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89" r:id="rId4"/>
    <p:sldId id="258" r:id="rId5"/>
    <p:sldId id="290" r:id="rId6"/>
    <p:sldId id="259" r:id="rId7"/>
    <p:sldId id="291" r:id="rId8"/>
    <p:sldId id="260" r:id="rId9"/>
    <p:sldId id="300" r:id="rId10"/>
    <p:sldId id="261" r:id="rId11"/>
    <p:sldId id="262" r:id="rId12"/>
    <p:sldId id="310" r:id="rId13"/>
    <p:sldId id="257" r:id="rId14"/>
    <p:sldId id="293" r:id="rId15"/>
    <p:sldId id="263" r:id="rId16"/>
    <p:sldId id="295" r:id="rId17"/>
    <p:sldId id="264" r:id="rId18"/>
    <p:sldId id="296" r:id="rId19"/>
    <p:sldId id="265" r:id="rId20"/>
    <p:sldId id="267" r:id="rId21"/>
    <p:sldId id="268" r:id="rId22"/>
    <p:sldId id="297" r:id="rId23"/>
    <p:sldId id="269" r:id="rId24"/>
    <p:sldId id="298" r:id="rId25"/>
    <p:sldId id="270" r:id="rId26"/>
    <p:sldId id="299" r:id="rId27"/>
    <p:sldId id="271" r:id="rId28"/>
    <p:sldId id="318" r:id="rId29"/>
    <p:sldId id="308" r:id="rId30"/>
    <p:sldId id="272" r:id="rId31"/>
    <p:sldId id="309" r:id="rId32"/>
    <p:sldId id="273" r:id="rId33"/>
    <p:sldId id="306" r:id="rId34"/>
    <p:sldId id="274" r:id="rId35"/>
    <p:sldId id="275" r:id="rId36"/>
    <p:sldId id="302" r:id="rId37"/>
    <p:sldId id="276" r:id="rId38"/>
    <p:sldId id="313" r:id="rId39"/>
    <p:sldId id="277" r:id="rId40"/>
    <p:sldId id="278" r:id="rId41"/>
    <p:sldId id="312" r:id="rId42"/>
    <p:sldId id="279" r:id="rId43"/>
    <p:sldId id="303" r:id="rId44"/>
    <p:sldId id="284" r:id="rId45"/>
    <p:sldId id="315" r:id="rId46"/>
    <p:sldId id="280" r:id="rId47"/>
    <p:sldId id="305" r:id="rId48"/>
    <p:sldId id="281" r:id="rId49"/>
    <p:sldId id="307" r:id="rId50"/>
    <p:sldId id="282" r:id="rId51"/>
    <p:sldId id="311" r:id="rId52"/>
    <p:sldId id="283" r:id="rId53"/>
    <p:sldId id="316" r:id="rId54"/>
    <p:sldId id="285" r:id="rId55"/>
    <p:sldId id="317" r:id="rId56"/>
    <p:sldId id="286" r:id="rId57"/>
    <p:sldId id="314" r:id="rId58"/>
    <p:sldId id="287" r:id="rId59"/>
    <p:sldId id="304" r:id="rId60"/>
    <p:sldId id="288" r:id="rId61"/>
    <p:sldId id="301" r:id="rId62"/>
    <p:sldId id="320" r:id="rId63"/>
  </p:sldIdLst>
  <p:sldSz cx="6858000" cy="9144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4624" autoAdjust="0"/>
  </p:normalViewPr>
  <p:slideViewPr>
    <p:cSldViewPr>
      <p:cViewPr>
        <p:scale>
          <a:sx n="55" d="100"/>
          <a:sy n="55" d="100"/>
        </p:scale>
        <p:origin x="-2166" y="-5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94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514350" y="2840568"/>
            <a:ext cx="5829300" cy="1960033"/>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C0D64299-D285-48EF-B99A-5594FCEAC197}" type="datetimeFigureOut">
              <a:rPr lang="sk-SK" smtClean="0"/>
              <a:pPr/>
              <a:t>23.9.2016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0D64299-D285-48EF-B99A-5594FCEAC197}" type="datetimeFigureOut">
              <a:rPr lang="sk-SK" smtClean="0"/>
              <a:pPr/>
              <a:t>23.9.2016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4972050" y="366185"/>
            <a:ext cx="1543050" cy="7802033"/>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342900" y="366185"/>
            <a:ext cx="4514850" cy="7802033"/>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0D64299-D285-48EF-B99A-5594FCEAC197}" type="datetimeFigureOut">
              <a:rPr lang="sk-SK" smtClean="0"/>
              <a:pPr/>
              <a:t>23.9.2016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0D64299-D285-48EF-B99A-5594FCEAC197}" type="datetimeFigureOut">
              <a:rPr lang="sk-SK" smtClean="0"/>
              <a:pPr/>
              <a:t>23.9.2016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541735" y="5875867"/>
            <a:ext cx="5829300" cy="1816100"/>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C0D64299-D285-48EF-B99A-5594FCEAC197}" type="datetimeFigureOut">
              <a:rPr lang="sk-SK" smtClean="0"/>
              <a:pPr/>
              <a:t>23.9.2016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C0D64299-D285-48EF-B99A-5594FCEAC197}" type="datetimeFigureOut">
              <a:rPr lang="sk-SK" smtClean="0"/>
              <a:pPr/>
              <a:t>23.9.2016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C0D64299-D285-48EF-B99A-5594FCEAC197}" type="datetimeFigureOut">
              <a:rPr lang="sk-SK" smtClean="0"/>
              <a:pPr/>
              <a:t>23.9.2016</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C0D64299-D285-48EF-B99A-5594FCEAC197}" type="datetimeFigureOut">
              <a:rPr lang="sk-SK" smtClean="0"/>
              <a:pPr/>
              <a:t>23.9.2016</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0D64299-D285-48EF-B99A-5594FCEAC197}" type="datetimeFigureOut">
              <a:rPr lang="sk-SK" smtClean="0"/>
              <a:pPr/>
              <a:t>23.9.2016</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342900" y="364067"/>
            <a:ext cx="2256235" cy="154940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C0D64299-D285-48EF-B99A-5594FCEAC197}" type="datetimeFigureOut">
              <a:rPr lang="sk-SK" smtClean="0"/>
              <a:pPr/>
              <a:t>23.9.2016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344216" y="6400800"/>
            <a:ext cx="4114800" cy="755651"/>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C0D64299-D285-48EF-B99A-5594FCEAC197}" type="datetimeFigureOut">
              <a:rPr lang="sk-SK" smtClean="0"/>
              <a:pPr/>
              <a:t>23.9.2016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F9C20F08-48CA-4285-8B9E-788811A7AB12}" type="slidenum">
              <a:rPr lang="sk-SK" smtClean="0"/>
              <a:pPr/>
              <a:t>‹#›</a:t>
            </a:fld>
            <a:endParaRPr lang="sk-SK"/>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0D64299-D285-48EF-B99A-5594FCEAC197}" type="datetimeFigureOut">
              <a:rPr lang="sk-SK" smtClean="0"/>
              <a:pPr/>
              <a:t>23.9.2016</a:t>
            </a:fld>
            <a:endParaRPr lang="sk-SK"/>
          </a:p>
        </p:txBody>
      </p:sp>
      <p:sp>
        <p:nvSpPr>
          <p:cNvPr id="5" name="Zástupný symbol päty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F08-48CA-4285-8B9E-788811A7AB12}"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3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3.jpeg"/><Relationship Id="rId4" Type="http://schemas.openxmlformats.org/officeDocument/2006/relationships/image" Target="../media/image142.jpeg"/></Relationships>
</file>

<file path=ppt/slides/_rels/slide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3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jpeg"/></Relationships>
</file>

<file path=ppt/slides/_rels/slide4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42.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43.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4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4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4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201.jpeg"/></Relationships>
</file>

<file path=ppt/slides/_rels/slide4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4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5" Type="http://schemas.openxmlformats.org/officeDocument/2006/relationships/image" Target="../media/image211.jpeg"/><Relationship Id="rId4" Type="http://schemas.openxmlformats.org/officeDocument/2006/relationships/image" Target="../media/image210.jpeg"/></Relationships>
</file>

<file path=ppt/slides/_rels/slide4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xml"/><Relationship Id="rId5" Type="http://schemas.openxmlformats.org/officeDocument/2006/relationships/image" Target="../media/image220.jpeg"/><Relationship Id="rId4" Type="http://schemas.openxmlformats.org/officeDocument/2006/relationships/image" Target="../media/image219.jpeg"/></Relationships>
</file>

<file path=ppt/slides/_rels/slide5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7.xml"/><Relationship Id="rId5" Type="http://schemas.openxmlformats.org/officeDocument/2006/relationships/image" Target="../media/image229.jpeg"/><Relationship Id="rId4" Type="http://schemas.openxmlformats.org/officeDocument/2006/relationships/image" Target="../media/image228.jpeg"/></Relationships>
</file>

<file path=ppt/slides/_rels/slide5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5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7.xml"/><Relationship Id="rId5" Type="http://schemas.openxmlformats.org/officeDocument/2006/relationships/image" Target="../media/image238.jpeg"/><Relationship Id="rId4" Type="http://schemas.openxmlformats.org/officeDocument/2006/relationships/image" Target="../media/image237.jpeg"/></Relationships>
</file>

<file path=ppt/slides/_rels/slide5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2.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5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 Id="rId5" Type="http://schemas.openxmlformats.org/officeDocument/2006/relationships/image" Target="../media/image247.jpeg"/><Relationship Id="rId4" Type="http://schemas.openxmlformats.org/officeDocument/2006/relationships/image" Target="../media/image246.jpeg"/></Relationships>
</file>

<file path=ppt/slides/_rels/slide5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5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7.xml"/><Relationship Id="rId5" Type="http://schemas.openxmlformats.org/officeDocument/2006/relationships/image" Target="../media/image256.jpeg"/><Relationship Id="rId4" Type="http://schemas.openxmlformats.org/officeDocument/2006/relationships/image" Target="../media/image255.jpeg"/></Relationships>
</file>

<file path=ppt/slides/_rels/slide5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7.xml"/><Relationship Id="rId5" Type="http://schemas.openxmlformats.org/officeDocument/2006/relationships/image" Target="../media/image265.jpeg"/><Relationship Id="rId4" Type="http://schemas.openxmlformats.org/officeDocument/2006/relationships/image" Target="../media/image264.jpeg"/></Relationships>
</file>

<file path=ppt/slides/_rels/slide6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2.xml"/><Relationship Id="rId4" Type="http://schemas.openxmlformats.org/officeDocument/2006/relationships/image" Target="../media/image268.jpeg"/></Relationships>
</file>

<file path=ppt/slides/_rels/slide62.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reamstime: "/>
          <p:cNvPicPr>
            <a:picLocks noChangeAspect="1" noChangeArrowheads="1"/>
          </p:cNvPicPr>
          <p:nvPr/>
        </p:nvPicPr>
        <p:blipFill>
          <a:blip r:embed="rId2" cstate="print"/>
          <a:srcRect/>
          <a:stretch>
            <a:fillRect/>
          </a:stretch>
        </p:blipFill>
        <p:spPr bwMode="auto">
          <a:xfrm>
            <a:off x="0" y="1"/>
            <a:ext cx="6858000" cy="9144000"/>
          </a:xfrm>
          <a:prstGeom prst="rect">
            <a:avLst/>
          </a:prstGeom>
          <a:noFill/>
        </p:spPr>
      </p:pic>
      <p:sp>
        <p:nvSpPr>
          <p:cNvPr id="8" name="BlokTextu 7"/>
          <p:cNvSpPr txBox="1"/>
          <p:nvPr/>
        </p:nvSpPr>
        <p:spPr>
          <a:xfrm>
            <a:off x="980728" y="1475656"/>
            <a:ext cx="5040560" cy="5693866"/>
          </a:xfrm>
          <a:prstGeom prst="rect">
            <a:avLst/>
          </a:prstGeom>
          <a:noFill/>
        </p:spPr>
        <p:txBody>
          <a:bodyPr wrap="square" rtlCol="0">
            <a:spAutoFit/>
          </a:bodyPr>
          <a:lstStyle/>
          <a:p>
            <a:r>
              <a:rPr lang="sk-SK" sz="4400" dirty="0" smtClean="0">
                <a:solidFill>
                  <a:schemeClr val="accent1">
                    <a:lumMod val="50000"/>
                  </a:schemeClr>
                </a:solidFill>
              </a:rPr>
              <a:t>     </a:t>
            </a:r>
          </a:p>
          <a:p>
            <a:r>
              <a:rPr lang="sk-SK" sz="4400" dirty="0" smtClean="0">
                <a:solidFill>
                  <a:schemeClr val="accent1">
                    <a:lumMod val="50000"/>
                  </a:schemeClr>
                </a:solidFill>
              </a:rPr>
              <a:t>        KNIHA  ŠKOLY</a:t>
            </a:r>
          </a:p>
          <a:p>
            <a:endParaRPr lang="sk-SK" sz="4400" dirty="0" smtClean="0">
              <a:solidFill>
                <a:schemeClr val="accent1">
                  <a:lumMod val="50000"/>
                </a:schemeClr>
              </a:solidFill>
            </a:endParaRPr>
          </a:p>
          <a:p>
            <a:r>
              <a:rPr lang="sk-SK" sz="4400" dirty="0" smtClean="0">
                <a:solidFill>
                  <a:schemeClr val="accent1">
                    <a:lumMod val="50000"/>
                  </a:schemeClr>
                </a:solidFill>
              </a:rPr>
              <a:t>  </a:t>
            </a:r>
            <a:r>
              <a:rPr lang="sk-SK" sz="4400" dirty="0" err="1" smtClean="0">
                <a:solidFill>
                  <a:schemeClr val="accent1">
                    <a:lumMod val="50000"/>
                  </a:schemeClr>
                </a:solidFill>
              </a:rPr>
              <a:t>šk.rok</a:t>
            </a:r>
            <a:r>
              <a:rPr lang="sk-SK" sz="4400" dirty="0" smtClean="0">
                <a:solidFill>
                  <a:schemeClr val="accent1">
                    <a:lumMod val="50000"/>
                  </a:schemeClr>
                </a:solidFill>
              </a:rPr>
              <a:t> 2015 / 2016</a:t>
            </a:r>
          </a:p>
          <a:p>
            <a:endParaRPr lang="sk-SK" sz="4400" dirty="0" smtClean="0">
              <a:solidFill>
                <a:schemeClr val="accent1">
                  <a:lumMod val="50000"/>
                </a:schemeClr>
              </a:solidFill>
            </a:endParaRPr>
          </a:p>
          <a:p>
            <a:endParaRPr lang="sk-SK" sz="3600" dirty="0" smtClean="0">
              <a:solidFill>
                <a:schemeClr val="accent1">
                  <a:lumMod val="50000"/>
                </a:schemeClr>
              </a:solidFill>
            </a:endParaRPr>
          </a:p>
          <a:p>
            <a:r>
              <a:rPr lang="sk-SK" sz="3600" dirty="0" smtClean="0">
                <a:solidFill>
                  <a:schemeClr val="accent1">
                    <a:lumMod val="50000"/>
                  </a:schemeClr>
                </a:solidFill>
              </a:rPr>
              <a:t>Materská škola</a:t>
            </a:r>
          </a:p>
          <a:p>
            <a:r>
              <a:rPr lang="sk-SK" sz="3600" dirty="0" smtClean="0">
                <a:solidFill>
                  <a:schemeClr val="accent1">
                    <a:lumMod val="50000"/>
                  </a:schemeClr>
                </a:solidFill>
              </a:rPr>
              <a:t>Nový diel 50</a:t>
            </a:r>
          </a:p>
          <a:p>
            <a:r>
              <a:rPr lang="sk-SK" sz="3600" dirty="0" smtClean="0">
                <a:solidFill>
                  <a:schemeClr val="accent1">
                    <a:lumMod val="50000"/>
                  </a:schemeClr>
                </a:solidFill>
              </a:rPr>
              <a:t>Hurbanovo</a:t>
            </a:r>
            <a:endParaRPr lang="sk-SK" sz="4400" dirty="0" smtClean="0">
              <a:solidFill>
                <a:schemeClr val="accent1">
                  <a:lumMod val="50000"/>
                </a:schemeClr>
              </a:solidFill>
            </a:endParaRPr>
          </a:p>
        </p:txBody>
      </p:sp>
    </p:spTree>
  </p:cSld>
  <p:clrMapOvr>
    <a:masterClrMapping/>
  </p:clrMapOvr>
  <p:transition spd="slow"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ter - Remember to Recycle Paper! and other recycling posters for kids- free downloadable PDF.: "/>
          <p:cNvPicPr>
            <a:picLocks noChangeAspect="1" noChangeArrowheads="1"/>
          </p:cNvPicPr>
          <p:nvPr/>
        </p:nvPicPr>
        <p:blipFill>
          <a:blip r:embed="rId2" cstate="print"/>
          <a:srcRect l="9450" t="25088" r="7864" b="9683"/>
          <a:stretch>
            <a:fillRect/>
          </a:stretch>
        </p:blipFill>
        <p:spPr bwMode="auto">
          <a:xfrm rot="708170">
            <a:off x="4077150" y="407577"/>
            <a:ext cx="2520280" cy="2808312"/>
          </a:xfrm>
          <a:prstGeom prst="rect">
            <a:avLst/>
          </a:prstGeom>
          <a:noFill/>
        </p:spPr>
      </p:pic>
      <p:pic>
        <p:nvPicPr>
          <p:cNvPr id="1027" name="Obrázok 19" descr="F:\2015-2016\zber papiera X\zber papiera X (5).JPG"/>
          <p:cNvPicPr>
            <a:picLocks noChangeAspect="1" noChangeArrowheads="1"/>
          </p:cNvPicPr>
          <p:nvPr/>
        </p:nvPicPr>
        <p:blipFill>
          <a:blip r:embed="rId3" cstate="print"/>
          <a:srcRect/>
          <a:stretch>
            <a:fillRect/>
          </a:stretch>
        </p:blipFill>
        <p:spPr bwMode="auto">
          <a:xfrm>
            <a:off x="980728" y="755576"/>
            <a:ext cx="2876717" cy="2160000"/>
          </a:xfrm>
          <a:prstGeom prst="rect">
            <a:avLst/>
          </a:prstGeom>
          <a:noFill/>
          <a:ln w="9525">
            <a:solidFill>
              <a:schemeClr val="accent6">
                <a:lumMod val="50000"/>
              </a:schemeClr>
            </a:solidFill>
            <a:miter lim="800000"/>
            <a:headEnd/>
            <a:tailEnd/>
          </a:ln>
        </p:spPr>
      </p:pic>
      <p:pic>
        <p:nvPicPr>
          <p:cNvPr id="1028" name="Obrázok 20" descr="F:\2015-2016\zber papiera X\zber papiera X (1).JPG"/>
          <p:cNvPicPr>
            <a:picLocks noChangeAspect="1" noChangeArrowheads="1"/>
          </p:cNvPicPr>
          <p:nvPr/>
        </p:nvPicPr>
        <p:blipFill>
          <a:blip r:embed="rId4" cstate="print"/>
          <a:srcRect/>
          <a:stretch>
            <a:fillRect/>
          </a:stretch>
        </p:blipFill>
        <p:spPr bwMode="auto">
          <a:xfrm>
            <a:off x="1556792" y="3203848"/>
            <a:ext cx="2889902" cy="2160000"/>
          </a:xfrm>
          <a:prstGeom prst="rect">
            <a:avLst/>
          </a:prstGeom>
          <a:noFill/>
          <a:ln w="9525">
            <a:solidFill>
              <a:schemeClr val="accent6">
                <a:lumMod val="50000"/>
              </a:schemeClr>
            </a:solidFill>
            <a:miter lim="800000"/>
            <a:headEnd/>
            <a:tailEnd/>
          </a:ln>
        </p:spPr>
      </p:pic>
      <p:pic>
        <p:nvPicPr>
          <p:cNvPr id="1029" name="Obrázok 21" descr="F:\2015-2016\zber papiera X\zber papiera X (2).JPG"/>
          <p:cNvPicPr>
            <a:picLocks noChangeAspect="1" noChangeArrowheads="1"/>
          </p:cNvPicPr>
          <p:nvPr/>
        </p:nvPicPr>
        <p:blipFill>
          <a:blip r:embed="rId5" cstate="print"/>
          <a:srcRect/>
          <a:stretch>
            <a:fillRect/>
          </a:stretch>
        </p:blipFill>
        <p:spPr bwMode="auto">
          <a:xfrm>
            <a:off x="3284984" y="6156176"/>
            <a:ext cx="2889902" cy="2160000"/>
          </a:xfrm>
          <a:prstGeom prst="rect">
            <a:avLst/>
          </a:prstGeom>
          <a:noFill/>
          <a:ln w="9525">
            <a:solidFill>
              <a:schemeClr val="accent6">
                <a:lumMod val="50000"/>
              </a:schemeClr>
            </a:solidFill>
            <a:miter lim="800000"/>
            <a:headEnd/>
            <a:tailEnd/>
          </a:ln>
        </p:spPr>
      </p:pic>
      <p:pic>
        <p:nvPicPr>
          <p:cNvPr id="7" name="Picture 2" descr="Poster - Remember to Recycle Paper! and other recycling posters for kids- free downloadable PDF.: "/>
          <p:cNvPicPr>
            <a:picLocks noChangeAspect="1" noChangeArrowheads="1"/>
          </p:cNvPicPr>
          <p:nvPr/>
        </p:nvPicPr>
        <p:blipFill>
          <a:blip r:embed="rId2" cstate="print"/>
          <a:srcRect l="9450" t="25088" r="7864" b="9683"/>
          <a:stretch>
            <a:fillRect/>
          </a:stretch>
        </p:blipFill>
        <p:spPr bwMode="auto">
          <a:xfrm rot="20184755">
            <a:off x="738241" y="6582874"/>
            <a:ext cx="1841287" cy="2051720"/>
          </a:xfrm>
          <a:prstGeom prst="rect">
            <a:avLst/>
          </a:prstGeom>
          <a:noFill/>
        </p:spPr>
      </p:pic>
      <p:sp>
        <p:nvSpPr>
          <p:cNvPr id="8" name="BlokTextu 7"/>
          <p:cNvSpPr txBox="1"/>
          <p:nvPr/>
        </p:nvSpPr>
        <p:spPr>
          <a:xfrm>
            <a:off x="692696" y="5508104"/>
            <a:ext cx="5256584" cy="584775"/>
          </a:xfrm>
          <a:prstGeom prst="rect">
            <a:avLst/>
          </a:prstGeom>
          <a:noFill/>
        </p:spPr>
        <p:txBody>
          <a:bodyPr wrap="square" rtlCol="0">
            <a:spAutoFit/>
          </a:bodyPr>
          <a:lstStyle/>
          <a:p>
            <a:r>
              <a:rPr lang="sk-SK" sz="3200" dirty="0" smtClean="0">
                <a:solidFill>
                  <a:schemeClr val="accent6">
                    <a:lumMod val="50000"/>
                  </a:schemeClr>
                </a:solidFill>
              </a:rPr>
              <a:t>    Zber papiera na jeseň</a:t>
            </a:r>
            <a:endParaRPr lang="sk-SK" sz="3200" dirty="0">
              <a:solidFill>
                <a:schemeClr val="accent6">
                  <a:lumMod val="50000"/>
                </a:schemeClr>
              </a:solidFill>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Obrázok 16" descr="F:\2015-2016\hygienicka-dentalna-XI\dentalna prevencia XI (7).JPG"/>
          <p:cNvPicPr>
            <a:picLocks noChangeAspect="1" noChangeArrowheads="1"/>
          </p:cNvPicPr>
          <p:nvPr/>
        </p:nvPicPr>
        <p:blipFill>
          <a:blip r:embed="rId2" cstate="print"/>
          <a:srcRect/>
          <a:stretch>
            <a:fillRect/>
          </a:stretch>
        </p:blipFill>
        <p:spPr bwMode="auto">
          <a:xfrm>
            <a:off x="2996952" y="827584"/>
            <a:ext cx="3232150" cy="2444750"/>
          </a:xfrm>
          <a:prstGeom prst="rect">
            <a:avLst/>
          </a:prstGeom>
          <a:noFill/>
          <a:ln w="9525">
            <a:solidFill>
              <a:schemeClr val="accent6">
                <a:lumMod val="50000"/>
              </a:schemeClr>
            </a:solidFill>
            <a:miter lim="800000"/>
            <a:headEnd/>
            <a:tailEnd/>
          </a:ln>
        </p:spPr>
      </p:pic>
      <p:pic>
        <p:nvPicPr>
          <p:cNvPr id="19461" name="Picture 5" descr="BDbathtimeforboys - Minus: "/>
          <p:cNvPicPr>
            <a:picLocks noChangeAspect="1" noChangeArrowheads="1"/>
          </p:cNvPicPr>
          <p:nvPr/>
        </p:nvPicPr>
        <p:blipFill>
          <a:blip r:embed="rId3" cstate="print"/>
          <a:srcRect/>
          <a:stretch>
            <a:fillRect/>
          </a:stretch>
        </p:blipFill>
        <p:spPr bwMode="auto">
          <a:xfrm rot="20941319">
            <a:off x="736400" y="2970746"/>
            <a:ext cx="1610143" cy="2882494"/>
          </a:xfrm>
          <a:prstGeom prst="rect">
            <a:avLst/>
          </a:prstGeom>
          <a:noFill/>
        </p:spPr>
      </p:pic>
      <p:pic>
        <p:nvPicPr>
          <p:cNvPr id="19462" name="Obrázok 17" descr="F:\2015-2016\hygienicka-dentalna-XI\dentalna prevencia XI (29).JPG"/>
          <p:cNvPicPr>
            <a:picLocks noChangeAspect="1" noChangeArrowheads="1"/>
          </p:cNvPicPr>
          <p:nvPr/>
        </p:nvPicPr>
        <p:blipFill>
          <a:blip r:embed="rId4" cstate="print"/>
          <a:srcRect/>
          <a:stretch>
            <a:fillRect/>
          </a:stretch>
        </p:blipFill>
        <p:spPr bwMode="auto">
          <a:xfrm>
            <a:off x="2996952" y="3563888"/>
            <a:ext cx="3232150" cy="2413000"/>
          </a:xfrm>
          <a:prstGeom prst="rect">
            <a:avLst/>
          </a:prstGeom>
          <a:noFill/>
          <a:ln w="9525">
            <a:solidFill>
              <a:schemeClr val="accent6">
                <a:lumMod val="50000"/>
              </a:schemeClr>
            </a:solidFill>
            <a:miter lim="800000"/>
            <a:headEnd/>
            <a:tailEnd/>
          </a:ln>
        </p:spPr>
      </p:pic>
      <p:pic>
        <p:nvPicPr>
          <p:cNvPr id="19463" name="Obrázok 18" descr="F:\2015-2016\hygienicka-dentalna-XI\dentalna prevencia XI (37).JPG"/>
          <p:cNvPicPr>
            <a:picLocks noChangeAspect="1" noChangeArrowheads="1"/>
          </p:cNvPicPr>
          <p:nvPr/>
        </p:nvPicPr>
        <p:blipFill>
          <a:blip r:embed="rId5" cstate="print"/>
          <a:srcRect/>
          <a:stretch>
            <a:fillRect/>
          </a:stretch>
        </p:blipFill>
        <p:spPr bwMode="auto">
          <a:xfrm>
            <a:off x="1124744" y="6228184"/>
            <a:ext cx="3232150" cy="2435225"/>
          </a:xfrm>
          <a:prstGeom prst="rect">
            <a:avLst/>
          </a:prstGeom>
          <a:noFill/>
          <a:ln w="9525">
            <a:solidFill>
              <a:schemeClr val="accent6">
                <a:lumMod val="50000"/>
              </a:schemeClr>
            </a:solidFill>
            <a:miter lim="800000"/>
            <a:headEnd/>
            <a:tailEnd/>
          </a:ln>
        </p:spPr>
      </p:pic>
      <p:sp>
        <p:nvSpPr>
          <p:cNvPr id="7" name="BlokTextu 6"/>
          <p:cNvSpPr txBox="1"/>
          <p:nvPr/>
        </p:nvSpPr>
        <p:spPr>
          <a:xfrm>
            <a:off x="548680" y="899592"/>
            <a:ext cx="2376264" cy="1746632"/>
          </a:xfrm>
          <a:prstGeom prst="rect">
            <a:avLst/>
          </a:prstGeom>
          <a:noFill/>
        </p:spPr>
        <p:txBody>
          <a:bodyPr wrap="square" rtlCol="0">
            <a:spAutoFit/>
          </a:bodyPr>
          <a:lstStyle/>
          <a:p>
            <a:pPr>
              <a:lnSpc>
                <a:spcPts val="4320"/>
              </a:lnSpc>
            </a:pPr>
            <a:r>
              <a:rPr lang="sk-SK" sz="3200" dirty="0" smtClean="0">
                <a:solidFill>
                  <a:schemeClr val="accent6">
                    <a:lumMod val="50000"/>
                  </a:schemeClr>
                </a:solidFill>
              </a:rPr>
              <a:t>Beseda s dentálnou hygieničkou </a:t>
            </a:r>
            <a:endParaRPr lang="sk-SK" sz="3200" dirty="0">
              <a:solidFill>
                <a:schemeClr val="accent6">
                  <a:lumMod val="50000"/>
                </a:schemeClr>
              </a:solidFill>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smtClean="0"/>
              <a:t/>
            </a:r>
            <a:br>
              <a:rPr lang="sk-SK" dirty="0" smtClean="0"/>
            </a:br>
            <a:endParaRPr lang="sk-SK" dirty="0"/>
          </a:p>
        </p:txBody>
      </p:sp>
      <p:pic>
        <p:nvPicPr>
          <p:cNvPr id="4" name="Zástupný symbol obsahu 3" descr="frame-vector-pattern-24_t.jpg"/>
          <p:cNvPicPr>
            <a:picLocks noGrp="1"/>
          </p:cNvPicPr>
          <p:nvPr>
            <p:ph idx="1"/>
          </p:nvPr>
        </p:nvPicPr>
        <p:blipFill>
          <a:blip r:embed="rId2" cstate="print"/>
          <a:srcRect/>
          <a:stretch>
            <a:fillRect/>
          </a:stretch>
        </p:blipFill>
        <p:spPr bwMode="auto">
          <a:xfrm>
            <a:off x="0" y="1857356"/>
            <a:ext cx="6858000" cy="7286644"/>
          </a:xfrm>
          <a:prstGeom prst="rect">
            <a:avLst/>
          </a:prstGeom>
          <a:noFill/>
          <a:ln w="9525">
            <a:noFill/>
            <a:miter lim="800000"/>
            <a:headEnd/>
            <a:tailEnd/>
          </a:ln>
        </p:spPr>
      </p:pic>
      <p:pic>
        <p:nvPicPr>
          <p:cNvPr id="5" name="Obrázok 4" descr="SAM_8707"/>
          <p:cNvPicPr/>
          <p:nvPr/>
        </p:nvPicPr>
        <p:blipFill>
          <a:blip r:embed="rId3" cstate="print"/>
          <a:srcRect/>
          <a:stretch>
            <a:fillRect/>
          </a:stretch>
        </p:blipFill>
        <p:spPr bwMode="auto">
          <a:xfrm>
            <a:off x="3356992" y="323528"/>
            <a:ext cx="2714644" cy="1928826"/>
          </a:xfrm>
          <a:prstGeom prst="rect">
            <a:avLst/>
          </a:prstGeom>
          <a:noFill/>
          <a:ln w="9525">
            <a:solidFill>
              <a:srgbClr val="002060"/>
            </a:solidFill>
            <a:miter lim="800000"/>
            <a:headEnd/>
            <a:tailEnd/>
          </a:ln>
        </p:spPr>
      </p:pic>
      <p:pic>
        <p:nvPicPr>
          <p:cNvPr id="6" name="Obrázok 5" descr="SAM_8710"/>
          <p:cNvPicPr/>
          <p:nvPr/>
        </p:nvPicPr>
        <p:blipFill>
          <a:blip r:embed="rId4" cstate="print"/>
          <a:srcRect/>
          <a:stretch>
            <a:fillRect/>
          </a:stretch>
        </p:blipFill>
        <p:spPr bwMode="auto">
          <a:xfrm>
            <a:off x="548680" y="2339752"/>
            <a:ext cx="2700000" cy="1980000"/>
          </a:xfrm>
          <a:prstGeom prst="rect">
            <a:avLst/>
          </a:prstGeom>
          <a:noFill/>
          <a:ln w="9525">
            <a:solidFill>
              <a:srgbClr val="002060"/>
            </a:solidFill>
            <a:miter lim="800000"/>
            <a:headEnd/>
            <a:tailEnd/>
          </a:ln>
        </p:spPr>
      </p:pic>
      <p:pic>
        <p:nvPicPr>
          <p:cNvPr id="7" name="Obrázok 6" descr="H:\kniha školy 2015-2016\beseda s dentálnou hygieničkov\SAM_8712.JPG"/>
          <p:cNvPicPr/>
          <p:nvPr/>
        </p:nvPicPr>
        <p:blipFill>
          <a:blip r:embed="rId5" cstate="print"/>
          <a:srcRect/>
          <a:stretch>
            <a:fillRect/>
          </a:stretch>
        </p:blipFill>
        <p:spPr bwMode="auto">
          <a:xfrm>
            <a:off x="2924944" y="4499992"/>
            <a:ext cx="2736000" cy="1980000"/>
          </a:xfrm>
          <a:prstGeom prst="rect">
            <a:avLst/>
          </a:prstGeom>
          <a:noFill/>
          <a:ln w="9525">
            <a:solidFill>
              <a:srgbClr val="002060"/>
            </a:solidFill>
            <a:miter lim="800000"/>
            <a:headEnd/>
            <a:tailEnd/>
          </a:ln>
        </p:spPr>
      </p:pic>
      <p:pic>
        <p:nvPicPr>
          <p:cNvPr id="8" name="Obrázok 7" descr="SAM_8717"/>
          <p:cNvPicPr/>
          <p:nvPr/>
        </p:nvPicPr>
        <p:blipFill>
          <a:blip r:embed="rId6" cstate="print"/>
          <a:srcRect/>
          <a:stretch>
            <a:fillRect/>
          </a:stretch>
        </p:blipFill>
        <p:spPr bwMode="auto">
          <a:xfrm>
            <a:off x="476672" y="6660232"/>
            <a:ext cx="2643206" cy="1944000"/>
          </a:xfrm>
          <a:prstGeom prst="rect">
            <a:avLst/>
          </a:prstGeom>
          <a:noFill/>
          <a:ln w="9525">
            <a:solidFill>
              <a:srgbClr val="002060"/>
            </a:solidFill>
            <a:miter lim="800000"/>
            <a:headEnd/>
            <a:tailEnd/>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een, red, and yellow apple border. Free downloads available at http://pageborders.org/download/apple-border/: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2049" name="Obrázok 22" descr="F:\2015-2016\Ochutnavka-XI\ochutnavka  (10).JPG"/>
          <p:cNvPicPr>
            <a:picLocks noChangeAspect="1" noChangeArrowheads="1"/>
          </p:cNvPicPr>
          <p:nvPr/>
        </p:nvPicPr>
        <p:blipFill>
          <a:blip r:embed="rId3" cstate="print"/>
          <a:srcRect/>
          <a:stretch>
            <a:fillRect/>
          </a:stretch>
        </p:blipFill>
        <p:spPr bwMode="auto">
          <a:xfrm>
            <a:off x="2780928" y="899592"/>
            <a:ext cx="2998472" cy="2268000"/>
          </a:xfrm>
          <a:prstGeom prst="rect">
            <a:avLst/>
          </a:prstGeom>
          <a:noFill/>
          <a:ln w="9525">
            <a:solidFill>
              <a:srgbClr val="FF0000"/>
            </a:solidFill>
            <a:miter lim="800000"/>
            <a:headEnd/>
            <a:tailEnd/>
          </a:ln>
        </p:spPr>
      </p:pic>
      <p:pic>
        <p:nvPicPr>
          <p:cNvPr id="2" name="Obrázok 23" descr="F:\2015-2016\Ochutnavka-XI\ochutnavka XI (35).JPG"/>
          <p:cNvPicPr>
            <a:picLocks noChangeAspect="1" noChangeArrowheads="1"/>
          </p:cNvPicPr>
          <p:nvPr/>
        </p:nvPicPr>
        <p:blipFill>
          <a:blip r:embed="rId4" cstate="print"/>
          <a:srcRect/>
          <a:stretch>
            <a:fillRect/>
          </a:stretch>
        </p:blipFill>
        <p:spPr bwMode="auto">
          <a:xfrm>
            <a:off x="2780928" y="3491880"/>
            <a:ext cx="3023999" cy="2268000"/>
          </a:xfrm>
          <a:prstGeom prst="rect">
            <a:avLst/>
          </a:prstGeom>
          <a:noFill/>
          <a:ln w="9525">
            <a:solidFill>
              <a:srgbClr val="FF0000"/>
            </a:solidFill>
            <a:miter lim="800000"/>
            <a:headEnd/>
            <a:tailEnd/>
          </a:ln>
        </p:spPr>
      </p:pic>
      <p:pic>
        <p:nvPicPr>
          <p:cNvPr id="2051" name="Obrázok 24" descr="F:\2015-2016\Ochutnavka-XI\ochutnavka XI (62).JPG"/>
          <p:cNvPicPr>
            <a:picLocks noChangeAspect="1" noChangeArrowheads="1"/>
          </p:cNvPicPr>
          <p:nvPr/>
        </p:nvPicPr>
        <p:blipFill>
          <a:blip r:embed="rId5" cstate="print"/>
          <a:srcRect/>
          <a:stretch>
            <a:fillRect/>
          </a:stretch>
        </p:blipFill>
        <p:spPr bwMode="auto">
          <a:xfrm>
            <a:off x="1124744" y="6084168"/>
            <a:ext cx="3037927" cy="2268000"/>
          </a:xfrm>
          <a:prstGeom prst="rect">
            <a:avLst/>
          </a:prstGeom>
          <a:noFill/>
          <a:ln w="9525">
            <a:solidFill>
              <a:srgbClr val="FF0000"/>
            </a:solidFill>
            <a:miter lim="800000"/>
            <a:headEnd/>
            <a:tailEnd/>
          </a:ln>
        </p:spPr>
      </p:pic>
      <p:sp>
        <p:nvSpPr>
          <p:cNvPr id="6" name="BlokTextu 5"/>
          <p:cNvSpPr txBox="1"/>
          <p:nvPr/>
        </p:nvSpPr>
        <p:spPr>
          <a:xfrm flipH="1">
            <a:off x="1601787" y="539552"/>
            <a:ext cx="620683" cy="5328592"/>
          </a:xfrm>
          <a:prstGeom prst="rect">
            <a:avLst/>
          </a:prstGeom>
          <a:noFill/>
        </p:spPr>
        <p:txBody>
          <a:bodyPr vert="wordArtVert" wrap="square" rtlCol="0">
            <a:spAutoFit/>
          </a:bodyPr>
          <a:lstStyle/>
          <a:p>
            <a:pPr algn="ctr">
              <a:lnSpc>
                <a:spcPts val="3360"/>
              </a:lnSpc>
            </a:pPr>
            <a:r>
              <a:rPr lang="sk-SK" sz="2800" dirty="0" smtClean="0">
                <a:solidFill>
                  <a:schemeClr val="accent6">
                    <a:lumMod val="50000"/>
                  </a:schemeClr>
                </a:solidFill>
              </a:rPr>
              <a:t>Ochutnávka</a:t>
            </a:r>
            <a:endParaRPr lang="sk-SK" sz="2800" dirty="0">
              <a:solidFill>
                <a:schemeClr val="accent6">
                  <a:lumMod val="50000"/>
                </a:schemeClr>
              </a:solidFill>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ovocie1.jpg"/>
          <p:cNvPicPr>
            <a:picLocks noChangeAspect="1" noChangeArrowheads="1"/>
          </p:cNvPicPr>
          <p:nvPr/>
        </p:nvPicPr>
        <p:blipFill>
          <a:blip r:embed="rId2" cstate="print"/>
          <a:srcRect/>
          <a:stretch>
            <a:fillRect/>
          </a:stretch>
        </p:blipFill>
        <p:spPr bwMode="auto">
          <a:xfrm>
            <a:off x="0" y="0"/>
            <a:ext cx="6857999" cy="9144000"/>
          </a:xfrm>
          <a:prstGeom prst="rect">
            <a:avLst/>
          </a:prstGeom>
          <a:noFill/>
        </p:spPr>
      </p:pic>
      <p:pic>
        <p:nvPicPr>
          <p:cNvPr id="4" name="Picture 2" descr="DSC00953"/>
          <p:cNvPicPr>
            <a:picLocks noChangeAspect="1" noChangeArrowheads="1"/>
          </p:cNvPicPr>
          <p:nvPr/>
        </p:nvPicPr>
        <p:blipFill>
          <a:blip r:embed="rId3" cstate="print"/>
          <a:srcRect/>
          <a:stretch>
            <a:fillRect/>
          </a:stretch>
        </p:blipFill>
        <p:spPr bwMode="auto">
          <a:xfrm>
            <a:off x="1052735" y="1403648"/>
            <a:ext cx="2543535" cy="1908000"/>
          </a:xfrm>
          <a:prstGeom prst="rect">
            <a:avLst/>
          </a:prstGeom>
          <a:noFill/>
          <a:ln w="9525">
            <a:solidFill>
              <a:srgbClr val="0070C0"/>
            </a:solidFill>
            <a:miter lim="800000"/>
            <a:headEnd/>
            <a:tailEnd/>
          </a:ln>
        </p:spPr>
      </p:pic>
      <p:pic>
        <p:nvPicPr>
          <p:cNvPr id="5" name="Picture 2" descr="DSC00952"/>
          <p:cNvPicPr>
            <a:picLocks noChangeAspect="1" noChangeArrowheads="1"/>
          </p:cNvPicPr>
          <p:nvPr/>
        </p:nvPicPr>
        <p:blipFill>
          <a:blip r:embed="rId4" cstate="print"/>
          <a:srcRect/>
          <a:stretch>
            <a:fillRect/>
          </a:stretch>
        </p:blipFill>
        <p:spPr bwMode="auto">
          <a:xfrm>
            <a:off x="3717032" y="2699792"/>
            <a:ext cx="2499955" cy="1875274"/>
          </a:xfrm>
          <a:prstGeom prst="rect">
            <a:avLst/>
          </a:prstGeom>
          <a:noFill/>
          <a:ln w="9525">
            <a:solidFill>
              <a:srgbClr val="0070C0"/>
            </a:solidFill>
            <a:miter lim="800000"/>
            <a:headEnd/>
            <a:tailEnd/>
          </a:ln>
        </p:spPr>
      </p:pic>
      <p:pic>
        <p:nvPicPr>
          <p:cNvPr id="6" name="Picture 2" descr="SAM_8741"/>
          <p:cNvPicPr>
            <a:picLocks noChangeAspect="1" noChangeArrowheads="1"/>
          </p:cNvPicPr>
          <p:nvPr/>
        </p:nvPicPr>
        <p:blipFill>
          <a:blip r:embed="rId5" cstate="print"/>
          <a:srcRect/>
          <a:stretch>
            <a:fillRect/>
          </a:stretch>
        </p:blipFill>
        <p:spPr bwMode="auto">
          <a:xfrm>
            <a:off x="1142984" y="4000496"/>
            <a:ext cx="2476930" cy="1857388"/>
          </a:xfrm>
          <a:prstGeom prst="rect">
            <a:avLst/>
          </a:prstGeom>
          <a:noFill/>
          <a:ln w="9525">
            <a:solidFill>
              <a:srgbClr val="0070C0"/>
            </a:solidFill>
            <a:miter lim="800000"/>
            <a:headEnd/>
            <a:tailEnd/>
          </a:ln>
        </p:spPr>
      </p:pic>
      <p:pic>
        <p:nvPicPr>
          <p:cNvPr id="7" name="Picture 2" descr="SAM_8743"/>
          <p:cNvPicPr>
            <a:picLocks noChangeAspect="1" noChangeArrowheads="1"/>
          </p:cNvPicPr>
          <p:nvPr/>
        </p:nvPicPr>
        <p:blipFill>
          <a:blip r:embed="rId6" cstate="print"/>
          <a:srcRect/>
          <a:stretch>
            <a:fillRect/>
          </a:stretch>
        </p:blipFill>
        <p:spPr bwMode="auto">
          <a:xfrm>
            <a:off x="2428868" y="6072198"/>
            <a:ext cx="2428868" cy="1821651"/>
          </a:xfrm>
          <a:prstGeom prst="rect">
            <a:avLst/>
          </a:prstGeom>
          <a:noFill/>
          <a:ln w="9525">
            <a:solidFill>
              <a:srgbClr val="0070C0"/>
            </a:solidFill>
            <a:miter lim="800000"/>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ree printable writing pages for kids: "/>
          <p:cNvPicPr>
            <a:picLocks noChangeAspect="1" noChangeArrowheads="1"/>
          </p:cNvPicPr>
          <p:nvPr/>
        </p:nvPicPr>
        <p:blipFill>
          <a:blip r:embed="rId2" cstate="print"/>
          <a:srcRect b="1972"/>
          <a:stretch>
            <a:fillRect/>
          </a:stretch>
        </p:blipFill>
        <p:spPr bwMode="auto">
          <a:xfrm>
            <a:off x="0" y="0"/>
            <a:ext cx="6858000" cy="9144000"/>
          </a:xfrm>
          <a:prstGeom prst="rect">
            <a:avLst/>
          </a:prstGeom>
          <a:noFill/>
        </p:spPr>
      </p:pic>
      <p:sp>
        <p:nvSpPr>
          <p:cNvPr id="3" name="BlokTextu 2"/>
          <p:cNvSpPr txBox="1"/>
          <p:nvPr/>
        </p:nvSpPr>
        <p:spPr>
          <a:xfrm>
            <a:off x="332656" y="611560"/>
            <a:ext cx="6192688" cy="1261884"/>
          </a:xfrm>
          <a:prstGeom prst="rect">
            <a:avLst/>
          </a:prstGeom>
          <a:noFill/>
        </p:spPr>
        <p:txBody>
          <a:bodyPr wrap="square" rtlCol="0">
            <a:spAutoFit/>
          </a:bodyPr>
          <a:lstStyle/>
          <a:p>
            <a:r>
              <a:rPr lang="sk-SK" sz="4000" dirty="0" smtClean="0">
                <a:latin typeface="AR BONNIE" pitchFamily="2" charset="0"/>
              </a:rPr>
              <a:t>                       </a:t>
            </a:r>
            <a:r>
              <a:rPr lang="sk-SK" sz="3600" dirty="0" smtClean="0">
                <a:solidFill>
                  <a:srgbClr val="FF0000"/>
                </a:solidFill>
              </a:rPr>
              <a:t>Červený kríž – </a:t>
            </a:r>
          </a:p>
          <a:p>
            <a:r>
              <a:rPr lang="sk-SK" sz="3600" dirty="0" smtClean="0">
                <a:solidFill>
                  <a:srgbClr val="FF0000"/>
                </a:solidFill>
              </a:rPr>
              <a:t>       prednáška o ochrane zdravia</a:t>
            </a:r>
            <a:endParaRPr lang="sk-SK" sz="3600" dirty="0">
              <a:solidFill>
                <a:srgbClr val="FF0000"/>
              </a:solidFill>
            </a:endParaRPr>
          </a:p>
        </p:txBody>
      </p:sp>
      <p:pic>
        <p:nvPicPr>
          <p:cNvPr id="20483" name="Obrázok 46" descr="F:\2015-2016\CK-prevencia\CK-ochrana zdravia (16).JPG"/>
          <p:cNvPicPr>
            <a:picLocks noChangeAspect="1" noChangeArrowheads="1"/>
          </p:cNvPicPr>
          <p:nvPr/>
        </p:nvPicPr>
        <p:blipFill>
          <a:blip r:embed="rId3" cstate="print"/>
          <a:srcRect/>
          <a:stretch>
            <a:fillRect/>
          </a:stretch>
        </p:blipFill>
        <p:spPr bwMode="auto">
          <a:xfrm>
            <a:off x="836712" y="1979712"/>
            <a:ext cx="2889902" cy="2160000"/>
          </a:xfrm>
          <a:prstGeom prst="rect">
            <a:avLst/>
          </a:prstGeom>
          <a:noFill/>
          <a:ln w="9525">
            <a:solidFill>
              <a:srgbClr val="FF0000"/>
            </a:solidFill>
            <a:miter lim="800000"/>
            <a:headEnd/>
            <a:tailEnd/>
          </a:ln>
        </p:spPr>
      </p:pic>
      <p:pic>
        <p:nvPicPr>
          <p:cNvPr id="20484" name="Obrázok 47" descr="F:\2015-2016\CK-prevencia\CK-ochrana zdravia (22).JPG"/>
          <p:cNvPicPr>
            <a:picLocks noChangeAspect="1" noChangeArrowheads="1"/>
          </p:cNvPicPr>
          <p:nvPr/>
        </p:nvPicPr>
        <p:blipFill>
          <a:blip r:embed="rId4" cstate="print"/>
          <a:srcRect/>
          <a:stretch>
            <a:fillRect/>
          </a:stretch>
        </p:blipFill>
        <p:spPr bwMode="auto">
          <a:xfrm>
            <a:off x="3068960" y="4283968"/>
            <a:ext cx="2876717" cy="2160000"/>
          </a:xfrm>
          <a:prstGeom prst="rect">
            <a:avLst/>
          </a:prstGeom>
          <a:noFill/>
          <a:ln w="9525">
            <a:solidFill>
              <a:srgbClr val="FF0000"/>
            </a:solidFill>
            <a:miter lim="800000"/>
            <a:headEnd/>
            <a:tailEnd/>
          </a:ln>
        </p:spPr>
      </p:pic>
      <p:pic>
        <p:nvPicPr>
          <p:cNvPr id="20485" name="Obrázok 48" descr="F:\2015-2016\CK-prevencia\CK-ochrana zdravia (45).JPG"/>
          <p:cNvPicPr>
            <a:picLocks noChangeAspect="1" noChangeArrowheads="1"/>
          </p:cNvPicPr>
          <p:nvPr/>
        </p:nvPicPr>
        <p:blipFill>
          <a:blip r:embed="rId5" cstate="print"/>
          <a:srcRect/>
          <a:stretch>
            <a:fillRect/>
          </a:stretch>
        </p:blipFill>
        <p:spPr bwMode="auto">
          <a:xfrm>
            <a:off x="836714" y="6588224"/>
            <a:ext cx="2893264" cy="2160000"/>
          </a:xfrm>
          <a:prstGeom prst="rect">
            <a:avLst/>
          </a:prstGeom>
          <a:noFill/>
          <a:ln w="9525">
            <a:solidFill>
              <a:srgbClr val="FF0000"/>
            </a:solidFill>
            <a:miter lim="800000"/>
            <a:headEnd/>
            <a:tailEnd/>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68d1c19190dee14c377908e5f6073257.jpg"/>
          <p:cNvPicPr/>
          <p:nvPr/>
        </p:nvPicPr>
        <p:blipFill>
          <a:blip r:embed="rId2" cstate="print"/>
          <a:srcRect l="5682" t="4327" r="5909" b="4038"/>
          <a:stretch>
            <a:fillRect/>
          </a:stretch>
        </p:blipFill>
        <p:spPr bwMode="auto">
          <a:xfrm>
            <a:off x="0" y="-180528"/>
            <a:ext cx="6858000" cy="9793088"/>
          </a:xfrm>
          <a:prstGeom prst="rect">
            <a:avLst/>
          </a:prstGeom>
          <a:noFill/>
          <a:ln w="9525">
            <a:noFill/>
            <a:miter lim="800000"/>
            <a:headEnd/>
            <a:tailEnd/>
          </a:ln>
        </p:spPr>
      </p:pic>
      <p:pic>
        <p:nvPicPr>
          <p:cNvPr id="3" name="Obrázok 2" descr="H:\kniha školy 2015-2016\beseda červený kríž\DSC00898.JPG"/>
          <p:cNvPicPr/>
          <p:nvPr/>
        </p:nvPicPr>
        <p:blipFill>
          <a:blip r:embed="rId3" cstate="print"/>
          <a:srcRect/>
          <a:stretch>
            <a:fillRect/>
          </a:stretch>
        </p:blipFill>
        <p:spPr bwMode="auto">
          <a:xfrm>
            <a:off x="692696" y="2483768"/>
            <a:ext cx="2700000" cy="1980000"/>
          </a:xfrm>
          <a:prstGeom prst="rect">
            <a:avLst/>
          </a:prstGeom>
          <a:noFill/>
          <a:ln w="9525">
            <a:solidFill>
              <a:srgbClr val="C00000"/>
            </a:solidFill>
            <a:miter lim="800000"/>
            <a:headEnd/>
            <a:tailEnd/>
          </a:ln>
        </p:spPr>
      </p:pic>
      <p:pic>
        <p:nvPicPr>
          <p:cNvPr id="4" name="Obrázok 3" descr="DSC00880"/>
          <p:cNvPicPr/>
          <p:nvPr/>
        </p:nvPicPr>
        <p:blipFill>
          <a:blip r:embed="rId4" cstate="print"/>
          <a:srcRect/>
          <a:stretch>
            <a:fillRect/>
          </a:stretch>
        </p:blipFill>
        <p:spPr bwMode="auto">
          <a:xfrm>
            <a:off x="3645024" y="3635896"/>
            <a:ext cx="2700000" cy="1980000"/>
          </a:xfrm>
          <a:prstGeom prst="rect">
            <a:avLst/>
          </a:prstGeom>
          <a:noFill/>
          <a:ln w="9525">
            <a:solidFill>
              <a:srgbClr val="C00000"/>
            </a:solidFill>
            <a:miter lim="800000"/>
            <a:headEnd/>
            <a:tailEnd/>
          </a:ln>
        </p:spPr>
      </p:pic>
      <p:pic>
        <p:nvPicPr>
          <p:cNvPr id="5" name="Obrázok 4" descr="H:\kniha školy 2015-2016\beseda červený kríž\DSC00852.JPG"/>
          <p:cNvPicPr/>
          <p:nvPr/>
        </p:nvPicPr>
        <p:blipFill>
          <a:blip r:embed="rId5" cstate="print"/>
          <a:srcRect/>
          <a:stretch>
            <a:fillRect/>
          </a:stretch>
        </p:blipFill>
        <p:spPr bwMode="auto">
          <a:xfrm>
            <a:off x="764704" y="5796136"/>
            <a:ext cx="2700000" cy="1980000"/>
          </a:xfrm>
          <a:prstGeom prst="rect">
            <a:avLst/>
          </a:prstGeom>
          <a:noFill/>
          <a:ln w="9525">
            <a:solidFill>
              <a:srgbClr val="C00000"/>
            </a:solidFill>
            <a:miter lim="800000"/>
            <a:headEnd/>
            <a:tailEnd/>
          </a:ln>
        </p:spPr>
      </p:pic>
      <p:pic>
        <p:nvPicPr>
          <p:cNvPr id="6" name="Obrázok 5" descr="H:\kniha školy 2015-2016\beseda červený kríž\DSC00904.JPG"/>
          <p:cNvPicPr/>
          <p:nvPr/>
        </p:nvPicPr>
        <p:blipFill>
          <a:blip r:embed="rId6" cstate="print"/>
          <a:srcRect/>
          <a:stretch>
            <a:fillRect/>
          </a:stretch>
        </p:blipFill>
        <p:spPr bwMode="auto">
          <a:xfrm>
            <a:off x="3645024" y="7164000"/>
            <a:ext cx="2700000" cy="1980000"/>
          </a:xfrm>
          <a:prstGeom prst="rect">
            <a:avLst/>
          </a:prstGeom>
          <a:noFill/>
          <a:ln w="9525">
            <a:solidFill>
              <a:srgbClr val="C00000"/>
            </a:solidFill>
            <a:miter lim="800000"/>
            <a:headEnd/>
            <a:tailEnd/>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rintable Christmas stocking border. Free GIF, JPG, PDF, and PNG downloads at http://pageborders.org/download/christmas-stocking-border/. EPS and AI versions are also available.: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21507" name="Obrázok 26" descr="F:\2015-2016\Mikulas v MS\Mikulas 2015 v MS (41).JPG"/>
          <p:cNvPicPr>
            <a:picLocks noChangeAspect="1" noChangeArrowheads="1"/>
          </p:cNvPicPr>
          <p:nvPr/>
        </p:nvPicPr>
        <p:blipFill>
          <a:blip r:embed="rId3" cstate="print"/>
          <a:srcRect/>
          <a:stretch>
            <a:fillRect/>
          </a:stretch>
        </p:blipFill>
        <p:spPr bwMode="auto">
          <a:xfrm>
            <a:off x="1556792" y="899592"/>
            <a:ext cx="2866858" cy="2160000"/>
          </a:xfrm>
          <a:prstGeom prst="rect">
            <a:avLst/>
          </a:prstGeom>
          <a:noFill/>
          <a:ln w="9525">
            <a:solidFill>
              <a:srgbClr val="00B050"/>
            </a:solidFill>
            <a:miter lim="800000"/>
            <a:headEnd/>
            <a:tailEnd/>
          </a:ln>
        </p:spPr>
      </p:pic>
      <p:pic>
        <p:nvPicPr>
          <p:cNvPr id="21508" name="Obrázok 25" descr="F:\2015-2016\Mikulas v MS\Mikulas 2015 v MS (54).JPG"/>
          <p:cNvPicPr>
            <a:picLocks noChangeAspect="1" noChangeArrowheads="1"/>
          </p:cNvPicPr>
          <p:nvPr/>
        </p:nvPicPr>
        <p:blipFill>
          <a:blip r:embed="rId4" cstate="print"/>
          <a:srcRect/>
          <a:stretch>
            <a:fillRect/>
          </a:stretch>
        </p:blipFill>
        <p:spPr bwMode="auto">
          <a:xfrm>
            <a:off x="2852936" y="3707904"/>
            <a:ext cx="2866858" cy="2160000"/>
          </a:xfrm>
          <a:prstGeom prst="rect">
            <a:avLst/>
          </a:prstGeom>
          <a:noFill/>
          <a:ln w="9525">
            <a:solidFill>
              <a:srgbClr val="00B050"/>
            </a:solidFill>
            <a:miter lim="800000"/>
            <a:headEnd/>
            <a:tailEnd/>
          </a:ln>
        </p:spPr>
      </p:pic>
      <p:pic>
        <p:nvPicPr>
          <p:cNvPr id="21509" name="Obrázok 27" descr="F:\2015-2016\Mikulas v MS\Mikulas 2015 v MS (47).JPG"/>
          <p:cNvPicPr>
            <a:picLocks noChangeAspect="1" noChangeArrowheads="1"/>
          </p:cNvPicPr>
          <p:nvPr/>
        </p:nvPicPr>
        <p:blipFill>
          <a:blip r:embed="rId5" cstate="print"/>
          <a:srcRect/>
          <a:stretch>
            <a:fillRect/>
          </a:stretch>
        </p:blipFill>
        <p:spPr bwMode="auto">
          <a:xfrm>
            <a:off x="1484784" y="6084168"/>
            <a:ext cx="2893264" cy="2160000"/>
          </a:xfrm>
          <a:prstGeom prst="rect">
            <a:avLst/>
          </a:prstGeom>
          <a:noFill/>
          <a:ln w="9525">
            <a:solidFill>
              <a:srgbClr val="00B050"/>
            </a:solidFill>
            <a:miter lim="800000"/>
            <a:headEnd/>
            <a:tailEnd/>
          </a:ln>
        </p:spPr>
      </p:pic>
      <p:sp>
        <p:nvSpPr>
          <p:cNvPr id="6" name="BlokTextu 5"/>
          <p:cNvSpPr txBox="1"/>
          <p:nvPr/>
        </p:nvSpPr>
        <p:spPr>
          <a:xfrm>
            <a:off x="836712" y="3059832"/>
            <a:ext cx="5328592" cy="646331"/>
          </a:xfrm>
          <a:prstGeom prst="rect">
            <a:avLst/>
          </a:prstGeom>
          <a:noFill/>
        </p:spPr>
        <p:txBody>
          <a:bodyPr wrap="square" rtlCol="0">
            <a:spAutoFit/>
          </a:bodyPr>
          <a:lstStyle/>
          <a:p>
            <a:r>
              <a:rPr lang="sk-SK" sz="3600" dirty="0" smtClean="0">
                <a:solidFill>
                  <a:srgbClr val="00B050"/>
                </a:solidFill>
                <a:latin typeface="AR CENA" pitchFamily="2" charset="0"/>
              </a:rPr>
              <a:t>              </a:t>
            </a:r>
            <a:r>
              <a:rPr lang="sk-SK" sz="3600" dirty="0" smtClean="0">
                <a:solidFill>
                  <a:srgbClr val="00B050"/>
                </a:solidFill>
              </a:rPr>
              <a:t>Mikuláš v MŠ</a:t>
            </a:r>
            <a:endParaRPr lang="sk-SK" sz="3600" dirty="0">
              <a:solidFill>
                <a:srgbClr val="00B050"/>
              </a:solidFill>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mikulaš.jpg"/>
          <p:cNvPicPr>
            <a:picLocks noChangeAspect="1"/>
          </p:cNvPicPr>
          <p:nvPr/>
        </p:nvPicPr>
        <p:blipFill>
          <a:blip r:embed="rId2" cstate="print"/>
          <a:srcRect l="3801" t="2751" r="4851" b="4326"/>
          <a:stretch>
            <a:fillRect/>
          </a:stretch>
        </p:blipFill>
        <p:spPr>
          <a:xfrm>
            <a:off x="0" y="0"/>
            <a:ext cx="6858000" cy="9144000"/>
          </a:xfrm>
          <a:prstGeom prst="rect">
            <a:avLst/>
          </a:prstGeom>
        </p:spPr>
      </p:pic>
      <p:pic>
        <p:nvPicPr>
          <p:cNvPr id="3" name="Picture 2" descr="5(1)"/>
          <p:cNvPicPr>
            <a:picLocks noChangeAspect="1" noChangeArrowheads="1"/>
          </p:cNvPicPr>
          <p:nvPr/>
        </p:nvPicPr>
        <p:blipFill>
          <a:blip r:embed="rId3" cstate="print"/>
          <a:srcRect/>
          <a:stretch>
            <a:fillRect/>
          </a:stretch>
        </p:blipFill>
        <p:spPr bwMode="auto">
          <a:xfrm>
            <a:off x="2636912" y="827584"/>
            <a:ext cx="2700000" cy="2025000"/>
          </a:xfrm>
          <a:prstGeom prst="rect">
            <a:avLst/>
          </a:prstGeom>
          <a:noFill/>
          <a:ln w="9525">
            <a:solidFill>
              <a:schemeClr val="accent1">
                <a:lumMod val="50000"/>
              </a:schemeClr>
            </a:solidFill>
            <a:miter lim="800000"/>
            <a:headEnd/>
            <a:tailEnd/>
          </a:ln>
        </p:spPr>
      </p:pic>
      <p:pic>
        <p:nvPicPr>
          <p:cNvPr id="4" name="Picture 2" descr="5(13)"/>
          <p:cNvPicPr>
            <a:picLocks noChangeAspect="1" noChangeArrowheads="1"/>
          </p:cNvPicPr>
          <p:nvPr/>
        </p:nvPicPr>
        <p:blipFill>
          <a:blip r:embed="rId4" cstate="print"/>
          <a:srcRect/>
          <a:stretch>
            <a:fillRect/>
          </a:stretch>
        </p:blipFill>
        <p:spPr bwMode="auto">
          <a:xfrm>
            <a:off x="3501008" y="3779912"/>
            <a:ext cx="2687999" cy="2016000"/>
          </a:xfrm>
          <a:prstGeom prst="rect">
            <a:avLst/>
          </a:prstGeom>
          <a:noFill/>
          <a:ln w="9525">
            <a:solidFill>
              <a:schemeClr val="accent1">
                <a:lumMod val="50000"/>
              </a:schemeClr>
            </a:solidFill>
            <a:miter lim="800000"/>
            <a:headEnd/>
            <a:tailEnd/>
          </a:ln>
        </p:spPr>
      </p:pic>
      <p:pic>
        <p:nvPicPr>
          <p:cNvPr id="5" name="Picture 2" descr="DSC00980"/>
          <p:cNvPicPr>
            <a:picLocks noChangeAspect="1" noChangeArrowheads="1"/>
          </p:cNvPicPr>
          <p:nvPr/>
        </p:nvPicPr>
        <p:blipFill>
          <a:blip r:embed="rId5" cstate="print"/>
          <a:srcRect/>
          <a:stretch>
            <a:fillRect/>
          </a:stretch>
        </p:blipFill>
        <p:spPr bwMode="auto">
          <a:xfrm>
            <a:off x="620688" y="3131840"/>
            <a:ext cx="2639568" cy="1980000"/>
          </a:xfrm>
          <a:prstGeom prst="rect">
            <a:avLst/>
          </a:prstGeom>
          <a:noFill/>
          <a:ln w="9525">
            <a:solidFill>
              <a:schemeClr val="accent1">
                <a:lumMod val="50000"/>
              </a:schemeClr>
            </a:solidFill>
            <a:miter lim="800000"/>
            <a:headEnd/>
            <a:tailEnd/>
          </a:ln>
        </p:spPr>
      </p:pic>
      <p:pic>
        <p:nvPicPr>
          <p:cNvPr id="6" name="Picture 2" descr="DSC00992"/>
          <p:cNvPicPr>
            <a:picLocks noChangeAspect="1" noChangeArrowheads="1"/>
          </p:cNvPicPr>
          <p:nvPr/>
        </p:nvPicPr>
        <p:blipFill>
          <a:blip r:embed="rId6" cstate="print"/>
          <a:srcRect/>
          <a:stretch>
            <a:fillRect/>
          </a:stretch>
        </p:blipFill>
        <p:spPr bwMode="auto">
          <a:xfrm>
            <a:off x="2996952" y="6660232"/>
            <a:ext cx="2641162" cy="1980000"/>
          </a:xfrm>
          <a:prstGeom prst="rect">
            <a:avLst/>
          </a:prstGeom>
          <a:noFill/>
          <a:ln w="9525">
            <a:solidFill>
              <a:schemeClr val="accent1">
                <a:lumMod val="50000"/>
              </a:schemeClr>
            </a:solidFill>
            <a:miter lim="800000"/>
            <a:headEnd/>
            <a:tailEnd/>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intable Christmas stocking border. Free GIF, JPG, PDF, and PNG downloads at http://pageborders.org/download/christmas-stocking-border/. EPS and AI versions are also available.: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22530" name="Obrázok 30" descr="F:\2015-2016\Mikulas v MS\Mikulas 2015 v MS (105).JPG"/>
          <p:cNvPicPr>
            <a:picLocks noChangeAspect="1" noChangeArrowheads="1"/>
          </p:cNvPicPr>
          <p:nvPr/>
        </p:nvPicPr>
        <p:blipFill>
          <a:blip r:embed="rId3" cstate="print"/>
          <a:srcRect/>
          <a:stretch>
            <a:fillRect/>
          </a:stretch>
        </p:blipFill>
        <p:spPr bwMode="auto">
          <a:xfrm>
            <a:off x="2996952" y="1259632"/>
            <a:ext cx="2941485" cy="2196000"/>
          </a:xfrm>
          <a:prstGeom prst="rect">
            <a:avLst/>
          </a:prstGeom>
          <a:noFill/>
          <a:ln w="9525">
            <a:solidFill>
              <a:srgbClr val="00B050"/>
            </a:solidFill>
            <a:miter lim="800000"/>
            <a:headEnd/>
            <a:tailEnd/>
          </a:ln>
        </p:spPr>
      </p:pic>
      <p:pic>
        <p:nvPicPr>
          <p:cNvPr id="22531" name="Obrázok 31" descr="F:\2015-2016\Mikulas v MS\Mikulas v MS (36).JPG"/>
          <p:cNvPicPr>
            <a:picLocks noChangeAspect="1" noChangeArrowheads="1"/>
          </p:cNvPicPr>
          <p:nvPr/>
        </p:nvPicPr>
        <p:blipFill>
          <a:blip r:embed="rId4" cstate="print"/>
          <a:srcRect/>
          <a:stretch>
            <a:fillRect/>
          </a:stretch>
        </p:blipFill>
        <p:spPr bwMode="auto">
          <a:xfrm>
            <a:off x="2204864" y="3635896"/>
            <a:ext cx="2941485" cy="2196000"/>
          </a:xfrm>
          <a:prstGeom prst="rect">
            <a:avLst/>
          </a:prstGeom>
          <a:noFill/>
          <a:ln w="9525">
            <a:solidFill>
              <a:srgbClr val="00B050"/>
            </a:solidFill>
            <a:miter lim="800000"/>
            <a:headEnd/>
            <a:tailEnd/>
          </a:ln>
        </p:spPr>
      </p:pic>
      <p:pic>
        <p:nvPicPr>
          <p:cNvPr id="22532" name="Obrázok 32" descr="F:\2015-2016\Mikulas v MS\Mikulas 2015 v MS (59).JPG"/>
          <p:cNvPicPr>
            <a:picLocks noChangeAspect="1" noChangeArrowheads="1"/>
          </p:cNvPicPr>
          <p:nvPr/>
        </p:nvPicPr>
        <p:blipFill>
          <a:blip r:embed="rId5" cstate="print"/>
          <a:srcRect/>
          <a:stretch>
            <a:fillRect/>
          </a:stretch>
        </p:blipFill>
        <p:spPr bwMode="auto">
          <a:xfrm>
            <a:off x="1484784" y="6012160"/>
            <a:ext cx="2914639" cy="2196000"/>
          </a:xfrm>
          <a:prstGeom prst="rect">
            <a:avLst/>
          </a:prstGeom>
          <a:noFill/>
          <a:ln w="9525">
            <a:solidFill>
              <a:srgbClr val="00B050"/>
            </a:solidFill>
            <a:miter lim="800000"/>
            <a:headEnd/>
            <a:tailEnd/>
          </a:ln>
        </p:spPr>
      </p:pic>
      <p:sp>
        <p:nvSpPr>
          <p:cNvPr id="6" name="Obdĺžnik 5"/>
          <p:cNvSpPr/>
          <p:nvPr/>
        </p:nvSpPr>
        <p:spPr>
          <a:xfrm>
            <a:off x="764705" y="1979712"/>
            <a:ext cx="2232248" cy="1077218"/>
          </a:xfrm>
          <a:prstGeom prst="rect">
            <a:avLst/>
          </a:prstGeom>
        </p:spPr>
        <p:txBody>
          <a:bodyPr wrap="square">
            <a:spAutoFit/>
          </a:bodyPr>
          <a:lstStyle/>
          <a:p>
            <a:r>
              <a:rPr lang="sk-SK" sz="3200" dirty="0" smtClean="0">
                <a:solidFill>
                  <a:srgbClr val="00B050"/>
                </a:solidFill>
              </a:rPr>
              <a:t>  Mikuláš </a:t>
            </a:r>
          </a:p>
          <a:p>
            <a:r>
              <a:rPr lang="sk-SK" sz="3200" dirty="0" smtClean="0">
                <a:solidFill>
                  <a:srgbClr val="00B050"/>
                </a:solidFill>
              </a:rPr>
              <a:t>     v MŠ</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ll leaves border: "/>
          <p:cNvPicPr>
            <a:picLocks noChangeAspect="1" noChangeArrowheads="1"/>
          </p:cNvPicPr>
          <p:nvPr/>
        </p:nvPicPr>
        <p:blipFill>
          <a:blip r:embed="rId2" cstate="print"/>
          <a:srcRect/>
          <a:stretch>
            <a:fillRect/>
          </a:stretch>
        </p:blipFill>
        <p:spPr bwMode="auto">
          <a:xfrm>
            <a:off x="0" y="1"/>
            <a:ext cx="6858000" cy="9144000"/>
          </a:xfrm>
          <a:prstGeom prst="rect">
            <a:avLst/>
          </a:prstGeom>
          <a:noFill/>
        </p:spPr>
      </p:pic>
      <p:pic>
        <p:nvPicPr>
          <p:cNvPr id="3" name="Obrázok 1" descr="F:\2015-2016\EDRS X\EDRS-X-2015 (15).JPG"/>
          <p:cNvPicPr>
            <a:picLocks noChangeAspect="1" noChangeArrowheads="1"/>
          </p:cNvPicPr>
          <p:nvPr/>
        </p:nvPicPr>
        <p:blipFill>
          <a:blip r:embed="rId3" cstate="print"/>
          <a:srcRect/>
          <a:stretch>
            <a:fillRect/>
          </a:stretch>
        </p:blipFill>
        <p:spPr bwMode="auto">
          <a:xfrm>
            <a:off x="1412776" y="1115616"/>
            <a:ext cx="3182747" cy="2304000"/>
          </a:xfrm>
          <a:prstGeom prst="rect">
            <a:avLst/>
          </a:prstGeom>
          <a:noFill/>
          <a:ln w="28575">
            <a:solidFill>
              <a:srgbClr val="FABF8F"/>
            </a:solidFill>
            <a:miter lim="800000"/>
            <a:headEnd/>
            <a:tailEnd/>
          </a:ln>
        </p:spPr>
      </p:pic>
      <p:pic>
        <p:nvPicPr>
          <p:cNvPr id="4" name="Obrázok 3" descr="F:\2015-2016\EDRS X\EDRS-X-2015 (41).JPG"/>
          <p:cNvPicPr>
            <a:picLocks noChangeAspect="1" noChangeArrowheads="1"/>
          </p:cNvPicPr>
          <p:nvPr/>
        </p:nvPicPr>
        <p:blipFill>
          <a:blip r:embed="rId4" cstate="print"/>
          <a:srcRect/>
          <a:stretch>
            <a:fillRect/>
          </a:stretch>
        </p:blipFill>
        <p:spPr bwMode="auto">
          <a:xfrm>
            <a:off x="2708920" y="3707904"/>
            <a:ext cx="3168352" cy="2174095"/>
          </a:xfrm>
          <a:prstGeom prst="rect">
            <a:avLst/>
          </a:prstGeom>
          <a:noFill/>
          <a:ln w="28575">
            <a:solidFill>
              <a:srgbClr val="FABF8F"/>
            </a:solidFill>
            <a:miter lim="800000"/>
            <a:headEnd/>
            <a:tailEnd/>
          </a:ln>
        </p:spPr>
      </p:pic>
      <p:pic>
        <p:nvPicPr>
          <p:cNvPr id="5" name="Obrázok 2" descr="F:\2015-2016\EDRS X\EDRS-X-2015 (50).JPG"/>
          <p:cNvPicPr>
            <a:picLocks noChangeAspect="1" noChangeArrowheads="1"/>
          </p:cNvPicPr>
          <p:nvPr/>
        </p:nvPicPr>
        <p:blipFill>
          <a:blip r:embed="rId5" cstate="print"/>
          <a:srcRect/>
          <a:stretch>
            <a:fillRect/>
          </a:stretch>
        </p:blipFill>
        <p:spPr bwMode="auto">
          <a:xfrm>
            <a:off x="1700808" y="6156176"/>
            <a:ext cx="3024336" cy="2321279"/>
          </a:xfrm>
          <a:prstGeom prst="rect">
            <a:avLst/>
          </a:prstGeom>
          <a:noFill/>
          <a:ln w="28575">
            <a:solidFill>
              <a:srgbClr val="FABF8F"/>
            </a:solidFill>
            <a:miter lim="800000"/>
            <a:headEnd/>
            <a:tailEnd/>
          </a:ln>
        </p:spPr>
      </p:pic>
      <p:sp>
        <p:nvSpPr>
          <p:cNvPr id="6" name="Obdĺžnik 5"/>
          <p:cNvSpPr/>
          <p:nvPr/>
        </p:nvSpPr>
        <p:spPr>
          <a:xfrm>
            <a:off x="1196752" y="3707904"/>
            <a:ext cx="1728192" cy="1754326"/>
          </a:xfrm>
          <a:prstGeom prst="rect">
            <a:avLst/>
          </a:prstGeom>
        </p:spPr>
        <p:txBody>
          <a:bodyPr wrap="square">
            <a:spAutoFit/>
          </a:bodyPr>
          <a:lstStyle/>
          <a:p>
            <a:pPr lvl="0" fontAlgn="base">
              <a:spcBef>
                <a:spcPct val="0"/>
              </a:spcBef>
              <a:spcAft>
                <a:spcPct val="0"/>
              </a:spcAft>
            </a:pPr>
            <a:r>
              <a:rPr lang="sk-SK" sz="3600" dirty="0" smtClean="0">
                <a:solidFill>
                  <a:schemeClr val="accent2">
                    <a:lumMod val="75000"/>
                  </a:schemeClr>
                </a:solidFill>
                <a:ea typeface="Calibri" pitchFamily="34" charset="0"/>
                <a:cs typeface="Times New Roman" pitchFamily="18" charset="0"/>
              </a:rPr>
              <a:t> EDRŠ      </a:t>
            </a:r>
          </a:p>
          <a:p>
            <a:pPr lvl="0" fontAlgn="base">
              <a:spcBef>
                <a:spcPct val="0"/>
              </a:spcBef>
              <a:spcAft>
                <a:spcPct val="0"/>
              </a:spcAft>
            </a:pPr>
            <a:r>
              <a:rPr lang="sk-SK" sz="3600" dirty="0" smtClean="0">
                <a:solidFill>
                  <a:schemeClr val="accent2">
                    <a:lumMod val="75000"/>
                  </a:schemeClr>
                </a:solidFill>
                <a:ea typeface="Calibri" pitchFamily="34" charset="0"/>
                <a:cs typeface="Times New Roman" pitchFamily="18" charset="0"/>
              </a:rPr>
              <a:t>     v </a:t>
            </a:r>
          </a:p>
          <a:p>
            <a:pPr lvl="0" fontAlgn="base">
              <a:spcBef>
                <a:spcPct val="0"/>
              </a:spcBef>
              <a:spcAft>
                <a:spcPct val="0"/>
              </a:spcAft>
            </a:pPr>
            <a:r>
              <a:rPr lang="sk-SK" sz="3600" dirty="0" smtClean="0">
                <a:solidFill>
                  <a:schemeClr val="accent2">
                    <a:lumMod val="75000"/>
                  </a:schemeClr>
                </a:solidFill>
                <a:ea typeface="Calibri" pitchFamily="34" charset="0"/>
                <a:cs typeface="Times New Roman" pitchFamily="18" charset="0"/>
              </a:rPr>
              <a:t>   MŠ</a:t>
            </a:r>
            <a:endParaRPr lang="sk-SK" dirty="0" smtClean="0">
              <a:solidFill>
                <a:schemeClr val="accent2">
                  <a:lumMod val="75000"/>
                </a:schemeClr>
              </a:solidFill>
              <a:ea typeface="Calibri" pitchFamily="34"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hristmas Present Border: "/>
          <p:cNvPicPr>
            <a:picLocks noChangeAspect="1" noChangeArrowheads="1"/>
          </p:cNvPicPr>
          <p:nvPr/>
        </p:nvPicPr>
        <p:blipFill>
          <a:blip r:embed="rId2" cstate="print"/>
          <a:srcRect/>
          <a:stretch>
            <a:fillRect/>
          </a:stretch>
        </p:blipFill>
        <p:spPr bwMode="auto">
          <a:xfrm>
            <a:off x="0" y="1"/>
            <a:ext cx="6858000" cy="9144000"/>
          </a:xfrm>
          <a:prstGeom prst="rect">
            <a:avLst/>
          </a:prstGeom>
          <a:noFill/>
        </p:spPr>
      </p:pic>
      <p:pic>
        <p:nvPicPr>
          <p:cNvPr id="28675" name="Obrázok 33" descr="F:\2015-2016\Mikulas v Smaragd\Mikulas v penzione (10).JPG"/>
          <p:cNvPicPr>
            <a:picLocks noChangeAspect="1" noChangeArrowheads="1"/>
          </p:cNvPicPr>
          <p:nvPr/>
        </p:nvPicPr>
        <p:blipFill>
          <a:blip r:embed="rId3" cstate="print"/>
          <a:srcRect/>
          <a:stretch>
            <a:fillRect/>
          </a:stretch>
        </p:blipFill>
        <p:spPr bwMode="auto">
          <a:xfrm>
            <a:off x="1484784" y="1547664"/>
            <a:ext cx="2879999" cy="2160000"/>
          </a:xfrm>
          <a:prstGeom prst="rect">
            <a:avLst/>
          </a:prstGeom>
          <a:noFill/>
          <a:ln w="9525">
            <a:solidFill>
              <a:srgbClr val="00B050"/>
            </a:solidFill>
            <a:miter lim="800000"/>
            <a:headEnd/>
            <a:tailEnd/>
          </a:ln>
        </p:spPr>
      </p:pic>
      <p:pic>
        <p:nvPicPr>
          <p:cNvPr id="28676" name="Obrázok 34" descr="F:\2015-2016\Mikulas v Smaragd\Mikulas v Smaragd (12).JPG"/>
          <p:cNvPicPr>
            <a:picLocks noChangeAspect="1" noChangeArrowheads="1"/>
          </p:cNvPicPr>
          <p:nvPr/>
        </p:nvPicPr>
        <p:blipFill>
          <a:blip r:embed="rId4" cstate="print"/>
          <a:srcRect/>
          <a:stretch>
            <a:fillRect/>
          </a:stretch>
        </p:blipFill>
        <p:spPr bwMode="auto">
          <a:xfrm>
            <a:off x="2564904" y="3851920"/>
            <a:ext cx="2879999" cy="2160000"/>
          </a:xfrm>
          <a:prstGeom prst="rect">
            <a:avLst/>
          </a:prstGeom>
          <a:noFill/>
          <a:ln w="9525">
            <a:solidFill>
              <a:srgbClr val="00B050"/>
            </a:solidFill>
            <a:miter lim="800000"/>
            <a:headEnd/>
            <a:tailEnd/>
          </a:ln>
        </p:spPr>
      </p:pic>
      <p:pic>
        <p:nvPicPr>
          <p:cNvPr id="28677" name="Obrázok 35" descr="F:\2015-2016\Mikulas v Smaragd\Mikulas v penzione (12).JPG"/>
          <p:cNvPicPr>
            <a:picLocks noChangeAspect="1" noChangeArrowheads="1"/>
          </p:cNvPicPr>
          <p:nvPr/>
        </p:nvPicPr>
        <p:blipFill>
          <a:blip r:embed="rId5" cstate="print"/>
          <a:srcRect/>
          <a:stretch>
            <a:fillRect/>
          </a:stretch>
        </p:blipFill>
        <p:spPr bwMode="auto">
          <a:xfrm>
            <a:off x="1412776" y="6228184"/>
            <a:ext cx="2866858" cy="2160000"/>
          </a:xfrm>
          <a:prstGeom prst="rect">
            <a:avLst/>
          </a:prstGeom>
          <a:noFill/>
          <a:ln w="9525">
            <a:solidFill>
              <a:srgbClr val="00B050"/>
            </a:solidFill>
            <a:miter lim="800000"/>
            <a:headEnd/>
            <a:tailEnd/>
          </a:ln>
        </p:spPr>
      </p:pic>
      <p:sp>
        <p:nvSpPr>
          <p:cNvPr id="6" name="BlokTextu 5"/>
          <p:cNvSpPr txBox="1"/>
          <p:nvPr/>
        </p:nvSpPr>
        <p:spPr>
          <a:xfrm>
            <a:off x="764704" y="899592"/>
            <a:ext cx="5256584" cy="584775"/>
          </a:xfrm>
          <a:prstGeom prst="rect">
            <a:avLst/>
          </a:prstGeom>
          <a:noFill/>
        </p:spPr>
        <p:txBody>
          <a:bodyPr wrap="square" rtlCol="0">
            <a:spAutoFit/>
          </a:bodyPr>
          <a:lstStyle/>
          <a:p>
            <a:r>
              <a:rPr lang="sk-SK" sz="3200" dirty="0" smtClean="0">
                <a:solidFill>
                  <a:schemeClr val="accent2">
                    <a:lumMod val="75000"/>
                  </a:schemeClr>
                </a:solidFill>
              </a:rPr>
              <a:t>  </a:t>
            </a:r>
            <a:r>
              <a:rPr lang="sk-SK" sz="3200" dirty="0" smtClean="0">
                <a:solidFill>
                  <a:schemeClr val="accent3">
                    <a:lumMod val="50000"/>
                  </a:schemeClr>
                </a:solidFill>
              </a:rPr>
              <a:t>Mikuláš v penzióne Smaragd</a:t>
            </a:r>
            <a:endParaRPr lang="sk-SK" sz="32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27651" name="Obrázok 37" descr="F:\2015-2016\Jedlickova\Jedlickova v MS (111).JPG"/>
          <p:cNvPicPr>
            <a:picLocks noChangeAspect="1" noChangeArrowheads="1"/>
          </p:cNvPicPr>
          <p:nvPr/>
        </p:nvPicPr>
        <p:blipFill>
          <a:blip r:embed="rId3" cstate="print"/>
          <a:srcRect/>
          <a:stretch>
            <a:fillRect/>
          </a:stretch>
        </p:blipFill>
        <p:spPr bwMode="auto">
          <a:xfrm>
            <a:off x="1988840" y="1187624"/>
            <a:ext cx="2889902" cy="2160000"/>
          </a:xfrm>
          <a:prstGeom prst="rect">
            <a:avLst/>
          </a:prstGeom>
          <a:noFill/>
          <a:ln w="9525">
            <a:solidFill>
              <a:schemeClr val="accent2">
                <a:lumMod val="75000"/>
              </a:schemeClr>
            </a:solidFill>
            <a:miter lim="800000"/>
            <a:headEnd/>
            <a:tailEnd/>
          </a:ln>
        </p:spPr>
      </p:pic>
      <p:pic>
        <p:nvPicPr>
          <p:cNvPr id="27652" name="Obrázok 38" descr="F:\2015-2016\Jedlickova\Jedlickova v MS (150).JPG"/>
          <p:cNvPicPr>
            <a:picLocks noChangeAspect="1" noChangeArrowheads="1"/>
          </p:cNvPicPr>
          <p:nvPr/>
        </p:nvPicPr>
        <p:blipFill>
          <a:blip r:embed="rId4" cstate="print"/>
          <a:srcRect/>
          <a:stretch>
            <a:fillRect/>
          </a:stretch>
        </p:blipFill>
        <p:spPr bwMode="auto">
          <a:xfrm>
            <a:off x="2060848" y="3995936"/>
            <a:ext cx="2889902" cy="2160000"/>
          </a:xfrm>
          <a:prstGeom prst="rect">
            <a:avLst/>
          </a:prstGeom>
          <a:noFill/>
          <a:ln w="9525">
            <a:solidFill>
              <a:schemeClr val="accent2">
                <a:lumMod val="75000"/>
              </a:schemeClr>
            </a:solidFill>
            <a:miter lim="800000"/>
            <a:headEnd/>
            <a:tailEnd/>
          </a:ln>
        </p:spPr>
      </p:pic>
      <p:pic>
        <p:nvPicPr>
          <p:cNvPr id="27653" name="Obrázok 39" descr="F:\2015-2016\Jedlickova\Jedlickova v MS (211).JPG"/>
          <p:cNvPicPr>
            <a:picLocks noChangeAspect="1" noChangeArrowheads="1"/>
          </p:cNvPicPr>
          <p:nvPr/>
        </p:nvPicPr>
        <p:blipFill>
          <a:blip r:embed="rId5" cstate="print"/>
          <a:srcRect/>
          <a:stretch>
            <a:fillRect/>
          </a:stretch>
        </p:blipFill>
        <p:spPr bwMode="auto">
          <a:xfrm>
            <a:off x="2060848" y="6300192"/>
            <a:ext cx="2914639" cy="2196000"/>
          </a:xfrm>
          <a:prstGeom prst="rect">
            <a:avLst/>
          </a:prstGeom>
          <a:noFill/>
          <a:ln w="9525">
            <a:solidFill>
              <a:schemeClr val="accent2">
                <a:lumMod val="75000"/>
              </a:schemeClr>
            </a:solidFill>
            <a:miter lim="800000"/>
            <a:headEnd/>
            <a:tailEnd/>
          </a:ln>
        </p:spPr>
      </p:pic>
      <p:sp>
        <p:nvSpPr>
          <p:cNvPr id="6" name="BlokTextu 5"/>
          <p:cNvSpPr txBox="1"/>
          <p:nvPr/>
        </p:nvSpPr>
        <p:spPr>
          <a:xfrm>
            <a:off x="908720" y="3275856"/>
            <a:ext cx="5112568" cy="646331"/>
          </a:xfrm>
          <a:prstGeom prst="rect">
            <a:avLst/>
          </a:prstGeom>
          <a:noFill/>
        </p:spPr>
        <p:txBody>
          <a:bodyPr wrap="square" rtlCol="0">
            <a:spAutoFit/>
          </a:bodyPr>
          <a:lstStyle/>
          <a:p>
            <a:pPr algn="ctr"/>
            <a:r>
              <a:rPr lang="sk-SK" sz="3600" dirty="0" smtClean="0">
                <a:solidFill>
                  <a:schemeClr val="accent3">
                    <a:lumMod val="50000"/>
                  </a:schemeClr>
                </a:solidFill>
              </a:rPr>
              <a:t>Vianočné tvorivé dielne</a:t>
            </a:r>
            <a:endParaRPr lang="sk-SK" sz="36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Obrázok 15" descr="Tree_Bells_and_Gifts_Christmas_Border.png"/>
          <p:cNvPicPr>
            <a:picLocks noChangeAspect="1" noChangeArrowheads="1"/>
          </p:cNvPicPr>
          <p:nvPr/>
        </p:nvPicPr>
        <p:blipFill>
          <a:blip r:embed="rId2" cstate="print"/>
          <a:srcRect/>
          <a:stretch>
            <a:fillRect/>
          </a:stretch>
        </p:blipFill>
        <p:spPr bwMode="auto">
          <a:xfrm>
            <a:off x="0" y="-1000164"/>
            <a:ext cx="6858000" cy="10696575"/>
          </a:xfrm>
          <a:prstGeom prst="rect">
            <a:avLst/>
          </a:prstGeom>
          <a:noFill/>
          <a:ln w="9525">
            <a:noFill/>
            <a:miter lim="800000"/>
            <a:headEnd/>
            <a:tailEnd/>
          </a:ln>
        </p:spPr>
      </p:pic>
      <p:pic>
        <p:nvPicPr>
          <p:cNvPr id="3" name="Picture 2" descr="CIMG4393"/>
          <p:cNvPicPr>
            <a:picLocks noChangeAspect="1" noChangeArrowheads="1"/>
          </p:cNvPicPr>
          <p:nvPr/>
        </p:nvPicPr>
        <p:blipFill>
          <a:blip r:embed="rId3" cstate="print"/>
          <a:srcRect/>
          <a:stretch>
            <a:fillRect/>
          </a:stretch>
        </p:blipFill>
        <p:spPr bwMode="auto">
          <a:xfrm>
            <a:off x="1628800" y="-1"/>
            <a:ext cx="2879091" cy="2160000"/>
          </a:xfrm>
          <a:prstGeom prst="rect">
            <a:avLst/>
          </a:prstGeom>
          <a:noFill/>
          <a:ln w="9525">
            <a:solidFill>
              <a:srgbClr val="7030A0"/>
            </a:solidFill>
            <a:miter lim="800000"/>
            <a:headEnd/>
            <a:tailEnd/>
          </a:ln>
        </p:spPr>
      </p:pic>
      <p:pic>
        <p:nvPicPr>
          <p:cNvPr id="4" name="Picture 2" descr="DSC01058"/>
          <p:cNvPicPr>
            <a:picLocks noChangeAspect="1" noChangeArrowheads="1"/>
          </p:cNvPicPr>
          <p:nvPr/>
        </p:nvPicPr>
        <p:blipFill>
          <a:blip r:embed="rId4" cstate="print"/>
          <a:srcRect/>
          <a:stretch>
            <a:fillRect/>
          </a:stretch>
        </p:blipFill>
        <p:spPr bwMode="auto">
          <a:xfrm>
            <a:off x="3645024" y="2483768"/>
            <a:ext cx="2879543" cy="2160000"/>
          </a:xfrm>
          <a:prstGeom prst="rect">
            <a:avLst/>
          </a:prstGeom>
          <a:noFill/>
          <a:ln w="9525">
            <a:solidFill>
              <a:srgbClr val="7030A0"/>
            </a:solidFill>
            <a:miter lim="800000"/>
            <a:headEnd/>
            <a:tailEnd/>
          </a:ln>
        </p:spPr>
      </p:pic>
      <p:pic>
        <p:nvPicPr>
          <p:cNvPr id="5" name="Picture 2" descr="SAM_8858"/>
          <p:cNvPicPr>
            <a:picLocks noChangeAspect="1" noChangeArrowheads="1"/>
          </p:cNvPicPr>
          <p:nvPr/>
        </p:nvPicPr>
        <p:blipFill>
          <a:blip r:embed="rId5" cstate="print"/>
          <a:srcRect/>
          <a:stretch>
            <a:fillRect/>
          </a:stretch>
        </p:blipFill>
        <p:spPr bwMode="auto">
          <a:xfrm>
            <a:off x="620688" y="3635896"/>
            <a:ext cx="2879553" cy="2160000"/>
          </a:xfrm>
          <a:prstGeom prst="rect">
            <a:avLst/>
          </a:prstGeom>
          <a:noFill/>
          <a:ln w="9525">
            <a:solidFill>
              <a:srgbClr val="7030A0"/>
            </a:solidFill>
            <a:miter lim="800000"/>
            <a:headEnd/>
            <a:tailEnd/>
          </a:ln>
        </p:spPr>
      </p:pic>
      <p:pic>
        <p:nvPicPr>
          <p:cNvPr id="6" name="Picture 2" descr="SAM_8841"/>
          <p:cNvPicPr>
            <a:picLocks noChangeAspect="1" noChangeArrowheads="1"/>
          </p:cNvPicPr>
          <p:nvPr/>
        </p:nvPicPr>
        <p:blipFill>
          <a:blip r:embed="rId6" cstate="print"/>
          <a:srcRect/>
          <a:stretch>
            <a:fillRect/>
          </a:stretch>
        </p:blipFill>
        <p:spPr bwMode="auto">
          <a:xfrm>
            <a:off x="1772816" y="6300192"/>
            <a:ext cx="2879553" cy="2160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olar System A4 page borders (SB11013) - SparkleBox: "/>
          <p:cNvPicPr>
            <a:picLocks noChangeAspect="1" noChangeArrowheads="1"/>
          </p:cNvPicPr>
          <p:nvPr/>
        </p:nvPicPr>
        <p:blipFill>
          <a:blip r:embed="rId2" cstate="print"/>
          <a:srcRect l="4326" t="5901" r="3538" b="4851"/>
          <a:stretch>
            <a:fillRect/>
          </a:stretch>
        </p:blipFill>
        <p:spPr bwMode="auto">
          <a:xfrm rot="5400000">
            <a:off x="-1143001" y="1143001"/>
            <a:ext cx="9144002" cy="6857999"/>
          </a:xfrm>
          <a:prstGeom prst="rect">
            <a:avLst/>
          </a:prstGeom>
          <a:noFill/>
        </p:spPr>
      </p:pic>
      <p:pic>
        <p:nvPicPr>
          <p:cNvPr id="26627" name="Obrázok 43" descr="F:\2015-2016\hvezdaren-sviatocny-XII\Hvezdaren v decembri (16).JPG"/>
          <p:cNvPicPr>
            <a:picLocks noChangeAspect="1" noChangeArrowheads="1"/>
          </p:cNvPicPr>
          <p:nvPr/>
        </p:nvPicPr>
        <p:blipFill>
          <a:blip r:embed="rId3" cstate="print"/>
          <a:srcRect/>
          <a:stretch>
            <a:fillRect/>
          </a:stretch>
        </p:blipFill>
        <p:spPr bwMode="auto">
          <a:xfrm>
            <a:off x="1988840" y="899592"/>
            <a:ext cx="2866858" cy="2160000"/>
          </a:xfrm>
          <a:prstGeom prst="rect">
            <a:avLst/>
          </a:prstGeom>
          <a:noFill/>
          <a:ln w="9525">
            <a:solidFill>
              <a:schemeClr val="tx1">
                <a:lumMod val="95000"/>
                <a:lumOff val="5000"/>
              </a:schemeClr>
            </a:solidFill>
            <a:miter lim="800000"/>
            <a:headEnd/>
            <a:tailEnd/>
          </a:ln>
        </p:spPr>
      </p:pic>
      <p:pic>
        <p:nvPicPr>
          <p:cNvPr id="26628" name="Obrázok 44" descr="F:\2015-2016\hvezdaren-sviatocny-XII\Hvezdaren v decembri (27).JPG"/>
          <p:cNvPicPr>
            <a:picLocks noChangeAspect="1" noChangeArrowheads="1"/>
          </p:cNvPicPr>
          <p:nvPr/>
        </p:nvPicPr>
        <p:blipFill>
          <a:blip r:embed="rId4" cstate="print"/>
          <a:srcRect/>
          <a:stretch>
            <a:fillRect/>
          </a:stretch>
        </p:blipFill>
        <p:spPr bwMode="auto">
          <a:xfrm>
            <a:off x="2276872" y="4067944"/>
            <a:ext cx="2893264" cy="2160000"/>
          </a:xfrm>
          <a:prstGeom prst="rect">
            <a:avLst/>
          </a:prstGeom>
          <a:noFill/>
          <a:ln w="9525">
            <a:solidFill>
              <a:schemeClr val="tx1">
                <a:lumMod val="95000"/>
                <a:lumOff val="5000"/>
              </a:schemeClr>
            </a:solidFill>
            <a:miter lim="800000"/>
            <a:headEnd/>
            <a:tailEnd/>
          </a:ln>
        </p:spPr>
      </p:pic>
      <p:pic>
        <p:nvPicPr>
          <p:cNvPr id="26629" name="Obrázok 45" descr="F:\2015-2016\hvezdaren-sviatocny-XII\Hvezdaren v decembri (36).JPG"/>
          <p:cNvPicPr>
            <a:picLocks noChangeAspect="1" noChangeArrowheads="1"/>
          </p:cNvPicPr>
          <p:nvPr/>
        </p:nvPicPr>
        <p:blipFill>
          <a:blip r:embed="rId5" cstate="print"/>
          <a:srcRect/>
          <a:stretch>
            <a:fillRect/>
          </a:stretch>
        </p:blipFill>
        <p:spPr bwMode="auto">
          <a:xfrm>
            <a:off x="908720" y="6444208"/>
            <a:ext cx="2879999" cy="2160000"/>
          </a:xfrm>
          <a:prstGeom prst="rect">
            <a:avLst/>
          </a:prstGeom>
          <a:noFill/>
          <a:ln w="9525">
            <a:solidFill>
              <a:schemeClr val="tx1">
                <a:lumMod val="95000"/>
                <a:lumOff val="5000"/>
              </a:schemeClr>
            </a:solidFill>
            <a:miter lim="800000"/>
            <a:headEnd/>
            <a:tailEnd/>
          </a:ln>
        </p:spPr>
      </p:pic>
      <p:sp>
        <p:nvSpPr>
          <p:cNvPr id="6" name="BlokTextu 5"/>
          <p:cNvSpPr txBox="1"/>
          <p:nvPr/>
        </p:nvSpPr>
        <p:spPr>
          <a:xfrm>
            <a:off x="908720" y="3203848"/>
            <a:ext cx="4464496" cy="646331"/>
          </a:xfrm>
          <a:prstGeom prst="rect">
            <a:avLst/>
          </a:prstGeom>
          <a:noFill/>
        </p:spPr>
        <p:txBody>
          <a:bodyPr wrap="square" rtlCol="0">
            <a:spAutoFit/>
          </a:bodyPr>
          <a:lstStyle/>
          <a:p>
            <a:pPr algn="ctr"/>
            <a:r>
              <a:rPr lang="sk-SK" sz="3600" dirty="0" smtClean="0">
                <a:solidFill>
                  <a:schemeClr val="accent3">
                    <a:lumMod val="50000"/>
                  </a:schemeClr>
                </a:solidFill>
              </a:rPr>
              <a:t>Sviatočná hvezdáreň</a:t>
            </a:r>
            <a:endParaRPr lang="sk-SK" sz="36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Obrázok 13" descr="2071835-stella-space-background-wallpaper-concept-with-clouds-and-stars.jpg"/>
          <p:cNvPicPr>
            <a:picLocks noChangeAspect="1" noChangeArrowheads="1"/>
          </p:cNvPicPr>
          <p:nvPr/>
        </p:nvPicPr>
        <p:blipFill>
          <a:blip r:embed="rId2" cstate="print"/>
          <a:srcRect/>
          <a:stretch>
            <a:fillRect/>
          </a:stretch>
        </p:blipFill>
        <p:spPr bwMode="auto">
          <a:xfrm>
            <a:off x="0" y="0"/>
            <a:ext cx="7610475" cy="11706200"/>
          </a:xfrm>
          <a:prstGeom prst="rect">
            <a:avLst/>
          </a:prstGeom>
          <a:noFill/>
          <a:ln w="9525">
            <a:noFill/>
            <a:miter lim="800000"/>
            <a:headEnd/>
            <a:tailEnd/>
          </a:ln>
        </p:spPr>
      </p:pic>
      <p:pic>
        <p:nvPicPr>
          <p:cNvPr id="5" name="Picture 2" descr="6(1)"/>
          <p:cNvPicPr>
            <a:picLocks noChangeAspect="1" noChangeArrowheads="1"/>
          </p:cNvPicPr>
          <p:nvPr/>
        </p:nvPicPr>
        <p:blipFill>
          <a:blip r:embed="rId3" cstate="print"/>
          <a:srcRect/>
          <a:stretch>
            <a:fillRect/>
          </a:stretch>
        </p:blipFill>
        <p:spPr bwMode="auto">
          <a:xfrm>
            <a:off x="2996952" y="899592"/>
            <a:ext cx="3264593" cy="2448000"/>
          </a:xfrm>
          <a:prstGeom prst="rect">
            <a:avLst/>
          </a:prstGeom>
          <a:noFill/>
          <a:ln w="9525">
            <a:solidFill>
              <a:schemeClr val="accent5">
                <a:lumMod val="40000"/>
                <a:lumOff val="60000"/>
              </a:schemeClr>
            </a:solidFill>
            <a:miter lim="800000"/>
            <a:headEnd/>
            <a:tailEnd/>
          </a:ln>
        </p:spPr>
      </p:pic>
      <p:pic>
        <p:nvPicPr>
          <p:cNvPr id="6" name="Picture 2" descr="6(3)"/>
          <p:cNvPicPr>
            <a:picLocks noChangeAspect="1" noChangeArrowheads="1"/>
          </p:cNvPicPr>
          <p:nvPr/>
        </p:nvPicPr>
        <p:blipFill>
          <a:blip r:embed="rId4" cstate="print"/>
          <a:srcRect/>
          <a:stretch>
            <a:fillRect/>
          </a:stretch>
        </p:blipFill>
        <p:spPr bwMode="auto">
          <a:xfrm>
            <a:off x="1268760" y="3563888"/>
            <a:ext cx="3169094" cy="2376000"/>
          </a:xfrm>
          <a:prstGeom prst="rect">
            <a:avLst/>
          </a:prstGeom>
          <a:noFill/>
          <a:ln w="9525">
            <a:solidFill>
              <a:schemeClr val="accent5">
                <a:lumMod val="40000"/>
                <a:lumOff val="60000"/>
              </a:schemeClr>
            </a:solidFill>
            <a:miter lim="800000"/>
            <a:headEnd/>
            <a:tailEnd/>
          </a:ln>
        </p:spPr>
      </p:pic>
      <p:pic>
        <p:nvPicPr>
          <p:cNvPr id="7" name="Picture 2" descr="6(18)"/>
          <p:cNvPicPr>
            <a:picLocks noChangeAspect="1" noChangeArrowheads="1"/>
          </p:cNvPicPr>
          <p:nvPr/>
        </p:nvPicPr>
        <p:blipFill>
          <a:blip r:embed="rId5" cstate="print"/>
          <a:srcRect/>
          <a:stretch>
            <a:fillRect/>
          </a:stretch>
        </p:blipFill>
        <p:spPr bwMode="auto">
          <a:xfrm>
            <a:off x="2924944" y="6156176"/>
            <a:ext cx="3265047" cy="2448000"/>
          </a:xfrm>
          <a:prstGeom prst="rect">
            <a:avLst/>
          </a:prstGeom>
          <a:noFill/>
          <a:ln w="9525">
            <a:solidFill>
              <a:schemeClr val="accent5">
                <a:lumMod val="40000"/>
                <a:lumOff val="60000"/>
              </a:schemeClr>
            </a:solidFill>
            <a:miter lim="800000"/>
            <a:headEnd/>
            <a:tailEnd/>
          </a:ln>
        </p:spPr>
      </p:pic>
      <p:pic>
        <p:nvPicPr>
          <p:cNvPr id="8" name="Picture 2" descr="SAM_8779"/>
          <p:cNvPicPr>
            <a:picLocks noChangeAspect="1" noChangeArrowheads="1"/>
          </p:cNvPicPr>
          <p:nvPr/>
        </p:nvPicPr>
        <p:blipFill>
          <a:blip r:embed="rId6" cstate="print"/>
          <a:srcRect/>
          <a:stretch>
            <a:fillRect/>
          </a:stretch>
        </p:blipFill>
        <p:spPr bwMode="auto">
          <a:xfrm>
            <a:off x="1412776" y="8748464"/>
            <a:ext cx="3361804" cy="2520000"/>
          </a:xfrm>
          <a:prstGeom prst="rect">
            <a:avLst/>
          </a:prstGeom>
          <a:noFill/>
          <a:ln w="9525">
            <a:solidFill>
              <a:schemeClr val="accent5">
                <a:lumMod val="40000"/>
                <a:lumOff val="60000"/>
              </a:schemeClr>
            </a:solid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ufis keret: "/>
          <p:cNvPicPr>
            <a:picLocks noChangeAspect="1" noChangeArrowheads="1"/>
          </p:cNvPicPr>
          <p:nvPr/>
        </p:nvPicPr>
        <p:blipFill>
          <a:blip r:embed="rId2" cstate="print"/>
          <a:srcRect t="55012"/>
          <a:stretch>
            <a:fillRect/>
          </a:stretch>
        </p:blipFill>
        <p:spPr bwMode="auto">
          <a:xfrm>
            <a:off x="0" y="7164288"/>
            <a:ext cx="6858000" cy="1979712"/>
          </a:xfrm>
          <a:prstGeom prst="rect">
            <a:avLst/>
          </a:prstGeom>
          <a:noFill/>
        </p:spPr>
      </p:pic>
      <p:pic>
        <p:nvPicPr>
          <p:cNvPr id="2050" name="Picture 2" descr="lufis keret: "/>
          <p:cNvPicPr>
            <a:picLocks noChangeAspect="1" noChangeArrowheads="1"/>
          </p:cNvPicPr>
          <p:nvPr/>
        </p:nvPicPr>
        <p:blipFill>
          <a:blip r:embed="rId2" cstate="print"/>
          <a:srcRect b="9272"/>
          <a:stretch>
            <a:fillRect/>
          </a:stretch>
        </p:blipFill>
        <p:spPr bwMode="auto">
          <a:xfrm>
            <a:off x="0" y="0"/>
            <a:ext cx="6858000" cy="4932040"/>
          </a:xfrm>
          <a:prstGeom prst="rect">
            <a:avLst/>
          </a:prstGeom>
          <a:noFill/>
        </p:spPr>
      </p:pic>
      <p:pic>
        <p:nvPicPr>
          <p:cNvPr id="2051" name="Obrázok 40" descr="F:\2015-2016\karneval\obj.karneval\Karneval 2016 (114).JPG"/>
          <p:cNvPicPr>
            <a:picLocks noChangeAspect="1" noChangeArrowheads="1"/>
          </p:cNvPicPr>
          <p:nvPr/>
        </p:nvPicPr>
        <p:blipFill>
          <a:blip r:embed="rId3" cstate="print"/>
          <a:srcRect/>
          <a:stretch>
            <a:fillRect/>
          </a:stretch>
        </p:blipFill>
        <p:spPr bwMode="auto">
          <a:xfrm>
            <a:off x="2636912" y="1763688"/>
            <a:ext cx="2889902" cy="2160000"/>
          </a:xfrm>
          <a:prstGeom prst="rect">
            <a:avLst/>
          </a:prstGeom>
          <a:noFill/>
          <a:ln w="9525">
            <a:solidFill>
              <a:srgbClr val="FF0000"/>
            </a:solidFill>
            <a:miter lim="800000"/>
            <a:headEnd/>
            <a:tailEnd/>
          </a:ln>
        </p:spPr>
      </p:pic>
      <p:pic>
        <p:nvPicPr>
          <p:cNvPr id="2052" name="Obrázok 41" descr="F:\2015-2016\karneval\obj.karneval\Karneval 2016 (115).JPG"/>
          <p:cNvPicPr>
            <a:picLocks noChangeAspect="1" noChangeArrowheads="1"/>
          </p:cNvPicPr>
          <p:nvPr/>
        </p:nvPicPr>
        <p:blipFill>
          <a:blip r:embed="rId4" cstate="print"/>
          <a:srcRect/>
          <a:stretch>
            <a:fillRect/>
          </a:stretch>
        </p:blipFill>
        <p:spPr bwMode="auto">
          <a:xfrm>
            <a:off x="2636912" y="4139952"/>
            <a:ext cx="2876717" cy="2160000"/>
          </a:xfrm>
          <a:prstGeom prst="rect">
            <a:avLst/>
          </a:prstGeom>
          <a:noFill/>
          <a:ln w="9525">
            <a:solidFill>
              <a:srgbClr val="FF0000"/>
            </a:solidFill>
            <a:miter lim="800000"/>
            <a:headEnd/>
            <a:tailEnd/>
          </a:ln>
        </p:spPr>
      </p:pic>
      <p:pic>
        <p:nvPicPr>
          <p:cNvPr id="2053" name="Obrázok 42" descr="F:\2015-2016\karneval\obj.karneval\Karneval 2016 (116).JPG"/>
          <p:cNvPicPr>
            <a:picLocks noChangeAspect="1" noChangeArrowheads="1"/>
          </p:cNvPicPr>
          <p:nvPr/>
        </p:nvPicPr>
        <p:blipFill>
          <a:blip r:embed="rId5" cstate="print"/>
          <a:srcRect/>
          <a:stretch>
            <a:fillRect/>
          </a:stretch>
        </p:blipFill>
        <p:spPr bwMode="auto">
          <a:xfrm>
            <a:off x="2708920" y="6516216"/>
            <a:ext cx="2876717" cy="2160000"/>
          </a:xfrm>
          <a:prstGeom prst="rect">
            <a:avLst/>
          </a:prstGeom>
          <a:noFill/>
          <a:ln w="9525">
            <a:solidFill>
              <a:srgbClr val="FF0000"/>
            </a:solidFill>
            <a:miter lim="800000"/>
            <a:headEnd/>
            <a:tailEnd/>
          </a:ln>
        </p:spPr>
      </p:pic>
      <p:sp>
        <p:nvSpPr>
          <p:cNvPr id="8" name="BlokTextu 7"/>
          <p:cNvSpPr txBox="1"/>
          <p:nvPr/>
        </p:nvSpPr>
        <p:spPr>
          <a:xfrm>
            <a:off x="1340768" y="1763688"/>
            <a:ext cx="696024" cy="6768752"/>
          </a:xfrm>
          <a:prstGeom prst="rect">
            <a:avLst/>
          </a:prstGeom>
          <a:noFill/>
        </p:spPr>
        <p:txBody>
          <a:bodyPr vert="wordArtVert" wrap="square" rtlCol="0" anchor="ctr">
            <a:spAutoFit/>
          </a:bodyPr>
          <a:lstStyle/>
          <a:p>
            <a:r>
              <a:rPr lang="sk-SK" sz="2800" b="1" dirty="0" smtClean="0">
                <a:solidFill>
                  <a:srgbClr val="FF0000"/>
                </a:solidFill>
              </a:rPr>
              <a:t>Karneval v MŠ</a:t>
            </a:r>
            <a:endParaRPr lang="sk-SK" sz="2800" b="1" dirty="0">
              <a:solidFill>
                <a:srgbClr val="FF0000"/>
              </a:solidFill>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Obrázok 17" descr="maskarny.gif"/>
          <p:cNvPicPr>
            <a:picLocks noChangeAspect="1" noChangeArrowheads="1"/>
          </p:cNvPicPr>
          <p:nvPr/>
        </p:nvPicPr>
        <p:blipFill>
          <a:blip r:embed="rId2" cstate="print"/>
          <a:srcRect l="7919" t="6254" r="6638" b="5800"/>
          <a:stretch>
            <a:fillRect/>
          </a:stretch>
        </p:blipFill>
        <p:spPr bwMode="auto">
          <a:xfrm>
            <a:off x="0" y="0"/>
            <a:ext cx="6858000" cy="9144000"/>
          </a:xfrm>
          <a:prstGeom prst="rect">
            <a:avLst/>
          </a:prstGeom>
          <a:noFill/>
          <a:ln w="9525">
            <a:noFill/>
            <a:miter lim="800000"/>
            <a:headEnd/>
            <a:tailEnd/>
          </a:ln>
        </p:spPr>
      </p:pic>
      <p:pic>
        <p:nvPicPr>
          <p:cNvPr id="3" name="Picture 2" descr="CIMG4489"/>
          <p:cNvPicPr>
            <a:picLocks noChangeAspect="1" noChangeArrowheads="1"/>
          </p:cNvPicPr>
          <p:nvPr/>
        </p:nvPicPr>
        <p:blipFill>
          <a:blip r:embed="rId3" cstate="print"/>
          <a:srcRect/>
          <a:stretch>
            <a:fillRect/>
          </a:stretch>
        </p:blipFill>
        <p:spPr bwMode="auto">
          <a:xfrm>
            <a:off x="692696" y="467544"/>
            <a:ext cx="2734766" cy="2052000"/>
          </a:xfrm>
          <a:prstGeom prst="rect">
            <a:avLst/>
          </a:prstGeom>
          <a:noFill/>
          <a:ln w="9525">
            <a:solidFill>
              <a:srgbClr val="00B050"/>
            </a:solidFill>
            <a:miter lim="800000"/>
            <a:headEnd/>
            <a:tailEnd/>
          </a:ln>
        </p:spPr>
      </p:pic>
      <p:pic>
        <p:nvPicPr>
          <p:cNvPr id="4" name="Picture 2" descr="CIMG4581"/>
          <p:cNvPicPr>
            <a:picLocks noChangeAspect="1" noChangeArrowheads="1"/>
          </p:cNvPicPr>
          <p:nvPr/>
        </p:nvPicPr>
        <p:blipFill>
          <a:blip r:embed="rId4" cstate="print"/>
          <a:srcRect/>
          <a:stretch>
            <a:fillRect/>
          </a:stretch>
        </p:blipFill>
        <p:spPr bwMode="auto">
          <a:xfrm>
            <a:off x="3356992" y="2627784"/>
            <a:ext cx="2734279" cy="2052000"/>
          </a:xfrm>
          <a:prstGeom prst="rect">
            <a:avLst/>
          </a:prstGeom>
          <a:noFill/>
          <a:ln w="9525">
            <a:solidFill>
              <a:srgbClr val="00B050"/>
            </a:solidFill>
            <a:miter lim="800000"/>
            <a:headEnd/>
            <a:tailEnd/>
          </a:ln>
        </p:spPr>
      </p:pic>
      <p:pic>
        <p:nvPicPr>
          <p:cNvPr id="5" name="Picture 2" descr="SAM_8952"/>
          <p:cNvPicPr>
            <a:picLocks noChangeAspect="1" noChangeArrowheads="1"/>
          </p:cNvPicPr>
          <p:nvPr/>
        </p:nvPicPr>
        <p:blipFill>
          <a:blip r:embed="rId5" cstate="print"/>
          <a:srcRect/>
          <a:stretch>
            <a:fillRect/>
          </a:stretch>
        </p:blipFill>
        <p:spPr bwMode="auto">
          <a:xfrm>
            <a:off x="620688" y="4788024"/>
            <a:ext cx="2736851" cy="2052000"/>
          </a:xfrm>
          <a:prstGeom prst="rect">
            <a:avLst/>
          </a:prstGeom>
          <a:noFill/>
          <a:ln w="9525">
            <a:solidFill>
              <a:srgbClr val="00B050"/>
            </a:solidFill>
            <a:miter lim="800000"/>
            <a:headEnd/>
            <a:tailEnd/>
          </a:ln>
        </p:spPr>
      </p:pic>
      <p:pic>
        <p:nvPicPr>
          <p:cNvPr id="6" name="Picture 2" descr="SAM_8956"/>
          <p:cNvPicPr>
            <a:picLocks noChangeAspect="1" noChangeArrowheads="1"/>
          </p:cNvPicPr>
          <p:nvPr/>
        </p:nvPicPr>
        <p:blipFill>
          <a:blip r:embed="rId6" cstate="print"/>
          <a:srcRect/>
          <a:stretch>
            <a:fillRect/>
          </a:stretch>
        </p:blipFill>
        <p:spPr bwMode="auto">
          <a:xfrm>
            <a:off x="3501008" y="6732240"/>
            <a:ext cx="2736821" cy="2052000"/>
          </a:xfrm>
          <a:prstGeom prst="rect">
            <a:avLst/>
          </a:prstGeom>
          <a:noFill/>
          <a:ln w="9525">
            <a:solidFill>
              <a:srgbClr val="00B050"/>
            </a:solidFill>
            <a:miter lim="800000"/>
            <a:headEnd/>
            <a:tailEnd/>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S - EL TALLER DE CRIS CRIS - Álbumes web de Picasa: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1029" name="Picture 5" descr="Morena (8)"/>
          <p:cNvPicPr>
            <a:picLocks noChangeAspect="1" noChangeArrowheads="1"/>
          </p:cNvPicPr>
          <p:nvPr/>
        </p:nvPicPr>
        <p:blipFill>
          <a:blip r:embed="rId3" cstate="print"/>
          <a:srcRect/>
          <a:stretch>
            <a:fillRect/>
          </a:stretch>
        </p:blipFill>
        <p:spPr bwMode="auto">
          <a:xfrm>
            <a:off x="1556792" y="971600"/>
            <a:ext cx="2899050" cy="2160000"/>
          </a:xfrm>
          <a:prstGeom prst="rect">
            <a:avLst/>
          </a:prstGeom>
          <a:noFill/>
          <a:ln w="9525">
            <a:solidFill>
              <a:schemeClr val="accent6">
                <a:lumMod val="50000"/>
              </a:schemeClr>
            </a:solidFill>
            <a:miter lim="800000"/>
            <a:headEnd/>
            <a:tailEnd/>
          </a:ln>
        </p:spPr>
      </p:pic>
      <p:pic>
        <p:nvPicPr>
          <p:cNvPr id="1030" name="Picture 6" descr="Morena (14)"/>
          <p:cNvPicPr>
            <a:picLocks noChangeAspect="1" noChangeArrowheads="1"/>
          </p:cNvPicPr>
          <p:nvPr/>
        </p:nvPicPr>
        <p:blipFill>
          <a:blip r:embed="rId4" cstate="print"/>
          <a:srcRect/>
          <a:stretch>
            <a:fillRect/>
          </a:stretch>
        </p:blipFill>
        <p:spPr bwMode="auto">
          <a:xfrm>
            <a:off x="2708920" y="3851920"/>
            <a:ext cx="2899050" cy="2160000"/>
          </a:xfrm>
          <a:prstGeom prst="rect">
            <a:avLst/>
          </a:prstGeom>
          <a:noFill/>
          <a:ln w="9525">
            <a:solidFill>
              <a:schemeClr val="accent6">
                <a:lumMod val="50000"/>
              </a:schemeClr>
            </a:solidFill>
            <a:miter lim="800000"/>
            <a:headEnd/>
            <a:tailEnd/>
          </a:ln>
        </p:spPr>
      </p:pic>
      <p:pic>
        <p:nvPicPr>
          <p:cNvPr id="1031" name="Picture 7" descr="Morena (19)"/>
          <p:cNvPicPr>
            <a:picLocks noChangeAspect="1" noChangeArrowheads="1"/>
          </p:cNvPicPr>
          <p:nvPr/>
        </p:nvPicPr>
        <p:blipFill>
          <a:blip r:embed="rId5" cstate="print"/>
          <a:srcRect/>
          <a:stretch>
            <a:fillRect/>
          </a:stretch>
        </p:blipFill>
        <p:spPr bwMode="auto">
          <a:xfrm>
            <a:off x="1412776" y="6156176"/>
            <a:ext cx="2879999" cy="2160000"/>
          </a:xfrm>
          <a:prstGeom prst="rect">
            <a:avLst/>
          </a:prstGeom>
          <a:noFill/>
          <a:ln w="9525">
            <a:solidFill>
              <a:schemeClr val="accent6">
                <a:lumMod val="50000"/>
              </a:schemeClr>
            </a:solidFill>
            <a:miter lim="800000"/>
            <a:headEnd/>
            <a:tailEnd/>
          </a:ln>
        </p:spPr>
      </p:pic>
      <p:sp>
        <p:nvSpPr>
          <p:cNvPr id="8" name="BlokTextu 7"/>
          <p:cNvSpPr txBox="1"/>
          <p:nvPr/>
        </p:nvSpPr>
        <p:spPr>
          <a:xfrm>
            <a:off x="1196752" y="3203848"/>
            <a:ext cx="5040560" cy="646331"/>
          </a:xfrm>
          <a:prstGeom prst="rect">
            <a:avLst/>
          </a:prstGeom>
          <a:noFill/>
        </p:spPr>
        <p:txBody>
          <a:bodyPr wrap="square" rtlCol="0">
            <a:spAutoFit/>
          </a:bodyPr>
          <a:lstStyle/>
          <a:p>
            <a:r>
              <a:rPr lang="sk-SK" sz="3600" dirty="0" smtClean="0">
                <a:solidFill>
                  <a:schemeClr val="accent3">
                    <a:lumMod val="50000"/>
                  </a:schemeClr>
                </a:solidFill>
              </a:rPr>
              <a:t>    Vynášanie Moreny</a:t>
            </a:r>
            <a:endParaRPr lang="sk-SK" sz="36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knižnica.jpg"/>
          <p:cNvPicPr>
            <a:picLocks noChangeAspect="1" noChangeArrowheads="1"/>
          </p:cNvPicPr>
          <p:nvPr/>
        </p:nvPicPr>
        <p:blipFill>
          <a:blip r:embed="rId2" cstate="print"/>
          <a:srcRect l="3801" t="2751" r="3801" b="5113"/>
          <a:stretch>
            <a:fillRect/>
          </a:stretch>
        </p:blipFill>
        <p:spPr bwMode="auto">
          <a:xfrm>
            <a:off x="0" y="0"/>
            <a:ext cx="6858000" cy="9144000"/>
          </a:xfrm>
          <a:prstGeom prst="rect">
            <a:avLst/>
          </a:prstGeom>
          <a:noFill/>
        </p:spPr>
      </p:pic>
      <p:pic>
        <p:nvPicPr>
          <p:cNvPr id="2" name="Picture 2" descr="E:\kniha školy 2015-2016\návšteva mestkej knižnice\SAM_9111.JPG"/>
          <p:cNvPicPr>
            <a:picLocks noChangeAspect="1" noChangeArrowheads="1"/>
          </p:cNvPicPr>
          <p:nvPr/>
        </p:nvPicPr>
        <p:blipFill>
          <a:blip r:embed="rId3" cstate="print"/>
          <a:srcRect/>
          <a:stretch>
            <a:fillRect/>
          </a:stretch>
        </p:blipFill>
        <p:spPr bwMode="auto">
          <a:xfrm>
            <a:off x="548680" y="899592"/>
            <a:ext cx="2880001" cy="2160000"/>
          </a:xfrm>
          <a:prstGeom prst="rect">
            <a:avLst/>
          </a:prstGeom>
          <a:noFill/>
          <a:ln>
            <a:solidFill>
              <a:srgbClr val="C00000"/>
            </a:solidFill>
          </a:ln>
        </p:spPr>
      </p:pic>
      <p:pic>
        <p:nvPicPr>
          <p:cNvPr id="4" name="Picture 2" descr="E:\kniha školy 2015-2016\návšteva mestkej knižnice\SAM_9155.JPG"/>
          <p:cNvPicPr>
            <a:picLocks noChangeAspect="1" noChangeArrowheads="1"/>
          </p:cNvPicPr>
          <p:nvPr/>
        </p:nvPicPr>
        <p:blipFill>
          <a:blip r:embed="rId4" cstate="print"/>
          <a:srcRect/>
          <a:stretch>
            <a:fillRect/>
          </a:stretch>
        </p:blipFill>
        <p:spPr bwMode="auto">
          <a:xfrm>
            <a:off x="1772816" y="3203848"/>
            <a:ext cx="2880000" cy="2160000"/>
          </a:xfrm>
          <a:prstGeom prst="rect">
            <a:avLst/>
          </a:prstGeom>
          <a:noFill/>
          <a:ln>
            <a:solidFill>
              <a:srgbClr val="C00000"/>
            </a:solidFill>
          </a:ln>
        </p:spPr>
      </p:pic>
      <p:pic>
        <p:nvPicPr>
          <p:cNvPr id="5" name="Picture 2" descr="E:\kniha školy 2015-2016\návšteva mestkej knižnice\SAM_9124.JPG"/>
          <p:cNvPicPr>
            <a:picLocks noChangeAspect="1" noChangeArrowheads="1"/>
          </p:cNvPicPr>
          <p:nvPr/>
        </p:nvPicPr>
        <p:blipFill>
          <a:blip r:embed="rId5" cstate="print"/>
          <a:srcRect/>
          <a:stretch>
            <a:fillRect/>
          </a:stretch>
        </p:blipFill>
        <p:spPr bwMode="auto">
          <a:xfrm>
            <a:off x="404663" y="5724128"/>
            <a:ext cx="2880000" cy="2160000"/>
          </a:xfrm>
          <a:prstGeom prst="rect">
            <a:avLst/>
          </a:prstGeom>
          <a:noFill/>
          <a:ln>
            <a:solidFill>
              <a:srgbClr val="C00000"/>
            </a:solidFill>
          </a:ln>
        </p:spPr>
      </p:pic>
      <p:pic>
        <p:nvPicPr>
          <p:cNvPr id="3" name="Picture 2" descr="E:\kniha školy 2015-2016\návšteva mestkej knižnice\SAM_9143.JPG"/>
          <p:cNvPicPr>
            <a:picLocks noChangeAspect="1" noChangeArrowheads="1"/>
          </p:cNvPicPr>
          <p:nvPr/>
        </p:nvPicPr>
        <p:blipFill>
          <a:blip r:embed="rId6" cstate="print"/>
          <a:srcRect/>
          <a:stretch>
            <a:fillRect/>
          </a:stretch>
        </p:blipFill>
        <p:spPr bwMode="auto">
          <a:xfrm>
            <a:off x="3501008" y="5508104"/>
            <a:ext cx="2880001" cy="2160000"/>
          </a:xfrm>
          <a:prstGeom prst="rect">
            <a:avLst/>
          </a:prstGeom>
          <a:noFill/>
          <a:ln>
            <a:solidFill>
              <a:srgbClr val="C00000"/>
            </a:solidFill>
          </a:ln>
        </p:spPr>
      </p:pic>
      <p:sp>
        <p:nvSpPr>
          <p:cNvPr id="8" name="BlokTextu 7"/>
          <p:cNvSpPr txBox="1"/>
          <p:nvPr/>
        </p:nvSpPr>
        <p:spPr>
          <a:xfrm>
            <a:off x="3284984" y="899592"/>
            <a:ext cx="3096344" cy="1754326"/>
          </a:xfrm>
          <a:prstGeom prst="rect">
            <a:avLst/>
          </a:prstGeom>
          <a:noFill/>
        </p:spPr>
        <p:txBody>
          <a:bodyPr wrap="square" rtlCol="0">
            <a:spAutoFit/>
          </a:bodyPr>
          <a:lstStyle/>
          <a:p>
            <a:r>
              <a:rPr lang="sk-SK" sz="3600" dirty="0" smtClean="0">
                <a:solidFill>
                  <a:srgbClr val="C00000"/>
                </a:solidFill>
                <a:latin typeface="Times New Roman" pitchFamily="18" charset="0"/>
                <a:cs typeface="Times New Roman" pitchFamily="18" charset="0"/>
              </a:rPr>
              <a:t>     Návšteva      </a:t>
            </a:r>
          </a:p>
          <a:p>
            <a:r>
              <a:rPr lang="sk-SK" sz="3600" dirty="0" smtClean="0">
                <a:solidFill>
                  <a:srgbClr val="C00000"/>
                </a:solidFill>
                <a:latin typeface="Times New Roman" pitchFamily="18" charset="0"/>
                <a:cs typeface="Times New Roman" pitchFamily="18" charset="0"/>
              </a:rPr>
              <a:t> </a:t>
            </a:r>
            <a:r>
              <a:rPr lang="sk-SK" sz="3600" dirty="0" smtClean="0">
                <a:solidFill>
                  <a:srgbClr val="C00000"/>
                </a:solidFill>
                <a:latin typeface="Times New Roman" pitchFamily="18" charset="0"/>
                <a:cs typeface="Times New Roman" pitchFamily="18" charset="0"/>
              </a:rPr>
              <a:t>    mestskej    </a:t>
            </a:r>
          </a:p>
          <a:p>
            <a:r>
              <a:rPr lang="sk-SK" sz="3600" dirty="0" smtClean="0">
                <a:solidFill>
                  <a:srgbClr val="C00000"/>
                </a:solidFill>
                <a:latin typeface="Times New Roman" pitchFamily="18" charset="0"/>
                <a:cs typeface="Times New Roman" pitchFamily="18" charset="0"/>
              </a:rPr>
              <a:t> </a:t>
            </a:r>
            <a:r>
              <a:rPr lang="sk-SK" sz="3600" dirty="0" smtClean="0">
                <a:solidFill>
                  <a:srgbClr val="C00000"/>
                </a:solidFill>
                <a:latin typeface="Times New Roman" pitchFamily="18" charset="0"/>
                <a:cs typeface="Times New Roman" pitchFamily="18" charset="0"/>
              </a:rPr>
              <a:t>    knižnice</a:t>
            </a:r>
            <a:endParaRPr lang="sk-SK" sz="3600" dirty="0">
              <a:solidFill>
                <a:srgbClr val="C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Obrázok 23" descr="192c03c7416ef29f14811624c9be8567.jpg"/>
          <p:cNvPicPr>
            <a:picLocks noChangeAspect="1" noChangeArrowheads="1"/>
          </p:cNvPicPr>
          <p:nvPr/>
        </p:nvPicPr>
        <p:blipFill>
          <a:blip r:embed="rId2" cstate="print"/>
          <a:srcRect/>
          <a:stretch>
            <a:fillRect/>
          </a:stretch>
        </p:blipFill>
        <p:spPr bwMode="auto">
          <a:xfrm>
            <a:off x="0" y="46038"/>
            <a:ext cx="7543800" cy="10648950"/>
          </a:xfrm>
          <a:prstGeom prst="rect">
            <a:avLst/>
          </a:prstGeom>
          <a:noFill/>
          <a:ln w="9525">
            <a:noFill/>
            <a:miter lim="800000"/>
            <a:headEnd/>
            <a:tailEnd/>
          </a:ln>
        </p:spPr>
      </p:pic>
      <p:pic>
        <p:nvPicPr>
          <p:cNvPr id="3" name="Picture 2" descr="7(1)"/>
          <p:cNvPicPr>
            <a:picLocks noChangeAspect="1" noChangeArrowheads="1"/>
          </p:cNvPicPr>
          <p:nvPr/>
        </p:nvPicPr>
        <p:blipFill>
          <a:blip r:embed="rId3" cstate="print"/>
          <a:srcRect/>
          <a:stretch>
            <a:fillRect/>
          </a:stretch>
        </p:blipFill>
        <p:spPr bwMode="auto">
          <a:xfrm>
            <a:off x="2060848" y="2339752"/>
            <a:ext cx="3360000" cy="2520000"/>
          </a:xfrm>
          <a:prstGeom prst="rect">
            <a:avLst/>
          </a:prstGeom>
          <a:noFill/>
          <a:ln w="9525">
            <a:solidFill>
              <a:srgbClr val="C00000"/>
            </a:solidFill>
            <a:miter lim="800000"/>
            <a:headEnd/>
            <a:tailEnd/>
          </a:ln>
        </p:spPr>
      </p:pic>
      <p:pic>
        <p:nvPicPr>
          <p:cNvPr id="4" name="Picture 2" descr="7(2)"/>
          <p:cNvPicPr>
            <a:picLocks noChangeAspect="1" noChangeArrowheads="1"/>
          </p:cNvPicPr>
          <p:nvPr/>
        </p:nvPicPr>
        <p:blipFill>
          <a:blip r:embed="rId4" cstate="print"/>
          <a:srcRect/>
          <a:stretch>
            <a:fillRect/>
          </a:stretch>
        </p:blipFill>
        <p:spPr bwMode="auto">
          <a:xfrm>
            <a:off x="2060848" y="5076056"/>
            <a:ext cx="3361590" cy="2520000"/>
          </a:xfrm>
          <a:prstGeom prst="rect">
            <a:avLst/>
          </a:prstGeom>
          <a:noFill/>
          <a:ln w="9525">
            <a:solidFill>
              <a:srgbClr val="C00000"/>
            </a:solidFill>
            <a:miter lim="800000"/>
            <a:headEnd/>
            <a:tailEnd/>
          </a:ln>
        </p:spPr>
      </p:pic>
      <p:sp>
        <p:nvSpPr>
          <p:cNvPr id="6" name="BlokTextu 5"/>
          <p:cNvSpPr txBox="1"/>
          <p:nvPr/>
        </p:nvSpPr>
        <p:spPr>
          <a:xfrm>
            <a:off x="836712" y="827583"/>
            <a:ext cx="4176464" cy="1077218"/>
          </a:xfrm>
          <a:prstGeom prst="rect">
            <a:avLst/>
          </a:prstGeom>
          <a:noFill/>
        </p:spPr>
        <p:txBody>
          <a:bodyPr wrap="square" rtlCol="0">
            <a:spAutoFit/>
          </a:bodyPr>
          <a:lstStyle/>
          <a:p>
            <a:pPr algn="ctr"/>
            <a:r>
              <a:rPr lang="sk-SK" sz="3200" dirty="0" smtClean="0">
                <a:solidFill>
                  <a:srgbClr val="C00000"/>
                </a:solidFill>
                <a:latin typeface="Times New Roman" pitchFamily="18" charset="0"/>
                <a:cs typeface="Times New Roman" pitchFamily="18" charset="0"/>
              </a:rPr>
              <a:t>Ocenenie výtvarnej súťaže</a:t>
            </a:r>
            <a:endParaRPr lang="sk-SK" sz="3200" dirty="0">
              <a:solidFill>
                <a:srgbClr val="C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2" descr="A4halloween317.jpg"/>
          <p:cNvPicPr>
            <a:picLocks noChangeAspect="1" noChangeArrowheads="1"/>
          </p:cNvPicPr>
          <p:nvPr/>
        </p:nvPicPr>
        <p:blipFill>
          <a:blip r:embed="rId2" cstate="print"/>
          <a:srcRect/>
          <a:stretch>
            <a:fillRect/>
          </a:stretch>
        </p:blipFill>
        <p:spPr bwMode="auto">
          <a:xfrm>
            <a:off x="0" y="-16104"/>
            <a:ext cx="6840000" cy="9654965"/>
          </a:xfrm>
          <a:prstGeom prst="rect">
            <a:avLst/>
          </a:prstGeom>
          <a:noFill/>
          <a:ln w="9525">
            <a:solidFill>
              <a:srgbClr val="FFC000"/>
            </a:solidFill>
            <a:miter lim="800000"/>
            <a:headEnd/>
            <a:tailEnd/>
          </a:ln>
        </p:spPr>
      </p:pic>
      <p:pic>
        <p:nvPicPr>
          <p:cNvPr id="3" name="Picture 2" descr="2 (15)"/>
          <p:cNvPicPr>
            <a:picLocks noChangeAspect="1" noChangeArrowheads="1"/>
          </p:cNvPicPr>
          <p:nvPr/>
        </p:nvPicPr>
        <p:blipFill>
          <a:blip r:embed="rId3" cstate="print"/>
          <a:srcRect/>
          <a:stretch>
            <a:fillRect/>
          </a:stretch>
        </p:blipFill>
        <p:spPr bwMode="auto">
          <a:xfrm>
            <a:off x="3284984" y="1187624"/>
            <a:ext cx="2595580" cy="1946685"/>
          </a:xfrm>
          <a:prstGeom prst="rect">
            <a:avLst/>
          </a:prstGeom>
          <a:noFill/>
          <a:ln w="9525">
            <a:solidFill>
              <a:srgbClr val="FFC000"/>
            </a:solidFill>
            <a:miter lim="800000"/>
            <a:headEnd/>
            <a:tailEnd/>
          </a:ln>
        </p:spPr>
      </p:pic>
      <p:pic>
        <p:nvPicPr>
          <p:cNvPr id="4" name="Picture 2" descr="2 (23)"/>
          <p:cNvPicPr>
            <a:picLocks noChangeAspect="1" noChangeArrowheads="1"/>
          </p:cNvPicPr>
          <p:nvPr/>
        </p:nvPicPr>
        <p:blipFill>
          <a:blip r:embed="rId4" cstate="print"/>
          <a:srcRect/>
          <a:stretch>
            <a:fillRect/>
          </a:stretch>
        </p:blipFill>
        <p:spPr bwMode="auto">
          <a:xfrm>
            <a:off x="692696" y="3059832"/>
            <a:ext cx="2571299" cy="1928826"/>
          </a:xfrm>
          <a:prstGeom prst="rect">
            <a:avLst/>
          </a:prstGeom>
          <a:noFill/>
          <a:ln w="9525">
            <a:solidFill>
              <a:srgbClr val="FFC000"/>
            </a:solidFill>
            <a:miter lim="800000"/>
            <a:headEnd/>
            <a:tailEnd/>
          </a:ln>
        </p:spPr>
      </p:pic>
      <p:pic>
        <p:nvPicPr>
          <p:cNvPr id="5" name="Picture 2" descr="2 (20)"/>
          <p:cNvPicPr>
            <a:picLocks noChangeAspect="1" noChangeArrowheads="1"/>
          </p:cNvPicPr>
          <p:nvPr/>
        </p:nvPicPr>
        <p:blipFill>
          <a:blip r:embed="rId5" cstate="print"/>
          <a:srcRect/>
          <a:stretch>
            <a:fillRect/>
          </a:stretch>
        </p:blipFill>
        <p:spPr bwMode="auto">
          <a:xfrm>
            <a:off x="3429000" y="3923928"/>
            <a:ext cx="2474910" cy="1929744"/>
          </a:xfrm>
          <a:prstGeom prst="rect">
            <a:avLst/>
          </a:prstGeom>
          <a:noFill/>
          <a:ln w="9525">
            <a:solidFill>
              <a:srgbClr val="FFC000"/>
            </a:solidFill>
            <a:miter lim="800000"/>
            <a:headEnd/>
            <a:tailEnd/>
          </a:ln>
        </p:spPr>
      </p:pic>
      <p:pic>
        <p:nvPicPr>
          <p:cNvPr id="6" name="Picture 2" descr="2 (69)"/>
          <p:cNvPicPr>
            <a:picLocks noChangeAspect="1" noChangeArrowheads="1"/>
          </p:cNvPicPr>
          <p:nvPr/>
        </p:nvPicPr>
        <p:blipFill>
          <a:blip r:embed="rId6" cstate="print"/>
          <a:srcRect/>
          <a:stretch>
            <a:fillRect/>
          </a:stretch>
        </p:blipFill>
        <p:spPr bwMode="auto">
          <a:xfrm>
            <a:off x="836712" y="6156176"/>
            <a:ext cx="2706688" cy="2030413"/>
          </a:xfrm>
          <a:prstGeom prst="rect">
            <a:avLst/>
          </a:prstGeom>
          <a:noFill/>
          <a:ln w="9525">
            <a:solidFill>
              <a:srgbClr val="FFC000"/>
            </a:solidFill>
            <a:miter lim="800000"/>
            <a:headEnd/>
            <a:tailEnd/>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ationery Paper | Printable stationery, free stationery, free printable stationary: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3075" name="Picture 3" descr="divadlo v ZS (5)"/>
          <p:cNvPicPr>
            <a:picLocks noChangeAspect="1" noChangeArrowheads="1"/>
          </p:cNvPicPr>
          <p:nvPr/>
        </p:nvPicPr>
        <p:blipFill>
          <a:blip r:embed="rId3" cstate="print"/>
          <a:srcRect/>
          <a:stretch>
            <a:fillRect/>
          </a:stretch>
        </p:blipFill>
        <p:spPr bwMode="auto">
          <a:xfrm>
            <a:off x="2060848" y="611560"/>
            <a:ext cx="2899050" cy="2160000"/>
          </a:xfrm>
          <a:prstGeom prst="rect">
            <a:avLst/>
          </a:prstGeom>
          <a:noFill/>
          <a:ln w="9525">
            <a:solidFill>
              <a:srgbClr val="FF0000"/>
            </a:solidFill>
            <a:miter lim="800000"/>
            <a:headEnd/>
            <a:tailEnd/>
          </a:ln>
        </p:spPr>
      </p:pic>
      <p:pic>
        <p:nvPicPr>
          <p:cNvPr id="3076" name="Picture 4" descr="divadlo v ZS (11)"/>
          <p:cNvPicPr>
            <a:picLocks noChangeAspect="1" noChangeArrowheads="1"/>
          </p:cNvPicPr>
          <p:nvPr/>
        </p:nvPicPr>
        <p:blipFill>
          <a:blip r:embed="rId4" cstate="print"/>
          <a:srcRect/>
          <a:stretch>
            <a:fillRect/>
          </a:stretch>
        </p:blipFill>
        <p:spPr bwMode="auto">
          <a:xfrm>
            <a:off x="1700808" y="4211960"/>
            <a:ext cx="2907218" cy="2160000"/>
          </a:xfrm>
          <a:prstGeom prst="rect">
            <a:avLst/>
          </a:prstGeom>
          <a:noFill/>
          <a:ln w="9525">
            <a:solidFill>
              <a:srgbClr val="FF0000"/>
            </a:solidFill>
            <a:miter lim="800000"/>
            <a:headEnd/>
            <a:tailEnd/>
          </a:ln>
        </p:spPr>
      </p:pic>
      <p:pic>
        <p:nvPicPr>
          <p:cNvPr id="3077" name="Picture 5" descr="divadlo v ZS (27)"/>
          <p:cNvPicPr>
            <a:picLocks noChangeAspect="1" noChangeArrowheads="1"/>
          </p:cNvPicPr>
          <p:nvPr/>
        </p:nvPicPr>
        <p:blipFill>
          <a:blip r:embed="rId5" cstate="print"/>
          <a:srcRect/>
          <a:stretch>
            <a:fillRect/>
          </a:stretch>
        </p:blipFill>
        <p:spPr bwMode="auto">
          <a:xfrm>
            <a:off x="2132856" y="6516216"/>
            <a:ext cx="2879999" cy="2160000"/>
          </a:xfrm>
          <a:prstGeom prst="rect">
            <a:avLst/>
          </a:prstGeom>
          <a:noFill/>
          <a:ln w="9525">
            <a:solidFill>
              <a:srgbClr val="FF0000"/>
            </a:solidFill>
            <a:miter lim="800000"/>
            <a:headEnd/>
            <a:tailEnd/>
          </a:ln>
        </p:spPr>
      </p:pic>
      <p:sp>
        <p:nvSpPr>
          <p:cNvPr id="6" name="BlokTextu 5"/>
          <p:cNvSpPr txBox="1"/>
          <p:nvPr/>
        </p:nvSpPr>
        <p:spPr>
          <a:xfrm>
            <a:off x="836712" y="2843808"/>
            <a:ext cx="5328592" cy="1077218"/>
          </a:xfrm>
          <a:prstGeom prst="rect">
            <a:avLst/>
          </a:prstGeom>
          <a:noFill/>
        </p:spPr>
        <p:txBody>
          <a:bodyPr wrap="square" rtlCol="0">
            <a:spAutoFit/>
          </a:bodyPr>
          <a:lstStyle/>
          <a:p>
            <a:pPr algn="ctr"/>
            <a:r>
              <a:rPr lang="sk-SK" sz="3200" dirty="0" smtClean="0">
                <a:solidFill>
                  <a:srgbClr val="FF0000"/>
                </a:solidFill>
              </a:rPr>
              <a:t>Divadelné predstavenie v ZŠ</a:t>
            </a:r>
          </a:p>
          <a:p>
            <a:pPr algn="ctr"/>
            <a:r>
              <a:rPr lang="sk-SK" sz="3200" dirty="0" smtClean="0">
                <a:solidFill>
                  <a:srgbClr val="FF0000"/>
                </a:solidFill>
              </a:rPr>
              <a:t> - Medovníkový domček </a:t>
            </a:r>
            <a:endParaRPr lang="sk-SK" sz="3200" dirty="0">
              <a:solidFill>
                <a:srgbClr val="FF0000"/>
              </a:solidFill>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descr="9b0f8b0e2e513379698243b988db7cfazš 1.jpg"/>
          <p:cNvPicPr>
            <a:picLocks noChangeAspect="1"/>
          </p:cNvPicPr>
          <p:nvPr/>
        </p:nvPicPr>
        <p:blipFill>
          <a:blip r:embed="rId2" cstate="print"/>
          <a:stretch>
            <a:fillRect/>
          </a:stretch>
        </p:blipFill>
        <p:spPr>
          <a:xfrm>
            <a:off x="-98778" y="0"/>
            <a:ext cx="7099678" cy="9201182"/>
          </a:xfrm>
          <a:prstGeom prst="rect">
            <a:avLst/>
          </a:prstGeom>
        </p:spPr>
      </p:pic>
      <p:pic>
        <p:nvPicPr>
          <p:cNvPr id="5" name="Obrázok 4" descr="SAM_9158"/>
          <p:cNvPicPr/>
          <p:nvPr/>
        </p:nvPicPr>
        <p:blipFill>
          <a:blip r:embed="rId3" cstate="print"/>
          <a:srcRect/>
          <a:stretch>
            <a:fillRect/>
          </a:stretch>
        </p:blipFill>
        <p:spPr bwMode="auto">
          <a:xfrm>
            <a:off x="2204864" y="3563888"/>
            <a:ext cx="3420000" cy="2340000"/>
          </a:xfrm>
          <a:prstGeom prst="rect">
            <a:avLst/>
          </a:prstGeom>
          <a:noFill/>
          <a:ln w="9525">
            <a:solidFill>
              <a:srgbClr val="00B050"/>
            </a:solidFill>
            <a:miter lim="800000"/>
            <a:headEnd/>
            <a:tailEnd/>
          </a:ln>
        </p:spPr>
      </p:pic>
      <p:pic>
        <p:nvPicPr>
          <p:cNvPr id="6" name="Obrázok 5" descr="SAM_9159"/>
          <p:cNvPicPr/>
          <p:nvPr/>
        </p:nvPicPr>
        <p:blipFill>
          <a:blip r:embed="rId4" cstate="print"/>
          <a:srcRect/>
          <a:stretch>
            <a:fillRect/>
          </a:stretch>
        </p:blipFill>
        <p:spPr bwMode="auto">
          <a:xfrm>
            <a:off x="1700808" y="971600"/>
            <a:ext cx="3420000" cy="2340000"/>
          </a:xfrm>
          <a:prstGeom prst="rect">
            <a:avLst/>
          </a:prstGeom>
          <a:noFill/>
          <a:ln w="9525">
            <a:solidFill>
              <a:srgbClr val="00B050"/>
            </a:solidFill>
            <a:miter lim="800000"/>
            <a:headEnd/>
            <a:tailEnd/>
          </a:ln>
        </p:spPr>
      </p:pic>
      <p:pic>
        <p:nvPicPr>
          <p:cNvPr id="7" name="Obrázok 6" descr="SAM_9164"/>
          <p:cNvPicPr/>
          <p:nvPr/>
        </p:nvPicPr>
        <p:blipFill>
          <a:blip r:embed="rId5" cstate="print"/>
          <a:srcRect/>
          <a:stretch>
            <a:fillRect/>
          </a:stretch>
        </p:blipFill>
        <p:spPr bwMode="auto">
          <a:xfrm>
            <a:off x="1628800" y="6156176"/>
            <a:ext cx="3420000" cy="2340000"/>
          </a:xfrm>
          <a:prstGeom prst="rect">
            <a:avLst/>
          </a:prstGeom>
          <a:noFill/>
          <a:ln w="9525">
            <a:solidFill>
              <a:srgbClr val="00B050"/>
            </a:solidFill>
            <a:miter lim="800000"/>
            <a:headEnd/>
            <a:tailEnd/>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intable ruler border. Use the border in Microsoft Word or other programs for creating flyers, invitations, and other printables. Free GIF, JPG, PDF, and PNG downloads at http://pageborders.org/download/ruler-border/: "/>
          <p:cNvPicPr>
            <a:picLocks noChangeAspect="1" noChangeArrowheads="1"/>
          </p:cNvPicPr>
          <p:nvPr/>
        </p:nvPicPr>
        <p:blipFill>
          <a:blip r:embed="rId2" cstate="print"/>
          <a:srcRect l="3801" t="3357" r="4851" b="5113"/>
          <a:stretch>
            <a:fillRect/>
          </a:stretch>
        </p:blipFill>
        <p:spPr bwMode="auto">
          <a:xfrm>
            <a:off x="0" y="0"/>
            <a:ext cx="6858000" cy="9144000"/>
          </a:xfrm>
          <a:prstGeom prst="rect">
            <a:avLst/>
          </a:prstGeom>
          <a:noFill/>
        </p:spPr>
      </p:pic>
      <p:pic>
        <p:nvPicPr>
          <p:cNvPr id="2051" name="Picture 3" descr="navsteva v I"/>
          <p:cNvPicPr>
            <a:picLocks noChangeAspect="1" noChangeArrowheads="1"/>
          </p:cNvPicPr>
          <p:nvPr/>
        </p:nvPicPr>
        <p:blipFill>
          <a:blip r:embed="rId3" cstate="print"/>
          <a:srcRect/>
          <a:stretch>
            <a:fillRect/>
          </a:stretch>
        </p:blipFill>
        <p:spPr bwMode="auto">
          <a:xfrm>
            <a:off x="2060848" y="899592"/>
            <a:ext cx="2879999" cy="2160000"/>
          </a:xfrm>
          <a:prstGeom prst="rect">
            <a:avLst/>
          </a:prstGeom>
          <a:noFill/>
          <a:ln w="9525">
            <a:solidFill>
              <a:schemeClr val="accent6">
                <a:lumMod val="50000"/>
              </a:schemeClr>
            </a:solidFill>
            <a:miter lim="800000"/>
            <a:headEnd/>
            <a:tailEnd/>
          </a:ln>
        </p:spPr>
      </p:pic>
      <p:pic>
        <p:nvPicPr>
          <p:cNvPr id="2052" name="Picture 4" descr="navsteva v I"/>
          <p:cNvPicPr>
            <a:picLocks noChangeAspect="1" noChangeArrowheads="1"/>
          </p:cNvPicPr>
          <p:nvPr/>
        </p:nvPicPr>
        <p:blipFill>
          <a:blip r:embed="rId4" cstate="print"/>
          <a:srcRect/>
          <a:stretch>
            <a:fillRect/>
          </a:stretch>
        </p:blipFill>
        <p:spPr bwMode="auto">
          <a:xfrm>
            <a:off x="2060848" y="3995936"/>
            <a:ext cx="2907218" cy="2160000"/>
          </a:xfrm>
          <a:prstGeom prst="rect">
            <a:avLst/>
          </a:prstGeom>
          <a:noFill/>
          <a:ln w="9525">
            <a:solidFill>
              <a:schemeClr val="accent6">
                <a:lumMod val="50000"/>
              </a:schemeClr>
            </a:solidFill>
            <a:miter lim="800000"/>
            <a:headEnd/>
            <a:tailEnd/>
          </a:ln>
        </p:spPr>
      </p:pic>
      <p:pic>
        <p:nvPicPr>
          <p:cNvPr id="2053" name="Picture 5" descr="navsteva v I"/>
          <p:cNvPicPr>
            <a:picLocks noChangeAspect="1" noChangeArrowheads="1"/>
          </p:cNvPicPr>
          <p:nvPr/>
        </p:nvPicPr>
        <p:blipFill>
          <a:blip r:embed="rId5" cstate="print"/>
          <a:srcRect/>
          <a:stretch>
            <a:fillRect/>
          </a:stretch>
        </p:blipFill>
        <p:spPr bwMode="auto">
          <a:xfrm>
            <a:off x="1700808" y="6300192"/>
            <a:ext cx="2871832" cy="2160000"/>
          </a:xfrm>
          <a:prstGeom prst="rect">
            <a:avLst/>
          </a:prstGeom>
          <a:noFill/>
          <a:ln w="9525">
            <a:solidFill>
              <a:schemeClr val="accent6">
                <a:lumMod val="50000"/>
              </a:schemeClr>
            </a:solidFill>
            <a:miter lim="800000"/>
            <a:headEnd/>
            <a:tailEnd/>
          </a:ln>
        </p:spPr>
      </p:pic>
      <p:sp>
        <p:nvSpPr>
          <p:cNvPr id="6" name="BlokTextu 5"/>
          <p:cNvSpPr txBox="1"/>
          <p:nvPr/>
        </p:nvSpPr>
        <p:spPr>
          <a:xfrm>
            <a:off x="908720" y="3203848"/>
            <a:ext cx="5112568" cy="584775"/>
          </a:xfrm>
          <a:prstGeom prst="rect">
            <a:avLst/>
          </a:prstGeom>
          <a:noFill/>
        </p:spPr>
        <p:txBody>
          <a:bodyPr wrap="square" rtlCol="0">
            <a:spAutoFit/>
          </a:bodyPr>
          <a:lstStyle/>
          <a:p>
            <a:pPr algn="ctr"/>
            <a:r>
              <a:rPr lang="sk-SK" sz="3200" dirty="0" smtClean="0">
                <a:solidFill>
                  <a:schemeClr val="accent6">
                    <a:lumMod val="50000"/>
                  </a:schemeClr>
                </a:solidFill>
              </a:rPr>
              <a:t>Predškoláci v ZŠ </a:t>
            </a:r>
            <a:endParaRPr lang="sk-SK" sz="3200" dirty="0">
              <a:solidFill>
                <a:schemeClr val="accent6">
                  <a:lumMod val="50000"/>
                </a:schemeClr>
              </a:solidFill>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deti.jpg"/>
          <p:cNvPicPr>
            <a:picLocks noChangeAspect="1" noChangeArrowheads="1"/>
          </p:cNvPicPr>
          <p:nvPr/>
        </p:nvPicPr>
        <p:blipFill>
          <a:blip r:embed="rId2" cstate="print"/>
          <a:srcRect l="3859" t="2631" r="2332" b="4350"/>
          <a:stretch>
            <a:fillRect/>
          </a:stretch>
        </p:blipFill>
        <p:spPr bwMode="auto">
          <a:xfrm>
            <a:off x="0" y="0"/>
            <a:ext cx="6858000" cy="9144000"/>
          </a:xfrm>
          <a:prstGeom prst="rect">
            <a:avLst/>
          </a:prstGeom>
          <a:noFill/>
        </p:spPr>
      </p:pic>
      <p:pic>
        <p:nvPicPr>
          <p:cNvPr id="2" name="Picture 2" descr="SAM_9168"/>
          <p:cNvPicPr>
            <a:picLocks noChangeAspect="1" noChangeArrowheads="1"/>
          </p:cNvPicPr>
          <p:nvPr/>
        </p:nvPicPr>
        <p:blipFill>
          <a:blip r:embed="rId3" cstate="print"/>
          <a:srcRect/>
          <a:stretch>
            <a:fillRect/>
          </a:stretch>
        </p:blipFill>
        <p:spPr bwMode="auto">
          <a:xfrm>
            <a:off x="3212976" y="611560"/>
            <a:ext cx="2639529" cy="1980000"/>
          </a:xfrm>
          <a:prstGeom prst="rect">
            <a:avLst/>
          </a:prstGeom>
          <a:noFill/>
          <a:ln w="9525">
            <a:solidFill>
              <a:schemeClr val="accent4">
                <a:lumMod val="50000"/>
              </a:schemeClr>
            </a:solidFill>
            <a:miter lim="800000"/>
            <a:headEnd/>
            <a:tailEnd/>
          </a:ln>
        </p:spPr>
      </p:pic>
      <p:pic>
        <p:nvPicPr>
          <p:cNvPr id="3" name="Picture 2" descr="SAM_9176"/>
          <p:cNvPicPr>
            <a:picLocks noChangeAspect="1" noChangeArrowheads="1"/>
          </p:cNvPicPr>
          <p:nvPr/>
        </p:nvPicPr>
        <p:blipFill>
          <a:blip r:embed="rId4" cstate="print"/>
          <a:srcRect/>
          <a:stretch>
            <a:fillRect/>
          </a:stretch>
        </p:blipFill>
        <p:spPr bwMode="auto">
          <a:xfrm>
            <a:off x="908720" y="2699792"/>
            <a:ext cx="2639486" cy="1980000"/>
          </a:xfrm>
          <a:prstGeom prst="rect">
            <a:avLst/>
          </a:prstGeom>
          <a:noFill/>
          <a:ln w="9525">
            <a:solidFill>
              <a:schemeClr val="accent4">
                <a:lumMod val="50000"/>
              </a:schemeClr>
            </a:solidFill>
            <a:miter lim="800000"/>
            <a:headEnd/>
            <a:tailEnd/>
          </a:ln>
        </p:spPr>
      </p:pic>
      <p:pic>
        <p:nvPicPr>
          <p:cNvPr id="4" name="Picture 2" descr="SAM_9177"/>
          <p:cNvPicPr>
            <a:picLocks noChangeAspect="1" noChangeArrowheads="1"/>
          </p:cNvPicPr>
          <p:nvPr/>
        </p:nvPicPr>
        <p:blipFill>
          <a:blip r:embed="rId5" cstate="print"/>
          <a:srcRect/>
          <a:stretch>
            <a:fillRect/>
          </a:stretch>
        </p:blipFill>
        <p:spPr bwMode="auto">
          <a:xfrm>
            <a:off x="3284984" y="4716016"/>
            <a:ext cx="2664000" cy="1998338"/>
          </a:xfrm>
          <a:prstGeom prst="rect">
            <a:avLst/>
          </a:prstGeom>
          <a:noFill/>
          <a:ln w="9525">
            <a:solidFill>
              <a:schemeClr val="accent4">
                <a:lumMod val="50000"/>
              </a:schemeClr>
            </a:solidFill>
            <a:miter lim="800000"/>
            <a:headEnd/>
            <a:tailEnd/>
          </a:ln>
        </p:spPr>
      </p:pic>
      <p:pic>
        <p:nvPicPr>
          <p:cNvPr id="5" name="Picture 2" descr="G:\predškoláci vZŠ\SAM_9172.JPG"/>
          <p:cNvPicPr>
            <a:picLocks noChangeAspect="1" noChangeArrowheads="1"/>
          </p:cNvPicPr>
          <p:nvPr/>
        </p:nvPicPr>
        <p:blipFill>
          <a:blip r:embed="rId6" cstate="print"/>
          <a:srcRect/>
          <a:stretch>
            <a:fillRect/>
          </a:stretch>
        </p:blipFill>
        <p:spPr bwMode="auto">
          <a:xfrm>
            <a:off x="980728" y="6804248"/>
            <a:ext cx="2700000" cy="2025000"/>
          </a:xfrm>
          <a:prstGeom prst="rect">
            <a:avLst/>
          </a:prstGeom>
          <a:noFill/>
          <a:ln>
            <a:solidFill>
              <a:schemeClr val="accent4">
                <a:lumMod val="50000"/>
              </a:schemeClr>
            </a:solidFill>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border: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1035" name="Picture 11" descr="zapis do zs (16)"/>
          <p:cNvPicPr>
            <a:picLocks noChangeAspect="1" noChangeArrowheads="1"/>
          </p:cNvPicPr>
          <p:nvPr/>
        </p:nvPicPr>
        <p:blipFill>
          <a:blip r:embed="rId3" cstate="print"/>
          <a:srcRect/>
          <a:stretch>
            <a:fillRect/>
          </a:stretch>
        </p:blipFill>
        <p:spPr bwMode="auto">
          <a:xfrm>
            <a:off x="1772816" y="1187624"/>
            <a:ext cx="2880320" cy="2160000"/>
          </a:xfrm>
          <a:prstGeom prst="rect">
            <a:avLst/>
          </a:prstGeom>
          <a:noFill/>
          <a:ln w="9525">
            <a:solidFill>
              <a:srgbClr val="C00000"/>
            </a:solidFill>
            <a:miter lim="800000"/>
            <a:headEnd/>
            <a:tailEnd/>
          </a:ln>
        </p:spPr>
      </p:pic>
      <p:pic>
        <p:nvPicPr>
          <p:cNvPr id="1036" name="Picture 12" descr="zapis do zs (24)"/>
          <p:cNvPicPr>
            <a:picLocks noChangeAspect="1" noChangeArrowheads="1"/>
          </p:cNvPicPr>
          <p:nvPr/>
        </p:nvPicPr>
        <p:blipFill>
          <a:blip r:embed="rId4" cstate="print"/>
          <a:srcRect/>
          <a:stretch>
            <a:fillRect/>
          </a:stretch>
        </p:blipFill>
        <p:spPr bwMode="auto">
          <a:xfrm>
            <a:off x="2420888" y="4283968"/>
            <a:ext cx="2880319" cy="2160000"/>
          </a:xfrm>
          <a:prstGeom prst="rect">
            <a:avLst/>
          </a:prstGeom>
          <a:noFill/>
          <a:ln w="9525">
            <a:solidFill>
              <a:srgbClr val="C00000"/>
            </a:solidFill>
            <a:miter lim="800000"/>
            <a:headEnd/>
            <a:tailEnd/>
          </a:ln>
        </p:spPr>
      </p:pic>
      <p:pic>
        <p:nvPicPr>
          <p:cNvPr id="1037" name="Picture 13" descr="zapis do zs (46)"/>
          <p:cNvPicPr>
            <a:picLocks noChangeAspect="1" noChangeArrowheads="1"/>
          </p:cNvPicPr>
          <p:nvPr/>
        </p:nvPicPr>
        <p:blipFill>
          <a:blip r:embed="rId5" cstate="print"/>
          <a:srcRect/>
          <a:stretch>
            <a:fillRect/>
          </a:stretch>
        </p:blipFill>
        <p:spPr bwMode="auto">
          <a:xfrm>
            <a:off x="1844824" y="6660232"/>
            <a:ext cx="3024336" cy="2160000"/>
          </a:xfrm>
          <a:prstGeom prst="rect">
            <a:avLst/>
          </a:prstGeom>
          <a:noFill/>
          <a:ln w="9525">
            <a:solidFill>
              <a:srgbClr val="C00000"/>
            </a:solidFill>
            <a:miter lim="800000"/>
            <a:headEnd/>
            <a:tailEnd/>
          </a:ln>
        </p:spPr>
      </p:pic>
      <p:sp>
        <p:nvSpPr>
          <p:cNvPr id="10" name="BlokTextu 9"/>
          <p:cNvSpPr txBox="1"/>
          <p:nvPr/>
        </p:nvSpPr>
        <p:spPr>
          <a:xfrm>
            <a:off x="1340768" y="3491880"/>
            <a:ext cx="4824536" cy="584775"/>
          </a:xfrm>
          <a:prstGeom prst="rect">
            <a:avLst/>
          </a:prstGeom>
          <a:noFill/>
        </p:spPr>
        <p:txBody>
          <a:bodyPr wrap="square" rtlCol="0">
            <a:spAutoFit/>
          </a:bodyPr>
          <a:lstStyle/>
          <a:p>
            <a:pPr algn="ctr"/>
            <a:r>
              <a:rPr lang="sk-SK" sz="3200" dirty="0" smtClean="0">
                <a:solidFill>
                  <a:schemeClr val="accent6">
                    <a:lumMod val="50000"/>
                  </a:schemeClr>
                </a:solidFill>
              </a:rPr>
              <a:t>Zápis do ZŠ</a:t>
            </a:r>
            <a:endParaRPr lang="sk-SK" sz="3200" dirty="0">
              <a:solidFill>
                <a:schemeClr val="accent6">
                  <a:lumMod val="50000"/>
                </a:schemeClr>
              </a:solidFill>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ave Border: "/>
          <p:cNvPicPr>
            <a:picLocks noChangeAspect="1" noChangeArrowheads="1"/>
          </p:cNvPicPr>
          <p:nvPr/>
        </p:nvPicPr>
        <p:blipFill>
          <a:blip r:embed="rId2" cstate="print"/>
          <a:srcRect/>
          <a:stretch>
            <a:fillRect/>
          </a:stretch>
        </p:blipFill>
        <p:spPr bwMode="auto">
          <a:xfrm>
            <a:off x="0" y="-756592"/>
            <a:ext cx="6858000" cy="9900592"/>
          </a:xfrm>
          <a:prstGeom prst="rect">
            <a:avLst/>
          </a:prstGeom>
          <a:noFill/>
        </p:spPr>
      </p:pic>
      <p:pic>
        <p:nvPicPr>
          <p:cNvPr id="4099" name="Picture 3" descr="DSC_0274"/>
          <p:cNvPicPr>
            <a:picLocks noChangeAspect="1" noChangeArrowheads="1"/>
          </p:cNvPicPr>
          <p:nvPr/>
        </p:nvPicPr>
        <p:blipFill>
          <a:blip r:embed="rId3" cstate="print"/>
          <a:srcRect/>
          <a:stretch>
            <a:fillRect/>
          </a:stretch>
        </p:blipFill>
        <p:spPr bwMode="auto">
          <a:xfrm>
            <a:off x="1700808" y="4067944"/>
            <a:ext cx="3254293" cy="2160000"/>
          </a:xfrm>
          <a:prstGeom prst="rect">
            <a:avLst/>
          </a:prstGeom>
          <a:noFill/>
          <a:ln w="9525">
            <a:solidFill>
              <a:schemeClr val="accent1"/>
            </a:solidFill>
            <a:miter lim="800000"/>
            <a:headEnd/>
            <a:tailEnd/>
          </a:ln>
        </p:spPr>
      </p:pic>
      <p:pic>
        <p:nvPicPr>
          <p:cNvPr id="4100" name="Picture 4" descr="DSC_0258"/>
          <p:cNvPicPr>
            <a:picLocks noChangeAspect="1" noChangeArrowheads="1"/>
          </p:cNvPicPr>
          <p:nvPr/>
        </p:nvPicPr>
        <p:blipFill>
          <a:blip r:embed="rId4" cstate="print"/>
          <a:srcRect/>
          <a:stretch>
            <a:fillRect/>
          </a:stretch>
        </p:blipFill>
        <p:spPr bwMode="auto">
          <a:xfrm>
            <a:off x="1844824" y="0"/>
            <a:ext cx="3271985" cy="2160000"/>
          </a:xfrm>
          <a:prstGeom prst="rect">
            <a:avLst/>
          </a:prstGeom>
          <a:noFill/>
          <a:ln w="9525">
            <a:solidFill>
              <a:schemeClr val="accent1"/>
            </a:solidFill>
            <a:miter lim="800000"/>
            <a:headEnd/>
            <a:tailEnd/>
          </a:ln>
        </p:spPr>
      </p:pic>
      <p:pic>
        <p:nvPicPr>
          <p:cNvPr id="4101" name="Picture 5" descr="DSC_0558"/>
          <p:cNvPicPr>
            <a:picLocks noChangeAspect="1" noChangeArrowheads="1"/>
          </p:cNvPicPr>
          <p:nvPr/>
        </p:nvPicPr>
        <p:blipFill>
          <a:blip r:embed="rId5" cstate="print"/>
          <a:srcRect/>
          <a:stretch>
            <a:fillRect/>
          </a:stretch>
        </p:blipFill>
        <p:spPr bwMode="auto">
          <a:xfrm>
            <a:off x="1124744" y="6444208"/>
            <a:ext cx="3254293" cy="2160000"/>
          </a:xfrm>
          <a:prstGeom prst="rect">
            <a:avLst/>
          </a:prstGeom>
          <a:noFill/>
          <a:ln w="9525">
            <a:solidFill>
              <a:schemeClr val="accent1"/>
            </a:solidFill>
            <a:miter lim="800000"/>
            <a:headEnd/>
            <a:tailEnd/>
          </a:ln>
        </p:spPr>
      </p:pic>
      <p:pic>
        <p:nvPicPr>
          <p:cNvPr id="6" name="Picture 2" descr="Яндекс.Фотки: "/>
          <p:cNvPicPr>
            <a:picLocks noChangeAspect="1" noChangeArrowheads="1"/>
          </p:cNvPicPr>
          <p:nvPr/>
        </p:nvPicPr>
        <p:blipFill>
          <a:blip r:embed="rId6" cstate="print"/>
          <a:srcRect/>
          <a:stretch>
            <a:fillRect/>
          </a:stretch>
        </p:blipFill>
        <p:spPr bwMode="auto">
          <a:xfrm rot="20681799">
            <a:off x="4137427" y="3010874"/>
            <a:ext cx="1907527" cy="713632"/>
          </a:xfrm>
          <a:prstGeom prst="rect">
            <a:avLst/>
          </a:prstGeom>
          <a:noFill/>
        </p:spPr>
      </p:pic>
      <p:sp>
        <p:nvSpPr>
          <p:cNvPr id="7" name="BlokTextu 6"/>
          <p:cNvSpPr txBox="1"/>
          <p:nvPr/>
        </p:nvSpPr>
        <p:spPr>
          <a:xfrm>
            <a:off x="764704" y="2699792"/>
            <a:ext cx="5400600" cy="584775"/>
          </a:xfrm>
          <a:prstGeom prst="rect">
            <a:avLst/>
          </a:prstGeom>
          <a:noFill/>
        </p:spPr>
        <p:txBody>
          <a:bodyPr wrap="square" rtlCol="0">
            <a:spAutoFit/>
          </a:bodyPr>
          <a:lstStyle/>
          <a:p>
            <a:r>
              <a:rPr lang="sk-SK" sz="3200" dirty="0" smtClean="0">
                <a:solidFill>
                  <a:srgbClr val="002060"/>
                </a:solidFill>
              </a:rPr>
              <a:t>              Plavecký výcvik</a:t>
            </a:r>
            <a:endParaRPr lang="sk-SK" sz="3200" dirty="0">
              <a:solidFill>
                <a:srgbClr val="002060"/>
              </a:solidFill>
            </a:endParaRPr>
          </a:p>
        </p:txBody>
      </p:sp>
      <p:sp>
        <p:nvSpPr>
          <p:cNvPr id="8" name="Vývojový diagram: spojnica 7"/>
          <p:cNvSpPr/>
          <p:nvPr/>
        </p:nvSpPr>
        <p:spPr>
          <a:xfrm>
            <a:off x="620688" y="2843808"/>
            <a:ext cx="648072" cy="576064"/>
          </a:xfrm>
          <a:prstGeom prst="flowChartConnector">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B0F0"/>
              </a:solidFill>
            </a:endParaRPr>
          </a:p>
        </p:txBody>
      </p:sp>
      <p:sp>
        <p:nvSpPr>
          <p:cNvPr id="9" name="Vývojový diagram: spojnica 8"/>
          <p:cNvSpPr/>
          <p:nvPr/>
        </p:nvSpPr>
        <p:spPr>
          <a:xfrm>
            <a:off x="908720" y="3275856"/>
            <a:ext cx="792088" cy="720080"/>
          </a:xfrm>
          <a:prstGeom prst="flowChartConnec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Vývojový diagram: spojnica 9"/>
          <p:cNvSpPr/>
          <p:nvPr/>
        </p:nvSpPr>
        <p:spPr>
          <a:xfrm>
            <a:off x="476672" y="3995936"/>
            <a:ext cx="576064" cy="504056"/>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Vývojový diagram: spojnica 10"/>
          <p:cNvSpPr/>
          <p:nvPr/>
        </p:nvSpPr>
        <p:spPr>
          <a:xfrm>
            <a:off x="836712" y="4283968"/>
            <a:ext cx="576064" cy="504056"/>
          </a:xfrm>
          <a:prstGeom prst="flowChartConnector">
            <a:avLst/>
          </a:prstGeom>
          <a:solidFill>
            <a:schemeClr val="accent5">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Vývojový diagram: spojnica 11"/>
          <p:cNvSpPr/>
          <p:nvPr/>
        </p:nvSpPr>
        <p:spPr>
          <a:xfrm>
            <a:off x="2060848" y="2339752"/>
            <a:ext cx="576064" cy="504056"/>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Vývojový diagram: spojnica 12"/>
          <p:cNvSpPr/>
          <p:nvPr/>
        </p:nvSpPr>
        <p:spPr>
          <a:xfrm>
            <a:off x="4869160" y="1907704"/>
            <a:ext cx="576064" cy="504056"/>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Vývojový diagram: spojnica 13"/>
          <p:cNvSpPr/>
          <p:nvPr/>
        </p:nvSpPr>
        <p:spPr>
          <a:xfrm>
            <a:off x="5157192" y="1691680"/>
            <a:ext cx="648072" cy="576064"/>
          </a:xfrm>
          <a:prstGeom prst="flowChartConnector">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B0F0"/>
              </a:solidFill>
            </a:endParaRPr>
          </a:p>
        </p:txBody>
      </p:sp>
      <p:sp>
        <p:nvSpPr>
          <p:cNvPr id="15" name="Vývojový diagram: spojnica 14"/>
          <p:cNvSpPr/>
          <p:nvPr/>
        </p:nvSpPr>
        <p:spPr>
          <a:xfrm>
            <a:off x="5661248" y="4572000"/>
            <a:ext cx="648072" cy="576064"/>
          </a:xfrm>
          <a:prstGeom prst="flowChartConnector">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B0F0"/>
              </a:solidFill>
            </a:endParaRPr>
          </a:p>
        </p:txBody>
      </p:sp>
      <p:sp>
        <p:nvSpPr>
          <p:cNvPr id="16" name="Vývojový diagram: spojnica 15"/>
          <p:cNvSpPr/>
          <p:nvPr/>
        </p:nvSpPr>
        <p:spPr>
          <a:xfrm>
            <a:off x="3356992" y="3419872"/>
            <a:ext cx="648072" cy="576064"/>
          </a:xfrm>
          <a:prstGeom prst="flowChartConnector">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B0F0"/>
              </a:solidFill>
            </a:endParaRPr>
          </a:p>
        </p:txBody>
      </p:sp>
      <p:sp>
        <p:nvSpPr>
          <p:cNvPr id="17" name="Vývojový diagram: spojnica 16"/>
          <p:cNvSpPr/>
          <p:nvPr/>
        </p:nvSpPr>
        <p:spPr>
          <a:xfrm>
            <a:off x="1556792" y="2339752"/>
            <a:ext cx="648072" cy="576064"/>
          </a:xfrm>
          <a:prstGeom prst="flowChartConnector">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B0F0"/>
              </a:solidFill>
            </a:endParaRPr>
          </a:p>
        </p:txBody>
      </p:sp>
      <p:sp>
        <p:nvSpPr>
          <p:cNvPr id="18" name="Vývojový diagram: spojnica 17"/>
          <p:cNvSpPr/>
          <p:nvPr/>
        </p:nvSpPr>
        <p:spPr>
          <a:xfrm>
            <a:off x="5229200" y="5076056"/>
            <a:ext cx="792088" cy="720080"/>
          </a:xfrm>
          <a:prstGeom prst="flowChartConnec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Vývojový diagram: spojnica 18"/>
          <p:cNvSpPr/>
          <p:nvPr/>
        </p:nvSpPr>
        <p:spPr>
          <a:xfrm>
            <a:off x="5301208" y="3995936"/>
            <a:ext cx="792088" cy="720080"/>
          </a:xfrm>
          <a:prstGeom prst="flowChartConnec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Vývojový diagram: spojnica 19"/>
          <p:cNvSpPr/>
          <p:nvPr/>
        </p:nvSpPr>
        <p:spPr>
          <a:xfrm>
            <a:off x="5445224" y="1115616"/>
            <a:ext cx="504056" cy="504056"/>
          </a:xfrm>
          <a:prstGeom prst="flowChartConnec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53777-Illustration-of-a-Swimming-Little-Girl-with-Swim-Caps-and-Goggles-Submerged-in-Water--Stock-Illustration"/>
          <p:cNvPicPr>
            <a:picLocks noChangeAspect="1" noChangeArrowheads="1"/>
          </p:cNvPicPr>
          <p:nvPr/>
        </p:nvPicPr>
        <p:blipFill>
          <a:blip r:embed="rId2" cstate="print"/>
          <a:srcRect/>
          <a:stretch>
            <a:fillRect/>
          </a:stretch>
        </p:blipFill>
        <p:spPr bwMode="auto">
          <a:xfrm>
            <a:off x="3645024" y="4139952"/>
            <a:ext cx="2879179" cy="1563714"/>
          </a:xfrm>
          <a:prstGeom prst="rect">
            <a:avLst/>
          </a:prstGeom>
          <a:noFill/>
          <a:ln w="9525">
            <a:noFill/>
            <a:miter lim="800000"/>
            <a:headEnd/>
            <a:tailEnd/>
          </a:ln>
        </p:spPr>
      </p:pic>
      <p:pic>
        <p:nvPicPr>
          <p:cNvPr id="2" name="Picture 2" descr="268c45fd31b78ef9d9e3b2a482215913"/>
          <p:cNvPicPr>
            <a:picLocks noChangeAspect="1" noChangeArrowheads="1"/>
          </p:cNvPicPr>
          <p:nvPr/>
        </p:nvPicPr>
        <p:blipFill>
          <a:blip r:embed="rId3" cstate="print"/>
          <a:srcRect/>
          <a:stretch>
            <a:fillRect/>
          </a:stretch>
        </p:blipFill>
        <p:spPr bwMode="auto">
          <a:xfrm>
            <a:off x="1268760" y="6732240"/>
            <a:ext cx="1362340" cy="1671389"/>
          </a:xfrm>
          <a:prstGeom prst="rect">
            <a:avLst/>
          </a:prstGeom>
          <a:noFill/>
          <a:ln w="9525">
            <a:noFill/>
            <a:miter lim="800000"/>
            <a:headEnd/>
            <a:tailEnd/>
          </a:ln>
        </p:spPr>
      </p:pic>
      <p:pic>
        <p:nvPicPr>
          <p:cNvPr id="3" name="Picture 2" descr="SAM_9311"/>
          <p:cNvPicPr>
            <a:picLocks noChangeAspect="1" noChangeArrowheads="1"/>
          </p:cNvPicPr>
          <p:nvPr/>
        </p:nvPicPr>
        <p:blipFill>
          <a:blip r:embed="rId4" cstate="print"/>
          <a:srcRect/>
          <a:stretch>
            <a:fillRect/>
          </a:stretch>
        </p:blipFill>
        <p:spPr bwMode="auto">
          <a:xfrm>
            <a:off x="476671" y="755576"/>
            <a:ext cx="2881030" cy="2160000"/>
          </a:xfrm>
          <a:prstGeom prst="rect">
            <a:avLst/>
          </a:prstGeom>
          <a:noFill/>
          <a:ln w="9525">
            <a:solidFill>
              <a:schemeClr val="accent4">
                <a:lumMod val="50000"/>
              </a:schemeClr>
            </a:solidFill>
            <a:miter lim="800000"/>
            <a:headEnd/>
            <a:tailEnd/>
          </a:ln>
        </p:spPr>
      </p:pic>
      <p:pic>
        <p:nvPicPr>
          <p:cNvPr id="4" name="Picture 2" descr="SAM_9345"/>
          <p:cNvPicPr>
            <a:picLocks noChangeAspect="1" noChangeArrowheads="1"/>
          </p:cNvPicPr>
          <p:nvPr/>
        </p:nvPicPr>
        <p:blipFill>
          <a:blip r:embed="rId5" cstate="print"/>
          <a:srcRect/>
          <a:stretch>
            <a:fillRect/>
          </a:stretch>
        </p:blipFill>
        <p:spPr bwMode="auto">
          <a:xfrm>
            <a:off x="3645024" y="1547664"/>
            <a:ext cx="2880887" cy="2160000"/>
          </a:xfrm>
          <a:prstGeom prst="rect">
            <a:avLst/>
          </a:prstGeom>
          <a:noFill/>
          <a:ln w="9525">
            <a:solidFill>
              <a:schemeClr val="accent4">
                <a:lumMod val="50000"/>
              </a:schemeClr>
            </a:solidFill>
            <a:miter lim="800000"/>
            <a:headEnd/>
            <a:tailEnd/>
          </a:ln>
        </p:spPr>
      </p:pic>
      <p:pic>
        <p:nvPicPr>
          <p:cNvPr id="5" name="Picture 2" descr="SAM_9363"/>
          <p:cNvPicPr>
            <a:picLocks noChangeAspect="1" noChangeArrowheads="1"/>
          </p:cNvPicPr>
          <p:nvPr/>
        </p:nvPicPr>
        <p:blipFill>
          <a:blip r:embed="rId6" cstate="print"/>
          <a:srcRect/>
          <a:stretch>
            <a:fillRect/>
          </a:stretch>
        </p:blipFill>
        <p:spPr bwMode="auto">
          <a:xfrm>
            <a:off x="332656" y="4067944"/>
            <a:ext cx="2880922" cy="2160000"/>
          </a:xfrm>
          <a:prstGeom prst="rect">
            <a:avLst/>
          </a:prstGeom>
          <a:noFill/>
          <a:ln w="9525">
            <a:solidFill>
              <a:schemeClr val="accent4">
                <a:lumMod val="50000"/>
              </a:schemeClr>
            </a:solidFill>
            <a:miter lim="800000"/>
            <a:headEnd/>
            <a:tailEnd/>
          </a:ln>
        </p:spPr>
      </p:pic>
      <p:pic>
        <p:nvPicPr>
          <p:cNvPr id="6" name="Picture 2" descr="SAM_9421"/>
          <p:cNvPicPr>
            <a:picLocks noChangeAspect="1" noChangeArrowheads="1"/>
          </p:cNvPicPr>
          <p:nvPr/>
        </p:nvPicPr>
        <p:blipFill>
          <a:blip r:embed="rId7" cstate="print"/>
          <a:srcRect/>
          <a:stretch>
            <a:fillRect/>
          </a:stretch>
        </p:blipFill>
        <p:spPr bwMode="auto">
          <a:xfrm>
            <a:off x="3284984" y="6372200"/>
            <a:ext cx="2880416" cy="2160000"/>
          </a:xfrm>
          <a:prstGeom prst="rect">
            <a:avLst/>
          </a:prstGeom>
          <a:noFill/>
          <a:ln w="9525">
            <a:solidFill>
              <a:schemeClr val="accent4">
                <a:lumMod val="50000"/>
              </a:schemeClr>
            </a:solidFill>
            <a:miter lim="800000"/>
            <a:headEnd/>
            <a:tailEnd/>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ope Frame: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3077" name="Picture 5" descr="Farma Pavlov Dvor (40)"/>
          <p:cNvPicPr>
            <a:picLocks noChangeAspect="1" noChangeArrowheads="1"/>
          </p:cNvPicPr>
          <p:nvPr/>
        </p:nvPicPr>
        <p:blipFill>
          <a:blip r:embed="rId3" cstate="print"/>
          <a:srcRect/>
          <a:stretch>
            <a:fillRect/>
          </a:stretch>
        </p:blipFill>
        <p:spPr bwMode="auto">
          <a:xfrm>
            <a:off x="1844824" y="971600"/>
            <a:ext cx="2879999" cy="2160000"/>
          </a:xfrm>
          <a:prstGeom prst="rect">
            <a:avLst/>
          </a:prstGeom>
          <a:noFill/>
          <a:ln w="9525">
            <a:solidFill>
              <a:schemeClr val="accent6"/>
            </a:solidFill>
            <a:miter lim="800000"/>
            <a:headEnd/>
            <a:tailEnd/>
          </a:ln>
        </p:spPr>
      </p:pic>
      <p:pic>
        <p:nvPicPr>
          <p:cNvPr id="3078" name="Picture 6" descr="Farma Pavlov Dvor (32)"/>
          <p:cNvPicPr>
            <a:picLocks noChangeAspect="1" noChangeArrowheads="1"/>
          </p:cNvPicPr>
          <p:nvPr/>
        </p:nvPicPr>
        <p:blipFill>
          <a:blip r:embed="rId4" cstate="print"/>
          <a:srcRect/>
          <a:stretch>
            <a:fillRect/>
          </a:stretch>
        </p:blipFill>
        <p:spPr bwMode="auto">
          <a:xfrm>
            <a:off x="2204864" y="3779912"/>
            <a:ext cx="2871832" cy="2160000"/>
          </a:xfrm>
          <a:prstGeom prst="rect">
            <a:avLst/>
          </a:prstGeom>
          <a:noFill/>
          <a:ln w="9525">
            <a:solidFill>
              <a:schemeClr val="accent6"/>
            </a:solidFill>
            <a:miter lim="800000"/>
            <a:headEnd/>
            <a:tailEnd/>
          </a:ln>
        </p:spPr>
      </p:pic>
      <p:pic>
        <p:nvPicPr>
          <p:cNvPr id="3079" name="Picture 7" descr="Farma Pavlov Dvor (17)"/>
          <p:cNvPicPr>
            <a:picLocks noChangeAspect="1" noChangeArrowheads="1"/>
          </p:cNvPicPr>
          <p:nvPr/>
        </p:nvPicPr>
        <p:blipFill>
          <a:blip r:embed="rId5" cstate="print"/>
          <a:srcRect/>
          <a:stretch>
            <a:fillRect/>
          </a:stretch>
        </p:blipFill>
        <p:spPr bwMode="auto">
          <a:xfrm>
            <a:off x="1268760" y="6228184"/>
            <a:ext cx="2871832" cy="2160000"/>
          </a:xfrm>
          <a:prstGeom prst="rect">
            <a:avLst/>
          </a:prstGeom>
          <a:noFill/>
          <a:ln w="9525">
            <a:solidFill>
              <a:schemeClr val="accent6"/>
            </a:solidFill>
            <a:miter lim="800000"/>
            <a:headEnd/>
            <a:tailEnd/>
          </a:ln>
        </p:spPr>
      </p:pic>
      <p:sp>
        <p:nvSpPr>
          <p:cNvPr id="7" name="BlokTextu 6"/>
          <p:cNvSpPr txBox="1"/>
          <p:nvPr/>
        </p:nvSpPr>
        <p:spPr>
          <a:xfrm>
            <a:off x="980728" y="3131840"/>
            <a:ext cx="5184576" cy="584775"/>
          </a:xfrm>
          <a:prstGeom prst="rect">
            <a:avLst/>
          </a:prstGeom>
          <a:noFill/>
        </p:spPr>
        <p:txBody>
          <a:bodyPr wrap="square" rtlCol="0">
            <a:spAutoFit/>
          </a:bodyPr>
          <a:lstStyle/>
          <a:p>
            <a:r>
              <a:rPr lang="sk-SK" sz="3200" dirty="0" smtClean="0"/>
              <a:t>    Farma v Pavlovom Dvore </a:t>
            </a:r>
            <a:endParaRPr lang="sk-SK" sz="3200" dirty="0">
              <a:solidFill>
                <a:schemeClr val="tx1">
                  <a:lumMod val="75000"/>
                  <a:lumOff val="25000"/>
                </a:schemeClr>
              </a:solidFill>
            </a:endParaRPr>
          </a:p>
        </p:txBody>
      </p:sp>
      <p:pic>
        <p:nvPicPr>
          <p:cNvPr id="8" name="Picture 2" descr="farm: "/>
          <p:cNvPicPr>
            <a:picLocks noChangeAspect="1" noChangeArrowheads="1"/>
          </p:cNvPicPr>
          <p:nvPr/>
        </p:nvPicPr>
        <p:blipFill>
          <a:blip r:embed="rId6" cstate="print"/>
          <a:srcRect/>
          <a:stretch>
            <a:fillRect/>
          </a:stretch>
        </p:blipFill>
        <p:spPr bwMode="auto">
          <a:xfrm>
            <a:off x="4437112" y="6660232"/>
            <a:ext cx="1558829" cy="1728192"/>
          </a:xfrm>
          <a:prstGeom prst="rect">
            <a:avLst/>
          </a:prstGeom>
          <a:noFill/>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farma"/>
          <p:cNvPicPr/>
          <p:nvPr/>
        </p:nvPicPr>
        <p:blipFill>
          <a:blip r:embed="rId2" cstate="print"/>
          <a:srcRect l="7947" t="5057" r="7816" b="5057"/>
          <a:stretch>
            <a:fillRect/>
          </a:stretch>
        </p:blipFill>
        <p:spPr bwMode="auto">
          <a:xfrm>
            <a:off x="0" y="0"/>
            <a:ext cx="6858000" cy="9144000"/>
          </a:xfrm>
          <a:prstGeom prst="rect">
            <a:avLst/>
          </a:prstGeom>
          <a:noFill/>
          <a:ln w="9525">
            <a:noFill/>
            <a:miter lim="800000"/>
            <a:headEnd/>
            <a:tailEnd/>
          </a:ln>
        </p:spPr>
      </p:pic>
      <p:pic>
        <p:nvPicPr>
          <p:cNvPr id="6" name="Obrázok 5" descr="SAM_9495"/>
          <p:cNvPicPr/>
          <p:nvPr/>
        </p:nvPicPr>
        <p:blipFill>
          <a:blip r:embed="rId3" cstate="print"/>
          <a:srcRect/>
          <a:stretch>
            <a:fillRect/>
          </a:stretch>
        </p:blipFill>
        <p:spPr bwMode="auto">
          <a:xfrm>
            <a:off x="3212976" y="1043608"/>
            <a:ext cx="2520000" cy="1800000"/>
          </a:xfrm>
          <a:prstGeom prst="rect">
            <a:avLst/>
          </a:prstGeom>
          <a:noFill/>
          <a:ln w="9525">
            <a:solidFill>
              <a:schemeClr val="accent6">
                <a:lumMod val="50000"/>
              </a:schemeClr>
            </a:solidFill>
            <a:miter lim="800000"/>
            <a:headEnd/>
            <a:tailEnd/>
          </a:ln>
        </p:spPr>
      </p:pic>
      <p:pic>
        <p:nvPicPr>
          <p:cNvPr id="7" name="Obrázok 6" descr="SAM_9498"/>
          <p:cNvPicPr/>
          <p:nvPr/>
        </p:nvPicPr>
        <p:blipFill>
          <a:blip r:embed="rId4" cstate="print"/>
          <a:srcRect/>
          <a:stretch>
            <a:fillRect/>
          </a:stretch>
        </p:blipFill>
        <p:spPr bwMode="auto">
          <a:xfrm>
            <a:off x="1196752" y="2915816"/>
            <a:ext cx="2520000" cy="1800000"/>
          </a:xfrm>
          <a:prstGeom prst="rect">
            <a:avLst/>
          </a:prstGeom>
          <a:noFill/>
          <a:ln w="9525">
            <a:solidFill>
              <a:schemeClr val="accent6">
                <a:lumMod val="50000"/>
              </a:schemeClr>
            </a:solidFill>
            <a:miter lim="800000"/>
            <a:headEnd/>
            <a:tailEnd/>
          </a:ln>
        </p:spPr>
      </p:pic>
      <p:pic>
        <p:nvPicPr>
          <p:cNvPr id="8" name="Obrázok 7" descr="SAM_9520"/>
          <p:cNvPicPr/>
          <p:nvPr/>
        </p:nvPicPr>
        <p:blipFill>
          <a:blip r:embed="rId5" cstate="print"/>
          <a:srcRect/>
          <a:stretch>
            <a:fillRect/>
          </a:stretch>
        </p:blipFill>
        <p:spPr bwMode="auto">
          <a:xfrm>
            <a:off x="3212976" y="4788024"/>
            <a:ext cx="2520000" cy="1800000"/>
          </a:xfrm>
          <a:prstGeom prst="rect">
            <a:avLst/>
          </a:prstGeom>
          <a:noFill/>
          <a:ln w="9525">
            <a:solidFill>
              <a:schemeClr val="accent6">
                <a:lumMod val="50000"/>
              </a:schemeClr>
            </a:solidFill>
            <a:miter lim="800000"/>
            <a:headEnd/>
            <a:tailEnd/>
          </a:ln>
        </p:spPr>
      </p:pic>
      <p:pic>
        <p:nvPicPr>
          <p:cNvPr id="9" name="Obrázok 8" descr="H:\kniha školy 2015-2016\farma\SAM_9527.JPG"/>
          <p:cNvPicPr/>
          <p:nvPr/>
        </p:nvPicPr>
        <p:blipFill>
          <a:blip r:embed="rId6" cstate="print"/>
          <a:srcRect/>
          <a:stretch>
            <a:fillRect/>
          </a:stretch>
        </p:blipFill>
        <p:spPr bwMode="auto">
          <a:xfrm>
            <a:off x="1196752" y="6732240"/>
            <a:ext cx="2520000" cy="1800000"/>
          </a:xfrm>
          <a:prstGeom prst="rect">
            <a:avLst/>
          </a:prstGeom>
          <a:noFill/>
          <a:ln w="9525">
            <a:solidFill>
              <a:schemeClr val="accent6">
                <a:lumMod val="50000"/>
              </a:schemeClr>
            </a:solidFill>
            <a:miter lim="800000"/>
            <a:headEnd/>
            <a:tailEnd/>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oster - Remember to Recycle Paper! and other recycling posters for kids- free downloadable PDF.: "/>
          <p:cNvPicPr>
            <a:picLocks noChangeAspect="1" noChangeArrowheads="1"/>
          </p:cNvPicPr>
          <p:nvPr/>
        </p:nvPicPr>
        <p:blipFill>
          <a:blip r:embed="rId2" cstate="print"/>
          <a:srcRect l="9450" t="28433" r="7864" b="9683"/>
          <a:stretch>
            <a:fillRect/>
          </a:stretch>
        </p:blipFill>
        <p:spPr bwMode="auto">
          <a:xfrm rot="1481713">
            <a:off x="4142639" y="480778"/>
            <a:ext cx="2019369" cy="2134761"/>
          </a:xfrm>
          <a:prstGeom prst="rect">
            <a:avLst/>
          </a:prstGeom>
          <a:noFill/>
        </p:spPr>
      </p:pic>
      <p:pic>
        <p:nvPicPr>
          <p:cNvPr id="4" name="Picture 4" descr="Poster - Remember to Recycle Paper! and other recycling posters for kids- free downloadable PDF.: "/>
          <p:cNvPicPr>
            <a:picLocks noChangeAspect="1" noChangeArrowheads="1"/>
          </p:cNvPicPr>
          <p:nvPr/>
        </p:nvPicPr>
        <p:blipFill>
          <a:blip r:embed="rId2" cstate="print"/>
          <a:srcRect l="9450" t="28433" r="7864" b="9683"/>
          <a:stretch>
            <a:fillRect/>
          </a:stretch>
        </p:blipFill>
        <p:spPr bwMode="auto">
          <a:xfrm rot="20296442">
            <a:off x="982149" y="6932568"/>
            <a:ext cx="1357818" cy="1435407"/>
          </a:xfrm>
          <a:prstGeom prst="rect">
            <a:avLst/>
          </a:prstGeom>
          <a:noFill/>
        </p:spPr>
      </p:pic>
      <p:pic>
        <p:nvPicPr>
          <p:cNvPr id="2053" name="Picture 5" descr="zber papiera IV (3)"/>
          <p:cNvPicPr>
            <a:picLocks noChangeAspect="1" noChangeArrowheads="1"/>
          </p:cNvPicPr>
          <p:nvPr/>
        </p:nvPicPr>
        <p:blipFill>
          <a:blip r:embed="rId3" cstate="print"/>
          <a:srcRect/>
          <a:stretch>
            <a:fillRect/>
          </a:stretch>
        </p:blipFill>
        <p:spPr bwMode="auto">
          <a:xfrm>
            <a:off x="1052736" y="1043608"/>
            <a:ext cx="2879999" cy="2160000"/>
          </a:xfrm>
          <a:prstGeom prst="rect">
            <a:avLst/>
          </a:prstGeom>
          <a:noFill/>
          <a:ln w="9525">
            <a:solidFill>
              <a:schemeClr val="accent3">
                <a:lumMod val="50000"/>
              </a:schemeClr>
            </a:solidFill>
            <a:miter lim="800000"/>
            <a:headEnd/>
            <a:tailEnd/>
          </a:ln>
        </p:spPr>
      </p:pic>
      <p:pic>
        <p:nvPicPr>
          <p:cNvPr id="2054" name="Picture 6" descr="zber papiera IV (4)"/>
          <p:cNvPicPr>
            <a:picLocks noChangeAspect="1" noChangeArrowheads="1"/>
          </p:cNvPicPr>
          <p:nvPr/>
        </p:nvPicPr>
        <p:blipFill>
          <a:blip r:embed="rId4" cstate="print"/>
          <a:srcRect/>
          <a:stretch>
            <a:fillRect/>
          </a:stretch>
        </p:blipFill>
        <p:spPr bwMode="auto">
          <a:xfrm>
            <a:off x="2132856" y="4283968"/>
            <a:ext cx="2879999" cy="2160000"/>
          </a:xfrm>
          <a:prstGeom prst="rect">
            <a:avLst/>
          </a:prstGeom>
          <a:noFill/>
          <a:ln w="9525">
            <a:solidFill>
              <a:schemeClr val="accent3">
                <a:lumMod val="50000"/>
              </a:schemeClr>
            </a:solidFill>
            <a:miter lim="800000"/>
            <a:headEnd/>
            <a:tailEnd/>
          </a:ln>
        </p:spPr>
      </p:pic>
      <p:pic>
        <p:nvPicPr>
          <p:cNvPr id="2055" name="Picture 7" descr="zber papiera IV (5)"/>
          <p:cNvPicPr>
            <a:picLocks noChangeAspect="1" noChangeArrowheads="1"/>
          </p:cNvPicPr>
          <p:nvPr/>
        </p:nvPicPr>
        <p:blipFill>
          <a:blip r:embed="rId5" cstate="print"/>
          <a:srcRect/>
          <a:stretch>
            <a:fillRect/>
          </a:stretch>
        </p:blipFill>
        <p:spPr bwMode="auto">
          <a:xfrm>
            <a:off x="2996952" y="6732240"/>
            <a:ext cx="2871832" cy="2160000"/>
          </a:xfrm>
          <a:prstGeom prst="rect">
            <a:avLst/>
          </a:prstGeom>
          <a:noFill/>
          <a:ln w="9525">
            <a:solidFill>
              <a:schemeClr val="accent3">
                <a:lumMod val="50000"/>
              </a:schemeClr>
            </a:solidFill>
            <a:miter lim="800000"/>
            <a:headEnd/>
            <a:tailEnd/>
          </a:ln>
        </p:spPr>
      </p:pic>
      <p:sp>
        <p:nvSpPr>
          <p:cNvPr id="8" name="BlokTextu 7"/>
          <p:cNvSpPr txBox="1"/>
          <p:nvPr/>
        </p:nvSpPr>
        <p:spPr>
          <a:xfrm>
            <a:off x="1196752" y="3347864"/>
            <a:ext cx="5661248" cy="646331"/>
          </a:xfrm>
          <a:prstGeom prst="rect">
            <a:avLst/>
          </a:prstGeom>
          <a:noFill/>
        </p:spPr>
        <p:txBody>
          <a:bodyPr wrap="square" rtlCol="0">
            <a:spAutoFit/>
          </a:bodyPr>
          <a:lstStyle/>
          <a:p>
            <a:r>
              <a:rPr lang="sk-SK" sz="3600" dirty="0" smtClean="0">
                <a:solidFill>
                  <a:schemeClr val="accent3">
                    <a:lumMod val="50000"/>
                  </a:schemeClr>
                </a:solidFill>
              </a:rPr>
              <a:t>  Zber papiera – na jar  </a:t>
            </a:r>
            <a:endParaRPr lang="sk-SK" sz="36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Obrázok 31" descr="cornicetta-fiori-colorati-4.gif"/>
          <p:cNvPicPr>
            <a:picLocks noChangeAspect="1" noChangeArrowheads="1"/>
          </p:cNvPicPr>
          <p:nvPr/>
        </p:nvPicPr>
        <p:blipFill>
          <a:blip r:embed="rId2" cstate="print"/>
          <a:srcRect/>
          <a:stretch>
            <a:fillRect/>
          </a:stretch>
        </p:blipFill>
        <p:spPr bwMode="auto">
          <a:xfrm>
            <a:off x="0" y="-33337"/>
            <a:ext cx="6858000" cy="9177337"/>
          </a:xfrm>
          <a:prstGeom prst="rect">
            <a:avLst/>
          </a:prstGeom>
          <a:noFill/>
          <a:ln w="9525">
            <a:noFill/>
            <a:miter lim="800000"/>
            <a:headEnd/>
            <a:tailEnd/>
          </a:ln>
        </p:spPr>
      </p:pic>
      <p:sp>
        <p:nvSpPr>
          <p:cNvPr id="1027" name="Rectangle 3"/>
          <p:cNvSpPr>
            <a:spLocks noChangeArrowheads="1"/>
          </p:cNvSpPr>
          <p:nvPr/>
        </p:nvSpPr>
        <p:spPr bwMode="auto">
          <a:xfrm>
            <a:off x="-292530" y="-521717"/>
            <a:ext cx="7443063"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sk-SK" sz="3600" b="0" i="0" u="none" strike="noStrike" cap="none" normalizeH="0" baseline="0" dirty="0" smtClean="0">
              <a:ln>
                <a:noFill/>
              </a:ln>
              <a:solidFill>
                <a:srgbClr val="4F6228"/>
              </a:solidFill>
              <a:effectLst/>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sk-SK" sz="3600" dirty="0" smtClean="0">
              <a:solidFill>
                <a:srgbClr val="4F6228"/>
              </a:solidFill>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k-SK" sz="3600" b="0" i="0" u="none" strike="noStrike" cap="none" normalizeH="0" baseline="0" dirty="0" smtClean="0">
                <a:ln>
                  <a:noFill/>
                </a:ln>
                <a:solidFill>
                  <a:srgbClr val="4F6228"/>
                </a:solidFill>
                <a:effectLst/>
                <a:latin typeface="Arial" pitchFamily="34" charset="0"/>
                <a:ea typeface="Calibri" pitchFamily="34" charset="0"/>
                <a:cs typeface="Times New Roman" pitchFamily="18" charset="0"/>
              </a:rPr>
              <a:t> </a:t>
            </a:r>
            <a:r>
              <a:rPr kumimoji="0" lang="sk-SK" sz="2800" b="0" i="0" u="none" strike="noStrike" cap="none" normalizeH="0" baseline="0" dirty="0" smtClean="0">
                <a:ln>
                  <a:noFill/>
                </a:ln>
                <a:solidFill>
                  <a:srgbClr val="4F6228"/>
                </a:solidFill>
                <a:effectLst/>
                <a:latin typeface="Arial" pitchFamily="34" charset="0"/>
                <a:ea typeface="Calibri" pitchFamily="34" charset="0"/>
                <a:cs typeface="Times New Roman" pitchFamily="18" charset="0"/>
              </a:rPr>
              <a:t>Výstava Ovocia a zeleniny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k-SK" sz="2800" b="0" i="0" u="none" strike="noStrike" cap="none" normalizeH="0" baseline="0" dirty="0" smtClean="0">
                <a:ln>
                  <a:noFill/>
                </a:ln>
                <a:solidFill>
                  <a:srgbClr val="4F6228"/>
                </a:solidFill>
                <a:effectLst/>
                <a:latin typeface="Arial" pitchFamily="34" charset="0"/>
                <a:ea typeface="Calibri" pitchFamily="34" charset="0"/>
                <a:cs typeface="Times New Roman" pitchFamily="18" charset="0"/>
              </a:rPr>
              <a:t>v ZŠ</a:t>
            </a:r>
            <a:endParaRPr kumimoji="0" lang="sk-SK"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Obrázok 4" descr="F:\2015-2016\vystava OZ v ZS X\OZ v ZS X (2).JPG"/>
          <p:cNvPicPr>
            <a:picLocks noChangeAspect="1" noChangeArrowheads="1"/>
          </p:cNvPicPr>
          <p:nvPr/>
        </p:nvPicPr>
        <p:blipFill>
          <a:blip r:embed="rId3" cstate="print"/>
          <a:srcRect/>
          <a:stretch>
            <a:fillRect/>
          </a:stretch>
        </p:blipFill>
        <p:spPr bwMode="auto">
          <a:xfrm>
            <a:off x="1340768" y="1691680"/>
            <a:ext cx="2886583" cy="2160000"/>
          </a:xfrm>
          <a:prstGeom prst="rect">
            <a:avLst/>
          </a:prstGeom>
          <a:noFill/>
          <a:ln w="9525">
            <a:solidFill>
              <a:srgbClr val="4E6128"/>
            </a:solidFill>
            <a:miter lim="800000"/>
            <a:headEnd/>
            <a:tailEnd/>
          </a:ln>
        </p:spPr>
      </p:pic>
      <p:pic>
        <p:nvPicPr>
          <p:cNvPr id="1029" name="Obrázok 6" descr="F:\2015-2016\vystava OZ v ZS X\OZ v ZS X (15).JPG"/>
          <p:cNvPicPr>
            <a:picLocks noChangeAspect="1" noChangeArrowheads="1"/>
          </p:cNvPicPr>
          <p:nvPr/>
        </p:nvPicPr>
        <p:blipFill>
          <a:blip r:embed="rId4" cstate="print"/>
          <a:srcRect/>
          <a:stretch>
            <a:fillRect/>
          </a:stretch>
        </p:blipFill>
        <p:spPr bwMode="auto">
          <a:xfrm>
            <a:off x="2852936" y="3923928"/>
            <a:ext cx="2887996" cy="2160000"/>
          </a:xfrm>
          <a:prstGeom prst="rect">
            <a:avLst/>
          </a:prstGeom>
          <a:noFill/>
          <a:ln w="9525">
            <a:solidFill>
              <a:srgbClr val="4E6128"/>
            </a:solidFill>
            <a:miter lim="800000"/>
            <a:headEnd/>
            <a:tailEnd/>
          </a:ln>
        </p:spPr>
      </p:pic>
      <p:pic>
        <p:nvPicPr>
          <p:cNvPr id="1030" name="Obrázok 8" descr="F:\2015-2016\vystava OZ v ZS X\OZ v ZS X (8).JPG"/>
          <p:cNvPicPr>
            <a:picLocks noChangeAspect="1" noChangeArrowheads="1"/>
          </p:cNvPicPr>
          <p:nvPr/>
        </p:nvPicPr>
        <p:blipFill>
          <a:blip r:embed="rId5" cstate="print"/>
          <a:srcRect/>
          <a:stretch>
            <a:fillRect/>
          </a:stretch>
        </p:blipFill>
        <p:spPr bwMode="auto">
          <a:xfrm>
            <a:off x="1124744" y="6156176"/>
            <a:ext cx="2886583" cy="2160000"/>
          </a:xfrm>
          <a:prstGeom prst="rect">
            <a:avLst/>
          </a:prstGeom>
          <a:noFill/>
          <a:ln w="9525">
            <a:solidFill>
              <a:srgbClr val="4E6128"/>
            </a:solidFill>
            <a:miter lim="800000"/>
            <a:headEnd/>
            <a:tailEnd/>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ganisation de classe : des cadres pour de beaux affichages: "/>
          <p:cNvPicPr>
            <a:picLocks noChangeAspect="1" noChangeArrowheads="1"/>
          </p:cNvPicPr>
          <p:nvPr/>
        </p:nvPicPr>
        <p:blipFill>
          <a:blip r:embed="rId2" cstate="print"/>
          <a:srcRect l="15002" t="8263" r="14064" b="5113"/>
          <a:stretch>
            <a:fillRect/>
          </a:stretch>
        </p:blipFill>
        <p:spPr bwMode="auto">
          <a:xfrm>
            <a:off x="0" y="0"/>
            <a:ext cx="6858000" cy="9144000"/>
          </a:xfrm>
          <a:prstGeom prst="rect">
            <a:avLst/>
          </a:prstGeom>
          <a:noFill/>
        </p:spPr>
      </p:pic>
      <p:pic>
        <p:nvPicPr>
          <p:cNvPr id="1027" name="Picture 3" descr="Simsalala (4)"/>
          <p:cNvPicPr>
            <a:picLocks noChangeAspect="1" noChangeArrowheads="1"/>
          </p:cNvPicPr>
          <p:nvPr/>
        </p:nvPicPr>
        <p:blipFill>
          <a:blip r:embed="rId3" cstate="print"/>
          <a:srcRect/>
          <a:stretch>
            <a:fillRect/>
          </a:stretch>
        </p:blipFill>
        <p:spPr bwMode="auto">
          <a:xfrm>
            <a:off x="1700808" y="755576"/>
            <a:ext cx="2907218" cy="2160000"/>
          </a:xfrm>
          <a:prstGeom prst="rect">
            <a:avLst/>
          </a:prstGeom>
          <a:noFill/>
          <a:ln w="9525">
            <a:solidFill>
              <a:schemeClr val="accent1">
                <a:lumMod val="50000"/>
              </a:schemeClr>
            </a:solidFill>
            <a:miter lim="800000"/>
            <a:headEnd/>
            <a:tailEnd/>
          </a:ln>
        </p:spPr>
      </p:pic>
      <p:pic>
        <p:nvPicPr>
          <p:cNvPr id="1028" name="Picture 4" descr="Simsalala (34)"/>
          <p:cNvPicPr>
            <a:picLocks noChangeAspect="1" noChangeArrowheads="1"/>
          </p:cNvPicPr>
          <p:nvPr/>
        </p:nvPicPr>
        <p:blipFill>
          <a:blip r:embed="rId4" cstate="print"/>
          <a:srcRect/>
          <a:stretch>
            <a:fillRect/>
          </a:stretch>
        </p:blipFill>
        <p:spPr bwMode="auto">
          <a:xfrm>
            <a:off x="2204864" y="3779912"/>
            <a:ext cx="2862307" cy="2160000"/>
          </a:xfrm>
          <a:prstGeom prst="rect">
            <a:avLst/>
          </a:prstGeom>
          <a:noFill/>
          <a:ln w="9525">
            <a:solidFill>
              <a:schemeClr val="accent1">
                <a:lumMod val="50000"/>
              </a:schemeClr>
            </a:solidFill>
            <a:miter lim="800000"/>
            <a:headEnd/>
            <a:tailEnd/>
          </a:ln>
        </p:spPr>
      </p:pic>
      <p:pic>
        <p:nvPicPr>
          <p:cNvPr id="1029" name="Picture 5" descr="Simsalala (42)"/>
          <p:cNvPicPr>
            <a:picLocks noChangeAspect="1" noChangeArrowheads="1"/>
          </p:cNvPicPr>
          <p:nvPr/>
        </p:nvPicPr>
        <p:blipFill>
          <a:blip r:embed="rId5" cstate="print"/>
          <a:srcRect/>
          <a:stretch>
            <a:fillRect/>
          </a:stretch>
        </p:blipFill>
        <p:spPr bwMode="auto">
          <a:xfrm>
            <a:off x="1844824" y="6228184"/>
            <a:ext cx="2879999" cy="2160000"/>
          </a:xfrm>
          <a:prstGeom prst="rect">
            <a:avLst/>
          </a:prstGeom>
          <a:noFill/>
          <a:ln w="9525">
            <a:solidFill>
              <a:schemeClr val="accent1">
                <a:lumMod val="50000"/>
              </a:schemeClr>
            </a:solidFill>
            <a:miter lim="800000"/>
            <a:headEnd/>
            <a:tailEnd/>
          </a:ln>
        </p:spPr>
      </p:pic>
      <p:sp>
        <p:nvSpPr>
          <p:cNvPr id="6" name="BlokTextu 5"/>
          <p:cNvSpPr txBox="1"/>
          <p:nvPr/>
        </p:nvSpPr>
        <p:spPr>
          <a:xfrm>
            <a:off x="836712" y="2987824"/>
            <a:ext cx="5544616" cy="584775"/>
          </a:xfrm>
          <a:prstGeom prst="rect">
            <a:avLst/>
          </a:prstGeom>
          <a:noFill/>
        </p:spPr>
        <p:txBody>
          <a:bodyPr wrap="square" rtlCol="0">
            <a:spAutoFit/>
          </a:bodyPr>
          <a:lstStyle/>
          <a:p>
            <a:r>
              <a:rPr lang="sk-SK" sz="3200" dirty="0" smtClean="0">
                <a:solidFill>
                  <a:srgbClr val="002060"/>
                </a:solidFill>
              </a:rPr>
              <a:t>           </a:t>
            </a:r>
            <a:r>
              <a:rPr lang="sk-SK" sz="3200" dirty="0" err="1" smtClean="0">
                <a:solidFill>
                  <a:srgbClr val="002060"/>
                </a:solidFill>
              </a:rPr>
              <a:t>Simsalala</a:t>
            </a:r>
            <a:r>
              <a:rPr lang="sk-SK" sz="3200" dirty="0" smtClean="0">
                <a:solidFill>
                  <a:srgbClr val="002060"/>
                </a:solidFill>
              </a:rPr>
              <a:t> v MŠ </a:t>
            </a:r>
            <a:endParaRPr lang="sk-SK" sz="3200" dirty="0">
              <a:solidFill>
                <a:srgbClr val="002060"/>
              </a:solidFill>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simsala"/>
          <p:cNvPicPr/>
          <p:nvPr/>
        </p:nvPicPr>
        <p:blipFill>
          <a:blip r:embed="rId2" cstate="print"/>
          <a:srcRect l="1834" t="1923" r="2777" b="1923"/>
          <a:stretch>
            <a:fillRect/>
          </a:stretch>
        </p:blipFill>
        <p:spPr bwMode="auto">
          <a:xfrm>
            <a:off x="-315416" y="0"/>
            <a:ext cx="7173416" cy="9144000"/>
          </a:xfrm>
          <a:prstGeom prst="rect">
            <a:avLst/>
          </a:prstGeom>
          <a:noFill/>
          <a:ln w="9525">
            <a:noFill/>
            <a:miter lim="800000"/>
            <a:headEnd/>
            <a:tailEnd/>
          </a:ln>
        </p:spPr>
      </p:pic>
      <p:pic>
        <p:nvPicPr>
          <p:cNvPr id="6" name="Obrázok 5" descr="SAM_9711"/>
          <p:cNvPicPr/>
          <p:nvPr/>
        </p:nvPicPr>
        <p:blipFill>
          <a:blip r:embed="rId3" cstate="print"/>
          <a:srcRect/>
          <a:stretch>
            <a:fillRect/>
          </a:stretch>
        </p:blipFill>
        <p:spPr bwMode="auto">
          <a:xfrm>
            <a:off x="1052735" y="827583"/>
            <a:ext cx="2340000" cy="1800000"/>
          </a:xfrm>
          <a:prstGeom prst="rect">
            <a:avLst/>
          </a:prstGeom>
          <a:noFill/>
          <a:ln w="9525">
            <a:solidFill>
              <a:srgbClr val="FF0000"/>
            </a:solidFill>
            <a:miter lim="800000"/>
            <a:headEnd/>
            <a:tailEnd/>
          </a:ln>
        </p:spPr>
      </p:pic>
      <p:pic>
        <p:nvPicPr>
          <p:cNvPr id="8" name="Obrázok 7" descr="SAM_9714"/>
          <p:cNvPicPr/>
          <p:nvPr/>
        </p:nvPicPr>
        <p:blipFill>
          <a:blip r:embed="rId4" cstate="print"/>
          <a:srcRect/>
          <a:stretch>
            <a:fillRect/>
          </a:stretch>
        </p:blipFill>
        <p:spPr bwMode="auto">
          <a:xfrm>
            <a:off x="3573016" y="2267744"/>
            <a:ext cx="2340000" cy="1800000"/>
          </a:xfrm>
          <a:prstGeom prst="rect">
            <a:avLst/>
          </a:prstGeom>
          <a:noFill/>
          <a:ln w="9525">
            <a:solidFill>
              <a:srgbClr val="FF0000"/>
            </a:solidFill>
            <a:miter lim="800000"/>
            <a:headEnd/>
            <a:tailEnd/>
          </a:ln>
        </p:spPr>
      </p:pic>
      <p:pic>
        <p:nvPicPr>
          <p:cNvPr id="9" name="Obrázok 8" descr="SAM_9720"/>
          <p:cNvPicPr/>
          <p:nvPr/>
        </p:nvPicPr>
        <p:blipFill>
          <a:blip r:embed="rId5" cstate="print"/>
          <a:srcRect/>
          <a:stretch>
            <a:fillRect/>
          </a:stretch>
        </p:blipFill>
        <p:spPr bwMode="auto">
          <a:xfrm>
            <a:off x="980728" y="3923928"/>
            <a:ext cx="2340000" cy="1800000"/>
          </a:xfrm>
          <a:prstGeom prst="rect">
            <a:avLst/>
          </a:prstGeom>
          <a:noFill/>
          <a:ln w="9525">
            <a:solidFill>
              <a:srgbClr val="FF0000"/>
            </a:solidFill>
            <a:miter lim="800000"/>
            <a:headEnd/>
            <a:tailEnd/>
          </a:ln>
        </p:spPr>
      </p:pic>
      <p:pic>
        <p:nvPicPr>
          <p:cNvPr id="10" name="Obrázok 9" descr="H:\kniha školy 2015-2016\simpala\simsala\SAM_9717.JPG"/>
          <p:cNvPicPr/>
          <p:nvPr/>
        </p:nvPicPr>
        <p:blipFill>
          <a:blip r:embed="rId6" cstate="print"/>
          <a:srcRect/>
          <a:stretch>
            <a:fillRect/>
          </a:stretch>
        </p:blipFill>
        <p:spPr bwMode="auto">
          <a:xfrm>
            <a:off x="2420888" y="5940152"/>
            <a:ext cx="2340000" cy="1800000"/>
          </a:xfrm>
          <a:prstGeom prst="rect">
            <a:avLst/>
          </a:prstGeom>
          <a:noFill/>
          <a:ln w="9525">
            <a:solidFill>
              <a:srgbClr val="FF0000"/>
            </a:solidFill>
            <a:miter lim="800000"/>
            <a:headEnd/>
            <a:tailEnd/>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ORDES Y MARCOS - Tita K - Picasa Web Album: "/>
          <p:cNvPicPr>
            <a:picLocks noChangeAspect="1" noChangeArrowheads="1"/>
          </p:cNvPicPr>
          <p:nvPr/>
        </p:nvPicPr>
        <p:blipFill>
          <a:blip r:embed="rId2" cstate="print"/>
          <a:srcRect l="5901" t="5901" r="5901" b="5901"/>
          <a:stretch>
            <a:fillRect/>
          </a:stretch>
        </p:blipFill>
        <p:spPr bwMode="auto">
          <a:xfrm>
            <a:off x="0" y="0"/>
            <a:ext cx="6858000" cy="9144000"/>
          </a:xfrm>
          <a:prstGeom prst="rect">
            <a:avLst/>
          </a:prstGeom>
          <a:noFill/>
        </p:spPr>
      </p:pic>
      <p:pic>
        <p:nvPicPr>
          <p:cNvPr id="37892" name="Picture 4" descr="korc"/>
          <p:cNvPicPr>
            <a:picLocks noChangeAspect="1" noChangeArrowheads="1"/>
          </p:cNvPicPr>
          <p:nvPr/>
        </p:nvPicPr>
        <p:blipFill>
          <a:blip r:embed="rId3" cstate="print"/>
          <a:srcRect/>
          <a:stretch>
            <a:fillRect/>
          </a:stretch>
        </p:blipFill>
        <p:spPr bwMode="auto">
          <a:xfrm>
            <a:off x="980728" y="755576"/>
            <a:ext cx="2871832" cy="2160000"/>
          </a:xfrm>
          <a:prstGeom prst="rect">
            <a:avLst/>
          </a:prstGeom>
          <a:noFill/>
          <a:ln w="9525">
            <a:solidFill>
              <a:schemeClr val="accent1">
                <a:lumMod val="50000"/>
              </a:schemeClr>
            </a:solidFill>
            <a:miter lim="800000"/>
            <a:headEnd/>
            <a:tailEnd/>
          </a:ln>
        </p:spPr>
      </p:pic>
      <p:pic>
        <p:nvPicPr>
          <p:cNvPr id="37893" name="Picture 5" descr="DSC03996"/>
          <p:cNvPicPr>
            <a:picLocks noChangeAspect="1" noChangeArrowheads="1"/>
          </p:cNvPicPr>
          <p:nvPr/>
        </p:nvPicPr>
        <p:blipFill>
          <a:blip r:embed="rId4" cstate="print"/>
          <a:srcRect/>
          <a:stretch>
            <a:fillRect/>
          </a:stretch>
        </p:blipFill>
        <p:spPr bwMode="auto">
          <a:xfrm>
            <a:off x="2564904" y="3131840"/>
            <a:ext cx="2878642" cy="2160000"/>
          </a:xfrm>
          <a:prstGeom prst="rect">
            <a:avLst/>
          </a:prstGeom>
          <a:noFill/>
          <a:ln w="9525">
            <a:solidFill>
              <a:schemeClr val="accent1">
                <a:lumMod val="50000"/>
              </a:schemeClr>
            </a:solidFill>
            <a:miter lim="800000"/>
            <a:headEnd/>
            <a:tailEnd/>
          </a:ln>
        </p:spPr>
      </p:pic>
      <p:pic>
        <p:nvPicPr>
          <p:cNvPr id="37894" name="Picture 6" descr="Stonozky+Vcielky-VI (53)"/>
          <p:cNvPicPr>
            <a:picLocks noChangeAspect="1" noChangeArrowheads="1"/>
          </p:cNvPicPr>
          <p:nvPr/>
        </p:nvPicPr>
        <p:blipFill>
          <a:blip r:embed="rId5" cstate="print"/>
          <a:srcRect/>
          <a:stretch>
            <a:fillRect/>
          </a:stretch>
        </p:blipFill>
        <p:spPr bwMode="auto">
          <a:xfrm>
            <a:off x="1124744" y="6372200"/>
            <a:ext cx="2899050" cy="2160000"/>
          </a:xfrm>
          <a:prstGeom prst="rect">
            <a:avLst/>
          </a:prstGeom>
          <a:noFill/>
          <a:ln w="9525">
            <a:solidFill>
              <a:schemeClr val="accent1">
                <a:lumMod val="50000"/>
              </a:schemeClr>
            </a:solidFill>
            <a:miter lim="800000"/>
            <a:headEnd/>
            <a:tailEnd/>
          </a:ln>
        </p:spPr>
      </p:pic>
      <p:sp>
        <p:nvSpPr>
          <p:cNvPr id="7" name="BlokTextu 6"/>
          <p:cNvSpPr txBox="1"/>
          <p:nvPr/>
        </p:nvSpPr>
        <p:spPr>
          <a:xfrm>
            <a:off x="836712" y="5436097"/>
            <a:ext cx="5472608" cy="584775"/>
          </a:xfrm>
          <a:prstGeom prst="rect">
            <a:avLst/>
          </a:prstGeom>
          <a:noFill/>
        </p:spPr>
        <p:txBody>
          <a:bodyPr wrap="square" rtlCol="0">
            <a:spAutoFit/>
          </a:bodyPr>
          <a:lstStyle/>
          <a:p>
            <a:r>
              <a:rPr lang="sk-SK" sz="3200" dirty="0" smtClean="0">
                <a:solidFill>
                  <a:srgbClr val="002060"/>
                </a:solidFill>
              </a:rPr>
              <a:t>           Korčuľovanie</a:t>
            </a:r>
            <a:r>
              <a:rPr lang="sk-SK" dirty="0" smtClean="0"/>
              <a:t> </a:t>
            </a:r>
            <a:endParaRPr lang="sk-SK" dirty="0"/>
          </a:p>
        </p:txBody>
      </p:sp>
      <p:pic>
        <p:nvPicPr>
          <p:cNvPr id="8" name="Picture 4" descr="Little Boy Ice Skating: "/>
          <p:cNvPicPr>
            <a:picLocks noChangeAspect="1" noChangeArrowheads="1"/>
          </p:cNvPicPr>
          <p:nvPr/>
        </p:nvPicPr>
        <p:blipFill>
          <a:blip r:embed="rId6" cstate="print"/>
          <a:srcRect/>
          <a:stretch>
            <a:fillRect/>
          </a:stretch>
        </p:blipFill>
        <p:spPr bwMode="auto">
          <a:xfrm>
            <a:off x="692696" y="3635896"/>
            <a:ext cx="1258295" cy="1318693"/>
          </a:xfrm>
          <a:prstGeom prst="rect">
            <a:avLst/>
          </a:prstGeom>
          <a:noFill/>
        </p:spPr>
      </p:pic>
      <p:pic>
        <p:nvPicPr>
          <p:cNvPr id="9" name="Picture 2" descr="Girl Ice Skating: "/>
          <p:cNvPicPr>
            <a:picLocks noChangeAspect="1" noChangeArrowheads="1"/>
          </p:cNvPicPr>
          <p:nvPr/>
        </p:nvPicPr>
        <p:blipFill>
          <a:blip r:embed="rId7" cstate="print"/>
          <a:srcRect/>
          <a:stretch>
            <a:fillRect/>
          </a:stretch>
        </p:blipFill>
        <p:spPr bwMode="auto">
          <a:xfrm>
            <a:off x="4797152" y="6732240"/>
            <a:ext cx="1301215" cy="1350318"/>
          </a:xfrm>
          <a:prstGeom prst="rect">
            <a:avLst/>
          </a:prstGeom>
          <a:noFill/>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7e9a3d04fc89929b3dc974960c8bf0f"/>
          <p:cNvPicPr>
            <a:picLocks noChangeAspect="1" noChangeArrowheads="1"/>
          </p:cNvPicPr>
          <p:nvPr/>
        </p:nvPicPr>
        <p:blipFill>
          <a:blip r:embed="rId2" cstate="print"/>
          <a:srcRect/>
          <a:stretch>
            <a:fillRect/>
          </a:stretch>
        </p:blipFill>
        <p:spPr bwMode="auto">
          <a:xfrm>
            <a:off x="548680" y="6516216"/>
            <a:ext cx="2247900" cy="2247900"/>
          </a:xfrm>
          <a:prstGeom prst="rect">
            <a:avLst/>
          </a:prstGeom>
          <a:noFill/>
          <a:ln w="9525">
            <a:noFill/>
            <a:miter lim="800000"/>
            <a:headEnd/>
            <a:tailEnd/>
          </a:ln>
        </p:spPr>
      </p:pic>
      <p:pic>
        <p:nvPicPr>
          <p:cNvPr id="2" name="Picture 2" descr="6379388"/>
          <p:cNvPicPr>
            <a:picLocks noChangeAspect="1" noChangeArrowheads="1"/>
          </p:cNvPicPr>
          <p:nvPr/>
        </p:nvPicPr>
        <p:blipFill>
          <a:blip r:embed="rId3" cstate="print"/>
          <a:srcRect/>
          <a:stretch>
            <a:fillRect/>
          </a:stretch>
        </p:blipFill>
        <p:spPr bwMode="auto">
          <a:xfrm>
            <a:off x="4437112" y="539552"/>
            <a:ext cx="1550987" cy="1487487"/>
          </a:xfrm>
          <a:prstGeom prst="rect">
            <a:avLst/>
          </a:prstGeom>
          <a:noFill/>
          <a:ln w="9525">
            <a:noFill/>
            <a:miter lim="800000"/>
            <a:headEnd/>
            <a:tailEnd/>
          </a:ln>
        </p:spPr>
      </p:pic>
      <p:pic>
        <p:nvPicPr>
          <p:cNvPr id="3" name="Picture 2" descr="SAM_9202"/>
          <p:cNvPicPr>
            <a:picLocks noChangeAspect="1" noChangeArrowheads="1"/>
          </p:cNvPicPr>
          <p:nvPr/>
        </p:nvPicPr>
        <p:blipFill>
          <a:blip r:embed="rId4" cstate="print"/>
          <a:srcRect/>
          <a:stretch>
            <a:fillRect/>
          </a:stretch>
        </p:blipFill>
        <p:spPr bwMode="auto">
          <a:xfrm>
            <a:off x="476672" y="899592"/>
            <a:ext cx="2880976" cy="2160000"/>
          </a:xfrm>
          <a:prstGeom prst="rect">
            <a:avLst/>
          </a:prstGeom>
          <a:noFill/>
          <a:ln w="9525">
            <a:solidFill>
              <a:schemeClr val="accent4">
                <a:lumMod val="50000"/>
              </a:schemeClr>
            </a:solidFill>
            <a:miter lim="800000"/>
            <a:headEnd/>
            <a:tailEnd/>
          </a:ln>
        </p:spPr>
      </p:pic>
      <p:pic>
        <p:nvPicPr>
          <p:cNvPr id="6" name="Picture 2" descr="SAM_9206"/>
          <p:cNvPicPr>
            <a:picLocks noChangeAspect="1" noChangeArrowheads="1"/>
          </p:cNvPicPr>
          <p:nvPr/>
        </p:nvPicPr>
        <p:blipFill>
          <a:blip r:embed="rId5" cstate="print"/>
          <a:srcRect/>
          <a:stretch>
            <a:fillRect/>
          </a:stretch>
        </p:blipFill>
        <p:spPr bwMode="auto">
          <a:xfrm>
            <a:off x="3501008" y="6012160"/>
            <a:ext cx="2285410" cy="2664000"/>
          </a:xfrm>
          <a:prstGeom prst="rect">
            <a:avLst/>
          </a:prstGeom>
          <a:noFill/>
          <a:ln w="9525">
            <a:solidFill>
              <a:schemeClr val="accent4">
                <a:lumMod val="50000"/>
              </a:schemeClr>
            </a:solidFill>
            <a:miter lim="800000"/>
            <a:headEnd/>
            <a:tailEnd/>
          </a:ln>
        </p:spPr>
      </p:pic>
      <p:pic>
        <p:nvPicPr>
          <p:cNvPr id="7" name="Picture 2" descr="G:\korčuľovanie\SAM_9590.JPG"/>
          <p:cNvPicPr>
            <a:picLocks noChangeAspect="1" noChangeArrowheads="1"/>
          </p:cNvPicPr>
          <p:nvPr/>
        </p:nvPicPr>
        <p:blipFill>
          <a:blip r:embed="rId6" cstate="print"/>
          <a:srcRect/>
          <a:stretch>
            <a:fillRect/>
          </a:stretch>
        </p:blipFill>
        <p:spPr bwMode="auto">
          <a:xfrm>
            <a:off x="3573017" y="2987824"/>
            <a:ext cx="2879999" cy="2160000"/>
          </a:xfrm>
          <a:prstGeom prst="rect">
            <a:avLst/>
          </a:prstGeom>
          <a:noFill/>
          <a:ln>
            <a:solidFill>
              <a:schemeClr val="accent4">
                <a:lumMod val="50000"/>
              </a:schemeClr>
            </a:solidFill>
          </a:ln>
        </p:spPr>
      </p:pic>
      <p:pic>
        <p:nvPicPr>
          <p:cNvPr id="4" name="Picture 2" descr="G:\korčuľovanie\SAM_9556.JPG"/>
          <p:cNvPicPr>
            <a:picLocks noChangeAspect="1" noChangeArrowheads="1"/>
          </p:cNvPicPr>
          <p:nvPr/>
        </p:nvPicPr>
        <p:blipFill>
          <a:blip r:embed="rId7" cstate="print"/>
          <a:srcRect/>
          <a:stretch>
            <a:fillRect/>
          </a:stretch>
        </p:blipFill>
        <p:spPr bwMode="auto">
          <a:xfrm>
            <a:off x="260649" y="4067944"/>
            <a:ext cx="2879999" cy="2160000"/>
          </a:xfrm>
          <a:prstGeom prst="rect">
            <a:avLst/>
          </a:prstGeom>
          <a:noFill/>
          <a:ln>
            <a:solidFill>
              <a:schemeClr val="accent4">
                <a:lumMod val="50000"/>
              </a:schemeClr>
            </a:solidFill>
          </a:ln>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rintable red and white striped border. Use the border in Microsoft Word or other programs for creating flyers, invitations, and other printables. Free GIF, JPG, PDF, and PNG downloads at http://pageborders.org/download/red-and-white-striped-border/: "/>
          <p:cNvPicPr>
            <a:picLocks noChangeAspect="1" noChangeArrowheads="1"/>
          </p:cNvPicPr>
          <p:nvPr/>
        </p:nvPicPr>
        <p:blipFill>
          <a:blip r:embed="rId2" cstate="print"/>
          <a:srcRect t="2751" b="6882"/>
          <a:stretch>
            <a:fillRect/>
          </a:stretch>
        </p:blipFill>
        <p:spPr bwMode="auto">
          <a:xfrm>
            <a:off x="0" y="0"/>
            <a:ext cx="6858000" cy="9144000"/>
          </a:xfrm>
          <a:prstGeom prst="rect">
            <a:avLst/>
          </a:prstGeom>
          <a:noFill/>
        </p:spPr>
      </p:pic>
      <p:pic>
        <p:nvPicPr>
          <p:cNvPr id="41987" name="Picture 3" descr="MDD+hasici (30)"/>
          <p:cNvPicPr>
            <a:picLocks noChangeAspect="1" noChangeArrowheads="1"/>
          </p:cNvPicPr>
          <p:nvPr/>
        </p:nvPicPr>
        <p:blipFill>
          <a:blip r:embed="rId3" cstate="print"/>
          <a:srcRect/>
          <a:stretch>
            <a:fillRect/>
          </a:stretch>
        </p:blipFill>
        <p:spPr bwMode="auto">
          <a:xfrm>
            <a:off x="1052736" y="683568"/>
            <a:ext cx="2879999" cy="2160000"/>
          </a:xfrm>
          <a:prstGeom prst="rect">
            <a:avLst/>
          </a:prstGeom>
          <a:noFill/>
          <a:ln w="9525">
            <a:solidFill>
              <a:srgbClr val="FF0000"/>
            </a:solidFill>
            <a:miter lim="800000"/>
            <a:headEnd/>
            <a:tailEnd/>
          </a:ln>
        </p:spPr>
      </p:pic>
      <p:pic>
        <p:nvPicPr>
          <p:cNvPr id="41988" name="Picture 4" descr="MDD+hasici (58)"/>
          <p:cNvPicPr>
            <a:picLocks noChangeAspect="1" noChangeArrowheads="1"/>
          </p:cNvPicPr>
          <p:nvPr/>
        </p:nvPicPr>
        <p:blipFill>
          <a:blip r:embed="rId4" cstate="print"/>
          <a:srcRect/>
          <a:stretch>
            <a:fillRect/>
          </a:stretch>
        </p:blipFill>
        <p:spPr bwMode="auto">
          <a:xfrm>
            <a:off x="2924944" y="3131840"/>
            <a:ext cx="2879999" cy="2160000"/>
          </a:xfrm>
          <a:prstGeom prst="rect">
            <a:avLst/>
          </a:prstGeom>
          <a:noFill/>
          <a:ln w="9525">
            <a:solidFill>
              <a:srgbClr val="FF0000"/>
            </a:solidFill>
            <a:miter lim="800000"/>
            <a:headEnd/>
            <a:tailEnd/>
          </a:ln>
        </p:spPr>
      </p:pic>
      <p:pic>
        <p:nvPicPr>
          <p:cNvPr id="41989" name="Picture 5" descr="MDD+hasici (124)"/>
          <p:cNvPicPr>
            <a:picLocks noChangeAspect="1" noChangeArrowheads="1"/>
          </p:cNvPicPr>
          <p:nvPr/>
        </p:nvPicPr>
        <p:blipFill>
          <a:blip r:embed="rId5" cstate="print"/>
          <a:srcRect/>
          <a:stretch>
            <a:fillRect/>
          </a:stretch>
        </p:blipFill>
        <p:spPr bwMode="auto">
          <a:xfrm>
            <a:off x="1484784" y="6516216"/>
            <a:ext cx="2879999" cy="2160000"/>
          </a:xfrm>
          <a:prstGeom prst="rect">
            <a:avLst/>
          </a:prstGeom>
          <a:noFill/>
          <a:ln w="9525">
            <a:solidFill>
              <a:srgbClr val="FF0000"/>
            </a:solidFill>
            <a:miter lim="800000"/>
            <a:headEnd/>
            <a:tailEnd/>
          </a:ln>
        </p:spPr>
      </p:pic>
      <p:sp>
        <p:nvSpPr>
          <p:cNvPr id="6" name="BlokTextu 5"/>
          <p:cNvSpPr txBox="1"/>
          <p:nvPr/>
        </p:nvSpPr>
        <p:spPr>
          <a:xfrm>
            <a:off x="764704" y="5364088"/>
            <a:ext cx="5400600" cy="584775"/>
          </a:xfrm>
          <a:prstGeom prst="rect">
            <a:avLst/>
          </a:prstGeom>
          <a:noFill/>
        </p:spPr>
        <p:txBody>
          <a:bodyPr wrap="square" rtlCol="0">
            <a:spAutoFit/>
          </a:bodyPr>
          <a:lstStyle/>
          <a:p>
            <a:r>
              <a:rPr lang="sk-SK" sz="3200" dirty="0" smtClean="0">
                <a:solidFill>
                  <a:srgbClr val="FF0000"/>
                </a:solidFill>
              </a:rPr>
              <a:t>    MDD - Po stopách hasičov</a:t>
            </a:r>
            <a:endParaRPr lang="sk-SK" sz="3200" dirty="0">
              <a:solidFill>
                <a:srgbClr val="FF0000"/>
              </a:solidFill>
            </a:endParaRPr>
          </a:p>
        </p:txBody>
      </p:sp>
      <p:pic>
        <p:nvPicPr>
          <p:cNvPr id="41991" name="Picture 7" descr="HAPPY SMILEY: "/>
          <p:cNvPicPr>
            <a:picLocks noChangeAspect="1" noChangeArrowheads="1"/>
          </p:cNvPicPr>
          <p:nvPr/>
        </p:nvPicPr>
        <p:blipFill>
          <a:blip r:embed="rId6" cstate="print"/>
          <a:srcRect/>
          <a:stretch>
            <a:fillRect/>
          </a:stretch>
        </p:blipFill>
        <p:spPr bwMode="auto">
          <a:xfrm>
            <a:off x="4293096" y="539552"/>
            <a:ext cx="1800200" cy="1800200"/>
          </a:xfrm>
          <a:prstGeom prst="rect">
            <a:avLst/>
          </a:prstGeom>
          <a:noFill/>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leto 2"/>
          <p:cNvPicPr/>
          <p:nvPr/>
        </p:nvPicPr>
        <p:blipFill>
          <a:blip r:embed="rId2" cstate="print"/>
          <a:srcRect l="3801" t="4326" r="4851" b="3538"/>
          <a:stretch>
            <a:fillRect/>
          </a:stretch>
        </p:blipFill>
        <p:spPr bwMode="auto">
          <a:xfrm>
            <a:off x="0" y="0"/>
            <a:ext cx="6858000" cy="9144000"/>
          </a:xfrm>
          <a:prstGeom prst="rect">
            <a:avLst/>
          </a:prstGeom>
          <a:noFill/>
          <a:ln w="9525">
            <a:noFill/>
            <a:miter lim="800000"/>
            <a:headEnd/>
            <a:tailEnd/>
          </a:ln>
        </p:spPr>
      </p:pic>
      <p:pic>
        <p:nvPicPr>
          <p:cNvPr id="6" name="Obrázok 5" descr="SAM_0002"/>
          <p:cNvPicPr/>
          <p:nvPr/>
        </p:nvPicPr>
        <p:blipFill>
          <a:blip r:embed="rId3" cstate="print"/>
          <a:srcRect/>
          <a:stretch>
            <a:fillRect/>
          </a:stretch>
        </p:blipFill>
        <p:spPr bwMode="auto">
          <a:xfrm>
            <a:off x="1340768" y="1115616"/>
            <a:ext cx="2520000" cy="1980000"/>
          </a:xfrm>
          <a:prstGeom prst="rect">
            <a:avLst/>
          </a:prstGeom>
          <a:noFill/>
          <a:ln w="9525">
            <a:solidFill>
              <a:schemeClr val="accent4">
                <a:lumMod val="75000"/>
              </a:schemeClr>
            </a:solidFill>
            <a:miter lim="800000"/>
            <a:headEnd/>
            <a:tailEnd/>
          </a:ln>
        </p:spPr>
      </p:pic>
      <p:pic>
        <p:nvPicPr>
          <p:cNvPr id="7" name="Obrázok 6" descr="SAM_9961"/>
          <p:cNvPicPr/>
          <p:nvPr/>
        </p:nvPicPr>
        <p:blipFill>
          <a:blip r:embed="rId4" cstate="print"/>
          <a:srcRect/>
          <a:stretch>
            <a:fillRect/>
          </a:stretch>
        </p:blipFill>
        <p:spPr bwMode="auto">
          <a:xfrm>
            <a:off x="3212976" y="3203848"/>
            <a:ext cx="2520000" cy="1980000"/>
          </a:xfrm>
          <a:prstGeom prst="rect">
            <a:avLst/>
          </a:prstGeom>
          <a:noFill/>
          <a:ln w="9525">
            <a:solidFill>
              <a:schemeClr val="accent4">
                <a:lumMod val="75000"/>
              </a:schemeClr>
            </a:solidFill>
            <a:miter lim="800000"/>
            <a:headEnd/>
            <a:tailEnd/>
          </a:ln>
        </p:spPr>
      </p:pic>
      <p:pic>
        <p:nvPicPr>
          <p:cNvPr id="8" name="Obrázok 7" descr="SAM_9918"/>
          <p:cNvPicPr/>
          <p:nvPr/>
        </p:nvPicPr>
        <p:blipFill>
          <a:blip r:embed="rId5" cstate="print"/>
          <a:srcRect/>
          <a:stretch>
            <a:fillRect/>
          </a:stretch>
        </p:blipFill>
        <p:spPr bwMode="auto">
          <a:xfrm>
            <a:off x="908720" y="5364088"/>
            <a:ext cx="2520000" cy="1980000"/>
          </a:xfrm>
          <a:prstGeom prst="rect">
            <a:avLst/>
          </a:prstGeom>
          <a:noFill/>
          <a:ln w="9525">
            <a:solidFill>
              <a:schemeClr val="accent4">
                <a:lumMod val="75000"/>
              </a:schemeClr>
            </a:solidFill>
            <a:miter lim="800000"/>
            <a:headEnd/>
            <a:tailEnd/>
          </a:ln>
        </p:spPr>
      </p:pic>
      <p:pic>
        <p:nvPicPr>
          <p:cNvPr id="9" name="Obrázok 8" descr="SAM_9888"/>
          <p:cNvPicPr/>
          <p:nvPr/>
        </p:nvPicPr>
        <p:blipFill>
          <a:blip r:embed="rId6" cstate="print"/>
          <a:srcRect/>
          <a:stretch>
            <a:fillRect/>
          </a:stretch>
        </p:blipFill>
        <p:spPr bwMode="auto">
          <a:xfrm>
            <a:off x="3573016" y="6372200"/>
            <a:ext cx="2520000" cy="1980000"/>
          </a:xfrm>
          <a:prstGeom prst="rect">
            <a:avLst/>
          </a:prstGeom>
          <a:noFill/>
          <a:ln w="9525">
            <a:solidFill>
              <a:schemeClr val="accent4">
                <a:lumMod val="75000"/>
              </a:schemeClr>
            </a:solidFill>
            <a:miter lim="800000"/>
            <a:headEnd/>
            <a:tailEnd/>
          </a:ln>
        </p:spPr>
      </p:pic>
      <p:sp>
        <p:nvSpPr>
          <p:cNvPr id="10" name="BlokTextu 9"/>
          <p:cNvSpPr txBox="1"/>
          <p:nvPr/>
        </p:nvSpPr>
        <p:spPr>
          <a:xfrm>
            <a:off x="3933056" y="323528"/>
            <a:ext cx="2232248" cy="1692771"/>
          </a:xfrm>
          <a:prstGeom prst="rect">
            <a:avLst/>
          </a:prstGeom>
          <a:noFill/>
        </p:spPr>
        <p:txBody>
          <a:bodyPr wrap="square" rtlCol="0">
            <a:spAutoFit/>
          </a:bodyPr>
          <a:lstStyle/>
          <a:p>
            <a:r>
              <a:rPr lang="sk-SK" sz="3200" dirty="0" smtClean="0">
                <a:solidFill>
                  <a:srgbClr val="C00000"/>
                </a:solidFill>
                <a:latin typeface="Times New Roman" pitchFamily="18" charset="0"/>
                <a:cs typeface="Times New Roman" pitchFamily="18" charset="0"/>
              </a:rPr>
              <a:t>                          </a:t>
            </a:r>
          </a:p>
          <a:p>
            <a:endParaRPr lang="sk-SK" sz="3200" dirty="0" smtClean="0">
              <a:solidFill>
                <a:srgbClr val="C00000"/>
              </a:solidFill>
              <a:latin typeface="Times New Roman" pitchFamily="18" charset="0"/>
              <a:cs typeface="Times New Roman" pitchFamily="18" charset="0"/>
            </a:endParaRPr>
          </a:p>
          <a:p>
            <a:r>
              <a:rPr lang="sk-SK" sz="3200" dirty="0" smtClean="0">
                <a:solidFill>
                  <a:srgbClr val="C00000"/>
                </a:solidFill>
                <a:latin typeface="Times New Roman" pitchFamily="18" charset="0"/>
                <a:cs typeface="Times New Roman" pitchFamily="18" charset="0"/>
              </a:rPr>
              <a:t>     </a:t>
            </a:r>
            <a:r>
              <a:rPr lang="sk-SK" sz="4000" dirty="0" smtClean="0">
                <a:solidFill>
                  <a:srgbClr val="C00000"/>
                </a:solidFill>
                <a:latin typeface="Times New Roman" pitchFamily="18" charset="0"/>
                <a:cs typeface="Times New Roman" pitchFamily="18" charset="0"/>
              </a:rPr>
              <a:t>MDD</a:t>
            </a:r>
            <a:endParaRPr lang="sk-SK" sz="4000" dirty="0">
              <a:solidFill>
                <a:srgbClr val="C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descr="Printable fire truck border. Free GIF, JPG, PDF, and PNG downloads at http://pageborders.org/download/fire-truck-border/. EPS and AI versions are also available.: "/>
          <p:cNvPicPr>
            <a:picLocks noChangeAspect="1" noChangeArrowheads="1"/>
          </p:cNvPicPr>
          <p:nvPr/>
        </p:nvPicPr>
        <p:blipFill>
          <a:blip r:embed="rId2" cstate="print"/>
          <a:srcRect l="3801" t="3538" r="3801" b="3538"/>
          <a:stretch>
            <a:fillRect/>
          </a:stretch>
        </p:blipFill>
        <p:spPr bwMode="auto">
          <a:xfrm>
            <a:off x="0" y="0"/>
            <a:ext cx="6858000" cy="9144000"/>
          </a:xfrm>
          <a:prstGeom prst="rect">
            <a:avLst/>
          </a:prstGeom>
          <a:noFill/>
        </p:spPr>
      </p:pic>
      <p:pic>
        <p:nvPicPr>
          <p:cNvPr id="36871" name="Picture 7" descr="MDD+hasici (165)"/>
          <p:cNvPicPr>
            <a:picLocks noChangeAspect="1" noChangeArrowheads="1"/>
          </p:cNvPicPr>
          <p:nvPr/>
        </p:nvPicPr>
        <p:blipFill>
          <a:blip r:embed="rId3" cstate="print"/>
          <a:srcRect/>
          <a:stretch>
            <a:fillRect/>
          </a:stretch>
        </p:blipFill>
        <p:spPr bwMode="auto">
          <a:xfrm>
            <a:off x="1844824" y="395536"/>
            <a:ext cx="2879999" cy="2160000"/>
          </a:xfrm>
          <a:prstGeom prst="rect">
            <a:avLst/>
          </a:prstGeom>
          <a:noFill/>
          <a:ln w="9525">
            <a:solidFill>
              <a:srgbClr val="FF0000"/>
            </a:solidFill>
            <a:miter lim="800000"/>
            <a:headEnd/>
            <a:tailEnd/>
          </a:ln>
        </p:spPr>
      </p:pic>
      <p:pic>
        <p:nvPicPr>
          <p:cNvPr id="36872" name="Picture 8" descr="MDD+hasici (149)"/>
          <p:cNvPicPr>
            <a:picLocks noChangeAspect="1" noChangeArrowheads="1"/>
          </p:cNvPicPr>
          <p:nvPr/>
        </p:nvPicPr>
        <p:blipFill>
          <a:blip r:embed="rId4" cstate="print"/>
          <a:srcRect/>
          <a:stretch>
            <a:fillRect/>
          </a:stretch>
        </p:blipFill>
        <p:spPr bwMode="auto">
          <a:xfrm>
            <a:off x="2852936" y="3203848"/>
            <a:ext cx="2879999" cy="2160000"/>
          </a:xfrm>
          <a:prstGeom prst="rect">
            <a:avLst/>
          </a:prstGeom>
          <a:noFill/>
          <a:ln w="9525">
            <a:solidFill>
              <a:srgbClr val="FF0000"/>
            </a:solidFill>
            <a:miter lim="800000"/>
            <a:headEnd/>
            <a:tailEnd/>
          </a:ln>
        </p:spPr>
      </p:pic>
      <p:pic>
        <p:nvPicPr>
          <p:cNvPr id="36873" name="Picture 9" descr="MDD+hasici (191)"/>
          <p:cNvPicPr>
            <a:picLocks noChangeAspect="1" noChangeArrowheads="1"/>
          </p:cNvPicPr>
          <p:nvPr/>
        </p:nvPicPr>
        <p:blipFill>
          <a:blip r:embed="rId5" cstate="print"/>
          <a:srcRect/>
          <a:stretch>
            <a:fillRect/>
          </a:stretch>
        </p:blipFill>
        <p:spPr bwMode="auto">
          <a:xfrm>
            <a:off x="1628800" y="5508104"/>
            <a:ext cx="2879999" cy="2160000"/>
          </a:xfrm>
          <a:prstGeom prst="rect">
            <a:avLst/>
          </a:prstGeom>
          <a:noFill/>
          <a:ln w="9525">
            <a:solidFill>
              <a:srgbClr val="FF0000"/>
            </a:solidFill>
            <a:miter lim="800000"/>
            <a:headEnd/>
            <a:tailEnd/>
          </a:ln>
        </p:spPr>
      </p:pic>
      <p:sp>
        <p:nvSpPr>
          <p:cNvPr id="8" name="BlokTextu 7"/>
          <p:cNvSpPr txBox="1"/>
          <p:nvPr/>
        </p:nvSpPr>
        <p:spPr>
          <a:xfrm>
            <a:off x="1124744" y="2555776"/>
            <a:ext cx="5112568" cy="584775"/>
          </a:xfrm>
          <a:prstGeom prst="rect">
            <a:avLst/>
          </a:prstGeom>
          <a:noFill/>
        </p:spPr>
        <p:txBody>
          <a:bodyPr wrap="square" rtlCol="0">
            <a:spAutoFit/>
          </a:bodyPr>
          <a:lstStyle/>
          <a:p>
            <a:r>
              <a:rPr lang="sk-SK" sz="3200" dirty="0" smtClean="0">
                <a:solidFill>
                  <a:srgbClr val="FF0000"/>
                </a:solidFill>
              </a:rPr>
              <a:t>         Hasiči v MŠ     </a:t>
            </a:r>
            <a:endParaRPr lang="sk-SK" sz="3200" dirty="0">
              <a:solidFill>
                <a:srgbClr val="FF0000"/>
              </a:solidFill>
            </a:endParaRP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požiarnik.jpg"/>
          <p:cNvPicPr>
            <a:picLocks noChangeAspect="1" noChangeArrowheads="1"/>
          </p:cNvPicPr>
          <p:nvPr/>
        </p:nvPicPr>
        <p:blipFill>
          <a:blip r:embed="rId2" cstate="print"/>
          <a:srcRect l="3801" t="2708" r="4851" b="4247"/>
          <a:stretch>
            <a:fillRect/>
          </a:stretch>
        </p:blipFill>
        <p:spPr bwMode="auto">
          <a:xfrm>
            <a:off x="0" y="0"/>
            <a:ext cx="6858000" cy="9144000"/>
          </a:xfrm>
          <a:prstGeom prst="rect">
            <a:avLst/>
          </a:prstGeom>
          <a:noFill/>
        </p:spPr>
      </p:pic>
      <p:pic>
        <p:nvPicPr>
          <p:cNvPr id="3" name="Picture 2" descr="G:\Mdd\MDD\SAM_9822.JPG"/>
          <p:cNvPicPr>
            <a:picLocks noChangeAspect="1" noChangeArrowheads="1"/>
          </p:cNvPicPr>
          <p:nvPr/>
        </p:nvPicPr>
        <p:blipFill>
          <a:blip r:embed="rId3" cstate="print"/>
          <a:srcRect/>
          <a:stretch>
            <a:fillRect/>
          </a:stretch>
        </p:blipFill>
        <p:spPr bwMode="auto">
          <a:xfrm>
            <a:off x="764704" y="611560"/>
            <a:ext cx="2736001" cy="2052000"/>
          </a:xfrm>
          <a:prstGeom prst="rect">
            <a:avLst/>
          </a:prstGeom>
          <a:noFill/>
          <a:ln>
            <a:solidFill>
              <a:srgbClr val="FF0000"/>
            </a:solidFill>
          </a:ln>
        </p:spPr>
      </p:pic>
      <p:pic>
        <p:nvPicPr>
          <p:cNvPr id="4" name="Picture 2" descr="G:\Mdd\MDD\SAM_9850.JPG"/>
          <p:cNvPicPr>
            <a:picLocks noChangeAspect="1" noChangeArrowheads="1"/>
          </p:cNvPicPr>
          <p:nvPr/>
        </p:nvPicPr>
        <p:blipFill>
          <a:blip r:embed="rId4" cstate="print"/>
          <a:srcRect/>
          <a:stretch>
            <a:fillRect/>
          </a:stretch>
        </p:blipFill>
        <p:spPr bwMode="auto">
          <a:xfrm>
            <a:off x="548680" y="5004048"/>
            <a:ext cx="2736000" cy="2052000"/>
          </a:xfrm>
          <a:prstGeom prst="rect">
            <a:avLst/>
          </a:prstGeom>
          <a:noFill/>
          <a:ln>
            <a:solidFill>
              <a:srgbClr val="FF0000"/>
            </a:solidFill>
          </a:ln>
        </p:spPr>
      </p:pic>
      <p:pic>
        <p:nvPicPr>
          <p:cNvPr id="5" name="Picture 2" descr="G:\Mdd\MDD\SAM_9856.JPG"/>
          <p:cNvPicPr>
            <a:picLocks noChangeAspect="1" noChangeArrowheads="1"/>
          </p:cNvPicPr>
          <p:nvPr/>
        </p:nvPicPr>
        <p:blipFill>
          <a:blip r:embed="rId5" cstate="print"/>
          <a:srcRect/>
          <a:stretch>
            <a:fillRect/>
          </a:stretch>
        </p:blipFill>
        <p:spPr bwMode="auto">
          <a:xfrm>
            <a:off x="3501008" y="6588224"/>
            <a:ext cx="2735999" cy="2052000"/>
          </a:xfrm>
          <a:prstGeom prst="rect">
            <a:avLst/>
          </a:prstGeom>
          <a:noFill/>
          <a:ln>
            <a:solidFill>
              <a:srgbClr val="FF0000"/>
            </a:solidFill>
          </a:ln>
        </p:spPr>
      </p:pic>
      <p:pic>
        <p:nvPicPr>
          <p:cNvPr id="6" name="Picture 2" descr="G:\Mdd\MDD\SAM_9842.JPG"/>
          <p:cNvPicPr>
            <a:picLocks noChangeAspect="1" noChangeArrowheads="1"/>
          </p:cNvPicPr>
          <p:nvPr/>
        </p:nvPicPr>
        <p:blipFill>
          <a:blip r:embed="rId6" cstate="print"/>
          <a:srcRect/>
          <a:stretch>
            <a:fillRect/>
          </a:stretch>
        </p:blipFill>
        <p:spPr bwMode="auto">
          <a:xfrm>
            <a:off x="3284984" y="2843808"/>
            <a:ext cx="2736000" cy="2052000"/>
          </a:xfrm>
          <a:prstGeom prst="rect">
            <a:avLst/>
          </a:prstGeom>
          <a:noFill/>
          <a:ln>
            <a:solidFill>
              <a:srgbClr val="FF0000"/>
            </a:solidFill>
          </a:ln>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intable four leaf clover border. Free GIF, JPG, PDF, and PNG downloads at http://pageborders.org/download/four-leaf-clover-border/: "/>
          <p:cNvPicPr>
            <a:picLocks noChangeAspect="1" noChangeArrowheads="1"/>
          </p:cNvPicPr>
          <p:nvPr/>
        </p:nvPicPr>
        <p:blipFill>
          <a:blip r:embed="rId2" cstate="print"/>
          <a:srcRect/>
          <a:stretch>
            <a:fillRect/>
          </a:stretch>
        </p:blipFill>
        <p:spPr bwMode="auto">
          <a:xfrm>
            <a:off x="0" y="1"/>
            <a:ext cx="6858000" cy="9144000"/>
          </a:xfrm>
          <a:prstGeom prst="rect">
            <a:avLst/>
          </a:prstGeom>
          <a:noFill/>
        </p:spPr>
      </p:pic>
      <p:pic>
        <p:nvPicPr>
          <p:cNvPr id="3075" name="Picture 3" descr="Domcek Forester (5)"/>
          <p:cNvPicPr>
            <a:picLocks noChangeAspect="1" noChangeArrowheads="1"/>
          </p:cNvPicPr>
          <p:nvPr/>
        </p:nvPicPr>
        <p:blipFill>
          <a:blip r:embed="rId3" cstate="print"/>
          <a:srcRect/>
          <a:stretch>
            <a:fillRect/>
          </a:stretch>
        </p:blipFill>
        <p:spPr bwMode="auto">
          <a:xfrm>
            <a:off x="1484784" y="683568"/>
            <a:ext cx="2879999" cy="2160000"/>
          </a:xfrm>
          <a:prstGeom prst="rect">
            <a:avLst/>
          </a:prstGeom>
          <a:noFill/>
          <a:ln w="9525">
            <a:solidFill>
              <a:schemeClr val="accent3">
                <a:lumMod val="50000"/>
              </a:schemeClr>
            </a:solidFill>
            <a:miter lim="800000"/>
            <a:headEnd/>
            <a:tailEnd/>
          </a:ln>
        </p:spPr>
      </p:pic>
      <p:pic>
        <p:nvPicPr>
          <p:cNvPr id="3076" name="Picture 4" descr="Domcek Forester (10)"/>
          <p:cNvPicPr>
            <a:picLocks noChangeAspect="1" noChangeArrowheads="1"/>
          </p:cNvPicPr>
          <p:nvPr/>
        </p:nvPicPr>
        <p:blipFill>
          <a:blip r:embed="rId4" cstate="print"/>
          <a:srcRect/>
          <a:stretch>
            <a:fillRect/>
          </a:stretch>
        </p:blipFill>
        <p:spPr bwMode="auto">
          <a:xfrm>
            <a:off x="2780928" y="3851920"/>
            <a:ext cx="2871832" cy="2160000"/>
          </a:xfrm>
          <a:prstGeom prst="rect">
            <a:avLst/>
          </a:prstGeom>
          <a:noFill/>
          <a:ln w="9525">
            <a:solidFill>
              <a:schemeClr val="accent3">
                <a:lumMod val="50000"/>
              </a:schemeClr>
            </a:solidFill>
            <a:miter lim="800000"/>
            <a:headEnd/>
            <a:tailEnd/>
          </a:ln>
        </p:spPr>
      </p:pic>
      <p:pic>
        <p:nvPicPr>
          <p:cNvPr id="3077" name="Picture 5" descr="Domcek Forester (7)"/>
          <p:cNvPicPr>
            <a:picLocks noChangeAspect="1" noChangeArrowheads="1"/>
          </p:cNvPicPr>
          <p:nvPr/>
        </p:nvPicPr>
        <p:blipFill>
          <a:blip r:embed="rId5" cstate="print"/>
          <a:srcRect/>
          <a:stretch>
            <a:fillRect/>
          </a:stretch>
        </p:blipFill>
        <p:spPr bwMode="auto">
          <a:xfrm>
            <a:off x="1700808" y="6300192"/>
            <a:ext cx="2879999" cy="2160000"/>
          </a:xfrm>
          <a:prstGeom prst="rect">
            <a:avLst/>
          </a:prstGeom>
          <a:noFill/>
          <a:ln w="9525">
            <a:solidFill>
              <a:schemeClr val="accent3">
                <a:lumMod val="50000"/>
              </a:schemeClr>
            </a:solidFill>
            <a:miter lim="800000"/>
            <a:headEnd/>
            <a:tailEnd/>
          </a:ln>
        </p:spPr>
      </p:pic>
      <p:sp>
        <p:nvSpPr>
          <p:cNvPr id="6" name="BlokTextu 5"/>
          <p:cNvSpPr txBox="1"/>
          <p:nvPr/>
        </p:nvSpPr>
        <p:spPr>
          <a:xfrm>
            <a:off x="764704" y="2843808"/>
            <a:ext cx="5544616" cy="1077218"/>
          </a:xfrm>
          <a:prstGeom prst="rect">
            <a:avLst/>
          </a:prstGeom>
          <a:noFill/>
        </p:spPr>
        <p:txBody>
          <a:bodyPr wrap="square" rtlCol="0">
            <a:spAutoFit/>
          </a:bodyPr>
          <a:lstStyle/>
          <a:p>
            <a:r>
              <a:rPr lang="sk-SK" sz="3200" dirty="0" smtClean="0">
                <a:solidFill>
                  <a:schemeClr val="accent3">
                    <a:lumMod val="50000"/>
                  </a:schemeClr>
                </a:solidFill>
              </a:rPr>
              <a:t>Divadelné predstavenie - Domček </a:t>
            </a:r>
            <a:r>
              <a:rPr lang="sk-SK" sz="3200" dirty="0" err="1" smtClean="0">
                <a:solidFill>
                  <a:schemeClr val="accent3">
                    <a:lumMod val="50000"/>
                  </a:schemeClr>
                </a:solidFill>
              </a:rPr>
              <a:t>Forester</a:t>
            </a:r>
            <a:endParaRPr lang="sk-SK" sz="32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bab.d 2.jpg"/>
          <p:cNvPicPr>
            <a:picLocks noChangeAspect="1" noChangeArrowheads="1"/>
          </p:cNvPicPr>
          <p:nvPr/>
        </p:nvPicPr>
        <p:blipFill>
          <a:blip r:embed="rId2" cstate="print"/>
          <a:srcRect l="3801" t="2751" r="3801" b="2751"/>
          <a:stretch>
            <a:fillRect/>
          </a:stretch>
        </p:blipFill>
        <p:spPr bwMode="auto">
          <a:xfrm>
            <a:off x="0" y="0"/>
            <a:ext cx="6858000" cy="9144000"/>
          </a:xfrm>
          <a:prstGeom prst="rect">
            <a:avLst/>
          </a:prstGeom>
          <a:noFill/>
        </p:spPr>
      </p:pic>
      <p:pic>
        <p:nvPicPr>
          <p:cNvPr id="2" name="Picture 2" descr="E:\kniha školy 2015-2016\Bábkové divadlo Mišo a jeho svet\SAM_0329.JPG"/>
          <p:cNvPicPr>
            <a:picLocks noChangeAspect="1" noChangeArrowheads="1"/>
          </p:cNvPicPr>
          <p:nvPr/>
        </p:nvPicPr>
        <p:blipFill>
          <a:blip r:embed="rId3" cstate="print"/>
          <a:srcRect/>
          <a:stretch>
            <a:fillRect/>
          </a:stretch>
        </p:blipFill>
        <p:spPr bwMode="auto">
          <a:xfrm>
            <a:off x="548680" y="2627784"/>
            <a:ext cx="2736000" cy="2052000"/>
          </a:xfrm>
          <a:prstGeom prst="rect">
            <a:avLst/>
          </a:prstGeom>
          <a:noFill/>
          <a:ln>
            <a:solidFill>
              <a:srgbClr val="FF0000"/>
            </a:solidFill>
          </a:ln>
        </p:spPr>
      </p:pic>
      <p:pic>
        <p:nvPicPr>
          <p:cNvPr id="3" name="Picture 2" descr="E:\kniha školy 2015-2016\Bábkové divadlo Mišo a jeho svet\SAM_0336.JPG"/>
          <p:cNvPicPr>
            <a:picLocks noChangeAspect="1" noChangeArrowheads="1"/>
          </p:cNvPicPr>
          <p:nvPr/>
        </p:nvPicPr>
        <p:blipFill>
          <a:blip r:embed="rId4" cstate="print"/>
          <a:srcRect/>
          <a:stretch>
            <a:fillRect/>
          </a:stretch>
        </p:blipFill>
        <p:spPr bwMode="auto">
          <a:xfrm>
            <a:off x="3429000" y="899592"/>
            <a:ext cx="2735999" cy="2052000"/>
          </a:xfrm>
          <a:prstGeom prst="rect">
            <a:avLst/>
          </a:prstGeom>
          <a:noFill/>
          <a:ln>
            <a:solidFill>
              <a:srgbClr val="FF0000"/>
            </a:solidFill>
          </a:ln>
        </p:spPr>
      </p:pic>
      <p:pic>
        <p:nvPicPr>
          <p:cNvPr id="5" name="Picture 2" descr="E:\kniha školy 2015-2016\Bábkové divadlo Mišo a jeho svet\SAM_0342.JPG"/>
          <p:cNvPicPr>
            <a:picLocks noChangeAspect="1" noChangeArrowheads="1"/>
          </p:cNvPicPr>
          <p:nvPr/>
        </p:nvPicPr>
        <p:blipFill>
          <a:blip r:embed="rId5" cstate="print"/>
          <a:srcRect/>
          <a:stretch>
            <a:fillRect/>
          </a:stretch>
        </p:blipFill>
        <p:spPr bwMode="auto">
          <a:xfrm>
            <a:off x="548680" y="6444208"/>
            <a:ext cx="2736001" cy="2052000"/>
          </a:xfrm>
          <a:prstGeom prst="rect">
            <a:avLst/>
          </a:prstGeom>
          <a:noFill/>
          <a:ln>
            <a:solidFill>
              <a:srgbClr val="FF0000"/>
            </a:solidFill>
          </a:ln>
        </p:spPr>
      </p:pic>
      <p:pic>
        <p:nvPicPr>
          <p:cNvPr id="6" name="Picture 2" descr="G:\Bab. divadlo dom ktorý rozpráva\SAM_0325.JPG"/>
          <p:cNvPicPr>
            <a:picLocks noChangeAspect="1" noChangeArrowheads="1"/>
          </p:cNvPicPr>
          <p:nvPr/>
        </p:nvPicPr>
        <p:blipFill>
          <a:blip r:embed="rId6" cstate="print"/>
          <a:srcRect/>
          <a:stretch>
            <a:fillRect/>
          </a:stretch>
        </p:blipFill>
        <p:spPr bwMode="auto">
          <a:xfrm>
            <a:off x="3429000" y="4572000"/>
            <a:ext cx="2736000" cy="2052000"/>
          </a:xfrm>
          <a:prstGeom prst="rect">
            <a:avLst/>
          </a:prstGeom>
          <a:noFill/>
          <a:ln>
            <a:solidFill>
              <a:srgbClr val="FF0000"/>
            </a:solidFill>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omi\Desktop\z,o.jpg"/>
          <p:cNvPicPr>
            <a:picLocks noChangeAspect="1" noChangeArrowheads="1"/>
          </p:cNvPicPr>
          <p:nvPr/>
        </p:nvPicPr>
        <p:blipFill>
          <a:blip r:embed="rId2" cstate="print"/>
          <a:srcRect/>
          <a:stretch>
            <a:fillRect/>
          </a:stretch>
        </p:blipFill>
        <p:spPr bwMode="auto">
          <a:xfrm>
            <a:off x="0" y="-142908"/>
            <a:ext cx="6857999" cy="9286908"/>
          </a:xfrm>
          <a:prstGeom prst="rect">
            <a:avLst/>
          </a:prstGeom>
          <a:noFill/>
        </p:spPr>
      </p:pic>
      <p:pic>
        <p:nvPicPr>
          <p:cNvPr id="3" name="Obrázok 2" descr="1 (2)"/>
          <p:cNvPicPr/>
          <p:nvPr/>
        </p:nvPicPr>
        <p:blipFill>
          <a:blip r:embed="rId3" cstate="print"/>
          <a:srcRect/>
          <a:stretch>
            <a:fillRect/>
          </a:stretch>
        </p:blipFill>
        <p:spPr bwMode="auto">
          <a:xfrm>
            <a:off x="1412776" y="1187624"/>
            <a:ext cx="2571768" cy="2071702"/>
          </a:xfrm>
          <a:prstGeom prst="rect">
            <a:avLst/>
          </a:prstGeom>
          <a:noFill/>
          <a:ln w="9525">
            <a:noFill/>
            <a:miter lim="800000"/>
            <a:headEnd/>
            <a:tailEnd/>
          </a:ln>
        </p:spPr>
      </p:pic>
      <p:pic>
        <p:nvPicPr>
          <p:cNvPr id="4" name="Obrázok 3" descr="1 (6)"/>
          <p:cNvPicPr/>
          <p:nvPr/>
        </p:nvPicPr>
        <p:blipFill>
          <a:blip r:embed="rId4" cstate="print"/>
          <a:srcRect/>
          <a:stretch>
            <a:fillRect/>
          </a:stretch>
        </p:blipFill>
        <p:spPr bwMode="auto">
          <a:xfrm>
            <a:off x="2996952" y="3563888"/>
            <a:ext cx="2909886" cy="2000264"/>
          </a:xfrm>
          <a:prstGeom prst="rect">
            <a:avLst/>
          </a:prstGeom>
          <a:noFill/>
          <a:ln w="9525">
            <a:noFill/>
            <a:miter lim="800000"/>
            <a:headEnd/>
            <a:tailEnd/>
          </a:ln>
        </p:spPr>
      </p:pic>
      <p:pic>
        <p:nvPicPr>
          <p:cNvPr id="5" name="Obrázok 4" descr="SAM_8639 (31)"/>
          <p:cNvPicPr/>
          <p:nvPr/>
        </p:nvPicPr>
        <p:blipFill>
          <a:blip r:embed="rId5" cstate="print"/>
          <a:srcRect/>
          <a:stretch>
            <a:fillRect/>
          </a:stretch>
        </p:blipFill>
        <p:spPr bwMode="auto">
          <a:xfrm>
            <a:off x="1484784" y="6012160"/>
            <a:ext cx="3000396" cy="214314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intable spring border. Free GIF, JPG, PDF, and PNG downloads at http://pageborders.org/download/spring-border/. EPS and AI versions are also available.: "/>
          <p:cNvPicPr>
            <a:picLocks noChangeAspect="1" noChangeArrowheads="1"/>
          </p:cNvPicPr>
          <p:nvPr/>
        </p:nvPicPr>
        <p:blipFill>
          <a:blip r:embed="rId2" cstate="print"/>
          <a:srcRect l="3801" t="2751" r="3801" b="5113"/>
          <a:stretch>
            <a:fillRect/>
          </a:stretch>
        </p:blipFill>
        <p:spPr bwMode="auto">
          <a:xfrm>
            <a:off x="0" y="0"/>
            <a:ext cx="6858000" cy="9144000"/>
          </a:xfrm>
          <a:prstGeom prst="rect">
            <a:avLst/>
          </a:prstGeom>
          <a:noFill/>
        </p:spPr>
      </p:pic>
      <p:pic>
        <p:nvPicPr>
          <p:cNvPr id="2051" name="Picture 3" descr="DSC05439"/>
          <p:cNvPicPr>
            <a:picLocks noChangeAspect="1" noChangeArrowheads="1"/>
          </p:cNvPicPr>
          <p:nvPr/>
        </p:nvPicPr>
        <p:blipFill>
          <a:blip r:embed="rId3" cstate="print"/>
          <a:srcRect/>
          <a:stretch>
            <a:fillRect/>
          </a:stretch>
        </p:blipFill>
        <p:spPr bwMode="auto">
          <a:xfrm>
            <a:off x="980728" y="395536"/>
            <a:ext cx="2899050" cy="2160000"/>
          </a:xfrm>
          <a:prstGeom prst="rect">
            <a:avLst/>
          </a:prstGeom>
          <a:noFill/>
          <a:ln w="9525">
            <a:solidFill>
              <a:schemeClr val="accent4">
                <a:lumMod val="75000"/>
              </a:schemeClr>
            </a:solidFill>
            <a:miter lim="800000"/>
            <a:headEnd/>
            <a:tailEnd/>
          </a:ln>
        </p:spPr>
      </p:pic>
      <p:pic>
        <p:nvPicPr>
          <p:cNvPr id="2052" name="Picture 4" descr="DSC05444"/>
          <p:cNvPicPr>
            <a:picLocks noChangeAspect="1" noChangeArrowheads="1"/>
          </p:cNvPicPr>
          <p:nvPr/>
        </p:nvPicPr>
        <p:blipFill>
          <a:blip r:embed="rId4" cstate="print"/>
          <a:srcRect/>
          <a:stretch>
            <a:fillRect/>
          </a:stretch>
        </p:blipFill>
        <p:spPr bwMode="auto">
          <a:xfrm>
            <a:off x="2996952" y="3059832"/>
            <a:ext cx="2879999" cy="2160000"/>
          </a:xfrm>
          <a:prstGeom prst="rect">
            <a:avLst/>
          </a:prstGeom>
          <a:noFill/>
          <a:ln w="9525">
            <a:solidFill>
              <a:schemeClr val="accent4">
                <a:lumMod val="75000"/>
              </a:schemeClr>
            </a:solidFill>
            <a:miter lim="800000"/>
            <a:headEnd/>
            <a:tailEnd/>
          </a:ln>
        </p:spPr>
      </p:pic>
      <p:pic>
        <p:nvPicPr>
          <p:cNvPr id="2053" name="Picture 5" descr="DSC05463"/>
          <p:cNvPicPr>
            <a:picLocks noChangeAspect="1" noChangeArrowheads="1"/>
          </p:cNvPicPr>
          <p:nvPr/>
        </p:nvPicPr>
        <p:blipFill>
          <a:blip r:embed="rId5" cstate="print"/>
          <a:srcRect/>
          <a:stretch>
            <a:fillRect/>
          </a:stretch>
        </p:blipFill>
        <p:spPr bwMode="auto">
          <a:xfrm>
            <a:off x="1268760" y="5436096"/>
            <a:ext cx="2879999" cy="2160000"/>
          </a:xfrm>
          <a:prstGeom prst="rect">
            <a:avLst/>
          </a:prstGeom>
          <a:noFill/>
          <a:ln w="9525">
            <a:solidFill>
              <a:schemeClr val="accent4">
                <a:lumMod val="75000"/>
              </a:schemeClr>
            </a:solidFill>
            <a:miter lim="800000"/>
            <a:headEnd/>
            <a:tailEnd/>
          </a:ln>
        </p:spPr>
      </p:pic>
      <p:sp>
        <p:nvSpPr>
          <p:cNvPr id="6" name="BlokTextu 5"/>
          <p:cNvSpPr txBox="1"/>
          <p:nvPr/>
        </p:nvSpPr>
        <p:spPr>
          <a:xfrm>
            <a:off x="908720" y="2483768"/>
            <a:ext cx="5688632" cy="646331"/>
          </a:xfrm>
          <a:prstGeom prst="rect">
            <a:avLst/>
          </a:prstGeom>
          <a:noFill/>
        </p:spPr>
        <p:txBody>
          <a:bodyPr wrap="square" rtlCol="0">
            <a:spAutoFit/>
          </a:bodyPr>
          <a:lstStyle/>
          <a:p>
            <a:pPr algn="ctr"/>
            <a:r>
              <a:rPr lang="sk-SK" sz="3600" dirty="0" smtClean="0">
                <a:solidFill>
                  <a:schemeClr val="accent4">
                    <a:lumMod val="75000"/>
                  </a:schemeClr>
                </a:solidFill>
              </a:rPr>
              <a:t>Deň kvetov v ZŠ </a:t>
            </a:r>
            <a:endParaRPr lang="sk-SK" sz="3600" dirty="0">
              <a:solidFill>
                <a:schemeClr val="accent4">
                  <a:lumMod val="75000"/>
                </a:schemeClr>
              </a:solidFill>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kvety.jpg"/>
          <p:cNvPicPr>
            <a:picLocks noChangeAspect="1"/>
          </p:cNvPicPr>
          <p:nvPr/>
        </p:nvPicPr>
        <p:blipFill>
          <a:blip r:embed="rId2" cstate="print"/>
          <a:srcRect l="5608" t="3553" r="4673" b="3911"/>
          <a:stretch>
            <a:fillRect/>
          </a:stretch>
        </p:blipFill>
        <p:spPr>
          <a:xfrm>
            <a:off x="0" y="0"/>
            <a:ext cx="6858000" cy="9144000"/>
          </a:xfrm>
          <a:prstGeom prst="rect">
            <a:avLst/>
          </a:prstGeom>
        </p:spPr>
      </p:pic>
      <p:pic>
        <p:nvPicPr>
          <p:cNvPr id="6" name="Obrázok 5" descr="SAM_0347"/>
          <p:cNvPicPr/>
          <p:nvPr/>
        </p:nvPicPr>
        <p:blipFill>
          <a:blip r:embed="rId3" cstate="print"/>
          <a:srcRect/>
          <a:stretch>
            <a:fillRect/>
          </a:stretch>
        </p:blipFill>
        <p:spPr bwMode="auto">
          <a:xfrm>
            <a:off x="1052736" y="1043608"/>
            <a:ext cx="2520000" cy="1800000"/>
          </a:xfrm>
          <a:prstGeom prst="rect">
            <a:avLst/>
          </a:prstGeom>
          <a:noFill/>
          <a:ln w="9525">
            <a:solidFill>
              <a:schemeClr val="accent6">
                <a:lumMod val="75000"/>
              </a:schemeClr>
            </a:solidFill>
            <a:miter lim="800000"/>
            <a:headEnd/>
            <a:tailEnd/>
          </a:ln>
        </p:spPr>
      </p:pic>
      <p:pic>
        <p:nvPicPr>
          <p:cNvPr id="7" name="Obrázok 6" descr="SAM_0354"/>
          <p:cNvPicPr/>
          <p:nvPr/>
        </p:nvPicPr>
        <p:blipFill>
          <a:blip r:embed="rId4" cstate="print"/>
          <a:srcRect/>
          <a:stretch>
            <a:fillRect/>
          </a:stretch>
        </p:blipFill>
        <p:spPr bwMode="auto">
          <a:xfrm>
            <a:off x="3500438" y="2928926"/>
            <a:ext cx="2520000" cy="1800000"/>
          </a:xfrm>
          <a:prstGeom prst="rect">
            <a:avLst/>
          </a:prstGeom>
          <a:noFill/>
          <a:ln w="9525">
            <a:solidFill>
              <a:schemeClr val="accent6">
                <a:lumMod val="75000"/>
              </a:schemeClr>
            </a:solidFill>
            <a:miter lim="800000"/>
            <a:headEnd/>
            <a:tailEnd/>
          </a:ln>
        </p:spPr>
      </p:pic>
      <p:pic>
        <p:nvPicPr>
          <p:cNvPr id="8" name="Obrázok 7" descr="SAM_0368"/>
          <p:cNvPicPr/>
          <p:nvPr/>
        </p:nvPicPr>
        <p:blipFill>
          <a:blip r:embed="rId5" cstate="print"/>
          <a:srcRect/>
          <a:stretch>
            <a:fillRect/>
          </a:stretch>
        </p:blipFill>
        <p:spPr bwMode="auto">
          <a:xfrm>
            <a:off x="857232" y="4429124"/>
            <a:ext cx="2520000" cy="1800000"/>
          </a:xfrm>
          <a:prstGeom prst="rect">
            <a:avLst/>
          </a:prstGeom>
          <a:noFill/>
          <a:ln w="9525">
            <a:solidFill>
              <a:schemeClr val="accent6">
                <a:lumMod val="75000"/>
              </a:schemeClr>
            </a:solidFill>
            <a:miter lim="800000"/>
            <a:headEnd/>
            <a:tailEnd/>
          </a:ln>
        </p:spPr>
      </p:pic>
      <p:pic>
        <p:nvPicPr>
          <p:cNvPr id="9" name="Obrázok 8" descr="SAM_0370"/>
          <p:cNvPicPr/>
          <p:nvPr/>
        </p:nvPicPr>
        <p:blipFill>
          <a:blip r:embed="rId6" cstate="print"/>
          <a:srcRect/>
          <a:stretch>
            <a:fillRect/>
          </a:stretch>
        </p:blipFill>
        <p:spPr bwMode="auto">
          <a:xfrm>
            <a:off x="3284984" y="6372200"/>
            <a:ext cx="2520000" cy="1800000"/>
          </a:xfrm>
          <a:prstGeom prst="rect">
            <a:avLst/>
          </a:prstGeom>
          <a:noFill/>
          <a:ln w="9525">
            <a:solidFill>
              <a:schemeClr val="accent6">
                <a:lumMod val="75000"/>
              </a:schemeClr>
            </a:solidFill>
            <a:miter lim="800000"/>
            <a:headEnd/>
            <a:tailEnd/>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 border with soccer players in various action poses. Free downloads…: "/>
          <p:cNvPicPr>
            <a:picLocks noChangeAspect="1" noChangeArrowheads="1"/>
          </p:cNvPicPr>
          <p:nvPr/>
        </p:nvPicPr>
        <p:blipFill>
          <a:blip r:embed="rId2" cstate="print"/>
          <a:srcRect/>
          <a:stretch>
            <a:fillRect/>
          </a:stretch>
        </p:blipFill>
        <p:spPr bwMode="auto">
          <a:xfrm>
            <a:off x="0" y="1"/>
            <a:ext cx="6858000" cy="9144000"/>
          </a:xfrm>
          <a:prstGeom prst="rect">
            <a:avLst/>
          </a:prstGeom>
          <a:noFill/>
        </p:spPr>
      </p:pic>
      <p:pic>
        <p:nvPicPr>
          <p:cNvPr id="1027" name="Picture 3" descr="sportove dopoludnie (4)"/>
          <p:cNvPicPr>
            <a:picLocks noChangeAspect="1" noChangeArrowheads="1"/>
          </p:cNvPicPr>
          <p:nvPr/>
        </p:nvPicPr>
        <p:blipFill>
          <a:blip r:embed="rId3" cstate="print"/>
          <a:srcRect/>
          <a:stretch>
            <a:fillRect/>
          </a:stretch>
        </p:blipFill>
        <p:spPr bwMode="auto">
          <a:xfrm>
            <a:off x="1412776" y="971600"/>
            <a:ext cx="2879999" cy="2160000"/>
          </a:xfrm>
          <a:prstGeom prst="rect">
            <a:avLst/>
          </a:prstGeom>
          <a:noFill/>
          <a:ln w="9525">
            <a:solidFill>
              <a:srgbClr val="002060"/>
            </a:solidFill>
            <a:miter lim="800000"/>
            <a:headEnd/>
            <a:tailEnd/>
          </a:ln>
        </p:spPr>
      </p:pic>
      <p:pic>
        <p:nvPicPr>
          <p:cNvPr id="1028" name="Picture 4" descr="sportove dopoludnie (8)"/>
          <p:cNvPicPr>
            <a:picLocks noChangeAspect="1" noChangeArrowheads="1"/>
          </p:cNvPicPr>
          <p:nvPr/>
        </p:nvPicPr>
        <p:blipFill>
          <a:blip r:embed="rId4" cstate="print"/>
          <a:srcRect/>
          <a:stretch>
            <a:fillRect/>
          </a:stretch>
        </p:blipFill>
        <p:spPr bwMode="auto">
          <a:xfrm>
            <a:off x="3068960" y="3779912"/>
            <a:ext cx="2871832" cy="2160000"/>
          </a:xfrm>
          <a:prstGeom prst="rect">
            <a:avLst/>
          </a:prstGeom>
          <a:noFill/>
          <a:ln w="9525">
            <a:solidFill>
              <a:srgbClr val="002060"/>
            </a:solidFill>
            <a:miter lim="800000"/>
            <a:headEnd/>
            <a:tailEnd/>
          </a:ln>
        </p:spPr>
      </p:pic>
      <p:pic>
        <p:nvPicPr>
          <p:cNvPr id="1029" name="Picture 5" descr="sportove dopoludnie (24)"/>
          <p:cNvPicPr>
            <a:picLocks noChangeAspect="1" noChangeArrowheads="1"/>
          </p:cNvPicPr>
          <p:nvPr/>
        </p:nvPicPr>
        <p:blipFill>
          <a:blip r:embed="rId5" cstate="print"/>
          <a:srcRect/>
          <a:stretch>
            <a:fillRect/>
          </a:stretch>
        </p:blipFill>
        <p:spPr bwMode="auto">
          <a:xfrm>
            <a:off x="1052736" y="6156176"/>
            <a:ext cx="2963021" cy="2160000"/>
          </a:xfrm>
          <a:prstGeom prst="rect">
            <a:avLst/>
          </a:prstGeom>
          <a:noFill/>
          <a:ln w="9525">
            <a:solidFill>
              <a:srgbClr val="002060"/>
            </a:solidFill>
            <a:miter lim="800000"/>
            <a:headEnd/>
            <a:tailEnd/>
          </a:ln>
        </p:spPr>
      </p:pic>
      <p:sp>
        <p:nvSpPr>
          <p:cNvPr id="6" name="BlokTextu 5"/>
          <p:cNvSpPr txBox="1"/>
          <p:nvPr/>
        </p:nvSpPr>
        <p:spPr>
          <a:xfrm>
            <a:off x="764704" y="3131840"/>
            <a:ext cx="5256584" cy="2062103"/>
          </a:xfrm>
          <a:prstGeom prst="rect">
            <a:avLst/>
          </a:prstGeom>
          <a:noFill/>
        </p:spPr>
        <p:txBody>
          <a:bodyPr wrap="square" rtlCol="0">
            <a:spAutoFit/>
          </a:bodyPr>
          <a:lstStyle/>
          <a:p>
            <a:r>
              <a:rPr lang="sk-SK" sz="3200" dirty="0" smtClean="0">
                <a:solidFill>
                  <a:schemeClr val="accent4">
                    <a:lumMod val="75000"/>
                  </a:schemeClr>
                </a:solidFill>
              </a:rPr>
              <a:t>Športové dopoludnie predškolákov </a:t>
            </a:r>
          </a:p>
          <a:p>
            <a:r>
              <a:rPr lang="sk-SK" sz="3200" dirty="0" smtClean="0">
                <a:solidFill>
                  <a:schemeClr val="accent4">
                    <a:lumMod val="75000"/>
                  </a:schemeClr>
                </a:solidFill>
              </a:rPr>
              <a:t>na sídlisku </a:t>
            </a:r>
          </a:p>
          <a:p>
            <a:r>
              <a:rPr lang="sk-SK" sz="3200" dirty="0" smtClean="0">
                <a:solidFill>
                  <a:schemeClr val="accent4">
                    <a:lumMod val="75000"/>
                  </a:schemeClr>
                </a:solidFill>
              </a:rPr>
              <a:t>Stred </a:t>
            </a:r>
            <a:endParaRPr lang="sk-SK" sz="3200" dirty="0">
              <a:solidFill>
                <a:schemeClr val="accent4">
                  <a:lumMod val="75000"/>
                </a:schemeClr>
              </a:solidFill>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24165497_DL22-A4-BORDERS-[Converted]"/>
          <p:cNvPicPr/>
          <p:nvPr/>
        </p:nvPicPr>
        <p:blipFill>
          <a:blip r:embed="rId2" cstate="print"/>
          <a:srcRect/>
          <a:stretch>
            <a:fillRect/>
          </a:stretch>
        </p:blipFill>
        <p:spPr bwMode="auto">
          <a:xfrm>
            <a:off x="0" y="0"/>
            <a:ext cx="6858000" cy="9144000"/>
          </a:xfrm>
          <a:prstGeom prst="rect">
            <a:avLst/>
          </a:prstGeom>
          <a:noFill/>
          <a:ln w="9525">
            <a:noFill/>
            <a:miter lim="800000"/>
            <a:headEnd/>
            <a:tailEnd/>
          </a:ln>
        </p:spPr>
      </p:pic>
      <p:pic>
        <p:nvPicPr>
          <p:cNvPr id="6" name="Obrázok 5" descr="SAM_9739"/>
          <p:cNvPicPr/>
          <p:nvPr/>
        </p:nvPicPr>
        <p:blipFill>
          <a:blip r:embed="rId3" cstate="print"/>
          <a:srcRect/>
          <a:stretch>
            <a:fillRect/>
          </a:stretch>
        </p:blipFill>
        <p:spPr bwMode="auto">
          <a:xfrm>
            <a:off x="908720" y="1403648"/>
            <a:ext cx="2520000" cy="1800000"/>
          </a:xfrm>
          <a:prstGeom prst="rect">
            <a:avLst/>
          </a:prstGeom>
          <a:noFill/>
          <a:ln w="9525">
            <a:solidFill>
              <a:schemeClr val="accent4">
                <a:lumMod val="50000"/>
              </a:schemeClr>
            </a:solidFill>
            <a:miter lim="800000"/>
            <a:headEnd/>
            <a:tailEnd/>
          </a:ln>
        </p:spPr>
      </p:pic>
      <p:pic>
        <p:nvPicPr>
          <p:cNvPr id="7" name="Obrázok 6" descr="H:\kniha školy 2015-2016\špor. dopoludnie 2\SAM_9763.JPG"/>
          <p:cNvPicPr/>
          <p:nvPr/>
        </p:nvPicPr>
        <p:blipFill>
          <a:blip r:embed="rId4" cstate="print"/>
          <a:srcRect/>
          <a:stretch>
            <a:fillRect/>
          </a:stretch>
        </p:blipFill>
        <p:spPr bwMode="auto">
          <a:xfrm>
            <a:off x="3356992" y="3347864"/>
            <a:ext cx="2520000" cy="1800000"/>
          </a:xfrm>
          <a:prstGeom prst="rect">
            <a:avLst/>
          </a:prstGeom>
          <a:noFill/>
          <a:ln w="9525">
            <a:solidFill>
              <a:schemeClr val="accent4">
                <a:lumMod val="50000"/>
              </a:schemeClr>
            </a:solidFill>
            <a:miter lim="800000"/>
            <a:headEnd/>
            <a:tailEnd/>
          </a:ln>
        </p:spPr>
      </p:pic>
      <p:pic>
        <p:nvPicPr>
          <p:cNvPr id="8" name="Obrázok 7" descr="SAM_9754"/>
          <p:cNvPicPr/>
          <p:nvPr/>
        </p:nvPicPr>
        <p:blipFill>
          <a:blip r:embed="rId5" cstate="print"/>
          <a:srcRect/>
          <a:stretch>
            <a:fillRect/>
          </a:stretch>
        </p:blipFill>
        <p:spPr bwMode="auto">
          <a:xfrm>
            <a:off x="764704" y="4860032"/>
            <a:ext cx="2520000" cy="1800000"/>
          </a:xfrm>
          <a:prstGeom prst="rect">
            <a:avLst/>
          </a:prstGeom>
          <a:noFill/>
          <a:ln w="9525">
            <a:solidFill>
              <a:schemeClr val="accent4">
                <a:lumMod val="50000"/>
              </a:schemeClr>
            </a:solidFill>
            <a:miter lim="800000"/>
            <a:headEnd/>
            <a:tailEnd/>
          </a:ln>
        </p:spPr>
      </p:pic>
      <p:pic>
        <p:nvPicPr>
          <p:cNvPr id="9" name="Obrázok 8" descr="SAM_9769"/>
          <p:cNvPicPr/>
          <p:nvPr/>
        </p:nvPicPr>
        <p:blipFill>
          <a:blip r:embed="rId6" cstate="print"/>
          <a:srcRect/>
          <a:stretch>
            <a:fillRect/>
          </a:stretch>
        </p:blipFill>
        <p:spPr bwMode="auto">
          <a:xfrm>
            <a:off x="3356992" y="5868144"/>
            <a:ext cx="2520000" cy="1800000"/>
          </a:xfrm>
          <a:prstGeom prst="rect">
            <a:avLst/>
          </a:prstGeom>
          <a:noFill/>
          <a:ln w="9525">
            <a:solidFill>
              <a:schemeClr val="accent4">
                <a:lumMod val="50000"/>
              </a:schemeClr>
            </a:solidFill>
            <a:miter lim="800000"/>
            <a:headEnd/>
            <a:tailEnd/>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OSAS DEL COLE - Tita K - Picasa Web Album: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44035" name="Picture 3" descr="DOD-ZUS-VI (17)"/>
          <p:cNvPicPr>
            <a:picLocks noChangeAspect="1" noChangeArrowheads="1"/>
          </p:cNvPicPr>
          <p:nvPr/>
        </p:nvPicPr>
        <p:blipFill>
          <a:blip r:embed="rId3" cstate="print"/>
          <a:srcRect/>
          <a:stretch>
            <a:fillRect/>
          </a:stretch>
        </p:blipFill>
        <p:spPr bwMode="auto">
          <a:xfrm>
            <a:off x="1124744" y="755576"/>
            <a:ext cx="2862307" cy="2160000"/>
          </a:xfrm>
          <a:prstGeom prst="rect">
            <a:avLst/>
          </a:prstGeom>
          <a:noFill/>
          <a:ln w="9525">
            <a:solidFill>
              <a:srgbClr val="FFC000"/>
            </a:solidFill>
            <a:miter lim="800000"/>
            <a:headEnd/>
            <a:tailEnd/>
          </a:ln>
        </p:spPr>
      </p:pic>
      <p:pic>
        <p:nvPicPr>
          <p:cNvPr id="44036" name="Picture 4" descr="DOD-ZUS-VI (22)"/>
          <p:cNvPicPr>
            <a:picLocks noChangeAspect="1" noChangeArrowheads="1"/>
          </p:cNvPicPr>
          <p:nvPr/>
        </p:nvPicPr>
        <p:blipFill>
          <a:blip r:embed="rId4" cstate="print"/>
          <a:srcRect/>
          <a:stretch>
            <a:fillRect/>
          </a:stretch>
        </p:blipFill>
        <p:spPr bwMode="auto">
          <a:xfrm>
            <a:off x="2564904" y="3923928"/>
            <a:ext cx="2879999" cy="2160000"/>
          </a:xfrm>
          <a:prstGeom prst="rect">
            <a:avLst/>
          </a:prstGeom>
          <a:noFill/>
          <a:ln w="9525">
            <a:solidFill>
              <a:srgbClr val="FFC000"/>
            </a:solidFill>
            <a:miter lim="800000"/>
            <a:headEnd/>
            <a:tailEnd/>
          </a:ln>
        </p:spPr>
      </p:pic>
      <p:pic>
        <p:nvPicPr>
          <p:cNvPr id="44037" name="Picture 5" descr="DOD-ZUS-VI (10)"/>
          <p:cNvPicPr>
            <a:picLocks noChangeAspect="1" noChangeArrowheads="1"/>
          </p:cNvPicPr>
          <p:nvPr/>
        </p:nvPicPr>
        <p:blipFill>
          <a:blip r:embed="rId5" cstate="print"/>
          <a:srcRect/>
          <a:stretch>
            <a:fillRect/>
          </a:stretch>
        </p:blipFill>
        <p:spPr bwMode="auto">
          <a:xfrm>
            <a:off x="836712" y="6156176"/>
            <a:ext cx="2879999" cy="2160000"/>
          </a:xfrm>
          <a:prstGeom prst="rect">
            <a:avLst/>
          </a:prstGeom>
          <a:noFill/>
          <a:ln w="9525">
            <a:solidFill>
              <a:srgbClr val="FFC000"/>
            </a:solidFill>
            <a:miter lim="800000"/>
            <a:headEnd/>
            <a:tailEnd/>
          </a:ln>
        </p:spPr>
      </p:pic>
      <p:sp>
        <p:nvSpPr>
          <p:cNvPr id="6" name="BlokTextu 5"/>
          <p:cNvSpPr txBox="1"/>
          <p:nvPr/>
        </p:nvSpPr>
        <p:spPr>
          <a:xfrm>
            <a:off x="1340768" y="3203848"/>
            <a:ext cx="4536504" cy="646331"/>
          </a:xfrm>
          <a:prstGeom prst="rect">
            <a:avLst/>
          </a:prstGeom>
          <a:noFill/>
        </p:spPr>
        <p:txBody>
          <a:bodyPr wrap="square" rtlCol="0">
            <a:spAutoFit/>
          </a:bodyPr>
          <a:lstStyle/>
          <a:p>
            <a:r>
              <a:rPr lang="sk-SK" sz="3600" dirty="0" smtClean="0">
                <a:solidFill>
                  <a:srgbClr val="002060"/>
                </a:solidFill>
              </a:rPr>
              <a:t>       DOD v ZŠ </a:t>
            </a:r>
            <a:endParaRPr lang="sk-SK" sz="3600" dirty="0">
              <a:solidFill>
                <a:srgbClr val="002060"/>
              </a:solidFill>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pioAgd7dT"/>
          <p:cNvPicPr/>
          <p:nvPr/>
        </p:nvPicPr>
        <p:blipFill>
          <a:blip r:embed="rId2" cstate="print"/>
          <a:srcRect l="4660" t="6989" r="4660" b="6990"/>
          <a:stretch>
            <a:fillRect/>
          </a:stretch>
        </p:blipFill>
        <p:spPr bwMode="auto">
          <a:xfrm>
            <a:off x="0" y="0"/>
            <a:ext cx="6858000" cy="9144000"/>
          </a:xfrm>
          <a:prstGeom prst="rect">
            <a:avLst/>
          </a:prstGeom>
          <a:noFill/>
          <a:ln w="9525">
            <a:noFill/>
            <a:miter lim="800000"/>
            <a:headEnd/>
            <a:tailEnd/>
          </a:ln>
        </p:spPr>
      </p:pic>
      <p:pic>
        <p:nvPicPr>
          <p:cNvPr id="6" name="Obrázok 5" descr="SAM_0301.JPG"/>
          <p:cNvPicPr>
            <a:picLocks noChangeAspect="1"/>
          </p:cNvPicPr>
          <p:nvPr/>
        </p:nvPicPr>
        <p:blipFill>
          <a:blip r:embed="rId3" cstate="print"/>
          <a:stretch>
            <a:fillRect/>
          </a:stretch>
        </p:blipFill>
        <p:spPr>
          <a:xfrm>
            <a:off x="836712" y="827584"/>
            <a:ext cx="2736304" cy="2216406"/>
          </a:xfrm>
          <a:prstGeom prst="rect">
            <a:avLst/>
          </a:prstGeom>
          <a:ln>
            <a:solidFill>
              <a:srgbClr val="FF0000"/>
            </a:solidFill>
          </a:ln>
        </p:spPr>
      </p:pic>
      <p:pic>
        <p:nvPicPr>
          <p:cNvPr id="7" name="Obrázok 6" descr="SAM_0303.JPG"/>
          <p:cNvPicPr>
            <a:picLocks noChangeAspect="1"/>
          </p:cNvPicPr>
          <p:nvPr/>
        </p:nvPicPr>
        <p:blipFill>
          <a:blip r:embed="rId4" cstate="print"/>
          <a:stretch>
            <a:fillRect/>
          </a:stretch>
        </p:blipFill>
        <p:spPr>
          <a:xfrm>
            <a:off x="3573016" y="3131840"/>
            <a:ext cx="2879750" cy="2159813"/>
          </a:xfrm>
          <a:prstGeom prst="rect">
            <a:avLst/>
          </a:prstGeom>
          <a:ln>
            <a:solidFill>
              <a:srgbClr val="FF0000"/>
            </a:solidFill>
          </a:ln>
        </p:spPr>
      </p:pic>
      <p:pic>
        <p:nvPicPr>
          <p:cNvPr id="8" name="Obrázok 7" descr="SAM_0314.JPG"/>
          <p:cNvPicPr>
            <a:picLocks noChangeAspect="1"/>
          </p:cNvPicPr>
          <p:nvPr/>
        </p:nvPicPr>
        <p:blipFill>
          <a:blip r:embed="rId5" cstate="print"/>
          <a:stretch>
            <a:fillRect/>
          </a:stretch>
        </p:blipFill>
        <p:spPr>
          <a:xfrm>
            <a:off x="764704" y="5076056"/>
            <a:ext cx="2688000" cy="2304000"/>
          </a:xfrm>
          <a:prstGeom prst="rect">
            <a:avLst/>
          </a:prstGeom>
          <a:ln>
            <a:solidFill>
              <a:srgbClr val="FF0000"/>
            </a:solidFill>
          </a:ln>
        </p:spPr>
      </p:pic>
      <p:pic>
        <p:nvPicPr>
          <p:cNvPr id="9" name="Obrázok 8" descr="SAM_0315.JPG"/>
          <p:cNvPicPr>
            <a:picLocks noChangeAspect="1"/>
          </p:cNvPicPr>
          <p:nvPr/>
        </p:nvPicPr>
        <p:blipFill>
          <a:blip r:embed="rId6" cstate="print"/>
          <a:stretch>
            <a:fillRect/>
          </a:stretch>
        </p:blipFill>
        <p:spPr>
          <a:xfrm>
            <a:off x="3573016" y="6300192"/>
            <a:ext cx="2736000" cy="2052000"/>
          </a:xfrm>
          <a:prstGeom prst="rect">
            <a:avLst/>
          </a:prstGeom>
          <a:ln>
            <a:solidFill>
              <a:srgbClr val="FF0000"/>
            </a:solidFill>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Picture 6" descr="Journaling Card Löwenzahn: "/>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43015" name="Obrázok 3" descr="F:\2015-2016\skolsky vylet Branovo\skolsky vylet Branovo-VI (56).JPG"/>
          <p:cNvPicPr>
            <a:picLocks noChangeAspect="1" noChangeArrowheads="1"/>
          </p:cNvPicPr>
          <p:nvPr/>
        </p:nvPicPr>
        <p:blipFill>
          <a:blip r:embed="rId3" cstate="print"/>
          <a:srcRect/>
          <a:stretch>
            <a:fillRect/>
          </a:stretch>
        </p:blipFill>
        <p:spPr bwMode="auto">
          <a:xfrm>
            <a:off x="1412776" y="539552"/>
            <a:ext cx="2899050" cy="2160000"/>
          </a:xfrm>
          <a:prstGeom prst="rect">
            <a:avLst/>
          </a:prstGeom>
          <a:noFill/>
          <a:ln w="9525">
            <a:solidFill>
              <a:schemeClr val="bg2">
                <a:lumMod val="50000"/>
              </a:schemeClr>
            </a:solidFill>
            <a:miter lim="800000"/>
            <a:headEnd/>
            <a:tailEnd/>
          </a:ln>
        </p:spPr>
      </p:pic>
      <p:pic>
        <p:nvPicPr>
          <p:cNvPr id="43016" name="Obrázok 2" descr="F:\2015-2016\skolsky vylet Branovo\skolsky vylet Branovo-VI (108).JPG"/>
          <p:cNvPicPr>
            <a:picLocks noChangeAspect="1" noChangeArrowheads="1"/>
          </p:cNvPicPr>
          <p:nvPr/>
        </p:nvPicPr>
        <p:blipFill>
          <a:blip r:embed="rId4" cstate="print"/>
          <a:srcRect/>
          <a:stretch>
            <a:fillRect/>
          </a:stretch>
        </p:blipFill>
        <p:spPr bwMode="auto">
          <a:xfrm>
            <a:off x="2924944" y="3923928"/>
            <a:ext cx="2871832" cy="2160000"/>
          </a:xfrm>
          <a:prstGeom prst="rect">
            <a:avLst/>
          </a:prstGeom>
          <a:noFill/>
          <a:ln w="9525">
            <a:solidFill>
              <a:schemeClr val="bg2">
                <a:lumMod val="50000"/>
              </a:schemeClr>
            </a:solidFill>
            <a:miter lim="800000"/>
            <a:headEnd/>
            <a:tailEnd/>
          </a:ln>
        </p:spPr>
      </p:pic>
      <p:pic>
        <p:nvPicPr>
          <p:cNvPr id="43017" name="Obrázok 1" descr="F:\2015-2016\skolsky vylet Branovo\skolsky vylet Branovo-VI (239).JPG"/>
          <p:cNvPicPr>
            <a:picLocks noChangeAspect="1" noChangeArrowheads="1"/>
          </p:cNvPicPr>
          <p:nvPr/>
        </p:nvPicPr>
        <p:blipFill>
          <a:blip r:embed="rId5" cstate="print"/>
          <a:srcRect/>
          <a:stretch>
            <a:fillRect/>
          </a:stretch>
        </p:blipFill>
        <p:spPr bwMode="auto">
          <a:xfrm>
            <a:off x="3429000" y="6372200"/>
            <a:ext cx="2879999" cy="2160000"/>
          </a:xfrm>
          <a:prstGeom prst="rect">
            <a:avLst/>
          </a:prstGeom>
          <a:noFill/>
          <a:ln w="9525">
            <a:solidFill>
              <a:schemeClr val="bg2">
                <a:lumMod val="50000"/>
              </a:schemeClr>
            </a:solidFill>
            <a:miter lim="800000"/>
            <a:headEnd/>
            <a:tailEnd/>
          </a:ln>
        </p:spPr>
      </p:pic>
      <p:sp>
        <p:nvSpPr>
          <p:cNvPr id="8" name="BlokTextu 7"/>
          <p:cNvSpPr txBox="1"/>
          <p:nvPr/>
        </p:nvSpPr>
        <p:spPr>
          <a:xfrm>
            <a:off x="908720" y="2843808"/>
            <a:ext cx="5328592" cy="1077218"/>
          </a:xfrm>
          <a:prstGeom prst="rect">
            <a:avLst/>
          </a:prstGeom>
          <a:noFill/>
        </p:spPr>
        <p:txBody>
          <a:bodyPr wrap="square" rtlCol="0">
            <a:spAutoFit/>
          </a:bodyPr>
          <a:lstStyle/>
          <a:p>
            <a:pPr algn="ctr"/>
            <a:r>
              <a:rPr lang="sk-SK" sz="3200" dirty="0" smtClean="0">
                <a:solidFill>
                  <a:schemeClr val="tx1">
                    <a:lumMod val="75000"/>
                    <a:lumOff val="25000"/>
                  </a:schemeClr>
                </a:solidFill>
              </a:rPr>
              <a:t>Výlet predškolákov – </a:t>
            </a:r>
          </a:p>
          <a:p>
            <a:pPr algn="ctr"/>
            <a:r>
              <a:rPr lang="sk-SK" sz="3200" dirty="0" smtClean="0">
                <a:solidFill>
                  <a:schemeClr val="tx1">
                    <a:lumMod val="75000"/>
                    <a:lumOff val="25000"/>
                  </a:schemeClr>
                </a:solidFill>
              </a:rPr>
              <a:t>Hospodársky dvor Branovo </a:t>
            </a:r>
            <a:endParaRPr lang="sk-SK" sz="3200" dirty="0">
              <a:solidFill>
                <a:schemeClr val="tx1">
                  <a:lumMod val="75000"/>
                  <a:lumOff val="25000"/>
                </a:schemeClr>
              </a:solidFill>
            </a:endParaRP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rozlučkova"/>
          <p:cNvPicPr/>
          <p:nvPr/>
        </p:nvPicPr>
        <p:blipFill>
          <a:blip r:embed="rId2" cstate="print"/>
          <a:srcRect/>
          <a:stretch>
            <a:fillRect/>
          </a:stretch>
        </p:blipFill>
        <p:spPr bwMode="auto">
          <a:xfrm>
            <a:off x="1" y="1"/>
            <a:ext cx="6858000" cy="9144000"/>
          </a:xfrm>
          <a:prstGeom prst="rect">
            <a:avLst/>
          </a:prstGeom>
          <a:noFill/>
          <a:ln w="9525">
            <a:noFill/>
            <a:miter lim="800000"/>
            <a:headEnd/>
            <a:tailEnd/>
          </a:ln>
        </p:spPr>
      </p:pic>
      <p:pic>
        <p:nvPicPr>
          <p:cNvPr id="6" name="Obrázok 5" descr="H:\kniha školy 2015-2016\výlet\SAM_0207.JPG"/>
          <p:cNvPicPr/>
          <p:nvPr/>
        </p:nvPicPr>
        <p:blipFill>
          <a:blip r:embed="rId3" cstate="print"/>
          <a:srcRect/>
          <a:stretch>
            <a:fillRect/>
          </a:stretch>
        </p:blipFill>
        <p:spPr bwMode="auto">
          <a:xfrm>
            <a:off x="928670" y="1357290"/>
            <a:ext cx="2500319" cy="1876430"/>
          </a:xfrm>
          <a:prstGeom prst="rect">
            <a:avLst/>
          </a:prstGeom>
          <a:noFill/>
          <a:ln w="9525">
            <a:solidFill>
              <a:schemeClr val="accent3">
                <a:lumMod val="50000"/>
              </a:schemeClr>
            </a:solidFill>
            <a:miter lim="800000"/>
            <a:headEnd/>
            <a:tailEnd/>
          </a:ln>
        </p:spPr>
      </p:pic>
      <p:pic>
        <p:nvPicPr>
          <p:cNvPr id="7" name="Obrázok 6" descr="H:\kniha školy 2015-2016\výlet\SAM_0273.JPG"/>
          <p:cNvPicPr/>
          <p:nvPr/>
        </p:nvPicPr>
        <p:blipFill>
          <a:blip r:embed="rId4" cstate="print"/>
          <a:srcRect/>
          <a:stretch>
            <a:fillRect/>
          </a:stretch>
        </p:blipFill>
        <p:spPr bwMode="auto">
          <a:xfrm>
            <a:off x="3714752" y="2928926"/>
            <a:ext cx="2500318" cy="2000264"/>
          </a:xfrm>
          <a:prstGeom prst="rect">
            <a:avLst/>
          </a:prstGeom>
          <a:noFill/>
          <a:ln w="9525">
            <a:solidFill>
              <a:schemeClr val="accent3">
                <a:lumMod val="50000"/>
              </a:schemeClr>
            </a:solidFill>
            <a:miter lim="800000"/>
            <a:headEnd/>
            <a:tailEnd/>
          </a:ln>
        </p:spPr>
      </p:pic>
      <p:pic>
        <p:nvPicPr>
          <p:cNvPr id="8" name="Obrázok 7" descr="SAM_0179"/>
          <p:cNvPicPr/>
          <p:nvPr/>
        </p:nvPicPr>
        <p:blipFill>
          <a:blip r:embed="rId5" cstate="print"/>
          <a:srcRect/>
          <a:stretch>
            <a:fillRect/>
          </a:stretch>
        </p:blipFill>
        <p:spPr bwMode="auto">
          <a:xfrm>
            <a:off x="714356" y="3857620"/>
            <a:ext cx="2643194" cy="2286007"/>
          </a:xfrm>
          <a:prstGeom prst="rect">
            <a:avLst/>
          </a:prstGeom>
          <a:noFill/>
          <a:ln w="9525">
            <a:solidFill>
              <a:schemeClr val="accent3">
                <a:lumMod val="50000"/>
              </a:schemeClr>
            </a:solidFill>
            <a:miter lim="800000"/>
            <a:headEnd/>
            <a:tailEnd/>
          </a:ln>
        </p:spPr>
      </p:pic>
      <p:pic>
        <p:nvPicPr>
          <p:cNvPr id="9" name="Obrázok 8" descr="SAM_0279"/>
          <p:cNvPicPr/>
          <p:nvPr/>
        </p:nvPicPr>
        <p:blipFill>
          <a:blip r:embed="rId6" cstate="print"/>
          <a:srcRect/>
          <a:stretch>
            <a:fillRect/>
          </a:stretch>
        </p:blipFill>
        <p:spPr bwMode="auto">
          <a:xfrm>
            <a:off x="3429000" y="6000760"/>
            <a:ext cx="2786082" cy="2000264"/>
          </a:xfrm>
          <a:prstGeom prst="rect">
            <a:avLst/>
          </a:prstGeom>
          <a:noFill/>
          <a:ln w="9525">
            <a:solidFill>
              <a:schemeClr val="accent3">
                <a:lumMod val="50000"/>
              </a:schemeClr>
            </a:solidFill>
            <a:miter lim="800000"/>
            <a:headEnd/>
            <a:tailEnd/>
          </a:ln>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rintable family border. Free GIF, JPG, PDF, and PNG downloads at http://pageborders.org/download/family-border/. EPS and AI versions are also available.: "/>
          <p:cNvPicPr>
            <a:picLocks noChangeAspect="1" noChangeArrowheads="1"/>
          </p:cNvPicPr>
          <p:nvPr/>
        </p:nvPicPr>
        <p:blipFill>
          <a:blip r:embed="rId2" cstate="print"/>
          <a:srcRect/>
          <a:stretch>
            <a:fillRect/>
          </a:stretch>
        </p:blipFill>
        <p:spPr bwMode="auto">
          <a:xfrm>
            <a:off x="0" y="1"/>
            <a:ext cx="6858000" cy="9144000"/>
          </a:xfrm>
          <a:prstGeom prst="rect">
            <a:avLst/>
          </a:prstGeom>
          <a:noFill/>
        </p:spPr>
      </p:pic>
      <p:pic>
        <p:nvPicPr>
          <p:cNvPr id="45059" name="Obrázok 4" descr="F:\2015-2016\Den rodiny-VI\Den rodiny (14).JPG"/>
          <p:cNvPicPr>
            <a:picLocks noChangeAspect="1" noChangeArrowheads="1"/>
          </p:cNvPicPr>
          <p:nvPr/>
        </p:nvPicPr>
        <p:blipFill>
          <a:blip r:embed="rId3" cstate="print"/>
          <a:srcRect/>
          <a:stretch>
            <a:fillRect/>
          </a:stretch>
        </p:blipFill>
        <p:spPr bwMode="auto">
          <a:xfrm>
            <a:off x="1700808" y="611560"/>
            <a:ext cx="2899050" cy="2160000"/>
          </a:xfrm>
          <a:prstGeom prst="rect">
            <a:avLst/>
          </a:prstGeom>
          <a:noFill/>
          <a:ln w="9525">
            <a:solidFill>
              <a:schemeClr val="accent6">
                <a:lumMod val="75000"/>
              </a:schemeClr>
            </a:solidFill>
            <a:miter lim="800000"/>
            <a:headEnd/>
            <a:tailEnd/>
          </a:ln>
        </p:spPr>
      </p:pic>
      <p:pic>
        <p:nvPicPr>
          <p:cNvPr id="45060" name="Obrázok 5" descr="F:\2015-2016\Den rodiny-VI\Den rodiny (50).JPG"/>
          <p:cNvPicPr>
            <a:picLocks noChangeAspect="1" noChangeArrowheads="1"/>
          </p:cNvPicPr>
          <p:nvPr/>
        </p:nvPicPr>
        <p:blipFill>
          <a:blip r:embed="rId4" cstate="print"/>
          <a:srcRect/>
          <a:stretch>
            <a:fillRect/>
          </a:stretch>
        </p:blipFill>
        <p:spPr bwMode="auto">
          <a:xfrm>
            <a:off x="2780928" y="3923928"/>
            <a:ext cx="2879999" cy="2160000"/>
          </a:xfrm>
          <a:prstGeom prst="rect">
            <a:avLst/>
          </a:prstGeom>
          <a:noFill/>
          <a:ln w="9525">
            <a:solidFill>
              <a:schemeClr val="accent6">
                <a:lumMod val="75000"/>
              </a:schemeClr>
            </a:solidFill>
            <a:miter lim="800000"/>
            <a:headEnd/>
            <a:tailEnd/>
          </a:ln>
        </p:spPr>
      </p:pic>
      <p:pic>
        <p:nvPicPr>
          <p:cNvPr id="45061" name="Obrázok 6" descr="F:\2015-2016\Den rodiny-VI\Den rodiny (144).JPG"/>
          <p:cNvPicPr>
            <a:picLocks noChangeAspect="1" noChangeArrowheads="1"/>
          </p:cNvPicPr>
          <p:nvPr/>
        </p:nvPicPr>
        <p:blipFill>
          <a:blip r:embed="rId5" cstate="print"/>
          <a:srcRect/>
          <a:stretch>
            <a:fillRect/>
          </a:stretch>
        </p:blipFill>
        <p:spPr bwMode="auto">
          <a:xfrm>
            <a:off x="1124744" y="6300192"/>
            <a:ext cx="2879999" cy="2160000"/>
          </a:xfrm>
          <a:prstGeom prst="rect">
            <a:avLst/>
          </a:prstGeom>
          <a:noFill/>
          <a:ln w="9525">
            <a:solidFill>
              <a:schemeClr val="accent6">
                <a:lumMod val="75000"/>
              </a:schemeClr>
            </a:solidFill>
            <a:miter lim="800000"/>
            <a:headEnd/>
            <a:tailEnd/>
          </a:ln>
        </p:spPr>
      </p:pic>
      <p:sp>
        <p:nvSpPr>
          <p:cNvPr id="6" name="BlokTextu 5"/>
          <p:cNvSpPr txBox="1"/>
          <p:nvPr/>
        </p:nvSpPr>
        <p:spPr>
          <a:xfrm>
            <a:off x="764704" y="3131840"/>
            <a:ext cx="5472608" cy="584775"/>
          </a:xfrm>
          <a:prstGeom prst="rect">
            <a:avLst/>
          </a:prstGeom>
          <a:noFill/>
        </p:spPr>
        <p:txBody>
          <a:bodyPr wrap="square" rtlCol="0">
            <a:spAutoFit/>
          </a:bodyPr>
          <a:lstStyle/>
          <a:p>
            <a:pPr algn="ctr"/>
            <a:r>
              <a:rPr lang="sk-SK" sz="3200" dirty="0" smtClean="0">
                <a:solidFill>
                  <a:schemeClr val="accent6">
                    <a:lumMod val="75000"/>
                  </a:schemeClr>
                </a:solidFill>
              </a:rPr>
              <a:t>Deň rodiny </a:t>
            </a:r>
            <a:endParaRPr lang="sk-SK" sz="3200" dirty="0">
              <a:solidFill>
                <a:schemeClr val="accent6">
                  <a:lumMod val="75000"/>
                </a:schemeClr>
              </a:solidFill>
            </a:endParaRP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d.r.jpg"/>
          <p:cNvPicPr>
            <a:picLocks noChangeAspect="1" noChangeArrowheads="1"/>
          </p:cNvPicPr>
          <p:nvPr/>
        </p:nvPicPr>
        <p:blipFill>
          <a:blip r:embed="rId2" cstate="print"/>
          <a:srcRect/>
          <a:stretch>
            <a:fillRect/>
          </a:stretch>
        </p:blipFill>
        <p:spPr bwMode="auto">
          <a:xfrm>
            <a:off x="0" y="0"/>
            <a:ext cx="6858000" cy="9215469"/>
          </a:xfrm>
          <a:prstGeom prst="rect">
            <a:avLst/>
          </a:prstGeom>
          <a:noFill/>
        </p:spPr>
      </p:pic>
      <p:pic>
        <p:nvPicPr>
          <p:cNvPr id="2" name="Picture 2" descr="E:\kniha školy 2015-2016\deň rodiny\SAM_0034.JPG"/>
          <p:cNvPicPr>
            <a:picLocks noChangeAspect="1" noChangeArrowheads="1"/>
          </p:cNvPicPr>
          <p:nvPr/>
        </p:nvPicPr>
        <p:blipFill>
          <a:blip r:embed="rId3" cstate="print"/>
          <a:srcRect/>
          <a:stretch>
            <a:fillRect/>
          </a:stretch>
        </p:blipFill>
        <p:spPr bwMode="auto">
          <a:xfrm>
            <a:off x="3645024" y="1475656"/>
            <a:ext cx="2571768" cy="1928827"/>
          </a:xfrm>
          <a:prstGeom prst="rect">
            <a:avLst/>
          </a:prstGeom>
          <a:noFill/>
          <a:ln>
            <a:solidFill>
              <a:schemeClr val="accent3">
                <a:lumMod val="50000"/>
              </a:schemeClr>
            </a:solidFill>
          </a:ln>
        </p:spPr>
      </p:pic>
      <p:pic>
        <p:nvPicPr>
          <p:cNvPr id="3" name="Picture 2" descr="E:\kniha školy 2015-2016\deň rodiny\SAM_0055 - kópia.JPG"/>
          <p:cNvPicPr>
            <a:picLocks noChangeAspect="1" noChangeArrowheads="1"/>
          </p:cNvPicPr>
          <p:nvPr/>
        </p:nvPicPr>
        <p:blipFill>
          <a:blip r:embed="rId4" cstate="print"/>
          <a:srcRect/>
          <a:stretch>
            <a:fillRect/>
          </a:stretch>
        </p:blipFill>
        <p:spPr bwMode="auto">
          <a:xfrm>
            <a:off x="836712" y="2987824"/>
            <a:ext cx="2571768" cy="1928826"/>
          </a:xfrm>
          <a:prstGeom prst="rect">
            <a:avLst/>
          </a:prstGeom>
          <a:noFill/>
          <a:ln>
            <a:solidFill>
              <a:schemeClr val="accent3">
                <a:lumMod val="50000"/>
              </a:schemeClr>
            </a:solidFill>
          </a:ln>
        </p:spPr>
      </p:pic>
      <p:pic>
        <p:nvPicPr>
          <p:cNvPr id="4" name="Picture 2" descr="E:\kniha školy 2015-2016\deň rodiny\SAM_0061.JPG"/>
          <p:cNvPicPr>
            <a:picLocks noChangeAspect="1" noChangeArrowheads="1"/>
          </p:cNvPicPr>
          <p:nvPr/>
        </p:nvPicPr>
        <p:blipFill>
          <a:blip r:embed="rId5" cstate="print"/>
          <a:srcRect/>
          <a:stretch>
            <a:fillRect/>
          </a:stretch>
        </p:blipFill>
        <p:spPr bwMode="auto">
          <a:xfrm>
            <a:off x="3645024" y="4427984"/>
            <a:ext cx="2571767" cy="1928826"/>
          </a:xfrm>
          <a:prstGeom prst="rect">
            <a:avLst/>
          </a:prstGeom>
          <a:noFill/>
          <a:ln>
            <a:solidFill>
              <a:schemeClr val="accent3">
                <a:lumMod val="50000"/>
              </a:schemeClr>
            </a:solidFill>
          </a:ln>
        </p:spPr>
      </p:pic>
      <p:pic>
        <p:nvPicPr>
          <p:cNvPr id="5" name="Picture 2" descr="E:\kniha školy 2015-2016\deň rodiny\SAM_0090.JPG"/>
          <p:cNvPicPr>
            <a:picLocks noChangeAspect="1" noChangeArrowheads="1"/>
          </p:cNvPicPr>
          <p:nvPr/>
        </p:nvPicPr>
        <p:blipFill>
          <a:blip r:embed="rId6" cstate="print"/>
          <a:srcRect/>
          <a:stretch>
            <a:fillRect/>
          </a:stretch>
        </p:blipFill>
        <p:spPr bwMode="auto">
          <a:xfrm>
            <a:off x="908720" y="5292080"/>
            <a:ext cx="2595556" cy="1946668"/>
          </a:xfrm>
          <a:prstGeom prst="rect">
            <a:avLst/>
          </a:prstGeom>
          <a:noFill/>
          <a:ln>
            <a:solidFill>
              <a:schemeClr val="accent3">
                <a:lumMod val="50000"/>
              </a:schemeClr>
            </a:solidFill>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orders / Frames FREEBIE: "/>
          <p:cNvPicPr>
            <a:picLocks noChangeAspect="1" noChangeArrowheads="1"/>
          </p:cNvPicPr>
          <p:nvPr/>
        </p:nvPicPr>
        <p:blipFill>
          <a:blip r:embed="rId2" cstate="print"/>
          <a:srcRect l="3801" t="2751" r="3801" b="3538"/>
          <a:stretch>
            <a:fillRect/>
          </a:stretch>
        </p:blipFill>
        <p:spPr bwMode="auto">
          <a:xfrm>
            <a:off x="0" y="0"/>
            <a:ext cx="6858000" cy="9144000"/>
          </a:xfrm>
          <a:prstGeom prst="rect">
            <a:avLst/>
          </a:prstGeom>
          <a:noFill/>
        </p:spPr>
      </p:pic>
      <p:pic>
        <p:nvPicPr>
          <p:cNvPr id="16387" name="Obrázok 9" descr="F:\2015-2016\divadlo-Pes a chlapec X\divadlo Pes a chlapec X (1).JPG"/>
          <p:cNvPicPr>
            <a:picLocks noChangeAspect="1" noChangeArrowheads="1"/>
          </p:cNvPicPr>
          <p:nvPr/>
        </p:nvPicPr>
        <p:blipFill>
          <a:blip r:embed="rId3" cstate="print"/>
          <a:srcRect/>
          <a:stretch>
            <a:fillRect/>
          </a:stretch>
        </p:blipFill>
        <p:spPr bwMode="auto">
          <a:xfrm>
            <a:off x="764704" y="2267744"/>
            <a:ext cx="2887998" cy="2160000"/>
          </a:xfrm>
          <a:prstGeom prst="rect">
            <a:avLst/>
          </a:prstGeom>
          <a:noFill/>
          <a:ln w="9525">
            <a:solidFill>
              <a:srgbClr val="7030A0"/>
            </a:solidFill>
            <a:miter lim="800000"/>
            <a:headEnd/>
            <a:tailEnd/>
          </a:ln>
        </p:spPr>
      </p:pic>
      <p:pic>
        <p:nvPicPr>
          <p:cNvPr id="16390" name="Obrázok 10" descr="F:\2015-2016\divadlo-Pes a chlapec X\divadlo Pes a chlapec X (3).JPG"/>
          <p:cNvPicPr>
            <a:picLocks noChangeAspect="1" noChangeArrowheads="1"/>
          </p:cNvPicPr>
          <p:nvPr/>
        </p:nvPicPr>
        <p:blipFill>
          <a:blip r:embed="rId4" cstate="print"/>
          <a:srcRect/>
          <a:stretch>
            <a:fillRect/>
          </a:stretch>
        </p:blipFill>
        <p:spPr bwMode="auto">
          <a:xfrm>
            <a:off x="3861048" y="3131840"/>
            <a:ext cx="2112963" cy="2824162"/>
          </a:xfrm>
          <a:prstGeom prst="rect">
            <a:avLst/>
          </a:prstGeom>
          <a:noFill/>
          <a:ln w="9525">
            <a:solidFill>
              <a:srgbClr val="7030A0"/>
            </a:solidFill>
            <a:miter lim="800000"/>
            <a:headEnd/>
            <a:tailEnd/>
          </a:ln>
        </p:spPr>
      </p:pic>
      <p:pic>
        <p:nvPicPr>
          <p:cNvPr id="16391" name="Obrázok 11" descr="F:\2015-2016\divadlo-Pes a chlapec X\divadlo Pes a chlapec X (9).JPG"/>
          <p:cNvPicPr>
            <a:picLocks noChangeAspect="1" noChangeArrowheads="1"/>
          </p:cNvPicPr>
          <p:nvPr/>
        </p:nvPicPr>
        <p:blipFill>
          <a:blip r:embed="rId5" cstate="print"/>
          <a:srcRect/>
          <a:stretch>
            <a:fillRect/>
          </a:stretch>
        </p:blipFill>
        <p:spPr bwMode="auto">
          <a:xfrm>
            <a:off x="836716" y="6084168"/>
            <a:ext cx="2889881" cy="2160000"/>
          </a:xfrm>
          <a:prstGeom prst="rect">
            <a:avLst/>
          </a:prstGeom>
          <a:noFill/>
          <a:ln w="9525">
            <a:solidFill>
              <a:srgbClr val="7030A0"/>
            </a:solidFill>
            <a:miter lim="800000"/>
            <a:headEnd/>
            <a:tailEnd/>
          </a:ln>
        </p:spPr>
      </p:pic>
      <p:sp>
        <p:nvSpPr>
          <p:cNvPr id="7" name="BlokTextu 6"/>
          <p:cNvSpPr txBox="1"/>
          <p:nvPr/>
        </p:nvSpPr>
        <p:spPr>
          <a:xfrm>
            <a:off x="620688" y="827584"/>
            <a:ext cx="5688632" cy="1077218"/>
          </a:xfrm>
          <a:prstGeom prst="rect">
            <a:avLst/>
          </a:prstGeom>
          <a:noFill/>
        </p:spPr>
        <p:txBody>
          <a:bodyPr wrap="square" rtlCol="0">
            <a:spAutoFit/>
          </a:bodyPr>
          <a:lstStyle/>
          <a:p>
            <a:pPr algn="ctr"/>
            <a:r>
              <a:rPr lang="sk-SK" sz="3200" dirty="0" smtClean="0">
                <a:solidFill>
                  <a:schemeClr val="accent3">
                    <a:lumMod val="50000"/>
                  </a:schemeClr>
                </a:solidFill>
              </a:rPr>
              <a:t>Divadelné predstavenie  </a:t>
            </a:r>
          </a:p>
          <a:p>
            <a:pPr algn="ctr"/>
            <a:r>
              <a:rPr lang="sk-SK" sz="3200" dirty="0" smtClean="0">
                <a:solidFill>
                  <a:srgbClr val="00B050"/>
                </a:solidFill>
              </a:rPr>
              <a:t>Pes a chlapec </a:t>
            </a:r>
            <a:r>
              <a:rPr lang="sk-SK" sz="3200" dirty="0" smtClean="0">
                <a:solidFill>
                  <a:schemeClr val="accent3">
                    <a:lumMod val="50000"/>
                  </a:schemeClr>
                </a:solidFill>
              </a:rPr>
              <a:t>v MŠ</a:t>
            </a:r>
            <a:endParaRPr lang="sk-SK" sz="32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 : "/>
          <p:cNvPicPr>
            <a:picLocks noChangeAspect="1" noChangeArrowheads="1"/>
          </p:cNvPicPr>
          <p:nvPr/>
        </p:nvPicPr>
        <p:blipFill>
          <a:blip r:embed="rId2" cstate="print"/>
          <a:srcRect l="5901" t="2751" r="3801" b="3538"/>
          <a:stretch>
            <a:fillRect/>
          </a:stretch>
        </p:blipFill>
        <p:spPr bwMode="auto">
          <a:xfrm>
            <a:off x="0" y="0"/>
            <a:ext cx="6858000" cy="9144000"/>
          </a:xfrm>
          <a:prstGeom prst="rect">
            <a:avLst/>
          </a:prstGeom>
          <a:noFill/>
        </p:spPr>
      </p:pic>
      <p:pic>
        <p:nvPicPr>
          <p:cNvPr id="46083" name="Obrázok 7" descr="F:\2015-2016\Rozluckova\Rozluckova-2015-16 Stonozky (2).JPG"/>
          <p:cNvPicPr>
            <a:picLocks noChangeAspect="1" noChangeArrowheads="1"/>
          </p:cNvPicPr>
          <p:nvPr/>
        </p:nvPicPr>
        <p:blipFill>
          <a:blip r:embed="rId3" cstate="print"/>
          <a:srcRect/>
          <a:stretch>
            <a:fillRect/>
          </a:stretch>
        </p:blipFill>
        <p:spPr bwMode="auto">
          <a:xfrm>
            <a:off x="1700808" y="899592"/>
            <a:ext cx="2879999" cy="2160000"/>
          </a:xfrm>
          <a:prstGeom prst="rect">
            <a:avLst/>
          </a:prstGeom>
          <a:noFill/>
          <a:ln w="9525">
            <a:solidFill>
              <a:schemeClr val="tx2">
                <a:lumMod val="75000"/>
              </a:schemeClr>
            </a:solidFill>
            <a:miter lim="800000"/>
            <a:headEnd/>
            <a:tailEnd/>
          </a:ln>
        </p:spPr>
      </p:pic>
      <p:pic>
        <p:nvPicPr>
          <p:cNvPr id="46084" name="Obrázok 8" descr="F:\2015-2016\Rozluckova\Rozluckova-2015-16 Stonozky (52).JPG"/>
          <p:cNvPicPr>
            <a:picLocks noChangeAspect="1" noChangeArrowheads="1"/>
          </p:cNvPicPr>
          <p:nvPr/>
        </p:nvPicPr>
        <p:blipFill>
          <a:blip r:embed="rId4" cstate="print"/>
          <a:srcRect/>
          <a:stretch>
            <a:fillRect/>
          </a:stretch>
        </p:blipFill>
        <p:spPr bwMode="auto">
          <a:xfrm>
            <a:off x="2348880" y="3779912"/>
            <a:ext cx="2879999" cy="2160000"/>
          </a:xfrm>
          <a:prstGeom prst="rect">
            <a:avLst/>
          </a:prstGeom>
          <a:noFill/>
          <a:ln w="9525">
            <a:solidFill>
              <a:schemeClr val="tx2">
                <a:lumMod val="75000"/>
              </a:schemeClr>
            </a:solidFill>
            <a:miter lim="800000"/>
            <a:headEnd/>
            <a:tailEnd/>
          </a:ln>
        </p:spPr>
      </p:pic>
      <p:pic>
        <p:nvPicPr>
          <p:cNvPr id="46085" name="Obrázok 9" descr="F:\2015-2016\Rozluckova\Rozluckova-2015-16 Stonozky (13).JPG"/>
          <p:cNvPicPr>
            <a:picLocks noChangeAspect="1" noChangeArrowheads="1"/>
          </p:cNvPicPr>
          <p:nvPr/>
        </p:nvPicPr>
        <p:blipFill>
          <a:blip r:embed="rId5" cstate="print"/>
          <a:srcRect/>
          <a:stretch>
            <a:fillRect/>
          </a:stretch>
        </p:blipFill>
        <p:spPr bwMode="auto">
          <a:xfrm>
            <a:off x="1412776" y="6228184"/>
            <a:ext cx="2882726" cy="2160000"/>
          </a:xfrm>
          <a:prstGeom prst="rect">
            <a:avLst/>
          </a:prstGeom>
          <a:noFill/>
          <a:ln w="9525">
            <a:solidFill>
              <a:schemeClr val="tx2">
                <a:lumMod val="75000"/>
              </a:schemeClr>
            </a:solidFill>
            <a:miter lim="800000"/>
            <a:headEnd/>
            <a:tailEnd/>
          </a:ln>
        </p:spPr>
      </p:pic>
      <p:sp>
        <p:nvSpPr>
          <p:cNvPr id="6" name="BlokTextu 5"/>
          <p:cNvSpPr txBox="1"/>
          <p:nvPr/>
        </p:nvSpPr>
        <p:spPr>
          <a:xfrm>
            <a:off x="980728" y="3203848"/>
            <a:ext cx="5040560" cy="584775"/>
          </a:xfrm>
          <a:prstGeom prst="rect">
            <a:avLst/>
          </a:prstGeom>
          <a:noFill/>
        </p:spPr>
        <p:txBody>
          <a:bodyPr wrap="square" rtlCol="0">
            <a:spAutoFit/>
          </a:bodyPr>
          <a:lstStyle/>
          <a:p>
            <a:pPr algn="ctr"/>
            <a:r>
              <a:rPr lang="sk-SK" sz="3200" dirty="0" smtClean="0">
                <a:solidFill>
                  <a:schemeClr val="accent3">
                    <a:lumMod val="50000"/>
                  </a:schemeClr>
                </a:solidFill>
              </a:rPr>
              <a:t>Rozlúčková slávnosť </a:t>
            </a:r>
            <a:endParaRPr lang="sk-SK" sz="32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bal.jpg"/>
          <p:cNvPicPr>
            <a:picLocks noChangeAspect="1" noChangeArrowheads="1"/>
          </p:cNvPicPr>
          <p:nvPr/>
        </p:nvPicPr>
        <p:blipFill>
          <a:blip r:embed="rId2" cstate="print"/>
          <a:srcRect l="5901" r="3801" b="8263"/>
          <a:stretch>
            <a:fillRect/>
          </a:stretch>
        </p:blipFill>
        <p:spPr bwMode="auto">
          <a:xfrm>
            <a:off x="0" y="0"/>
            <a:ext cx="6858000" cy="9144000"/>
          </a:xfrm>
          <a:prstGeom prst="rect">
            <a:avLst/>
          </a:prstGeom>
          <a:noFill/>
        </p:spPr>
      </p:pic>
      <p:pic>
        <p:nvPicPr>
          <p:cNvPr id="3" name="Obrázok 2" descr="r.jpg"/>
          <p:cNvPicPr>
            <a:picLocks noChangeAspect="1"/>
          </p:cNvPicPr>
          <p:nvPr/>
        </p:nvPicPr>
        <p:blipFill>
          <a:blip r:embed="rId3" cstate="print"/>
          <a:stretch>
            <a:fillRect/>
          </a:stretch>
        </p:blipFill>
        <p:spPr>
          <a:xfrm>
            <a:off x="3140968" y="5220072"/>
            <a:ext cx="3096000" cy="2233958"/>
          </a:xfrm>
          <a:prstGeom prst="rect">
            <a:avLst/>
          </a:prstGeom>
          <a:ln>
            <a:solidFill>
              <a:schemeClr val="accent2"/>
            </a:solidFill>
          </a:ln>
        </p:spPr>
      </p:pic>
      <p:pic>
        <p:nvPicPr>
          <p:cNvPr id="2" name="Picture 2" descr="13521909_1202821236435177_118496526694433941_n"/>
          <p:cNvPicPr>
            <a:picLocks noChangeAspect="1" noChangeArrowheads="1"/>
          </p:cNvPicPr>
          <p:nvPr/>
        </p:nvPicPr>
        <p:blipFill>
          <a:blip r:embed="rId4" cstate="print"/>
          <a:srcRect/>
          <a:stretch>
            <a:fillRect/>
          </a:stretch>
        </p:blipFill>
        <p:spPr bwMode="auto">
          <a:xfrm>
            <a:off x="908720" y="4499992"/>
            <a:ext cx="2088232" cy="3711871"/>
          </a:xfrm>
          <a:prstGeom prst="rect">
            <a:avLst/>
          </a:prstGeom>
          <a:noFill/>
          <a:ln w="9525">
            <a:solidFill>
              <a:schemeClr val="accent2"/>
            </a:solidFill>
            <a:miter lim="800000"/>
            <a:headEnd/>
            <a:tailEnd/>
          </a:ln>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single parent family cartoon - Google Търсене: "/>
          <p:cNvPicPr>
            <a:picLocks noChangeAspect="1" noChangeArrowheads="1"/>
          </p:cNvPicPr>
          <p:nvPr/>
        </p:nvPicPr>
        <p:blipFill>
          <a:blip r:embed="rId2" cstate="print"/>
          <a:srcRect/>
          <a:stretch>
            <a:fillRect/>
          </a:stretch>
        </p:blipFill>
        <p:spPr bwMode="auto">
          <a:xfrm>
            <a:off x="620688" y="2267744"/>
            <a:ext cx="5372100" cy="3228975"/>
          </a:xfrm>
          <a:prstGeom prst="rect">
            <a:avLst/>
          </a:prstGeom>
          <a:noFill/>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omi\Desktop\bab.divadlo 1.jpg"/>
          <p:cNvPicPr>
            <a:picLocks noChangeAspect="1" noChangeArrowheads="1"/>
          </p:cNvPicPr>
          <p:nvPr/>
        </p:nvPicPr>
        <p:blipFill>
          <a:blip r:embed="rId2" cstate="print"/>
          <a:srcRect l="2751" t="2751" r="2751" b="2751"/>
          <a:stretch>
            <a:fillRect/>
          </a:stretch>
        </p:blipFill>
        <p:spPr bwMode="auto">
          <a:xfrm>
            <a:off x="0" y="0"/>
            <a:ext cx="6858000" cy="9144000"/>
          </a:xfrm>
          <a:prstGeom prst="rect">
            <a:avLst/>
          </a:prstGeom>
          <a:noFill/>
        </p:spPr>
      </p:pic>
      <p:pic>
        <p:nvPicPr>
          <p:cNvPr id="3" name="Picture 2" descr="E:\kniha školy 2015-2016\bábkove divadlo\DSC00777.JPG"/>
          <p:cNvPicPr>
            <a:picLocks noChangeAspect="1" noChangeArrowheads="1"/>
          </p:cNvPicPr>
          <p:nvPr/>
        </p:nvPicPr>
        <p:blipFill>
          <a:blip r:embed="rId3" cstate="print"/>
          <a:srcRect/>
          <a:stretch>
            <a:fillRect/>
          </a:stretch>
        </p:blipFill>
        <p:spPr bwMode="auto">
          <a:xfrm>
            <a:off x="836712" y="899592"/>
            <a:ext cx="2592000" cy="1944000"/>
          </a:xfrm>
          <a:prstGeom prst="rect">
            <a:avLst/>
          </a:prstGeom>
          <a:noFill/>
          <a:ln>
            <a:solidFill>
              <a:schemeClr val="accent2">
                <a:lumMod val="75000"/>
              </a:schemeClr>
            </a:solidFill>
          </a:ln>
        </p:spPr>
      </p:pic>
      <p:pic>
        <p:nvPicPr>
          <p:cNvPr id="4" name="Picture 2" descr="E:\kniha školy 2015-2016\bábkove divadlo\DSC00779.JPG"/>
          <p:cNvPicPr>
            <a:picLocks noChangeAspect="1" noChangeArrowheads="1"/>
          </p:cNvPicPr>
          <p:nvPr/>
        </p:nvPicPr>
        <p:blipFill>
          <a:blip r:embed="rId4" cstate="print"/>
          <a:srcRect/>
          <a:stretch>
            <a:fillRect/>
          </a:stretch>
        </p:blipFill>
        <p:spPr bwMode="auto">
          <a:xfrm>
            <a:off x="3429000" y="2915816"/>
            <a:ext cx="2719137" cy="2039353"/>
          </a:xfrm>
          <a:prstGeom prst="rect">
            <a:avLst/>
          </a:prstGeom>
          <a:noFill/>
          <a:ln>
            <a:solidFill>
              <a:schemeClr val="accent2">
                <a:lumMod val="75000"/>
              </a:schemeClr>
            </a:solidFill>
          </a:ln>
        </p:spPr>
      </p:pic>
      <p:pic>
        <p:nvPicPr>
          <p:cNvPr id="5" name="Picture 2" descr="E:\kniha školy 2015-2016\bábkove divadlo\DSC00781.JPG"/>
          <p:cNvPicPr>
            <a:picLocks noChangeAspect="1" noChangeArrowheads="1"/>
          </p:cNvPicPr>
          <p:nvPr/>
        </p:nvPicPr>
        <p:blipFill>
          <a:blip r:embed="rId5" cstate="print"/>
          <a:srcRect/>
          <a:stretch>
            <a:fillRect/>
          </a:stretch>
        </p:blipFill>
        <p:spPr bwMode="auto">
          <a:xfrm>
            <a:off x="692696" y="5004048"/>
            <a:ext cx="2592000" cy="1944000"/>
          </a:xfrm>
          <a:prstGeom prst="rect">
            <a:avLst/>
          </a:prstGeom>
          <a:noFill/>
          <a:ln>
            <a:solidFill>
              <a:schemeClr val="accent2">
                <a:lumMod val="75000"/>
              </a:schemeClr>
            </a:solidFill>
          </a:ln>
        </p:spPr>
      </p:pic>
      <p:pic>
        <p:nvPicPr>
          <p:cNvPr id="6" name="Picture 2" descr="E:\kniha školy 2015-2016\bábkove divadlo\DSC00778.JPG"/>
          <p:cNvPicPr>
            <a:picLocks noChangeAspect="1" noChangeArrowheads="1"/>
          </p:cNvPicPr>
          <p:nvPr/>
        </p:nvPicPr>
        <p:blipFill>
          <a:blip r:embed="rId6" cstate="print"/>
          <a:srcRect/>
          <a:stretch>
            <a:fillRect/>
          </a:stretch>
        </p:blipFill>
        <p:spPr bwMode="auto">
          <a:xfrm>
            <a:off x="3501008" y="6516216"/>
            <a:ext cx="2592000" cy="1944000"/>
          </a:xfrm>
          <a:prstGeom prst="rect">
            <a:avLst/>
          </a:prstGeom>
          <a:noFill/>
          <a:ln>
            <a:solidFill>
              <a:schemeClr val="accent2">
                <a:lumMod val="75000"/>
              </a:schemeClr>
            </a:solidFill>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 : "/>
          <p:cNvPicPr>
            <a:picLocks noChangeAspect="1" noChangeArrowheads="1"/>
          </p:cNvPicPr>
          <p:nvPr/>
        </p:nvPicPr>
        <p:blipFill>
          <a:blip r:embed="rId2" cstate="print"/>
          <a:srcRect/>
          <a:stretch>
            <a:fillRect/>
          </a:stretch>
        </p:blipFill>
        <p:spPr bwMode="auto">
          <a:xfrm>
            <a:off x="0" y="0"/>
            <a:ext cx="6858000" cy="9144001"/>
          </a:xfrm>
          <a:prstGeom prst="rect">
            <a:avLst/>
          </a:prstGeom>
          <a:noFill/>
        </p:spPr>
      </p:pic>
      <p:pic>
        <p:nvPicPr>
          <p:cNvPr id="17411" name="Obrázok 12" descr="F:\2015-2016\Ucta k starsim X\ucta k starsim X (5).JPG"/>
          <p:cNvPicPr>
            <a:picLocks noChangeAspect="1" noChangeArrowheads="1"/>
          </p:cNvPicPr>
          <p:nvPr/>
        </p:nvPicPr>
        <p:blipFill>
          <a:blip r:embed="rId3" cstate="print"/>
          <a:srcRect/>
          <a:stretch>
            <a:fillRect/>
          </a:stretch>
        </p:blipFill>
        <p:spPr bwMode="auto">
          <a:xfrm>
            <a:off x="1268760" y="1043608"/>
            <a:ext cx="2876717" cy="2160000"/>
          </a:xfrm>
          <a:prstGeom prst="rect">
            <a:avLst/>
          </a:prstGeom>
          <a:noFill/>
          <a:ln w="9525">
            <a:solidFill>
              <a:schemeClr val="accent1"/>
            </a:solidFill>
            <a:miter lim="800000"/>
            <a:headEnd/>
            <a:tailEnd/>
          </a:ln>
        </p:spPr>
      </p:pic>
      <p:pic>
        <p:nvPicPr>
          <p:cNvPr id="17412" name="Obrázok 13" descr="F:\2015-2016\Ucta k starsim X\ucta k starsim X (8).JPG"/>
          <p:cNvPicPr>
            <a:picLocks noChangeAspect="1" noChangeArrowheads="1"/>
          </p:cNvPicPr>
          <p:nvPr/>
        </p:nvPicPr>
        <p:blipFill>
          <a:blip r:embed="rId4" cstate="print"/>
          <a:srcRect/>
          <a:stretch>
            <a:fillRect/>
          </a:stretch>
        </p:blipFill>
        <p:spPr bwMode="auto">
          <a:xfrm>
            <a:off x="2852936" y="3779912"/>
            <a:ext cx="2889902" cy="2160000"/>
          </a:xfrm>
          <a:prstGeom prst="rect">
            <a:avLst/>
          </a:prstGeom>
          <a:noFill/>
          <a:ln w="9525">
            <a:solidFill>
              <a:schemeClr val="accent1"/>
            </a:solidFill>
            <a:miter lim="800000"/>
            <a:headEnd/>
            <a:tailEnd/>
          </a:ln>
        </p:spPr>
      </p:pic>
      <p:pic>
        <p:nvPicPr>
          <p:cNvPr id="17413" name="Obrázok 14" descr="F:\2015-2016\Ucta k starsim X\ucta k starsim X (10).JPG"/>
          <p:cNvPicPr>
            <a:picLocks noChangeAspect="1" noChangeArrowheads="1"/>
          </p:cNvPicPr>
          <p:nvPr/>
        </p:nvPicPr>
        <p:blipFill>
          <a:blip r:embed="rId5" cstate="print"/>
          <a:srcRect/>
          <a:stretch>
            <a:fillRect/>
          </a:stretch>
        </p:blipFill>
        <p:spPr bwMode="auto">
          <a:xfrm>
            <a:off x="1268760" y="6084168"/>
            <a:ext cx="2876717" cy="2160000"/>
          </a:xfrm>
          <a:prstGeom prst="rect">
            <a:avLst/>
          </a:prstGeom>
          <a:noFill/>
          <a:ln w="9525">
            <a:solidFill>
              <a:schemeClr val="accent1"/>
            </a:solidFill>
            <a:miter lim="800000"/>
            <a:headEnd/>
            <a:tailEnd/>
          </a:ln>
        </p:spPr>
      </p:pic>
      <p:sp>
        <p:nvSpPr>
          <p:cNvPr id="7" name="BlokTextu 6"/>
          <p:cNvSpPr txBox="1"/>
          <p:nvPr/>
        </p:nvSpPr>
        <p:spPr>
          <a:xfrm>
            <a:off x="1268760" y="3275856"/>
            <a:ext cx="4536504" cy="461665"/>
          </a:xfrm>
          <a:prstGeom prst="rect">
            <a:avLst/>
          </a:prstGeom>
          <a:noFill/>
        </p:spPr>
        <p:txBody>
          <a:bodyPr wrap="square" rtlCol="0">
            <a:spAutoFit/>
          </a:bodyPr>
          <a:lstStyle/>
          <a:p>
            <a:r>
              <a:rPr lang="sk-SK" sz="2400" dirty="0" smtClean="0">
                <a:solidFill>
                  <a:srgbClr val="0070C0"/>
                </a:solidFill>
                <a:latin typeface="Times New Roman" pitchFamily="18" charset="0"/>
                <a:cs typeface="Times New Roman" pitchFamily="18" charset="0"/>
              </a:rPr>
              <a:t>Úcta k starším v penzióne Smaragd</a:t>
            </a:r>
            <a:endParaRPr lang="sk-SK" sz="2400" dirty="0">
              <a:solidFill>
                <a:srgbClr val="0070C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ramik 3.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pic>
        <p:nvPicPr>
          <p:cNvPr id="3" name="Picture 2" descr="C:\Users\romi\Desktop\ramik 3.jpg"/>
          <p:cNvPicPr>
            <a:picLocks noChangeAspect="1" noChangeArrowheads="1"/>
          </p:cNvPicPr>
          <p:nvPr/>
        </p:nvPicPr>
        <p:blipFill>
          <a:blip r:embed="rId2" cstate="print"/>
          <a:srcRect/>
          <a:stretch>
            <a:fillRect/>
          </a:stretch>
        </p:blipFill>
        <p:spPr bwMode="auto">
          <a:xfrm>
            <a:off x="0" y="285720"/>
            <a:ext cx="6858000" cy="9144000"/>
          </a:xfrm>
          <a:prstGeom prst="rect">
            <a:avLst/>
          </a:prstGeom>
          <a:noFill/>
        </p:spPr>
      </p:pic>
      <p:pic>
        <p:nvPicPr>
          <p:cNvPr id="2" name="Picture 2" descr="E:\kniha školy 2015-2016\úcta k starším\( (11).JPG"/>
          <p:cNvPicPr>
            <a:picLocks noChangeAspect="1" noChangeArrowheads="1"/>
          </p:cNvPicPr>
          <p:nvPr/>
        </p:nvPicPr>
        <p:blipFill>
          <a:blip r:embed="rId3" cstate="print"/>
          <a:srcRect/>
          <a:stretch>
            <a:fillRect/>
          </a:stretch>
        </p:blipFill>
        <p:spPr bwMode="auto">
          <a:xfrm>
            <a:off x="428604" y="1500166"/>
            <a:ext cx="2857520" cy="2143140"/>
          </a:xfrm>
          <a:prstGeom prst="rect">
            <a:avLst/>
          </a:prstGeom>
          <a:noFill/>
          <a:ln>
            <a:solidFill>
              <a:srgbClr val="FF0000"/>
            </a:solidFill>
          </a:ln>
        </p:spPr>
      </p:pic>
      <p:pic>
        <p:nvPicPr>
          <p:cNvPr id="4" name="Picture 2" descr="E:\kniha školy 2015-2016\úcta k starším\1 (4).JPG"/>
          <p:cNvPicPr>
            <a:picLocks noChangeAspect="1" noChangeArrowheads="1"/>
          </p:cNvPicPr>
          <p:nvPr/>
        </p:nvPicPr>
        <p:blipFill>
          <a:blip r:embed="rId4" cstate="print"/>
          <a:srcRect/>
          <a:stretch>
            <a:fillRect/>
          </a:stretch>
        </p:blipFill>
        <p:spPr bwMode="auto">
          <a:xfrm>
            <a:off x="3071810" y="4071934"/>
            <a:ext cx="2571768" cy="1928826"/>
          </a:xfrm>
          <a:prstGeom prst="rect">
            <a:avLst/>
          </a:prstGeom>
          <a:noFill/>
          <a:ln>
            <a:solidFill>
              <a:srgbClr val="FF0000"/>
            </a:solidFill>
          </a:ln>
        </p:spPr>
      </p:pic>
      <p:pic>
        <p:nvPicPr>
          <p:cNvPr id="5" name="Picture 2" descr="E:\kniha školy 2015-2016\úcta k starším\1 (12).JPG"/>
          <p:cNvPicPr>
            <a:picLocks noChangeAspect="1" noChangeArrowheads="1"/>
          </p:cNvPicPr>
          <p:nvPr/>
        </p:nvPicPr>
        <p:blipFill>
          <a:blip r:embed="rId5" cstate="print"/>
          <a:srcRect/>
          <a:stretch>
            <a:fillRect/>
          </a:stretch>
        </p:blipFill>
        <p:spPr bwMode="auto">
          <a:xfrm>
            <a:off x="214290" y="4929190"/>
            <a:ext cx="2643206" cy="1982404"/>
          </a:xfrm>
          <a:prstGeom prst="rect">
            <a:avLst/>
          </a:prstGeom>
          <a:noFill/>
          <a:ln>
            <a:solidFill>
              <a:srgbClr val="FF0000"/>
            </a:solidFill>
          </a:ln>
        </p:spPr>
      </p:pic>
      <p:pic>
        <p:nvPicPr>
          <p:cNvPr id="6" name="Picture 2" descr="E:\kniha školy 2015-2016\úcta k starším\1.JPG"/>
          <p:cNvPicPr>
            <a:picLocks noChangeAspect="1" noChangeArrowheads="1"/>
          </p:cNvPicPr>
          <p:nvPr/>
        </p:nvPicPr>
        <p:blipFill>
          <a:blip r:embed="rId6" cstate="print"/>
          <a:srcRect/>
          <a:stretch>
            <a:fillRect/>
          </a:stretch>
        </p:blipFill>
        <p:spPr bwMode="auto">
          <a:xfrm>
            <a:off x="2786058" y="7286612"/>
            <a:ext cx="2476518" cy="1857388"/>
          </a:xfrm>
          <a:prstGeom prst="rect">
            <a:avLst/>
          </a:prstGeom>
          <a:noFill/>
          <a:ln>
            <a:solidFill>
              <a:srgbClr val="FF0000"/>
            </a:solidFill>
          </a:ln>
        </p:spPr>
      </p:pic>
      <p:sp>
        <p:nvSpPr>
          <p:cNvPr id="8" name="Obdĺžnik 7"/>
          <p:cNvSpPr/>
          <p:nvPr/>
        </p:nvSpPr>
        <p:spPr>
          <a:xfrm>
            <a:off x="476672" y="500034"/>
            <a:ext cx="4896544" cy="6429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sk-SK" sz="2400" dirty="0" smtClean="0">
                <a:solidFill>
                  <a:schemeClr val="accent6">
                    <a:lumMod val="75000"/>
                  </a:schemeClr>
                </a:solidFill>
                <a:latin typeface="Times New Roman" pitchFamily="18" charset="0"/>
                <a:cs typeface="Times New Roman" pitchFamily="18" charset="0"/>
              </a:rPr>
              <a:t>Úcta k starším v KD Hurbanovo</a:t>
            </a:r>
            <a:endParaRPr lang="sk-SK" sz="2400" dirty="0">
              <a:solidFill>
                <a:schemeClr val="accent6">
                  <a:lumMod val="75000"/>
                </a:schemeClr>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161</Words>
  <Application>Microsoft Office PowerPoint</Application>
  <PresentationFormat>Prezentácia na obrazovke (4:3)</PresentationFormat>
  <Paragraphs>62</Paragraphs>
  <Slides>62</Slides>
  <Notes>0</Notes>
  <HiddenSlides>0</HiddenSlides>
  <MMClips>0</MMClips>
  <ScaleCrop>false</ScaleCrop>
  <HeadingPairs>
    <vt:vector size="4" baseType="variant">
      <vt:variant>
        <vt:lpstr>Motív</vt:lpstr>
      </vt:variant>
      <vt:variant>
        <vt:i4>1</vt:i4>
      </vt:variant>
      <vt:variant>
        <vt:lpstr>Nadpisy snímok</vt:lpstr>
      </vt:variant>
      <vt:variant>
        <vt:i4>62</vt:i4>
      </vt:variant>
    </vt:vector>
  </HeadingPairs>
  <TitlesOfParts>
    <vt:vector size="63" baseType="lpstr">
      <vt:lpstr>Motív Office</vt:lpstr>
      <vt:lpstr>Snímka 1</vt:lpstr>
      <vt:lpstr>Snímka 2</vt:lpstr>
      <vt:lpstr>Snímka 3</vt:lpstr>
      <vt:lpstr>Snímka 4</vt:lpstr>
      <vt:lpstr>Snímka 5</vt:lpstr>
      <vt:lpstr>Snímka 6</vt:lpstr>
      <vt:lpstr>Snímka 7</vt:lpstr>
      <vt:lpstr>Snímka 8</vt:lpstr>
      <vt:lpstr>Snímka 9</vt:lpstr>
      <vt:lpstr>Snímka 10</vt:lpstr>
      <vt:lpstr>Snímka 11</vt:lpstr>
      <vt:lpstr> </vt:lpstr>
      <vt:lpstr>Snímka 13</vt:lpstr>
      <vt:lpstr>Snímka 14</vt:lpstr>
      <vt:lpstr>Snímka 15</vt:lpstr>
      <vt:lpstr>Snímka 16</vt:lpstr>
      <vt:lpstr>Snímka 17</vt:lpstr>
      <vt:lpstr>Snímka 18</vt:lpstr>
      <vt:lpstr>Snímka 19</vt:lpstr>
      <vt:lpstr>Snímka 20</vt:lpstr>
      <vt:lpstr>Snímka 21</vt:lpstr>
      <vt:lpstr>Snímka 22</vt:lpstr>
      <vt:lpstr>Snímka 23</vt:lpstr>
      <vt:lpstr>Snímka 24</vt:lpstr>
      <vt:lpstr>Snímka 25</vt:lpstr>
      <vt:lpstr>Snímka 26</vt:lpstr>
      <vt:lpstr>Snímka 27</vt:lpstr>
      <vt:lpstr>Snímka 28</vt:lpstr>
      <vt:lpstr>Snímka 29</vt:lpstr>
      <vt:lpstr>Snímka 30</vt:lpstr>
      <vt:lpstr>Snímka 31</vt:lpstr>
      <vt:lpstr>Snímka 32</vt:lpstr>
      <vt:lpstr>Snímka 33</vt:lpstr>
      <vt:lpstr>Snímka 34</vt:lpstr>
      <vt:lpstr>Snímka 35</vt:lpstr>
      <vt:lpstr>Snímka 36</vt:lpstr>
      <vt:lpstr>Snímka 37</vt:lpstr>
      <vt:lpstr>Snímka 38</vt:lpstr>
      <vt:lpstr>Snímka 39</vt:lpstr>
      <vt:lpstr>Snímka 40</vt:lpstr>
      <vt:lpstr>Snímka 41</vt:lpstr>
      <vt:lpstr>Snímka 42</vt:lpstr>
      <vt:lpstr>Snímka 43</vt:lpstr>
      <vt:lpstr>Snímka 44</vt:lpstr>
      <vt:lpstr>Snímka 45</vt:lpstr>
      <vt:lpstr>Snímka 46</vt:lpstr>
      <vt:lpstr>Snímka 47</vt:lpstr>
      <vt:lpstr>Snímka 48</vt:lpstr>
      <vt:lpstr>Snímka 49</vt:lpstr>
      <vt:lpstr>Snímka 50</vt:lpstr>
      <vt:lpstr>Snímka 51</vt:lpstr>
      <vt:lpstr>Snímka 52</vt:lpstr>
      <vt:lpstr>Snímka 53</vt:lpstr>
      <vt:lpstr>Snímka 54</vt:lpstr>
      <vt:lpstr>Snímka 55</vt:lpstr>
      <vt:lpstr>Snímka 56</vt:lpstr>
      <vt:lpstr>Snímka 57</vt:lpstr>
      <vt:lpstr>Snímka 58</vt:lpstr>
      <vt:lpstr>Snímka 59</vt:lpstr>
      <vt:lpstr>Snímka 60</vt:lpstr>
      <vt:lpstr>Snímka 61</vt:lpstr>
      <vt:lpstr>Snímka 62</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Petrronela Mikesová</dc:creator>
  <cp:lastModifiedBy>Petronela Mikesová</cp:lastModifiedBy>
  <cp:revision>69</cp:revision>
  <dcterms:created xsi:type="dcterms:W3CDTF">2016-08-25T17:59:34Z</dcterms:created>
  <dcterms:modified xsi:type="dcterms:W3CDTF">2016-09-23T17:29:58Z</dcterms:modified>
</cp:coreProperties>
</file>