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sldIdLst>
    <p:sldId id="256" r:id="rId2"/>
    <p:sldId id="258" r:id="rId3"/>
    <p:sldId id="333" r:id="rId4"/>
    <p:sldId id="354" r:id="rId5"/>
    <p:sldId id="353" r:id="rId6"/>
    <p:sldId id="358" r:id="rId7"/>
    <p:sldId id="259" r:id="rId8"/>
    <p:sldId id="334" r:id="rId9"/>
    <p:sldId id="260" r:id="rId10"/>
    <p:sldId id="262" r:id="rId11"/>
    <p:sldId id="263" r:id="rId12"/>
    <p:sldId id="264" r:id="rId13"/>
    <p:sldId id="337" r:id="rId14"/>
    <p:sldId id="359" r:id="rId15"/>
    <p:sldId id="302" r:id="rId16"/>
    <p:sldId id="338" r:id="rId17"/>
    <p:sldId id="265" r:id="rId18"/>
    <p:sldId id="339" r:id="rId19"/>
    <p:sldId id="266" r:id="rId20"/>
    <p:sldId id="267" r:id="rId21"/>
    <p:sldId id="301" r:id="rId22"/>
    <p:sldId id="340" r:id="rId23"/>
    <p:sldId id="300" r:id="rId24"/>
    <p:sldId id="341" r:id="rId25"/>
    <p:sldId id="268" r:id="rId26"/>
    <p:sldId id="342" r:id="rId27"/>
    <p:sldId id="269" r:id="rId28"/>
    <p:sldId id="303" r:id="rId29"/>
    <p:sldId id="346" r:id="rId30"/>
    <p:sldId id="314" r:id="rId31"/>
    <p:sldId id="304" r:id="rId32"/>
    <p:sldId id="348" r:id="rId33"/>
    <p:sldId id="307" r:id="rId34"/>
    <p:sldId id="305" r:id="rId35"/>
    <p:sldId id="306" r:id="rId36"/>
    <p:sldId id="309" r:id="rId37"/>
    <p:sldId id="315" r:id="rId38"/>
    <p:sldId id="312" r:id="rId39"/>
    <p:sldId id="313" r:id="rId40"/>
    <p:sldId id="350" r:id="rId41"/>
    <p:sldId id="316" r:id="rId42"/>
    <p:sldId id="317" r:id="rId43"/>
    <p:sldId id="318" r:id="rId44"/>
    <p:sldId id="355" r:id="rId45"/>
    <p:sldId id="319" r:id="rId46"/>
    <p:sldId id="363" r:id="rId47"/>
    <p:sldId id="361" r:id="rId48"/>
    <p:sldId id="320" r:id="rId49"/>
    <p:sldId id="356" r:id="rId50"/>
    <p:sldId id="321" r:id="rId51"/>
    <p:sldId id="357" r:id="rId52"/>
    <p:sldId id="327" r:id="rId53"/>
    <p:sldId id="322" r:id="rId54"/>
    <p:sldId id="325" r:id="rId55"/>
    <p:sldId id="364" r:id="rId56"/>
    <p:sldId id="365" r:id="rId57"/>
    <p:sldId id="332" r:id="rId58"/>
    <p:sldId id="360" r:id="rId59"/>
    <p:sldId id="324" r:id="rId60"/>
    <p:sldId id="362" r:id="rId61"/>
    <p:sldId id="367" r:id="rId62"/>
    <p:sldId id="328" r:id="rId63"/>
    <p:sldId id="366" r:id="rId64"/>
    <p:sldId id="329" r:id="rId6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š Nový diel Hurbano" initials="MNdH" lastIdx="1" clrIdx="0">
    <p:extLst>
      <p:ext uri="{19B8F6BF-5375-455C-9EA6-DF929625EA0E}">
        <p15:presenceInfo xmlns:p15="http://schemas.microsoft.com/office/powerpoint/2012/main" userId="Mš Nový diel Hurba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737"/>
    <a:srgbClr val="CC0099"/>
    <a:srgbClr val="990033"/>
    <a:srgbClr val="DFC7D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2" d="100"/>
          <a:sy n="52" d="100"/>
        </p:scale>
        <p:origin x="229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857250" y="1621191"/>
            <a:ext cx="5143500" cy="3448756"/>
          </a:xfrm>
        </p:spPr>
        <p:txBody>
          <a:bodyPr anchor="b"/>
          <a:lstStyle>
            <a:lvl1pPr algn="ctr">
              <a:defRPr sz="3375"/>
            </a:lvl1pPr>
          </a:lstStyle>
          <a:p>
            <a:r>
              <a:rPr lang="sk-SK" smtClean="0"/>
              <a:t>Upravte štýly predlohy textu</a:t>
            </a:r>
            <a:endParaRPr lang="sk-SK"/>
          </a:p>
        </p:txBody>
      </p:sp>
      <p:sp>
        <p:nvSpPr>
          <p:cNvPr id="3" name="Podnadpis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8766CE79-95B5-4074-A30E-F9244EE0FA4A}" type="datetimeFigureOut">
              <a:rPr lang="sk-SK" smtClean="0"/>
              <a:t>31.07.2018</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2918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8766CE79-95B5-4074-A30E-F9244EE0FA4A}" type="datetimeFigureOut">
              <a:rPr lang="sk-SK" smtClean="0"/>
              <a:t>31.07.2018</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336085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4907756" y="527403"/>
            <a:ext cx="1478756" cy="8394877"/>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471487" y="527403"/>
            <a:ext cx="4350544" cy="8394877"/>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8766CE79-95B5-4074-A30E-F9244EE0FA4A}" type="datetimeFigureOut">
              <a:rPr lang="sk-SK" smtClean="0"/>
              <a:t>31.07.2018</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345992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8766CE79-95B5-4074-A30E-F9244EE0FA4A}" type="datetimeFigureOut">
              <a:rPr lang="sk-SK" smtClean="0"/>
              <a:t>31.07.2018</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95653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467916" y="2469622"/>
            <a:ext cx="5915025" cy="4120620"/>
          </a:xfrm>
        </p:spPr>
        <p:txBody>
          <a:bodyPr anchor="b"/>
          <a:lstStyle>
            <a:lvl1pPr>
              <a:defRPr sz="3375"/>
            </a:lvl1pPr>
          </a:lstStyle>
          <a:p>
            <a:r>
              <a:rPr lang="sk-SK" smtClean="0"/>
              <a:t>Upravte štýly predlohy textu</a:t>
            </a:r>
            <a:endParaRPr lang="sk-SK"/>
          </a:p>
        </p:txBody>
      </p:sp>
      <p:sp>
        <p:nvSpPr>
          <p:cNvPr id="3" name="Zástupný symbol textu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8766CE79-95B5-4074-A30E-F9244EE0FA4A}" type="datetimeFigureOut">
              <a:rPr lang="sk-SK" smtClean="0"/>
              <a:t>31.07.2018</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4056919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471488" y="2637014"/>
            <a:ext cx="2914650" cy="6285266"/>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3471863" y="2637014"/>
            <a:ext cx="2914650" cy="6285266"/>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8766CE79-95B5-4074-A30E-F9244EE0FA4A}" type="datetimeFigureOut">
              <a:rPr lang="sk-SK" smtClean="0"/>
              <a:t>31.07.2018</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330182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72381" y="527404"/>
            <a:ext cx="5915025" cy="1914702"/>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sk-SK" smtClean="0"/>
              <a:t>Upravte štýl predlohy textu.</a:t>
            </a:r>
          </a:p>
        </p:txBody>
      </p:sp>
      <p:sp>
        <p:nvSpPr>
          <p:cNvPr id="4" name="Zástupný symbol obsahu 3"/>
          <p:cNvSpPr>
            <a:spLocks noGrp="1"/>
          </p:cNvSpPr>
          <p:nvPr>
            <p:ph sz="half" idx="2"/>
          </p:nvPr>
        </p:nvSpPr>
        <p:spPr>
          <a:xfrm>
            <a:off x="472381" y="3618442"/>
            <a:ext cx="2901255" cy="5322183"/>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sk-SK" smtClean="0"/>
              <a:t>Upravte štýl predlohy textu.</a:t>
            </a:r>
          </a:p>
        </p:txBody>
      </p:sp>
      <p:sp>
        <p:nvSpPr>
          <p:cNvPr id="6" name="Zástupný symbol obsahu 5"/>
          <p:cNvSpPr>
            <a:spLocks noGrp="1"/>
          </p:cNvSpPr>
          <p:nvPr>
            <p:ph sz="quarter" idx="4"/>
          </p:nvPr>
        </p:nvSpPr>
        <p:spPr>
          <a:xfrm>
            <a:off x="3471863" y="3618442"/>
            <a:ext cx="2915543" cy="5322183"/>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8766CE79-95B5-4074-A30E-F9244EE0FA4A}" type="datetimeFigureOut">
              <a:rPr lang="sk-SK" smtClean="0"/>
              <a:t>31.07.2018</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2468365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8766CE79-95B5-4074-A30E-F9244EE0FA4A}" type="datetimeFigureOut">
              <a:rPr lang="sk-SK" smtClean="0"/>
              <a:t>31.07.2018</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207693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8766CE79-95B5-4074-A30E-F9244EE0FA4A}" type="datetimeFigureOut">
              <a:rPr lang="sk-SK" smtClean="0"/>
              <a:t>31.07.2018</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314737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72381" y="660400"/>
            <a:ext cx="2211883" cy="2311400"/>
          </a:xfrm>
        </p:spPr>
        <p:txBody>
          <a:bodyPr anchor="b"/>
          <a:lstStyle>
            <a:lvl1pPr>
              <a:defRPr sz="1800"/>
            </a:lvl1pPr>
          </a:lstStyle>
          <a:p>
            <a:r>
              <a:rPr lang="sk-SK" smtClean="0"/>
              <a:t>Upravte štýly predlohy textu</a:t>
            </a:r>
            <a:endParaRPr lang="sk-SK"/>
          </a:p>
        </p:txBody>
      </p:sp>
      <p:sp>
        <p:nvSpPr>
          <p:cNvPr id="3" name="Zástupný symbol obsahu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8766CE79-95B5-4074-A30E-F9244EE0FA4A}" type="datetimeFigureOut">
              <a:rPr lang="sk-SK" smtClean="0"/>
              <a:t>31.07.2018</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391842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72381" y="660400"/>
            <a:ext cx="2211883" cy="2311400"/>
          </a:xfrm>
        </p:spPr>
        <p:txBody>
          <a:bodyPr anchor="b"/>
          <a:lstStyle>
            <a:lvl1pPr>
              <a:defRPr sz="1800"/>
            </a:lvl1pPr>
          </a:lstStyle>
          <a:p>
            <a:r>
              <a:rPr lang="sk-SK" smtClean="0"/>
              <a:t>Upravte štýly predlohy textu</a:t>
            </a:r>
            <a:endParaRPr lang="sk-SK"/>
          </a:p>
        </p:txBody>
      </p:sp>
      <p:sp>
        <p:nvSpPr>
          <p:cNvPr id="3" name="Zástupný symbol obrázka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sk-SK"/>
          </a:p>
        </p:txBody>
      </p:sp>
      <p:sp>
        <p:nvSpPr>
          <p:cNvPr id="4" name="Zástupný symbol text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8766CE79-95B5-4074-A30E-F9244EE0FA4A}" type="datetimeFigureOut">
              <a:rPr lang="sk-SK" smtClean="0"/>
              <a:t>31.07.2018</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C68B3AD-0247-480D-8ABC-F0A60A0D2078}" type="slidenum">
              <a:rPr lang="sk-SK" smtClean="0"/>
              <a:t>‹#›</a:t>
            </a:fld>
            <a:endParaRPr lang="sk-SK"/>
          </a:p>
        </p:txBody>
      </p:sp>
    </p:spTree>
    <p:extLst>
      <p:ext uri="{BB962C8B-B14F-4D97-AF65-F5344CB8AC3E}">
        <p14:creationId xmlns:p14="http://schemas.microsoft.com/office/powerpoint/2010/main" val="2890850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8766CE79-95B5-4074-A30E-F9244EE0FA4A}" type="datetimeFigureOut">
              <a:rPr lang="sk-SK" smtClean="0"/>
              <a:t>31.07.2018</a:t>
            </a:fld>
            <a:endParaRPr lang="sk-SK"/>
          </a:p>
        </p:txBody>
      </p:sp>
      <p:sp>
        <p:nvSpPr>
          <p:cNvPr id="5" name="Zástupný symbol päty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BC68B3AD-0247-480D-8ABC-F0A60A0D2078}" type="slidenum">
              <a:rPr lang="sk-SK" smtClean="0"/>
              <a:t>‹#›</a:t>
            </a:fld>
            <a:endParaRPr lang="sk-SK"/>
          </a:p>
        </p:txBody>
      </p:sp>
    </p:spTree>
    <p:extLst>
      <p:ext uri="{BB962C8B-B14F-4D97-AF65-F5344CB8AC3E}">
        <p14:creationId xmlns:p14="http://schemas.microsoft.com/office/powerpoint/2010/main" val="37472991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k-SK"/>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2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3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3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6.jpeg"/><Relationship Id="rId3" Type="http://schemas.microsoft.com/office/2007/relationships/hdphoto" Target="../media/hdphoto1.wdp"/><Relationship Id="rId7" Type="http://schemas.openxmlformats.org/officeDocument/2006/relationships/image" Target="../media/image141.png"/><Relationship Id="rId12" Type="http://schemas.openxmlformats.org/officeDocument/2006/relationships/image" Target="../media/image145.jpeg"/><Relationship Id="rId2" Type="http://schemas.openxmlformats.org/officeDocument/2006/relationships/image" Target="../media/image138.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44.jpeg"/><Relationship Id="rId5" Type="http://schemas.openxmlformats.org/officeDocument/2006/relationships/image" Target="../media/image140.png"/><Relationship Id="rId10" Type="http://schemas.openxmlformats.org/officeDocument/2006/relationships/image" Target="../media/image143.jpeg"/><Relationship Id="rId4" Type="http://schemas.openxmlformats.org/officeDocument/2006/relationships/image" Target="../media/image139.png"/><Relationship Id="rId9" Type="http://schemas.openxmlformats.org/officeDocument/2006/relationships/image" Target="../media/image142.png"/><Relationship Id="rId14" Type="http://schemas.openxmlformats.org/officeDocument/2006/relationships/image" Target="../media/image147.jpeg"/></Relationships>
</file>

<file path=ppt/slides/_rels/slide3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3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3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eg"/></Relationships>
</file>

<file path=ppt/slides/_rels/slide3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3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 Id="rId5" Type="http://schemas.openxmlformats.org/officeDocument/2006/relationships/image" Target="../media/image168.jpeg"/><Relationship Id="rId4" Type="http://schemas.openxmlformats.org/officeDocument/2006/relationships/image" Target="../media/image16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jpeg"/></Relationships>
</file>

<file path=ppt/slides/_rels/slide4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image" Target="../media/image174.jpeg"/></Relationships>
</file>

<file path=ppt/slides/_rels/slide4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2.jpeg"/><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77.jpeg"/></Relationships>
</file>

<file path=ppt/slides/_rels/slide4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5" Type="http://schemas.openxmlformats.org/officeDocument/2006/relationships/image" Target="../media/image182.jpeg"/><Relationship Id="rId4" Type="http://schemas.openxmlformats.org/officeDocument/2006/relationships/image" Target="../media/image181.jpeg"/></Relationships>
</file>

<file path=ppt/slides/_rels/slide4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79.jpeg"/><Relationship Id="rId1" Type="http://schemas.openxmlformats.org/officeDocument/2006/relationships/slideLayout" Target="../slideLayouts/slideLayout2.xml"/><Relationship Id="rId5" Type="http://schemas.openxmlformats.org/officeDocument/2006/relationships/image" Target="../media/image185.jpeg"/><Relationship Id="rId4" Type="http://schemas.openxmlformats.org/officeDocument/2006/relationships/image" Target="../media/image184.jpeg"/></Relationships>
</file>

<file path=ppt/slides/_rels/slide4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188.jpeg"/></Relationships>
</file>

<file path=ppt/slides/_rels/slide4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4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4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5" Type="http://schemas.openxmlformats.org/officeDocument/2006/relationships/image" Target="../media/image202.jpeg"/><Relationship Id="rId4" Type="http://schemas.openxmlformats.org/officeDocument/2006/relationships/image" Target="../media/image201.jpeg"/></Relationships>
</file>

<file path=ppt/slides/_rels/slide4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199.jpeg"/><Relationship Id="rId1" Type="http://schemas.openxmlformats.org/officeDocument/2006/relationships/slideLayout" Target="../slideLayouts/slideLayout2.xml"/><Relationship Id="rId5" Type="http://schemas.openxmlformats.org/officeDocument/2006/relationships/image" Target="../media/image205.jpeg"/><Relationship Id="rId4" Type="http://schemas.openxmlformats.org/officeDocument/2006/relationships/image" Target="../media/image20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 Id="rId5" Type="http://schemas.openxmlformats.org/officeDocument/2006/relationships/image" Target="../media/image209.jpeg"/><Relationship Id="rId4" Type="http://schemas.openxmlformats.org/officeDocument/2006/relationships/image" Target="../media/image208.jpeg"/></Relationships>
</file>

<file path=ppt/slides/_rels/slide5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6.jpeg"/><Relationship Id="rId1" Type="http://schemas.openxmlformats.org/officeDocument/2006/relationships/slideLayout" Target="../slideLayouts/slideLayout2.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5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 Id="rId5" Type="http://schemas.openxmlformats.org/officeDocument/2006/relationships/image" Target="../media/image217.jpeg"/><Relationship Id="rId4" Type="http://schemas.openxmlformats.org/officeDocument/2006/relationships/image" Target="../media/image216.jpeg"/></Relationships>
</file>

<file path=ppt/slides/_rels/slide5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 Id="rId5" Type="http://schemas.openxmlformats.org/officeDocument/2006/relationships/image" Target="../media/image221.jpeg"/><Relationship Id="rId4" Type="http://schemas.openxmlformats.org/officeDocument/2006/relationships/image" Target="../media/image220.jpeg"/></Relationships>
</file>

<file path=ppt/slides/_rels/slide5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18.jpeg"/><Relationship Id="rId1" Type="http://schemas.openxmlformats.org/officeDocument/2006/relationships/slideLayout" Target="../slideLayouts/slideLayout7.xml"/><Relationship Id="rId5" Type="http://schemas.openxmlformats.org/officeDocument/2006/relationships/image" Target="../media/image224.jpeg"/><Relationship Id="rId4" Type="http://schemas.openxmlformats.org/officeDocument/2006/relationships/image" Target="../media/image223.jpeg"/></Relationships>
</file>

<file path=ppt/slides/_rels/slide5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18.jpeg"/><Relationship Id="rId1" Type="http://schemas.openxmlformats.org/officeDocument/2006/relationships/slideLayout" Target="../slideLayouts/slideLayout2.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5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5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58.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5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 Id="rId5" Type="http://schemas.openxmlformats.org/officeDocument/2006/relationships/image" Target="../media/image247.jpeg"/><Relationship Id="rId4" Type="http://schemas.openxmlformats.org/officeDocument/2006/relationships/image" Target="../media/image24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4.jpeg"/><Relationship Id="rId1" Type="http://schemas.openxmlformats.org/officeDocument/2006/relationships/slideLayout" Target="../slideLayouts/slideLayout2.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61.xml.rels><?xml version="1.0" encoding="UTF-8" standalone="yes"?>
<Relationships xmlns="http://schemas.openxmlformats.org/package/2006/relationships"><Relationship Id="rId8" Type="http://schemas.openxmlformats.org/officeDocument/2006/relationships/image" Target="../media/image258.jpeg"/><Relationship Id="rId3" Type="http://schemas.openxmlformats.org/officeDocument/2006/relationships/image" Target="../media/image253.jpeg"/><Relationship Id="rId7" Type="http://schemas.openxmlformats.org/officeDocument/2006/relationships/image" Target="../media/image257.jpeg"/><Relationship Id="rId2" Type="http://schemas.openxmlformats.org/officeDocument/2006/relationships/image" Target="../media/image252.jpeg"/><Relationship Id="rId1" Type="http://schemas.openxmlformats.org/officeDocument/2006/relationships/slideLayout" Target="../slideLayouts/slideLayout7.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jpeg"/></Relationships>
</file>

<file path=ppt/slides/_rels/slide62.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7.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6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59.jpeg"/><Relationship Id="rId1" Type="http://schemas.openxmlformats.org/officeDocument/2006/relationships/slideLayout" Target="../slideLayouts/slideLayout2.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s>
</file>

<file path=ppt/slides/_rels/slide64.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0" y="0"/>
            <a:ext cx="6858000" cy="9906000"/>
          </a:xfrm>
          <a:prstGeom prst="rect">
            <a:avLst/>
          </a:prstGeom>
        </p:spPr>
      </p:pic>
      <p:sp>
        <p:nvSpPr>
          <p:cNvPr id="5" name="BlokTextu 4"/>
          <p:cNvSpPr txBox="1"/>
          <p:nvPr/>
        </p:nvSpPr>
        <p:spPr>
          <a:xfrm>
            <a:off x="1060938" y="3324939"/>
            <a:ext cx="5389303" cy="5447645"/>
          </a:xfrm>
          <a:prstGeom prst="rect">
            <a:avLst/>
          </a:prstGeom>
          <a:noFill/>
          <a:ln>
            <a:noFill/>
          </a:ln>
        </p:spPr>
        <p:txBody>
          <a:bodyPr wrap="square" rtlCol="0">
            <a:spAutoFit/>
          </a:bodyPr>
          <a:lstStyle/>
          <a:p>
            <a:pPr algn="ctr">
              <a:lnSpc>
                <a:spcPct val="150000"/>
              </a:lnSpc>
            </a:pPr>
            <a:r>
              <a:rPr lang="sk-SK" sz="3200" b="1" dirty="0" smtClean="0">
                <a:ln w="6600">
                  <a:solidFill>
                    <a:srgbClr val="C00000"/>
                  </a:solidFill>
                  <a:prstDash val="solid"/>
                </a:ln>
                <a:solidFill>
                  <a:srgbClr val="FFFFFF"/>
                </a:solidFill>
                <a:effectLst>
                  <a:outerShdw dist="38100" dir="2700000" algn="tl" rotWithShape="0">
                    <a:schemeClr val="accent2"/>
                  </a:outerShdw>
                </a:effectLst>
                <a:latin typeface="Comic Sans MS" panose="030F0702030302020204" pitchFamily="66" charset="0"/>
              </a:rPr>
              <a:t>KNIHA ŠKOLY</a:t>
            </a:r>
          </a:p>
          <a:p>
            <a:pPr algn="ctr">
              <a:lnSpc>
                <a:spcPct val="150000"/>
              </a:lnSpc>
            </a:pPr>
            <a:r>
              <a:rPr lang="sk-SK" sz="3200" b="1" dirty="0" smtClean="0">
                <a:ln w="6600">
                  <a:solidFill>
                    <a:srgbClr val="C00000"/>
                  </a:solidFill>
                  <a:prstDash val="solid"/>
                </a:ln>
                <a:solidFill>
                  <a:srgbClr val="FFFFFF"/>
                </a:solidFill>
                <a:effectLst>
                  <a:outerShdw dist="38100" dir="2700000" algn="tl" rotWithShape="0">
                    <a:schemeClr val="accent2"/>
                  </a:outerShdw>
                </a:effectLst>
                <a:latin typeface="Comic Sans MS" panose="030F0702030302020204" pitchFamily="66" charset="0"/>
              </a:rPr>
              <a:t>školský rok 2017 - 2018</a:t>
            </a:r>
          </a:p>
          <a:p>
            <a:pPr algn="ctr">
              <a:lnSpc>
                <a:spcPct val="150000"/>
              </a:lnSpc>
            </a:pPr>
            <a:endParaRPr lang="sk-SK" sz="2800" dirty="0" smtClean="0">
              <a:latin typeface="Comic Sans MS" panose="030F0702030302020204" pitchFamily="66" charset="0"/>
            </a:endParaRPr>
          </a:p>
          <a:p>
            <a:pPr algn="ctr">
              <a:lnSpc>
                <a:spcPct val="150000"/>
              </a:lnSpc>
            </a:pPr>
            <a:endParaRPr lang="sk-SK" sz="2800" b="1" dirty="0">
              <a:ln w="22225">
                <a:solidFill>
                  <a:schemeClr val="accent2"/>
                </a:solidFill>
                <a:prstDash val="solid"/>
              </a:ln>
              <a:solidFill>
                <a:schemeClr val="bg1"/>
              </a:solidFill>
              <a:latin typeface="Comic Sans MS" panose="030F0702030302020204" pitchFamily="66" charset="0"/>
            </a:endParaRPr>
          </a:p>
          <a:p>
            <a:r>
              <a:rPr lang="sk-SK" sz="2800" b="1" dirty="0" smtClean="0">
                <a:ln w="22225">
                  <a:solidFill>
                    <a:schemeClr val="accent2"/>
                  </a:solidFill>
                  <a:prstDash val="solid"/>
                </a:ln>
                <a:solidFill>
                  <a:schemeClr val="bg1"/>
                </a:solidFill>
                <a:latin typeface="Comic Sans MS" panose="030F0702030302020204" pitchFamily="66" charset="0"/>
              </a:rPr>
              <a:t>      </a:t>
            </a:r>
            <a:r>
              <a:rPr lang="sk-SK" sz="2800" b="1" dirty="0" smtClean="0">
                <a:ln w="22225">
                  <a:solidFill>
                    <a:srgbClr val="C00000"/>
                  </a:solidFill>
                  <a:prstDash val="solid"/>
                </a:ln>
                <a:solidFill>
                  <a:schemeClr val="bg1"/>
                </a:solidFill>
                <a:latin typeface="Comic Sans MS" panose="030F0702030302020204" pitchFamily="66" charset="0"/>
              </a:rPr>
              <a:t>Materská škola                 </a:t>
            </a:r>
          </a:p>
          <a:p>
            <a:r>
              <a:rPr lang="sk-SK" sz="2800" b="1" dirty="0">
                <a:ln w="22225">
                  <a:solidFill>
                    <a:srgbClr val="C00000"/>
                  </a:solidFill>
                  <a:prstDash val="solid"/>
                </a:ln>
                <a:solidFill>
                  <a:schemeClr val="bg1"/>
                </a:solidFill>
                <a:latin typeface="Comic Sans MS" panose="030F0702030302020204" pitchFamily="66" charset="0"/>
              </a:rPr>
              <a:t> </a:t>
            </a:r>
            <a:r>
              <a:rPr lang="sk-SK" sz="2800" b="1" dirty="0" smtClean="0">
                <a:ln w="22225">
                  <a:solidFill>
                    <a:srgbClr val="C00000"/>
                  </a:solidFill>
                  <a:prstDash val="solid"/>
                </a:ln>
                <a:solidFill>
                  <a:schemeClr val="bg1"/>
                </a:solidFill>
                <a:latin typeface="Comic Sans MS" panose="030F0702030302020204" pitchFamily="66" charset="0"/>
              </a:rPr>
              <a:t>     Nový </a:t>
            </a:r>
            <a:r>
              <a:rPr lang="sk-SK" sz="2800" b="1" dirty="0">
                <a:ln w="22225">
                  <a:solidFill>
                    <a:srgbClr val="C00000"/>
                  </a:solidFill>
                  <a:prstDash val="solid"/>
                </a:ln>
                <a:solidFill>
                  <a:schemeClr val="bg1"/>
                </a:solidFill>
                <a:latin typeface="Comic Sans MS" panose="030F0702030302020204" pitchFamily="66" charset="0"/>
              </a:rPr>
              <a:t>diel č.50</a:t>
            </a:r>
          </a:p>
          <a:p>
            <a:r>
              <a:rPr lang="sk-SK" sz="2800" b="1" dirty="0">
                <a:ln w="22225">
                  <a:solidFill>
                    <a:srgbClr val="C00000"/>
                  </a:solidFill>
                  <a:prstDash val="solid"/>
                </a:ln>
                <a:solidFill>
                  <a:schemeClr val="bg1"/>
                </a:solidFill>
                <a:latin typeface="Comic Sans MS" panose="030F0702030302020204" pitchFamily="66" charset="0"/>
              </a:rPr>
              <a:t>      </a:t>
            </a:r>
            <a:r>
              <a:rPr lang="sk-SK" sz="2800" b="1" dirty="0" smtClean="0">
                <a:ln w="22225">
                  <a:solidFill>
                    <a:srgbClr val="C00000"/>
                  </a:solidFill>
                  <a:prstDash val="solid"/>
                </a:ln>
                <a:solidFill>
                  <a:schemeClr val="bg1"/>
                </a:solidFill>
                <a:latin typeface="Comic Sans MS" panose="030F0702030302020204" pitchFamily="66" charset="0"/>
              </a:rPr>
              <a:t>Hurbanovo</a:t>
            </a:r>
            <a:endParaRPr lang="sk-SK" sz="2800" b="1" dirty="0">
              <a:ln w="22225">
                <a:solidFill>
                  <a:srgbClr val="C00000"/>
                </a:solidFill>
                <a:prstDash val="solid"/>
              </a:ln>
              <a:solidFill>
                <a:schemeClr val="bg1"/>
              </a:solidFill>
              <a:latin typeface="Comic Sans MS" panose="030F0702030302020204" pitchFamily="66" charset="0"/>
            </a:endParaRPr>
          </a:p>
          <a:p>
            <a:pPr>
              <a:lnSpc>
                <a:spcPct val="150000"/>
              </a:lnSpc>
            </a:pPr>
            <a:endParaRPr lang="sk-SK" sz="2800" dirty="0" smtClean="0">
              <a:latin typeface="Comic Sans MS" panose="030F0702030302020204" pitchFamily="66" charset="0"/>
            </a:endParaRPr>
          </a:p>
          <a:p>
            <a:pPr>
              <a:lnSpc>
                <a:spcPct val="150000"/>
              </a:lnSpc>
            </a:pPr>
            <a:endParaRPr lang="sk-SK" sz="2800" dirty="0">
              <a:latin typeface="Comic Sans MS" panose="030F0702030302020204" pitchFamily="66" charset="0"/>
            </a:endParaRPr>
          </a:p>
        </p:txBody>
      </p:sp>
      <p:pic>
        <p:nvPicPr>
          <p:cNvPr id="3" name="Obrázok 2"/>
          <p:cNvPicPr>
            <a:picLocks noChangeAspect="1"/>
          </p:cNvPicPr>
          <p:nvPr/>
        </p:nvPicPr>
        <p:blipFill>
          <a:blip r:embed="rId3"/>
          <a:stretch>
            <a:fillRect/>
          </a:stretch>
        </p:blipFill>
        <p:spPr>
          <a:xfrm>
            <a:off x="1809744" y="7488585"/>
            <a:ext cx="3162305" cy="2219580"/>
          </a:xfrm>
          <a:prstGeom prst="rect">
            <a:avLst/>
          </a:prstGeom>
        </p:spPr>
      </p:pic>
    </p:spTree>
    <p:extLst>
      <p:ext uri="{BB962C8B-B14F-4D97-AF65-F5344CB8AC3E}">
        <p14:creationId xmlns:p14="http://schemas.microsoft.com/office/powerpoint/2010/main" val="9086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ztec Border"/>
          <p:cNvPicPr>
            <a:picLocks noChangeAspect="1" noChangeArrowheads="1"/>
          </p:cNvPicPr>
          <p:nvPr/>
        </p:nvPicPr>
        <p:blipFill rotWithShape="1">
          <a:blip r:embed="rId2">
            <a:extLst>
              <a:ext uri="{28A0092B-C50C-407E-A947-70E740481C1C}">
                <a14:useLocalDpi xmlns:a14="http://schemas.microsoft.com/office/drawing/2010/main" val="0"/>
              </a:ext>
            </a:extLst>
          </a:blip>
          <a:srcRect l="4680" t="2192" r="6388" b="5000"/>
          <a:stretch/>
        </p:blipFill>
        <p:spPr bwMode="auto">
          <a:xfrm>
            <a:off x="0" y="-91752"/>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973" y="749178"/>
            <a:ext cx="3050245" cy="2321751"/>
          </a:xfrm>
          <a:prstGeom prst="rect">
            <a:avLst/>
          </a:prstGeom>
          <a:ln w="38100" cmpd="dbl">
            <a:solidFill>
              <a:schemeClr val="accent2">
                <a:lumMod val="60000"/>
                <a:lumOff val="4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334" y="2661251"/>
            <a:ext cx="3029671" cy="2110136"/>
          </a:xfrm>
          <a:prstGeom prst="rect">
            <a:avLst/>
          </a:prstGeom>
          <a:ln w="38100">
            <a:solidFill>
              <a:schemeClr val="accent2">
                <a:lumMod val="60000"/>
                <a:lumOff val="40000"/>
              </a:schemeClr>
            </a:solidFill>
          </a:ln>
        </p:spPr>
      </p:pic>
      <p:pic>
        <p:nvPicPr>
          <p:cNvPr id="3" name="Obrázo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973" y="7158598"/>
            <a:ext cx="2858220" cy="2143665"/>
          </a:xfrm>
          <a:prstGeom prst="rect">
            <a:avLst/>
          </a:prstGeom>
          <a:ln w="38100">
            <a:solidFill>
              <a:schemeClr val="accent2">
                <a:lumMod val="60000"/>
                <a:lumOff val="40000"/>
              </a:schemeClr>
            </a:solidFill>
          </a:ln>
        </p:spPr>
      </p:pic>
      <p:sp>
        <p:nvSpPr>
          <p:cNvPr id="5" name="BlokTextu 4"/>
          <p:cNvSpPr txBox="1"/>
          <p:nvPr/>
        </p:nvSpPr>
        <p:spPr>
          <a:xfrm>
            <a:off x="744973" y="4076418"/>
            <a:ext cx="2511361" cy="1569660"/>
          </a:xfrm>
          <a:prstGeom prst="rect">
            <a:avLst/>
          </a:prstGeom>
          <a:noFill/>
        </p:spPr>
        <p:txBody>
          <a:bodyPr wrap="square" rtlCol="0">
            <a:spAutoFit/>
          </a:bodyPr>
          <a:lstStyle/>
          <a:p>
            <a:pPr algn="ctr"/>
            <a:r>
              <a:rPr lang="sk-SK" sz="2400" dirty="0" smtClean="0">
                <a:solidFill>
                  <a:schemeClr val="accent4">
                    <a:lumMod val="50000"/>
                  </a:schemeClr>
                </a:solidFill>
                <a:latin typeface="Comic Sans MS" panose="030F0702030302020204" pitchFamily="66" charset="0"/>
              </a:rPr>
              <a:t>Bábkové divadlo – </a:t>
            </a:r>
          </a:p>
          <a:p>
            <a:pPr algn="ctr"/>
            <a:r>
              <a:rPr lang="sk-SK" sz="2400" dirty="0" smtClean="0">
                <a:solidFill>
                  <a:schemeClr val="accent4">
                    <a:lumMod val="50000"/>
                  </a:schemeClr>
                </a:solidFill>
                <a:latin typeface="Comic Sans MS" panose="030F0702030302020204" pitchFamily="66" charset="0"/>
              </a:rPr>
              <a:t>O divotvornom hrnčeku</a:t>
            </a:r>
            <a:endParaRPr lang="sk-SK" sz="2400" dirty="0">
              <a:solidFill>
                <a:schemeClr val="accent4">
                  <a:lumMod val="50000"/>
                </a:schemeClr>
              </a:solidFill>
              <a:latin typeface="Comic Sans MS" panose="030F0702030302020204" pitchFamily="66" charset="0"/>
            </a:endParaRPr>
          </a:p>
        </p:txBody>
      </p:sp>
      <p:pic>
        <p:nvPicPr>
          <p:cNvPr id="6" name="Obrázo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202" y="5067750"/>
            <a:ext cx="3050869" cy="2186341"/>
          </a:xfrm>
          <a:prstGeom prst="rect">
            <a:avLst/>
          </a:prstGeom>
        </p:spPr>
      </p:pic>
    </p:spTree>
    <p:extLst>
      <p:ext uri="{BB962C8B-B14F-4D97-AF65-F5344CB8AC3E}">
        <p14:creationId xmlns:p14="http://schemas.microsoft.com/office/powerpoint/2010/main" val="837620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rtoon-teeth-cute-colorful-seamless-pattern-background-illustration-vector-61909763.jpg (1300×1390)"/>
          <p:cNvPicPr>
            <a:picLocks noChangeAspect="1" noChangeArrowheads="1"/>
          </p:cNvPicPr>
          <p:nvPr/>
        </p:nvPicPr>
        <p:blipFill rotWithShape="1">
          <a:blip r:embed="rId2">
            <a:extLst>
              <a:ext uri="{28A0092B-C50C-407E-A947-70E740481C1C}">
                <a14:useLocalDpi xmlns:a14="http://schemas.microsoft.com/office/drawing/2010/main" val="0"/>
              </a:ext>
            </a:extLst>
          </a:blip>
          <a:srcRect b="6799"/>
          <a:stretch/>
        </p:blipFill>
        <p:spPr bwMode="auto">
          <a:xfrm>
            <a:off x="39046" y="0"/>
            <a:ext cx="6818953"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994" y="572998"/>
            <a:ext cx="3120001" cy="2340000"/>
          </a:xfrm>
          <a:prstGeom prst="rect">
            <a:avLst/>
          </a:prstGeom>
          <a:ln w="38100">
            <a:solidFill>
              <a:schemeClr val="bg2">
                <a:lumMod val="50000"/>
              </a:schemeClr>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521" y="4069499"/>
            <a:ext cx="3120001" cy="2340000"/>
          </a:xfrm>
          <a:prstGeom prst="rect">
            <a:avLst/>
          </a:prstGeom>
          <a:ln w="38100">
            <a:solidFill>
              <a:schemeClr val="bg2">
                <a:lumMod val="50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4996" y="1266928"/>
            <a:ext cx="3120001" cy="2340000"/>
          </a:xfrm>
          <a:prstGeom prst="rect">
            <a:avLst/>
          </a:prstGeom>
          <a:ln w="38100">
            <a:solidFill>
              <a:schemeClr val="bg2">
                <a:lumMod val="50000"/>
              </a:schemeClr>
            </a:solidFill>
          </a:ln>
        </p:spPr>
      </p:pic>
      <p:sp>
        <p:nvSpPr>
          <p:cNvPr id="5" name="BlokTextu 4"/>
          <p:cNvSpPr txBox="1"/>
          <p:nvPr/>
        </p:nvSpPr>
        <p:spPr>
          <a:xfrm>
            <a:off x="4153975" y="3900999"/>
            <a:ext cx="2141933" cy="1959832"/>
          </a:xfrm>
          <a:prstGeom prst="rect">
            <a:avLst/>
          </a:prstGeom>
          <a:noFill/>
        </p:spPr>
        <p:txBody>
          <a:bodyPr wrap="none" rtlCol="0">
            <a:spAutoFit/>
          </a:bodyPr>
          <a:lstStyle/>
          <a:p>
            <a:pPr>
              <a:lnSpc>
                <a:spcPct val="150000"/>
              </a:lnSpc>
            </a:pPr>
            <a:r>
              <a:rPr lang="sk-SK" sz="2800" dirty="0" smtClean="0">
                <a:solidFill>
                  <a:schemeClr val="bg2">
                    <a:lumMod val="25000"/>
                  </a:schemeClr>
                </a:solidFill>
                <a:latin typeface="Comic Sans MS" panose="030F0702030302020204" pitchFamily="66" charset="0"/>
              </a:rPr>
              <a:t>Beseda s </a:t>
            </a:r>
          </a:p>
          <a:p>
            <a:pPr>
              <a:lnSpc>
                <a:spcPct val="150000"/>
              </a:lnSpc>
            </a:pPr>
            <a:r>
              <a:rPr lang="sk-SK" sz="2800" dirty="0">
                <a:solidFill>
                  <a:schemeClr val="bg2">
                    <a:lumMod val="25000"/>
                  </a:schemeClr>
                </a:solidFill>
                <a:latin typeface="Comic Sans MS" panose="030F0702030302020204" pitchFamily="66" charset="0"/>
              </a:rPr>
              <a:t>d</a:t>
            </a:r>
            <a:r>
              <a:rPr lang="sk-SK" sz="2800" dirty="0" smtClean="0">
                <a:solidFill>
                  <a:schemeClr val="bg2">
                    <a:lumMod val="25000"/>
                  </a:schemeClr>
                </a:solidFill>
                <a:latin typeface="Comic Sans MS" panose="030F0702030302020204" pitchFamily="66" charset="0"/>
              </a:rPr>
              <a:t>entálnou</a:t>
            </a:r>
          </a:p>
          <a:p>
            <a:pPr>
              <a:lnSpc>
                <a:spcPct val="150000"/>
              </a:lnSpc>
            </a:pPr>
            <a:r>
              <a:rPr lang="sk-SK" sz="2800" dirty="0" smtClean="0">
                <a:solidFill>
                  <a:schemeClr val="bg2">
                    <a:lumMod val="25000"/>
                  </a:schemeClr>
                </a:solidFill>
                <a:latin typeface="Comic Sans MS" panose="030F0702030302020204" pitchFamily="66" charset="0"/>
              </a:rPr>
              <a:t>hygieničkou</a:t>
            </a:r>
            <a:endParaRPr lang="sk-SK" sz="2800" dirty="0">
              <a:solidFill>
                <a:schemeClr val="bg2">
                  <a:lumMod val="25000"/>
                </a:schemeClr>
              </a:solidFill>
              <a:latin typeface="Comic Sans MS" panose="030F0702030302020204" pitchFamily="66" charset="0"/>
            </a:endParaRPr>
          </a:p>
        </p:txBody>
      </p:sp>
      <p:pic>
        <p:nvPicPr>
          <p:cNvPr id="7" name="Picture 2" descr="E:\kniha školy 20172018\dentálna hygiena\SAM_2080.JPG"/>
          <p:cNvPicPr>
            <a:picLocks noChangeAspect="1" noChangeArrowheads="1"/>
          </p:cNvPicPr>
          <p:nvPr/>
        </p:nvPicPr>
        <p:blipFill>
          <a:blip r:embed="rId6" cstate="print"/>
          <a:srcRect/>
          <a:stretch>
            <a:fillRect/>
          </a:stretch>
        </p:blipFill>
        <p:spPr bwMode="auto">
          <a:xfrm>
            <a:off x="3593261" y="6101929"/>
            <a:ext cx="3119999" cy="2340000"/>
          </a:xfrm>
          <a:prstGeom prst="rect">
            <a:avLst/>
          </a:prstGeom>
          <a:noFill/>
          <a:ln w="28575">
            <a:solidFill>
              <a:schemeClr val="bg2">
                <a:lumMod val="50000"/>
              </a:schemeClr>
            </a:solidFill>
          </a:ln>
        </p:spPr>
      </p:pic>
      <p:pic>
        <p:nvPicPr>
          <p:cNvPr id="8" name="Picture 2" descr="E:\kniha školy 20172018\dentálna hygiena\SAM_2088.JPG"/>
          <p:cNvPicPr>
            <a:picLocks noChangeAspect="1" noChangeArrowheads="1"/>
          </p:cNvPicPr>
          <p:nvPr/>
        </p:nvPicPr>
        <p:blipFill>
          <a:blip r:embed="rId7" cstate="print"/>
          <a:srcRect/>
          <a:stretch>
            <a:fillRect/>
          </a:stretch>
        </p:blipFill>
        <p:spPr bwMode="auto">
          <a:xfrm>
            <a:off x="328521" y="7167290"/>
            <a:ext cx="3120000" cy="2340000"/>
          </a:xfrm>
          <a:prstGeom prst="rect">
            <a:avLst/>
          </a:prstGeom>
          <a:noFill/>
          <a:ln w="28575">
            <a:solidFill>
              <a:schemeClr val="bg2">
                <a:lumMod val="50000"/>
              </a:schemeClr>
            </a:solidFill>
          </a:ln>
        </p:spPr>
      </p:pic>
    </p:spTree>
    <p:extLst>
      <p:ext uri="{BB962C8B-B14F-4D97-AF65-F5344CB8AC3E}">
        <p14:creationId xmlns:p14="http://schemas.microsoft.com/office/powerpoint/2010/main" val="2972169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 to school bulletin board writing paper template"/>
          <p:cNvPicPr>
            <a:picLocks noChangeAspect="1" noChangeArrowheads="1"/>
          </p:cNvPicPr>
          <p:nvPr/>
        </p:nvPicPr>
        <p:blipFill rotWithShape="1">
          <a:blip r:embed="rId2">
            <a:extLst>
              <a:ext uri="{28A0092B-C50C-407E-A947-70E740481C1C}">
                <a14:useLocalDpi xmlns:a14="http://schemas.microsoft.com/office/drawing/2010/main" val="0"/>
              </a:ext>
            </a:extLst>
          </a:blip>
          <a:srcRect t="4497" b="4379"/>
          <a:stretch/>
        </p:blipFill>
        <p:spPr bwMode="auto">
          <a:xfrm>
            <a:off x="0" y="1"/>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633" y="561643"/>
            <a:ext cx="3216001" cy="2412000"/>
          </a:xfrm>
          <a:prstGeom prst="rect">
            <a:avLst/>
          </a:prstGeom>
          <a:solidFill>
            <a:schemeClr val="accent2"/>
          </a:solidFill>
          <a:ln w="38100">
            <a:solidFill>
              <a:srgbClr val="FF3737"/>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0833" y="4164621"/>
            <a:ext cx="3216001" cy="2412000"/>
          </a:xfrm>
          <a:prstGeom prst="rect">
            <a:avLst/>
          </a:prstGeom>
          <a:ln w="38100">
            <a:solidFill>
              <a:srgbClr val="FF3737"/>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759" y="6684325"/>
            <a:ext cx="3216001" cy="2412000"/>
          </a:xfrm>
          <a:prstGeom prst="rect">
            <a:avLst/>
          </a:prstGeom>
          <a:ln w="38100">
            <a:solidFill>
              <a:srgbClr val="FF3737"/>
            </a:solidFill>
          </a:ln>
        </p:spPr>
      </p:pic>
      <p:sp>
        <p:nvSpPr>
          <p:cNvPr id="5" name="BlokTextu 4"/>
          <p:cNvSpPr txBox="1"/>
          <p:nvPr/>
        </p:nvSpPr>
        <p:spPr>
          <a:xfrm>
            <a:off x="1194738" y="3153633"/>
            <a:ext cx="4628190" cy="830997"/>
          </a:xfrm>
          <a:prstGeom prst="rect">
            <a:avLst/>
          </a:prstGeom>
          <a:noFill/>
        </p:spPr>
        <p:txBody>
          <a:bodyPr wrap="none" rtlCol="0">
            <a:spAutoFit/>
          </a:bodyPr>
          <a:lstStyle/>
          <a:p>
            <a:r>
              <a:rPr lang="sk-SK" sz="2400" dirty="0" smtClean="0">
                <a:solidFill>
                  <a:schemeClr val="accent4">
                    <a:lumMod val="50000"/>
                  </a:schemeClr>
                </a:solidFill>
                <a:latin typeface="Comic Sans MS" panose="030F0702030302020204" pitchFamily="66" charset="0"/>
              </a:rPr>
              <a:t>Ochutnávka zdravých nátierok </a:t>
            </a:r>
          </a:p>
          <a:p>
            <a:r>
              <a:rPr lang="sk-SK" sz="2400" dirty="0">
                <a:solidFill>
                  <a:schemeClr val="accent4">
                    <a:lumMod val="50000"/>
                  </a:schemeClr>
                </a:solidFill>
                <a:latin typeface="Comic Sans MS" panose="030F0702030302020204" pitchFamily="66" charset="0"/>
              </a:rPr>
              <a:t> </a:t>
            </a:r>
            <a:r>
              <a:rPr lang="sk-SK" sz="2400" dirty="0" smtClean="0">
                <a:solidFill>
                  <a:schemeClr val="accent4">
                    <a:lumMod val="50000"/>
                  </a:schemeClr>
                </a:solidFill>
                <a:latin typeface="Comic Sans MS" panose="030F0702030302020204" pitchFamily="66" charset="0"/>
              </a:rPr>
              <a:t>                a nápojov</a:t>
            </a:r>
            <a:endParaRPr lang="sk-SK" sz="2400" dirty="0">
              <a:solidFill>
                <a:schemeClr val="accent4">
                  <a:lumMod val="50000"/>
                </a:schemeClr>
              </a:solidFill>
              <a:latin typeface="Comic Sans MS" panose="030F0702030302020204" pitchFamily="66" charset="0"/>
            </a:endParaRPr>
          </a:p>
        </p:txBody>
      </p:sp>
    </p:spTree>
    <p:extLst>
      <p:ext uri="{BB962C8B-B14F-4D97-AF65-F5344CB8AC3E}">
        <p14:creationId xmlns:p14="http://schemas.microsoft.com/office/powerpoint/2010/main" val="1055163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 to school bulletin board writing paper template"/>
          <p:cNvPicPr>
            <a:picLocks noChangeAspect="1" noChangeArrowheads="1"/>
          </p:cNvPicPr>
          <p:nvPr/>
        </p:nvPicPr>
        <p:blipFill rotWithShape="1">
          <a:blip r:embed="rId2">
            <a:extLst>
              <a:ext uri="{28A0092B-C50C-407E-A947-70E740481C1C}">
                <a14:useLocalDpi xmlns:a14="http://schemas.microsoft.com/office/drawing/2010/main" val="0"/>
              </a:ext>
            </a:extLst>
          </a:blip>
          <a:srcRect t="4497" b="4379"/>
          <a:stretch/>
        </p:blipFill>
        <p:spPr bwMode="auto">
          <a:xfrm>
            <a:off x="0" y="1"/>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kniha školy 20172018\ochutnávka\SAM_2114.JPG"/>
          <p:cNvPicPr>
            <a:picLocks noChangeAspect="1" noChangeArrowheads="1"/>
          </p:cNvPicPr>
          <p:nvPr/>
        </p:nvPicPr>
        <p:blipFill>
          <a:blip r:embed="rId3" cstate="print"/>
          <a:srcRect/>
          <a:stretch>
            <a:fillRect/>
          </a:stretch>
        </p:blipFill>
        <p:spPr bwMode="auto">
          <a:xfrm>
            <a:off x="1195372" y="779480"/>
            <a:ext cx="2880000" cy="2160000"/>
          </a:xfrm>
          <a:prstGeom prst="rect">
            <a:avLst/>
          </a:prstGeom>
          <a:noFill/>
          <a:ln w="28575">
            <a:solidFill>
              <a:srgbClr val="FF3737"/>
            </a:solidFill>
          </a:ln>
        </p:spPr>
      </p:pic>
      <p:pic>
        <p:nvPicPr>
          <p:cNvPr id="3" name="Picture 2" descr="E:\kniha školy 20172018\ochutnávka\SAM_2103.JPG"/>
          <p:cNvPicPr>
            <a:picLocks noChangeAspect="1" noChangeArrowheads="1"/>
          </p:cNvPicPr>
          <p:nvPr/>
        </p:nvPicPr>
        <p:blipFill>
          <a:blip r:embed="rId4" cstate="print"/>
          <a:srcRect/>
          <a:stretch>
            <a:fillRect/>
          </a:stretch>
        </p:blipFill>
        <p:spPr bwMode="auto">
          <a:xfrm>
            <a:off x="2450677" y="3092801"/>
            <a:ext cx="2880000" cy="2160000"/>
          </a:xfrm>
          <a:prstGeom prst="rect">
            <a:avLst/>
          </a:prstGeom>
          <a:noFill/>
          <a:ln w="28575">
            <a:solidFill>
              <a:srgbClr val="FF3737"/>
            </a:solidFill>
          </a:ln>
        </p:spPr>
      </p:pic>
      <p:pic>
        <p:nvPicPr>
          <p:cNvPr id="6" name="Picture 2" descr="E:\kniha školy 20172018\ochutnávka\SAM_2113.JPG"/>
          <p:cNvPicPr>
            <a:picLocks noChangeAspect="1" noChangeArrowheads="1"/>
          </p:cNvPicPr>
          <p:nvPr/>
        </p:nvPicPr>
        <p:blipFill>
          <a:blip r:embed="rId5" cstate="print"/>
          <a:srcRect/>
          <a:stretch>
            <a:fillRect/>
          </a:stretch>
        </p:blipFill>
        <p:spPr bwMode="auto">
          <a:xfrm>
            <a:off x="1010677" y="5373849"/>
            <a:ext cx="2880000" cy="2160000"/>
          </a:xfrm>
          <a:prstGeom prst="rect">
            <a:avLst/>
          </a:prstGeom>
          <a:noFill/>
          <a:ln w="28575">
            <a:solidFill>
              <a:srgbClr val="FF3737"/>
            </a:solidFill>
          </a:ln>
        </p:spPr>
      </p:pic>
      <p:pic>
        <p:nvPicPr>
          <p:cNvPr id="5" name="Picture 2" descr="E:\kniha školy 20172018\ochutnávka\SAM_2101.JPG"/>
          <p:cNvPicPr>
            <a:picLocks noChangeAspect="1" noChangeArrowheads="1"/>
          </p:cNvPicPr>
          <p:nvPr/>
        </p:nvPicPr>
        <p:blipFill>
          <a:blip r:embed="rId6" cstate="print"/>
          <a:srcRect/>
          <a:stretch>
            <a:fillRect/>
          </a:stretch>
        </p:blipFill>
        <p:spPr bwMode="auto">
          <a:xfrm>
            <a:off x="2852406" y="7179443"/>
            <a:ext cx="2880000" cy="2160000"/>
          </a:xfrm>
          <a:prstGeom prst="rect">
            <a:avLst/>
          </a:prstGeom>
          <a:noFill/>
          <a:ln w="28575">
            <a:solidFill>
              <a:srgbClr val="FF3737"/>
            </a:solidFill>
          </a:ln>
        </p:spPr>
      </p:pic>
    </p:spTree>
    <p:extLst>
      <p:ext uri="{BB962C8B-B14F-4D97-AF65-F5344CB8AC3E}">
        <p14:creationId xmlns:p14="http://schemas.microsoft.com/office/powerpoint/2010/main" val="2632987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026" name="Picture 2" descr="C:\Users\romi\Desktop\vp.jpg"/>
          <p:cNvPicPr>
            <a:picLocks noGrp="1" noChangeAspect="1" noChangeArrowheads="1"/>
          </p:cNvPicPr>
          <p:nvPr>
            <p:ph idx="1"/>
          </p:nvPr>
        </p:nvPicPr>
        <p:blipFill>
          <a:blip r:embed="rId2"/>
          <a:srcRect/>
          <a:stretch>
            <a:fillRect/>
          </a:stretch>
        </p:blipFill>
        <p:spPr bwMode="auto">
          <a:xfrm>
            <a:off x="1" y="0"/>
            <a:ext cx="6857999" cy="9906000"/>
          </a:xfrm>
          <a:prstGeom prst="rect">
            <a:avLst/>
          </a:prstGeom>
          <a:noFill/>
        </p:spPr>
      </p:pic>
      <p:pic>
        <p:nvPicPr>
          <p:cNvPr id="3" name="Picture 2" descr="E:\kniha školy 20172018\ocenenie výt. prác\SAM_2078.JPG"/>
          <p:cNvPicPr>
            <a:picLocks noChangeAspect="1" noChangeArrowheads="1"/>
          </p:cNvPicPr>
          <p:nvPr/>
        </p:nvPicPr>
        <p:blipFill>
          <a:blip r:embed="rId3" cstate="print"/>
          <a:srcRect/>
          <a:stretch>
            <a:fillRect/>
          </a:stretch>
        </p:blipFill>
        <p:spPr bwMode="auto">
          <a:xfrm>
            <a:off x="2048819" y="1753826"/>
            <a:ext cx="3359999" cy="2520000"/>
          </a:xfrm>
          <a:prstGeom prst="rect">
            <a:avLst/>
          </a:prstGeom>
          <a:noFill/>
          <a:ln w="28575">
            <a:solidFill>
              <a:schemeClr val="accent5">
                <a:lumMod val="60000"/>
                <a:lumOff val="40000"/>
              </a:schemeClr>
            </a:solidFill>
          </a:ln>
        </p:spPr>
      </p:pic>
      <p:pic>
        <p:nvPicPr>
          <p:cNvPr id="4" name="Picture 2" descr="E:\kniha školy 20172018\ocenenie výt. prác\SAM_2079.JPG"/>
          <p:cNvPicPr>
            <a:picLocks noChangeAspect="1" noChangeArrowheads="1"/>
          </p:cNvPicPr>
          <p:nvPr/>
        </p:nvPicPr>
        <p:blipFill>
          <a:blip r:embed="rId4" cstate="print"/>
          <a:srcRect/>
          <a:stretch>
            <a:fillRect/>
          </a:stretch>
        </p:blipFill>
        <p:spPr bwMode="auto">
          <a:xfrm>
            <a:off x="1120120" y="5829913"/>
            <a:ext cx="3360000" cy="2520000"/>
          </a:xfrm>
          <a:prstGeom prst="rect">
            <a:avLst/>
          </a:prstGeom>
          <a:noFill/>
          <a:ln w="28575">
            <a:solidFill>
              <a:schemeClr val="accent5">
                <a:lumMod val="60000"/>
                <a:lumOff val="40000"/>
              </a:schemeClr>
            </a:solidFill>
          </a:ln>
        </p:spPr>
      </p:pic>
      <p:sp>
        <p:nvSpPr>
          <p:cNvPr id="5" name="BlokTextu 4"/>
          <p:cNvSpPr txBox="1"/>
          <p:nvPr/>
        </p:nvSpPr>
        <p:spPr>
          <a:xfrm>
            <a:off x="2311922" y="4792672"/>
            <a:ext cx="2473754" cy="461665"/>
          </a:xfrm>
          <a:prstGeom prst="rect">
            <a:avLst/>
          </a:prstGeom>
          <a:noFill/>
        </p:spPr>
        <p:txBody>
          <a:bodyPr wrap="none" rtlCol="0">
            <a:spAutoFit/>
          </a:bodyPr>
          <a:lstStyle/>
          <a:p>
            <a:r>
              <a:rPr lang="sk-SK" sz="2400" dirty="0">
                <a:solidFill>
                  <a:schemeClr val="accent1">
                    <a:lumMod val="50000"/>
                  </a:schemeClr>
                </a:solidFill>
                <a:latin typeface="Comic Sans MS" panose="030F0702030302020204" pitchFamily="66" charset="0"/>
              </a:rPr>
              <a:t>V</a:t>
            </a:r>
            <a:r>
              <a:rPr lang="sk-SK" sz="2400" dirty="0" smtClean="0">
                <a:solidFill>
                  <a:schemeClr val="accent1">
                    <a:lumMod val="50000"/>
                  </a:schemeClr>
                </a:solidFill>
                <a:latin typeface="Comic Sans MS" panose="030F0702030302020204" pitchFamily="66" charset="0"/>
              </a:rPr>
              <a:t>ýtvarná súťaž </a:t>
            </a:r>
            <a:endParaRPr lang="sk-SK" sz="2400" dirty="0">
              <a:solidFill>
                <a:schemeClr val="accent1">
                  <a:lumMod val="50000"/>
                </a:schemeClr>
              </a:solidFill>
              <a:latin typeface="Comic Sans MS" panose="030F0702030302020204" pitchFamily="66" charset="0"/>
            </a:endParaRPr>
          </a:p>
        </p:txBody>
      </p:sp>
    </p:spTree>
    <p:extLst>
      <p:ext uri="{BB962C8B-B14F-4D97-AF65-F5344CB8AC3E}">
        <p14:creationId xmlns:p14="http://schemas.microsoft.com/office/powerpoint/2010/main" val="2623093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intable rocket border. Free GIF, JPG, PDF, and PNG downloads at http://pageborders.org/download/rocket-border/. EPS and AI versions are also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santa claus sleigh"/>
          <p:cNvPicPr>
            <a:picLocks noChangeAspect="1" noChangeArrowheads="1"/>
          </p:cNvPicPr>
          <p:nvPr/>
        </p:nvPicPr>
        <p:blipFill rotWithShape="1">
          <a:blip r:embed="rId3">
            <a:extLst>
              <a:ext uri="{28A0092B-C50C-407E-A947-70E740481C1C}">
                <a14:useLocalDpi xmlns:a14="http://schemas.microsoft.com/office/drawing/2010/main" val="0"/>
              </a:ext>
            </a:extLst>
          </a:blip>
          <a:srcRect t="22121" b="11659"/>
          <a:stretch/>
        </p:blipFill>
        <p:spPr bwMode="auto">
          <a:xfrm rot="20444919">
            <a:off x="648594" y="1397907"/>
            <a:ext cx="2131314" cy="1411356"/>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372" y="1086006"/>
            <a:ext cx="3167999" cy="2376000"/>
          </a:xfrm>
          <a:prstGeom prst="rect">
            <a:avLst/>
          </a:prstGeom>
          <a:ln w="38100">
            <a:solidFill>
              <a:schemeClr val="tx2">
                <a:lumMod val="60000"/>
                <a:lumOff val="40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0989" y="6835499"/>
            <a:ext cx="3564001" cy="2376000"/>
          </a:xfrm>
          <a:prstGeom prst="rect">
            <a:avLst/>
          </a:prstGeom>
          <a:ln w="38100">
            <a:solidFill>
              <a:schemeClr val="tx2">
                <a:lumMod val="60000"/>
                <a:lumOff val="40000"/>
              </a:schemeClr>
            </a:solidFill>
          </a:ln>
        </p:spPr>
      </p:pic>
      <p:pic>
        <p:nvPicPr>
          <p:cNvPr id="5" name="Obrázo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372" y="3765000"/>
            <a:ext cx="3564000" cy="2376000"/>
          </a:xfrm>
          <a:prstGeom prst="rect">
            <a:avLst/>
          </a:prstGeom>
          <a:ln w="38100">
            <a:solidFill>
              <a:schemeClr val="tx2">
                <a:lumMod val="60000"/>
                <a:lumOff val="40000"/>
              </a:schemeClr>
            </a:solidFill>
          </a:ln>
        </p:spPr>
      </p:pic>
      <p:sp>
        <p:nvSpPr>
          <p:cNvPr id="6" name="BlokTextu 5"/>
          <p:cNvSpPr txBox="1"/>
          <p:nvPr/>
        </p:nvSpPr>
        <p:spPr>
          <a:xfrm>
            <a:off x="1853889" y="6275651"/>
            <a:ext cx="3150221" cy="461665"/>
          </a:xfrm>
          <a:prstGeom prst="rect">
            <a:avLst/>
          </a:prstGeom>
          <a:noFill/>
        </p:spPr>
        <p:txBody>
          <a:bodyPr wrap="none" rtlCol="0">
            <a:spAutoFit/>
          </a:bodyPr>
          <a:lstStyle/>
          <a:p>
            <a:r>
              <a:rPr lang="sk-SK" sz="2400" dirty="0" smtClean="0">
                <a:solidFill>
                  <a:schemeClr val="accent5">
                    <a:lumMod val="50000"/>
                  </a:schemeClr>
                </a:solidFill>
                <a:latin typeface="Comic Sans MS" panose="030F0702030302020204" pitchFamily="66" charset="0"/>
              </a:rPr>
              <a:t>Mikuláš vo hvezdárni</a:t>
            </a:r>
            <a:endParaRPr lang="sk-SK" sz="2400" dirty="0">
              <a:solidFill>
                <a:schemeClr val="accent5">
                  <a:lumMod val="50000"/>
                </a:schemeClr>
              </a:solidFill>
              <a:latin typeface="Comic Sans MS" panose="030F0702030302020204" pitchFamily="66" charset="0"/>
            </a:endParaRPr>
          </a:p>
        </p:txBody>
      </p:sp>
    </p:spTree>
    <p:extLst>
      <p:ext uri="{BB962C8B-B14F-4D97-AF65-F5344CB8AC3E}">
        <p14:creationId xmlns:p14="http://schemas.microsoft.com/office/powerpoint/2010/main" val="22835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rintable rocket border. Free GIF, JPG, PDF, and PNG downloads at http://pageborders.org/download/rocket-border/. EPS and AI versions are also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kniha školy 20172018\hjvezdareň\hvezdareň\SAM_2148.JPG"/>
          <p:cNvPicPr>
            <a:picLocks noChangeAspect="1" noChangeArrowheads="1"/>
          </p:cNvPicPr>
          <p:nvPr/>
        </p:nvPicPr>
        <p:blipFill>
          <a:blip r:embed="rId3" cstate="print"/>
          <a:srcRect/>
          <a:stretch>
            <a:fillRect/>
          </a:stretch>
        </p:blipFill>
        <p:spPr bwMode="auto">
          <a:xfrm>
            <a:off x="3103630" y="3702026"/>
            <a:ext cx="3119999" cy="2340000"/>
          </a:xfrm>
          <a:prstGeom prst="rect">
            <a:avLst/>
          </a:prstGeom>
          <a:noFill/>
          <a:ln w="28575">
            <a:solidFill>
              <a:schemeClr val="accent5">
                <a:lumMod val="60000"/>
                <a:lumOff val="40000"/>
              </a:schemeClr>
            </a:solidFill>
          </a:ln>
        </p:spPr>
      </p:pic>
      <p:pic>
        <p:nvPicPr>
          <p:cNvPr id="3" name="Picture 2" descr="E:\kniha školy 20172018\hjvezdareň\hvezdareň\SAM_2145.JPG"/>
          <p:cNvPicPr>
            <a:picLocks noChangeAspect="1" noChangeArrowheads="1"/>
          </p:cNvPicPr>
          <p:nvPr/>
        </p:nvPicPr>
        <p:blipFill>
          <a:blip r:embed="rId4" cstate="print"/>
          <a:srcRect/>
          <a:stretch>
            <a:fillRect/>
          </a:stretch>
        </p:blipFill>
        <p:spPr bwMode="auto">
          <a:xfrm>
            <a:off x="1147927" y="828007"/>
            <a:ext cx="3119999" cy="2340000"/>
          </a:xfrm>
          <a:prstGeom prst="rect">
            <a:avLst/>
          </a:prstGeom>
          <a:noFill/>
          <a:ln w="28575">
            <a:solidFill>
              <a:schemeClr val="accent5">
                <a:lumMod val="60000"/>
                <a:lumOff val="40000"/>
              </a:schemeClr>
            </a:solidFill>
          </a:ln>
        </p:spPr>
      </p:pic>
      <p:pic>
        <p:nvPicPr>
          <p:cNvPr id="6" name="Picture 2" descr="E:\kniha školy 20172018\hjvezdareň\hvezdareň\SAM_2120.JPG"/>
          <p:cNvPicPr>
            <a:picLocks noChangeAspect="1" noChangeArrowheads="1"/>
          </p:cNvPicPr>
          <p:nvPr/>
        </p:nvPicPr>
        <p:blipFill>
          <a:blip r:embed="rId5" cstate="print"/>
          <a:srcRect/>
          <a:stretch>
            <a:fillRect/>
          </a:stretch>
        </p:blipFill>
        <p:spPr bwMode="auto">
          <a:xfrm>
            <a:off x="1147927" y="6576045"/>
            <a:ext cx="3119999" cy="2340000"/>
          </a:xfrm>
          <a:prstGeom prst="rect">
            <a:avLst/>
          </a:prstGeom>
          <a:noFill/>
          <a:ln w="28575">
            <a:solidFill>
              <a:schemeClr val="accent5">
                <a:lumMod val="60000"/>
                <a:lumOff val="40000"/>
              </a:schemeClr>
            </a:solidFill>
          </a:ln>
        </p:spPr>
      </p:pic>
      <p:pic>
        <p:nvPicPr>
          <p:cNvPr id="8" name="Picture 10" descr="Image result for santa claus sleigh"/>
          <p:cNvPicPr>
            <a:picLocks noChangeAspect="1" noChangeArrowheads="1"/>
          </p:cNvPicPr>
          <p:nvPr/>
        </p:nvPicPr>
        <p:blipFill rotWithShape="1">
          <a:blip r:embed="rId6">
            <a:extLst>
              <a:ext uri="{28A0092B-C50C-407E-A947-70E740481C1C}">
                <a14:useLocalDpi xmlns:a14="http://schemas.microsoft.com/office/drawing/2010/main" val="0"/>
              </a:ext>
            </a:extLst>
          </a:blip>
          <a:srcRect t="22121" b="11659"/>
          <a:stretch/>
        </p:blipFill>
        <p:spPr bwMode="auto">
          <a:xfrm rot="20444919">
            <a:off x="712199" y="4139695"/>
            <a:ext cx="2211812" cy="146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363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ttera a Babbo Natale versione 10 da stampare gratis"/>
          <p:cNvPicPr>
            <a:picLocks noChangeAspect="1" noChangeArrowheads="1"/>
          </p:cNvPicPr>
          <p:nvPr/>
        </p:nvPicPr>
        <p:blipFill rotWithShape="1">
          <a:blip r:embed="rId2">
            <a:extLst>
              <a:ext uri="{28A0092B-C50C-407E-A947-70E740481C1C}">
                <a14:useLocalDpi xmlns:a14="http://schemas.microsoft.com/office/drawing/2010/main" val="0"/>
              </a:ext>
            </a:extLst>
          </a:blip>
          <a:srcRect b="3639"/>
          <a:stretch/>
        </p:blipFill>
        <p:spPr bwMode="auto">
          <a:xfrm>
            <a:off x="-73479" y="-160020"/>
            <a:ext cx="7004957" cy="10066019"/>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928" y="781681"/>
            <a:ext cx="3168000" cy="2376000"/>
          </a:xfrm>
          <a:prstGeom prst="rect">
            <a:avLst/>
          </a:prstGeom>
          <a:ln w="28575">
            <a:solidFill>
              <a:srgbClr val="C00000"/>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153" y="3440468"/>
            <a:ext cx="3167598" cy="2376000"/>
          </a:xfrm>
          <a:prstGeom prst="rect">
            <a:avLst/>
          </a:prstGeom>
          <a:ln w="28575">
            <a:solidFill>
              <a:srgbClr val="C00000"/>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6096" y="6677658"/>
            <a:ext cx="3168001" cy="2376000"/>
          </a:xfrm>
          <a:prstGeom prst="rect">
            <a:avLst/>
          </a:prstGeom>
          <a:ln w="28575">
            <a:solidFill>
              <a:srgbClr val="C00000"/>
            </a:solidFill>
          </a:ln>
        </p:spPr>
      </p:pic>
      <p:sp>
        <p:nvSpPr>
          <p:cNvPr id="5" name="BlokTextu 4"/>
          <p:cNvSpPr txBox="1"/>
          <p:nvPr/>
        </p:nvSpPr>
        <p:spPr>
          <a:xfrm>
            <a:off x="946928" y="5947519"/>
            <a:ext cx="4766048" cy="523220"/>
          </a:xfrm>
          <a:prstGeom prst="rect">
            <a:avLst/>
          </a:prstGeom>
          <a:noFill/>
        </p:spPr>
        <p:txBody>
          <a:bodyPr wrap="none" rtlCol="0">
            <a:spAutoFit/>
          </a:bodyPr>
          <a:lstStyle/>
          <a:p>
            <a:r>
              <a:rPr lang="sk-SK" sz="2800" dirty="0" smtClean="0">
                <a:solidFill>
                  <a:srgbClr val="FF0000"/>
                </a:solidFill>
                <a:latin typeface="Comic Sans MS" panose="030F0702030302020204" pitchFamily="66" charset="0"/>
              </a:rPr>
              <a:t>Prišiel ku nám pán Mikuláš...</a:t>
            </a:r>
            <a:endParaRPr lang="sk-SK"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81823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omi\Desktop\mik.jpg"/>
          <p:cNvPicPr>
            <a:picLocks noChangeAspect="1" noChangeArrowheads="1"/>
          </p:cNvPicPr>
          <p:nvPr/>
        </p:nvPicPr>
        <p:blipFill>
          <a:blip r:embed="rId2"/>
          <a:srcRect/>
          <a:stretch>
            <a:fillRect/>
          </a:stretch>
        </p:blipFill>
        <p:spPr bwMode="auto">
          <a:xfrm>
            <a:off x="0" y="0"/>
            <a:ext cx="6858000" cy="9906000"/>
          </a:xfrm>
          <a:prstGeom prst="rect">
            <a:avLst/>
          </a:prstGeom>
          <a:noFill/>
        </p:spPr>
      </p:pic>
      <p:pic>
        <p:nvPicPr>
          <p:cNvPr id="6" name="Obrázok 5" descr="SAM_2241.JPG"/>
          <p:cNvPicPr>
            <a:picLocks noChangeAspect="1"/>
          </p:cNvPicPr>
          <p:nvPr/>
        </p:nvPicPr>
        <p:blipFill>
          <a:blip r:embed="rId3" cstate="print"/>
          <a:stretch>
            <a:fillRect/>
          </a:stretch>
        </p:blipFill>
        <p:spPr>
          <a:xfrm>
            <a:off x="2847723" y="6968888"/>
            <a:ext cx="2880000" cy="2160000"/>
          </a:xfrm>
          <a:prstGeom prst="rect">
            <a:avLst/>
          </a:prstGeom>
          <a:ln w="28575">
            <a:solidFill>
              <a:srgbClr val="990033"/>
            </a:solidFill>
          </a:ln>
        </p:spPr>
      </p:pic>
      <p:pic>
        <p:nvPicPr>
          <p:cNvPr id="5" name="Obrázok 4" descr="SAM_2237.JPG"/>
          <p:cNvPicPr>
            <a:picLocks noChangeAspect="1"/>
          </p:cNvPicPr>
          <p:nvPr/>
        </p:nvPicPr>
        <p:blipFill>
          <a:blip r:embed="rId4" cstate="print"/>
          <a:stretch>
            <a:fillRect/>
          </a:stretch>
        </p:blipFill>
        <p:spPr>
          <a:xfrm>
            <a:off x="1009073" y="4953000"/>
            <a:ext cx="2879999" cy="2160000"/>
          </a:xfrm>
          <a:prstGeom prst="rect">
            <a:avLst/>
          </a:prstGeom>
          <a:ln w="28575">
            <a:solidFill>
              <a:srgbClr val="990033"/>
            </a:solidFill>
          </a:ln>
        </p:spPr>
      </p:pic>
      <p:pic>
        <p:nvPicPr>
          <p:cNvPr id="3" name="Obrázok 2" descr="SAM_2233.JPG"/>
          <p:cNvPicPr>
            <a:picLocks noChangeAspect="1"/>
          </p:cNvPicPr>
          <p:nvPr/>
        </p:nvPicPr>
        <p:blipFill>
          <a:blip r:embed="rId5" cstate="print"/>
          <a:stretch>
            <a:fillRect/>
          </a:stretch>
        </p:blipFill>
        <p:spPr>
          <a:xfrm>
            <a:off x="920145" y="777112"/>
            <a:ext cx="2880000" cy="2160000"/>
          </a:xfrm>
          <a:prstGeom prst="rect">
            <a:avLst/>
          </a:prstGeom>
          <a:ln w="28575">
            <a:solidFill>
              <a:srgbClr val="990033"/>
            </a:solidFill>
          </a:ln>
        </p:spPr>
      </p:pic>
      <p:pic>
        <p:nvPicPr>
          <p:cNvPr id="4" name="Obrázok 3" descr="SAM_2234.JPG"/>
          <p:cNvPicPr>
            <a:picLocks noChangeAspect="1"/>
          </p:cNvPicPr>
          <p:nvPr/>
        </p:nvPicPr>
        <p:blipFill>
          <a:blip r:embed="rId6" cstate="print"/>
          <a:stretch>
            <a:fillRect/>
          </a:stretch>
        </p:blipFill>
        <p:spPr>
          <a:xfrm>
            <a:off x="2449072" y="2634224"/>
            <a:ext cx="2880000" cy="2160000"/>
          </a:xfrm>
          <a:prstGeom prst="rect">
            <a:avLst/>
          </a:prstGeom>
          <a:ln w="28575">
            <a:solidFill>
              <a:srgbClr val="990033"/>
            </a:solidFill>
          </a:ln>
        </p:spPr>
      </p:pic>
    </p:spTree>
    <p:extLst>
      <p:ext uri="{BB962C8B-B14F-4D97-AF65-F5344CB8AC3E}">
        <p14:creationId xmlns:p14="http://schemas.microsoft.com/office/powerpoint/2010/main" val="514839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Christmas Printables                                                                                                                                                                                 M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4291" y="4435080"/>
            <a:ext cx="4160000" cy="2340000"/>
          </a:xfrm>
          <a:prstGeom prst="rect">
            <a:avLst/>
          </a:prstGeom>
          <a:ln w="38100">
            <a:solidFill>
              <a:schemeClr val="accent6">
                <a:lumMod val="50000"/>
              </a:schemeClr>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242" y="703305"/>
            <a:ext cx="3168001" cy="2376000"/>
          </a:xfrm>
          <a:prstGeom prst="rect">
            <a:avLst/>
          </a:prstGeom>
          <a:ln w="38100">
            <a:solidFill>
              <a:schemeClr val="accent6">
                <a:lumMod val="50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591" y="7110630"/>
            <a:ext cx="3168001" cy="2376000"/>
          </a:xfrm>
          <a:prstGeom prst="rect">
            <a:avLst/>
          </a:prstGeom>
          <a:ln w="38100">
            <a:solidFill>
              <a:schemeClr val="accent6">
                <a:lumMod val="50000"/>
              </a:schemeClr>
            </a:solidFill>
          </a:ln>
        </p:spPr>
      </p:pic>
      <p:sp>
        <p:nvSpPr>
          <p:cNvPr id="5" name="BlokTextu 4"/>
          <p:cNvSpPr txBox="1"/>
          <p:nvPr/>
        </p:nvSpPr>
        <p:spPr>
          <a:xfrm>
            <a:off x="478513" y="3377850"/>
            <a:ext cx="5900974" cy="523220"/>
          </a:xfrm>
          <a:prstGeom prst="rect">
            <a:avLst/>
          </a:prstGeom>
          <a:noFill/>
        </p:spPr>
        <p:txBody>
          <a:bodyPr wrap="none" rtlCol="0">
            <a:spAutoFit/>
          </a:bodyPr>
          <a:lstStyle/>
          <a:p>
            <a:r>
              <a:rPr lang="sk-SK" sz="2800" dirty="0" smtClean="0">
                <a:solidFill>
                  <a:schemeClr val="accent6">
                    <a:lumMod val="50000"/>
                  </a:schemeClr>
                </a:solidFill>
                <a:latin typeface="Comic Sans MS" panose="030F0702030302020204" pitchFamily="66" charset="0"/>
              </a:rPr>
              <a:t>Mikuláš do tried priniesol darčeky</a:t>
            </a:r>
            <a:endParaRPr lang="sk-SK"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931066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stretch>
            <a:fillRect/>
          </a:stretch>
        </p:blipFill>
        <p:spPr>
          <a:xfrm>
            <a:off x="0" y="0"/>
            <a:ext cx="6858000" cy="9905999"/>
          </a:xfrm>
          <a:prstGeom prst="rect">
            <a:avLst/>
          </a:prstGeom>
        </p:spPr>
      </p:pic>
      <p:sp>
        <p:nvSpPr>
          <p:cNvPr id="4" name="BlokTextu 3"/>
          <p:cNvSpPr txBox="1"/>
          <p:nvPr/>
        </p:nvSpPr>
        <p:spPr>
          <a:xfrm>
            <a:off x="811876" y="3919451"/>
            <a:ext cx="1007007" cy="461665"/>
          </a:xfrm>
          <a:prstGeom prst="rect">
            <a:avLst/>
          </a:prstGeom>
          <a:noFill/>
        </p:spPr>
        <p:txBody>
          <a:bodyPr wrap="none" rtlCol="0">
            <a:spAutoFit/>
          </a:bodyPr>
          <a:lstStyle/>
          <a:p>
            <a:r>
              <a:rPr lang="sk-SK" sz="2400" dirty="0" smtClean="0">
                <a:solidFill>
                  <a:schemeClr val="accent2">
                    <a:lumMod val="75000"/>
                  </a:schemeClr>
                </a:solidFill>
                <a:latin typeface="Comic Sans MS" panose="030F0702030302020204" pitchFamily="66" charset="0"/>
              </a:rPr>
              <a:t>EDRŠ</a:t>
            </a:r>
            <a:endParaRPr lang="sk-SK" sz="2400" dirty="0">
              <a:solidFill>
                <a:schemeClr val="accent2">
                  <a:lumMod val="75000"/>
                </a:schemeClr>
              </a:solidFill>
              <a:latin typeface="Comic Sans MS" panose="030F0702030302020204" pitchFamily="66" charset="0"/>
            </a:endParaRPr>
          </a:p>
        </p:txBody>
      </p:sp>
      <p:pic>
        <p:nvPicPr>
          <p:cNvPr id="5" name="Obrázok 4"/>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530484"/>
            <a:ext cx="3216000" cy="2412000"/>
          </a:xfrm>
          <a:prstGeom prst="rect">
            <a:avLst/>
          </a:prstGeom>
          <a:ln w="38100">
            <a:solidFill>
              <a:schemeClr val="accent2">
                <a:lumMod val="75000"/>
              </a:schemeClr>
            </a:solidFill>
          </a:ln>
          <a:effectLst>
            <a:outerShdw blurRad="190500" algn="tl" rotWithShape="0">
              <a:srgbClr val="000000">
                <a:alpha val="70000"/>
              </a:srgbClr>
            </a:outerShdw>
          </a:effectLst>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062" y="3202877"/>
            <a:ext cx="3216000" cy="2412000"/>
          </a:xfrm>
          <a:prstGeom prst="rect">
            <a:avLst/>
          </a:prstGeom>
          <a:ln w="38100">
            <a:solidFill>
              <a:schemeClr val="accent2">
                <a:lumMod val="75000"/>
              </a:schemeClr>
            </a:solidFill>
          </a:ln>
          <a:effectLst>
            <a:softEdge rad="12700"/>
          </a:effectLst>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61" y="5875270"/>
            <a:ext cx="3216001" cy="2412000"/>
          </a:xfrm>
          <a:prstGeom prst="rect">
            <a:avLst/>
          </a:prstGeom>
          <a:ln w="38100">
            <a:solidFill>
              <a:schemeClr val="accent2">
                <a:lumMod val="75000"/>
              </a:schemeClr>
            </a:solidFill>
          </a:ln>
          <a:effectLst>
            <a:softEdge rad="12700"/>
          </a:effectLst>
        </p:spPr>
      </p:pic>
    </p:spTree>
    <p:extLst>
      <p:ext uri="{BB962C8B-B14F-4D97-AF65-F5344CB8AC3E}">
        <p14:creationId xmlns:p14="http://schemas.microsoft.com/office/powerpoint/2010/main" val="1208634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rmats doc / png / jpeg /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045" y="7079005"/>
            <a:ext cx="3168001" cy="2376000"/>
          </a:xfrm>
          <a:prstGeom prst="rect">
            <a:avLst/>
          </a:prstGeom>
          <a:ln w="28575">
            <a:solidFill>
              <a:schemeClr val="accent2">
                <a:lumMod val="75000"/>
              </a:schemeClr>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045" y="4519609"/>
            <a:ext cx="3168001" cy="2376000"/>
          </a:xfrm>
          <a:prstGeom prst="rect">
            <a:avLst/>
          </a:prstGeom>
          <a:ln w="28575">
            <a:solidFill>
              <a:schemeClr val="accent2">
                <a:lumMod val="75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998" y="1960213"/>
            <a:ext cx="3168001" cy="2376000"/>
          </a:xfrm>
          <a:prstGeom prst="rect">
            <a:avLst/>
          </a:prstGeom>
          <a:ln w="28575">
            <a:solidFill>
              <a:schemeClr val="accent2">
                <a:lumMod val="75000"/>
              </a:schemeClr>
            </a:solidFill>
          </a:ln>
        </p:spPr>
      </p:pic>
      <p:sp>
        <p:nvSpPr>
          <p:cNvPr id="5" name="BlokTextu 4"/>
          <p:cNvSpPr txBox="1"/>
          <p:nvPr/>
        </p:nvSpPr>
        <p:spPr>
          <a:xfrm>
            <a:off x="854255" y="3602639"/>
            <a:ext cx="768352" cy="4178131"/>
          </a:xfrm>
          <a:prstGeom prst="rect">
            <a:avLst/>
          </a:prstGeom>
          <a:noFill/>
        </p:spPr>
        <p:txBody>
          <a:bodyPr vert="wordArtVert" wrap="none" rtlCol="0">
            <a:spAutoFit/>
          </a:bodyPr>
          <a:lstStyle/>
          <a:p>
            <a:r>
              <a:rPr lang="sk-SK" sz="2800" b="1" dirty="0" smtClean="0">
                <a:solidFill>
                  <a:schemeClr val="accent6">
                    <a:lumMod val="50000"/>
                  </a:schemeClr>
                </a:solidFill>
                <a:latin typeface="Comic Sans MS" panose="030F0702030302020204" pitchFamily="66" charset="0"/>
              </a:rPr>
              <a:t>Mikuláš</a:t>
            </a:r>
            <a:endParaRPr lang="sk-SK" sz="2800" b="1" dirty="0">
              <a:solidFill>
                <a:schemeClr val="accent6">
                  <a:lumMod val="50000"/>
                </a:schemeClr>
              </a:solidFill>
              <a:latin typeface="Comic Sans MS" panose="030F0702030302020204" pitchFamily="66" charset="0"/>
            </a:endParaRPr>
          </a:p>
        </p:txBody>
      </p:sp>
      <p:sp>
        <p:nvSpPr>
          <p:cNvPr id="6" name="BlokTextu 5"/>
          <p:cNvSpPr txBox="1"/>
          <p:nvPr/>
        </p:nvSpPr>
        <p:spPr>
          <a:xfrm>
            <a:off x="5462196" y="1533875"/>
            <a:ext cx="601640" cy="7597849"/>
          </a:xfrm>
          <a:prstGeom prst="rect">
            <a:avLst/>
          </a:prstGeom>
          <a:noFill/>
        </p:spPr>
        <p:txBody>
          <a:bodyPr vert="wordArtVert" wrap="none" rtlCol="0">
            <a:spAutoFit/>
          </a:bodyPr>
          <a:lstStyle/>
          <a:p>
            <a:r>
              <a:rPr lang="sk-SK" sz="2000" b="1" dirty="0" smtClean="0">
                <a:solidFill>
                  <a:schemeClr val="accent6">
                    <a:lumMod val="50000"/>
                  </a:schemeClr>
                </a:solidFill>
                <a:latin typeface="Comic Sans MS" panose="030F0702030302020204" pitchFamily="66" charset="0"/>
              </a:rPr>
              <a:t>v penzióne Smaragd</a:t>
            </a:r>
            <a:endParaRPr lang="sk-SK" sz="2000" b="1"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1558805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fetti-border-watermarked.jpg (2550×3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4094562" y="4475946"/>
            <a:ext cx="1893467" cy="954107"/>
          </a:xfrm>
          <a:prstGeom prst="rect">
            <a:avLst/>
          </a:prstGeom>
          <a:noFill/>
        </p:spPr>
        <p:txBody>
          <a:bodyPr wrap="none" rtlCol="0">
            <a:spAutoFit/>
          </a:bodyPr>
          <a:lstStyle/>
          <a:p>
            <a:r>
              <a:rPr lang="sk-SK" sz="2800" dirty="0" smtClean="0">
                <a:solidFill>
                  <a:srgbClr val="0070C0"/>
                </a:solidFill>
                <a:latin typeface="Comic Sans MS" panose="030F0702030302020204" pitchFamily="66" charset="0"/>
              </a:rPr>
              <a:t>Divadelný </a:t>
            </a:r>
          </a:p>
          <a:p>
            <a:r>
              <a:rPr lang="sk-SK" sz="2800" dirty="0" smtClean="0">
                <a:solidFill>
                  <a:srgbClr val="0070C0"/>
                </a:solidFill>
                <a:latin typeface="Comic Sans MS" panose="030F0702030302020204" pitchFamily="66" charset="0"/>
              </a:rPr>
              <a:t>    Šašo</a:t>
            </a:r>
            <a:endParaRPr lang="sk-SK" sz="2800" dirty="0">
              <a:solidFill>
                <a:srgbClr val="0070C0"/>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3296" y="724631"/>
            <a:ext cx="3168000" cy="2376000"/>
          </a:xfrm>
          <a:prstGeom prst="rect">
            <a:avLst/>
          </a:prstGeom>
          <a:solidFill>
            <a:schemeClr val="accent2">
              <a:lumMod val="75000"/>
            </a:schemeClr>
          </a:solidFill>
          <a:ln w="38100">
            <a:solidFill>
              <a:schemeClr val="accent6">
                <a:lumMod val="60000"/>
                <a:lumOff val="4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58728" y="3765000"/>
            <a:ext cx="3168000" cy="2376000"/>
          </a:xfrm>
          <a:prstGeom prst="rect">
            <a:avLst/>
          </a:prstGeom>
          <a:ln w="38100">
            <a:solidFill>
              <a:schemeClr val="accent1"/>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2728" y="6705368"/>
            <a:ext cx="3168000" cy="2376000"/>
          </a:xfrm>
          <a:prstGeom prst="rect">
            <a:avLst/>
          </a:prstGeom>
          <a:ln w="38100">
            <a:solidFill>
              <a:schemeClr val="accent6">
                <a:lumMod val="60000"/>
                <a:lumOff val="40000"/>
              </a:schemeClr>
            </a:solidFill>
          </a:ln>
        </p:spPr>
      </p:pic>
    </p:spTree>
    <p:extLst>
      <p:ext uri="{BB962C8B-B14F-4D97-AF65-F5344CB8AC3E}">
        <p14:creationId xmlns:p14="http://schemas.microsoft.com/office/powerpoint/2010/main" val="4199849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nfetti-border-watermarked.jpg (2550×3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kniha školy 20172018\šašo\SAM_2255.JPG"/>
          <p:cNvPicPr>
            <a:picLocks noChangeAspect="1" noChangeArrowheads="1"/>
          </p:cNvPicPr>
          <p:nvPr/>
        </p:nvPicPr>
        <p:blipFill>
          <a:blip r:embed="rId3" cstate="print"/>
          <a:srcRect/>
          <a:stretch>
            <a:fillRect/>
          </a:stretch>
        </p:blipFill>
        <p:spPr bwMode="auto">
          <a:xfrm>
            <a:off x="986445" y="848826"/>
            <a:ext cx="2879999" cy="2160000"/>
          </a:xfrm>
          <a:prstGeom prst="rect">
            <a:avLst/>
          </a:prstGeom>
          <a:noFill/>
          <a:ln w="28575">
            <a:solidFill>
              <a:schemeClr val="accent2"/>
            </a:solidFill>
          </a:ln>
        </p:spPr>
      </p:pic>
      <p:pic>
        <p:nvPicPr>
          <p:cNvPr id="4" name="Picture 3" descr="E:\kniha školy 20172018\šašo\SAM_2259.JPG"/>
          <p:cNvPicPr>
            <a:picLocks noChangeAspect="1" noChangeArrowheads="1"/>
          </p:cNvPicPr>
          <p:nvPr/>
        </p:nvPicPr>
        <p:blipFill>
          <a:blip r:embed="rId4" cstate="print"/>
          <a:srcRect/>
          <a:stretch>
            <a:fillRect/>
          </a:stretch>
        </p:blipFill>
        <p:spPr bwMode="auto">
          <a:xfrm>
            <a:off x="2970104" y="3217413"/>
            <a:ext cx="2880001" cy="2160000"/>
          </a:xfrm>
          <a:prstGeom prst="rect">
            <a:avLst/>
          </a:prstGeom>
          <a:noFill/>
          <a:ln w="28575">
            <a:solidFill>
              <a:schemeClr val="accent6"/>
            </a:solidFill>
          </a:ln>
        </p:spPr>
      </p:pic>
      <p:pic>
        <p:nvPicPr>
          <p:cNvPr id="5" name="Picture 4" descr="E:\kniha školy 20172018\šašo\SAM_2262.JPG"/>
          <p:cNvPicPr>
            <a:picLocks noChangeAspect="1" noChangeArrowheads="1"/>
          </p:cNvPicPr>
          <p:nvPr/>
        </p:nvPicPr>
        <p:blipFill>
          <a:blip r:embed="rId5" cstate="print"/>
          <a:srcRect/>
          <a:stretch>
            <a:fillRect/>
          </a:stretch>
        </p:blipFill>
        <p:spPr bwMode="auto">
          <a:xfrm>
            <a:off x="835681" y="5737765"/>
            <a:ext cx="2879999" cy="2160000"/>
          </a:xfrm>
          <a:prstGeom prst="rect">
            <a:avLst/>
          </a:prstGeom>
          <a:noFill/>
          <a:ln w="28575">
            <a:solidFill>
              <a:srgbClr val="FFC000"/>
            </a:solidFill>
          </a:ln>
        </p:spPr>
      </p:pic>
      <p:pic>
        <p:nvPicPr>
          <p:cNvPr id="6" name="Picture 5" descr="E:\kniha školy 20172018\šašo\SAM_2267.JPG"/>
          <p:cNvPicPr>
            <a:picLocks noChangeArrowheads="1"/>
          </p:cNvPicPr>
          <p:nvPr/>
        </p:nvPicPr>
        <p:blipFill>
          <a:blip r:embed="rId6" cstate="print"/>
          <a:srcRect/>
          <a:stretch>
            <a:fillRect/>
          </a:stretch>
        </p:blipFill>
        <p:spPr bwMode="auto">
          <a:xfrm>
            <a:off x="3943116" y="6089026"/>
            <a:ext cx="2160000" cy="2880000"/>
          </a:xfrm>
          <a:prstGeom prst="rect">
            <a:avLst/>
          </a:prstGeom>
          <a:noFill/>
          <a:ln w="28575">
            <a:solidFill>
              <a:schemeClr val="accent5">
                <a:lumMod val="60000"/>
                <a:lumOff val="40000"/>
              </a:schemeClr>
            </a:solidFill>
          </a:ln>
        </p:spPr>
      </p:pic>
    </p:spTree>
    <p:extLst>
      <p:ext uri="{BB962C8B-B14F-4D97-AF65-F5344CB8AC3E}">
        <p14:creationId xmlns:p14="http://schemas.microsoft.com/office/powerpoint/2010/main" val="26535458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685 Free Stock Photo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l="3611" t="2886" r="3333" b="2884"/>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619125" y="3161454"/>
            <a:ext cx="5619750" cy="830997"/>
          </a:xfrm>
          <a:prstGeom prst="rect">
            <a:avLst/>
          </a:prstGeom>
          <a:noFill/>
        </p:spPr>
        <p:txBody>
          <a:bodyPr wrap="square" rtlCol="0">
            <a:spAutoFit/>
          </a:bodyPr>
          <a:lstStyle/>
          <a:p>
            <a:pPr algn="ctr"/>
            <a:r>
              <a:rPr lang="sk-SK" sz="2400" dirty="0" smtClean="0">
                <a:solidFill>
                  <a:schemeClr val="accent6">
                    <a:lumMod val="50000"/>
                  </a:schemeClr>
                </a:solidFill>
                <a:latin typeface="Comic Sans MS" panose="030F0702030302020204" pitchFamily="66" charset="0"/>
              </a:rPr>
              <a:t>Tanečné dopoludnie </a:t>
            </a:r>
          </a:p>
          <a:p>
            <a:pPr algn="ctr"/>
            <a:r>
              <a:rPr lang="sk-SK" sz="2400" dirty="0" smtClean="0">
                <a:solidFill>
                  <a:schemeClr val="accent6">
                    <a:lumMod val="50000"/>
                  </a:schemeClr>
                </a:solidFill>
                <a:latin typeface="Comic Sans MS" panose="030F0702030302020204" pitchFamily="66" charset="0"/>
              </a:rPr>
              <a:t>s Hurbanovskou </a:t>
            </a:r>
            <a:r>
              <a:rPr lang="sk-SK" sz="2400" dirty="0" err="1" smtClean="0">
                <a:solidFill>
                  <a:schemeClr val="accent6">
                    <a:lumMod val="50000"/>
                  </a:schemeClr>
                </a:solidFill>
                <a:latin typeface="Comic Sans MS" panose="030F0702030302020204" pitchFamily="66" charset="0"/>
              </a:rPr>
              <a:t>tančiarňou</a:t>
            </a:r>
            <a:endParaRPr lang="sk-SK" sz="2400" dirty="0">
              <a:solidFill>
                <a:schemeClr val="accent6">
                  <a:lumMod val="50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857" y="720987"/>
            <a:ext cx="3168001" cy="2376000"/>
          </a:xfrm>
          <a:prstGeom prst="rect">
            <a:avLst/>
          </a:prstGeom>
          <a:ln w="38100">
            <a:solidFill>
              <a:schemeClr val="bg2">
                <a:lumMod val="75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8607" y="4163014"/>
            <a:ext cx="3168001" cy="2376000"/>
          </a:xfrm>
          <a:prstGeom prst="rect">
            <a:avLst/>
          </a:prstGeom>
          <a:ln w="38100">
            <a:solidFill>
              <a:schemeClr val="bg2">
                <a:lumMod val="75000"/>
              </a:schemeClr>
            </a:solidFill>
          </a:ln>
        </p:spPr>
      </p:pic>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8608" y="6819053"/>
            <a:ext cx="3168000" cy="2376000"/>
          </a:xfrm>
          <a:prstGeom prst="rect">
            <a:avLst/>
          </a:prstGeom>
          <a:ln w="38100">
            <a:solidFill>
              <a:schemeClr val="bg2">
                <a:lumMod val="75000"/>
              </a:schemeClr>
            </a:solidFill>
          </a:ln>
        </p:spPr>
      </p:pic>
    </p:spTree>
    <p:extLst>
      <p:ext uri="{BB962C8B-B14F-4D97-AF65-F5344CB8AC3E}">
        <p14:creationId xmlns:p14="http://schemas.microsoft.com/office/powerpoint/2010/main" val="663864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685 Free Stock Photo - Public Domai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l="3611" t="2886" r="3333" b="2884"/>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kniha školy 20172018\tanec valach\SAM_2369.JPG"/>
          <p:cNvPicPr>
            <a:picLocks noChangeAspect="1" noChangeArrowheads="1"/>
          </p:cNvPicPr>
          <p:nvPr/>
        </p:nvPicPr>
        <p:blipFill>
          <a:blip r:embed="rId3" cstate="print"/>
          <a:srcRect/>
          <a:stretch>
            <a:fillRect/>
          </a:stretch>
        </p:blipFill>
        <p:spPr bwMode="auto">
          <a:xfrm>
            <a:off x="1966270" y="947198"/>
            <a:ext cx="3360000" cy="2520000"/>
          </a:xfrm>
          <a:prstGeom prst="rect">
            <a:avLst/>
          </a:prstGeom>
          <a:noFill/>
          <a:ln w="28575">
            <a:solidFill>
              <a:schemeClr val="accent2">
                <a:lumMod val="60000"/>
                <a:lumOff val="40000"/>
              </a:schemeClr>
            </a:solidFill>
          </a:ln>
        </p:spPr>
      </p:pic>
      <p:pic>
        <p:nvPicPr>
          <p:cNvPr id="5" name="Picture 4" descr="E:\kniha školy 20172018\tanec valach\SAM_2380.JPG"/>
          <p:cNvPicPr>
            <a:picLocks noChangeAspect="1" noChangeArrowheads="1"/>
          </p:cNvPicPr>
          <p:nvPr/>
        </p:nvPicPr>
        <p:blipFill>
          <a:blip r:embed="rId4" cstate="print"/>
          <a:srcRect/>
          <a:stretch>
            <a:fillRect/>
          </a:stretch>
        </p:blipFill>
        <p:spPr bwMode="auto">
          <a:xfrm>
            <a:off x="1966271" y="6586928"/>
            <a:ext cx="3359999" cy="2520000"/>
          </a:xfrm>
          <a:prstGeom prst="rect">
            <a:avLst/>
          </a:prstGeom>
          <a:noFill/>
          <a:ln w="28575">
            <a:solidFill>
              <a:schemeClr val="accent2">
                <a:lumMod val="60000"/>
                <a:lumOff val="40000"/>
              </a:schemeClr>
            </a:solidFill>
          </a:ln>
        </p:spPr>
      </p:pic>
      <p:pic>
        <p:nvPicPr>
          <p:cNvPr id="4" name="Picture 3" descr="E:\kniha školy 20172018\tanec valach\SAM_2373.JPG"/>
          <p:cNvPicPr>
            <a:picLocks noChangeAspect="1" noChangeArrowheads="1"/>
          </p:cNvPicPr>
          <p:nvPr/>
        </p:nvPicPr>
        <p:blipFill>
          <a:blip r:embed="rId5" cstate="print"/>
          <a:srcRect/>
          <a:stretch>
            <a:fillRect/>
          </a:stretch>
        </p:blipFill>
        <p:spPr bwMode="auto">
          <a:xfrm>
            <a:off x="1966270" y="3767063"/>
            <a:ext cx="3360000" cy="2520000"/>
          </a:xfrm>
          <a:prstGeom prst="rect">
            <a:avLst/>
          </a:prstGeom>
          <a:noFill/>
          <a:ln w="28575">
            <a:solidFill>
              <a:schemeClr val="accent2">
                <a:lumMod val="60000"/>
                <a:lumOff val="40000"/>
              </a:schemeClr>
            </a:solidFill>
          </a:ln>
        </p:spPr>
      </p:pic>
    </p:spTree>
    <p:extLst>
      <p:ext uri="{BB962C8B-B14F-4D97-AF65-F5344CB8AC3E}">
        <p14:creationId xmlns:p14="http://schemas.microsoft.com/office/powerpoint/2010/main" val="565224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ristmas Borders - Yahoo Image Search Results"/>
          <p:cNvPicPr>
            <a:picLocks noChangeAspect="1" noChangeArrowheads="1"/>
          </p:cNvPicPr>
          <p:nvPr/>
        </p:nvPicPr>
        <p:blipFill rotWithShape="1">
          <a:blip r:embed="rId2">
            <a:extLst>
              <a:ext uri="{28A0092B-C50C-407E-A947-70E740481C1C}">
                <a14:useLocalDpi xmlns:a14="http://schemas.microsoft.com/office/drawing/2010/main" val="0"/>
              </a:ext>
            </a:extLst>
          </a:blip>
          <a:srcRect l="5715" t="2735" r="4762" b="2382"/>
          <a:stretch/>
        </p:blipFill>
        <p:spPr bwMode="auto">
          <a:xfrm>
            <a:off x="0" y="0"/>
            <a:ext cx="6858000" cy="9837166"/>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24" y="3363363"/>
            <a:ext cx="3168000" cy="2376000"/>
          </a:xfrm>
          <a:prstGeom prst="rect">
            <a:avLst/>
          </a:prstGeom>
          <a:ln w="38100">
            <a:solidFill>
              <a:srgbClr val="C00000"/>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9471" y="833803"/>
            <a:ext cx="3168000" cy="2376000"/>
          </a:xfrm>
          <a:prstGeom prst="rect">
            <a:avLst/>
          </a:prstGeom>
          <a:ln w="38100">
            <a:solidFill>
              <a:srgbClr val="C00000"/>
            </a:solidFill>
          </a:ln>
        </p:spPr>
      </p:pic>
      <p:sp>
        <p:nvSpPr>
          <p:cNvPr id="4" name="BlokTextu 3"/>
          <p:cNvSpPr txBox="1"/>
          <p:nvPr/>
        </p:nvSpPr>
        <p:spPr>
          <a:xfrm>
            <a:off x="1071624" y="5892923"/>
            <a:ext cx="4714752" cy="461665"/>
          </a:xfrm>
          <a:prstGeom prst="rect">
            <a:avLst/>
          </a:prstGeom>
          <a:noFill/>
        </p:spPr>
        <p:txBody>
          <a:bodyPr wrap="none" rtlCol="0">
            <a:spAutoFit/>
          </a:bodyPr>
          <a:lstStyle/>
          <a:p>
            <a:r>
              <a:rPr lang="sk-SK" sz="2400" dirty="0" smtClean="0">
                <a:solidFill>
                  <a:srgbClr val="C00000"/>
                </a:solidFill>
                <a:latin typeface="Comic Sans MS" panose="030F0702030302020204" pitchFamily="66" charset="0"/>
              </a:rPr>
              <a:t>Vianoce </a:t>
            </a:r>
            <a:r>
              <a:rPr lang="sk-SK" sz="2400" dirty="0" err="1" smtClean="0">
                <a:solidFill>
                  <a:srgbClr val="C00000"/>
                </a:solidFill>
                <a:latin typeface="Comic Sans MS" panose="030F0702030302020204" pitchFamily="66" charset="0"/>
              </a:rPr>
              <a:t>Vianoce</a:t>
            </a:r>
            <a:r>
              <a:rPr lang="sk-SK" sz="2400" dirty="0" smtClean="0">
                <a:solidFill>
                  <a:srgbClr val="C00000"/>
                </a:solidFill>
                <a:latin typeface="Comic Sans MS" panose="030F0702030302020204" pitchFamily="66" charset="0"/>
              </a:rPr>
              <a:t> prišli ste zas ...</a:t>
            </a:r>
            <a:endParaRPr lang="sk-SK" sz="2400" dirty="0">
              <a:solidFill>
                <a:srgbClr val="C00000"/>
              </a:solidFill>
              <a:latin typeface="Comic Sans MS" panose="030F0702030302020204" pitchFamily="66" charset="0"/>
            </a:endParaRPr>
          </a:p>
        </p:txBody>
      </p:sp>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0" y="6956106"/>
            <a:ext cx="3840000" cy="2160000"/>
          </a:xfrm>
          <a:prstGeom prst="rect">
            <a:avLst/>
          </a:prstGeom>
          <a:ln w="38100">
            <a:solidFill>
              <a:srgbClr val="C00000"/>
            </a:solidFill>
          </a:ln>
        </p:spPr>
      </p:pic>
    </p:spTree>
    <p:extLst>
      <p:ext uri="{BB962C8B-B14F-4D97-AF65-F5344CB8AC3E}">
        <p14:creationId xmlns:p14="http://schemas.microsoft.com/office/powerpoint/2010/main" val="4042372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ristmas Borders - Yahoo Image Search Results"/>
          <p:cNvPicPr>
            <a:picLocks noChangeAspect="1" noChangeArrowheads="1"/>
          </p:cNvPicPr>
          <p:nvPr/>
        </p:nvPicPr>
        <p:blipFill rotWithShape="1">
          <a:blip r:embed="rId2">
            <a:extLst>
              <a:ext uri="{28A0092B-C50C-407E-A947-70E740481C1C}">
                <a14:useLocalDpi xmlns:a14="http://schemas.microsoft.com/office/drawing/2010/main" val="0"/>
              </a:ext>
            </a:extLst>
          </a:blip>
          <a:srcRect l="5715" t="2735" r="4762" b="2382"/>
          <a:stretch/>
        </p:blipFill>
        <p:spPr bwMode="auto">
          <a:xfrm>
            <a:off x="0" y="0"/>
            <a:ext cx="6858000" cy="98371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kniha školy 20172018\jedličkova\DSC01203.JPG"/>
          <p:cNvPicPr>
            <a:picLocks noChangeAspect="1" noChangeArrowheads="1"/>
          </p:cNvPicPr>
          <p:nvPr/>
        </p:nvPicPr>
        <p:blipFill>
          <a:blip r:embed="rId3" cstate="print"/>
          <a:srcRect/>
          <a:stretch>
            <a:fillRect/>
          </a:stretch>
        </p:blipFill>
        <p:spPr bwMode="auto">
          <a:xfrm>
            <a:off x="667397" y="840380"/>
            <a:ext cx="2544000" cy="1908000"/>
          </a:xfrm>
          <a:prstGeom prst="rect">
            <a:avLst/>
          </a:prstGeom>
          <a:noFill/>
          <a:ln w="28575">
            <a:solidFill>
              <a:srgbClr val="C00000"/>
            </a:solidFill>
          </a:ln>
        </p:spPr>
      </p:pic>
      <p:pic>
        <p:nvPicPr>
          <p:cNvPr id="4" name="Picture 3" descr="E:\kniha školy 20172018\jedličkova\DSC01233.JPG"/>
          <p:cNvPicPr>
            <a:picLocks noChangeAspect="1" noChangeArrowheads="1"/>
          </p:cNvPicPr>
          <p:nvPr/>
        </p:nvPicPr>
        <p:blipFill>
          <a:blip r:embed="rId4" cstate="print"/>
          <a:srcRect/>
          <a:stretch>
            <a:fillRect/>
          </a:stretch>
        </p:blipFill>
        <p:spPr bwMode="auto">
          <a:xfrm>
            <a:off x="3429000" y="1331860"/>
            <a:ext cx="2544000" cy="1908000"/>
          </a:xfrm>
          <a:prstGeom prst="rect">
            <a:avLst/>
          </a:prstGeom>
          <a:noFill/>
          <a:ln w="28575">
            <a:solidFill>
              <a:srgbClr val="C00000"/>
            </a:solidFill>
          </a:ln>
        </p:spPr>
      </p:pic>
      <p:pic>
        <p:nvPicPr>
          <p:cNvPr id="5" name="Picture 5" descr="E:\kniha školy 20172018\jedličkova\DSC01188.JPG"/>
          <p:cNvPicPr>
            <a:picLocks noChangeAspect="1" noChangeArrowheads="1"/>
          </p:cNvPicPr>
          <p:nvPr/>
        </p:nvPicPr>
        <p:blipFill>
          <a:blip r:embed="rId5" cstate="print"/>
          <a:srcRect/>
          <a:stretch>
            <a:fillRect/>
          </a:stretch>
        </p:blipFill>
        <p:spPr bwMode="auto">
          <a:xfrm>
            <a:off x="3545991" y="6941374"/>
            <a:ext cx="2543999" cy="1908000"/>
          </a:xfrm>
          <a:prstGeom prst="rect">
            <a:avLst/>
          </a:prstGeom>
          <a:noFill/>
          <a:ln w="28575">
            <a:solidFill>
              <a:srgbClr val="C00000"/>
            </a:solidFill>
          </a:ln>
        </p:spPr>
      </p:pic>
      <p:pic>
        <p:nvPicPr>
          <p:cNvPr id="6" name="Picture 4" descr="E:\kniha školy 20172018\jedličkova\DSC01251.JPG"/>
          <p:cNvPicPr>
            <a:picLocks noChangeAspect="1" noChangeArrowheads="1"/>
          </p:cNvPicPr>
          <p:nvPr/>
        </p:nvPicPr>
        <p:blipFill>
          <a:blip r:embed="rId6" cstate="print"/>
          <a:srcRect/>
          <a:stretch>
            <a:fillRect/>
          </a:stretch>
        </p:blipFill>
        <p:spPr bwMode="auto">
          <a:xfrm>
            <a:off x="3211397" y="4045582"/>
            <a:ext cx="2544000" cy="1908000"/>
          </a:xfrm>
          <a:prstGeom prst="rect">
            <a:avLst/>
          </a:prstGeom>
          <a:noFill/>
          <a:ln w="28575">
            <a:solidFill>
              <a:srgbClr val="C00000"/>
            </a:solidFill>
          </a:ln>
        </p:spPr>
      </p:pic>
      <p:pic>
        <p:nvPicPr>
          <p:cNvPr id="7" name="Picture 6" descr="E:\kniha školy 20172018\jedličkova\SAM_2313.JPG"/>
          <p:cNvPicPr>
            <a:picLocks noChangeAspect="1" noChangeArrowheads="1"/>
          </p:cNvPicPr>
          <p:nvPr/>
        </p:nvPicPr>
        <p:blipFill>
          <a:blip r:embed="rId7" cstate="print"/>
          <a:srcRect/>
          <a:stretch>
            <a:fillRect/>
          </a:stretch>
        </p:blipFill>
        <p:spPr bwMode="auto">
          <a:xfrm>
            <a:off x="805237" y="6599856"/>
            <a:ext cx="2544000" cy="1908000"/>
          </a:xfrm>
          <a:prstGeom prst="rect">
            <a:avLst/>
          </a:prstGeom>
          <a:noFill/>
          <a:ln w="28575">
            <a:solidFill>
              <a:srgbClr val="C00000"/>
            </a:solidFill>
          </a:ln>
        </p:spPr>
      </p:pic>
      <p:pic>
        <p:nvPicPr>
          <p:cNvPr id="8" name="Picture 7" descr="E:\kniha školy 20172018\jedličkova\SAM_2336.JPG"/>
          <p:cNvPicPr>
            <a:picLocks noChangeArrowheads="1"/>
          </p:cNvPicPr>
          <p:nvPr/>
        </p:nvPicPr>
        <p:blipFill>
          <a:blip r:embed="rId8" cstate="print"/>
          <a:srcRect/>
          <a:stretch>
            <a:fillRect/>
          </a:stretch>
        </p:blipFill>
        <p:spPr bwMode="auto">
          <a:xfrm>
            <a:off x="950899" y="3425416"/>
            <a:ext cx="1809000" cy="2545200"/>
          </a:xfrm>
          <a:prstGeom prst="rect">
            <a:avLst/>
          </a:prstGeom>
          <a:noFill/>
          <a:ln w="28575">
            <a:solidFill>
              <a:srgbClr val="C00000"/>
            </a:solidFill>
          </a:ln>
        </p:spPr>
      </p:pic>
    </p:spTree>
    <p:extLst>
      <p:ext uri="{BB962C8B-B14F-4D97-AF65-F5344CB8AC3E}">
        <p14:creationId xmlns:p14="http://schemas.microsoft.com/office/powerpoint/2010/main" val="13253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media-cache-ec0.pinimg.com/originals/cc/4f/6f/cc4f6f0f72ad11c44636bc9b1623655b.jpg"/>
          <p:cNvPicPr>
            <a:picLocks noChangeAspect="1" noChangeArrowheads="1"/>
          </p:cNvPicPr>
          <p:nvPr/>
        </p:nvPicPr>
        <p:blipFill rotWithShape="1">
          <a:blip r:embed="rId2">
            <a:extLst>
              <a:ext uri="{28A0092B-C50C-407E-A947-70E740481C1C}">
                <a14:useLocalDpi xmlns:a14="http://schemas.microsoft.com/office/drawing/2010/main" val="0"/>
              </a:ext>
            </a:extLst>
          </a:blip>
          <a:srcRect l="2667" t="2215" r="2933" b="2708"/>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68279" y="1421286"/>
            <a:ext cx="2207998" cy="1692000"/>
          </a:xfrm>
          <a:prstGeom prst="rect">
            <a:avLst/>
          </a:prstGeom>
          <a:ln w="38100">
            <a:solidFill>
              <a:schemeClr val="accent6">
                <a:lumMod val="75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964" y="4969337"/>
            <a:ext cx="2880000" cy="2160000"/>
          </a:xfrm>
          <a:prstGeom prst="rect">
            <a:avLst/>
          </a:prstGeom>
          <a:ln w="38100">
            <a:solidFill>
              <a:schemeClr val="accent6">
                <a:lumMod val="75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618" y="1163285"/>
            <a:ext cx="2880000" cy="2160000"/>
          </a:xfrm>
          <a:prstGeom prst="rect">
            <a:avLst/>
          </a:prstGeom>
          <a:ln w="38100">
            <a:solidFill>
              <a:schemeClr val="accent6">
                <a:lumMod val="75000"/>
              </a:schemeClr>
            </a:solidFill>
          </a:ln>
        </p:spPr>
      </p:pic>
      <p:sp>
        <p:nvSpPr>
          <p:cNvPr id="6" name="BlokTextu 5"/>
          <p:cNvSpPr txBox="1"/>
          <p:nvPr/>
        </p:nvSpPr>
        <p:spPr>
          <a:xfrm>
            <a:off x="549000" y="3464739"/>
            <a:ext cx="5636647" cy="1200329"/>
          </a:xfrm>
          <a:prstGeom prst="rect">
            <a:avLst/>
          </a:prstGeom>
          <a:noFill/>
        </p:spPr>
        <p:txBody>
          <a:bodyPr wrap="square" rtlCol="0">
            <a:spAutoFit/>
          </a:bodyPr>
          <a:lstStyle/>
          <a:p>
            <a:pPr algn="ctr"/>
            <a:r>
              <a:rPr lang="sk-SK" sz="2400" dirty="0" smtClean="0">
                <a:solidFill>
                  <a:schemeClr val="accent6">
                    <a:lumMod val="50000"/>
                  </a:schemeClr>
                </a:solidFill>
                <a:latin typeface="Comic Sans MS" panose="030F0702030302020204" pitchFamily="66" charset="0"/>
              </a:rPr>
              <a:t>Zdobenie  vianočného stromčeka</a:t>
            </a:r>
          </a:p>
          <a:p>
            <a:pPr algn="ctr"/>
            <a:r>
              <a:rPr lang="sk-SK" sz="2400" dirty="0" smtClean="0">
                <a:solidFill>
                  <a:schemeClr val="accent6">
                    <a:lumMod val="50000"/>
                  </a:schemeClr>
                </a:solidFill>
                <a:latin typeface="Comic Sans MS" panose="030F0702030302020204" pitchFamily="66" charset="0"/>
              </a:rPr>
              <a:t>pri </a:t>
            </a:r>
          </a:p>
          <a:p>
            <a:pPr algn="ctr"/>
            <a:r>
              <a:rPr lang="sk-SK" sz="2400" dirty="0" smtClean="0">
                <a:solidFill>
                  <a:schemeClr val="accent6">
                    <a:lumMod val="50000"/>
                  </a:schemeClr>
                </a:solidFill>
                <a:latin typeface="Comic Sans MS" panose="030F0702030302020204" pitchFamily="66" charset="0"/>
              </a:rPr>
              <a:t> Dome kultúry v Hurbanove</a:t>
            </a:r>
            <a:endParaRPr lang="sk-SK" sz="2400" dirty="0">
              <a:solidFill>
                <a:schemeClr val="accent6">
                  <a:lumMod val="50000"/>
                </a:schemeClr>
              </a:solidFill>
              <a:latin typeface="Comic Sans MS" panose="030F0702030302020204" pitchFamily="66" charset="0"/>
            </a:endParaRPr>
          </a:p>
        </p:txBody>
      </p:sp>
      <p:pic>
        <p:nvPicPr>
          <p:cNvPr id="7" name="Picture 2" descr="E:\kniha školy 20172018\zdobenie stromčeka\DSC01267.JPG"/>
          <p:cNvPicPr>
            <a:picLocks noChangeAspect="1" noChangeArrowheads="1"/>
          </p:cNvPicPr>
          <p:nvPr/>
        </p:nvPicPr>
        <p:blipFill>
          <a:blip r:embed="rId6" cstate="print"/>
          <a:srcRect/>
          <a:stretch>
            <a:fillRect/>
          </a:stretch>
        </p:blipFill>
        <p:spPr bwMode="auto">
          <a:xfrm>
            <a:off x="3164725" y="6913465"/>
            <a:ext cx="2880000" cy="2160000"/>
          </a:xfrm>
          <a:prstGeom prst="rect">
            <a:avLst/>
          </a:prstGeom>
          <a:noFill/>
          <a:ln w="28575">
            <a:solidFill>
              <a:schemeClr val="accent6">
                <a:lumMod val="75000"/>
              </a:schemeClr>
            </a:solidFill>
          </a:ln>
        </p:spPr>
      </p:pic>
    </p:spTree>
    <p:extLst>
      <p:ext uri="{BB962C8B-B14F-4D97-AF65-F5344CB8AC3E}">
        <p14:creationId xmlns:p14="http://schemas.microsoft.com/office/powerpoint/2010/main" val="2741987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ames png elegant - Buscar con 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4" y="1"/>
            <a:ext cx="6843866"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2484593" y="4115343"/>
            <a:ext cx="3127888" cy="523220"/>
          </a:xfrm>
          <a:prstGeom prst="rect">
            <a:avLst/>
          </a:prstGeom>
          <a:noFill/>
          <a:ln>
            <a:noFill/>
          </a:ln>
        </p:spPr>
        <p:txBody>
          <a:bodyPr wrap="square" rtlCol="0">
            <a:spAutoFit/>
          </a:bodyPr>
          <a:lstStyle/>
          <a:p>
            <a:r>
              <a:rPr lang="sk-SK" sz="2800" b="1" dirty="0" smtClean="0">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38100" dist="19050" dir="2700000" algn="tl" rotWithShape="0">
                    <a:schemeClr val="dk1">
                      <a:lumMod val="50000"/>
                      <a:alpha val="40000"/>
                    </a:schemeClr>
                  </a:outerShdw>
                </a:effectLst>
                <a:latin typeface="Comic Sans MS" panose="030F0702030302020204" pitchFamily="66" charset="0"/>
              </a:rPr>
              <a:t>K</a:t>
            </a:r>
            <a:r>
              <a:rPr lang="sk-SK" sz="2800" b="1" dirty="0" smtClean="0">
                <a:ln/>
                <a:solidFill>
                  <a:srgbClr val="92D050"/>
                </a:solidFill>
                <a:effectLst>
                  <a:outerShdw blurRad="38100" dist="19050" dir="2700000" algn="tl" rotWithShape="0">
                    <a:schemeClr val="dk1">
                      <a:lumMod val="50000"/>
                      <a:alpha val="40000"/>
                    </a:schemeClr>
                  </a:outerShdw>
                </a:effectLst>
                <a:latin typeface="Comic Sans MS" panose="030F0702030302020204" pitchFamily="66" charset="0"/>
              </a:rPr>
              <a:t>a</a:t>
            </a:r>
            <a:r>
              <a:rPr lang="sk-SK" sz="2800" b="1" dirty="0" smtClean="0">
                <a:ln/>
                <a:solidFill>
                  <a:srgbClr val="002060"/>
                </a:solidFill>
                <a:effectLst>
                  <a:outerShdw blurRad="38100" dist="19050" dir="2700000" algn="tl" rotWithShape="0">
                    <a:schemeClr val="dk1">
                      <a:lumMod val="50000"/>
                      <a:alpha val="40000"/>
                    </a:schemeClr>
                  </a:outerShdw>
                </a:effectLst>
                <a:latin typeface="Comic Sans MS" panose="030F0702030302020204" pitchFamily="66" charset="0"/>
              </a:rPr>
              <a:t>r</a:t>
            </a:r>
            <a:r>
              <a:rPr lang="sk-SK" sz="2800" b="1" dirty="0" smtClean="0">
                <a:ln/>
                <a:solidFill>
                  <a:srgbClr val="990033"/>
                </a:solidFill>
                <a:effectLst>
                  <a:outerShdw blurRad="38100" dist="19050" dir="2700000" algn="tl" rotWithShape="0">
                    <a:schemeClr val="dk1">
                      <a:lumMod val="50000"/>
                      <a:alpha val="40000"/>
                    </a:schemeClr>
                  </a:outerShdw>
                </a:effectLst>
                <a:latin typeface="Comic Sans MS" panose="030F0702030302020204" pitchFamily="66" charset="0"/>
              </a:rPr>
              <a:t>n</a:t>
            </a:r>
            <a:r>
              <a:rPr lang="sk-SK" sz="2800" b="1" dirty="0" smtClean="0">
                <a:ln/>
                <a:solidFill>
                  <a:srgbClr val="FFC000"/>
                </a:solidFill>
                <a:effectLst>
                  <a:outerShdw blurRad="38100" dist="19050" dir="2700000" algn="tl" rotWithShape="0">
                    <a:schemeClr val="dk1">
                      <a:lumMod val="50000"/>
                      <a:alpha val="40000"/>
                    </a:schemeClr>
                  </a:outerShdw>
                </a:effectLst>
                <a:latin typeface="Comic Sans MS" panose="030F0702030302020204" pitchFamily="66" charset="0"/>
              </a:rPr>
              <a:t>e</a:t>
            </a:r>
            <a:r>
              <a:rPr lang="sk-SK" sz="2800" b="1" dirty="0" smtClean="0">
                <a:ln/>
                <a:solidFill>
                  <a:schemeClr val="accent6">
                    <a:lumMod val="75000"/>
                  </a:schemeClr>
                </a:solidFill>
                <a:effectLst>
                  <a:outerShdw blurRad="38100" dist="19050" dir="2700000" algn="tl" rotWithShape="0">
                    <a:schemeClr val="dk1">
                      <a:lumMod val="50000"/>
                      <a:alpha val="40000"/>
                    </a:schemeClr>
                  </a:outerShdw>
                </a:effectLst>
                <a:latin typeface="Comic Sans MS" panose="030F0702030302020204" pitchFamily="66" charset="0"/>
              </a:rPr>
              <a:t>v</a:t>
            </a:r>
            <a:r>
              <a:rPr lang="sk-SK" sz="2800" b="1" dirty="0" smtClean="0">
                <a:ln/>
                <a:solidFill>
                  <a:srgbClr val="7030A0"/>
                </a:solidFill>
                <a:effectLst>
                  <a:outerShdw blurRad="38100" dist="19050" dir="2700000" algn="tl" rotWithShape="0">
                    <a:schemeClr val="dk1">
                      <a:lumMod val="50000"/>
                      <a:alpha val="40000"/>
                    </a:schemeClr>
                  </a:outerShdw>
                </a:effectLst>
                <a:latin typeface="Comic Sans MS" panose="030F0702030302020204" pitchFamily="66" charset="0"/>
              </a:rPr>
              <a:t>a</a:t>
            </a:r>
            <a:r>
              <a:rPr lang="sk-SK" sz="2800" b="1" dirty="0" smtClean="0">
                <a:ln/>
                <a:solidFill>
                  <a:schemeClr val="tx2">
                    <a:lumMod val="50000"/>
                  </a:schemeClr>
                </a:solidFill>
                <a:effectLst>
                  <a:outerShdw blurRad="38100" dist="19050" dir="2700000" algn="tl" rotWithShape="0">
                    <a:schemeClr val="dk1">
                      <a:lumMod val="50000"/>
                      <a:alpha val="40000"/>
                    </a:schemeClr>
                  </a:outerShdw>
                </a:effectLst>
                <a:latin typeface="Comic Sans MS" panose="030F0702030302020204" pitchFamily="66" charset="0"/>
              </a:rPr>
              <a:t>l</a:t>
            </a:r>
            <a:r>
              <a:rPr lang="sk-SK"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omic Sans MS" panose="030F0702030302020204" pitchFamily="66" charset="0"/>
              </a:rPr>
              <a:t> </a:t>
            </a:r>
            <a:r>
              <a:rPr lang="sk-SK" sz="2800" b="1" dirty="0" smtClean="0">
                <a:ln/>
                <a:solidFill>
                  <a:srgbClr val="FF0000"/>
                </a:solidFill>
                <a:effectLst>
                  <a:outerShdw blurRad="38100" dist="19050" dir="2700000" algn="tl" rotWithShape="0">
                    <a:schemeClr val="dk1">
                      <a:lumMod val="50000"/>
                      <a:alpha val="40000"/>
                    </a:schemeClr>
                  </a:outerShdw>
                </a:effectLst>
                <a:latin typeface="Comic Sans MS" panose="030F0702030302020204" pitchFamily="66" charset="0"/>
              </a:rPr>
              <a:t>v</a:t>
            </a:r>
            <a:r>
              <a:rPr lang="sk-SK"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omic Sans MS" panose="030F0702030302020204" pitchFamily="66" charset="0"/>
              </a:rPr>
              <a:t> </a:t>
            </a:r>
            <a:r>
              <a:rPr lang="sk-SK" sz="2800" b="1" dirty="0" smtClean="0">
                <a:ln/>
                <a:solidFill>
                  <a:schemeClr val="accent1">
                    <a:lumMod val="75000"/>
                  </a:schemeClr>
                </a:solidFill>
                <a:effectLst>
                  <a:outerShdw blurRad="38100" dist="19050" dir="2700000" algn="tl" rotWithShape="0">
                    <a:schemeClr val="dk1">
                      <a:lumMod val="50000"/>
                      <a:alpha val="40000"/>
                    </a:schemeClr>
                  </a:outerShdw>
                </a:effectLst>
                <a:latin typeface="Comic Sans MS" panose="030F0702030302020204" pitchFamily="66" charset="0"/>
              </a:rPr>
              <a:t>M</a:t>
            </a:r>
            <a:r>
              <a:rPr lang="sk-SK" sz="2800" b="1" dirty="0" smtClean="0">
                <a:ln/>
                <a:solidFill>
                  <a:schemeClr val="accent6">
                    <a:lumMod val="75000"/>
                  </a:schemeClr>
                </a:solidFill>
                <a:effectLst>
                  <a:outerShdw blurRad="38100" dist="19050" dir="2700000" algn="tl" rotWithShape="0">
                    <a:schemeClr val="dk1">
                      <a:lumMod val="50000"/>
                      <a:alpha val="40000"/>
                    </a:schemeClr>
                  </a:outerShdw>
                </a:effectLst>
                <a:latin typeface="Comic Sans MS" panose="030F0702030302020204" pitchFamily="66" charset="0"/>
              </a:rPr>
              <a:t>Š</a:t>
            </a:r>
            <a:endParaRPr lang="sk-SK" sz="2800" b="1" dirty="0">
              <a:ln/>
              <a:solidFill>
                <a:schemeClr val="accent6">
                  <a:lumMod val="75000"/>
                </a:schemeClr>
              </a:solidFill>
              <a:effectLst>
                <a:outerShdw blurRad="38100" dist="19050" dir="2700000" algn="tl" rotWithShape="0">
                  <a:schemeClr val="dk1">
                    <a:lumMod val="50000"/>
                    <a:alpha val="40000"/>
                  </a:schemeClr>
                </a:outerShdw>
              </a:effectLst>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6067" y="1642556"/>
            <a:ext cx="3120001" cy="2340000"/>
          </a:xfrm>
          <a:prstGeom prst="rect">
            <a:avLst/>
          </a:prstGeom>
          <a:ln w="28575">
            <a:solidFill>
              <a:srgbClr val="92D050"/>
            </a:solidFill>
          </a:ln>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2042" y="7425436"/>
            <a:ext cx="3120001" cy="2340000"/>
          </a:xfrm>
          <a:prstGeom prst="rect">
            <a:avLst/>
          </a:prstGeom>
          <a:ln w="28575">
            <a:solidFill>
              <a:srgbClr val="00B0F0"/>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3704" y="4819861"/>
            <a:ext cx="3120000" cy="2340000"/>
          </a:xfrm>
          <a:prstGeom prst="rect">
            <a:avLst/>
          </a:prstGeom>
          <a:ln w="28575">
            <a:solidFill>
              <a:srgbClr val="C00000"/>
            </a:solidFill>
          </a:ln>
        </p:spPr>
      </p:pic>
    </p:spTree>
    <p:extLst>
      <p:ext uri="{BB962C8B-B14F-4D97-AF65-F5344CB8AC3E}">
        <p14:creationId xmlns:p14="http://schemas.microsoft.com/office/powerpoint/2010/main" val="4058837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026" name="Picture 2" descr="C:\Users\romi\Desktop\kar.jpg"/>
          <p:cNvPicPr>
            <a:picLocks noGrp="1" noChangeAspect="1" noChangeArrowheads="1"/>
          </p:cNvPicPr>
          <p:nvPr>
            <p:ph idx="1"/>
          </p:nvPr>
        </p:nvPicPr>
        <p:blipFill rotWithShape="1">
          <a:blip r:embed="rId2"/>
          <a:srcRect l="2570" t="3270" r="2152" b="5606"/>
          <a:stretch/>
        </p:blipFill>
        <p:spPr bwMode="auto">
          <a:xfrm>
            <a:off x="0" y="0"/>
            <a:ext cx="6857999" cy="9969111"/>
          </a:xfrm>
          <a:prstGeom prst="rect">
            <a:avLst/>
          </a:prstGeom>
          <a:noFill/>
        </p:spPr>
      </p:pic>
      <p:pic>
        <p:nvPicPr>
          <p:cNvPr id="1027" name="Picture 3" descr="E:\kniha školy 20172018\karneval\SAM_2626.JPG"/>
          <p:cNvPicPr>
            <a:picLocks noChangeAspect="1" noChangeArrowheads="1"/>
          </p:cNvPicPr>
          <p:nvPr/>
        </p:nvPicPr>
        <p:blipFill>
          <a:blip r:embed="rId3" cstate="print"/>
          <a:srcRect/>
          <a:stretch>
            <a:fillRect/>
          </a:stretch>
        </p:blipFill>
        <p:spPr bwMode="auto">
          <a:xfrm>
            <a:off x="1181083" y="962901"/>
            <a:ext cx="2879999" cy="2160000"/>
          </a:xfrm>
          <a:prstGeom prst="rect">
            <a:avLst/>
          </a:prstGeom>
          <a:noFill/>
          <a:ln w="28575">
            <a:solidFill>
              <a:schemeClr val="accent6">
                <a:lumMod val="75000"/>
              </a:schemeClr>
            </a:solidFill>
          </a:ln>
        </p:spPr>
      </p:pic>
      <p:pic>
        <p:nvPicPr>
          <p:cNvPr id="1028" name="Picture 4" descr="E:\kniha školy 20172018\karneval\SAM_2631.JPG"/>
          <p:cNvPicPr>
            <a:picLocks noChangeAspect="1" noChangeArrowheads="1"/>
          </p:cNvPicPr>
          <p:nvPr/>
        </p:nvPicPr>
        <p:blipFill>
          <a:blip r:embed="rId4" cstate="print"/>
          <a:srcRect/>
          <a:stretch>
            <a:fillRect/>
          </a:stretch>
        </p:blipFill>
        <p:spPr bwMode="auto">
          <a:xfrm>
            <a:off x="3006827" y="2965608"/>
            <a:ext cx="2880000" cy="2160000"/>
          </a:xfrm>
          <a:prstGeom prst="rect">
            <a:avLst/>
          </a:prstGeom>
          <a:noFill/>
          <a:ln w="28575">
            <a:solidFill>
              <a:srgbClr val="CC0099"/>
            </a:solidFill>
          </a:ln>
        </p:spPr>
      </p:pic>
      <p:pic>
        <p:nvPicPr>
          <p:cNvPr id="3" name="Picture 2" descr="E:\kniha školy 20172018\karneval\DSC01312.JPG"/>
          <p:cNvPicPr>
            <a:picLocks noChangeAspect="1" noChangeArrowheads="1"/>
          </p:cNvPicPr>
          <p:nvPr/>
        </p:nvPicPr>
        <p:blipFill>
          <a:blip r:embed="rId5" cstate="print"/>
          <a:srcRect/>
          <a:stretch>
            <a:fillRect/>
          </a:stretch>
        </p:blipFill>
        <p:spPr bwMode="auto">
          <a:xfrm>
            <a:off x="857232" y="5058817"/>
            <a:ext cx="2880000" cy="2160000"/>
          </a:xfrm>
          <a:prstGeom prst="rect">
            <a:avLst/>
          </a:prstGeom>
          <a:noFill/>
          <a:ln w="28575">
            <a:solidFill>
              <a:schemeClr val="accent4">
                <a:lumMod val="75000"/>
              </a:schemeClr>
            </a:solidFill>
          </a:ln>
        </p:spPr>
      </p:pic>
      <p:pic>
        <p:nvPicPr>
          <p:cNvPr id="4" name="Picture 3" descr="E:\kniha školy 20172018\karneval\DSC01313.JPG"/>
          <p:cNvPicPr>
            <a:picLocks noChangeArrowheads="1"/>
          </p:cNvPicPr>
          <p:nvPr/>
        </p:nvPicPr>
        <p:blipFill>
          <a:blip r:embed="rId6" cstate="print"/>
          <a:srcRect/>
          <a:stretch>
            <a:fillRect/>
          </a:stretch>
        </p:blipFill>
        <p:spPr bwMode="auto">
          <a:xfrm>
            <a:off x="2697273" y="6922295"/>
            <a:ext cx="2880000" cy="2160000"/>
          </a:xfrm>
          <a:prstGeom prst="rect">
            <a:avLst/>
          </a:prstGeom>
          <a:noFill/>
          <a:ln w="28575">
            <a:solidFill>
              <a:schemeClr val="accent6"/>
            </a:solidFill>
          </a:ln>
        </p:spPr>
      </p:pic>
    </p:spTree>
    <p:extLst>
      <p:ext uri="{BB962C8B-B14F-4D97-AF65-F5344CB8AC3E}">
        <p14:creationId xmlns:p14="http://schemas.microsoft.com/office/powerpoint/2010/main" val="1388576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stretch>
            <a:fillRect/>
          </a:stretch>
        </p:blipFill>
        <p:spPr>
          <a:xfrm>
            <a:off x="0" y="0"/>
            <a:ext cx="6858000" cy="9905999"/>
          </a:xfrm>
          <a:prstGeom prst="rect">
            <a:avLst/>
          </a:prstGeom>
        </p:spPr>
      </p:pic>
      <p:pic>
        <p:nvPicPr>
          <p:cNvPr id="4" name="Picture 2" descr="E:\Nová složka\edrš\IMG_0969.jpg"/>
          <p:cNvPicPr>
            <a:picLocks noChangeAspect="1" noChangeArrowheads="1"/>
          </p:cNvPicPr>
          <p:nvPr/>
        </p:nvPicPr>
        <p:blipFill>
          <a:blip r:embed="rId3" cstate="print"/>
          <a:srcRect/>
          <a:stretch>
            <a:fillRect/>
          </a:stretch>
        </p:blipFill>
        <p:spPr bwMode="auto">
          <a:xfrm>
            <a:off x="3014662" y="316500"/>
            <a:ext cx="3240001" cy="2160000"/>
          </a:xfrm>
          <a:prstGeom prst="rect">
            <a:avLst/>
          </a:prstGeom>
          <a:noFill/>
          <a:ln w="28575">
            <a:solidFill>
              <a:schemeClr val="accent2">
                <a:lumMod val="75000"/>
              </a:schemeClr>
            </a:solidFill>
          </a:ln>
        </p:spPr>
      </p:pic>
      <p:pic>
        <p:nvPicPr>
          <p:cNvPr id="5" name="Picture 4" descr="E:\Nová složka\edrš\SAM_1934.JPG"/>
          <p:cNvPicPr>
            <a:picLocks noChangeArrowheads="1"/>
          </p:cNvPicPr>
          <p:nvPr/>
        </p:nvPicPr>
        <p:blipFill>
          <a:blip r:embed="rId4" cstate="print"/>
          <a:srcRect/>
          <a:stretch>
            <a:fillRect/>
          </a:stretch>
        </p:blipFill>
        <p:spPr bwMode="auto">
          <a:xfrm>
            <a:off x="3429000" y="4952999"/>
            <a:ext cx="3240000" cy="2160000"/>
          </a:xfrm>
          <a:prstGeom prst="rect">
            <a:avLst/>
          </a:prstGeom>
          <a:noFill/>
          <a:ln w="28575">
            <a:solidFill>
              <a:schemeClr val="accent2">
                <a:lumMod val="75000"/>
              </a:schemeClr>
            </a:solidFill>
          </a:ln>
        </p:spPr>
      </p:pic>
      <p:pic>
        <p:nvPicPr>
          <p:cNvPr id="6" name="Picture 3" descr="E:\Nová složka\edrš\IMG_1124.jpg"/>
          <p:cNvPicPr>
            <a:picLocks noChangeAspect="1" noChangeArrowheads="1"/>
          </p:cNvPicPr>
          <p:nvPr/>
        </p:nvPicPr>
        <p:blipFill>
          <a:blip r:embed="rId5" cstate="print"/>
          <a:srcRect/>
          <a:stretch>
            <a:fillRect/>
          </a:stretch>
        </p:blipFill>
        <p:spPr bwMode="auto">
          <a:xfrm>
            <a:off x="1394662" y="2634749"/>
            <a:ext cx="3240000" cy="2160000"/>
          </a:xfrm>
          <a:prstGeom prst="rect">
            <a:avLst/>
          </a:prstGeom>
          <a:noFill/>
          <a:ln w="28575">
            <a:solidFill>
              <a:schemeClr val="accent2">
                <a:lumMod val="75000"/>
              </a:schemeClr>
            </a:solidFill>
          </a:ln>
        </p:spPr>
      </p:pic>
      <p:pic>
        <p:nvPicPr>
          <p:cNvPr id="7" name="Picture 5" descr="E:\Nová složka\edrš\SAM_1932.JPG"/>
          <p:cNvPicPr>
            <a:picLocks noChangeArrowheads="1"/>
          </p:cNvPicPr>
          <p:nvPr/>
        </p:nvPicPr>
        <p:blipFill>
          <a:blip r:embed="rId6" cstate="print"/>
          <a:srcRect/>
          <a:stretch>
            <a:fillRect/>
          </a:stretch>
        </p:blipFill>
        <p:spPr bwMode="auto">
          <a:xfrm>
            <a:off x="378000" y="6143609"/>
            <a:ext cx="3240000" cy="2160000"/>
          </a:xfrm>
          <a:prstGeom prst="rect">
            <a:avLst/>
          </a:prstGeom>
          <a:noFill/>
          <a:ln w="28575">
            <a:solidFill>
              <a:schemeClr val="accent2">
                <a:lumMod val="75000"/>
              </a:schemeClr>
            </a:solidFill>
          </a:ln>
        </p:spPr>
      </p:pic>
    </p:spTree>
    <p:extLst>
      <p:ext uri="{BB962C8B-B14F-4D97-AF65-F5344CB8AC3E}">
        <p14:creationId xmlns:p14="http://schemas.microsoft.com/office/powerpoint/2010/main" val="2276068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817968" y="3623792"/>
            <a:ext cx="3470822" cy="461665"/>
          </a:xfrm>
          <a:prstGeom prst="rect">
            <a:avLst/>
          </a:prstGeom>
          <a:noFill/>
        </p:spPr>
        <p:txBody>
          <a:bodyPr wrap="none" rtlCol="0">
            <a:spAutoFit/>
          </a:bodyPr>
          <a:lstStyle/>
          <a:p>
            <a:r>
              <a:rPr lang="sk-SK" sz="2400" dirty="0" smtClean="0">
                <a:solidFill>
                  <a:schemeClr val="accent6">
                    <a:lumMod val="75000"/>
                  </a:schemeClr>
                </a:solidFill>
                <a:latin typeface="Comic Sans MS" panose="030F0702030302020204" pitchFamily="66" charset="0"/>
              </a:rPr>
              <a:t>Dopravná výchova v ZŠ</a:t>
            </a:r>
            <a:endParaRPr lang="sk-SK" sz="2400" dirty="0">
              <a:solidFill>
                <a:schemeClr val="accent6">
                  <a:lumMod val="75000"/>
                </a:schemeClr>
              </a:solidFill>
              <a:latin typeface="Comic Sans MS" panose="030F0702030302020204" pitchFamily="66" charset="0"/>
            </a:endParaRPr>
          </a:p>
        </p:txBody>
      </p:sp>
      <p:pic>
        <p:nvPicPr>
          <p:cNvPr id="8" name="Obrázok 7"/>
          <p:cNvPicPr/>
          <p:nvPr/>
        </p:nvPicPr>
        <p:blipFill rotWithShape="1">
          <a:blip r:embed="rId3" cstate="print">
            <a:extLst>
              <a:ext uri="{28A0092B-C50C-407E-A947-70E740481C1C}">
                <a14:useLocalDpi xmlns:a14="http://schemas.microsoft.com/office/drawing/2010/main" val="0"/>
              </a:ext>
            </a:extLst>
          </a:blip>
          <a:srcRect l="18536" t="25675" r="13440" b="15626"/>
          <a:stretch/>
        </p:blipFill>
        <p:spPr bwMode="auto">
          <a:xfrm>
            <a:off x="4471347" y="572174"/>
            <a:ext cx="1800000" cy="2520000"/>
          </a:xfrm>
          <a:prstGeom prst="rect">
            <a:avLst/>
          </a:prstGeom>
          <a:ln w="28575" cap="flat" cmpd="sng" algn="ctr">
            <a:solidFill>
              <a:srgbClr val="70AD47">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pic>
        <p:nvPicPr>
          <p:cNvPr id="9" name="Obrázok 8"/>
          <p:cNvPicPr/>
          <p:nvPr/>
        </p:nvPicPr>
        <p:blipFill rotWithShape="1">
          <a:blip r:embed="rId4" cstate="print">
            <a:extLst>
              <a:ext uri="{28A0092B-C50C-407E-A947-70E740481C1C}">
                <a14:useLocalDpi xmlns:a14="http://schemas.microsoft.com/office/drawing/2010/main" val="0"/>
              </a:ext>
            </a:extLst>
          </a:blip>
          <a:srcRect t="4027" b="27510"/>
          <a:stretch/>
        </p:blipFill>
        <p:spPr bwMode="auto">
          <a:xfrm>
            <a:off x="2542042" y="1109955"/>
            <a:ext cx="1800000" cy="2520000"/>
          </a:xfrm>
          <a:prstGeom prst="rect">
            <a:avLst/>
          </a:prstGeom>
          <a:ln w="28575" cap="flat" cmpd="sng" algn="ctr">
            <a:solidFill>
              <a:srgbClr val="70AD47">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pic>
        <p:nvPicPr>
          <p:cNvPr id="10" name="Obrázok 9"/>
          <p:cNvPicPr/>
          <p:nvPr/>
        </p:nvPicPr>
        <p:blipFill rotWithShape="1">
          <a:blip r:embed="rId5" cstate="print">
            <a:extLst>
              <a:ext uri="{28A0092B-C50C-407E-A947-70E740481C1C}">
                <a14:useLocalDpi xmlns:a14="http://schemas.microsoft.com/office/drawing/2010/main" val="0"/>
              </a:ext>
            </a:extLst>
          </a:blip>
          <a:srcRect b="28660"/>
          <a:stretch/>
        </p:blipFill>
        <p:spPr bwMode="auto">
          <a:xfrm>
            <a:off x="612737" y="582783"/>
            <a:ext cx="1800000" cy="2520000"/>
          </a:xfrm>
          <a:prstGeom prst="rect">
            <a:avLst/>
          </a:prstGeom>
          <a:ln w="28575" cap="flat" cmpd="sng" algn="ctr">
            <a:solidFill>
              <a:srgbClr val="70AD47">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pic>
        <p:nvPicPr>
          <p:cNvPr id="12" name="Picture 3" descr="E:\kniha školy 20172018\skola\SAM_2781.JPG"/>
          <p:cNvPicPr>
            <a:picLocks noChangeArrowheads="1"/>
          </p:cNvPicPr>
          <p:nvPr/>
        </p:nvPicPr>
        <p:blipFill>
          <a:blip r:embed="rId6" cstate="print"/>
          <a:srcRect/>
          <a:stretch>
            <a:fillRect/>
          </a:stretch>
        </p:blipFill>
        <p:spPr bwMode="auto">
          <a:xfrm>
            <a:off x="431968" y="4237349"/>
            <a:ext cx="2772000" cy="2052000"/>
          </a:xfrm>
          <a:prstGeom prst="rect">
            <a:avLst/>
          </a:prstGeom>
          <a:noFill/>
          <a:ln w="28575">
            <a:solidFill>
              <a:schemeClr val="accent6"/>
            </a:solidFill>
          </a:ln>
        </p:spPr>
      </p:pic>
      <p:pic>
        <p:nvPicPr>
          <p:cNvPr id="13" name="Picture 4" descr="E:\kniha školy 20172018\skola\SAM_2764.JPG"/>
          <p:cNvPicPr>
            <a:picLocks noChangeArrowheads="1"/>
          </p:cNvPicPr>
          <p:nvPr/>
        </p:nvPicPr>
        <p:blipFill>
          <a:blip r:embed="rId7" cstate="print"/>
          <a:srcRect/>
          <a:stretch>
            <a:fillRect/>
          </a:stretch>
        </p:blipFill>
        <p:spPr bwMode="auto">
          <a:xfrm>
            <a:off x="3635936" y="4237349"/>
            <a:ext cx="2784000" cy="2052000"/>
          </a:xfrm>
          <a:prstGeom prst="rect">
            <a:avLst/>
          </a:prstGeom>
          <a:noFill/>
          <a:ln w="28575">
            <a:solidFill>
              <a:schemeClr val="accent6"/>
            </a:solidFill>
          </a:ln>
        </p:spPr>
      </p:pic>
      <p:pic>
        <p:nvPicPr>
          <p:cNvPr id="14" name="Picture 5" descr="E:\kniha školy 20172018\skola\SAM_2767.JPG"/>
          <p:cNvPicPr>
            <a:picLocks noChangeArrowheads="1"/>
          </p:cNvPicPr>
          <p:nvPr/>
        </p:nvPicPr>
        <p:blipFill>
          <a:blip r:embed="rId8" cstate="print"/>
          <a:srcRect/>
          <a:stretch>
            <a:fillRect/>
          </a:stretch>
        </p:blipFill>
        <p:spPr bwMode="auto">
          <a:xfrm>
            <a:off x="2249936" y="6593132"/>
            <a:ext cx="2772000" cy="2052000"/>
          </a:xfrm>
          <a:prstGeom prst="rect">
            <a:avLst/>
          </a:prstGeom>
          <a:noFill/>
          <a:ln w="28575">
            <a:solidFill>
              <a:schemeClr val="accent6"/>
            </a:solidFill>
          </a:ln>
        </p:spPr>
      </p:pic>
    </p:spTree>
    <p:extLst>
      <p:ext uri="{BB962C8B-B14F-4D97-AF65-F5344CB8AC3E}">
        <p14:creationId xmlns:p14="http://schemas.microsoft.com/office/powerpoint/2010/main" val="2380444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nfetti-border-watermarked.jpg (2550×3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2249489" y="3339546"/>
            <a:ext cx="2168012" cy="523220"/>
          </a:xfrm>
          <a:prstGeom prst="rect">
            <a:avLst/>
          </a:prstGeom>
          <a:noFill/>
        </p:spPr>
        <p:txBody>
          <a:bodyPr wrap="square" rtlCol="0">
            <a:spAutoFit/>
          </a:bodyPr>
          <a:lstStyle/>
          <a:p>
            <a:r>
              <a:rPr lang="sk-SK"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Šašo</a:t>
            </a:r>
            <a:r>
              <a:rPr lang="sk-SK" sz="2800" b="1" dirty="0" smtClean="0">
                <a:ln w="12700">
                  <a:solidFill>
                    <a:schemeClr val="accent5"/>
                  </a:solidFill>
                  <a:prstDash val="solid"/>
                </a:ln>
                <a:pattFill prst="ltDnDiag">
                  <a:fgClr>
                    <a:schemeClr val="accent5">
                      <a:lumMod val="60000"/>
                      <a:lumOff val="40000"/>
                    </a:schemeClr>
                  </a:fgClr>
                  <a:bgClr>
                    <a:schemeClr val="bg1"/>
                  </a:bgClr>
                </a:pattFill>
                <a:latin typeface="Comic Sans MS" panose="030F0702030302020204" pitchFamily="66" charset="0"/>
              </a:rPr>
              <a:t> </a:t>
            </a:r>
            <a:r>
              <a:rPr lang="sk-SK"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v</a:t>
            </a:r>
            <a:r>
              <a:rPr lang="sk-SK" sz="2800" b="1" dirty="0" smtClean="0">
                <a:ln w="12700">
                  <a:solidFill>
                    <a:schemeClr val="accent5"/>
                  </a:solidFill>
                  <a:prstDash val="solid"/>
                </a:ln>
                <a:pattFill prst="ltDnDiag">
                  <a:fgClr>
                    <a:schemeClr val="accent5">
                      <a:lumMod val="60000"/>
                      <a:lumOff val="40000"/>
                    </a:schemeClr>
                  </a:fgClr>
                  <a:bgClr>
                    <a:schemeClr val="bg1"/>
                  </a:bgClr>
                </a:pattFill>
                <a:latin typeface="Comic Sans MS" panose="030F0702030302020204" pitchFamily="66" charset="0"/>
              </a:rPr>
              <a:t> </a:t>
            </a:r>
            <a:r>
              <a:rPr lang="sk-SK"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MŠ</a:t>
            </a:r>
            <a:endParaRPr lang="sk-SK"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1" y="959221"/>
            <a:ext cx="3120001" cy="2340000"/>
          </a:xfrm>
          <a:prstGeom prst="rect">
            <a:avLst/>
          </a:prstGeom>
          <a:ln w="28575">
            <a:solidFill>
              <a:srgbClr val="FFC000"/>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5810" y="3903091"/>
            <a:ext cx="3120001" cy="2340000"/>
          </a:xfrm>
          <a:prstGeom prst="rect">
            <a:avLst/>
          </a:prstGeom>
          <a:ln w="28575">
            <a:solidFill>
              <a:srgbClr val="CC0099"/>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5891" y="6656070"/>
            <a:ext cx="3120001" cy="2340000"/>
          </a:xfrm>
          <a:prstGeom prst="rect">
            <a:avLst/>
          </a:prstGeom>
          <a:ln w="28575">
            <a:solidFill>
              <a:srgbClr val="00B050"/>
            </a:solidFill>
          </a:ln>
        </p:spPr>
      </p:pic>
    </p:spTree>
    <p:extLst>
      <p:ext uri="{BB962C8B-B14F-4D97-AF65-F5344CB8AC3E}">
        <p14:creationId xmlns:p14="http://schemas.microsoft.com/office/powerpoint/2010/main" val="1100419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onfetti-border-watermarked.jpg (2550×3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kniha školy 20172018\klaun\SAM_2730.JPG"/>
          <p:cNvPicPr>
            <a:picLocks noChangeArrowheads="1"/>
          </p:cNvPicPr>
          <p:nvPr/>
        </p:nvPicPr>
        <p:blipFill>
          <a:blip r:embed="rId3" cstate="print"/>
          <a:srcRect/>
          <a:stretch>
            <a:fillRect/>
          </a:stretch>
        </p:blipFill>
        <p:spPr bwMode="auto">
          <a:xfrm>
            <a:off x="755632" y="899247"/>
            <a:ext cx="2160000" cy="2880000"/>
          </a:xfrm>
          <a:prstGeom prst="rect">
            <a:avLst/>
          </a:prstGeom>
          <a:noFill/>
          <a:ln w="28575">
            <a:solidFill>
              <a:schemeClr val="accent6"/>
            </a:solidFill>
          </a:ln>
        </p:spPr>
      </p:pic>
      <p:pic>
        <p:nvPicPr>
          <p:cNvPr id="1027" name="Picture 3" descr="E:\kniha školy 20172018\klaun\SAM_2749.JPG"/>
          <p:cNvPicPr>
            <a:picLocks noChangeAspect="1" noChangeArrowheads="1"/>
          </p:cNvPicPr>
          <p:nvPr/>
        </p:nvPicPr>
        <p:blipFill>
          <a:blip r:embed="rId4" cstate="print"/>
          <a:srcRect/>
          <a:stretch>
            <a:fillRect/>
          </a:stretch>
        </p:blipFill>
        <p:spPr bwMode="auto">
          <a:xfrm>
            <a:off x="3145945" y="1978478"/>
            <a:ext cx="2880000" cy="2160000"/>
          </a:xfrm>
          <a:prstGeom prst="rect">
            <a:avLst/>
          </a:prstGeom>
          <a:noFill/>
          <a:ln w="28575">
            <a:solidFill>
              <a:schemeClr val="accent4"/>
            </a:solidFill>
          </a:ln>
        </p:spPr>
      </p:pic>
      <p:pic>
        <p:nvPicPr>
          <p:cNvPr id="1029" name="Picture 5" descr="E:\kniha školy 20172018\klaun\SAM_2735.JPG"/>
          <p:cNvPicPr>
            <a:picLocks noChangeAspect="1" noChangeArrowheads="1"/>
          </p:cNvPicPr>
          <p:nvPr/>
        </p:nvPicPr>
        <p:blipFill>
          <a:blip r:embed="rId5" cstate="print"/>
          <a:srcRect/>
          <a:stretch>
            <a:fillRect/>
          </a:stretch>
        </p:blipFill>
        <p:spPr bwMode="auto">
          <a:xfrm>
            <a:off x="1989000" y="6847522"/>
            <a:ext cx="2880000" cy="2160000"/>
          </a:xfrm>
          <a:prstGeom prst="rect">
            <a:avLst/>
          </a:prstGeom>
          <a:noFill/>
          <a:ln w="28575">
            <a:solidFill>
              <a:srgbClr val="FF3737"/>
            </a:solidFill>
          </a:ln>
        </p:spPr>
      </p:pic>
      <p:pic>
        <p:nvPicPr>
          <p:cNvPr id="1028" name="Picture 4" descr="E:\kniha školy 20172018\klaun\SAM_2744.JPG"/>
          <p:cNvPicPr>
            <a:picLocks noChangeAspect="1" noChangeArrowheads="1"/>
          </p:cNvPicPr>
          <p:nvPr/>
        </p:nvPicPr>
        <p:blipFill>
          <a:blip r:embed="rId6" cstate="print"/>
          <a:srcRect/>
          <a:stretch>
            <a:fillRect/>
          </a:stretch>
        </p:blipFill>
        <p:spPr bwMode="auto">
          <a:xfrm>
            <a:off x="1043499" y="4413000"/>
            <a:ext cx="2880000" cy="2160000"/>
          </a:xfrm>
          <a:prstGeom prst="rect">
            <a:avLst/>
          </a:prstGeom>
          <a:noFill/>
          <a:ln w="28575">
            <a:solidFill>
              <a:srgbClr val="FF3737"/>
            </a:solidFill>
          </a:ln>
        </p:spPr>
      </p:pic>
    </p:spTree>
    <p:extLst>
      <p:ext uri="{BB962C8B-B14F-4D97-AF65-F5344CB8AC3E}">
        <p14:creationId xmlns:p14="http://schemas.microsoft.com/office/powerpoint/2010/main" val="33117065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oto effect from category: Frames for Lo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ok 5" descr="Fotka Adely Záčekovej Blatnickej."/>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293" y="6857538"/>
            <a:ext cx="3636000" cy="2196000"/>
          </a:xfrm>
          <a:prstGeom prst="rect">
            <a:avLst/>
          </a:prstGeom>
          <a:noFill/>
          <a:ln w="28575">
            <a:solidFill>
              <a:srgbClr val="990033"/>
            </a:solidFill>
          </a:ln>
        </p:spPr>
      </p:pic>
      <p:pic>
        <p:nvPicPr>
          <p:cNvPr id="2" name="Obrázo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9293" y="3532549"/>
            <a:ext cx="3120001" cy="2340000"/>
          </a:xfrm>
          <a:prstGeom prst="rect">
            <a:avLst/>
          </a:prstGeom>
          <a:ln w="28575">
            <a:solidFill>
              <a:srgbClr val="990033"/>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292" y="984202"/>
            <a:ext cx="3120001" cy="2340000"/>
          </a:xfrm>
          <a:prstGeom prst="rect">
            <a:avLst/>
          </a:prstGeom>
          <a:ln w="28575">
            <a:solidFill>
              <a:srgbClr val="990033"/>
            </a:solidFill>
          </a:ln>
        </p:spPr>
      </p:pic>
      <p:sp>
        <p:nvSpPr>
          <p:cNvPr id="8" name="BlokTextu 7"/>
          <p:cNvSpPr txBox="1"/>
          <p:nvPr/>
        </p:nvSpPr>
        <p:spPr>
          <a:xfrm>
            <a:off x="1290918" y="6025754"/>
            <a:ext cx="4764375" cy="830997"/>
          </a:xfrm>
          <a:prstGeom prst="rect">
            <a:avLst/>
          </a:prstGeom>
          <a:noFill/>
        </p:spPr>
        <p:txBody>
          <a:bodyPr wrap="square" rtlCol="0">
            <a:spAutoFit/>
          </a:bodyPr>
          <a:lstStyle/>
          <a:p>
            <a:pPr algn="ctr"/>
            <a:r>
              <a:rPr lang="sk-SK" sz="2400" dirty="0" smtClean="0">
                <a:solidFill>
                  <a:srgbClr val="990033"/>
                </a:solidFill>
                <a:latin typeface="Comic Sans MS" panose="030F0702030302020204" pitchFamily="66" charset="0"/>
              </a:rPr>
              <a:t>Výročie obyvateľky penziónu Smaragd</a:t>
            </a:r>
            <a:endParaRPr lang="sk-SK" sz="2400" dirty="0">
              <a:solidFill>
                <a:srgbClr val="990033"/>
              </a:solidFill>
              <a:latin typeface="Comic Sans MS" panose="030F0702030302020204" pitchFamily="66" charset="0"/>
            </a:endParaRPr>
          </a:p>
        </p:txBody>
      </p:sp>
      <p:sp>
        <p:nvSpPr>
          <p:cNvPr id="9" name="BlokTextu 8"/>
          <p:cNvSpPr txBox="1"/>
          <p:nvPr/>
        </p:nvSpPr>
        <p:spPr>
          <a:xfrm>
            <a:off x="875244" y="4122003"/>
            <a:ext cx="1491114" cy="1323439"/>
          </a:xfrm>
          <a:prstGeom prst="rect">
            <a:avLst/>
          </a:prstGeom>
          <a:noFill/>
        </p:spPr>
        <p:txBody>
          <a:bodyPr wrap="none" rtlCol="0">
            <a:spAutoFit/>
          </a:bodyPr>
          <a:lstStyle/>
          <a:p>
            <a:r>
              <a:rPr lang="sk-SK" sz="4800" dirty="0" smtClean="0">
                <a:solidFill>
                  <a:srgbClr val="990033"/>
                </a:solidFill>
                <a:latin typeface="Algerian" panose="04020705040A02060702" pitchFamily="82" charset="0"/>
              </a:rPr>
              <a:t>100 </a:t>
            </a:r>
          </a:p>
          <a:p>
            <a:r>
              <a:rPr lang="sk-SK" sz="3200" dirty="0" smtClean="0">
                <a:solidFill>
                  <a:srgbClr val="990033"/>
                </a:solidFill>
                <a:latin typeface="Algerian" panose="04020705040A02060702" pitchFamily="82" charset="0"/>
              </a:rPr>
              <a:t>rokov</a:t>
            </a:r>
            <a:endParaRPr lang="sk-SK" sz="3200" dirty="0">
              <a:solidFill>
                <a:srgbClr val="990033"/>
              </a:solidFill>
              <a:latin typeface="Algerian" panose="04020705040A02060702" pitchFamily="82" charset="0"/>
            </a:endParaRPr>
          </a:p>
        </p:txBody>
      </p:sp>
    </p:spTree>
    <p:extLst>
      <p:ext uri="{BB962C8B-B14F-4D97-AF65-F5344CB8AC3E}">
        <p14:creationId xmlns:p14="http://schemas.microsoft.com/office/powerpoint/2010/main" val="23597188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bubble by annovifrizio"/>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220307">
            <a:off x="279800" y="2407055"/>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ubble by annovifrizio"/>
          <p:cNvPicPr>
            <a:picLocks noChangeAspect="1" noChangeArrowheads="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rot="8482772">
            <a:off x="4250513" y="3528675"/>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ubble by annovifrizio"/>
          <p:cNvPicPr>
            <a:picLocks noChangeAspect="1" noChangeArrowheads="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rot="19208350">
            <a:off x="5366630" y="-116030"/>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ubble by annovifrizio"/>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55748">
            <a:off x="62380" y="87003"/>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ubble by annovifrizio"/>
          <p:cNvPicPr>
            <a:picLocks noChangeAspect="1" noChangeArrowheads="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rot="13886150">
            <a:off x="1908814" y="-267184"/>
            <a:ext cx="3308641" cy="34706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ubble by annovifrizio"/>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742897">
            <a:off x="5135418" y="5363954"/>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ubble by annovifrizio"/>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598639">
            <a:off x="217658" y="8100428"/>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ubble by annovifrizio"/>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LineDrawing/>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3220307">
            <a:off x="634002" y="3839389"/>
            <a:ext cx="3856353" cy="4045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ubble by annovifrizio"/>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776590">
            <a:off x="377769" y="5900719"/>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ubble by annovifrizio"/>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799348">
            <a:off x="5004281" y="1896114"/>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ubble by annovifrizi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2000238">
            <a:off x="5007106" y="8057612"/>
            <a:ext cx="1761597" cy="18478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ubble by annovifrizio"/>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rot="14916565">
            <a:off x="2538692" y="7999381"/>
            <a:ext cx="1761597" cy="1847829"/>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503146" y="3118592"/>
            <a:ext cx="5028664" cy="784485"/>
          </a:xfrm>
          <a:prstGeom prst="rect">
            <a:avLst/>
          </a:prstGeom>
          <a:noFill/>
        </p:spPr>
        <p:txBody>
          <a:bodyPr wrap="none" rtlCol="0">
            <a:prstTxWarp prst="textFadeLeft">
              <a:avLst/>
            </a:prstTxWarp>
            <a:spAutoFit/>
          </a:bodyPr>
          <a:lstStyle/>
          <a:p>
            <a:r>
              <a:rPr lang="sk-SK" b="1" dirty="0" smtClean="0"/>
              <a:t>        </a:t>
            </a:r>
            <a:r>
              <a:rPr lang="sk-SK" sz="2400" b="1" dirty="0" err="1" smtClean="0">
                <a:solidFill>
                  <a:srgbClr val="C00000"/>
                </a:solidFill>
                <a:latin typeface="Comic Sans MS" panose="030F0702030302020204" pitchFamily="66" charset="0"/>
              </a:rPr>
              <a:t>Klaunovanie</a:t>
            </a:r>
            <a:r>
              <a:rPr lang="sk-SK" sz="2400" b="1" dirty="0" smtClean="0">
                <a:solidFill>
                  <a:srgbClr val="C00000"/>
                </a:solidFill>
                <a:latin typeface="Comic Sans MS" panose="030F0702030302020204" pitchFamily="66" charset="0"/>
              </a:rPr>
              <a:t> s bublinkami </a:t>
            </a:r>
            <a:endParaRPr lang="sk-SK" sz="2400" b="1" dirty="0">
              <a:solidFill>
                <a:srgbClr val="C00000"/>
              </a:solidFill>
              <a:latin typeface="Comic Sans MS" panose="030F0702030302020204" pitchFamily="66" charset="0"/>
            </a:endParaRPr>
          </a:p>
        </p:txBody>
      </p:sp>
      <p:pic>
        <p:nvPicPr>
          <p:cNvPr id="3" name="Obrázok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836" y="309200"/>
            <a:ext cx="2880000" cy="2160000"/>
          </a:xfrm>
          <a:prstGeom prst="rect">
            <a:avLst/>
          </a:prstGeom>
          <a:ln w="28575">
            <a:solidFill>
              <a:srgbClr val="DFC7DF"/>
            </a:solidFill>
          </a:ln>
        </p:spPr>
      </p:pic>
      <p:pic>
        <p:nvPicPr>
          <p:cNvPr id="4" name="Obrázok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7477" y="4034667"/>
            <a:ext cx="2880001" cy="2160000"/>
          </a:xfrm>
          <a:prstGeom prst="rect">
            <a:avLst/>
          </a:prstGeom>
          <a:ln w="28575">
            <a:solidFill>
              <a:schemeClr val="accent4">
                <a:lumMod val="75000"/>
              </a:schemeClr>
            </a:solidFill>
          </a:ln>
        </p:spPr>
      </p:pic>
      <p:pic>
        <p:nvPicPr>
          <p:cNvPr id="5" name="Obrázok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2778" y="6621761"/>
            <a:ext cx="2880000" cy="2160000"/>
          </a:xfrm>
          <a:prstGeom prst="rect">
            <a:avLst/>
          </a:prstGeom>
          <a:ln w="28575">
            <a:solidFill>
              <a:schemeClr val="accent5">
                <a:lumMod val="60000"/>
                <a:lumOff val="40000"/>
              </a:schemeClr>
            </a:solidFill>
          </a:ln>
        </p:spPr>
      </p:pic>
      <p:pic>
        <p:nvPicPr>
          <p:cNvPr id="18" name="Picture 3" descr="E:\kniha školy 20172018\šašové bublinky\SAM_2814.JPG"/>
          <p:cNvPicPr>
            <a:picLocks noChangeAspect="1" noChangeArrowheads="1"/>
          </p:cNvPicPr>
          <p:nvPr/>
        </p:nvPicPr>
        <p:blipFill>
          <a:blip r:embed="rId13" cstate="print"/>
          <a:srcRect/>
          <a:stretch>
            <a:fillRect/>
          </a:stretch>
        </p:blipFill>
        <p:spPr bwMode="auto">
          <a:xfrm>
            <a:off x="3398438" y="782142"/>
            <a:ext cx="2879999" cy="2160000"/>
          </a:xfrm>
          <a:prstGeom prst="rect">
            <a:avLst/>
          </a:prstGeom>
          <a:noFill/>
          <a:ln w="28575">
            <a:solidFill>
              <a:schemeClr val="accent6">
                <a:lumMod val="60000"/>
                <a:lumOff val="40000"/>
              </a:schemeClr>
            </a:solidFill>
          </a:ln>
        </p:spPr>
      </p:pic>
      <p:pic>
        <p:nvPicPr>
          <p:cNvPr id="19" name="Picture 5" descr="E:\kniha školy 20172018\šašové bublinky\20180314_090614.jpg"/>
          <p:cNvPicPr>
            <a:picLocks noChangeArrowheads="1"/>
          </p:cNvPicPr>
          <p:nvPr/>
        </p:nvPicPr>
        <p:blipFill>
          <a:blip r:embed="rId14" cstate="print"/>
          <a:srcRect/>
          <a:stretch>
            <a:fillRect/>
          </a:stretch>
        </p:blipFill>
        <p:spPr bwMode="auto">
          <a:xfrm>
            <a:off x="3952289" y="6417618"/>
            <a:ext cx="2160000" cy="2880000"/>
          </a:xfrm>
          <a:prstGeom prst="rect">
            <a:avLst/>
          </a:prstGeom>
          <a:noFill/>
          <a:ln w="28575">
            <a:solidFill>
              <a:srgbClr val="FFC000"/>
            </a:solidFill>
          </a:ln>
        </p:spPr>
      </p:pic>
    </p:spTree>
    <p:extLst>
      <p:ext uri="{BB962C8B-B14F-4D97-AF65-F5344CB8AC3E}">
        <p14:creationId xmlns:p14="http://schemas.microsoft.com/office/powerpoint/2010/main" val="2793179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soledad no existe, lo que existe es la ausencia de compañía”,   aún en completo silencio y sin nadie a nuestro lado, no puede existir 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696499" y="5403454"/>
            <a:ext cx="4927003" cy="948212"/>
          </a:xfrm>
          <a:prstGeom prst="rect">
            <a:avLst/>
          </a:prstGeom>
          <a:noFill/>
        </p:spPr>
        <p:txBody>
          <a:bodyPr wrap="none" rtlCol="0">
            <a:prstTxWarp prst="textChevronInverted">
              <a:avLst/>
            </a:prstTxWarp>
            <a:spAutoFit/>
          </a:bodyPr>
          <a:lstStyle/>
          <a:p>
            <a:r>
              <a:rPr lang="sk-SK" sz="4400" dirty="0" smtClean="0">
                <a:ln w="0">
                  <a:solidFill>
                    <a:srgbClr val="0070C0"/>
                  </a:solidFill>
                </a:ln>
                <a:solidFill>
                  <a:schemeClr val="accent1"/>
                </a:solidFill>
                <a:effectLst>
                  <a:outerShdw blurRad="38100" dist="25400" dir="5400000" algn="ctr" rotWithShape="0">
                    <a:srgbClr val="6E747A">
                      <a:alpha val="43000"/>
                    </a:srgbClr>
                  </a:outerShdw>
                </a:effectLst>
                <a:latin typeface="Comic Sans MS" panose="030F0702030302020204" pitchFamily="66" charset="0"/>
              </a:rPr>
              <a:t>Marec</a:t>
            </a:r>
            <a:r>
              <a:rPr lang="sk-SK" sz="2400" dirty="0" smtClean="0">
                <a:ln w="0">
                  <a:solidFill>
                    <a:srgbClr val="0070C0"/>
                  </a:solidFill>
                </a:ln>
                <a:solidFill>
                  <a:schemeClr val="accent1"/>
                </a:solidFill>
                <a:effectLst>
                  <a:outerShdw blurRad="38100" dist="25400" dir="5400000" algn="ctr" rotWithShape="0">
                    <a:srgbClr val="6E747A">
                      <a:alpha val="43000"/>
                    </a:srgbClr>
                  </a:outerShdw>
                </a:effectLst>
                <a:latin typeface="Comic Sans MS" panose="030F0702030302020204" pitchFamily="66" charset="0"/>
              </a:rPr>
              <a:t> </a:t>
            </a:r>
            <a:r>
              <a:rPr lang="sk-SK" sz="2800" dirty="0" smtClean="0">
                <a:ln w="0">
                  <a:solidFill>
                    <a:srgbClr val="0070C0"/>
                  </a:solidFill>
                </a:ln>
                <a:solidFill>
                  <a:schemeClr val="accent1"/>
                </a:solidFill>
                <a:effectLst>
                  <a:outerShdw blurRad="38100" dist="25400" dir="5400000" algn="ctr" rotWithShape="0">
                    <a:srgbClr val="6E747A">
                      <a:alpha val="43000"/>
                    </a:srgbClr>
                  </a:outerShdw>
                </a:effectLst>
                <a:latin typeface="Comic Sans MS" panose="030F0702030302020204" pitchFamily="66" charset="0"/>
              </a:rPr>
              <a:t>– </a:t>
            </a:r>
            <a:r>
              <a:rPr lang="sk-SK" sz="2000" dirty="0" smtClean="0">
                <a:ln w="0">
                  <a:solidFill>
                    <a:srgbClr val="0070C0"/>
                  </a:solidFill>
                </a:ln>
                <a:solidFill>
                  <a:schemeClr val="accent1"/>
                </a:solidFill>
                <a:effectLst>
                  <a:outerShdw blurRad="38100" dist="25400" dir="5400000" algn="ctr" rotWithShape="0">
                    <a:srgbClr val="6E747A">
                      <a:alpha val="43000"/>
                    </a:srgbClr>
                  </a:outerShdw>
                </a:effectLst>
                <a:latin typeface="Comic Sans MS" panose="030F0702030302020204" pitchFamily="66" charset="0"/>
              </a:rPr>
              <a:t>mesiac knihy</a:t>
            </a:r>
            <a:endParaRPr lang="sk-SK" sz="2800" dirty="0" smtClean="0">
              <a:ln w="0">
                <a:solidFill>
                  <a:srgbClr val="0070C0"/>
                </a:solidFill>
              </a:ln>
              <a:solidFill>
                <a:schemeClr val="accent1"/>
              </a:solidFill>
              <a:effectLst>
                <a:outerShdw blurRad="38100" dist="25400" dir="5400000" algn="ctr" rotWithShape="0">
                  <a:srgbClr val="6E747A">
                    <a:alpha val="43000"/>
                  </a:srgbClr>
                </a:outerShdw>
              </a:effectLst>
              <a:latin typeface="Comic Sans MS" panose="030F0702030302020204" pitchFamily="66" charset="0"/>
            </a:endParaRPr>
          </a:p>
        </p:txBody>
      </p:sp>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2098" y="3207580"/>
            <a:ext cx="3312001" cy="2484000"/>
          </a:xfrm>
          <a:prstGeom prst="rect">
            <a:avLst/>
          </a:prstGeom>
          <a:ln w="28575">
            <a:solidFill>
              <a:schemeClr val="accent5">
                <a:lumMod val="40000"/>
                <a:lumOff val="60000"/>
              </a:schemeClr>
            </a:solidFill>
          </a:ln>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499" y="6654185"/>
            <a:ext cx="3360001" cy="2520000"/>
          </a:xfrm>
          <a:prstGeom prst="rect">
            <a:avLst/>
          </a:prstGeom>
          <a:ln w="28575">
            <a:solidFill>
              <a:schemeClr val="accent5">
                <a:lumMod val="40000"/>
                <a:lumOff val="60000"/>
              </a:schemeClr>
            </a:solidFill>
          </a:ln>
        </p:spPr>
      </p:pic>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298" y="609600"/>
            <a:ext cx="3216001" cy="2412000"/>
          </a:xfrm>
          <a:prstGeom prst="rect">
            <a:avLst/>
          </a:prstGeom>
          <a:ln w="28575">
            <a:solidFill>
              <a:schemeClr val="accent5">
                <a:lumMod val="40000"/>
                <a:lumOff val="60000"/>
              </a:schemeClr>
            </a:solidFill>
          </a:ln>
        </p:spPr>
      </p:pic>
    </p:spTree>
    <p:extLst>
      <p:ext uri="{BB962C8B-B14F-4D97-AF65-F5344CB8AC3E}">
        <p14:creationId xmlns:p14="http://schemas.microsoft.com/office/powerpoint/2010/main" val="2631630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queñas hojas para decorar"/>
          <p:cNvPicPr>
            <a:picLocks noChangeAspect="1" noChangeArrowheads="1"/>
          </p:cNvPicPr>
          <p:nvPr/>
        </p:nvPicPr>
        <p:blipFill rotWithShape="1">
          <a:blip r:embed="rId2">
            <a:extLst>
              <a:ext uri="{28A0092B-C50C-407E-A947-70E740481C1C}">
                <a14:useLocalDpi xmlns:a14="http://schemas.microsoft.com/office/drawing/2010/main" val="0"/>
              </a:ext>
            </a:extLst>
          </a:blip>
          <a:srcRect l="5378" t="4434" r="6778" b="6254"/>
          <a:stretch/>
        </p:blipFill>
        <p:spPr bwMode="auto">
          <a:xfrm>
            <a:off x="0" y="0"/>
            <a:ext cx="6858000"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4178645" y="4261761"/>
            <a:ext cx="2013708" cy="1417455"/>
          </a:xfrm>
          <a:prstGeom prst="rect">
            <a:avLst/>
          </a:prstGeom>
          <a:noFill/>
        </p:spPr>
        <p:txBody>
          <a:bodyPr wrap="none" rtlCol="0">
            <a:prstTxWarp prst="textInflate">
              <a:avLst/>
            </a:prstTxWarp>
            <a:spAutoFit/>
          </a:bodyPr>
          <a:lstStyle/>
          <a:p>
            <a:r>
              <a:rPr lang="sk-SK" sz="2400" dirty="0" smtClean="0">
                <a:latin typeface="Comic Sans MS" panose="030F0702030302020204" pitchFamily="66" charset="0"/>
              </a:rPr>
              <a:t> </a:t>
            </a:r>
            <a:r>
              <a:rPr lang="sk-SK" sz="2400" b="1" dirty="0" smtClean="0">
                <a:solidFill>
                  <a:schemeClr val="accent6">
                    <a:lumMod val="75000"/>
                  </a:schemeClr>
                </a:solidFill>
                <a:latin typeface="Comic Sans MS" panose="030F0702030302020204" pitchFamily="66" charset="0"/>
              </a:rPr>
              <a:t>Vynášanie </a:t>
            </a:r>
          </a:p>
          <a:p>
            <a:r>
              <a:rPr lang="sk-SK" sz="2400" b="1" dirty="0" smtClean="0">
                <a:solidFill>
                  <a:schemeClr val="accent6">
                    <a:lumMod val="75000"/>
                  </a:schemeClr>
                </a:solidFill>
                <a:latin typeface="Comic Sans MS" panose="030F0702030302020204" pitchFamily="66" charset="0"/>
              </a:rPr>
              <a:t>MORENY</a:t>
            </a:r>
            <a:endParaRPr lang="sk-SK" sz="2400" b="1" dirty="0">
              <a:solidFill>
                <a:schemeClr val="accent6">
                  <a:lumMod val="75000"/>
                </a:schemeClr>
              </a:solidFill>
              <a:latin typeface="Comic Sans MS" panose="030F0702030302020204" pitchFamily="66" charset="0"/>
            </a:endParaRPr>
          </a:p>
        </p:txBody>
      </p:sp>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08" y="2697551"/>
            <a:ext cx="3360001" cy="2520000"/>
          </a:xfrm>
          <a:prstGeom prst="rect">
            <a:avLst/>
          </a:prstGeom>
          <a:ln w="28575">
            <a:solidFill>
              <a:schemeClr val="accent6">
                <a:lumMod val="60000"/>
                <a:lumOff val="40000"/>
              </a:schemeClr>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3564" y="775826"/>
            <a:ext cx="3360001" cy="2520000"/>
          </a:xfrm>
          <a:prstGeom prst="rect">
            <a:avLst/>
          </a:prstGeom>
          <a:ln w="28575">
            <a:solidFill>
              <a:schemeClr val="accent6">
                <a:lumMod val="60000"/>
                <a:lumOff val="4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608" y="5395102"/>
            <a:ext cx="3360001" cy="2520000"/>
          </a:xfrm>
          <a:prstGeom prst="rect">
            <a:avLst/>
          </a:prstGeom>
          <a:ln w="28575">
            <a:solidFill>
              <a:schemeClr val="accent6">
                <a:lumMod val="60000"/>
                <a:lumOff val="40000"/>
              </a:schemeClr>
            </a:solidFill>
          </a:ln>
        </p:spPr>
      </p:pic>
      <p:pic>
        <p:nvPicPr>
          <p:cNvPr id="6" name="Obrázo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3563" y="6645151"/>
            <a:ext cx="3360001" cy="2520000"/>
          </a:xfrm>
          <a:prstGeom prst="rect">
            <a:avLst/>
          </a:prstGeom>
          <a:ln w="28575">
            <a:solidFill>
              <a:schemeClr val="accent6">
                <a:lumMod val="60000"/>
                <a:lumOff val="40000"/>
              </a:schemeClr>
            </a:solidFill>
          </a:ln>
        </p:spPr>
      </p:pic>
    </p:spTree>
    <p:extLst>
      <p:ext uri="{BB962C8B-B14F-4D97-AF65-F5344CB8AC3E}">
        <p14:creationId xmlns:p14="http://schemas.microsoft.com/office/powerpoint/2010/main" val="23408456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Bordes con hojas para imprimir-Imagenes y dibujos para imprimir"/>
          <p:cNvPicPr>
            <a:picLocks noChangeAspect="1" noChangeArrowheads="1"/>
          </p:cNvPicPr>
          <p:nvPr/>
        </p:nvPicPr>
        <p:blipFill rotWithShape="1">
          <a:blip r:embed="rId2">
            <a:extLst>
              <a:ext uri="{28A0092B-C50C-407E-A947-70E740481C1C}">
                <a14:useLocalDpi xmlns:a14="http://schemas.microsoft.com/office/drawing/2010/main" val="0"/>
              </a:ext>
            </a:extLst>
          </a:blip>
          <a:srcRect l="8170" t="5053" r="3320" b="4241"/>
          <a:stretch/>
        </p:blipFill>
        <p:spPr bwMode="auto">
          <a:xfrm>
            <a:off x="82296" y="0"/>
            <a:ext cx="6693408"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923" y="3293902"/>
            <a:ext cx="3360001" cy="2520000"/>
          </a:xfrm>
          <a:prstGeom prst="rect">
            <a:avLst/>
          </a:prstGeom>
          <a:ln w="28575">
            <a:solidFill>
              <a:schemeClr val="accent6">
                <a:lumMod val="75000"/>
              </a:schemeClr>
            </a:solidFill>
          </a:ln>
          <a:effectLst>
            <a:outerShdw blurRad="292100" dist="139700" dir="2700000" algn="tl" rotWithShape="0">
              <a:srgbClr val="333333">
                <a:alpha val="65000"/>
              </a:srgbClr>
            </a:outerShdw>
          </a:effectLst>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1341" y="6587804"/>
            <a:ext cx="3360001" cy="2520000"/>
          </a:xfrm>
          <a:prstGeom prst="rect">
            <a:avLst/>
          </a:prstGeom>
          <a:ln w="28575">
            <a:solidFill>
              <a:schemeClr val="accent6">
                <a:lumMod val="75000"/>
              </a:schemeClr>
            </a:solidFill>
          </a:ln>
          <a:effectLst>
            <a:outerShdw blurRad="292100" dist="139700" dir="2700000" algn="tl" rotWithShape="0">
              <a:srgbClr val="333333">
                <a:alpha val="65000"/>
              </a:srgbClr>
            </a:outerShdw>
          </a:effectLst>
        </p:spPr>
      </p:pic>
      <p:pic>
        <p:nvPicPr>
          <p:cNvPr id="2" name="Obrázo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922" y="995180"/>
            <a:ext cx="3360001" cy="2520000"/>
          </a:xfrm>
          <a:prstGeom prst="rect">
            <a:avLst/>
          </a:prstGeom>
          <a:ln w="28575">
            <a:solidFill>
              <a:schemeClr val="accent6">
                <a:lumMod val="75000"/>
              </a:schemeClr>
            </a:solidFill>
          </a:ln>
          <a:effectLst>
            <a:outerShdw blurRad="292100" dist="139700" dir="2700000" algn="tl" rotWithShape="0">
              <a:srgbClr val="333333">
                <a:alpha val="65000"/>
              </a:srgbClr>
            </a:outerShdw>
          </a:effectLst>
        </p:spPr>
      </p:pic>
      <p:sp>
        <p:nvSpPr>
          <p:cNvPr id="5" name="BlokTextu 4"/>
          <p:cNvSpPr txBox="1"/>
          <p:nvPr/>
        </p:nvSpPr>
        <p:spPr>
          <a:xfrm>
            <a:off x="848806" y="5925760"/>
            <a:ext cx="5160387" cy="523220"/>
          </a:xfrm>
          <a:prstGeom prst="rect">
            <a:avLst/>
          </a:prstGeom>
          <a:noFill/>
        </p:spPr>
        <p:txBody>
          <a:bodyPr wrap="none" rtlCol="0">
            <a:spAutoFit/>
          </a:bodyPr>
          <a:lstStyle/>
          <a:p>
            <a:r>
              <a:rPr lang="sk-SK" sz="2800" dirty="0" smtClean="0">
                <a:solidFill>
                  <a:schemeClr val="accent6">
                    <a:lumMod val="75000"/>
                  </a:schemeClr>
                </a:solidFill>
                <a:latin typeface="Comic Sans MS" panose="030F0702030302020204" pitchFamily="66" charset="0"/>
              </a:rPr>
              <a:t>Vítanie Jari – zber bahniatok </a:t>
            </a:r>
            <a:endParaRPr lang="sk-SK" sz="2800"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3672004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de marcos infantiles de otoÃ±o"/>
          <p:cNvPicPr>
            <a:picLocks noChangeAspect="1" noChangeArrowheads="1"/>
          </p:cNvPicPr>
          <p:nvPr/>
        </p:nvPicPr>
        <p:blipFill rotWithShape="1">
          <a:blip r:embed="rId2">
            <a:extLst>
              <a:ext uri="{28A0092B-C50C-407E-A947-70E740481C1C}">
                <a14:useLocalDpi xmlns:a14="http://schemas.microsoft.com/office/drawing/2010/main" val="0"/>
              </a:ext>
            </a:extLst>
          </a:blip>
          <a:srcRect l="6469" t="5566" r="5701" b="6374"/>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019899" y="3406569"/>
            <a:ext cx="4751622" cy="523220"/>
          </a:xfrm>
          <a:prstGeom prst="rect">
            <a:avLst/>
          </a:prstGeom>
          <a:noFill/>
        </p:spPr>
        <p:txBody>
          <a:bodyPr wrap="none" rtlCol="0">
            <a:spAutoFit/>
          </a:bodyPr>
          <a:lstStyle/>
          <a:p>
            <a:r>
              <a:rPr lang="sk-SK" sz="2800" dirty="0" smtClean="0">
                <a:solidFill>
                  <a:schemeClr val="accent6">
                    <a:lumMod val="75000"/>
                  </a:schemeClr>
                </a:solidFill>
                <a:latin typeface="Comic Sans MS" panose="030F0702030302020204" pitchFamily="66" charset="0"/>
              </a:rPr>
              <a:t>Spoznávame povodie Žitavy</a:t>
            </a:r>
            <a:endParaRPr lang="sk-SK" sz="2800" dirty="0">
              <a:solidFill>
                <a:schemeClr val="accent6">
                  <a:lumMod val="75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9000" y="810122"/>
            <a:ext cx="3360000" cy="2520000"/>
          </a:xfrm>
          <a:prstGeom prst="rect">
            <a:avLst/>
          </a:prstGeom>
          <a:ln w="28575">
            <a:solidFill>
              <a:schemeClr val="accent6">
                <a:lumMod val="75000"/>
              </a:schemeClr>
            </a:solidFill>
          </a:ln>
          <a:effectLst>
            <a:outerShdw blurRad="190500" algn="tl" rotWithShape="0">
              <a:srgbClr val="000000">
                <a:alpha val="70000"/>
              </a:srgbClr>
            </a:outerShdw>
          </a:effectLst>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520" y="4013925"/>
            <a:ext cx="3360001" cy="2520000"/>
          </a:xfrm>
          <a:prstGeom prst="rect">
            <a:avLst/>
          </a:prstGeom>
          <a:ln w="28575">
            <a:solidFill>
              <a:schemeClr val="accent6">
                <a:lumMod val="75000"/>
              </a:schemeClr>
            </a:solidFill>
          </a:ln>
          <a:effectLst>
            <a:outerShdw blurRad="190500" algn="tl" rotWithShape="0">
              <a:srgbClr val="000000">
                <a:alpha val="70000"/>
              </a:srgbClr>
            </a:outerShdw>
          </a:effectLst>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112" y="6702197"/>
            <a:ext cx="3360001" cy="2520000"/>
          </a:xfrm>
          <a:prstGeom prst="rect">
            <a:avLst/>
          </a:prstGeom>
          <a:ln w="28575">
            <a:solidFill>
              <a:schemeClr val="accent6">
                <a:lumMod val="75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424922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Ð¤Ð¾ÑÐ¾, Ð°Ð²ÑÐ¾Ñ Soloveika Ð½Ð° Ð¯Ð½Ð´ÐµÐºÑ.Ð¤Ð¾ÑÐºÐ°Ñ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2155490" y="3065320"/>
            <a:ext cx="2715808" cy="523220"/>
          </a:xfrm>
          <a:prstGeom prst="rect">
            <a:avLst/>
          </a:prstGeom>
          <a:noFill/>
        </p:spPr>
        <p:txBody>
          <a:bodyPr wrap="none" rtlCol="0">
            <a:spAutoFit/>
          </a:bodyPr>
          <a:lstStyle/>
          <a:p>
            <a:r>
              <a:rPr lang="sk-SK" sz="2800" dirty="0" smtClean="0">
                <a:solidFill>
                  <a:srgbClr val="002060"/>
                </a:solidFill>
                <a:latin typeface="Comic Sans MS" panose="030F0702030302020204" pitchFamily="66" charset="0"/>
              </a:rPr>
              <a:t>Plavecký výcvik</a:t>
            </a:r>
            <a:endParaRPr lang="sk-SK" sz="2800" dirty="0">
              <a:solidFill>
                <a:srgbClr val="002060"/>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99" y="333128"/>
            <a:ext cx="3360001" cy="2520000"/>
          </a:xfrm>
          <a:prstGeom prst="rect">
            <a:avLst/>
          </a:prstGeom>
          <a:ln w="28575">
            <a:solidFill>
              <a:schemeClr val="accent5"/>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93" y="3908216"/>
            <a:ext cx="3360001" cy="2520000"/>
          </a:xfrm>
          <a:prstGeom prst="rect">
            <a:avLst/>
          </a:prstGeom>
          <a:ln w="28575">
            <a:solidFill>
              <a:schemeClr val="accent5"/>
            </a:solidFill>
          </a:ln>
        </p:spPr>
      </p:pic>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3393" y="7173808"/>
            <a:ext cx="3360001" cy="2520000"/>
          </a:xfrm>
          <a:prstGeom prst="rect">
            <a:avLst/>
          </a:prstGeom>
          <a:ln w="28575">
            <a:solidFill>
              <a:schemeClr val="accent5"/>
            </a:solidFill>
          </a:ln>
        </p:spPr>
      </p:pic>
    </p:spTree>
    <p:extLst>
      <p:ext uri="{BB962C8B-B14F-4D97-AF65-F5344CB8AC3E}">
        <p14:creationId xmlns:p14="http://schemas.microsoft.com/office/powerpoint/2010/main" val="3209960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ll leaves border: "/>
          <p:cNvPicPr>
            <a:picLocks noChangeAspect="1" noChangeArrowheads="1"/>
          </p:cNvPicPr>
          <p:nvPr/>
        </p:nvPicPr>
        <p:blipFill>
          <a:blip r:embed="rId2" cstate="print"/>
          <a:srcRect/>
          <a:stretch>
            <a:fillRect/>
          </a:stretch>
        </p:blipFill>
        <p:spPr bwMode="auto">
          <a:xfrm>
            <a:off x="0" y="0"/>
            <a:ext cx="6858000" cy="9905999"/>
          </a:xfrm>
          <a:prstGeom prst="rect">
            <a:avLst/>
          </a:prstGeom>
          <a:noFill/>
        </p:spPr>
      </p:pic>
      <p:pic>
        <p:nvPicPr>
          <p:cNvPr id="1026" name="Picture 2" descr="E:\Nová složka\odovzdavanie projektu\IMG_0673.jpg"/>
          <p:cNvPicPr>
            <a:picLocks noChangeArrowheads="1"/>
          </p:cNvPicPr>
          <p:nvPr/>
        </p:nvPicPr>
        <p:blipFill>
          <a:blip r:embed="rId3" cstate="print"/>
          <a:srcRect/>
          <a:stretch>
            <a:fillRect/>
          </a:stretch>
        </p:blipFill>
        <p:spPr bwMode="auto">
          <a:xfrm>
            <a:off x="2256128" y="725913"/>
            <a:ext cx="2880000" cy="2160000"/>
          </a:xfrm>
          <a:prstGeom prst="rect">
            <a:avLst/>
          </a:prstGeom>
          <a:noFill/>
          <a:ln w="28575">
            <a:solidFill>
              <a:schemeClr val="accent2">
                <a:lumMod val="75000"/>
              </a:schemeClr>
            </a:solidFill>
          </a:ln>
        </p:spPr>
      </p:pic>
      <p:pic>
        <p:nvPicPr>
          <p:cNvPr id="1027" name="Picture 3" descr="E:\Nová složka\odovzdavanie projektu\IMG_0677.jpg"/>
          <p:cNvPicPr>
            <a:picLocks noChangeArrowheads="1"/>
          </p:cNvPicPr>
          <p:nvPr/>
        </p:nvPicPr>
        <p:blipFill>
          <a:blip r:embed="rId4" cstate="print"/>
          <a:srcRect/>
          <a:stretch>
            <a:fillRect/>
          </a:stretch>
        </p:blipFill>
        <p:spPr bwMode="auto">
          <a:xfrm>
            <a:off x="816128" y="4418130"/>
            <a:ext cx="2880000" cy="2160000"/>
          </a:xfrm>
          <a:prstGeom prst="rect">
            <a:avLst/>
          </a:prstGeom>
          <a:noFill/>
          <a:ln w="28575">
            <a:solidFill>
              <a:schemeClr val="accent2">
                <a:lumMod val="75000"/>
              </a:schemeClr>
            </a:solidFill>
          </a:ln>
        </p:spPr>
      </p:pic>
      <p:pic>
        <p:nvPicPr>
          <p:cNvPr id="1028" name="Picture 4" descr="E:\Nová složka\odovzdavanie projektu\IMG_0706.jpg"/>
          <p:cNvPicPr>
            <a:picLocks noChangeArrowheads="1"/>
          </p:cNvPicPr>
          <p:nvPr/>
        </p:nvPicPr>
        <p:blipFill>
          <a:blip r:embed="rId5" cstate="print"/>
          <a:srcRect/>
          <a:stretch>
            <a:fillRect/>
          </a:stretch>
        </p:blipFill>
        <p:spPr bwMode="auto">
          <a:xfrm>
            <a:off x="3914132" y="3710254"/>
            <a:ext cx="2160000" cy="2880000"/>
          </a:xfrm>
          <a:prstGeom prst="rect">
            <a:avLst/>
          </a:prstGeom>
          <a:noFill/>
          <a:ln w="28575">
            <a:solidFill>
              <a:schemeClr val="accent2">
                <a:lumMod val="75000"/>
              </a:schemeClr>
            </a:solidFill>
          </a:ln>
        </p:spPr>
      </p:pic>
      <p:pic>
        <p:nvPicPr>
          <p:cNvPr id="1029" name="Picture 5" descr="E:\Nová složka\odovzdavanie projektu\IMG_0745.jpg"/>
          <p:cNvPicPr>
            <a:picLocks noChangeArrowheads="1"/>
          </p:cNvPicPr>
          <p:nvPr/>
        </p:nvPicPr>
        <p:blipFill>
          <a:blip r:embed="rId6" cstate="print"/>
          <a:srcRect/>
          <a:stretch>
            <a:fillRect/>
          </a:stretch>
        </p:blipFill>
        <p:spPr bwMode="auto">
          <a:xfrm>
            <a:off x="1591395" y="6908794"/>
            <a:ext cx="2880000" cy="2160000"/>
          </a:xfrm>
          <a:prstGeom prst="rect">
            <a:avLst/>
          </a:prstGeom>
          <a:noFill/>
          <a:ln w="28575">
            <a:solidFill>
              <a:schemeClr val="accent2">
                <a:lumMod val="75000"/>
              </a:schemeClr>
            </a:solidFill>
          </a:ln>
        </p:spPr>
      </p:pic>
      <p:sp>
        <p:nvSpPr>
          <p:cNvPr id="5" name="BlokTextu 4"/>
          <p:cNvSpPr txBox="1"/>
          <p:nvPr/>
        </p:nvSpPr>
        <p:spPr>
          <a:xfrm>
            <a:off x="1283444" y="2889017"/>
            <a:ext cx="3693640" cy="830997"/>
          </a:xfrm>
          <a:prstGeom prst="rect">
            <a:avLst/>
          </a:prstGeom>
          <a:noFill/>
        </p:spPr>
        <p:txBody>
          <a:bodyPr wrap="none" rtlCol="0">
            <a:spAutoFit/>
          </a:bodyPr>
          <a:lstStyle/>
          <a:p>
            <a:pPr algn="ctr"/>
            <a:r>
              <a:rPr lang="sk-SK" sz="2400" dirty="0" smtClean="0">
                <a:solidFill>
                  <a:schemeClr val="accent2">
                    <a:lumMod val="75000"/>
                  </a:schemeClr>
                </a:solidFill>
                <a:latin typeface="Comic Sans MS" panose="030F0702030302020204" pitchFamily="66" charset="0"/>
              </a:rPr>
              <a:t>Odovzdávanie projektu</a:t>
            </a:r>
          </a:p>
          <a:p>
            <a:pPr algn="ctr"/>
            <a:r>
              <a:rPr lang="sk-SK" sz="2400" b="1" dirty="0" smtClean="0">
                <a:solidFill>
                  <a:schemeClr val="accent2">
                    <a:lumMod val="75000"/>
                  </a:schemeClr>
                </a:solidFill>
                <a:latin typeface="Comic Sans MS" panose="030F0702030302020204" pitchFamily="66" charset="0"/>
              </a:rPr>
              <a:t>Domček plný tajomstiev</a:t>
            </a:r>
            <a:endParaRPr lang="sk-SK" sz="2400" b="1" dirty="0">
              <a:solidFill>
                <a:schemeClr val="accent2">
                  <a:lumMod val="75000"/>
                </a:schemeClr>
              </a:solidFill>
              <a:latin typeface="Comic Sans MS" panose="030F0702030302020204" pitchFamily="66" charset="0"/>
            </a:endParaRPr>
          </a:p>
        </p:txBody>
      </p:sp>
    </p:spTree>
    <p:extLst>
      <p:ext uri="{BB962C8B-B14F-4D97-AF65-F5344CB8AC3E}">
        <p14:creationId xmlns:p14="http://schemas.microsoft.com/office/powerpoint/2010/main" val="1875739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Ð¤Ð¾ÑÐ¾, Ð°Ð²ÑÐ¾Ñ Soloveika Ð½Ð° Ð¯Ð½Ð´ÐµÐºÑ.Ð¤Ð¾ÑÐºÐ°Ñ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kniha školy 20172018\plavecký\20180417_084922.jpg"/>
          <p:cNvPicPr>
            <a:picLocks noChangeArrowheads="1"/>
          </p:cNvPicPr>
          <p:nvPr/>
        </p:nvPicPr>
        <p:blipFill>
          <a:blip r:embed="rId3" cstate="print"/>
          <a:srcRect/>
          <a:stretch>
            <a:fillRect/>
          </a:stretch>
        </p:blipFill>
        <p:spPr bwMode="auto">
          <a:xfrm>
            <a:off x="1522866" y="401682"/>
            <a:ext cx="3492000" cy="2520000"/>
          </a:xfrm>
          <a:prstGeom prst="rect">
            <a:avLst/>
          </a:prstGeom>
          <a:noFill/>
          <a:ln w="28575">
            <a:solidFill>
              <a:schemeClr val="accent5">
                <a:lumMod val="60000"/>
                <a:lumOff val="40000"/>
              </a:schemeClr>
            </a:solidFill>
          </a:ln>
        </p:spPr>
      </p:pic>
      <p:pic>
        <p:nvPicPr>
          <p:cNvPr id="1028" name="Picture 4" descr="E:\kniha školy 20172018\plavecký\20180420_085010.jpg"/>
          <p:cNvPicPr>
            <a:picLocks noChangeArrowheads="1"/>
          </p:cNvPicPr>
          <p:nvPr/>
        </p:nvPicPr>
        <p:blipFill>
          <a:blip r:embed="rId4" cstate="print"/>
          <a:srcRect/>
          <a:stretch>
            <a:fillRect/>
          </a:stretch>
        </p:blipFill>
        <p:spPr bwMode="auto">
          <a:xfrm>
            <a:off x="1568266" y="3792224"/>
            <a:ext cx="3446600" cy="2520000"/>
          </a:xfrm>
          <a:prstGeom prst="rect">
            <a:avLst/>
          </a:prstGeom>
          <a:noFill/>
          <a:ln w="28575">
            <a:solidFill>
              <a:schemeClr val="accent5">
                <a:lumMod val="60000"/>
                <a:lumOff val="40000"/>
              </a:schemeClr>
            </a:solidFill>
          </a:ln>
        </p:spPr>
      </p:pic>
      <p:pic>
        <p:nvPicPr>
          <p:cNvPr id="1029" name="Picture 5" descr="E:\kniha školy 20172018\plavecký\20180420_095457.jpg"/>
          <p:cNvPicPr>
            <a:picLocks noChangeArrowheads="1"/>
          </p:cNvPicPr>
          <p:nvPr/>
        </p:nvPicPr>
        <p:blipFill>
          <a:blip r:embed="rId5" cstate="print"/>
          <a:srcRect/>
          <a:stretch>
            <a:fillRect/>
          </a:stretch>
        </p:blipFill>
        <p:spPr bwMode="auto">
          <a:xfrm>
            <a:off x="1568266" y="7114734"/>
            <a:ext cx="3492000" cy="2520000"/>
          </a:xfrm>
          <a:prstGeom prst="rect">
            <a:avLst/>
          </a:prstGeom>
          <a:noFill/>
          <a:ln w="28575">
            <a:solidFill>
              <a:schemeClr val="accent5">
                <a:lumMod val="60000"/>
                <a:lumOff val="40000"/>
              </a:schemeClr>
            </a:solidFill>
          </a:ln>
        </p:spPr>
      </p:pic>
    </p:spTree>
    <p:extLst>
      <p:ext uri="{BB962C8B-B14F-4D97-AF65-F5344CB8AC3E}">
        <p14:creationId xmlns:p14="http://schemas.microsoft.com/office/powerpoint/2010/main" val="638701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rdes con hojas para imprimir"/>
          <p:cNvPicPr>
            <a:picLocks noChangeAspect="1" noChangeArrowheads="1"/>
          </p:cNvPicPr>
          <p:nvPr/>
        </p:nvPicPr>
        <p:blipFill rotWithShape="1">
          <a:blip r:embed="rId2">
            <a:extLst>
              <a:ext uri="{28A0092B-C50C-407E-A947-70E740481C1C}">
                <a14:useLocalDpi xmlns:a14="http://schemas.microsoft.com/office/drawing/2010/main" val="0"/>
              </a:ext>
            </a:extLst>
          </a:blip>
          <a:srcRect l="5615" t="2888" r="3491" b="3519"/>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243583" y="6214427"/>
            <a:ext cx="4017446" cy="461665"/>
          </a:xfrm>
          <a:prstGeom prst="rect">
            <a:avLst/>
          </a:prstGeom>
          <a:noFill/>
        </p:spPr>
        <p:txBody>
          <a:bodyPr wrap="none" rtlCol="0">
            <a:spAutoFit/>
          </a:bodyPr>
          <a:lstStyle/>
          <a:p>
            <a:r>
              <a:rPr lang="sk-SK" sz="2400" dirty="0" smtClean="0">
                <a:solidFill>
                  <a:schemeClr val="accent6">
                    <a:lumMod val="50000"/>
                  </a:schemeClr>
                </a:solidFill>
                <a:latin typeface="Comic Sans MS" panose="030F0702030302020204" pitchFamily="66" charset="0"/>
              </a:rPr>
              <a:t>Príprava k jarnému sadeniu</a:t>
            </a:r>
            <a:endParaRPr lang="sk-SK" sz="2400" dirty="0">
              <a:solidFill>
                <a:schemeClr val="accent6">
                  <a:lumMod val="50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6586" y="721685"/>
            <a:ext cx="3360001" cy="2520000"/>
          </a:xfrm>
          <a:prstGeom prst="rect">
            <a:avLst/>
          </a:prstGeom>
          <a:ln w="28575">
            <a:solidFill>
              <a:schemeClr val="accent6">
                <a:lumMod val="5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306" y="3539179"/>
            <a:ext cx="3360001" cy="2520000"/>
          </a:xfrm>
          <a:prstGeom prst="rect">
            <a:avLst/>
          </a:prstGeom>
          <a:ln w="28575">
            <a:solidFill>
              <a:schemeClr val="accent6">
                <a:lumMod val="5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306" y="6831340"/>
            <a:ext cx="3360001" cy="2520000"/>
          </a:xfrm>
          <a:prstGeom prst="rect">
            <a:avLst/>
          </a:prstGeom>
          <a:ln w="28575">
            <a:solidFill>
              <a:schemeClr val="accent6">
                <a:lumMod val="50000"/>
              </a:schemeClr>
            </a:solidFill>
          </a:ln>
        </p:spPr>
      </p:pic>
    </p:spTree>
    <p:extLst>
      <p:ext uri="{BB962C8B-B14F-4D97-AF65-F5344CB8AC3E}">
        <p14:creationId xmlns:p14="http://schemas.microsoft.com/office/powerpoint/2010/main" val="41991255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des con hojas para imprimir"/>
          <p:cNvPicPr>
            <a:picLocks noChangeAspect="1" noChangeArrowheads="1"/>
          </p:cNvPicPr>
          <p:nvPr/>
        </p:nvPicPr>
        <p:blipFill rotWithShape="1">
          <a:blip r:embed="rId2">
            <a:extLst>
              <a:ext uri="{28A0092B-C50C-407E-A947-70E740481C1C}">
                <a14:useLocalDpi xmlns:a14="http://schemas.microsoft.com/office/drawing/2010/main" val="0"/>
              </a:ext>
            </a:extLst>
          </a:blip>
          <a:srcRect l="5615" t="2888" r="3491" b="3519"/>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532175" y="3217841"/>
            <a:ext cx="5832046" cy="461665"/>
          </a:xfrm>
          <a:prstGeom prst="rect">
            <a:avLst/>
          </a:prstGeom>
          <a:noFill/>
        </p:spPr>
        <p:txBody>
          <a:bodyPr wrap="none" rtlCol="0">
            <a:spAutoFit/>
          </a:bodyPr>
          <a:lstStyle/>
          <a:p>
            <a:r>
              <a:rPr lang="sk-SK" sz="2400" dirty="0" smtClean="0">
                <a:solidFill>
                  <a:schemeClr val="accent6">
                    <a:lumMod val="50000"/>
                  </a:schemeClr>
                </a:solidFill>
                <a:latin typeface="Comic Sans MS" panose="030F0702030302020204" pitchFamily="66" charset="0"/>
              </a:rPr>
              <a:t>Realizácia </a:t>
            </a:r>
            <a:r>
              <a:rPr lang="sk-SK" sz="2400" dirty="0" err="1" smtClean="0">
                <a:solidFill>
                  <a:schemeClr val="accent6">
                    <a:lumMod val="50000"/>
                  </a:schemeClr>
                </a:solidFill>
                <a:latin typeface="Comic Sans MS" panose="030F0702030302020204" pitchFamily="66" charset="0"/>
              </a:rPr>
              <a:t>eko</a:t>
            </a:r>
            <a:r>
              <a:rPr lang="sk-SK" sz="2400" dirty="0" smtClean="0">
                <a:solidFill>
                  <a:schemeClr val="accent6">
                    <a:lumMod val="50000"/>
                  </a:schemeClr>
                </a:solidFill>
                <a:latin typeface="Comic Sans MS" panose="030F0702030302020204" pitchFamily="66" charset="0"/>
              </a:rPr>
              <a:t> učebne z Tesco projektu</a:t>
            </a:r>
            <a:endParaRPr lang="sk-SK" sz="2400" dirty="0">
              <a:solidFill>
                <a:schemeClr val="accent6">
                  <a:lumMod val="50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99" y="562834"/>
            <a:ext cx="3360001" cy="2520000"/>
          </a:xfrm>
          <a:prstGeom prst="rect">
            <a:avLst/>
          </a:prstGeom>
          <a:ln w="28575">
            <a:solidFill>
              <a:schemeClr val="accent6">
                <a:lumMod val="50000"/>
              </a:schemeClr>
            </a:solidFill>
          </a:ln>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197" y="3949521"/>
            <a:ext cx="3360001" cy="2520000"/>
          </a:xfrm>
          <a:prstGeom prst="rect">
            <a:avLst/>
          </a:prstGeom>
          <a:ln w="28575">
            <a:solidFill>
              <a:schemeClr val="accent6">
                <a:lumMod val="50000"/>
              </a:schemeClr>
            </a:solidFill>
          </a:ln>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8197" y="7052430"/>
            <a:ext cx="3360001" cy="2520000"/>
          </a:xfrm>
          <a:prstGeom prst="rect">
            <a:avLst/>
          </a:prstGeom>
          <a:ln w="28575">
            <a:solidFill>
              <a:schemeClr val="accent6">
                <a:lumMod val="50000"/>
              </a:schemeClr>
            </a:solidFill>
          </a:ln>
        </p:spPr>
      </p:pic>
    </p:spTree>
    <p:extLst>
      <p:ext uri="{BB962C8B-B14F-4D97-AF65-F5344CB8AC3E}">
        <p14:creationId xmlns:p14="http://schemas.microsoft.com/office/powerpoint/2010/main" val="3539795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Ð ÐµÐ·ÑÐ»ÑÐ°Ñ Ñ Ð¸Ð·Ð¾Ð±ÑÐ°Ð¶ÐµÐ½Ð¸Ðµ Ð·Ð° ÑÐ°Ð¼ÐºÐ¸ Ð´Ð»Ñ ÑÐµÐºÑÑÐ° Ð´ÐµÑÑÐºÐ¸Ð¹ ÑÐ°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282417" y="6140433"/>
            <a:ext cx="4293163" cy="461665"/>
          </a:xfrm>
          <a:prstGeom prst="rect">
            <a:avLst/>
          </a:prstGeom>
          <a:noFill/>
        </p:spPr>
        <p:txBody>
          <a:bodyPr wrap="none" rtlCol="0">
            <a:spAutoFit/>
          </a:bodyPr>
          <a:lstStyle/>
          <a:p>
            <a:r>
              <a:rPr lang="sk-SK" sz="2400" dirty="0" smtClean="0">
                <a:solidFill>
                  <a:schemeClr val="accent2">
                    <a:lumMod val="50000"/>
                  </a:schemeClr>
                </a:solidFill>
                <a:latin typeface="Comic Sans MS" panose="030F0702030302020204" pitchFamily="66" charset="0"/>
              </a:rPr>
              <a:t>Výlet predškolákov - Briežky</a:t>
            </a:r>
            <a:endParaRPr lang="sk-SK" sz="2400" dirty="0">
              <a:solidFill>
                <a:schemeClr val="accent2">
                  <a:lumMod val="50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825" y="808102"/>
            <a:ext cx="3360001" cy="2520000"/>
          </a:xfrm>
          <a:prstGeom prst="rect">
            <a:avLst/>
          </a:prstGeom>
          <a:ln w="28575">
            <a:solidFill>
              <a:schemeClr val="accent4">
                <a:lumMod val="5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999" y="6770370"/>
            <a:ext cx="3360001" cy="2520000"/>
          </a:xfrm>
          <a:prstGeom prst="rect">
            <a:avLst/>
          </a:prstGeom>
          <a:ln w="28575">
            <a:solidFill>
              <a:schemeClr val="accent4">
                <a:lumMod val="5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97" y="3496374"/>
            <a:ext cx="3360001" cy="2520000"/>
          </a:xfrm>
          <a:prstGeom prst="rect">
            <a:avLst/>
          </a:prstGeom>
          <a:ln w="28575">
            <a:solidFill>
              <a:schemeClr val="accent4">
                <a:lumMod val="50000"/>
              </a:schemeClr>
            </a:solidFill>
          </a:ln>
        </p:spPr>
      </p:pic>
    </p:spTree>
    <p:extLst>
      <p:ext uri="{BB962C8B-B14F-4D97-AF65-F5344CB8AC3E}">
        <p14:creationId xmlns:p14="http://schemas.microsoft.com/office/powerpoint/2010/main" val="474885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Ð ÐµÐ·ÑÐ»ÑÐ°Ñ Ñ Ð¸Ð·Ð¾Ð±ÑÐ°Ð¶ÐµÐ½Ð¸Ðµ Ð·Ð° ÑÐ°Ð¼ÐºÐ¸ Ð´Ð»Ñ ÑÐµÐºÑÑÐ° Ð´ÐµÑÑÐºÐ¸Ð¹ ÑÐ°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výlet 2018\20180504_113933.jpg"/>
          <p:cNvPicPr>
            <a:picLocks noChangeArrowheads="1"/>
          </p:cNvPicPr>
          <p:nvPr/>
        </p:nvPicPr>
        <p:blipFill>
          <a:blip r:embed="rId3" cstate="print"/>
          <a:srcRect/>
          <a:stretch>
            <a:fillRect/>
          </a:stretch>
        </p:blipFill>
        <p:spPr bwMode="auto">
          <a:xfrm>
            <a:off x="1683000" y="6576383"/>
            <a:ext cx="3492000" cy="2520000"/>
          </a:xfrm>
          <a:prstGeom prst="rect">
            <a:avLst/>
          </a:prstGeom>
          <a:noFill/>
          <a:ln w="28575">
            <a:solidFill>
              <a:schemeClr val="accent4">
                <a:lumMod val="50000"/>
              </a:schemeClr>
            </a:solidFill>
          </a:ln>
        </p:spPr>
      </p:pic>
      <p:pic>
        <p:nvPicPr>
          <p:cNvPr id="1029" name="Picture 5" descr="E:\výlet 2018\20180504_100921.jpg"/>
          <p:cNvPicPr>
            <a:picLocks noChangeArrowheads="1"/>
          </p:cNvPicPr>
          <p:nvPr/>
        </p:nvPicPr>
        <p:blipFill>
          <a:blip r:embed="rId4" cstate="print"/>
          <a:srcRect/>
          <a:stretch>
            <a:fillRect/>
          </a:stretch>
        </p:blipFill>
        <p:spPr bwMode="auto">
          <a:xfrm>
            <a:off x="836204" y="1161107"/>
            <a:ext cx="3492000" cy="2520000"/>
          </a:xfrm>
          <a:prstGeom prst="rect">
            <a:avLst/>
          </a:prstGeom>
          <a:noFill/>
          <a:ln w="28575">
            <a:solidFill>
              <a:schemeClr val="accent4">
                <a:lumMod val="50000"/>
              </a:schemeClr>
            </a:solidFill>
          </a:ln>
        </p:spPr>
      </p:pic>
      <p:pic>
        <p:nvPicPr>
          <p:cNvPr id="1028" name="Picture 4" descr="E:\výlet 2018\SAM_3025.JPG"/>
          <p:cNvPicPr>
            <a:picLocks noChangeArrowheads="1"/>
          </p:cNvPicPr>
          <p:nvPr/>
        </p:nvPicPr>
        <p:blipFill>
          <a:blip r:embed="rId5" cstate="print"/>
          <a:srcRect/>
          <a:stretch>
            <a:fillRect/>
          </a:stretch>
        </p:blipFill>
        <p:spPr bwMode="auto">
          <a:xfrm>
            <a:off x="1483904" y="3871156"/>
            <a:ext cx="3492000" cy="2520000"/>
          </a:xfrm>
          <a:prstGeom prst="rect">
            <a:avLst/>
          </a:prstGeom>
          <a:noFill/>
          <a:ln w="28575">
            <a:solidFill>
              <a:schemeClr val="accent4">
                <a:lumMod val="50000"/>
              </a:schemeClr>
            </a:solidFill>
          </a:ln>
        </p:spPr>
      </p:pic>
    </p:spTree>
    <p:extLst>
      <p:ext uri="{BB962C8B-B14F-4D97-AF65-F5344CB8AC3E}">
        <p14:creationId xmlns:p14="http://schemas.microsoft.com/office/powerpoint/2010/main" val="3508824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488402" y="3486843"/>
            <a:ext cx="3881191" cy="830997"/>
          </a:xfrm>
          <a:prstGeom prst="rect">
            <a:avLst/>
          </a:prstGeom>
          <a:noFill/>
        </p:spPr>
        <p:txBody>
          <a:bodyPr wrap="none" rtlCol="0">
            <a:spAutoFit/>
          </a:bodyPr>
          <a:lstStyle/>
          <a:p>
            <a:pPr algn="ctr"/>
            <a:r>
              <a:rPr lang="sk-SK" sz="2400" dirty="0" smtClean="0">
                <a:solidFill>
                  <a:srgbClr val="990033"/>
                </a:solidFill>
                <a:latin typeface="Comic Sans MS" panose="030F0702030302020204" pitchFamily="66" charset="0"/>
              </a:rPr>
              <a:t>Spoznávame </a:t>
            </a:r>
          </a:p>
          <a:p>
            <a:pPr algn="ctr"/>
            <a:r>
              <a:rPr lang="sk-SK" sz="2400" dirty="0" smtClean="0">
                <a:solidFill>
                  <a:srgbClr val="990033"/>
                </a:solidFill>
                <a:latin typeface="Comic Sans MS" panose="030F0702030302020204" pitchFamily="66" charset="0"/>
              </a:rPr>
              <a:t>symboly mesta Hurbanovo</a:t>
            </a:r>
            <a:endParaRPr lang="sk-SK" sz="2400" dirty="0">
              <a:solidFill>
                <a:srgbClr val="990033"/>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98" y="896547"/>
            <a:ext cx="3360001" cy="2520000"/>
          </a:xfrm>
          <a:prstGeom prst="rect">
            <a:avLst/>
          </a:prstGeom>
          <a:ln w="28575">
            <a:solidFill>
              <a:schemeClr val="accent3">
                <a:lumMod val="75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999" y="4425869"/>
            <a:ext cx="3360001" cy="2520000"/>
          </a:xfrm>
          <a:prstGeom prst="rect">
            <a:avLst/>
          </a:prstGeom>
          <a:ln w="28575">
            <a:solidFill>
              <a:schemeClr val="accent3">
                <a:lumMod val="75000"/>
              </a:schemeClr>
            </a:solidFill>
          </a:ln>
        </p:spPr>
      </p:pic>
      <p:pic>
        <p:nvPicPr>
          <p:cNvPr id="5" name="Obrázok 4"/>
          <p:cNvPicPr>
            <a:picLocks noChangeAspect="1"/>
          </p:cNvPicPr>
          <p:nvPr/>
        </p:nvPicPr>
        <p:blipFill rotWithShape="1">
          <a:blip r:embed="rId5" cstate="print">
            <a:extLst>
              <a:ext uri="{28A0092B-C50C-407E-A947-70E740481C1C}">
                <a14:useLocalDpi xmlns:a14="http://schemas.microsoft.com/office/drawing/2010/main" val="0"/>
              </a:ext>
            </a:extLst>
          </a:blip>
          <a:srcRect t="22681" b="28252"/>
          <a:stretch/>
        </p:blipFill>
        <p:spPr>
          <a:xfrm>
            <a:off x="1178998" y="7310974"/>
            <a:ext cx="4500002" cy="1656000"/>
          </a:xfrm>
          <a:prstGeom prst="rect">
            <a:avLst/>
          </a:prstGeom>
          <a:ln w="28575">
            <a:solidFill>
              <a:schemeClr val="accent3">
                <a:lumMod val="75000"/>
              </a:schemeClr>
            </a:solidFill>
          </a:ln>
        </p:spPr>
      </p:pic>
    </p:spTree>
    <p:extLst>
      <p:ext uri="{BB962C8B-B14F-4D97-AF65-F5344CB8AC3E}">
        <p14:creationId xmlns:p14="http://schemas.microsoft.com/office/powerpoint/2010/main" val="1505218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026" name="Picture 2" descr="C:\Users\romi\Desktop\škola.jpg"/>
          <p:cNvPicPr>
            <a:picLocks noGrp="1" noChangeAspect="1" noChangeArrowheads="1"/>
          </p:cNvPicPr>
          <p:nvPr>
            <p:ph idx="1"/>
          </p:nvPr>
        </p:nvPicPr>
        <p:blipFill>
          <a:blip r:embed="rId2"/>
          <a:srcRect/>
          <a:stretch>
            <a:fillRect/>
          </a:stretch>
        </p:blipFill>
        <p:spPr bwMode="auto">
          <a:xfrm>
            <a:off x="1" y="-45200"/>
            <a:ext cx="6858000" cy="9951199"/>
          </a:xfrm>
          <a:prstGeom prst="rect">
            <a:avLst/>
          </a:prstGeom>
          <a:noFill/>
        </p:spPr>
      </p:pic>
      <p:pic>
        <p:nvPicPr>
          <p:cNvPr id="4" name="Picture 2" descr="E:\kniha školy 20172018\zápis\SAM_2950.JPG"/>
          <p:cNvPicPr>
            <a:picLocks noChangeAspect="1" noChangeArrowheads="1"/>
          </p:cNvPicPr>
          <p:nvPr/>
        </p:nvPicPr>
        <p:blipFill>
          <a:blip r:embed="rId3" cstate="print"/>
          <a:srcRect/>
          <a:stretch>
            <a:fillRect/>
          </a:stretch>
        </p:blipFill>
        <p:spPr bwMode="auto">
          <a:xfrm>
            <a:off x="895332" y="1889510"/>
            <a:ext cx="2880000" cy="2160000"/>
          </a:xfrm>
          <a:prstGeom prst="rect">
            <a:avLst/>
          </a:prstGeom>
          <a:noFill/>
          <a:ln>
            <a:solidFill>
              <a:schemeClr val="accent6">
                <a:lumMod val="60000"/>
                <a:lumOff val="40000"/>
              </a:schemeClr>
            </a:solidFill>
          </a:ln>
        </p:spPr>
      </p:pic>
      <p:pic>
        <p:nvPicPr>
          <p:cNvPr id="3" name="Picture 2" descr="E:\kniha školy 20172018\zápis\SAM_2945.JPG"/>
          <p:cNvPicPr>
            <a:picLocks noChangeAspect="1" noChangeArrowheads="1"/>
          </p:cNvPicPr>
          <p:nvPr/>
        </p:nvPicPr>
        <p:blipFill>
          <a:blip r:embed="rId4" cstate="print"/>
          <a:srcRect/>
          <a:stretch>
            <a:fillRect/>
          </a:stretch>
        </p:blipFill>
        <p:spPr bwMode="auto">
          <a:xfrm>
            <a:off x="3506513" y="404755"/>
            <a:ext cx="2880000" cy="2160000"/>
          </a:xfrm>
          <a:prstGeom prst="rect">
            <a:avLst/>
          </a:prstGeom>
          <a:noFill/>
          <a:ln w="28575">
            <a:solidFill>
              <a:schemeClr val="accent6">
                <a:lumMod val="60000"/>
                <a:lumOff val="40000"/>
              </a:schemeClr>
            </a:solidFill>
          </a:ln>
        </p:spPr>
      </p:pic>
      <p:pic>
        <p:nvPicPr>
          <p:cNvPr id="1027" name="Picture 3" descr="E:\kniha školy 20172018\zápis\SAM_2939.JPG"/>
          <p:cNvPicPr>
            <a:picLocks noChangeAspect="1" noChangeArrowheads="1"/>
          </p:cNvPicPr>
          <p:nvPr/>
        </p:nvPicPr>
        <p:blipFill>
          <a:blip r:embed="rId5" cstate="print"/>
          <a:srcRect/>
          <a:stretch>
            <a:fillRect/>
          </a:stretch>
        </p:blipFill>
        <p:spPr bwMode="auto">
          <a:xfrm>
            <a:off x="2066513" y="4717301"/>
            <a:ext cx="2880000" cy="2160000"/>
          </a:xfrm>
          <a:prstGeom prst="rect">
            <a:avLst/>
          </a:prstGeom>
          <a:noFill/>
          <a:ln w="28575">
            <a:solidFill>
              <a:schemeClr val="accent6">
                <a:lumMod val="60000"/>
                <a:lumOff val="40000"/>
              </a:schemeClr>
            </a:solidFill>
          </a:ln>
        </p:spPr>
      </p:pic>
      <p:pic>
        <p:nvPicPr>
          <p:cNvPr id="1028" name="Picture 4" descr="E:\kniha školy 20172018\zápis\SAM_2943.JPG"/>
          <p:cNvPicPr>
            <a:picLocks noChangeAspect="1" noChangeArrowheads="1"/>
          </p:cNvPicPr>
          <p:nvPr/>
        </p:nvPicPr>
        <p:blipFill>
          <a:blip r:embed="rId6" cstate="print"/>
          <a:srcRect/>
          <a:stretch>
            <a:fillRect/>
          </a:stretch>
        </p:blipFill>
        <p:spPr bwMode="auto">
          <a:xfrm>
            <a:off x="2066513" y="7027378"/>
            <a:ext cx="2880000" cy="2160000"/>
          </a:xfrm>
          <a:prstGeom prst="rect">
            <a:avLst/>
          </a:prstGeom>
          <a:noFill/>
          <a:ln w="28575">
            <a:solidFill>
              <a:schemeClr val="accent6">
                <a:lumMod val="60000"/>
                <a:lumOff val="40000"/>
              </a:schemeClr>
            </a:solidFill>
          </a:ln>
        </p:spPr>
      </p:pic>
      <p:sp>
        <p:nvSpPr>
          <p:cNvPr id="5" name="BlokTextu 4"/>
          <p:cNvSpPr txBox="1"/>
          <p:nvPr/>
        </p:nvSpPr>
        <p:spPr>
          <a:xfrm>
            <a:off x="1772937" y="4103569"/>
            <a:ext cx="3403496" cy="461665"/>
          </a:xfrm>
          <a:prstGeom prst="rect">
            <a:avLst/>
          </a:prstGeom>
          <a:noFill/>
        </p:spPr>
        <p:txBody>
          <a:bodyPr wrap="none" rtlCol="0">
            <a:spAutoFit/>
          </a:bodyPr>
          <a:lstStyle/>
          <a:p>
            <a:r>
              <a:rPr lang="sk-SK" sz="2400" dirty="0" smtClean="0">
                <a:solidFill>
                  <a:srgbClr val="002060"/>
                </a:solidFill>
                <a:latin typeface="Comic Sans MS" panose="030F0702030302020204" pitchFamily="66" charset="0"/>
              </a:rPr>
              <a:t>Zápis do I. ročníka ZŠ</a:t>
            </a:r>
            <a:endParaRPr lang="sk-SK" sz="24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708179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rintable blue and cream striped border. Use the border in Microsoft Word or other programs for creating flyers, invitations, and other printables. Free GIF, JPG, PDF, and PNG downloads at http://pageborders.org/download/blue-and-cream-striped-b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8426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kniha školy 20172018\zber papiera\zber 2018\SAM_2987.JPG"/>
          <p:cNvPicPr>
            <a:picLocks noChangeAspect="1" noChangeArrowheads="1"/>
          </p:cNvPicPr>
          <p:nvPr/>
        </p:nvPicPr>
        <p:blipFill>
          <a:blip r:embed="rId3" cstate="print"/>
          <a:srcRect/>
          <a:stretch>
            <a:fillRect/>
          </a:stretch>
        </p:blipFill>
        <p:spPr bwMode="auto">
          <a:xfrm>
            <a:off x="666738" y="5426473"/>
            <a:ext cx="2880000" cy="2160000"/>
          </a:xfrm>
          <a:prstGeom prst="rect">
            <a:avLst/>
          </a:prstGeom>
          <a:noFill/>
          <a:ln w="28575">
            <a:solidFill>
              <a:schemeClr val="accent5">
                <a:lumMod val="60000"/>
                <a:lumOff val="40000"/>
              </a:schemeClr>
            </a:solidFill>
          </a:ln>
        </p:spPr>
      </p:pic>
      <p:pic>
        <p:nvPicPr>
          <p:cNvPr id="1027" name="Picture 3" descr="E:\kniha školy 20172018\zber papiera\zber 2018\SAM_2988.JPG"/>
          <p:cNvPicPr>
            <a:picLocks noChangeAspect="1" noChangeArrowheads="1"/>
          </p:cNvPicPr>
          <p:nvPr/>
        </p:nvPicPr>
        <p:blipFill>
          <a:blip r:embed="rId4" cstate="print"/>
          <a:srcRect/>
          <a:stretch>
            <a:fillRect/>
          </a:stretch>
        </p:blipFill>
        <p:spPr bwMode="auto">
          <a:xfrm>
            <a:off x="549000" y="614946"/>
            <a:ext cx="2880000" cy="2160000"/>
          </a:xfrm>
          <a:prstGeom prst="rect">
            <a:avLst/>
          </a:prstGeom>
          <a:noFill/>
          <a:ln w="28575">
            <a:solidFill>
              <a:schemeClr val="accent5">
                <a:lumMod val="60000"/>
                <a:lumOff val="40000"/>
              </a:schemeClr>
            </a:solidFill>
          </a:ln>
        </p:spPr>
      </p:pic>
      <p:pic>
        <p:nvPicPr>
          <p:cNvPr id="1028" name="Picture 4" descr="E:\kniha školy 20172018\zber papiera\zber 2018\SAM_2989.JPG"/>
          <p:cNvPicPr>
            <a:picLocks noChangeAspect="1" noChangeArrowheads="1"/>
          </p:cNvPicPr>
          <p:nvPr/>
        </p:nvPicPr>
        <p:blipFill>
          <a:blip r:embed="rId5" cstate="print"/>
          <a:srcRect/>
          <a:stretch>
            <a:fillRect/>
          </a:stretch>
        </p:blipFill>
        <p:spPr bwMode="auto">
          <a:xfrm>
            <a:off x="3042369" y="2347642"/>
            <a:ext cx="2880000" cy="2160000"/>
          </a:xfrm>
          <a:prstGeom prst="rect">
            <a:avLst/>
          </a:prstGeom>
          <a:noFill/>
          <a:ln w="28575">
            <a:solidFill>
              <a:schemeClr val="accent5">
                <a:lumMod val="60000"/>
                <a:lumOff val="40000"/>
              </a:schemeClr>
            </a:solidFill>
          </a:ln>
        </p:spPr>
      </p:pic>
      <p:pic>
        <p:nvPicPr>
          <p:cNvPr id="1029" name="Picture 5" descr="E:\kniha školy 20172018\zber papiera\zber 2018\SAM_2990.JPG"/>
          <p:cNvPicPr>
            <a:picLocks noChangeAspect="1" noChangeArrowheads="1"/>
          </p:cNvPicPr>
          <p:nvPr/>
        </p:nvPicPr>
        <p:blipFill>
          <a:blip r:embed="rId6" cstate="print"/>
          <a:srcRect/>
          <a:stretch>
            <a:fillRect/>
          </a:stretch>
        </p:blipFill>
        <p:spPr bwMode="auto">
          <a:xfrm>
            <a:off x="3042369" y="7094548"/>
            <a:ext cx="2880000" cy="2160000"/>
          </a:xfrm>
          <a:prstGeom prst="rect">
            <a:avLst/>
          </a:prstGeom>
          <a:noFill/>
          <a:ln w="28575">
            <a:solidFill>
              <a:schemeClr val="accent1"/>
            </a:solidFill>
          </a:ln>
        </p:spPr>
      </p:pic>
      <p:sp>
        <p:nvSpPr>
          <p:cNvPr id="5" name="BlokTextu 4"/>
          <p:cNvSpPr txBox="1"/>
          <p:nvPr/>
        </p:nvSpPr>
        <p:spPr>
          <a:xfrm>
            <a:off x="1641870" y="4660923"/>
            <a:ext cx="3164649" cy="461665"/>
          </a:xfrm>
          <a:prstGeom prst="rect">
            <a:avLst/>
          </a:prstGeom>
          <a:noFill/>
        </p:spPr>
        <p:txBody>
          <a:bodyPr wrap="none" rtlCol="0">
            <a:spAutoFit/>
          </a:bodyPr>
          <a:lstStyle/>
          <a:p>
            <a:r>
              <a:rPr lang="sk-SK" sz="2400" dirty="0" smtClean="0">
                <a:solidFill>
                  <a:srgbClr val="002060"/>
                </a:solidFill>
                <a:latin typeface="Comic Sans MS" panose="030F0702030302020204" pitchFamily="66" charset="0"/>
              </a:rPr>
              <a:t>Zber papiera -  apríl</a:t>
            </a:r>
            <a:endParaRPr lang="sk-SK" sz="24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5354611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AMILIA: LOS ESPERAMOS EL MIERCOLES 12/4 A LAS 11.00HS. PARA  LA MUESTRA DE CIERREDE NUESTRO PROYEC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5355654" y="1237399"/>
            <a:ext cx="851836" cy="7431201"/>
          </a:xfrm>
          <a:prstGeom prst="rect">
            <a:avLst/>
          </a:prstGeom>
          <a:noFill/>
        </p:spPr>
        <p:txBody>
          <a:bodyPr vert="wordArtVert" wrap="none" rtlCol="0">
            <a:spAutoFit/>
          </a:bodyPr>
          <a:lstStyle/>
          <a:p>
            <a:r>
              <a:rPr lang="sk-SK" sz="32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Knick</a:t>
            </a:r>
            <a:r>
              <a:rPr lang="sk-SK"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 </a:t>
            </a:r>
            <a:r>
              <a:rPr lang="sk-SK" sz="32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knack</a:t>
            </a:r>
            <a:endParaRPr lang="sk-SK"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99" y="866715"/>
            <a:ext cx="3360001" cy="2520000"/>
          </a:xfrm>
          <a:prstGeom prst="rect">
            <a:avLst/>
          </a:prstGeom>
          <a:ln>
            <a:solidFill>
              <a:schemeClr val="accent4"/>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998" y="3693000"/>
            <a:ext cx="3360001" cy="2520000"/>
          </a:xfrm>
          <a:prstGeom prst="rect">
            <a:avLst/>
          </a:prstGeom>
          <a:ln>
            <a:solidFill>
              <a:schemeClr val="accent4"/>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97" y="6640605"/>
            <a:ext cx="3360001" cy="2520000"/>
          </a:xfrm>
          <a:prstGeom prst="rect">
            <a:avLst/>
          </a:prstGeom>
          <a:ln>
            <a:solidFill>
              <a:schemeClr val="accent4"/>
            </a:solidFill>
          </a:ln>
        </p:spPr>
      </p:pic>
    </p:spTree>
    <p:extLst>
      <p:ext uri="{BB962C8B-B14F-4D97-AF65-F5344CB8AC3E}">
        <p14:creationId xmlns:p14="http://schemas.microsoft.com/office/powerpoint/2010/main" val="15670755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AMILIA: LOS ESPERAMOS EL MIERCOLES 12/4 A LAS 11.00HS. PARA  LA MUESTRA DE CIERREDE NUESTRO PROYEC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kniha školy 20172018\knick knack\20180516_084933.jpg"/>
          <p:cNvPicPr>
            <a:picLocks noChangeArrowheads="1"/>
          </p:cNvPicPr>
          <p:nvPr/>
        </p:nvPicPr>
        <p:blipFill>
          <a:blip r:embed="rId3" cstate="print"/>
          <a:srcRect/>
          <a:stretch>
            <a:fillRect/>
          </a:stretch>
        </p:blipFill>
        <p:spPr bwMode="auto">
          <a:xfrm>
            <a:off x="1861458" y="1375097"/>
            <a:ext cx="3240000" cy="2160000"/>
          </a:xfrm>
          <a:prstGeom prst="rect">
            <a:avLst/>
          </a:prstGeom>
          <a:noFill/>
          <a:ln w="28575">
            <a:solidFill>
              <a:srgbClr val="FF3737"/>
            </a:solidFill>
          </a:ln>
        </p:spPr>
      </p:pic>
      <p:pic>
        <p:nvPicPr>
          <p:cNvPr id="2051" name="Picture 3" descr="E:\kniha školy 20172018\knick knack\20180516_084310.jpg"/>
          <p:cNvPicPr>
            <a:picLocks noChangeArrowheads="1"/>
          </p:cNvPicPr>
          <p:nvPr/>
        </p:nvPicPr>
        <p:blipFill>
          <a:blip r:embed="rId4" cstate="print"/>
          <a:srcRect/>
          <a:stretch>
            <a:fillRect/>
          </a:stretch>
        </p:blipFill>
        <p:spPr bwMode="auto">
          <a:xfrm>
            <a:off x="1872888" y="4106181"/>
            <a:ext cx="3240000" cy="2160000"/>
          </a:xfrm>
          <a:prstGeom prst="rect">
            <a:avLst/>
          </a:prstGeom>
          <a:noFill/>
          <a:ln w="28575">
            <a:solidFill>
              <a:srgbClr val="FF3737"/>
            </a:solidFill>
          </a:ln>
        </p:spPr>
      </p:pic>
      <p:pic>
        <p:nvPicPr>
          <p:cNvPr id="2052" name="Picture 4" descr="E:\kniha školy 20172018\knick knack\20180516_082823.jpg"/>
          <p:cNvPicPr>
            <a:picLocks noChangeArrowheads="1"/>
          </p:cNvPicPr>
          <p:nvPr/>
        </p:nvPicPr>
        <p:blipFill>
          <a:blip r:embed="rId5" cstate="print"/>
          <a:srcRect/>
          <a:stretch>
            <a:fillRect/>
          </a:stretch>
        </p:blipFill>
        <p:spPr bwMode="auto">
          <a:xfrm>
            <a:off x="1872888" y="6837266"/>
            <a:ext cx="3240000" cy="2160000"/>
          </a:xfrm>
          <a:prstGeom prst="rect">
            <a:avLst/>
          </a:prstGeom>
          <a:noFill/>
          <a:ln w="28575">
            <a:solidFill>
              <a:srgbClr val="FF3737"/>
            </a:solidFill>
          </a:ln>
        </p:spPr>
      </p:pic>
    </p:spTree>
    <p:extLst>
      <p:ext uri="{BB962C8B-B14F-4D97-AF65-F5344CB8AC3E}">
        <p14:creationId xmlns:p14="http://schemas.microsoft.com/office/powerpoint/2010/main" val="1156874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ll leaves border: "/>
          <p:cNvPicPr>
            <a:picLocks noChangeAspect="1" noChangeArrowheads="1"/>
          </p:cNvPicPr>
          <p:nvPr/>
        </p:nvPicPr>
        <p:blipFill rotWithShape="1">
          <a:blip r:embed="rId2" cstate="print"/>
          <a:srcRect l="5146" t="5614" r="7134" b="4913"/>
          <a:stretch/>
        </p:blipFill>
        <p:spPr bwMode="auto">
          <a:xfrm>
            <a:off x="0" y="0"/>
            <a:ext cx="6858000" cy="9906000"/>
          </a:xfrm>
          <a:prstGeom prst="rect">
            <a:avLst/>
          </a:prstGeom>
          <a:noFill/>
        </p:spPr>
      </p:pic>
      <p:pic>
        <p:nvPicPr>
          <p:cNvPr id="1026" name="Picture 2" descr="E:\Nová složka\aktivity\IMG_0828.jpg"/>
          <p:cNvPicPr>
            <a:picLocks noChangeAspect="1" noChangeArrowheads="1"/>
          </p:cNvPicPr>
          <p:nvPr/>
        </p:nvPicPr>
        <p:blipFill>
          <a:blip r:embed="rId3" cstate="print"/>
          <a:srcRect/>
          <a:stretch>
            <a:fillRect/>
          </a:stretch>
        </p:blipFill>
        <p:spPr bwMode="auto">
          <a:xfrm>
            <a:off x="3429000" y="6217440"/>
            <a:ext cx="2160000" cy="3240000"/>
          </a:xfrm>
          <a:prstGeom prst="rect">
            <a:avLst/>
          </a:prstGeom>
          <a:noFill/>
          <a:ln w="28575">
            <a:solidFill>
              <a:schemeClr val="accent4">
                <a:lumMod val="75000"/>
              </a:schemeClr>
            </a:solidFill>
          </a:ln>
        </p:spPr>
      </p:pic>
      <p:pic>
        <p:nvPicPr>
          <p:cNvPr id="1027" name="Picture 3" descr="E:\Nová složka\aktivity\SAM_1943.JPG"/>
          <p:cNvPicPr>
            <a:picLocks noChangeAspect="1" noChangeArrowheads="1"/>
          </p:cNvPicPr>
          <p:nvPr/>
        </p:nvPicPr>
        <p:blipFill>
          <a:blip r:embed="rId4" cstate="print"/>
          <a:srcRect/>
          <a:stretch>
            <a:fillRect/>
          </a:stretch>
        </p:blipFill>
        <p:spPr bwMode="auto">
          <a:xfrm>
            <a:off x="1003220" y="3873000"/>
            <a:ext cx="2880000" cy="2160000"/>
          </a:xfrm>
          <a:prstGeom prst="rect">
            <a:avLst/>
          </a:prstGeom>
          <a:noFill/>
          <a:ln w="28575">
            <a:solidFill>
              <a:schemeClr val="accent4">
                <a:lumMod val="75000"/>
              </a:schemeClr>
            </a:solidFill>
          </a:ln>
        </p:spPr>
      </p:pic>
      <p:pic>
        <p:nvPicPr>
          <p:cNvPr id="1028" name="Picture 4" descr="E:\Nová složka\aktivity\SAM_1949.JPG"/>
          <p:cNvPicPr>
            <a:picLocks noChangeAspect="1" noChangeArrowheads="1"/>
          </p:cNvPicPr>
          <p:nvPr/>
        </p:nvPicPr>
        <p:blipFill>
          <a:blip r:embed="rId5" cstate="print"/>
          <a:srcRect/>
          <a:stretch>
            <a:fillRect/>
          </a:stretch>
        </p:blipFill>
        <p:spPr bwMode="auto">
          <a:xfrm>
            <a:off x="2443220" y="382964"/>
            <a:ext cx="2880000" cy="2160000"/>
          </a:xfrm>
          <a:prstGeom prst="rect">
            <a:avLst/>
          </a:prstGeom>
          <a:noFill/>
          <a:ln w="28575">
            <a:solidFill>
              <a:schemeClr val="accent4">
                <a:lumMod val="75000"/>
              </a:schemeClr>
            </a:solidFill>
          </a:ln>
        </p:spPr>
      </p:pic>
      <p:sp>
        <p:nvSpPr>
          <p:cNvPr id="2" name="BlokTextu 1"/>
          <p:cNvSpPr txBox="1"/>
          <p:nvPr/>
        </p:nvSpPr>
        <p:spPr>
          <a:xfrm>
            <a:off x="2011680" y="2582131"/>
            <a:ext cx="3693640" cy="1754326"/>
          </a:xfrm>
          <a:prstGeom prst="rect">
            <a:avLst/>
          </a:prstGeom>
          <a:noFill/>
        </p:spPr>
        <p:txBody>
          <a:bodyPr wrap="none" rtlCol="0">
            <a:spAutoFit/>
          </a:bodyPr>
          <a:lstStyle/>
          <a:p>
            <a:pPr>
              <a:lnSpc>
                <a:spcPct val="150000"/>
              </a:lnSpc>
            </a:pPr>
            <a:r>
              <a:rPr lang="sk-SK" sz="2400" dirty="0" smtClean="0">
                <a:solidFill>
                  <a:schemeClr val="accent2">
                    <a:lumMod val="75000"/>
                  </a:schemeClr>
                </a:solidFill>
                <a:latin typeface="Comic Sans MS" panose="030F0702030302020204" pitchFamily="66" charset="0"/>
              </a:rPr>
              <a:t>Aktivity k projektu</a:t>
            </a:r>
          </a:p>
          <a:p>
            <a:pPr>
              <a:lnSpc>
                <a:spcPct val="150000"/>
              </a:lnSpc>
            </a:pPr>
            <a:r>
              <a:rPr lang="sk-SK" sz="2400" b="1" dirty="0" smtClean="0">
                <a:solidFill>
                  <a:schemeClr val="accent2">
                    <a:lumMod val="75000"/>
                  </a:schemeClr>
                </a:solidFill>
                <a:latin typeface="Comic Sans MS" panose="030F0702030302020204" pitchFamily="66" charset="0"/>
              </a:rPr>
              <a:t>Domček </a:t>
            </a:r>
            <a:r>
              <a:rPr lang="sk-SK" sz="2400" b="1" smtClean="0">
                <a:solidFill>
                  <a:schemeClr val="accent2">
                    <a:lumMod val="75000"/>
                  </a:schemeClr>
                </a:solidFill>
                <a:latin typeface="Comic Sans MS" panose="030F0702030302020204" pitchFamily="66" charset="0"/>
              </a:rPr>
              <a:t>plný tajomstiev</a:t>
            </a:r>
          </a:p>
          <a:p>
            <a:pPr>
              <a:lnSpc>
                <a:spcPct val="150000"/>
              </a:lnSpc>
            </a:pPr>
            <a:endParaRPr lang="sk-SK" sz="2400" b="1" dirty="0">
              <a:solidFill>
                <a:schemeClr val="accent2">
                  <a:lumMod val="75000"/>
                </a:schemeClr>
              </a:solidFill>
              <a:latin typeface="Comic Sans MS" panose="030F0702030302020204" pitchFamily="66" charset="0"/>
            </a:endParaRPr>
          </a:p>
        </p:txBody>
      </p:sp>
    </p:spTree>
    <p:extLst>
      <p:ext uri="{BB962C8B-B14F-4D97-AF65-F5344CB8AC3E}">
        <p14:creationId xmlns:p14="http://schemas.microsoft.com/office/powerpoint/2010/main" val="9475481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tiquettes,pancartes,tubes,scrap"/>
          <p:cNvPicPr>
            <a:picLocks noChangeAspect="1" noChangeArrowheads="1"/>
          </p:cNvPicPr>
          <p:nvPr/>
        </p:nvPicPr>
        <p:blipFill rotWithShape="1">
          <a:blip r:embed="rId2">
            <a:extLst>
              <a:ext uri="{28A0092B-C50C-407E-A947-70E740481C1C}">
                <a14:useLocalDpi xmlns:a14="http://schemas.microsoft.com/office/drawing/2010/main" val="0"/>
              </a:ext>
            </a:extLst>
          </a:blip>
          <a:srcRect l="3901" t="2394" r="1418" b="2659"/>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951" y="590550"/>
            <a:ext cx="3360001" cy="2520000"/>
          </a:xfrm>
          <a:prstGeom prst="rect">
            <a:avLst/>
          </a:prstGeom>
          <a:ln>
            <a:solidFill>
              <a:srgbClr val="FF3737"/>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5950" y="3611101"/>
            <a:ext cx="3360001" cy="2520000"/>
          </a:xfrm>
          <a:prstGeom prst="rect">
            <a:avLst/>
          </a:prstGeom>
          <a:solidFill>
            <a:srgbClr val="FF0000"/>
          </a:solidFill>
          <a:ln>
            <a:solidFill>
              <a:srgbClr val="FF3737"/>
            </a:solidFill>
          </a:ln>
        </p:spPr>
      </p:pic>
      <p:sp>
        <p:nvSpPr>
          <p:cNvPr id="5" name="BlokTextu 4"/>
          <p:cNvSpPr txBox="1"/>
          <p:nvPr/>
        </p:nvSpPr>
        <p:spPr>
          <a:xfrm>
            <a:off x="850899" y="1652713"/>
            <a:ext cx="768352" cy="5929187"/>
          </a:xfrm>
          <a:prstGeom prst="rect">
            <a:avLst/>
          </a:prstGeom>
          <a:noFill/>
        </p:spPr>
        <p:txBody>
          <a:bodyPr vert="wordArtVert" wrap="none" rtlCol="0">
            <a:spAutoFit/>
          </a:bodyPr>
          <a:lstStyle/>
          <a:p>
            <a:r>
              <a:rPr lang="sk-SK" sz="2800" dirty="0" smtClean="0">
                <a:solidFill>
                  <a:srgbClr val="C00000"/>
                </a:solidFill>
                <a:latin typeface="Comic Sans MS" panose="030F0702030302020204" pitchFamily="66" charset="0"/>
                <a:cs typeface="Times New Roman" panose="02020603050405020304" pitchFamily="18" charset="0"/>
              </a:rPr>
              <a:t>Deň matiek</a:t>
            </a:r>
            <a:endParaRPr lang="sk-SK" sz="2800" dirty="0">
              <a:solidFill>
                <a:srgbClr val="C00000"/>
              </a:solidFill>
              <a:latin typeface="Comic Sans MS" panose="030F0702030302020204" pitchFamily="66" charset="0"/>
              <a:cs typeface="Times New Roman" panose="02020603050405020304" pitchFamily="18" charset="0"/>
            </a:endParaRPr>
          </a:p>
        </p:txBody>
      </p:sp>
      <p:pic>
        <p:nvPicPr>
          <p:cNvPr id="3" name="Obrázo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5950" y="6631653"/>
            <a:ext cx="3360001" cy="2520000"/>
          </a:xfrm>
          <a:prstGeom prst="rect">
            <a:avLst/>
          </a:prstGeom>
          <a:solidFill>
            <a:srgbClr val="FF0000"/>
          </a:solidFill>
          <a:ln>
            <a:solidFill>
              <a:srgbClr val="FF0000"/>
            </a:solidFill>
          </a:ln>
        </p:spPr>
      </p:pic>
    </p:spTree>
    <p:extLst>
      <p:ext uri="{BB962C8B-B14F-4D97-AF65-F5344CB8AC3E}">
        <p14:creationId xmlns:p14="http://schemas.microsoft.com/office/powerpoint/2010/main" val="41768934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tiquettes,pancartes,tubes,scrap"/>
          <p:cNvPicPr>
            <a:picLocks noChangeAspect="1" noChangeArrowheads="1"/>
          </p:cNvPicPr>
          <p:nvPr/>
        </p:nvPicPr>
        <p:blipFill rotWithShape="1">
          <a:blip r:embed="rId2">
            <a:extLst>
              <a:ext uri="{28A0092B-C50C-407E-A947-70E740481C1C}">
                <a14:useLocalDpi xmlns:a14="http://schemas.microsoft.com/office/drawing/2010/main" val="0"/>
              </a:ext>
            </a:extLst>
          </a:blip>
          <a:srcRect l="3901" t="2394" r="1418" b="2659"/>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kniha školy 20172018\Deň matiek\Adri Haj\DSC01430.JPG"/>
          <p:cNvPicPr>
            <a:picLocks noChangeAspect="1" noChangeArrowheads="1"/>
          </p:cNvPicPr>
          <p:nvPr/>
        </p:nvPicPr>
        <p:blipFill>
          <a:blip r:embed="rId3" cstate="print"/>
          <a:srcRect/>
          <a:stretch>
            <a:fillRect/>
          </a:stretch>
        </p:blipFill>
        <p:spPr bwMode="auto">
          <a:xfrm>
            <a:off x="1917911" y="6652416"/>
            <a:ext cx="2880000" cy="2160000"/>
          </a:xfrm>
          <a:prstGeom prst="rect">
            <a:avLst/>
          </a:prstGeom>
          <a:noFill/>
          <a:ln>
            <a:solidFill>
              <a:srgbClr val="FF3737"/>
            </a:solidFill>
          </a:ln>
        </p:spPr>
      </p:pic>
      <p:pic>
        <p:nvPicPr>
          <p:cNvPr id="1027" name="Picture 3" descr="E:\kniha školy 20172018\Deň matiek\Adri sz\DSC01381.JPG"/>
          <p:cNvPicPr>
            <a:picLocks noChangeAspect="1" noChangeArrowheads="1"/>
          </p:cNvPicPr>
          <p:nvPr/>
        </p:nvPicPr>
        <p:blipFill>
          <a:blip r:embed="rId4" cstate="print"/>
          <a:srcRect/>
          <a:stretch>
            <a:fillRect/>
          </a:stretch>
        </p:blipFill>
        <p:spPr bwMode="auto">
          <a:xfrm>
            <a:off x="1917912" y="693936"/>
            <a:ext cx="2879999" cy="2160000"/>
          </a:xfrm>
          <a:prstGeom prst="rect">
            <a:avLst/>
          </a:prstGeom>
          <a:noFill/>
          <a:ln>
            <a:solidFill>
              <a:srgbClr val="FF3737"/>
            </a:solidFill>
          </a:ln>
        </p:spPr>
      </p:pic>
      <p:pic>
        <p:nvPicPr>
          <p:cNvPr id="4" name="Picture 2" descr="E:\kniha školy 20172018\MDM\received_1925425107489941.jpeg"/>
          <p:cNvPicPr>
            <a:picLocks noChangeArrowheads="1"/>
          </p:cNvPicPr>
          <p:nvPr/>
        </p:nvPicPr>
        <p:blipFill>
          <a:blip r:embed="rId5" cstate="print"/>
          <a:srcRect/>
          <a:stretch>
            <a:fillRect/>
          </a:stretch>
        </p:blipFill>
        <p:spPr bwMode="auto">
          <a:xfrm>
            <a:off x="3796823" y="3364992"/>
            <a:ext cx="2160000" cy="2880000"/>
          </a:xfrm>
          <a:prstGeom prst="rect">
            <a:avLst/>
          </a:prstGeom>
          <a:noFill/>
          <a:ln>
            <a:solidFill>
              <a:srgbClr val="FF3737"/>
            </a:solidFill>
          </a:ln>
        </p:spPr>
      </p:pic>
      <p:pic>
        <p:nvPicPr>
          <p:cNvPr id="2" name="Obrázo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79" y="3364992"/>
            <a:ext cx="2919001" cy="2880000"/>
          </a:xfrm>
          <a:prstGeom prst="rect">
            <a:avLst/>
          </a:prstGeom>
        </p:spPr>
      </p:pic>
    </p:spTree>
    <p:extLst>
      <p:ext uri="{BB962C8B-B14F-4D97-AF65-F5344CB8AC3E}">
        <p14:creationId xmlns:p14="http://schemas.microsoft.com/office/powerpoint/2010/main" val="24257451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S - EL TALLER DE CRIS CRIS - Picasa Web Alb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485"/>
            <a:ext cx="7013321" cy="10115485"/>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429" y="766908"/>
            <a:ext cx="3120001" cy="2340000"/>
          </a:xfrm>
          <a:prstGeom prst="rect">
            <a:avLst/>
          </a:prstGeom>
          <a:ln w="38100">
            <a:solidFill>
              <a:schemeClr val="accent6">
                <a:lumMod val="75000"/>
              </a:schemeClr>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430" y="3366684"/>
            <a:ext cx="3120001" cy="2340000"/>
          </a:xfrm>
          <a:prstGeom prst="rect">
            <a:avLst/>
          </a:prstGeom>
          <a:ln w="38100">
            <a:solidFill>
              <a:schemeClr val="accent6">
                <a:lumMod val="75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789" y="6618342"/>
            <a:ext cx="3168001" cy="2376000"/>
          </a:xfrm>
          <a:prstGeom prst="rect">
            <a:avLst/>
          </a:prstGeom>
          <a:ln w="38100">
            <a:solidFill>
              <a:schemeClr val="accent6">
                <a:lumMod val="75000"/>
              </a:schemeClr>
            </a:solidFill>
          </a:ln>
        </p:spPr>
      </p:pic>
      <p:sp>
        <p:nvSpPr>
          <p:cNvPr id="5" name="BlokTextu 4"/>
          <p:cNvSpPr txBox="1"/>
          <p:nvPr/>
        </p:nvSpPr>
        <p:spPr>
          <a:xfrm>
            <a:off x="511766" y="5900903"/>
            <a:ext cx="5838458" cy="523220"/>
          </a:xfrm>
          <a:prstGeom prst="rect">
            <a:avLst/>
          </a:prstGeom>
          <a:noFill/>
        </p:spPr>
        <p:txBody>
          <a:bodyPr wrap="none" rtlCol="0">
            <a:spAutoFit/>
          </a:bodyPr>
          <a:lstStyle/>
          <a:p>
            <a:r>
              <a:rPr lang="sk-SK" sz="2800" dirty="0" smtClean="0">
                <a:solidFill>
                  <a:schemeClr val="accent6">
                    <a:lumMod val="50000"/>
                  </a:schemeClr>
                </a:solidFill>
                <a:latin typeface="Comic Sans MS" panose="030F0702030302020204" pitchFamily="66" charset="0"/>
              </a:rPr>
              <a:t> Divadielko pre predškolákov v ZŠ</a:t>
            </a:r>
            <a:endParaRPr lang="sk-SK"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35217922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re-themed A4 page borders (SB9808) - SparkleBox"/>
          <p:cNvPicPr>
            <a:picLocks noChangeAspect="1" noChangeArrowheads="1"/>
          </p:cNvPicPr>
          <p:nvPr/>
        </p:nvPicPr>
        <p:blipFill rotWithShape="1">
          <a:blip r:embed="rId2">
            <a:extLst>
              <a:ext uri="{28A0092B-C50C-407E-A947-70E740481C1C}">
                <a14:useLocalDpi xmlns:a14="http://schemas.microsoft.com/office/drawing/2010/main" val="0"/>
              </a:ext>
            </a:extLst>
          </a:blip>
          <a:srcRect l="7733" t="5534" r="7733" b="5343"/>
          <a:stretch/>
        </p:blipFill>
        <p:spPr bwMode="auto">
          <a:xfrm>
            <a:off x="0" y="0"/>
            <a:ext cx="7004304"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265" y="918210"/>
            <a:ext cx="3360001" cy="2520000"/>
          </a:xfrm>
          <a:prstGeom prst="rect">
            <a:avLst/>
          </a:prstGeom>
          <a:ln w="38100">
            <a:solidFill>
              <a:schemeClr val="accent4">
                <a:lumMod val="75000"/>
              </a:schemeClr>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085" y="3653606"/>
            <a:ext cx="3360001" cy="2520000"/>
          </a:xfrm>
          <a:prstGeom prst="rect">
            <a:avLst/>
          </a:prstGeom>
          <a:ln w="38100">
            <a:solidFill>
              <a:schemeClr val="accent4">
                <a:lumMod val="75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905" y="6389003"/>
            <a:ext cx="3360001" cy="2520000"/>
          </a:xfrm>
          <a:prstGeom prst="rect">
            <a:avLst/>
          </a:prstGeom>
          <a:ln w="38100">
            <a:solidFill>
              <a:schemeClr val="accent4">
                <a:lumMod val="75000"/>
              </a:schemeClr>
            </a:solidFill>
          </a:ln>
        </p:spPr>
      </p:pic>
      <p:sp>
        <p:nvSpPr>
          <p:cNvPr id="5" name="Obdĺžnik 4"/>
          <p:cNvSpPr/>
          <p:nvPr/>
        </p:nvSpPr>
        <p:spPr>
          <a:xfrm rot="4975206">
            <a:off x="1521920" y="4642621"/>
            <a:ext cx="7553222" cy="923330"/>
          </a:xfrm>
          <a:prstGeom prst="rect">
            <a:avLst/>
          </a:prstGeom>
          <a:noFill/>
        </p:spPr>
        <p:txBody>
          <a:bodyPr wrap="none" lIns="91440" tIns="45720" rIns="91440" bIns="45720">
            <a:spAutoFit/>
          </a:bodyPr>
          <a:lstStyle/>
          <a:p>
            <a:pPr algn="ctr"/>
            <a:r>
              <a:rPr lang="sk-SK" sz="5400" b="1" cap="none" spc="0" dirty="0" smtClean="0">
                <a:ln w="22225">
                  <a:solidFill>
                    <a:schemeClr val="accent2"/>
                  </a:solidFill>
                  <a:prstDash val="solid"/>
                </a:ln>
                <a:solidFill>
                  <a:schemeClr val="accent2">
                    <a:lumMod val="40000"/>
                    <a:lumOff val="60000"/>
                  </a:schemeClr>
                </a:solidFill>
                <a:effectLst/>
              </a:rPr>
              <a:t>MDD-Po stopách hasičov</a:t>
            </a:r>
            <a:endParaRPr lang="sk-SK"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11791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re-themed A4 page borders (SB9808) - SparkleBox"/>
          <p:cNvPicPr>
            <a:picLocks noChangeAspect="1" noChangeArrowheads="1"/>
          </p:cNvPicPr>
          <p:nvPr/>
        </p:nvPicPr>
        <p:blipFill rotWithShape="1">
          <a:blip r:embed="rId2">
            <a:extLst>
              <a:ext uri="{28A0092B-C50C-407E-A947-70E740481C1C}">
                <a14:useLocalDpi xmlns:a14="http://schemas.microsoft.com/office/drawing/2010/main" val="0"/>
              </a:ext>
            </a:extLst>
          </a:blip>
          <a:srcRect l="7733" t="5534" r="7733" b="5343"/>
          <a:stretch/>
        </p:blipFill>
        <p:spPr bwMode="auto">
          <a:xfrm>
            <a:off x="0" y="0"/>
            <a:ext cx="7004304"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53" y="788256"/>
            <a:ext cx="3360001" cy="2520000"/>
          </a:xfrm>
          <a:prstGeom prst="rect">
            <a:avLst/>
          </a:prstGeom>
          <a:ln w="38100">
            <a:solidFill>
              <a:schemeClr val="accent4">
                <a:lumMod val="75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552" y="3693000"/>
            <a:ext cx="3360001" cy="2520000"/>
          </a:xfrm>
          <a:prstGeom prst="rect">
            <a:avLst/>
          </a:prstGeom>
          <a:ln w="38100">
            <a:solidFill>
              <a:schemeClr val="accent4">
                <a:lumMod val="75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552" y="6597744"/>
            <a:ext cx="3360001" cy="2520000"/>
          </a:xfrm>
          <a:prstGeom prst="rect">
            <a:avLst/>
          </a:prstGeom>
          <a:ln w="38100">
            <a:solidFill>
              <a:schemeClr val="accent4">
                <a:lumMod val="75000"/>
              </a:schemeClr>
            </a:solidFill>
          </a:ln>
        </p:spPr>
      </p:pic>
      <p:sp>
        <p:nvSpPr>
          <p:cNvPr id="6" name="Obdĺžnik 5"/>
          <p:cNvSpPr/>
          <p:nvPr/>
        </p:nvSpPr>
        <p:spPr>
          <a:xfrm>
            <a:off x="4841442" y="914059"/>
            <a:ext cx="915122" cy="7396897"/>
          </a:xfrm>
          <a:prstGeom prst="rect">
            <a:avLst/>
          </a:prstGeom>
          <a:noFill/>
        </p:spPr>
        <p:txBody>
          <a:bodyPr vert="wordArtVert" wrap="none" lIns="91440" tIns="45720" rIns="91440" bIns="45720">
            <a:spAutoFit/>
          </a:bodyPr>
          <a:lstStyle/>
          <a:p>
            <a:pPr algn="ctr"/>
            <a:r>
              <a:rPr lang="sk-SK" sz="4000" b="1" dirty="0" smtClean="0">
                <a:ln w="22225">
                  <a:solidFill>
                    <a:schemeClr val="accent2"/>
                  </a:solidFill>
                  <a:prstDash val="solid"/>
                </a:ln>
                <a:solidFill>
                  <a:schemeClr val="accent2">
                    <a:lumMod val="40000"/>
                    <a:lumOff val="60000"/>
                  </a:schemeClr>
                </a:solidFill>
              </a:rPr>
              <a:t>MDD-hasiči</a:t>
            </a:r>
            <a:endParaRPr lang="sk-SK"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8810987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ire-themed A4 page borders (SB9808) - SparkleBox"/>
          <p:cNvPicPr>
            <a:picLocks noChangeAspect="1" noChangeArrowheads="1"/>
          </p:cNvPicPr>
          <p:nvPr/>
        </p:nvPicPr>
        <p:blipFill rotWithShape="1">
          <a:blip r:embed="rId2">
            <a:extLst>
              <a:ext uri="{28A0092B-C50C-407E-A947-70E740481C1C}">
                <a14:useLocalDpi xmlns:a14="http://schemas.microsoft.com/office/drawing/2010/main" val="0"/>
              </a:ext>
            </a:extLst>
          </a:blip>
          <a:srcRect l="7733" t="5534" r="7733" b="5343"/>
          <a:stretch/>
        </p:blipFill>
        <p:spPr bwMode="auto">
          <a:xfrm>
            <a:off x="0" y="0"/>
            <a:ext cx="7004304" cy="990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kniha školy 20172018\hasici\DSC01448.JPG"/>
          <p:cNvPicPr>
            <a:picLocks noChangeAspect="1" noChangeArrowheads="1"/>
          </p:cNvPicPr>
          <p:nvPr/>
        </p:nvPicPr>
        <p:blipFill>
          <a:blip r:embed="rId3" cstate="print"/>
          <a:srcRect/>
          <a:stretch>
            <a:fillRect/>
          </a:stretch>
        </p:blipFill>
        <p:spPr bwMode="auto">
          <a:xfrm>
            <a:off x="3039311" y="856382"/>
            <a:ext cx="2880000" cy="2160000"/>
          </a:xfrm>
          <a:prstGeom prst="rect">
            <a:avLst/>
          </a:prstGeom>
          <a:noFill/>
          <a:ln w="28575">
            <a:solidFill>
              <a:schemeClr val="accent4">
                <a:lumMod val="75000"/>
              </a:schemeClr>
            </a:solidFill>
          </a:ln>
        </p:spPr>
      </p:pic>
      <p:pic>
        <p:nvPicPr>
          <p:cNvPr id="3" name="Picture 2" descr="E:\kniha školy 20172018\hasici\DSC01437.JPG"/>
          <p:cNvPicPr>
            <a:picLocks noChangeAspect="1" noChangeArrowheads="1"/>
          </p:cNvPicPr>
          <p:nvPr/>
        </p:nvPicPr>
        <p:blipFill>
          <a:blip r:embed="rId4" cstate="print"/>
          <a:srcRect/>
          <a:stretch>
            <a:fillRect/>
          </a:stretch>
        </p:blipFill>
        <p:spPr bwMode="auto">
          <a:xfrm>
            <a:off x="1599311" y="3165976"/>
            <a:ext cx="2879999" cy="2160000"/>
          </a:xfrm>
          <a:prstGeom prst="rect">
            <a:avLst/>
          </a:prstGeom>
          <a:noFill/>
          <a:ln w="28575">
            <a:solidFill>
              <a:schemeClr val="accent4">
                <a:lumMod val="75000"/>
              </a:schemeClr>
            </a:solidFill>
          </a:ln>
        </p:spPr>
      </p:pic>
      <p:pic>
        <p:nvPicPr>
          <p:cNvPr id="1028" name="Picture 4" descr="E:\kniha školy 20172018\hasici\DSC01452.JPG"/>
          <p:cNvPicPr>
            <a:picLocks noChangeAspect="1" noChangeArrowheads="1"/>
          </p:cNvPicPr>
          <p:nvPr/>
        </p:nvPicPr>
        <p:blipFill>
          <a:blip r:embed="rId5" cstate="print"/>
          <a:srcRect/>
          <a:stretch>
            <a:fillRect/>
          </a:stretch>
        </p:blipFill>
        <p:spPr bwMode="auto">
          <a:xfrm>
            <a:off x="3297323" y="5455988"/>
            <a:ext cx="2879999" cy="2160000"/>
          </a:xfrm>
          <a:prstGeom prst="rect">
            <a:avLst/>
          </a:prstGeom>
          <a:noFill/>
          <a:ln w="28575">
            <a:solidFill>
              <a:schemeClr val="accent4">
                <a:lumMod val="75000"/>
              </a:schemeClr>
            </a:solidFill>
          </a:ln>
        </p:spPr>
      </p:pic>
      <p:pic>
        <p:nvPicPr>
          <p:cNvPr id="1029" name="Picture 5" descr="E:\kniha školy 20172018\hasici\DSC01483.JPG"/>
          <p:cNvPicPr>
            <a:picLocks noChangeAspect="1" noChangeArrowheads="1"/>
          </p:cNvPicPr>
          <p:nvPr/>
        </p:nvPicPr>
        <p:blipFill>
          <a:blip r:embed="rId6" cstate="print"/>
          <a:srcRect/>
          <a:stretch>
            <a:fillRect/>
          </a:stretch>
        </p:blipFill>
        <p:spPr bwMode="auto">
          <a:xfrm>
            <a:off x="928662" y="7078374"/>
            <a:ext cx="2879999" cy="2160000"/>
          </a:xfrm>
          <a:prstGeom prst="rect">
            <a:avLst/>
          </a:prstGeom>
          <a:noFill/>
          <a:ln w="28575">
            <a:solidFill>
              <a:schemeClr val="accent4">
                <a:lumMod val="75000"/>
              </a:schemeClr>
            </a:solidFill>
          </a:ln>
        </p:spPr>
      </p:pic>
    </p:spTree>
    <p:extLst>
      <p:ext uri="{BB962C8B-B14F-4D97-AF65-F5344CB8AC3E}">
        <p14:creationId xmlns:p14="http://schemas.microsoft.com/office/powerpoint/2010/main" val="35692980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i\Desktop\kvet.jpg"/>
          <p:cNvPicPr>
            <a:picLocks noGrp="1" noChangeAspect="1" noChangeArrowheads="1"/>
          </p:cNvPicPr>
          <p:nvPr>
            <p:ph idx="1"/>
          </p:nvPr>
        </p:nvPicPr>
        <p:blipFill rotWithShape="1">
          <a:blip r:embed="rId2"/>
          <a:srcRect l="9166" t="5993" r="7085" b="6354"/>
          <a:stretch/>
        </p:blipFill>
        <p:spPr bwMode="auto">
          <a:xfrm>
            <a:off x="142761" y="24161"/>
            <a:ext cx="6857999" cy="9906000"/>
          </a:xfrm>
          <a:prstGeom prst="rect">
            <a:avLst/>
          </a:prstGeom>
          <a:noFill/>
        </p:spPr>
      </p:pic>
      <p:pic>
        <p:nvPicPr>
          <p:cNvPr id="3" name="Picture 2" descr="E:\mix\SAM_2862.JPG"/>
          <p:cNvPicPr>
            <a:picLocks noChangeAspect="1" noChangeArrowheads="1"/>
          </p:cNvPicPr>
          <p:nvPr/>
        </p:nvPicPr>
        <p:blipFill>
          <a:blip r:embed="rId3" cstate="print"/>
          <a:srcRect/>
          <a:stretch>
            <a:fillRect/>
          </a:stretch>
        </p:blipFill>
        <p:spPr bwMode="auto">
          <a:xfrm>
            <a:off x="3439659" y="692004"/>
            <a:ext cx="2880000" cy="2160000"/>
          </a:xfrm>
          <a:prstGeom prst="rect">
            <a:avLst/>
          </a:prstGeom>
          <a:noFill/>
          <a:ln w="28575">
            <a:solidFill>
              <a:schemeClr val="accent6"/>
            </a:solidFill>
          </a:ln>
        </p:spPr>
      </p:pic>
      <p:pic>
        <p:nvPicPr>
          <p:cNvPr id="1027" name="Picture 3" descr="E:\mix\SAM_2863.JPG"/>
          <p:cNvPicPr>
            <a:picLocks noChangeAspect="1" noChangeArrowheads="1"/>
          </p:cNvPicPr>
          <p:nvPr/>
        </p:nvPicPr>
        <p:blipFill>
          <a:blip r:embed="rId4" cstate="print"/>
          <a:srcRect/>
          <a:stretch>
            <a:fillRect/>
          </a:stretch>
        </p:blipFill>
        <p:spPr bwMode="auto">
          <a:xfrm>
            <a:off x="724558" y="2438999"/>
            <a:ext cx="2880000" cy="2160000"/>
          </a:xfrm>
          <a:prstGeom prst="rect">
            <a:avLst/>
          </a:prstGeom>
          <a:noFill/>
          <a:ln w="28575">
            <a:solidFill>
              <a:schemeClr val="accent6"/>
            </a:solidFill>
          </a:ln>
        </p:spPr>
      </p:pic>
      <p:pic>
        <p:nvPicPr>
          <p:cNvPr id="1028" name="Picture 4" descr="E:\mix\SAM_2868.JPG"/>
          <p:cNvPicPr>
            <a:picLocks noChangeAspect="1" noChangeArrowheads="1"/>
          </p:cNvPicPr>
          <p:nvPr/>
        </p:nvPicPr>
        <p:blipFill>
          <a:blip r:embed="rId5" cstate="print"/>
          <a:srcRect/>
          <a:stretch>
            <a:fillRect/>
          </a:stretch>
        </p:blipFill>
        <p:spPr bwMode="auto">
          <a:xfrm>
            <a:off x="3348816" y="4767611"/>
            <a:ext cx="2880000" cy="2160000"/>
          </a:xfrm>
          <a:prstGeom prst="rect">
            <a:avLst/>
          </a:prstGeom>
          <a:noFill/>
          <a:ln w="28575">
            <a:solidFill>
              <a:schemeClr val="accent6"/>
            </a:solidFill>
          </a:ln>
        </p:spPr>
      </p:pic>
      <p:pic>
        <p:nvPicPr>
          <p:cNvPr id="1029" name="Picture 5" descr="E:\mix\SAM_2890.JPG"/>
          <p:cNvPicPr>
            <a:picLocks noChangeAspect="1" noChangeArrowheads="1"/>
          </p:cNvPicPr>
          <p:nvPr/>
        </p:nvPicPr>
        <p:blipFill>
          <a:blip r:embed="rId6" cstate="print"/>
          <a:srcRect/>
          <a:stretch>
            <a:fillRect/>
          </a:stretch>
        </p:blipFill>
        <p:spPr bwMode="auto">
          <a:xfrm>
            <a:off x="691761" y="7065336"/>
            <a:ext cx="2880000" cy="2160000"/>
          </a:xfrm>
          <a:prstGeom prst="rect">
            <a:avLst/>
          </a:prstGeom>
          <a:noFill/>
          <a:ln w="28575">
            <a:solidFill>
              <a:schemeClr val="accent6"/>
            </a:solidFill>
          </a:ln>
        </p:spPr>
      </p:pic>
      <p:sp>
        <p:nvSpPr>
          <p:cNvPr id="5" name="Obdĺžnik 4"/>
          <p:cNvSpPr/>
          <p:nvPr/>
        </p:nvSpPr>
        <p:spPr>
          <a:xfrm>
            <a:off x="417601" y="5049531"/>
            <a:ext cx="2656375" cy="1384995"/>
          </a:xfrm>
          <a:prstGeom prst="rect">
            <a:avLst/>
          </a:prstGeom>
          <a:noFill/>
        </p:spPr>
        <p:txBody>
          <a:bodyPr wrap="square" lIns="91440" tIns="45720" rIns="91440" bIns="45720">
            <a:spAutoFit/>
          </a:bodyPr>
          <a:lstStyle/>
          <a:p>
            <a:pPr algn="ctr"/>
            <a:r>
              <a:rPr lang="sk-SK" sz="28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omic Sans MS" panose="030F0702030302020204" pitchFamily="66" charset="0"/>
              </a:rPr>
              <a:t>Predškoláci</a:t>
            </a:r>
          </a:p>
          <a:p>
            <a:pPr algn="ctr"/>
            <a:r>
              <a:rPr lang="sk-SK" sz="28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omic Sans MS" panose="030F0702030302020204" pitchFamily="66" charset="0"/>
              </a:rPr>
              <a:t> v </a:t>
            </a:r>
          </a:p>
          <a:p>
            <a:pPr algn="ctr"/>
            <a:r>
              <a:rPr lang="sk-SK" sz="28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omic Sans MS" panose="030F0702030302020204" pitchFamily="66" charset="0"/>
              </a:rPr>
              <a:t>ZŠ</a:t>
            </a:r>
            <a:endParaRPr lang="sk-SK" sz="28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6837130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p:cNvPicPr>
            <a:picLocks noChangeAspect="1"/>
          </p:cNvPicPr>
          <p:nvPr/>
        </p:nvPicPr>
        <p:blipFill>
          <a:blip r:embed="rId2"/>
          <a:stretch>
            <a:fillRect/>
          </a:stretch>
        </p:blipFill>
        <p:spPr>
          <a:xfrm>
            <a:off x="0" y="31242"/>
            <a:ext cx="6858000" cy="9874758"/>
          </a:xfrm>
          <a:prstGeom prst="rect">
            <a:avLst/>
          </a:prstGeom>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 y="347142"/>
            <a:ext cx="3120001" cy="2340000"/>
          </a:xfrm>
          <a:prstGeom prst="rect">
            <a:avLst/>
          </a:prstGeom>
          <a:ln w="28575">
            <a:solidFill>
              <a:schemeClr val="accent5">
                <a:lumMod val="60000"/>
                <a:lumOff val="40000"/>
              </a:schemeClr>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705" y="2792730"/>
            <a:ext cx="3120001" cy="2340000"/>
          </a:xfrm>
          <a:prstGeom prst="rect">
            <a:avLst/>
          </a:prstGeom>
          <a:ln w="28575">
            <a:solidFill>
              <a:schemeClr val="accent6">
                <a:lumMod val="60000"/>
                <a:lumOff val="40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5343042"/>
            <a:ext cx="3120001" cy="2340000"/>
          </a:xfrm>
          <a:prstGeom prst="rect">
            <a:avLst/>
          </a:prstGeom>
          <a:ln w="28575">
            <a:solidFill>
              <a:schemeClr val="accent5">
                <a:lumMod val="60000"/>
                <a:lumOff val="40000"/>
              </a:schemeClr>
            </a:solidFill>
          </a:ln>
        </p:spPr>
      </p:pic>
      <p:pic>
        <p:nvPicPr>
          <p:cNvPr id="5" name="Obrázo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705" y="7139508"/>
            <a:ext cx="3120001" cy="2340000"/>
          </a:xfrm>
          <a:prstGeom prst="rect">
            <a:avLst/>
          </a:prstGeom>
          <a:ln w="28575">
            <a:solidFill>
              <a:schemeClr val="accent6">
                <a:lumMod val="60000"/>
                <a:lumOff val="40000"/>
              </a:schemeClr>
            </a:solidFill>
          </a:ln>
        </p:spPr>
      </p:pic>
      <p:sp>
        <p:nvSpPr>
          <p:cNvPr id="6" name="BlokTextu 5"/>
          <p:cNvSpPr txBox="1"/>
          <p:nvPr/>
        </p:nvSpPr>
        <p:spPr>
          <a:xfrm>
            <a:off x="3942962" y="201168"/>
            <a:ext cx="2915038" cy="3508653"/>
          </a:xfrm>
          <a:prstGeom prst="rect">
            <a:avLst/>
          </a:prstGeom>
          <a:noFill/>
        </p:spPr>
        <p:txBody>
          <a:bodyPr vert="horz" wrap="square" rtlCol="0">
            <a:spAutoFit/>
          </a:bodyPr>
          <a:lstStyle/>
          <a:p>
            <a:r>
              <a:rPr lang="sk-SK"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sk-SK" sz="2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lvl="2">
              <a:lnSpc>
                <a:spcPct val="150000"/>
              </a:lnSpc>
            </a:pPr>
            <a:r>
              <a:rPr lang="sk-SK" sz="3600" b="1" dirty="0" smtClean="0">
                <a:ln w="12700">
                  <a:solidFill>
                    <a:schemeClr val="accent1"/>
                  </a:solidFill>
                  <a:prstDash val="solid"/>
                </a:ln>
                <a:solidFill>
                  <a:schemeClr val="accent1">
                    <a:lumMod val="50000"/>
                  </a:schemeClr>
                </a:solidFill>
                <a:effectLst>
                  <a:outerShdw dist="38100" dir="2640000" algn="bl" rotWithShape="0">
                    <a:schemeClr val="accent1"/>
                  </a:outerShdw>
                </a:effectLst>
                <a:latin typeface="Comic Sans MS" panose="030F0702030302020204" pitchFamily="66" charset="0"/>
              </a:rPr>
              <a:t>MDD</a:t>
            </a:r>
          </a:p>
          <a:p>
            <a:pPr lvl="2">
              <a:lnSpc>
                <a:spcPct val="150000"/>
              </a:lnSpc>
            </a:pPr>
            <a:endParaRPr lang="sk-SK" sz="2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mic Sans MS" panose="030F0702030302020204" pitchFamily="66" charset="0"/>
            </a:endParaRPr>
          </a:p>
          <a:p>
            <a:pPr>
              <a:lnSpc>
                <a:spcPct val="150000"/>
              </a:lnSpc>
            </a:pPr>
            <a:r>
              <a:rPr lang="sk-SK" sz="2400" b="1" dirty="0" smtClean="0">
                <a:ln w="12700">
                  <a:solidFill>
                    <a:schemeClr val="accent1"/>
                  </a:solidFill>
                  <a:prstDash val="solid"/>
                </a:ln>
                <a:solidFill>
                  <a:schemeClr val="accent1">
                    <a:lumMod val="50000"/>
                  </a:schemeClr>
                </a:solidFill>
                <a:effectLst>
                  <a:outerShdw dist="38100" dir="2640000" algn="bl" rotWithShape="0">
                    <a:schemeClr val="accent1"/>
                  </a:outerShdw>
                </a:effectLst>
                <a:latin typeface="Comic Sans MS" panose="030F0702030302020204" pitchFamily="66" charset="0"/>
              </a:rPr>
              <a:t>    ŠPORTOVÉ        </a:t>
            </a:r>
          </a:p>
          <a:p>
            <a:pPr>
              <a:lnSpc>
                <a:spcPct val="150000"/>
              </a:lnSpc>
            </a:pPr>
            <a:r>
              <a:rPr lang="sk-SK" sz="2400" b="1" dirty="0">
                <a:ln w="12700">
                  <a:solidFill>
                    <a:schemeClr val="accent1"/>
                  </a:solidFill>
                  <a:prstDash val="solid"/>
                </a:ln>
                <a:solidFill>
                  <a:schemeClr val="accent1">
                    <a:lumMod val="50000"/>
                  </a:schemeClr>
                </a:solidFill>
                <a:effectLst>
                  <a:outerShdw dist="38100" dir="2640000" algn="bl" rotWithShape="0">
                    <a:schemeClr val="accent1"/>
                  </a:outerShdw>
                </a:effectLst>
                <a:latin typeface="Comic Sans MS" panose="030F0702030302020204" pitchFamily="66" charset="0"/>
              </a:rPr>
              <a:t> </a:t>
            </a:r>
            <a:r>
              <a:rPr lang="sk-SK" sz="2400" b="1" dirty="0" smtClean="0">
                <a:ln w="12700">
                  <a:solidFill>
                    <a:schemeClr val="accent1"/>
                  </a:solidFill>
                  <a:prstDash val="solid"/>
                </a:ln>
                <a:solidFill>
                  <a:schemeClr val="accent1">
                    <a:lumMod val="50000"/>
                  </a:schemeClr>
                </a:solidFill>
                <a:effectLst>
                  <a:outerShdw dist="38100" dir="2640000" algn="bl" rotWithShape="0">
                    <a:schemeClr val="accent1"/>
                  </a:outerShdw>
                </a:effectLst>
                <a:latin typeface="Comic Sans MS" panose="030F0702030302020204" pitchFamily="66" charset="0"/>
              </a:rPr>
              <a:t>  POPOLUDNIE</a:t>
            </a:r>
            <a:r>
              <a:rPr lang="sk-SK" sz="2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endParaRPr lang="sk-SK"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4624119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p:cNvPicPr>
            <a:picLocks noChangeAspect="1"/>
          </p:cNvPicPr>
          <p:nvPr/>
        </p:nvPicPr>
        <p:blipFill>
          <a:blip r:embed="rId2"/>
          <a:stretch>
            <a:fillRect/>
          </a:stretch>
        </p:blipFill>
        <p:spPr>
          <a:xfrm>
            <a:off x="0" y="31242"/>
            <a:ext cx="6858000" cy="9874758"/>
          </a:xfrm>
          <a:prstGeom prst="rect">
            <a:avLst/>
          </a:prstGeom>
        </p:spPr>
      </p:pic>
      <p:pic>
        <p:nvPicPr>
          <p:cNvPr id="3" name="Picture 2" descr="E:\kniha školy 20172018\MDD\DSC01508.JPG"/>
          <p:cNvPicPr>
            <a:picLocks noChangeAspect="1" noChangeArrowheads="1"/>
          </p:cNvPicPr>
          <p:nvPr/>
        </p:nvPicPr>
        <p:blipFill>
          <a:blip r:embed="rId3" cstate="print"/>
          <a:srcRect/>
          <a:stretch>
            <a:fillRect/>
          </a:stretch>
        </p:blipFill>
        <p:spPr bwMode="auto">
          <a:xfrm>
            <a:off x="549001" y="438718"/>
            <a:ext cx="2879999" cy="2160000"/>
          </a:xfrm>
          <a:prstGeom prst="rect">
            <a:avLst/>
          </a:prstGeom>
          <a:noFill/>
          <a:ln w="28575">
            <a:solidFill>
              <a:schemeClr val="accent1"/>
            </a:solidFill>
          </a:ln>
        </p:spPr>
      </p:pic>
      <p:pic>
        <p:nvPicPr>
          <p:cNvPr id="1027" name="Picture 3" descr="E:\kniha školy 20172018\MDD\DSC01514.JPG"/>
          <p:cNvPicPr>
            <a:picLocks noChangeAspect="1" noChangeArrowheads="1"/>
          </p:cNvPicPr>
          <p:nvPr/>
        </p:nvPicPr>
        <p:blipFill>
          <a:blip r:embed="rId4" cstate="print"/>
          <a:srcRect/>
          <a:stretch>
            <a:fillRect/>
          </a:stretch>
        </p:blipFill>
        <p:spPr bwMode="auto">
          <a:xfrm>
            <a:off x="3703500" y="2092873"/>
            <a:ext cx="2880000" cy="2160000"/>
          </a:xfrm>
          <a:prstGeom prst="rect">
            <a:avLst/>
          </a:prstGeom>
          <a:noFill/>
          <a:ln w="28575">
            <a:solidFill>
              <a:schemeClr val="accent1"/>
            </a:solidFill>
          </a:ln>
        </p:spPr>
      </p:pic>
      <p:pic>
        <p:nvPicPr>
          <p:cNvPr id="1028" name="Picture 4" descr="E:\kniha školy 20172018\MDD\DSC01584.JPG"/>
          <p:cNvPicPr>
            <a:picLocks noChangeAspect="1" noChangeArrowheads="1"/>
          </p:cNvPicPr>
          <p:nvPr/>
        </p:nvPicPr>
        <p:blipFill>
          <a:blip r:embed="rId5" cstate="print"/>
          <a:srcRect/>
          <a:stretch>
            <a:fillRect/>
          </a:stretch>
        </p:blipFill>
        <p:spPr bwMode="auto">
          <a:xfrm>
            <a:off x="549001" y="3882455"/>
            <a:ext cx="2879999" cy="2160000"/>
          </a:xfrm>
          <a:prstGeom prst="rect">
            <a:avLst/>
          </a:prstGeom>
          <a:noFill/>
          <a:ln w="28575">
            <a:solidFill>
              <a:schemeClr val="accent1"/>
            </a:solidFill>
          </a:ln>
        </p:spPr>
      </p:pic>
      <p:pic>
        <p:nvPicPr>
          <p:cNvPr id="1029" name="Picture 5" descr="E:\kniha školy 20172018\MDD\DSC01644.JPG"/>
          <p:cNvPicPr>
            <a:picLocks noChangeAspect="1" noChangeArrowheads="1"/>
          </p:cNvPicPr>
          <p:nvPr/>
        </p:nvPicPr>
        <p:blipFill>
          <a:blip r:embed="rId6" cstate="print"/>
          <a:srcRect/>
          <a:stretch>
            <a:fillRect/>
          </a:stretch>
        </p:blipFill>
        <p:spPr bwMode="auto">
          <a:xfrm>
            <a:off x="549001" y="7091731"/>
            <a:ext cx="2879999" cy="2160000"/>
          </a:xfrm>
          <a:prstGeom prst="rect">
            <a:avLst/>
          </a:prstGeom>
          <a:noFill/>
          <a:ln w="28575">
            <a:solidFill>
              <a:schemeClr val="accent1"/>
            </a:solidFill>
          </a:ln>
        </p:spPr>
      </p:pic>
      <p:pic>
        <p:nvPicPr>
          <p:cNvPr id="1030" name="Picture 6" descr="E:\kniha školy 20172018\MDD\DSC01506.JPG"/>
          <p:cNvPicPr>
            <a:picLocks noChangeAspect="1" noChangeArrowheads="1"/>
          </p:cNvPicPr>
          <p:nvPr/>
        </p:nvPicPr>
        <p:blipFill>
          <a:blip r:embed="rId7" cstate="print"/>
          <a:srcRect/>
          <a:stretch>
            <a:fillRect/>
          </a:stretch>
        </p:blipFill>
        <p:spPr bwMode="auto">
          <a:xfrm>
            <a:off x="3703500" y="5219135"/>
            <a:ext cx="2880000" cy="2160000"/>
          </a:xfrm>
          <a:prstGeom prst="rect">
            <a:avLst/>
          </a:prstGeom>
          <a:noFill/>
          <a:ln w="28575">
            <a:solidFill>
              <a:schemeClr val="accent1"/>
            </a:solidFill>
          </a:ln>
        </p:spPr>
      </p:pic>
    </p:spTree>
    <p:extLst>
      <p:ext uri="{BB962C8B-B14F-4D97-AF65-F5344CB8AC3E}">
        <p14:creationId xmlns:p14="http://schemas.microsoft.com/office/powerpoint/2010/main" val="11714597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ori B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548908" y="3500173"/>
            <a:ext cx="3760178" cy="466328"/>
          </a:xfrm>
          <a:prstGeom prst="rect">
            <a:avLst/>
          </a:prstGeom>
          <a:noFill/>
        </p:spPr>
        <p:txBody>
          <a:bodyPr vert="horz" wrap="none" lIns="72000" tIns="72000" rIns="72000" bIns="72000" rtlCol="0">
            <a:spAutoFit/>
          </a:bodyPr>
          <a:lstStyle/>
          <a:p>
            <a:pPr>
              <a:lnSpc>
                <a:spcPts val="2400"/>
              </a:lnSpc>
            </a:pPr>
            <a:r>
              <a:rPr lang="sk-SK" sz="2800" dirty="0" smtClean="0">
                <a:solidFill>
                  <a:srgbClr val="C00000"/>
                </a:solidFill>
                <a:effectLst>
                  <a:innerShdw blurRad="63500" dist="50800" dir="13500000">
                    <a:prstClr val="black">
                      <a:alpha val="50000"/>
                    </a:prstClr>
                  </a:innerShdw>
                </a:effectLst>
                <a:latin typeface="Comic Sans MS" panose="030F0702030302020204" pitchFamily="66" charset="0"/>
              </a:rPr>
              <a:t>Divadlo z predmestia </a:t>
            </a:r>
            <a:endParaRPr lang="sk-SK" sz="2800" dirty="0">
              <a:solidFill>
                <a:srgbClr val="C00000"/>
              </a:solidFill>
              <a:effectLst>
                <a:innerShdw blurRad="63500" dist="50800" dir="13500000">
                  <a:prstClr val="black">
                    <a:alpha val="50000"/>
                  </a:prstClr>
                </a:innerShdw>
              </a:effectLst>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997" y="1039879"/>
            <a:ext cx="2880001" cy="2160000"/>
          </a:xfrm>
          <a:prstGeom prst="rect">
            <a:avLst/>
          </a:prstGeom>
          <a:solidFill>
            <a:srgbClr val="990033"/>
          </a:solidFill>
          <a:ln w="28575">
            <a:solidFill>
              <a:srgbClr val="990033"/>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998" y="6717897"/>
            <a:ext cx="2880001" cy="2160000"/>
          </a:xfrm>
          <a:prstGeom prst="rect">
            <a:avLst/>
          </a:prstGeom>
          <a:solidFill>
            <a:srgbClr val="990033"/>
          </a:solidFill>
          <a:ln w="28575">
            <a:solidFill>
              <a:srgbClr val="990033"/>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997" y="4145617"/>
            <a:ext cx="2880001" cy="2160000"/>
          </a:xfrm>
          <a:prstGeom prst="rect">
            <a:avLst/>
          </a:prstGeom>
          <a:solidFill>
            <a:srgbClr val="990033"/>
          </a:solidFill>
          <a:ln w="28575">
            <a:solidFill>
              <a:srgbClr val="990033"/>
            </a:solidFill>
          </a:ln>
        </p:spPr>
      </p:pic>
    </p:spTree>
    <p:extLst>
      <p:ext uri="{BB962C8B-B14F-4D97-AF65-F5344CB8AC3E}">
        <p14:creationId xmlns:p14="http://schemas.microsoft.com/office/powerpoint/2010/main" val="359834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026" name="Picture 2" descr="C:\Users\romi\Desktop\o z.jpg"/>
          <p:cNvPicPr>
            <a:picLocks noGrp="1" noChangeAspect="1" noChangeArrowheads="1"/>
          </p:cNvPicPr>
          <p:nvPr>
            <p:ph idx="1"/>
          </p:nvPr>
        </p:nvPicPr>
        <p:blipFill>
          <a:blip r:embed="rId2"/>
          <a:srcRect/>
          <a:stretch>
            <a:fillRect/>
          </a:stretch>
        </p:blipFill>
        <p:spPr bwMode="auto">
          <a:xfrm>
            <a:off x="-14041" y="0"/>
            <a:ext cx="6858000" cy="9692640"/>
          </a:xfrm>
          <a:prstGeom prst="rect">
            <a:avLst/>
          </a:prstGeom>
          <a:noFill/>
        </p:spPr>
      </p:pic>
      <p:pic>
        <p:nvPicPr>
          <p:cNvPr id="3" name="Picture 2" descr="E:\Nová složka\o z\SAM_2009.JPG"/>
          <p:cNvPicPr>
            <a:picLocks noChangeAspect="1" noChangeArrowheads="1"/>
          </p:cNvPicPr>
          <p:nvPr/>
        </p:nvPicPr>
        <p:blipFill>
          <a:blip r:embed="rId3" cstate="print"/>
          <a:srcRect/>
          <a:stretch>
            <a:fillRect/>
          </a:stretch>
        </p:blipFill>
        <p:spPr bwMode="auto">
          <a:xfrm>
            <a:off x="1843323" y="973079"/>
            <a:ext cx="2880000" cy="2160000"/>
          </a:xfrm>
          <a:prstGeom prst="rect">
            <a:avLst/>
          </a:prstGeom>
          <a:noFill/>
          <a:ln w="28575">
            <a:solidFill>
              <a:schemeClr val="accent6">
                <a:lumMod val="75000"/>
              </a:schemeClr>
            </a:solidFill>
          </a:ln>
        </p:spPr>
      </p:pic>
      <p:pic>
        <p:nvPicPr>
          <p:cNvPr id="1027" name="Picture 3" descr="E:\Nová složka\o z\SAM_2013.JPG"/>
          <p:cNvPicPr>
            <a:picLocks noChangeAspect="1" noChangeArrowheads="1"/>
          </p:cNvPicPr>
          <p:nvPr/>
        </p:nvPicPr>
        <p:blipFill>
          <a:blip r:embed="rId4" cstate="print"/>
          <a:srcRect/>
          <a:stretch>
            <a:fillRect/>
          </a:stretch>
        </p:blipFill>
        <p:spPr bwMode="auto">
          <a:xfrm>
            <a:off x="1843323" y="4273549"/>
            <a:ext cx="2880000" cy="2160000"/>
          </a:xfrm>
          <a:prstGeom prst="rect">
            <a:avLst/>
          </a:prstGeom>
          <a:noFill/>
          <a:ln w="28575">
            <a:solidFill>
              <a:schemeClr val="accent6">
                <a:lumMod val="75000"/>
              </a:schemeClr>
            </a:solidFill>
          </a:ln>
        </p:spPr>
      </p:pic>
      <p:pic>
        <p:nvPicPr>
          <p:cNvPr id="1028" name="Picture 4" descr="E:\Nová složka\o z\SAM_2023.JPG"/>
          <p:cNvPicPr>
            <a:picLocks noChangeArrowheads="1"/>
          </p:cNvPicPr>
          <p:nvPr/>
        </p:nvPicPr>
        <p:blipFill>
          <a:blip r:embed="rId5" cstate="print"/>
          <a:srcRect/>
          <a:stretch>
            <a:fillRect/>
          </a:stretch>
        </p:blipFill>
        <p:spPr bwMode="auto">
          <a:xfrm>
            <a:off x="1843323" y="6616429"/>
            <a:ext cx="2880000" cy="2160000"/>
          </a:xfrm>
          <a:prstGeom prst="rect">
            <a:avLst/>
          </a:prstGeom>
          <a:noFill/>
          <a:ln w="28575">
            <a:solidFill>
              <a:schemeClr val="accent6">
                <a:lumMod val="75000"/>
              </a:schemeClr>
            </a:solidFill>
          </a:ln>
        </p:spPr>
      </p:pic>
      <p:sp>
        <p:nvSpPr>
          <p:cNvPr id="4" name="BlokTextu 3"/>
          <p:cNvSpPr txBox="1"/>
          <p:nvPr/>
        </p:nvSpPr>
        <p:spPr>
          <a:xfrm>
            <a:off x="1167002" y="3431328"/>
            <a:ext cx="4523995" cy="461665"/>
          </a:xfrm>
          <a:prstGeom prst="rect">
            <a:avLst/>
          </a:prstGeom>
          <a:noFill/>
        </p:spPr>
        <p:txBody>
          <a:bodyPr wrap="none" rtlCol="0">
            <a:spAutoFit/>
          </a:bodyPr>
          <a:lstStyle/>
          <a:p>
            <a:r>
              <a:rPr lang="sk-SK" sz="2400" dirty="0" smtClean="0">
                <a:solidFill>
                  <a:schemeClr val="accent6">
                    <a:lumMod val="50000"/>
                  </a:schemeClr>
                </a:solidFill>
                <a:latin typeface="Comic Sans MS" panose="030F0702030302020204" pitchFamily="66" charset="0"/>
              </a:rPr>
              <a:t>Výstava ovocia a zeleniny v ZŠ</a:t>
            </a:r>
            <a:endParaRPr lang="sk-SK" sz="24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6229512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aori B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kniha školy 20172018\divadlo z predmestia\20180612_091428.jpg"/>
          <p:cNvPicPr>
            <a:picLocks noChangeAspect="1" noChangeArrowheads="1"/>
          </p:cNvPicPr>
          <p:nvPr/>
        </p:nvPicPr>
        <p:blipFill>
          <a:blip r:embed="rId3" cstate="print"/>
          <a:srcRect/>
          <a:stretch>
            <a:fillRect/>
          </a:stretch>
        </p:blipFill>
        <p:spPr bwMode="auto">
          <a:xfrm>
            <a:off x="1828999" y="957008"/>
            <a:ext cx="3200001" cy="1800000"/>
          </a:xfrm>
          <a:prstGeom prst="rect">
            <a:avLst/>
          </a:prstGeom>
          <a:noFill/>
          <a:ln w="28575">
            <a:solidFill>
              <a:schemeClr val="accent2">
                <a:lumMod val="60000"/>
                <a:lumOff val="40000"/>
              </a:schemeClr>
            </a:solidFill>
          </a:ln>
        </p:spPr>
      </p:pic>
      <p:pic>
        <p:nvPicPr>
          <p:cNvPr id="1027" name="Picture 3" descr="E:\kniha školy 20172018\divadlo z predmestia\20180612_092046.jpg"/>
          <p:cNvPicPr>
            <a:picLocks noChangeAspect="1" noChangeArrowheads="1"/>
          </p:cNvPicPr>
          <p:nvPr/>
        </p:nvPicPr>
        <p:blipFill>
          <a:blip r:embed="rId4" cstate="print"/>
          <a:srcRect/>
          <a:stretch>
            <a:fillRect/>
          </a:stretch>
        </p:blipFill>
        <p:spPr bwMode="auto">
          <a:xfrm>
            <a:off x="1829000" y="3153000"/>
            <a:ext cx="3200000" cy="1800000"/>
          </a:xfrm>
          <a:prstGeom prst="rect">
            <a:avLst/>
          </a:prstGeom>
          <a:noFill/>
          <a:ln w="28575">
            <a:solidFill>
              <a:schemeClr val="accent2">
                <a:lumMod val="60000"/>
                <a:lumOff val="40000"/>
              </a:schemeClr>
            </a:solidFill>
          </a:ln>
        </p:spPr>
      </p:pic>
      <p:pic>
        <p:nvPicPr>
          <p:cNvPr id="1029" name="Picture 5" descr="E:\kniha školy 20172018\divadlo z predmestia\20180612_093912.jpg"/>
          <p:cNvPicPr>
            <a:picLocks noChangeAspect="1" noChangeArrowheads="1"/>
          </p:cNvPicPr>
          <p:nvPr/>
        </p:nvPicPr>
        <p:blipFill>
          <a:blip r:embed="rId5" cstate="print"/>
          <a:srcRect/>
          <a:stretch>
            <a:fillRect/>
          </a:stretch>
        </p:blipFill>
        <p:spPr bwMode="auto">
          <a:xfrm>
            <a:off x="1829000" y="7254053"/>
            <a:ext cx="3200000" cy="1800000"/>
          </a:xfrm>
          <a:prstGeom prst="rect">
            <a:avLst/>
          </a:prstGeom>
          <a:noFill/>
          <a:ln w="28575">
            <a:solidFill>
              <a:schemeClr val="accent2">
                <a:lumMod val="60000"/>
                <a:lumOff val="40000"/>
              </a:schemeClr>
            </a:solidFill>
          </a:ln>
        </p:spPr>
      </p:pic>
      <p:pic>
        <p:nvPicPr>
          <p:cNvPr id="1028" name="Picture 4" descr="E:\kniha školy 20172018\divadlo z predmestia\20180612_093320.jpg"/>
          <p:cNvPicPr>
            <a:picLocks noChangeAspect="1" noChangeArrowheads="1"/>
          </p:cNvPicPr>
          <p:nvPr/>
        </p:nvPicPr>
        <p:blipFill>
          <a:blip r:embed="rId6" cstate="print"/>
          <a:srcRect/>
          <a:stretch>
            <a:fillRect/>
          </a:stretch>
        </p:blipFill>
        <p:spPr bwMode="auto">
          <a:xfrm>
            <a:off x="1829000" y="5182945"/>
            <a:ext cx="3200000" cy="1800000"/>
          </a:xfrm>
          <a:prstGeom prst="rect">
            <a:avLst/>
          </a:prstGeom>
          <a:noFill/>
          <a:ln w="28575">
            <a:solidFill>
              <a:schemeClr val="accent2">
                <a:lumMod val="60000"/>
                <a:lumOff val="40000"/>
              </a:schemeClr>
            </a:solidFill>
          </a:ln>
        </p:spPr>
      </p:pic>
    </p:spTree>
    <p:extLst>
      <p:ext uri="{BB962C8B-B14F-4D97-AF65-F5344CB8AC3E}">
        <p14:creationId xmlns:p14="http://schemas.microsoft.com/office/powerpoint/2010/main" val="29709832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SAS DEL COLE - Tita K - Picasa Web Album: "/>
          <p:cNvPicPr>
            <a:picLocks noChangeAspect="1" noChangeArrowheads="1"/>
          </p:cNvPicPr>
          <p:nvPr/>
        </p:nvPicPr>
        <p:blipFill rotWithShape="1">
          <a:blip r:embed="rId2" cstate="print"/>
          <a:srcRect l="2418" t="1108" r="4703" b="2522"/>
          <a:stretch/>
        </p:blipFill>
        <p:spPr bwMode="auto">
          <a:xfrm>
            <a:off x="0" y="0"/>
            <a:ext cx="6858000" cy="9906000"/>
          </a:xfrm>
          <a:prstGeom prst="rect">
            <a:avLst/>
          </a:prstGeom>
          <a:noFill/>
        </p:spPr>
      </p:pic>
      <p:pic>
        <p:nvPicPr>
          <p:cNvPr id="3" name="Picture 2" descr="E:\kniha školy 20172018\LŠU\DSC01686.JPG"/>
          <p:cNvPicPr>
            <a:picLocks noChangeAspect="1" noChangeArrowheads="1"/>
          </p:cNvPicPr>
          <p:nvPr/>
        </p:nvPicPr>
        <p:blipFill>
          <a:blip r:embed="rId3" cstate="print"/>
          <a:srcRect/>
          <a:stretch>
            <a:fillRect/>
          </a:stretch>
        </p:blipFill>
        <p:spPr bwMode="auto">
          <a:xfrm>
            <a:off x="3477000" y="894404"/>
            <a:ext cx="2783999" cy="2088000"/>
          </a:xfrm>
          <a:prstGeom prst="rect">
            <a:avLst/>
          </a:prstGeom>
          <a:noFill/>
          <a:ln w="28575">
            <a:solidFill>
              <a:srgbClr val="0070C0"/>
            </a:solidFill>
          </a:ln>
        </p:spPr>
      </p:pic>
      <p:pic>
        <p:nvPicPr>
          <p:cNvPr id="4" name="Picture 4" descr="E:\kniha školy 20172018\LŠU\DSC01678.JPG"/>
          <p:cNvPicPr>
            <a:picLocks noChangeAspect="1" noChangeArrowheads="1"/>
          </p:cNvPicPr>
          <p:nvPr/>
        </p:nvPicPr>
        <p:blipFill>
          <a:blip r:embed="rId4" cstate="print"/>
          <a:srcRect/>
          <a:stretch>
            <a:fillRect/>
          </a:stretch>
        </p:blipFill>
        <p:spPr bwMode="auto">
          <a:xfrm>
            <a:off x="3476999" y="3303712"/>
            <a:ext cx="2784000" cy="2088000"/>
          </a:xfrm>
          <a:prstGeom prst="rect">
            <a:avLst/>
          </a:prstGeom>
          <a:noFill/>
          <a:ln w="28575">
            <a:solidFill>
              <a:srgbClr val="0070C0"/>
            </a:solidFill>
          </a:ln>
        </p:spPr>
      </p:pic>
      <p:pic>
        <p:nvPicPr>
          <p:cNvPr id="5" name="Picture 3" descr="E:\kniha školy 20172018\LŠU\DSC01666.JPG"/>
          <p:cNvPicPr>
            <a:picLocks noChangeAspect="1" noChangeArrowheads="1"/>
          </p:cNvPicPr>
          <p:nvPr/>
        </p:nvPicPr>
        <p:blipFill>
          <a:blip r:embed="rId5" cstate="print"/>
          <a:srcRect/>
          <a:stretch>
            <a:fillRect/>
          </a:stretch>
        </p:blipFill>
        <p:spPr bwMode="auto">
          <a:xfrm>
            <a:off x="572999" y="663456"/>
            <a:ext cx="2783999" cy="2088000"/>
          </a:xfrm>
          <a:prstGeom prst="rect">
            <a:avLst/>
          </a:prstGeom>
          <a:noFill/>
          <a:ln w="28575">
            <a:solidFill>
              <a:srgbClr val="0070C0"/>
            </a:solidFill>
          </a:ln>
        </p:spPr>
      </p:pic>
      <p:pic>
        <p:nvPicPr>
          <p:cNvPr id="6" name="Obrázo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997" y="4417560"/>
            <a:ext cx="2784001" cy="2088000"/>
          </a:xfrm>
          <a:prstGeom prst="rect">
            <a:avLst/>
          </a:prstGeom>
          <a:ln w="28575">
            <a:solidFill>
              <a:srgbClr val="00B0F0"/>
            </a:solidFill>
          </a:ln>
        </p:spPr>
      </p:pic>
      <p:pic>
        <p:nvPicPr>
          <p:cNvPr id="7" name="Obrázo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997" y="7025964"/>
            <a:ext cx="2736001" cy="2052000"/>
          </a:xfrm>
          <a:prstGeom prst="rect">
            <a:avLst/>
          </a:prstGeom>
          <a:ln w="28575">
            <a:solidFill>
              <a:srgbClr val="00B0F0"/>
            </a:solidFill>
          </a:ln>
        </p:spPr>
      </p:pic>
      <p:pic>
        <p:nvPicPr>
          <p:cNvPr id="8" name="Obrázo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76999" y="5788183"/>
            <a:ext cx="2736001" cy="2052000"/>
          </a:xfrm>
          <a:prstGeom prst="rect">
            <a:avLst/>
          </a:prstGeom>
          <a:ln w="28575">
            <a:solidFill>
              <a:srgbClr val="00B0F0"/>
            </a:solidFill>
          </a:ln>
        </p:spPr>
      </p:pic>
      <p:sp>
        <p:nvSpPr>
          <p:cNvPr id="9" name="BlokTextu 8"/>
          <p:cNvSpPr txBox="1"/>
          <p:nvPr/>
        </p:nvSpPr>
        <p:spPr>
          <a:xfrm>
            <a:off x="232200" y="3233889"/>
            <a:ext cx="3244799" cy="1200329"/>
          </a:xfrm>
          <a:prstGeom prst="rect">
            <a:avLst/>
          </a:prstGeom>
          <a:noFill/>
        </p:spPr>
        <p:txBody>
          <a:bodyPr wrap="none" rtlCol="0">
            <a:spAutoFit/>
          </a:bodyPr>
          <a:lstStyle/>
          <a:p>
            <a:pPr algn="ctr"/>
            <a:r>
              <a:rPr lang="sk-SK" sz="2400" dirty="0" smtClean="0">
                <a:latin typeface="Comic Sans MS" panose="030F0702030302020204" pitchFamily="66" charset="0"/>
              </a:rPr>
              <a:t>Deň otvorených dverí</a:t>
            </a:r>
          </a:p>
          <a:p>
            <a:pPr algn="ctr"/>
            <a:r>
              <a:rPr lang="sk-SK" sz="2400" dirty="0" smtClean="0">
                <a:latin typeface="Comic Sans MS" panose="030F0702030302020204" pitchFamily="66" charset="0"/>
              </a:rPr>
              <a:t>v</a:t>
            </a:r>
          </a:p>
          <a:p>
            <a:pPr algn="ctr"/>
            <a:r>
              <a:rPr lang="sk-SK" sz="2400" dirty="0" smtClean="0">
                <a:latin typeface="Comic Sans MS" panose="030F0702030302020204" pitchFamily="66" charset="0"/>
              </a:rPr>
              <a:t>ZUŠ</a:t>
            </a:r>
            <a:endParaRPr lang="sk-SK" sz="2400" dirty="0">
              <a:latin typeface="Comic Sans MS" panose="030F0702030302020204" pitchFamily="66" charset="0"/>
            </a:endParaRPr>
          </a:p>
        </p:txBody>
      </p:sp>
    </p:spTree>
    <p:extLst>
      <p:ext uri="{BB962C8B-B14F-4D97-AF65-F5344CB8AC3E}">
        <p14:creationId xmlns:p14="http://schemas.microsoft.com/office/powerpoint/2010/main" val="1197596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lduras e Frames - cristina ferraz - Picasa Web Alb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46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4973220" y="826770"/>
            <a:ext cx="1018612" cy="12280895"/>
          </a:xfrm>
          <a:prstGeom prst="rect">
            <a:avLst/>
          </a:prstGeom>
          <a:noFill/>
        </p:spPr>
        <p:txBody>
          <a:bodyPr vert="wordArtVert" wrap="square" rtlCol="0">
            <a:spAutoFit/>
          </a:bodyPr>
          <a:lstStyle/>
          <a:p>
            <a:r>
              <a:rPr lang="sk-SK" sz="2000" b="1" dirty="0" smtClean="0">
                <a:ln w="6600">
                  <a:solidFill>
                    <a:schemeClr val="accent1">
                      <a:lumMod val="50000"/>
                    </a:schemeClr>
                  </a:solidFill>
                  <a:prstDash val="solid"/>
                </a:ln>
                <a:solidFill>
                  <a:schemeClr val="accent1">
                    <a:lumMod val="60000"/>
                    <a:lumOff val="40000"/>
                  </a:schemeClr>
                </a:solidFill>
                <a:effectLst>
                  <a:outerShdw dist="38100" dir="2700000" algn="tl" rotWithShape="0">
                    <a:schemeClr val="accent2"/>
                  </a:outerShdw>
                </a:effectLst>
                <a:latin typeface="Comic Sans MS" panose="030F0702030302020204" pitchFamily="66" charset="0"/>
              </a:rPr>
              <a:t>Rozlúčková slávnosť</a:t>
            </a:r>
          </a:p>
          <a:p>
            <a:r>
              <a:rPr lang="sk-SK" sz="2000" b="1" dirty="0">
                <a:ln w="6600">
                  <a:solidFill>
                    <a:schemeClr val="accent1">
                      <a:lumMod val="50000"/>
                    </a:schemeClr>
                  </a:solidFill>
                  <a:prstDash val="solid"/>
                </a:ln>
                <a:solidFill>
                  <a:schemeClr val="accent1">
                    <a:lumMod val="60000"/>
                    <a:lumOff val="40000"/>
                  </a:schemeClr>
                </a:solidFill>
                <a:effectLst>
                  <a:outerShdw dist="38100" dir="2700000" algn="tl" rotWithShape="0">
                    <a:schemeClr val="accent2"/>
                  </a:outerShdw>
                </a:effectLst>
                <a:latin typeface="Comic Sans MS" panose="030F0702030302020204" pitchFamily="66" charset="0"/>
              </a:rPr>
              <a:t> </a:t>
            </a:r>
            <a:r>
              <a:rPr lang="sk-SK" sz="2000" b="1" dirty="0" smtClean="0">
                <a:ln w="6600">
                  <a:solidFill>
                    <a:schemeClr val="accent1">
                      <a:lumMod val="50000"/>
                    </a:schemeClr>
                  </a:solidFill>
                  <a:prstDash val="solid"/>
                </a:ln>
                <a:solidFill>
                  <a:schemeClr val="accent1">
                    <a:lumMod val="60000"/>
                    <a:lumOff val="40000"/>
                  </a:schemeClr>
                </a:solidFill>
                <a:effectLst>
                  <a:outerShdw dist="38100" dir="2700000" algn="tl" rotWithShape="0">
                    <a:schemeClr val="accent2"/>
                  </a:outerShdw>
                </a:effectLst>
                <a:latin typeface="Comic Sans MS" panose="030F0702030302020204" pitchFamily="66" charset="0"/>
              </a:rPr>
              <a:t>    predškolákov</a:t>
            </a:r>
            <a:endParaRPr lang="sk-SK" sz="2000" b="1" dirty="0">
              <a:ln w="6600">
                <a:solidFill>
                  <a:schemeClr val="accent1">
                    <a:lumMod val="50000"/>
                  </a:schemeClr>
                </a:solidFill>
                <a:prstDash val="solid"/>
              </a:ln>
              <a:solidFill>
                <a:schemeClr val="accent1">
                  <a:lumMod val="60000"/>
                  <a:lumOff val="40000"/>
                </a:schemeClr>
              </a:solidFill>
              <a:effectLst>
                <a:outerShdw dist="38100" dir="2700000" algn="tl" rotWithShape="0">
                  <a:schemeClr val="accent2"/>
                </a:outerShdw>
              </a:effectLst>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1" y="826770"/>
            <a:ext cx="2880001" cy="2160000"/>
          </a:xfrm>
          <a:prstGeom prst="rect">
            <a:avLst/>
          </a:prstGeom>
          <a:ln w="28575">
            <a:solidFill>
              <a:schemeClr val="accent1">
                <a:lumMod val="60000"/>
                <a:lumOff val="4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999" y="2733540"/>
            <a:ext cx="2880001" cy="2160000"/>
          </a:xfrm>
          <a:prstGeom prst="rect">
            <a:avLst/>
          </a:prstGeom>
          <a:ln w="28575">
            <a:solidFill>
              <a:schemeClr val="accent1">
                <a:lumMod val="60000"/>
                <a:lumOff val="4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458" y="5074246"/>
            <a:ext cx="2880001" cy="2160000"/>
          </a:xfrm>
          <a:prstGeom prst="rect">
            <a:avLst/>
          </a:prstGeom>
          <a:ln w="28575">
            <a:solidFill>
              <a:schemeClr val="accent1">
                <a:lumMod val="60000"/>
                <a:lumOff val="40000"/>
              </a:schemeClr>
            </a:solidFill>
          </a:ln>
        </p:spPr>
      </p:pic>
      <p:pic>
        <p:nvPicPr>
          <p:cNvPr id="6" name="Obrázo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1521" y="7003282"/>
            <a:ext cx="2880001" cy="2160000"/>
          </a:xfrm>
          <a:prstGeom prst="rect">
            <a:avLst/>
          </a:prstGeom>
          <a:ln w="28575">
            <a:solidFill>
              <a:schemeClr val="accent1">
                <a:lumMod val="60000"/>
                <a:lumOff val="40000"/>
              </a:schemeClr>
            </a:solidFill>
          </a:ln>
        </p:spPr>
      </p:pic>
    </p:spTree>
    <p:extLst>
      <p:ext uri="{BB962C8B-B14F-4D97-AF65-F5344CB8AC3E}">
        <p14:creationId xmlns:p14="http://schemas.microsoft.com/office/powerpoint/2010/main" val="42622246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olduras e Frames - cristina ferraz - Picasa Web Albums"/>
          <p:cNvPicPr>
            <a:picLocks noChangeAspect="1" noChangeArrowheads="1"/>
          </p:cNvPicPr>
          <p:nvPr/>
        </p:nvPicPr>
        <p:blipFill rotWithShape="1">
          <a:blip r:embed="rId2">
            <a:extLst>
              <a:ext uri="{28A0092B-C50C-407E-A947-70E740481C1C}">
                <a14:useLocalDpi xmlns:a14="http://schemas.microsoft.com/office/drawing/2010/main" val="0"/>
              </a:ext>
            </a:extLst>
          </a:blip>
          <a:srcRect l="3031" t="2698" r="3939" b="2687"/>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romi\Desktop\roz.jpg"/>
          <p:cNvPicPr>
            <a:picLocks noChangeAspect="1" noChangeArrowheads="1"/>
          </p:cNvPicPr>
          <p:nvPr/>
        </p:nvPicPr>
        <p:blipFill>
          <a:blip r:embed="rId3"/>
          <a:srcRect/>
          <a:stretch>
            <a:fillRect/>
          </a:stretch>
        </p:blipFill>
        <p:spPr bwMode="auto">
          <a:xfrm>
            <a:off x="971562" y="1136998"/>
            <a:ext cx="2160001" cy="2880000"/>
          </a:xfrm>
          <a:prstGeom prst="rect">
            <a:avLst/>
          </a:prstGeom>
          <a:noFill/>
          <a:ln w="28575">
            <a:solidFill>
              <a:schemeClr val="accent5">
                <a:lumMod val="60000"/>
                <a:lumOff val="40000"/>
              </a:schemeClr>
            </a:solidFill>
          </a:ln>
        </p:spPr>
      </p:pic>
      <p:pic>
        <p:nvPicPr>
          <p:cNvPr id="1027" name="Picture 3" descr="C:\Users\romi\Desktop\roz2.jpg"/>
          <p:cNvPicPr>
            <a:picLocks noChangeAspect="1" noChangeArrowheads="1"/>
          </p:cNvPicPr>
          <p:nvPr/>
        </p:nvPicPr>
        <p:blipFill>
          <a:blip r:embed="rId4" cstate="print"/>
          <a:srcRect/>
          <a:stretch>
            <a:fillRect/>
          </a:stretch>
        </p:blipFill>
        <p:spPr bwMode="auto">
          <a:xfrm>
            <a:off x="1254709" y="4594463"/>
            <a:ext cx="2879999" cy="2160000"/>
          </a:xfrm>
          <a:prstGeom prst="rect">
            <a:avLst/>
          </a:prstGeom>
          <a:noFill/>
          <a:ln w="28575">
            <a:solidFill>
              <a:schemeClr val="accent5">
                <a:lumMod val="60000"/>
                <a:lumOff val="40000"/>
              </a:schemeClr>
            </a:solidFill>
          </a:ln>
        </p:spPr>
      </p:pic>
      <p:pic>
        <p:nvPicPr>
          <p:cNvPr id="1028" name="Picture 4" descr="C:\Users\romi\Desktop\roz3.jpg"/>
          <p:cNvPicPr>
            <a:picLocks noChangeAspect="1" noChangeArrowheads="1"/>
          </p:cNvPicPr>
          <p:nvPr/>
        </p:nvPicPr>
        <p:blipFill>
          <a:blip r:embed="rId5" cstate="print"/>
          <a:srcRect/>
          <a:stretch>
            <a:fillRect/>
          </a:stretch>
        </p:blipFill>
        <p:spPr bwMode="auto">
          <a:xfrm>
            <a:off x="3491563" y="1474221"/>
            <a:ext cx="2160000" cy="2880000"/>
          </a:xfrm>
          <a:prstGeom prst="rect">
            <a:avLst/>
          </a:prstGeom>
          <a:noFill/>
          <a:ln w="28575">
            <a:solidFill>
              <a:schemeClr val="accent5">
                <a:lumMod val="60000"/>
                <a:lumOff val="40000"/>
              </a:schemeClr>
            </a:solidFill>
          </a:ln>
        </p:spPr>
      </p:pic>
      <p:pic>
        <p:nvPicPr>
          <p:cNvPr id="1029" name="Picture 5" descr="C:\Users\romi\Desktop\roz 1.jpg"/>
          <p:cNvPicPr>
            <a:picLocks noChangeArrowheads="1"/>
          </p:cNvPicPr>
          <p:nvPr/>
        </p:nvPicPr>
        <p:blipFill>
          <a:blip r:embed="rId6" cstate="print"/>
          <a:srcRect/>
          <a:stretch>
            <a:fillRect/>
          </a:stretch>
        </p:blipFill>
        <p:spPr bwMode="auto">
          <a:xfrm>
            <a:off x="2051563" y="7024006"/>
            <a:ext cx="2880000" cy="2160000"/>
          </a:xfrm>
          <a:prstGeom prst="rect">
            <a:avLst/>
          </a:prstGeom>
          <a:noFill/>
          <a:ln w="28575">
            <a:solidFill>
              <a:schemeClr val="accent5">
                <a:lumMod val="60000"/>
                <a:lumOff val="40000"/>
              </a:schemeClr>
            </a:solidFill>
          </a:ln>
        </p:spPr>
      </p:pic>
    </p:spTree>
    <p:extLst>
      <p:ext uri="{BB962C8B-B14F-4D97-AF65-F5344CB8AC3E}">
        <p14:creationId xmlns:p14="http://schemas.microsoft.com/office/powerpoint/2010/main" val="33636892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Ãlbum - 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037159" y="2644676"/>
            <a:ext cx="4783682" cy="2862322"/>
          </a:xfrm>
          <a:prstGeom prst="rect">
            <a:avLst/>
          </a:prstGeom>
          <a:noFill/>
        </p:spPr>
        <p:txBody>
          <a:bodyPr wrap="none" rtlCol="0">
            <a:spAutoFit/>
          </a:bodyPr>
          <a:lstStyle/>
          <a:p>
            <a:pPr algn="ctr"/>
            <a:r>
              <a:rPr lang="sk-SK" sz="4400" dirty="0" smtClean="0">
                <a:solidFill>
                  <a:srgbClr val="C00000"/>
                </a:solidFill>
                <a:latin typeface="Comic Sans MS" panose="030F0702030302020204" pitchFamily="66" charset="0"/>
              </a:rPr>
              <a:t>AHOJ ŠKÔLKA</a:t>
            </a:r>
          </a:p>
          <a:p>
            <a:endParaRPr lang="sk-SK" sz="3600" dirty="0" smtClean="0">
              <a:latin typeface="Comic Sans MS" panose="030F0702030302020204" pitchFamily="66" charset="0"/>
            </a:endParaRPr>
          </a:p>
          <a:p>
            <a:endParaRPr lang="sk-SK" sz="3600" dirty="0">
              <a:latin typeface="Comic Sans MS" panose="030F0702030302020204" pitchFamily="66" charset="0"/>
            </a:endParaRPr>
          </a:p>
          <a:p>
            <a:r>
              <a:rPr lang="sk-SK" sz="6000" dirty="0" smtClean="0">
                <a:solidFill>
                  <a:srgbClr val="C00000"/>
                </a:solidFill>
                <a:latin typeface="Comic Sans MS" panose="030F0702030302020204" pitchFamily="66" charset="0"/>
              </a:rPr>
              <a:t>L</a:t>
            </a:r>
            <a:r>
              <a:rPr lang="sk-SK" sz="6000" dirty="0" smtClean="0">
                <a:solidFill>
                  <a:schemeClr val="accent6">
                    <a:lumMod val="50000"/>
                  </a:schemeClr>
                </a:solidFill>
                <a:latin typeface="Comic Sans MS" panose="030F0702030302020204" pitchFamily="66" charset="0"/>
              </a:rPr>
              <a:t>E</a:t>
            </a:r>
            <a:r>
              <a:rPr lang="sk-SK" sz="6000" dirty="0" smtClean="0">
                <a:solidFill>
                  <a:schemeClr val="accent5">
                    <a:lumMod val="50000"/>
                  </a:schemeClr>
                </a:solidFill>
                <a:latin typeface="Comic Sans MS" panose="030F0702030302020204" pitchFamily="66" charset="0"/>
              </a:rPr>
              <a:t>T</a:t>
            </a:r>
            <a:r>
              <a:rPr lang="sk-SK" sz="6000" dirty="0" smtClean="0">
                <a:solidFill>
                  <a:schemeClr val="accent2"/>
                </a:solidFill>
                <a:latin typeface="Comic Sans MS" panose="030F0702030302020204" pitchFamily="66" charset="0"/>
              </a:rPr>
              <a:t>O</a:t>
            </a:r>
            <a:r>
              <a:rPr lang="sk-SK" sz="6000" dirty="0" smtClean="0">
                <a:latin typeface="Comic Sans MS" panose="030F0702030302020204" pitchFamily="66" charset="0"/>
              </a:rPr>
              <a:t>  </a:t>
            </a:r>
            <a:r>
              <a:rPr lang="sk-SK" sz="6000" dirty="0" smtClean="0">
                <a:solidFill>
                  <a:schemeClr val="accent1">
                    <a:lumMod val="75000"/>
                  </a:schemeClr>
                </a:solidFill>
                <a:latin typeface="Comic Sans MS" panose="030F0702030302020204" pitchFamily="66" charset="0"/>
              </a:rPr>
              <a:t>V</a:t>
            </a:r>
            <a:r>
              <a:rPr lang="sk-SK" sz="6000" dirty="0" smtClean="0">
                <a:solidFill>
                  <a:srgbClr val="C00000"/>
                </a:solidFill>
                <a:latin typeface="Comic Sans MS" panose="030F0702030302020204" pitchFamily="66" charset="0"/>
              </a:rPr>
              <a:t>O</a:t>
            </a:r>
            <a:r>
              <a:rPr lang="sk-SK" sz="6000" dirty="0" smtClean="0">
                <a:solidFill>
                  <a:schemeClr val="accent6">
                    <a:lumMod val="75000"/>
                  </a:schemeClr>
                </a:solidFill>
                <a:latin typeface="Comic Sans MS" panose="030F0702030302020204" pitchFamily="66" charset="0"/>
              </a:rPr>
              <a:t>L</a:t>
            </a:r>
            <a:r>
              <a:rPr lang="sk-SK" sz="6000" dirty="0" smtClean="0">
                <a:solidFill>
                  <a:schemeClr val="accent4">
                    <a:lumMod val="75000"/>
                  </a:schemeClr>
                </a:solidFill>
                <a:latin typeface="Comic Sans MS" panose="030F0702030302020204" pitchFamily="66" charset="0"/>
              </a:rPr>
              <a:t>Á</a:t>
            </a:r>
            <a:endParaRPr lang="sk-SK" sz="6000" dirty="0">
              <a:solidFill>
                <a:schemeClr val="accent4">
                  <a:lumMod val="75000"/>
                </a:schemeClr>
              </a:solidFill>
              <a:latin typeface="Comic Sans MS" panose="030F0702030302020204" pitchFamily="66" charset="0"/>
            </a:endParaRPr>
          </a:p>
        </p:txBody>
      </p:sp>
    </p:spTree>
    <p:extLst>
      <p:ext uri="{BB962C8B-B14F-4D97-AF65-F5344CB8AC3E}">
        <p14:creationId xmlns:p14="http://schemas.microsoft.com/office/powerpoint/2010/main" val="1459677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stretch>
            <a:fillRect/>
          </a:stretch>
        </p:blipFill>
        <p:spPr>
          <a:xfrm flipH="1">
            <a:off x="0" y="0"/>
            <a:ext cx="6858000" cy="9906000"/>
          </a:xfrm>
          <a:prstGeom prst="rect">
            <a:avLst/>
          </a:prstGeom>
        </p:spPr>
      </p:pic>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453" y="7039774"/>
            <a:ext cx="3360001" cy="2520000"/>
          </a:xfrm>
          <a:prstGeom prst="rect">
            <a:avLst/>
          </a:prstGeom>
          <a:ln w="38100">
            <a:solidFill>
              <a:schemeClr val="accent2">
                <a:lumMod val="60000"/>
                <a:lumOff val="40000"/>
              </a:schemeClr>
            </a:solidFill>
          </a:ln>
        </p:spPr>
      </p:pic>
      <p:sp>
        <p:nvSpPr>
          <p:cNvPr id="3" name="BlokTextu 2"/>
          <p:cNvSpPr txBox="1"/>
          <p:nvPr/>
        </p:nvSpPr>
        <p:spPr>
          <a:xfrm>
            <a:off x="1864275" y="3010501"/>
            <a:ext cx="4406315" cy="830997"/>
          </a:xfrm>
          <a:prstGeom prst="rect">
            <a:avLst/>
          </a:prstGeom>
          <a:noFill/>
          <a:ln>
            <a:noFill/>
          </a:ln>
        </p:spPr>
        <p:txBody>
          <a:bodyPr wrap="square" rtlCol="0">
            <a:spAutoFit/>
          </a:bodyPr>
          <a:lstStyle/>
          <a:p>
            <a:r>
              <a:rPr lang="sk-SK" sz="2400" dirty="0" smtClean="0">
                <a:solidFill>
                  <a:srgbClr val="990033"/>
                </a:solidFill>
                <a:latin typeface="Comic Sans MS" panose="030F0702030302020204" pitchFamily="66" charset="0"/>
              </a:rPr>
              <a:t>Október – mesiac Úcty k starším v penzióne Smaragd</a:t>
            </a:r>
            <a:endParaRPr lang="sk-SK" sz="2400" dirty="0">
              <a:solidFill>
                <a:srgbClr val="990033"/>
              </a:solidFill>
              <a:latin typeface="Comic Sans MS" panose="030F0702030302020204" pitchFamily="66" charset="0"/>
            </a:endParaRPr>
          </a:p>
        </p:txBody>
      </p:sp>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6983" y="151363"/>
            <a:ext cx="3360000" cy="2520000"/>
          </a:xfrm>
          <a:prstGeom prst="rect">
            <a:avLst/>
          </a:prstGeom>
          <a:ln w="38100">
            <a:solidFill>
              <a:schemeClr val="accent2">
                <a:lumMod val="60000"/>
                <a:lumOff val="40000"/>
              </a:schemeClr>
            </a:solidFill>
          </a:ln>
        </p:spPr>
      </p:pic>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156" y="4180636"/>
            <a:ext cx="3360001" cy="2520000"/>
          </a:xfrm>
          <a:prstGeom prst="rect">
            <a:avLst/>
          </a:prstGeom>
          <a:ln w="38100">
            <a:solidFill>
              <a:schemeClr val="accent2">
                <a:lumMod val="60000"/>
                <a:lumOff val="40000"/>
              </a:schemeClr>
            </a:solidFill>
          </a:ln>
        </p:spPr>
      </p:pic>
    </p:spTree>
    <p:extLst>
      <p:ext uri="{BB962C8B-B14F-4D97-AF65-F5344CB8AC3E}">
        <p14:creationId xmlns:p14="http://schemas.microsoft.com/office/powerpoint/2010/main" val="2132670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stretch>
            <a:fillRect/>
          </a:stretch>
        </p:blipFill>
        <p:spPr>
          <a:xfrm flipH="1">
            <a:off x="0" y="0"/>
            <a:ext cx="6858000" cy="9906000"/>
          </a:xfrm>
          <a:prstGeom prst="rect">
            <a:avLst/>
          </a:prstGeom>
        </p:spPr>
      </p:pic>
      <p:pic>
        <p:nvPicPr>
          <p:cNvPr id="3" name="Picture 6" descr="C:\Users\romi\Desktop\DSCN5374.JPG"/>
          <p:cNvPicPr>
            <a:picLocks noChangeAspect="1" noChangeArrowheads="1"/>
          </p:cNvPicPr>
          <p:nvPr/>
        </p:nvPicPr>
        <p:blipFill>
          <a:blip r:embed="rId3" cstate="print"/>
          <a:srcRect/>
          <a:stretch>
            <a:fillRect/>
          </a:stretch>
        </p:blipFill>
        <p:spPr bwMode="auto">
          <a:xfrm>
            <a:off x="1875649" y="728642"/>
            <a:ext cx="3839568" cy="2880000"/>
          </a:xfrm>
          <a:prstGeom prst="rect">
            <a:avLst/>
          </a:prstGeom>
          <a:noFill/>
          <a:ln w="28575">
            <a:solidFill>
              <a:schemeClr val="accent2">
                <a:lumMod val="40000"/>
                <a:lumOff val="60000"/>
              </a:schemeClr>
            </a:solidFill>
          </a:ln>
        </p:spPr>
      </p:pic>
      <p:pic>
        <p:nvPicPr>
          <p:cNvPr id="4" name="Picture 8" descr="C:\Users\romi\Desktop\DSCN5375.JPG"/>
          <p:cNvPicPr>
            <a:picLocks noChangeAspect="1" noChangeArrowheads="1"/>
          </p:cNvPicPr>
          <p:nvPr/>
        </p:nvPicPr>
        <p:blipFill>
          <a:blip r:embed="rId4" cstate="print"/>
          <a:srcRect/>
          <a:stretch>
            <a:fillRect/>
          </a:stretch>
        </p:blipFill>
        <p:spPr bwMode="auto">
          <a:xfrm>
            <a:off x="2643748" y="5823587"/>
            <a:ext cx="3824997" cy="2880000"/>
          </a:xfrm>
          <a:prstGeom prst="rect">
            <a:avLst/>
          </a:prstGeom>
          <a:noFill/>
          <a:ln w="28575">
            <a:solidFill>
              <a:schemeClr val="accent2">
                <a:lumMod val="40000"/>
                <a:lumOff val="60000"/>
              </a:schemeClr>
            </a:solidFill>
          </a:ln>
        </p:spPr>
      </p:pic>
      <p:sp>
        <p:nvSpPr>
          <p:cNvPr id="5" name="Obdĺžnik 4"/>
          <p:cNvSpPr/>
          <p:nvPr/>
        </p:nvSpPr>
        <p:spPr>
          <a:xfrm>
            <a:off x="1572769" y="4014118"/>
            <a:ext cx="4895976" cy="1200329"/>
          </a:xfrm>
          <a:prstGeom prst="rect">
            <a:avLst/>
          </a:prstGeom>
        </p:spPr>
        <p:txBody>
          <a:bodyPr wrap="square">
            <a:spAutoFit/>
          </a:bodyPr>
          <a:lstStyle/>
          <a:p>
            <a:pPr algn="ctr"/>
            <a:r>
              <a:rPr lang="sk-SK" sz="2400" dirty="0">
                <a:solidFill>
                  <a:srgbClr val="990033"/>
                </a:solidFill>
                <a:latin typeface="Comic Sans MS" panose="030F0702030302020204" pitchFamily="66" charset="0"/>
              </a:rPr>
              <a:t>Október – mesiac Úcty k starším v </a:t>
            </a:r>
            <a:r>
              <a:rPr lang="sk-SK" sz="2400" dirty="0" smtClean="0">
                <a:solidFill>
                  <a:srgbClr val="990033"/>
                </a:solidFill>
                <a:latin typeface="Comic Sans MS" panose="030F0702030302020204" pitchFamily="66" charset="0"/>
              </a:rPr>
              <a:t>Dome kultúry</a:t>
            </a:r>
          </a:p>
          <a:p>
            <a:pPr algn="ctr"/>
            <a:r>
              <a:rPr lang="sk-SK" sz="2400" dirty="0" smtClean="0">
                <a:solidFill>
                  <a:srgbClr val="990033"/>
                </a:solidFill>
                <a:latin typeface="Comic Sans MS" panose="030F0702030302020204" pitchFamily="66" charset="0"/>
              </a:rPr>
              <a:t> v Hurbanove</a:t>
            </a:r>
            <a:endParaRPr lang="sk-SK" sz="2400" dirty="0">
              <a:solidFill>
                <a:srgbClr val="990033"/>
              </a:solidFill>
              <a:latin typeface="Comic Sans MS" panose="030F0702030302020204" pitchFamily="66" charset="0"/>
            </a:endParaRPr>
          </a:p>
        </p:txBody>
      </p:sp>
    </p:spTree>
    <p:extLst>
      <p:ext uri="{BB962C8B-B14F-4D97-AF65-F5344CB8AC3E}">
        <p14:creationId xmlns:p14="http://schemas.microsoft.com/office/powerpoint/2010/main" val="1580442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intable blue and cream striped border. Use the border in Microsoft Word or other programs for creating flyers, invitations, and other printables. Free GIF, JPG, PDF, and PNG downloads at http://pageborders.org/download/blue-and-cream-striped-b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7999"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233" y="2930997"/>
            <a:ext cx="2880000" cy="2160000"/>
          </a:xfrm>
          <a:prstGeom prst="rect">
            <a:avLst/>
          </a:prstGeom>
          <a:ln w="28575">
            <a:solidFill>
              <a:srgbClr val="0070C0"/>
            </a:solidFill>
            <a:prstDash val="solid"/>
          </a:ln>
        </p:spPr>
      </p:pic>
      <p:pic>
        <p:nvPicPr>
          <p:cNvPr id="2" name="Obrázok 1"/>
          <p:cNvPicPr preferRelativeResize="0">
            <a:picLocks noChangeAspect="1"/>
          </p:cNvPicPr>
          <p:nvPr/>
        </p:nvPicPr>
        <p:blipFill>
          <a:blip r:embed="rId4"/>
          <a:stretch>
            <a:fillRect/>
          </a:stretch>
        </p:blipFill>
        <p:spPr>
          <a:xfrm>
            <a:off x="1487084" y="588053"/>
            <a:ext cx="2880000" cy="2160000"/>
          </a:xfrm>
          <a:prstGeom prst="rect">
            <a:avLst/>
          </a:prstGeom>
          <a:ln w="28575">
            <a:solidFill>
              <a:srgbClr val="0070C0"/>
            </a:solidFill>
            <a:prstDash val="solid"/>
          </a:ln>
        </p:spPr>
      </p:pic>
      <p:sp>
        <p:nvSpPr>
          <p:cNvPr id="5" name="BlokTextu 4"/>
          <p:cNvSpPr txBox="1"/>
          <p:nvPr/>
        </p:nvSpPr>
        <p:spPr>
          <a:xfrm>
            <a:off x="737572" y="3743111"/>
            <a:ext cx="2432661" cy="954107"/>
          </a:xfrm>
          <a:prstGeom prst="rect">
            <a:avLst/>
          </a:prstGeom>
          <a:noFill/>
        </p:spPr>
        <p:txBody>
          <a:bodyPr wrap="square" rtlCol="0">
            <a:spAutoFit/>
          </a:bodyPr>
          <a:lstStyle/>
          <a:p>
            <a:r>
              <a:rPr lang="sk-SK" sz="2800" dirty="0" smtClean="0">
                <a:solidFill>
                  <a:schemeClr val="accent5">
                    <a:lumMod val="50000"/>
                  </a:schemeClr>
                </a:solidFill>
                <a:latin typeface="Comic Sans MS" panose="030F0702030302020204" pitchFamily="66" charset="0"/>
              </a:rPr>
              <a:t>Zber papiera </a:t>
            </a:r>
          </a:p>
          <a:p>
            <a:r>
              <a:rPr lang="sk-SK" sz="2800" dirty="0" smtClean="0">
                <a:solidFill>
                  <a:schemeClr val="accent5">
                    <a:lumMod val="50000"/>
                  </a:schemeClr>
                </a:solidFill>
                <a:latin typeface="Comic Sans MS" panose="030F0702030302020204" pitchFamily="66" charset="0"/>
              </a:rPr>
              <a:t>- október</a:t>
            </a:r>
            <a:endParaRPr lang="sk-SK" sz="2800" dirty="0">
              <a:solidFill>
                <a:schemeClr val="accent5">
                  <a:lumMod val="50000"/>
                </a:schemeClr>
              </a:solidFill>
              <a:latin typeface="Comic Sans MS" panose="030F0702030302020204" pitchFamily="66" charset="0"/>
            </a:endParaRPr>
          </a:p>
        </p:txBody>
      </p:sp>
      <p:pic>
        <p:nvPicPr>
          <p:cNvPr id="8" name="Obrázok 7"/>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2214" y="7118548"/>
            <a:ext cx="2880001" cy="2160000"/>
          </a:xfrm>
          <a:prstGeom prst="rect">
            <a:avLst/>
          </a:prstGeom>
          <a:ln w="28575">
            <a:solidFill>
              <a:schemeClr val="accent5">
                <a:lumMod val="60000"/>
                <a:lumOff val="40000"/>
              </a:schemeClr>
            </a:solidFill>
            <a:prstDash val="solid"/>
          </a:ln>
        </p:spPr>
      </p:pic>
      <p:pic>
        <p:nvPicPr>
          <p:cNvPr id="7" name="Obrázo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955" y="5220112"/>
            <a:ext cx="2880000" cy="2160000"/>
          </a:xfrm>
          <a:prstGeom prst="rect">
            <a:avLst/>
          </a:prstGeom>
          <a:ln w="28575">
            <a:solidFill>
              <a:schemeClr val="accent5">
                <a:lumMod val="60000"/>
                <a:lumOff val="40000"/>
              </a:schemeClr>
            </a:solidFill>
            <a:prstDash val="solid"/>
          </a:ln>
        </p:spPr>
      </p:pic>
    </p:spTree>
    <p:extLst>
      <p:ext uri="{BB962C8B-B14F-4D97-AF65-F5344CB8AC3E}">
        <p14:creationId xmlns:p14="http://schemas.microsoft.com/office/powerpoint/2010/main" val="1331119419"/>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1523</TotalTime>
  <Words>223</Words>
  <Application>Microsoft Office PowerPoint</Application>
  <PresentationFormat>A4 (210 x 297 mm)</PresentationFormat>
  <Paragraphs>82</Paragraphs>
  <Slides>64</Slides>
  <Notes>0</Notes>
  <HiddenSlides>0</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64</vt:i4>
      </vt:variant>
    </vt:vector>
  </HeadingPairs>
  <TitlesOfParts>
    <vt:vector size="71" baseType="lpstr">
      <vt:lpstr>Algerian</vt:lpstr>
      <vt:lpstr>Arial</vt:lpstr>
      <vt:lpstr>Calibri</vt:lpstr>
      <vt:lpstr>Calibri Light</vt:lpstr>
      <vt:lpstr>Comic Sans MS</vt:lpstr>
      <vt:lpstr>Times New Roman</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Petronela Mikesová</dc:creator>
  <cp:lastModifiedBy>baka</cp:lastModifiedBy>
  <cp:revision>146</cp:revision>
  <dcterms:created xsi:type="dcterms:W3CDTF">2017-07-19T15:34:07Z</dcterms:created>
  <dcterms:modified xsi:type="dcterms:W3CDTF">2018-07-31T05:21:23Z</dcterms:modified>
</cp:coreProperties>
</file>