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3" r:id="rId4"/>
    <p:sldId id="258" r:id="rId5"/>
    <p:sldId id="308" r:id="rId6"/>
    <p:sldId id="320" r:id="rId7"/>
    <p:sldId id="274" r:id="rId8"/>
    <p:sldId id="260" r:id="rId9"/>
    <p:sldId id="261" r:id="rId10"/>
    <p:sldId id="309" r:id="rId11"/>
    <p:sldId id="297" r:id="rId12"/>
    <p:sldId id="310" r:id="rId13"/>
    <p:sldId id="339" r:id="rId14"/>
    <p:sldId id="298" r:id="rId15"/>
    <p:sldId id="311" r:id="rId16"/>
    <p:sldId id="299" r:id="rId17"/>
    <p:sldId id="300" r:id="rId18"/>
    <p:sldId id="262" r:id="rId19"/>
    <p:sldId id="312" r:id="rId20"/>
    <p:sldId id="303" r:id="rId21"/>
    <p:sldId id="275" r:id="rId22"/>
    <p:sldId id="301" r:id="rId23"/>
    <p:sldId id="313" r:id="rId24"/>
    <p:sldId id="302" r:id="rId25"/>
    <p:sldId id="314" r:id="rId26"/>
    <p:sldId id="276" r:id="rId27"/>
    <p:sldId id="315" r:id="rId28"/>
    <p:sldId id="305" r:id="rId29"/>
    <p:sldId id="304" r:id="rId30"/>
    <p:sldId id="316" r:id="rId31"/>
    <p:sldId id="277" r:id="rId32"/>
    <p:sldId id="278" r:id="rId33"/>
    <p:sldId id="317" r:id="rId34"/>
    <p:sldId id="279" r:id="rId35"/>
    <p:sldId id="318" r:id="rId36"/>
    <p:sldId id="280" r:id="rId37"/>
    <p:sldId id="319" r:id="rId38"/>
    <p:sldId id="281" r:id="rId39"/>
    <p:sldId id="321" r:id="rId40"/>
    <p:sldId id="283" r:id="rId41"/>
    <p:sldId id="322" r:id="rId42"/>
    <p:sldId id="284" r:id="rId43"/>
    <p:sldId id="323" r:id="rId44"/>
    <p:sldId id="285" r:id="rId45"/>
    <p:sldId id="324" r:id="rId46"/>
    <p:sldId id="335" r:id="rId47"/>
    <p:sldId id="336" r:id="rId48"/>
    <p:sldId id="286" r:id="rId49"/>
    <p:sldId id="325" r:id="rId50"/>
    <p:sldId id="287" r:id="rId51"/>
    <p:sldId id="337" r:id="rId52"/>
    <p:sldId id="338" r:id="rId53"/>
    <p:sldId id="288" r:id="rId54"/>
    <p:sldId id="326" r:id="rId55"/>
    <p:sldId id="290" r:id="rId56"/>
    <p:sldId id="291" r:id="rId57"/>
    <p:sldId id="333" r:id="rId58"/>
    <p:sldId id="292" r:id="rId59"/>
    <p:sldId id="327" r:id="rId60"/>
    <p:sldId id="293" r:id="rId61"/>
    <p:sldId id="328" r:id="rId62"/>
    <p:sldId id="334" r:id="rId63"/>
    <p:sldId id="294" r:id="rId64"/>
    <p:sldId id="329" r:id="rId65"/>
    <p:sldId id="332" r:id="rId66"/>
    <p:sldId id="306" r:id="rId67"/>
    <p:sldId id="295" r:id="rId68"/>
    <p:sldId id="330" r:id="rId69"/>
    <p:sldId id="296" r:id="rId70"/>
    <p:sldId id="331" r:id="rId71"/>
    <p:sldId id="307" r:id="rId72"/>
  </p:sldIdLst>
  <p:sldSz cx="7254875" cy="10383838"/>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6FC8"/>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122" autoAdjust="0"/>
  </p:normalViewPr>
  <p:slideViewPr>
    <p:cSldViewPr snapToGrid="0">
      <p:cViewPr>
        <p:scale>
          <a:sx n="53" d="100"/>
          <a:sy n="53" d="100"/>
        </p:scale>
        <p:origin x="222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544116" y="1699393"/>
            <a:ext cx="6166644" cy="3615114"/>
          </a:xfrm>
        </p:spPr>
        <p:txBody>
          <a:bodyPr anchor="b"/>
          <a:lstStyle>
            <a:lvl1pPr algn="ctr">
              <a:defRPr sz="4760"/>
            </a:lvl1pPr>
          </a:lstStyle>
          <a:p>
            <a:r>
              <a:rPr lang="sk-SK" smtClean="0"/>
              <a:t>Upravte štýly predlohy textu</a:t>
            </a:r>
            <a:endParaRPr lang="en-US" dirty="0"/>
          </a:p>
        </p:txBody>
      </p:sp>
      <p:sp>
        <p:nvSpPr>
          <p:cNvPr id="3" name="Subtitle 2"/>
          <p:cNvSpPr>
            <a:spLocks noGrp="1"/>
          </p:cNvSpPr>
          <p:nvPr>
            <p:ph type="subTitle" idx="1"/>
          </p:nvPr>
        </p:nvSpPr>
        <p:spPr>
          <a:xfrm>
            <a:off x="906860" y="5453919"/>
            <a:ext cx="5441156" cy="2507023"/>
          </a:xfrm>
        </p:spPr>
        <p:txBody>
          <a:bodyPr/>
          <a:lstStyle>
            <a:lvl1pPr marL="0" indent="0" algn="ctr">
              <a:buNone/>
              <a:defRPr sz="1904"/>
            </a:lvl1pPr>
            <a:lvl2pPr marL="362742" indent="0" algn="ctr">
              <a:buNone/>
              <a:defRPr sz="1587"/>
            </a:lvl2pPr>
            <a:lvl3pPr marL="725485" indent="0" algn="ctr">
              <a:buNone/>
              <a:defRPr sz="1428"/>
            </a:lvl3pPr>
            <a:lvl4pPr marL="1088227" indent="0" algn="ctr">
              <a:buNone/>
              <a:defRPr sz="1269"/>
            </a:lvl4pPr>
            <a:lvl5pPr marL="1450970" indent="0" algn="ctr">
              <a:buNone/>
              <a:defRPr sz="1269"/>
            </a:lvl5pPr>
            <a:lvl6pPr marL="1813712" indent="0" algn="ctr">
              <a:buNone/>
              <a:defRPr sz="1269"/>
            </a:lvl6pPr>
            <a:lvl7pPr marL="2176455" indent="0" algn="ctr">
              <a:buNone/>
              <a:defRPr sz="1269"/>
            </a:lvl7pPr>
            <a:lvl8pPr marL="2539197" indent="0" algn="ctr">
              <a:buNone/>
              <a:defRPr sz="1269"/>
            </a:lvl8pPr>
            <a:lvl9pPr marL="2901940" indent="0" algn="ctr">
              <a:buNone/>
              <a:defRPr sz="1269"/>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8BCCE6DB-4014-4240-A2D1-676C33DF5CB3}" type="datetimeFigureOut">
              <a:rPr lang="sk-SK" smtClean="0"/>
              <a:t>16.9.2019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226225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8BCCE6DB-4014-4240-A2D1-676C33DF5CB3}" type="datetimeFigureOut">
              <a:rPr lang="sk-SK" smtClean="0"/>
              <a:t>16.9.2019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1260039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91771" y="552843"/>
            <a:ext cx="1564332" cy="8799823"/>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498773" y="552843"/>
            <a:ext cx="4602311" cy="8799823"/>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8BCCE6DB-4014-4240-A2D1-676C33DF5CB3}" type="datetimeFigureOut">
              <a:rPr lang="sk-SK" smtClean="0"/>
              <a:t>16.9.2019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2111937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8BCCE6DB-4014-4240-A2D1-676C33DF5CB3}" type="datetimeFigureOut">
              <a:rPr lang="sk-SK" smtClean="0"/>
              <a:t>16.9.2019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166169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494994" y="2588752"/>
            <a:ext cx="6257330" cy="4319387"/>
          </a:xfrm>
        </p:spPr>
        <p:txBody>
          <a:bodyPr anchor="b"/>
          <a:lstStyle>
            <a:lvl1pPr>
              <a:defRPr sz="4760"/>
            </a:lvl1pPr>
          </a:lstStyle>
          <a:p>
            <a:r>
              <a:rPr lang="sk-SK" smtClean="0"/>
              <a:t>Upravte štýly predlohy textu</a:t>
            </a:r>
            <a:endParaRPr lang="en-US" dirty="0"/>
          </a:p>
        </p:txBody>
      </p:sp>
      <p:sp>
        <p:nvSpPr>
          <p:cNvPr id="3" name="Text Placeholder 2"/>
          <p:cNvSpPr>
            <a:spLocks noGrp="1"/>
          </p:cNvSpPr>
          <p:nvPr>
            <p:ph type="body" idx="1"/>
          </p:nvPr>
        </p:nvSpPr>
        <p:spPr>
          <a:xfrm>
            <a:off x="494994" y="6949002"/>
            <a:ext cx="6257330" cy="2271464"/>
          </a:xfrm>
        </p:spPr>
        <p:txBody>
          <a:bodyPr/>
          <a:lstStyle>
            <a:lvl1pPr marL="0" indent="0">
              <a:buNone/>
              <a:defRPr sz="1904">
                <a:solidFill>
                  <a:schemeClr val="tx1"/>
                </a:solidFill>
              </a:defRPr>
            </a:lvl1pPr>
            <a:lvl2pPr marL="362742" indent="0">
              <a:buNone/>
              <a:defRPr sz="1587">
                <a:solidFill>
                  <a:schemeClr val="tx1">
                    <a:tint val="75000"/>
                  </a:schemeClr>
                </a:solidFill>
              </a:defRPr>
            </a:lvl2pPr>
            <a:lvl3pPr marL="725485" indent="0">
              <a:buNone/>
              <a:defRPr sz="1428">
                <a:solidFill>
                  <a:schemeClr val="tx1">
                    <a:tint val="75000"/>
                  </a:schemeClr>
                </a:solidFill>
              </a:defRPr>
            </a:lvl3pPr>
            <a:lvl4pPr marL="1088227" indent="0">
              <a:buNone/>
              <a:defRPr sz="1269">
                <a:solidFill>
                  <a:schemeClr val="tx1">
                    <a:tint val="75000"/>
                  </a:schemeClr>
                </a:solidFill>
              </a:defRPr>
            </a:lvl4pPr>
            <a:lvl5pPr marL="1450970" indent="0">
              <a:buNone/>
              <a:defRPr sz="1269">
                <a:solidFill>
                  <a:schemeClr val="tx1">
                    <a:tint val="75000"/>
                  </a:schemeClr>
                </a:solidFill>
              </a:defRPr>
            </a:lvl5pPr>
            <a:lvl6pPr marL="1813712" indent="0">
              <a:buNone/>
              <a:defRPr sz="1269">
                <a:solidFill>
                  <a:schemeClr val="tx1">
                    <a:tint val="75000"/>
                  </a:schemeClr>
                </a:solidFill>
              </a:defRPr>
            </a:lvl6pPr>
            <a:lvl7pPr marL="2176455" indent="0">
              <a:buNone/>
              <a:defRPr sz="1269">
                <a:solidFill>
                  <a:schemeClr val="tx1">
                    <a:tint val="75000"/>
                  </a:schemeClr>
                </a:solidFill>
              </a:defRPr>
            </a:lvl7pPr>
            <a:lvl8pPr marL="2539197" indent="0">
              <a:buNone/>
              <a:defRPr sz="1269">
                <a:solidFill>
                  <a:schemeClr val="tx1">
                    <a:tint val="75000"/>
                  </a:schemeClr>
                </a:solidFill>
              </a:defRPr>
            </a:lvl8pPr>
            <a:lvl9pPr marL="2901940" indent="0">
              <a:buNone/>
              <a:defRPr sz="1269">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8BCCE6DB-4014-4240-A2D1-676C33DF5CB3}" type="datetimeFigureOut">
              <a:rPr lang="sk-SK" smtClean="0"/>
              <a:t>16.9.2019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450328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498773" y="2764216"/>
            <a:ext cx="3083322" cy="6588450"/>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3672780" y="2764216"/>
            <a:ext cx="3083322" cy="6588450"/>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8BCCE6DB-4014-4240-A2D1-676C33DF5CB3}" type="datetimeFigureOut">
              <a:rPr lang="sk-SK" smtClean="0"/>
              <a:t>16.9.2019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2088503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499717" y="552846"/>
            <a:ext cx="6257330" cy="2007062"/>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499718" y="2545483"/>
            <a:ext cx="3069152" cy="1247502"/>
          </a:xfrm>
        </p:spPr>
        <p:txBody>
          <a:bodyPr anchor="b"/>
          <a:lstStyle>
            <a:lvl1pPr marL="0" indent="0">
              <a:buNone/>
              <a:defRPr sz="1904" b="1"/>
            </a:lvl1pPr>
            <a:lvl2pPr marL="362742" indent="0">
              <a:buNone/>
              <a:defRPr sz="1587" b="1"/>
            </a:lvl2pPr>
            <a:lvl3pPr marL="725485" indent="0">
              <a:buNone/>
              <a:defRPr sz="1428" b="1"/>
            </a:lvl3pPr>
            <a:lvl4pPr marL="1088227" indent="0">
              <a:buNone/>
              <a:defRPr sz="1269" b="1"/>
            </a:lvl4pPr>
            <a:lvl5pPr marL="1450970" indent="0">
              <a:buNone/>
              <a:defRPr sz="1269" b="1"/>
            </a:lvl5pPr>
            <a:lvl6pPr marL="1813712" indent="0">
              <a:buNone/>
              <a:defRPr sz="1269" b="1"/>
            </a:lvl6pPr>
            <a:lvl7pPr marL="2176455" indent="0">
              <a:buNone/>
              <a:defRPr sz="1269" b="1"/>
            </a:lvl7pPr>
            <a:lvl8pPr marL="2539197" indent="0">
              <a:buNone/>
              <a:defRPr sz="1269" b="1"/>
            </a:lvl8pPr>
            <a:lvl9pPr marL="2901940" indent="0">
              <a:buNone/>
              <a:defRPr sz="1269" b="1"/>
            </a:lvl9pPr>
          </a:lstStyle>
          <a:p>
            <a:pPr lvl="0"/>
            <a:r>
              <a:rPr lang="sk-SK" smtClean="0"/>
              <a:t>Upravte štýl predlohy textu.</a:t>
            </a:r>
          </a:p>
        </p:txBody>
      </p:sp>
      <p:sp>
        <p:nvSpPr>
          <p:cNvPr id="4" name="Content Placeholder 3"/>
          <p:cNvSpPr>
            <a:spLocks noGrp="1"/>
          </p:cNvSpPr>
          <p:nvPr>
            <p:ph sz="half" idx="2"/>
          </p:nvPr>
        </p:nvSpPr>
        <p:spPr>
          <a:xfrm>
            <a:off x="499718" y="3792985"/>
            <a:ext cx="3069152" cy="5578910"/>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3672781" y="2545483"/>
            <a:ext cx="3084267" cy="1247502"/>
          </a:xfrm>
        </p:spPr>
        <p:txBody>
          <a:bodyPr anchor="b"/>
          <a:lstStyle>
            <a:lvl1pPr marL="0" indent="0">
              <a:buNone/>
              <a:defRPr sz="1904" b="1"/>
            </a:lvl1pPr>
            <a:lvl2pPr marL="362742" indent="0">
              <a:buNone/>
              <a:defRPr sz="1587" b="1"/>
            </a:lvl2pPr>
            <a:lvl3pPr marL="725485" indent="0">
              <a:buNone/>
              <a:defRPr sz="1428" b="1"/>
            </a:lvl3pPr>
            <a:lvl4pPr marL="1088227" indent="0">
              <a:buNone/>
              <a:defRPr sz="1269" b="1"/>
            </a:lvl4pPr>
            <a:lvl5pPr marL="1450970" indent="0">
              <a:buNone/>
              <a:defRPr sz="1269" b="1"/>
            </a:lvl5pPr>
            <a:lvl6pPr marL="1813712" indent="0">
              <a:buNone/>
              <a:defRPr sz="1269" b="1"/>
            </a:lvl6pPr>
            <a:lvl7pPr marL="2176455" indent="0">
              <a:buNone/>
              <a:defRPr sz="1269" b="1"/>
            </a:lvl7pPr>
            <a:lvl8pPr marL="2539197" indent="0">
              <a:buNone/>
              <a:defRPr sz="1269" b="1"/>
            </a:lvl8pPr>
            <a:lvl9pPr marL="2901940" indent="0">
              <a:buNone/>
              <a:defRPr sz="1269" b="1"/>
            </a:lvl9pPr>
          </a:lstStyle>
          <a:p>
            <a:pPr lvl="0"/>
            <a:r>
              <a:rPr lang="sk-SK" smtClean="0"/>
              <a:t>Upravte štýl predlohy textu.</a:t>
            </a:r>
          </a:p>
        </p:txBody>
      </p:sp>
      <p:sp>
        <p:nvSpPr>
          <p:cNvPr id="6" name="Content Placeholder 5"/>
          <p:cNvSpPr>
            <a:spLocks noGrp="1"/>
          </p:cNvSpPr>
          <p:nvPr>
            <p:ph sz="quarter" idx="4"/>
          </p:nvPr>
        </p:nvSpPr>
        <p:spPr>
          <a:xfrm>
            <a:off x="3672781" y="3792985"/>
            <a:ext cx="3084267" cy="5578910"/>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8BCCE6DB-4014-4240-A2D1-676C33DF5CB3}" type="datetimeFigureOut">
              <a:rPr lang="sk-SK" smtClean="0"/>
              <a:t>16.9.2019</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321555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8BCCE6DB-4014-4240-A2D1-676C33DF5CB3}" type="datetimeFigureOut">
              <a:rPr lang="sk-SK" smtClean="0"/>
              <a:t>16.9.2019</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958627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CCE6DB-4014-4240-A2D1-676C33DF5CB3}" type="datetimeFigureOut">
              <a:rPr lang="sk-SK" smtClean="0"/>
              <a:t>16.9.2019</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916668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499718" y="692256"/>
            <a:ext cx="2339886" cy="2422896"/>
          </a:xfrm>
        </p:spPr>
        <p:txBody>
          <a:bodyPr anchor="b"/>
          <a:lstStyle>
            <a:lvl1pPr>
              <a:defRPr sz="2539"/>
            </a:lvl1pPr>
          </a:lstStyle>
          <a:p>
            <a:r>
              <a:rPr lang="sk-SK" smtClean="0"/>
              <a:t>Upravte štýly predlohy textu</a:t>
            </a:r>
            <a:endParaRPr lang="en-US" dirty="0"/>
          </a:p>
        </p:txBody>
      </p:sp>
      <p:sp>
        <p:nvSpPr>
          <p:cNvPr id="3" name="Content Placeholder 2"/>
          <p:cNvSpPr>
            <a:spLocks noGrp="1"/>
          </p:cNvSpPr>
          <p:nvPr>
            <p:ph idx="1"/>
          </p:nvPr>
        </p:nvSpPr>
        <p:spPr>
          <a:xfrm>
            <a:off x="3084267" y="1495083"/>
            <a:ext cx="3672780" cy="7379255"/>
          </a:xfrm>
        </p:spPr>
        <p:txBody>
          <a:bodyPr/>
          <a:lstStyle>
            <a:lvl1pPr>
              <a:defRPr sz="2539"/>
            </a:lvl1pPr>
            <a:lvl2pPr>
              <a:defRPr sz="2222"/>
            </a:lvl2pPr>
            <a:lvl3pPr>
              <a:defRPr sz="1904"/>
            </a:lvl3pPr>
            <a:lvl4pPr>
              <a:defRPr sz="1587"/>
            </a:lvl4pPr>
            <a:lvl5pPr>
              <a:defRPr sz="1587"/>
            </a:lvl5pPr>
            <a:lvl6pPr>
              <a:defRPr sz="1587"/>
            </a:lvl6pPr>
            <a:lvl7pPr>
              <a:defRPr sz="1587"/>
            </a:lvl7pPr>
            <a:lvl8pPr>
              <a:defRPr sz="1587"/>
            </a:lvl8pPr>
            <a:lvl9pPr>
              <a:defRPr sz="1587"/>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499718" y="3115152"/>
            <a:ext cx="2339886" cy="5771203"/>
          </a:xfrm>
        </p:spPr>
        <p:txBody>
          <a:bodyPr/>
          <a:lstStyle>
            <a:lvl1pPr marL="0" indent="0">
              <a:buNone/>
              <a:defRPr sz="1269"/>
            </a:lvl1pPr>
            <a:lvl2pPr marL="362742" indent="0">
              <a:buNone/>
              <a:defRPr sz="1111"/>
            </a:lvl2pPr>
            <a:lvl3pPr marL="725485" indent="0">
              <a:buNone/>
              <a:defRPr sz="952"/>
            </a:lvl3pPr>
            <a:lvl4pPr marL="1088227" indent="0">
              <a:buNone/>
              <a:defRPr sz="793"/>
            </a:lvl4pPr>
            <a:lvl5pPr marL="1450970" indent="0">
              <a:buNone/>
              <a:defRPr sz="793"/>
            </a:lvl5pPr>
            <a:lvl6pPr marL="1813712" indent="0">
              <a:buNone/>
              <a:defRPr sz="793"/>
            </a:lvl6pPr>
            <a:lvl7pPr marL="2176455" indent="0">
              <a:buNone/>
              <a:defRPr sz="793"/>
            </a:lvl7pPr>
            <a:lvl8pPr marL="2539197" indent="0">
              <a:buNone/>
              <a:defRPr sz="793"/>
            </a:lvl8pPr>
            <a:lvl9pPr marL="2901940" indent="0">
              <a:buNone/>
              <a:defRPr sz="793"/>
            </a:lvl9pPr>
          </a:lstStyle>
          <a:p>
            <a:pPr lvl="0"/>
            <a:r>
              <a:rPr lang="sk-SK" smtClean="0"/>
              <a:t>Upravte štýl predlohy textu.</a:t>
            </a:r>
          </a:p>
        </p:txBody>
      </p:sp>
      <p:sp>
        <p:nvSpPr>
          <p:cNvPr id="5" name="Date Placeholder 4"/>
          <p:cNvSpPr>
            <a:spLocks noGrp="1"/>
          </p:cNvSpPr>
          <p:nvPr>
            <p:ph type="dt" sz="half" idx="10"/>
          </p:nvPr>
        </p:nvSpPr>
        <p:spPr/>
        <p:txBody>
          <a:bodyPr/>
          <a:lstStyle/>
          <a:p>
            <a:fld id="{8BCCE6DB-4014-4240-A2D1-676C33DF5CB3}" type="datetimeFigureOut">
              <a:rPr lang="sk-SK" smtClean="0"/>
              <a:t>16.9.2019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3561344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499718" y="692256"/>
            <a:ext cx="2339886" cy="2422896"/>
          </a:xfrm>
        </p:spPr>
        <p:txBody>
          <a:bodyPr anchor="b"/>
          <a:lstStyle>
            <a:lvl1pPr>
              <a:defRPr sz="2539"/>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084267" y="1495083"/>
            <a:ext cx="3672780" cy="7379255"/>
          </a:xfrm>
        </p:spPr>
        <p:txBody>
          <a:bodyPr anchor="t"/>
          <a:lstStyle>
            <a:lvl1pPr marL="0" indent="0">
              <a:buNone/>
              <a:defRPr sz="2539"/>
            </a:lvl1pPr>
            <a:lvl2pPr marL="362742" indent="0">
              <a:buNone/>
              <a:defRPr sz="2222"/>
            </a:lvl2pPr>
            <a:lvl3pPr marL="725485" indent="0">
              <a:buNone/>
              <a:defRPr sz="1904"/>
            </a:lvl3pPr>
            <a:lvl4pPr marL="1088227" indent="0">
              <a:buNone/>
              <a:defRPr sz="1587"/>
            </a:lvl4pPr>
            <a:lvl5pPr marL="1450970" indent="0">
              <a:buNone/>
              <a:defRPr sz="1587"/>
            </a:lvl5pPr>
            <a:lvl6pPr marL="1813712" indent="0">
              <a:buNone/>
              <a:defRPr sz="1587"/>
            </a:lvl6pPr>
            <a:lvl7pPr marL="2176455" indent="0">
              <a:buNone/>
              <a:defRPr sz="1587"/>
            </a:lvl7pPr>
            <a:lvl8pPr marL="2539197" indent="0">
              <a:buNone/>
              <a:defRPr sz="1587"/>
            </a:lvl8pPr>
            <a:lvl9pPr marL="2901940" indent="0">
              <a:buNone/>
              <a:defRPr sz="1587"/>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499718" y="3115152"/>
            <a:ext cx="2339886" cy="5771203"/>
          </a:xfrm>
        </p:spPr>
        <p:txBody>
          <a:bodyPr/>
          <a:lstStyle>
            <a:lvl1pPr marL="0" indent="0">
              <a:buNone/>
              <a:defRPr sz="1269"/>
            </a:lvl1pPr>
            <a:lvl2pPr marL="362742" indent="0">
              <a:buNone/>
              <a:defRPr sz="1111"/>
            </a:lvl2pPr>
            <a:lvl3pPr marL="725485" indent="0">
              <a:buNone/>
              <a:defRPr sz="952"/>
            </a:lvl3pPr>
            <a:lvl4pPr marL="1088227" indent="0">
              <a:buNone/>
              <a:defRPr sz="793"/>
            </a:lvl4pPr>
            <a:lvl5pPr marL="1450970" indent="0">
              <a:buNone/>
              <a:defRPr sz="793"/>
            </a:lvl5pPr>
            <a:lvl6pPr marL="1813712" indent="0">
              <a:buNone/>
              <a:defRPr sz="793"/>
            </a:lvl6pPr>
            <a:lvl7pPr marL="2176455" indent="0">
              <a:buNone/>
              <a:defRPr sz="793"/>
            </a:lvl7pPr>
            <a:lvl8pPr marL="2539197" indent="0">
              <a:buNone/>
              <a:defRPr sz="793"/>
            </a:lvl8pPr>
            <a:lvl9pPr marL="2901940" indent="0">
              <a:buNone/>
              <a:defRPr sz="793"/>
            </a:lvl9pPr>
          </a:lstStyle>
          <a:p>
            <a:pPr lvl="0"/>
            <a:r>
              <a:rPr lang="sk-SK" smtClean="0"/>
              <a:t>Upravte štýl predlohy textu.</a:t>
            </a:r>
          </a:p>
        </p:txBody>
      </p:sp>
      <p:sp>
        <p:nvSpPr>
          <p:cNvPr id="5" name="Date Placeholder 4"/>
          <p:cNvSpPr>
            <a:spLocks noGrp="1"/>
          </p:cNvSpPr>
          <p:nvPr>
            <p:ph type="dt" sz="half" idx="10"/>
          </p:nvPr>
        </p:nvSpPr>
        <p:spPr/>
        <p:txBody>
          <a:bodyPr/>
          <a:lstStyle/>
          <a:p>
            <a:fld id="{8BCCE6DB-4014-4240-A2D1-676C33DF5CB3}" type="datetimeFigureOut">
              <a:rPr lang="sk-SK" smtClean="0"/>
              <a:t>16.9.2019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4BBC3CFF-98AF-4441-87A6-FD9FF092B1CA}" type="slidenum">
              <a:rPr lang="sk-SK" smtClean="0"/>
              <a:t>‹#›</a:t>
            </a:fld>
            <a:endParaRPr lang="sk-SK"/>
          </a:p>
        </p:txBody>
      </p:sp>
    </p:spTree>
    <p:extLst>
      <p:ext uri="{BB962C8B-B14F-4D97-AF65-F5344CB8AC3E}">
        <p14:creationId xmlns:p14="http://schemas.microsoft.com/office/powerpoint/2010/main" val="3711617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773" y="552846"/>
            <a:ext cx="6257330" cy="2007062"/>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498773" y="2764216"/>
            <a:ext cx="6257330" cy="6588450"/>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498773" y="9624282"/>
            <a:ext cx="1632347" cy="552843"/>
          </a:xfrm>
          <a:prstGeom prst="rect">
            <a:avLst/>
          </a:prstGeom>
        </p:spPr>
        <p:txBody>
          <a:bodyPr vert="horz" lIns="91440" tIns="45720" rIns="91440" bIns="45720" rtlCol="0" anchor="ctr"/>
          <a:lstStyle>
            <a:lvl1pPr algn="l">
              <a:defRPr sz="952">
                <a:solidFill>
                  <a:schemeClr val="tx1">
                    <a:tint val="75000"/>
                  </a:schemeClr>
                </a:solidFill>
              </a:defRPr>
            </a:lvl1pPr>
          </a:lstStyle>
          <a:p>
            <a:fld id="{8BCCE6DB-4014-4240-A2D1-676C33DF5CB3}" type="datetimeFigureOut">
              <a:rPr lang="sk-SK" smtClean="0"/>
              <a:t>16.9.2019</a:t>
            </a:fld>
            <a:endParaRPr lang="sk-SK"/>
          </a:p>
        </p:txBody>
      </p:sp>
      <p:sp>
        <p:nvSpPr>
          <p:cNvPr id="5" name="Footer Placeholder 4"/>
          <p:cNvSpPr>
            <a:spLocks noGrp="1"/>
          </p:cNvSpPr>
          <p:nvPr>
            <p:ph type="ftr" sz="quarter" idx="3"/>
          </p:nvPr>
        </p:nvSpPr>
        <p:spPr>
          <a:xfrm>
            <a:off x="2403178" y="9624282"/>
            <a:ext cx="2448520" cy="552843"/>
          </a:xfrm>
          <a:prstGeom prst="rect">
            <a:avLst/>
          </a:prstGeom>
        </p:spPr>
        <p:txBody>
          <a:bodyPr vert="horz" lIns="91440" tIns="45720" rIns="91440" bIns="45720" rtlCol="0" anchor="ctr"/>
          <a:lstStyle>
            <a:lvl1pPr algn="ctr">
              <a:defRPr sz="952">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5123755" y="9624282"/>
            <a:ext cx="1632347" cy="552843"/>
          </a:xfrm>
          <a:prstGeom prst="rect">
            <a:avLst/>
          </a:prstGeom>
        </p:spPr>
        <p:txBody>
          <a:bodyPr vert="horz" lIns="91440" tIns="45720" rIns="91440" bIns="45720" rtlCol="0" anchor="ctr"/>
          <a:lstStyle>
            <a:lvl1pPr algn="r">
              <a:defRPr sz="952">
                <a:solidFill>
                  <a:schemeClr val="tx1">
                    <a:tint val="75000"/>
                  </a:schemeClr>
                </a:solidFill>
              </a:defRPr>
            </a:lvl1pPr>
          </a:lstStyle>
          <a:p>
            <a:fld id="{4BBC3CFF-98AF-4441-87A6-FD9FF092B1CA}" type="slidenum">
              <a:rPr lang="sk-SK" smtClean="0"/>
              <a:t>‹#›</a:t>
            </a:fld>
            <a:endParaRPr lang="sk-SK"/>
          </a:p>
        </p:txBody>
      </p:sp>
    </p:spTree>
    <p:extLst>
      <p:ext uri="{BB962C8B-B14F-4D97-AF65-F5344CB8AC3E}">
        <p14:creationId xmlns:p14="http://schemas.microsoft.com/office/powerpoint/2010/main" val="24993890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25485" rtl="0" eaLnBrk="1" latinLnBrk="0" hangingPunct="1">
        <a:lnSpc>
          <a:spcPct val="90000"/>
        </a:lnSpc>
        <a:spcBef>
          <a:spcPct val="0"/>
        </a:spcBef>
        <a:buNone/>
        <a:defRPr sz="3491" kern="1200">
          <a:solidFill>
            <a:schemeClr val="tx1"/>
          </a:solidFill>
          <a:latin typeface="+mj-lt"/>
          <a:ea typeface="+mj-ea"/>
          <a:cs typeface="+mj-cs"/>
        </a:defRPr>
      </a:lvl1pPr>
    </p:titleStyle>
    <p:bodyStyle>
      <a:lvl1pPr marL="181371" indent="-181371" algn="l" defTabSz="725485" rtl="0" eaLnBrk="1" latinLnBrk="0" hangingPunct="1">
        <a:lnSpc>
          <a:spcPct val="90000"/>
        </a:lnSpc>
        <a:spcBef>
          <a:spcPts val="793"/>
        </a:spcBef>
        <a:buFont typeface="Arial" panose="020B0604020202020204" pitchFamily="34" charset="0"/>
        <a:buChar char="•"/>
        <a:defRPr sz="2222" kern="1200">
          <a:solidFill>
            <a:schemeClr val="tx1"/>
          </a:solidFill>
          <a:latin typeface="+mn-lt"/>
          <a:ea typeface="+mn-ea"/>
          <a:cs typeface="+mn-cs"/>
        </a:defRPr>
      </a:lvl1pPr>
      <a:lvl2pPr marL="544114" indent="-181371" algn="l" defTabSz="725485" rtl="0" eaLnBrk="1" latinLnBrk="0" hangingPunct="1">
        <a:lnSpc>
          <a:spcPct val="90000"/>
        </a:lnSpc>
        <a:spcBef>
          <a:spcPts val="397"/>
        </a:spcBef>
        <a:buFont typeface="Arial" panose="020B0604020202020204" pitchFamily="34" charset="0"/>
        <a:buChar char="•"/>
        <a:defRPr sz="1904" kern="1200">
          <a:solidFill>
            <a:schemeClr val="tx1"/>
          </a:solidFill>
          <a:latin typeface="+mn-lt"/>
          <a:ea typeface="+mn-ea"/>
          <a:cs typeface="+mn-cs"/>
        </a:defRPr>
      </a:lvl2pPr>
      <a:lvl3pPr marL="906856" indent="-181371" algn="l" defTabSz="725485" rtl="0" eaLnBrk="1" latinLnBrk="0" hangingPunct="1">
        <a:lnSpc>
          <a:spcPct val="90000"/>
        </a:lnSpc>
        <a:spcBef>
          <a:spcPts val="397"/>
        </a:spcBef>
        <a:buFont typeface="Arial" panose="020B0604020202020204" pitchFamily="34" charset="0"/>
        <a:buChar char="•"/>
        <a:defRPr sz="1587" kern="1200">
          <a:solidFill>
            <a:schemeClr val="tx1"/>
          </a:solidFill>
          <a:latin typeface="+mn-lt"/>
          <a:ea typeface="+mn-ea"/>
          <a:cs typeface="+mn-cs"/>
        </a:defRPr>
      </a:lvl3pPr>
      <a:lvl4pPr marL="1269599"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4pPr>
      <a:lvl5pPr marL="1632341"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5pPr>
      <a:lvl6pPr marL="1995084"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6pPr>
      <a:lvl7pPr marL="2357826"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7pPr>
      <a:lvl8pPr marL="2720569"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8pPr>
      <a:lvl9pPr marL="3083311" indent="-181371" algn="l" defTabSz="725485" rtl="0" eaLnBrk="1" latinLnBrk="0" hangingPunct="1">
        <a:lnSpc>
          <a:spcPct val="90000"/>
        </a:lnSpc>
        <a:spcBef>
          <a:spcPts val="397"/>
        </a:spcBef>
        <a:buFont typeface="Arial" panose="020B0604020202020204" pitchFamily="34" charset="0"/>
        <a:buChar char="•"/>
        <a:defRPr sz="1428" kern="1200">
          <a:solidFill>
            <a:schemeClr val="tx1"/>
          </a:solidFill>
          <a:latin typeface="+mn-lt"/>
          <a:ea typeface="+mn-ea"/>
          <a:cs typeface="+mn-cs"/>
        </a:defRPr>
      </a:lvl9pPr>
    </p:bodyStyle>
    <p:otherStyle>
      <a:defPPr>
        <a:defRPr lang="en-US"/>
      </a:defPPr>
      <a:lvl1pPr marL="0" algn="l" defTabSz="725485" rtl="0" eaLnBrk="1" latinLnBrk="0" hangingPunct="1">
        <a:defRPr sz="1428" kern="1200">
          <a:solidFill>
            <a:schemeClr val="tx1"/>
          </a:solidFill>
          <a:latin typeface="+mn-lt"/>
          <a:ea typeface="+mn-ea"/>
          <a:cs typeface="+mn-cs"/>
        </a:defRPr>
      </a:lvl1pPr>
      <a:lvl2pPr marL="362742" algn="l" defTabSz="725485" rtl="0" eaLnBrk="1" latinLnBrk="0" hangingPunct="1">
        <a:defRPr sz="1428" kern="1200">
          <a:solidFill>
            <a:schemeClr val="tx1"/>
          </a:solidFill>
          <a:latin typeface="+mn-lt"/>
          <a:ea typeface="+mn-ea"/>
          <a:cs typeface="+mn-cs"/>
        </a:defRPr>
      </a:lvl2pPr>
      <a:lvl3pPr marL="725485" algn="l" defTabSz="725485" rtl="0" eaLnBrk="1" latinLnBrk="0" hangingPunct="1">
        <a:defRPr sz="1428" kern="1200">
          <a:solidFill>
            <a:schemeClr val="tx1"/>
          </a:solidFill>
          <a:latin typeface="+mn-lt"/>
          <a:ea typeface="+mn-ea"/>
          <a:cs typeface="+mn-cs"/>
        </a:defRPr>
      </a:lvl3pPr>
      <a:lvl4pPr marL="1088227" algn="l" defTabSz="725485" rtl="0" eaLnBrk="1" latinLnBrk="0" hangingPunct="1">
        <a:defRPr sz="1428" kern="1200">
          <a:solidFill>
            <a:schemeClr val="tx1"/>
          </a:solidFill>
          <a:latin typeface="+mn-lt"/>
          <a:ea typeface="+mn-ea"/>
          <a:cs typeface="+mn-cs"/>
        </a:defRPr>
      </a:lvl4pPr>
      <a:lvl5pPr marL="1450970" algn="l" defTabSz="725485" rtl="0" eaLnBrk="1" latinLnBrk="0" hangingPunct="1">
        <a:defRPr sz="1428" kern="1200">
          <a:solidFill>
            <a:schemeClr val="tx1"/>
          </a:solidFill>
          <a:latin typeface="+mn-lt"/>
          <a:ea typeface="+mn-ea"/>
          <a:cs typeface="+mn-cs"/>
        </a:defRPr>
      </a:lvl5pPr>
      <a:lvl6pPr marL="1813712" algn="l" defTabSz="725485" rtl="0" eaLnBrk="1" latinLnBrk="0" hangingPunct="1">
        <a:defRPr sz="1428" kern="1200">
          <a:solidFill>
            <a:schemeClr val="tx1"/>
          </a:solidFill>
          <a:latin typeface="+mn-lt"/>
          <a:ea typeface="+mn-ea"/>
          <a:cs typeface="+mn-cs"/>
        </a:defRPr>
      </a:lvl6pPr>
      <a:lvl7pPr marL="2176455" algn="l" defTabSz="725485" rtl="0" eaLnBrk="1" latinLnBrk="0" hangingPunct="1">
        <a:defRPr sz="1428" kern="1200">
          <a:solidFill>
            <a:schemeClr val="tx1"/>
          </a:solidFill>
          <a:latin typeface="+mn-lt"/>
          <a:ea typeface="+mn-ea"/>
          <a:cs typeface="+mn-cs"/>
        </a:defRPr>
      </a:lvl7pPr>
      <a:lvl8pPr marL="2539197" algn="l" defTabSz="725485" rtl="0" eaLnBrk="1" latinLnBrk="0" hangingPunct="1">
        <a:defRPr sz="1428" kern="1200">
          <a:solidFill>
            <a:schemeClr val="tx1"/>
          </a:solidFill>
          <a:latin typeface="+mn-lt"/>
          <a:ea typeface="+mn-ea"/>
          <a:cs typeface="+mn-cs"/>
        </a:defRPr>
      </a:lvl8pPr>
      <a:lvl9pPr marL="2901940" algn="l" defTabSz="725485" rtl="0" eaLnBrk="1" latinLnBrk="0" hangingPunct="1">
        <a:defRPr sz="14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1.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5" Type="http://schemas.openxmlformats.org/officeDocument/2006/relationships/image" Target="../media/image67.jpeg"/><Relationship Id="rId4" Type="http://schemas.openxmlformats.org/officeDocument/2006/relationships/image" Target="../media/image66.jpeg"/></Relationships>
</file>

<file path=ppt/slides/_rels/slide1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jpeg"/></Relationships>
</file>

<file path=ppt/slides/_rels/slide1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1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5" Type="http://schemas.openxmlformats.org/officeDocument/2006/relationships/image" Target="../media/image82.jpeg"/><Relationship Id="rId4" Type="http://schemas.openxmlformats.org/officeDocument/2006/relationships/image" Target="../media/image81.jpeg"/></Relationships>
</file>

<file path=ppt/slides/_rels/slide1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3.png"/><Relationship Id="rId1" Type="http://schemas.openxmlformats.org/officeDocument/2006/relationships/slideLayout" Target="../slideLayouts/slideLayout7.xml"/><Relationship Id="rId5" Type="http://schemas.openxmlformats.org/officeDocument/2006/relationships/image" Target="../media/image90.jpeg"/><Relationship Id="rId4" Type="http://schemas.openxmlformats.org/officeDocument/2006/relationships/image" Target="../media/image89.jpeg"/></Relationships>
</file>

<file path=ppt/slides/_rels/slide2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79.jpeg"/><Relationship Id="rId1" Type="http://schemas.openxmlformats.org/officeDocument/2006/relationships/slideLayout" Target="../slideLayouts/slideLayout7.xml"/><Relationship Id="rId5" Type="http://schemas.openxmlformats.org/officeDocument/2006/relationships/image" Target="../media/image93.jpeg"/><Relationship Id="rId4" Type="http://schemas.openxmlformats.org/officeDocument/2006/relationships/image" Target="../media/image92.jpeg"/></Relationships>
</file>

<file path=ppt/slides/_rels/slide2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slideLayout" Target="../slideLayouts/slideLayout7.xml"/><Relationship Id="rId5" Type="http://schemas.openxmlformats.org/officeDocument/2006/relationships/image" Target="../media/image97.jpeg"/><Relationship Id="rId4" Type="http://schemas.openxmlformats.org/officeDocument/2006/relationships/image" Target="../media/image96.jpeg"/></Relationships>
</file>

<file path=ppt/slides/_rels/slide2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24.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2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7.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7.xml"/><Relationship Id="rId5" Type="http://schemas.openxmlformats.org/officeDocument/2006/relationships/image" Target="../media/image116.jpeg"/><Relationship Id="rId4" Type="http://schemas.openxmlformats.org/officeDocument/2006/relationships/image" Target="../media/image115.jpeg"/></Relationships>
</file>

<file path=ppt/slides/_rels/slide2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7.xml"/><Relationship Id="rId5" Type="http://schemas.openxmlformats.org/officeDocument/2006/relationships/image" Target="../media/image120.png"/><Relationship Id="rId4" Type="http://schemas.openxmlformats.org/officeDocument/2006/relationships/image" Target="../media/image119.png"/></Relationships>
</file>

<file path=ppt/slides/_rels/slide2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7.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s>
</file>

<file path=ppt/slides/_rels/slide29.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png"/><Relationship Id="rId1" Type="http://schemas.openxmlformats.org/officeDocument/2006/relationships/slideLayout" Target="../slideLayouts/slideLayout7.xml"/><Relationship Id="rId5" Type="http://schemas.openxmlformats.org/officeDocument/2006/relationships/image" Target="../media/image129.jpeg"/><Relationship Id="rId4" Type="http://schemas.openxmlformats.org/officeDocument/2006/relationships/image" Target="../media/image128.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31.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7.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jpeg"/></Relationships>
</file>

<file path=ppt/slides/_rels/slide32.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7.xml"/><Relationship Id="rId5" Type="http://schemas.openxmlformats.org/officeDocument/2006/relationships/image" Target="../media/image143.jpeg"/><Relationship Id="rId4" Type="http://schemas.openxmlformats.org/officeDocument/2006/relationships/image" Target="../media/image142.jpeg"/></Relationships>
</file>

<file path=ppt/slides/_rels/slide3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7.xml"/><Relationship Id="rId5" Type="http://schemas.openxmlformats.org/officeDocument/2006/relationships/image" Target="../media/image147.png"/><Relationship Id="rId4" Type="http://schemas.openxmlformats.org/officeDocument/2006/relationships/image" Target="../media/image146.png"/></Relationships>
</file>

<file path=ppt/slides/_rels/slide34.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7.xml"/><Relationship Id="rId5" Type="http://schemas.openxmlformats.org/officeDocument/2006/relationships/image" Target="../media/image151.jpeg"/><Relationship Id="rId4" Type="http://schemas.openxmlformats.org/officeDocument/2006/relationships/image" Target="../media/image150.jpeg"/></Relationships>
</file>

<file path=ppt/slides/_rels/slide3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7.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36.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7.xml"/><Relationship Id="rId5" Type="http://schemas.openxmlformats.org/officeDocument/2006/relationships/image" Target="../media/image160.jpeg"/><Relationship Id="rId4" Type="http://schemas.openxmlformats.org/officeDocument/2006/relationships/image" Target="../media/image159.jpeg"/></Relationships>
</file>

<file path=ppt/slides/_rels/slide3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7.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38.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6.jpeg"/><Relationship Id="rId1" Type="http://schemas.openxmlformats.org/officeDocument/2006/relationships/slideLayout" Target="../slideLayouts/slideLayout7.xml"/><Relationship Id="rId5" Type="http://schemas.openxmlformats.org/officeDocument/2006/relationships/image" Target="../media/image169.jpeg"/><Relationship Id="rId4" Type="http://schemas.openxmlformats.org/officeDocument/2006/relationships/image" Target="../media/image168.jpeg"/></Relationships>
</file>

<file path=ppt/slides/_rels/slide39.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7.xml"/><Relationship Id="rId6" Type="http://schemas.openxmlformats.org/officeDocument/2006/relationships/image" Target="../media/image174.png"/><Relationship Id="rId5" Type="http://schemas.openxmlformats.org/officeDocument/2006/relationships/image" Target="../media/image173.png"/><Relationship Id="rId4" Type="http://schemas.openxmlformats.org/officeDocument/2006/relationships/image" Target="../media/image172.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75.jpeg"/><Relationship Id="rId1" Type="http://schemas.openxmlformats.org/officeDocument/2006/relationships/slideLayout" Target="../slideLayouts/slideLayout7.xml"/><Relationship Id="rId5" Type="http://schemas.openxmlformats.org/officeDocument/2006/relationships/image" Target="../media/image178.jpeg"/><Relationship Id="rId4" Type="http://schemas.openxmlformats.org/officeDocument/2006/relationships/image" Target="../media/image177.jpeg"/></Relationships>
</file>

<file path=ppt/slides/_rels/slide4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7.xml"/><Relationship Id="rId5" Type="http://schemas.openxmlformats.org/officeDocument/2006/relationships/image" Target="../media/image182.png"/><Relationship Id="rId4" Type="http://schemas.openxmlformats.org/officeDocument/2006/relationships/image" Target="../media/image181.png"/></Relationships>
</file>

<file path=ppt/slides/_rels/slide42.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image" Target="../media/image183.jpeg"/><Relationship Id="rId1" Type="http://schemas.openxmlformats.org/officeDocument/2006/relationships/slideLayout" Target="../slideLayouts/slideLayout7.xml"/><Relationship Id="rId5" Type="http://schemas.openxmlformats.org/officeDocument/2006/relationships/image" Target="../media/image186.jpeg"/><Relationship Id="rId4" Type="http://schemas.openxmlformats.org/officeDocument/2006/relationships/image" Target="../media/image185.jpeg"/></Relationships>
</file>

<file path=ppt/slides/_rels/slide43.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7.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image" Target="../media/image189.png"/></Relationships>
</file>

<file path=ppt/slides/_rels/slide44.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image" Target="../media/image192.jpeg"/><Relationship Id="rId1" Type="http://schemas.openxmlformats.org/officeDocument/2006/relationships/slideLayout" Target="../slideLayouts/slideLayout7.xml"/><Relationship Id="rId5" Type="http://schemas.openxmlformats.org/officeDocument/2006/relationships/image" Target="../media/image195.jpeg"/><Relationship Id="rId4" Type="http://schemas.openxmlformats.org/officeDocument/2006/relationships/image" Target="../media/image194.jpeg"/></Relationships>
</file>

<file path=ppt/slides/_rels/slide45.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7.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s>
</file>

<file path=ppt/slides/_rels/slide46.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image" Target="../media/image201.png"/><Relationship Id="rId1" Type="http://schemas.openxmlformats.org/officeDocument/2006/relationships/slideLayout" Target="../slideLayouts/slideLayout7.xml"/><Relationship Id="rId5" Type="http://schemas.openxmlformats.org/officeDocument/2006/relationships/image" Target="../media/image204.jpeg"/><Relationship Id="rId4" Type="http://schemas.openxmlformats.org/officeDocument/2006/relationships/image" Target="../media/image203.jpeg"/></Relationships>
</file>

<file path=ppt/slides/_rels/slide47.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png"/><Relationship Id="rId1" Type="http://schemas.openxmlformats.org/officeDocument/2006/relationships/slideLayout" Target="../slideLayouts/slideLayout7.xml"/><Relationship Id="rId6" Type="http://schemas.openxmlformats.org/officeDocument/2006/relationships/image" Target="../media/image209.png"/><Relationship Id="rId5" Type="http://schemas.openxmlformats.org/officeDocument/2006/relationships/image" Target="../media/image208.png"/><Relationship Id="rId4" Type="http://schemas.openxmlformats.org/officeDocument/2006/relationships/image" Target="../media/image207.png"/></Relationships>
</file>

<file path=ppt/slides/_rels/slide48.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image" Target="../media/image210.jpeg"/><Relationship Id="rId1" Type="http://schemas.openxmlformats.org/officeDocument/2006/relationships/slideLayout" Target="../slideLayouts/slideLayout7.xml"/><Relationship Id="rId6" Type="http://schemas.openxmlformats.org/officeDocument/2006/relationships/image" Target="../media/image214.jpeg"/><Relationship Id="rId5" Type="http://schemas.openxmlformats.org/officeDocument/2006/relationships/image" Target="../media/image213.jpeg"/><Relationship Id="rId4" Type="http://schemas.openxmlformats.org/officeDocument/2006/relationships/image" Target="../media/image212.jpeg"/></Relationships>
</file>

<file path=ppt/slides/_rels/slide49.xml.rels><?xml version="1.0" encoding="UTF-8" standalone="yes"?>
<Relationships xmlns="http://schemas.openxmlformats.org/package/2006/relationships"><Relationship Id="rId3" Type="http://schemas.openxmlformats.org/officeDocument/2006/relationships/image" Target="../media/image216.png"/><Relationship Id="rId7" Type="http://schemas.openxmlformats.org/officeDocument/2006/relationships/image" Target="../media/image220.png"/><Relationship Id="rId2" Type="http://schemas.openxmlformats.org/officeDocument/2006/relationships/image" Target="../media/image215.png"/><Relationship Id="rId1" Type="http://schemas.openxmlformats.org/officeDocument/2006/relationships/slideLayout" Target="../slideLayouts/slideLayout7.xml"/><Relationship Id="rId6" Type="http://schemas.openxmlformats.org/officeDocument/2006/relationships/image" Target="../media/image219.png"/><Relationship Id="rId5" Type="http://schemas.openxmlformats.org/officeDocument/2006/relationships/image" Target="../media/image218.png"/><Relationship Id="rId4" Type="http://schemas.openxmlformats.org/officeDocument/2006/relationships/image" Target="../media/image217.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50.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image" Target="../media/image221.jpeg"/><Relationship Id="rId1" Type="http://schemas.openxmlformats.org/officeDocument/2006/relationships/slideLayout" Target="../slideLayouts/slideLayout7.xml"/><Relationship Id="rId5" Type="http://schemas.openxmlformats.org/officeDocument/2006/relationships/image" Target="../media/image224.jpeg"/><Relationship Id="rId4" Type="http://schemas.openxmlformats.org/officeDocument/2006/relationships/image" Target="../media/image223.jpeg"/></Relationships>
</file>

<file path=ppt/slides/_rels/slide51.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image" Target="../media/image225.png"/><Relationship Id="rId1" Type="http://schemas.openxmlformats.org/officeDocument/2006/relationships/slideLayout" Target="../slideLayouts/slideLayout7.xml"/><Relationship Id="rId5" Type="http://schemas.openxmlformats.org/officeDocument/2006/relationships/image" Target="../media/image228.jpeg"/><Relationship Id="rId4" Type="http://schemas.openxmlformats.org/officeDocument/2006/relationships/image" Target="../media/image227.jpeg"/></Relationships>
</file>

<file path=ppt/slides/_rels/slide52.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7.xml"/><Relationship Id="rId6" Type="http://schemas.openxmlformats.org/officeDocument/2006/relationships/image" Target="../media/image233.png"/><Relationship Id="rId5" Type="http://schemas.openxmlformats.org/officeDocument/2006/relationships/image" Target="../media/image232.png"/><Relationship Id="rId4" Type="http://schemas.openxmlformats.org/officeDocument/2006/relationships/image" Target="../media/image231.png"/></Relationships>
</file>

<file path=ppt/slides/_rels/slide53.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image" Target="../media/image234.jpeg"/><Relationship Id="rId1" Type="http://schemas.openxmlformats.org/officeDocument/2006/relationships/slideLayout" Target="../slideLayouts/slideLayout7.xml"/><Relationship Id="rId5" Type="http://schemas.openxmlformats.org/officeDocument/2006/relationships/image" Target="../media/image237.jpeg"/><Relationship Id="rId4" Type="http://schemas.openxmlformats.org/officeDocument/2006/relationships/image" Target="../media/image236.jpeg"/></Relationships>
</file>

<file path=ppt/slides/_rels/slide54.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png"/><Relationship Id="rId1" Type="http://schemas.openxmlformats.org/officeDocument/2006/relationships/slideLayout" Target="../slideLayouts/slideLayout7.xml"/><Relationship Id="rId6" Type="http://schemas.openxmlformats.org/officeDocument/2006/relationships/image" Target="../media/image242.png"/><Relationship Id="rId5" Type="http://schemas.openxmlformats.org/officeDocument/2006/relationships/image" Target="../media/image241.png"/><Relationship Id="rId4" Type="http://schemas.openxmlformats.org/officeDocument/2006/relationships/image" Target="../media/image240.png"/></Relationships>
</file>

<file path=ppt/slides/_rels/slide55.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45.jpeg"/><Relationship Id="rId4" Type="http://schemas.openxmlformats.org/officeDocument/2006/relationships/image" Target="../media/image244.jpeg"/></Relationships>
</file>

<file path=ppt/slides/_rels/slide56.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image" Target="../media/image246.jpeg"/><Relationship Id="rId1" Type="http://schemas.openxmlformats.org/officeDocument/2006/relationships/slideLayout" Target="../slideLayouts/slideLayout7.xml"/><Relationship Id="rId5" Type="http://schemas.openxmlformats.org/officeDocument/2006/relationships/image" Target="../media/image249.jpeg"/><Relationship Id="rId4" Type="http://schemas.openxmlformats.org/officeDocument/2006/relationships/image" Target="../media/image248.jpeg"/></Relationships>
</file>

<file path=ppt/slides/_rels/slide57.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250.png"/><Relationship Id="rId1" Type="http://schemas.openxmlformats.org/officeDocument/2006/relationships/slideLayout" Target="../slideLayouts/slideLayout7.xml"/><Relationship Id="rId6" Type="http://schemas.openxmlformats.org/officeDocument/2006/relationships/image" Target="../media/image254.png"/><Relationship Id="rId5" Type="http://schemas.openxmlformats.org/officeDocument/2006/relationships/image" Target="../media/image253.png"/><Relationship Id="rId4" Type="http://schemas.openxmlformats.org/officeDocument/2006/relationships/image" Target="../media/image252.png"/></Relationships>
</file>

<file path=ppt/slides/_rels/slide58.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image" Target="../media/image255.jpeg"/><Relationship Id="rId1" Type="http://schemas.openxmlformats.org/officeDocument/2006/relationships/slideLayout" Target="../slideLayouts/slideLayout7.xml"/><Relationship Id="rId5" Type="http://schemas.openxmlformats.org/officeDocument/2006/relationships/image" Target="../media/image258.jpeg"/><Relationship Id="rId4" Type="http://schemas.openxmlformats.org/officeDocument/2006/relationships/image" Target="../media/image257.jpeg"/></Relationships>
</file>

<file path=ppt/slides/_rels/slide59.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9.png"/><Relationship Id="rId1" Type="http://schemas.openxmlformats.org/officeDocument/2006/relationships/slideLayout" Target="../slideLayouts/slideLayout7.xml"/><Relationship Id="rId6" Type="http://schemas.openxmlformats.org/officeDocument/2006/relationships/image" Target="../media/image263.png"/><Relationship Id="rId5" Type="http://schemas.openxmlformats.org/officeDocument/2006/relationships/image" Target="../media/image262.png"/><Relationship Id="rId4" Type="http://schemas.openxmlformats.org/officeDocument/2006/relationships/image" Target="../media/image261.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265.jpeg"/><Relationship Id="rId2" Type="http://schemas.openxmlformats.org/officeDocument/2006/relationships/image" Target="../media/image264.jpeg"/><Relationship Id="rId1" Type="http://schemas.openxmlformats.org/officeDocument/2006/relationships/slideLayout" Target="../slideLayouts/slideLayout7.xml"/><Relationship Id="rId5" Type="http://schemas.openxmlformats.org/officeDocument/2006/relationships/image" Target="../media/image267.jpeg"/><Relationship Id="rId4" Type="http://schemas.openxmlformats.org/officeDocument/2006/relationships/image" Target="../media/image266.jpeg"/></Relationships>
</file>

<file path=ppt/slides/_rels/slide61.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image" Target="../media/image268.png"/><Relationship Id="rId1" Type="http://schemas.openxmlformats.org/officeDocument/2006/relationships/slideLayout" Target="../slideLayouts/slideLayout7.xml"/><Relationship Id="rId5" Type="http://schemas.openxmlformats.org/officeDocument/2006/relationships/image" Target="../media/image271.png"/><Relationship Id="rId4" Type="http://schemas.openxmlformats.org/officeDocument/2006/relationships/image" Target="../media/image270.png"/></Relationships>
</file>

<file path=ppt/slides/_rels/slide62.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image" Target="../media/image272.png"/><Relationship Id="rId1" Type="http://schemas.openxmlformats.org/officeDocument/2006/relationships/slideLayout" Target="../slideLayouts/slideLayout7.xml"/><Relationship Id="rId6" Type="http://schemas.openxmlformats.org/officeDocument/2006/relationships/image" Target="../media/image276.png"/><Relationship Id="rId5" Type="http://schemas.openxmlformats.org/officeDocument/2006/relationships/image" Target="../media/image275.png"/><Relationship Id="rId4" Type="http://schemas.openxmlformats.org/officeDocument/2006/relationships/image" Target="../media/image274.png"/></Relationships>
</file>

<file path=ppt/slides/_rels/slide63.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image" Target="../media/image277.jpeg"/><Relationship Id="rId1" Type="http://schemas.openxmlformats.org/officeDocument/2006/relationships/slideLayout" Target="../slideLayouts/slideLayout7.xml"/><Relationship Id="rId5" Type="http://schemas.openxmlformats.org/officeDocument/2006/relationships/image" Target="../media/image280.jpeg"/><Relationship Id="rId4" Type="http://schemas.openxmlformats.org/officeDocument/2006/relationships/image" Target="../media/image279.jpeg"/></Relationships>
</file>

<file path=ppt/slides/_rels/slide64.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image" Target="../media/image281.png"/><Relationship Id="rId1" Type="http://schemas.openxmlformats.org/officeDocument/2006/relationships/slideLayout" Target="../slideLayouts/slideLayout7.xml"/><Relationship Id="rId5" Type="http://schemas.openxmlformats.org/officeDocument/2006/relationships/image" Target="../media/image284.png"/><Relationship Id="rId4" Type="http://schemas.openxmlformats.org/officeDocument/2006/relationships/image" Target="../media/image283.png"/></Relationships>
</file>

<file path=ppt/slides/_rels/slide65.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image" Target="../media/image285.png"/><Relationship Id="rId1" Type="http://schemas.openxmlformats.org/officeDocument/2006/relationships/slideLayout" Target="../slideLayouts/slideLayout7.xml"/><Relationship Id="rId5" Type="http://schemas.openxmlformats.org/officeDocument/2006/relationships/image" Target="../media/image288.png"/><Relationship Id="rId4" Type="http://schemas.openxmlformats.org/officeDocument/2006/relationships/image" Target="../media/image287.png"/></Relationships>
</file>

<file path=ppt/slides/_rels/slide66.xml.rels><?xml version="1.0" encoding="UTF-8" standalone="yes"?>
<Relationships xmlns="http://schemas.openxmlformats.org/package/2006/relationships"><Relationship Id="rId3" Type="http://schemas.openxmlformats.org/officeDocument/2006/relationships/image" Target="../media/image290.jpeg"/><Relationship Id="rId2" Type="http://schemas.openxmlformats.org/officeDocument/2006/relationships/image" Target="../media/image289.jpeg"/><Relationship Id="rId1" Type="http://schemas.openxmlformats.org/officeDocument/2006/relationships/slideLayout" Target="../slideLayouts/slideLayout7.xml"/><Relationship Id="rId4" Type="http://schemas.openxmlformats.org/officeDocument/2006/relationships/image" Target="../media/image291.jpeg"/></Relationships>
</file>

<file path=ppt/slides/_rels/slide67.xml.rels><?xml version="1.0" encoding="UTF-8" standalone="yes"?>
<Relationships xmlns="http://schemas.openxmlformats.org/package/2006/relationships"><Relationship Id="rId3" Type="http://schemas.openxmlformats.org/officeDocument/2006/relationships/image" Target="../media/image293.jpeg"/><Relationship Id="rId2" Type="http://schemas.openxmlformats.org/officeDocument/2006/relationships/image" Target="../media/image292.jpeg"/><Relationship Id="rId1" Type="http://schemas.openxmlformats.org/officeDocument/2006/relationships/slideLayout" Target="../slideLayouts/slideLayout7.xml"/><Relationship Id="rId5" Type="http://schemas.openxmlformats.org/officeDocument/2006/relationships/image" Target="../media/image295.jpeg"/><Relationship Id="rId4" Type="http://schemas.openxmlformats.org/officeDocument/2006/relationships/image" Target="../media/image294.jpeg"/></Relationships>
</file>

<file path=ppt/slides/_rels/slide68.xml.rels><?xml version="1.0" encoding="UTF-8" standalone="yes"?>
<Relationships xmlns="http://schemas.openxmlformats.org/package/2006/relationships"><Relationship Id="rId3" Type="http://schemas.openxmlformats.org/officeDocument/2006/relationships/image" Target="../media/image297.png"/><Relationship Id="rId2" Type="http://schemas.openxmlformats.org/officeDocument/2006/relationships/image" Target="../media/image296.png"/><Relationship Id="rId1" Type="http://schemas.openxmlformats.org/officeDocument/2006/relationships/slideLayout" Target="../slideLayouts/slideLayout7.xml"/><Relationship Id="rId6" Type="http://schemas.openxmlformats.org/officeDocument/2006/relationships/image" Target="../media/image300.png"/><Relationship Id="rId5" Type="http://schemas.openxmlformats.org/officeDocument/2006/relationships/image" Target="../media/image299.png"/><Relationship Id="rId4" Type="http://schemas.openxmlformats.org/officeDocument/2006/relationships/image" Target="../media/image298.png"/></Relationships>
</file>

<file path=ppt/slides/_rels/slide69.xml.rels><?xml version="1.0" encoding="UTF-8" standalone="yes"?>
<Relationships xmlns="http://schemas.openxmlformats.org/package/2006/relationships"><Relationship Id="rId3" Type="http://schemas.openxmlformats.org/officeDocument/2006/relationships/image" Target="../media/image302.jpeg"/><Relationship Id="rId2" Type="http://schemas.openxmlformats.org/officeDocument/2006/relationships/image" Target="../media/image301.jpeg"/><Relationship Id="rId1" Type="http://schemas.openxmlformats.org/officeDocument/2006/relationships/slideLayout" Target="../slideLayouts/slideLayout7.xml"/><Relationship Id="rId5" Type="http://schemas.openxmlformats.org/officeDocument/2006/relationships/image" Target="../media/image304.jpeg"/><Relationship Id="rId4" Type="http://schemas.openxmlformats.org/officeDocument/2006/relationships/image" Target="../media/image303.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70.xml.rels><?xml version="1.0" encoding="UTF-8" standalone="yes"?>
<Relationships xmlns="http://schemas.openxmlformats.org/package/2006/relationships"><Relationship Id="rId3" Type="http://schemas.openxmlformats.org/officeDocument/2006/relationships/image" Target="../media/image306.png"/><Relationship Id="rId2" Type="http://schemas.openxmlformats.org/officeDocument/2006/relationships/image" Target="../media/image305.png"/><Relationship Id="rId1" Type="http://schemas.openxmlformats.org/officeDocument/2006/relationships/slideLayout" Target="../slideLayouts/slideLayout7.xml"/><Relationship Id="rId5" Type="http://schemas.openxmlformats.org/officeDocument/2006/relationships/image" Target="../media/image308.png"/><Relationship Id="rId4" Type="http://schemas.openxmlformats.org/officeDocument/2006/relationships/image" Target="../media/image307.png"/></Relationships>
</file>

<file path=ppt/slides/_rels/slide71.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30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artoon,children,kindergarten,school season,poster background,psd,welcome new students,children\'s art class,painting class,school,season,poster,background,welcome,new,students,children\'s,art,class,painting,b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665954" y="1452435"/>
            <a:ext cx="5922964" cy="544764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150000"/>
              </a:lnSpc>
            </a:pPr>
            <a:endParaRPr lang="sk-SK" sz="3200" b="1" dirty="0" smtClean="0">
              <a:ln/>
              <a:solidFill>
                <a:schemeClr val="accent3"/>
              </a:solidFill>
              <a:latin typeface="Comic Sans MS" panose="030F0702030302020204" pitchFamily="66" charset="0"/>
            </a:endParaRPr>
          </a:p>
          <a:p>
            <a:pPr algn="ctr">
              <a:lnSpc>
                <a:spcPct val="150000"/>
              </a:lnSpc>
            </a:pPr>
            <a:r>
              <a:rPr lang="sk-SK" sz="3200" b="1" dirty="0" smtClean="0">
                <a:ln/>
                <a:solidFill>
                  <a:srgbClr val="C00000"/>
                </a:solidFill>
                <a:latin typeface="Comic Sans MS" panose="030F0702030302020204" pitchFamily="66" charset="0"/>
              </a:rPr>
              <a:t>K</a:t>
            </a:r>
            <a:r>
              <a:rPr lang="sk-SK" sz="3200" b="1" dirty="0" smtClean="0">
                <a:ln/>
                <a:solidFill>
                  <a:schemeClr val="accent5">
                    <a:lumMod val="50000"/>
                  </a:schemeClr>
                </a:solidFill>
                <a:latin typeface="Comic Sans MS" panose="030F0702030302020204" pitchFamily="66" charset="0"/>
              </a:rPr>
              <a:t>N</a:t>
            </a:r>
            <a:r>
              <a:rPr lang="sk-SK" sz="3200" b="1" dirty="0" smtClean="0">
                <a:ln/>
                <a:solidFill>
                  <a:srgbClr val="7030A0"/>
                </a:solidFill>
                <a:latin typeface="Comic Sans MS" panose="030F0702030302020204" pitchFamily="66" charset="0"/>
              </a:rPr>
              <a:t>I</a:t>
            </a:r>
            <a:r>
              <a:rPr lang="sk-SK" sz="3200" b="1" dirty="0" smtClean="0">
                <a:ln/>
                <a:solidFill>
                  <a:schemeClr val="accent6">
                    <a:lumMod val="50000"/>
                  </a:schemeClr>
                </a:solidFill>
                <a:latin typeface="Comic Sans MS" panose="030F0702030302020204" pitchFamily="66" charset="0"/>
              </a:rPr>
              <a:t>H</a:t>
            </a:r>
            <a:r>
              <a:rPr lang="sk-SK" sz="3200" b="1" dirty="0" smtClean="0">
                <a:ln/>
                <a:solidFill>
                  <a:schemeClr val="accent5">
                    <a:lumMod val="50000"/>
                  </a:schemeClr>
                </a:solidFill>
                <a:latin typeface="Comic Sans MS" panose="030F0702030302020204" pitchFamily="66" charset="0"/>
              </a:rPr>
              <a:t>A</a:t>
            </a:r>
            <a:r>
              <a:rPr lang="sk-SK" sz="3200" b="1" dirty="0" smtClean="0">
                <a:ln/>
                <a:solidFill>
                  <a:schemeClr val="accent3"/>
                </a:solidFill>
                <a:latin typeface="Comic Sans MS" panose="030F0702030302020204" pitchFamily="66" charset="0"/>
              </a:rPr>
              <a:t> </a:t>
            </a:r>
            <a:r>
              <a:rPr lang="sk-SK" sz="3200" b="1" dirty="0">
                <a:ln/>
                <a:solidFill>
                  <a:srgbClr val="7030A0"/>
                </a:solidFill>
                <a:latin typeface="Comic Sans MS" panose="030F0702030302020204" pitchFamily="66" charset="0"/>
              </a:rPr>
              <a:t>Š</a:t>
            </a:r>
            <a:r>
              <a:rPr lang="sk-SK" sz="3200" b="1" dirty="0">
                <a:ln/>
                <a:solidFill>
                  <a:srgbClr val="C00000"/>
                </a:solidFill>
                <a:latin typeface="Comic Sans MS" panose="030F0702030302020204" pitchFamily="66" charset="0"/>
              </a:rPr>
              <a:t>K</a:t>
            </a:r>
            <a:r>
              <a:rPr lang="sk-SK" sz="3200" b="1" dirty="0">
                <a:ln/>
                <a:solidFill>
                  <a:schemeClr val="accent5">
                    <a:lumMod val="50000"/>
                  </a:schemeClr>
                </a:solidFill>
                <a:latin typeface="Comic Sans MS" panose="030F0702030302020204" pitchFamily="66" charset="0"/>
              </a:rPr>
              <a:t>O</a:t>
            </a:r>
            <a:r>
              <a:rPr lang="sk-SK" sz="3200" b="1" dirty="0">
                <a:ln/>
                <a:solidFill>
                  <a:srgbClr val="C00000"/>
                </a:solidFill>
                <a:latin typeface="Comic Sans MS" panose="030F0702030302020204" pitchFamily="66" charset="0"/>
              </a:rPr>
              <a:t>L</a:t>
            </a:r>
            <a:r>
              <a:rPr lang="sk-SK" sz="3200" b="1" dirty="0">
                <a:ln/>
                <a:solidFill>
                  <a:schemeClr val="accent6">
                    <a:lumMod val="50000"/>
                  </a:schemeClr>
                </a:solidFill>
                <a:latin typeface="Comic Sans MS" panose="030F0702030302020204" pitchFamily="66" charset="0"/>
              </a:rPr>
              <a:t>Y</a:t>
            </a:r>
          </a:p>
          <a:p>
            <a:pPr algn="ctr">
              <a:lnSpc>
                <a:spcPct val="150000"/>
              </a:lnSpc>
            </a:pPr>
            <a:r>
              <a:rPr lang="sk-SK" sz="3200" b="1" dirty="0">
                <a:ln/>
                <a:solidFill>
                  <a:schemeClr val="accent5">
                    <a:lumMod val="50000"/>
                  </a:schemeClr>
                </a:solidFill>
                <a:latin typeface="Comic Sans MS" panose="030F0702030302020204" pitchFamily="66" charset="0"/>
              </a:rPr>
              <a:t>školský rok </a:t>
            </a:r>
            <a:r>
              <a:rPr lang="sk-SK" sz="3200" b="1" dirty="0" smtClean="0">
                <a:ln/>
                <a:solidFill>
                  <a:schemeClr val="accent5">
                    <a:lumMod val="50000"/>
                  </a:schemeClr>
                </a:solidFill>
                <a:latin typeface="Comic Sans MS" panose="030F0702030302020204" pitchFamily="66" charset="0"/>
              </a:rPr>
              <a:t>2018 </a:t>
            </a:r>
            <a:r>
              <a:rPr lang="sk-SK" sz="3200" b="1" dirty="0">
                <a:ln/>
                <a:solidFill>
                  <a:schemeClr val="accent5">
                    <a:lumMod val="50000"/>
                  </a:schemeClr>
                </a:solidFill>
                <a:latin typeface="Comic Sans MS" panose="030F0702030302020204" pitchFamily="66" charset="0"/>
              </a:rPr>
              <a:t>- </a:t>
            </a:r>
            <a:r>
              <a:rPr lang="sk-SK" sz="3200" b="1" dirty="0" smtClean="0">
                <a:ln/>
                <a:solidFill>
                  <a:schemeClr val="accent5">
                    <a:lumMod val="50000"/>
                  </a:schemeClr>
                </a:solidFill>
                <a:latin typeface="Comic Sans MS" panose="030F0702030302020204" pitchFamily="66" charset="0"/>
              </a:rPr>
              <a:t>2019</a:t>
            </a:r>
            <a:endParaRPr lang="sk-SK" sz="3200" b="1" dirty="0">
              <a:ln/>
              <a:solidFill>
                <a:schemeClr val="accent5">
                  <a:lumMod val="50000"/>
                </a:schemeClr>
              </a:solidFill>
              <a:latin typeface="Comic Sans MS" panose="030F0702030302020204" pitchFamily="66" charset="0"/>
            </a:endParaRPr>
          </a:p>
          <a:p>
            <a:pPr algn="ctr">
              <a:lnSpc>
                <a:spcPct val="150000"/>
              </a:lnSpc>
            </a:pPr>
            <a:endParaRPr lang="sk-SK" b="1" dirty="0">
              <a:ln/>
              <a:solidFill>
                <a:schemeClr val="accent3"/>
              </a:solidFill>
              <a:latin typeface="Comic Sans MS" panose="030F0702030302020204" pitchFamily="66" charset="0"/>
            </a:endParaRPr>
          </a:p>
          <a:p>
            <a:pPr algn="ctr">
              <a:lnSpc>
                <a:spcPct val="150000"/>
              </a:lnSpc>
            </a:pPr>
            <a:endParaRPr lang="sk-SK" b="1" dirty="0" smtClean="0">
              <a:ln/>
              <a:solidFill>
                <a:schemeClr val="accent3"/>
              </a:solidFill>
              <a:latin typeface="Comic Sans MS" panose="030F0702030302020204" pitchFamily="66" charset="0"/>
            </a:endParaRPr>
          </a:p>
          <a:p>
            <a:pPr algn="ctr">
              <a:lnSpc>
                <a:spcPct val="150000"/>
              </a:lnSpc>
            </a:pPr>
            <a:endParaRPr lang="sk-SK" b="1" dirty="0">
              <a:ln/>
              <a:solidFill>
                <a:schemeClr val="accent3"/>
              </a:solidFill>
              <a:latin typeface="Comic Sans MS" panose="030F0702030302020204" pitchFamily="66" charset="0"/>
            </a:endParaRPr>
          </a:p>
          <a:p>
            <a:pPr algn="ctr">
              <a:lnSpc>
                <a:spcPct val="150000"/>
              </a:lnSpc>
            </a:pPr>
            <a:endParaRPr lang="sk-SK" b="1" dirty="0" smtClean="0">
              <a:ln/>
              <a:solidFill>
                <a:schemeClr val="accent3"/>
              </a:solidFill>
              <a:latin typeface="Comic Sans MS" panose="030F0702030302020204" pitchFamily="66" charset="0"/>
            </a:endParaRPr>
          </a:p>
          <a:p>
            <a:r>
              <a:rPr lang="sk-SK" sz="2400" b="1" dirty="0" smtClean="0">
                <a:ln/>
                <a:solidFill>
                  <a:schemeClr val="accent3"/>
                </a:solidFill>
                <a:latin typeface="Comic Sans MS" panose="030F0702030302020204" pitchFamily="66" charset="0"/>
              </a:rPr>
              <a:t>                           </a:t>
            </a:r>
          </a:p>
          <a:p>
            <a:r>
              <a:rPr lang="sk-SK" sz="2400" b="1" dirty="0">
                <a:ln/>
                <a:solidFill>
                  <a:schemeClr val="accent3"/>
                </a:solidFill>
                <a:latin typeface="Comic Sans MS" panose="030F0702030302020204" pitchFamily="66" charset="0"/>
              </a:rPr>
              <a:t> </a:t>
            </a:r>
            <a:r>
              <a:rPr lang="sk-SK" sz="2400" b="1" dirty="0" smtClean="0">
                <a:ln/>
                <a:solidFill>
                  <a:schemeClr val="accent3"/>
                </a:solidFill>
                <a:latin typeface="Comic Sans MS" panose="030F0702030302020204" pitchFamily="66" charset="0"/>
              </a:rPr>
              <a:t>            </a:t>
            </a:r>
            <a:r>
              <a:rPr lang="sk-SK" sz="2400" b="1" dirty="0" smtClean="0">
                <a:ln/>
                <a:solidFill>
                  <a:schemeClr val="accent5">
                    <a:lumMod val="50000"/>
                  </a:schemeClr>
                </a:solidFill>
                <a:latin typeface="Comic Sans MS" panose="030F0702030302020204" pitchFamily="66" charset="0"/>
              </a:rPr>
              <a:t>Materská škola                 </a:t>
            </a:r>
            <a:endParaRPr lang="sk-SK" sz="2400" b="1" dirty="0">
              <a:ln/>
              <a:solidFill>
                <a:schemeClr val="accent5">
                  <a:lumMod val="50000"/>
                </a:schemeClr>
              </a:solidFill>
              <a:latin typeface="Comic Sans MS" panose="030F0702030302020204" pitchFamily="66" charset="0"/>
            </a:endParaRPr>
          </a:p>
          <a:p>
            <a:r>
              <a:rPr lang="sk-SK" sz="2400" b="1" dirty="0">
                <a:ln/>
                <a:solidFill>
                  <a:schemeClr val="accent5">
                    <a:lumMod val="50000"/>
                  </a:schemeClr>
                </a:solidFill>
                <a:latin typeface="Comic Sans MS" panose="030F0702030302020204" pitchFamily="66" charset="0"/>
              </a:rPr>
              <a:t>      </a:t>
            </a:r>
            <a:r>
              <a:rPr lang="sk-SK" sz="2400" b="1" dirty="0" smtClean="0">
                <a:ln/>
                <a:solidFill>
                  <a:schemeClr val="accent5">
                    <a:lumMod val="50000"/>
                  </a:schemeClr>
                </a:solidFill>
                <a:latin typeface="Comic Sans MS" panose="030F0702030302020204" pitchFamily="66" charset="0"/>
              </a:rPr>
              <a:t>       Nový </a:t>
            </a:r>
            <a:r>
              <a:rPr lang="sk-SK" sz="2400" b="1" dirty="0">
                <a:ln/>
                <a:solidFill>
                  <a:schemeClr val="accent5">
                    <a:lumMod val="50000"/>
                  </a:schemeClr>
                </a:solidFill>
                <a:latin typeface="Comic Sans MS" panose="030F0702030302020204" pitchFamily="66" charset="0"/>
              </a:rPr>
              <a:t>diel č.50</a:t>
            </a:r>
          </a:p>
          <a:p>
            <a:r>
              <a:rPr lang="sk-SK" sz="2400" b="1" dirty="0">
                <a:ln/>
                <a:solidFill>
                  <a:schemeClr val="accent5">
                    <a:lumMod val="50000"/>
                  </a:schemeClr>
                </a:solidFill>
                <a:latin typeface="Comic Sans MS" panose="030F0702030302020204" pitchFamily="66" charset="0"/>
              </a:rPr>
              <a:t>      </a:t>
            </a:r>
            <a:r>
              <a:rPr lang="sk-SK" sz="2400" b="1" dirty="0" smtClean="0">
                <a:ln/>
                <a:solidFill>
                  <a:schemeClr val="accent5">
                    <a:lumMod val="50000"/>
                  </a:schemeClr>
                </a:solidFill>
                <a:latin typeface="Comic Sans MS" panose="030F0702030302020204" pitchFamily="66" charset="0"/>
              </a:rPr>
              <a:t>       Hurbanovo</a:t>
            </a:r>
            <a:endParaRPr lang="sk-SK" sz="2400" b="1" dirty="0">
              <a:ln/>
              <a:solidFill>
                <a:schemeClr val="accent5">
                  <a:lumMod val="50000"/>
                </a:schemeClr>
              </a:solidFill>
              <a:latin typeface="Comic Sans MS" panose="030F0702030302020204" pitchFamily="66" charset="0"/>
            </a:endParaRPr>
          </a:p>
        </p:txBody>
      </p:sp>
    </p:spTree>
    <p:extLst>
      <p:ext uri="{BB962C8B-B14F-4D97-AF65-F5344CB8AC3E}">
        <p14:creationId xmlns:p14="http://schemas.microsoft.com/office/powerpoint/2010/main" val="3175714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Gold and White Striped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9878"/>
            <a:ext cx="7254875" cy="10383838"/>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ok 2"/>
          <p:cNvPicPr>
            <a:picLocks noChangeAspect="1"/>
          </p:cNvPicPr>
          <p:nvPr/>
        </p:nvPicPr>
        <p:blipFill>
          <a:blip r:embed="rId3"/>
          <a:stretch>
            <a:fillRect/>
          </a:stretch>
        </p:blipFill>
        <p:spPr>
          <a:xfrm>
            <a:off x="4867421" y="7837714"/>
            <a:ext cx="1744107" cy="1739506"/>
          </a:xfrm>
          <a:prstGeom prst="rect">
            <a:avLst/>
          </a:prstGeom>
        </p:spPr>
      </p:pic>
      <p:pic>
        <p:nvPicPr>
          <p:cNvPr id="5" name="Picture 3" descr="E:\Kniha školy 20182019\Simsala\DSC01819.JPG"/>
          <p:cNvPicPr>
            <a:picLocks noChangeAspect="1" noChangeArrowheads="1"/>
          </p:cNvPicPr>
          <p:nvPr/>
        </p:nvPicPr>
        <p:blipFill>
          <a:blip r:embed="rId4" cstate="print"/>
          <a:srcRect/>
          <a:stretch>
            <a:fillRect/>
          </a:stretch>
        </p:blipFill>
        <p:spPr bwMode="auto">
          <a:xfrm>
            <a:off x="901956" y="3205064"/>
            <a:ext cx="3024000" cy="2268000"/>
          </a:xfrm>
          <a:prstGeom prst="rect">
            <a:avLst/>
          </a:prstGeom>
          <a:noFill/>
          <a:ln>
            <a:solidFill>
              <a:srgbClr val="FFC000"/>
            </a:solidFill>
          </a:ln>
        </p:spPr>
      </p:pic>
      <p:pic>
        <p:nvPicPr>
          <p:cNvPr id="4" name="Picture 2" descr="E:\Kniha školy 20182019\Simsala\DSC01800.JPG"/>
          <p:cNvPicPr>
            <a:picLocks noChangeAspect="1" noChangeArrowheads="1"/>
          </p:cNvPicPr>
          <p:nvPr/>
        </p:nvPicPr>
        <p:blipFill>
          <a:blip r:embed="rId5" cstate="print"/>
          <a:srcRect/>
          <a:stretch>
            <a:fillRect/>
          </a:stretch>
        </p:blipFill>
        <p:spPr bwMode="auto">
          <a:xfrm>
            <a:off x="2985404" y="725909"/>
            <a:ext cx="3408000" cy="2556000"/>
          </a:xfrm>
          <a:prstGeom prst="rect">
            <a:avLst/>
          </a:prstGeom>
          <a:noFill/>
          <a:ln w="28575">
            <a:solidFill>
              <a:srgbClr val="FFC000"/>
            </a:solidFill>
          </a:ln>
        </p:spPr>
      </p:pic>
      <p:pic>
        <p:nvPicPr>
          <p:cNvPr id="7" name="Picture 5" descr="E:\Kniha školy 20182019\Simsala\DSC01838.JPG"/>
          <p:cNvPicPr>
            <a:picLocks noChangeAspect="1" noChangeArrowheads="1"/>
          </p:cNvPicPr>
          <p:nvPr/>
        </p:nvPicPr>
        <p:blipFill>
          <a:blip r:embed="rId6" cstate="print"/>
          <a:srcRect/>
          <a:stretch>
            <a:fillRect/>
          </a:stretch>
        </p:blipFill>
        <p:spPr bwMode="auto">
          <a:xfrm>
            <a:off x="1120617" y="7436841"/>
            <a:ext cx="2880000" cy="2160000"/>
          </a:xfrm>
          <a:prstGeom prst="rect">
            <a:avLst/>
          </a:prstGeom>
          <a:noFill/>
          <a:ln>
            <a:solidFill>
              <a:srgbClr val="FFC000"/>
            </a:solidFill>
          </a:ln>
        </p:spPr>
      </p:pic>
      <p:pic>
        <p:nvPicPr>
          <p:cNvPr id="6" name="Picture 4" descr="E:\Kniha školy 20182019\Simsala\DSC01824.JPG"/>
          <p:cNvPicPr>
            <a:picLocks noChangeAspect="1" noChangeArrowheads="1"/>
          </p:cNvPicPr>
          <p:nvPr/>
        </p:nvPicPr>
        <p:blipFill>
          <a:blip r:embed="rId7" cstate="print"/>
          <a:srcRect/>
          <a:stretch>
            <a:fillRect/>
          </a:stretch>
        </p:blipFill>
        <p:spPr bwMode="auto">
          <a:xfrm>
            <a:off x="3080276" y="5373401"/>
            <a:ext cx="3072000" cy="2304000"/>
          </a:xfrm>
          <a:prstGeom prst="rect">
            <a:avLst/>
          </a:prstGeom>
          <a:noFill/>
          <a:ln>
            <a:solidFill>
              <a:srgbClr val="FFC000"/>
            </a:solidFill>
          </a:ln>
        </p:spPr>
      </p:pic>
    </p:spTree>
    <p:extLst>
      <p:ext uri="{BB962C8B-B14F-4D97-AF65-F5344CB8AC3E}">
        <p14:creationId xmlns:p14="http://schemas.microsoft.com/office/powerpoint/2010/main" val="3066051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oto, autor Arana na Yande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99" y="0"/>
            <a:ext cx="7254875" cy="10344257"/>
          </a:xfrm>
          <a:prstGeom prst="rect">
            <a:avLst/>
          </a:prstGeom>
          <a:noFill/>
          <a:ln>
            <a:solidFill>
              <a:schemeClr val="accent1">
                <a:lumMod val="60000"/>
                <a:lumOff val="40000"/>
              </a:schemeClr>
            </a:solidFill>
          </a:ln>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944631" y="1125399"/>
            <a:ext cx="2880000" cy="2160000"/>
          </a:xfrm>
          <a:prstGeom prst="rect">
            <a:avLst/>
          </a:prstGeom>
          <a:ln w="28575">
            <a:solidFill>
              <a:schemeClr val="accent1">
                <a:lumMod val="60000"/>
                <a:lumOff val="40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0074" y="4909547"/>
            <a:ext cx="2880000" cy="2160000"/>
          </a:xfrm>
          <a:prstGeom prst="rect">
            <a:avLst/>
          </a:prstGeom>
          <a:ln w="28575">
            <a:solidFill>
              <a:schemeClr val="accent1">
                <a:lumMod val="60000"/>
                <a:lumOff val="40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72539" y="7290797"/>
            <a:ext cx="2880001" cy="2160000"/>
          </a:xfrm>
          <a:prstGeom prst="rect">
            <a:avLst/>
          </a:prstGeom>
          <a:ln w="28575">
            <a:solidFill>
              <a:schemeClr val="accent1">
                <a:lumMod val="60000"/>
                <a:lumOff val="40000"/>
              </a:schemeClr>
            </a:solidFill>
          </a:ln>
        </p:spPr>
      </p:pic>
      <p:pic>
        <p:nvPicPr>
          <p:cNvPr id="1028" name="Picture 4" descr="ZubnÃ¡ karikatÃºra uvedenie zubnej pasty na jej zubnÃ½ kefkovÃ½ vek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611" y="7069547"/>
            <a:ext cx="2266950" cy="2381250"/>
          </a:xfrm>
          <a:prstGeom prst="rect">
            <a:avLst/>
          </a:prstGeom>
          <a:noFill/>
          <a:extLst>
            <a:ext uri="{909E8E84-426E-40DD-AFC4-6F175D3DCCD1}">
              <a14:hiddenFill xmlns:a14="http://schemas.microsoft.com/office/drawing/2010/main">
                <a:solidFill>
                  <a:srgbClr val="FFFFFF"/>
                </a:solidFill>
              </a14:hiddenFill>
            </a:ext>
          </a:extLst>
        </p:spPr>
      </p:pic>
      <p:sp>
        <p:nvSpPr>
          <p:cNvPr id="5" name="BlokTextu 4"/>
          <p:cNvSpPr txBox="1"/>
          <p:nvPr/>
        </p:nvSpPr>
        <p:spPr>
          <a:xfrm>
            <a:off x="1061187" y="3665107"/>
            <a:ext cx="3337773" cy="1200329"/>
          </a:xfrm>
          <a:prstGeom prst="rect">
            <a:avLst/>
          </a:prstGeom>
          <a:noFill/>
        </p:spPr>
        <p:txBody>
          <a:bodyPr wrap="none" rtlCol="0">
            <a:spAutoFit/>
          </a:bodyPr>
          <a:lstStyle/>
          <a:p>
            <a:pPr algn="ctr"/>
            <a:r>
              <a:rPr lang="sk-SK" sz="2400" dirty="0" smtClean="0">
                <a:solidFill>
                  <a:schemeClr val="accent1">
                    <a:lumMod val="50000"/>
                  </a:schemeClr>
                </a:solidFill>
                <a:latin typeface="Comic Sans MS" panose="030F0702030302020204" pitchFamily="66" charset="0"/>
              </a:rPr>
              <a:t>Beseda </a:t>
            </a:r>
          </a:p>
          <a:p>
            <a:pPr algn="ctr"/>
            <a:r>
              <a:rPr lang="sk-SK" sz="2400" dirty="0" smtClean="0">
                <a:solidFill>
                  <a:schemeClr val="accent1">
                    <a:lumMod val="50000"/>
                  </a:schemeClr>
                </a:solidFill>
                <a:latin typeface="Comic Sans MS" panose="030F0702030302020204" pitchFamily="66" charset="0"/>
              </a:rPr>
              <a:t>s </a:t>
            </a:r>
          </a:p>
          <a:p>
            <a:pPr algn="ctr"/>
            <a:r>
              <a:rPr lang="sk-SK" sz="2400" dirty="0" smtClean="0">
                <a:solidFill>
                  <a:schemeClr val="accent1">
                    <a:lumMod val="50000"/>
                  </a:schemeClr>
                </a:solidFill>
                <a:latin typeface="Comic Sans MS" panose="030F0702030302020204" pitchFamily="66" charset="0"/>
              </a:rPr>
              <a:t>dentálnou hygieničkou</a:t>
            </a:r>
            <a:endParaRPr lang="sk-SK" sz="2400" dirty="0">
              <a:solidFill>
                <a:schemeClr val="accent1">
                  <a:lumMod val="50000"/>
                </a:schemeClr>
              </a:solidFill>
              <a:latin typeface="Comic Sans MS" panose="030F0702030302020204" pitchFamily="66" charset="0"/>
            </a:endParaRPr>
          </a:p>
        </p:txBody>
      </p:sp>
      <p:pic>
        <p:nvPicPr>
          <p:cNvPr id="1030" name="Picture 6" descr="Dirty Teeth Clipart Å pinavÃ© zuby kliparty zlÃ© zuby"/>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733" r="2586" b="13348"/>
          <a:stretch/>
        </p:blipFill>
        <p:spPr bwMode="auto">
          <a:xfrm rot="19689342">
            <a:off x="767044" y="2048419"/>
            <a:ext cx="1168547" cy="7338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Dirty Teeth Clipart Å pinavÃ© zuby kliparty zlÃ© zuby"/>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733" r="2586" b="13348"/>
          <a:stretch/>
        </p:blipFill>
        <p:spPr bwMode="auto">
          <a:xfrm rot="1388982">
            <a:off x="5088619" y="1766057"/>
            <a:ext cx="1168547" cy="7338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ZubnÃ¡ pasta a zubnÃ¡ kefk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214562">
            <a:off x="5091183" y="3800902"/>
            <a:ext cx="1136871" cy="2742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059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0" y="48375"/>
            <a:ext cx="7254875" cy="10335463"/>
          </a:xfrm>
          <a:prstGeom prst="rect">
            <a:avLst/>
          </a:prstGeom>
        </p:spPr>
      </p:pic>
      <p:pic>
        <p:nvPicPr>
          <p:cNvPr id="3" name="Obrázok 2"/>
          <p:cNvPicPr>
            <a:picLocks noChangeAspect="1"/>
          </p:cNvPicPr>
          <p:nvPr/>
        </p:nvPicPr>
        <p:blipFill>
          <a:blip r:embed="rId3"/>
          <a:stretch>
            <a:fillRect/>
          </a:stretch>
        </p:blipFill>
        <p:spPr>
          <a:xfrm>
            <a:off x="5012356" y="4970145"/>
            <a:ext cx="1119571" cy="1647223"/>
          </a:xfrm>
          <a:prstGeom prst="rect">
            <a:avLst/>
          </a:prstGeom>
        </p:spPr>
      </p:pic>
      <p:pic>
        <p:nvPicPr>
          <p:cNvPr id="4" name="Obrázok 3"/>
          <p:cNvPicPr>
            <a:picLocks noChangeAspect="1"/>
          </p:cNvPicPr>
          <p:nvPr/>
        </p:nvPicPr>
        <p:blipFill>
          <a:blip r:embed="rId4"/>
          <a:stretch>
            <a:fillRect/>
          </a:stretch>
        </p:blipFill>
        <p:spPr>
          <a:xfrm rot="18972309">
            <a:off x="1067846" y="2084998"/>
            <a:ext cx="1371719" cy="1140051"/>
          </a:xfrm>
          <a:prstGeom prst="rect">
            <a:avLst/>
          </a:prstGeom>
        </p:spPr>
      </p:pic>
      <p:pic>
        <p:nvPicPr>
          <p:cNvPr id="5" name="Obrázok 4"/>
          <p:cNvPicPr>
            <a:picLocks noChangeAspect="1"/>
          </p:cNvPicPr>
          <p:nvPr/>
        </p:nvPicPr>
        <p:blipFill>
          <a:blip r:embed="rId5"/>
          <a:stretch>
            <a:fillRect/>
          </a:stretch>
        </p:blipFill>
        <p:spPr>
          <a:xfrm>
            <a:off x="2771927" y="1321784"/>
            <a:ext cx="3360000" cy="2520000"/>
          </a:xfrm>
          <a:prstGeom prst="rect">
            <a:avLst/>
          </a:prstGeom>
          <a:ln w="28575">
            <a:solidFill>
              <a:schemeClr val="accent5">
                <a:lumMod val="60000"/>
                <a:lumOff val="40000"/>
              </a:schemeClr>
            </a:solidFill>
          </a:ln>
        </p:spPr>
      </p:pic>
      <p:pic>
        <p:nvPicPr>
          <p:cNvPr id="6" name="Obrázok 5"/>
          <p:cNvPicPr>
            <a:picLocks noChangeAspect="1"/>
          </p:cNvPicPr>
          <p:nvPr/>
        </p:nvPicPr>
        <p:blipFill>
          <a:blip r:embed="rId6"/>
          <a:stretch>
            <a:fillRect/>
          </a:stretch>
        </p:blipFill>
        <p:spPr>
          <a:xfrm>
            <a:off x="1018973" y="4189284"/>
            <a:ext cx="3357675" cy="2520000"/>
          </a:xfrm>
          <a:prstGeom prst="rect">
            <a:avLst/>
          </a:prstGeom>
          <a:ln w="28575">
            <a:solidFill>
              <a:schemeClr val="accent5">
                <a:lumMod val="60000"/>
                <a:lumOff val="40000"/>
              </a:schemeClr>
            </a:solidFill>
          </a:ln>
        </p:spPr>
      </p:pic>
      <p:pic>
        <p:nvPicPr>
          <p:cNvPr id="7" name="Obrázok 6"/>
          <p:cNvPicPr>
            <a:picLocks noChangeAspect="1"/>
          </p:cNvPicPr>
          <p:nvPr/>
        </p:nvPicPr>
        <p:blipFill>
          <a:blip r:embed="rId7"/>
          <a:stretch>
            <a:fillRect/>
          </a:stretch>
        </p:blipFill>
        <p:spPr>
          <a:xfrm>
            <a:off x="1018973" y="6998951"/>
            <a:ext cx="3359999" cy="2520000"/>
          </a:xfrm>
          <a:prstGeom prst="rect">
            <a:avLst/>
          </a:prstGeom>
          <a:ln w="28575">
            <a:solidFill>
              <a:schemeClr val="accent5">
                <a:lumMod val="60000"/>
                <a:lumOff val="40000"/>
              </a:schemeClr>
            </a:solidFill>
          </a:ln>
        </p:spPr>
      </p:pic>
      <p:pic>
        <p:nvPicPr>
          <p:cNvPr id="8" name="Obrázok 7"/>
          <p:cNvPicPr>
            <a:picLocks noChangeAspect="1"/>
          </p:cNvPicPr>
          <p:nvPr/>
        </p:nvPicPr>
        <p:blipFill>
          <a:blip r:embed="rId8"/>
          <a:stretch>
            <a:fillRect/>
          </a:stretch>
        </p:blipFill>
        <p:spPr>
          <a:xfrm rot="1009747">
            <a:off x="5020034" y="7427726"/>
            <a:ext cx="1261121" cy="1322143"/>
          </a:xfrm>
          <a:prstGeom prst="rect">
            <a:avLst/>
          </a:prstGeom>
        </p:spPr>
      </p:pic>
    </p:spTree>
    <p:extLst>
      <p:ext uri="{BB962C8B-B14F-4D97-AF65-F5344CB8AC3E}">
        <p14:creationId xmlns:p14="http://schemas.microsoft.com/office/powerpoint/2010/main" val="2664072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1" y="36576"/>
            <a:ext cx="7254875" cy="10383838"/>
          </a:xfrm>
          <a:prstGeom prst="rect">
            <a:avLst/>
          </a:prstGeom>
        </p:spPr>
      </p:pic>
      <p:sp>
        <p:nvSpPr>
          <p:cNvPr id="3" name="BlokTextu 2"/>
          <p:cNvSpPr txBox="1"/>
          <p:nvPr/>
        </p:nvSpPr>
        <p:spPr>
          <a:xfrm>
            <a:off x="1115883" y="4769941"/>
            <a:ext cx="5259773" cy="523220"/>
          </a:xfrm>
          <a:prstGeom prst="rect">
            <a:avLst/>
          </a:prstGeom>
          <a:noFill/>
        </p:spPr>
        <p:txBody>
          <a:bodyPr wrap="none" rtlCol="0">
            <a:spAutoFit/>
          </a:bodyPr>
          <a:lstStyle/>
          <a:p>
            <a:r>
              <a:rPr lang="sk-SK" sz="2800" dirty="0" smtClean="0">
                <a:solidFill>
                  <a:srgbClr val="C00000"/>
                </a:solidFill>
                <a:latin typeface="Comic Sans MS" panose="030F0702030302020204" pitchFamily="66" charset="0"/>
              </a:rPr>
              <a:t>Výstava ovocia a zeleniny v ZŠ</a:t>
            </a:r>
            <a:endParaRPr lang="sk-SK" sz="2800" dirty="0">
              <a:solidFill>
                <a:srgbClr val="C00000"/>
              </a:solidFill>
              <a:latin typeface="Comic Sans MS" panose="030F0702030302020204" pitchFamily="66" charset="0"/>
            </a:endParaRPr>
          </a:p>
        </p:txBody>
      </p:sp>
      <p:pic>
        <p:nvPicPr>
          <p:cNvPr id="4" name="Obrázok 3"/>
          <p:cNvPicPr>
            <a:picLocks noChangeAspect="1"/>
          </p:cNvPicPr>
          <p:nvPr/>
        </p:nvPicPr>
        <p:blipFill>
          <a:blip r:embed="rId3"/>
          <a:stretch>
            <a:fillRect/>
          </a:stretch>
        </p:blipFill>
        <p:spPr>
          <a:xfrm>
            <a:off x="864244" y="893407"/>
            <a:ext cx="3117599" cy="2340000"/>
          </a:xfrm>
          <a:prstGeom prst="rect">
            <a:avLst/>
          </a:prstGeom>
          <a:ln w="28575">
            <a:solidFill>
              <a:srgbClr val="00B050"/>
            </a:solidFill>
          </a:ln>
        </p:spPr>
      </p:pic>
      <p:pic>
        <p:nvPicPr>
          <p:cNvPr id="5" name="Obrázok 4"/>
          <p:cNvPicPr>
            <a:picLocks noChangeAspect="1"/>
          </p:cNvPicPr>
          <p:nvPr/>
        </p:nvPicPr>
        <p:blipFill>
          <a:blip r:embed="rId4"/>
          <a:stretch>
            <a:fillRect/>
          </a:stretch>
        </p:blipFill>
        <p:spPr>
          <a:xfrm>
            <a:off x="3627435" y="2493962"/>
            <a:ext cx="2932633" cy="2196000"/>
          </a:xfrm>
          <a:prstGeom prst="rect">
            <a:avLst/>
          </a:prstGeom>
          <a:ln w="28575">
            <a:solidFill>
              <a:srgbClr val="00B050"/>
            </a:solidFill>
          </a:ln>
        </p:spPr>
      </p:pic>
      <p:pic>
        <p:nvPicPr>
          <p:cNvPr id="7" name="Obrázok 6"/>
          <p:cNvPicPr>
            <a:picLocks noChangeAspect="1"/>
          </p:cNvPicPr>
          <p:nvPr/>
        </p:nvPicPr>
        <p:blipFill>
          <a:blip r:embed="rId5"/>
          <a:stretch>
            <a:fillRect/>
          </a:stretch>
        </p:blipFill>
        <p:spPr>
          <a:xfrm>
            <a:off x="3435131" y="7360659"/>
            <a:ext cx="3124937" cy="2340000"/>
          </a:xfrm>
          <a:prstGeom prst="rect">
            <a:avLst/>
          </a:prstGeom>
          <a:ln w="28575">
            <a:solidFill>
              <a:srgbClr val="00B050"/>
            </a:solidFill>
          </a:ln>
        </p:spPr>
      </p:pic>
      <p:pic>
        <p:nvPicPr>
          <p:cNvPr id="6" name="Obrázok 5"/>
          <p:cNvPicPr>
            <a:picLocks noChangeAspect="1"/>
          </p:cNvPicPr>
          <p:nvPr/>
        </p:nvPicPr>
        <p:blipFill>
          <a:blip r:embed="rId6"/>
          <a:stretch>
            <a:fillRect/>
          </a:stretch>
        </p:blipFill>
        <p:spPr>
          <a:xfrm>
            <a:off x="803907" y="5493172"/>
            <a:ext cx="3117599" cy="2340000"/>
          </a:xfrm>
          <a:prstGeom prst="rect">
            <a:avLst/>
          </a:prstGeom>
          <a:ln w="28575">
            <a:solidFill>
              <a:srgbClr val="00B050"/>
            </a:solidFill>
          </a:ln>
        </p:spPr>
      </p:pic>
    </p:spTree>
    <p:extLst>
      <p:ext uri="{BB962C8B-B14F-4D97-AF65-F5344CB8AC3E}">
        <p14:creationId xmlns:p14="http://schemas.microsoft.com/office/powerpoint/2010/main" val="2429084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l mio angolo creativo: Ricettario Nataliz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6191250" y="3448050"/>
            <a:ext cx="601640" cy="4262064"/>
          </a:xfrm>
          <a:prstGeom prst="rect">
            <a:avLst/>
          </a:prstGeom>
          <a:noFill/>
        </p:spPr>
        <p:txBody>
          <a:bodyPr vert="wordArtVert" wrap="none" rtlCol="0">
            <a:spAutoFit/>
          </a:bodyPr>
          <a:lstStyle/>
          <a:p>
            <a:r>
              <a:rPr lang="sk-SK" sz="2000" b="1" dirty="0" smtClean="0">
                <a:solidFill>
                  <a:srgbClr val="C00000"/>
                </a:solidFill>
                <a:latin typeface="Comic Sans MS" panose="030F0702030302020204" pitchFamily="66" charset="0"/>
              </a:rPr>
              <a:t>OCHUTNÁVKA</a:t>
            </a:r>
            <a:endParaRPr lang="sk-SK" b="1" dirty="0">
              <a:solidFill>
                <a:srgbClr val="C0000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3436" y="1586992"/>
            <a:ext cx="3168000" cy="2376000"/>
          </a:xfrm>
          <a:prstGeom prst="rect">
            <a:avLst/>
          </a:prstGeom>
          <a:ln w="28575">
            <a:solidFill>
              <a:schemeClr val="accent2">
                <a:lumMod val="60000"/>
                <a:lumOff val="4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1882" y="4291488"/>
            <a:ext cx="3168000" cy="2376000"/>
          </a:xfrm>
          <a:prstGeom prst="rect">
            <a:avLst/>
          </a:prstGeom>
          <a:ln w="28575">
            <a:solidFill>
              <a:schemeClr val="accent2">
                <a:lumMod val="60000"/>
                <a:lumOff val="4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435" y="6995984"/>
            <a:ext cx="3168001" cy="2376000"/>
          </a:xfrm>
          <a:prstGeom prst="rect">
            <a:avLst/>
          </a:prstGeom>
          <a:ln w="28575">
            <a:solidFill>
              <a:schemeClr val="accent2">
                <a:lumMod val="60000"/>
                <a:lumOff val="40000"/>
              </a:schemeClr>
            </a:solidFill>
          </a:ln>
        </p:spPr>
      </p:pic>
    </p:spTree>
    <p:extLst>
      <p:ext uri="{BB962C8B-B14F-4D97-AF65-F5344CB8AC3E}">
        <p14:creationId xmlns:p14="http://schemas.microsoft.com/office/powerpoint/2010/main" val="7500552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1924645" y="4512710"/>
            <a:ext cx="3405581" cy="2556000"/>
          </a:xfrm>
          <a:prstGeom prst="rect">
            <a:avLst/>
          </a:prstGeom>
          <a:ln>
            <a:solidFill>
              <a:schemeClr val="accent2">
                <a:lumMod val="60000"/>
                <a:lumOff val="40000"/>
              </a:schemeClr>
            </a:solidFill>
          </a:ln>
        </p:spPr>
      </p:pic>
      <p:pic>
        <p:nvPicPr>
          <p:cNvPr id="4" name="Obrázok 3"/>
          <p:cNvPicPr>
            <a:picLocks noChangeAspect="1"/>
          </p:cNvPicPr>
          <p:nvPr/>
        </p:nvPicPr>
        <p:blipFill>
          <a:blip r:embed="rId4"/>
          <a:stretch>
            <a:fillRect/>
          </a:stretch>
        </p:blipFill>
        <p:spPr>
          <a:xfrm>
            <a:off x="2014464" y="2013553"/>
            <a:ext cx="3225944" cy="2160000"/>
          </a:xfrm>
          <a:prstGeom prst="rect">
            <a:avLst/>
          </a:prstGeom>
          <a:ln>
            <a:solidFill>
              <a:schemeClr val="accent2">
                <a:lumMod val="60000"/>
                <a:lumOff val="40000"/>
              </a:schemeClr>
            </a:solidFill>
          </a:ln>
        </p:spPr>
      </p:pic>
      <p:pic>
        <p:nvPicPr>
          <p:cNvPr id="5" name="Obrázok 4"/>
          <p:cNvPicPr>
            <a:picLocks noChangeAspect="1"/>
          </p:cNvPicPr>
          <p:nvPr/>
        </p:nvPicPr>
        <p:blipFill>
          <a:blip r:embed="rId5"/>
          <a:stretch>
            <a:fillRect/>
          </a:stretch>
        </p:blipFill>
        <p:spPr>
          <a:xfrm>
            <a:off x="461874" y="7407867"/>
            <a:ext cx="3165562" cy="2376000"/>
          </a:xfrm>
          <a:prstGeom prst="rect">
            <a:avLst/>
          </a:prstGeom>
          <a:ln>
            <a:solidFill>
              <a:schemeClr val="accent2">
                <a:lumMod val="60000"/>
                <a:lumOff val="40000"/>
              </a:schemeClr>
            </a:solidFill>
          </a:ln>
        </p:spPr>
      </p:pic>
    </p:spTree>
    <p:extLst>
      <p:ext uri="{BB962C8B-B14F-4D97-AF65-F5344CB8AC3E}">
        <p14:creationId xmlns:p14="http://schemas.microsoft.com/office/powerpoint/2010/main" val="1619406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aint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736137" y="3672468"/>
            <a:ext cx="3782598" cy="954107"/>
          </a:xfrm>
          <a:prstGeom prst="rect">
            <a:avLst/>
          </a:prstGeom>
          <a:noFill/>
        </p:spPr>
        <p:txBody>
          <a:bodyPr vert="horz" wrap="square" rtlCol="0">
            <a:spAutoFit/>
          </a:bodyPr>
          <a:lstStyle/>
          <a:p>
            <a:pPr algn="ctr"/>
            <a:r>
              <a:rPr lang="sk-SK" sz="2800" dirty="0" smtClean="0">
                <a:solidFill>
                  <a:schemeClr val="accent2">
                    <a:lumMod val="50000"/>
                  </a:schemeClr>
                </a:solidFill>
                <a:latin typeface="Comic Sans MS" panose="030F0702030302020204" pitchFamily="66" charset="0"/>
              </a:rPr>
              <a:t>Realizácia projektu</a:t>
            </a:r>
          </a:p>
          <a:p>
            <a:pPr algn="ctr"/>
            <a:r>
              <a:rPr lang="sk-SK" sz="2800" dirty="0" smtClean="0">
                <a:solidFill>
                  <a:schemeClr val="accent2">
                    <a:lumMod val="50000"/>
                  </a:schemeClr>
                </a:solidFill>
                <a:latin typeface="Comic Sans MS" panose="030F0702030302020204" pitchFamily="66" charset="0"/>
              </a:rPr>
              <a:t> „ Dotyky generácií „</a:t>
            </a:r>
            <a:endParaRPr lang="sk-SK" sz="2800" dirty="0">
              <a:solidFill>
                <a:schemeClr val="accent2">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3912" y="1074135"/>
            <a:ext cx="3168000" cy="2376000"/>
          </a:xfrm>
          <a:prstGeom prst="rect">
            <a:avLst/>
          </a:prstGeom>
          <a:ln w="28575">
            <a:solidFill>
              <a:schemeClr val="accent4">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3912" y="4848909"/>
            <a:ext cx="3168000" cy="2376000"/>
          </a:xfrm>
          <a:prstGeom prst="rect">
            <a:avLst/>
          </a:prstGeom>
          <a:ln w="28575">
            <a:solidFill>
              <a:schemeClr val="accent4">
                <a:lumMod val="75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3436" y="7411284"/>
            <a:ext cx="3168000" cy="2376000"/>
          </a:xfrm>
          <a:prstGeom prst="rect">
            <a:avLst/>
          </a:prstGeom>
          <a:ln w="28575">
            <a:solidFill>
              <a:schemeClr val="accent4">
                <a:lumMod val="75000"/>
              </a:schemeClr>
            </a:solidFill>
          </a:ln>
        </p:spPr>
      </p:pic>
    </p:spTree>
    <p:extLst>
      <p:ext uri="{BB962C8B-B14F-4D97-AF65-F5344CB8AC3E}">
        <p14:creationId xmlns:p14="http://schemas.microsoft.com/office/powerpoint/2010/main" val="2045278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mall repe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86430" y="4709607"/>
            <a:ext cx="6882013" cy="1015663"/>
          </a:xfrm>
          <a:prstGeom prst="rect">
            <a:avLst/>
          </a:prstGeom>
          <a:noFill/>
        </p:spPr>
        <p:txBody>
          <a:bodyPr wrap="none" rtlCol="0">
            <a:spAutoFit/>
          </a:bodyPr>
          <a:lstStyle/>
          <a:p>
            <a:pPr algn="ctr">
              <a:lnSpc>
                <a:spcPct val="150000"/>
              </a:lnSpc>
            </a:pPr>
            <a:r>
              <a:rPr lang="sk-SK" sz="2000" dirty="0" smtClean="0">
                <a:solidFill>
                  <a:schemeClr val="accent6">
                    <a:lumMod val="50000"/>
                  </a:schemeClr>
                </a:solidFill>
                <a:latin typeface="Comic Sans MS" panose="030F0702030302020204" pitchFamily="66" charset="0"/>
              </a:rPr>
              <a:t>Odovzdávanie ocenenia  </a:t>
            </a:r>
          </a:p>
          <a:p>
            <a:pPr algn="ctr">
              <a:lnSpc>
                <a:spcPct val="150000"/>
              </a:lnSpc>
            </a:pPr>
            <a:r>
              <a:rPr lang="sk-SK" sz="2000" dirty="0" smtClean="0">
                <a:solidFill>
                  <a:schemeClr val="accent6">
                    <a:lumMod val="50000"/>
                  </a:schemeClr>
                </a:solidFill>
                <a:latin typeface="Comic Sans MS" panose="030F0702030302020204" pitchFamily="66" charset="0"/>
              </a:rPr>
              <a:t>„ </a:t>
            </a:r>
            <a:r>
              <a:rPr lang="sk-SK" sz="2000" dirty="0" err="1" smtClean="0">
                <a:solidFill>
                  <a:schemeClr val="accent6">
                    <a:lumMod val="50000"/>
                  </a:schemeClr>
                </a:solidFill>
                <a:latin typeface="Comic Sans MS" panose="030F0702030302020204" pitchFamily="66" charset="0"/>
              </a:rPr>
              <a:t>Ochranárik</a:t>
            </a:r>
            <a:r>
              <a:rPr lang="sk-SK" sz="2000" dirty="0" smtClean="0">
                <a:solidFill>
                  <a:schemeClr val="accent6">
                    <a:lumMod val="50000"/>
                  </a:schemeClr>
                </a:solidFill>
                <a:latin typeface="Comic Sans MS" panose="030F0702030302020204" pitchFamily="66" charset="0"/>
              </a:rPr>
              <a:t> tiesňového volania 112 a civilnej ochrany “  </a:t>
            </a:r>
            <a:endParaRPr lang="sk-SK" dirty="0">
              <a:solidFill>
                <a:schemeClr val="accent6">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392560" y="982129"/>
            <a:ext cx="4080001" cy="3060000"/>
          </a:xfrm>
          <a:prstGeom prst="rect">
            <a:avLst/>
          </a:prstGeom>
          <a:ln w="28575">
            <a:solidFill>
              <a:schemeClr val="accent3">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7436" y="6164554"/>
            <a:ext cx="5040000" cy="3780000"/>
          </a:xfrm>
          <a:prstGeom prst="rect">
            <a:avLst/>
          </a:prstGeom>
          <a:ln w="28575">
            <a:solidFill>
              <a:schemeClr val="accent3">
                <a:lumMod val="75000"/>
              </a:schemeClr>
            </a:solidFill>
          </a:ln>
        </p:spPr>
      </p:pic>
    </p:spTree>
    <p:extLst>
      <p:ext uri="{BB962C8B-B14F-4D97-AF65-F5344CB8AC3E}">
        <p14:creationId xmlns:p14="http://schemas.microsoft.com/office/powerpoint/2010/main" val="17006394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ettera a Babbo Natale versione 8 da stampare gratis"/>
          <p:cNvPicPr>
            <a:picLocks noChangeAspect="1" noChangeArrowheads="1"/>
          </p:cNvPicPr>
          <p:nvPr/>
        </p:nvPicPr>
        <p:blipFill rotWithShape="1">
          <a:blip r:embed="rId2">
            <a:extLst>
              <a:ext uri="{28A0092B-C50C-407E-A947-70E740481C1C}">
                <a14:useLocalDpi xmlns:a14="http://schemas.microsoft.com/office/drawing/2010/main" val="0"/>
              </a:ext>
            </a:extLst>
          </a:blip>
          <a:srcRect l="3299" t="4718" r="3305" b="3574"/>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699247" y="1400959"/>
            <a:ext cx="684996" cy="6096284"/>
          </a:xfrm>
          <a:prstGeom prst="rect">
            <a:avLst/>
          </a:prstGeom>
          <a:noFill/>
        </p:spPr>
        <p:txBody>
          <a:bodyPr vert="wordArtVert" wrap="none" rtlCol="0">
            <a:spAutoFit/>
          </a:bodyPr>
          <a:lstStyle/>
          <a:p>
            <a:r>
              <a:rPr lang="sk-SK" sz="2400" b="1" dirty="0" smtClean="0">
                <a:solidFill>
                  <a:srgbClr val="C00000"/>
                </a:solidFill>
                <a:latin typeface="Comic Sans MS" panose="030F0702030302020204" pitchFamily="66" charset="0"/>
              </a:rPr>
              <a:t>Mikuláš v MŠ</a:t>
            </a:r>
            <a:endParaRPr lang="sk-SK" sz="2400" b="1" dirty="0">
              <a:solidFill>
                <a:srgbClr val="C0000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7049" y="646408"/>
            <a:ext cx="3360000" cy="2520000"/>
          </a:xfrm>
          <a:prstGeom prst="rect">
            <a:avLst/>
          </a:prstGeom>
          <a:ln w="28575">
            <a:solidFill>
              <a:srgbClr val="E76FC8"/>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07049" y="3349894"/>
            <a:ext cx="3360000" cy="2520000"/>
          </a:xfrm>
          <a:prstGeom prst="rect">
            <a:avLst/>
          </a:prstGeom>
          <a:ln w="28575">
            <a:solidFill>
              <a:srgbClr val="E76FC8"/>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7049" y="6053380"/>
            <a:ext cx="3360000" cy="2520000"/>
          </a:xfrm>
          <a:prstGeom prst="rect">
            <a:avLst/>
          </a:prstGeom>
          <a:ln w="28575">
            <a:solidFill>
              <a:srgbClr val="E76FC8"/>
            </a:solidFill>
          </a:ln>
        </p:spPr>
      </p:pic>
    </p:spTree>
    <p:extLst>
      <p:ext uri="{BB962C8B-B14F-4D97-AF65-F5344CB8AC3E}">
        <p14:creationId xmlns:p14="http://schemas.microsoft.com/office/powerpoint/2010/main" val="15162350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rotWithShape="1">
          <a:blip r:embed="rId3"/>
          <a:srcRect t="19721" b="11880"/>
          <a:stretch/>
        </p:blipFill>
        <p:spPr>
          <a:xfrm>
            <a:off x="3571890" y="2610155"/>
            <a:ext cx="3276523" cy="2448000"/>
          </a:xfrm>
          <a:prstGeom prst="rect">
            <a:avLst/>
          </a:prstGeom>
          <a:ln w="28575">
            <a:solidFill>
              <a:srgbClr val="FF33CC"/>
            </a:solidFill>
          </a:ln>
        </p:spPr>
      </p:pic>
      <p:pic>
        <p:nvPicPr>
          <p:cNvPr id="4" name="Obrázok 3"/>
          <p:cNvPicPr>
            <a:picLocks noChangeAspect="1"/>
          </p:cNvPicPr>
          <p:nvPr/>
        </p:nvPicPr>
        <p:blipFill>
          <a:blip r:embed="rId4"/>
          <a:stretch>
            <a:fillRect/>
          </a:stretch>
        </p:blipFill>
        <p:spPr>
          <a:xfrm>
            <a:off x="512502" y="438915"/>
            <a:ext cx="3114934" cy="2340000"/>
          </a:xfrm>
          <a:prstGeom prst="rect">
            <a:avLst/>
          </a:prstGeom>
          <a:ln w="28575">
            <a:solidFill>
              <a:srgbClr val="FF33CC"/>
            </a:solidFill>
          </a:ln>
        </p:spPr>
      </p:pic>
      <p:pic>
        <p:nvPicPr>
          <p:cNvPr id="5" name="Obrázok 4"/>
          <p:cNvPicPr>
            <a:picLocks noChangeAspect="1"/>
          </p:cNvPicPr>
          <p:nvPr/>
        </p:nvPicPr>
        <p:blipFill>
          <a:blip r:embed="rId5"/>
          <a:stretch>
            <a:fillRect/>
          </a:stretch>
        </p:blipFill>
        <p:spPr>
          <a:xfrm>
            <a:off x="335701" y="4021919"/>
            <a:ext cx="3122366" cy="2340000"/>
          </a:xfrm>
          <a:prstGeom prst="rect">
            <a:avLst/>
          </a:prstGeom>
          <a:ln w="28575">
            <a:solidFill>
              <a:srgbClr val="FF33CC"/>
            </a:solidFill>
          </a:ln>
        </p:spPr>
      </p:pic>
      <p:pic>
        <p:nvPicPr>
          <p:cNvPr id="6" name="Obrázok 5"/>
          <p:cNvPicPr>
            <a:picLocks noChangeAspect="1"/>
          </p:cNvPicPr>
          <p:nvPr/>
        </p:nvPicPr>
        <p:blipFill>
          <a:blip r:embed="rId6"/>
          <a:stretch>
            <a:fillRect/>
          </a:stretch>
        </p:blipFill>
        <p:spPr>
          <a:xfrm>
            <a:off x="2322380" y="6514634"/>
            <a:ext cx="3218438" cy="2412000"/>
          </a:xfrm>
          <a:prstGeom prst="rect">
            <a:avLst/>
          </a:prstGeom>
          <a:ln w="28575">
            <a:solidFill>
              <a:srgbClr val="FF33CC"/>
            </a:solidFill>
          </a:ln>
        </p:spPr>
      </p:pic>
    </p:spTree>
    <p:extLst>
      <p:ext uri="{BB962C8B-B14F-4D97-AF65-F5344CB8AC3E}">
        <p14:creationId xmlns:p14="http://schemas.microsoft.com/office/powerpoint/2010/main" val="100467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uskina: Papeles gratis otoÃ±o para scrapbooking, collage, manualidades varias...                                                                                                                                                                                 MÃ¡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7254875" cy="10383838"/>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7436" y="7907892"/>
            <a:ext cx="2879999" cy="2160000"/>
          </a:xfrm>
          <a:prstGeom prst="rect">
            <a:avLst/>
          </a:prstGeom>
          <a:ln w="28575">
            <a:solidFill>
              <a:schemeClr val="accent4">
                <a:lumMod val="75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1197" y="775999"/>
            <a:ext cx="2880000" cy="2160000"/>
          </a:xfrm>
          <a:prstGeom prst="rect">
            <a:avLst/>
          </a:prstGeom>
          <a:ln w="28575">
            <a:solidFill>
              <a:schemeClr val="accent4">
                <a:lumMod val="75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7891" y="2631997"/>
            <a:ext cx="2880000" cy="2160000"/>
          </a:xfrm>
          <a:prstGeom prst="rect">
            <a:avLst/>
          </a:prstGeom>
          <a:ln w="28575">
            <a:solidFill>
              <a:schemeClr val="accent4">
                <a:lumMod val="75000"/>
              </a:schemeClr>
            </a:solidFill>
          </a:ln>
        </p:spPr>
      </p:pic>
      <p:pic>
        <p:nvPicPr>
          <p:cNvPr id="5" name="Obrázo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34964" y="5567995"/>
            <a:ext cx="2880000" cy="2160000"/>
          </a:xfrm>
          <a:prstGeom prst="rect">
            <a:avLst/>
          </a:prstGeom>
          <a:ln w="28575">
            <a:solidFill>
              <a:schemeClr val="accent4">
                <a:lumMod val="75000"/>
              </a:schemeClr>
            </a:solidFill>
          </a:ln>
        </p:spPr>
      </p:pic>
      <p:sp>
        <p:nvSpPr>
          <p:cNvPr id="6" name="BlokTextu 5"/>
          <p:cNvSpPr txBox="1"/>
          <p:nvPr/>
        </p:nvSpPr>
        <p:spPr>
          <a:xfrm>
            <a:off x="1334964" y="4926433"/>
            <a:ext cx="4416594" cy="461665"/>
          </a:xfrm>
          <a:prstGeom prst="rect">
            <a:avLst/>
          </a:prstGeom>
          <a:noFill/>
        </p:spPr>
        <p:txBody>
          <a:bodyPr wrap="none" rtlCol="0">
            <a:spAutoFit/>
          </a:bodyPr>
          <a:lstStyle/>
          <a:p>
            <a:pPr algn="ctr"/>
            <a:r>
              <a:rPr lang="sk-SK" sz="2400" dirty="0" smtClean="0">
                <a:solidFill>
                  <a:schemeClr val="accent2">
                    <a:lumMod val="50000"/>
                  </a:schemeClr>
                </a:solidFill>
                <a:latin typeface="Comic Sans MS" panose="030F0702030302020204" pitchFamily="66" charset="0"/>
              </a:rPr>
              <a:t>Odovzdávanie Tesco projektu</a:t>
            </a:r>
            <a:endParaRPr lang="sk-SK" sz="2400" dirty="0">
              <a:solidFill>
                <a:schemeClr val="accent2">
                  <a:lumMod val="50000"/>
                </a:schemeClr>
              </a:solidFill>
              <a:latin typeface="Comic Sans MS" panose="030F0702030302020204" pitchFamily="66" charset="0"/>
            </a:endParaRPr>
          </a:p>
        </p:txBody>
      </p:sp>
    </p:spTree>
    <p:extLst>
      <p:ext uri="{BB962C8B-B14F-4D97-AF65-F5344CB8AC3E}">
        <p14:creationId xmlns:p14="http://schemas.microsoft.com/office/powerpoint/2010/main" val="42675248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0" y="0"/>
            <a:ext cx="7254869" cy="10382388"/>
          </a:xfrm>
          <a:prstGeom prst="rect">
            <a:avLst/>
          </a:prstGeom>
        </p:spPr>
      </p:pic>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55790" y="5130549"/>
            <a:ext cx="3120000" cy="2340000"/>
          </a:xfrm>
          <a:prstGeom prst="rect">
            <a:avLst/>
          </a:prstGeom>
          <a:ln w="28575">
            <a:solidFill>
              <a:schemeClr val="accent6">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7032" y="658591"/>
            <a:ext cx="3168000" cy="2376000"/>
          </a:xfrm>
          <a:prstGeom prst="rect">
            <a:avLst/>
          </a:prstGeom>
          <a:ln w="28575">
            <a:solidFill>
              <a:schemeClr val="accent6">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1381" y="4003919"/>
            <a:ext cx="3168000" cy="2376000"/>
          </a:xfrm>
          <a:prstGeom prst="rect">
            <a:avLst/>
          </a:prstGeom>
          <a:ln w="28575">
            <a:solidFill>
              <a:schemeClr val="accent6">
                <a:lumMod val="50000"/>
              </a:schemeClr>
            </a:solidFill>
          </a:ln>
        </p:spPr>
      </p:pic>
      <p:sp>
        <p:nvSpPr>
          <p:cNvPr id="6" name="BlokTextu 5"/>
          <p:cNvSpPr txBox="1"/>
          <p:nvPr/>
        </p:nvSpPr>
        <p:spPr>
          <a:xfrm>
            <a:off x="2270522" y="3319200"/>
            <a:ext cx="2459328" cy="461665"/>
          </a:xfrm>
          <a:prstGeom prst="rect">
            <a:avLst/>
          </a:prstGeom>
          <a:noFill/>
        </p:spPr>
        <p:txBody>
          <a:bodyPr wrap="none" rtlCol="0">
            <a:spAutoFit/>
          </a:bodyPr>
          <a:lstStyle/>
          <a:p>
            <a:r>
              <a:rPr lang="sk-SK" sz="2400" dirty="0" smtClean="0">
                <a:solidFill>
                  <a:schemeClr val="accent6">
                    <a:lumMod val="50000"/>
                  </a:schemeClr>
                </a:solidFill>
                <a:latin typeface="Comic Sans MS" panose="030F0702030302020204" pitchFamily="66" charset="0"/>
              </a:rPr>
              <a:t>Štedrý Mikuláš </a:t>
            </a:r>
            <a:endParaRPr lang="sk-SK" sz="2400" dirty="0">
              <a:solidFill>
                <a:schemeClr val="accent6">
                  <a:lumMod val="50000"/>
                </a:schemeClr>
              </a:solidFill>
              <a:latin typeface="Comic Sans MS" panose="030F0702030302020204" pitchFamily="66" charset="0"/>
            </a:endParaRPr>
          </a:p>
        </p:txBody>
      </p:sp>
    </p:spTree>
    <p:extLst>
      <p:ext uri="{BB962C8B-B14F-4D97-AF65-F5344CB8AC3E}">
        <p14:creationId xmlns:p14="http://schemas.microsoft.com/office/powerpoint/2010/main" val="20209964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ettera a Babbo Natale versione 8 da stampare gratis"/>
          <p:cNvPicPr>
            <a:picLocks noChangeAspect="1" noChangeArrowheads="1"/>
          </p:cNvPicPr>
          <p:nvPr/>
        </p:nvPicPr>
        <p:blipFill rotWithShape="1">
          <a:blip r:embed="rId2">
            <a:extLst>
              <a:ext uri="{28A0092B-C50C-407E-A947-70E740481C1C}">
                <a14:useLocalDpi xmlns:a14="http://schemas.microsoft.com/office/drawing/2010/main" val="0"/>
              </a:ext>
            </a:extLst>
          </a:blip>
          <a:srcRect l="3299" t="4718" r="3305" b="3574"/>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099340" y="3127100"/>
            <a:ext cx="4854214" cy="523220"/>
          </a:xfrm>
          <a:prstGeom prst="rect">
            <a:avLst/>
          </a:prstGeom>
          <a:noFill/>
        </p:spPr>
        <p:txBody>
          <a:bodyPr vert="horz" wrap="none" rtlCol="0">
            <a:spAutoFit/>
          </a:bodyPr>
          <a:lstStyle/>
          <a:p>
            <a:r>
              <a:rPr lang="sk-SK" sz="2800" dirty="0" smtClean="0">
                <a:solidFill>
                  <a:srgbClr val="FF0000"/>
                </a:solidFill>
                <a:latin typeface="Comic Sans MS" panose="030F0702030302020204" pitchFamily="66" charset="0"/>
              </a:rPr>
              <a:t>Mikuláš v penzióne Smaragd</a:t>
            </a:r>
            <a:endParaRPr lang="sk-SK" sz="2800" dirty="0">
              <a:solidFill>
                <a:srgbClr val="FF0000"/>
              </a:solidFill>
              <a:latin typeface="Comic Sans MS" panose="030F0702030302020204" pitchFamily="66" charset="0"/>
            </a:endParaRPr>
          </a:p>
        </p:txBody>
      </p:sp>
      <p:pic>
        <p:nvPicPr>
          <p:cNvPr id="4" name="Obrázo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920" y="554887"/>
            <a:ext cx="3168001" cy="2376000"/>
          </a:xfrm>
          <a:prstGeom prst="rect">
            <a:avLst/>
          </a:prstGeom>
          <a:ln w="28575">
            <a:solidFill>
              <a:srgbClr val="E76FC8"/>
            </a:solidFill>
          </a:ln>
        </p:spPr>
      </p:pic>
      <p:pic>
        <p:nvPicPr>
          <p:cNvPr id="5" name="Obrázo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920" y="3846533"/>
            <a:ext cx="3168000" cy="2376000"/>
          </a:xfrm>
          <a:prstGeom prst="rect">
            <a:avLst/>
          </a:prstGeom>
          <a:ln w="28575">
            <a:solidFill>
              <a:srgbClr val="E76FC8"/>
            </a:solidFill>
          </a:ln>
        </p:spPr>
      </p:pic>
      <p:pic>
        <p:nvPicPr>
          <p:cNvPr id="6" name="Obrázo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83920" y="6418746"/>
            <a:ext cx="3168000" cy="2376000"/>
          </a:xfrm>
          <a:prstGeom prst="rect">
            <a:avLst/>
          </a:prstGeom>
          <a:ln w="28575">
            <a:solidFill>
              <a:srgbClr val="E76FC8"/>
            </a:solidFill>
          </a:ln>
        </p:spPr>
      </p:pic>
    </p:spTree>
    <p:extLst>
      <p:ext uri="{BB962C8B-B14F-4D97-AF65-F5344CB8AC3E}">
        <p14:creationId xmlns:p14="http://schemas.microsoft.com/office/powerpoint/2010/main" val="15042441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p:cNvPicPr>
            <a:picLocks noChangeAspect="1"/>
          </p:cNvPicPr>
          <p:nvPr/>
        </p:nvPicPr>
        <p:blipFill>
          <a:blip r:embed="rId2"/>
          <a:stretch>
            <a:fillRect/>
          </a:stretch>
        </p:blipFill>
        <p:spPr>
          <a:xfrm>
            <a:off x="0" y="0"/>
            <a:ext cx="7254875" cy="10383838"/>
          </a:xfrm>
          <a:prstGeom prst="rect">
            <a:avLst/>
          </a:prstGeom>
        </p:spPr>
      </p:pic>
      <p:sp>
        <p:nvSpPr>
          <p:cNvPr id="3" name="BlokTextu 2"/>
          <p:cNvSpPr txBox="1"/>
          <p:nvPr/>
        </p:nvSpPr>
        <p:spPr>
          <a:xfrm>
            <a:off x="1437480" y="3538923"/>
            <a:ext cx="4985660" cy="461665"/>
          </a:xfrm>
          <a:prstGeom prst="rect">
            <a:avLst/>
          </a:prstGeom>
          <a:noFill/>
        </p:spPr>
        <p:txBody>
          <a:bodyPr wrap="none" rtlCol="0">
            <a:spAutoFit/>
          </a:bodyPr>
          <a:lstStyle/>
          <a:p>
            <a:r>
              <a:rPr lang="sk-SK" sz="2400" dirty="0" smtClean="0">
                <a:solidFill>
                  <a:schemeClr val="bg1"/>
                </a:solidFill>
                <a:latin typeface="Comic Sans MS" panose="030F0702030302020204" pitchFamily="66" charset="0"/>
              </a:rPr>
              <a:t>Návšteva Hvezdárne v Hurbanove</a:t>
            </a:r>
            <a:endParaRPr lang="sk-SK" sz="2400" dirty="0">
              <a:solidFill>
                <a:schemeClr val="bg1"/>
              </a:solidFill>
              <a:latin typeface="Comic Sans MS" panose="030F0702030302020204" pitchFamily="66" charset="0"/>
            </a:endParaRPr>
          </a:p>
        </p:txBody>
      </p:sp>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3605" y="360655"/>
            <a:ext cx="3840000" cy="2880000"/>
          </a:xfrm>
          <a:prstGeom prst="rect">
            <a:avLst/>
          </a:prstGeom>
          <a:ln w="28575">
            <a:solidFill>
              <a:schemeClr val="bg1">
                <a:lumMod val="95000"/>
              </a:schemeClr>
            </a:solidFill>
          </a:ln>
        </p:spPr>
      </p:pic>
      <p:pic>
        <p:nvPicPr>
          <p:cNvPr id="5" name="Obrázo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0310" y="4131148"/>
            <a:ext cx="3840001" cy="2880000"/>
          </a:xfrm>
          <a:prstGeom prst="rect">
            <a:avLst/>
          </a:prstGeom>
          <a:ln w="28575">
            <a:solidFill>
              <a:schemeClr val="bg1">
                <a:lumMod val="95000"/>
              </a:schemeClr>
            </a:solidFill>
          </a:ln>
        </p:spPr>
      </p:pic>
      <p:pic>
        <p:nvPicPr>
          <p:cNvPr id="6" name="Obrázo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3605" y="7257493"/>
            <a:ext cx="3840000" cy="2880000"/>
          </a:xfrm>
          <a:prstGeom prst="rect">
            <a:avLst/>
          </a:prstGeom>
          <a:ln w="28575">
            <a:solidFill>
              <a:schemeClr val="bg1">
                <a:lumMod val="95000"/>
              </a:schemeClr>
            </a:solidFill>
          </a:ln>
        </p:spPr>
      </p:pic>
    </p:spTree>
    <p:extLst>
      <p:ext uri="{BB962C8B-B14F-4D97-AF65-F5344CB8AC3E}">
        <p14:creationId xmlns:p14="http://schemas.microsoft.com/office/powerpoint/2010/main" val="1899723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872903" y="1064580"/>
            <a:ext cx="2351571" cy="3672000"/>
          </a:xfrm>
          <a:prstGeom prst="rect">
            <a:avLst/>
          </a:prstGeom>
          <a:ln>
            <a:solidFill>
              <a:schemeClr val="bg1">
                <a:lumMod val="95000"/>
              </a:schemeClr>
            </a:solidFill>
          </a:ln>
        </p:spPr>
      </p:pic>
      <p:pic>
        <p:nvPicPr>
          <p:cNvPr id="4" name="Obrázok 3"/>
          <p:cNvPicPr>
            <a:picLocks noChangeAspect="1"/>
          </p:cNvPicPr>
          <p:nvPr/>
        </p:nvPicPr>
        <p:blipFill>
          <a:blip r:embed="rId4"/>
          <a:stretch>
            <a:fillRect/>
          </a:stretch>
        </p:blipFill>
        <p:spPr>
          <a:xfrm>
            <a:off x="3627436" y="1057411"/>
            <a:ext cx="2412380" cy="3672000"/>
          </a:xfrm>
          <a:prstGeom prst="rect">
            <a:avLst/>
          </a:prstGeom>
          <a:ln>
            <a:solidFill>
              <a:schemeClr val="bg1">
                <a:lumMod val="95000"/>
              </a:schemeClr>
            </a:solidFill>
          </a:ln>
        </p:spPr>
      </p:pic>
      <p:pic>
        <p:nvPicPr>
          <p:cNvPr id="5" name="Obrázok 4"/>
          <p:cNvPicPr>
            <a:picLocks noChangeAspect="1"/>
          </p:cNvPicPr>
          <p:nvPr/>
        </p:nvPicPr>
        <p:blipFill>
          <a:blip r:embed="rId5"/>
          <a:stretch>
            <a:fillRect/>
          </a:stretch>
        </p:blipFill>
        <p:spPr>
          <a:xfrm>
            <a:off x="1296243" y="5008368"/>
            <a:ext cx="4280444" cy="2412000"/>
          </a:xfrm>
          <a:prstGeom prst="rect">
            <a:avLst/>
          </a:prstGeom>
          <a:ln>
            <a:solidFill>
              <a:schemeClr val="bg1">
                <a:lumMod val="95000"/>
              </a:schemeClr>
            </a:solidFill>
          </a:ln>
        </p:spPr>
      </p:pic>
      <p:pic>
        <p:nvPicPr>
          <p:cNvPr id="6" name="Obrázok 5"/>
          <p:cNvPicPr>
            <a:picLocks noChangeAspect="1"/>
          </p:cNvPicPr>
          <p:nvPr/>
        </p:nvPicPr>
        <p:blipFill>
          <a:blip r:embed="rId6"/>
          <a:stretch>
            <a:fillRect/>
          </a:stretch>
        </p:blipFill>
        <p:spPr>
          <a:xfrm>
            <a:off x="1285340" y="7692156"/>
            <a:ext cx="4288920" cy="2412000"/>
          </a:xfrm>
          <a:prstGeom prst="rect">
            <a:avLst/>
          </a:prstGeom>
          <a:ln>
            <a:solidFill>
              <a:schemeClr val="bg1">
                <a:lumMod val="95000"/>
              </a:schemeClr>
            </a:solidFill>
          </a:ln>
        </p:spPr>
      </p:pic>
    </p:spTree>
    <p:extLst>
      <p:ext uri="{BB962C8B-B14F-4D97-AF65-F5344CB8AC3E}">
        <p14:creationId xmlns:p14="http://schemas.microsoft.com/office/powerpoint/2010/main" val="969023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 "/>
          <p:cNvPicPr>
            <a:picLocks noChangeAspect="1" noChangeArrowheads="1"/>
          </p:cNvPicPr>
          <p:nvPr/>
        </p:nvPicPr>
        <p:blipFill rotWithShape="1">
          <a:blip r:embed="rId2">
            <a:extLst>
              <a:ext uri="{28A0092B-C50C-407E-A947-70E740481C1C}">
                <a14:useLocalDpi xmlns:a14="http://schemas.microsoft.com/office/drawing/2010/main" val="0"/>
              </a:ext>
            </a:extLst>
          </a:blip>
          <a:srcRect t="3513" b="4235"/>
          <a:stretch/>
        </p:blipFill>
        <p:spPr bwMode="auto">
          <a:xfrm>
            <a:off x="0" y="18288"/>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906503" y="4070997"/>
            <a:ext cx="5374232" cy="707886"/>
          </a:xfrm>
          <a:prstGeom prst="rect">
            <a:avLst/>
          </a:prstGeom>
          <a:noFill/>
        </p:spPr>
        <p:txBody>
          <a:bodyPr wrap="square" rtlCol="0">
            <a:spAutoFit/>
          </a:bodyPr>
          <a:lstStyle/>
          <a:p>
            <a:pPr algn="ctr"/>
            <a:r>
              <a:rPr lang="sk-SK" sz="2000" dirty="0" smtClean="0">
                <a:solidFill>
                  <a:schemeClr val="accent4">
                    <a:lumMod val="50000"/>
                  </a:schemeClr>
                </a:solidFill>
                <a:latin typeface="Comic Sans MS" panose="030F0702030302020204" pitchFamily="66" charset="0"/>
              </a:rPr>
              <a:t>Zdobenie vianočného stromčeka</a:t>
            </a:r>
          </a:p>
          <a:p>
            <a:pPr algn="ctr"/>
            <a:r>
              <a:rPr lang="sk-SK" sz="2000" dirty="0">
                <a:solidFill>
                  <a:schemeClr val="accent4">
                    <a:lumMod val="50000"/>
                  </a:schemeClr>
                </a:solidFill>
                <a:latin typeface="Comic Sans MS" panose="030F0702030302020204" pitchFamily="66" charset="0"/>
              </a:rPr>
              <a:t>p</a:t>
            </a:r>
            <a:r>
              <a:rPr lang="sk-SK" sz="2000" dirty="0" smtClean="0">
                <a:solidFill>
                  <a:schemeClr val="accent4">
                    <a:lumMod val="50000"/>
                  </a:schemeClr>
                </a:solidFill>
                <a:latin typeface="Comic Sans MS" panose="030F0702030302020204" pitchFamily="66" charset="0"/>
              </a:rPr>
              <a:t>ri </a:t>
            </a:r>
            <a:r>
              <a:rPr lang="sk-SK" sz="2000" dirty="0" smtClean="0">
                <a:solidFill>
                  <a:schemeClr val="accent4">
                    <a:lumMod val="50000"/>
                  </a:schemeClr>
                </a:solidFill>
                <a:latin typeface="Comic Sans MS" panose="030F0702030302020204" pitchFamily="66" charset="0"/>
              </a:rPr>
              <a:t>Dome kultúry</a:t>
            </a:r>
            <a:r>
              <a:rPr lang="sk-SK" sz="2000" dirty="0" smtClean="0">
                <a:solidFill>
                  <a:schemeClr val="accent4">
                    <a:lumMod val="50000"/>
                  </a:schemeClr>
                </a:solidFill>
                <a:latin typeface="Comic Sans MS" panose="030F0702030302020204" pitchFamily="66" charset="0"/>
              </a:rPr>
              <a:t> </a:t>
            </a:r>
            <a:r>
              <a:rPr lang="sk-SK" sz="2000" dirty="0" smtClean="0">
                <a:solidFill>
                  <a:schemeClr val="accent4">
                    <a:lumMod val="50000"/>
                  </a:schemeClr>
                </a:solidFill>
                <a:latin typeface="Comic Sans MS" panose="030F0702030302020204" pitchFamily="66" charset="0"/>
              </a:rPr>
              <a:t>v Hurbanove</a:t>
            </a:r>
            <a:endParaRPr lang="sk-SK" sz="2000" dirty="0">
              <a:solidFill>
                <a:schemeClr val="accent4">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739" y="830997"/>
            <a:ext cx="2880000" cy="2160000"/>
          </a:xfrm>
          <a:prstGeom prst="rect">
            <a:avLst/>
          </a:prstGeom>
          <a:ln w="28575">
            <a:solidFill>
              <a:schemeClr val="accent4">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2568" y="1910997"/>
            <a:ext cx="2880000" cy="2160000"/>
          </a:xfrm>
          <a:prstGeom prst="rect">
            <a:avLst/>
          </a:prstGeom>
          <a:ln w="28575">
            <a:solidFill>
              <a:schemeClr val="accent4">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9364" y="4982691"/>
            <a:ext cx="2880001" cy="2160000"/>
          </a:xfrm>
          <a:prstGeom prst="rect">
            <a:avLst/>
          </a:prstGeom>
          <a:ln w="28575">
            <a:solidFill>
              <a:schemeClr val="accent4">
                <a:lumMod val="50000"/>
              </a:schemeClr>
            </a:solidFill>
          </a:ln>
        </p:spPr>
      </p:pic>
      <p:pic>
        <p:nvPicPr>
          <p:cNvPr id="6" name="Obrázo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93619" y="6888499"/>
            <a:ext cx="2880001" cy="2160000"/>
          </a:xfrm>
          <a:prstGeom prst="rect">
            <a:avLst/>
          </a:prstGeom>
          <a:ln w="28575">
            <a:solidFill>
              <a:schemeClr val="accent4">
                <a:lumMod val="50000"/>
              </a:schemeClr>
            </a:solidFill>
          </a:ln>
        </p:spPr>
      </p:pic>
    </p:spTree>
    <p:extLst>
      <p:ext uri="{BB962C8B-B14F-4D97-AF65-F5344CB8AC3E}">
        <p14:creationId xmlns:p14="http://schemas.microsoft.com/office/powerpoint/2010/main" val="17959164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923252" y="1064193"/>
            <a:ext cx="2527254" cy="2844000"/>
          </a:xfrm>
          <a:prstGeom prst="rect">
            <a:avLst/>
          </a:prstGeom>
          <a:ln w="28575">
            <a:solidFill>
              <a:schemeClr val="accent4">
                <a:lumMod val="75000"/>
              </a:schemeClr>
            </a:solidFill>
          </a:ln>
        </p:spPr>
      </p:pic>
      <p:pic>
        <p:nvPicPr>
          <p:cNvPr id="4" name="Obrázok 3"/>
          <p:cNvPicPr>
            <a:picLocks noChangeAspect="1"/>
          </p:cNvPicPr>
          <p:nvPr/>
        </p:nvPicPr>
        <p:blipFill>
          <a:blip r:embed="rId4"/>
          <a:stretch>
            <a:fillRect/>
          </a:stretch>
        </p:blipFill>
        <p:spPr>
          <a:xfrm>
            <a:off x="3824632" y="1809801"/>
            <a:ext cx="2423783" cy="2700000"/>
          </a:xfrm>
          <a:prstGeom prst="rect">
            <a:avLst/>
          </a:prstGeom>
          <a:ln w="28575">
            <a:solidFill>
              <a:schemeClr val="accent4">
                <a:lumMod val="75000"/>
              </a:schemeClr>
            </a:solidFill>
          </a:ln>
        </p:spPr>
      </p:pic>
      <p:pic>
        <p:nvPicPr>
          <p:cNvPr id="6" name="Obrázok 5"/>
          <p:cNvPicPr>
            <a:picLocks noChangeAspect="1"/>
          </p:cNvPicPr>
          <p:nvPr/>
        </p:nvPicPr>
        <p:blipFill>
          <a:blip r:embed="rId5"/>
          <a:stretch>
            <a:fillRect/>
          </a:stretch>
        </p:blipFill>
        <p:spPr>
          <a:xfrm>
            <a:off x="3653250" y="6747942"/>
            <a:ext cx="2595165" cy="2304000"/>
          </a:xfrm>
          <a:prstGeom prst="rect">
            <a:avLst/>
          </a:prstGeom>
          <a:ln w="28575">
            <a:solidFill>
              <a:schemeClr val="accent4">
                <a:lumMod val="75000"/>
              </a:schemeClr>
            </a:solidFill>
          </a:ln>
        </p:spPr>
      </p:pic>
      <p:pic>
        <p:nvPicPr>
          <p:cNvPr id="5" name="Obrázok 4"/>
          <p:cNvPicPr>
            <a:picLocks noChangeAspect="1"/>
          </p:cNvPicPr>
          <p:nvPr/>
        </p:nvPicPr>
        <p:blipFill>
          <a:blip r:embed="rId6"/>
          <a:stretch>
            <a:fillRect/>
          </a:stretch>
        </p:blipFill>
        <p:spPr>
          <a:xfrm>
            <a:off x="1488712" y="4729613"/>
            <a:ext cx="2546514" cy="2628000"/>
          </a:xfrm>
          <a:prstGeom prst="rect">
            <a:avLst/>
          </a:prstGeom>
          <a:ln w="28575">
            <a:solidFill>
              <a:schemeClr val="accent4">
                <a:lumMod val="75000"/>
              </a:schemeClr>
            </a:solidFill>
          </a:ln>
        </p:spPr>
      </p:pic>
    </p:spTree>
    <p:extLst>
      <p:ext uri="{BB962C8B-B14F-4D97-AF65-F5344CB8AC3E}">
        <p14:creationId xmlns:p14="http://schemas.microsoft.com/office/powerpoint/2010/main" val="2442168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dr Xmas2011 Holly2 by Bnspy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297"/>
            <a:ext cx="7254875" cy="10336541"/>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798637" y="3598533"/>
            <a:ext cx="3657600" cy="523220"/>
          </a:xfrm>
          <a:prstGeom prst="rect">
            <a:avLst/>
          </a:prstGeom>
          <a:noFill/>
        </p:spPr>
        <p:txBody>
          <a:bodyPr wrap="square" rtlCol="0">
            <a:spAutoFit/>
          </a:bodyPr>
          <a:lstStyle/>
          <a:p>
            <a:pPr algn="ctr"/>
            <a:r>
              <a:rPr lang="sk-SK" sz="2800" dirty="0" smtClean="0">
                <a:solidFill>
                  <a:schemeClr val="accent4">
                    <a:lumMod val="50000"/>
                  </a:schemeClr>
                </a:solidFill>
                <a:latin typeface="Comic Sans MS" panose="030F0702030302020204" pitchFamily="66" charset="0"/>
              </a:rPr>
              <a:t>Jedličková slávnosť</a:t>
            </a:r>
            <a:endParaRPr lang="sk-SK" sz="2800" dirty="0">
              <a:solidFill>
                <a:schemeClr val="accent4">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7437" y="925959"/>
            <a:ext cx="3360000" cy="2520000"/>
          </a:xfrm>
          <a:prstGeom prst="rect">
            <a:avLst/>
          </a:prstGeom>
          <a:ln w="28575">
            <a:solidFill>
              <a:schemeClr val="accent6">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7437" y="4173286"/>
            <a:ext cx="3360000" cy="2520000"/>
          </a:xfrm>
          <a:prstGeom prst="rect">
            <a:avLst/>
          </a:prstGeom>
          <a:ln w="28575">
            <a:solidFill>
              <a:schemeClr val="accent6">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437" y="6924550"/>
            <a:ext cx="3360000" cy="2520000"/>
          </a:xfrm>
          <a:prstGeom prst="rect">
            <a:avLst/>
          </a:prstGeom>
          <a:ln w="28575">
            <a:solidFill>
              <a:schemeClr val="accent6">
                <a:lumMod val="50000"/>
              </a:schemeClr>
            </a:solidFill>
          </a:ln>
        </p:spPr>
      </p:pic>
    </p:spTree>
    <p:extLst>
      <p:ext uri="{BB962C8B-B14F-4D97-AF65-F5344CB8AC3E}">
        <p14:creationId xmlns:p14="http://schemas.microsoft.com/office/powerpoint/2010/main" val="39462105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25111"/>
            <a:ext cx="7254869" cy="10333616"/>
          </a:xfrm>
          <a:prstGeom prst="rect">
            <a:avLst/>
          </a:prstGeom>
        </p:spPr>
      </p:pic>
      <p:pic>
        <p:nvPicPr>
          <p:cNvPr id="3" name="Obrázok 2"/>
          <p:cNvPicPr>
            <a:picLocks noChangeAspect="1"/>
          </p:cNvPicPr>
          <p:nvPr/>
        </p:nvPicPr>
        <p:blipFill>
          <a:blip r:embed="rId3"/>
          <a:stretch>
            <a:fillRect/>
          </a:stretch>
        </p:blipFill>
        <p:spPr>
          <a:xfrm>
            <a:off x="1823686" y="826071"/>
            <a:ext cx="3607500" cy="2700000"/>
          </a:xfrm>
          <a:prstGeom prst="rect">
            <a:avLst/>
          </a:prstGeom>
          <a:ln w="28575">
            <a:solidFill>
              <a:schemeClr val="accent6">
                <a:lumMod val="75000"/>
              </a:schemeClr>
            </a:solidFill>
          </a:ln>
        </p:spPr>
      </p:pic>
      <p:pic>
        <p:nvPicPr>
          <p:cNvPr id="4" name="Obrázok 3"/>
          <p:cNvPicPr>
            <a:picLocks noChangeAspect="1"/>
          </p:cNvPicPr>
          <p:nvPr/>
        </p:nvPicPr>
        <p:blipFill>
          <a:blip r:embed="rId4"/>
          <a:stretch>
            <a:fillRect/>
          </a:stretch>
        </p:blipFill>
        <p:spPr>
          <a:xfrm>
            <a:off x="1831186" y="3841919"/>
            <a:ext cx="3600000" cy="2700000"/>
          </a:xfrm>
          <a:prstGeom prst="rect">
            <a:avLst/>
          </a:prstGeom>
          <a:ln w="28575">
            <a:solidFill>
              <a:schemeClr val="accent6">
                <a:lumMod val="75000"/>
              </a:schemeClr>
            </a:solidFill>
          </a:ln>
        </p:spPr>
      </p:pic>
      <p:pic>
        <p:nvPicPr>
          <p:cNvPr id="5" name="Obrázok 4"/>
          <p:cNvPicPr>
            <a:picLocks noChangeAspect="1"/>
          </p:cNvPicPr>
          <p:nvPr/>
        </p:nvPicPr>
        <p:blipFill>
          <a:blip r:embed="rId5"/>
          <a:stretch>
            <a:fillRect/>
          </a:stretch>
        </p:blipFill>
        <p:spPr>
          <a:xfrm>
            <a:off x="1831186" y="6857767"/>
            <a:ext cx="3602193" cy="2700000"/>
          </a:xfrm>
          <a:prstGeom prst="rect">
            <a:avLst/>
          </a:prstGeom>
          <a:ln w="28575">
            <a:solidFill>
              <a:schemeClr val="accent6">
                <a:lumMod val="75000"/>
              </a:schemeClr>
            </a:solidFill>
          </a:ln>
        </p:spPr>
      </p:pic>
    </p:spTree>
    <p:extLst>
      <p:ext uri="{BB962C8B-B14F-4D97-AF65-F5344CB8AC3E}">
        <p14:creationId xmlns:p14="http://schemas.microsoft.com/office/powerpoint/2010/main" val="1763520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 gorgeous 'Snowflake' Christmas Backing Paper. These papers can be used for your card bases, matting and layering and looks wonderful as gift wrapping paper for those small gifts. There are many more of these papers in different designs and colours which you can view by clicking on the thumbnail image below. Thank you for showing an interest in my design. Please click on my name above to view more of my designs which include 3d Christmas Stepper Card Kits, 3d Easel Card Kits, Ch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254875" cy="10383838"/>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6227" y="2024485"/>
            <a:ext cx="3120000" cy="2340000"/>
          </a:xfrm>
          <a:prstGeom prst="rect">
            <a:avLst/>
          </a:prstGeom>
          <a:ln w="28575">
            <a:solidFill>
              <a:schemeClr val="accent1">
                <a:lumMod val="60000"/>
                <a:lumOff val="4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2582" y="446753"/>
            <a:ext cx="3360000" cy="2520000"/>
          </a:xfrm>
          <a:prstGeom prst="rect">
            <a:avLst/>
          </a:prstGeom>
          <a:ln w="28575">
            <a:solidFill>
              <a:schemeClr val="accent1">
                <a:lumMod val="60000"/>
                <a:lumOff val="40000"/>
              </a:schemeClr>
            </a:solidFill>
          </a:ln>
        </p:spPr>
      </p:pic>
      <p:sp>
        <p:nvSpPr>
          <p:cNvPr id="5" name="BlokTextu 4"/>
          <p:cNvSpPr txBox="1"/>
          <p:nvPr/>
        </p:nvSpPr>
        <p:spPr>
          <a:xfrm>
            <a:off x="2704261" y="4657820"/>
            <a:ext cx="3390672" cy="584775"/>
          </a:xfrm>
          <a:prstGeom prst="rect">
            <a:avLst/>
          </a:prstGeom>
          <a:noFill/>
        </p:spPr>
        <p:txBody>
          <a:bodyPr wrap="none" rtlCol="0">
            <a:spAutoFit/>
          </a:bodyPr>
          <a:lstStyle/>
          <a:p>
            <a:r>
              <a:rPr lang="sk-SK" sz="3200" dirty="0" smtClean="0">
                <a:solidFill>
                  <a:srgbClr val="0070C0"/>
                </a:solidFill>
                <a:latin typeface="Comic Sans MS" panose="030F0702030302020204" pitchFamily="66" charset="0"/>
              </a:rPr>
              <a:t>Zimné radovánky</a:t>
            </a:r>
            <a:endParaRPr lang="sk-SK" sz="3200" dirty="0">
              <a:solidFill>
                <a:srgbClr val="0070C0"/>
              </a:solidFill>
              <a:latin typeface="Comic Sans MS" panose="030F0702030302020204" pitchFamily="66" charset="0"/>
            </a:endParaRPr>
          </a:p>
        </p:txBody>
      </p:sp>
      <p:pic>
        <p:nvPicPr>
          <p:cNvPr id="6" name="Obrázo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25" y="5396768"/>
            <a:ext cx="3428648" cy="1924855"/>
          </a:xfrm>
          <a:prstGeom prst="rect">
            <a:avLst/>
          </a:prstGeom>
          <a:ln w="28575">
            <a:solidFill>
              <a:schemeClr val="accent1"/>
            </a:solidFill>
          </a:ln>
        </p:spPr>
      </p:pic>
      <p:pic>
        <p:nvPicPr>
          <p:cNvPr id="7" name="Obrázo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2582" y="7093906"/>
            <a:ext cx="3117445" cy="2160000"/>
          </a:xfrm>
          <a:prstGeom prst="rect">
            <a:avLst/>
          </a:prstGeom>
          <a:ln w="28575">
            <a:solidFill>
              <a:schemeClr val="accent1"/>
            </a:solidFill>
          </a:ln>
        </p:spPr>
      </p:pic>
    </p:spTree>
    <p:extLst>
      <p:ext uri="{BB962C8B-B14F-4D97-AF65-F5344CB8AC3E}">
        <p14:creationId xmlns:p14="http://schemas.microsoft.com/office/powerpoint/2010/main" val="35962744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ok 4"/>
          <p:cNvPicPr>
            <a:picLocks noChangeAspect="1"/>
          </p:cNvPicPr>
          <p:nvPr/>
        </p:nvPicPr>
        <p:blipFill>
          <a:blip r:embed="rId2"/>
          <a:stretch>
            <a:fillRect/>
          </a:stretch>
        </p:blipFill>
        <p:spPr>
          <a:xfrm>
            <a:off x="-1" y="0"/>
            <a:ext cx="7254875" cy="10383838"/>
          </a:xfrm>
          <a:prstGeom prst="rect">
            <a:avLst/>
          </a:prstGeom>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7436" y="795876"/>
            <a:ext cx="3360000" cy="2520000"/>
          </a:xfrm>
          <a:prstGeom prst="rect">
            <a:avLst/>
          </a:prstGeom>
          <a:ln w="28575">
            <a:solidFill>
              <a:schemeClr val="accent2">
                <a:lumMod val="75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7957" y="7222559"/>
            <a:ext cx="3360000" cy="2520000"/>
          </a:xfrm>
          <a:prstGeom prst="rect">
            <a:avLst/>
          </a:prstGeom>
          <a:ln w="28575">
            <a:solidFill>
              <a:schemeClr val="accent2">
                <a:lumMod val="75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2956" y="4478897"/>
            <a:ext cx="3360000" cy="2520000"/>
          </a:xfrm>
          <a:prstGeom prst="rect">
            <a:avLst/>
          </a:prstGeom>
          <a:ln w="28575">
            <a:solidFill>
              <a:schemeClr val="accent2">
                <a:lumMod val="75000"/>
              </a:schemeClr>
            </a:solidFill>
          </a:ln>
        </p:spPr>
      </p:pic>
      <p:sp>
        <p:nvSpPr>
          <p:cNvPr id="6" name="BlokTextu 5"/>
          <p:cNvSpPr txBox="1"/>
          <p:nvPr/>
        </p:nvSpPr>
        <p:spPr>
          <a:xfrm>
            <a:off x="1422956" y="3420133"/>
            <a:ext cx="4910319" cy="830997"/>
          </a:xfrm>
          <a:prstGeom prst="rect">
            <a:avLst/>
          </a:prstGeom>
          <a:noFill/>
        </p:spPr>
        <p:txBody>
          <a:bodyPr wrap="none" rtlCol="0">
            <a:spAutoFit/>
          </a:bodyPr>
          <a:lstStyle/>
          <a:p>
            <a:r>
              <a:rPr lang="sk-SK" sz="2400" dirty="0" smtClean="0">
                <a:solidFill>
                  <a:schemeClr val="accent5">
                    <a:lumMod val="50000"/>
                  </a:schemeClr>
                </a:solidFill>
                <a:latin typeface="Comic Sans MS" panose="030F0702030302020204" pitchFamily="66" charset="0"/>
              </a:rPr>
              <a:t>   Návšteva ZUŠ v Hurbanove –</a:t>
            </a:r>
          </a:p>
          <a:p>
            <a:r>
              <a:rPr lang="sk-SK" sz="2400" dirty="0" smtClean="0">
                <a:solidFill>
                  <a:schemeClr val="accent5">
                    <a:lumMod val="50000"/>
                  </a:schemeClr>
                </a:solidFill>
                <a:latin typeface="Comic Sans MS" panose="030F0702030302020204" pitchFamily="66" charset="0"/>
              </a:rPr>
              <a:t> vernisáž výstavy ARTKLUB 2018</a:t>
            </a:r>
            <a:endParaRPr lang="sk-SK" sz="2400" dirty="0">
              <a:solidFill>
                <a:schemeClr val="accent5">
                  <a:lumMod val="50000"/>
                </a:schemeClr>
              </a:solidFill>
              <a:latin typeface="Comic Sans MS" panose="030F0702030302020204" pitchFamily="66" charset="0"/>
            </a:endParaRPr>
          </a:p>
        </p:txBody>
      </p:sp>
    </p:spTree>
    <p:extLst>
      <p:ext uri="{BB962C8B-B14F-4D97-AF65-F5344CB8AC3E}">
        <p14:creationId xmlns:p14="http://schemas.microsoft.com/office/powerpoint/2010/main" val="24162298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uskina: Papeles gratis otoÃ±o para scrapbooking, collage, manualidades varias...                                                                                                                                                                                 MÃ¡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254875" cy="10383838"/>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6928" y="1697829"/>
            <a:ext cx="3120000" cy="2340000"/>
          </a:xfrm>
          <a:prstGeom prst="rect">
            <a:avLst/>
          </a:prstGeom>
          <a:ln w="28575">
            <a:solidFill>
              <a:schemeClr val="accent4">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5622" y="5052876"/>
            <a:ext cx="3168000" cy="2376000"/>
          </a:xfrm>
          <a:prstGeom prst="rect">
            <a:avLst/>
          </a:prstGeom>
          <a:ln w="28575">
            <a:solidFill>
              <a:schemeClr val="accent4">
                <a:lumMod val="75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53432" y="7909001"/>
            <a:ext cx="3349873" cy="2340000"/>
          </a:xfrm>
          <a:prstGeom prst="rect">
            <a:avLst/>
          </a:prstGeom>
          <a:ln w="28575">
            <a:solidFill>
              <a:schemeClr val="accent4">
                <a:lumMod val="75000"/>
              </a:schemeClr>
            </a:solidFill>
          </a:ln>
        </p:spPr>
      </p:pic>
      <p:sp>
        <p:nvSpPr>
          <p:cNvPr id="6" name="BlokTextu 5"/>
          <p:cNvSpPr txBox="1"/>
          <p:nvPr/>
        </p:nvSpPr>
        <p:spPr>
          <a:xfrm>
            <a:off x="1379622" y="4277891"/>
            <a:ext cx="4897495" cy="523220"/>
          </a:xfrm>
          <a:prstGeom prst="rect">
            <a:avLst/>
          </a:prstGeom>
          <a:noFill/>
        </p:spPr>
        <p:txBody>
          <a:bodyPr wrap="none" rtlCol="0">
            <a:spAutoFit/>
          </a:bodyPr>
          <a:lstStyle/>
          <a:p>
            <a:r>
              <a:rPr lang="sk-SK" sz="2800" dirty="0" smtClean="0">
                <a:solidFill>
                  <a:schemeClr val="accent2">
                    <a:lumMod val="50000"/>
                  </a:schemeClr>
                </a:solidFill>
                <a:latin typeface="Comic Sans MS" panose="030F0702030302020204" pitchFamily="66" charset="0"/>
              </a:rPr>
              <a:t>Odovzdávanie projektu NSK</a:t>
            </a:r>
            <a:endParaRPr lang="sk-SK" sz="2800" dirty="0">
              <a:solidFill>
                <a:schemeClr val="accent2">
                  <a:lumMod val="50000"/>
                </a:schemeClr>
              </a:solidFill>
              <a:latin typeface="Comic Sans MS" panose="030F0702030302020204" pitchFamily="66" charset="0"/>
            </a:endParaRPr>
          </a:p>
        </p:txBody>
      </p:sp>
    </p:spTree>
    <p:extLst>
      <p:ext uri="{BB962C8B-B14F-4D97-AF65-F5344CB8AC3E}">
        <p14:creationId xmlns:p14="http://schemas.microsoft.com/office/powerpoint/2010/main" val="18796261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602690" y="6851372"/>
            <a:ext cx="3768137" cy="2124000"/>
          </a:xfrm>
          <a:prstGeom prst="rect">
            <a:avLst/>
          </a:prstGeom>
          <a:ln w="28575">
            <a:solidFill>
              <a:schemeClr val="accent2">
                <a:lumMod val="75000"/>
              </a:schemeClr>
            </a:solidFill>
          </a:ln>
        </p:spPr>
      </p:pic>
      <p:pic>
        <p:nvPicPr>
          <p:cNvPr id="4" name="Obrázok 3"/>
          <p:cNvPicPr>
            <a:picLocks noChangeAspect="1"/>
          </p:cNvPicPr>
          <p:nvPr/>
        </p:nvPicPr>
        <p:blipFill>
          <a:blip r:embed="rId4"/>
          <a:stretch>
            <a:fillRect/>
          </a:stretch>
        </p:blipFill>
        <p:spPr>
          <a:xfrm>
            <a:off x="1642131" y="3748210"/>
            <a:ext cx="3904836" cy="2196000"/>
          </a:xfrm>
          <a:prstGeom prst="rect">
            <a:avLst/>
          </a:prstGeom>
          <a:ln w="28575">
            <a:solidFill>
              <a:schemeClr val="accent2">
                <a:lumMod val="75000"/>
              </a:schemeClr>
            </a:solidFill>
          </a:ln>
        </p:spPr>
      </p:pic>
      <p:pic>
        <p:nvPicPr>
          <p:cNvPr id="5" name="Obrázok 4"/>
          <p:cNvPicPr>
            <a:picLocks noChangeAspect="1"/>
          </p:cNvPicPr>
          <p:nvPr/>
        </p:nvPicPr>
        <p:blipFill>
          <a:blip r:embed="rId5"/>
          <a:stretch>
            <a:fillRect/>
          </a:stretch>
        </p:blipFill>
        <p:spPr>
          <a:xfrm>
            <a:off x="1642131" y="1221049"/>
            <a:ext cx="3970609" cy="2232000"/>
          </a:xfrm>
          <a:prstGeom prst="rect">
            <a:avLst/>
          </a:prstGeom>
          <a:ln w="28575">
            <a:solidFill>
              <a:schemeClr val="accent2">
                <a:lumMod val="75000"/>
              </a:schemeClr>
            </a:solidFill>
          </a:ln>
        </p:spPr>
      </p:pic>
      <p:pic>
        <p:nvPicPr>
          <p:cNvPr id="6" name="Obrázok 5"/>
          <p:cNvPicPr>
            <a:picLocks noChangeAspect="1"/>
          </p:cNvPicPr>
          <p:nvPr/>
        </p:nvPicPr>
        <p:blipFill>
          <a:blip r:embed="rId6"/>
          <a:stretch>
            <a:fillRect/>
          </a:stretch>
        </p:blipFill>
        <p:spPr>
          <a:xfrm>
            <a:off x="4587860" y="6239372"/>
            <a:ext cx="1866640" cy="3348000"/>
          </a:xfrm>
          <a:prstGeom prst="rect">
            <a:avLst/>
          </a:prstGeom>
          <a:ln w="28575">
            <a:solidFill>
              <a:schemeClr val="accent2">
                <a:lumMod val="75000"/>
              </a:schemeClr>
            </a:solidFill>
          </a:ln>
        </p:spPr>
      </p:pic>
    </p:spTree>
    <p:extLst>
      <p:ext uri="{BB962C8B-B14F-4D97-AF65-F5344CB8AC3E}">
        <p14:creationId xmlns:p14="http://schemas.microsoft.com/office/powerpoint/2010/main" val="135443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189108" y="4930267"/>
            <a:ext cx="4876656" cy="954107"/>
          </a:xfrm>
          <a:prstGeom prst="rect">
            <a:avLst/>
          </a:prstGeom>
          <a:noFill/>
        </p:spPr>
        <p:txBody>
          <a:bodyPr wrap="none" rtlCol="0">
            <a:spAutoFit/>
          </a:bodyPr>
          <a:lstStyle/>
          <a:p>
            <a:pPr algn="ctr"/>
            <a:r>
              <a:rPr lang="sk-SK" sz="2400" dirty="0" smtClean="0">
                <a:solidFill>
                  <a:srgbClr val="0070C0"/>
                </a:solidFill>
                <a:latin typeface="Comic Sans MS" panose="030F0702030302020204" pitchFamily="66" charset="0"/>
              </a:rPr>
              <a:t>Návšteva kina TATRA v Komárne</a:t>
            </a:r>
          </a:p>
          <a:p>
            <a:pPr algn="ctr"/>
            <a:r>
              <a:rPr lang="sk-SK" sz="3200" dirty="0" smtClean="0">
                <a:solidFill>
                  <a:schemeClr val="accent5">
                    <a:lumMod val="50000"/>
                  </a:schemeClr>
                </a:solidFill>
                <a:latin typeface="Comic Sans MS" panose="030F0702030302020204" pitchFamily="66" charset="0"/>
              </a:rPr>
              <a:t>„Snehová kráľovná“</a:t>
            </a:r>
            <a:endParaRPr lang="sk-SK" sz="3200" dirty="0">
              <a:solidFill>
                <a:schemeClr val="accent5">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9108" y="969330"/>
            <a:ext cx="2160000" cy="3853236"/>
          </a:xfrm>
          <a:prstGeom prst="rect">
            <a:avLst/>
          </a:prstGeom>
          <a:ln w="28575">
            <a:solidFill>
              <a:srgbClr val="0070C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7436" y="969330"/>
            <a:ext cx="2160000" cy="3853256"/>
          </a:xfrm>
          <a:prstGeom prst="rect">
            <a:avLst/>
          </a:prstGeom>
          <a:ln w="28575">
            <a:solidFill>
              <a:srgbClr val="0070C0"/>
            </a:solidFill>
          </a:ln>
        </p:spPr>
      </p:pic>
      <p:pic>
        <p:nvPicPr>
          <p:cNvPr id="6" name="Obrázok 5"/>
          <p:cNvPicPr>
            <a:picLocks/>
          </p:cNvPicPr>
          <p:nvPr/>
        </p:nvPicPr>
        <p:blipFill>
          <a:blip r:embed="rId5"/>
          <a:stretch>
            <a:fillRect/>
          </a:stretch>
        </p:blipFill>
        <p:spPr>
          <a:xfrm>
            <a:off x="1189108" y="5900833"/>
            <a:ext cx="2160000" cy="3852000"/>
          </a:xfrm>
          <a:prstGeom prst="rect">
            <a:avLst/>
          </a:prstGeom>
          <a:ln w="28575">
            <a:solidFill>
              <a:schemeClr val="accent1">
                <a:lumMod val="75000"/>
              </a:schemeClr>
            </a:solidFill>
          </a:ln>
        </p:spPr>
      </p:pic>
      <p:pic>
        <p:nvPicPr>
          <p:cNvPr id="7" name="Obrázok 6"/>
          <p:cNvPicPr>
            <a:picLocks/>
          </p:cNvPicPr>
          <p:nvPr/>
        </p:nvPicPr>
        <p:blipFill>
          <a:blip r:embed="rId6"/>
          <a:stretch>
            <a:fillRect/>
          </a:stretch>
        </p:blipFill>
        <p:spPr>
          <a:xfrm>
            <a:off x="3627436" y="5924508"/>
            <a:ext cx="2160000" cy="3852000"/>
          </a:xfrm>
          <a:prstGeom prst="rect">
            <a:avLst/>
          </a:prstGeom>
          <a:ln w="28575">
            <a:solidFill>
              <a:schemeClr val="accent1">
                <a:lumMod val="75000"/>
              </a:schemeClr>
            </a:solidFill>
          </a:ln>
        </p:spPr>
      </p:pic>
    </p:spTree>
    <p:extLst>
      <p:ext uri="{BB962C8B-B14F-4D97-AF65-F5344CB8AC3E}">
        <p14:creationId xmlns:p14="http://schemas.microsoft.com/office/powerpoint/2010/main" val="1289770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nfetti-border-watermarked.jpg (2550Ã3300)"/>
          <p:cNvPicPr>
            <a:picLocks noChangeAspect="1" noChangeArrowheads="1"/>
          </p:cNvPicPr>
          <p:nvPr/>
        </p:nvPicPr>
        <p:blipFill rotWithShape="1">
          <a:blip r:embed="rId2">
            <a:extLst>
              <a:ext uri="{28A0092B-C50C-407E-A947-70E740481C1C}">
                <a14:useLocalDpi xmlns:a14="http://schemas.microsoft.com/office/drawing/2010/main" val="0"/>
              </a:ext>
            </a:extLst>
          </a:blip>
          <a:srcRect t="2752" b="4051"/>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011784" y="2068045"/>
            <a:ext cx="851836" cy="5429692"/>
          </a:xfrm>
          <a:prstGeom prst="rect">
            <a:avLst/>
          </a:prstGeom>
          <a:noFill/>
        </p:spPr>
        <p:txBody>
          <a:bodyPr vert="wordArtVert" wrap="none" rtlCol="0">
            <a:spAutoFit/>
          </a:bodyPr>
          <a:lstStyle/>
          <a:p>
            <a:r>
              <a:rPr lang="sk-SK" sz="3200" b="1" dirty="0" smtClean="0">
                <a:solidFill>
                  <a:srgbClr val="002060"/>
                </a:solidFill>
                <a:latin typeface="Comic Sans MS" panose="030F0702030302020204" pitchFamily="66" charset="0"/>
              </a:rPr>
              <a:t>K</a:t>
            </a:r>
            <a:r>
              <a:rPr lang="sk-SK" sz="3200" b="1" dirty="0" smtClean="0">
                <a:solidFill>
                  <a:srgbClr val="7030A0"/>
                </a:solidFill>
                <a:latin typeface="Comic Sans MS" panose="030F0702030302020204" pitchFamily="66" charset="0"/>
              </a:rPr>
              <a:t>A</a:t>
            </a:r>
            <a:r>
              <a:rPr lang="sk-SK" sz="3200" b="1" dirty="0" smtClean="0">
                <a:solidFill>
                  <a:srgbClr val="FF0000"/>
                </a:solidFill>
                <a:latin typeface="Comic Sans MS" panose="030F0702030302020204" pitchFamily="66" charset="0"/>
              </a:rPr>
              <a:t>R</a:t>
            </a:r>
            <a:r>
              <a:rPr lang="sk-SK" sz="3200" b="1" dirty="0" smtClean="0">
                <a:solidFill>
                  <a:srgbClr val="00B050"/>
                </a:solidFill>
                <a:latin typeface="Comic Sans MS" panose="030F0702030302020204" pitchFamily="66" charset="0"/>
              </a:rPr>
              <a:t>N</a:t>
            </a:r>
            <a:r>
              <a:rPr lang="sk-SK" sz="3200" b="1" dirty="0" smtClean="0">
                <a:solidFill>
                  <a:schemeClr val="accent2">
                    <a:lumMod val="75000"/>
                  </a:schemeClr>
                </a:solidFill>
                <a:latin typeface="Comic Sans MS" panose="030F0702030302020204" pitchFamily="66" charset="0"/>
              </a:rPr>
              <a:t>E</a:t>
            </a:r>
            <a:r>
              <a:rPr lang="sk-SK" sz="3200" b="1" dirty="0" smtClean="0">
                <a:solidFill>
                  <a:schemeClr val="accent6">
                    <a:lumMod val="50000"/>
                  </a:schemeClr>
                </a:solidFill>
                <a:latin typeface="Comic Sans MS" panose="030F0702030302020204" pitchFamily="66" charset="0"/>
              </a:rPr>
              <a:t>V</a:t>
            </a:r>
            <a:r>
              <a:rPr lang="sk-SK" sz="3200" b="1" dirty="0" smtClean="0">
                <a:solidFill>
                  <a:srgbClr val="7030A0"/>
                </a:solidFill>
                <a:latin typeface="Comic Sans MS" panose="030F0702030302020204" pitchFamily="66" charset="0"/>
              </a:rPr>
              <a:t>A</a:t>
            </a:r>
            <a:r>
              <a:rPr lang="sk-SK" sz="3200" b="1" dirty="0" smtClean="0">
                <a:solidFill>
                  <a:srgbClr val="002060"/>
                </a:solidFill>
                <a:latin typeface="Comic Sans MS" panose="030F0702030302020204" pitchFamily="66" charset="0"/>
              </a:rPr>
              <a:t>L</a:t>
            </a:r>
            <a:endParaRPr lang="sk-SK" sz="3200" b="1" dirty="0">
              <a:solidFill>
                <a:srgbClr val="00206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3905" y="628045"/>
            <a:ext cx="3840001" cy="2880000"/>
          </a:xfrm>
          <a:prstGeom prst="rect">
            <a:avLst/>
          </a:prstGeom>
          <a:solidFill>
            <a:schemeClr val="accent2"/>
          </a:solidFill>
          <a:ln w="28575">
            <a:solidFill>
              <a:srgbClr val="0070C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03905" y="3786086"/>
            <a:ext cx="3840000" cy="2880000"/>
          </a:xfrm>
          <a:prstGeom prst="rect">
            <a:avLst/>
          </a:prstGeom>
          <a:ln w="28575">
            <a:solidFill>
              <a:srgbClr val="FF000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3905" y="6944127"/>
            <a:ext cx="3840000" cy="2880000"/>
          </a:xfrm>
          <a:prstGeom prst="rect">
            <a:avLst/>
          </a:prstGeom>
          <a:ln w="28575">
            <a:solidFill>
              <a:srgbClr val="FFC000"/>
            </a:solidFill>
          </a:ln>
        </p:spPr>
      </p:pic>
    </p:spTree>
    <p:extLst>
      <p:ext uri="{BB962C8B-B14F-4D97-AF65-F5344CB8AC3E}">
        <p14:creationId xmlns:p14="http://schemas.microsoft.com/office/powerpoint/2010/main" val="30561042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1596541" y="3931293"/>
            <a:ext cx="3799140" cy="2880000"/>
          </a:xfrm>
          <a:prstGeom prst="rect">
            <a:avLst/>
          </a:prstGeom>
          <a:ln w="28575">
            <a:solidFill>
              <a:srgbClr val="C00000"/>
            </a:solidFill>
          </a:ln>
        </p:spPr>
      </p:pic>
      <p:pic>
        <p:nvPicPr>
          <p:cNvPr id="4" name="Obrázok 3"/>
          <p:cNvPicPr>
            <a:picLocks noChangeAspect="1"/>
          </p:cNvPicPr>
          <p:nvPr/>
        </p:nvPicPr>
        <p:blipFill>
          <a:blip r:embed="rId4"/>
          <a:stretch>
            <a:fillRect/>
          </a:stretch>
        </p:blipFill>
        <p:spPr>
          <a:xfrm>
            <a:off x="1624111" y="709680"/>
            <a:ext cx="3667763" cy="2880000"/>
          </a:xfrm>
          <a:prstGeom prst="rect">
            <a:avLst/>
          </a:prstGeom>
          <a:ln w="28575">
            <a:solidFill>
              <a:schemeClr val="accent1">
                <a:lumMod val="75000"/>
              </a:schemeClr>
            </a:solidFill>
          </a:ln>
        </p:spPr>
      </p:pic>
      <p:pic>
        <p:nvPicPr>
          <p:cNvPr id="5" name="Obrázok 4"/>
          <p:cNvPicPr>
            <a:picLocks noChangeAspect="1"/>
          </p:cNvPicPr>
          <p:nvPr/>
        </p:nvPicPr>
        <p:blipFill>
          <a:blip r:embed="rId5"/>
          <a:stretch>
            <a:fillRect/>
          </a:stretch>
        </p:blipFill>
        <p:spPr>
          <a:xfrm>
            <a:off x="1624111" y="7152907"/>
            <a:ext cx="3744000" cy="2584946"/>
          </a:xfrm>
          <a:prstGeom prst="rect">
            <a:avLst/>
          </a:prstGeom>
          <a:ln w="28575">
            <a:solidFill>
              <a:schemeClr val="accent6">
                <a:lumMod val="75000"/>
              </a:schemeClr>
            </a:solidFill>
          </a:ln>
        </p:spPr>
      </p:pic>
    </p:spTree>
    <p:extLst>
      <p:ext uri="{BB962C8B-B14F-4D97-AF65-F5344CB8AC3E}">
        <p14:creationId xmlns:p14="http://schemas.microsoft.com/office/powerpoint/2010/main" val="4078316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oroccan Border"/>
          <p:cNvPicPr>
            <a:picLocks noChangeAspect="1" noChangeArrowheads="1"/>
          </p:cNvPicPr>
          <p:nvPr/>
        </p:nvPicPr>
        <p:blipFill rotWithShape="1">
          <a:blip r:embed="rId2">
            <a:extLst>
              <a:ext uri="{28A0092B-C50C-407E-A947-70E740481C1C}">
                <a14:useLocalDpi xmlns:a14="http://schemas.microsoft.com/office/drawing/2010/main" val="0"/>
              </a:ext>
            </a:extLst>
          </a:blip>
          <a:srcRect l="4769" t="3094" r="4278" b="3611"/>
          <a:stretch/>
        </p:blipFill>
        <p:spPr bwMode="auto">
          <a:xfrm>
            <a:off x="1" y="0"/>
            <a:ext cx="7254874"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5527184" y="2235390"/>
            <a:ext cx="1185324" cy="6716631"/>
          </a:xfrm>
          <a:prstGeom prst="rect">
            <a:avLst/>
          </a:prstGeom>
          <a:noFill/>
        </p:spPr>
        <p:txBody>
          <a:bodyPr vert="wordArtVert" wrap="square" rtlCol="0">
            <a:spAutoFit/>
          </a:bodyPr>
          <a:lstStyle/>
          <a:p>
            <a:pPr algn="ctr"/>
            <a:r>
              <a:rPr lang="sk-SK" sz="2400" dirty="0" smtClean="0">
                <a:solidFill>
                  <a:schemeClr val="accent2">
                    <a:lumMod val="75000"/>
                  </a:schemeClr>
                </a:solidFill>
                <a:latin typeface="Comic Sans MS" panose="030F0702030302020204" pitchFamily="66" charset="0"/>
              </a:rPr>
              <a:t>Divadlo DÚHA</a:t>
            </a:r>
          </a:p>
          <a:p>
            <a:pPr algn="ctr"/>
            <a:r>
              <a:rPr lang="sk-SK" sz="2400" b="1" dirty="0">
                <a:solidFill>
                  <a:schemeClr val="accent2">
                    <a:lumMod val="75000"/>
                  </a:schemeClr>
                </a:solidFill>
                <a:latin typeface="Comic Sans MS" panose="030F0702030302020204" pitchFamily="66" charset="0"/>
              </a:rPr>
              <a:t>M</a:t>
            </a:r>
            <a:r>
              <a:rPr lang="sk-SK" sz="2400" b="1" dirty="0" smtClean="0">
                <a:solidFill>
                  <a:schemeClr val="accent2">
                    <a:lumMod val="75000"/>
                  </a:schemeClr>
                </a:solidFill>
                <a:latin typeface="Comic Sans MS" panose="030F0702030302020204" pitchFamily="66" charset="0"/>
              </a:rPr>
              <a:t>yšky</a:t>
            </a:r>
            <a:endParaRPr lang="sk-SK" sz="2400" b="1" dirty="0">
              <a:solidFill>
                <a:schemeClr val="accent2">
                  <a:lumMod val="75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6059" y="609067"/>
            <a:ext cx="3840000" cy="2880000"/>
          </a:xfrm>
          <a:prstGeom prst="rect">
            <a:avLst/>
          </a:prstGeom>
          <a:ln w="28575">
            <a:solidFill>
              <a:schemeClr val="tx1">
                <a:lumMod val="50000"/>
                <a:lumOff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382" y="3751919"/>
            <a:ext cx="3840000" cy="2880000"/>
          </a:xfrm>
          <a:prstGeom prst="rect">
            <a:avLst/>
          </a:prstGeom>
          <a:ln w="28575">
            <a:solidFill>
              <a:schemeClr val="tx1">
                <a:lumMod val="50000"/>
                <a:lumOff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3586" y="6978134"/>
            <a:ext cx="3840000" cy="2880000"/>
          </a:xfrm>
          <a:prstGeom prst="rect">
            <a:avLst/>
          </a:prstGeom>
          <a:solidFill>
            <a:schemeClr val="accent2"/>
          </a:solidFill>
          <a:ln w="28575">
            <a:solidFill>
              <a:schemeClr val="tx1">
                <a:lumMod val="50000"/>
                <a:lumOff val="50000"/>
              </a:schemeClr>
            </a:solidFill>
          </a:ln>
        </p:spPr>
      </p:pic>
    </p:spTree>
    <p:extLst>
      <p:ext uri="{BB962C8B-B14F-4D97-AF65-F5344CB8AC3E}">
        <p14:creationId xmlns:p14="http://schemas.microsoft.com/office/powerpoint/2010/main" val="4062191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42289"/>
            <a:ext cx="7254869" cy="10382388"/>
          </a:xfrm>
          <a:prstGeom prst="rect">
            <a:avLst/>
          </a:prstGeom>
        </p:spPr>
      </p:pic>
      <p:pic>
        <p:nvPicPr>
          <p:cNvPr id="3" name="Obrázok 2"/>
          <p:cNvPicPr>
            <a:picLocks noChangeAspect="1"/>
          </p:cNvPicPr>
          <p:nvPr/>
        </p:nvPicPr>
        <p:blipFill>
          <a:blip r:embed="rId3"/>
          <a:stretch>
            <a:fillRect/>
          </a:stretch>
        </p:blipFill>
        <p:spPr>
          <a:xfrm>
            <a:off x="972668" y="718183"/>
            <a:ext cx="3124937" cy="2340000"/>
          </a:xfrm>
          <a:prstGeom prst="rect">
            <a:avLst/>
          </a:prstGeom>
          <a:ln w="28575">
            <a:solidFill>
              <a:schemeClr val="accent3">
                <a:lumMod val="50000"/>
              </a:schemeClr>
            </a:solidFill>
          </a:ln>
        </p:spPr>
      </p:pic>
      <p:pic>
        <p:nvPicPr>
          <p:cNvPr id="4" name="Obrázok 3"/>
          <p:cNvPicPr>
            <a:picLocks noChangeAspect="1"/>
          </p:cNvPicPr>
          <p:nvPr/>
        </p:nvPicPr>
        <p:blipFill>
          <a:blip r:embed="rId4"/>
          <a:stretch>
            <a:fillRect/>
          </a:stretch>
        </p:blipFill>
        <p:spPr>
          <a:xfrm>
            <a:off x="3627436" y="3161977"/>
            <a:ext cx="3115211" cy="2340000"/>
          </a:xfrm>
          <a:prstGeom prst="rect">
            <a:avLst/>
          </a:prstGeom>
          <a:ln w="28575">
            <a:solidFill>
              <a:schemeClr val="accent3">
                <a:lumMod val="50000"/>
              </a:schemeClr>
            </a:solidFill>
          </a:ln>
        </p:spPr>
      </p:pic>
      <p:pic>
        <p:nvPicPr>
          <p:cNvPr id="5" name="Obrázok 4"/>
          <p:cNvPicPr>
            <a:picLocks noChangeAspect="1"/>
          </p:cNvPicPr>
          <p:nvPr/>
        </p:nvPicPr>
        <p:blipFill>
          <a:blip r:embed="rId5"/>
          <a:stretch>
            <a:fillRect/>
          </a:stretch>
        </p:blipFill>
        <p:spPr>
          <a:xfrm>
            <a:off x="3264501" y="7586042"/>
            <a:ext cx="3117785" cy="2340000"/>
          </a:xfrm>
          <a:prstGeom prst="rect">
            <a:avLst/>
          </a:prstGeom>
          <a:ln w="28575">
            <a:solidFill>
              <a:schemeClr val="accent3">
                <a:lumMod val="50000"/>
              </a:schemeClr>
            </a:solidFill>
          </a:ln>
        </p:spPr>
      </p:pic>
      <p:pic>
        <p:nvPicPr>
          <p:cNvPr id="6" name="Obrázok 5"/>
          <p:cNvPicPr>
            <a:picLocks noChangeAspect="1"/>
          </p:cNvPicPr>
          <p:nvPr/>
        </p:nvPicPr>
        <p:blipFill>
          <a:blip r:embed="rId6"/>
          <a:stretch>
            <a:fillRect/>
          </a:stretch>
        </p:blipFill>
        <p:spPr>
          <a:xfrm>
            <a:off x="512502" y="5605771"/>
            <a:ext cx="3114934" cy="2340000"/>
          </a:xfrm>
          <a:prstGeom prst="rect">
            <a:avLst/>
          </a:prstGeom>
          <a:ln w="28575">
            <a:solidFill>
              <a:schemeClr val="accent3">
                <a:lumMod val="50000"/>
              </a:schemeClr>
            </a:solidFill>
          </a:ln>
        </p:spPr>
      </p:pic>
    </p:spTree>
    <p:extLst>
      <p:ext uri="{BB962C8B-B14F-4D97-AF65-F5344CB8AC3E}">
        <p14:creationId xmlns:p14="http://schemas.microsoft.com/office/powerpoint/2010/main" val="140736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oad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981793" y="3693716"/>
            <a:ext cx="3291286" cy="400110"/>
          </a:xfrm>
          <a:prstGeom prst="rect">
            <a:avLst/>
          </a:prstGeom>
          <a:noFill/>
        </p:spPr>
        <p:txBody>
          <a:bodyPr wrap="none" rtlCol="0">
            <a:spAutoFit/>
          </a:bodyPr>
          <a:lstStyle/>
          <a:p>
            <a:r>
              <a:rPr lang="sk-SK" sz="2000" b="1" dirty="0" smtClean="0">
                <a:solidFill>
                  <a:schemeClr val="tx2">
                    <a:lumMod val="75000"/>
                  </a:schemeClr>
                </a:solidFill>
                <a:latin typeface="Comic Sans MS" panose="030F0702030302020204" pitchFamily="66" charset="0"/>
              </a:rPr>
              <a:t>Dopravná výchova v ZŠ  </a:t>
            </a:r>
            <a:endParaRPr lang="sk-SK" sz="2000" b="1" dirty="0">
              <a:solidFill>
                <a:schemeClr val="tx2">
                  <a:lumMod val="75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402" y="813716"/>
            <a:ext cx="3840000" cy="2880000"/>
          </a:xfrm>
          <a:prstGeom prst="rect">
            <a:avLst/>
          </a:prstGeom>
          <a:ln w="28575">
            <a:solidFill>
              <a:schemeClr val="accent3">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7091" y="4158777"/>
            <a:ext cx="3840000" cy="2880000"/>
          </a:xfrm>
          <a:prstGeom prst="rect">
            <a:avLst/>
          </a:prstGeom>
          <a:ln w="28575">
            <a:solidFill>
              <a:schemeClr val="accent3">
                <a:lumMod val="75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7781" y="6709200"/>
            <a:ext cx="3840000" cy="2880000"/>
          </a:xfrm>
          <a:prstGeom prst="rect">
            <a:avLst/>
          </a:prstGeom>
          <a:ln w="28575">
            <a:solidFill>
              <a:schemeClr val="accent3">
                <a:lumMod val="75000"/>
              </a:schemeClr>
            </a:solidFill>
          </a:ln>
        </p:spPr>
      </p:pic>
    </p:spTree>
    <p:extLst>
      <p:ext uri="{BB962C8B-B14F-4D97-AF65-F5344CB8AC3E}">
        <p14:creationId xmlns:p14="http://schemas.microsoft.com/office/powerpoint/2010/main" val="12536939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855848" y="980894"/>
            <a:ext cx="2771587" cy="2340000"/>
          </a:xfrm>
          <a:prstGeom prst="rect">
            <a:avLst/>
          </a:prstGeom>
          <a:ln w="28575">
            <a:solidFill>
              <a:schemeClr val="accent1">
                <a:lumMod val="50000"/>
              </a:schemeClr>
            </a:solidFill>
          </a:ln>
        </p:spPr>
      </p:pic>
      <p:pic>
        <p:nvPicPr>
          <p:cNvPr id="4" name="Obrázok 3"/>
          <p:cNvPicPr>
            <a:picLocks noChangeAspect="1"/>
          </p:cNvPicPr>
          <p:nvPr/>
        </p:nvPicPr>
        <p:blipFill>
          <a:blip r:embed="rId4"/>
          <a:stretch>
            <a:fillRect/>
          </a:stretch>
        </p:blipFill>
        <p:spPr>
          <a:xfrm>
            <a:off x="855848" y="5176829"/>
            <a:ext cx="2884313" cy="2160000"/>
          </a:xfrm>
          <a:prstGeom prst="rect">
            <a:avLst/>
          </a:prstGeom>
          <a:ln w="28575">
            <a:solidFill>
              <a:schemeClr val="accent1">
                <a:lumMod val="50000"/>
              </a:schemeClr>
            </a:solidFill>
          </a:ln>
        </p:spPr>
      </p:pic>
      <p:pic>
        <p:nvPicPr>
          <p:cNvPr id="5" name="Obrázok 4"/>
          <p:cNvPicPr>
            <a:picLocks noChangeAspect="1"/>
          </p:cNvPicPr>
          <p:nvPr/>
        </p:nvPicPr>
        <p:blipFill>
          <a:blip r:embed="rId5"/>
          <a:stretch>
            <a:fillRect/>
          </a:stretch>
        </p:blipFill>
        <p:spPr>
          <a:xfrm>
            <a:off x="3275003" y="3078289"/>
            <a:ext cx="2670279" cy="1999661"/>
          </a:xfrm>
          <a:prstGeom prst="rect">
            <a:avLst/>
          </a:prstGeom>
          <a:ln w="28575">
            <a:solidFill>
              <a:schemeClr val="accent1">
                <a:lumMod val="50000"/>
              </a:schemeClr>
            </a:solidFill>
          </a:ln>
        </p:spPr>
      </p:pic>
      <p:pic>
        <p:nvPicPr>
          <p:cNvPr id="6" name="Obrázok 5"/>
          <p:cNvPicPr>
            <a:picLocks noChangeAspect="1"/>
          </p:cNvPicPr>
          <p:nvPr/>
        </p:nvPicPr>
        <p:blipFill>
          <a:blip r:embed="rId6"/>
          <a:stretch>
            <a:fillRect/>
          </a:stretch>
        </p:blipFill>
        <p:spPr>
          <a:xfrm>
            <a:off x="3627435" y="7435708"/>
            <a:ext cx="2875456" cy="2160000"/>
          </a:xfrm>
          <a:prstGeom prst="rect">
            <a:avLst/>
          </a:prstGeom>
          <a:ln w="28575">
            <a:solidFill>
              <a:schemeClr val="accent1">
                <a:lumMod val="50000"/>
              </a:schemeClr>
            </a:solidFill>
          </a:ln>
        </p:spPr>
      </p:pic>
    </p:spTree>
    <p:extLst>
      <p:ext uri="{BB962C8B-B14F-4D97-AF65-F5344CB8AC3E}">
        <p14:creationId xmlns:p14="http://schemas.microsoft.com/office/powerpoint/2010/main" val="1017359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ainbow Border Doodle art by Jenny Visit my TpT Sto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000898" y="6307634"/>
            <a:ext cx="4498347" cy="461665"/>
          </a:xfrm>
          <a:prstGeom prst="rect">
            <a:avLst/>
          </a:prstGeom>
          <a:noFill/>
        </p:spPr>
        <p:txBody>
          <a:bodyPr wrap="none" rtlCol="0">
            <a:spAutoFit/>
          </a:bodyPr>
          <a:lstStyle/>
          <a:p>
            <a:r>
              <a:rPr lang="sk-SK" sz="2400" dirty="0" smtClean="0">
                <a:solidFill>
                  <a:srgbClr val="7030A0"/>
                </a:solidFill>
                <a:latin typeface="Comic Sans MS" panose="030F0702030302020204" pitchFamily="66" charset="0"/>
              </a:rPr>
              <a:t>Cirkusové predstavenie v MŠ  </a:t>
            </a:r>
            <a:endParaRPr lang="sk-SK" sz="2400" dirty="0">
              <a:solidFill>
                <a:srgbClr val="7030A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051" y="805380"/>
            <a:ext cx="3840000" cy="2880000"/>
          </a:xfrm>
          <a:prstGeom prst="rect">
            <a:avLst/>
          </a:prstGeom>
          <a:ln w="28575">
            <a:solidFill>
              <a:srgbClr val="7030A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4822" y="3336677"/>
            <a:ext cx="3840001" cy="2880000"/>
          </a:xfrm>
          <a:prstGeom prst="rect">
            <a:avLst/>
          </a:prstGeom>
          <a:ln w="28575">
            <a:solidFill>
              <a:srgbClr val="FF000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1027" y="6860257"/>
            <a:ext cx="3840000" cy="2880000"/>
          </a:xfrm>
          <a:prstGeom prst="rect">
            <a:avLst/>
          </a:prstGeom>
          <a:ln w="28575">
            <a:solidFill>
              <a:srgbClr val="00B050"/>
            </a:solidFill>
          </a:ln>
        </p:spPr>
      </p:pic>
    </p:spTree>
    <p:extLst>
      <p:ext uri="{BB962C8B-B14F-4D97-AF65-F5344CB8AC3E}">
        <p14:creationId xmlns:p14="http://schemas.microsoft.com/office/powerpoint/2010/main" val="30061745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rotWithShape="1">
          <a:blip r:embed="rId3"/>
          <a:srcRect t="12824"/>
          <a:stretch/>
        </p:blipFill>
        <p:spPr>
          <a:xfrm>
            <a:off x="2042150" y="3435888"/>
            <a:ext cx="3259728" cy="2556000"/>
          </a:xfrm>
          <a:prstGeom prst="rect">
            <a:avLst/>
          </a:prstGeom>
          <a:ln w="28575">
            <a:solidFill>
              <a:srgbClr val="FF0000"/>
            </a:solidFill>
          </a:ln>
        </p:spPr>
      </p:pic>
      <p:pic>
        <p:nvPicPr>
          <p:cNvPr id="4" name="Obrázok 3"/>
          <p:cNvPicPr>
            <a:picLocks noChangeAspect="1"/>
          </p:cNvPicPr>
          <p:nvPr/>
        </p:nvPicPr>
        <p:blipFill>
          <a:blip r:embed="rId4"/>
          <a:stretch>
            <a:fillRect/>
          </a:stretch>
        </p:blipFill>
        <p:spPr>
          <a:xfrm>
            <a:off x="3262860" y="6673051"/>
            <a:ext cx="3117707" cy="2340000"/>
          </a:xfrm>
          <a:prstGeom prst="rect">
            <a:avLst/>
          </a:prstGeom>
          <a:ln w="28575">
            <a:solidFill>
              <a:srgbClr val="FFC000"/>
            </a:solidFill>
          </a:ln>
        </p:spPr>
      </p:pic>
      <p:pic>
        <p:nvPicPr>
          <p:cNvPr id="5" name="Obrázok 4"/>
          <p:cNvPicPr>
            <a:picLocks noChangeAspect="1"/>
          </p:cNvPicPr>
          <p:nvPr/>
        </p:nvPicPr>
        <p:blipFill>
          <a:blip r:embed="rId5"/>
          <a:stretch>
            <a:fillRect/>
          </a:stretch>
        </p:blipFill>
        <p:spPr>
          <a:xfrm>
            <a:off x="2042150" y="766834"/>
            <a:ext cx="3170571" cy="2376000"/>
          </a:xfrm>
          <a:prstGeom prst="rect">
            <a:avLst/>
          </a:prstGeom>
          <a:ln w="28575">
            <a:solidFill>
              <a:schemeClr val="accent1">
                <a:lumMod val="50000"/>
              </a:schemeClr>
            </a:solidFill>
          </a:ln>
        </p:spPr>
      </p:pic>
      <p:pic>
        <p:nvPicPr>
          <p:cNvPr id="6" name="Obrázok 5"/>
          <p:cNvPicPr>
            <a:picLocks noChangeAspect="1"/>
          </p:cNvPicPr>
          <p:nvPr/>
        </p:nvPicPr>
        <p:blipFill>
          <a:blip r:embed="rId6"/>
          <a:stretch>
            <a:fillRect/>
          </a:stretch>
        </p:blipFill>
        <p:spPr>
          <a:xfrm>
            <a:off x="551273" y="6259051"/>
            <a:ext cx="2376000" cy="3168000"/>
          </a:xfrm>
          <a:prstGeom prst="rect">
            <a:avLst/>
          </a:prstGeom>
          <a:ln w="28575">
            <a:solidFill>
              <a:srgbClr val="00B050"/>
            </a:solidFill>
          </a:ln>
        </p:spPr>
      </p:pic>
    </p:spTree>
    <p:extLst>
      <p:ext uri="{BB962C8B-B14F-4D97-AF65-F5344CB8AC3E}">
        <p14:creationId xmlns:p14="http://schemas.microsoft.com/office/powerpoint/2010/main" val="379109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5" y="0"/>
            <a:ext cx="7237960"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882537" y="4408104"/>
            <a:ext cx="2108269" cy="1077218"/>
          </a:xfrm>
          <a:prstGeom prst="rect">
            <a:avLst/>
          </a:prstGeom>
          <a:noFill/>
        </p:spPr>
        <p:txBody>
          <a:bodyPr wrap="none" rtlCol="0">
            <a:spAutoFit/>
          </a:bodyPr>
          <a:lstStyle/>
          <a:p>
            <a:pPr algn="ctr"/>
            <a:r>
              <a:rPr lang="sk-SK" sz="3200" dirty="0" smtClean="0">
                <a:solidFill>
                  <a:schemeClr val="accent2">
                    <a:lumMod val="50000"/>
                  </a:schemeClr>
                </a:solidFill>
                <a:latin typeface="Comic Sans MS" panose="030F0702030302020204" pitchFamily="66" charset="0"/>
              </a:rPr>
              <a:t>Jesenné</a:t>
            </a:r>
          </a:p>
          <a:p>
            <a:pPr algn="ctr"/>
            <a:r>
              <a:rPr lang="sk-SK" sz="3200" dirty="0" smtClean="0">
                <a:solidFill>
                  <a:schemeClr val="accent2">
                    <a:lumMod val="50000"/>
                  </a:schemeClr>
                </a:solidFill>
                <a:latin typeface="Comic Sans MS" panose="030F0702030302020204" pitchFamily="66" charset="0"/>
              </a:rPr>
              <a:t>radovánky</a:t>
            </a:r>
            <a:endParaRPr lang="sk-SK" sz="3200" dirty="0">
              <a:solidFill>
                <a:schemeClr val="accent2">
                  <a:lumMod val="50000"/>
                </a:schemeClr>
              </a:solidFill>
              <a:latin typeface="Comic Sans MS" panose="030F0702030302020204" pitchFamily="66" charset="0"/>
            </a:endParaRPr>
          </a:p>
        </p:txBody>
      </p:sp>
      <p:pic>
        <p:nvPicPr>
          <p:cNvPr id="4" name="Obrázo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8195" y="1157024"/>
            <a:ext cx="3120000" cy="2340000"/>
          </a:xfrm>
          <a:prstGeom prst="rect">
            <a:avLst/>
          </a:prstGeom>
          <a:ln w="28575">
            <a:solidFill>
              <a:schemeClr val="accent2">
                <a:lumMod val="75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8195" y="3776713"/>
            <a:ext cx="3120000" cy="2340000"/>
          </a:xfrm>
          <a:prstGeom prst="rect">
            <a:avLst/>
          </a:prstGeom>
          <a:ln w="28575">
            <a:solidFill>
              <a:schemeClr val="accent2">
                <a:lumMod val="75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0500" y="6396402"/>
            <a:ext cx="3120001" cy="2340000"/>
          </a:xfrm>
          <a:prstGeom prst="rect">
            <a:avLst/>
          </a:prstGeom>
          <a:ln w="28575">
            <a:solidFill>
              <a:schemeClr val="accent2">
                <a:lumMod val="75000"/>
              </a:schemeClr>
            </a:solidFill>
          </a:ln>
        </p:spPr>
      </p:pic>
    </p:spTree>
    <p:extLst>
      <p:ext uri="{BB962C8B-B14F-4D97-AF65-F5344CB8AC3E}">
        <p14:creationId xmlns:p14="http://schemas.microsoft.com/office/powerpoint/2010/main" val="27859905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estra de Primaria: Marcos infantiles para fotos y marcos o bordes escolares"/>
          <p:cNvPicPr>
            <a:picLocks noChangeAspect="1" noChangeArrowheads="1"/>
          </p:cNvPicPr>
          <p:nvPr/>
        </p:nvPicPr>
        <p:blipFill rotWithShape="1">
          <a:blip r:embed="rId2">
            <a:extLst>
              <a:ext uri="{28A0092B-C50C-407E-A947-70E740481C1C}">
                <a14:useLocalDpi xmlns:a14="http://schemas.microsoft.com/office/drawing/2010/main" val="0"/>
              </a:ext>
            </a:extLst>
          </a:blip>
          <a:srcRect t="4896" b="4740"/>
          <a:stretch/>
        </p:blipFill>
        <p:spPr bwMode="auto">
          <a:xfrm>
            <a:off x="-2"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877168" y="2621244"/>
            <a:ext cx="684996" cy="5198456"/>
          </a:xfrm>
          <a:prstGeom prst="rect">
            <a:avLst/>
          </a:prstGeom>
          <a:noFill/>
        </p:spPr>
        <p:txBody>
          <a:bodyPr vert="wordArtVert" wrap="square" rtlCol="0">
            <a:spAutoFit/>
          </a:bodyPr>
          <a:lstStyle/>
          <a:p>
            <a:r>
              <a:rPr lang="sk-SK" sz="2400" b="1" dirty="0" smtClean="0">
                <a:solidFill>
                  <a:srgbClr val="002060"/>
                </a:solidFill>
                <a:latin typeface="Comic Sans MS" panose="030F0702030302020204" pitchFamily="66" charset="0"/>
              </a:rPr>
              <a:t>DOD v ŠKD   </a:t>
            </a:r>
            <a:endParaRPr lang="sk-SK" sz="2400" b="1" dirty="0">
              <a:solidFill>
                <a:srgbClr val="00206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7436" y="788131"/>
            <a:ext cx="3840000" cy="2880000"/>
          </a:xfrm>
          <a:prstGeom prst="rect">
            <a:avLst/>
          </a:prstGeom>
          <a:ln w="28575">
            <a:solidFill>
              <a:srgbClr val="00206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7436" y="3780472"/>
            <a:ext cx="3840000" cy="2880000"/>
          </a:xfrm>
          <a:prstGeom prst="rect">
            <a:avLst/>
          </a:prstGeom>
          <a:ln w="28575">
            <a:solidFill>
              <a:srgbClr val="00206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7436" y="6892700"/>
            <a:ext cx="3840000" cy="2880000"/>
          </a:xfrm>
          <a:prstGeom prst="rect">
            <a:avLst/>
          </a:prstGeom>
          <a:ln w="28575">
            <a:solidFill>
              <a:srgbClr val="002060"/>
            </a:solidFill>
          </a:ln>
        </p:spPr>
      </p:pic>
    </p:spTree>
    <p:extLst>
      <p:ext uri="{BB962C8B-B14F-4D97-AF65-F5344CB8AC3E}">
        <p14:creationId xmlns:p14="http://schemas.microsoft.com/office/powerpoint/2010/main" val="13014383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1368035" y="6686544"/>
            <a:ext cx="4471197" cy="2520000"/>
          </a:xfrm>
          <a:prstGeom prst="rect">
            <a:avLst/>
          </a:prstGeom>
          <a:ln w="28575">
            <a:solidFill>
              <a:schemeClr val="accent1">
                <a:lumMod val="50000"/>
              </a:schemeClr>
            </a:solidFill>
          </a:ln>
        </p:spPr>
      </p:pic>
      <p:pic>
        <p:nvPicPr>
          <p:cNvPr id="4" name="Obrázok 3"/>
          <p:cNvPicPr>
            <a:picLocks noChangeAspect="1"/>
          </p:cNvPicPr>
          <p:nvPr/>
        </p:nvPicPr>
        <p:blipFill>
          <a:blip r:embed="rId4"/>
          <a:stretch>
            <a:fillRect/>
          </a:stretch>
        </p:blipFill>
        <p:spPr>
          <a:xfrm>
            <a:off x="706925" y="1479133"/>
            <a:ext cx="2532770" cy="3996000"/>
          </a:xfrm>
          <a:prstGeom prst="rect">
            <a:avLst/>
          </a:prstGeom>
          <a:ln w="28575">
            <a:solidFill>
              <a:schemeClr val="accent1">
                <a:lumMod val="50000"/>
              </a:schemeClr>
            </a:solidFill>
          </a:ln>
        </p:spPr>
      </p:pic>
      <p:pic>
        <p:nvPicPr>
          <p:cNvPr id="5" name="Obrázok 4"/>
          <p:cNvPicPr>
            <a:picLocks noChangeAspect="1"/>
          </p:cNvPicPr>
          <p:nvPr/>
        </p:nvPicPr>
        <p:blipFill>
          <a:blip r:embed="rId5"/>
          <a:stretch>
            <a:fillRect/>
          </a:stretch>
        </p:blipFill>
        <p:spPr>
          <a:xfrm>
            <a:off x="3627436" y="1479133"/>
            <a:ext cx="2590375" cy="3996000"/>
          </a:xfrm>
          <a:prstGeom prst="rect">
            <a:avLst/>
          </a:prstGeom>
          <a:ln w="28575">
            <a:solidFill>
              <a:schemeClr val="accent1">
                <a:lumMod val="50000"/>
              </a:schemeClr>
            </a:solidFill>
          </a:ln>
        </p:spPr>
      </p:pic>
    </p:spTree>
    <p:extLst>
      <p:ext uri="{BB962C8B-B14F-4D97-AF65-F5344CB8AC3E}">
        <p14:creationId xmlns:p14="http://schemas.microsoft.com/office/powerpoint/2010/main" val="29900202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 "/>
          <p:cNvPicPr>
            <a:picLocks noChangeAspect="1" noChangeArrowheads="1"/>
          </p:cNvPicPr>
          <p:nvPr/>
        </p:nvPicPr>
        <p:blipFill rotWithShape="1">
          <a:blip r:embed="rId2">
            <a:extLst>
              <a:ext uri="{28A0092B-C50C-407E-A947-70E740481C1C}">
                <a14:useLocalDpi xmlns:a14="http://schemas.microsoft.com/office/drawing/2010/main" val="0"/>
              </a:ext>
            </a:extLst>
          </a:blip>
          <a:srcRect t="7759" b="7757"/>
          <a:stretch/>
        </p:blipFill>
        <p:spPr bwMode="auto">
          <a:xfrm>
            <a:off x="117536" y="0"/>
            <a:ext cx="7019802"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86737" y="3313837"/>
            <a:ext cx="4209807" cy="461665"/>
          </a:xfrm>
          <a:prstGeom prst="rect">
            <a:avLst/>
          </a:prstGeom>
          <a:noFill/>
        </p:spPr>
        <p:txBody>
          <a:bodyPr wrap="none" rtlCol="0">
            <a:spAutoFit/>
          </a:bodyPr>
          <a:lstStyle/>
          <a:p>
            <a:r>
              <a:rPr lang="sk-SK" sz="2400" dirty="0" smtClean="0">
                <a:solidFill>
                  <a:srgbClr val="0070C0"/>
                </a:solidFill>
                <a:latin typeface="Comic Sans MS" panose="030F0702030302020204" pitchFamily="66" charset="0"/>
              </a:rPr>
              <a:t>Návšteva v ZŠ v Hurbanove </a:t>
            </a:r>
            <a:endParaRPr lang="sk-SK" sz="2400" dirty="0">
              <a:solidFill>
                <a:srgbClr val="0070C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6737" y="433837"/>
            <a:ext cx="3840000" cy="2880000"/>
          </a:xfrm>
          <a:prstGeom prst="rect">
            <a:avLst/>
          </a:prstGeom>
          <a:ln w="28575">
            <a:solidFill>
              <a:srgbClr val="7030A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86737" y="3913417"/>
            <a:ext cx="3840000" cy="2880000"/>
          </a:xfrm>
          <a:prstGeom prst="rect">
            <a:avLst/>
          </a:prstGeom>
          <a:ln w="28575">
            <a:solidFill>
              <a:srgbClr val="FF000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86737" y="7089339"/>
            <a:ext cx="3840000" cy="2880000"/>
          </a:xfrm>
          <a:prstGeom prst="rect">
            <a:avLst/>
          </a:prstGeom>
          <a:ln w="28575">
            <a:solidFill>
              <a:schemeClr val="accent2">
                <a:lumMod val="75000"/>
              </a:schemeClr>
            </a:solidFill>
          </a:ln>
        </p:spPr>
      </p:pic>
    </p:spTree>
    <p:extLst>
      <p:ext uri="{BB962C8B-B14F-4D97-AF65-F5344CB8AC3E}">
        <p14:creationId xmlns:p14="http://schemas.microsoft.com/office/powerpoint/2010/main" val="2091383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115836" y="725"/>
            <a:ext cx="7023201" cy="10382388"/>
          </a:xfrm>
          <a:prstGeom prst="rect">
            <a:avLst/>
          </a:prstGeom>
        </p:spPr>
      </p:pic>
      <p:pic>
        <p:nvPicPr>
          <p:cNvPr id="3" name="Obrázok 2"/>
          <p:cNvPicPr>
            <a:picLocks noChangeAspect="1"/>
          </p:cNvPicPr>
          <p:nvPr/>
        </p:nvPicPr>
        <p:blipFill rotWithShape="1">
          <a:blip r:embed="rId3"/>
          <a:srcRect b="13582"/>
          <a:stretch/>
        </p:blipFill>
        <p:spPr>
          <a:xfrm>
            <a:off x="1296275" y="3520216"/>
            <a:ext cx="2188224" cy="3384000"/>
          </a:xfrm>
          <a:prstGeom prst="rect">
            <a:avLst/>
          </a:prstGeom>
          <a:ln w="28575">
            <a:solidFill>
              <a:srgbClr val="FFC000"/>
            </a:solidFill>
          </a:ln>
        </p:spPr>
      </p:pic>
      <p:pic>
        <p:nvPicPr>
          <p:cNvPr id="4" name="Obrázok 3"/>
          <p:cNvPicPr>
            <a:picLocks noChangeAspect="1"/>
          </p:cNvPicPr>
          <p:nvPr/>
        </p:nvPicPr>
        <p:blipFill>
          <a:blip r:embed="rId4"/>
          <a:stretch>
            <a:fillRect/>
          </a:stretch>
        </p:blipFill>
        <p:spPr>
          <a:xfrm>
            <a:off x="1667065" y="481322"/>
            <a:ext cx="4128325" cy="2520000"/>
          </a:xfrm>
          <a:prstGeom prst="rect">
            <a:avLst/>
          </a:prstGeom>
          <a:ln w="28575">
            <a:solidFill>
              <a:srgbClr val="C00000"/>
            </a:solidFill>
          </a:ln>
        </p:spPr>
      </p:pic>
      <p:pic>
        <p:nvPicPr>
          <p:cNvPr id="5" name="Obrázok 4"/>
          <p:cNvPicPr>
            <a:picLocks noChangeAspect="1"/>
          </p:cNvPicPr>
          <p:nvPr/>
        </p:nvPicPr>
        <p:blipFill>
          <a:blip r:embed="rId5"/>
          <a:stretch>
            <a:fillRect/>
          </a:stretch>
        </p:blipFill>
        <p:spPr>
          <a:xfrm>
            <a:off x="3704514" y="3481919"/>
            <a:ext cx="2237940" cy="3420000"/>
          </a:xfrm>
          <a:prstGeom prst="rect">
            <a:avLst/>
          </a:prstGeom>
          <a:ln w="28575">
            <a:solidFill>
              <a:srgbClr val="FFC000"/>
            </a:solidFill>
          </a:ln>
        </p:spPr>
      </p:pic>
      <p:pic>
        <p:nvPicPr>
          <p:cNvPr id="6" name="Obrázok 5"/>
          <p:cNvPicPr>
            <a:picLocks noChangeAspect="1"/>
          </p:cNvPicPr>
          <p:nvPr/>
        </p:nvPicPr>
        <p:blipFill>
          <a:blip r:embed="rId6"/>
          <a:stretch>
            <a:fillRect/>
          </a:stretch>
        </p:blipFill>
        <p:spPr>
          <a:xfrm>
            <a:off x="1650512" y="7382516"/>
            <a:ext cx="4108003" cy="2767870"/>
          </a:xfrm>
          <a:prstGeom prst="rect">
            <a:avLst/>
          </a:prstGeom>
          <a:ln w="38100">
            <a:solidFill>
              <a:schemeClr val="accent1">
                <a:lumMod val="50000"/>
              </a:schemeClr>
            </a:solidFill>
          </a:ln>
        </p:spPr>
      </p:pic>
    </p:spTree>
    <p:extLst>
      <p:ext uri="{BB962C8B-B14F-4D97-AF65-F5344CB8AC3E}">
        <p14:creationId xmlns:p14="http://schemas.microsoft.com/office/powerpoint/2010/main" val="82015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lip Art Back To School Border Clip Art Colored Pencil Border Clip Art"/>
          <p:cNvPicPr>
            <a:picLocks noChangeAspect="1" noChangeArrowheads="1"/>
          </p:cNvPicPr>
          <p:nvPr/>
        </p:nvPicPr>
        <p:blipFill rotWithShape="1">
          <a:blip r:embed="rId2">
            <a:extLst>
              <a:ext uri="{28A0092B-C50C-407E-A947-70E740481C1C}">
                <a14:useLocalDpi xmlns:a14="http://schemas.microsoft.com/office/drawing/2010/main" val="0"/>
              </a:ext>
            </a:extLst>
          </a:blip>
          <a:srcRect l="5851" t="8875" r="13299" b="8861"/>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550299" y="3246741"/>
            <a:ext cx="3802644" cy="523220"/>
          </a:xfrm>
          <a:prstGeom prst="rect">
            <a:avLst/>
          </a:prstGeom>
          <a:noFill/>
        </p:spPr>
        <p:txBody>
          <a:bodyPr wrap="none" rtlCol="0">
            <a:spAutoFit/>
          </a:bodyPr>
          <a:lstStyle/>
          <a:p>
            <a:r>
              <a:rPr lang="sk-SK" sz="2800" dirty="0" smtClean="0">
                <a:solidFill>
                  <a:schemeClr val="accent6">
                    <a:lumMod val="50000"/>
                  </a:schemeClr>
                </a:solidFill>
                <a:latin typeface="Comic Sans MS" panose="030F0702030302020204" pitchFamily="66" charset="0"/>
              </a:rPr>
              <a:t>Zápis do 1.ročníka ZŠ</a:t>
            </a:r>
            <a:endParaRPr lang="sk-SK" sz="2800" dirty="0">
              <a:solidFill>
                <a:schemeClr val="accent6">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1621" y="328455"/>
            <a:ext cx="3840000" cy="2880000"/>
          </a:xfrm>
          <a:prstGeom prst="rect">
            <a:avLst/>
          </a:prstGeom>
          <a:ln w="28575">
            <a:solidFill>
              <a:srgbClr val="00B05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2943" y="3825425"/>
            <a:ext cx="3840000" cy="2880000"/>
          </a:xfrm>
          <a:prstGeom prst="rect">
            <a:avLst/>
          </a:prstGeom>
          <a:ln w="28575">
            <a:solidFill>
              <a:srgbClr val="00B05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0299" y="7033880"/>
            <a:ext cx="3840000" cy="2880000"/>
          </a:xfrm>
          <a:prstGeom prst="rect">
            <a:avLst/>
          </a:prstGeom>
          <a:ln w="28575">
            <a:solidFill>
              <a:srgbClr val="00B050"/>
            </a:solidFill>
          </a:ln>
        </p:spPr>
      </p:pic>
    </p:spTree>
    <p:extLst>
      <p:ext uri="{BB962C8B-B14F-4D97-AF65-F5344CB8AC3E}">
        <p14:creationId xmlns:p14="http://schemas.microsoft.com/office/powerpoint/2010/main" val="25656373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rotWithShape="1">
          <a:blip r:embed="rId3"/>
          <a:srcRect r="15399"/>
          <a:stretch/>
        </p:blipFill>
        <p:spPr>
          <a:xfrm>
            <a:off x="3906755" y="1034212"/>
            <a:ext cx="2703595" cy="3910863"/>
          </a:xfrm>
          <a:prstGeom prst="rect">
            <a:avLst/>
          </a:prstGeom>
          <a:ln w="28575">
            <a:solidFill>
              <a:srgbClr val="00B050"/>
            </a:solidFill>
          </a:ln>
        </p:spPr>
      </p:pic>
      <p:pic>
        <p:nvPicPr>
          <p:cNvPr id="4" name="Obrázok 3"/>
          <p:cNvPicPr>
            <a:picLocks noChangeAspect="1"/>
          </p:cNvPicPr>
          <p:nvPr/>
        </p:nvPicPr>
        <p:blipFill>
          <a:blip r:embed="rId4"/>
          <a:stretch>
            <a:fillRect/>
          </a:stretch>
        </p:blipFill>
        <p:spPr>
          <a:xfrm>
            <a:off x="895093" y="535050"/>
            <a:ext cx="2732343" cy="3910863"/>
          </a:xfrm>
          <a:prstGeom prst="rect">
            <a:avLst/>
          </a:prstGeom>
          <a:ln w="28575">
            <a:solidFill>
              <a:srgbClr val="00B050"/>
            </a:solidFill>
          </a:ln>
        </p:spPr>
      </p:pic>
      <p:pic>
        <p:nvPicPr>
          <p:cNvPr id="5" name="Obrázok 4"/>
          <p:cNvPicPr>
            <a:picLocks noChangeAspect="1"/>
          </p:cNvPicPr>
          <p:nvPr/>
        </p:nvPicPr>
        <p:blipFill>
          <a:blip r:embed="rId5"/>
          <a:stretch>
            <a:fillRect/>
          </a:stretch>
        </p:blipFill>
        <p:spPr>
          <a:xfrm>
            <a:off x="904381" y="4945075"/>
            <a:ext cx="2673250" cy="3672000"/>
          </a:xfrm>
          <a:prstGeom prst="rect">
            <a:avLst/>
          </a:prstGeom>
          <a:ln w="28575">
            <a:solidFill>
              <a:srgbClr val="00B050"/>
            </a:solidFill>
          </a:ln>
        </p:spPr>
      </p:pic>
      <p:pic>
        <p:nvPicPr>
          <p:cNvPr id="6" name="Obrázok 5"/>
          <p:cNvPicPr>
            <a:picLocks noChangeAspect="1"/>
          </p:cNvPicPr>
          <p:nvPr/>
        </p:nvPicPr>
        <p:blipFill>
          <a:blip r:embed="rId6"/>
          <a:stretch>
            <a:fillRect/>
          </a:stretch>
        </p:blipFill>
        <p:spPr>
          <a:xfrm>
            <a:off x="3906755" y="5906425"/>
            <a:ext cx="2752260" cy="3672000"/>
          </a:xfrm>
          <a:prstGeom prst="rect">
            <a:avLst/>
          </a:prstGeom>
          <a:ln w="28575">
            <a:solidFill>
              <a:srgbClr val="00B050"/>
            </a:solidFill>
          </a:ln>
        </p:spPr>
      </p:pic>
    </p:spTree>
    <p:extLst>
      <p:ext uri="{BB962C8B-B14F-4D97-AF65-F5344CB8AC3E}">
        <p14:creationId xmlns:p14="http://schemas.microsoft.com/office/powerpoint/2010/main" val="23072051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0" y="0"/>
            <a:ext cx="7432431" cy="10383838"/>
          </a:xfrm>
          <a:prstGeom prst="rect">
            <a:avLst/>
          </a:prstGeom>
        </p:spPr>
      </p:pic>
      <p:sp>
        <p:nvSpPr>
          <p:cNvPr id="4" name="BlokTextu 3"/>
          <p:cNvSpPr txBox="1"/>
          <p:nvPr/>
        </p:nvSpPr>
        <p:spPr>
          <a:xfrm>
            <a:off x="1173024" y="6288311"/>
            <a:ext cx="4942379" cy="523220"/>
          </a:xfrm>
          <a:prstGeom prst="rect">
            <a:avLst/>
          </a:prstGeom>
          <a:noFill/>
        </p:spPr>
        <p:txBody>
          <a:bodyPr wrap="none" rtlCol="0">
            <a:spAutoFit/>
          </a:bodyPr>
          <a:lstStyle/>
          <a:p>
            <a:r>
              <a:rPr lang="sk-SK" sz="2800" dirty="0" smtClean="0">
                <a:solidFill>
                  <a:schemeClr val="accent6">
                    <a:lumMod val="50000"/>
                  </a:schemeClr>
                </a:solidFill>
                <a:latin typeface="Comic Sans MS" panose="030F0702030302020204" pitchFamily="66" charset="0"/>
              </a:rPr>
              <a:t>Pohybová príprava detí v MŠ</a:t>
            </a:r>
            <a:endParaRPr lang="sk-SK" sz="2800" dirty="0">
              <a:solidFill>
                <a:schemeClr val="accent6">
                  <a:lumMod val="50000"/>
                </a:schemeClr>
              </a:solidFill>
              <a:latin typeface="Comic Sans MS" panose="030F0702030302020204" pitchFamily="66" charset="0"/>
            </a:endParaRPr>
          </a:p>
        </p:txBody>
      </p:sp>
      <p:pic>
        <p:nvPicPr>
          <p:cNvPr id="6" name="Obrázo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0376" y="6963960"/>
            <a:ext cx="3600000" cy="2700000"/>
          </a:xfrm>
          <a:prstGeom prst="rect">
            <a:avLst/>
          </a:prstGeom>
          <a:ln w="28575">
            <a:solidFill>
              <a:srgbClr val="00B0F0"/>
            </a:solidFill>
          </a:ln>
        </p:spPr>
      </p:pic>
      <p:pic>
        <p:nvPicPr>
          <p:cNvPr id="7" name="Obrázo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4214" y="3588311"/>
            <a:ext cx="3600001" cy="2700000"/>
          </a:xfrm>
          <a:prstGeom prst="rect">
            <a:avLst/>
          </a:prstGeom>
          <a:ln w="28575">
            <a:solidFill>
              <a:srgbClr val="00B0F0"/>
            </a:solidFill>
          </a:ln>
        </p:spPr>
      </p:pic>
      <p:pic>
        <p:nvPicPr>
          <p:cNvPr id="8" name="Obrázo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376" y="780198"/>
            <a:ext cx="3600000" cy="2700000"/>
          </a:xfrm>
          <a:prstGeom prst="rect">
            <a:avLst/>
          </a:prstGeom>
          <a:ln w="28575">
            <a:solidFill>
              <a:srgbClr val="00B0F0"/>
            </a:solidFill>
          </a:ln>
        </p:spPr>
      </p:pic>
    </p:spTree>
    <p:extLst>
      <p:ext uri="{BB962C8B-B14F-4D97-AF65-F5344CB8AC3E}">
        <p14:creationId xmlns:p14="http://schemas.microsoft.com/office/powerpoint/2010/main" val="2281371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1" y="124219"/>
            <a:ext cx="7254875" cy="10135400"/>
          </a:xfrm>
          <a:prstGeom prst="rect">
            <a:avLst/>
          </a:prstGeom>
        </p:spPr>
      </p:pic>
      <p:pic>
        <p:nvPicPr>
          <p:cNvPr id="3" name="Obrázok 2"/>
          <p:cNvPicPr>
            <a:picLocks noChangeAspect="1"/>
          </p:cNvPicPr>
          <p:nvPr/>
        </p:nvPicPr>
        <p:blipFill>
          <a:blip r:embed="rId3"/>
          <a:stretch>
            <a:fillRect/>
          </a:stretch>
        </p:blipFill>
        <p:spPr>
          <a:xfrm>
            <a:off x="850777" y="5367434"/>
            <a:ext cx="3117619" cy="2340000"/>
          </a:xfrm>
          <a:prstGeom prst="rect">
            <a:avLst/>
          </a:prstGeom>
          <a:ln w="28575">
            <a:solidFill>
              <a:srgbClr val="00B0F0"/>
            </a:solidFill>
          </a:ln>
        </p:spPr>
      </p:pic>
      <p:pic>
        <p:nvPicPr>
          <p:cNvPr id="4" name="Obrázok 3"/>
          <p:cNvPicPr>
            <a:picLocks noChangeAspect="1"/>
          </p:cNvPicPr>
          <p:nvPr/>
        </p:nvPicPr>
        <p:blipFill>
          <a:blip r:embed="rId4"/>
          <a:stretch>
            <a:fillRect/>
          </a:stretch>
        </p:blipFill>
        <p:spPr>
          <a:xfrm>
            <a:off x="3968396" y="1682668"/>
            <a:ext cx="2349000" cy="3132000"/>
          </a:xfrm>
          <a:prstGeom prst="rect">
            <a:avLst/>
          </a:prstGeom>
          <a:ln w="28575">
            <a:solidFill>
              <a:srgbClr val="00B0F0"/>
            </a:solidFill>
          </a:ln>
        </p:spPr>
      </p:pic>
      <p:pic>
        <p:nvPicPr>
          <p:cNvPr id="5" name="Obrázok 4"/>
          <p:cNvPicPr>
            <a:picLocks noChangeAspect="1"/>
          </p:cNvPicPr>
          <p:nvPr/>
        </p:nvPicPr>
        <p:blipFill rotWithShape="1">
          <a:blip r:embed="rId5"/>
          <a:srcRect r="16047" b="24613"/>
          <a:stretch/>
        </p:blipFill>
        <p:spPr>
          <a:xfrm>
            <a:off x="4212978" y="6141434"/>
            <a:ext cx="2348999" cy="3132000"/>
          </a:xfrm>
          <a:prstGeom prst="rect">
            <a:avLst/>
          </a:prstGeom>
          <a:ln w="28575">
            <a:solidFill>
              <a:srgbClr val="00B0F0"/>
            </a:solidFill>
          </a:ln>
        </p:spPr>
      </p:pic>
      <p:pic>
        <p:nvPicPr>
          <p:cNvPr id="6" name="Obrázok 5"/>
          <p:cNvPicPr>
            <a:picLocks noChangeAspect="1"/>
          </p:cNvPicPr>
          <p:nvPr/>
        </p:nvPicPr>
        <p:blipFill>
          <a:blip r:embed="rId6"/>
          <a:stretch>
            <a:fillRect/>
          </a:stretch>
        </p:blipFill>
        <p:spPr>
          <a:xfrm>
            <a:off x="987632" y="1129901"/>
            <a:ext cx="2348999" cy="3132000"/>
          </a:xfrm>
          <a:prstGeom prst="rect">
            <a:avLst/>
          </a:prstGeom>
          <a:ln w="28575">
            <a:solidFill>
              <a:srgbClr val="00B0F0"/>
            </a:solidFill>
          </a:ln>
        </p:spPr>
      </p:pic>
    </p:spTree>
    <p:extLst>
      <p:ext uri="{BB962C8B-B14F-4D97-AF65-F5344CB8AC3E}">
        <p14:creationId xmlns:p14="http://schemas.microsoft.com/office/powerpoint/2010/main" val="1394109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Free Water Drops On Glass Backgrounds For PowerPoin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7254875" cy="272288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Download Swimming logo stock vector. Image of pool, curve, logotype - 2323427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190" y="7508117"/>
            <a:ext cx="2219019" cy="1584451"/>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646151" y="713372"/>
            <a:ext cx="4642618" cy="523220"/>
          </a:xfrm>
          <a:prstGeom prst="rect">
            <a:avLst/>
          </a:prstGeom>
          <a:noFill/>
        </p:spPr>
        <p:txBody>
          <a:bodyPr wrap="none" rtlCol="0">
            <a:spAutoFit/>
          </a:bodyPr>
          <a:lstStyle/>
          <a:p>
            <a:r>
              <a:rPr lang="sk-SK" sz="2800" dirty="0" smtClean="0">
                <a:solidFill>
                  <a:schemeClr val="bg1"/>
                </a:solidFill>
                <a:latin typeface="Comic Sans MS" panose="030F0702030302020204" pitchFamily="66" charset="0"/>
              </a:rPr>
              <a:t>Plavecký výcvik  v Komárne</a:t>
            </a:r>
            <a:endParaRPr lang="sk-SK" sz="2000" dirty="0">
              <a:solidFill>
                <a:schemeClr val="bg1"/>
              </a:solidFill>
            </a:endParaRPr>
          </a:p>
        </p:txBody>
      </p:sp>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0692" y="7142239"/>
            <a:ext cx="3840000" cy="2880000"/>
          </a:xfrm>
          <a:prstGeom prst="rect">
            <a:avLst/>
          </a:prstGeom>
          <a:ln w="28575">
            <a:solidFill>
              <a:schemeClr val="accent5">
                <a:lumMod val="75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061" y="4628117"/>
            <a:ext cx="3840000" cy="2880000"/>
          </a:xfrm>
          <a:prstGeom prst="rect">
            <a:avLst/>
          </a:prstGeom>
          <a:ln w="28575">
            <a:solidFill>
              <a:schemeClr val="accent5">
                <a:lumMod val="75000"/>
              </a:schemeClr>
            </a:solidFill>
          </a:ln>
        </p:spPr>
      </p:pic>
      <p:pic>
        <p:nvPicPr>
          <p:cNvPr id="6" name="Obrázo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16577" y="1888407"/>
            <a:ext cx="3840001" cy="2880000"/>
          </a:xfrm>
          <a:prstGeom prst="rect">
            <a:avLst/>
          </a:prstGeom>
          <a:ln w="28575">
            <a:solidFill>
              <a:schemeClr val="accent5">
                <a:lumMod val="75000"/>
              </a:schemeClr>
            </a:solidFill>
          </a:ln>
        </p:spPr>
      </p:pic>
    </p:spTree>
    <p:extLst>
      <p:ext uri="{BB962C8B-B14F-4D97-AF65-F5344CB8AC3E}">
        <p14:creationId xmlns:p14="http://schemas.microsoft.com/office/powerpoint/2010/main" val="28905032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0" y="0"/>
            <a:ext cx="7254869" cy="2725148"/>
          </a:xfrm>
          <a:prstGeom prst="rect">
            <a:avLst/>
          </a:prstGeom>
        </p:spPr>
      </p:pic>
      <p:pic>
        <p:nvPicPr>
          <p:cNvPr id="3" name="Obrázok 2"/>
          <p:cNvPicPr>
            <a:picLocks noChangeAspect="1"/>
          </p:cNvPicPr>
          <p:nvPr/>
        </p:nvPicPr>
        <p:blipFill>
          <a:blip r:embed="rId3"/>
          <a:stretch>
            <a:fillRect/>
          </a:stretch>
        </p:blipFill>
        <p:spPr>
          <a:xfrm>
            <a:off x="4928453" y="4575500"/>
            <a:ext cx="2219136" cy="1585097"/>
          </a:xfrm>
          <a:prstGeom prst="rect">
            <a:avLst/>
          </a:prstGeom>
        </p:spPr>
      </p:pic>
      <p:pic>
        <p:nvPicPr>
          <p:cNvPr id="4" name="Obrázok 3"/>
          <p:cNvPicPr>
            <a:picLocks noChangeAspect="1"/>
          </p:cNvPicPr>
          <p:nvPr/>
        </p:nvPicPr>
        <p:blipFill>
          <a:blip r:embed="rId4"/>
          <a:stretch>
            <a:fillRect/>
          </a:stretch>
        </p:blipFill>
        <p:spPr>
          <a:xfrm>
            <a:off x="4402606" y="6311965"/>
            <a:ext cx="2586652" cy="3456000"/>
          </a:xfrm>
          <a:prstGeom prst="rect">
            <a:avLst/>
          </a:prstGeom>
          <a:ln w="28575">
            <a:solidFill>
              <a:schemeClr val="accent5">
                <a:lumMod val="60000"/>
                <a:lumOff val="40000"/>
              </a:schemeClr>
            </a:solidFill>
          </a:ln>
        </p:spPr>
      </p:pic>
      <p:pic>
        <p:nvPicPr>
          <p:cNvPr id="5" name="Obrázok 4"/>
          <p:cNvPicPr>
            <a:picLocks noChangeAspect="1"/>
          </p:cNvPicPr>
          <p:nvPr/>
        </p:nvPicPr>
        <p:blipFill>
          <a:blip r:embed="rId5"/>
          <a:stretch>
            <a:fillRect/>
          </a:stretch>
        </p:blipFill>
        <p:spPr>
          <a:xfrm>
            <a:off x="2681231" y="1832132"/>
            <a:ext cx="3442750" cy="2592000"/>
          </a:xfrm>
          <a:prstGeom prst="rect">
            <a:avLst/>
          </a:prstGeom>
          <a:ln w="28575">
            <a:solidFill>
              <a:schemeClr val="accent5">
                <a:lumMod val="60000"/>
                <a:lumOff val="40000"/>
              </a:schemeClr>
            </a:solidFill>
          </a:ln>
        </p:spPr>
      </p:pic>
      <p:pic>
        <p:nvPicPr>
          <p:cNvPr id="6" name="Obrázok 5"/>
          <p:cNvPicPr>
            <a:picLocks noChangeAspect="1"/>
          </p:cNvPicPr>
          <p:nvPr/>
        </p:nvPicPr>
        <p:blipFill>
          <a:blip r:embed="rId6"/>
          <a:stretch>
            <a:fillRect/>
          </a:stretch>
        </p:blipFill>
        <p:spPr>
          <a:xfrm>
            <a:off x="591263" y="4557280"/>
            <a:ext cx="3511679" cy="2628000"/>
          </a:xfrm>
          <a:prstGeom prst="rect">
            <a:avLst/>
          </a:prstGeom>
          <a:ln w="28575">
            <a:solidFill>
              <a:schemeClr val="accent5">
                <a:lumMod val="60000"/>
                <a:lumOff val="40000"/>
              </a:schemeClr>
            </a:solidFill>
          </a:ln>
        </p:spPr>
      </p:pic>
      <p:pic>
        <p:nvPicPr>
          <p:cNvPr id="7" name="Obrázok 6"/>
          <p:cNvPicPr>
            <a:picLocks noChangeAspect="1"/>
          </p:cNvPicPr>
          <p:nvPr/>
        </p:nvPicPr>
        <p:blipFill>
          <a:blip r:embed="rId7"/>
          <a:stretch>
            <a:fillRect/>
          </a:stretch>
        </p:blipFill>
        <p:spPr>
          <a:xfrm>
            <a:off x="591264" y="7554917"/>
            <a:ext cx="3552000" cy="2664000"/>
          </a:xfrm>
          <a:prstGeom prst="rect">
            <a:avLst/>
          </a:prstGeom>
          <a:ln w="28575">
            <a:solidFill>
              <a:schemeClr val="accent5">
                <a:lumMod val="60000"/>
                <a:lumOff val="40000"/>
              </a:schemeClr>
            </a:solidFill>
          </a:ln>
        </p:spPr>
      </p:pic>
    </p:spTree>
    <p:extLst>
      <p:ext uri="{BB962C8B-B14F-4D97-AF65-F5344CB8AC3E}">
        <p14:creationId xmlns:p14="http://schemas.microsoft.com/office/powerpoint/2010/main" val="2014788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rotWithShape="1">
          <a:blip r:embed="rId2"/>
          <a:srcRect l="6999" t="4970" r="6327" b="5042"/>
          <a:stretch/>
        </p:blipFill>
        <p:spPr>
          <a:xfrm>
            <a:off x="-1" y="0"/>
            <a:ext cx="7254875" cy="10383838"/>
          </a:xfrm>
          <a:prstGeom prst="rect">
            <a:avLst/>
          </a:prstGeom>
        </p:spPr>
      </p:pic>
      <p:pic>
        <p:nvPicPr>
          <p:cNvPr id="3" name="Picture 2" descr="E:\Kniha školy 20182019\EDRŠ\DSC01751.JPG"/>
          <p:cNvPicPr>
            <a:picLocks noChangeAspect="1" noChangeArrowheads="1"/>
          </p:cNvPicPr>
          <p:nvPr/>
        </p:nvPicPr>
        <p:blipFill>
          <a:blip r:embed="rId3" cstate="print"/>
          <a:srcRect/>
          <a:stretch>
            <a:fillRect/>
          </a:stretch>
        </p:blipFill>
        <p:spPr bwMode="auto">
          <a:xfrm>
            <a:off x="539061" y="618559"/>
            <a:ext cx="2880000" cy="2160000"/>
          </a:xfrm>
          <a:prstGeom prst="rect">
            <a:avLst/>
          </a:prstGeom>
          <a:solidFill>
            <a:schemeClr val="accent2"/>
          </a:solidFill>
          <a:ln w="28575">
            <a:solidFill>
              <a:schemeClr val="accent2">
                <a:lumMod val="75000"/>
              </a:schemeClr>
            </a:solidFill>
          </a:ln>
        </p:spPr>
      </p:pic>
      <p:pic>
        <p:nvPicPr>
          <p:cNvPr id="4" name="Picture 3" descr="E:\Kniha školy 20182019\EDRŠ\DSC01756.JPG"/>
          <p:cNvPicPr>
            <a:picLocks noChangeAspect="1" noChangeArrowheads="1"/>
          </p:cNvPicPr>
          <p:nvPr/>
        </p:nvPicPr>
        <p:blipFill>
          <a:blip r:embed="rId4" cstate="print"/>
          <a:srcRect/>
          <a:stretch>
            <a:fillRect/>
          </a:stretch>
        </p:blipFill>
        <p:spPr bwMode="auto">
          <a:xfrm>
            <a:off x="747436" y="6888483"/>
            <a:ext cx="2880000" cy="2160000"/>
          </a:xfrm>
          <a:prstGeom prst="rect">
            <a:avLst/>
          </a:prstGeom>
          <a:noFill/>
          <a:ln w="28575">
            <a:solidFill>
              <a:schemeClr val="accent2">
                <a:lumMod val="75000"/>
              </a:schemeClr>
            </a:solidFill>
          </a:ln>
        </p:spPr>
      </p:pic>
      <p:pic>
        <p:nvPicPr>
          <p:cNvPr id="5" name="Picture 4" descr="E:\Kniha školy 20182019\EDRŠ\DSC01766.JPG"/>
          <p:cNvPicPr>
            <a:picLocks noChangeAspect="1" noChangeArrowheads="1"/>
          </p:cNvPicPr>
          <p:nvPr/>
        </p:nvPicPr>
        <p:blipFill>
          <a:blip r:embed="rId5" cstate="print"/>
          <a:srcRect/>
          <a:stretch>
            <a:fillRect/>
          </a:stretch>
        </p:blipFill>
        <p:spPr bwMode="auto">
          <a:xfrm>
            <a:off x="747437" y="4421198"/>
            <a:ext cx="2879999" cy="2160000"/>
          </a:xfrm>
          <a:prstGeom prst="rect">
            <a:avLst/>
          </a:prstGeom>
          <a:noFill/>
          <a:ln w="28575">
            <a:solidFill>
              <a:schemeClr val="accent2">
                <a:lumMod val="75000"/>
              </a:schemeClr>
            </a:solidFill>
          </a:ln>
        </p:spPr>
      </p:pic>
      <p:pic>
        <p:nvPicPr>
          <p:cNvPr id="6" name="Picture 5" descr="E:\Kniha školy 20182019\EDRŠ\DSC01762.JPG"/>
          <p:cNvPicPr>
            <a:picLocks noChangeAspect="1" noChangeArrowheads="1"/>
          </p:cNvPicPr>
          <p:nvPr/>
        </p:nvPicPr>
        <p:blipFill>
          <a:blip r:embed="rId6" cstate="print"/>
          <a:srcRect/>
          <a:stretch>
            <a:fillRect/>
          </a:stretch>
        </p:blipFill>
        <p:spPr bwMode="auto">
          <a:xfrm>
            <a:off x="3896967" y="2778559"/>
            <a:ext cx="2880000" cy="2160000"/>
          </a:xfrm>
          <a:prstGeom prst="rect">
            <a:avLst/>
          </a:prstGeom>
          <a:noFill/>
          <a:ln w="28575">
            <a:solidFill>
              <a:schemeClr val="accent2">
                <a:lumMod val="75000"/>
              </a:schemeClr>
            </a:solidFill>
          </a:ln>
        </p:spPr>
      </p:pic>
    </p:spTree>
    <p:extLst>
      <p:ext uri="{BB962C8B-B14F-4D97-AF65-F5344CB8AC3E}">
        <p14:creationId xmlns:p14="http://schemas.microsoft.com/office/powerpoint/2010/main" val="29691325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ordes con hojas para imprimir-Imagenes y dibujos para imprimir"/>
          <p:cNvPicPr>
            <a:picLocks noChangeAspect="1" noChangeArrowheads="1"/>
          </p:cNvPicPr>
          <p:nvPr/>
        </p:nvPicPr>
        <p:blipFill rotWithShape="1">
          <a:blip r:embed="rId2">
            <a:extLst>
              <a:ext uri="{28A0092B-C50C-407E-A947-70E740481C1C}">
                <a14:useLocalDpi xmlns:a14="http://schemas.microsoft.com/office/drawing/2010/main" val="0"/>
              </a:ext>
            </a:extLst>
          </a:blip>
          <a:srcRect l="5674" t="2673" r="3546" b="2958"/>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114842" y="6339102"/>
            <a:ext cx="3025187" cy="461665"/>
          </a:xfrm>
          <a:prstGeom prst="rect">
            <a:avLst/>
          </a:prstGeom>
          <a:noFill/>
        </p:spPr>
        <p:txBody>
          <a:bodyPr wrap="none" rtlCol="0">
            <a:spAutoFit/>
          </a:bodyPr>
          <a:lstStyle/>
          <a:p>
            <a:r>
              <a:rPr lang="sk-SK" sz="2400" dirty="0" smtClean="0">
                <a:solidFill>
                  <a:schemeClr val="accent6">
                    <a:lumMod val="50000"/>
                  </a:schemeClr>
                </a:solidFill>
                <a:latin typeface="Comic Sans MS" panose="030F0702030302020204" pitchFamily="66" charset="0"/>
              </a:rPr>
              <a:t>   Vynášanie Moreny</a:t>
            </a:r>
            <a:endParaRPr lang="sk-SK" sz="2400" dirty="0">
              <a:solidFill>
                <a:schemeClr val="accent6">
                  <a:lumMod val="50000"/>
                </a:schemeClr>
              </a:solidFill>
              <a:latin typeface="Comic Sans MS" panose="030F0702030302020204" pitchFamily="66" charset="0"/>
            </a:endParaRPr>
          </a:p>
        </p:txBody>
      </p:sp>
      <p:pic>
        <p:nvPicPr>
          <p:cNvPr id="4" name="Obrázo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2369" y="3315302"/>
            <a:ext cx="3840000" cy="2880000"/>
          </a:xfrm>
          <a:prstGeom prst="rect">
            <a:avLst/>
          </a:prstGeom>
          <a:ln w="19050">
            <a:solidFill>
              <a:schemeClr val="accent6">
                <a:lumMod val="50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9864" y="605465"/>
            <a:ext cx="3840000" cy="2880000"/>
          </a:xfrm>
          <a:prstGeom prst="rect">
            <a:avLst/>
          </a:prstGeom>
          <a:ln w="19050">
            <a:solidFill>
              <a:schemeClr val="accent6">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7435" y="6868340"/>
            <a:ext cx="3840000" cy="2880000"/>
          </a:xfrm>
          <a:prstGeom prst="rect">
            <a:avLst/>
          </a:prstGeom>
          <a:ln w="19050">
            <a:solidFill>
              <a:schemeClr val="accent6">
                <a:lumMod val="50000"/>
              </a:schemeClr>
            </a:solidFill>
          </a:ln>
        </p:spPr>
      </p:pic>
    </p:spTree>
    <p:extLst>
      <p:ext uri="{BB962C8B-B14F-4D97-AF65-F5344CB8AC3E}">
        <p14:creationId xmlns:p14="http://schemas.microsoft.com/office/powerpoint/2010/main" val="32707368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rotWithShape="1">
          <a:blip r:embed="rId2"/>
          <a:srcRect l="5171" t="3612" r="4340" b="2457"/>
          <a:stretch/>
        </p:blipFill>
        <p:spPr>
          <a:xfrm>
            <a:off x="-1" y="0"/>
            <a:ext cx="7254875" cy="10383838"/>
          </a:xfrm>
          <a:prstGeom prst="rect">
            <a:avLst/>
          </a:prstGeom>
        </p:spPr>
      </p:pic>
      <p:sp>
        <p:nvSpPr>
          <p:cNvPr id="3" name="BlokTextu 2"/>
          <p:cNvSpPr txBox="1"/>
          <p:nvPr/>
        </p:nvSpPr>
        <p:spPr>
          <a:xfrm>
            <a:off x="1403128" y="3317972"/>
            <a:ext cx="4823756" cy="523220"/>
          </a:xfrm>
          <a:prstGeom prst="rect">
            <a:avLst/>
          </a:prstGeom>
          <a:noFill/>
        </p:spPr>
        <p:txBody>
          <a:bodyPr wrap="none" rtlCol="0">
            <a:spAutoFit/>
          </a:bodyPr>
          <a:lstStyle/>
          <a:p>
            <a:r>
              <a:rPr lang="sk-SK" sz="2800" dirty="0" smtClean="0">
                <a:solidFill>
                  <a:schemeClr val="accent2">
                    <a:lumMod val="50000"/>
                  </a:schemeClr>
                </a:solidFill>
                <a:latin typeface="Comic Sans MS" panose="030F0702030302020204" pitchFamily="66" charset="0"/>
              </a:rPr>
              <a:t>Návšteva mestskej knižnice</a:t>
            </a:r>
            <a:endParaRPr lang="sk-SK" sz="2800" dirty="0">
              <a:solidFill>
                <a:schemeClr val="accent2">
                  <a:lumMod val="50000"/>
                </a:schemeClr>
              </a:solidFill>
              <a:latin typeface="Comic Sans MS" panose="030F0702030302020204" pitchFamily="66" charset="0"/>
            </a:endParaRPr>
          </a:p>
        </p:txBody>
      </p:sp>
      <p:pic>
        <p:nvPicPr>
          <p:cNvPr id="4" name="Obrázo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001" y="617972"/>
            <a:ext cx="3600000" cy="2700000"/>
          </a:xfrm>
          <a:prstGeom prst="rect">
            <a:avLst/>
          </a:prstGeom>
          <a:ln w="28575">
            <a:solidFill>
              <a:schemeClr val="accent2">
                <a:lumMod val="75000"/>
              </a:schemeClr>
            </a:solidFill>
          </a:ln>
        </p:spPr>
      </p:pic>
      <p:pic>
        <p:nvPicPr>
          <p:cNvPr id="5" name="Obrázo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7001" y="3938772"/>
            <a:ext cx="3840000" cy="2880000"/>
          </a:xfrm>
          <a:prstGeom prst="rect">
            <a:avLst/>
          </a:prstGeom>
          <a:ln w="28575">
            <a:solidFill>
              <a:schemeClr val="accent2">
                <a:lumMod val="75000"/>
              </a:schemeClr>
            </a:solidFill>
          </a:ln>
        </p:spPr>
      </p:pic>
      <p:pic>
        <p:nvPicPr>
          <p:cNvPr id="6" name="Obrázo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7001" y="6916352"/>
            <a:ext cx="3840000" cy="2880000"/>
          </a:xfrm>
          <a:prstGeom prst="rect">
            <a:avLst/>
          </a:prstGeom>
          <a:ln w="28575">
            <a:solidFill>
              <a:schemeClr val="accent2">
                <a:lumMod val="75000"/>
              </a:schemeClr>
            </a:solidFill>
          </a:ln>
        </p:spPr>
      </p:pic>
    </p:spTree>
    <p:extLst>
      <p:ext uri="{BB962C8B-B14F-4D97-AF65-F5344CB8AC3E}">
        <p14:creationId xmlns:p14="http://schemas.microsoft.com/office/powerpoint/2010/main" val="6826465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1968875" y="5351545"/>
            <a:ext cx="3523970" cy="1980000"/>
          </a:xfrm>
          <a:prstGeom prst="rect">
            <a:avLst/>
          </a:prstGeom>
          <a:ln w="28575">
            <a:solidFill>
              <a:schemeClr val="accent2">
                <a:lumMod val="75000"/>
              </a:schemeClr>
            </a:solidFill>
          </a:ln>
        </p:spPr>
      </p:pic>
      <p:pic>
        <p:nvPicPr>
          <p:cNvPr id="4" name="Obrázok 3"/>
          <p:cNvPicPr>
            <a:picLocks noChangeAspect="1"/>
          </p:cNvPicPr>
          <p:nvPr/>
        </p:nvPicPr>
        <p:blipFill>
          <a:blip r:embed="rId4"/>
          <a:stretch>
            <a:fillRect/>
          </a:stretch>
        </p:blipFill>
        <p:spPr>
          <a:xfrm>
            <a:off x="1900441" y="7614122"/>
            <a:ext cx="3651751" cy="2052000"/>
          </a:xfrm>
          <a:prstGeom prst="rect">
            <a:avLst/>
          </a:prstGeom>
          <a:ln w="28575">
            <a:solidFill>
              <a:schemeClr val="accent2">
                <a:lumMod val="75000"/>
              </a:schemeClr>
            </a:solidFill>
          </a:ln>
        </p:spPr>
      </p:pic>
      <p:pic>
        <p:nvPicPr>
          <p:cNvPr id="5" name="Obrázok 4"/>
          <p:cNvPicPr>
            <a:picLocks noChangeAspect="1"/>
          </p:cNvPicPr>
          <p:nvPr/>
        </p:nvPicPr>
        <p:blipFill>
          <a:blip r:embed="rId5"/>
          <a:stretch>
            <a:fillRect/>
          </a:stretch>
        </p:blipFill>
        <p:spPr>
          <a:xfrm>
            <a:off x="1968875" y="728683"/>
            <a:ext cx="3514885" cy="1980000"/>
          </a:xfrm>
          <a:prstGeom prst="rect">
            <a:avLst/>
          </a:prstGeom>
          <a:ln w="28575">
            <a:solidFill>
              <a:schemeClr val="accent2">
                <a:lumMod val="75000"/>
              </a:schemeClr>
            </a:solidFill>
          </a:ln>
        </p:spPr>
      </p:pic>
      <p:pic>
        <p:nvPicPr>
          <p:cNvPr id="6" name="Obrázok 5"/>
          <p:cNvPicPr>
            <a:picLocks noChangeAspect="1"/>
          </p:cNvPicPr>
          <p:nvPr/>
        </p:nvPicPr>
        <p:blipFill>
          <a:blip r:embed="rId6"/>
          <a:stretch>
            <a:fillRect/>
          </a:stretch>
        </p:blipFill>
        <p:spPr>
          <a:xfrm>
            <a:off x="1968875" y="3088968"/>
            <a:ext cx="3516822" cy="1980000"/>
          </a:xfrm>
          <a:prstGeom prst="rect">
            <a:avLst/>
          </a:prstGeom>
          <a:ln w="28575">
            <a:solidFill>
              <a:schemeClr val="accent2">
                <a:lumMod val="75000"/>
              </a:schemeClr>
            </a:solidFill>
          </a:ln>
        </p:spPr>
      </p:pic>
    </p:spTree>
    <p:extLst>
      <p:ext uri="{BB962C8B-B14F-4D97-AF65-F5344CB8AC3E}">
        <p14:creationId xmlns:p14="http://schemas.microsoft.com/office/powerpoint/2010/main" val="3970795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he bars,chinese border,bottom frame,photo frame,bars,chinese,border,bottom,frame,photo,chinese clipart,style clipart,box clip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722524" y="1060960"/>
            <a:ext cx="1185324" cy="8261918"/>
          </a:xfrm>
          <a:prstGeom prst="rect">
            <a:avLst/>
          </a:prstGeom>
          <a:noFill/>
        </p:spPr>
        <p:txBody>
          <a:bodyPr vert="wordArtVert" wrap="square" rtlCol="0">
            <a:spAutoFit/>
          </a:bodyPr>
          <a:lstStyle/>
          <a:p>
            <a:r>
              <a:rPr lang="sk-SK" sz="2400" dirty="0" smtClean="0">
                <a:solidFill>
                  <a:schemeClr val="tx2">
                    <a:lumMod val="50000"/>
                  </a:schemeClr>
                </a:solidFill>
                <a:latin typeface="Comic Sans MS" panose="030F0702030302020204" pitchFamily="66" charset="0"/>
              </a:rPr>
              <a:t>Návšteva divadla </a:t>
            </a:r>
          </a:p>
          <a:p>
            <a:r>
              <a:rPr lang="sk-SK" sz="2400" dirty="0" smtClean="0">
                <a:solidFill>
                  <a:schemeClr val="tx2">
                    <a:lumMod val="50000"/>
                  </a:schemeClr>
                </a:solidFill>
                <a:latin typeface="Comic Sans MS" panose="030F0702030302020204" pitchFamily="66" charset="0"/>
              </a:rPr>
              <a:t> v Nitre</a:t>
            </a:r>
            <a:endParaRPr lang="sk-SK" sz="2400" dirty="0">
              <a:solidFill>
                <a:schemeClr val="tx2">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847" y="625001"/>
            <a:ext cx="3838205" cy="2880000"/>
          </a:xfrm>
          <a:prstGeom prst="rect">
            <a:avLst/>
          </a:prstGeom>
          <a:ln w="28575">
            <a:solidFill>
              <a:schemeClr val="accent5">
                <a:lumMod val="40000"/>
                <a:lumOff val="6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847" y="3751919"/>
            <a:ext cx="3840001" cy="2880000"/>
          </a:xfrm>
          <a:prstGeom prst="rect">
            <a:avLst/>
          </a:prstGeom>
          <a:ln w="28575">
            <a:solidFill>
              <a:schemeClr val="accent5">
                <a:lumMod val="40000"/>
                <a:lumOff val="6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848" y="6878837"/>
            <a:ext cx="3840000" cy="2880000"/>
          </a:xfrm>
          <a:prstGeom prst="rect">
            <a:avLst/>
          </a:prstGeom>
          <a:ln w="28575">
            <a:solidFill>
              <a:schemeClr val="accent5">
                <a:lumMod val="40000"/>
                <a:lumOff val="60000"/>
              </a:schemeClr>
            </a:solidFill>
          </a:ln>
        </p:spPr>
      </p:pic>
    </p:spTree>
    <p:extLst>
      <p:ext uri="{BB962C8B-B14F-4D97-AF65-F5344CB8AC3E}">
        <p14:creationId xmlns:p14="http://schemas.microsoft.com/office/powerpoint/2010/main" val="159196774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4" name="Obrázok 3"/>
          <p:cNvPicPr>
            <a:picLocks noChangeAspect="1"/>
          </p:cNvPicPr>
          <p:nvPr/>
        </p:nvPicPr>
        <p:blipFill>
          <a:blip r:embed="rId3"/>
          <a:stretch>
            <a:fillRect/>
          </a:stretch>
        </p:blipFill>
        <p:spPr>
          <a:xfrm>
            <a:off x="2273724" y="3119623"/>
            <a:ext cx="3115076" cy="2340000"/>
          </a:xfrm>
          <a:prstGeom prst="rect">
            <a:avLst/>
          </a:prstGeom>
          <a:ln w="28575">
            <a:solidFill>
              <a:schemeClr val="accent1">
                <a:lumMod val="50000"/>
              </a:schemeClr>
            </a:solidFill>
          </a:ln>
        </p:spPr>
      </p:pic>
      <p:pic>
        <p:nvPicPr>
          <p:cNvPr id="3" name="Obrázok 2"/>
          <p:cNvPicPr>
            <a:picLocks noChangeAspect="1"/>
          </p:cNvPicPr>
          <p:nvPr/>
        </p:nvPicPr>
        <p:blipFill>
          <a:blip r:embed="rId4"/>
          <a:stretch>
            <a:fillRect/>
          </a:stretch>
        </p:blipFill>
        <p:spPr>
          <a:xfrm>
            <a:off x="2273724" y="589082"/>
            <a:ext cx="3115076" cy="2340000"/>
          </a:xfrm>
          <a:prstGeom prst="rect">
            <a:avLst/>
          </a:prstGeom>
          <a:ln w="28575">
            <a:solidFill>
              <a:schemeClr val="accent1">
                <a:lumMod val="50000"/>
              </a:schemeClr>
            </a:solidFill>
          </a:ln>
        </p:spPr>
      </p:pic>
      <p:pic>
        <p:nvPicPr>
          <p:cNvPr id="6" name="Obrázok 5"/>
          <p:cNvPicPr>
            <a:picLocks noChangeAspect="1"/>
          </p:cNvPicPr>
          <p:nvPr/>
        </p:nvPicPr>
        <p:blipFill>
          <a:blip r:embed="rId5"/>
          <a:stretch>
            <a:fillRect/>
          </a:stretch>
        </p:blipFill>
        <p:spPr>
          <a:xfrm>
            <a:off x="3036278" y="7609081"/>
            <a:ext cx="3117707" cy="2340000"/>
          </a:xfrm>
          <a:prstGeom prst="rect">
            <a:avLst/>
          </a:prstGeom>
          <a:ln w="28575">
            <a:solidFill>
              <a:schemeClr val="accent1">
                <a:lumMod val="50000"/>
              </a:schemeClr>
            </a:solidFill>
          </a:ln>
        </p:spPr>
      </p:pic>
      <p:pic>
        <p:nvPicPr>
          <p:cNvPr id="5" name="Obrázok 4"/>
          <p:cNvPicPr>
            <a:picLocks noChangeAspect="1"/>
          </p:cNvPicPr>
          <p:nvPr/>
        </p:nvPicPr>
        <p:blipFill>
          <a:blip r:embed="rId6"/>
          <a:stretch>
            <a:fillRect/>
          </a:stretch>
        </p:blipFill>
        <p:spPr>
          <a:xfrm>
            <a:off x="714915" y="5650164"/>
            <a:ext cx="3117619" cy="2340000"/>
          </a:xfrm>
          <a:prstGeom prst="rect">
            <a:avLst/>
          </a:prstGeom>
          <a:ln w="28575">
            <a:solidFill>
              <a:schemeClr val="accent1">
                <a:lumMod val="50000"/>
              </a:schemeClr>
            </a:solidFill>
          </a:ln>
        </p:spPr>
      </p:pic>
    </p:spTree>
    <p:extLst>
      <p:ext uri="{BB962C8B-B14F-4D97-AF65-F5344CB8AC3E}">
        <p14:creationId xmlns:p14="http://schemas.microsoft.com/office/powerpoint/2010/main" val="7144456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237116" y="3437813"/>
            <a:ext cx="3094117" cy="461665"/>
          </a:xfrm>
          <a:prstGeom prst="rect">
            <a:avLst/>
          </a:prstGeom>
          <a:noFill/>
        </p:spPr>
        <p:txBody>
          <a:bodyPr wrap="none" rtlCol="0">
            <a:spAutoFit/>
          </a:bodyPr>
          <a:lstStyle/>
          <a:p>
            <a:r>
              <a:rPr lang="sk-SK" sz="2400" dirty="0" smtClean="0">
                <a:solidFill>
                  <a:schemeClr val="accent5">
                    <a:lumMod val="50000"/>
                  </a:schemeClr>
                </a:solidFill>
                <a:latin typeface="Comic Sans MS" panose="030F0702030302020204" pitchFamily="66" charset="0"/>
              </a:rPr>
              <a:t>Zber papiera v apríli</a:t>
            </a:r>
            <a:endParaRPr lang="sk-SK" sz="2400" dirty="0">
              <a:solidFill>
                <a:schemeClr val="accent5">
                  <a:lumMod val="50000"/>
                </a:schemeClr>
              </a:solidFill>
              <a:latin typeface="Comic Sans MS" panose="030F0702030302020204" pitchFamily="66" charset="0"/>
            </a:endParaRPr>
          </a:p>
        </p:txBody>
      </p:sp>
      <p:pic>
        <p:nvPicPr>
          <p:cNvPr id="5" name="Obrázo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4174" y="796719"/>
            <a:ext cx="3360000" cy="2520000"/>
          </a:xfrm>
          <a:prstGeom prst="rect">
            <a:avLst/>
          </a:prstGeom>
          <a:ln w="28575">
            <a:solidFill>
              <a:schemeClr val="accent5">
                <a:lumMod val="75000"/>
              </a:schemeClr>
            </a:solidFill>
          </a:ln>
        </p:spPr>
      </p:pic>
      <p:pic>
        <p:nvPicPr>
          <p:cNvPr id="6" name="Obrázo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4175" y="6788198"/>
            <a:ext cx="3360000" cy="2520000"/>
          </a:xfrm>
          <a:prstGeom prst="rect">
            <a:avLst/>
          </a:prstGeom>
          <a:ln w="28575">
            <a:solidFill>
              <a:schemeClr val="accent5">
                <a:lumMod val="75000"/>
              </a:schemeClr>
            </a:solidFill>
          </a:ln>
        </p:spPr>
      </p:pic>
      <p:pic>
        <p:nvPicPr>
          <p:cNvPr id="7" name="Obrázo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1161" y="3960807"/>
            <a:ext cx="3360000" cy="2520000"/>
          </a:xfrm>
          <a:prstGeom prst="rect">
            <a:avLst/>
          </a:prstGeom>
          <a:ln w="28575">
            <a:solidFill>
              <a:schemeClr val="accent5">
                <a:lumMod val="75000"/>
              </a:schemeClr>
            </a:solidFill>
          </a:ln>
        </p:spPr>
      </p:pic>
    </p:spTree>
    <p:extLst>
      <p:ext uri="{BB962C8B-B14F-4D97-AF65-F5344CB8AC3E}">
        <p14:creationId xmlns:p14="http://schemas.microsoft.com/office/powerpoint/2010/main" val="39334993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arts | free Hearts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790706" y="3181968"/>
            <a:ext cx="4439311" cy="1200329"/>
          </a:xfrm>
          <a:prstGeom prst="rect">
            <a:avLst/>
          </a:prstGeom>
          <a:noFill/>
        </p:spPr>
        <p:txBody>
          <a:bodyPr wrap="square" rtlCol="0">
            <a:spAutoFit/>
          </a:bodyPr>
          <a:lstStyle/>
          <a:p>
            <a:pPr algn="ctr"/>
            <a:r>
              <a:rPr lang="sk-SK" sz="2400" dirty="0" smtClean="0">
                <a:solidFill>
                  <a:srgbClr val="C00000"/>
                </a:solidFill>
                <a:latin typeface="Comic Sans MS" panose="030F0702030302020204" pitchFamily="66" charset="0"/>
              </a:rPr>
              <a:t>Deň matiek spojená </a:t>
            </a:r>
          </a:p>
          <a:p>
            <a:pPr algn="ctr"/>
            <a:r>
              <a:rPr lang="sk-SK" sz="2400" dirty="0" smtClean="0">
                <a:solidFill>
                  <a:srgbClr val="C00000"/>
                </a:solidFill>
                <a:latin typeface="Comic Sans MS" panose="030F0702030302020204" pitchFamily="66" charset="0"/>
              </a:rPr>
              <a:t>s odovzdávaním projektu </a:t>
            </a:r>
          </a:p>
          <a:p>
            <a:r>
              <a:rPr lang="sk-SK" sz="2400" dirty="0" smtClean="0">
                <a:solidFill>
                  <a:srgbClr val="C00000"/>
                </a:solidFill>
                <a:latin typeface="Comic Sans MS" panose="030F0702030302020204" pitchFamily="66" charset="0"/>
              </a:rPr>
              <a:t>        – TESCO nadácie </a:t>
            </a:r>
            <a:endParaRPr lang="sk-SK" sz="2400" dirty="0">
              <a:solidFill>
                <a:srgbClr val="C0000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3292" y="570672"/>
            <a:ext cx="3481728" cy="2611296"/>
          </a:xfrm>
          <a:prstGeom prst="rect">
            <a:avLst/>
          </a:prstGeom>
          <a:solidFill>
            <a:srgbClr val="C00000"/>
          </a:solidFill>
          <a:ln w="28575">
            <a:solidFill>
              <a:srgbClr val="C0000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0018" y="4382297"/>
            <a:ext cx="3840000" cy="2880000"/>
          </a:xfrm>
          <a:prstGeom prst="rect">
            <a:avLst/>
          </a:prstGeom>
          <a:ln w="28575">
            <a:solidFill>
              <a:srgbClr val="C0000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7521" y="7202626"/>
            <a:ext cx="3360000" cy="2520000"/>
          </a:xfrm>
          <a:prstGeom prst="rect">
            <a:avLst/>
          </a:prstGeom>
          <a:ln w="28575">
            <a:solidFill>
              <a:srgbClr val="C00000"/>
            </a:solidFill>
          </a:ln>
        </p:spPr>
      </p:pic>
    </p:spTree>
    <p:extLst>
      <p:ext uri="{BB962C8B-B14F-4D97-AF65-F5344CB8AC3E}">
        <p14:creationId xmlns:p14="http://schemas.microsoft.com/office/powerpoint/2010/main" val="28570337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2129549" y="5285720"/>
            <a:ext cx="3527330" cy="1980000"/>
          </a:xfrm>
          <a:prstGeom prst="rect">
            <a:avLst/>
          </a:prstGeom>
          <a:ln w="28575">
            <a:solidFill>
              <a:srgbClr val="C00000"/>
            </a:solidFill>
          </a:ln>
        </p:spPr>
      </p:pic>
      <p:pic>
        <p:nvPicPr>
          <p:cNvPr id="4" name="Obrázok 3"/>
          <p:cNvPicPr>
            <a:picLocks noChangeAspect="1"/>
          </p:cNvPicPr>
          <p:nvPr/>
        </p:nvPicPr>
        <p:blipFill>
          <a:blip r:embed="rId4"/>
          <a:stretch>
            <a:fillRect/>
          </a:stretch>
        </p:blipFill>
        <p:spPr>
          <a:xfrm>
            <a:off x="1134736" y="1279024"/>
            <a:ext cx="1989625" cy="3528000"/>
          </a:xfrm>
          <a:prstGeom prst="rect">
            <a:avLst/>
          </a:prstGeom>
          <a:ln w="28575">
            <a:solidFill>
              <a:srgbClr val="C00000"/>
            </a:solidFill>
          </a:ln>
        </p:spPr>
      </p:pic>
      <p:pic>
        <p:nvPicPr>
          <p:cNvPr id="5" name="Obrázok 4"/>
          <p:cNvPicPr>
            <a:picLocks noChangeAspect="1"/>
          </p:cNvPicPr>
          <p:nvPr/>
        </p:nvPicPr>
        <p:blipFill>
          <a:blip r:embed="rId5"/>
          <a:stretch>
            <a:fillRect/>
          </a:stretch>
        </p:blipFill>
        <p:spPr>
          <a:xfrm>
            <a:off x="2146239" y="7460104"/>
            <a:ext cx="3510640" cy="1980000"/>
          </a:xfrm>
          <a:prstGeom prst="rect">
            <a:avLst/>
          </a:prstGeom>
          <a:ln w="28575">
            <a:solidFill>
              <a:srgbClr val="C00000"/>
            </a:solidFill>
          </a:ln>
        </p:spPr>
      </p:pic>
      <p:pic>
        <p:nvPicPr>
          <p:cNvPr id="6" name="Obrázok 5"/>
          <p:cNvPicPr>
            <a:picLocks noChangeAspect="1"/>
          </p:cNvPicPr>
          <p:nvPr/>
        </p:nvPicPr>
        <p:blipFill>
          <a:blip r:embed="rId6"/>
          <a:stretch>
            <a:fillRect/>
          </a:stretch>
        </p:blipFill>
        <p:spPr>
          <a:xfrm>
            <a:off x="3299126" y="1726810"/>
            <a:ext cx="3124801" cy="2340000"/>
          </a:xfrm>
          <a:prstGeom prst="rect">
            <a:avLst/>
          </a:prstGeom>
          <a:ln w="28575">
            <a:solidFill>
              <a:srgbClr val="C00000"/>
            </a:solidFill>
          </a:ln>
        </p:spPr>
      </p:pic>
    </p:spTree>
    <p:extLst>
      <p:ext uri="{BB962C8B-B14F-4D97-AF65-F5344CB8AC3E}">
        <p14:creationId xmlns:p14="http://schemas.microsoft.com/office/powerpoint/2010/main" val="20504819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Ð ÐµÐ·ÑÐ»ÑÐ°Ñ Ñ Ð¸Ð·Ð¾Ð±ÑÐ°Ð¶ÐµÐ½Ð¸Ðµ Ð·Ð° ÑÐ°Ð¼ÐºÐ¸ Ð´Ð»Ñ ÑÐµÐºÑÑÐ° Ð´ÐµÑÑÐºÐ¸Ð¹ ÑÐ°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7586"/>
            <a:ext cx="7254875" cy="104014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476847" y="3606278"/>
            <a:ext cx="4301177" cy="461665"/>
          </a:xfrm>
          <a:prstGeom prst="rect">
            <a:avLst/>
          </a:prstGeom>
          <a:noFill/>
        </p:spPr>
        <p:txBody>
          <a:bodyPr wrap="none" rtlCol="0">
            <a:spAutoFit/>
          </a:bodyPr>
          <a:lstStyle/>
          <a:p>
            <a:r>
              <a:rPr lang="sk-SK" sz="2400" dirty="0" smtClean="0">
                <a:solidFill>
                  <a:schemeClr val="accent6">
                    <a:lumMod val="50000"/>
                  </a:schemeClr>
                </a:solidFill>
                <a:latin typeface="Comic Sans MS" panose="030F0702030302020204" pitchFamily="66" charset="0"/>
              </a:rPr>
              <a:t>Výlet predškolákov – Briežk</a:t>
            </a:r>
            <a:r>
              <a:rPr lang="sk-SK" sz="2400" dirty="0">
                <a:solidFill>
                  <a:schemeClr val="accent6">
                    <a:lumMod val="50000"/>
                  </a:schemeClr>
                </a:solidFill>
                <a:latin typeface="Comic Sans MS" panose="030F0702030302020204" pitchFamily="66" charset="0"/>
              </a:rPr>
              <a:t>y</a:t>
            </a: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218" y="754556"/>
            <a:ext cx="3600000" cy="2700000"/>
          </a:xfrm>
          <a:prstGeom prst="rect">
            <a:avLst/>
          </a:prstGeom>
          <a:ln w="28575">
            <a:solidFill>
              <a:schemeClr val="accent6">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7434" y="4219665"/>
            <a:ext cx="3600001" cy="2700000"/>
          </a:xfrm>
          <a:prstGeom prst="rect">
            <a:avLst/>
          </a:prstGeom>
          <a:ln w="28575">
            <a:solidFill>
              <a:schemeClr val="accent6">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7435" y="7071387"/>
            <a:ext cx="3600000" cy="2700000"/>
          </a:xfrm>
          <a:prstGeom prst="rect">
            <a:avLst/>
          </a:prstGeom>
          <a:ln w="28575">
            <a:solidFill>
              <a:schemeClr val="accent6">
                <a:lumMod val="50000"/>
              </a:schemeClr>
            </a:solidFill>
          </a:ln>
        </p:spPr>
      </p:pic>
    </p:spTree>
    <p:extLst>
      <p:ext uri="{BB962C8B-B14F-4D97-AF65-F5344CB8AC3E}">
        <p14:creationId xmlns:p14="http://schemas.microsoft.com/office/powerpoint/2010/main" val="6088012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5875" y="0"/>
            <a:ext cx="7243123" cy="10383838"/>
          </a:xfrm>
          <a:prstGeom prst="rect">
            <a:avLst/>
          </a:prstGeom>
        </p:spPr>
      </p:pic>
      <p:pic>
        <p:nvPicPr>
          <p:cNvPr id="3" name="Obrázok 2"/>
          <p:cNvPicPr>
            <a:picLocks noChangeAspect="1"/>
          </p:cNvPicPr>
          <p:nvPr/>
        </p:nvPicPr>
        <p:blipFill>
          <a:blip r:embed="rId3"/>
          <a:stretch>
            <a:fillRect/>
          </a:stretch>
        </p:blipFill>
        <p:spPr>
          <a:xfrm>
            <a:off x="3500687" y="3464429"/>
            <a:ext cx="2882645" cy="2160000"/>
          </a:xfrm>
          <a:prstGeom prst="rect">
            <a:avLst/>
          </a:prstGeom>
          <a:ln w="28575">
            <a:solidFill>
              <a:schemeClr val="accent6">
                <a:lumMod val="50000"/>
              </a:schemeClr>
            </a:solidFill>
          </a:ln>
        </p:spPr>
      </p:pic>
      <p:pic>
        <p:nvPicPr>
          <p:cNvPr id="4" name="Obrázok 3"/>
          <p:cNvPicPr>
            <a:picLocks noChangeAspect="1"/>
          </p:cNvPicPr>
          <p:nvPr/>
        </p:nvPicPr>
        <p:blipFill>
          <a:blip r:embed="rId4"/>
          <a:stretch>
            <a:fillRect/>
          </a:stretch>
        </p:blipFill>
        <p:spPr>
          <a:xfrm>
            <a:off x="1230060" y="1118517"/>
            <a:ext cx="2880000" cy="2160000"/>
          </a:xfrm>
          <a:prstGeom prst="rect">
            <a:avLst/>
          </a:prstGeom>
          <a:ln w="28575">
            <a:solidFill>
              <a:schemeClr val="accent6">
                <a:lumMod val="50000"/>
              </a:schemeClr>
            </a:solidFill>
          </a:ln>
        </p:spPr>
      </p:pic>
      <p:pic>
        <p:nvPicPr>
          <p:cNvPr id="5" name="Obrázok 4"/>
          <p:cNvPicPr>
            <a:picLocks noChangeAspect="1"/>
          </p:cNvPicPr>
          <p:nvPr/>
        </p:nvPicPr>
        <p:blipFill>
          <a:blip r:embed="rId5"/>
          <a:stretch>
            <a:fillRect/>
          </a:stretch>
        </p:blipFill>
        <p:spPr>
          <a:xfrm>
            <a:off x="1227581" y="5382042"/>
            <a:ext cx="2882479" cy="2160000"/>
          </a:xfrm>
          <a:prstGeom prst="rect">
            <a:avLst/>
          </a:prstGeom>
          <a:ln w="28575">
            <a:solidFill>
              <a:schemeClr val="accent6">
                <a:lumMod val="50000"/>
              </a:schemeClr>
            </a:solidFill>
          </a:ln>
        </p:spPr>
      </p:pic>
      <p:pic>
        <p:nvPicPr>
          <p:cNvPr id="7" name="Obrázok 6"/>
          <p:cNvPicPr>
            <a:picLocks noChangeAspect="1"/>
          </p:cNvPicPr>
          <p:nvPr/>
        </p:nvPicPr>
        <p:blipFill>
          <a:blip r:embed="rId6"/>
          <a:stretch>
            <a:fillRect/>
          </a:stretch>
        </p:blipFill>
        <p:spPr>
          <a:xfrm>
            <a:off x="2185067" y="7664580"/>
            <a:ext cx="2884737" cy="2160000"/>
          </a:xfrm>
          <a:prstGeom prst="rect">
            <a:avLst/>
          </a:prstGeom>
          <a:ln w="28575">
            <a:solidFill>
              <a:schemeClr val="accent6">
                <a:lumMod val="50000"/>
              </a:schemeClr>
            </a:solidFill>
          </a:ln>
        </p:spPr>
      </p:pic>
    </p:spTree>
    <p:extLst>
      <p:ext uri="{BB962C8B-B14F-4D97-AF65-F5344CB8AC3E}">
        <p14:creationId xmlns:p14="http://schemas.microsoft.com/office/powerpoint/2010/main" val="1094985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ok 5"/>
          <p:cNvPicPr>
            <a:picLocks noChangeAspect="1"/>
          </p:cNvPicPr>
          <p:nvPr/>
        </p:nvPicPr>
        <p:blipFill>
          <a:blip r:embed="rId2"/>
          <a:stretch>
            <a:fillRect/>
          </a:stretch>
        </p:blipFill>
        <p:spPr>
          <a:xfrm>
            <a:off x="-1" y="0"/>
            <a:ext cx="7254875" cy="10383838"/>
          </a:xfrm>
          <a:prstGeom prst="rect">
            <a:avLst/>
          </a:prstGeom>
        </p:spPr>
      </p:pic>
      <p:pic>
        <p:nvPicPr>
          <p:cNvPr id="2" name="Obrázok 1"/>
          <p:cNvPicPr>
            <a:picLocks noChangeAspect="1"/>
          </p:cNvPicPr>
          <p:nvPr/>
        </p:nvPicPr>
        <p:blipFill>
          <a:blip r:embed="rId3"/>
          <a:stretch>
            <a:fillRect/>
          </a:stretch>
        </p:blipFill>
        <p:spPr>
          <a:xfrm>
            <a:off x="3417703" y="6361192"/>
            <a:ext cx="3114882" cy="2340000"/>
          </a:xfrm>
          <a:prstGeom prst="rect">
            <a:avLst/>
          </a:prstGeom>
          <a:ln w="28575">
            <a:solidFill>
              <a:schemeClr val="accent4">
                <a:lumMod val="75000"/>
              </a:schemeClr>
            </a:solidFill>
          </a:ln>
        </p:spPr>
      </p:pic>
      <p:pic>
        <p:nvPicPr>
          <p:cNvPr id="3" name="Obrázok 2"/>
          <p:cNvPicPr>
            <a:picLocks noChangeAspect="1"/>
          </p:cNvPicPr>
          <p:nvPr/>
        </p:nvPicPr>
        <p:blipFill>
          <a:blip r:embed="rId4"/>
          <a:stretch>
            <a:fillRect/>
          </a:stretch>
        </p:blipFill>
        <p:spPr>
          <a:xfrm>
            <a:off x="2079467" y="553619"/>
            <a:ext cx="3107700" cy="2340000"/>
          </a:xfrm>
          <a:prstGeom prst="rect">
            <a:avLst/>
          </a:prstGeom>
          <a:ln w="28575">
            <a:solidFill>
              <a:schemeClr val="accent1"/>
            </a:solidFill>
          </a:ln>
        </p:spPr>
      </p:pic>
      <p:pic>
        <p:nvPicPr>
          <p:cNvPr id="4" name="Obrázok 3"/>
          <p:cNvPicPr>
            <a:picLocks noChangeAspect="1"/>
          </p:cNvPicPr>
          <p:nvPr/>
        </p:nvPicPr>
        <p:blipFill>
          <a:blip r:embed="rId5"/>
          <a:stretch>
            <a:fillRect/>
          </a:stretch>
        </p:blipFill>
        <p:spPr>
          <a:xfrm>
            <a:off x="747567" y="6361192"/>
            <a:ext cx="2376000" cy="3168000"/>
          </a:xfrm>
          <a:prstGeom prst="rect">
            <a:avLst/>
          </a:prstGeom>
          <a:ln w="28575">
            <a:solidFill>
              <a:schemeClr val="accent1">
                <a:lumMod val="50000"/>
              </a:schemeClr>
            </a:solidFill>
          </a:ln>
        </p:spPr>
      </p:pic>
      <p:pic>
        <p:nvPicPr>
          <p:cNvPr id="5" name="Obrázok 4"/>
          <p:cNvPicPr>
            <a:picLocks noChangeAspect="1"/>
          </p:cNvPicPr>
          <p:nvPr/>
        </p:nvPicPr>
        <p:blipFill>
          <a:blip r:embed="rId6"/>
          <a:stretch>
            <a:fillRect/>
          </a:stretch>
        </p:blipFill>
        <p:spPr>
          <a:xfrm>
            <a:off x="2069969" y="3105700"/>
            <a:ext cx="3114934" cy="2340000"/>
          </a:xfrm>
          <a:prstGeom prst="rect">
            <a:avLst/>
          </a:prstGeom>
          <a:ln w="28575">
            <a:solidFill>
              <a:schemeClr val="accent6">
                <a:lumMod val="75000"/>
              </a:schemeClr>
            </a:solidFill>
          </a:ln>
        </p:spPr>
      </p:pic>
      <p:sp>
        <p:nvSpPr>
          <p:cNvPr id="7" name="BlokTextu 6"/>
          <p:cNvSpPr txBox="1"/>
          <p:nvPr/>
        </p:nvSpPr>
        <p:spPr>
          <a:xfrm>
            <a:off x="2079467" y="5495047"/>
            <a:ext cx="2964273" cy="707886"/>
          </a:xfrm>
          <a:prstGeom prst="rect">
            <a:avLst/>
          </a:prstGeom>
          <a:noFill/>
        </p:spPr>
        <p:txBody>
          <a:bodyPr wrap="none" rtlCol="0">
            <a:spAutoFit/>
          </a:bodyPr>
          <a:lstStyle/>
          <a:p>
            <a:r>
              <a:rPr lang="sk-SK" sz="2000" dirty="0" smtClean="0">
                <a:solidFill>
                  <a:schemeClr val="accent4">
                    <a:lumMod val="50000"/>
                  </a:schemeClr>
                </a:solidFill>
                <a:latin typeface="Comic Sans MS" panose="030F0702030302020204" pitchFamily="66" charset="0"/>
              </a:rPr>
              <a:t>Odovzdávanie projektu</a:t>
            </a:r>
          </a:p>
          <a:p>
            <a:r>
              <a:rPr lang="sk-SK" sz="2000" dirty="0" smtClean="0">
                <a:solidFill>
                  <a:schemeClr val="accent4">
                    <a:lumMod val="50000"/>
                  </a:schemeClr>
                </a:solidFill>
                <a:latin typeface="Comic Sans MS" panose="030F0702030302020204" pitchFamily="66" charset="0"/>
              </a:rPr>
              <a:t> „ Šantíme spolu v MŠ „</a:t>
            </a:r>
            <a:endParaRPr lang="sk-SK" sz="2000" dirty="0">
              <a:solidFill>
                <a:schemeClr val="accent4">
                  <a:lumMod val="50000"/>
                </a:schemeClr>
              </a:solidFill>
              <a:latin typeface="Comic Sans MS" panose="030F0702030302020204" pitchFamily="66" charset="0"/>
            </a:endParaRPr>
          </a:p>
        </p:txBody>
      </p:sp>
    </p:spTree>
    <p:extLst>
      <p:ext uri="{BB962C8B-B14F-4D97-AF65-F5344CB8AC3E}">
        <p14:creationId xmlns:p14="http://schemas.microsoft.com/office/powerpoint/2010/main" val="21136116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77220" y="3253460"/>
            <a:ext cx="3900427" cy="461665"/>
          </a:xfrm>
          <a:prstGeom prst="rect">
            <a:avLst/>
          </a:prstGeom>
          <a:noFill/>
        </p:spPr>
        <p:txBody>
          <a:bodyPr wrap="none" rtlCol="0">
            <a:spAutoFit/>
          </a:bodyPr>
          <a:lstStyle/>
          <a:p>
            <a:r>
              <a:rPr lang="sk-SK" sz="2400" dirty="0" smtClean="0">
                <a:solidFill>
                  <a:srgbClr val="FF0000"/>
                </a:solidFill>
                <a:latin typeface="Comic Sans MS" panose="030F0702030302020204" pitchFamily="66" charset="0"/>
              </a:rPr>
              <a:t>Po stopách hasičov - MDD</a:t>
            </a:r>
            <a:endParaRPr lang="sk-SK" sz="2400" dirty="0">
              <a:solidFill>
                <a:srgbClr val="FF000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7647" y="234826"/>
            <a:ext cx="3840000" cy="2880000"/>
          </a:xfrm>
          <a:prstGeom prst="rect">
            <a:avLst/>
          </a:prstGeom>
          <a:ln w="19050">
            <a:solidFill>
              <a:srgbClr val="FF000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7220" y="3992393"/>
            <a:ext cx="3840000" cy="2880000"/>
          </a:xfrm>
          <a:prstGeom prst="rect">
            <a:avLst/>
          </a:prstGeom>
          <a:ln w="19050">
            <a:solidFill>
              <a:srgbClr val="FF0000"/>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7647" y="7284016"/>
            <a:ext cx="3840000" cy="2880000"/>
          </a:xfrm>
          <a:prstGeom prst="rect">
            <a:avLst/>
          </a:prstGeom>
          <a:ln w="19050">
            <a:solidFill>
              <a:srgbClr val="FF0000"/>
            </a:solidFill>
          </a:ln>
        </p:spPr>
      </p:pic>
    </p:spTree>
    <p:extLst>
      <p:ext uri="{BB962C8B-B14F-4D97-AF65-F5344CB8AC3E}">
        <p14:creationId xmlns:p14="http://schemas.microsoft.com/office/powerpoint/2010/main" val="225174500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1950192" y="4662621"/>
            <a:ext cx="3354487" cy="2520000"/>
          </a:xfrm>
          <a:prstGeom prst="rect">
            <a:avLst/>
          </a:prstGeom>
          <a:ln w="28575">
            <a:solidFill>
              <a:srgbClr val="C00000"/>
            </a:solidFill>
          </a:ln>
        </p:spPr>
      </p:pic>
      <p:pic>
        <p:nvPicPr>
          <p:cNvPr id="4" name="Obrázok 3"/>
          <p:cNvPicPr>
            <a:picLocks noChangeAspect="1"/>
          </p:cNvPicPr>
          <p:nvPr/>
        </p:nvPicPr>
        <p:blipFill>
          <a:blip r:embed="rId4"/>
          <a:stretch>
            <a:fillRect/>
          </a:stretch>
        </p:blipFill>
        <p:spPr>
          <a:xfrm>
            <a:off x="1957440" y="7443569"/>
            <a:ext cx="3347239" cy="2520000"/>
          </a:xfrm>
          <a:prstGeom prst="rect">
            <a:avLst/>
          </a:prstGeom>
          <a:ln w="28575">
            <a:solidFill>
              <a:srgbClr val="C00000"/>
            </a:solidFill>
          </a:ln>
        </p:spPr>
      </p:pic>
      <p:pic>
        <p:nvPicPr>
          <p:cNvPr id="5" name="Obrázok 4"/>
          <p:cNvPicPr>
            <a:picLocks noChangeAspect="1"/>
          </p:cNvPicPr>
          <p:nvPr/>
        </p:nvPicPr>
        <p:blipFill>
          <a:blip r:embed="rId5"/>
          <a:stretch>
            <a:fillRect/>
          </a:stretch>
        </p:blipFill>
        <p:spPr>
          <a:xfrm>
            <a:off x="2060628" y="261673"/>
            <a:ext cx="3104999" cy="4140000"/>
          </a:xfrm>
          <a:prstGeom prst="rect">
            <a:avLst/>
          </a:prstGeom>
          <a:ln w="28575">
            <a:solidFill>
              <a:srgbClr val="C00000"/>
            </a:solidFill>
          </a:ln>
        </p:spPr>
      </p:pic>
    </p:spTree>
    <p:extLst>
      <p:ext uri="{BB962C8B-B14F-4D97-AF65-F5344CB8AC3E}">
        <p14:creationId xmlns:p14="http://schemas.microsoft.com/office/powerpoint/2010/main" val="4807472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0" y="0"/>
            <a:ext cx="7254875" cy="10383838"/>
          </a:xfrm>
          <a:prstGeom prst="rect">
            <a:avLst/>
          </a:prstGeom>
        </p:spPr>
      </p:pic>
      <p:pic>
        <p:nvPicPr>
          <p:cNvPr id="3" name="Obrázok 2"/>
          <p:cNvPicPr>
            <a:picLocks noChangeAspect="1"/>
          </p:cNvPicPr>
          <p:nvPr/>
        </p:nvPicPr>
        <p:blipFill>
          <a:blip r:embed="rId3"/>
          <a:stretch>
            <a:fillRect/>
          </a:stretch>
        </p:blipFill>
        <p:spPr>
          <a:xfrm>
            <a:off x="987182" y="726871"/>
            <a:ext cx="3114934" cy="2340000"/>
          </a:xfrm>
          <a:prstGeom prst="rect">
            <a:avLst/>
          </a:prstGeom>
          <a:ln w="28575">
            <a:solidFill>
              <a:schemeClr val="accent2">
                <a:lumMod val="75000"/>
              </a:schemeClr>
            </a:solidFill>
          </a:ln>
        </p:spPr>
      </p:pic>
      <p:pic>
        <p:nvPicPr>
          <p:cNvPr id="4" name="Obrázok 3"/>
          <p:cNvPicPr>
            <a:picLocks noChangeAspect="1"/>
          </p:cNvPicPr>
          <p:nvPr/>
        </p:nvPicPr>
        <p:blipFill>
          <a:blip r:embed="rId4"/>
          <a:stretch>
            <a:fillRect/>
          </a:stretch>
        </p:blipFill>
        <p:spPr>
          <a:xfrm>
            <a:off x="3252297" y="2779949"/>
            <a:ext cx="3114934" cy="2340000"/>
          </a:xfrm>
          <a:prstGeom prst="rect">
            <a:avLst/>
          </a:prstGeom>
          <a:ln w="28575">
            <a:solidFill>
              <a:schemeClr val="accent2">
                <a:lumMod val="75000"/>
              </a:schemeClr>
            </a:solidFill>
          </a:ln>
        </p:spPr>
      </p:pic>
      <p:pic>
        <p:nvPicPr>
          <p:cNvPr id="6" name="Obrázok 5"/>
          <p:cNvPicPr>
            <a:picLocks noChangeAspect="1"/>
          </p:cNvPicPr>
          <p:nvPr/>
        </p:nvPicPr>
        <p:blipFill>
          <a:blip r:embed="rId5"/>
          <a:stretch>
            <a:fillRect/>
          </a:stretch>
        </p:blipFill>
        <p:spPr>
          <a:xfrm>
            <a:off x="639601" y="5191919"/>
            <a:ext cx="3117531" cy="2340000"/>
          </a:xfrm>
          <a:prstGeom prst="rect">
            <a:avLst/>
          </a:prstGeom>
          <a:ln w="28575">
            <a:solidFill>
              <a:schemeClr val="accent2">
                <a:lumMod val="75000"/>
              </a:schemeClr>
            </a:solidFill>
          </a:ln>
        </p:spPr>
      </p:pic>
      <p:pic>
        <p:nvPicPr>
          <p:cNvPr id="5" name="Obrázok 4"/>
          <p:cNvPicPr>
            <a:picLocks noChangeAspect="1"/>
          </p:cNvPicPr>
          <p:nvPr/>
        </p:nvPicPr>
        <p:blipFill>
          <a:blip r:embed="rId6"/>
          <a:stretch>
            <a:fillRect/>
          </a:stretch>
        </p:blipFill>
        <p:spPr>
          <a:xfrm>
            <a:off x="3183841" y="7128200"/>
            <a:ext cx="3114882" cy="2340000"/>
          </a:xfrm>
          <a:prstGeom prst="rect">
            <a:avLst/>
          </a:prstGeom>
          <a:ln w="28575">
            <a:solidFill>
              <a:schemeClr val="accent2">
                <a:lumMod val="75000"/>
              </a:schemeClr>
            </a:solidFill>
          </a:ln>
        </p:spPr>
      </p:pic>
      <p:sp>
        <p:nvSpPr>
          <p:cNvPr id="7" name="BlokTextu 6"/>
          <p:cNvSpPr txBox="1"/>
          <p:nvPr/>
        </p:nvSpPr>
        <p:spPr>
          <a:xfrm>
            <a:off x="987182" y="3867785"/>
            <a:ext cx="1723549" cy="523220"/>
          </a:xfrm>
          <a:prstGeom prst="rect">
            <a:avLst/>
          </a:prstGeom>
          <a:noFill/>
        </p:spPr>
        <p:txBody>
          <a:bodyPr wrap="none" rtlCol="0">
            <a:spAutoFit/>
          </a:bodyPr>
          <a:lstStyle/>
          <a:p>
            <a:r>
              <a:rPr lang="sk-SK" sz="2800" dirty="0" smtClean="0">
                <a:solidFill>
                  <a:srgbClr val="C00000"/>
                </a:solidFill>
                <a:latin typeface="Comic Sans MS" panose="030F0702030302020204" pitchFamily="66" charset="0"/>
              </a:rPr>
              <a:t> Deň detí</a:t>
            </a:r>
            <a:endParaRPr lang="sk-SK" sz="2800"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4542447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cina EspaÃ±ola, actualidad EspaÃ±a, EducaciÃ³n en EspaÃ±a"/>
          <p:cNvPicPr>
            <a:picLocks noChangeAspect="1" noChangeArrowheads="1"/>
          </p:cNvPicPr>
          <p:nvPr/>
        </p:nvPicPr>
        <p:blipFill rotWithShape="1">
          <a:blip r:embed="rId2">
            <a:extLst>
              <a:ext uri="{28A0092B-C50C-407E-A947-70E740481C1C}">
                <a14:useLocalDpi xmlns:a14="http://schemas.microsoft.com/office/drawing/2010/main" val="0"/>
              </a:ext>
            </a:extLst>
          </a:blip>
          <a:srcRect l="3014" t="2348" r="2739" b="2352"/>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61693" y="6514559"/>
            <a:ext cx="4261103" cy="461665"/>
          </a:xfrm>
          <a:prstGeom prst="rect">
            <a:avLst/>
          </a:prstGeom>
          <a:noFill/>
        </p:spPr>
        <p:txBody>
          <a:bodyPr wrap="none" rtlCol="0">
            <a:spAutoFit/>
          </a:bodyPr>
          <a:lstStyle/>
          <a:p>
            <a:r>
              <a:rPr lang="sk-SK" sz="2400" dirty="0" smtClean="0">
                <a:solidFill>
                  <a:srgbClr val="0070C0"/>
                </a:solidFill>
                <a:latin typeface="Comic Sans MS" panose="030F0702030302020204" pitchFamily="66" charset="0"/>
              </a:rPr>
              <a:t>Divadelné predstavenie v ZŠ</a:t>
            </a:r>
            <a:endParaRPr lang="sk-SK" sz="2400" dirty="0">
              <a:solidFill>
                <a:srgbClr val="0070C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3823" y="544784"/>
            <a:ext cx="3840000" cy="2880000"/>
          </a:xfrm>
          <a:prstGeom prst="rect">
            <a:avLst/>
          </a:prstGeom>
          <a:ln>
            <a:solidFill>
              <a:srgbClr val="E76FC8"/>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3823" y="3564634"/>
            <a:ext cx="3840000" cy="2880000"/>
          </a:xfrm>
          <a:prstGeom prst="rect">
            <a:avLst/>
          </a:prstGeom>
          <a:ln>
            <a:solidFill>
              <a:srgbClr val="E76FC8"/>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72245" y="7116074"/>
            <a:ext cx="3840000" cy="2880000"/>
          </a:xfrm>
          <a:prstGeom prst="rect">
            <a:avLst/>
          </a:prstGeom>
          <a:ln>
            <a:solidFill>
              <a:srgbClr val="E76FC8"/>
            </a:solidFill>
          </a:ln>
        </p:spPr>
      </p:pic>
    </p:spTree>
    <p:extLst>
      <p:ext uri="{BB962C8B-B14F-4D97-AF65-F5344CB8AC3E}">
        <p14:creationId xmlns:p14="http://schemas.microsoft.com/office/powerpoint/2010/main" val="253391165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1855016" y="3841919"/>
            <a:ext cx="3607889" cy="2700000"/>
          </a:xfrm>
          <a:prstGeom prst="rect">
            <a:avLst/>
          </a:prstGeom>
          <a:ln w="28575">
            <a:solidFill>
              <a:srgbClr val="FF33CC"/>
            </a:solidFill>
          </a:ln>
        </p:spPr>
      </p:pic>
      <p:pic>
        <p:nvPicPr>
          <p:cNvPr id="4" name="Obrázok 3"/>
          <p:cNvPicPr>
            <a:picLocks noChangeAspect="1"/>
          </p:cNvPicPr>
          <p:nvPr/>
        </p:nvPicPr>
        <p:blipFill>
          <a:blip r:embed="rId4"/>
          <a:stretch>
            <a:fillRect/>
          </a:stretch>
        </p:blipFill>
        <p:spPr>
          <a:xfrm>
            <a:off x="1824506" y="725068"/>
            <a:ext cx="3605860" cy="2700000"/>
          </a:xfrm>
          <a:prstGeom prst="rect">
            <a:avLst/>
          </a:prstGeom>
          <a:ln w="28575">
            <a:solidFill>
              <a:srgbClr val="FF33CC"/>
            </a:solidFill>
          </a:ln>
        </p:spPr>
      </p:pic>
      <p:pic>
        <p:nvPicPr>
          <p:cNvPr id="5" name="Obrázok 4"/>
          <p:cNvPicPr>
            <a:picLocks noChangeAspect="1"/>
          </p:cNvPicPr>
          <p:nvPr/>
        </p:nvPicPr>
        <p:blipFill>
          <a:blip r:embed="rId5"/>
          <a:stretch>
            <a:fillRect/>
          </a:stretch>
        </p:blipFill>
        <p:spPr>
          <a:xfrm>
            <a:off x="1824506" y="6958770"/>
            <a:ext cx="3597305" cy="2700000"/>
          </a:xfrm>
          <a:prstGeom prst="rect">
            <a:avLst/>
          </a:prstGeom>
          <a:ln w="28575">
            <a:solidFill>
              <a:srgbClr val="FF33CC"/>
            </a:solidFill>
          </a:ln>
        </p:spPr>
      </p:pic>
    </p:spTree>
    <p:extLst>
      <p:ext uri="{BB962C8B-B14F-4D97-AF65-F5344CB8AC3E}">
        <p14:creationId xmlns:p14="http://schemas.microsoft.com/office/powerpoint/2010/main" val="36377074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rotWithShape="1">
          <a:blip r:embed="rId2"/>
          <a:srcRect t="4222" b="4450"/>
          <a:stretch/>
        </p:blipFill>
        <p:spPr>
          <a:xfrm>
            <a:off x="0" y="0"/>
            <a:ext cx="7429500" cy="10383838"/>
          </a:xfrm>
          <a:prstGeom prst="rect">
            <a:avLst/>
          </a:prstGeom>
        </p:spPr>
      </p:pic>
      <p:pic>
        <p:nvPicPr>
          <p:cNvPr id="3" name="Obrázok 2"/>
          <p:cNvPicPr>
            <a:picLocks noChangeAspect="1"/>
          </p:cNvPicPr>
          <p:nvPr/>
        </p:nvPicPr>
        <p:blipFill>
          <a:blip r:embed="rId3"/>
          <a:stretch>
            <a:fillRect/>
          </a:stretch>
        </p:blipFill>
        <p:spPr>
          <a:xfrm>
            <a:off x="3042348" y="497836"/>
            <a:ext cx="2700000" cy="3600000"/>
          </a:xfrm>
          <a:prstGeom prst="rect">
            <a:avLst/>
          </a:prstGeom>
          <a:ln w="28575">
            <a:solidFill>
              <a:srgbClr val="FFC000"/>
            </a:solidFill>
          </a:ln>
        </p:spPr>
      </p:pic>
      <p:pic>
        <p:nvPicPr>
          <p:cNvPr id="4" name="Obrázok 3"/>
          <p:cNvPicPr>
            <a:picLocks noChangeAspect="1"/>
          </p:cNvPicPr>
          <p:nvPr/>
        </p:nvPicPr>
        <p:blipFill>
          <a:blip r:embed="rId4"/>
          <a:stretch>
            <a:fillRect/>
          </a:stretch>
        </p:blipFill>
        <p:spPr>
          <a:xfrm>
            <a:off x="483623" y="4903754"/>
            <a:ext cx="2707315" cy="3600000"/>
          </a:xfrm>
          <a:prstGeom prst="rect">
            <a:avLst/>
          </a:prstGeom>
          <a:ln w="28575">
            <a:solidFill>
              <a:srgbClr val="FFC000"/>
            </a:solidFill>
          </a:ln>
        </p:spPr>
      </p:pic>
      <p:pic>
        <p:nvPicPr>
          <p:cNvPr id="5" name="Obrázok 4"/>
          <p:cNvPicPr>
            <a:picLocks noChangeAspect="1"/>
          </p:cNvPicPr>
          <p:nvPr/>
        </p:nvPicPr>
        <p:blipFill>
          <a:blip r:embed="rId5"/>
          <a:stretch>
            <a:fillRect/>
          </a:stretch>
        </p:blipFill>
        <p:spPr>
          <a:xfrm>
            <a:off x="3978439" y="4903754"/>
            <a:ext cx="2698368" cy="3600000"/>
          </a:xfrm>
          <a:prstGeom prst="rect">
            <a:avLst/>
          </a:prstGeom>
          <a:ln w="28575">
            <a:solidFill>
              <a:srgbClr val="FFC000"/>
            </a:solidFill>
          </a:ln>
        </p:spPr>
      </p:pic>
      <p:sp>
        <p:nvSpPr>
          <p:cNvPr id="6" name="BlokTextu 5"/>
          <p:cNvSpPr txBox="1"/>
          <p:nvPr/>
        </p:nvSpPr>
        <p:spPr>
          <a:xfrm>
            <a:off x="1143000" y="4212948"/>
            <a:ext cx="4817344" cy="523220"/>
          </a:xfrm>
          <a:prstGeom prst="rect">
            <a:avLst/>
          </a:prstGeom>
          <a:noFill/>
        </p:spPr>
        <p:txBody>
          <a:bodyPr wrap="none" rtlCol="0">
            <a:spAutoFit/>
          </a:bodyPr>
          <a:lstStyle/>
          <a:p>
            <a:r>
              <a:rPr lang="sk-SK" sz="2800" dirty="0" smtClean="0">
                <a:solidFill>
                  <a:srgbClr val="00B050"/>
                </a:solidFill>
                <a:latin typeface="Comic Sans MS" panose="030F0702030302020204" pitchFamily="66" charset="0"/>
              </a:rPr>
              <a:t>Návšteva včielky </a:t>
            </a:r>
            <a:r>
              <a:rPr lang="sk-SK" sz="2800" dirty="0" err="1" smtClean="0">
                <a:solidFill>
                  <a:srgbClr val="00B050"/>
                </a:solidFill>
                <a:latin typeface="Comic Sans MS" panose="030F0702030302020204" pitchFamily="66" charset="0"/>
              </a:rPr>
              <a:t>Maji</a:t>
            </a:r>
            <a:r>
              <a:rPr lang="sk-SK" sz="2800" dirty="0" smtClean="0">
                <a:solidFill>
                  <a:srgbClr val="00B050"/>
                </a:solidFill>
                <a:latin typeface="Comic Sans MS" panose="030F0702030302020204" pitchFamily="66" charset="0"/>
              </a:rPr>
              <a:t> v MŠ</a:t>
            </a:r>
            <a:endParaRPr lang="sk-SK" sz="2800" dirty="0">
              <a:solidFill>
                <a:srgbClr val="00B050"/>
              </a:solidFill>
              <a:latin typeface="Comic Sans MS" panose="030F0702030302020204" pitchFamily="66" charset="0"/>
            </a:endParaRPr>
          </a:p>
        </p:txBody>
      </p:sp>
    </p:spTree>
    <p:extLst>
      <p:ext uri="{BB962C8B-B14F-4D97-AF65-F5344CB8AC3E}">
        <p14:creationId xmlns:p14="http://schemas.microsoft.com/office/powerpoint/2010/main" val="23747892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67" y="0"/>
            <a:ext cx="7277141"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286178" y="4622372"/>
            <a:ext cx="4660250" cy="1200329"/>
          </a:xfrm>
          <a:prstGeom prst="rect">
            <a:avLst/>
          </a:prstGeom>
          <a:noFill/>
        </p:spPr>
        <p:txBody>
          <a:bodyPr wrap="none" rtlCol="0">
            <a:spAutoFit/>
          </a:bodyPr>
          <a:lstStyle/>
          <a:p>
            <a:pPr>
              <a:lnSpc>
                <a:spcPct val="150000"/>
              </a:lnSpc>
            </a:pPr>
            <a:r>
              <a:rPr lang="sk-SK" sz="2400" dirty="0" smtClean="0">
                <a:solidFill>
                  <a:srgbClr val="002060"/>
                </a:solidFill>
                <a:latin typeface="Comic Sans MS" panose="030F0702030302020204" pitchFamily="66" charset="0"/>
              </a:rPr>
              <a:t>Vyhodnotenie výtvarnej súťaže</a:t>
            </a:r>
          </a:p>
          <a:p>
            <a:pPr>
              <a:lnSpc>
                <a:spcPct val="150000"/>
              </a:lnSpc>
            </a:pPr>
            <a:r>
              <a:rPr lang="sk-SK" sz="2400" dirty="0" smtClean="0">
                <a:solidFill>
                  <a:srgbClr val="002060"/>
                </a:solidFill>
                <a:latin typeface="Comic Sans MS" panose="030F0702030302020204" pitchFamily="66" charset="0"/>
              </a:rPr>
              <a:t>        „ Vesmír očami detí „</a:t>
            </a:r>
            <a:endParaRPr lang="sk-SK" sz="2400" dirty="0">
              <a:solidFill>
                <a:srgbClr val="00206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696304" y="1268144"/>
            <a:ext cx="3840000" cy="2880000"/>
          </a:xfrm>
          <a:prstGeom prst="rect">
            <a:avLst/>
          </a:prstGeom>
          <a:ln w="19050">
            <a:solidFill>
              <a:srgbClr val="FFC00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1696303" y="6308278"/>
            <a:ext cx="3840000" cy="2880000"/>
          </a:xfrm>
          <a:prstGeom prst="rect">
            <a:avLst/>
          </a:prstGeom>
          <a:ln w="19050">
            <a:solidFill>
              <a:srgbClr val="00B0F0"/>
            </a:solidFill>
          </a:ln>
        </p:spPr>
      </p:pic>
    </p:spTree>
    <p:extLst>
      <p:ext uri="{BB962C8B-B14F-4D97-AF65-F5344CB8AC3E}">
        <p14:creationId xmlns:p14="http://schemas.microsoft.com/office/powerpoint/2010/main" val="166087565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eative lines background material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512915" y="3358567"/>
            <a:ext cx="4229043" cy="461665"/>
          </a:xfrm>
          <a:prstGeom prst="rect">
            <a:avLst/>
          </a:prstGeom>
          <a:noFill/>
        </p:spPr>
        <p:txBody>
          <a:bodyPr wrap="none" rtlCol="0">
            <a:spAutoFit/>
          </a:bodyPr>
          <a:lstStyle/>
          <a:p>
            <a:r>
              <a:rPr lang="sk-SK" sz="2400" dirty="0" smtClean="0">
                <a:solidFill>
                  <a:schemeClr val="accent2">
                    <a:lumMod val="50000"/>
                  </a:schemeClr>
                </a:solidFill>
                <a:latin typeface="Comic Sans MS" panose="030F0702030302020204" pitchFamily="66" charset="0"/>
              </a:rPr>
              <a:t>Deň otvorených dverí v ZUŠ</a:t>
            </a:r>
            <a:endParaRPr lang="sk-SK" sz="2400" dirty="0">
              <a:solidFill>
                <a:schemeClr val="accent2">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7437" y="382018"/>
            <a:ext cx="3840000" cy="2880000"/>
          </a:xfrm>
          <a:prstGeom prst="rect">
            <a:avLst/>
          </a:prstGeom>
          <a:ln w="19050">
            <a:solidFill>
              <a:schemeClr val="accent1">
                <a:lumMod val="60000"/>
                <a:lumOff val="4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7437" y="3958889"/>
            <a:ext cx="3840000" cy="2880000"/>
          </a:xfrm>
          <a:prstGeom prst="rect">
            <a:avLst/>
          </a:prstGeom>
          <a:ln w="19050">
            <a:solidFill>
              <a:schemeClr val="accent4">
                <a:lumMod val="75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7437" y="7116202"/>
            <a:ext cx="3840000" cy="2880000"/>
          </a:xfrm>
          <a:prstGeom prst="rect">
            <a:avLst/>
          </a:prstGeom>
          <a:ln w="19050">
            <a:solidFill>
              <a:srgbClr val="7030A0"/>
            </a:solidFill>
          </a:ln>
        </p:spPr>
      </p:pic>
    </p:spTree>
    <p:extLst>
      <p:ext uri="{BB962C8B-B14F-4D97-AF65-F5344CB8AC3E}">
        <p14:creationId xmlns:p14="http://schemas.microsoft.com/office/powerpoint/2010/main" val="170258462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4" name="Obrázok 3"/>
          <p:cNvPicPr>
            <a:picLocks noChangeAspect="1"/>
          </p:cNvPicPr>
          <p:nvPr/>
        </p:nvPicPr>
        <p:blipFill>
          <a:blip r:embed="rId3"/>
          <a:stretch>
            <a:fillRect/>
          </a:stretch>
        </p:blipFill>
        <p:spPr>
          <a:xfrm>
            <a:off x="1263978" y="7159268"/>
            <a:ext cx="3354544" cy="2520000"/>
          </a:xfrm>
          <a:prstGeom prst="rect">
            <a:avLst/>
          </a:prstGeom>
          <a:ln w="28575">
            <a:solidFill>
              <a:schemeClr val="accent4"/>
            </a:solidFill>
          </a:ln>
        </p:spPr>
      </p:pic>
      <p:pic>
        <p:nvPicPr>
          <p:cNvPr id="3" name="Obrázok 2"/>
          <p:cNvPicPr>
            <a:picLocks noChangeAspect="1"/>
          </p:cNvPicPr>
          <p:nvPr/>
        </p:nvPicPr>
        <p:blipFill>
          <a:blip r:embed="rId4"/>
          <a:stretch>
            <a:fillRect/>
          </a:stretch>
        </p:blipFill>
        <p:spPr>
          <a:xfrm>
            <a:off x="764011" y="3124226"/>
            <a:ext cx="3365171" cy="2520000"/>
          </a:xfrm>
          <a:prstGeom prst="rect">
            <a:avLst/>
          </a:prstGeom>
          <a:ln w="28575">
            <a:solidFill>
              <a:schemeClr val="accent1">
                <a:lumMod val="50000"/>
              </a:schemeClr>
            </a:solidFill>
          </a:ln>
        </p:spPr>
      </p:pic>
      <p:pic>
        <p:nvPicPr>
          <p:cNvPr id="5" name="Obrázok 4"/>
          <p:cNvPicPr>
            <a:picLocks noChangeAspect="1"/>
          </p:cNvPicPr>
          <p:nvPr/>
        </p:nvPicPr>
        <p:blipFill>
          <a:blip r:embed="rId5"/>
          <a:stretch>
            <a:fillRect/>
          </a:stretch>
        </p:blipFill>
        <p:spPr>
          <a:xfrm>
            <a:off x="3629214" y="5195423"/>
            <a:ext cx="3365647" cy="2520000"/>
          </a:xfrm>
          <a:prstGeom prst="rect">
            <a:avLst/>
          </a:prstGeom>
          <a:ln w="28575">
            <a:solidFill>
              <a:srgbClr val="FF33CC"/>
            </a:solidFill>
          </a:ln>
        </p:spPr>
      </p:pic>
      <p:pic>
        <p:nvPicPr>
          <p:cNvPr id="6" name="Obrázok 5"/>
          <p:cNvPicPr>
            <a:picLocks noChangeAspect="1"/>
          </p:cNvPicPr>
          <p:nvPr/>
        </p:nvPicPr>
        <p:blipFill>
          <a:blip r:embed="rId6"/>
          <a:stretch>
            <a:fillRect/>
          </a:stretch>
        </p:blipFill>
        <p:spPr>
          <a:xfrm>
            <a:off x="3264610" y="433722"/>
            <a:ext cx="3365470" cy="2520000"/>
          </a:xfrm>
          <a:prstGeom prst="rect">
            <a:avLst/>
          </a:prstGeom>
          <a:ln w="28575">
            <a:solidFill>
              <a:srgbClr val="E76FC8"/>
            </a:solidFill>
          </a:ln>
        </p:spPr>
      </p:pic>
    </p:spTree>
    <p:extLst>
      <p:ext uri="{BB962C8B-B14F-4D97-AF65-F5344CB8AC3E}">
        <p14:creationId xmlns:p14="http://schemas.microsoft.com/office/powerpoint/2010/main" val="24152348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ector hand-painted flower borders"/>
          <p:cNvPicPr>
            <a:picLocks noChangeAspect="1" noChangeArrowheads="1"/>
          </p:cNvPicPr>
          <p:nvPr/>
        </p:nvPicPr>
        <p:blipFill rotWithShape="1">
          <a:blip r:embed="rId2">
            <a:extLst>
              <a:ext uri="{28A0092B-C50C-407E-A947-70E740481C1C}">
                <a14:useLocalDpi xmlns:a14="http://schemas.microsoft.com/office/drawing/2010/main" val="0"/>
              </a:ext>
            </a:extLst>
          </a:blip>
          <a:srcRect t="6605" b="6436"/>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115370" y="6484641"/>
            <a:ext cx="5024132" cy="461665"/>
          </a:xfrm>
          <a:prstGeom prst="rect">
            <a:avLst/>
          </a:prstGeom>
          <a:noFill/>
        </p:spPr>
        <p:txBody>
          <a:bodyPr wrap="none" rtlCol="0">
            <a:spAutoFit/>
          </a:bodyPr>
          <a:lstStyle/>
          <a:p>
            <a:r>
              <a:rPr lang="sk-SK" sz="2400" dirty="0" smtClean="0">
                <a:solidFill>
                  <a:srgbClr val="C00000"/>
                </a:solidFill>
                <a:latin typeface="Comic Sans MS" panose="030F0702030302020204" pitchFamily="66" charset="0"/>
              </a:rPr>
              <a:t>Rozlúčková slávnosť predškolákov</a:t>
            </a:r>
            <a:endParaRPr lang="sk-SK" sz="2400" dirty="0">
              <a:solidFill>
                <a:srgbClr val="C0000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439" y="559223"/>
            <a:ext cx="3840000" cy="2880000"/>
          </a:xfrm>
          <a:prstGeom prst="rect">
            <a:avLst/>
          </a:prstGeom>
          <a:ln w="19050">
            <a:solidFill>
              <a:schemeClr val="accent6">
                <a:lumMod val="60000"/>
                <a:lumOff val="4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8439" y="3627899"/>
            <a:ext cx="3744000" cy="2808000"/>
          </a:xfrm>
          <a:prstGeom prst="rect">
            <a:avLst/>
          </a:prstGeom>
          <a:ln w="19050">
            <a:solidFill>
              <a:schemeClr val="accent6">
                <a:lumMod val="60000"/>
                <a:lumOff val="4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5619" y="6995048"/>
            <a:ext cx="4031615" cy="3023711"/>
          </a:xfrm>
          <a:prstGeom prst="rect">
            <a:avLst/>
          </a:prstGeom>
          <a:ln w="19050">
            <a:solidFill>
              <a:schemeClr val="accent6">
                <a:lumMod val="60000"/>
                <a:lumOff val="40000"/>
              </a:schemeClr>
            </a:solidFill>
          </a:ln>
        </p:spPr>
      </p:pic>
    </p:spTree>
    <p:extLst>
      <p:ext uri="{BB962C8B-B14F-4D97-AF65-F5344CB8AC3E}">
        <p14:creationId xmlns:p14="http://schemas.microsoft.com/office/powerpoint/2010/main" val="3462876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254875" cy="1038383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emember to recycle poster"/>
          <p:cNvPicPr>
            <a:picLocks noChangeAspect="1" noChangeArrowheads="1"/>
          </p:cNvPicPr>
          <p:nvPr/>
        </p:nvPicPr>
        <p:blipFill rotWithShape="1">
          <a:blip r:embed="rId3">
            <a:extLst>
              <a:ext uri="{28A0092B-C50C-407E-A947-70E740481C1C}">
                <a14:useLocalDpi xmlns:a14="http://schemas.microsoft.com/office/drawing/2010/main" val="0"/>
              </a:ext>
            </a:extLst>
          </a:blip>
          <a:srcRect t="25552" b="7525"/>
          <a:stretch/>
        </p:blipFill>
        <p:spPr bwMode="auto">
          <a:xfrm>
            <a:off x="493663" y="3284475"/>
            <a:ext cx="2775761" cy="2653749"/>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4598" y="846414"/>
            <a:ext cx="2880000" cy="2160000"/>
          </a:xfrm>
          <a:prstGeom prst="rect">
            <a:avLst/>
          </a:prstGeom>
          <a:ln w="28575">
            <a:solidFill>
              <a:schemeClr val="accent1">
                <a:lumMod val="50000"/>
              </a:schemeClr>
            </a:solidFill>
          </a:ln>
        </p:spPr>
      </p:pic>
      <p:pic>
        <p:nvPicPr>
          <p:cNvPr id="3" name="Obrázo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3086" y="6288693"/>
            <a:ext cx="2880000" cy="2160000"/>
          </a:xfrm>
          <a:prstGeom prst="rect">
            <a:avLst/>
          </a:prstGeom>
          <a:ln w="28575">
            <a:solidFill>
              <a:schemeClr val="accent1">
                <a:lumMod val="50000"/>
              </a:schemeClr>
            </a:solidFill>
          </a:ln>
        </p:spPr>
      </p:pic>
      <p:pic>
        <p:nvPicPr>
          <p:cNvPr id="4" name="Obrázo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4125" y="7081031"/>
            <a:ext cx="2880000" cy="2160000"/>
          </a:xfrm>
          <a:prstGeom prst="rect">
            <a:avLst/>
          </a:prstGeom>
          <a:ln w="28575">
            <a:solidFill>
              <a:schemeClr val="accent1">
                <a:lumMod val="50000"/>
              </a:schemeClr>
            </a:solidFill>
          </a:ln>
        </p:spPr>
      </p:pic>
      <p:pic>
        <p:nvPicPr>
          <p:cNvPr id="5" name="Obrázo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3086" y="3264285"/>
            <a:ext cx="2880000" cy="2160000"/>
          </a:xfrm>
          <a:prstGeom prst="rect">
            <a:avLst/>
          </a:prstGeom>
          <a:ln w="28575">
            <a:solidFill>
              <a:schemeClr val="accent1">
                <a:lumMod val="50000"/>
              </a:schemeClr>
            </a:solidFill>
          </a:ln>
        </p:spPr>
      </p:pic>
      <p:sp>
        <p:nvSpPr>
          <p:cNvPr id="6" name="BlokTextu 5"/>
          <p:cNvSpPr txBox="1"/>
          <p:nvPr/>
        </p:nvSpPr>
        <p:spPr>
          <a:xfrm>
            <a:off x="2054125" y="5569157"/>
            <a:ext cx="3417923" cy="461665"/>
          </a:xfrm>
          <a:prstGeom prst="rect">
            <a:avLst/>
          </a:prstGeom>
          <a:noFill/>
        </p:spPr>
        <p:txBody>
          <a:bodyPr wrap="none" rtlCol="0">
            <a:spAutoFit/>
          </a:bodyPr>
          <a:lstStyle/>
          <a:p>
            <a:r>
              <a:rPr lang="sk-SK" sz="2400" dirty="0" smtClean="0">
                <a:solidFill>
                  <a:schemeClr val="accent1">
                    <a:lumMod val="50000"/>
                  </a:schemeClr>
                </a:solidFill>
                <a:latin typeface="Comic Sans MS" panose="030F0702030302020204" pitchFamily="66" charset="0"/>
              </a:rPr>
              <a:t>Zber papiera v októbri</a:t>
            </a:r>
            <a:endParaRPr lang="sk-SK" sz="2400" dirty="0">
              <a:solidFill>
                <a:schemeClr val="accent1">
                  <a:lumMod val="50000"/>
                </a:schemeClr>
              </a:solidFill>
              <a:latin typeface="Comic Sans MS" panose="030F0702030302020204" pitchFamily="66" charset="0"/>
            </a:endParaRPr>
          </a:p>
        </p:txBody>
      </p:sp>
    </p:spTree>
    <p:extLst>
      <p:ext uri="{BB962C8B-B14F-4D97-AF65-F5344CB8AC3E}">
        <p14:creationId xmlns:p14="http://schemas.microsoft.com/office/powerpoint/2010/main" val="340796720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 y="725"/>
            <a:ext cx="7254869" cy="10382388"/>
          </a:xfrm>
          <a:prstGeom prst="rect">
            <a:avLst/>
          </a:prstGeom>
        </p:spPr>
      </p:pic>
      <p:pic>
        <p:nvPicPr>
          <p:cNvPr id="3" name="Obrázok 2"/>
          <p:cNvPicPr>
            <a:picLocks noChangeAspect="1"/>
          </p:cNvPicPr>
          <p:nvPr/>
        </p:nvPicPr>
        <p:blipFill>
          <a:blip r:embed="rId3"/>
          <a:stretch>
            <a:fillRect/>
          </a:stretch>
        </p:blipFill>
        <p:spPr>
          <a:xfrm>
            <a:off x="1045638" y="6718162"/>
            <a:ext cx="3605860" cy="2700000"/>
          </a:xfrm>
          <a:prstGeom prst="rect">
            <a:avLst/>
          </a:prstGeom>
          <a:ln w="28575">
            <a:solidFill>
              <a:schemeClr val="accent2">
                <a:lumMod val="60000"/>
                <a:lumOff val="40000"/>
              </a:schemeClr>
            </a:solidFill>
          </a:ln>
        </p:spPr>
      </p:pic>
      <p:pic>
        <p:nvPicPr>
          <p:cNvPr id="4" name="Obrázok 3"/>
          <p:cNvPicPr>
            <a:picLocks noChangeAspect="1"/>
          </p:cNvPicPr>
          <p:nvPr/>
        </p:nvPicPr>
        <p:blipFill>
          <a:blip r:embed="rId4"/>
          <a:stretch>
            <a:fillRect/>
          </a:stretch>
        </p:blipFill>
        <p:spPr>
          <a:xfrm>
            <a:off x="2848568" y="3803284"/>
            <a:ext cx="3605697" cy="2700000"/>
          </a:xfrm>
          <a:prstGeom prst="rect">
            <a:avLst/>
          </a:prstGeom>
          <a:ln w="28575">
            <a:solidFill>
              <a:schemeClr val="accent2">
                <a:lumMod val="60000"/>
                <a:lumOff val="40000"/>
              </a:schemeClr>
            </a:solidFill>
          </a:ln>
        </p:spPr>
      </p:pic>
      <p:pic>
        <p:nvPicPr>
          <p:cNvPr id="5" name="Obrázok 4"/>
          <p:cNvPicPr>
            <a:picLocks noChangeAspect="1"/>
          </p:cNvPicPr>
          <p:nvPr/>
        </p:nvPicPr>
        <p:blipFill>
          <a:blip r:embed="rId5"/>
          <a:stretch>
            <a:fillRect/>
          </a:stretch>
        </p:blipFill>
        <p:spPr>
          <a:xfrm>
            <a:off x="710659" y="956277"/>
            <a:ext cx="3593986" cy="2700000"/>
          </a:xfrm>
          <a:prstGeom prst="rect">
            <a:avLst/>
          </a:prstGeom>
          <a:ln w="28575">
            <a:solidFill>
              <a:schemeClr val="accent2">
                <a:lumMod val="60000"/>
                <a:lumOff val="40000"/>
              </a:schemeClr>
            </a:solidFill>
          </a:ln>
        </p:spPr>
      </p:pic>
    </p:spTree>
    <p:extLst>
      <p:ext uri="{BB962C8B-B14F-4D97-AF65-F5344CB8AC3E}">
        <p14:creationId xmlns:p14="http://schemas.microsoft.com/office/powerpoint/2010/main" val="10007876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0" y="0"/>
            <a:ext cx="7254875" cy="10383838"/>
          </a:xfrm>
          <a:prstGeom prst="rect">
            <a:avLst/>
          </a:prstGeom>
        </p:spPr>
      </p:pic>
      <p:pic>
        <p:nvPicPr>
          <p:cNvPr id="3" name="Obrázok 2"/>
          <p:cNvPicPr>
            <a:picLocks noChangeAspect="1"/>
          </p:cNvPicPr>
          <p:nvPr/>
        </p:nvPicPr>
        <p:blipFill>
          <a:blip r:embed="rId3"/>
          <a:stretch>
            <a:fillRect/>
          </a:stretch>
        </p:blipFill>
        <p:spPr>
          <a:xfrm>
            <a:off x="1643017" y="4274799"/>
            <a:ext cx="3968840" cy="2487384"/>
          </a:xfrm>
          <a:prstGeom prst="rect">
            <a:avLst/>
          </a:prstGeom>
        </p:spPr>
      </p:pic>
    </p:spTree>
    <p:extLst>
      <p:ext uri="{BB962C8B-B14F-4D97-AF65-F5344CB8AC3E}">
        <p14:creationId xmlns:p14="http://schemas.microsoft.com/office/powerpoint/2010/main" val="2024506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02"/>
            <a:ext cx="7254875" cy="10370936"/>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1317" y="231660"/>
            <a:ext cx="3120000" cy="2340000"/>
          </a:xfrm>
          <a:prstGeom prst="rect">
            <a:avLst/>
          </a:prstGeom>
          <a:ln w="28575">
            <a:solidFill>
              <a:schemeClr val="accent3"/>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7437" y="5767578"/>
            <a:ext cx="3120000" cy="2340000"/>
          </a:xfrm>
          <a:prstGeom prst="rect">
            <a:avLst/>
          </a:prstGeom>
          <a:ln w="28575">
            <a:solidFill>
              <a:schemeClr val="accent3"/>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15077" y="2737582"/>
            <a:ext cx="3120000" cy="2340000"/>
          </a:xfrm>
          <a:prstGeom prst="rect">
            <a:avLst/>
          </a:prstGeom>
          <a:ln w="28575">
            <a:solidFill>
              <a:schemeClr val="accent3"/>
            </a:solidFill>
          </a:ln>
        </p:spPr>
      </p:pic>
      <p:pic>
        <p:nvPicPr>
          <p:cNvPr id="5" name="Obrázo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7280" y="7821293"/>
            <a:ext cx="3120000" cy="2340000"/>
          </a:xfrm>
          <a:prstGeom prst="rect">
            <a:avLst/>
          </a:prstGeom>
          <a:ln w="28575">
            <a:solidFill>
              <a:schemeClr val="accent3"/>
            </a:solidFill>
          </a:ln>
        </p:spPr>
      </p:pic>
      <p:sp>
        <p:nvSpPr>
          <p:cNvPr id="6" name="BlokTextu 5"/>
          <p:cNvSpPr txBox="1"/>
          <p:nvPr/>
        </p:nvSpPr>
        <p:spPr>
          <a:xfrm>
            <a:off x="243917" y="5130417"/>
            <a:ext cx="5594175" cy="1754326"/>
          </a:xfrm>
          <a:prstGeom prst="rect">
            <a:avLst/>
          </a:prstGeom>
          <a:noFill/>
        </p:spPr>
        <p:txBody>
          <a:bodyPr wrap="square" rtlCol="0">
            <a:spAutoFit/>
          </a:bodyPr>
          <a:lstStyle/>
          <a:p>
            <a:pPr algn="ctr">
              <a:lnSpc>
                <a:spcPct val="150000"/>
              </a:lnSpc>
            </a:pPr>
            <a:r>
              <a:rPr lang="sk-SK" sz="2400" dirty="0" smtClean="0">
                <a:solidFill>
                  <a:schemeClr val="accent2">
                    <a:lumMod val="75000"/>
                  </a:schemeClr>
                </a:solidFill>
                <a:latin typeface="Comic Sans MS" panose="030F0702030302020204" pitchFamily="66" charset="0"/>
              </a:rPr>
              <a:t>      Mesiac Úcty k starším</a:t>
            </a:r>
          </a:p>
          <a:p>
            <a:pPr>
              <a:lnSpc>
                <a:spcPct val="150000"/>
              </a:lnSpc>
            </a:pPr>
            <a:r>
              <a:rPr lang="sk-SK" sz="2400" dirty="0" smtClean="0">
                <a:solidFill>
                  <a:schemeClr val="accent2">
                    <a:lumMod val="75000"/>
                  </a:schemeClr>
                </a:solidFill>
                <a:latin typeface="Comic Sans MS" panose="030F0702030302020204" pitchFamily="66" charset="0"/>
              </a:rPr>
              <a:t>               v penzióne </a:t>
            </a:r>
          </a:p>
          <a:p>
            <a:pPr>
              <a:lnSpc>
                <a:spcPct val="150000"/>
              </a:lnSpc>
            </a:pPr>
            <a:r>
              <a:rPr lang="sk-SK" sz="2400" dirty="0" smtClean="0">
                <a:solidFill>
                  <a:schemeClr val="accent2">
                    <a:lumMod val="75000"/>
                  </a:schemeClr>
                </a:solidFill>
                <a:latin typeface="Comic Sans MS" panose="030F0702030302020204" pitchFamily="66" charset="0"/>
              </a:rPr>
              <a:t>               Smaragd</a:t>
            </a:r>
            <a:endParaRPr lang="sk-SK" sz="2400" dirty="0">
              <a:solidFill>
                <a:schemeClr val="accent2">
                  <a:lumMod val="75000"/>
                </a:schemeClr>
              </a:solidFill>
              <a:latin typeface="Comic Sans MS" panose="030F0702030302020204" pitchFamily="66" charset="0"/>
            </a:endParaRPr>
          </a:p>
        </p:txBody>
      </p:sp>
    </p:spTree>
    <p:extLst>
      <p:ext uri="{BB962C8B-B14F-4D97-AF65-F5344CB8AC3E}">
        <p14:creationId xmlns:p14="http://schemas.microsoft.com/office/powerpoint/2010/main" val="18408872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Gold and White Striped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254875" cy="1038383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VÃ½sledok vyhÄ¾adÃ¡vania obrÃ¡zkov pre dopyt simsalal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385" y="3496298"/>
            <a:ext cx="2308225" cy="2304618"/>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3501785" y="5477751"/>
            <a:ext cx="2178802" cy="646331"/>
          </a:xfrm>
          <a:prstGeom prst="rect">
            <a:avLst/>
          </a:prstGeom>
          <a:noFill/>
        </p:spPr>
        <p:txBody>
          <a:bodyPr wrap="none" rtlCol="0">
            <a:spAutoFit/>
          </a:bodyPr>
          <a:lstStyle/>
          <a:p>
            <a:r>
              <a:rPr lang="sk-SK" sz="3600" dirty="0" smtClean="0">
                <a:solidFill>
                  <a:srgbClr val="FF0000"/>
                </a:solidFill>
                <a:latin typeface="Comic Sans MS" panose="030F0702030302020204" pitchFamily="66" charset="0"/>
              </a:rPr>
              <a:t>Simsalala</a:t>
            </a:r>
            <a:endParaRPr lang="sk-SK" sz="3600" dirty="0">
              <a:solidFill>
                <a:srgbClr val="FF0000"/>
              </a:solidFill>
              <a:latin typeface="Comic Sans MS" panose="030F0702030302020204" pitchFamily="66" charset="0"/>
            </a:endParaRPr>
          </a:p>
        </p:txBody>
      </p:sp>
      <p:pic>
        <p:nvPicPr>
          <p:cNvPr id="3" name="Obrázo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640" y="6576302"/>
            <a:ext cx="5115592" cy="2880000"/>
          </a:xfrm>
          <a:prstGeom prst="rect">
            <a:avLst/>
          </a:prstGeom>
          <a:ln w="28575">
            <a:solidFill>
              <a:schemeClr val="accent4">
                <a:lumMod val="60000"/>
                <a:lumOff val="40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1225" y="750151"/>
            <a:ext cx="2880000" cy="2160000"/>
          </a:xfrm>
          <a:prstGeom prst="rect">
            <a:avLst/>
          </a:prstGeom>
          <a:ln w="28575">
            <a:solidFill>
              <a:schemeClr val="accent4">
                <a:lumMod val="60000"/>
                <a:lumOff val="40000"/>
              </a:schemeClr>
            </a:solidFill>
          </a:ln>
        </p:spPr>
      </p:pic>
      <p:pic>
        <p:nvPicPr>
          <p:cNvPr id="5" name="Obrázo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9450" y="3031919"/>
            <a:ext cx="2880000" cy="2160000"/>
          </a:xfrm>
          <a:prstGeom prst="rect">
            <a:avLst/>
          </a:prstGeom>
          <a:ln w="28575">
            <a:solidFill>
              <a:schemeClr val="accent4">
                <a:lumMod val="60000"/>
                <a:lumOff val="40000"/>
              </a:schemeClr>
            </a:solidFill>
          </a:ln>
        </p:spPr>
      </p:pic>
    </p:spTree>
    <p:extLst>
      <p:ext uri="{BB962C8B-B14F-4D97-AF65-F5344CB8AC3E}">
        <p14:creationId xmlns:p14="http://schemas.microsoft.com/office/powerpoint/2010/main" val="376961627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1086</TotalTime>
  <Words>219</Words>
  <Application>Microsoft Office PowerPoint</Application>
  <PresentationFormat>Vlastná</PresentationFormat>
  <Paragraphs>70</Paragraphs>
  <Slides>71</Slides>
  <Notes>0</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71</vt:i4>
      </vt:variant>
    </vt:vector>
  </HeadingPairs>
  <TitlesOfParts>
    <vt:vector size="76" baseType="lpstr">
      <vt:lpstr>Arial</vt:lpstr>
      <vt:lpstr>Calibri</vt:lpstr>
      <vt:lpstr>Calibri Light</vt:lpstr>
      <vt:lpstr>Comic Sans MS</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Mš Nový diel Hurbano</dc:creator>
  <cp:lastModifiedBy>Petronela Mikesová</cp:lastModifiedBy>
  <cp:revision>95</cp:revision>
  <dcterms:created xsi:type="dcterms:W3CDTF">2018-11-13T13:00:42Z</dcterms:created>
  <dcterms:modified xsi:type="dcterms:W3CDTF">2019-09-16T17:29:22Z</dcterms:modified>
</cp:coreProperties>
</file>