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49"/>
  </p:notesMasterIdLst>
  <p:sldIdLst>
    <p:sldId id="258" r:id="rId2"/>
    <p:sldId id="279" r:id="rId3"/>
    <p:sldId id="284" r:id="rId4"/>
    <p:sldId id="289" r:id="rId5"/>
    <p:sldId id="290" r:id="rId6"/>
    <p:sldId id="280" r:id="rId7"/>
    <p:sldId id="300" r:id="rId8"/>
    <p:sldId id="281" r:id="rId9"/>
    <p:sldId id="296" r:id="rId10"/>
    <p:sldId id="282" r:id="rId11"/>
    <p:sldId id="285" r:id="rId12"/>
    <p:sldId id="277" r:id="rId13"/>
    <p:sldId id="291" r:id="rId14"/>
    <p:sldId id="259" r:id="rId15"/>
    <p:sldId id="288" r:id="rId16"/>
    <p:sldId id="260" r:id="rId17"/>
    <p:sldId id="292" r:id="rId18"/>
    <p:sldId id="261" r:id="rId19"/>
    <p:sldId id="262" r:id="rId20"/>
    <p:sldId id="263" r:id="rId21"/>
    <p:sldId id="286" r:id="rId22"/>
    <p:sldId id="264" r:id="rId23"/>
    <p:sldId id="265" r:id="rId24"/>
    <p:sldId id="293" r:id="rId25"/>
    <p:sldId id="266" r:id="rId26"/>
    <p:sldId id="294" r:id="rId27"/>
    <p:sldId id="267" r:id="rId28"/>
    <p:sldId id="295" r:id="rId29"/>
    <p:sldId id="268" r:id="rId30"/>
    <p:sldId id="269" r:id="rId31"/>
    <p:sldId id="301" r:id="rId32"/>
    <p:sldId id="270" r:id="rId33"/>
    <p:sldId id="287" r:id="rId34"/>
    <p:sldId id="271" r:id="rId35"/>
    <p:sldId id="297" r:id="rId36"/>
    <p:sldId id="272" r:id="rId37"/>
    <p:sldId id="299" r:id="rId38"/>
    <p:sldId id="283" r:id="rId39"/>
    <p:sldId id="298" r:id="rId40"/>
    <p:sldId id="302" r:id="rId41"/>
    <p:sldId id="305" r:id="rId42"/>
    <p:sldId id="307" r:id="rId43"/>
    <p:sldId id="309" r:id="rId44"/>
    <p:sldId id="308" r:id="rId45"/>
    <p:sldId id="303" r:id="rId46"/>
    <p:sldId id="304" r:id="rId47"/>
    <p:sldId id="273" r:id="rId48"/>
  </p:sldIdLst>
  <p:sldSz cx="6858000" cy="9906000" type="A4"/>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š Nový diel Hurbano" initials="MNdH" lastIdx="1" clrIdx="0">
    <p:extLst>
      <p:ext uri="{19B8F6BF-5375-455C-9EA6-DF929625EA0E}">
        <p15:presenceInfo xmlns:p15="http://schemas.microsoft.com/office/powerpoint/2012/main" userId="Mš Nový diel Hurban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5" autoAdjust="0"/>
    <p:restoredTop sz="92639" autoAdjust="0"/>
  </p:normalViewPr>
  <p:slideViewPr>
    <p:cSldViewPr snapToGrid="0">
      <p:cViewPr varScale="1">
        <p:scale>
          <a:sx n="48" d="100"/>
          <a:sy n="48" d="100"/>
        </p:scale>
        <p:origin x="2304"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80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08CF33-F896-4B0E-A95F-4B574158F3E5}" type="datetimeFigureOut">
              <a:rPr lang="sk-SK" smtClean="0"/>
              <a:t>06.07.2020</a:t>
            </a:fld>
            <a:endParaRPr lang="sk-SK"/>
          </a:p>
        </p:txBody>
      </p:sp>
      <p:sp>
        <p:nvSpPr>
          <p:cNvPr id="4" name="Zástupný symbol obrazu snímky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4003E-9E08-4953-A49F-F6F0197DE2ED}" type="slidenum">
              <a:rPr lang="sk-SK" smtClean="0"/>
              <a:t>‹#›</a:t>
            </a:fld>
            <a:endParaRPr lang="sk-SK"/>
          </a:p>
        </p:txBody>
      </p:sp>
    </p:spTree>
    <p:extLst>
      <p:ext uri="{BB962C8B-B14F-4D97-AF65-F5344CB8AC3E}">
        <p14:creationId xmlns:p14="http://schemas.microsoft.com/office/powerpoint/2010/main" val="1707743190"/>
      </p:ext>
    </p:extLst>
  </p:cSld>
  <p:clrMap bg1="lt1" tx1="dk1" bg2="lt2" tx2="dk2" accent1="accent1" accent2="accent2" accent3="accent3" accent4="accent4" accent5="accent5" accent6="accent6" hlink="hlink" folHlink="folHlink"/>
  <p:notesStyle>
    <a:lvl1pPr marL="0" algn="l" defTabSz="538764" rtl="0" eaLnBrk="1" latinLnBrk="0" hangingPunct="1">
      <a:defRPr sz="707" kern="1200">
        <a:solidFill>
          <a:schemeClr val="tx1"/>
        </a:solidFill>
        <a:latin typeface="+mn-lt"/>
        <a:ea typeface="+mn-ea"/>
        <a:cs typeface="+mn-cs"/>
      </a:defRPr>
    </a:lvl1pPr>
    <a:lvl2pPr marL="269382" algn="l" defTabSz="538764" rtl="0" eaLnBrk="1" latinLnBrk="0" hangingPunct="1">
      <a:defRPr sz="707" kern="1200">
        <a:solidFill>
          <a:schemeClr val="tx1"/>
        </a:solidFill>
        <a:latin typeface="+mn-lt"/>
        <a:ea typeface="+mn-ea"/>
        <a:cs typeface="+mn-cs"/>
      </a:defRPr>
    </a:lvl2pPr>
    <a:lvl3pPr marL="538764" algn="l" defTabSz="538764" rtl="0" eaLnBrk="1" latinLnBrk="0" hangingPunct="1">
      <a:defRPr sz="707" kern="1200">
        <a:solidFill>
          <a:schemeClr val="tx1"/>
        </a:solidFill>
        <a:latin typeface="+mn-lt"/>
        <a:ea typeface="+mn-ea"/>
        <a:cs typeface="+mn-cs"/>
      </a:defRPr>
    </a:lvl3pPr>
    <a:lvl4pPr marL="808147" algn="l" defTabSz="538764" rtl="0" eaLnBrk="1" latinLnBrk="0" hangingPunct="1">
      <a:defRPr sz="707" kern="1200">
        <a:solidFill>
          <a:schemeClr val="tx1"/>
        </a:solidFill>
        <a:latin typeface="+mn-lt"/>
        <a:ea typeface="+mn-ea"/>
        <a:cs typeface="+mn-cs"/>
      </a:defRPr>
    </a:lvl4pPr>
    <a:lvl5pPr marL="1077529" algn="l" defTabSz="538764" rtl="0" eaLnBrk="1" latinLnBrk="0" hangingPunct="1">
      <a:defRPr sz="707" kern="1200">
        <a:solidFill>
          <a:schemeClr val="tx1"/>
        </a:solidFill>
        <a:latin typeface="+mn-lt"/>
        <a:ea typeface="+mn-ea"/>
        <a:cs typeface="+mn-cs"/>
      </a:defRPr>
    </a:lvl5pPr>
    <a:lvl6pPr marL="1346911" algn="l" defTabSz="538764" rtl="0" eaLnBrk="1" latinLnBrk="0" hangingPunct="1">
      <a:defRPr sz="707" kern="1200">
        <a:solidFill>
          <a:schemeClr val="tx1"/>
        </a:solidFill>
        <a:latin typeface="+mn-lt"/>
        <a:ea typeface="+mn-ea"/>
        <a:cs typeface="+mn-cs"/>
      </a:defRPr>
    </a:lvl6pPr>
    <a:lvl7pPr marL="1616293" algn="l" defTabSz="538764" rtl="0" eaLnBrk="1" latinLnBrk="0" hangingPunct="1">
      <a:defRPr sz="707" kern="1200">
        <a:solidFill>
          <a:schemeClr val="tx1"/>
        </a:solidFill>
        <a:latin typeface="+mn-lt"/>
        <a:ea typeface="+mn-ea"/>
        <a:cs typeface="+mn-cs"/>
      </a:defRPr>
    </a:lvl7pPr>
    <a:lvl8pPr marL="1885676" algn="l" defTabSz="538764" rtl="0" eaLnBrk="1" latinLnBrk="0" hangingPunct="1">
      <a:defRPr sz="707" kern="1200">
        <a:solidFill>
          <a:schemeClr val="tx1"/>
        </a:solidFill>
        <a:latin typeface="+mn-lt"/>
        <a:ea typeface="+mn-ea"/>
        <a:cs typeface="+mn-cs"/>
      </a:defRPr>
    </a:lvl8pPr>
    <a:lvl9pPr marL="2155058" algn="l" defTabSz="538764" rtl="0" eaLnBrk="1" latinLnBrk="0" hangingPunct="1">
      <a:defRPr sz="70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857250" y="1621191"/>
            <a:ext cx="5143500" cy="3448756"/>
          </a:xfrm>
        </p:spPr>
        <p:txBody>
          <a:bodyPr anchor="b"/>
          <a:lstStyle>
            <a:lvl1pPr algn="ctr">
              <a:defRPr sz="3375"/>
            </a:lvl1pPr>
          </a:lstStyle>
          <a:p>
            <a:r>
              <a:rPr lang="sk-SK" smtClean="0"/>
              <a:t>Upravte štýly predlohy textu</a:t>
            </a:r>
            <a:endParaRPr lang="sk-SK"/>
          </a:p>
        </p:txBody>
      </p:sp>
      <p:sp>
        <p:nvSpPr>
          <p:cNvPr id="3" name="Podnadpis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A3E55F46-F448-43B7-A3B9-EC654969E8E9}" type="datetimeFigureOut">
              <a:rPr lang="sk-SK" smtClean="0"/>
              <a:t>06.07.2020</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71385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A3E55F46-F448-43B7-A3B9-EC654969E8E9}" type="datetimeFigureOut">
              <a:rPr lang="sk-SK" smtClean="0"/>
              <a:t>06.07.2020</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201082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4907756" y="527403"/>
            <a:ext cx="1478756" cy="8394877"/>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471487" y="527403"/>
            <a:ext cx="4350544" cy="8394877"/>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A3E55F46-F448-43B7-A3B9-EC654969E8E9}" type="datetimeFigureOut">
              <a:rPr lang="sk-SK" smtClean="0"/>
              <a:t>06.07.2020</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406209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A3E55F46-F448-43B7-A3B9-EC654969E8E9}" type="datetimeFigureOut">
              <a:rPr lang="sk-SK" smtClean="0"/>
              <a:t>06.07.2020</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3614398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467916" y="2469622"/>
            <a:ext cx="5915025" cy="4120620"/>
          </a:xfrm>
        </p:spPr>
        <p:txBody>
          <a:bodyPr anchor="b"/>
          <a:lstStyle>
            <a:lvl1pPr>
              <a:defRPr sz="3375"/>
            </a:lvl1pPr>
          </a:lstStyle>
          <a:p>
            <a:r>
              <a:rPr lang="sk-SK" smtClean="0"/>
              <a:t>Upravte štýly predlohy textu</a:t>
            </a:r>
            <a:endParaRPr lang="sk-SK"/>
          </a:p>
        </p:txBody>
      </p:sp>
      <p:sp>
        <p:nvSpPr>
          <p:cNvPr id="3" name="Zástupný objekt pre text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A3E55F46-F448-43B7-A3B9-EC654969E8E9}" type="datetimeFigureOut">
              <a:rPr lang="sk-SK" smtClean="0"/>
              <a:t>06.07.2020</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397279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471488" y="2637014"/>
            <a:ext cx="2914650" cy="6285266"/>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3471863" y="2637014"/>
            <a:ext cx="2914650" cy="6285266"/>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A3E55F46-F448-43B7-A3B9-EC654969E8E9}" type="datetimeFigureOut">
              <a:rPr lang="sk-SK" smtClean="0"/>
              <a:t>06.07.2020</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3367906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472381" y="527404"/>
            <a:ext cx="5915025" cy="1914702"/>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sk-SK" smtClean="0"/>
              <a:t>Upraviť štýly predlohy textu</a:t>
            </a:r>
          </a:p>
        </p:txBody>
      </p:sp>
      <p:sp>
        <p:nvSpPr>
          <p:cNvPr id="4" name="Zástupný objekt pre obsah 3"/>
          <p:cNvSpPr>
            <a:spLocks noGrp="1"/>
          </p:cNvSpPr>
          <p:nvPr>
            <p:ph sz="half" idx="2"/>
          </p:nvPr>
        </p:nvSpPr>
        <p:spPr>
          <a:xfrm>
            <a:off x="472381" y="3618442"/>
            <a:ext cx="2901255" cy="5322183"/>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sk-SK" smtClean="0"/>
              <a:t>Upraviť štýly predlohy textu</a:t>
            </a:r>
          </a:p>
        </p:txBody>
      </p:sp>
      <p:sp>
        <p:nvSpPr>
          <p:cNvPr id="6" name="Zástupný objekt pre obsah 5"/>
          <p:cNvSpPr>
            <a:spLocks noGrp="1"/>
          </p:cNvSpPr>
          <p:nvPr>
            <p:ph sz="quarter" idx="4"/>
          </p:nvPr>
        </p:nvSpPr>
        <p:spPr>
          <a:xfrm>
            <a:off x="3471863" y="3618442"/>
            <a:ext cx="2915543" cy="5322183"/>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A3E55F46-F448-43B7-A3B9-EC654969E8E9}" type="datetimeFigureOut">
              <a:rPr lang="sk-SK" smtClean="0"/>
              <a:t>06.07.2020</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180850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A3E55F46-F448-43B7-A3B9-EC654969E8E9}" type="datetimeFigureOut">
              <a:rPr lang="sk-SK" smtClean="0"/>
              <a:t>06.07.2020</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383848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A3E55F46-F448-43B7-A3B9-EC654969E8E9}" type="datetimeFigureOut">
              <a:rPr lang="sk-SK" smtClean="0"/>
              <a:t>06.07.2020</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86066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sk-SK" smtClean="0"/>
              <a:t>Upravte štýly predlohy textu</a:t>
            </a:r>
            <a:endParaRPr lang="sk-SK"/>
          </a:p>
        </p:txBody>
      </p:sp>
      <p:sp>
        <p:nvSpPr>
          <p:cNvPr id="3" name="Zástupný objekt pre obsah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A3E55F46-F448-43B7-A3B9-EC654969E8E9}" type="datetimeFigureOut">
              <a:rPr lang="sk-SK" smtClean="0"/>
              <a:t>06.07.2020</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114971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72381" y="660400"/>
            <a:ext cx="2211883" cy="2311400"/>
          </a:xfrm>
        </p:spPr>
        <p:txBody>
          <a:bodyPr anchor="b"/>
          <a:lstStyle>
            <a:lvl1pPr>
              <a:defRPr sz="1800"/>
            </a:lvl1pPr>
          </a:lstStyle>
          <a:p>
            <a:r>
              <a:rPr lang="sk-SK" smtClean="0"/>
              <a:t>Upravte štýly predlohy textu</a:t>
            </a:r>
            <a:endParaRPr lang="sk-SK"/>
          </a:p>
        </p:txBody>
      </p:sp>
      <p:sp>
        <p:nvSpPr>
          <p:cNvPr id="3" name="Zástupný objekt pre obrázok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sk-SK"/>
          </a:p>
        </p:txBody>
      </p:sp>
      <p:sp>
        <p:nvSpPr>
          <p:cNvPr id="4" name="Zástupný objekt pre text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A3E55F46-F448-43B7-A3B9-EC654969E8E9}" type="datetimeFigureOut">
              <a:rPr lang="sk-SK" smtClean="0"/>
              <a:t>06.07.2020</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A5188BA3-FB11-4238-96DF-9241195D2B2F}" type="slidenum">
              <a:rPr lang="sk-SK" smtClean="0"/>
              <a:t>‹#›</a:t>
            </a:fld>
            <a:endParaRPr lang="sk-SK"/>
          </a:p>
        </p:txBody>
      </p:sp>
    </p:spTree>
    <p:extLst>
      <p:ext uri="{BB962C8B-B14F-4D97-AF65-F5344CB8AC3E}">
        <p14:creationId xmlns:p14="http://schemas.microsoft.com/office/powerpoint/2010/main" val="214491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A3E55F46-F448-43B7-A3B9-EC654969E8E9}" type="datetimeFigureOut">
              <a:rPr lang="sk-SK" smtClean="0"/>
              <a:t>06.07.2020</a:t>
            </a:fld>
            <a:endParaRPr lang="sk-SK"/>
          </a:p>
        </p:txBody>
      </p:sp>
      <p:sp>
        <p:nvSpPr>
          <p:cNvPr id="5" name="Zástupný objekt pre pätu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A5188BA3-FB11-4238-96DF-9241195D2B2F}" type="slidenum">
              <a:rPr lang="sk-SK" smtClean="0"/>
              <a:t>‹#›</a:t>
            </a:fld>
            <a:endParaRPr lang="sk-SK"/>
          </a:p>
        </p:txBody>
      </p:sp>
    </p:spTree>
    <p:extLst>
      <p:ext uri="{BB962C8B-B14F-4D97-AF65-F5344CB8AC3E}">
        <p14:creationId xmlns:p14="http://schemas.microsoft.com/office/powerpoint/2010/main" val="345097461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sk-SK"/>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2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4.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8.jpg"/><Relationship Id="rId5" Type="http://schemas.openxmlformats.org/officeDocument/2006/relationships/image" Target="../media/image117.jpeg"/><Relationship Id="rId4" Type="http://schemas.openxmlformats.org/officeDocument/2006/relationships/image" Target="../media/image116.jpeg"/></Relationships>
</file>

<file path=ppt/slides/_rels/slide3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5.jpeg"/><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3.jpe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141.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g"/></Relationships>
</file>

<file path=ppt/slides/_rels/slide4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jpeg"/></Relationships>
</file>

<file path=ppt/slides/_rels/slide4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6.jpe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4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8.jpg"/><Relationship Id="rId5" Type="http://schemas.openxmlformats.org/officeDocument/2006/relationships/image" Target="../media/image157.jpg"/><Relationship Id="rId4" Type="http://schemas.openxmlformats.org/officeDocument/2006/relationships/image" Target="../media/image156.jpg"/></Relationships>
</file>

<file path=ppt/slides/_rels/slide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blue,fresh,education,school sea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819150" y="971550"/>
            <a:ext cx="5219700" cy="7294305"/>
          </a:xfrm>
          <a:prstGeom prst="rect">
            <a:avLst/>
          </a:prstGeom>
          <a:noFill/>
        </p:spPr>
        <p:txBody>
          <a:bodyPr wrap="square" rtlCol="0">
            <a:spAutoFit/>
          </a:bodyPr>
          <a:lstStyle/>
          <a:p>
            <a:pPr algn="ctr"/>
            <a:endParaRPr lang="sk-SK" sz="5400" dirty="0" smtClean="0">
              <a:solidFill>
                <a:schemeClr val="accent6">
                  <a:lumMod val="75000"/>
                </a:schemeClr>
              </a:solidFill>
              <a:latin typeface="Berlin Sans FB Demi" panose="020E0802020502020306" pitchFamily="34" charset="0"/>
            </a:endParaRPr>
          </a:p>
          <a:p>
            <a:pPr algn="ctr"/>
            <a:r>
              <a:rPr lang="sk-SK" sz="5400" dirty="0" smtClean="0">
                <a:solidFill>
                  <a:schemeClr val="accent6">
                    <a:lumMod val="75000"/>
                  </a:schemeClr>
                </a:solidFill>
                <a:latin typeface="Berlin Sans FB Demi" panose="020E0802020502020306" pitchFamily="34" charset="0"/>
              </a:rPr>
              <a:t>K</a:t>
            </a:r>
            <a:r>
              <a:rPr lang="sk-SK" sz="5400" dirty="0" smtClean="0">
                <a:solidFill>
                  <a:schemeClr val="accent6">
                    <a:lumMod val="50000"/>
                  </a:schemeClr>
                </a:solidFill>
                <a:latin typeface="Berlin Sans FB Demi" panose="020E0802020502020306" pitchFamily="34" charset="0"/>
              </a:rPr>
              <a:t>N</a:t>
            </a:r>
            <a:r>
              <a:rPr lang="sk-SK" sz="5400" dirty="0" smtClean="0">
                <a:solidFill>
                  <a:schemeClr val="accent6">
                    <a:lumMod val="75000"/>
                  </a:schemeClr>
                </a:solidFill>
                <a:latin typeface="Berlin Sans FB Demi" panose="020E0802020502020306" pitchFamily="34" charset="0"/>
              </a:rPr>
              <a:t>I</a:t>
            </a:r>
            <a:r>
              <a:rPr lang="sk-SK" sz="5400" dirty="0" smtClean="0">
                <a:solidFill>
                  <a:schemeClr val="accent6">
                    <a:lumMod val="50000"/>
                  </a:schemeClr>
                </a:solidFill>
                <a:latin typeface="Berlin Sans FB Demi" panose="020E0802020502020306" pitchFamily="34" charset="0"/>
              </a:rPr>
              <a:t>H</a:t>
            </a:r>
            <a:r>
              <a:rPr lang="sk-SK" sz="5400" dirty="0" smtClean="0">
                <a:solidFill>
                  <a:schemeClr val="accent6">
                    <a:lumMod val="75000"/>
                  </a:schemeClr>
                </a:solidFill>
                <a:latin typeface="Berlin Sans FB Demi" panose="020E0802020502020306" pitchFamily="34" charset="0"/>
              </a:rPr>
              <a:t>A</a:t>
            </a:r>
            <a:br>
              <a:rPr lang="sk-SK" sz="5400" dirty="0" smtClean="0">
                <a:solidFill>
                  <a:schemeClr val="accent6">
                    <a:lumMod val="75000"/>
                  </a:schemeClr>
                </a:solidFill>
                <a:latin typeface="Berlin Sans FB Demi" panose="020E0802020502020306" pitchFamily="34" charset="0"/>
              </a:rPr>
            </a:br>
            <a:r>
              <a:rPr lang="sk-SK" sz="5400" dirty="0" smtClean="0">
                <a:solidFill>
                  <a:schemeClr val="accent6">
                    <a:lumMod val="50000"/>
                  </a:schemeClr>
                </a:solidFill>
                <a:latin typeface="Berlin Sans FB Demi" panose="020E0802020502020306" pitchFamily="34" charset="0"/>
              </a:rPr>
              <a:t>Š</a:t>
            </a:r>
            <a:r>
              <a:rPr lang="sk-SK" sz="5400" dirty="0" smtClean="0">
                <a:solidFill>
                  <a:schemeClr val="accent6">
                    <a:lumMod val="75000"/>
                  </a:schemeClr>
                </a:solidFill>
                <a:latin typeface="Berlin Sans FB Demi" panose="020E0802020502020306" pitchFamily="34" charset="0"/>
              </a:rPr>
              <a:t>K</a:t>
            </a:r>
            <a:r>
              <a:rPr lang="sk-SK" sz="5400" dirty="0" smtClean="0">
                <a:solidFill>
                  <a:schemeClr val="accent6">
                    <a:lumMod val="50000"/>
                  </a:schemeClr>
                </a:solidFill>
                <a:latin typeface="Berlin Sans FB Demi" panose="020E0802020502020306" pitchFamily="34" charset="0"/>
              </a:rPr>
              <a:t>O</a:t>
            </a:r>
            <a:r>
              <a:rPr lang="sk-SK" sz="5400" dirty="0" smtClean="0">
                <a:solidFill>
                  <a:schemeClr val="accent6">
                    <a:lumMod val="75000"/>
                  </a:schemeClr>
                </a:solidFill>
                <a:latin typeface="Berlin Sans FB Demi" panose="020E0802020502020306" pitchFamily="34" charset="0"/>
              </a:rPr>
              <a:t>L</a:t>
            </a:r>
            <a:r>
              <a:rPr lang="sk-SK" sz="5400" dirty="0" smtClean="0">
                <a:solidFill>
                  <a:schemeClr val="accent6">
                    <a:lumMod val="50000"/>
                  </a:schemeClr>
                </a:solidFill>
                <a:latin typeface="Berlin Sans FB Demi" panose="020E0802020502020306" pitchFamily="34" charset="0"/>
              </a:rPr>
              <a:t>Y</a:t>
            </a:r>
          </a:p>
          <a:p>
            <a:pPr algn="ctr"/>
            <a:r>
              <a:rPr lang="sk-SK" sz="5400" dirty="0" smtClean="0">
                <a:solidFill>
                  <a:schemeClr val="accent6">
                    <a:lumMod val="75000"/>
                  </a:schemeClr>
                </a:solidFill>
              </a:rPr>
              <a:t/>
            </a:r>
            <a:br>
              <a:rPr lang="sk-SK" sz="5400" dirty="0" smtClean="0">
                <a:solidFill>
                  <a:schemeClr val="accent6">
                    <a:lumMod val="75000"/>
                  </a:schemeClr>
                </a:solidFill>
              </a:rPr>
            </a:br>
            <a:r>
              <a:rPr lang="sk-SK" sz="5400" dirty="0" smtClean="0">
                <a:solidFill>
                  <a:schemeClr val="accent6">
                    <a:lumMod val="75000"/>
                  </a:schemeClr>
                </a:solidFill>
                <a:latin typeface="Berlin Sans FB Demi" panose="020E0802020502020306" pitchFamily="34" charset="0"/>
              </a:rPr>
              <a:t>2</a:t>
            </a:r>
            <a:r>
              <a:rPr lang="sk-SK" sz="5400" dirty="0" smtClean="0">
                <a:solidFill>
                  <a:schemeClr val="accent6">
                    <a:lumMod val="50000"/>
                  </a:schemeClr>
                </a:solidFill>
                <a:latin typeface="Berlin Sans FB Demi" panose="020E0802020502020306" pitchFamily="34" charset="0"/>
              </a:rPr>
              <a:t>0</a:t>
            </a:r>
            <a:r>
              <a:rPr lang="sk-SK" sz="5400" dirty="0" smtClean="0">
                <a:solidFill>
                  <a:schemeClr val="accent6">
                    <a:lumMod val="75000"/>
                  </a:schemeClr>
                </a:solidFill>
                <a:latin typeface="Berlin Sans FB Demi" panose="020E0802020502020306" pitchFamily="34" charset="0"/>
              </a:rPr>
              <a:t>1</a:t>
            </a:r>
            <a:r>
              <a:rPr lang="sk-SK" sz="5400" dirty="0" smtClean="0">
                <a:solidFill>
                  <a:schemeClr val="accent6">
                    <a:lumMod val="50000"/>
                  </a:schemeClr>
                </a:solidFill>
                <a:latin typeface="Berlin Sans FB Demi" panose="020E0802020502020306" pitchFamily="34" charset="0"/>
              </a:rPr>
              <a:t>9</a:t>
            </a:r>
            <a:r>
              <a:rPr lang="sk-SK" sz="5400" dirty="0" smtClean="0">
                <a:solidFill>
                  <a:schemeClr val="accent6">
                    <a:lumMod val="75000"/>
                  </a:schemeClr>
                </a:solidFill>
                <a:latin typeface="Berlin Sans FB Demi" panose="020E0802020502020306" pitchFamily="34" charset="0"/>
              </a:rPr>
              <a:t>-</a:t>
            </a:r>
            <a:r>
              <a:rPr lang="sk-SK" sz="5400" dirty="0" smtClean="0">
                <a:solidFill>
                  <a:schemeClr val="accent6">
                    <a:lumMod val="50000"/>
                  </a:schemeClr>
                </a:solidFill>
                <a:latin typeface="Berlin Sans FB Demi" panose="020E0802020502020306" pitchFamily="34" charset="0"/>
              </a:rPr>
              <a:t>2</a:t>
            </a:r>
            <a:r>
              <a:rPr lang="sk-SK" sz="5400" dirty="0" smtClean="0">
                <a:solidFill>
                  <a:schemeClr val="accent6">
                    <a:lumMod val="75000"/>
                  </a:schemeClr>
                </a:solidFill>
                <a:latin typeface="Berlin Sans FB Demi" panose="020E0802020502020306" pitchFamily="34" charset="0"/>
              </a:rPr>
              <a:t>0</a:t>
            </a:r>
            <a:r>
              <a:rPr lang="sk-SK" sz="5400" dirty="0" smtClean="0">
                <a:solidFill>
                  <a:schemeClr val="accent6">
                    <a:lumMod val="50000"/>
                  </a:schemeClr>
                </a:solidFill>
                <a:latin typeface="Berlin Sans FB Demi" panose="020E0802020502020306" pitchFamily="34" charset="0"/>
              </a:rPr>
              <a:t>2</a:t>
            </a:r>
            <a:r>
              <a:rPr lang="sk-SK" sz="5400" dirty="0" smtClean="0">
                <a:solidFill>
                  <a:schemeClr val="accent6">
                    <a:lumMod val="75000"/>
                  </a:schemeClr>
                </a:solidFill>
                <a:latin typeface="Berlin Sans FB Demi" panose="020E0802020502020306" pitchFamily="34" charset="0"/>
              </a:rPr>
              <a:t>0</a:t>
            </a:r>
          </a:p>
          <a:p>
            <a:r>
              <a:rPr lang="sk-SK" sz="2400" b="1" dirty="0" smtClean="0">
                <a:ln/>
                <a:solidFill>
                  <a:schemeClr val="accent5">
                    <a:lumMod val="50000"/>
                  </a:schemeClr>
                </a:solidFill>
                <a:latin typeface="Comic Sans MS" panose="030F0702030302020204" pitchFamily="66" charset="0"/>
              </a:rPr>
              <a:t>            </a:t>
            </a:r>
          </a:p>
          <a:p>
            <a:endParaRPr lang="sk-SK" sz="2400" b="1" dirty="0">
              <a:ln/>
              <a:solidFill>
                <a:schemeClr val="accent5">
                  <a:lumMod val="50000"/>
                </a:schemeClr>
              </a:solidFill>
              <a:latin typeface="Comic Sans MS" panose="030F0702030302020204" pitchFamily="66" charset="0"/>
            </a:endParaRPr>
          </a:p>
          <a:p>
            <a:endParaRPr lang="sk-SK" sz="2400" b="1" dirty="0" smtClean="0">
              <a:ln/>
              <a:solidFill>
                <a:schemeClr val="accent5">
                  <a:lumMod val="50000"/>
                </a:schemeClr>
              </a:solidFill>
              <a:latin typeface="Comic Sans MS" panose="030F0702030302020204" pitchFamily="66" charset="0"/>
            </a:endParaRPr>
          </a:p>
          <a:p>
            <a:r>
              <a:rPr lang="sk-SK" sz="2400" b="1" dirty="0">
                <a:ln/>
                <a:solidFill>
                  <a:schemeClr val="accent5">
                    <a:lumMod val="50000"/>
                  </a:schemeClr>
                </a:solidFill>
                <a:latin typeface="Comic Sans MS" panose="030F0702030302020204" pitchFamily="66" charset="0"/>
              </a:rPr>
              <a:t> </a:t>
            </a:r>
            <a:r>
              <a:rPr lang="sk-SK" sz="2400" b="1" dirty="0" smtClean="0">
                <a:ln/>
                <a:solidFill>
                  <a:schemeClr val="accent5">
                    <a:lumMod val="50000"/>
                  </a:schemeClr>
                </a:solidFill>
                <a:latin typeface="Comic Sans MS" panose="030F0702030302020204" pitchFamily="66" charset="0"/>
              </a:rPr>
              <a:t>  </a:t>
            </a:r>
            <a:r>
              <a:rPr lang="sk-SK" sz="2400" b="1" dirty="0" smtClean="0">
                <a:ln/>
                <a:solidFill>
                  <a:schemeClr val="accent6">
                    <a:lumMod val="75000"/>
                  </a:schemeClr>
                </a:solidFill>
                <a:latin typeface="Comic Sans MS" panose="030F0702030302020204" pitchFamily="66" charset="0"/>
              </a:rPr>
              <a:t>Materská </a:t>
            </a:r>
            <a:r>
              <a:rPr lang="sk-SK" sz="2400" b="1" dirty="0">
                <a:ln/>
                <a:solidFill>
                  <a:schemeClr val="accent6">
                    <a:lumMod val="75000"/>
                  </a:schemeClr>
                </a:solidFill>
                <a:latin typeface="Comic Sans MS" panose="030F0702030302020204" pitchFamily="66" charset="0"/>
              </a:rPr>
              <a:t>škola                 </a:t>
            </a:r>
          </a:p>
          <a:p>
            <a:r>
              <a:rPr lang="sk-SK" sz="2400" b="1" dirty="0">
                <a:ln/>
                <a:solidFill>
                  <a:schemeClr val="accent6">
                    <a:lumMod val="75000"/>
                  </a:schemeClr>
                </a:solidFill>
                <a:latin typeface="Comic Sans MS" panose="030F0702030302020204" pitchFamily="66" charset="0"/>
              </a:rPr>
              <a:t>  </a:t>
            </a:r>
            <a:r>
              <a:rPr lang="sk-SK" sz="2400" b="1" dirty="0" smtClean="0">
                <a:ln/>
                <a:solidFill>
                  <a:schemeClr val="accent6">
                    <a:lumMod val="75000"/>
                  </a:schemeClr>
                </a:solidFill>
                <a:latin typeface="Comic Sans MS" panose="030F0702030302020204" pitchFamily="66" charset="0"/>
              </a:rPr>
              <a:t> </a:t>
            </a:r>
            <a:r>
              <a:rPr lang="sk-SK" sz="2400" b="1" dirty="0">
                <a:ln/>
                <a:solidFill>
                  <a:schemeClr val="accent6">
                    <a:lumMod val="75000"/>
                  </a:schemeClr>
                </a:solidFill>
                <a:latin typeface="Comic Sans MS" panose="030F0702030302020204" pitchFamily="66" charset="0"/>
              </a:rPr>
              <a:t>Nový diel č.50</a:t>
            </a:r>
          </a:p>
          <a:p>
            <a:r>
              <a:rPr lang="sk-SK" sz="2400" b="1" dirty="0">
                <a:ln/>
                <a:solidFill>
                  <a:schemeClr val="accent6">
                    <a:lumMod val="75000"/>
                  </a:schemeClr>
                </a:solidFill>
                <a:latin typeface="Comic Sans MS" panose="030F0702030302020204" pitchFamily="66" charset="0"/>
              </a:rPr>
              <a:t>   </a:t>
            </a:r>
            <a:r>
              <a:rPr lang="sk-SK" sz="2400" b="1" dirty="0" smtClean="0">
                <a:ln/>
                <a:solidFill>
                  <a:schemeClr val="accent6">
                    <a:lumMod val="75000"/>
                  </a:schemeClr>
                </a:solidFill>
                <a:latin typeface="Comic Sans MS" panose="030F0702030302020204" pitchFamily="66" charset="0"/>
              </a:rPr>
              <a:t>Hurbanovo</a:t>
            </a:r>
            <a:endParaRPr lang="sk-SK" sz="2400" b="1" dirty="0">
              <a:ln/>
              <a:solidFill>
                <a:schemeClr val="accent6">
                  <a:lumMod val="75000"/>
                </a:schemeClr>
              </a:solidFill>
              <a:latin typeface="Comic Sans MS" panose="030F0702030302020204" pitchFamily="66" charset="0"/>
            </a:endParaRPr>
          </a:p>
          <a:p>
            <a:pPr algn="ctr"/>
            <a:endParaRPr lang="sk-SK" sz="5400" dirty="0">
              <a:solidFill>
                <a:schemeClr val="accent6">
                  <a:lumMod val="75000"/>
                </a:schemeClr>
              </a:solidFill>
              <a:latin typeface="Berlin Sans FB Demi" panose="020E0802020502020306" pitchFamily="34" charset="0"/>
            </a:endParaRPr>
          </a:p>
        </p:txBody>
      </p:sp>
    </p:spTree>
    <p:extLst>
      <p:ext uri="{BB962C8B-B14F-4D97-AF65-F5344CB8AC3E}">
        <p14:creationId xmlns:p14="http://schemas.microsoft.com/office/powerpoint/2010/main" val="36491892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reative Teaching Press Painted Palette Rainbow Scallops Printer Paper (1987)"/>
          <p:cNvPicPr>
            <a:picLocks noChangeAspect="1" noChangeArrowheads="1"/>
          </p:cNvPicPr>
          <p:nvPr/>
        </p:nvPicPr>
        <p:blipFill rotWithShape="1">
          <a:blip r:embed="rId2">
            <a:extLst>
              <a:ext uri="{28A0092B-C50C-407E-A947-70E740481C1C}">
                <a14:useLocalDpi xmlns:a14="http://schemas.microsoft.com/office/drawing/2010/main" val="0"/>
              </a:ext>
            </a:extLst>
          </a:blip>
          <a:srcRect t="3847" b="4423"/>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42950" y="3282637"/>
            <a:ext cx="5378395" cy="461665"/>
          </a:xfrm>
          <a:prstGeom prst="rect">
            <a:avLst/>
          </a:prstGeom>
          <a:noFill/>
          <a:ln>
            <a:noFill/>
          </a:ln>
        </p:spPr>
        <p:txBody>
          <a:bodyPr wrap="none" rtlCol="0">
            <a:spAutoFit/>
          </a:bodyPr>
          <a:lstStyle/>
          <a:p>
            <a:r>
              <a:rPr lang="sk-SK" sz="2400" dirty="0" smtClean="0">
                <a:solidFill>
                  <a:srgbClr val="7030A0"/>
                </a:solidFill>
                <a:latin typeface="Comic Sans MS" panose="030F0702030302020204" pitchFamily="66" charset="0"/>
              </a:rPr>
              <a:t>Divadelné predstavenie – O lišiakovi</a:t>
            </a:r>
            <a:endParaRPr lang="sk-SK" sz="2400" dirty="0">
              <a:latin typeface="Comic Sans MS" panose="030F0702030302020204" pitchFamily="66" charset="0"/>
            </a:endParaRPr>
          </a:p>
        </p:txBody>
      </p:sp>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5900" y="443250"/>
            <a:ext cx="3600001" cy="2700000"/>
          </a:xfrm>
          <a:prstGeom prst="rect">
            <a:avLst/>
          </a:prstGeom>
          <a:ln w="12700">
            <a:solidFill>
              <a:srgbClr val="7030A0"/>
            </a:solidFill>
          </a:ln>
        </p:spPr>
      </p:pic>
      <p:pic>
        <p:nvPicPr>
          <p:cNvPr id="8" name="Obrázo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900" y="3883689"/>
            <a:ext cx="3600001" cy="2700000"/>
          </a:xfrm>
          <a:prstGeom prst="rect">
            <a:avLst/>
          </a:prstGeom>
          <a:ln w="12700">
            <a:solidFill>
              <a:srgbClr val="FFC000"/>
            </a:solidFill>
          </a:ln>
        </p:spPr>
      </p:pic>
      <p:pic>
        <p:nvPicPr>
          <p:cNvPr id="9" name="Obrázo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5901" y="6862463"/>
            <a:ext cx="3600000" cy="2700000"/>
          </a:xfrm>
          <a:prstGeom prst="rect">
            <a:avLst/>
          </a:prstGeom>
          <a:ln w="12700">
            <a:solidFill>
              <a:srgbClr val="0070C0"/>
            </a:solidFill>
          </a:ln>
        </p:spPr>
      </p:pic>
    </p:spTree>
    <p:extLst>
      <p:ext uri="{BB962C8B-B14F-4D97-AF65-F5344CB8AC3E}">
        <p14:creationId xmlns:p14="http://schemas.microsoft.com/office/powerpoint/2010/main" val="1133940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reative Teaching Press Painted Palette Rainbow Scallops Printer Paper (1987)"/>
          <p:cNvPicPr>
            <a:picLocks noChangeAspect="1" noChangeArrowheads="1"/>
          </p:cNvPicPr>
          <p:nvPr/>
        </p:nvPicPr>
        <p:blipFill rotWithShape="1">
          <a:blip r:embed="rId2">
            <a:extLst>
              <a:ext uri="{28A0092B-C50C-407E-A947-70E740481C1C}">
                <a14:useLocalDpi xmlns:a14="http://schemas.microsoft.com/office/drawing/2010/main" val="0"/>
              </a:ext>
            </a:extLst>
          </a:blip>
          <a:srcRect t="3847" b="4423"/>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omi\Desktop\divadlo\20191029_091536.jpg"/>
          <p:cNvPicPr>
            <a:picLocks noChangeAspect="1" noChangeArrowheads="1"/>
          </p:cNvPicPr>
          <p:nvPr/>
        </p:nvPicPr>
        <p:blipFill>
          <a:blip r:embed="rId3" cstate="print"/>
          <a:srcRect/>
          <a:stretch>
            <a:fillRect/>
          </a:stretch>
        </p:blipFill>
        <p:spPr bwMode="auto">
          <a:xfrm>
            <a:off x="1379030" y="853496"/>
            <a:ext cx="3840000" cy="2160000"/>
          </a:xfrm>
          <a:prstGeom prst="rect">
            <a:avLst/>
          </a:prstGeom>
          <a:noFill/>
          <a:ln w="12700">
            <a:solidFill>
              <a:schemeClr val="accent5">
                <a:lumMod val="60000"/>
                <a:lumOff val="40000"/>
              </a:schemeClr>
            </a:solidFill>
          </a:ln>
        </p:spPr>
      </p:pic>
      <p:pic>
        <p:nvPicPr>
          <p:cNvPr id="4" name="Picture 4" descr="C:\Users\romi\Desktop\divadlo\20191029_085502.jpg"/>
          <p:cNvPicPr>
            <a:picLocks noChangeAspect="1" noChangeArrowheads="1"/>
          </p:cNvPicPr>
          <p:nvPr/>
        </p:nvPicPr>
        <p:blipFill>
          <a:blip r:embed="rId4" cstate="print"/>
          <a:srcRect/>
          <a:stretch>
            <a:fillRect/>
          </a:stretch>
        </p:blipFill>
        <p:spPr bwMode="auto">
          <a:xfrm>
            <a:off x="1379030" y="3387902"/>
            <a:ext cx="3840000" cy="2160000"/>
          </a:xfrm>
          <a:prstGeom prst="rect">
            <a:avLst/>
          </a:prstGeom>
          <a:noFill/>
          <a:ln w="12700">
            <a:solidFill>
              <a:schemeClr val="accent2">
                <a:lumMod val="60000"/>
                <a:lumOff val="40000"/>
              </a:schemeClr>
            </a:solidFill>
          </a:ln>
        </p:spPr>
      </p:pic>
      <p:pic>
        <p:nvPicPr>
          <p:cNvPr id="5" name="Picture 2" descr="C:\Users\romi\Desktop\divadlo\20191029_091338.jpg"/>
          <p:cNvPicPr>
            <a:picLocks noChangeAspect="1" noChangeArrowheads="1"/>
          </p:cNvPicPr>
          <p:nvPr/>
        </p:nvPicPr>
        <p:blipFill>
          <a:blip r:embed="rId5" cstate="print"/>
          <a:srcRect/>
          <a:stretch>
            <a:fillRect/>
          </a:stretch>
        </p:blipFill>
        <p:spPr bwMode="auto">
          <a:xfrm>
            <a:off x="1158043" y="6106951"/>
            <a:ext cx="1822500" cy="3240000"/>
          </a:xfrm>
          <a:prstGeom prst="rect">
            <a:avLst/>
          </a:prstGeom>
          <a:noFill/>
          <a:ln w="12700">
            <a:solidFill>
              <a:schemeClr val="accent1"/>
            </a:solidFill>
          </a:ln>
        </p:spPr>
      </p:pic>
      <p:pic>
        <p:nvPicPr>
          <p:cNvPr id="6" name="Picture 5" descr="C:\Users\romi\Desktop\divadlo\20191029_085436.jpg"/>
          <p:cNvPicPr>
            <a:picLocks noChangeAspect="1" noChangeArrowheads="1"/>
          </p:cNvPicPr>
          <p:nvPr/>
        </p:nvPicPr>
        <p:blipFill>
          <a:blip r:embed="rId6" cstate="print"/>
          <a:srcRect/>
          <a:stretch>
            <a:fillRect/>
          </a:stretch>
        </p:blipFill>
        <p:spPr bwMode="auto">
          <a:xfrm>
            <a:off x="3912053" y="6106960"/>
            <a:ext cx="1822500" cy="3240000"/>
          </a:xfrm>
          <a:prstGeom prst="rect">
            <a:avLst/>
          </a:prstGeom>
          <a:noFill/>
          <a:ln w="12700">
            <a:solidFill>
              <a:schemeClr val="accent4"/>
            </a:solidFill>
          </a:ln>
        </p:spPr>
      </p:pic>
    </p:spTree>
    <p:extLst>
      <p:ext uri="{BB962C8B-B14F-4D97-AF65-F5344CB8AC3E}">
        <p14:creationId xmlns:p14="http://schemas.microsoft.com/office/powerpoint/2010/main" val="12747047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alpha val="98000"/>
              </a:srgb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43050" y="309562"/>
            <a:ext cx="3600001" cy="2700000"/>
          </a:xfrm>
          <a:prstGeom prst="rect">
            <a:avLst/>
          </a:prstGeom>
          <a:ln w="12700">
            <a:solidFill>
              <a:schemeClr val="tx1">
                <a:lumMod val="50000"/>
                <a:lumOff val="50000"/>
              </a:schemeClr>
            </a:solidFill>
          </a:ln>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049" y="3755212"/>
            <a:ext cx="3600001" cy="2700000"/>
          </a:xfrm>
          <a:prstGeom prst="rect">
            <a:avLst/>
          </a:prstGeom>
          <a:ln w="12700">
            <a:solidFill>
              <a:schemeClr val="tx1">
                <a:lumMod val="50000"/>
                <a:lumOff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3050" y="6765220"/>
            <a:ext cx="3600000" cy="2700000"/>
          </a:xfrm>
          <a:prstGeom prst="rect">
            <a:avLst/>
          </a:prstGeom>
          <a:ln w="12700">
            <a:solidFill>
              <a:schemeClr val="tx1">
                <a:lumMod val="50000"/>
                <a:lumOff val="50000"/>
              </a:schemeClr>
            </a:solidFill>
          </a:ln>
        </p:spPr>
      </p:pic>
      <p:sp>
        <p:nvSpPr>
          <p:cNvPr id="5" name="BlokTextu 4"/>
          <p:cNvSpPr txBox="1"/>
          <p:nvPr/>
        </p:nvSpPr>
        <p:spPr>
          <a:xfrm>
            <a:off x="1183937" y="3138543"/>
            <a:ext cx="4778872" cy="461665"/>
          </a:xfrm>
          <a:prstGeom prst="rect">
            <a:avLst/>
          </a:prstGeom>
          <a:noFill/>
        </p:spPr>
        <p:txBody>
          <a:bodyPr wrap="none" rtlCol="0">
            <a:spAutoFit/>
          </a:bodyPr>
          <a:lstStyle/>
          <a:p>
            <a:r>
              <a:rPr lang="sk-SK" sz="2400" dirty="0" smtClean="0">
                <a:latin typeface="Comic Sans MS" panose="030F0702030302020204" pitchFamily="66" charset="0"/>
              </a:rPr>
              <a:t>Beseda s dentálnou hygieničkou</a:t>
            </a:r>
            <a:endParaRPr lang="sk-SK" sz="2400" dirty="0">
              <a:latin typeface="Comic Sans MS" panose="030F0702030302020204" pitchFamily="66" charset="0"/>
            </a:endParaRPr>
          </a:p>
        </p:txBody>
      </p:sp>
    </p:spTree>
    <p:extLst>
      <p:ext uri="{BB962C8B-B14F-4D97-AF65-F5344CB8AC3E}">
        <p14:creationId xmlns:p14="http://schemas.microsoft.com/office/powerpoint/2010/main" val="2939230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FC000">
                <a:alpha val="98000"/>
              </a:srgbClr>
            </a:gs>
            <a:gs pos="74000">
              <a:schemeClr val="accent6">
                <a:lumMod val="45000"/>
                <a:lumOff val="55000"/>
              </a:schemeClr>
            </a:gs>
            <a:gs pos="83000">
              <a:schemeClr val="accent6">
                <a:lumMod val="45000"/>
                <a:lumOff val="55000"/>
              </a:schemeClr>
            </a:gs>
            <a:gs pos="100000">
              <a:schemeClr val="accent6">
                <a:lumMod val="30000"/>
                <a:lumOff val="70000"/>
              </a:schemeClr>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3" descr="E:\dentálna hygiena\DSCN0472.JPG"/>
          <p:cNvPicPr>
            <a:picLocks noChangeAspect="1" noChangeArrowheads="1"/>
          </p:cNvPicPr>
          <p:nvPr/>
        </p:nvPicPr>
        <p:blipFill>
          <a:blip r:embed="rId2" cstate="print"/>
          <a:srcRect/>
          <a:stretch>
            <a:fillRect/>
          </a:stretch>
        </p:blipFill>
        <p:spPr bwMode="auto">
          <a:xfrm>
            <a:off x="1489005" y="3774078"/>
            <a:ext cx="3648000" cy="2736000"/>
          </a:xfrm>
          <a:prstGeom prst="rect">
            <a:avLst/>
          </a:prstGeom>
          <a:noFill/>
          <a:ln w="12700">
            <a:solidFill>
              <a:schemeClr val="tx1">
                <a:lumMod val="50000"/>
                <a:lumOff val="50000"/>
              </a:schemeClr>
            </a:solidFill>
          </a:ln>
        </p:spPr>
      </p:pic>
      <p:pic>
        <p:nvPicPr>
          <p:cNvPr id="3" name="Picture 4" descr="E:\dentálna hygiena\DSCN0476.JPG"/>
          <p:cNvPicPr>
            <a:picLocks noChangeAspect="1" noChangeArrowheads="1"/>
          </p:cNvPicPr>
          <p:nvPr/>
        </p:nvPicPr>
        <p:blipFill>
          <a:blip r:embed="rId3" cstate="print"/>
          <a:srcRect/>
          <a:stretch>
            <a:fillRect/>
          </a:stretch>
        </p:blipFill>
        <p:spPr bwMode="auto">
          <a:xfrm>
            <a:off x="1489005" y="6792161"/>
            <a:ext cx="3648000" cy="2736000"/>
          </a:xfrm>
          <a:prstGeom prst="rect">
            <a:avLst/>
          </a:prstGeom>
          <a:noFill/>
          <a:ln w="12700">
            <a:solidFill>
              <a:schemeClr val="tx1">
                <a:lumMod val="50000"/>
                <a:lumOff val="50000"/>
              </a:schemeClr>
            </a:solidFill>
          </a:ln>
        </p:spPr>
      </p:pic>
      <p:pic>
        <p:nvPicPr>
          <p:cNvPr id="4" name="Picture 2" descr="E:\dentálna hygiena\DSCN0464.JPG"/>
          <p:cNvPicPr>
            <a:picLocks noChangeAspect="1" noChangeArrowheads="1"/>
          </p:cNvPicPr>
          <p:nvPr/>
        </p:nvPicPr>
        <p:blipFill>
          <a:blip r:embed="rId4" cstate="print"/>
          <a:srcRect/>
          <a:stretch>
            <a:fillRect/>
          </a:stretch>
        </p:blipFill>
        <p:spPr bwMode="auto">
          <a:xfrm>
            <a:off x="1489006" y="755995"/>
            <a:ext cx="3647999" cy="2736000"/>
          </a:xfrm>
          <a:prstGeom prst="rect">
            <a:avLst/>
          </a:prstGeom>
          <a:noFill/>
          <a:ln w="12700">
            <a:solidFill>
              <a:schemeClr val="tx1">
                <a:lumMod val="50000"/>
                <a:lumOff val="50000"/>
              </a:schemeClr>
            </a:solidFill>
          </a:ln>
        </p:spPr>
      </p:pic>
    </p:spTree>
    <p:extLst>
      <p:ext uri="{BB962C8B-B14F-4D97-AF65-F5344CB8AC3E}">
        <p14:creationId xmlns:p14="http://schemas.microsoft.com/office/powerpoint/2010/main" val="15195603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8999" y="723075"/>
            <a:ext cx="3360001" cy="2520000"/>
          </a:xfrm>
          <a:prstGeom prst="rect">
            <a:avLst/>
          </a:prstGeom>
          <a:ln w="12700">
            <a:solidFill>
              <a:srgbClr val="FF0000"/>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8999" y="3521360"/>
            <a:ext cx="3360001" cy="2520000"/>
          </a:xfrm>
          <a:prstGeom prst="rect">
            <a:avLst/>
          </a:prstGeom>
          <a:ln w="12700">
            <a:solidFill>
              <a:schemeClr val="accent6">
                <a:lumMod val="75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7875" y="6654768"/>
            <a:ext cx="3360001" cy="2520000"/>
          </a:xfrm>
          <a:prstGeom prst="rect">
            <a:avLst/>
          </a:prstGeom>
          <a:ln w="12700">
            <a:solidFill>
              <a:schemeClr val="accent4">
                <a:lumMod val="60000"/>
                <a:lumOff val="40000"/>
              </a:schemeClr>
            </a:solidFill>
          </a:ln>
        </p:spPr>
      </p:pic>
      <p:sp>
        <p:nvSpPr>
          <p:cNvPr id="5" name="BlokTextu 4"/>
          <p:cNvSpPr txBox="1"/>
          <p:nvPr/>
        </p:nvSpPr>
        <p:spPr>
          <a:xfrm>
            <a:off x="505838" y="6041360"/>
            <a:ext cx="6352162" cy="461665"/>
          </a:xfrm>
          <a:prstGeom prst="rect">
            <a:avLst/>
          </a:prstGeom>
          <a:noFill/>
        </p:spPr>
        <p:txBody>
          <a:bodyPr wrap="square" rtlCol="0">
            <a:spAutoFit/>
          </a:bodyPr>
          <a:lstStyle/>
          <a:p>
            <a:r>
              <a:rPr lang="sk-SK" sz="2400" dirty="0" smtClean="0">
                <a:solidFill>
                  <a:schemeClr val="accent1">
                    <a:lumMod val="50000"/>
                  </a:schemeClr>
                </a:solidFill>
                <a:latin typeface="Comic Sans MS" panose="030F0702030302020204" pitchFamily="66" charset="0"/>
              </a:rPr>
              <a:t>Divadelné predstavenie - Malý huncútik</a:t>
            </a:r>
            <a:endParaRPr lang="sk-SK" sz="2400" dirty="0"/>
          </a:p>
        </p:txBody>
      </p:sp>
    </p:spTree>
    <p:extLst>
      <p:ext uri="{BB962C8B-B14F-4D97-AF65-F5344CB8AC3E}">
        <p14:creationId xmlns:p14="http://schemas.microsoft.com/office/powerpoint/2010/main" val="3047549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malí huncúti divdlo\DSCN0487.JPG"/>
          <p:cNvPicPr>
            <a:picLocks noChangeAspect="1" noChangeArrowheads="1"/>
          </p:cNvPicPr>
          <p:nvPr/>
        </p:nvPicPr>
        <p:blipFill>
          <a:blip r:embed="rId3" cstate="print"/>
          <a:srcRect/>
          <a:stretch>
            <a:fillRect/>
          </a:stretch>
        </p:blipFill>
        <p:spPr bwMode="auto">
          <a:xfrm>
            <a:off x="1748999" y="1193583"/>
            <a:ext cx="3360000" cy="2520000"/>
          </a:xfrm>
          <a:prstGeom prst="rect">
            <a:avLst/>
          </a:prstGeom>
          <a:noFill/>
          <a:ln w="12700">
            <a:solidFill>
              <a:schemeClr val="accent2"/>
            </a:solidFill>
          </a:ln>
        </p:spPr>
      </p:pic>
      <p:pic>
        <p:nvPicPr>
          <p:cNvPr id="4" name="Picture 3" descr="E:\malí huncúti divdlo\DSCN0490.JPG"/>
          <p:cNvPicPr>
            <a:picLocks noChangeAspect="1" noChangeArrowheads="1"/>
          </p:cNvPicPr>
          <p:nvPr/>
        </p:nvPicPr>
        <p:blipFill>
          <a:blip r:embed="rId4" cstate="print"/>
          <a:srcRect/>
          <a:stretch>
            <a:fillRect/>
          </a:stretch>
        </p:blipFill>
        <p:spPr bwMode="auto">
          <a:xfrm>
            <a:off x="1748999" y="3899444"/>
            <a:ext cx="3360000" cy="2520000"/>
          </a:xfrm>
          <a:prstGeom prst="rect">
            <a:avLst/>
          </a:prstGeom>
          <a:noFill/>
          <a:ln w="12700">
            <a:solidFill>
              <a:schemeClr val="accent2"/>
            </a:solidFill>
          </a:ln>
        </p:spPr>
      </p:pic>
      <p:pic>
        <p:nvPicPr>
          <p:cNvPr id="5" name="Picture 2" descr="G:\kniha skoly 2019-2020\malí huncúti divdlo\DSCN0489.JPG"/>
          <p:cNvPicPr>
            <a:picLocks noChangeAspect="1" noChangeArrowheads="1"/>
          </p:cNvPicPr>
          <p:nvPr/>
        </p:nvPicPr>
        <p:blipFill>
          <a:blip r:embed="rId5" cstate="print"/>
          <a:srcRect/>
          <a:stretch>
            <a:fillRect/>
          </a:stretch>
        </p:blipFill>
        <p:spPr bwMode="auto">
          <a:xfrm>
            <a:off x="1749000" y="6605305"/>
            <a:ext cx="3359999" cy="2520000"/>
          </a:xfrm>
          <a:prstGeom prst="rect">
            <a:avLst/>
          </a:prstGeom>
          <a:noFill/>
          <a:ln w="12700">
            <a:solidFill>
              <a:schemeClr val="accent2"/>
            </a:solidFill>
          </a:ln>
        </p:spPr>
      </p:pic>
    </p:spTree>
    <p:extLst>
      <p:ext uri="{BB962C8B-B14F-4D97-AF65-F5344CB8AC3E}">
        <p14:creationId xmlns:p14="http://schemas.microsoft.com/office/powerpoint/2010/main" val="3606936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intable Stationary 1 - CreativeRefl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693342" y="3450020"/>
            <a:ext cx="684996" cy="6596614"/>
          </a:xfrm>
          <a:prstGeom prst="rect">
            <a:avLst/>
          </a:prstGeom>
          <a:noFill/>
        </p:spPr>
        <p:txBody>
          <a:bodyPr vert="wordArtVert" wrap="none" rtlCol="0">
            <a:spAutoFit/>
          </a:bodyPr>
          <a:lstStyle/>
          <a:p>
            <a:r>
              <a:rPr lang="sk-SK" sz="2400" dirty="0" smtClean="0">
                <a:solidFill>
                  <a:srgbClr val="C00000"/>
                </a:solidFill>
                <a:latin typeface="Comic Sans MS" panose="030F0702030302020204" pitchFamily="66" charset="0"/>
              </a:rPr>
              <a:t>Mikuláš v MŠ </a:t>
            </a:r>
            <a:endParaRPr lang="sk-SK" sz="2400" dirty="0">
              <a:solidFill>
                <a:srgbClr val="C0000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9275" y="498954"/>
            <a:ext cx="3840000" cy="2880000"/>
          </a:xfrm>
          <a:prstGeom prst="rect">
            <a:avLst/>
          </a:prstGeom>
          <a:ln>
            <a:solidFill>
              <a:schemeClr val="accent5">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4278" y="3593899"/>
            <a:ext cx="3840001" cy="2880000"/>
          </a:xfrm>
          <a:prstGeom prst="rect">
            <a:avLst/>
          </a:prstGeom>
          <a:ln>
            <a:solidFill>
              <a:schemeClr val="accent5">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698" y="6688844"/>
            <a:ext cx="3839153" cy="2880000"/>
          </a:xfrm>
          <a:prstGeom prst="rect">
            <a:avLst/>
          </a:prstGeom>
          <a:ln>
            <a:solidFill>
              <a:schemeClr val="accent5">
                <a:lumMod val="50000"/>
              </a:schemeClr>
            </a:solidFill>
          </a:ln>
        </p:spPr>
      </p:pic>
    </p:spTree>
    <p:extLst>
      <p:ext uri="{BB962C8B-B14F-4D97-AF65-F5344CB8AC3E}">
        <p14:creationId xmlns:p14="http://schemas.microsoft.com/office/powerpoint/2010/main" val="38347064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297" y="-430"/>
            <a:ext cx="6858594" cy="9906859"/>
          </a:xfrm>
          <a:prstGeom prst="rect">
            <a:avLst/>
          </a:prstGeom>
        </p:spPr>
      </p:pic>
      <p:pic>
        <p:nvPicPr>
          <p:cNvPr id="3" name="Picture 2" descr="G:\kniha skoly 2019-2020\Mikuláš\mikuláš (5).jpg"/>
          <p:cNvPicPr>
            <a:picLocks noChangeAspect="1" noChangeArrowheads="1"/>
          </p:cNvPicPr>
          <p:nvPr/>
        </p:nvPicPr>
        <p:blipFill>
          <a:blip r:embed="rId3" cstate="print"/>
          <a:srcRect/>
          <a:stretch>
            <a:fillRect/>
          </a:stretch>
        </p:blipFill>
        <p:spPr bwMode="auto">
          <a:xfrm>
            <a:off x="3024790" y="925026"/>
            <a:ext cx="3359999" cy="2520000"/>
          </a:xfrm>
          <a:prstGeom prst="rect">
            <a:avLst/>
          </a:prstGeom>
          <a:noFill/>
          <a:ln w="12700">
            <a:solidFill>
              <a:schemeClr val="accent1">
                <a:lumMod val="75000"/>
              </a:schemeClr>
            </a:solidFill>
          </a:ln>
        </p:spPr>
      </p:pic>
      <p:pic>
        <p:nvPicPr>
          <p:cNvPr id="4" name="Picture 3" descr="G:\kniha skoly 2019-2020\Mikuláš\mikuláš (7).jpg"/>
          <p:cNvPicPr>
            <a:picLocks noChangeAspect="1" noChangeArrowheads="1"/>
          </p:cNvPicPr>
          <p:nvPr/>
        </p:nvPicPr>
        <p:blipFill>
          <a:blip r:embed="rId4" cstate="print"/>
          <a:srcRect/>
          <a:stretch>
            <a:fillRect/>
          </a:stretch>
        </p:blipFill>
        <p:spPr bwMode="auto">
          <a:xfrm>
            <a:off x="457858" y="3188906"/>
            <a:ext cx="3360000" cy="2520000"/>
          </a:xfrm>
          <a:prstGeom prst="rect">
            <a:avLst/>
          </a:prstGeom>
          <a:noFill/>
          <a:ln w="12700">
            <a:solidFill>
              <a:schemeClr val="accent1">
                <a:lumMod val="75000"/>
              </a:schemeClr>
            </a:solidFill>
          </a:ln>
        </p:spPr>
      </p:pic>
      <p:pic>
        <p:nvPicPr>
          <p:cNvPr id="5" name="Picture 4" descr="G:\kniha skoly 2019-2020\Mikuláš\mikuláš (9).jpg"/>
          <p:cNvPicPr>
            <a:picLocks noChangeAspect="1" noChangeArrowheads="1"/>
          </p:cNvPicPr>
          <p:nvPr/>
        </p:nvPicPr>
        <p:blipFill>
          <a:blip r:embed="rId5" cstate="print"/>
          <a:srcRect/>
          <a:stretch>
            <a:fillRect/>
          </a:stretch>
        </p:blipFill>
        <p:spPr bwMode="auto">
          <a:xfrm>
            <a:off x="2657785" y="5381257"/>
            <a:ext cx="3360000" cy="2520000"/>
          </a:xfrm>
          <a:prstGeom prst="rect">
            <a:avLst/>
          </a:prstGeom>
          <a:noFill/>
          <a:ln w="12700">
            <a:solidFill>
              <a:schemeClr val="accent1">
                <a:lumMod val="75000"/>
              </a:schemeClr>
            </a:solidFill>
          </a:ln>
        </p:spPr>
      </p:pic>
      <p:pic>
        <p:nvPicPr>
          <p:cNvPr id="6" name="Picture 5" descr="G:\kniha skoly 2019-2020\Mikuláš\mikuláš (18).jpg"/>
          <p:cNvPicPr>
            <a:picLocks noChangeAspect="1" noChangeArrowheads="1"/>
          </p:cNvPicPr>
          <p:nvPr/>
        </p:nvPicPr>
        <p:blipFill>
          <a:blip r:embed="rId6" cstate="print"/>
          <a:srcRect/>
          <a:stretch>
            <a:fillRect/>
          </a:stretch>
        </p:blipFill>
        <p:spPr bwMode="auto">
          <a:xfrm>
            <a:off x="396922" y="7852064"/>
            <a:ext cx="2465547" cy="1849160"/>
          </a:xfrm>
          <a:prstGeom prst="rect">
            <a:avLst/>
          </a:prstGeom>
          <a:noFill/>
          <a:ln w="12700">
            <a:solidFill>
              <a:schemeClr val="accent1">
                <a:lumMod val="75000"/>
              </a:schemeClr>
            </a:solidFill>
          </a:ln>
        </p:spPr>
      </p:pic>
    </p:spTree>
    <p:extLst>
      <p:ext uri="{BB962C8B-B14F-4D97-AF65-F5344CB8AC3E}">
        <p14:creationId xmlns:p14="http://schemas.microsoft.com/office/powerpoint/2010/main" val="5120942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rintable Stationary 1 - CreativeReflec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309532" y="3210696"/>
            <a:ext cx="4240263" cy="461665"/>
          </a:xfrm>
          <a:prstGeom prst="rect">
            <a:avLst/>
          </a:prstGeom>
          <a:noFill/>
        </p:spPr>
        <p:txBody>
          <a:bodyPr wrap="none" rtlCol="0">
            <a:spAutoFit/>
          </a:bodyPr>
          <a:lstStyle/>
          <a:p>
            <a:r>
              <a:rPr lang="sk-SK" sz="2400" dirty="0" smtClean="0">
                <a:solidFill>
                  <a:srgbClr val="C00000"/>
                </a:solidFill>
                <a:latin typeface="Comic Sans MS" panose="030F0702030302020204" pitchFamily="66" charset="0"/>
              </a:rPr>
              <a:t>Mikuláš v penzióne </a:t>
            </a:r>
            <a:r>
              <a:rPr lang="sk-SK" sz="2400" dirty="0" err="1" smtClean="0">
                <a:solidFill>
                  <a:srgbClr val="C00000"/>
                </a:solidFill>
                <a:latin typeface="Comic Sans MS" panose="030F0702030302020204" pitchFamily="66" charset="0"/>
              </a:rPr>
              <a:t>Smararg</a:t>
            </a:r>
            <a:endParaRPr lang="sk-SK" sz="2400" dirty="0">
              <a:solidFill>
                <a:srgbClr val="C0000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8334" y="394977"/>
            <a:ext cx="3600000" cy="2700000"/>
          </a:xfrm>
          <a:prstGeom prst="rect">
            <a:avLst/>
          </a:prstGeom>
          <a:ln>
            <a:solidFill>
              <a:schemeClr val="accent5">
                <a:lumMod val="60000"/>
                <a:lumOff val="4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8334" y="6883057"/>
            <a:ext cx="3600000" cy="2700000"/>
          </a:xfrm>
          <a:prstGeom prst="rect">
            <a:avLst/>
          </a:prstGeom>
          <a:ln>
            <a:solidFill>
              <a:schemeClr val="accent5">
                <a:lumMod val="60000"/>
                <a:lumOff val="4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794" y="3860114"/>
            <a:ext cx="3600001" cy="2700000"/>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731404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964928" y="1000051"/>
            <a:ext cx="4800000" cy="3600000"/>
          </a:xfrm>
          <a:prstGeom prst="rect">
            <a:avLst/>
          </a:prstGeom>
          <a:ln w="12700">
            <a:solidFill>
              <a:schemeClr val="accent6">
                <a:lumMod val="50000"/>
              </a:schemeClr>
            </a:solidFill>
          </a:ln>
        </p:spPr>
      </p:pic>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150" y="6036483"/>
            <a:ext cx="5924550" cy="3336118"/>
          </a:xfrm>
          <a:prstGeom prst="rect">
            <a:avLst/>
          </a:prstGeom>
          <a:ln w="12700">
            <a:solidFill>
              <a:schemeClr val="accent6">
                <a:lumMod val="50000"/>
              </a:schemeClr>
            </a:solidFill>
          </a:ln>
        </p:spPr>
      </p:pic>
      <p:sp>
        <p:nvSpPr>
          <p:cNvPr id="5" name="BlokTextu 4"/>
          <p:cNvSpPr txBox="1"/>
          <p:nvPr/>
        </p:nvSpPr>
        <p:spPr>
          <a:xfrm>
            <a:off x="1821504" y="5387434"/>
            <a:ext cx="3514104" cy="461665"/>
          </a:xfrm>
          <a:prstGeom prst="rect">
            <a:avLst/>
          </a:prstGeom>
          <a:noFill/>
        </p:spPr>
        <p:txBody>
          <a:bodyPr wrap="none" rtlCol="0">
            <a:spAutoFit/>
          </a:bodyPr>
          <a:lstStyle/>
          <a:p>
            <a:r>
              <a:rPr lang="sk-SK" sz="2400" dirty="0" smtClean="0">
                <a:solidFill>
                  <a:schemeClr val="accent6">
                    <a:lumMod val="50000"/>
                  </a:schemeClr>
                </a:solidFill>
                <a:latin typeface="Comic Sans MS" panose="030F0702030302020204" pitchFamily="66" charset="0"/>
              </a:rPr>
              <a:t>Mladý ochranár CO SR </a:t>
            </a:r>
            <a:endParaRPr lang="sk-SK" sz="2400" dirty="0">
              <a:solidFill>
                <a:schemeClr val="accent6">
                  <a:lumMod val="50000"/>
                </a:schemeClr>
              </a:solidFill>
              <a:latin typeface="Comic Sans MS" panose="030F0702030302020204" pitchFamily="66" charset="0"/>
            </a:endParaRPr>
          </a:p>
        </p:txBody>
      </p:sp>
    </p:spTree>
    <p:extLst>
      <p:ext uri="{BB962C8B-B14F-4D97-AF65-F5344CB8AC3E}">
        <p14:creationId xmlns:p14="http://schemas.microsoft.com/office/powerpoint/2010/main" val="6910513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71543" y="3125796"/>
            <a:ext cx="5275292" cy="830997"/>
          </a:xfrm>
          <a:prstGeom prst="rect">
            <a:avLst/>
          </a:prstGeom>
          <a:noFill/>
        </p:spPr>
        <p:txBody>
          <a:bodyPr wrap="square" rtlCol="0">
            <a:spAutoFit/>
          </a:bodyPr>
          <a:lstStyle/>
          <a:p>
            <a:pPr algn="ctr"/>
            <a:r>
              <a:rPr lang="sk-SK" sz="2400" dirty="0" smtClean="0">
                <a:solidFill>
                  <a:schemeClr val="accent1">
                    <a:lumMod val="50000"/>
                  </a:schemeClr>
                </a:solidFill>
                <a:latin typeface="Comic Sans MS" panose="030F0702030302020204" pitchFamily="66" charset="0"/>
              </a:rPr>
              <a:t>Výstava </a:t>
            </a:r>
            <a:r>
              <a:rPr lang="sk-SK" sz="2400" dirty="0">
                <a:solidFill>
                  <a:schemeClr val="accent1">
                    <a:lumMod val="50000"/>
                  </a:schemeClr>
                </a:solidFill>
                <a:latin typeface="Comic Sans MS" panose="030F0702030302020204" pitchFamily="66" charset="0"/>
              </a:rPr>
              <a:t>-</a:t>
            </a:r>
            <a:r>
              <a:rPr lang="sk-SK" sz="2400" dirty="0" smtClean="0">
                <a:solidFill>
                  <a:schemeClr val="accent1">
                    <a:lumMod val="50000"/>
                  </a:schemeClr>
                </a:solidFill>
                <a:latin typeface="Comic Sans MS" panose="030F0702030302020204" pitchFamily="66" charset="0"/>
              </a:rPr>
              <a:t>Vesmír očami detí v Dome kultúry  v Hurbanove </a:t>
            </a:r>
            <a:endParaRPr lang="sk-SK" sz="2400" dirty="0">
              <a:solidFill>
                <a:schemeClr val="accent1">
                  <a:lumMod val="50000"/>
                </a:schemeClr>
              </a:solidFill>
              <a:latin typeface="Comic Sans MS" panose="030F0702030302020204" pitchFamily="66" charset="0"/>
            </a:endParaRPr>
          </a:p>
        </p:txBody>
      </p:sp>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4581" y="4098546"/>
            <a:ext cx="3120000" cy="2340000"/>
          </a:xfrm>
          <a:prstGeom prst="rect">
            <a:avLst/>
          </a:prstGeom>
          <a:ln w="19050">
            <a:solidFill>
              <a:schemeClr val="accent5">
                <a:lumMod val="75000"/>
              </a:schemeClr>
            </a:solidFill>
          </a:ln>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81543" y="6434046"/>
            <a:ext cx="3120001" cy="2340000"/>
          </a:xfrm>
          <a:prstGeom prst="rect">
            <a:avLst/>
          </a:prstGeom>
          <a:ln w="19050">
            <a:solidFill>
              <a:schemeClr val="accent4">
                <a:lumMod val="75000"/>
              </a:schemeClr>
            </a:solidFill>
          </a:ln>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69000" y="714920"/>
            <a:ext cx="3120000" cy="2340000"/>
          </a:xfrm>
          <a:prstGeom prst="rect">
            <a:avLst/>
          </a:prstGeom>
          <a:ln w="19050">
            <a:solidFill>
              <a:schemeClr val="accent4">
                <a:lumMod val="75000"/>
              </a:schemeClr>
            </a:solidFill>
          </a:ln>
        </p:spPr>
      </p:pic>
    </p:spTree>
    <p:extLst>
      <p:ext uri="{BB962C8B-B14F-4D97-AF65-F5344CB8AC3E}">
        <p14:creationId xmlns:p14="http://schemas.microsoft.com/office/powerpoint/2010/main" val="4227171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581650" y="945589"/>
            <a:ext cx="601640" cy="8014823"/>
          </a:xfrm>
          <a:prstGeom prst="rect">
            <a:avLst/>
          </a:prstGeom>
          <a:noFill/>
        </p:spPr>
        <p:txBody>
          <a:bodyPr vert="wordArtVert" wrap="none" rtlCol="0">
            <a:spAutoFit/>
          </a:bodyPr>
          <a:lstStyle/>
          <a:p>
            <a:r>
              <a:rPr lang="sk-SK" sz="2000" dirty="0" smtClean="0">
                <a:solidFill>
                  <a:srgbClr val="002060"/>
                </a:solidFill>
                <a:latin typeface="Comic Sans MS" panose="030F0702030302020204" pitchFamily="66" charset="0"/>
              </a:rPr>
              <a:t>Sviatočná hvezdáreň</a:t>
            </a:r>
            <a:endParaRPr lang="sk-SK" sz="2000" dirty="0">
              <a:solidFill>
                <a:srgbClr val="00206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8799" y="6549608"/>
            <a:ext cx="3600001" cy="2700000"/>
          </a:xfrm>
          <a:prstGeom prst="rect">
            <a:avLst/>
          </a:prstGeom>
          <a:ln>
            <a:solidFill>
              <a:schemeClr val="accent5">
                <a:lumMod val="60000"/>
                <a:lumOff val="4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1240" y="656392"/>
            <a:ext cx="3600000" cy="2700000"/>
          </a:xfrm>
          <a:prstGeom prst="rect">
            <a:avLst/>
          </a:prstGeom>
          <a:ln>
            <a:solidFill>
              <a:schemeClr val="accent5">
                <a:lumMod val="60000"/>
                <a:lumOff val="4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950" y="3603000"/>
            <a:ext cx="3600001" cy="2700000"/>
          </a:xfrm>
          <a:prstGeom prst="rect">
            <a:avLst/>
          </a:prstGeom>
          <a:ln>
            <a:solidFill>
              <a:schemeClr val="accent5">
                <a:lumMod val="60000"/>
                <a:lumOff val="40000"/>
              </a:schemeClr>
            </a:solidFill>
          </a:ln>
        </p:spPr>
      </p:pic>
    </p:spTree>
    <p:extLst>
      <p:ext uri="{BB962C8B-B14F-4D97-AF65-F5344CB8AC3E}">
        <p14:creationId xmlns:p14="http://schemas.microsoft.com/office/powerpoint/2010/main" val="886650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kniha skoly 2019-2020\mikulás hvezdáreň\DSCN0582.JPG"/>
          <p:cNvPicPr>
            <a:picLocks noChangeAspect="1" noChangeArrowheads="1"/>
          </p:cNvPicPr>
          <p:nvPr/>
        </p:nvPicPr>
        <p:blipFill>
          <a:blip r:embed="rId3" cstate="print"/>
          <a:srcRect/>
          <a:stretch>
            <a:fillRect/>
          </a:stretch>
        </p:blipFill>
        <p:spPr bwMode="auto">
          <a:xfrm>
            <a:off x="1442395" y="655456"/>
            <a:ext cx="3504000" cy="2628000"/>
          </a:xfrm>
          <a:prstGeom prst="rect">
            <a:avLst/>
          </a:prstGeom>
          <a:noFill/>
          <a:ln w="12700">
            <a:solidFill>
              <a:schemeClr val="tx1">
                <a:lumMod val="65000"/>
                <a:lumOff val="35000"/>
              </a:schemeClr>
            </a:solidFill>
          </a:ln>
        </p:spPr>
      </p:pic>
      <p:pic>
        <p:nvPicPr>
          <p:cNvPr id="4" name="Picture 3" descr="G:\kniha skoly 2019-2020\mikulás hvezdáreň\DSCN0579.JPG"/>
          <p:cNvPicPr>
            <a:picLocks noChangeAspect="1" noChangeArrowheads="1"/>
          </p:cNvPicPr>
          <p:nvPr/>
        </p:nvPicPr>
        <p:blipFill>
          <a:blip r:embed="rId4" cstate="print"/>
          <a:srcRect/>
          <a:stretch>
            <a:fillRect/>
          </a:stretch>
        </p:blipFill>
        <p:spPr bwMode="auto">
          <a:xfrm>
            <a:off x="1908026" y="3465101"/>
            <a:ext cx="3504000" cy="2628000"/>
          </a:xfrm>
          <a:prstGeom prst="rect">
            <a:avLst/>
          </a:prstGeom>
          <a:noFill/>
          <a:ln w="12700">
            <a:solidFill>
              <a:schemeClr val="tx1">
                <a:lumMod val="65000"/>
                <a:lumOff val="35000"/>
              </a:schemeClr>
            </a:solidFill>
          </a:ln>
        </p:spPr>
      </p:pic>
      <p:pic>
        <p:nvPicPr>
          <p:cNvPr id="5" name="Picture 4" descr="G:\kniha skoly 2019-2020\mikulás hvezdáreň\DSCN0578.JPG"/>
          <p:cNvPicPr>
            <a:picLocks noChangeAspect="1" noChangeArrowheads="1"/>
          </p:cNvPicPr>
          <p:nvPr/>
        </p:nvPicPr>
        <p:blipFill>
          <a:blip r:embed="rId5" cstate="print"/>
          <a:srcRect/>
          <a:stretch>
            <a:fillRect/>
          </a:stretch>
        </p:blipFill>
        <p:spPr bwMode="auto">
          <a:xfrm>
            <a:off x="2169196" y="6274746"/>
            <a:ext cx="3504000" cy="2628000"/>
          </a:xfrm>
          <a:prstGeom prst="rect">
            <a:avLst/>
          </a:prstGeom>
          <a:noFill/>
          <a:ln w="12700">
            <a:solidFill>
              <a:schemeClr val="tx1">
                <a:lumMod val="65000"/>
                <a:lumOff val="35000"/>
              </a:schemeClr>
            </a:solidFill>
          </a:ln>
        </p:spPr>
      </p:pic>
    </p:spTree>
    <p:extLst>
      <p:ext uri="{BB962C8B-B14F-4D97-AF65-F5344CB8AC3E}">
        <p14:creationId xmlns:p14="http://schemas.microsoft.com/office/powerpoint/2010/main" val="2010858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l="6377" t="5455" r="6086" b="5294"/>
          <a:stretch/>
        </p:blipFill>
        <p:spPr bwMode="auto">
          <a:xfrm>
            <a:off x="36107" y="0"/>
            <a:ext cx="6821894"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2265094" y="3192503"/>
            <a:ext cx="2682145" cy="461665"/>
          </a:xfrm>
          <a:prstGeom prst="rect">
            <a:avLst/>
          </a:prstGeom>
          <a:noFill/>
        </p:spPr>
        <p:txBody>
          <a:bodyPr wrap="none" rtlCol="0">
            <a:spAutoFit/>
          </a:bodyPr>
          <a:lstStyle/>
          <a:p>
            <a:r>
              <a:rPr lang="sk-SK" sz="2400" dirty="0" smtClean="0">
                <a:solidFill>
                  <a:schemeClr val="accent1">
                    <a:lumMod val="50000"/>
                  </a:schemeClr>
                </a:solidFill>
                <a:latin typeface="Comic Sans MS" panose="030F0702030302020204" pitchFamily="66" charset="0"/>
              </a:rPr>
              <a:t>Dotyky generácií </a:t>
            </a:r>
            <a:endParaRPr lang="sk-SK" sz="2400" dirty="0">
              <a:solidFill>
                <a:schemeClr val="accent1">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054" y="3717233"/>
            <a:ext cx="3600000" cy="2700000"/>
          </a:xfrm>
          <a:prstGeom prst="rect">
            <a:avLst/>
          </a:prstGeom>
          <a:ln w="12700">
            <a:solidFill>
              <a:schemeClr val="accent1">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8998" y="6776762"/>
            <a:ext cx="3600001" cy="2700000"/>
          </a:xfrm>
          <a:prstGeom prst="rect">
            <a:avLst/>
          </a:prstGeom>
          <a:ln w="12700">
            <a:solidFill>
              <a:schemeClr val="accent1">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8999" y="429439"/>
            <a:ext cx="3600000" cy="2700000"/>
          </a:xfrm>
          <a:prstGeom prst="rect">
            <a:avLst/>
          </a:prstGeom>
          <a:ln w="12700">
            <a:solidFill>
              <a:schemeClr val="accent1">
                <a:lumMod val="50000"/>
              </a:schemeClr>
            </a:solidFill>
          </a:ln>
        </p:spPr>
      </p:pic>
    </p:spTree>
    <p:extLst>
      <p:ext uri="{BB962C8B-B14F-4D97-AF65-F5344CB8AC3E}">
        <p14:creationId xmlns:p14="http://schemas.microsoft.com/office/powerpoint/2010/main" val="1315290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se this printable Snowflake Scrapbook Paper for crafts or as a very pretty winter writing frame for the classroom. Password details on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951212" y="3006253"/>
            <a:ext cx="5065006" cy="994247"/>
          </a:xfrm>
          <a:prstGeom prst="rect">
            <a:avLst/>
          </a:prstGeom>
          <a:noFill/>
        </p:spPr>
        <p:txBody>
          <a:bodyPr vert="horz" wrap="square" rtlCol="0">
            <a:spAutoFit/>
          </a:bodyPr>
          <a:lstStyle/>
          <a:p>
            <a:pPr algn="ctr"/>
            <a:r>
              <a:rPr lang="sk-SK" sz="2400" dirty="0" smtClean="0">
                <a:solidFill>
                  <a:schemeClr val="accent6">
                    <a:lumMod val="50000"/>
                  </a:schemeClr>
                </a:solidFill>
                <a:latin typeface="Comic Sans MS" panose="030F0702030302020204" pitchFamily="66" charset="0"/>
              </a:rPr>
              <a:t>Zdobenie stromčeka   pri </a:t>
            </a:r>
          </a:p>
          <a:p>
            <a:pPr algn="ctr"/>
            <a:r>
              <a:rPr lang="sk-SK" sz="2400" dirty="0" smtClean="0">
                <a:solidFill>
                  <a:schemeClr val="accent6">
                    <a:lumMod val="50000"/>
                  </a:schemeClr>
                </a:solidFill>
                <a:latin typeface="Comic Sans MS" panose="030F0702030302020204" pitchFamily="66" charset="0"/>
              </a:rPr>
              <a:t>Dome kultúry v Hurbanove</a:t>
            </a:r>
          </a:p>
          <a:p>
            <a:endParaRPr lang="sk-SK" dirty="0"/>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715" y="6953250"/>
            <a:ext cx="3600001" cy="2700000"/>
          </a:xfrm>
          <a:prstGeom prst="rect">
            <a:avLst/>
          </a:prstGeom>
          <a:ln w="12700">
            <a:solidFill>
              <a:schemeClr val="accent6">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3715" y="4000500"/>
            <a:ext cx="3600001" cy="2700000"/>
          </a:xfrm>
          <a:prstGeom prst="rect">
            <a:avLst/>
          </a:prstGeom>
          <a:ln w="12700">
            <a:solidFill>
              <a:schemeClr val="accent6">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8999" y="259350"/>
            <a:ext cx="3600000" cy="2700000"/>
          </a:xfrm>
          <a:prstGeom prst="rect">
            <a:avLst/>
          </a:prstGeom>
          <a:ln w="12700">
            <a:solidFill>
              <a:schemeClr val="accent6">
                <a:lumMod val="50000"/>
              </a:schemeClr>
            </a:solidFill>
          </a:ln>
        </p:spPr>
      </p:pic>
    </p:spTree>
    <p:extLst>
      <p:ext uri="{BB962C8B-B14F-4D97-AF65-F5344CB8AC3E}">
        <p14:creationId xmlns:p14="http://schemas.microsoft.com/office/powerpoint/2010/main" val="2506076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se this printable Snowflake Scrapbook Paper for crafts or as a very pretty winter writing frame for the classroom. Password details on webs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G:\kniha skoly 2019-2020\zdobenie vianočného stromceka\DSCN0559.JPG"/>
          <p:cNvPicPr>
            <a:picLocks noChangeAspect="1" noChangeArrowheads="1"/>
          </p:cNvPicPr>
          <p:nvPr/>
        </p:nvPicPr>
        <p:blipFill>
          <a:blip r:embed="rId3" cstate="print"/>
          <a:srcRect/>
          <a:stretch>
            <a:fillRect/>
          </a:stretch>
        </p:blipFill>
        <p:spPr bwMode="auto">
          <a:xfrm>
            <a:off x="1749001" y="582911"/>
            <a:ext cx="3359999" cy="2520000"/>
          </a:xfrm>
          <a:prstGeom prst="rect">
            <a:avLst/>
          </a:prstGeom>
          <a:noFill/>
          <a:ln w="12700">
            <a:solidFill>
              <a:schemeClr val="accent6">
                <a:lumMod val="50000"/>
              </a:schemeClr>
            </a:solidFill>
          </a:ln>
        </p:spPr>
      </p:pic>
      <p:pic>
        <p:nvPicPr>
          <p:cNvPr id="4" name="Picture 5" descr="G:\kniha skoly 2019-2020\zdobenie vianočného stromceka\DSCN0567.JPG"/>
          <p:cNvPicPr>
            <a:picLocks noChangeAspect="1" noChangeArrowheads="1"/>
          </p:cNvPicPr>
          <p:nvPr/>
        </p:nvPicPr>
        <p:blipFill>
          <a:blip r:embed="rId4" cstate="print"/>
          <a:srcRect/>
          <a:stretch>
            <a:fillRect/>
          </a:stretch>
        </p:blipFill>
        <p:spPr bwMode="auto">
          <a:xfrm>
            <a:off x="1749000" y="3430336"/>
            <a:ext cx="3360000" cy="2520000"/>
          </a:xfrm>
          <a:prstGeom prst="rect">
            <a:avLst/>
          </a:prstGeom>
          <a:noFill/>
          <a:ln w="12700">
            <a:solidFill>
              <a:schemeClr val="accent6">
                <a:lumMod val="50000"/>
              </a:schemeClr>
            </a:solidFill>
          </a:ln>
        </p:spPr>
      </p:pic>
      <p:pic>
        <p:nvPicPr>
          <p:cNvPr id="5" name="Picture 2" descr="G:\kniha skoly 2019-2020\zdobenie vianočného stromceka\DSCN0556.JPG"/>
          <p:cNvPicPr>
            <a:picLocks noChangeAspect="1" noChangeArrowheads="1"/>
          </p:cNvPicPr>
          <p:nvPr/>
        </p:nvPicPr>
        <p:blipFill>
          <a:blip r:embed="rId5" cstate="print"/>
          <a:srcRect/>
          <a:stretch>
            <a:fillRect/>
          </a:stretch>
        </p:blipFill>
        <p:spPr bwMode="auto">
          <a:xfrm>
            <a:off x="1749001" y="6277761"/>
            <a:ext cx="3359999" cy="2520000"/>
          </a:xfrm>
          <a:prstGeom prst="rect">
            <a:avLst/>
          </a:prstGeom>
          <a:noFill/>
          <a:ln w="12700">
            <a:solidFill>
              <a:schemeClr val="accent6">
                <a:lumMod val="50000"/>
              </a:schemeClr>
            </a:solidFill>
          </a:ln>
        </p:spPr>
      </p:pic>
    </p:spTree>
    <p:extLst>
      <p:ext uri="{BB962C8B-B14F-4D97-AF65-F5344CB8AC3E}">
        <p14:creationId xmlns:p14="http://schemas.microsoft.com/office/powerpoint/2010/main" val="11362932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acy Tree Letterhead - Click Image to Close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758843" y="3285942"/>
            <a:ext cx="5408853" cy="830997"/>
          </a:xfrm>
          <a:prstGeom prst="rect">
            <a:avLst/>
          </a:prstGeom>
          <a:noFill/>
          <a:ln>
            <a:noFill/>
          </a:ln>
        </p:spPr>
        <p:txBody>
          <a:bodyPr wrap="none" rtlCol="0">
            <a:spAutoFit/>
          </a:bodyPr>
          <a:lstStyle/>
          <a:p>
            <a:r>
              <a:rPr lang="sk-SK" sz="2400" dirty="0" smtClean="0">
                <a:solidFill>
                  <a:srgbClr val="FF3300"/>
                </a:solidFill>
                <a:latin typeface="Comic Sans MS" panose="030F0702030302020204" pitchFamily="66" charset="0"/>
              </a:rPr>
              <a:t>Vianočné Hurbanovo v Dome kultúry </a:t>
            </a:r>
          </a:p>
          <a:p>
            <a:r>
              <a:rPr lang="sk-SK" sz="2400" dirty="0" smtClean="0"/>
              <a:t> </a:t>
            </a:r>
            <a:endParaRPr lang="sk-SK" sz="2400" dirty="0"/>
          </a:p>
        </p:txBody>
      </p:sp>
      <p:pic>
        <p:nvPicPr>
          <p:cNvPr id="3" name="Obrázok 2"/>
          <p:cNvPicPr>
            <a:picLocks/>
          </p:cNvPicPr>
          <p:nvPr/>
        </p:nvPicPr>
        <p:blipFill rotWithShape="1">
          <a:blip r:embed="rId3" cstate="print">
            <a:extLst>
              <a:ext uri="{28A0092B-C50C-407E-A947-70E740481C1C}">
                <a14:useLocalDpi xmlns:a14="http://schemas.microsoft.com/office/drawing/2010/main" val="0"/>
              </a:ext>
            </a:extLst>
          </a:blip>
          <a:srcRect r="20034" b="28767"/>
          <a:stretch/>
        </p:blipFill>
        <p:spPr>
          <a:xfrm>
            <a:off x="1555269" y="638466"/>
            <a:ext cx="3816000" cy="2520000"/>
          </a:xfrm>
          <a:prstGeom prst="rect">
            <a:avLst/>
          </a:prstGeom>
          <a:ln w="12700">
            <a:solidFill>
              <a:srgbClr val="C00000"/>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5173" y="6500819"/>
            <a:ext cx="3636578" cy="2700000"/>
          </a:xfrm>
          <a:prstGeom prst="rect">
            <a:avLst/>
          </a:prstGeom>
          <a:ln w="12700">
            <a:solidFill>
              <a:srgbClr val="C00000"/>
            </a:solidFill>
          </a:ln>
        </p:spPr>
      </p:pic>
      <p:pic>
        <p:nvPicPr>
          <p:cNvPr id="5" name="Obrázok 4"/>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479152" y="3796932"/>
            <a:ext cx="3816000" cy="2520000"/>
          </a:xfrm>
          <a:prstGeom prst="rect">
            <a:avLst/>
          </a:prstGeom>
          <a:ln w="12700">
            <a:solidFill>
              <a:srgbClr val="C00000"/>
            </a:solidFill>
          </a:ln>
        </p:spPr>
      </p:pic>
    </p:spTree>
    <p:extLst>
      <p:ext uri="{BB962C8B-B14F-4D97-AF65-F5344CB8AC3E}">
        <p14:creationId xmlns:p14="http://schemas.microsoft.com/office/powerpoint/2010/main" val="276043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acy Tree Letterhead - Click Image to Close                                                                                                                                                                                 Mo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kniha skoly 2019-2020\vianocne hurbanovo\IMG_20191219_194311.jpg"/>
          <p:cNvPicPr>
            <a:picLocks noChangeAspect="1" noChangeArrowheads="1"/>
          </p:cNvPicPr>
          <p:nvPr/>
        </p:nvPicPr>
        <p:blipFill rotWithShape="1">
          <a:blip r:embed="rId3"/>
          <a:srcRect t="20276" b="13420"/>
          <a:stretch/>
        </p:blipFill>
        <p:spPr bwMode="auto">
          <a:xfrm>
            <a:off x="898915" y="1202832"/>
            <a:ext cx="5060170" cy="3025202"/>
          </a:xfrm>
          <a:prstGeom prst="rect">
            <a:avLst/>
          </a:prstGeom>
          <a:noFill/>
          <a:ln w="12700">
            <a:solidFill>
              <a:srgbClr val="C00000"/>
            </a:solidFill>
          </a:ln>
        </p:spPr>
      </p:pic>
      <p:pic>
        <p:nvPicPr>
          <p:cNvPr id="4" name="Picture 3" descr="G:\kniha skoly 2019-2020\vianocne hurbanovo\Vianocne Hurbanovo (5).jpg"/>
          <p:cNvPicPr>
            <a:picLocks noChangeAspect="1" noChangeArrowheads="1"/>
          </p:cNvPicPr>
          <p:nvPr/>
        </p:nvPicPr>
        <p:blipFill>
          <a:blip r:embed="rId4" cstate="print"/>
          <a:srcRect/>
          <a:stretch>
            <a:fillRect/>
          </a:stretch>
        </p:blipFill>
        <p:spPr bwMode="auto">
          <a:xfrm>
            <a:off x="1035830" y="4790419"/>
            <a:ext cx="3725569" cy="3040595"/>
          </a:xfrm>
          <a:prstGeom prst="rect">
            <a:avLst/>
          </a:prstGeom>
          <a:noFill/>
          <a:ln w="12700">
            <a:solidFill>
              <a:srgbClr val="C00000"/>
            </a:solidFill>
          </a:ln>
        </p:spPr>
      </p:pic>
    </p:spTree>
    <p:extLst>
      <p:ext uri="{BB962C8B-B14F-4D97-AF65-F5344CB8AC3E}">
        <p14:creationId xmlns:p14="http://schemas.microsoft.com/office/powerpoint/2010/main" val="27978148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619250" y="3052673"/>
            <a:ext cx="3788217" cy="461665"/>
          </a:xfrm>
          <a:prstGeom prst="rect">
            <a:avLst/>
          </a:prstGeom>
          <a:noFill/>
        </p:spPr>
        <p:txBody>
          <a:bodyPr wrap="none" rtlCol="0">
            <a:spAutoFit/>
          </a:bodyPr>
          <a:lstStyle/>
          <a:p>
            <a:r>
              <a:rPr lang="sk-SK" sz="2400" dirty="0" smtClean="0">
                <a:solidFill>
                  <a:srgbClr val="C00000"/>
                </a:solidFill>
                <a:latin typeface="Comic Sans MS" panose="030F0702030302020204" pitchFamily="66" charset="0"/>
              </a:rPr>
              <a:t>Vianočné posedenie v MŠ</a:t>
            </a:r>
            <a:endParaRPr lang="sk-SK" sz="2400" dirty="0">
              <a:solidFill>
                <a:srgbClr val="C0000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2732" y="528213"/>
            <a:ext cx="3360001" cy="2520000"/>
          </a:xfrm>
          <a:prstGeom prst="rect">
            <a:avLst/>
          </a:prstGeom>
          <a:ln>
            <a:solidFill>
              <a:srgbClr val="C00000"/>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7466" y="3646439"/>
            <a:ext cx="3600001" cy="2700000"/>
          </a:xfrm>
          <a:prstGeom prst="rect">
            <a:avLst/>
          </a:prstGeom>
          <a:ln>
            <a:solidFill>
              <a:srgbClr val="C00000"/>
            </a:solidFill>
          </a:ln>
        </p:spPr>
      </p:pic>
      <p:pic>
        <p:nvPicPr>
          <p:cNvPr id="5" name="Obrázok 4"/>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1311532" y="6478540"/>
            <a:ext cx="3600001" cy="2700000"/>
          </a:xfrm>
          <a:prstGeom prst="rect">
            <a:avLst/>
          </a:prstGeom>
          <a:ln>
            <a:solidFill>
              <a:srgbClr val="C00000"/>
            </a:solidFill>
          </a:ln>
        </p:spPr>
      </p:pic>
    </p:spTree>
    <p:extLst>
      <p:ext uri="{BB962C8B-B14F-4D97-AF65-F5344CB8AC3E}">
        <p14:creationId xmlns:p14="http://schemas.microsoft.com/office/powerpoint/2010/main" val="15661847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stretch>
            <a:fillRect/>
          </a:stretch>
        </p:blipFill>
        <p:spPr>
          <a:xfrm>
            <a:off x="-297" y="-430"/>
            <a:ext cx="6858594" cy="9906859"/>
          </a:xfrm>
          <a:prstGeom prst="rect">
            <a:avLst/>
          </a:prstGeom>
        </p:spPr>
      </p:pic>
      <p:pic>
        <p:nvPicPr>
          <p:cNvPr id="3" name="Picture 2" descr="C:\Users\romi\Desktop\jedličková\20191216_154950.jpg"/>
          <p:cNvPicPr>
            <a:picLocks noChangeAspect="1" noChangeArrowheads="1"/>
          </p:cNvPicPr>
          <p:nvPr/>
        </p:nvPicPr>
        <p:blipFill>
          <a:blip r:embed="rId3" cstate="print"/>
          <a:srcRect/>
          <a:stretch>
            <a:fillRect/>
          </a:stretch>
        </p:blipFill>
        <p:spPr bwMode="auto">
          <a:xfrm>
            <a:off x="2894870" y="515090"/>
            <a:ext cx="3200000" cy="1800000"/>
          </a:xfrm>
          <a:prstGeom prst="rect">
            <a:avLst/>
          </a:prstGeom>
          <a:noFill/>
          <a:ln>
            <a:solidFill>
              <a:srgbClr val="C00000"/>
            </a:solidFill>
          </a:ln>
        </p:spPr>
      </p:pic>
      <p:pic>
        <p:nvPicPr>
          <p:cNvPr id="4" name="Picture 2" descr="G:\kniha skoly 2019-2020\jedličková\DSCN0590.JPG"/>
          <p:cNvPicPr>
            <a:picLocks noChangeAspect="1" noChangeArrowheads="1"/>
          </p:cNvPicPr>
          <p:nvPr/>
        </p:nvPicPr>
        <p:blipFill>
          <a:blip r:embed="rId4" cstate="print"/>
          <a:srcRect/>
          <a:stretch>
            <a:fillRect/>
          </a:stretch>
        </p:blipFill>
        <p:spPr bwMode="auto">
          <a:xfrm>
            <a:off x="612140" y="5025124"/>
            <a:ext cx="3120000" cy="2340000"/>
          </a:xfrm>
          <a:prstGeom prst="rect">
            <a:avLst/>
          </a:prstGeom>
          <a:noFill/>
          <a:ln>
            <a:solidFill>
              <a:srgbClr val="C00000"/>
            </a:solidFill>
          </a:ln>
        </p:spPr>
      </p:pic>
      <p:pic>
        <p:nvPicPr>
          <p:cNvPr id="5" name="Picture 3" descr="G:\kniha skoly 2019-2020\jedličková\DSCN0602.JPG"/>
          <p:cNvPicPr>
            <a:picLocks noChangeAspect="1" noChangeArrowheads="1"/>
          </p:cNvPicPr>
          <p:nvPr/>
        </p:nvPicPr>
        <p:blipFill>
          <a:blip r:embed="rId5" cstate="print"/>
          <a:srcRect/>
          <a:stretch>
            <a:fillRect/>
          </a:stretch>
        </p:blipFill>
        <p:spPr bwMode="auto">
          <a:xfrm>
            <a:off x="2552450" y="2523971"/>
            <a:ext cx="3120000" cy="2340000"/>
          </a:xfrm>
          <a:prstGeom prst="rect">
            <a:avLst/>
          </a:prstGeom>
          <a:noFill/>
          <a:ln>
            <a:solidFill>
              <a:srgbClr val="C00000"/>
            </a:solidFill>
          </a:ln>
        </p:spPr>
      </p:pic>
      <p:pic>
        <p:nvPicPr>
          <p:cNvPr id="6" name="Picture 2" descr="C:\Users\romi\Desktop\jedličková\20191216_154942.jpg"/>
          <p:cNvPicPr>
            <a:picLocks noChangeAspect="1" noChangeArrowheads="1"/>
          </p:cNvPicPr>
          <p:nvPr/>
        </p:nvPicPr>
        <p:blipFill>
          <a:blip r:embed="rId6" cstate="print"/>
          <a:srcRect/>
          <a:stretch>
            <a:fillRect/>
          </a:stretch>
        </p:blipFill>
        <p:spPr bwMode="auto">
          <a:xfrm>
            <a:off x="2480754" y="7526277"/>
            <a:ext cx="3168000" cy="1782000"/>
          </a:xfrm>
          <a:prstGeom prst="rect">
            <a:avLst/>
          </a:prstGeom>
          <a:noFill/>
          <a:ln>
            <a:solidFill>
              <a:srgbClr val="C00000"/>
            </a:solidFill>
          </a:ln>
        </p:spPr>
      </p:pic>
    </p:spTree>
    <p:extLst>
      <p:ext uri="{BB962C8B-B14F-4D97-AF65-F5344CB8AC3E}">
        <p14:creationId xmlns:p14="http://schemas.microsoft.com/office/powerpoint/2010/main" val="3915749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ll La nueva ropa limpia Promotion PSD en cap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275"/>
            <a:ext cx="6858000" cy="9896725"/>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116733" y="2985749"/>
            <a:ext cx="4595711" cy="1200329"/>
          </a:xfrm>
          <a:prstGeom prst="rect">
            <a:avLst/>
          </a:prstGeom>
          <a:noFill/>
        </p:spPr>
        <p:txBody>
          <a:bodyPr wrap="square" rtlCol="0">
            <a:spAutoFit/>
          </a:bodyPr>
          <a:lstStyle/>
          <a:p>
            <a:pPr algn="ctr"/>
            <a:r>
              <a:rPr lang="sk-SK" sz="2400" dirty="0" smtClean="0">
                <a:solidFill>
                  <a:schemeClr val="accent6">
                    <a:lumMod val="50000"/>
                  </a:schemeClr>
                </a:solidFill>
                <a:latin typeface="Comic Sans MS" panose="030F0702030302020204" pitchFamily="66" charset="0"/>
              </a:rPr>
              <a:t>Tesco projekt</a:t>
            </a:r>
          </a:p>
          <a:p>
            <a:pPr algn="ctr"/>
            <a:r>
              <a:rPr lang="sk-SK" sz="2400" dirty="0" err="1" smtClean="0">
                <a:solidFill>
                  <a:schemeClr val="accent6">
                    <a:lumMod val="50000"/>
                  </a:schemeClr>
                </a:solidFill>
                <a:latin typeface="Comic Sans MS" panose="030F0702030302020204" pitchFamily="66" charset="0"/>
              </a:rPr>
              <a:t>Eko</a:t>
            </a:r>
            <a:r>
              <a:rPr lang="sk-SK" sz="2400" dirty="0" smtClean="0">
                <a:solidFill>
                  <a:schemeClr val="accent6">
                    <a:lumMod val="50000"/>
                  </a:schemeClr>
                </a:solidFill>
                <a:latin typeface="Comic Sans MS" panose="030F0702030302020204" pitchFamily="66" charset="0"/>
              </a:rPr>
              <a:t> centrum – Malí bádatelia</a:t>
            </a:r>
          </a:p>
          <a:p>
            <a:endParaRPr lang="sk-SK" sz="2400" dirty="0"/>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000" y="285749"/>
            <a:ext cx="3600000" cy="2700000"/>
          </a:xfrm>
          <a:prstGeom prst="rect">
            <a:avLst/>
          </a:prstGeom>
          <a:ln w="12700">
            <a:solidFill>
              <a:schemeClr val="accent2">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9000" y="4038599"/>
            <a:ext cx="3600001" cy="2700000"/>
          </a:xfrm>
          <a:prstGeom prst="rect">
            <a:avLst/>
          </a:prstGeom>
          <a:ln w="12700">
            <a:solidFill>
              <a:schemeClr val="accent2">
                <a:lumMod val="75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9000" y="6934199"/>
            <a:ext cx="3600001" cy="2700000"/>
          </a:xfrm>
          <a:prstGeom prst="rect">
            <a:avLst/>
          </a:prstGeom>
          <a:ln w="12700">
            <a:solidFill>
              <a:schemeClr val="accent2">
                <a:lumMod val="75000"/>
              </a:schemeClr>
            </a:solidFill>
          </a:ln>
        </p:spPr>
      </p:pic>
    </p:spTree>
    <p:extLst>
      <p:ext uri="{BB962C8B-B14F-4D97-AF65-F5344CB8AC3E}">
        <p14:creationId xmlns:p14="http://schemas.microsoft.com/office/powerpoint/2010/main" val="2648458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вектор,мультфильм,ручной,ма,границы,транспортных средств,автомобиль,цветной,дорог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E:\kniha skoly 2019-2020\odovzdavanie projektu cesta nie je ihrisko\DSC_0094.JPG"/>
          <p:cNvPicPr>
            <a:picLocks noChangeAspect="1" noChangeArrowheads="1"/>
          </p:cNvPicPr>
          <p:nvPr/>
        </p:nvPicPr>
        <p:blipFill>
          <a:blip r:embed="rId3" cstate="print"/>
          <a:srcRect/>
          <a:stretch>
            <a:fillRect/>
          </a:stretch>
        </p:blipFill>
        <p:spPr bwMode="auto">
          <a:xfrm>
            <a:off x="1886433" y="1673288"/>
            <a:ext cx="3500438" cy="1968996"/>
          </a:xfrm>
          <a:prstGeom prst="rect">
            <a:avLst/>
          </a:prstGeom>
          <a:noFill/>
          <a:ln w="12700">
            <a:solidFill>
              <a:schemeClr val="accent5">
                <a:lumMod val="75000"/>
              </a:schemeClr>
            </a:solidFill>
          </a:ln>
        </p:spPr>
      </p:pic>
      <p:pic>
        <p:nvPicPr>
          <p:cNvPr id="5" name="Picture 3" descr="E:\kniha skoly 2019-2020\odovzdavanie projektu cesta nie je ihrisko\DSC_0075.JPG"/>
          <p:cNvPicPr>
            <a:picLocks noChangeAspect="1" noChangeArrowheads="1"/>
          </p:cNvPicPr>
          <p:nvPr/>
        </p:nvPicPr>
        <p:blipFill>
          <a:blip r:embed="rId4" cstate="print"/>
          <a:srcRect/>
          <a:stretch>
            <a:fillRect/>
          </a:stretch>
        </p:blipFill>
        <p:spPr bwMode="auto">
          <a:xfrm>
            <a:off x="1059160" y="5315572"/>
            <a:ext cx="1968992" cy="3500430"/>
          </a:xfrm>
          <a:prstGeom prst="rect">
            <a:avLst/>
          </a:prstGeom>
          <a:noFill/>
          <a:ln w="12700">
            <a:solidFill>
              <a:schemeClr val="accent5">
                <a:lumMod val="75000"/>
              </a:schemeClr>
            </a:solidFill>
          </a:ln>
        </p:spPr>
      </p:pic>
      <p:pic>
        <p:nvPicPr>
          <p:cNvPr id="6" name="Picture 4" descr="E:\kniha skoly 2019-2020\odovzdavanie projektu cesta nie je ihrisko\DSC_0078.JPG"/>
          <p:cNvPicPr>
            <a:picLocks noChangeAspect="1" noChangeArrowheads="1"/>
          </p:cNvPicPr>
          <p:nvPr/>
        </p:nvPicPr>
        <p:blipFill>
          <a:blip r:embed="rId5" cstate="print"/>
          <a:srcRect/>
          <a:stretch>
            <a:fillRect/>
          </a:stretch>
        </p:blipFill>
        <p:spPr bwMode="auto">
          <a:xfrm>
            <a:off x="3636652" y="4953000"/>
            <a:ext cx="1928826" cy="3429024"/>
          </a:xfrm>
          <a:prstGeom prst="rect">
            <a:avLst/>
          </a:prstGeom>
          <a:noFill/>
          <a:ln w="12700">
            <a:solidFill>
              <a:schemeClr val="accent5">
                <a:lumMod val="75000"/>
              </a:schemeClr>
            </a:solidFill>
          </a:ln>
        </p:spPr>
      </p:pic>
      <p:sp>
        <p:nvSpPr>
          <p:cNvPr id="3" name="BlokTextu 2"/>
          <p:cNvSpPr txBox="1"/>
          <p:nvPr/>
        </p:nvSpPr>
        <p:spPr>
          <a:xfrm>
            <a:off x="1678781" y="3982720"/>
            <a:ext cx="2948243" cy="461665"/>
          </a:xfrm>
          <a:prstGeom prst="rect">
            <a:avLst/>
          </a:prstGeom>
          <a:noFill/>
        </p:spPr>
        <p:txBody>
          <a:bodyPr wrap="none" rtlCol="0">
            <a:spAutoFit/>
          </a:bodyPr>
          <a:lstStyle/>
          <a:p>
            <a:r>
              <a:rPr lang="sk-SK" sz="2400" dirty="0" smtClean="0">
                <a:solidFill>
                  <a:srgbClr val="002060"/>
                </a:solidFill>
                <a:latin typeface="Comic Sans MS" panose="030F0702030302020204" pitchFamily="66" charset="0"/>
              </a:rPr>
              <a:t>Cesta nie je ihrisko</a:t>
            </a:r>
            <a:endParaRPr lang="sk-SK" sz="24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3420000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ree Music Borders Clip Art | music note border – Item 2 | Vector Magz | Free Download Vector ..."/>
          <p:cNvPicPr>
            <a:picLocks noChangeAspect="1" noChangeArrowheads="1"/>
          </p:cNvPicPr>
          <p:nvPr/>
        </p:nvPicPr>
        <p:blipFill rotWithShape="1">
          <a:blip r:embed="rId2">
            <a:extLst>
              <a:ext uri="{28A0092B-C50C-407E-A947-70E740481C1C}">
                <a14:useLocalDpi xmlns:a14="http://schemas.microsoft.com/office/drawing/2010/main" val="0"/>
              </a:ext>
            </a:extLst>
          </a:blip>
          <a:srcRect l="9706" t="9157" r="9107" b="9468"/>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582180" y="3176377"/>
            <a:ext cx="3693640" cy="830997"/>
          </a:xfrm>
          <a:prstGeom prst="rect">
            <a:avLst/>
          </a:prstGeom>
          <a:noFill/>
        </p:spPr>
        <p:txBody>
          <a:bodyPr wrap="none" rtlCol="0">
            <a:spAutoFit/>
          </a:bodyPr>
          <a:lstStyle/>
          <a:p>
            <a:pPr algn="ctr"/>
            <a:r>
              <a:rPr lang="sk-SK" sz="2400" dirty="0" smtClean="0">
                <a:solidFill>
                  <a:schemeClr val="accent6">
                    <a:lumMod val="50000"/>
                  </a:schemeClr>
                </a:solidFill>
                <a:latin typeface="Comic Sans MS" panose="030F0702030302020204" pitchFamily="66" charset="0"/>
              </a:rPr>
              <a:t>Hudobné predstavenie – </a:t>
            </a:r>
          </a:p>
          <a:p>
            <a:pPr algn="ctr"/>
            <a:r>
              <a:rPr lang="sk-SK" sz="2400" dirty="0" smtClean="0">
                <a:solidFill>
                  <a:schemeClr val="accent6">
                    <a:lumMod val="50000"/>
                  </a:schemeClr>
                </a:solidFill>
                <a:latin typeface="Comic Sans MS" panose="030F0702030302020204" pitchFamily="66" charset="0"/>
              </a:rPr>
              <a:t>Ľudské telo </a:t>
            </a:r>
            <a:endParaRPr lang="sk-SK" sz="2400" dirty="0">
              <a:solidFill>
                <a:schemeClr val="accent6">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3473" y="6857717"/>
            <a:ext cx="3600000" cy="2700000"/>
          </a:xfrm>
          <a:prstGeom prst="rect">
            <a:avLst/>
          </a:prstGeom>
          <a:ln w="12700">
            <a:solidFill>
              <a:schemeClr val="accent3">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8129" y="4001037"/>
            <a:ext cx="3600001" cy="2700000"/>
          </a:xfrm>
          <a:prstGeom prst="rect">
            <a:avLst/>
          </a:prstGeom>
          <a:ln w="12700">
            <a:solidFill>
              <a:schemeClr val="accent3">
                <a:lumMod val="50000"/>
              </a:schemeClr>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8130" y="482714"/>
            <a:ext cx="3600000" cy="2700000"/>
          </a:xfrm>
          <a:prstGeom prst="rect">
            <a:avLst/>
          </a:prstGeom>
          <a:ln w="12700">
            <a:solidFill>
              <a:schemeClr val="accent3">
                <a:lumMod val="50000"/>
              </a:schemeClr>
            </a:solidFill>
          </a:ln>
        </p:spPr>
      </p:pic>
    </p:spTree>
    <p:extLst>
      <p:ext uri="{BB962C8B-B14F-4D97-AF65-F5344CB8AC3E}">
        <p14:creationId xmlns:p14="http://schemas.microsoft.com/office/powerpoint/2010/main" val="1573198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ree Music Borders Clip Art | music note border – Item 2 | Vector Magz | Free Download Vector ..."/>
          <p:cNvPicPr>
            <a:picLocks noChangeAspect="1" noChangeArrowheads="1"/>
          </p:cNvPicPr>
          <p:nvPr/>
        </p:nvPicPr>
        <p:blipFill rotWithShape="1">
          <a:blip r:embed="rId2">
            <a:extLst>
              <a:ext uri="{28A0092B-C50C-407E-A947-70E740481C1C}">
                <a14:useLocalDpi xmlns:a14="http://schemas.microsoft.com/office/drawing/2010/main" val="0"/>
              </a:ext>
            </a:extLst>
          </a:blip>
          <a:srcRect l="9706" t="9157" r="9107" b="9468"/>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E:\kniha skoly 2019-2020\web\Nový priečinok\hud (11).jpg"/>
          <p:cNvPicPr>
            <a:picLocks noChangeAspect="1" noChangeArrowheads="1"/>
          </p:cNvPicPr>
          <p:nvPr/>
        </p:nvPicPr>
        <p:blipFill>
          <a:blip r:embed="rId3" cstate="print"/>
          <a:srcRect/>
          <a:stretch>
            <a:fillRect/>
          </a:stretch>
        </p:blipFill>
        <p:spPr bwMode="auto">
          <a:xfrm>
            <a:off x="1629000" y="622469"/>
            <a:ext cx="3600000" cy="2700000"/>
          </a:xfrm>
          <a:prstGeom prst="rect">
            <a:avLst/>
          </a:prstGeom>
          <a:noFill/>
          <a:ln w="12700">
            <a:solidFill>
              <a:schemeClr val="accent3">
                <a:lumMod val="50000"/>
              </a:schemeClr>
            </a:solidFill>
          </a:ln>
        </p:spPr>
      </p:pic>
      <p:pic>
        <p:nvPicPr>
          <p:cNvPr id="4" name="Picture 3" descr="E:\kniha skoly 2019-2020\web\Nový priečinok\hud (6).jpg"/>
          <p:cNvPicPr>
            <a:picLocks noChangeAspect="1" noChangeArrowheads="1"/>
          </p:cNvPicPr>
          <p:nvPr/>
        </p:nvPicPr>
        <p:blipFill>
          <a:blip r:embed="rId4" cstate="print"/>
          <a:srcRect/>
          <a:stretch>
            <a:fillRect/>
          </a:stretch>
        </p:blipFill>
        <p:spPr bwMode="auto">
          <a:xfrm>
            <a:off x="1629001" y="3603000"/>
            <a:ext cx="3599999" cy="2700000"/>
          </a:xfrm>
          <a:prstGeom prst="rect">
            <a:avLst/>
          </a:prstGeom>
          <a:noFill/>
          <a:ln w="12700">
            <a:solidFill>
              <a:schemeClr val="accent3">
                <a:lumMod val="50000"/>
              </a:schemeClr>
            </a:solidFill>
          </a:ln>
        </p:spPr>
      </p:pic>
      <p:pic>
        <p:nvPicPr>
          <p:cNvPr id="5" name="Picture 4" descr="E:\kniha skoly 2019-2020\web\Nový priečinok\hud (10).jpg"/>
          <p:cNvPicPr>
            <a:picLocks noChangeAspect="1" noChangeArrowheads="1"/>
          </p:cNvPicPr>
          <p:nvPr/>
        </p:nvPicPr>
        <p:blipFill>
          <a:blip r:embed="rId5"/>
          <a:srcRect/>
          <a:stretch>
            <a:fillRect/>
          </a:stretch>
        </p:blipFill>
        <p:spPr bwMode="auto">
          <a:xfrm>
            <a:off x="1629000" y="6644938"/>
            <a:ext cx="3600000" cy="2700000"/>
          </a:xfrm>
          <a:prstGeom prst="rect">
            <a:avLst/>
          </a:prstGeom>
          <a:noFill/>
          <a:ln w="12700">
            <a:solidFill>
              <a:schemeClr val="accent3">
                <a:lumMod val="50000"/>
              </a:schemeClr>
            </a:solidFill>
          </a:ln>
        </p:spPr>
      </p:pic>
    </p:spTree>
    <p:extLst>
      <p:ext uri="{BB962C8B-B14F-4D97-AF65-F5344CB8AC3E}">
        <p14:creationId xmlns:p14="http://schemas.microsoft.com/office/powerpoint/2010/main" val="2833449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ये दोस्त नही ,मेरी जान है  इनसे बनता मेरा जहान है।  सुबह की चाय पर हमारा मिलना,  बातें करना हँसना हँसना,  कोई रुठ भी जाये तो  पान खाकर सबको मनाना।  ऊपरवाले से बस यही दुआ,  सलामत रहे हमारा याराना...."/>
          <p:cNvPicPr>
            <a:picLocks noChangeAspect="1" noChangeArrowheads="1"/>
          </p:cNvPicPr>
          <p:nvPr/>
        </p:nvPicPr>
        <p:blipFill rotWithShape="1">
          <a:blip r:embed="rId2">
            <a:extLst>
              <a:ext uri="{28A0092B-C50C-407E-A947-70E740481C1C}">
                <a14:useLocalDpi xmlns:a14="http://schemas.microsoft.com/office/drawing/2010/main" val="0"/>
              </a:ext>
            </a:extLst>
          </a:blip>
          <a:srcRect r="10124"/>
          <a:stretch/>
        </p:blipFill>
        <p:spPr bwMode="auto">
          <a:xfrm>
            <a:off x="0" y="0"/>
            <a:ext cx="6857999"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5348999" y="572367"/>
            <a:ext cx="768352" cy="8263929"/>
          </a:xfrm>
          <a:prstGeom prst="rect">
            <a:avLst/>
          </a:prstGeom>
          <a:noFill/>
        </p:spPr>
        <p:txBody>
          <a:bodyPr vert="wordArtVert" wrap="none" rtlCol="0">
            <a:spAutoFit/>
          </a:bodyPr>
          <a:lstStyle/>
          <a:p>
            <a:r>
              <a:rPr lang="sk-SK" sz="2800" dirty="0" smtClean="0">
                <a:solidFill>
                  <a:srgbClr val="C00000"/>
                </a:solidFill>
                <a:latin typeface="Comic Sans MS" panose="030F0702030302020204" pitchFamily="66" charset="0"/>
              </a:rPr>
              <a:t>Karneval v MŠ </a:t>
            </a:r>
            <a:endParaRPr lang="sk-SK" sz="2800" dirty="0">
              <a:solidFill>
                <a:srgbClr val="C0000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999" y="6595417"/>
            <a:ext cx="3840000" cy="2880000"/>
          </a:xfrm>
          <a:prstGeom prst="rect">
            <a:avLst/>
          </a:prstGeom>
          <a:ln>
            <a:solidFill>
              <a:schemeClr val="accent5">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999" y="430583"/>
            <a:ext cx="3840000" cy="2880000"/>
          </a:xfrm>
          <a:prstGeom prst="rect">
            <a:avLst/>
          </a:prstGeom>
          <a:ln>
            <a:solidFill>
              <a:srgbClr val="C00000"/>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8999" y="3513000"/>
            <a:ext cx="3840000" cy="2880000"/>
          </a:xfrm>
          <a:prstGeom prst="rect">
            <a:avLst/>
          </a:prstGeom>
          <a:ln>
            <a:solidFill>
              <a:schemeClr val="accent6">
                <a:lumMod val="50000"/>
              </a:schemeClr>
            </a:solidFill>
          </a:ln>
        </p:spPr>
      </p:pic>
    </p:spTree>
    <p:extLst>
      <p:ext uri="{BB962C8B-B14F-4D97-AF65-F5344CB8AC3E}">
        <p14:creationId xmlns:p14="http://schemas.microsoft.com/office/powerpoint/2010/main" val="1679866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ये दोस्त नही ,मेरी जान है  इनसे बनता मेरा जहान है।  सुबह की चाय पर हमारा मिलना,  बातें करना हँसना हँसना,  कोई रुठ भी जाये तो  पान खाकर सबको मनाना।  ऊपरवाले से बस यही दुआ,  सलामत रहे हमारा याराना...."/>
          <p:cNvPicPr>
            <a:picLocks noChangeAspect="1" noChangeArrowheads="1"/>
          </p:cNvPicPr>
          <p:nvPr/>
        </p:nvPicPr>
        <p:blipFill rotWithShape="1">
          <a:blip r:embed="rId2">
            <a:extLst>
              <a:ext uri="{28A0092B-C50C-407E-A947-70E740481C1C}">
                <a14:useLocalDpi xmlns:a14="http://schemas.microsoft.com/office/drawing/2010/main" val="0"/>
              </a:ext>
            </a:extLst>
          </a:blip>
          <a:srcRect l="1" r="18557" b="5983"/>
          <a:stretch/>
        </p:blipFill>
        <p:spPr bwMode="auto">
          <a:xfrm>
            <a:off x="2" y="0"/>
            <a:ext cx="6857998" cy="990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kniha skoly 2019-2020\karneval\20200214_101020.jpg"/>
          <p:cNvPicPr>
            <a:picLocks noChangeAspect="1" noChangeArrowheads="1"/>
          </p:cNvPicPr>
          <p:nvPr/>
        </p:nvPicPr>
        <p:blipFill>
          <a:blip r:embed="rId3" cstate="print"/>
          <a:srcRect/>
          <a:stretch>
            <a:fillRect/>
          </a:stretch>
        </p:blipFill>
        <p:spPr bwMode="auto">
          <a:xfrm>
            <a:off x="1201392" y="2887625"/>
            <a:ext cx="3852000" cy="2166750"/>
          </a:xfrm>
          <a:prstGeom prst="rect">
            <a:avLst/>
          </a:prstGeom>
          <a:noFill/>
          <a:ln w="12700">
            <a:solidFill>
              <a:srgbClr val="7030A0"/>
            </a:solidFill>
          </a:ln>
        </p:spPr>
      </p:pic>
      <p:pic>
        <p:nvPicPr>
          <p:cNvPr id="6" name="Picture 2" descr="E:\kniha skoly 2019-2020\karneval\karneval 2020\DSCN0661.JPG"/>
          <p:cNvPicPr>
            <a:picLocks noChangeAspect="1" noChangeArrowheads="1"/>
          </p:cNvPicPr>
          <p:nvPr/>
        </p:nvPicPr>
        <p:blipFill>
          <a:blip r:embed="rId4" cstate="print"/>
          <a:srcRect/>
          <a:stretch>
            <a:fillRect/>
          </a:stretch>
        </p:blipFill>
        <p:spPr bwMode="auto">
          <a:xfrm>
            <a:off x="3429001" y="444482"/>
            <a:ext cx="2975999" cy="2232000"/>
          </a:xfrm>
          <a:prstGeom prst="rect">
            <a:avLst/>
          </a:prstGeom>
          <a:noFill/>
          <a:ln w="12700">
            <a:solidFill>
              <a:srgbClr val="FF0000"/>
            </a:solidFill>
          </a:ln>
        </p:spPr>
      </p:pic>
      <p:pic>
        <p:nvPicPr>
          <p:cNvPr id="7" name="Picture 3" descr="E:\kniha skoly 2019-2020\karneval\karneval 2020\DSCN0656.JPG"/>
          <p:cNvPicPr>
            <a:picLocks noChangeAspect="1" noChangeArrowheads="1"/>
          </p:cNvPicPr>
          <p:nvPr/>
        </p:nvPicPr>
        <p:blipFill>
          <a:blip r:embed="rId5" cstate="print"/>
          <a:srcRect/>
          <a:stretch>
            <a:fillRect/>
          </a:stretch>
        </p:blipFill>
        <p:spPr bwMode="auto">
          <a:xfrm>
            <a:off x="3127392" y="7584964"/>
            <a:ext cx="2976000" cy="2232000"/>
          </a:xfrm>
          <a:prstGeom prst="rect">
            <a:avLst/>
          </a:prstGeom>
          <a:noFill/>
          <a:ln w="12700">
            <a:solidFill>
              <a:srgbClr val="FF0000"/>
            </a:solidFill>
          </a:ln>
        </p:spPr>
      </p:pic>
      <p:pic>
        <p:nvPicPr>
          <p:cNvPr id="2" name="Obrázo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1833" y="5166760"/>
            <a:ext cx="3973167" cy="2248962"/>
          </a:xfrm>
          <a:prstGeom prst="rect">
            <a:avLst/>
          </a:prstGeom>
        </p:spPr>
      </p:pic>
    </p:spTree>
    <p:extLst>
      <p:ext uri="{BB962C8B-B14F-4D97-AF65-F5344CB8AC3E}">
        <p14:creationId xmlns:p14="http://schemas.microsoft.com/office/powerpoint/2010/main" val="25667602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ORDES ELABORACIÓN PROPIA - Tita K - Álbumes web de Picasa"/>
          <p:cNvPicPr>
            <a:picLocks noChangeAspect="1" noChangeArrowheads="1"/>
          </p:cNvPicPr>
          <p:nvPr/>
        </p:nvPicPr>
        <p:blipFill rotWithShape="1">
          <a:blip r:embed="rId2">
            <a:extLst>
              <a:ext uri="{28A0092B-C50C-407E-A947-70E740481C1C}">
                <a14:useLocalDpi xmlns:a14="http://schemas.microsoft.com/office/drawing/2010/main" val="0"/>
              </a:ext>
            </a:extLst>
          </a:blip>
          <a:srcRect l="6998" t="5859" r="6077" b="5469"/>
          <a:stretch/>
        </p:blipFill>
        <p:spPr bwMode="auto">
          <a:xfrm>
            <a:off x="57150" y="0"/>
            <a:ext cx="680085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124773" y="3326449"/>
            <a:ext cx="4608454" cy="830997"/>
          </a:xfrm>
          <a:prstGeom prst="rect">
            <a:avLst/>
          </a:prstGeom>
          <a:noFill/>
        </p:spPr>
        <p:txBody>
          <a:bodyPr wrap="square" rtlCol="0">
            <a:spAutoFit/>
          </a:bodyPr>
          <a:lstStyle/>
          <a:p>
            <a:pPr algn="ctr"/>
            <a:r>
              <a:rPr lang="sk-SK" sz="2400" dirty="0" smtClean="0">
                <a:solidFill>
                  <a:srgbClr val="002060"/>
                </a:solidFill>
                <a:latin typeface="Comic Sans MS" panose="030F0702030302020204" pitchFamily="66" charset="0"/>
              </a:rPr>
              <a:t>Divadelné predstavenie –</a:t>
            </a:r>
          </a:p>
          <a:p>
            <a:pPr algn="ctr"/>
            <a:r>
              <a:rPr lang="sk-SK" sz="2400" dirty="0">
                <a:solidFill>
                  <a:srgbClr val="002060"/>
                </a:solidFill>
                <a:latin typeface="Comic Sans MS" panose="030F0702030302020204" pitchFamily="66" charset="0"/>
              </a:rPr>
              <a:t> </a:t>
            </a:r>
            <a:r>
              <a:rPr lang="sk-SK" sz="2400" dirty="0" smtClean="0">
                <a:solidFill>
                  <a:srgbClr val="002060"/>
                </a:solidFill>
                <a:latin typeface="Comic Sans MS" panose="030F0702030302020204" pitchFamily="66" charset="0"/>
              </a:rPr>
              <a:t>O zakliatej princeznej</a:t>
            </a:r>
            <a:endParaRPr lang="sk-SK" sz="2400" dirty="0">
              <a:solidFill>
                <a:srgbClr val="002060"/>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3550" y="677571"/>
            <a:ext cx="3120000" cy="2340000"/>
          </a:xfrm>
          <a:prstGeom prst="rect">
            <a:avLst/>
          </a:prstGeom>
          <a:ln w="12700">
            <a:solidFill>
              <a:srgbClr val="7030A0"/>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3549" y="4323668"/>
            <a:ext cx="3120001" cy="2340000"/>
          </a:xfrm>
          <a:prstGeom prst="rect">
            <a:avLst/>
          </a:prstGeom>
          <a:ln w="12700">
            <a:solidFill>
              <a:srgbClr val="7030A0"/>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3549" y="6996112"/>
            <a:ext cx="3120001" cy="2340000"/>
          </a:xfrm>
          <a:prstGeom prst="rect">
            <a:avLst/>
          </a:prstGeom>
          <a:ln w="12700">
            <a:solidFill>
              <a:srgbClr val="7030A0"/>
            </a:solidFill>
          </a:ln>
        </p:spPr>
      </p:pic>
    </p:spTree>
    <p:extLst>
      <p:ext uri="{BB962C8B-B14F-4D97-AF65-F5344CB8AC3E}">
        <p14:creationId xmlns:p14="http://schemas.microsoft.com/office/powerpoint/2010/main" val="42670095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RDES ELABORACIÓN PROPIA - Tita K - Álbumes web de Picasa"/>
          <p:cNvPicPr>
            <a:picLocks noChangeAspect="1" noChangeArrowheads="1"/>
          </p:cNvPicPr>
          <p:nvPr/>
        </p:nvPicPr>
        <p:blipFill rotWithShape="1">
          <a:blip r:embed="rId2">
            <a:extLst>
              <a:ext uri="{28A0092B-C50C-407E-A947-70E740481C1C}">
                <a14:useLocalDpi xmlns:a14="http://schemas.microsoft.com/office/drawing/2010/main" val="0"/>
              </a:ext>
            </a:extLst>
          </a:blip>
          <a:srcRect l="6998" t="5859" r="6077" b="5469"/>
          <a:stretch/>
        </p:blipFill>
        <p:spPr bwMode="auto">
          <a:xfrm>
            <a:off x="57150" y="0"/>
            <a:ext cx="680085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kniha skoly 2019-2020\zakliataá princezná\20200214_093950.jpg"/>
          <p:cNvPicPr>
            <a:picLocks noChangeAspect="1" noChangeArrowheads="1"/>
          </p:cNvPicPr>
          <p:nvPr/>
        </p:nvPicPr>
        <p:blipFill>
          <a:blip r:embed="rId3" cstate="print"/>
          <a:srcRect/>
          <a:stretch>
            <a:fillRect/>
          </a:stretch>
        </p:blipFill>
        <p:spPr bwMode="auto">
          <a:xfrm>
            <a:off x="1045575" y="972123"/>
            <a:ext cx="4824000" cy="2713500"/>
          </a:xfrm>
          <a:prstGeom prst="rect">
            <a:avLst/>
          </a:prstGeom>
          <a:noFill/>
          <a:ln w="12700">
            <a:solidFill>
              <a:srgbClr val="7030A0"/>
            </a:solidFill>
          </a:ln>
        </p:spPr>
      </p:pic>
      <p:pic>
        <p:nvPicPr>
          <p:cNvPr id="4" name="Picture 3" descr="G:\kniha skoly 2019-2020\zakliataá princezná\20200214_091007.jpg"/>
          <p:cNvPicPr>
            <a:picLocks noChangeAspect="1" noChangeArrowheads="1"/>
          </p:cNvPicPr>
          <p:nvPr/>
        </p:nvPicPr>
        <p:blipFill>
          <a:blip r:embed="rId4" cstate="print"/>
          <a:srcRect/>
          <a:stretch>
            <a:fillRect/>
          </a:stretch>
        </p:blipFill>
        <p:spPr bwMode="auto">
          <a:xfrm>
            <a:off x="3520849" y="4429145"/>
            <a:ext cx="2520000" cy="4480000"/>
          </a:xfrm>
          <a:prstGeom prst="rect">
            <a:avLst/>
          </a:prstGeom>
          <a:noFill/>
          <a:ln w="12700">
            <a:solidFill>
              <a:srgbClr val="7030A0"/>
            </a:solidFill>
          </a:ln>
        </p:spPr>
      </p:pic>
      <p:pic>
        <p:nvPicPr>
          <p:cNvPr id="5" name="Picture 5" descr="G:\kniha skoly 2019-2020\zakliataá princezná\20200214_090700.jpg"/>
          <p:cNvPicPr>
            <a:picLocks noChangeAspect="1" noChangeArrowheads="1"/>
          </p:cNvPicPr>
          <p:nvPr/>
        </p:nvPicPr>
        <p:blipFill>
          <a:blip r:embed="rId5" cstate="print"/>
          <a:srcRect/>
          <a:stretch>
            <a:fillRect/>
          </a:stretch>
        </p:blipFill>
        <p:spPr bwMode="auto">
          <a:xfrm>
            <a:off x="762206" y="4069916"/>
            <a:ext cx="2520000" cy="4480001"/>
          </a:xfrm>
          <a:prstGeom prst="rect">
            <a:avLst/>
          </a:prstGeom>
          <a:noFill/>
          <a:ln w="12700">
            <a:solidFill>
              <a:srgbClr val="7030A0"/>
            </a:solidFill>
          </a:ln>
        </p:spPr>
      </p:pic>
    </p:spTree>
    <p:extLst>
      <p:ext uri="{BB962C8B-B14F-4D97-AF65-F5344CB8AC3E}">
        <p14:creationId xmlns:p14="http://schemas.microsoft.com/office/powerpoint/2010/main" val="3100069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wl frame - Google 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72" y="0"/>
            <a:ext cx="7051278" cy="100965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4112817" y="1556043"/>
            <a:ext cx="2181064" cy="1569660"/>
          </a:xfrm>
          <a:prstGeom prst="rect">
            <a:avLst/>
          </a:prstGeom>
          <a:noFill/>
        </p:spPr>
        <p:txBody>
          <a:bodyPr wrap="square" rtlCol="0">
            <a:spAutoFit/>
          </a:bodyPr>
          <a:lstStyle/>
          <a:p>
            <a:pPr algn="ctr"/>
            <a:r>
              <a:rPr lang="sk-SK" sz="2400" dirty="0" smtClean="0">
                <a:solidFill>
                  <a:schemeClr val="accent3">
                    <a:lumMod val="50000"/>
                  </a:schemeClr>
                </a:solidFill>
                <a:latin typeface="Comic Sans MS" panose="030F0702030302020204" pitchFamily="66" charset="0"/>
              </a:rPr>
              <a:t>MAREC - mesiac knihy </a:t>
            </a:r>
          </a:p>
          <a:p>
            <a:pPr algn="ctr"/>
            <a:r>
              <a:rPr lang="sk-SK" sz="2400" dirty="0" smtClean="0">
                <a:solidFill>
                  <a:schemeClr val="accent3">
                    <a:lumMod val="50000"/>
                  </a:schemeClr>
                </a:solidFill>
                <a:latin typeface="Comic Sans MS" panose="030F0702030302020204" pitchFamily="66" charset="0"/>
              </a:rPr>
              <a:t>v školskej knižnici</a:t>
            </a:r>
            <a:endParaRPr lang="sk-SK" sz="2400" dirty="0">
              <a:solidFill>
                <a:schemeClr val="accent3">
                  <a:lumMod val="50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382817" y="1036077"/>
            <a:ext cx="3120000" cy="2340000"/>
          </a:xfrm>
          <a:prstGeom prst="rect">
            <a:avLst/>
          </a:prstGeom>
          <a:ln>
            <a:solidFill>
              <a:srgbClr val="FFC000"/>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2816" y="6716112"/>
            <a:ext cx="3120001" cy="2340000"/>
          </a:xfrm>
          <a:prstGeom prst="rect">
            <a:avLst/>
          </a:prstGeom>
          <a:ln>
            <a:solidFill>
              <a:srgbClr val="FFC000"/>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817" y="4073185"/>
            <a:ext cx="3120000" cy="2340000"/>
          </a:xfrm>
          <a:prstGeom prst="rect">
            <a:avLst/>
          </a:prstGeom>
          <a:ln>
            <a:solidFill>
              <a:srgbClr val="FFC000"/>
            </a:solidFill>
          </a:ln>
        </p:spPr>
      </p:pic>
    </p:spTree>
    <p:extLst>
      <p:ext uri="{BB962C8B-B14F-4D97-AF65-F5344CB8AC3E}">
        <p14:creationId xmlns:p14="http://schemas.microsoft.com/office/powerpoint/2010/main" val="1901827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wl frame - Google Search"/>
          <p:cNvPicPr>
            <a:picLocks noChangeAspect="1" noChangeArrowheads="1"/>
          </p:cNvPicPr>
          <p:nvPr/>
        </p:nvPicPr>
        <p:blipFill rotWithShape="1">
          <a:blip r:embed="rId2">
            <a:extLst>
              <a:ext uri="{28A0092B-C50C-407E-A947-70E740481C1C}">
                <a14:useLocalDpi xmlns:a14="http://schemas.microsoft.com/office/drawing/2010/main" val="0"/>
              </a:ext>
            </a:extLst>
          </a:blip>
          <a:srcRect t="377" r="4091" b="3585"/>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2531312" y="3094592"/>
            <a:ext cx="2933700" cy="1200329"/>
          </a:xfrm>
          <a:prstGeom prst="rect">
            <a:avLst/>
          </a:prstGeom>
        </p:spPr>
        <p:txBody>
          <a:bodyPr wrap="square">
            <a:spAutoFit/>
          </a:bodyPr>
          <a:lstStyle/>
          <a:p>
            <a:pPr lvl="0" algn="ctr"/>
            <a:r>
              <a:rPr lang="sk-SK" sz="2400" dirty="0">
                <a:solidFill>
                  <a:srgbClr val="A5A5A5">
                    <a:lumMod val="50000"/>
                  </a:srgbClr>
                </a:solidFill>
                <a:latin typeface="Comic Sans MS" panose="030F0702030302020204" pitchFamily="66" charset="0"/>
              </a:rPr>
              <a:t>MAREC </a:t>
            </a:r>
            <a:r>
              <a:rPr lang="sk-SK" sz="2400" dirty="0" smtClean="0">
                <a:solidFill>
                  <a:srgbClr val="A5A5A5">
                    <a:lumMod val="50000"/>
                  </a:srgbClr>
                </a:solidFill>
                <a:latin typeface="Comic Sans MS" panose="030F0702030302020204" pitchFamily="66" charset="0"/>
              </a:rPr>
              <a:t>– </a:t>
            </a:r>
          </a:p>
          <a:p>
            <a:pPr lvl="0" algn="ctr"/>
            <a:r>
              <a:rPr lang="sk-SK" sz="2400" dirty="0" smtClean="0">
                <a:solidFill>
                  <a:srgbClr val="A5A5A5">
                    <a:lumMod val="50000"/>
                  </a:srgbClr>
                </a:solidFill>
                <a:latin typeface="Comic Sans MS" panose="030F0702030302020204" pitchFamily="66" charset="0"/>
              </a:rPr>
              <a:t>mesiac </a:t>
            </a:r>
            <a:r>
              <a:rPr lang="sk-SK" sz="2400" dirty="0">
                <a:solidFill>
                  <a:srgbClr val="A5A5A5">
                    <a:lumMod val="50000"/>
                  </a:srgbClr>
                </a:solidFill>
                <a:latin typeface="Comic Sans MS" panose="030F0702030302020204" pitchFamily="66" charset="0"/>
              </a:rPr>
              <a:t>knihy </a:t>
            </a:r>
          </a:p>
          <a:p>
            <a:pPr lvl="0" algn="ctr"/>
            <a:r>
              <a:rPr lang="sk-SK" sz="2400" dirty="0">
                <a:solidFill>
                  <a:srgbClr val="A5A5A5">
                    <a:lumMod val="50000"/>
                  </a:srgbClr>
                </a:solidFill>
                <a:latin typeface="Comic Sans MS" panose="030F0702030302020204" pitchFamily="66" charset="0"/>
              </a:rPr>
              <a:t>v </a:t>
            </a:r>
            <a:r>
              <a:rPr lang="sk-SK" sz="2400" dirty="0" smtClean="0">
                <a:solidFill>
                  <a:srgbClr val="A5A5A5">
                    <a:lumMod val="50000"/>
                  </a:srgbClr>
                </a:solidFill>
                <a:latin typeface="Comic Sans MS" panose="030F0702030302020204" pitchFamily="66" charset="0"/>
              </a:rPr>
              <a:t>mestskej </a:t>
            </a:r>
            <a:r>
              <a:rPr lang="sk-SK" sz="2400" dirty="0">
                <a:solidFill>
                  <a:srgbClr val="A5A5A5">
                    <a:lumMod val="50000"/>
                  </a:srgbClr>
                </a:solidFill>
                <a:latin typeface="Comic Sans MS" panose="030F0702030302020204" pitchFamily="66" charset="0"/>
              </a:rPr>
              <a:t>knižnici</a:t>
            </a:r>
          </a:p>
        </p:txBody>
      </p:sp>
      <p:pic>
        <p:nvPicPr>
          <p:cNvPr id="6" name="Picture 3" descr="E:\kniha skoly 2019-2020\knižnica mesto\DSCN0712.JPG"/>
          <p:cNvPicPr>
            <a:picLocks noChangeAspect="1" noChangeArrowheads="1"/>
          </p:cNvPicPr>
          <p:nvPr/>
        </p:nvPicPr>
        <p:blipFill>
          <a:blip r:embed="rId3" cstate="print"/>
          <a:srcRect/>
          <a:stretch>
            <a:fillRect/>
          </a:stretch>
        </p:blipFill>
        <p:spPr bwMode="auto">
          <a:xfrm>
            <a:off x="2318162" y="545857"/>
            <a:ext cx="3360000" cy="2520000"/>
          </a:xfrm>
          <a:prstGeom prst="rect">
            <a:avLst/>
          </a:prstGeom>
          <a:noFill/>
          <a:ln w="12700">
            <a:solidFill>
              <a:schemeClr val="accent4">
                <a:lumMod val="75000"/>
              </a:schemeClr>
            </a:solidFill>
          </a:ln>
        </p:spPr>
      </p:pic>
      <p:pic>
        <p:nvPicPr>
          <p:cNvPr id="7" name="Picture 4" descr="E:\kniha skoly 2019-2020\knižnica mesto\DSCN0714.JPG"/>
          <p:cNvPicPr>
            <a:picLocks noChangeAspect="1" noChangeArrowheads="1"/>
          </p:cNvPicPr>
          <p:nvPr/>
        </p:nvPicPr>
        <p:blipFill>
          <a:blip r:embed="rId4" cstate="print"/>
          <a:srcRect/>
          <a:stretch>
            <a:fillRect/>
          </a:stretch>
        </p:blipFill>
        <p:spPr bwMode="auto">
          <a:xfrm>
            <a:off x="2318162" y="4323656"/>
            <a:ext cx="3360000" cy="2520000"/>
          </a:xfrm>
          <a:prstGeom prst="rect">
            <a:avLst/>
          </a:prstGeom>
          <a:noFill/>
          <a:ln w="12700">
            <a:solidFill>
              <a:schemeClr val="accent4">
                <a:lumMod val="75000"/>
              </a:schemeClr>
            </a:solidFill>
          </a:ln>
        </p:spPr>
      </p:pic>
      <p:pic>
        <p:nvPicPr>
          <p:cNvPr id="8" name="Picture 5" descr="E:\kniha skoly 2019-2020\knižnica mesto\DSCN0718.JPG"/>
          <p:cNvPicPr>
            <a:picLocks noChangeAspect="1" noChangeArrowheads="1"/>
          </p:cNvPicPr>
          <p:nvPr/>
        </p:nvPicPr>
        <p:blipFill>
          <a:blip r:embed="rId5" cstate="print"/>
          <a:srcRect/>
          <a:stretch>
            <a:fillRect/>
          </a:stretch>
        </p:blipFill>
        <p:spPr bwMode="auto">
          <a:xfrm>
            <a:off x="1533512" y="7000537"/>
            <a:ext cx="3360000" cy="2520000"/>
          </a:xfrm>
          <a:prstGeom prst="rect">
            <a:avLst/>
          </a:prstGeom>
          <a:noFill/>
          <a:ln w="12700">
            <a:solidFill>
              <a:schemeClr val="accent4">
                <a:lumMod val="75000"/>
              </a:schemeClr>
            </a:solidFill>
          </a:ln>
        </p:spPr>
      </p:pic>
    </p:spTree>
    <p:extLst>
      <p:ext uri="{BB962C8B-B14F-4D97-AF65-F5344CB8AC3E}">
        <p14:creationId xmlns:p14="http://schemas.microsoft.com/office/powerpoint/2010/main" val="2882449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2.bp.blogspot.com/-jPN2aLlEQFE/UZ2D1eW1lFI/AAAAAAAAAG4/l13pwXhegNs/s640/educacion+v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0"/>
            <a:ext cx="7124700" cy="97536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323850" y="419100"/>
            <a:ext cx="1935723" cy="4958030"/>
          </a:xfrm>
          <a:prstGeom prst="rect">
            <a:avLst/>
          </a:prstGeom>
          <a:noFill/>
        </p:spPr>
        <p:txBody>
          <a:bodyPr vert="wordArtVert" wrap="square" rtlCol="0">
            <a:spAutoFit/>
          </a:bodyPr>
          <a:lstStyle/>
          <a:p>
            <a:pPr algn="ctr"/>
            <a:r>
              <a:rPr lang="sk-SK" sz="2800" b="1" dirty="0" smtClean="0">
                <a:solidFill>
                  <a:schemeClr val="accent5">
                    <a:lumMod val="75000"/>
                  </a:schemeClr>
                </a:solidFill>
                <a:latin typeface="Comic Sans MS" panose="030F0702030302020204" pitchFamily="66" charset="0"/>
              </a:rPr>
              <a:t>D</a:t>
            </a:r>
            <a:r>
              <a:rPr lang="sk-SK" sz="2800" dirty="0" smtClean="0">
                <a:solidFill>
                  <a:schemeClr val="accent5">
                    <a:lumMod val="75000"/>
                  </a:schemeClr>
                </a:solidFill>
                <a:latin typeface="Comic Sans MS" panose="030F0702030302020204" pitchFamily="66" charset="0"/>
              </a:rPr>
              <a:t>o</a:t>
            </a:r>
            <a:r>
              <a:rPr lang="sk-SK" sz="2800" b="1" dirty="0" smtClean="0">
                <a:solidFill>
                  <a:schemeClr val="accent5">
                    <a:lumMod val="75000"/>
                  </a:schemeClr>
                </a:solidFill>
                <a:latin typeface="Comic Sans MS" panose="030F0702030302020204" pitchFamily="66" charset="0"/>
              </a:rPr>
              <a:t>p</a:t>
            </a:r>
            <a:r>
              <a:rPr lang="sk-SK" sz="2800" dirty="0" smtClean="0">
                <a:solidFill>
                  <a:schemeClr val="accent5">
                    <a:lumMod val="75000"/>
                  </a:schemeClr>
                </a:solidFill>
                <a:latin typeface="Comic Sans MS" panose="030F0702030302020204" pitchFamily="66" charset="0"/>
              </a:rPr>
              <a:t>r</a:t>
            </a:r>
            <a:r>
              <a:rPr lang="sk-SK" sz="2800" b="1" dirty="0" smtClean="0">
                <a:solidFill>
                  <a:schemeClr val="accent5">
                    <a:lumMod val="75000"/>
                  </a:schemeClr>
                </a:solidFill>
                <a:latin typeface="Comic Sans MS" panose="030F0702030302020204" pitchFamily="66" charset="0"/>
              </a:rPr>
              <a:t>a</a:t>
            </a:r>
            <a:r>
              <a:rPr lang="sk-SK" sz="2800" dirty="0" smtClean="0">
                <a:solidFill>
                  <a:schemeClr val="accent5">
                    <a:lumMod val="75000"/>
                  </a:schemeClr>
                </a:solidFill>
                <a:latin typeface="Comic Sans MS" panose="030F0702030302020204" pitchFamily="66" charset="0"/>
              </a:rPr>
              <a:t>v</a:t>
            </a:r>
            <a:r>
              <a:rPr lang="sk-SK" sz="2800" b="1" dirty="0" smtClean="0">
                <a:solidFill>
                  <a:schemeClr val="accent5">
                    <a:lumMod val="75000"/>
                  </a:schemeClr>
                </a:solidFill>
                <a:latin typeface="Comic Sans MS" panose="030F0702030302020204" pitchFamily="66" charset="0"/>
              </a:rPr>
              <a:t>n</a:t>
            </a:r>
            <a:r>
              <a:rPr lang="sk-SK" sz="2800" dirty="0" smtClean="0">
                <a:solidFill>
                  <a:schemeClr val="accent5">
                    <a:lumMod val="75000"/>
                  </a:schemeClr>
                </a:solidFill>
                <a:latin typeface="Comic Sans MS" panose="030F0702030302020204" pitchFamily="66" charset="0"/>
              </a:rPr>
              <a:t>á</a:t>
            </a:r>
          </a:p>
          <a:p>
            <a:pPr algn="ctr"/>
            <a:r>
              <a:rPr lang="sk-SK" sz="2800" dirty="0" smtClean="0">
                <a:solidFill>
                  <a:schemeClr val="accent5">
                    <a:lumMod val="75000"/>
                  </a:schemeClr>
                </a:solidFill>
                <a:latin typeface="Comic Sans MS" panose="030F0702030302020204" pitchFamily="66" charset="0"/>
              </a:rPr>
              <a:t> </a:t>
            </a:r>
            <a:r>
              <a:rPr lang="sk-SK" sz="2800" b="1" dirty="0" smtClean="0">
                <a:solidFill>
                  <a:schemeClr val="accent5">
                    <a:lumMod val="75000"/>
                  </a:schemeClr>
                </a:solidFill>
                <a:latin typeface="Comic Sans MS" panose="030F0702030302020204" pitchFamily="66" charset="0"/>
              </a:rPr>
              <a:t>v</a:t>
            </a:r>
            <a:r>
              <a:rPr lang="sk-SK" sz="2800" dirty="0" smtClean="0">
                <a:solidFill>
                  <a:schemeClr val="accent5">
                    <a:lumMod val="75000"/>
                  </a:schemeClr>
                </a:solidFill>
                <a:latin typeface="Comic Sans MS" panose="030F0702030302020204" pitchFamily="66" charset="0"/>
              </a:rPr>
              <a:t>ý</a:t>
            </a:r>
            <a:r>
              <a:rPr lang="sk-SK" sz="2800" b="1" dirty="0" smtClean="0">
                <a:solidFill>
                  <a:schemeClr val="accent5">
                    <a:lumMod val="75000"/>
                  </a:schemeClr>
                </a:solidFill>
                <a:latin typeface="Comic Sans MS" panose="030F0702030302020204" pitchFamily="66" charset="0"/>
              </a:rPr>
              <a:t>c</a:t>
            </a:r>
            <a:r>
              <a:rPr lang="sk-SK" sz="2800" dirty="0" smtClean="0">
                <a:solidFill>
                  <a:schemeClr val="accent5">
                    <a:lumMod val="75000"/>
                  </a:schemeClr>
                </a:solidFill>
                <a:latin typeface="Comic Sans MS" panose="030F0702030302020204" pitchFamily="66" charset="0"/>
              </a:rPr>
              <a:t>h</a:t>
            </a:r>
            <a:r>
              <a:rPr lang="sk-SK" sz="2800" b="1" dirty="0" smtClean="0">
                <a:solidFill>
                  <a:schemeClr val="accent5">
                    <a:lumMod val="75000"/>
                  </a:schemeClr>
                </a:solidFill>
                <a:latin typeface="Comic Sans MS" panose="030F0702030302020204" pitchFamily="66" charset="0"/>
              </a:rPr>
              <a:t>o</a:t>
            </a:r>
            <a:r>
              <a:rPr lang="sk-SK" sz="2800" dirty="0" smtClean="0">
                <a:solidFill>
                  <a:schemeClr val="accent5">
                    <a:lumMod val="75000"/>
                  </a:schemeClr>
                </a:solidFill>
                <a:latin typeface="Comic Sans MS" panose="030F0702030302020204" pitchFamily="66" charset="0"/>
              </a:rPr>
              <a:t>v</a:t>
            </a:r>
            <a:r>
              <a:rPr lang="sk-SK" sz="2800" b="1" dirty="0" smtClean="0">
                <a:solidFill>
                  <a:schemeClr val="accent5">
                    <a:lumMod val="75000"/>
                  </a:schemeClr>
                </a:solidFill>
                <a:latin typeface="Comic Sans MS" panose="030F0702030302020204" pitchFamily="66" charset="0"/>
              </a:rPr>
              <a:t>a</a:t>
            </a:r>
            <a:r>
              <a:rPr lang="sk-SK" sz="2800" dirty="0" smtClean="0">
                <a:solidFill>
                  <a:schemeClr val="accent5">
                    <a:lumMod val="75000"/>
                  </a:schemeClr>
                </a:solidFill>
                <a:latin typeface="Comic Sans MS" panose="030F0702030302020204" pitchFamily="66" charset="0"/>
              </a:rPr>
              <a:t> </a:t>
            </a:r>
          </a:p>
          <a:p>
            <a:pPr algn="ctr"/>
            <a:r>
              <a:rPr lang="sk-SK" sz="2800" dirty="0" smtClean="0">
                <a:solidFill>
                  <a:schemeClr val="accent5">
                    <a:lumMod val="75000"/>
                  </a:schemeClr>
                </a:solidFill>
                <a:latin typeface="Comic Sans MS" panose="030F0702030302020204" pitchFamily="66" charset="0"/>
              </a:rPr>
              <a:t>v </a:t>
            </a:r>
            <a:r>
              <a:rPr lang="sk-SK" sz="2800" b="1" dirty="0" smtClean="0">
                <a:solidFill>
                  <a:schemeClr val="accent5">
                    <a:lumMod val="75000"/>
                  </a:schemeClr>
                </a:solidFill>
                <a:latin typeface="Comic Sans MS" panose="030F0702030302020204" pitchFamily="66" charset="0"/>
              </a:rPr>
              <a:t>Z</a:t>
            </a:r>
            <a:r>
              <a:rPr lang="sk-SK" sz="2800" dirty="0" smtClean="0">
                <a:solidFill>
                  <a:schemeClr val="accent5">
                    <a:lumMod val="75000"/>
                  </a:schemeClr>
                </a:solidFill>
                <a:latin typeface="Comic Sans MS" panose="030F0702030302020204" pitchFamily="66" charset="0"/>
              </a:rPr>
              <a:t>Š</a:t>
            </a:r>
            <a:endParaRPr lang="sk-SK" sz="2800" dirty="0">
              <a:solidFill>
                <a:schemeClr val="accent5">
                  <a:lumMod val="75000"/>
                </a:schemeClr>
              </a:solidFill>
              <a:latin typeface="Comic Sans MS" panose="030F0702030302020204" pitchFamily="66"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050" y="5648324"/>
            <a:ext cx="3360000" cy="2520000"/>
          </a:xfrm>
          <a:prstGeom prst="rect">
            <a:avLst/>
          </a:prstGeom>
          <a:ln>
            <a:solidFill>
              <a:schemeClr val="accent6">
                <a:lumMod val="50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2550" y="2898115"/>
            <a:ext cx="3360001" cy="2520000"/>
          </a:xfrm>
          <a:prstGeom prst="rect">
            <a:avLst/>
          </a:prstGeom>
          <a:ln>
            <a:solidFill>
              <a:srgbClr val="FF3300"/>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5151" y="207318"/>
            <a:ext cx="3360001" cy="2520000"/>
          </a:xfrm>
          <a:prstGeom prst="rect">
            <a:avLst/>
          </a:prstGeom>
          <a:ln>
            <a:solidFill>
              <a:srgbClr val="FF3300"/>
            </a:solidFill>
          </a:ln>
        </p:spPr>
      </p:pic>
    </p:spTree>
    <p:extLst>
      <p:ext uri="{BB962C8B-B14F-4D97-AF65-F5344CB8AC3E}">
        <p14:creationId xmlns:p14="http://schemas.microsoft.com/office/powerpoint/2010/main" val="34882654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bp.blogspot.com/-jPN2aLlEQFE/UZ2D1eW1lFI/AAAAAAAAAG4/l13pwXhegNs/s640/educacion+vi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 name="Picture 2" descr="E:\kniha skoly 2019-2020\dopravna\DSCN0693.JPG"/>
          <p:cNvPicPr>
            <a:picLocks noChangeAspect="1" noChangeArrowheads="1"/>
          </p:cNvPicPr>
          <p:nvPr/>
        </p:nvPicPr>
        <p:blipFill>
          <a:blip r:embed="rId3" cstate="print"/>
          <a:srcRect/>
          <a:stretch>
            <a:fillRect/>
          </a:stretch>
        </p:blipFill>
        <p:spPr bwMode="auto">
          <a:xfrm>
            <a:off x="2693163" y="136662"/>
            <a:ext cx="3359999" cy="2520000"/>
          </a:xfrm>
          <a:prstGeom prst="rect">
            <a:avLst/>
          </a:prstGeom>
          <a:noFill/>
          <a:ln w="12700">
            <a:solidFill>
              <a:srgbClr val="FF0000"/>
            </a:solidFill>
          </a:ln>
        </p:spPr>
      </p:pic>
      <p:pic>
        <p:nvPicPr>
          <p:cNvPr id="4" name="Picture 3" descr="E:\kniha skoly 2019-2020\dopravna\DSCN0695.JPG"/>
          <p:cNvPicPr>
            <a:picLocks noChangeAspect="1" noChangeArrowheads="1"/>
          </p:cNvPicPr>
          <p:nvPr/>
        </p:nvPicPr>
        <p:blipFill>
          <a:blip r:embed="rId4" cstate="print"/>
          <a:srcRect/>
          <a:stretch>
            <a:fillRect/>
          </a:stretch>
        </p:blipFill>
        <p:spPr bwMode="auto">
          <a:xfrm>
            <a:off x="1749000" y="2913162"/>
            <a:ext cx="3360000" cy="2520000"/>
          </a:xfrm>
          <a:prstGeom prst="rect">
            <a:avLst/>
          </a:prstGeom>
          <a:noFill/>
          <a:ln w="12700">
            <a:solidFill>
              <a:srgbClr val="FFC000"/>
            </a:solidFill>
          </a:ln>
        </p:spPr>
      </p:pic>
      <p:pic>
        <p:nvPicPr>
          <p:cNvPr id="5" name="Picture 4" descr="E:\kniha skoly 2019-2020\dopravna\DSCN0702.JPG"/>
          <p:cNvPicPr>
            <a:picLocks noChangeAspect="1" noChangeArrowheads="1"/>
          </p:cNvPicPr>
          <p:nvPr/>
        </p:nvPicPr>
        <p:blipFill>
          <a:blip r:embed="rId5" cstate="print"/>
          <a:srcRect/>
          <a:stretch>
            <a:fillRect/>
          </a:stretch>
        </p:blipFill>
        <p:spPr bwMode="auto">
          <a:xfrm>
            <a:off x="989162" y="5689662"/>
            <a:ext cx="3384000" cy="2538000"/>
          </a:xfrm>
          <a:prstGeom prst="rect">
            <a:avLst/>
          </a:prstGeom>
          <a:noFill/>
          <a:ln w="12700">
            <a:solidFill>
              <a:schemeClr val="accent6">
                <a:lumMod val="75000"/>
              </a:schemeClr>
            </a:solidFill>
          </a:ln>
        </p:spPr>
      </p:pic>
    </p:spTree>
    <p:extLst>
      <p:ext uri="{BB962C8B-B14F-4D97-AF65-F5344CB8AC3E}">
        <p14:creationId xmlns:p14="http://schemas.microsoft.com/office/powerpoint/2010/main" val="2781490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l="3329" t="2026" r="3513" b="2132"/>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742928" y="4479639"/>
            <a:ext cx="1786066" cy="1200329"/>
          </a:xfrm>
          <a:prstGeom prst="rect">
            <a:avLst/>
          </a:prstGeom>
          <a:noFill/>
        </p:spPr>
        <p:txBody>
          <a:bodyPr wrap="none" rtlCol="0">
            <a:spAutoFit/>
          </a:bodyPr>
          <a:lstStyle/>
          <a:p>
            <a:pPr algn="ctr"/>
            <a:r>
              <a:rPr lang="sk-SK" sz="2400" dirty="0" err="1" smtClean="0">
                <a:solidFill>
                  <a:schemeClr val="accent6">
                    <a:lumMod val="50000"/>
                  </a:schemeClr>
                </a:solidFill>
                <a:latin typeface="Comic Sans MS" panose="030F0702030302020204" pitchFamily="66" charset="0"/>
              </a:rPr>
              <a:t>Tekvičková</a:t>
            </a:r>
            <a:endParaRPr lang="sk-SK" sz="2400" dirty="0" smtClean="0">
              <a:solidFill>
                <a:schemeClr val="accent6">
                  <a:lumMod val="50000"/>
                </a:schemeClr>
              </a:solidFill>
              <a:latin typeface="Comic Sans MS" panose="030F0702030302020204" pitchFamily="66" charset="0"/>
            </a:endParaRPr>
          </a:p>
          <a:p>
            <a:pPr algn="ctr"/>
            <a:endParaRPr lang="sk-SK" sz="2400" dirty="0">
              <a:solidFill>
                <a:schemeClr val="accent6">
                  <a:lumMod val="50000"/>
                </a:schemeClr>
              </a:solidFill>
              <a:latin typeface="Comic Sans MS" panose="030F0702030302020204" pitchFamily="66" charset="0"/>
            </a:endParaRPr>
          </a:p>
          <a:p>
            <a:pPr algn="ctr"/>
            <a:r>
              <a:rPr lang="sk-SK" sz="2400" dirty="0" smtClean="0">
                <a:solidFill>
                  <a:schemeClr val="accent6">
                    <a:lumMod val="50000"/>
                  </a:schemeClr>
                </a:solidFill>
                <a:latin typeface="Comic Sans MS" panose="030F0702030302020204" pitchFamily="66" charset="0"/>
              </a:rPr>
              <a:t> paráda</a:t>
            </a:r>
            <a:endParaRPr lang="sk-SK" sz="2400" dirty="0">
              <a:solidFill>
                <a:schemeClr val="accent6">
                  <a:lumMod val="50000"/>
                </a:schemeClr>
              </a:solidFill>
              <a:latin typeface="Comic Sans MS" panose="030F0702030302020204" pitchFamily="66" charset="0"/>
            </a:endParaRPr>
          </a:p>
        </p:txBody>
      </p:sp>
      <p:pic>
        <p:nvPicPr>
          <p:cNvPr id="4" name="Picture 2" descr="C:\Users\romi\Desktop\radovanky\received_543976996371437.jpeg"/>
          <p:cNvPicPr>
            <a:picLocks noChangeAspect="1" noChangeArrowheads="1"/>
          </p:cNvPicPr>
          <p:nvPr/>
        </p:nvPicPr>
        <p:blipFill>
          <a:blip r:embed="rId3"/>
          <a:srcRect/>
          <a:stretch>
            <a:fillRect/>
          </a:stretch>
        </p:blipFill>
        <p:spPr bwMode="auto">
          <a:xfrm>
            <a:off x="1181646" y="917315"/>
            <a:ext cx="3360000" cy="2520000"/>
          </a:xfrm>
          <a:prstGeom prst="rect">
            <a:avLst/>
          </a:prstGeom>
          <a:noFill/>
          <a:ln w="12700">
            <a:solidFill>
              <a:schemeClr val="accent6">
                <a:lumMod val="50000"/>
              </a:schemeClr>
            </a:solidFill>
          </a:ln>
        </p:spPr>
      </p:pic>
      <p:pic>
        <p:nvPicPr>
          <p:cNvPr id="5" name="Picture 3" descr="C:\Users\romi\Desktop\radovanky\received_1624769374323479.jpeg"/>
          <p:cNvPicPr>
            <a:picLocks noChangeAspect="1" noChangeArrowheads="1"/>
          </p:cNvPicPr>
          <p:nvPr/>
        </p:nvPicPr>
        <p:blipFill>
          <a:blip r:embed="rId4"/>
          <a:srcRect/>
          <a:stretch>
            <a:fillRect/>
          </a:stretch>
        </p:blipFill>
        <p:spPr bwMode="auto">
          <a:xfrm>
            <a:off x="2637788" y="3819803"/>
            <a:ext cx="3360000" cy="2520000"/>
          </a:xfrm>
          <a:prstGeom prst="rect">
            <a:avLst/>
          </a:prstGeom>
          <a:noFill/>
          <a:ln w="12700">
            <a:solidFill>
              <a:schemeClr val="accent6">
                <a:lumMod val="50000"/>
              </a:schemeClr>
            </a:solidFill>
          </a:ln>
        </p:spPr>
      </p:pic>
      <p:pic>
        <p:nvPicPr>
          <p:cNvPr id="6" name="Picture 5" descr="C:\Users\romi\Desktop\radovanky\received_2541286226160683.jpeg"/>
          <p:cNvPicPr>
            <a:picLocks noChangeAspect="1" noChangeArrowheads="1"/>
          </p:cNvPicPr>
          <p:nvPr/>
        </p:nvPicPr>
        <p:blipFill>
          <a:blip r:embed="rId5"/>
          <a:srcRect/>
          <a:stretch>
            <a:fillRect/>
          </a:stretch>
        </p:blipFill>
        <p:spPr bwMode="auto">
          <a:xfrm>
            <a:off x="742928" y="6722293"/>
            <a:ext cx="3359999" cy="2520000"/>
          </a:xfrm>
          <a:prstGeom prst="rect">
            <a:avLst/>
          </a:prstGeom>
          <a:noFill/>
          <a:ln w="12700">
            <a:solidFill>
              <a:schemeClr val="accent6">
                <a:lumMod val="50000"/>
              </a:schemeClr>
            </a:solidFill>
          </a:ln>
        </p:spPr>
      </p:pic>
    </p:spTree>
    <p:extLst>
      <p:ext uri="{BB962C8B-B14F-4D97-AF65-F5344CB8AC3E}">
        <p14:creationId xmlns:p14="http://schemas.microsoft.com/office/powerpoint/2010/main" val="14395322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ELES - Tita K - Picasa Web Albums - Google 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063787" y="1626810"/>
            <a:ext cx="5181601" cy="8279190"/>
          </a:xfrm>
          <a:prstGeom prst="rect">
            <a:avLst/>
          </a:prstGeom>
          <a:noFill/>
        </p:spPr>
        <p:txBody>
          <a:bodyPr wrap="square" rtlCol="0">
            <a:spAutoFit/>
          </a:bodyPr>
          <a:lstStyle/>
          <a:p>
            <a:pPr algn="ctr"/>
            <a:endParaRPr lang="sk-SK" sz="2000" b="1" dirty="0" smtClean="0">
              <a:solidFill>
                <a:schemeClr val="accent2">
                  <a:lumMod val="50000"/>
                </a:schemeClr>
              </a:solidFill>
              <a:latin typeface="Comic Sans MS" panose="030F0702030302020204" pitchFamily="66" charset="0"/>
            </a:endParaRPr>
          </a:p>
          <a:p>
            <a:pPr algn="ctr"/>
            <a:endParaRPr lang="sk-SK" sz="2000" b="1" dirty="0">
              <a:solidFill>
                <a:schemeClr val="accent2">
                  <a:lumMod val="50000"/>
                </a:schemeClr>
              </a:solidFill>
              <a:latin typeface="Comic Sans MS" panose="030F0702030302020204" pitchFamily="66" charset="0"/>
            </a:endParaRPr>
          </a:p>
          <a:p>
            <a:pPr algn="ctr"/>
            <a:r>
              <a:rPr lang="sk-SK" sz="2400" b="1" dirty="0" smtClean="0">
                <a:solidFill>
                  <a:schemeClr val="accent2">
                    <a:lumMod val="50000"/>
                  </a:schemeClr>
                </a:solidFill>
                <a:latin typeface="Comic Sans MS" panose="030F0702030302020204" pitchFamily="66" charset="0"/>
              </a:rPr>
              <a:t>OZNAM </a:t>
            </a:r>
          </a:p>
          <a:p>
            <a:pPr algn="ctr"/>
            <a:endParaRPr lang="sk-SK" sz="2000" b="1" dirty="0" smtClean="0">
              <a:solidFill>
                <a:schemeClr val="accent2">
                  <a:lumMod val="50000"/>
                </a:schemeClr>
              </a:solidFill>
              <a:latin typeface="Comic Sans MS" panose="030F0702030302020204" pitchFamily="66" charset="0"/>
            </a:endParaRPr>
          </a:p>
          <a:p>
            <a:endParaRPr lang="sk-SK" sz="2000" b="1" dirty="0">
              <a:solidFill>
                <a:schemeClr val="accent2">
                  <a:lumMod val="50000"/>
                </a:schemeClr>
              </a:solidFill>
              <a:latin typeface="Comic Sans MS" panose="030F0702030302020204" pitchFamily="66" charset="0"/>
            </a:endParaRPr>
          </a:p>
          <a:p>
            <a:pPr algn="ctr">
              <a:lnSpc>
                <a:spcPct val="150000"/>
              </a:lnSpc>
            </a:pPr>
            <a:r>
              <a:rPr lang="sk-SK" sz="2000" b="1" dirty="0" smtClean="0">
                <a:solidFill>
                  <a:schemeClr val="accent2">
                    <a:lumMod val="50000"/>
                  </a:schemeClr>
                </a:solidFill>
                <a:latin typeface="Comic Sans MS" panose="030F0702030302020204" pitchFamily="66" charset="0"/>
              </a:rPr>
              <a:t> Z dôvodu pandémie </a:t>
            </a:r>
            <a:r>
              <a:rPr lang="sk-SK" sz="2000" b="1" dirty="0" err="1" smtClean="0">
                <a:solidFill>
                  <a:schemeClr val="accent2">
                    <a:lumMod val="50000"/>
                  </a:schemeClr>
                </a:solidFill>
                <a:latin typeface="Comic Sans MS" panose="030F0702030302020204" pitchFamily="66" charset="0"/>
              </a:rPr>
              <a:t>koronavírusu</a:t>
            </a:r>
            <a:r>
              <a:rPr lang="sk-SK" sz="2000" b="1" dirty="0" smtClean="0">
                <a:solidFill>
                  <a:schemeClr val="accent2">
                    <a:lumMod val="50000"/>
                  </a:schemeClr>
                </a:solidFill>
                <a:latin typeface="Comic Sans MS" panose="030F0702030302020204" pitchFamily="66" charset="0"/>
              </a:rPr>
              <a:t> COVID 19</a:t>
            </a:r>
          </a:p>
          <a:p>
            <a:pPr algn="ctr">
              <a:lnSpc>
                <a:spcPct val="150000"/>
              </a:lnSpc>
            </a:pPr>
            <a:r>
              <a:rPr lang="sk-SK" sz="2000" b="1" dirty="0" smtClean="0">
                <a:solidFill>
                  <a:schemeClr val="accent2">
                    <a:lumMod val="50000"/>
                  </a:schemeClr>
                </a:solidFill>
                <a:latin typeface="Comic Sans MS" panose="030F0702030302020204" pitchFamily="66" charset="0"/>
              </a:rPr>
              <a:t> bola prevádzka MŠ prerušená od</a:t>
            </a:r>
          </a:p>
          <a:p>
            <a:pPr algn="ctr">
              <a:lnSpc>
                <a:spcPct val="150000"/>
              </a:lnSpc>
            </a:pPr>
            <a:r>
              <a:rPr lang="sk-SK" sz="2000" b="1" dirty="0">
                <a:solidFill>
                  <a:schemeClr val="accent2">
                    <a:lumMod val="50000"/>
                  </a:schemeClr>
                </a:solidFill>
                <a:latin typeface="Comic Sans MS" panose="030F0702030302020204" pitchFamily="66" charset="0"/>
              </a:rPr>
              <a:t>o</a:t>
            </a:r>
            <a:r>
              <a:rPr lang="sk-SK" sz="2000" b="1" dirty="0" smtClean="0">
                <a:solidFill>
                  <a:schemeClr val="accent2">
                    <a:lumMod val="50000"/>
                  </a:schemeClr>
                </a:solidFill>
                <a:latin typeface="Comic Sans MS" panose="030F0702030302020204" pitchFamily="66" charset="0"/>
              </a:rPr>
              <a:t>d 13.3.2020 do 1.6.2020</a:t>
            </a:r>
          </a:p>
          <a:p>
            <a:pPr algn="ctr">
              <a:lnSpc>
                <a:spcPct val="150000"/>
              </a:lnSpc>
            </a:pPr>
            <a:r>
              <a:rPr lang="sk-SK" sz="2000" b="1" dirty="0" smtClean="0">
                <a:solidFill>
                  <a:schemeClr val="accent2">
                    <a:lumMod val="50000"/>
                  </a:schemeClr>
                </a:solidFill>
                <a:latin typeface="Comic Sans MS" panose="030F0702030302020204" pitchFamily="66" charset="0"/>
              </a:rPr>
              <a:t>na základe usmernenia ministerky </a:t>
            </a:r>
            <a:r>
              <a:rPr lang="sk-SK" sz="2000" b="1" dirty="0" err="1" smtClean="0">
                <a:solidFill>
                  <a:schemeClr val="accent2">
                    <a:lumMod val="50000"/>
                  </a:schemeClr>
                </a:solidFill>
                <a:latin typeface="Comic Sans MS" panose="030F0702030302020204" pitchFamily="66" charset="0"/>
              </a:rPr>
              <a:t>školstva,vedy,výskumu</a:t>
            </a:r>
            <a:r>
              <a:rPr lang="sk-SK" sz="2000" b="1" dirty="0" smtClean="0">
                <a:solidFill>
                  <a:schemeClr val="accent2">
                    <a:lumMod val="50000"/>
                  </a:schemeClr>
                </a:solidFill>
                <a:latin typeface="Comic Sans MS" panose="030F0702030302020204" pitchFamily="66" charset="0"/>
              </a:rPr>
              <a:t> a športu SR zo dňa 12.3.2020</a:t>
            </a:r>
          </a:p>
          <a:p>
            <a:pPr algn="ctr">
              <a:lnSpc>
                <a:spcPct val="150000"/>
              </a:lnSpc>
            </a:pPr>
            <a:endParaRPr lang="sk-SK" sz="2000" b="1" dirty="0" smtClean="0">
              <a:solidFill>
                <a:schemeClr val="accent2">
                  <a:lumMod val="50000"/>
                </a:schemeClr>
              </a:solidFill>
              <a:latin typeface="Comic Sans MS" panose="030F0702030302020204" pitchFamily="66" charset="0"/>
            </a:endParaRPr>
          </a:p>
          <a:p>
            <a:endParaRPr lang="sk-SK" sz="2400" dirty="0">
              <a:latin typeface="Comic Sans MS" panose="030F0702030302020204" pitchFamily="66" charset="0"/>
            </a:endParaRPr>
          </a:p>
          <a:p>
            <a:endParaRPr lang="sk-SK" sz="2400" dirty="0" smtClean="0">
              <a:latin typeface="Comic Sans MS" panose="030F0702030302020204" pitchFamily="66" charset="0"/>
            </a:endParaRPr>
          </a:p>
          <a:p>
            <a:endParaRPr lang="sk-SK" sz="2400" dirty="0">
              <a:latin typeface="Comic Sans MS" panose="030F0702030302020204" pitchFamily="66" charset="0"/>
            </a:endParaRPr>
          </a:p>
          <a:p>
            <a:endParaRPr lang="sk-SK" sz="2400" dirty="0" smtClean="0">
              <a:latin typeface="Comic Sans MS" panose="030F0702030302020204" pitchFamily="66" charset="0"/>
            </a:endParaRPr>
          </a:p>
          <a:p>
            <a:endParaRPr lang="sk-SK" sz="2400" dirty="0">
              <a:latin typeface="Comic Sans MS" panose="030F0702030302020204" pitchFamily="66" charset="0"/>
            </a:endParaRPr>
          </a:p>
          <a:p>
            <a:endParaRPr lang="sk-SK" sz="2400" dirty="0" smtClean="0">
              <a:latin typeface="Comic Sans MS" panose="030F0702030302020204" pitchFamily="66" charset="0"/>
            </a:endParaRPr>
          </a:p>
          <a:p>
            <a:endParaRPr lang="sk-SK" sz="2400" dirty="0">
              <a:latin typeface="Comic Sans MS" panose="030F0702030302020204" pitchFamily="66" charset="0"/>
            </a:endParaRPr>
          </a:p>
          <a:p>
            <a:endParaRPr lang="sk-SK" sz="2400" dirty="0">
              <a:latin typeface="Comic Sans MS" panose="030F0702030302020204" pitchFamily="66" charset="0"/>
            </a:endParaRPr>
          </a:p>
        </p:txBody>
      </p:sp>
    </p:spTree>
    <p:extLst>
      <p:ext uri="{BB962C8B-B14F-4D97-AF65-F5344CB8AC3E}">
        <p14:creationId xmlns:p14="http://schemas.microsoft.com/office/powerpoint/2010/main" val="18881753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me"/>
          <p:cNvPicPr>
            <a:picLocks noChangeAspect="1" noChangeArrowheads="1"/>
          </p:cNvPicPr>
          <p:nvPr/>
        </p:nvPicPr>
        <p:blipFill rotWithShape="1">
          <a:blip r:embed="rId2">
            <a:extLst>
              <a:ext uri="{28A0092B-C50C-407E-A947-70E740481C1C}">
                <a14:useLocalDpi xmlns:a14="http://schemas.microsoft.com/office/drawing/2010/main" val="0"/>
              </a:ext>
            </a:extLst>
          </a:blip>
          <a:srcRect l="4741" t="4894" r="4297" b="3976"/>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2087" y="522515"/>
            <a:ext cx="4310608" cy="1944000"/>
          </a:xfrm>
          <a:prstGeom prst="rect">
            <a:avLst/>
          </a:prstGeom>
          <a:ln w="12700">
            <a:solidFill>
              <a:schemeClr val="accent6"/>
            </a:solidFill>
          </a:ln>
        </p:spPr>
      </p:pic>
      <p:pic>
        <p:nvPicPr>
          <p:cNvPr id="3" name="Obrázo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3696" y="2612570"/>
            <a:ext cx="4310608" cy="1944000"/>
          </a:xfrm>
          <a:prstGeom prst="rect">
            <a:avLst/>
          </a:prstGeom>
          <a:ln w="12700">
            <a:solidFill>
              <a:schemeClr val="accent6"/>
            </a:solidFill>
          </a:ln>
        </p:spPr>
      </p:pic>
      <p:pic>
        <p:nvPicPr>
          <p:cNvPr id="5" name="Obrázo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857" y="5179772"/>
            <a:ext cx="2930675" cy="2198006"/>
          </a:xfrm>
          <a:prstGeom prst="rect">
            <a:avLst/>
          </a:prstGeom>
          <a:ln w="12700">
            <a:solidFill>
              <a:schemeClr val="accent6"/>
            </a:solidFill>
          </a:ln>
        </p:spPr>
      </p:pic>
      <p:pic>
        <p:nvPicPr>
          <p:cNvPr id="6" name="Obrázo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9000" y="7278007"/>
            <a:ext cx="2872618" cy="2154463"/>
          </a:xfrm>
          <a:prstGeom prst="rect">
            <a:avLst/>
          </a:prstGeom>
          <a:ln w="12700">
            <a:solidFill>
              <a:schemeClr val="accent6"/>
            </a:solidFill>
          </a:ln>
        </p:spPr>
      </p:pic>
      <p:sp>
        <p:nvSpPr>
          <p:cNvPr id="4" name="BlokTextu 3"/>
          <p:cNvSpPr txBox="1"/>
          <p:nvPr/>
        </p:nvSpPr>
        <p:spPr>
          <a:xfrm>
            <a:off x="649218" y="4668116"/>
            <a:ext cx="5288627" cy="400110"/>
          </a:xfrm>
          <a:prstGeom prst="rect">
            <a:avLst/>
          </a:prstGeom>
          <a:noFill/>
        </p:spPr>
        <p:txBody>
          <a:bodyPr wrap="none" rtlCol="0">
            <a:spAutoFit/>
          </a:bodyPr>
          <a:lstStyle/>
          <a:p>
            <a:r>
              <a:rPr lang="sk-SK" sz="2000" dirty="0" smtClean="0">
                <a:solidFill>
                  <a:schemeClr val="accent6">
                    <a:lumMod val="75000"/>
                  </a:schemeClr>
                </a:solidFill>
                <a:latin typeface="Comic Sans MS" panose="030F0702030302020204" pitchFamily="66" charset="0"/>
              </a:rPr>
              <a:t>Radovánky predškolákov na školskom dvore</a:t>
            </a:r>
            <a:endParaRPr lang="sk-SK" sz="2000"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32230290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ORDERS FOR KID: DISEÑO GRAFICO DIA DE LA TIERRA: 22 DE ABRIL"/>
          <p:cNvPicPr>
            <a:picLocks noChangeAspect="1" noChangeArrowheads="1"/>
          </p:cNvPicPr>
          <p:nvPr/>
        </p:nvPicPr>
        <p:blipFill rotWithShape="1">
          <a:blip r:embed="rId2">
            <a:extLst>
              <a:ext uri="{28A0092B-C50C-407E-A947-70E740481C1C}">
                <a14:useLocalDpi xmlns:a14="http://schemas.microsoft.com/office/drawing/2010/main" val="0"/>
              </a:ext>
            </a:extLst>
          </a:blip>
          <a:srcRect t="4193" b="8192"/>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999" y="280921"/>
            <a:ext cx="3168000" cy="2376000"/>
          </a:xfrm>
          <a:prstGeom prst="rect">
            <a:avLst/>
          </a:prstGeom>
          <a:ln w="12700">
            <a:solidFill>
              <a:schemeClr val="accent6">
                <a:lumMod val="75000"/>
              </a:schemeClr>
            </a:solidFill>
          </a:ln>
        </p:spPr>
      </p:pic>
      <p:pic>
        <p:nvPicPr>
          <p:cNvPr id="3" name="Obrázo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8998" y="3516493"/>
            <a:ext cx="3120001" cy="2340000"/>
          </a:xfrm>
          <a:prstGeom prst="rect">
            <a:avLst/>
          </a:prstGeom>
          <a:ln w="12700">
            <a:solidFill>
              <a:schemeClr val="accent6">
                <a:lumMod val="75000"/>
              </a:schemeClr>
            </a:solidFill>
          </a:ln>
        </p:spPr>
      </p:pic>
      <p:pic>
        <p:nvPicPr>
          <p:cNvPr id="4" name="Obrázo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4999" y="6024696"/>
            <a:ext cx="3168001" cy="2376000"/>
          </a:xfrm>
          <a:prstGeom prst="rect">
            <a:avLst/>
          </a:prstGeom>
          <a:ln w="12700">
            <a:solidFill>
              <a:schemeClr val="accent6">
                <a:lumMod val="75000"/>
              </a:schemeClr>
            </a:solidFill>
          </a:ln>
        </p:spPr>
      </p:pic>
      <p:sp>
        <p:nvSpPr>
          <p:cNvPr id="6" name="BlokTextu 5"/>
          <p:cNvSpPr txBox="1"/>
          <p:nvPr/>
        </p:nvSpPr>
        <p:spPr>
          <a:xfrm>
            <a:off x="1191847" y="2732764"/>
            <a:ext cx="4474302" cy="707886"/>
          </a:xfrm>
          <a:prstGeom prst="rect">
            <a:avLst/>
          </a:prstGeom>
          <a:noFill/>
        </p:spPr>
        <p:txBody>
          <a:bodyPr wrap="none" rtlCol="0">
            <a:spAutoFit/>
          </a:bodyPr>
          <a:lstStyle/>
          <a:p>
            <a:pPr algn="ctr"/>
            <a:r>
              <a:rPr lang="sk-SK" sz="2000" dirty="0" smtClean="0">
                <a:solidFill>
                  <a:schemeClr val="accent6">
                    <a:lumMod val="75000"/>
                  </a:schemeClr>
                </a:solidFill>
                <a:latin typeface="Comic Sans MS" panose="030F0702030302020204" pitchFamily="66" charset="0"/>
              </a:rPr>
              <a:t>Rozlúčka predškolákov s kamarátmi </a:t>
            </a:r>
          </a:p>
          <a:p>
            <a:pPr algn="ctr"/>
            <a:r>
              <a:rPr lang="sk-SK" sz="2000" dirty="0" smtClean="0">
                <a:solidFill>
                  <a:schemeClr val="accent6">
                    <a:lumMod val="75000"/>
                  </a:schemeClr>
                </a:solidFill>
                <a:latin typeface="Comic Sans MS" panose="030F0702030302020204" pitchFamily="66" charset="0"/>
              </a:rPr>
              <a:t>a personálom  MŠ</a:t>
            </a:r>
            <a:endParaRPr lang="sk-SK" sz="2000"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3755119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RDERS FOR KID: DISEÑO GRAFICO DIA DE LA TIERRA: 22 DE ABRIL"/>
          <p:cNvPicPr>
            <a:picLocks noChangeAspect="1" noChangeArrowheads="1"/>
          </p:cNvPicPr>
          <p:nvPr/>
        </p:nvPicPr>
        <p:blipFill rotWithShape="1">
          <a:blip r:embed="rId2">
            <a:extLst>
              <a:ext uri="{28A0092B-C50C-407E-A947-70E740481C1C}">
                <a14:useLocalDpi xmlns:a14="http://schemas.microsoft.com/office/drawing/2010/main" val="0"/>
              </a:ext>
            </a:extLst>
          </a:blip>
          <a:srcRect t="4193" b="8192"/>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881" y="5585958"/>
            <a:ext cx="3120001" cy="2340000"/>
          </a:xfrm>
          <a:prstGeom prst="rect">
            <a:avLst/>
          </a:prstGeom>
          <a:ln w="12700">
            <a:solidFill>
              <a:schemeClr val="accent6">
                <a:lumMod val="75000"/>
              </a:schemeClr>
            </a:solidFill>
          </a:ln>
        </p:spPr>
      </p:pic>
      <p:pic>
        <p:nvPicPr>
          <p:cNvPr id="4" name="Obrázo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064" y="2765035"/>
            <a:ext cx="3120001" cy="2340000"/>
          </a:xfrm>
          <a:prstGeom prst="rect">
            <a:avLst/>
          </a:prstGeom>
          <a:ln w="12700">
            <a:solidFill>
              <a:schemeClr val="accent6">
                <a:lumMod val="75000"/>
              </a:schemeClr>
            </a:solidFill>
          </a:ln>
        </p:spPr>
      </p:pic>
      <p:pic>
        <p:nvPicPr>
          <p:cNvPr id="6" name="Obrázo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3135" y="305199"/>
            <a:ext cx="3120001" cy="2340000"/>
          </a:xfrm>
          <a:prstGeom prst="rect">
            <a:avLst/>
          </a:prstGeom>
          <a:ln w="12700">
            <a:solidFill>
              <a:schemeClr val="accent6">
                <a:lumMod val="75000"/>
              </a:schemeClr>
            </a:solidFill>
          </a:ln>
        </p:spPr>
      </p:pic>
      <p:pic>
        <p:nvPicPr>
          <p:cNvPr id="5" name="Obrázo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21713" y="6590116"/>
            <a:ext cx="3120001" cy="2340000"/>
          </a:xfrm>
          <a:prstGeom prst="rect">
            <a:avLst/>
          </a:prstGeom>
          <a:ln w="12700">
            <a:solidFill>
              <a:schemeClr val="accent6">
                <a:lumMod val="75000"/>
              </a:schemeClr>
            </a:solidFill>
          </a:ln>
        </p:spPr>
      </p:pic>
      <p:sp>
        <p:nvSpPr>
          <p:cNvPr id="7" name="BlokTextu 6"/>
          <p:cNvSpPr txBox="1"/>
          <p:nvPr/>
        </p:nvSpPr>
        <p:spPr>
          <a:xfrm>
            <a:off x="1182874" y="5105035"/>
            <a:ext cx="4700326" cy="400110"/>
          </a:xfrm>
          <a:prstGeom prst="rect">
            <a:avLst/>
          </a:prstGeom>
          <a:noFill/>
        </p:spPr>
        <p:txBody>
          <a:bodyPr wrap="none" rtlCol="0">
            <a:spAutoFit/>
          </a:bodyPr>
          <a:lstStyle/>
          <a:p>
            <a:r>
              <a:rPr lang="sk-SK" sz="2000" dirty="0" smtClean="0">
                <a:solidFill>
                  <a:schemeClr val="accent6">
                    <a:lumMod val="75000"/>
                  </a:schemeClr>
                </a:solidFill>
                <a:latin typeface="Comic Sans MS" panose="030F0702030302020204" pitchFamily="66" charset="0"/>
              </a:rPr>
              <a:t>Odovzdávanie darčekov predškolákom</a:t>
            </a:r>
            <a:endParaRPr lang="sk-SK" sz="2000"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28969261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Шаблоны подложек для дипломов и благодарственных грамот на выпускной в детском сад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1651109" y="2687271"/>
            <a:ext cx="3555782" cy="400110"/>
          </a:xfrm>
          <a:prstGeom prst="rect">
            <a:avLst/>
          </a:prstGeom>
          <a:noFill/>
        </p:spPr>
        <p:txBody>
          <a:bodyPr wrap="none" rtlCol="0">
            <a:spAutoFit/>
          </a:bodyPr>
          <a:lstStyle/>
          <a:p>
            <a:r>
              <a:rPr lang="sk-SK" sz="2000" dirty="0" smtClean="0">
                <a:solidFill>
                  <a:schemeClr val="accent6">
                    <a:lumMod val="75000"/>
                  </a:schemeClr>
                </a:solidFill>
                <a:latin typeface="Comic Sans MS" panose="030F0702030302020204" pitchFamily="66" charset="0"/>
              </a:rPr>
              <a:t>Rozlúčka predškolákov s MŠ</a:t>
            </a:r>
            <a:endParaRPr lang="sk-SK" sz="2000" dirty="0">
              <a:solidFill>
                <a:schemeClr val="accent6">
                  <a:lumMod val="75000"/>
                </a:schemeClr>
              </a:solidFill>
              <a:latin typeface="Comic Sans MS" panose="030F0702030302020204" pitchFamily="66" charset="0"/>
            </a:endParaRPr>
          </a:p>
        </p:txBody>
      </p:sp>
      <p:pic>
        <p:nvPicPr>
          <p:cNvPr id="2" name="Obrázo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9000" y="3219322"/>
            <a:ext cx="3120000" cy="2340000"/>
          </a:xfrm>
          <a:prstGeom prst="rect">
            <a:avLst/>
          </a:prstGeom>
          <a:ln w="12700">
            <a:solidFill>
              <a:srgbClr val="FFC000"/>
            </a:solidFill>
          </a:ln>
        </p:spPr>
      </p:pic>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922" y="93409"/>
            <a:ext cx="3180078" cy="2333634"/>
          </a:xfrm>
          <a:prstGeom prst="rect">
            <a:avLst/>
          </a:prstGeom>
        </p:spPr>
      </p:pic>
      <p:pic>
        <p:nvPicPr>
          <p:cNvPr id="8" name="Obrázo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175" y="6025242"/>
            <a:ext cx="3105927" cy="2340000"/>
          </a:xfrm>
          <a:prstGeom prst="rect">
            <a:avLst/>
          </a:prstGeom>
        </p:spPr>
      </p:pic>
      <p:pic>
        <p:nvPicPr>
          <p:cNvPr id="9" name="Obrázo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296" y="6025243"/>
            <a:ext cx="3111959" cy="2340000"/>
          </a:xfrm>
          <a:prstGeom prst="rect">
            <a:avLst/>
          </a:prstGeom>
        </p:spPr>
      </p:pic>
    </p:spTree>
    <p:extLst>
      <p:ext uri="{BB962C8B-B14F-4D97-AF65-F5344CB8AC3E}">
        <p14:creationId xmlns:p14="http://schemas.microsoft.com/office/powerpoint/2010/main" val="20700309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ok 1"/>
          <p:cNvPicPr>
            <a:picLocks noChangeAspect="1"/>
          </p:cNvPicPr>
          <p:nvPr/>
        </p:nvPicPr>
        <p:blipFill>
          <a:blip r:embed="rId3"/>
          <a:stretch>
            <a:fillRect/>
          </a:stretch>
        </p:blipFill>
        <p:spPr>
          <a:xfrm>
            <a:off x="291830" y="3311566"/>
            <a:ext cx="6274340" cy="4176357"/>
          </a:xfrm>
          <a:prstGeom prst="rect">
            <a:avLst/>
          </a:prstGeom>
          <a:ln>
            <a:solidFill>
              <a:srgbClr val="C00000"/>
            </a:solidFill>
          </a:ln>
        </p:spPr>
      </p:pic>
      <p:sp>
        <p:nvSpPr>
          <p:cNvPr id="3" name="BlokTextu 2"/>
          <p:cNvSpPr txBox="1"/>
          <p:nvPr/>
        </p:nvSpPr>
        <p:spPr>
          <a:xfrm>
            <a:off x="832059" y="2126974"/>
            <a:ext cx="5193882" cy="739961"/>
          </a:xfrm>
          <a:prstGeom prst="rect">
            <a:avLst/>
          </a:prstGeom>
          <a:noFill/>
        </p:spPr>
        <p:txBody>
          <a:bodyPr wrap="none" rtlCol="0">
            <a:prstTxWarp prst="textTriangle">
              <a:avLst/>
            </a:prstTxWarp>
            <a:spAutoFit/>
          </a:bodyPr>
          <a:lstStyle/>
          <a:p>
            <a:r>
              <a:rPr lang="sk-SK" sz="2400" dirty="0" smtClean="0">
                <a:solidFill>
                  <a:srgbClr val="C00000"/>
                </a:solidFill>
                <a:latin typeface="Comic Sans MS" panose="030F0702030302020204" pitchFamily="66" charset="0"/>
              </a:rPr>
              <a:t>Predškoláci z triedy VČIELOK</a:t>
            </a:r>
            <a:endParaRPr lang="sk-SK" sz="24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12374575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903383" y="2302525"/>
            <a:ext cx="4820550" cy="461665"/>
          </a:xfrm>
          <a:prstGeom prst="rect">
            <a:avLst/>
          </a:prstGeom>
          <a:noFill/>
        </p:spPr>
        <p:txBody>
          <a:bodyPr wrap="none" rtlCol="0">
            <a:prstTxWarp prst="textTriangle">
              <a:avLst/>
            </a:prstTxWarp>
            <a:spAutoFit/>
          </a:bodyPr>
          <a:lstStyle/>
          <a:p>
            <a:r>
              <a:rPr lang="sk-SK" sz="2400" dirty="0" smtClean="0">
                <a:solidFill>
                  <a:srgbClr val="00B050"/>
                </a:solidFill>
                <a:latin typeface="Comic Sans MS" panose="030F0702030302020204" pitchFamily="66" charset="0"/>
              </a:rPr>
              <a:t>Predškoláci z triedy Margarétok</a:t>
            </a:r>
            <a:endParaRPr lang="sk-SK" sz="2400" dirty="0">
              <a:solidFill>
                <a:srgbClr val="00B050"/>
              </a:solidFill>
              <a:latin typeface="Comic Sans MS" panose="030F0702030302020204" pitchFamily="66" charset="0"/>
            </a:endParaRPr>
          </a:p>
        </p:txBody>
      </p:sp>
      <p:pic>
        <p:nvPicPr>
          <p:cNvPr id="4" name="Obrázo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2" y="3220278"/>
            <a:ext cx="6241774" cy="4060359"/>
          </a:xfrm>
          <a:prstGeom prst="rect">
            <a:avLst/>
          </a:prstGeom>
        </p:spPr>
      </p:pic>
    </p:spTree>
    <p:extLst>
      <p:ext uri="{BB962C8B-B14F-4D97-AF65-F5344CB8AC3E}">
        <p14:creationId xmlns:p14="http://schemas.microsoft.com/office/powerpoint/2010/main" val="17670054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d,blue,fresh,education,school sea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29382" y="3116087"/>
            <a:ext cx="5399235" cy="1836913"/>
          </a:xfrm>
          <a:prstGeom prst="rect">
            <a:avLst/>
          </a:prstGeom>
          <a:noFill/>
        </p:spPr>
        <p:txBody>
          <a:bodyPr wrap="none" rtlCol="0">
            <a:prstTxWarp prst="textCurveDown">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50000"/>
              </a:lnSpc>
            </a:pPr>
            <a:r>
              <a:rPr lang="sk-SK" sz="4000" b="1" dirty="0" smtClean="0">
                <a:ln/>
                <a:solidFill>
                  <a:schemeClr val="accent3"/>
                </a:solidFill>
                <a:latin typeface="Comic Sans MS" panose="030F0702030302020204" pitchFamily="66" charset="0"/>
              </a:rPr>
              <a:t>Koniec školského roka</a:t>
            </a:r>
          </a:p>
          <a:p>
            <a:pPr algn="ctr">
              <a:lnSpc>
                <a:spcPct val="150000"/>
              </a:lnSpc>
            </a:pPr>
            <a:r>
              <a:rPr lang="sk-SK" sz="4000" b="1" dirty="0" smtClean="0">
                <a:ln/>
                <a:solidFill>
                  <a:schemeClr val="accent3"/>
                </a:solidFill>
                <a:latin typeface="Comic Sans MS" panose="030F0702030302020204" pitchFamily="66" charset="0"/>
              </a:rPr>
              <a:t>2019 - 2020</a:t>
            </a:r>
            <a:endParaRPr lang="sk-SK" sz="4000" b="1" dirty="0">
              <a:ln/>
              <a:solidFill>
                <a:schemeClr val="accent3"/>
              </a:solidFill>
              <a:latin typeface="Comic Sans MS" panose="030F0702030302020204" pitchFamily="66" charset="0"/>
            </a:endParaRPr>
          </a:p>
        </p:txBody>
      </p:sp>
    </p:spTree>
    <p:extLst>
      <p:ext uri="{BB962C8B-B14F-4D97-AF65-F5344CB8AC3E}">
        <p14:creationId xmlns:p14="http://schemas.microsoft.com/office/powerpoint/2010/main" val="2142328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oden background fruits and vegetables"/>
          <p:cNvPicPr>
            <a:picLocks noChangeAspect="1" noChangeArrowheads="1"/>
          </p:cNvPicPr>
          <p:nvPr/>
        </p:nvPicPr>
        <p:blipFill rotWithShape="1">
          <a:blip r:embed="rId2">
            <a:extLst>
              <a:ext uri="{28A0092B-C50C-407E-A947-70E740481C1C}">
                <a14:useLocalDpi xmlns:a14="http://schemas.microsoft.com/office/drawing/2010/main" val="0"/>
              </a:ext>
            </a:extLst>
          </a:blip>
          <a:srcRect t="4214" b="5886"/>
          <a:stretch/>
        </p:blipFill>
        <p:spPr bwMode="auto">
          <a:xfrm>
            <a:off x="0" y="1"/>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2" name="BlokTextu 1"/>
          <p:cNvSpPr txBox="1"/>
          <p:nvPr/>
        </p:nvSpPr>
        <p:spPr>
          <a:xfrm>
            <a:off x="1411355" y="3304483"/>
            <a:ext cx="4523995" cy="461665"/>
          </a:xfrm>
          <a:prstGeom prst="rect">
            <a:avLst/>
          </a:prstGeom>
          <a:noFill/>
        </p:spPr>
        <p:txBody>
          <a:bodyPr wrap="none" rtlCol="0">
            <a:spAutoFit/>
          </a:bodyPr>
          <a:lstStyle/>
          <a:p>
            <a:r>
              <a:rPr lang="sk-SK" sz="2400" dirty="0" smtClean="0">
                <a:solidFill>
                  <a:schemeClr val="accent6">
                    <a:lumMod val="50000"/>
                  </a:schemeClr>
                </a:solidFill>
                <a:latin typeface="Comic Sans MS" panose="030F0702030302020204" pitchFamily="66" charset="0"/>
              </a:rPr>
              <a:t>Výstava ovocia a zeleniny v ZŠ</a:t>
            </a:r>
            <a:endParaRPr lang="sk-SK" sz="2400" dirty="0">
              <a:solidFill>
                <a:schemeClr val="accent6">
                  <a:lumMod val="50000"/>
                </a:schemeClr>
              </a:solidFill>
              <a:latin typeface="Comic Sans MS" panose="030F0702030302020204" pitchFamily="66" charset="0"/>
            </a:endParaRPr>
          </a:p>
        </p:txBody>
      </p:sp>
      <p:pic>
        <p:nvPicPr>
          <p:cNvPr id="4" name="Picture 5" descr="E:\kniha skoly 2019-2020\výstava o - z základná škola\DSCN0436.JPG"/>
          <p:cNvPicPr>
            <a:picLocks noChangeAspect="1" noChangeArrowheads="1"/>
          </p:cNvPicPr>
          <p:nvPr/>
        </p:nvPicPr>
        <p:blipFill>
          <a:blip r:embed="rId3" cstate="print"/>
          <a:srcRect/>
          <a:stretch>
            <a:fillRect/>
          </a:stretch>
        </p:blipFill>
        <p:spPr bwMode="auto">
          <a:xfrm>
            <a:off x="914401" y="798335"/>
            <a:ext cx="3360000" cy="2520000"/>
          </a:xfrm>
          <a:prstGeom prst="rect">
            <a:avLst/>
          </a:prstGeom>
          <a:noFill/>
          <a:ln w="12700">
            <a:solidFill>
              <a:schemeClr val="accent6">
                <a:lumMod val="75000"/>
              </a:schemeClr>
            </a:solidFill>
          </a:ln>
        </p:spPr>
      </p:pic>
      <p:pic>
        <p:nvPicPr>
          <p:cNvPr id="5" name="Picture 3" descr="E:\kniha skoly 2019-2020\výstava o - z základná škola\DSCN0431.JPG"/>
          <p:cNvPicPr>
            <a:picLocks noChangeAspect="1" noChangeArrowheads="1"/>
          </p:cNvPicPr>
          <p:nvPr/>
        </p:nvPicPr>
        <p:blipFill>
          <a:blip r:embed="rId4" cstate="print"/>
          <a:srcRect/>
          <a:stretch>
            <a:fillRect/>
          </a:stretch>
        </p:blipFill>
        <p:spPr bwMode="auto">
          <a:xfrm>
            <a:off x="2594401" y="3843677"/>
            <a:ext cx="3360000" cy="2520000"/>
          </a:xfrm>
          <a:prstGeom prst="rect">
            <a:avLst/>
          </a:prstGeom>
          <a:noFill/>
          <a:ln w="12700">
            <a:solidFill>
              <a:schemeClr val="accent6">
                <a:lumMod val="75000"/>
              </a:schemeClr>
            </a:solidFill>
          </a:ln>
        </p:spPr>
      </p:pic>
      <p:pic>
        <p:nvPicPr>
          <p:cNvPr id="6" name="Picture 4" descr="E:\kniha skoly 2019-2020\výstava o - z základná škola\DSCN0429.JPG"/>
          <p:cNvPicPr>
            <a:picLocks noChangeAspect="1" noChangeArrowheads="1"/>
          </p:cNvPicPr>
          <p:nvPr/>
        </p:nvPicPr>
        <p:blipFill rotWithShape="1">
          <a:blip r:embed="rId5" cstate="print"/>
          <a:srcRect l="14052"/>
          <a:stretch/>
        </p:blipFill>
        <p:spPr bwMode="auto">
          <a:xfrm>
            <a:off x="357809" y="6622817"/>
            <a:ext cx="2917979" cy="2520000"/>
          </a:xfrm>
          <a:prstGeom prst="rect">
            <a:avLst/>
          </a:prstGeom>
          <a:noFill/>
          <a:ln w="12700">
            <a:solidFill>
              <a:schemeClr val="accent6">
                <a:lumMod val="75000"/>
              </a:schemeClr>
            </a:solidFill>
          </a:ln>
        </p:spPr>
      </p:pic>
    </p:spTree>
    <p:extLst>
      <p:ext uri="{BB962C8B-B14F-4D97-AF65-F5344CB8AC3E}">
        <p14:creationId xmlns:p14="http://schemas.microsoft.com/office/powerpoint/2010/main" val="2877436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UGENIA - KATIA ARTES - BLOG DE LETRAS PERSONALIZADAS E ALGUMAS COISINHAS: Molduras Diversas"/>
          <p:cNvPicPr>
            <a:picLocks noChangeAspect="1" noChangeArrowheads="1"/>
          </p:cNvPicPr>
          <p:nvPr/>
        </p:nvPicPr>
        <p:blipFill rotWithShape="1">
          <a:blip r:embed="rId2">
            <a:extLst>
              <a:ext uri="{28A0092B-C50C-407E-A947-70E740481C1C}">
                <a14:useLocalDpi xmlns:a14="http://schemas.microsoft.com/office/drawing/2010/main" val="0"/>
              </a:ext>
            </a:extLst>
          </a:blip>
          <a:srcRect l="4835" t="3846" r="5091" b="3846"/>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781050" y="3226028"/>
            <a:ext cx="5304657" cy="461665"/>
          </a:xfrm>
          <a:prstGeom prst="rect">
            <a:avLst/>
          </a:prstGeom>
          <a:noFill/>
        </p:spPr>
        <p:txBody>
          <a:bodyPr wrap="none" rtlCol="0">
            <a:spAutoFit/>
          </a:bodyPr>
          <a:lstStyle/>
          <a:p>
            <a:r>
              <a:rPr lang="sk-SK" sz="2400" dirty="0" smtClean="0">
                <a:solidFill>
                  <a:srgbClr val="FF6699"/>
                </a:solidFill>
                <a:latin typeface="Comic Sans MS" panose="030F0702030302020204" pitchFamily="66" charset="0"/>
              </a:rPr>
              <a:t>Úcta k starším v penzióne Smaragd</a:t>
            </a:r>
            <a:endParaRPr lang="sk-SK" sz="2400" dirty="0">
              <a:latin typeface="Comic Sans MS" panose="030F0702030302020204" pitchFamily="66"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9000" y="398997"/>
            <a:ext cx="3600000" cy="2700000"/>
          </a:xfrm>
          <a:prstGeom prst="rect">
            <a:avLst/>
          </a:prstGeom>
          <a:ln>
            <a:solidFill>
              <a:srgbClr val="FF6699"/>
            </a:solidFill>
          </a:ln>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0963" y="3917915"/>
            <a:ext cx="3600001" cy="2700000"/>
          </a:xfrm>
          <a:prstGeom prst="rect">
            <a:avLst/>
          </a:prstGeom>
          <a:ln>
            <a:solidFill>
              <a:srgbClr val="FF6699"/>
            </a:solidFill>
          </a:ln>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000" y="6848137"/>
            <a:ext cx="3600000" cy="2700000"/>
          </a:xfrm>
          <a:prstGeom prst="rect">
            <a:avLst/>
          </a:prstGeom>
          <a:ln>
            <a:solidFill>
              <a:srgbClr val="FF6699"/>
            </a:solidFill>
          </a:ln>
        </p:spPr>
      </p:pic>
    </p:spTree>
    <p:extLst>
      <p:ext uri="{BB962C8B-B14F-4D97-AF65-F5344CB8AC3E}">
        <p14:creationId xmlns:p14="http://schemas.microsoft.com/office/powerpoint/2010/main" val="16905008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UGENIA - KATIA ARTES - BLOG DE LETRAS PERSONALIZADAS E ALGUMAS COISINHAS: Molduras Diversas"/>
          <p:cNvPicPr>
            <a:picLocks noChangeAspect="1" noChangeArrowheads="1"/>
          </p:cNvPicPr>
          <p:nvPr/>
        </p:nvPicPr>
        <p:blipFill rotWithShape="1">
          <a:blip r:embed="rId2">
            <a:extLst>
              <a:ext uri="{28A0092B-C50C-407E-A947-70E740481C1C}">
                <a14:useLocalDpi xmlns:a14="http://schemas.microsoft.com/office/drawing/2010/main" val="0"/>
              </a:ext>
            </a:extLst>
          </a:blip>
          <a:srcRect l="4835" t="3846" r="5091" b="3846"/>
          <a:stretch/>
        </p:blipFill>
        <p:spPr bwMode="auto">
          <a:xfrm>
            <a:off x="0" y="0"/>
            <a:ext cx="6858000" cy="990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E:\kniha skoly 2019-2020\web\úcta k starším\DSCN0444.JPG"/>
          <p:cNvPicPr>
            <a:picLocks noChangeAspect="1" noChangeArrowheads="1"/>
          </p:cNvPicPr>
          <p:nvPr/>
        </p:nvPicPr>
        <p:blipFill>
          <a:blip r:embed="rId3" cstate="print"/>
          <a:srcRect/>
          <a:stretch>
            <a:fillRect/>
          </a:stretch>
        </p:blipFill>
        <p:spPr bwMode="auto">
          <a:xfrm>
            <a:off x="1857364" y="4176691"/>
            <a:ext cx="3456000" cy="2592000"/>
          </a:xfrm>
          <a:prstGeom prst="rect">
            <a:avLst/>
          </a:prstGeom>
          <a:noFill/>
          <a:ln w="12700">
            <a:solidFill>
              <a:srgbClr val="FF6699"/>
            </a:solidFill>
          </a:ln>
        </p:spPr>
      </p:pic>
      <p:pic>
        <p:nvPicPr>
          <p:cNvPr id="5" name="Picture 4" descr="E:\kniha skoly 2019-2020\web\úcta k starším\DSCN0454.JPG"/>
          <p:cNvPicPr>
            <a:picLocks noChangeAspect="1" noChangeArrowheads="1"/>
          </p:cNvPicPr>
          <p:nvPr/>
        </p:nvPicPr>
        <p:blipFill>
          <a:blip r:embed="rId4" cstate="print"/>
          <a:srcRect/>
          <a:stretch>
            <a:fillRect/>
          </a:stretch>
        </p:blipFill>
        <p:spPr bwMode="auto">
          <a:xfrm>
            <a:off x="1857364" y="6975187"/>
            <a:ext cx="3456000" cy="2592000"/>
          </a:xfrm>
          <a:prstGeom prst="rect">
            <a:avLst/>
          </a:prstGeom>
          <a:noFill/>
          <a:ln w="12700">
            <a:solidFill>
              <a:srgbClr val="FF6699"/>
            </a:solidFill>
          </a:ln>
        </p:spPr>
      </p:pic>
      <p:sp>
        <p:nvSpPr>
          <p:cNvPr id="6" name="BlokTextu 5"/>
          <p:cNvSpPr txBox="1"/>
          <p:nvPr/>
        </p:nvSpPr>
        <p:spPr>
          <a:xfrm>
            <a:off x="1186775" y="3072095"/>
            <a:ext cx="4532010" cy="830997"/>
          </a:xfrm>
          <a:prstGeom prst="rect">
            <a:avLst/>
          </a:prstGeom>
          <a:noFill/>
        </p:spPr>
        <p:txBody>
          <a:bodyPr wrap="none" rtlCol="0">
            <a:spAutoFit/>
          </a:bodyPr>
          <a:lstStyle/>
          <a:p>
            <a:pPr algn="ctr"/>
            <a:r>
              <a:rPr lang="sk-SK" sz="2400" dirty="0" smtClean="0">
                <a:solidFill>
                  <a:srgbClr val="FF6699"/>
                </a:solidFill>
                <a:latin typeface="Comic Sans MS" panose="030F0702030302020204" pitchFamily="66" charset="0"/>
              </a:rPr>
              <a:t>Úcta k starším v Dome kultúry</a:t>
            </a:r>
          </a:p>
          <a:p>
            <a:pPr algn="ctr"/>
            <a:r>
              <a:rPr lang="sk-SK" sz="2400" dirty="0" smtClean="0">
                <a:solidFill>
                  <a:srgbClr val="FF6699"/>
                </a:solidFill>
                <a:latin typeface="Comic Sans MS" panose="030F0702030302020204" pitchFamily="66" charset="0"/>
              </a:rPr>
              <a:t>V Hurbanove</a:t>
            </a:r>
            <a:endParaRPr lang="sk-SK" sz="2400" dirty="0">
              <a:solidFill>
                <a:srgbClr val="FF6699"/>
              </a:solidFill>
              <a:latin typeface="Comic Sans MS" panose="030F0702030302020204" pitchFamily="66" charset="0"/>
            </a:endParaRPr>
          </a:p>
        </p:txBody>
      </p:sp>
      <p:pic>
        <p:nvPicPr>
          <p:cNvPr id="8" name="Obrázo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2892" y="411213"/>
            <a:ext cx="3724944" cy="2440857"/>
          </a:xfrm>
          <a:prstGeom prst="rect">
            <a:avLst/>
          </a:prstGeom>
        </p:spPr>
      </p:pic>
    </p:spTree>
    <p:extLst>
      <p:ext uri="{BB962C8B-B14F-4D97-AF65-F5344CB8AC3E}">
        <p14:creationId xmlns:p14="http://schemas.microsoft.com/office/powerpoint/2010/main" val="28705307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l="5682" t="1204" r="3978" b="2074"/>
          <a:stretch/>
        </p:blipFill>
        <p:spPr bwMode="auto">
          <a:xfrm>
            <a:off x="0" y="65671"/>
            <a:ext cx="6858000" cy="9840329"/>
          </a:xfrm>
          <a:prstGeom prst="rect">
            <a:avLst/>
          </a:prstGeom>
          <a:noFill/>
          <a:extLst>
            <a:ext uri="{909E8E84-426E-40DD-AFC4-6F175D3DCCD1}">
              <a14:hiddenFill xmlns:a14="http://schemas.microsoft.com/office/drawing/2010/main">
                <a:solidFill>
                  <a:srgbClr val="FFFFFF"/>
                </a:solidFill>
              </a14:hiddenFill>
            </a:ext>
          </a:extLst>
        </p:spPr>
      </p:pic>
      <p:sp>
        <p:nvSpPr>
          <p:cNvPr id="4" name="BlokTextu 3"/>
          <p:cNvSpPr txBox="1"/>
          <p:nvPr/>
        </p:nvSpPr>
        <p:spPr>
          <a:xfrm>
            <a:off x="1838986" y="3278809"/>
            <a:ext cx="3398687" cy="461665"/>
          </a:xfrm>
          <a:prstGeom prst="rect">
            <a:avLst/>
          </a:prstGeom>
          <a:noFill/>
        </p:spPr>
        <p:txBody>
          <a:bodyPr wrap="none" rtlCol="0">
            <a:spAutoFit/>
          </a:bodyPr>
          <a:lstStyle/>
          <a:p>
            <a:r>
              <a:rPr lang="sk-SK" sz="2400" dirty="0" smtClean="0">
                <a:solidFill>
                  <a:schemeClr val="accent5">
                    <a:lumMod val="75000"/>
                  </a:schemeClr>
                </a:solidFill>
                <a:latin typeface="Comic Sans MS" panose="030F0702030302020204" pitchFamily="66" charset="0"/>
              </a:rPr>
              <a:t>Zber papiera na jeseň </a:t>
            </a:r>
            <a:endParaRPr lang="sk-SK" sz="2400" dirty="0">
              <a:solidFill>
                <a:schemeClr val="accent5">
                  <a:lumMod val="75000"/>
                </a:schemeClr>
              </a:solidFill>
              <a:latin typeface="Comic Sans MS" panose="030F0702030302020204" pitchFamily="66" charset="0"/>
            </a:endParaRPr>
          </a:p>
        </p:txBody>
      </p:sp>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547" y="533957"/>
            <a:ext cx="3600000" cy="2700000"/>
          </a:xfrm>
          <a:prstGeom prst="rect">
            <a:avLst/>
          </a:prstGeom>
          <a:ln w="12700">
            <a:solidFill>
              <a:srgbClr val="002060"/>
            </a:solidFill>
          </a:ln>
        </p:spPr>
      </p:pic>
      <p:pic>
        <p:nvPicPr>
          <p:cNvPr id="6" name="Obrázo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904" y="3785327"/>
            <a:ext cx="3600000" cy="2700000"/>
          </a:xfrm>
          <a:prstGeom prst="rect">
            <a:avLst/>
          </a:prstGeom>
          <a:ln w="12700">
            <a:solidFill>
              <a:srgbClr val="002060"/>
            </a:solidFill>
          </a:ln>
        </p:spPr>
      </p:pic>
      <p:pic>
        <p:nvPicPr>
          <p:cNvPr id="7" name="Obrázo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547" y="6716160"/>
            <a:ext cx="3600000" cy="2700000"/>
          </a:xfrm>
          <a:prstGeom prst="rect">
            <a:avLst/>
          </a:prstGeom>
          <a:ln w="12700">
            <a:solidFill>
              <a:srgbClr val="002060"/>
            </a:solidFill>
          </a:ln>
        </p:spPr>
      </p:pic>
    </p:spTree>
    <p:extLst>
      <p:ext uri="{BB962C8B-B14F-4D97-AF65-F5344CB8AC3E}">
        <p14:creationId xmlns:p14="http://schemas.microsoft.com/office/powerpoint/2010/main" val="23436448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 "/>
          <p:cNvPicPr>
            <a:picLocks noChangeAspect="1" noChangeArrowheads="1"/>
          </p:cNvPicPr>
          <p:nvPr/>
        </p:nvPicPr>
        <p:blipFill rotWithShape="1">
          <a:blip r:embed="rId2">
            <a:extLst>
              <a:ext uri="{28A0092B-C50C-407E-A947-70E740481C1C}">
                <a14:useLocalDpi xmlns:a14="http://schemas.microsoft.com/office/drawing/2010/main" val="0"/>
              </a:ext>
            </a:extLst>
          </a:blip>
          <a:srcRect l="5682" t="1204" r="3978" b="2074"/>
          <a:stretch/>
        </p:blipFill>
        <p:spPr bwMode="auto">
          <a:xfrm>
            <a:off x="0" y="65671"/>
            <a:ext cx="6858000" cy="98403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G:\kniha skoly 2019-2020\zber papiera\Zber papiera-X (35).jpg"/>
          <p:cNvPicPr>
            <a:picLocks noChangeAspect="1" noChangeArrowheads="1"/>
          </p:cNvPicPr>
          <p:nvPr/>
        </p:nvPicPr>
        <p:blipFill>
          <a:blip r:embed="rId3" cstate="print"/>
          <a:srcRect/>
          <a:stretch>
            <a:fillRect/>
          </a:stretch>
        </p:blipFill>
        <p:spPr bwMode="auto">
          <a:xfrm>
            <a:off x="2734376" y="6748376"/>
            <a:ext cx="3599999" cy="2700000"/>
          </a:xfrm>
          <a:prstGeom prst="rect">
            <a:avLst/>
          </a:prstGeom>
          <a:noFill/>
          <a:ln w="12700">
            <a:solidFill>
              <a:srgbClr val="002060"/>
            </a:solidFill>
          </a:ln>
        </p:spPr>
      </p:pic>
      <p:pic>
        <p:nvPicPr>
          <p:cNvPr id="3" name="Picture 4" descr="G:\kniha skoly 2019-2020\zber papiera\Zber papiera-X (17).jpg"/>
          <p:cNvPicPr>
            <a:picLocks noChangeAspect="1" noChangeArrowheads="1"/>
          </p:cNvPicPr>
          <p:nvPr/>
        </p:nvPicPr>
        <p:blipFill>
          <a:blip r:embed="rId4" cstate="print"/>
          <a:srcRect/>
          <a:stretch>
            <a:fillRect/>
          </a:stretch>
        </p:blipFill>
        <p:spPr bwMode="auto">
          <a:xfrm>
            <a:off x="1482044" y="3794797"/>
            <a:ext cx="3600000" cy="2700000"/>
          </a:xfrm>
          <a:prstGeom prst="rect">
            <a:avLst/>
          </a:prstGeom>
          <a:noFill/>
          <a:ln w="12700">
            <a:solidFill>
              <a:srgbClr val="002060"/>
            </a:solidFill>
          </a:ln>
        </p:spPr>
      </p:pic>
      <p:pic>
        <p:nvPicPr>
          <p:cNvPr id="4" name="Picture 3" descr="G:\kniha skoly 2019-2020\zber papiera\Zber papiera-X (21).jpg"/>
          <p:cNvPicPr>
            <a:picLocks noChangeAspect="1" noChangeArrowheads="1"/>
          </p:cNvPicPr>
          <p:nvPr/>
        </p:nvPicPr>
        <p:blipFill>
          <a:blip r:embed="rId5" cstate="print"/>
          <a:srcRect/>
          <a:stretch>
            <a:fillRect/>
          </a:stretch>
        </p:blipFill>
        <p:spPr bwMode="auto">
          <a:xfrm>
            <a:off x="2396445" y="841218"/>
            <a:ext cx="3599999" cy="2700000"/>
          </a:xfrm>
          <a:prstGeom prst="rect">
            <a:avLst/>
          </a:prstGeom>
          <a:noFill/>
          <a:ln w="12700">
            <a:solidFill>
              <a:srgbClr val="002060"/>
            </a:solidFill>
          </a:ln>
        </p:spPr>
      </p:pic>
    </p:spTree>
    <p:extLst>
      <p:ext uri="{BB962C8B-B14F-4D97-AF65-F5344CB8AC3E}">
        <p14:creationId xmlns:p14="http://schemas.microsoft.com/office/powerpoint/2010/main" val="3042438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779</TotalTime>
  <Words>191</Words>
  <Application>Microsoft Office PowerPoint</Application>
  <PresentationFormat>A4 (210 x 297 mm)</PresentationFormat>
  <Paragraphs>72</Paragraphs>
  <Slides>47</Slides>
  <Notes>0</Notes>
  <HiddenSlides>0</HiddenSlides>
  <MMClips>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47</vt:i4>
      </vt:variant>
    </vt:vector>
  </HeadingPairs>
  <TitlesOfParts>
    <vt:vector size="53" baseType="lpstr">
      <vt:lpstr>Arial</vt:lpstr>
      <vt:lpstr>Berlin Sans FB Demi</vt:lpstr>
      <vt:lpstr>Calibri</vt:lpstr>
      <vt:lpstr>Calibri Light</vt:lpstr>
      <vt:lpstr>Comic Sans MS</vt:lpstr>
      <vt:lpstr>Motív balíka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Mš Nový diel Hurbano</dc:creator>
  <cp:lastModifiedBy>baka</cp:lastModifiedBy>
  <cp:revision>71</cp:revision>
  <dcterms:created xsi:type="dcterms:W3CDTF">2020-02-13T11:50:59Z</dcterms:created>
  <dcterms:modified xsi:type="dcterms:W3CDTF">2020-07-06T09:07:30Z</dcterms:modified>
</cp:coreProperties>
</file>