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89" r:id="rId5"/>
    <p:sldId id="259" r:id="rId6"/>
    <p:sldId id="290" r:id="rId7"/>
    <p:sldId id="260" r:id="rId8"/>
    <p:sldId id="291" r:id="rId9"/>
    <p:sldId id="261" r:id="rId10"/>
    <p:sldId id="262" r:id="rId11"/>
    <p:sldId id="292" r:id="rId12"/>
    <p:sldId id="293" r:id="rId13"/>
    <p:sldId id="315" r:id="rId14"/>
    <p:sldId id="263" r:id="rId15"/>
    <p:sldId id="294" r:id="rId16"/>
    <p:sldId id="295" r:id="rId17"/>
    <p:sldId id="266" r:id="rId18"/>
    <p:sldId id="296" r:id="rId19"/>
    <p:sldId id="267" r:id="rId20"/>
    <p:sldId id="268" r:id="rId21"/>
    <p:sldId id="297" r:id="rId22"/>
    <p:sldId id="269" r:id="rId23"/>
    <p:sldId id="316" r:id="rId24"/>
    <p:sldId id="270" r:id="rId25"/>
    <p:sldId id="298" r:id="rId26"/>
    <p:sldId id="271" r:id="rId27"/>
    <p:sldId id="299" r:id="rId28"/>
    <p:sldId id="272" r:id="rId29"/>
    <p:sldId id="300" r:id="rId30"/>
    <p:sldId id="273" r:id="rId31"/>
    <p:sldId id="301" r:id="rId32"/>
    <p:sldId id="274" r:id="rId33"/>
    <p:sldId id="278" r:id="rId34"/>
    <p:sldId id="302" r:id="rId35"/>
    <p:sldId id="279" r:id="rId36"/>
    <p:sldId id="303" r:id="rId37"/>
    <p:sldId id="280" r:id="rId38"/>
    <p:sldId id="304" r:id="rId39"/>
    <p:sldId id="281" r:id="rId40"/>
    <p:sldId id="305" r:id="rId41"/>
    <p:sldId id="286" r:id="rId42"/>
    <p:sldId id="306" r:id="rId43"/>
    <p:sldId id="307" r:id="rId44"/>
    <p:sldId id="282" r:id="rId45"/>
    <p:sldId id="308" r:id="rId46"/>
    <p:sldId id="283" r:id="rId47"/>
    <p:sldId id="309" r:id="rId48"/>
    <p:sldId id="284" r:id="rId49"/>
    <p:sldId id="310" r:id="rId50"/>
    <p:sldId id="288" r:id="rId51"/>
    <p:sldId id="311" r:id="rId52"/>
    <p:sldId id="312" r:id="rId53"/>
    <p:sldId id="285" r:id="rId54"/>
    <p:sldId id="313" r:id="rId55"/>
    <p:sldId id="314" r:id="rId56"/>
    <p:sldId id="287" r:id="rId57"/>
  </p:sldIdLst>
  <p:sldSz cx="6858000" cy="9906000" type="A4"/>
  <p:notesSz cx="6858000" cy="9144000"/>
  <p:defaultTextStyle>
    <a:defPPr>
      <a:defRPr lang="sk-SK"/>
    </a:defPPr>
    <a:lvl1pPr marL="0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1pPr>
    <a:lvl2pPr marL="269382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2pPr>
    <a:lvl3pPr marL="538764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3pPr>
    <a:lvl4pPr marL="808147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4pPr>
    <a:lvl5pPr marL="1077529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5pPr>
    <a:lvl6pPr marL="1346911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6pPr>
    <a:lvl7pPr marL="1616293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7pPr>
    <a:lvl8pPr marL="1885676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8pPr>
    <a:lvl9pPr marL="2155058" algn="l" defTabSz="538764" rtl="0" eaLnBrk="1" latinLnBrk="0" hangingPunct="1">
      <a:defRPr sz="106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00" autoAdjust="0"/>
    <p:restoredTop sz="94374" autoAdjust="0"/>
  </p:normalViewPr>
  <p:slideViewPr>
    <p:cSldViewPr snapToGrid="0">
      <p:cViewPr varScale="1">
        <p:scale>
          <a:sx n="47" d="100"/>
          <a:sy n="47" d="100"/>
        </p:scale>
        <p:origin x="-2406" y="-11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k-SK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488F-B007-427C-9394-419BEB0536FD}" type="datetimeFigureOut">
              <a:rPr lang="sk-SK" smtClean="0"/>
              <a:pPr/>
              <a:t>17. 8. 2022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AA19C-E936-4161-8773-FC75DBD5A14A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850754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488F-B007-427C-9394-419BEB0536FD}" type="datetimeFigureOut">
              <a:rPr lang="sk-SK" smtClean="0"/>
              <a:pPr/>
              <a:t>17. 8. 2022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AA19C-E936-4161-8773-FC75DBD5A14A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3511180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488F-B007-427C-9394-419BEB0536FD}" type="datetimeFigureOut">
              <a:rPr lang="sk-SK" smtClean="0"/>
              <a:pPr/>
              <a:t>17. 8. 2022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AA19C-E936-4161-8773-FC75DBD5A14A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1937265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488F-B007-427C-9394-419BEB0536FD}" type="datetimeFigureOut">
              <a:rPr lang="sk-SK" smtClean="0"/>
              <a:pPr/>
              <a:t>17. 8. 2022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AA19C-E936-4161-8773-FC75DBD5A14A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471306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488F-B007-427C-9394-419BEB0536FD}" type="datetimeFigureOut">
              <a:rPr lang="sk-SK" smtClean="0"/>
              <a:pPr/>
              <a:t>17. 8. 2022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AA19C-E936-4161-8773-FC75DBD5A14A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319713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488F-B007-427C-9394-419BEB0536FD}" type="datetimeFigureOut">
              <a:rPr lang="sk-SK" smtClean="0"/>
              <a:pPr/>
              <a:t>17. 8. 2022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AA19C-E936-4161-8773-FC75DBD5A14A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603295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488F-B007-427C-9394-419BEB0536FD}" type="datetimeFigureOut">
              <a:rPr lang="sk-SK" smtClean="0"/>
              <a:pPr/>
              <a:t>17. 8. 2022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AA19C-E936-4161-8773-FC75DBD5A14A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1201917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488F-B007-427C-9394-419BEB0536FD}" type="datetimeFigureOut">
              <a:rPr lang="sk-SK" smtClean="0"/>
              <a:pPr/>
              <a:t>17. 8. 2022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AA19C-E936-4161-8773-FC75DBD5A14A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932484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488F-B007-427C-9394-419BEB0536FD}" type="datetimeFigureOut">
              <a:rPr lang="sk-SK" smtClean="0"/>
              <a:pPr/>
              <a:t>17. 8. 2022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AA19C-E936-4161-8773-FC75DBD5A14A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695843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488F-B007-427C-9394-419BEB0536FD}" type="datetimeFigureOut">
              <a:rPr lang="sk-SK" smtClean="0"/>
              <a:pPr/>
              <a:t>17. 8. 2022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AA19C-E936-4161-8773-FC75DBD5A14A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3090167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k-SK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488F-B007-427C-9394-419BEB0536FD}" type="datetimeFigureOut">
              <a:rPr lang="sk-SK" smtClean="0"/>
              <a:pPr/>
              <a:t>17. 8. 2022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AA19C-E936-4161-8773-FC75DBD5A14A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3598213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8488F-B007-427C-9394-419BEB0536FD}" type="datetimeFigureOut">
              <a:rPr lang="sk-SK" smtClean="0"/>
              <a:pPr/>
              <a:t>17. 8. 2022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AA19C-E936-4161-8773-FC75DBD5A14A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1092158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jpeg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7" Type="http://schemas.openxmlformats.org/officeDocument/2006/relationships/image" Target="../media/image143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2.png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7.jpeg"/><Relationship Id="rId5" Type="http://schemas.openxmlformats.org/officeDocument/2006/relationships/image" Target="../media/image146.jpeg"/><Relationship Id="rId4" Type="http://schemas.openxmlformats.org/officeDocument/2006/relationships/image" Target="../media/image14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0.jpeg"/><Relationship Id="rId4" Type="http://schemas.openxmlformats.org/officeDocument/2006/relationships/image" Target="../media/image14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8.jpeg"/><Relationship Id="rId4" Type="http://schemas.openxmlformats.org/officeDocument/2006/relationships/image" Target="../media/image15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3.png"/><Relationship Id="rId5" Type="http://schemas.openxmlformats.org/officeDocument/2006/relationships/image" Target="../media/image162.png"/><Relationship Id="rId4" Type="http://schemas.openxmlformats.org/officeDocument/2006/relationships/image" Target="../media/image16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6.jpeg"/><Relationship Id="rId4" Type="http://schemas.openxmlformats.org/officeDocument/2006/relationships/image" Target="../media/image16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1.png"/><Relationship Id="rId5" Type="http://schemas.openxmlformats.org/officeDocument/2006/relationships/image" Target="../media/image170.png"/><Relationship Id="rId4" Type="http://schemas.openxmlformats.org/officeDocument/2006/relationships/image" Target="../media/image16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4.jpeg"/><Relationship Id="rId4" Type="http://schemas.openxmlformats.org/officeDocument/2006/relationships/image" Target="../media/image17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png"/><Relationship Id="rId3" Type="http://schemas.openxmlformats.org/officeDocument/2006/relationships/image" Target="../media/image176.png"/><Relationship Id="rId7" Type="http://schemas.openxmlformats.org/officeDocument/2006/relationships/image" Target="../media/image180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9.png"/><Relationship Id="rId5" Type="http://schemas.openxmlformats.org/officeDocument/2006/relationships/image" Target="../media/image178.png"/><Relationship Id="rId4" Type="http://schemas.openxmlformats.org/officeDocument/2006/relationships/image" Target="../media/image17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4.jpeg"/><Relationship Id="rId4" Type="http://schemas.openxmlformats.org/officeDocument/2006/relationships/image" Target="../media/image183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7.jpeg"/><Relationship Id="rId4" Type="http://schemas.openxmlformats.org/officeDocument/2006/relationships/image" Target="../media/image186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png"/><Relationship Id="rId3" Type="http://schemas.openxmlformats.org/officeDocument/2006/relationships/image" Target="../media/image189.png"/><Relationship Id="rId7" Type="http://schemas.openxmlformats.org/officeDocument/2006/relationships/image" Target="../media/image193.png"/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2.png"/><Relationship Id="rId5" Type="http://schemas.openxmlformats.org/officeDocument/2006/relationships/image" Target="../media/image191.png"/><Relationship Id="rId4" Type="http://schemas.openxmlformats.org/officeDocument/2006/relationships/image" Target="../media/image19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jpeg"/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8.jpeg"/><Relationship Id="rId5" Type="http://schemas.openxmlformats.org/officeDocument/2006/relationships/image" Target="../media/image197.jpeg"/><Relationship Id="rId4" Type="http://schemas.openxmlformats.org/officeDocument/2006/relationships/image" Target="../media/image196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jpeg"/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2.jpeg"/><Relationship Id="rId5" Type="http://schemas.openxmlformats.org/officeDocument/2006/relationships/image" Target="../media/image201.jpeg"/><Relationship Id="rId4" Type="http://schemas.openxmlformats.org/officeDocument/2006/relationships/image" Target="../media/image200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726978" y="1033669"/>
            <a:ext cx="5404043" cy="20113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k-SK" sz="4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KNIHA ŠKOLY</a:t>
            </a:r>
          </a:p>
          <a:p>
            <a:pPr algn="ctr">
              <a:lnSpc>
                <a:spcPct val="150000"/>
              </a:lnSpc>
            </a:pPr>
            <a:r>
              <a:rPr lang="sk-SK" sz="440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šk.rok</a:t>
            </a:r>
            <a:r>
              <a:rPr lang="sk-SK" sz="4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2021 / 2022 </a:t>
            </a:r>
          </a:p>
        </p:txBody>
      </p:sp>
      <p:sp>
        <p:nvSpPr>
          <p:cNvPr id="6" name="BlokTextu 5"/>
          <p:cNvSpPr txBox="1"/>
          <p:nvPr/>
        </p:nvSpPr>
        <p:spPr>
          <a:xfrm>
            <a:off x="353254" y="4783234"/>
            <a:ext cx="235833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Materská škola</a:t>
            </a:r>
          </a:p>
          <a:p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Nový diel 50</a:t>
            </a:r>
          </a:p>
          <a:p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Hurbanovo </a:t>
            </a:r>
          </a:p>
        </p:txBody>
      </p:sp>
    </p:spTree>
    <p:extLst>
      <p:ext uri="{BB962C8B-B14F-4D97-AF65-F5344CB8AC3E}">
        <p14:creationId xmlns:p14="http://schemas.microsoft.com/office/powerpoint/2010/main" xmlns="" val="4020115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858000" cy="9906000"/>
          </a:xfrm>
          <a:prstGeom prst="rect">
            <a:avLst/>
          </a:prstGeom>
        </p:spPr>
      </p:pic>
      <p:sp>
        <p:nvSpPr>
          <p:cNvPr id="5" name="Obdĺžnik 4"/>
          <p:cNvSpPr/>
          <p:nvPr/>
        </p:nvSpPr>
        <p:spPr>
          <a:xfrm>
            <a:off x="80833" y="4159797"/>
            <a:ext cx="327205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2400" b="1" dirty="0">
                <a:ln w="22225">
                  <a:solidFill>
                    <a:schemeClr val="accent3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</a:rPr>
              <a:t>Darčeky od Mikuláša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859" y="1055345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1049" y="187063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912" y="5503084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4704" y="4714117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50801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424250" y="3392497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k-SK" sz="2400" dirty="0">
              <a:solidFill>
                <a:srgbClr val="C00000"/>
              </a:solidFill>
            </a:endParaRPr>
          </a:p>
        </p:txBody>
      </p:sp>
      <p:sp>
        <p:nvSpPr>
          <p:cNvPr id="4" name="Obdĺžnik 3"/>
          <p:cNvSpPr/>
          <p:nvPr/>
        </p:nvSpPr>
        <p:spPr>
          <a:xfrm>
            <a:off x="3811118" y="1420294"/>
            <a:ext cx="284885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3200" b="1" cap="none" spc="0" dirty="0">
                <a:ln w="12700">
                  <a:solidFill>
                    <a:schemeClr val="accent3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Mikuláš v MŠ</a:t>
            </a:r>
          </a:p>
        </p:txBody>
      </p:sp>
      <p:pic>
        <p:nvPicPr>
          <p:cNvPr id="10" name="Obrázok 9" descr="263494598_296989759016998_8494381348955634644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2800" y="2218690"/>
            <a:ext cx="3408680" cy="2556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Obrázok 10" descr="265471490_723010328674591_7181901456275560543_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4960" y="5002530"/>
            <a:ext cx="3698240" cy="2773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786170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424250" y="3392497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k-SK" sz="2400" dirty="0">
              <a:solidFill>
                <a:srgbClr val="C00000"/>
              </a:solidFill>
            </a:endParaRPr>
          </a:p>
        </p:txBody>
      </p:sp>
      <p:sp>
        <p:nvSpPr>
          <p:cNvPr id="4" name="Obdĺžnik 3"/>
          <p:cNvSpPr/>
          <p:nvPr/>
        </p:nvSpPr>
        <p:spPr>
          <a:xfrm>
            <a:off x="3811118" y="1420294"/>
            <a:ext cx="284885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3200" b="1" cap="none" spc="0" dirty="0">
                <a:ln w="12700">
                  <a:solidFill>
                    <a:schemeClr val="accent3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Mikuláš v MŠ</a:t>
            </a:r>
          </a:p>
        </p:txBody>
      </p:sp>
      <p:pic>
        <p:nvPicPr>
          <p:cNvPr id="7" name="Obrázok 6" descr="mikuláš áf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" y="2076450"/>
            <a:ext cx="4023360" cy="301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ok 7" descr="mikuláš áf (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3520" y="5165919"/>
            <a:ext cx="3454400" cy="32040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786170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424250" y="3392497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k-SK" sz="2400" dirty="0">
              <a:solidFill>
                <a:srgbClr val="C00000"/>
              </a:solidFill>
            </a:endParaRPr>
          </a:p>
        </p:txBody>
      </p:sp>
      <p:sp>
        <p:nvSpPr>
          <p:cNvPr id="4" name="Obdĺžnik 3"/>
          <p:cNvSpPr/>
          <p:nvPr/>
        </p:nvSpPr>
        <p:spPr>
          <a:xfrm>
            <a:off x="3709518" y="1054534"/>
            <a:ext cx="288091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3200" b="1" cap="none" spc="0" dirty="0" smtClean="0">
                <a:ln w="12700">
                  <a:solidFill>
                    <a:schemeClr val="accent3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Vianoce </a:t>
            </a:r>
            <a:r>
              <a:rPr lang="sk-SK" sz="3200" b="1" cap="none" spc="0" dirty="0">
                <a:ln w="12700">
                  <a:solidFill>
                    <a:schemeClr val="accent3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v MŠ</a:t>
            </a:r>
          </a:p>
        </p:txBody>
      </p:sp>
      <p:pic>
        <p:nvPicPr>
          <p:cNvPr id="9" name="Obrázok 8" descr="265502536_581861916396733_3556172621387421814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36" y="665480"/>
            <a:ext cx="2400468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ok 9" descr="267549591_437020744550129_7350994776693805017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54160" y="234061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Obrázok 10" descr="IMG_20211216_10541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4119880"/>
            <a:ext cx="243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Obrázok 11" descr="IMG2022011009425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30880" y="567309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786170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Obdĺžnik 2"/>
          <p:cNvSpPr/>
          <p:nvPr/>
        </p:nvSpPr>
        <p:spPr>
          <a:xfrm rot="5400000">
            <a:off x="-1663080" y="4721340"/>
            <a:ext cx="5685214" cy="575937"/>
          </a:xfrm>
          <a:prstGeom prst="rect">
            <a:avLst/>
          </a:prstGeom>
          <a:noFill/>
        </p:spPr>
        <p:txBody>
          <a:bodyPr vert="wordArtVert" wrap="none" lIns="91440" tIns="45720" rIns="91440" bIns="45720">
            <a:prstTxWarp prst="textDoubleWave1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sk-SK" sz="1100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Karneval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9000" y="258474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9000" y="3138474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6004" y="6018474"/>
            <a:ext cx="2889000" cy="385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05312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Obdĺžnik 2"/>
          <p:cNvSpPr/>
          <p:nvPr/>
        </p:nvSpPr>
        <p:spPr>
          <a:xfrm rot="5400000">
            <a:off x="-1663080" y="4721340"/>
            <a:ext cx="5685214" cy="575937"/>
          </a:xfrm>
          <a:prstGeom prst="rect">
            <a:avLst/>
          </a:prstGeom>
          <a:noFill/>
        </p:spPr>
        <p:txBody>
          <a:bodyPr vert="wordArtVert" wrap="none" lIns="91440" tIns="45720" rIns="91440" bIns="45720">
            <a:prstTxWarp prst="textDoubleWave1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sk-SK" sz="1100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Karneval</a:t>
            </a:r>
          </a:p>
        </p:txBody>
      </p:sp>
      <p:pic>
        <p:nvPicPr>
          <p:cNvPr id="7" name="Obrázok 6" descr="IMG2022022410275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74370"/>
            <a:ext cx="3779520" cy="2834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ok 7" descr="karneval áf slnečnice (40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79040" y="3539490"/>
            <a:ext cx="3576320" cy="2682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Obrázok 10" descr="karneval danka (5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1680" y="6282690"/>
            <a:ext cx="35560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05312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Obdĺžnik 2"/>
          <p:cNvSpPr/>
          <p:nvPr/>
        </p:nvSpPr>
        <p:spPr>
          <a:xfrm rot="5400000">
            <a:off x="-1663080" y="4721340"/>
            <a:ext cx="5685214" cy="575937"/>
          </a:xfrm>
          <a:prstGeom prst="rect">
            <a:avLst/>
          </a:prstGeom>
          <a:noFill/>
        </p:spPr>
        <p:txBody>
          <a:bodyPr vert="wordArtVert" wrap="none" lIns="91440" tIns="45720" rIns="91440" bIns="45720">
            <a:prstTxWarp prst="textDoubleWave1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sk-SK" sz="1100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Karneval</a:t>
            </a:r>
          </a:p>
        </p:txBody>
      </p:sp>
      <p:pic>
        <p:nvPicPr>
          <p:cNvPr id="7" name="Obrázok 6" descr="karneval áf slnečnice (4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43200" y="1275080"/>
            <a:ext cx="2641600" cy="3522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ok 7" descr="karneval danka (6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7520" y="5266690"/>
            <a:ext cx="3840480" cy="288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05312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198767" y="4757200"/>
            <a:ext cx="41504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Návšteva mestskej knižnice</a:t>
            </a:r>
          </a:p>
          <a:p>
            <a:pPr algn="ctr"/>
            <a:r>
              <a:rPr lang="sk-SK" sz="2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V Hurbanove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4015" y="1312509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54015" y="5891600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825398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300367" y="4594640"/>
            <a:ext cx="41504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Návšteva mestskej knižnice</a:t>
            </a:r>
          </a:p>
          <a:p>
            <a:pPr algn="ctr"/>
            <a:r>
              <a:rPr lang="sk-SK" sz="2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V Hurbanove</a:t>
            </a:r>
          </a:p>
        </p:txBody>
      </p:sp>
      <p:pic>
        <p:nvPicPr>
          <p:cNvPr id="6" name="Obrázok 5" descr="knižnica af (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680" y="1537479"/>
            <a:ext cx="4815840" cy="2713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ok 7" descr="knižnica af (10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600" y="5528310"/>
            <a:ext cx="4788000" cy="3591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825398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648468" y="3969579"/>
            <a:ext cx="23535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Návšteva v ZŠ </a:t>
            </a:r>
          </a:p>
          <a:p>
            <a:pPr algn="ctr"/>
            <a:r>
              <a:rPr lang="sk-SK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– klub detí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405" y="6777404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500" y="4235040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7405" y="236849"/>
            <a:ext cx="270000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854736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76000" cy="9932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049035" y="3253635"/>
            <a:ext cx="40046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chemeClr val="tx2"/>
                </a:solidFill>
                <a:latin typeface="Comic Sans MS" panose="030F0702030302020204" pitchFamily="66" charset="0"/>
              </a:rPr>
              <a:t>Športové dopoludnie v CVČ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33850" y="6904261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3850" y="3876523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2279" y="336987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234780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564x/73/e4/9e/73e49eae33453a018cf393797673138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325" b="2575"/>
          <a:stretch/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ĺžnik 4"/>
          <p:cNvSpPr/>
          <p:nvPr/>
        </p:nvSpPr>
        <p:spPr>
          <a:xfrm>
            <a:off x="373022" y="3298837"/>
            <a:ext cx="611195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2800" cap="none" spc="50" dirty="0">
                <a:ln w="9525" cmpd="sng">
                  <a:solidFill>
                    <a:srgbClr val="00B05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Zdobenie veľkonočného kríka</a:t>
            </a:r>
          </a:p>
          <a:p>
            <a:pPr algn="ctr"/>
            <a:r>
              <a:rPr lang="sk-SK" sz="2800" cap="none" spc="50" dirty="0">
                <a:ln w="9525" cmpd="sng">
                  <a:solidFill>
                    <a:srgbClr val="00B05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Pri Dome kultúry v Hurbanove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61575" y="705869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49000" y="389419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5150" y="453869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73071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564x/73/e4/9e/73e49eae33453a018cf393797673138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325" b="2575"/>
          <a:stretch/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ĺžnik 4"/>
          <p:cNvSpPr/>
          <p:nvPr/>
        </p:nvSpPr>
        <p:spPr>
          <a:xfrm>
            <a:off x="373022" y="3298837"/>
            <a:ext cx="611195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2800" cap="none" spc="50" dirty="0">
                <a:ln w="9525" cmpd="sng">
                  <a:solidFill>
                    <a:srgbClr val="00B05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Zdobenie veľkonočného kríka</a:t>
            </a:r>
          </a:p>
          <a:p>
            <a:pPr algn="ctr"/>
            <a:r>
              <a:rPr lang="sk-SK" sz="2800" cap="none" spc="50" dirty="0">
                <a:ln w="9525" cmpd="sng">
                  <a:solidFill>
                    <a:srgbClr val="00B05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Pri Dome kultúry v Hurbanove</a:t>
            </a:r>
          </a:p>
        </p:txBody>
      </p:sp>
      <p:pic>
        <p:nvPicPr>
          <p:cNvPr id="7" name="Obrázok 6" descr="zdobenie velkon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080" y="4262120"/>
            <a:ext cx="2152650" cy="287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ok 7" descr="zdobenie velkon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45920" y="386080"/>
            <a:ext cx="3698240" cy="2773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ázok 8" descr="zdobenie velkon (6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8930" y="4267200"/>
            <a:ext cx="2124000" cy="2851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ok 9" descr="zdobenie velkon (7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4960" y="7152000"/>
            <a:ext cx="3672000" cy="275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73071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4" name="Obdĺžnik 3"/>
          <p:cNvSpPr/>
          <p:nvPr/>
        </p:nvSpPr>
        <p:spPr>
          <a:xfrm>
            <a:off x="2985488" y="3018335"/>
            <a:ext cx="375295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3200" b="1" cap="none" spc="0" dirty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Comic Sans MS" panose="030F0702030302020204" pitchFamily="66" charset="0"/>
              </a:rPr>
              <a:t>Vynášanie Moreny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982" y="600836"/>
            <a:ext cx="2538000" cy="338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81963" y="498335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9849" y="3870146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29000" y="4546427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03500" y="723116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0952685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8000" r="-4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/>
        </p:nvSpPr>
        <p:spPr>
          <a:xfrm>
            <a:off x="1542768" y="681535"/>
            <a:ext cx="3999813" cy="58477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3200" b="1" cap="none" spc="0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Comic Sans MS" panose="030F0702030302020204" pitchFamily="66" charset="0"/>
              </a:rPr>
              <a:t>Krabičky plné lásky</a:t>
            </a:r>
            <a:endParaRPr lang="sk-SK" sz="3200" b="1" cap="none" spc="0" dirty="0">
              <a:ln w="12700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Obrázok 2" descr="krabicky plné lásky 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960" y="1517159"/>
            <a:ext cx="5750018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ázok 3" descr="krabicky plné lásky (6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280" y="5006340"/>
            <a:ext cx="5730240" cy="4297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/>
          <a:srcRect l="5067" t="5919" r="5599" b="5699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670428" y="2711474"/>
            <a:ext cx="5680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>
                <a:solidFill>
                  <a:srgbClr val="002060"/>
                </a:solidFill>
              </a:rPr>
              <a:t>Stretnutie s autorkou diela Kocúr Félix s </a:t>
            </a:r>
          </a:p>
          <a:p>
            <a:pPr algn="ctr"/>
            <a:r>
              <a:rPr lang="sk-SK" sz="2400" b="1" dirty="0" err="1">
                <a:solidFill>
                  <a:srgbClr val="002060"/>
                </a:solidFill>
              </a:rPr>
              <a:t>p.Lenkou</a:t>
            </a:r>
            <a:r>
              <a:rPr lang="sk-SK" sz="2400" b="1" dirty="0">
                <a:solidFill>
                  <a:srgbClr val="002060"/>
                </a:solidFill>
              </a:rPr>
              <a:t> </a:t>
            </a:r>
            <a:r>
              <a:rPr lang="sk-SK" sz="2400" b="1" dirty="0" err="1">
                <a:solidFill>
                  <a:srgbClr val="002060"/>
                </a:solidFill>
              </a:rPr>
              <a:t>Šingovskou</a:t>
            </a:r>
            <a:r>
              <a:rPr lang="sk-SK" sz="2400" b="1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22378" y="259246"/>
            <a:ext cx="3360000" cy="2520000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5690" y="6253945"/>
            <a:ext cx="2538000" cy="3384000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64690" y="3542471"/>
            <a:ext cx="3360000" cy="2520000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574197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/>
          <a:srcRect l="5067" t="5919" r="5599" b="5699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670428" y="2711474"/>
            <a:ext cx="5680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>
                <a:solidFill>
                  <a:srgbClr val="002060"/>
                </a:solidFill>
              </a:rPr>
              <a:t>Stretnutie s autorkou diela Kocúr Félix s </a:t>
            </a:r>
          </a:p>
          <a:p>
            <a:pPr algn="ctr"/>
            <a:r>
              <a:rPr lang="sk-SK" sz="2400" b="1" dirty="0" err="1">
                <a:solidFill>
                  <a:srgbClr val="002060"/>
                </a:solidFill>
              </a:rPr>
              <a:t>p.Lenkou</a:t>
            </a:r>
            <a:r>
              <a:rPr lang="sk-SK" sz="2400" b="1" dirty="0">
                <a:solidFill>
                  <a:srgbClr val="002060"/>
                </a:solidFill>
              </a:rPr>
              <a:t> </a:t>
            </a:r>
            <a:r>
              <a:rPr lang="sk-SK" sz="2400" b="1" dirty="0" err="1">
                <a:solidFill>
                  <a:srgbClr val="002060"/>
                </a:solidFill>
              </a:rPr>
              <a:t>Šingovskou</a:t>
            </a:r>
            <a:r>
              <a:rPr lang="sk-SK" sz="2400" b="1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7" name="Obrázok 6" descr="kniznica-Kocur Felix- stretnutie so spisov (1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0880" y="3564466"/>
            <a:ext cx="2275840" cy="30344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Obrázok 7" descr="kniznica-Kocur Felix- stretnutie so spisov (1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1040" y="308610"/>
            <a:ext cx="3271520" cy="24536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Obrázok 8" descr="kniznica-Kocur Felix- stretnutie so spisov (38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6480" y="6717030"/>
            <a:ext cx="3759200" cy="2819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574197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 rotWithShape="1">
          <a:blip r:embed="rId2"/>
          <a:srcRect l="4320" t="4816" r="3822" b="4482"/>
          <a:stretch/>
        </p:blipFill>
        <p:spPr>
          <a:xfrm>
            <a:off x="0" y="0"/>
            <a:ext cx="6860243" cy="9906000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657514" y="4680862"/>
            <a:ext cx="21852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>
                <a:solidFill>
                  <a:srgbClr val="00B050"/>
                </a:solidFill>
                <a:latin typeface="Comic Sans MS" panose="030F0702030302020204" pitchFamily="66" charset="0"/>
              </a:rPr>
              <a:t>Zápis detí do ZŠ</a:t>
            </a: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514" y="1077554"/>
            <a:ext cx="3360000" cy="2520000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2728" y="3778877"/>
            <a:ext cx="3360000" cy="252000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1186" y="6480200"/>
            <a:ext cx="3360000" cy="2520000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7838817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 rotWithShape="1">
          <a:blip r:embed="rId2"/>
          <a:srcRect l="4320" t="4816" r="3822" b="4482"/>
          <a:stretch/>
        </p:blipFill>
        <p:spPr>
          <a:xfrm>
            <a:off x="0" y="0"/>
            <a:ext cx="6860243" cy="9906000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657514" y="4680862"/>
            <a:ext cx="21852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>
                <a:solidFill>
                  <a:srgbClr val="00B050"/>
                </a:solidFill>
                <a:latin typeface="Comic Sans MS" panose="030F0702030302020204" pitchFamily="66" charset="0"/>
              </a:rPr>
              <a:t>Zápis detí do ZŠ</a:t>
            </a:r>
          </a:p>
        </p:txBody>
      </p:sp>
      <p:pic>
        <p:nvPicPr>
          <p:cNvPr id="7" name="Obrázok 6" descr="zápis do zš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976" y="894078"/>
            <a:ext cx="1977954" cy="356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ok 7" descr="zápis do zš (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3760" y="3232573"/>
            <a:ext cx="2680971" cy="3574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ázok 8" descr="zápis do zš (3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960" y="5323840"/>
            <a:ext cx="2678429" cy="35712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7838817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/>
          <a:srcRect l="6378" t="5453" r="5989" b="4994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4290006" y="1911306"/>
            <a:ext cx="20681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err="1">
                <a:solidFill>
                  <a:srgbClr val="C00000"/>
                </a:solidFill>
                <a:latin typeface="Comic Sans MS" panose="030F0702030302020204" pitchFamily="66" charset="0"/>
              </a:rPr>
              <a:t>Knick</a:t>
            </a:r>
            <a:r>
              <a:rPr lang="sk-SK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 - </a:t>
            </a:r>
            <a:r>
              <a:rPr lang="sk-SK" sz="2400" dirty="0" err="1">
                <a:solidFill>
                  <a:srgbClr val="C00000"/>
                </a:solidFill>
                <a:latin typeface="Comic Sans MS" panose="030F0702030302020204" pitchFamily="66" charset="0"/>
              </a:rPr>
              <a:t>knack</a:t>
            </a:r>
            <a:endParaRPr lang="sk-SK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9808" y="527758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64104" y="3047758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0624" y="6187774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80624" y="5755774"/>
            <a:ext cx="2538000" cy="338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2000541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/>
          <a:srcRect l="6378" t="5453" r="5989" b="4994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4290006" y="1911306"/>
            <a:ext cx="20681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err="1">
                <a:solidFill>
                  <a:srgbClr val="C00000"/>
                </a:solidFill>
                <a:latin typeface="Comic Sans MS" panose="030F0702030302020204" pitchFamily="66" charset="0"/>
              </a:rPr>
              <a:t>Knick</a:t>
            </a:r>
            <a:r>
              <a:rPr lang="sk-SK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 - </a:t>
            </a:r>
            <a:r>
              <a:rPr lang="sk-SK" sz="2400" dirty="0" err="1">
                <a:solidFill>
                  <a:srgbClr val="C00000"/>
                </a:solidFill>
                <a:latin typeface="Comic Sans MS" panose="030F0702030302020204" pitchFamily="66" charset="0"/>
              </a:rPr>
              <a:t>knack</a:t>
            </a:r>
            <a:endParaRPr lang="sk-SK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Obrázok 7" descr="knick knack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800" y="6761012"/>
            <a:ext cx="3582365" cy="2017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ázok 8" descr="knick knack (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7120" y="4226561"/>
            <a:ext cx="3564000" cy="2006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Obrázok 10" descr="knick knack (19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320" y="1019810"/>
            <a:ext cx="3564000" cy="267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200054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897762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119346" y="891297"/>
            <a:ext cx="588623" cy="6596613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pPr algn="ctr">
              <a:lnSpc>
                <a:spcPts val="2880"/>
              </a:lnSpc>
            </a:pPr>
            <a:r>
              <a:rPr lang="sk-SK" sz="24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Sokoliar v MŠ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08140" y="6290914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6954" y="3703890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93547" y="1116866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592420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564x/e0/59/fa/e059fa3944520b46b05b0a553cb4354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74" t="4369" r="2127" b="2670"/>
          <a:stretch/>
        </p:blipFill>
        <p:spPr bwMode="auto">
          <a:xfrm>
            <a:off x="0" y="-1"/>
            <a:ext cx="6858000" cy="990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1287727" y="3515227"/>
            <a:ext cx="47580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Danka a Janka – bábkové predstavenie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47713" y="6714115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49000" y="4187112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49000" y="860238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206861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564x/e0/59/fa/e059fa3944520b46b05b0a553cb4354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74" t="4369" r="2127" b="2670"/>
          <a:stretch/>
        </p:blipFill>
        <p:spPr bwMode="auto">
          <a:xfrm>
            <a:off x="0" y="-1"/>
            <a:ext cx="6858000" cy="990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1186127" y="2986907"/>
            <a:ext cx="47580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Danka a Janka – bábkové predstavenie</a:t>
            </a:r>
          </a:p>
        </p:txBody>
      </p:sp>
      <p:pic>
        <p:nvPicPr>
          <p:cNvPr id="7" name="Obrázok 6" descr="danka a janka af (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06880" y="410210"/>
            <a:ext cx="3358800" cy="2519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ázok 8" descr="danka a janka af (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520" y="3286760"/>
            <a:ext cx="243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ok 9" descr="danka a janka af (8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2851" y="3327400"/>
            <a:ext cx="2413125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Obrázok 10" descr="danka a janka af (10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7571" y="6422160"/>
            <a:ext cx="2413125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206861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88695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4538293" y="4064954"/>
            <a:ext cx="17443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Deň ZEME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672" y="628679"/>
            <a:ext cx="3360000" cy="2520000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4672" y="6022500"/>
            <a:ext cx="3360000" cy="2520000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4672" y="3266619"/>
            <a:ext cx="3360000" cy="2520000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933663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.pinimg.com/564x/73/39/c5/7339c529e60a8d7c6d860b6be46e6b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306825" y="5136727"/>
            <a:ext cx="17908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Deň matiek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04459" y="500227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04525" y="3696727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09000" y="6709500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2771397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.pinimg.com/564x/73/39/c5/7339c529e60a8d7c6d860b6be46e6b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510025" y="3612727"/>
            <a:ext cx="17908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Deň matiek</a:t>
            </a:r>
          </a:p>
        </p:txBody>
      </p:sp>
      <p:pic>
        <p:nvPicPr>
          <p:cNvPr id="7" name="Obrázok 6" descr="Screenshot_20220523-232631_Galler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160" y="321374"/>
            <a:ext cx="319875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ok 7" descr="Screenshot_20220523-232700_Gallery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4080" y="2845071"/>
            <a:ext cx="316125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ázok 8" descr="Screenshot_20220523-232750_Gallery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9841" y="6911539"/>
            <a:ext cx="4937759" cy="2709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ok 9" descr="Screenshot_20220523-232915_Gallery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4336962"/>
            <a:ext cx="3132000" cy="2381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2771397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6888062" cy="9906000"/>
          </a:xfrm>
          <a:prstGeom prst="rect">
            <a:avLst/>
          </a:prstGeom>
        </p:spPr>
      </p:pic>
      <p:sp>
        <p:nvSpPr>
          <p:cNvPr id="4" name="BlokTextu 3"/>
          <p:cNvSpPr txBox="1"/>
          <p:nvPr/>
        </p:nvSpPr>
        <p:spPr>
          <a:xfrm>
            <a:off x="1230925" y="6139890"/>
            <a:ext cx="44262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 err="1">
                <a:solidFill>
                  <a:srgbClr val="0070C0"/>
                </a:solidFill>
                <a:latin typeface="Comic Sans MS" panose="030F0702030302020204" pitchFamily="66" charset="0"/>
              </a:rPr>
              <a:t>Predplavecká</a:t>
            </a:r>
            <a:r>
              <a:rPr lang="sk-SK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 príprava predškolákov</a:t>
            </a: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31" y="3126378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12021" y="6673512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2021" y="243807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xmlns="" val="11243805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6888062" cy="9906000"/>
          </a:xfrm>
          <a:prstGeom prst="rect">
            <a:avLst/>
          </a:prstGeom>
        </p:spPr>
      </p:pic>
      <p:sp>
        <p:nvSpPr>
          <p:cNvPr id="4" name="BlokTextu 3"/>
          <p:cNvSpPr txBox="1"/>
          <p:nvPr/>
        </p:nvSpPr>
        <p:spPr>
          <a:xfrm>
            <a:off x="804205" y="6241490"/>
            <a:ext cx="44262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 err="1">
                <a:solidFill>
                  <a:srgbClr val="0070C0"/>
                </a:solidFill>
                <a:latin typeface="Comic Sans MS" panose="030F0702030302020204" pitchFamily="66" charset="0"/>
              </a:rPr>
              <a:t>Predplavecká</a:t>
            </a:r>
            <a:r>
              <a:rPr lang="sk-SK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 príprava predškolákov</a:t>
            </a:r>
          </a:p>
        </p:txBody>
      </p:sp>
      <p:pic>
        <p:nvPicPr>
          <p:cNvPr id="7" name="Obrázok 6" descr="plavecký  (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20" y="450850"/>
            <a:ext cx="3576320" cy="2682240"/>
          </a:xfrm>
          <a:prstGeom prst="rect">
            <a:avLst/>
          </a:prstGeom>
        </p:spPr>
      </p:pic>
      <p:pic>
        <p:nvPicPr>
          <p:cNvPr id="8" name="Obrázok 7" descr="plavecký  (1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24480" y="6869430"/>
            <a:ext cx="3576000" cy="2682000"/>
          </a:xfrm>
          <a:prstGeom prst="rect">
            <a:avLst/>
          </a:prstGeom>
        </p:spPr>
      </p:pic>
      <p:pic>
        <p:nvPicPr>
          <p:cNvPr id="9" name="Obrázok 8" descr="plavecký  (13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0800" y="3415030"/>
            <a:ext cx="3552000" cy="26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243805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858000" cy="9854171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724046" y="7463642"/>
            <a:ext cx="34099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Ocenenie výtvarnej súťaže</a:t>
            </a:r>
          </a:p>
          <a:p>
            <a:pPr algn="ctr"/>
            <a:r>
              <a:rPr lang="sk-SK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Vesmír očami detí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4000" y="1613452"/>
            <a:ext cx="4050000" cy="54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636162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858000" cy="9854171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724046" y="7463642"/>
            <a:ext cx="34099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Ocenenie výtvarnej súťaže</a:t>
            </a:r>
          </a:p>
          <a:p>
            <a:pPr algn="ctr"/>
            <a:r>
              <a:rPr lang="sk-SK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Vesmír očami detí</a:t>
            </a:r>
          </a:p>
        </p:txBody>
      </p:sp>
      <p:pic>
        <p:nvPicPr>
          <p:cNvPr id="6" name="Obrázok 5" descr="víťazná práca-Miloš Á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356360"/>
            <a:ext cx="4050000" cy="54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636162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830645" y="3389304"/>
            <a:ext cx="31967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Martinka v ríši rozprávok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9893" y="254652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6225" y="6875005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30645" y="3892209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16706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897762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119346" y="891297"/>
            <a:ext cx="588623" cy="6596613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pPr algn="ctr">
              <a:lnSpc>
                <a:spcPts val="2880"/>
              </a:lnSpc>
            </a:pPr>
            <a:r>
              <a:rPr lang="sk-SK" sz="24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Sokoliar v MŠ</a:t>
            </a:r>
          </a:p>
        </p:txBody>
      </p:sp>
      <p:pic>
        <p:nvPicPr>
          <p:cNvPr id="7" name="Obrázok 6" descr="Sokoliar ÁF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6280" y="665480"/>
            <a:ext cx="2077720" cy="27702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ok 7" descr="Sokoliar ÁF (1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04360" y="1864361"/>
            <a:ext cx="1893570" cy="2524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ázok 8" descr="Sokoliar ÁF (17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08200" y="3693161"/>
            <a:ext cx="1976120" cy="2634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ok 9" descr="Sokoliar ÁF (19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87040" y="6526530"/>
            <a:ext cx="30480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592420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790005" y="4181784"/>
            <a:ext cx="31967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Martinka v ríši rozprávok</a:t>
            </a:r>
          </a:p>
        </p:txBody>
      </p:sp>
      <p:pic>
        <p:nvPicPr>
          <p:cNvPr id="7" name="Obrázok 6" descr="martinka v ríši áf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1480" y="4695612"/>
            <a:ext cx="3622040" cy="4829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ok 7" descr="martinka v ríši áf (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0" y="502285"/>
            <a:ext cx="3845560" cy="3618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167068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3981162" y="4506484"/>
            <a:ext cx="21034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Deň  detí v MŠ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63500" y="5768848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000" y="3358276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8081" y="7153776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88081" y="1193297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8081" y="136068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291277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3981162" y="4506484"/>
            <a:ext cx="21034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Deň  detí v MŠ</a:t>
            </a:r>
          </a:p>
        </p:txBody>
      </p:sp>
      <p:pic>
        <p:nvPicPr>
          <p:cNvPr id="9" name="Obrázok 8" descr="MDD áf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480" y="34925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ok 9" descr="MDD áf (7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4160" y="382397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Obrázok 11" descr="MDD áf (11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3207" y="502920"/>
            <a:ext cx="2417344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Obrázok 12" descr="MDD áf (13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36800" y="677037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291277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3981162" y="4506484"/>
            <a:ext cx="21034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Deň  detí v MŠ</a:t>
            </a:r>
          </a:p>
        </p:txBody>
      </p:sp>
      <p:pic>
        <p:nvPicPr>
          <p:cNvPr id="9" name="Obrázok 8" descr="MDD áf (16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5840" y="328930"/>
            <a:ext cx="432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ok 9" descr="MDD áf (18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400" y="3530600"/>
            <a:ext cx="216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Obrázok 10" descr="MDD áf (22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4160" y="6363970"/>
            <a:ext cx="432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291277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858000" cy="10100087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039609" y="3920887"/>
            <a:ext cx="27366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0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Deň otvorených dverí</a:t>
            </a:r>
          </a:p>
          <a:p>
            <a:pPr algn="ctr"/>
            <a:r>
              <a:rPr lang="sk-SK" sz="20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   v ZUŠ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6573" y="500887"/>
            <a:ext cx="2565000" cy="34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04609" y="500887"/>
            <a:ext cx="2565000" cy="34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73469" y="4237491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21573" y="6937491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4763202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858000" cy="10100087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917689" y="3230007"/>
            <a:ext cx="27366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0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Deň otvorených dverí</a:t>
            </a:r>
          </a:p>
          <a:p>
            <a:pPr algn="ctr"/>
            <a:r>
              <a:rPr lang="sk-SK" sz="20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   v ZUŠ</a:t>
            </a:r>
          </a:p>
        </p:txBody>
      </p:sp>
      <p:pic>
        <p:nvPicPr>
          <p:cNvPr id="8" name="Obrázok 7" descr="ZUŠ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8640" y="53213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ázok 8" descr="ZUŠ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78560" y="3944257"/>
            <a:ext cx="294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ok 9" descr="ZUŠ (6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05760" y="660781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4763202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/>
          <a:srcRect l="3844" t="2663" r="3642" b="3255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3502771" y="5512345"/>
            <a:ext cx="29049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Školský výlet </a:t>
            </a:r>
          </a:p>
          <a:p>
            <a:pPr algn="ctr"/>
            <a:r>
              <a:rPr lang="sk-SK" sz="2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predškolákov</a:t>
            </a:r>
          </a:p>
          <a:p>
            <a:pPr algn="ctr"/>
            <a:r>
              <a:rPr lang="sk-SK" sz="2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na ranči v Marcelovej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83925" y="7079172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386" y="4531874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29000" y="252000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386" y="2011874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462221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/>
          <a:srcRect l="3844" t="2663" r="3642" b="3255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3685651" y="5024665"/>
            <a:ext cx="29049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Školský výlet </a:t>
            </a:r>
          </a:p>
          <a:p>
            <a:pPr algn="ctr"/>
            <a:r>
              <a:rPr lang="sk-SK" sz="2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predškolákov</a:t>
            </a:r>
          </a:p>
          <a:p>
            <a:pPr algn="ctr"/>
            <a:r>
              <a:rPr lang="sk-SK" sz="2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na ranči v Marcelovej</a:t>
            </a:r>
          </a:p>
        </p:txBody>
      </p:sp>
      <p:pic>
        <p:nvPicPr>
          <p:cNvPr id="8" name="Obrázok 7" descr="výlet predškolákov áf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5440" y="177165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Obrázok 10" descr="výlet predškolákov áf (7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6400" y="439293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Obrázok 11" descr="výlet predškolákov áf (9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99360" y="695325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462221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"/>
            <a:ext cx="6858000" cy="9886950"/>
          </a:xfrm>
          <a:prstGeom prst="rect">
            <a:avLst/>
          </a:prstGeom>
        </p:spPr>
      </p:pic>
      <p:sp>
        <p:nvSpPr>
          <p:cNvPr id="4" name="BlokTextu 3"/>
          <p:cNvSpPr txBox="1"/>
          <p:nvPr/>
        </p:nvSpPr>
        <p:spPr>
          <a:xfrm>
            <a:off x="580758" y="4987713"/>
            <a:ext cx="5192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Návšteva Hvezdárne v Hurbanove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86199" y="5760190"/>
            <a:ext cx="2490912" cy="33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000" y="1759202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7600" y="617419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05715" y="2300846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9352455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"/>
            <a:ext cx="6858000" cy="9886950"/>
          </a:xfrm>
          <a:prstGeom prst="rect">
            <a:avLst/>
          </a:prstGeom>
        </p:spPr>
      </p:pic>
      <p:sp>
        <p:nvSpPr>
          <p:cNvPr id="4" name="BlokTextu 3"/>
          <p:cNvSpPr txBox="1"/>
          <p:nvPr/>
        </p:nvSpPr>
        <p:spPr>
          <a:xfrm>
            <a:off x="304801" y="4418753"/>
            <a:ext cx="29260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Návšteva</a:t>
            </a:r>
          </a:p>
          <a:p>
            <a:r>
              <a:rPr lang="sk-SK" sz="2400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Hvezdárne </a:t>
            </a:r>
            <a:r>
              <a:rPr lang="sk-SK" sz="2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v Hurbanove</a:t>
            </a:r>
          </a:p>
        </p:txBody>
      </p:sp>
      <p:pic>
        <p:nvPicPr>
          <p:cNvPr id="8" name="Obrázok 7" descr="hvezdáreň áf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1" y="278204"/>
            <a:ext cx="4303125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ok 9" descr="hvezdáreň áf (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0" y="6666000"/>
            <a:ext cx="4303124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Obrázok 10" descr="hvezdáreň áf (4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4875" y="3488764"/>
            <a:ext cx="4303125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935245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3738000" y="3188761"/>
            <a:ext cx="2220803" cy="95410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sk-SK" sz="2800" dirty="0">
                <a:solidFill>
                  <a:schemeClr val="tx2"/>
                </a:solidFill>
                <a:latin typeface="Comic Sans MS" panose="030F0702030302020204" pitchFamily="66" charset="0"/>
              </a:rPr>
              <a:t>Projekt </a:t>
            </a:r>
            <a:r>
              <a:rPr lang="sk-SK" sz="2800" dirty="0" err="1">
                <a:solidFill>
                  <a:schemeClr val="tx2"/>
                </a:solidFill>
                <a:latin typeface="Comic Sans MS" panose="030F0702030302020204" pitchFamily="66" charset="0"/>
              </a:rPr>
              <a:t>Separko</a:t>
            </a:r>
            <a:endParaRPr lang="sk-SK" sz="28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6751" y="752207"/>
            <a:ext cx="3120001" cy="23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29000" y="788990"/>
            <a:ext cx="3120001" cy="23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9000" y="3425732"/>
            <a:ext cx="3120000" cy="23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9000" y="6099258"/>
            <a:ext cx="3120001" cy="23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3318001" y="4750556"/>
            <a:ext cx="3360001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9837570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60000" y="684498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85133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000" y="594804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60000" y="45402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9000" y="2985743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29000" y="3342907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BlokTextu 8"/>
          <p:cNvSpPr txBox="1"/>
          <p:nvPr/>
        </p:nvSpPr>
        <p:spPr>
          <a:xfrm>
            <a:off x="3657600" y="5867964"/>
            <a:ext cx="23952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Športová</a:t>
            </a:r>
          </a:p>
          <a:p>
            <a:pPr algn="ctr"/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olympiáda v MŠ</a:t>
            </a:r>
          </a:p>
        </p:txBody>
      </p:sp>
    </p:spTree>
    <p:extLst>
      <p:ext uri="{BB962C8B-B14F-4D97-AF65-F5344CB8AC3E}">
        <p14:creationId xmlns:p14="http://schemas.microsoft.com/office/powerpoint/2010/main" xmlns="" val="27586997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9" name="BlokTextu 8"/>
          <p:cNvSpPr txBox="1"/>
          <p:nvPr/>
        </p:nvSpPr>
        <p:spPr>
          <a:xfrm>
            <a:off x="3657600" y="5867964"/>
            <a:ext cx="23952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Športová</a:t>
            </a:r>
          </a:p>
          <a:p>
            <a:pPr algn="ctr"/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olympiáda v MŠ</a:t>
            </a:r>
          </a:p>
        </p:txBody>
      </p:sp>
      <p:pic>
        <p:nvPicPr>
          <p:cNvPr id="10" name="Obrázok 9" descr="DSC_04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4104" y="328168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Obrázok 10" descr="DSC_0434 (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2264" y="3138424"/>
            <a:ext cx="4006957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Obrázok 11" descr="DSC_044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401" y="6821209"/>
            <a:ext cx="3794823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7586997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9" name="BlokTextu 8"/>
          <p:cNvSpPr txBox="1"/>
          <p:nvPr/>
        </p:nvSpPr>
        <p:spPr>
          <a:xfrm>
            <a:off x="4145280" y="4730044"/>
            <a:ext cx="23952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Športová</a:t>
            </a:r>
          </a:p>
          <a:p>
            <a:pPr algn="ctr"/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olympiáda v MŠ</a:t>
            </a:r>
          </a:p>
        </p:txBody>
      </p:sp>
      <p:pic>
        <p:nvPicPr>
          <p:cNvPr id="8" name="Obrázok 7" descr="DSC_04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5441" y="420409"/>
            <a:ext cx="3794823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Obrázok 12" descr="DSC_048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3204249"/>
            <a:ext cx="3794823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Obrázok 13" descr="DSC_049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80" y="6008409"/>
            <a:ext cx="5421176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75869976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997148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401302" y="2830101"/>
            <a:ext cx="3799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Rozlúčka Stonožiek s MŠ</a:t>
            </a: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8574" y="200757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98000" y="200757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8574" y="3419983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98000" y="3427177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500" y="628016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ok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637148" y="6755033"/>
            <a:ext cx="336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98480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997148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893302" y="2850421"/>
            <a:ext cx="5187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Rozlúčka </a:t>
            </a:r>
            <a:r>
              <a:rPr lang="sk-SK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Margarétok a Púpav </a:t>
            </a:r>
            <a:r>
              <a:rPr lang="sk-SK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s MŠ</a:t>
            </a:r>
          </a:p>
        </p:txBody>
      </p:sp>
      <p:pic>
        <p:nvPicPr>
          <p:cNvPr id="11" name="Obrázok 10" descr="rozlúčka s mš web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08480" y="34925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Obrázok 12" descr="rozlúčka s mš web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2840" y="3713480"/>
            <a:ext cx="189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Obrázok 13" descr="rozlúčka s mš web (4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69440" y="640461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Obrázok 14" descr="rozlúčka s mš web (6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57320" y="3713480"/>
            <a:ext cx="189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3198480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997148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933942" y="3195861"/>
            <a:ext cx="5187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Rozlúčka </a:t>
            </a:r>
            <a:r>
              <a:rPr lang="sk-SK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Margarétok a Púpav </a:t>
            </a:r>
            <a:r>
              <a:rPr lang="sk-SK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s MŠ</a:t>
            </a:r>
          </a:p>
        </p:txBody>
      </p:sp>
      <p:pic>
        <p:nvPicPr>
          <p:cNvPr id="8" name="Obrázok 7" descr="rozlúčka s mš web (7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0280" y="3957320"/>
            <a:ext cx="189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ázok 8" descr="rozlúčka s mš web (8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08480" y="51181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ok 9" descr="rozlúčka s mš web (9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32000" y="679069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Obrázok 11" descr="rozlúčka s mš web (12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30880" y="392557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3198480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6858000" cy="9906000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1239289" y="4953001"/>
            <a:ext cx="4074459" cy="1200329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/>
            <a:r>
              <a:rPr lang="sk-SK" sz="3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H</a:t>
            </a:r>
            <a:r>
              <a:rPr lang="sk-SK" sz="28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U</a:t>
            </a:r>
            <a:r>
              <a:rPr lang="sk-SK" sz="3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R</a:t>
            </a:r>
            <a:r>
              <a:rPr lang="sk-SK" sz="28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Á</a:t>
            </a:r>
            <a:r>
              <a:rPr lang="sk-SK" sz="28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  <a:r>
              <a:rPr lang="sk-SK" sz="3600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P</a:t>
            </a:r>
            <a:r>
              <a:rPr lang="sk-SK" sz="28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R</a:t>
            </a:r>
            <a:r>
              <a:rPr lang="sk-SK" sz="3600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Á</a:t>
            </a:r>
            <a:r>
              <a:rPr lang="sk-SK" sz="2800" b="1" dirty="0">
                <a:solidFill>
                  <a:srgbClr val="00B050"/>
                </a:solidFill>
                <a:latin typeface="Comic Sans MS" panose="030F0702030302020204" pitchFamily="66" charset="0"/>
              </a:rPr>
              <a:t>Z</a:t>
            </a:r>
            <a:r>
              <a:rPr lang="sk-SK" sz="36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D</a:t>
            </a:r>
            <a:r>
              <a:rPr lang="sk-SK" sz="28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</a:t>
            </a:r>
            <a:r>
              <a:rPr lang="sk-SK" sz="3600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I</a:t>
            </a:r>
            <a:r>
              <a:rPr lang="sk-SK" sz="2800" b="1" dirty="0">
                <a:solidFill>
                  <a:srgbClr val="00B050"/>
                </a:solidFill>
                <a:latin typeface="Comic Sans MS" panose="030F0702030302020204" pitchFamily="66" charset="0"/>
              </a:rPr>
              <a:t>N</a:t>
            </a:r>
            <a:r>
              <a:rPr lang="sk-SK" sz="36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Y</a:t>
            </a:r>
          </a:p>
        </p:txBody>
      </p:sp>
      <p:sp>
        <p:nvSpPr>
          <p:cNvPr id="6" name="BlokTextu 5"/>
          <p:cNvSpPr txBox="1"/>
          <p:nvPr/>
        </p:nvSpPr>
        <p:spPr>
          <a:xfrm>
            <a:off x="1510846" y="2901244"/>
            <a:ext cx="383630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8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Koniec školského roka</a:t>
            </a:r>
          </a:p>
          <a:p>
            <a:pPr algn="ctr"/>
            <a:r>
              <a:rPr lang="sk-SK" sz="28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2021 – 2022</a:t>
            </a:r>
          </a:p>
          <a:p>
            <a:pPr algn="ctr"/>
            <a:endParaRPr lang="sk-SK" sz="28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sk-SK" sz="28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xmlns="" val="4248584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3738000" y="3188761"/>
            <a:ext cx="2220803" cy="95410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sk-SK" sz="2800" dirty="0">
                <a:solidFill>
                  <a:schemeClr val="tx2"/>
                </a:solidFill>
                <a:latin typeface="Comic Sans MS" panose="030F0702030302020204" pitchFamily="66" charset="0"/>
              </a:rPr>
              <a:t>Projekt </a:t>
            </a:r>
            <a:r>
              <a:rPr lang="sk-SK" sz="2800" dirty="0" err="1">
                <a:solidFill>
                  <a:schemeClr val="tx2"/>
                </a:solidFill>
                <a:latin typeface="Comic Sans MS" panose="030F0702030302020204" pitchFamily="66" charset="0"/>
              </a:rPr>
              <a:t>Separko</a:t>
            </a:r>
            <a:endParaRPr lang="sk-SK" sz="28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Obrázok 8" descr="separko v mš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120" y="506349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ok 9" descr="separko v mš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99549" y="731520"/>
            <a:ext cx="2808979" cy="4084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983757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275879" y="3825989"/>
            <a:ext cx="19672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O lišiakovi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976" y="121650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1976" y="4953000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37637" y="3153000"/>
            <a:ext cx="270000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767510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275879" y="3825989"/>
            <a:ext cx="19672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O lišiakovi</a:t>
            </a:r>
          </a:p>
        </p:txBody>
      </p:sp>
      <p:pic>
        <p:nvPicPr>
          <p:cNvPr id="7" name="Obrázok 6" descr="O lišiakovi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040" y="4526280"/>
            <a:ext cx="2106930" cy="2809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ok 7" descr="O lišiakovi (8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85491" y="5303521"/>
            <a:ext cx="1997709" cy="2663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ázok 8" descr="O lišiakovi (9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8240" y="1101090"/>
            <a:ext cx="3698240" cy="2773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767510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7683" y="5493331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BlokTextu 2"/>
          <p:cNvSpPr txBox="1"/>
          <p:nvPr/>
        </p:nvSpPr>
        <p:spPr>
          <a:xfrm>
            <a:off x="1424250" y="3392497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k-SK" sz="2400" dirty="0">
              <a:solidFill>
                <a:srgbClr val="C00000"/>
              </a:solidFill>
            </a:endParaRPr>
          </a:p>
        </p:txBody>
      </p:sp>
      <p:sp>
        <p:nvSpPr>
          <p:cNvPr id="4" name="Obdĺžnik 3"/>
          <p:cNvSpPr/>
          <p:nvPr/>
        </p:nvSpPr>
        <p:spPr>
          <a:xfrm>
            <a:off x="3811118" y="1420294"/>
            <a:ext cx="284885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3200" b="1" cap="none" spc="0" dirty="0">
                <a:ln w="12700">
                  <a:solidFill>
                    <a:schemeClr val="accent3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Mikuláš v MŠ</a:t>
            </a:r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29718" y="2908275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000" y="6753331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6586" y="341757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786170055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Motí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ív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í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747</TotalTime>
  <Words>246</Words>
  <Application>Microsoft Office PowerPoint</Application>
  <PresentationFormat>A4 (210 x 297 mm)</PresentationFormat>
  <Paragraphs>83</Paragraphs>
  <Slides>56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56</vt:i4>
      </vt:variant>
    </vt:vector>
  </HeadingPairs>
  <TitlesOfParts>
    <vt:vector size="57" baseType="lpstr">
      <vt:lpstr>Motív Office</vt:lpstr>
      <vt:lpstr>Snímka 1</vt:lpstr>
      <vt:lpstr>Snímka 2</vt:lpstr>
      <vt:lpstr>Snímka 3</vt:lpstr>
      <vt:lpstr>Snímka 4</vt:lpstr>
      <vt:lpstr>Snímka 5</vt:lpstr>
      <vt:lpstr>Snímka 6</vt:lpstr>
      <vt:lpstr>Snímka 7</vt:lpstr>
      <vt:lpstr>Snímka 8</vt:lpstr>
      <vt:lpstr>Snímka 9</vt:lpstr>
      <vt:lpstr>Snímka 10</vt:lpstr>
      <vt:lpstr>Snímka 11</vt:lpstr>
      <vt:lpstr>Snímka 12</vt:lpstr>
      <vt:lpstr>Snímka 13</vt:lpstr>
      <vt:lpstr>Snímka 14</vt:lpstr>
      <vt:lpstr>Snímka 15</vt:lpstr>
      <vt:lpstr>Snímka 16</vt:lpstr>
      <vt:lpstr>Snímka 17</vt:lpstr>
      <vt:lpstr>Snímka 18</vt:lpstr>
      <vt:lpstr>Snímka 19</vt:lpstr>
      <vt:lpstr>Snímka 20</vt:lpstr>
      <vt:lpstr>Snímka 21</vt:lpstr>
      <vt:lpstr>Snímka 22</vt:lpstr>
      <vt:lpstr>Snímka 23</vt:lpstr>
      <vt:lpstr>Snímka 24</vt:lpstr>
      <vt:lpstr>Snímka 25</vt:lpstr>
      <vt:lpstr>Snímka 26</vt:lpstr>
      <vt:lpstr>Snímka 27</vt:lpstr>
      <vt:lpstr>Snímka 28</vt:lpstr>
      <vt:lpstr>Snímka 29</vt:lpstr>
      <vt:lpstr>Snímka 30</vt:lpstr>
      <vt:lpstr>Snímka 31</vt:lpstr>
      <vt:lpstr>Snímka 32</vt:lpstr>
      <vt:lpstr>Snímka 33</vt:lpstr>
      <vt:lpstr>Snímka 34</vt:lpstr>
      <vt:lpstr>Snímka 35</vt:lpstr>
      <vt:lpstr>Snímka 36</vt:lpstr>
      <vt:lpstr>Snímka 37</vt:lpstr>
      <vt:lpstr>Snímka 38</vt:lpstr>
      <vt:lpstr>Snímka 39</vt:lpstr>
      <vt:lpstr>Snímka 40</vt:lpstr>
      <vt:lpstr>Snímka 41</vt:lpstr>
      <vt:lpstr>Snímka 42</vt:lpstr>
      <vt:lpstr>Snímka 43</vt:lpstr>
      <vt:lpstr>Snímka 44</vt:lpstr>
      <vt:lpstr>Snímka 45</vt:lpstr>
      <vt:lpstr>Snímka 46</vt:lpstr>
      <vt:lpstr>Snímka 47</vt:lpstr>
      <vt:lpstr>Snímka 48</vt:lpstr>
      <vt:lpstr>Snímka 49</vt:lpstr>
      <vt:lpstr>Snímka 50</vt:lpstr>
      <vt:lpstr>Snímka 51</vt:lpstr>
      <vt:lpstr>Snímka 52</vt:lpstr>
      <vt:lpstr>Snímka 53</vt:lpstr>
      <vt:lpstr>Snímka 54</vt:lpstr>
      <vt:lpstr>Snímka 55</vt:lpstr>
      <vt:lpstr>Snímka 56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Mš Nový diel Hurbano</dc:creator>
  <cp:lastModifiedBy>romi</cp:lastModifiedBy>
  <cp:revision>81</cp:revision>
  <dcterms:created xsi:type="dcterms:W3CDTF">2022-06-02T11:50:01Z</dcterms:created>
  <dcterms:modified xsi:type="dcterms:W3CDTF">2022-08-17T16:15:11Z</dcterms:modified>
</cp:coreProperties>
</file>