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67" r:id="rId5"/>
    <p:sldId id="266" r:id="rId6"/>
    <p:sldId id="288" r:id="rId7"/>
    <p:sldId id="265" r:id="rId8"/>
    <p:sldId id="306" r:id="rId9"/>
    <p:sldId id="264" r:id="rId10"/>
    <p:sldId id="263" r:id="rId11"/>
    <p:sldId id="289" r:id="rId12"/>
    <p:sldId id="262" r:id="rId13"/>
    <p:sldId id="290" r:id="rId14"/>
    <p:sldId id="261" r:id="rId15"/>
    <p:sldId id="291" r:id="rId16"/>
    <p:sldId id="260" r:id="rId17"/>
    <p:sldId id="307" r:id="rId18"/>
    <p:sldId id="259" r:id="rId19"/>
    <p:sldId id="292" r:id="rId20"/>
    <p:sldId id="258" r:id="rId21"/>
    <p:sldId id="293" r:id="rId22"/>
    <p:sldId id="268" r:id="rId23"/>
    <p:sldId id="294" r:id="rId24"/>
    <p:sldId id="269" r:id="rId25"/>
    <p:sldId id="295" r:id="rId26"/>
    <p:sldId id="270" r:id="rId27"/>
    <p:sldId id="296" r:id="rId28"/>
    <p:sldId id="271" r:id="rId29"/>
    <p:sldId id="297" r:id="rId30"/>
    <p:sldId id="273" r:id="rId31"/>
    <p:sldId id="274" r:id="rId32"/>
    <p:sldId id="298" r:id="rId33"/>
    <p:sldId id="275" r:id="rId34"/>
    <p:sldId id="299" r:id="rId35"/>
    <p:sldId id="276" r:id="rId36"/>
    <p:sldId id="310" r:id="rId37"/>
    <p:sldId id="277" r:id="rId38"/>
    <p:sldId id="300" r:id="rId39"/>
    <p:sldId id="279" r:id="rId40"/>
    <p:sldId id="301" r:id="rId41"/>
    <p:sldId id="280" r:id="rId42"/>
    <p:sldId id="302" r:id="rId43"/>
    <p:sldId id="284" r:id="rId44"/>
    <p:sldId id="303" r:id="rId45"/>
    <p:sldId id="281" r:id="rId46"/>
    <p:sldId id="304" r:id="rId47"/>
    <p:sldId id="285" r:id="rId48"/>
    <p:sldId id="305" r:id="rId49"/>
    <p:sldId id="286" r:id="rId50"/>
    <p:sldId id="308" r:id="rId51"/>
    <p:sldId id="283" r:id="rId5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FF"/>
    <a:srgbClr val="66FF66"/>
    <a:srgbClr val="FF0066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52" autoAdjust="0"/>
  </p:normalViewPr>
  <p:slideViewPr>
    <p:cSldViewPr snapToGrid="0">
      <p:cViewPr varScale="1">
        <p:scale>
          <a:sx n="49" d="100"/>
          <a:sy n="49" d="100"/>
        </p:scale>
        <p:origin x="2238" y="5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129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878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901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13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866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127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777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023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302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969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022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12F54-57ED-426F-B260-B767AA4BBC93}" type="datetimeFigureOut">
              <a:rPr lang="sk-SK" smtClean="0"/>
              <a:pPr/>
              <a:t>30.08.2023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E37F9-CB51-40CD-8D1E-02E22F0BA69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16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5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680076" y="2628518"/>
            <a:ext cx="30677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       KNIHA  ŠKOLY</a:t>
            </a:r>
          </a:p>
          <a:p>
            <a:endParaRPr lang="sk-SK" sz="2800" b="1" dirty="0" smtClean="0">
              <a:solidFill>
                <a:schemeClr val="accent5">
                  <a:lumMod val="50000"/>
                </a:schemeClr>
              </a:solidFill>
              <a:latin typeface="Gabriola" panose="04040605051002020D02" pitchFamily="82" charset="0"/>
            </a:endParaRPr>
          </a:p>
          <a:p>
            <a:r>
              <a:rPr lang="sk-SK" sz="2800" b="1" dirty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sk-SK" sz="2800" b="1" dirty="0" smtClean="0">
                <a:solidFill>
                  <a:schemeClr val="accent5">
                    <a:lumMod val="50000"/>
                  </a:schemeClr>
                </a:solidFill>
                <a:latin typeface="Gabriola" panose="04040605051002020D02" pitchFamily="82" charset="0"/>
              </a:rPr>
              <a:t>     školský rok 2022 - 2023</a:t>
            </a:r>
            <a:endParaRPr lang="sk-SK" sz="2800" b="1" dirty="0">
              <a:solidFill>
                <a:schemeClr val="accent5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758462" y="5486400"/>
            <a:ext cx="1372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Materská škola</a:t>
            </a:r>
          </a:p>
          <a:p>
            <a:r>
              <a:rPr lang="sk-SK" sz="20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Nový diel č.50</a:t>
            </a:r>
          </a:p>
          <a:p>
            <a:r>
              <a:rPr lang="sk-SK" sz="20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Hurbanovo</a:t>
            </a:r>
            <a:endParaRPr lang="sk-SK" sz="2000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581150" y="3235835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Darčeky od Mikuláša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480590"/>
            <a:ext cx="3360001" cy="252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51" y="3932745"/>
            <a:ext cx="3348000" cy="25109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1" y="6919372"/>
            <a:ext cx="3348000" cy="25109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400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940605" y="3024108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Mikuláš v MŠ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Obrázok 7" descr="mikuláš áf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7466" y="652940"/>
            <a:ext cx="245812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 descr="mikuláš áf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2133" y="654050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 descr="mikuláš áf (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533" y="3786717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ok 10" descr="mikuláš áf (1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2933" y="3786717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ok 11" descr="mikuláš áf (1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1466" y="6553697"/>
            <a:ext cx="286875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1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406382" y="3428741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Mikuláš vo Hvezdárni v Hurbanove</a:t>
            </a:r>
            <a:endParaRPr lang="sk-SK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73" y="750158"/>
            <a:ext cx="3348000" cy="25109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4" y="4011315"/>
            <a:ext cx="3348000" cy="2511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22" y="6687934"/>
            <a:ext cx="3348000" cy="25109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177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406382" y="3022341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mtClean="0">
                <a:solidFill>
                  <a:srgbClr val="C00000"/>
                </a:solidFill>
                <a:latin typeface="Comic Sans MS" panose="030F0702030302020204" pitchFamily="66" charset="0"/>
              </a:rPr>
              <a:t>Mikuláš </a:t>
            </a:r>
            <a:r>
              <a:rPr lang="sk-SK" smtClean="0">
                <a:solidFill>
                  <a:srgbClr val="C00000"/>
                </a:solidFill>
                <a:latin typeface="Comic Sans MS" panose="030F0702030302020204" pitchFamily="66" charset="0"/>
              </a:rPr>
              <a:t>vo </a:t>
            </a:r>
            <a:r>
              <a:rPr lang="sk-SK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Hvezdárni v Hurbanove</a:t>
            </a:r>
            <a:endParaRPr lang="sk-SK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mikuláš vo hvezdárni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334" y="3412067"/>
            <a:ext cx="2160000" cy="288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Obrázok 7" descr="mikuláš vo hvezdárni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3462867"/>
            <a:ext cx="2160000" cy="288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Obrázok 8" descr="mikuláš vo hvezdárni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3467" y="755651"/>
            <a:ext cx="2880000" cy="216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Obrázok 9" descr="mikuláš vo hvezdárni (6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2866" y="6375400"/>
            <a:ext cx="2160000" cy="2880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177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332234" y="3277456"/>
            <a:ext cx="323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Zdobenie vianočného stromčeka </a:t>
            </a:r>
          </a:p>
          <a:p>
            <a:r>
              <a:rPr lang="sk-SK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pri Dome kultúry v Hurbanove </a:t>
            </a:r>
            <a:endParaRPr lang="sk-SK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3" y="564807"/>
            <a:ext cx="3348000" cy="2510999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34" y="3979903"/>
            <a:ext cx="3348000" cy="2510999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33" y="6937517"/>
            <a:ext cx="3348000" cy="2511000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102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332234" y="3277456"/>
            <a:ext cx="323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Zdobenie vianočného stromčeka </a:t>
            </a:r>
          </a:p>
          <a:p>
            <a:r>
              <a:rPr lang="sk-SK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pri Dome kultúry v Hurbanove </a:t>
            </a:r>
            <a:endParaRPr lang="sk-SK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zdobenie stromčeka kd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1466" y="738717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ok 7" descr="zdobenie stromčeka kd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000" y="721783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ok 8" descr="zdobenie stromčeka kd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9600" y="4125383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ok 9" descr="zdobenie stromčeka kd (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1467" y="6512984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102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368179" y="3251804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Zdobenie pódia a adventného venca .</a:t>
            </a:r>
            <a:endParaRPr lang="sk-SK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63" y="555171"/>
            <a:ext cx="3360001" cy="252000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63" y="3974403"/>
            <a:ext cx="3360001" cy="252000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5" y="6847670"/>
            <a:ext cx="3360001" cy="252000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31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viano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7066"/>
            <a:ext cx="6858000" cy="9668933"/>
          </a:xfrm>
        </p:spPr>
      </p:pic>
      <p:sp>
        <p:nvSpPr>
          <p:cNvPr id="5" name="BlokTextu 4"/>
          <p:cNvSpPr txBox="1"/>
          <p:nvPr/>
        </p:nvSpPr>
        <p:spPr>
          <a:xfrm>
            <a:off x="2370667" y="1608667"/>
            <a:ext cx="272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Vianoce prichádzajú do MŠ</a:t>
            </a:r>
            <a:endParaRPr lang="sk-SK" dirty="0"/>
          </a:p>
        </p:txBody>
      </p:sp>
      <p:pic>
        <p:nvPicPr>
          <p:cNvPr id="6" name="Obrázok 5" descr="vianoce prichádzaju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2228850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ok 6" descr="vianoce prichádzaju (1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467" y="3699933"/>
            <a:ext cx="216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 descr="vianoce prichádzaju (1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7066" y="5175249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4938" t="2782" r="4719" b="2946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575305" y="3560912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Vianočná besiedka v triede Včielok</a:t>
            </a:r>
            <a:endParaRPr lang="sk-SK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9" y="1040912"/>
            <a:ext cx="3360001" cy="252000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9" y="4028790"/>
            <a:ext cx="3360001" cy="252000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8" y="6822622"/>
            <a:ext cx="3360001" cy="252000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18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4938" t="2782" r="4719" b="2946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269572" y="1224112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Vianočná besiedka</a:t>
            </a:r>
            <a:endParaRPr lang="sk-SK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margarétky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800" y="1846231"/>
            <a:ext cx="2868750" cy="216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Obrázok 7" descr="púpavy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2133" y="3210983"/>
            <a:ext cx="2880000" cy="216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Obrázok 8" descr="slnečnice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400" y="5077917"/>
            <a:ext cx="2640938" cy="216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Obrázok 9" descr="vl.maky vianoce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37467" y="6750050"/>
            <a:ext cx="2880000" cy="216000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1618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96090" y="486564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atin typeface="Comic Sans MS" panose="030F0702030302020204" pitchFamily="66" charset="0"/>
              </a:rPr>
              <a:t>        Deň Materských škôl </a:t>
            </a:r>
            <a:endParaRPr lang="sk-SK" sz="2800" dirty="0"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0" y="628138"/>
            <a:ext cx="5184000" cy="3888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86" y="6882706"/>
            <a:ext cx="3024000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2" y="5532706"/>
            <a:ext cx="3312001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38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25277" r="19738"/>
          <a:stretch/>
        </p:blipFill>
        <p:spPr>
          <a:xfrm>
            <a:off x="641131" y="7095619"/>
            <a:ext cx="1545021" cy="219075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944941" y="3315105"/>
            <a:ext cx="341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Divadelné predstavenie </a:t>
            </a:r>
          </a:p>
          <a:p>
            <a:r>
              <a:rPr lang="sk-SK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„ Kocúr v čižmách „ 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9" y="720718"/>
            <a:ext cx="3360001" cy="25200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0" y="4035823"/>
            <a:ext cx="3360001" cy="25200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150" y="6766369"/>
            <a:ext cx="3360001" cy="25200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6829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25277" r="19738"/>
          <a:stretch/>
        </p:blipFill>
        <p:spPr>
          <a:xfrm>
            <a:off x="641131" y="7095619"/>
            <a:ext cx="1545021" cy="219075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724808" y="690438"/>
            <a:ext cx="341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Divadelné predstavenie </a:t>
            </a:r>
          </a:p>
          <a:p>
            <a:r>
              <a:rPr lang="sk-SK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„ Kocúr v čižmách „ 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Obrázok 7" descr="Kocúr v čižmách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637" y="4004733"/>
            <a:ext cx="204375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ok 8" descr="Kocúr v čižmách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9" y="2802467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ok 9" descr="Kocúr v čižmách (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267" y="156845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ok 10" descr="Kocúr v čižmách (5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2220" y="5867400"/>
            <a:ext cx="202875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29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136468" y="3474598"/>
            <a:ext cx="493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Návšteva Školského klubu v ZŠ v Hurbanove</a:t>
            </a:r>
            <a:endParaRPr lang="sk-SK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00" y="871782"/>
            <a:ext cx="3312000" cy="2484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00" y="3866817"/>
            <a:ext cx="3360000" cy="252000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00" y="6561365"/>
            <a:ext cx="3360000" cy="2520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92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119535" y="3880998"/>
            <a:ext cx="493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Návšteva Školského klubu v ZŠ v Hurbanove</a:t>
            </a:r>
            <a:endParaRPr lang="sk-SK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škd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933" y="4277785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 descr="škd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533" y="5122334"/>
            <a:ext cx="216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 descr="škd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934" y="6817785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 descr="škd (10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467" y="939800"/>
            <a:ext cx="216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92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379673" y="2845734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KARNEVAL</a:t>
            </a:r>
            <a:endParaRPr lang="sk-SK" sz="2800" dirty="0">
              <a:ln w="0">
                <a:noFill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9" y="184678"/>
            <a:ext cx="3360001" cy="2520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00" y="3701203"/>
            <a:ext cx="3360000" cy="2520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00" y="6580668"/>
            <a:ext cx="3360000" cy="2520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</p:spTree>
    <p:extLst>
      <p:ext uri="{BB962C8B-B14F-4D97-AF65-F5344CB8AC3E}">
        <p14:creationId xmlns:p14="http://schemas.microsoft.com/office/powerpoint/2010/main" val="28024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295006" y="779867"/>
            <a:ext cx="2098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ln w="0">
                  <a:noFill/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KARNEVAL</a:t>
            </a:r>
            <a:endParaRPr lang="sk-SK" sz="2800" dirty="0">
              <a:ln w="0">
                <a:noFill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karneval marg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1" y="2465916"/>
            <a:ext cx="2880000" cy="2160000"/>
          </a:xfrm>
          <a:prstGeom prst="rect">
            <a:avLst/>
          </a:prstGeom>
          <a:ln w="28575">
            <a:solidFill>
              <a:srgbClr val="3333FF"/>
            </a:solidFill>
          </a:ln>
        </p:spPr>
      </p:pic>
      <p:pic>
        <p:nvPicPr>
          <p:cNvPr id="8" name="Obrázok 7" descr="karneval púpavy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0534" y="2482850"/>
            <a:ext cx="2880000" cy="2160000"/>
          </a:xfrm>
          <a:prstGeom prst="rect">
            <a:avLst/>
          </a:prstGeom>
          <a:ln w="28575">
            <a:solidFill>
              <a:srgbClr val="FF00FF"/>
            </a:solidFill>
          </a:ln>
        </p:spPr>
      </p:pic>
      <p:pic>
        <p:nvPicPr>
          <p:cNvPr id="9" name="Obrázok 8" descr="karneval sln. 2023 (38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866" y="5598584"/>
            <a:ext cx="2880000" cy="21600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0" name="Obrázok 9" descr="karneval vlm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8266" y="5581650"/>
            <a:ext cx="2880000" cy="2160000"/>
          </a:xfrm>
          <a:prstGeom prst="rect">
            <a:avLst/>
          </a:prstGeom>
          <a:ln w="28575">
            <a:solidFill>
              <a:srgbClr val="66FF66"/>
            </a:solidFill>
          </a:ln>
        </p:spPr>
      </p:pic>
    </p:spTree>
    <p:extLst>
      <p:ext uri="{BB962C8B-B14F-4D97-AF65-F5344CB8AC3E}">
        <p14:creationId xmlns:p14="http://schemas.microsoft.com/office/powerpoint/2010/main" val="28024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20020" y="3267683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Návšteva predškolákov v ZŠ v Hurbanove</a:t>
            </a:r>
            <a:endParaRPr lang="sk-SK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2" y="591639"/>
            <a:ext cx="3360001" cy="252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0" y="3804153"/>
            <a:ext cx="3360001" cy="252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6592610"/>
            <a:ext cx="3360001" cy="252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926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20020" y="3267683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Návšteva predškolákov v ZŠ v Hurbanove</a:t>
            </a:r>
            <a:endParaRPr lang="sk-SK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na návšteve u prvákov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806450"/>
            <a:ext cx="2880000" cy="2160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Obrázok 7" descr="na návšteve u prvákov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133" y="4006850"/>
            <a:ext cx="2880000" cy="21600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Obrázok 8" descr="na návšteve u prvákov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6267" y="6800849"/>
            <a:ext cx="2880000" cy="21600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926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3387" t="2050" r="3069" b="8462"/>
          <a:stretch/>
        </p:blipFill>
        <p:spPr>
          <a:xfrm>
            <a:off x="0" y="1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138146" y="6015979"/>
            <a:ext cx="458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Návšteva Mestskej knižnice v Hurbanove</a:t>
            </a:r>
            <a:endParaRPr lang="sk-SK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8" y="6493770"/>
            <a:ext cx="3360001" cy="252000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7" y="3441750"/>
            <a:ext cx="3360000" cy="252000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6" y="813291"/>
            <a:ext cx="3360001" cy="252000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34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3387" t="2050" r="3069" b="8462"/>
          <a:stretch/>
        </p:blipFill>
        <p:spPr>
          <a:xfrm>
            <a:off x="0" y="1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104279" y="4322645"/>
            <a:ext cx="458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Návšteva Mestskej knižnice v Hurbanove</a:t>
            </a:r>
            <a:endParaRPr lang="sk-SK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ms knižnica (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077383"/>
            <a:ext cx="3840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ok 7" descr="ms knižnica (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26933" y="5291666"/>
            <a:ext cx="2160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ok 8" descr="ms knižnica (1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0667" y="5274734"/>
            <a:ext cx="2160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49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11424" y="5272044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atin typeface="Comic Sans MS" panose="030F0702030302020204" pitchFamily="66" charset="0"/>
              </a:rPr>
              <a:t>        Deň Materských škôl </a:t>
            </a:r>
            <a:endParaRPr lang="sk-SK" sz="2800" dirty="0">
              <a:latin typeface="Comic Sans MS" panose="030F0702030302020204" pitchFamily="66" charset="0"/>
            </a:endParaRPr>
          </a:p>
        </p:txBody>
      </p:sp>
      <p:pic>
        <p:nvPicPr>
          <p:cNvPr id="7" name="Obrázok 6" descr="deň mš áf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667" y="789516"/>
            <a:ext cx="2880000" cy="2160000"/>
          </a:xfrm>
          <a:prstGeom prst="rect">
            <a:avLst/>
          </a:prstGeom>
        </p:spPr>
      </p:pic>
      <p:pic>
        <p:nvPicPr>
          <p:cNvPr id="8" name="Obrázok 7" descr="deň mš áf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843" y="6360584"/>
            <a:ext cx="2880000" cy="2160000"/>
          </a:xfrm>
          <a:prstGeom prst="rect">
            <a:avLst/>
          </a:prstGeom>
        </p:spPr>
      </p:pic>
      <p:pic>
        <p:nvPicPr>
          <p:cNvPr id="9" name="Obrázok 8" descr="deň mš áf (5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00" y="855133"/>
            <a:ext cx="2880000" cy="3840000"/>
          </a:xfrm>
          <a:prstGeom prst="rect">
            <a:avLst/>
          </a:prstGeom>
        </p:spPr>
      </p:pic>
      <p:pic>
        <p:nvPicPr>
          <p:cNvPr id="10" name="Obrázok 9" descr="deň mš áf (1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8399" y="6326717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2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3809" t="4220" r="3429" b="4396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026225" y="2856826"/>
            <a:ext cx="425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Vynášanie Moreny – rozlúčka so zimou</a:t>
            </a:r>
            <a:endParaRPr lang="sk-SK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65" y="427832"/>
            <a:ext cx="3120001" cy="234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4" y="4657002"/>
            <a:ext cx="3120001" cy="234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66" y="3291497"/>
            <a:ext cx="3120001" cy="234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99" y="7174991"/>
            <a:ext cx="3120001" cy="234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046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2894" t="1830" r="3159" b="684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816635" y="3363587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Zdobenie veľkonočného kríka </a:t>
            </a:r>
          </a:p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pri Dome kultúry v Hurbanove</a:t>
            </a:r>
            <a:endParaRPr lang="sk-SK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5" y="6753036"/>
            <a:ext cx="3360001" cy="2520000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4" y="4061926"/>
            <a:ext cx="3360001" cy="2520000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4" y="770963"/>
            <a:ext cx="3360001" cy="2520000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896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2894" t="1830" r="3159" b="684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664235" y="721987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Zdobenie veľkonočného kríka </a:t>
            </a:r>
          </a:p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pri Dome kultúry v Hurbanove</a:t>
            </a:r>
            <a:endParaRPr lang="sk-SK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Obrázok 7" descr="velkonočný krík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400" y="1701799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 descr="velkonočný krík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467" y="1718733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 descr="velkonočný krík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3466" y="5412316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ok 10" descr="velkonočný krík (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5400" y="5156200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6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523944" y="3245402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Plavecký výcvik</a:t>
            </a:r>
            <a:endParaRPr lang="sk-SK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00" y="6671896"/>
            <a:ext cx="3600000" cy="270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00" y="3779506"/>
            <a:ext cx="3600001" cy="270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00" y="463016"/>
            <a:ext cx="3600001" cy="270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198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710211" y="5582202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Plavecký výcvik</a:t>
            </a:r>
            <a:endParaRPr lang="sk-SK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plavecký áf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6189134"/>
            <a:ext cx="216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 descr="plavecký áf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66" y="6155267"/>
            <a:ext cx="216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ok 8" descr="plavecký áf (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1873248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9" descr="plavecký áf (1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000" y="1856317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98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51462" y="543468"/>
            <a:ext cx="388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Hudobné predstavenie – Naša Zem</a:t>
            </a:r>
            <a:endParaRPr lang="sk-SK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deň zeme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34" y="1532466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 descr="deň zeme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67" y="1515533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 descr="deň zeme (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0" y="4638305"/>
            <a:ext cx="405937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2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84396" y="3260170"/>
            <a:ext cx="388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Hudobné predstavenie – Naša Zem</a:t>
            </a:r>
            <a:endParaRPr lang="sk-SK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483548"/>
            <a:ext cx="3600001" cy="270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3765144"/>
            <a:ext cx="3600001" cy="270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6726432"/>
            <a:ext cx="3600001" cy="270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3422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6114" t="12556" r="15621" b="13892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02" y="479056"/>
            <a:ext cx="1457070" cy="138391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863702" y="215735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 rodiny</a:t>
            </a:r>
            <a:endParaRPr lang="sk-SK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37" y="6706679"/>
            <a:ext cx="3600000" cy="2700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00" y="3680009"/>
            <a:ext cx="3600000" cy="2700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10" y="653340"/>
            <a:ext cx="3600001" cy="2700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</p:spTree>
    <p:extLst>
      <p:ext uri="{BB962C8B-B14F-4D97-AF65-F5344CB8AC3E}">
        <p14:creationId xmlns:p14="http://schemas.microsoft.com/office/powerpoint/2010/main" val="18959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6114" t="12556" r="15621" b="13892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702" y="479056"/>
            <a:ext cx="1457070" cy="138391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863702" y="215735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 rodiny</a:t>
            </a:r>
            <a:endParaRPr lang="sk-SK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Obrázok 7" descr="346122711_626173282475183_4616044859709221410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7600" y="1195917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ok 8" descr="deň rodiny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9068" y="3617382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ok 9" descr="deň rodiny (3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601" y="6441191"/>
            <a:ext cx="2943749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ok 10" descr="deň rodiny (14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4040716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9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5758" t="3776" r="4545" b="4755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949606" y="3571479"/>
            <a:ext cx="295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MDD – Po stopách hasičov</a:t>
            </a:r>
            <a:endParaRPr lang="sk-SK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8" y="4047234"/>
            <a:ext cx="3360735" cy="252000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8" y="6673657"/>
            <a:ext cx="3360001" cy="252000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8" y="945056"/>
            <a:ext cx="3360001" cy="252000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400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006976" y="5946110"/>
            <a:ext cx="2844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Jesenné aktivity v MŠ</a:t>
            </a:r>
            <a:endParaRPr lang="sk-SK" sz="20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14" y="6572550"/>
            <a:ext cx="2880000" cy="215999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13" y="3331914"/>
            <a:ext cx="2933977" cy="220048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7" y="3352156"/>
            <a:ext cx="2880000" cy="215999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7" y="626441"/>
            <a:ext cx="2880000" cy="215999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14" y="626441"/>
            <a:ext cx="2880000" cy="215999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0" y="6572551"/>
            <a:ext cx="2880000" cy="215999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319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5758" t="3776" r="4545" b="4755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949606" y="3740813"/>
            <a:ext cx="295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MDD – Po stopách hasičov</a:t>
            </a:r>
            <a:endParaRPr lang="sk-SK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mdd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1" y="738717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 descr="mdd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133" y="4328583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 descr="mdd (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5139267"/>
            <a:ext cx="216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 descr="mdd (1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1067" y="6733117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400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3637" t="5874" r="3939" b="6644"/>
          <a:stretch/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9" y="469323"/>
            <a:ext cx="3360001" cy="252000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9" y="3877541"/>
            <a:ext cx="3360001" cy="252000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9" y="6767537"/>
            <a:ext cx="3360001" cy="252000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2057400" y="3169323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Hasiči v MŠ </a:t>
            </a:r>
            <a:endParaRPr lang="sk-SK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5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3637" t="5874" r="3939" b="6644"/>
          <a:stretch/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2057400" y="3169323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Hasiči v MŠ </a:t>
            </a:r>
            <a:endParaRPr lang="sk-SK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hasiči af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534" y="772583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 descr="hasiči af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8134" y="3750414"/>
            <a:ext cx="268312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 descr="hasiči af (1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67" y="6225117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5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b5/6a/5b/b56a5be868232934df16fedabddcbb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7479" y="4276389"/>
            <a:ext cx="3549370" cy="964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Školský  výlet  predškolákov</a:t>
            </a:r>
          </a:p>
          <a:p>
            <a:pPr>
              <a:lnSpc>
                <a:spcPct val="150000"/>
              </a:lnSpc>
            </a:pPr>
            <a:r>
              <a:rPr lang="sk-SK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           BRIEŽKY</a:t>
            </a:r>
            <a:endParaRPr lang="sk-SK" sz="20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76" y="1868119"/>
            <a:ext cx="3360001" cy="252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" y="237537"/>
            <a:ext cx="3360001" cy="252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76" y="4758701"/>
            <a:ext cx="3360001" cy="252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2" y="7033989"/>
            <a:ext cx="3360001" cy="252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06444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b5/6a/5b/b56a5be868232934df16fedabddcbb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0" y="5343189"/>
            <a:ext cx="3549370" cy="964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Školský  výlet  predškolákov</a:t>
            </a:r>
          </a:p>
          <a:p>
            <a:pPr>
              <a:lnSpc>
                <a:spcPct val="150000"/>
              </a:lnSpc>
            </a:pPr>
            <a:r>
              <a:rPr lang="sk-SK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           BRIEŽKY</a:t>
            </a:r>
            <a:endParaRPr lang="sk-SK" sz="20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Obrázok 7" descr="výlet predškolákov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953" y="1024467"/>
            <a:ext cx="232875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 descr="výlet predškolákov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7734" y="6741777"/>
            <a:ext cx="235968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 descr="výlet predškolákov (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6699250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ok 10" descr="výlet predškolákov (1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3109383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44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99/14/18/9914184940297bee790a6add723ca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7045016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56" y="533111"/>
            <a:ext cx="3600415" cy="270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75" y="3486670"/>
            <a:ext cx="3552001" cy="2664000"/>
          </a:xfrm>
          <a:prstGeom prst="rect">
            <a:avLst/>
          </a:prstGeom>
          <a:ln w="28575">
            <a:solidFill>
              <a:srgbClr val="FF0066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6" y="6466221"/>
            <a:ext cx="3600001" cy="27000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396149" y="3517666"/>
            <a:ext cx="1867820" cy="230832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</a:t>
            </a:r>
          </a:p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otvorených</a:t>
            </a:r>
          </a:p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dverí</a:t>
            </a:r>
          </a:p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v  ZUŠ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99/14/18/9914184940297bee790a6add723ca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16" y="389467"/>
            <a:ext cx="7045016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96149" y="3517666"/>
            <a:ext cx="1867820" cy="230832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</a:t>
            </a:r>
          </a:p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otvorených</a:t>
            </a:r>
          </a:p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dverí</a:t>
            </a:r>
          </a:p>
          <a:p>
            <a:pPr algn="ctr">
              <a:lnSpc>
                <a:spcPct val="150000"/>
              </a:lnSpc>
            </a:pP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v  ZUŠ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DOD ZUŠ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1" y="1043516"/>
            <a:ext cx="2880000" cy="2160000"/>
          </a:xfrm>
          <a:prstGeom prst="rect">
            <a:avLst/>
          </a:prstGeom>
          <a:ln>
            <a:solidFill>
              <a:srgbClr val="FF00FF"/>
            </a:solidFill>
          </a:ln>
        </p:spPr>
      </p:pic>
      <p:pic>
        <p:nvPicPr>
          <p:cNvPr id="8" name="Obrázok 7" descr="DOD ZUŠ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1867" y="3617383"/>
            <a:ext cx="2880000" cy="216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Obrázok 8" descr="DOD ZUŠ (5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733" y="6106584"/>
            <a:ext cx="3840000" cy="2880000"/>
          </a:xfrm>
          <a:prstGeom prst="rect">
            <a:avLst/>
          </a:prstGeom>
          <a:ln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37688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41/98/4d/41984dfb520238f5c7bbf3200d97c0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205974" y="3019500"/>
            <a:ext cx="2583600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Olympijský deň </a:t>
            </a:r>
          </a:p>
          <a:p>
            <a:pPr>
              <a:lnSpc>
                <a:spcPct val="150000"/>
              </a:lnSpc>
            </a:pPr>
            <a:r>
              <a:rPr lang="sk-SK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v MŠ</a:t>
            </a:r>
            <a:endParaRPr lang="sk-SK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3000"/>
            <a:ext cx="3360000" cy="25200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43" y="4745094"/>
            <a:ext cx="3360000" cy="25200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2" y="6913493"/>
            <a:ext cx="3360000" cy="252000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7600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41/98/4d/41984dfb520238f5c7bbf3200d97c0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205974" y="3019500"/>
            <a:ext cx="2583600" cy="113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Olympijský deň </a:t>
            </a:r>
          </a:p>
          <a:p>
            <a:pPr>
              <a:lnSpc>
                <a:spcPct val="150000"/>
              </a:lnSpc>
            </a:pPr>
            <a:r>
              <a:rPr lang="sk-SK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v MŠ</a:t>
            </a:r>
            <a:endParaRPr lang="sk-SK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 descr="olympijský deň 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066" y="2211917"/>
            <a:ext cx="2880000" cy="2160000"/>
          </a:xfrm>
          <a:prstGeom prst="rect">
            <a:avLst/>
          </a:prstGeom>
        </p:spPr>
      </p:pic>
      <p:pic>
        <p:nvPicPr>
          <p:cNvPr id="5" name="Obrázok 4" descr="olympijský deň 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0242" y="2211918"/>
            <a:ext cx="2864557" cy="2148418"/>
          </a:xfrm>
          <a:prstGeom prst="rect">
            <a:avLst/>
          </a:prstGeom>
        </p:spPr>
      </p:pic>
      <p:pic>
        <p:nvPicPr>
          <p:cNvPr id="6" name="Obrázok 5" descr="olympijský deň  (1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933" y="7533217"/>
            <a:ext cx="2870199" cy="2152650"/>
          </a:xfrm>
          <a:prstGeom prst="rect">
            <a:avLst/>
          </a:prstGeom>
        </p:spPr>
      </p:pic>
      <p:pic>
        <p:nvPicPr>
          <p:cNvPr id="8" name="Obrázok 7" descr="olympijský deň  (1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1534" y="7512050"/>
            <a:ext cx="2853266" cy="2139950"/>
          </a:xfrm>
          <a:prstGeom prst="rect">
            <a:avLst/>
          </a:prstGeom>
        </p:spPr>
      </p:pic>
      <p:pic>
        <p:nvPicPr>
          <p:cNvPr id="10" name="Obrázok 9" descr="olympijský deň  (9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80" y="4411133"/>
            <a:ext cx="2266949" cy="3022599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287868" y="4491334"/>
            <a:ext cx="269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Olympijský deň </a:t>
            </a:r>
          </a:p>
          <a:p>
            <a:pPr>
              <a:lnSpc>
                <a:spcPct val="150000"/>
              </a:lnSpc>
            </a:pPr>
            <a:r>
              <a:rPr lang="sk-SK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v MŠ</a:t>
            </a:r>
            <a:endParaRPr lang="sk-SK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0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41/b0/28/41b028b987ba22cd56f0a3cec87933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99"/>
            <a:ext cx="6858000" cy="98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3841" y="513417"/>
            <a:ext cx="3360000" cy="2520000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2361" y="3688517"/>
            <a:ext cx="3360000" cy="252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3841" y="6721934"/>
            <a:ext cx="3360000" cy="25200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BlokTextu 4"/>
          <p:cNvSpPr txBox="1"/>
          <p:nvPr/>
        </p:nvSpPr>
        <p:spPr>
          <a:xfrm>
            <a:off x="1315172" y="3085169"/>
            <a:ext cx="4514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Rozlúčková slávnosť VČIELOK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732573" y="4552889"/>
            <a:ext cx="4003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Beseda s dentálnou hygieničkou.</a:t>
            </a:r>
            <a:endParaRPr lang="sk-SK" sz="2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3" y="1850739"/>
            <a:ext cx="2880000" cy="2159999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66" y="1850738"/>
            <a:ext cx="2880000" cy="2159999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0" y="5305013"/>
            <a:ext cx="2880000" cy="2159999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76" y="5305013"/>
            <a:ext cx="2880000" cy="2159999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028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41/b0/28/41b028b987ba22cd56f0a3cec87933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5"/>
            <a:ext cx="6858000" cy="98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 descr="rozlúčka s mš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6534" y="738716"/>
            <a:ext cx="2794000" cy="2095500"/>
          </a:xfrm>
          <a:prstGeom prst="rect">
            <a:avLst/>
          </a:prstGeom>
        </p:spPr>
      </p:pic>
      <p:pic>
        <p:nvPicPr>
          <p:cNvPr id="4" name="Obrázok 3" descr="rozlúčka s mš (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4956" y="4006849"/>
            <a:ext cx="2875844" cy="2156883"/>
          </a:xfrm>
          <a:prstGeom prst="rect">
            <a:avLst/>
          </a:prstGeom>
        </p:spPr>
      </p:pic>
      <p:pic>
        <p:nvPicPr>
          <p:cNvPr id="5" name="Obrázok 4" descr="rozlúčka s mš (9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533" y="3989917"/>
            <a:ext cx="2853266" cy="2139950"/>
          </a:xfrm>
          <a:prstGeom prst="rect">
            <a:avLst/>
          </a:prstGeom>
        </p:spPr>
      </p:pic>
      <p:pic>
        <p:nvPicPr>
          <p:cNvPr id="6" name="Obrázok 5" descr="rozlúčka s mš (1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2420" y="7207248"/>
            <a:ext cx="2875848" cy="2156885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372534" y="3085169"/>
            <a:ext cx="5457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315172" y="3085169"/>
            <a:ext cx="536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Rozlúčková slávnosť MARGARÉTKY 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811867" y="6434667"/>
            <a:ext cx="333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Comic Sans MS" pitchFamily="66" charset="0"/>
              </a:rPr>
              <a:t> A  VLČIE MAKY</a:t>
            </a:r>
            <a:endParaRPr lang="sk-SK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17/5f/12/175f127bedadc56527acb748771a8e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947451" y="2809301"/>
            <a:ext cx="443262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 Koniec školského roka</a:t>
            </a:r>
          </a:p>
          <a:p>
            <a:endParaRPr lang="sk-SK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sk-SK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             -</a:t>
            </a:r>
          </a:p>
          <a:p>
            <a:endParaRPr lang="sk-SK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sk-SK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   HURÁ  PRÁZDNINY !</a:t>
            </a:r>
            <a:endParaRPr lang="sk-SK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7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58000" cy="9906001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732573" y="4552889"/>
            <a:ext cx="4003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Beseda s dentálnou hygieničkou.</a:t>
            </a:r>
            <a:endParaRPr lang="sk-SK" sz="2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Obrázok 8" descr="beseda s dh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4533" y="167005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ok 9" descr="beseda s dh (2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867" y="527685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ok 10" descr="beseda s dh (2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4533" y="5242983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ázok 11" descr="beseda s dh (2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9467" y="1653117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8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572" y="6937915"/>
            <a:ext cx="1972001" cy="209922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857498" y="3051662"/>
            <a:ext cx="3926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Svetový Deň  mlieka v školách –</a:t>
            </a:r>
          </a:p>
          <a:p>
            <a:r>
              <a:rPr lang="sk-SK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28.9.2022 </a:t>
            </a:r>
            <a:endParaRPr lang="sk-SK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8" y="588362"/>
            <a:ext cx="2880000" cy="2159999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35" y="600001"/>
            <a:ext cx="2880000" cy="2159999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5" y="4051210"/>
            <a:ext cx="2880000" cy="2159999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71" y="4037343"/>
            <a:ext cx="2880000" cy="215999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5" y="6937915"/>
            <a:ext cx="2880000" cy="2159999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69487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 descr="desktop-wallpaper-fall-border-frame-png-clip-art-_-autumn-borders-thumbnai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</p:spPr>
      </p:pic>
      <p:sp>
        <p:nvSpPr>
          <p:cNvPr id="7" name="BlokTextu 6"/>
          <p:cNvSpPr txBox="1"/>
          <p:nvPr/>
        </p:nvSpPr>
        <p:spPr>
          <a:xfrm>
            <a:off x="2015067" y="1439333"/>
            <a:ext cx="3081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/>
              <a:t>Úcta k starším</a:t>
            </a:r>
            <a:endParaRPr lang="sk-SK" sz="2000" b="1" dirty="0"/>
          </a:p>
        </p:txBody>
      </p:sp>
      <p:pic>
        <p:nvPicPr>
          <p:cNvPr id="8" name="Obrázok 7" descr="IMG20221012161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940983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ok 8" descr="IMG20221012161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6532" y="4311650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Obrázok 9" descr="IMG202210121618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8266" y="6580717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940605" y="3024108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Mikuláš v MŠ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999" y="3693000"/>
            <a:ext cx="3360001" cy="2520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8999" y="310068"/>
            <a:ext cx="3360000" cy="2520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0" y="6728391"/>
            <a:ext cx="3360001" cy="2520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01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</TotalTime>
  <Words>271</Words>
  <Application>Microsoft Office PowerPoint</Application>
  <PresentationFormat>A4 (210 x 297 mm)</PresentationFormat>
  <Paragraphs>80</Paragraphs>
  <Slides>51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Comic Sans MS</vt:lpstr>
      <vt:lpstr>Gabriola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mshur</dc:creator>
  <cp:lastModifiedBy>baka</cp:lastModifiedBy>
  <cp:revision>104</cp:revision>
  <dcterms:created xsi:type="dcterms:W3CDTF">2023-05-05T11:31:11Z</dcterms:created>
  <dcterms:modified xsi:type="dcterms:W3CDTF">2023-08-30T19:30:38Z</dcterms:modified>
</cp:coreProperties>
</file>