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87" r:id="rId5"/>
    <p:sldId id="260" r:id="rId6"/>
    <p:sldId id="288" r:id="rId7"/>
    <p:sldId id="289" r:id="rId8"/>
    <p:sldId id="262" r:id="rId9"/>
    <p:sldId id="290" r:id="rId10"/>
    <p:sldId id="263" r:id="rId11"/>
    <p:sldId id="291" r:id="rId12"/>
    <p:sldId id="264" r:id="rId13"/>
    <p:sldId id="292" r:id="rId14"/>
    <p:sldId id="265" r:id="rId15"/>
    <p:sldId id="293" r:id="rId16"/>
    <p:sldId id="266" r:id="rId17"/>
    <p:sldId id="294" r:id="rId18"/>
    <p:sldId id="295" r:id="rId19"/>
    <p:sldId id="283" r:id="rId20"/>
    <p:sldId id="258" r:id="rId21"/>
    <p:sldId id="296" r:id="rId22"/>
    <p:sldId id="321" r:id="rId23"/>
    <p:sldId id="320" r:id="rId24"/>
    <p:sldId id="267" r:id="rId25"/>
    <p:sldId id="297" r:id="rId26"/>
    <p:sldId id="268" r:id="rId27"/>
    <p:sldId id="298" r:id="rId28"/>
    <p:sldId id="299" r:id="rId29"/>
    <p:sldId id="269" r:id="rId30"/>
    <p:sldId id="300" r:id="rId31"/>
    <p:sldId id="270" r:id="rId32"/>
    <p:sldId id="301" r:id="rId33"/>
    <p:sldId id="271" r:id="rId34"/>
    <p:sldId id="302" r:id="rId35"/>
    <p:sldId id="322" r:id="rId36"/>
    <p:sldId id="272" r:id="rId37"/>
    <p:sldId id="273" r:id="rId38"/>
    <p:sldId id="303" r:id="rId39"/>
    <p:sldId id="274" r:id="rId40"/>
    <p:sldId id="275" r:id="rId41"/>
    <p:sldId id="304" r:id="rId42"/>
    <p:sldId id="276" r:id="rId43"/>
    <p:sldId id="305" r:id="rId44"/>
    <p:sldId id="306" r:id="rId45"/>
    <p:sldId id="277" r:id="rId46"/>
    <p:sldId id="307" r:id="rId47"/>
    <p:sldId id="278" r:id="rId48"/>
    <p:sldId id="308" r:id="rId49"/>
    <p:sldId id="279" r:id="rId50"/>
    <p:sldId id="309" r:id="rId51"/>
    <p:sldId id="284" r:id="rId52"/>
    <p:sldId id="310" r:id="rId53"/>
    <p:sldId id="311" r:id="rId54"/>
    <p:sldId id="280" r:id="rId55"/>
    <p:sldId id="312" r:id="rId56"/>
    <p:sldId id="281" r:id="rId57"/>
    <p:sldId id="313" r:id="rId58"/>
    <p:sldId id="285" r:id="rId59"/>
    <p:sldId id="314" r:id="rId60"/>
    <p:sldId id="282" r:id="rId61"/>
    <p:sldId id="315" r:id="rId62"/>
    <p:sldId id="316" r:id="rId63"/>
    <p:sldId id="286" r:id="rId64"/>
    <p:sldId id="317" r:id="rId65"/>
    <p:sldId id="318" r:id="rId66"/>
    <p:sldId id="319" r:id="rId67"/>
    <p:sldId id="261" r:id="rId68"/>
  </p:sldIdLst>
  <p:sldSz cx="7559675" cy="10620375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š Nový diel Hurbano" initials="MNdH" lastIdx="1" clrIdx="0">
    <p:extLst>
      <p:ext uri="{19B8F6BF-5375-455C-9EA6-DF929625EA0E}">
        <p15:presenceInfo xmlns="" xmlns:p15="http://schemas.microsoft.com/office/powerpoint/2012/main" userId="Mš Nový diel Hurban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990099"/>
    <a:srgbClr val="FF575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040" autoAdjust="0"/>
    <p:restoredTop sz="94660"/>
  </p:normalViewPr>
  <p:slideViewPr>
    <p:cSldViewPr snapToGrid="0">
      <p:cViewPr>
        <p:scale>
          <a:sx n="50" d="100"/>
          <a:sy n="50" d="100"/>
        </p:scale>
        <p:origin x="-2148" y="0"/>
      </p:cViewPr>
      <p:guideLst>
        <p:guide orient="horz" pos="3345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38104"/>
            <a:ext cx="6425724" cy="3697464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578156"/>
            <a:ext cx="5669756" cy="2564131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sk-SK" smtClean="0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C6F7-760E-49F1-8CE7-A53D270F7A81}" type="datetimeFigureOut">
              <a:rPr lang="sk-SK" smtClean="0"/>
              <a:pPr/>
              <a:t>8. 8. 2024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A0F9D-6373-4E30-AF53-10F57BF22CAF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2207867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C6F7-760E-49F1-8CE7-A53D270F7A81}" type="datetimeFigureOut">
              <a:rPr lang="sk-SK" smtClean="0"/>
              <a:pPr/>
              <a:t>8. 8. 2024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A0F9D-6373-4E30-AF53-10F57BF22CAF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681475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5437"/>
            <a:ext cx="1630055" cy="9000277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5437"/>
            <a:ext cx="4795669" cy="9000277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C6F7-760E-49F1-8CE7-A53D270F7A81}" type="datetimeFigureOut">
              <a:rPr lang="sk-SK" smtClean="0"/>
              <a:pPr/>
              <a:t>8. 8. 2024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A0F9D-6373-4E30-AF53-10F57BF22CAF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258445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C6F7-760E-49F1-8CE7-A53D270F7A81}" type="datetimeFigureOut">
              <a:rPr lang="sk-SK" smtClean="0"/>
              <a:pPr/>
              <a:t>8. 8. 2024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A0F9D-6373-4E30-AF53-10F57BF22CAF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3338253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47722"/>
            <a:ext cx="6520220" cy="4417780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07296"/>
            <a:ext cx="6520220" cy="2323206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C6F7-760E-49F1-8CE7-A53D270F7A81}" type="datetimeFigureOut">
              <a:rPr lang="sk-SK" smtClean="0"/>
              <a:pPr/>
              <a:t>8. 8. 2024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A0F9D-6373-4E30-AF53-10F57BF22CAF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3294443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27183"/>
            <a:ext cx="3212862" cy="6738530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27183"/>
            <a:ext cx="3212862" cy="6738530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C6F7-760E-49F1-8CE7-A53D270F7A81}" type="datetimeFigureOut">
              <a:rPr lang="sk-SK" smtClean="0"/>
              <a:pPr/>
              <a:t>8. 8. 2024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A0F9D-6373-4E30-AF53-10F57BF22CAF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1651807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5439"/>
            <a:ext cx="6520220" cy="2052782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03468"/>
            <a:ext cx="3198096" cy="1275919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879387"/>
            <a:ext cx="3198096" cy="5705994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03468"/>
            <a:ext cx="3213847" cy="1275919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879387"/>
            <a:ext cx="3213847" cy="5705994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C6F7-760E-49F1-8CE7-A53D270F7A81}" type="datetimeFigureOut">
              <a:rPr lang="sk-SK" smtClean="0"/>
              <a:pPr/>
              <a:t>8. 8. 2024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A0F9D-6373-4E30-AF53-10F57BF22CAF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389303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C6F7-760E-49F1-8CE7-A53D270F7A81}" type="datetimeFigureOut">
              <a:rPr lang="sk-SK" smtClean="0"/>
              <a:pPr/>
              <a:t>8. 8. 2024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A0F9D-6373-4E30-AF53-10F57BF22CAF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3746277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C6F7-760E-49F1-8CE7-A53D270F7A81}" type="datetimeFigureOut">
              <a:rPr lang="sk-SK" smtClean="0"/>
              <a:pPr/>
              <a:t>8. 8. 2024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A0F9D-6373-4E30-AF53-10F57BF22CAF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2848463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08025"/>
            <a:ext cx="2438192" cy="2478088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29140"/>
            <a:ext cx="3827085" cy="7547350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186112"/>
            <a:ext cx="2438192" cy="5902668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C6F7-760E-49F1-8CE7-A53D270F7A81}" type="datetimeFigureOut">
              <a:rPr lang="sk-SK" smtClean="0"/>
              <a:pPr/>
              <a:t>8. 8. 2024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A0F9D-6373-4E30-AF53-10F57BF22CAF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740762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08025"/>
            <a:ext cx="2438192" cy="2478088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29140"/>
            <a:ext cx="3827085" cy="7547350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186112"/>
            <a:ext cx="2438192" cy="5902668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BC6F7-760E-49F1-8CE7-A53D270F7A81}" type="datetimeFigureOut">
              <a:rPr lang="sk-SK" smtClean="0"/>
              <a:pPr/>
              <a:t>8. 8. 2024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A0F9D-6373-4E30-AF53-10F57BF22CAF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1427985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5439"/>
            <a:ext cx="6520220" cy="2052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27183"/>
            <a:ext cx="6520220" cy="67385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843516"/>
            <a:ext cx="1700927" cy="5654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BC6F7-760E-49F1-8CE7-A53D270F7A81}" type="datetimeFigureOut">
              <a:rPr lang="sk-SK" smtClean="0"/>
              <a:pPr/>
              <a:t>8. 8. 2024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843516"/>
            <a:ext cx="2551390" cy="5654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843516"/>
            <a:ext cx="1700927" cy="5654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A0F9D-6373-4E30-AF53-10F57BF22CAF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315957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jpeg"/><Relationship Id="rId5" Type="http://schemas.openxmlformats.org/officeDocument/2006/relationships/image" Target="../media/image89.png"/><Relationship Id="rId4" Type="http://schemas.openxmlformats.org/officeDocument/2006/relationships/image" Target="../media/image8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.jpeg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jpeg"/><Relationship Id="rId5" Type="http://schemas.openxmlformats.org/officeDocument/2006/relationships/image" Target="../media/image114.jpeg"/><Relationship Id="rId4" Type="http://schemas.openxmlformats.org/officeDocument/2006/relationships/image" Target="../media/image11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9.jpeg"/><Relationship Id="rId4" Type="http://schemas.openxmlformats.org/officeDocument/2006/relationships/image" Target="../media/image11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jpeg"/><Relationship Id="rId5" Type="http://schemas.openxmlformats.org/officeDocument/2006/relationships/image" Target="../media/image122.jpeg"/><Relationship Id="rId4" Type="http://schemas.openxmlformats.org/officeDocument/2006/relationships/image" Target="../media/image12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7.jpeg"/><Relationship Id="rId5" Type="http://schemas.openxmlformats.org/officeDocument/2006/relationships/image" Target="../media/image126.jpeg"/><Relationship Id="rId4" Type="http://schemas.openxmlformats.org/officeDocument/2006/relationships/image" Target="../media/image12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jpeg"/><Relationship Id="rId5" Type="http://schemas.openxmlformats.org/officeDocument/2006/relationships/image" Target="../media/image131.jpeg"/><Relationship Id="rId4" Type="http://schemas.openxmlformats.org/officeDocument/2006/relationships/image" Target="../media/image13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6.jpeg"/><Relationship Id="rId4" Type="http://schemas.openxmlformats.org/officeDocument/2006/relationships/image" Target="../media/image13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jpeg"/><Relationship Id="rId5" Type="http://schemas.openxmlformats.org/officeDocument/2006/relationships/image" Target="../media/image139.jpeg"/><Relationship Id="rId4" Type="http://schemas.openxmlformats.org/officeDocument/2006/relationships/image" Target="../media/image13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4.jpeg"/><Relationship Id="rId4" Type="http://schemas.openxmlformats.org/officeDocument/2006/relationships/image" Target="../media/image14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8.jpeg"/><Relationship Id="rId4" Type="http://schemas.openxmlformats.org/officeDocument/2006/relationships/image" Target="../media/image14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2.jpeg"/><Relationship Id="rId5" Type="http://schemas.openxmlformats.org/officeDocument/2006/relationships/image" Target="../media/image151.jpeg"/><Relationship Id="rId4" Type="http://schemas.openxmlformats.org/officeDocument/2006/relationships/image" Target="../media/image15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6.jpeg"/><Relationship Id="rId4" Type="http://schemas.openxmlformats.org/officeDocument/2006/relationships/image" Target="../media/image15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9.jpeg"/><Relationship Id="rId4" Type="http://schemas.openxmlformats.org/officeDocument/2006/relationships/image" Target="../media/image158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6.jpeg"/><Relationship Id="rId5" Type="http://schemas.openxmlformats.org/officeDocument/2006/relationships/image" Target="../media/image165.jpeg"/><Relationship Id="rId4" Type="http://schemas.openxmlformats.org/officeDocument/2006/relationships/image" Target="../media/image16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0.jpeg"/><Relationship Id="rId5" Type="http://schemas.openxmlformats.org/officeDocument/2006/relationships/image" Target="../media/image169.jpeg"/><Relationship Id="rId4" Type="http://schemas.openxmlformats.org/officeDocument/2006/relationships/image" Target="../media/image16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eg"/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4.jpeg"/><Relationship Id="rId4" Type="http://schemas.openxmlformats.org/officeDocument/2006/relationships/image" Target="../media/image17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8.jpeg"/><Relationship Id="rId5" Type="http://schemas.openxmlformats.org/officeDocument/2006/relationships/image" Target="../media/image177.jpeg"/><Relationship Id="rId4" Type="http://schemas.openxmlformats.org/officeDocument/2006/relationships/image" Target="../media/image17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3.jpeg"/><Relationship Id="rId5" Type="http://schemas.openxmlformats.org/officeDocument/2006/relationships/image" Target="../media/image182.jpeg"/><Relationship Id="rId4" Type="http://schemas.openxmlformats.org/officeDocument/2006/relationships/image" Target="../media/image18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7.jpeg"/><Relationship Id="rId5" Type="http://schemas.openxmlformats.org/officeDocument/2006/relationships/image" Target="../media/image186.jpeg"/><Relationship Id="rId4" Type="http://schemas.openxmlformats.org/officeDocument/2006/relationships/image" Target="../media/image185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jpeg"/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1.jpeg"/><Relationship Id="rId4" Type="http://schemas.openxmlformats.org/officeDocument/2006/relationships/image" Target="../media/image190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jpeg"/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4.jpeg"/><Relationship Id="rId4" Type="http://schemas.openxmlformats.org/officeDocument/2006/relationships/image" Target="../media/image193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jpeg"/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6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jpeg"/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1.jpeg"/><Relationship Id="rId5" Type="http://schemas.openxmlformats.org/officeDocument/2006/relationships/image" Target="../media/image200.jpeg"/><Relationship Id="rId4" Type="http://schemas.openxmlformats.org/officeDocument/2006/relationships/image" Target="../media/image199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jpeg"/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5.jpeg"/><Relationship Id="rId5" Type="http://schemas.openxmlformats.org/officeDocument/2006/relationships/image" Target="../media/image204.jpeg"/><Relationship Id="rId4" Type="http://schemas.openxmlformats.org/officeDocument/2006/relationships/image" Target="../media/image203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jpeg"/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9.jpeg"/><Relationship Id="rId4" Type="http://schemas.openxmlformats.org/officeDocument/2006/relationships/image" Target="../media/image208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jpeg"/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3.jpeg"/><Relationship Id="rId5" Type="http://schemas.openxmlformats.org/officeDocument/2006/relationships/image" Target="../media/image212.jpeg"/><Relationship Id="rId4" Type="http://schemas.openxmlformats.org/officeDocument/2006/relationships/image" Target="../media/image211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jpeg"/><Relationship Id="rId2" Type="http://schemas.openxmlformats.org/officeDocument/2006/relationships/image" Target="../media/image2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7.jpeg"/><Relationship Id="rId4" Type="http://schemas.openxmlformats.org/officeDocument/2006/relationships/image" Target="../media/image216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jpeg"/><Relationship Id="rId2" Type="http://schemas.openxmlformats.org/officeDocument/2006/relationships/image" Target="../media/image2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1.jpeg"/><Relationship Id="rId5" Type="http://schemas.openxmlformats.org/officeDocument/2006/relationships/image" Target="../media/image220.jpeg"/><Relationship Id="rId4" Type="http://schemas.openxmlformats.org/officeDocument/2006/relationships/image" Target="../media/image2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jpeg"/><Relationship Id="rId2" Type="http://schemas.openxmlformats.org/officeDocument/2006/relationships/image" Target="../media/image2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5.jpeg"/><Relationship Id="rId4" Type="http://schemas.openxmlformats.org/officeDocument/2006/relationships/image" Target="../media/image224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jpeg"/><Relationship Id="rId2" Type="http://schemas.openxmlformats.org/officeDocument/2006/relationships/image" Target="../media/image2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8.jpeg"/><Relationship Id="rId4" Type="http://schemas.openxmlformats.org/officeDocument/2006/relationships/image" Target="../media/image227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jpeg"/><Relationship Id="rId2" Type="http://schemas.openxmlformats.org/officeDocument/2006/relationships/image" Target="../media/image2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0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jpeg"/><Relationship Id="rId2" Type="http://schemas.openxmlformats.org/officeDocument/2006/relationships/image" Target="../media/image2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4.jpeg"/><Relationship Id="rId4" Type="http://schemas.openxmlformats.org/officeDocument/2006/relationships/image" Target="../media/image233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jpeg"/><Relationship Id="rId2" Type="http://schemas.openxmlformats.org/officeDocument/2006/relationships/image" Target="../media/image2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8.jpeg"/><Relationship Id="rId5" Type="http://schemas.openxmlformats.org/officeDocument/2006/relationships/image" Target="../media/image237.jpeg"/><Relationship Id="rId4" Type="http://schemas.openxmlformats.org/officeDocument/2006/relationships/image" Target="../media/image236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jpeg"/><Relationship Id="rId7" Type="http://schemas.openxmlformats.org/officeDocument/2006/relationships/image" Target="../media/image243.jpeg"/><Relationship Id="rId2" Type="http://schemas.openxmlformats.org/officeDocument/2006/relationships/image" Target="../media/image2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2.jpeg"/><Relationship Id="rId5" Type="http://schemas.openxmlformats.org/officeDocument/2006/relationships/image" Target="../media/image241.jpeg"/><Relationship Id="rId4" Type="http://schemas.openxmlformats.org/officeDocument/2006/relationships/image" Target="../media/image240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jpeg"/><Relationship Id="rId2" Type="http://schemas.openxmlformats.org/officeDocument/2006/relationships/image" Target="../media/image2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8.jpeg"/><Relationship Id="rId5" Type="http://schemas.openxmlformats.org/officeDocument/2006/relationships/image" Target="../media/image247.jpeg"/><Relationship Id="rId4" Type="http://schemas.openxmlformats.org/officeDocument/2006/relationships/image" Target="../media/image246.jpe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564x/ce/44/77/ce4477e03e386076f58e49efe205aed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7559675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BlokTextu 4"/>
          <p:cNvSpPr txBox="1"/>
          <p:nvPr/>
        </p:nvSpPr>
        <p:spPr>
          <a:xfrm>
            <a:off x="2659845" y="8626029"/>
            <a:ext cx="272702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Materská škola</a:t>
            </a:r>
          </a:p>
          <a:p>
            <a:r>
              <a:rPr lang="sk-SK" sz="28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Nový diel 50</a:t>
            </a:r>
          </a:p>
          <a:p>
            <a:r>
              <a:rPr lang="sk-SK" sz="28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Hurbanovo</a:t>
            </a:r>
            <a:endParaRPr lang="sk-SK" sz="28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BlokTextu 5"/>
          <p:cNvSpPr txBox="1"/>
          <p:nvPr/>
        </p:nvSpPr>
        <p:spPr>
          <a:xfrm>
            <a:off x="2144480" y="4415245"/>
            <a:ext cx="3757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Školský rok 2023 - 2024</a:t>
            </a:r>
            <a:endParaRPr lang="sk-SK" sz="24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BlokTextu 6"/>
          <p:cNvSpPr txBox="1"/>
          <p:nvPr/>
        </p:nvSpPr>
        <p:spPr>
          <a:xfrm>
            <a:off x="2144480" y="2410691"/>
            <a:ext cx="39485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40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KNIHA  ŠKOLY</a:t>
            </a:r>
            <a:endParaRPr lang="sk-SK" sz="40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048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pinimg.com/564x/a6/ca/90/a6ca90c8eecca471d53e7b8234d76b0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765" t="4492" r="5861" b="4356"/>
          <a:stretch/>
        </p:blipFill>
        <p:spPr bwMode="auto">
          <a:xfrm>
            <a:off x="0" y="0"/>
            <a:ext cx="7559675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443" y="4510186"/>
            <a:ext cx="3600000" cy="27000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199" y="905093"/>
            <a:ext cx="3600000" cy="27000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199" y="7425359"/>
            <a:ext cx="3600000" cy="27000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5" name="BlokTextu 4"/>
          <p:cNvSpPr txBox="1"/>
          <p:nvPr/>
        </p:nvSpPr>
        <p:spPr>
          <a:xfrm>
            <a:off x="2056000" y="3833348"/>
            <a:ext cx="2864887" cy="461665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sk-SK" sz="2400" dirty="0">
                <a:latin typeface="Comic Sans MS" panose="030F0702030302020204" pitchFamily="66" charset="0"/>
              </a:rPr>
              <a:t> </a:t>
            </a:r>
            <a:r>
              <a:rPr lang="sk-SK" sz="2400" dirty="0" smtClean="0">
                <a:latin typeface="Comic Sans MS" panose="030F0702030302020204" pitchFamily="66" charset="0"/>
              </a:rPr>
              <a:t> </a:t>
            </a:r>
            <a:r>
              <a:rPr lang="sk-SK" sz="24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Dotyky  generácií</a:t>
            </a:r>
            <a:endParaRPr lang="sk-SK" sz="24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164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a6/ca/90/a6ca90c8eecca471d53e7b8234d76b0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765" t="4492" r="5861" b="4356"/>
          <a:stretch/>
        </p:blipFill>
        <p:spPr bwMode="auto">
          <a:xfrm>
            <a:off x="0" y="0"/>
            <a:ext cx="7559675" cy="106203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3941950" y="747248"/>
            <a:ext cx="2864887" cy="461665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sk-SK" sz="2400" dirty="0">
                <a:latin typeface="Comic Sans MS" panose="030F0702030302020204" pitchFamily="66" charset="0"/>
              </a:rPr>
              <a:t> </a:t>
            </a:r>
            <a:r>
              <a:rPr lang="sk-SK" sz="2400" dirty="0" smtClean="0">
                <a:latin typeface="Comic Sans MS" panose="030F0702030302020204" pitchFamily="66" charset="0"/>
              </a:rPr>
              <a:t> </a:t>
            </a:r>
            <a:r>
              <a:rPr lang="sk-SK" sz="24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Dotyky  generácií</a:t>
            </a:r>
            <a:endParaRPr lang="sk-SK" sz="24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dotyky generácií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685" y="1157285"/>
            <a:ext cx="2700000" cy="36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Obrázok 4" descr="dotyky generácií (3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37" y="5231587"/>
            <a:ext cx="2700000" cy="36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Obrázok 5" descr="dotyky generácií (4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4637" y="6067387"/>
            <a:ext cx="2700000" cy="36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Obrázok 6" descr="dotyky generácií (5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82187" y="1721587"/>
            <a:ext cx="2700000" cy="36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i.pinimg.com/564x/b8/d7/f6/b8d7f6c7d4f89650c7129dc6d24d72a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530353" y="1530350"/>
            <a:ext cx="10620377" cy="75596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010" y="568863"/>
            <a:ext cx="3600000" cy="270000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010" y="7507979"/>
            <a:ext cx="3600000" cy="270000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835" y="4413721"/>
            <a:ext cx="3600000" cy="270000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5" name="BlokTextu 4"/>
          <p:cNvSpPr txBox="1"/>
          <p:nvPr/>
        </p:nvSpPr>
        <p:spPr>
          <a:xfrm>
            <a:off x="1436084" y="3557798"/>
            <a:ext cx="46875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Beseda s dentálnou hygieničkou</a:t>
            </a:r>
            <a:endParaRPr lang="sk-SK" sz="2400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340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.pinimg.com/564x/b8/d7/f6/b8d7f6c7d4f89650c7129dc6d24d72a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530353" y="1530350"/>
            <a:ext cx="10620377" cy="75596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>
            <a:off x="1607534" y="247650"/>
            <a:ext cx="46875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Beseda s dentálnou hygieničkou</a:t>
            </a:r>
            <a:endParaRPr lang="sk-SK" sz="2400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Obrázok 4" descr="dentaln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4600" y="1432454"/>
            <a:ext cx="2700000" cy="3600000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Obrázok 5" descr="IMG2023120809195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0650" y="6644859"/>
            <a:ext cx="4800000" cy="3600000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.pinimg.com/564x/bd/82/2f/bd822fa602b2c0e66b937777ddac77c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19270"/>
            <a:ext cx="7559675" cy="105011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39" y="3992538"/>
            <a:ext cx="3600000" cy="270000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39" y="705904"/>
            <a:ext cx="3600000" cy="270000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861" y="7017958"/>
            <a:ext cx="3600000" cy="270000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5" name="BlokTextu 4"/>
          <p:cNvSpPr txBox="1"/>
          <p:nvPr/>
        </p:nvSpPr>
        <p:spPr>
          <a:xfrm>
            <a:off x="1758376" y="3500491"/>
            <a:ext cx="1731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Deň mlieka</a:t>
            </a:r>
            <a:endParaRPr lang="sk-SK" sz="240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471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bd/82/2f/bd822fa602b2c0e66b937777ddac77c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19270"/>
            <a:ext cx="7559675" cy="105011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4806376" y="5176891"/>
            <a:ext cx="1731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Deň mlieka</a:t>
            </a:r>
            <a:endParaRPr lang="sk-SK" sz="240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deň mlieka  VM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81300" y="6929775"/>
            <a:ext cx="3597750" cy="2700000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5" name="Obrázok 4" descr="deň mlieka  VM (5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5800" y="3976086"/>
            <a:ext cx="3597750" cy="2700000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6" name="Obrázok 5" descr="deň mlieka  VM (7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05250" y="1030754"/>
            <a:ext cx="2026266" cy="2700000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7" name="Obrázok 6" descr="deň mlieka  VM (11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11950" y="1028354"/>
            <a:ext cx="2026266" cy="2700000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s://i.pinimg.com/564x/c0/cb/ff/c0cbff7a720063cf84d52b59481e31d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7772400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200" y="910726"/>
            <a:ext cx="3600000" cy="27000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040" y="4218621"/>
            <a:ext cx="3600000" cy="27000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315" y="7075223"/>
            <a:ext cx="3600000" cy="270000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5" name="BlokTextu 4"/>
          <p:cNvSpPr txBox="1"/>
          <p:nvPr/>
        </p:nvSpPr>
        <p:spPr>
          <a:xfrm>
            <a:off x="2946900" y="3663831"/>
            <a:ext cx="20794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Mikuláš v MŠ</a:t>
            </a:r>
            <a:endParaRPr lang="sk-SK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306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.pinimg.com/564x/c0/cb/ff/c0cbff7a720063cf84d52b59481e31d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7772400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3004050" y="1225431"/>
            <a:ext cx="20794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Mikuláš v MŠ</a:t>
            </a:r>
            <a:endParaRPr lang="sk-SK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mikuláš (10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1922859"/>
            <a:ext cx="3600000" cy="2700000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Obrázok 4" descr="mikuláš (14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100" y="6911559"/>
            <a:ext cx="3600000" cy="2700000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Obrázok 5" descr="mikuláš (16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05250" y="4086594"/>
            <a:ext cx="2960156" cy="2700000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.pinimg.com/564x/c0/cb/ff/c0cbff7a720063cf84d52b59481e31d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7772400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4737600" y="1339731"/>
            <a:ext cx="20794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Mikuláš v MŠ</a:t>
            </a:r>
            <a:endParaRPr lang="sk-SK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mikuláš (7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0" y="5999559"/>
            <a:ext cx="3840000" cy="2880000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Obrázok 4" descr="mikuláš (9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3550" y="1914545"/>
            <a:ext cx="3965625" cy="3600000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i.pinimg.com/564x/a7/10/8a/a7108ab0948d57cdf1f702d07344c1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7559675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837" y="682079"/>
            <a:ext cx="3552000" cy="26640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480" y="4171809"/>
            <a:ext cx="3600000" cy="27000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480" y="7435929"/>
            <a:ext cx="3600000" cy="270000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5" name="BlokTextu 4"/>
          <p:cNvSpPr txBox="1"/>
          <p:nvPr/>
        </p:nvSpPr>
        <p:spPr>
          <a:xfrm>
            <a:off x="1536373" y="3425754"/>
            <a:ext cx="48542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Mikuláš v penzióne Smaragd</a:t>
            </a:r>
            <a:endParaRPr lang="sk-SK" sz="28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988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8860" y="2652341"/>
            <a:ext cx="3781953" cy="5315692"/>
          </a:xfrm>
          <a:prstGeom prst="rect">
            <a:avLst/>
          </a:prstGeom>
        </p:spPr>
      </p:pic>
      <p:pic>
        <p:nvPicPr>
          <p:cNvPr id="2050" name="Picture 2" descr="https://i.pinimg.com/564x/7d/ce/12/7dce120a7471831a256323e894a836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7559675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365" y="914401"/>
            <a:ext cx="3600000" cy="2700000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365" y="4061292"/>
            <a:ext cx="3600000" cy="2700000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070" y="7317276"/>
            <a:ext cx="3600000" cy="2700000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6" name="BlokTextu 5"/>
          <p:cNvSpPr txBox="1"/>
          <p:nvPr/>
        </p:nvSpPr>
        <p:spPr>
          <a:xfrm>
            <a:off x="1258510" y="3154292"/>
            <a:ext cx="601640" cy="5512984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r>
              <a:rPr lang="sk-SK" sz="20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FIT DAY v CVČ</a:t>
            </a:r>
            <a:endParaRPr lang="sk-SK" sz="2000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382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i.pinimg.com/564x/e6/de/32/e6de32cae94aec2911c7de99936d640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pic>
        <p:nvPicPr>
          <p:cNvPr id="4100" name="Picture 4" descr="https://i.pinimg.com/564x/e6/de/32/e6de32cae94aec2911c7de99936d640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9" t="11294" r="6793" b="9777"/>
          <a:stretch/>
        </p:blipFill>
        <p:spPr bwMode="auto">
          <a:xfrm>
            <a:off x="0" y="7937"/>
            <a:ext cx="7559675" cy="106124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869" y="382335"/>
            <a:ext cx="3600000" cy="270000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462" y="3752795"/>
            <a:ext cx="3600000" cy="270000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462" y="6757595"/>
            <a:ext cx="3600000" cy="270000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7" name="BlokTextu 6"/>
          <p:cNvSpPr txBox="1"/>
          <p:nvPr/>
        </p:nvSpPr>
        <p:spPr>
          <a:xfrm>
            <a:off x="1942575" y="3151933"/>
            <a:ext cx="32079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Mikuláš vo Hvezdárni</a:t>
            </a:r>
            <a:endParaRPr lang="sk-SK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310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.pinimg.com/564x/e6/de/32/e6de32cae94aec2911c7de99936d640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9" t="11294" r="6793" b="9777"/>
          <a:stretch/>
        </p:blipFill>
        <p:spPr bwMode="auto">
          <a:xfrm>
            <a:off x="0" y="7937"/>
            <a:ext cx="7559675" cy="106124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3923775" y="637333"/>
            <a:ext cx="32079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Mikuláš vo Hvezdárni</a:t>
            </a:r>
            <a:endParaRPr lang="sk-SK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mikuláš vo hvezdárni (7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386" y="3462336"/>
            <a:ext cx="2220913" cy="2961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ok 4" descr="mikuláš vo hvezdárni (8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3200" y="1368009"/>
            <a:ext cx="3948290" cy="2961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ok 5" descr="mikuláš vo hvezdárni (9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9886" y="5514936"/>
            <a:ext cx="2220913" cy="2961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ázok 6" descr="mikuláš vo hvezdárni (10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650" y="6777375"/>
            <a:ext cx="3948290" cy="2961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/>
          <p:cNvSpPr txBox="1"/>
          <p:nvPr/>
        </p:nvSpPr>
        <p:spPr>
          <a:xfrm>
            <a:off x="762000" y="419100"/>
            <a:ext cx="40607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dirty="0" smtClean="0">
                <a:solidFill>
                  <a:srgbClr val="FF0000"/>
                </a:solidFill>
                <a:latin typeface="Comic Sans MS" pitchFamily="66" charset="0"/>
              </a:rPr>
              <a:t>Zdobenie Vianočného stromčeka</a:t>
            </a:r>
            <a:endParaRPr lang="sk-SK" sz="2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3" name="Obrázok 2" descr="81I4uwvtlAL._AC_UF894,1000_QL80_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6828909"/>
            <a:ext cx="2987675" cy="3791466"/>
          </a:xfrm>
          <a:prstGeom prst="rect">
            <a:avLst/>
          </a:prstGeom>
        </p:spPr>
      </p:pic>
      <p:pic>
        <p:nvPicPr>
          <p:cNvPr id="4" name="Obrázok 3" descr="403406931_285928180670839_4014510883138161564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79537" y="1271587"/>
            <a:ext cx="2025000" cy="27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ázok 4" descr="403408253_6637704199671925_4602762326797459262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48987" y="1231087"/>
            <a:ext cx="2025000" cy="27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ok 5" descr="mikuláš (1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09650" y="5251809"/>
            <a:ext cx="3600000" cy="27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 descr="81I4uwvtlAL._AC_UF894,1000_QL80_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"/>
            <a:ext cx="2987675" cy="3791466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913875" y="618283"/>
            <a:ext cx="20970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Vianoce v MŠ</a:t>
            </a:r>
            <a:endParaRPr lang="sk-SK" sz="24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Obdĺžnik 3"/>
          <p:cNvSpPr/>
          <p:nvPr/>
        </p:nvSpPr>
        <p:spPr>
          <a:xfrm>
            <a:off x="514350" y="438151"/>
            <a:ext cx="6667500" cy="99441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b="1" dirty="0">
              <a:ln w="18000">
                <a:solidFill>
                  <a:schemeClr val="accent6">
                    <a:lumMod val="75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5" name="Obrázok 4" descr="vianoce v mš (20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037159"/>
            <a:ext cx="3600000" cy="27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ázok 5" descr="vianoce v mš (25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092409"/>
            <a:ext cx="3600000" cy="27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ázok 6" descr="vianoce v mš (31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4200" y="4604109"/>
            <a:ext cx="3600000" cy="27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ázok 7" descr="vianoce v mš (41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98000" y="7596525"/>
            <a:ext cx="3600000" cy="27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i.pinimg.com/564x/5e/47/f8/5e47f8726d2c32bda4120be39d7e486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22" t="3036" r="1815" b="3566"/>
          <a:stretch/>
        </p:blipFill>
        <p:spPr bwMode="auto">
          <a:xfrm>
            <a:off x="0" y="0"/>
            <a:ext cx="7559675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491" y="7315570"/>
            <a:ext cx="3420000" cy="2769074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837" y="981811"/>
            <a:ext cx="3600000" cy="27000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923" y="4430696"/>
            <a:ext cx="3457914" cy="270000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5" name="BlokTextu 4"/>
          <p:cNvSpPr txBox="1"/>
          <p:nvPr/>
        </p:nvSpPr>
        <p:spPr>
          <a:xfrm>
            <a:off x="2500479" y="3722603"/>
            <a:ext cx="25587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Karneval v MŠ</a:t>
            </a:r>
            <a:endParaRPr lang="sk-SK" sz="28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86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5e/47/f8/5e47f8726d2c32bda4120be39d7e486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22" t="3036" r="1815" b="3566"/>
          <a:stretch/>
        </p:blipFill>
        <p:spPr bwMode="auto">
          <a:xfrm>
            <a:off x="0" y="0"/>
            <a:ext cx="7559675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 rot="1003107">
            <a:off x="785979" y="5075152"/>
            <a:ext cx="25587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Karneval v MŠ</a:t>
            </a:r>
            <a:endParaRPr lang="sk-SK" sz="28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IMG_698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12025" y="2189559"/>
            <a:ext cx="3600000" cy="2700000"/>
          </a:xfrm>
          <a:prstGeom prst="rect">
            <a:avLst/>
          </a:prstGeom>
          <a:ln>
            <a:solidFill>
              <a:srgbClr val="FF0066"/>
            </a:solidFill>
          </a:ln>
        </p:spPr>
      </p:pic>
      <p:pic>
        <p:nvPicPr>
          <p:cNvPr id="5" name="Obrázok 4" descr="karneval (4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600000" cy="2700000"/>
          </a:xfrm>
          <a:prstGeom prst="rect">
            <a:avLst/>
          </a:prstGeom>
          <a:ln>
            <a:solidFill>
              <a:srgbClr val="FF0066"/>
            </a:solidFill>
          </a:ln>
        </p:spPr>
      </p:pic>
      <p:pic>
        <p:nvPicPr>
          <p:cNvPr id="6" name="Obrázok 5" descr="karneval (10)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1850" y="5061309"/>
            <a:ext cx="3600000" cy="2700000"/>
          </a:xfrm>
          <a:prstGeom prst="rect">
            <a:avLst/>
          </a:prstGeom>
          <a:ln>
            <a:solidFill>
              <a:srgbClr val="FF0066"/>
            </a:solidFill>
          </a:ln>
        </p:spPr>
      </p:pic>
      <p:pic>
        <p:nvPicPr>
          <p:cNvPr id="7" name="Obrázok 6" descr="karneval af (7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650" y="7920375"/>
            <a:ext cx="3600000" cy="2700000"/>
          </a:xfrm>
          <a:prstGeom prst="rect">
            <a:avLst/>
          </a:prstGeom>
          <a:ln>
            <a:solidFill>
              <a:srgbClr val="FF0066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i.pinimg.com/564x/8c/48/75/8c4875b596d0ebbb524e382e9780be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7559675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80" y="569893"/>
            <a:ext cx="3600000" cy="2700000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80" y="3538153"/>
            <a:ext cx="3600000" cy="2700000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80" y="7076307"/>
            <a:ext cx="3600000" cy="2700000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</p:pic>
      <p:sp>
        <p:nvSpPr>
          <p:cNvPr id="5" name="BlokTextu 4"/>
          <p:cNvSpPr txBox="1"/>
          <p:nvPr/>
        </p:nvSpPr>
        <p:spPr>
          <a:xfrm>
            <a:off x="1060182" y="6506413"/>
            <a:ext cx="5724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Divadlo v MŠ – Kocúr v čižmách</a:t>
            </a:r>
            <a:endParaRPr lang="sk-SK" sz="28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659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8c/48/75/8c4875b596d0ebbb524e382e9780be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7559675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1364982" y="9268663"/>
            <a:ext cx="5724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Divadlo v MŠ – Kocúr v čižmách</a:t>
            </a:r>
            <a:endParaRPr lang="sk-SK" sz="28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4" name="Obrázok 3" descr="kocúr v čižmách (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3037" y="5233987"/>
            <a:ext cx="2700000" cy="3600000"/>
          </a:xfrm>
          <a:prstGeom prst="rect">
            <a:avLst/>
          </a:prstGeom>
          <a:ln>
            <a:solidFill>
              <a:srgbClr val="FF0066"/>
            </a:solidFill>
          </a:ln>
        </p:spPr>
      </p:pic>
      <p:pic>
        <p:nvPicPr>
          <p:cNvPr id="5" name="Obrázok 4" descr="kocúr v čižmách (5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7587" y="1059637"/>
            <a:ext cx="2700000" cy="3600000"/>
          </a:xfrm>
          <a:prstGeom prst="rect">
            <a:avLst/>
          </a:prstGeom>
          <a:ln>
            <a:solidFill>
              <a:srgbClr val="FF0066"/>
            </a:solidFill>
          </a:ln>
        </p:spPr>
      </p:pic>
      <p:pic>
        <p:nvPicPr>
          <p:cNvPr id="6" name="Obrázok 5" descr="kocúr v čižmách (11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2237" y="1076287"/>
            <a:ext cx="2700000" cy="3600000"/>
          </a:xfrm>
          <a:prstGeom prst="rect">
            <a:avLst/>
          </a:prstGeom>
          <a:ln>
            <a:solidFill>
              <a:srgbClr val="FF0066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8c/48/75/8c4875b596d0ebbb524e382e9780be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7559675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1022082" y="962863"/>
            <a:ext cx="5724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Divadlo v MŠ – Kocúr v čižmách</a:t>
            </a:r>
            <a:endParaRPr lang="sk-SK" sz="28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4" name="Obrázok 3" descr="kocúr v čižmách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9037" y="1938337"/>
            <a:ext cx="2700000" cy="3600000"/>
          </a:xfrm>
          <a:prstGeom prst="rect">
            <a:avLst/>
          </a:prstGeom>
          <a:ln>
            <a:solidFill>
              <a:srgbClr val="FF0066"/>
            </a:solidFill>
          </a:ln>
        </p:spPr>
      </p:pic>
      <p:pic>
        <p:nvPicPr>
          <p:cNvPr id="5" name="Obrázok 4" descr="kocúr v čižmách (3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7937" y="6010725"/>
            <a:ext cx="2700000" cy="3600000"/>
          </a:xfrm>
          <a:prstGeom prst="rect">
            <a:avLst/>
          </a:prstGeom>
          <a:ln>
            <a:solidFill>
              <a:srgbClr val="FF0066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i.pinimg.com/564x/5e/79/18/5e79181dfc2566283d59d71dc6272a9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9247" b="8274"/>
          <a:stretch/>
        </p:blipFill>
        <p:spPr bwMode="auto">
          <a:xfrm>
            <a:off x="-1" y="-1"/>
            <a:ext cx="7559675" cy="106203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680" y="678298"/>
            <a:ext cx="3600000" cy="2700000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836" y="4193581"/>
            <a:ext cx="3600000" cy="2700000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836" y="7406978"/>
            <a:ext cx="3600000" cy="2700000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5" name="BlokTextu 4"/>
          <p:cNvSpPr txBox="1"/>
          <p:nvPr/>
        </p:nvSpPr>
        <p:spPr>
          <a:xfrm>
            <a:off x="1564178" y="3502064"/>
            <a:ext cx="46778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Návšteva školského klubu v ZŠ </a:t>
            </a:r>
            <a:endParaRPr lang="sk-SK" sz="2400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725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.pinimg.com/564x/13/45/51/13455193df138fdd64cfd1588e3ce3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07" t="2051" r="3234" b="2102"/>
          <a:stretch/>
        </p:blipFill>
        <p:spPr bwMode="auto">
          <a:xfrm>
            <a:off x="-1" y="15847"/>
            <a:ext cx="7559675" cy="106045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002" y="863417"/>
            <a:ext cx="3600000" cy="270000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293" y="4249918"/>
            <a:ext cx="3600000" cy="270000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001" y="7149837"/>
            <a:ext cx="3600000" cy="270000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5" name="BlokTextu 4"/>
          <p:cNvSpPr txBox="1"/>
          <p:nvPr/>
        </p:nvSpPr>
        <p:spPr>
          <a:xfrm>
            <a:off x="2356238" y="3675835"/>
            <a:ext cx="29915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b="1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Jesenné radovánky</a:t>
            </a:r>
            <a:endParaRPr lang="sk-SK" sz="2400" b="1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841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5e/79/18/5e79181dfc2566283d59d71dc6272a9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9247" b="8274"/>
          <a:stretch/>
        </p:blipFill>
        <p:spPr bwMode="auto">
          <a:xfrm>
            <a:off x="-1" y="-1"/>
            <a:ext cx="7559675" cy="106203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4555028" y="5559464"/>
            <a:ext cx="30046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Návšteva </a:t>
            </a:r>
          </a:p>
          <a:p>
            <a:pPr algn="ctr"/>
            <a:r>
              <a:rPr lang="sk-SK" sz="24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školského klubu </a:t>
            </a:r>
          </a:p>
          <a:p>
            <a:pPr algn="ctr"/>
            <a:r>
              <a:rPr lang="sk-SK" sz="2400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v ZŠ </a:t>
            </a:r>
            <a:endParaRPr lang="sk-SK" sz="2400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DOD škd (2).jf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98859"/>
            <a:ext cx="3600000" cy="2700000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5" name="Obrázok 4" descr="DOD škd (3).jf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1075" y="2244309"/>
            <a:ext cx="3600000" cy="2700000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6" name="Obrázok 5" descr="DOD škd (4).jf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42950" y="5118459"/>
            <a:ext cx="3600000" cy="2700000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7" name="Obrázok 6" descr="DOD škd (5).jf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83700" y="7920375"/>
            <a:ext cx="3600000" cy="2700000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i.pinimg.com/564x/c1/51/5c/c1515c42356e6f05e478919f6470628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81" t="2802" r="2971" b="8428"/>
          <a:stretch/>
        </p:blipFill>
        <p:spPr bwMode="auto">
          <a:xfrm>
            <a:off x="0" y="-1"/>
            <a:ext cx="7553740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824" y="4060398"/>
            <a:ext cx="3600000" cy="270000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870" y="746284"/>
            <a:ext cx="3600000" cy="270000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870" y="6972180"/>
            <a:ext cx="3600000" cy="270000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5" name="BlokTextu 4"/>
          <p:cNvSpPr txBox="1"/>
          <p:nvPr/>
        </p:nvSpPr>
        <p:spPr>
          <a:xfrm>
            <a:off x="1623060" y="3525895"/>
            <a:ext cx="42755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Návšteva Mestskej knižnice </a:t>
            </a:r>
            <a:endParaRPr lang="sk-SK" sz="2400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84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c1/51/5c/c1515c42356e6f05e478919f6470628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81" t="2802" r="2971" b="8428"/>
          <a:stretch/>
        </p:blipFill>
        <p:spPr bwMode="auto">
          <a:xfrm>
            <a:off x="0" y="-1"/>
            <a:ext cx="7553740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2499360" y="687445"/>
            <a:ext cx="42755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Návšteva Mestskej knižnice </a:t>
            </a:r>
            <a:endParaRPr lang="sk-SK" sz="2400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knižnica (6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00" y="3199209"/>
            <a:ext cx="3600000" cy="27000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5" name="Obrázok 4" descr="knižnica (8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3737" y="4336237"/>
            <a:ext cx="2025000" cy="27000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6" name="Obrázok 5" descr="knižnica (10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5600" y="7194909"/>
            <a:ext cx="3600000" cy="27000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Obrázok 6" descr="knižnica (11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6087" y="1302487"/>
            <a:ext cx="2025000" cy="27000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i.pinimg.com/564x/1f/4c/5b/1f4c5b783c82b14529978b7a34cf4ce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48" y="0"/>
            <a:ext cx="7584523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78" y="4257109"/>
            <a:ext cx="3600000" cy="2700000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78" y="764073"/>
            <a:ext cx="3600000" cy="2700000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113" y="7068165"/>
            <a:ext cx="3600000" cy="2700000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5" name="BlokTextu 4"/>
          <p:cNvSpPr txBox="1"/>
          <p:nvPr/>
        </p:nvSpPr>
        <p:spPr>
          <a:xfrm>
            <a:off x="1224088" y="3628568"/>
            <a:ext cx="50866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Zdobenie veľkonočného kríka</a:t>
            </a:r>
            <a:endParaRPr lang="sk-SK" sz="28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279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1f/4c/5b/1f4c5b783c82b14529978b7a34cf4ce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48" y="0"/>
            <a:ext cx="7584523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443038" y="466268"/>
            <a:ext cx="50866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Zdobenie veľkonočného kríka</a:t>
            </a:r>
            <a:endParaRPr lang="sk-SK" sz="28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velkonočný krík (5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7987" y="4186237"/>
            <a:ext cx="2025000" cy="27000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Obrázok 4" descr="velkonočný krík (8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750" y="2453859"/>
            <a:ext cx="3600000" cy="27000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6" name="Obrázok 5" descr="velkonočný krík (10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98987" y="1000087"/>
            <a:ext cx="2025000" cy="27000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Obrázok 6" descr="velkonočný krík (11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07500" y="6944859"/>
            <a:ext cx="3600000" cy="27000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i.pinimg.com/564x/8c/48/75/8c4875b596d0ebbb524e382e9780be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7559675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443038" y="466268"/>
            <a:ext cx="2531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Stavanie mája</a:t>
            </a:r>
            <a:endParaRPr lang="sk-SK" sz="28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Obrázok 2" descr="stavanie mája (1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900" y="2170509"/>
            <a:ext cx="3600000" cy="2700000"/>
          </a:xfrm>
          <a:prstGeom prst="rect">
            <a:avLst/>
          </a:prstGeom>
          <a:ln w="38100" cap="sq">
            <a:solidFill>
              <a:srgbClr val="FF006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Obrázok 3" descr="stavanie mája (15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93300" y="7559259"/>
            <a:ext cx="3600000" cy="2700000"/>
          </a:xfrm>
          <a:prstGeom prst="rect">
            <a:avLst/>
          </a:prstGeom>
          <a:ln w="38100" cap="sq">
            <a:solidFill>
              <a:srgbClr val="FF006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Obrázok 4" descr="stavanie mája (20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250" y="5213709"/>
            <a:ext cx="3600000" cy="2700000"/>
          </a:xfrm>
          <a:prstGeom prst="rect">
            <a:avLst/>
          </a:prstGeom>
          <a:ln w="38100" cap="sq">
            <a:solidFill>
              <a:srgbClr val="FF006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Obrázok 5" descr="stavanie mája (26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69500" y="523688"/>
            <a:ext cx="3153515" cy="2700000"/>
          </a:xfrm>
          <a:prstGeom prst="rect">
            <a:avLst/>
          </a:prstGeom>
          <a:ln w="38100" cap="sq">
            <a:solidFill>
              <a:srgbClr val="FF006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i.pinimg.com/564x/ca/e6/5e/cae65e03641d714f5fe6308b43d7cf6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345" t="3257" r="5473" b="3816"/>
          <a:stretch/>
        </p:blipFill>
        <p:spPr bwMode="auto">
          <a:xfrm>
            <a:off x="-1" y="0"/>
            <a:ext cx="7559675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96931" y="1077349"/>
            <a:ext cx="3600001" cy="270000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140" y="1771144"/>
            <a:ext cx="3600000" cy="270000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395" y="7571132"/>
            <a:ext cx="3600000" cy="270000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44" y="5584958"/>
            <a:ext cx="3600000" cy="270000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6" name="BlokTextu 5"/>
          <p:cNvSpPr txBox="1"/>
          <p:nvPr/>
        </p:nvSpPr>
        <p:spPr>
          <a:xfrm>
            <a:off x="2151172" y="4881838"/>
            <a:ext cx="28424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latin typeface="Comic Sans MS" panose="030F0702030302020204" pitchFamily="66" charset="0"/>
              </a:rPr>
              <a:t>Vynášanie Moreny </a:t>
            </a:r>
            <a:endParaRPr lang="sk-SK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62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7559675" cy="10620375"/>
          </a:xfrm>
          <a:prstGeom prst="rect">
            <a:avLst/>
          </a:prstGeom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573" y="729305"/>
            <a:ext cx="3600001" cy="2700000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512" y="3601123"/>
            <a:ext cx="3600000" cy="2700000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627" y="7106424"/>
            <a:ext cx="3600000" cy="2700000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  <p:sp>
        <p:nvSpPr>
          <p:cNvPr id="5" name="BlokTextu 4"/>
          <p:cNvSpPr txBox="1"/>
          <p:nvPr/>
        </p:nvSpPr>
        <p:spPr>
          <a:xfrm>
            <a:off x="1868555" y="6472941"/>
            <a:ext cx="42899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Návšteva predškolákov v ZŠ</a:t>
            </a:r>
            <a:endParaRPr lang="sk-SK" sz="24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802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7559675" cy="10620375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1639955" y="948441"/>
            <a:ext cx="42899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Návšteva predškolákov v ZŠ</a:t>
            </a:r>
            <a:endParaRPr lang="sk-SK" sz="24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dod v zš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475309"/>
            <a:ext cx="3600000" cy="27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ázok 4" descr="dod v zš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9675" y="1729959"/>
            <a:ext cx="3600000" cy="27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ázok 5" descr="dod v zš (3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9675" y="4813659"/>
            <a:ext cx="3600000" cy="27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ázok 6" descr="dod v zš (4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2400" y="7611609"/>
            <a:ext cx="3600000" cy="27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564x/37/71/a6/3771a6bcc85522a6f5f8be18360d9e01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9675" cy="103764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827" y="7242805"/>
            <a:ext cx="3600000" cy="2700000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31" y="4387878"/>
            <a:ext cx="3600000" cy="2700000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837" y="478990"/>
            <a:ext cx="3600000" cy="2700000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5" name="BlokTextu 4"/>
          <p:cNvSpPr txBox="1"/>
          <p:nvPr/>
        </p:nvSpPr>
        <p:spPr>
          <a:xfrm>
            <a:off x="754812" y="3171321"/>
            <a:ext cx="60500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k-SK" sz="2400" dirty="0" smtClean="0">
                <a:latin typeface="Comic Sans MS" panose="030F0702030302020204" pitchFamily="66" charset="0"/>
              </a:rPr>
              <a:t>Návšteva na Strednej priemyselnej škole</a:t>
            </a:r>
          </a:p>
          <a:p>
            <a:pPr algn="ctr">
              <a:lnSpc>
                <a:spcPct val="150000"/>
              </a:lnSpc>
            </a:pPr>
            <a:r>
              <a:rPr lang="sk-SK" sz="2400" dirty="0" smtClean="0">
                <a:latin typeface="Comic Sans MS" panose="030F0702030302020204" pitchFamily="66" charset="0"/>
              </a:rPr>
              <a:t>- stavebnej  v Hurbanove</a:t>
            </a:r>
            <a:endParaRPr lang="sk-SK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757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13/45/51/13455193df138fdd64cfd1588e3ce3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07" t="2051" r="3234" b="2102"/>
          <a:stretch/>
        </p:blipFill>
        <p:spPr bwMode="auto">
          <a:xfrm>
            <a:off x="-1" y="15847"/>
            <a:ext cx="7559675" cy="106045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ĺžnik 2"/>
          <p:cNvSpPr/>
          <p:nvPr/>
        </p:nvSpPr>
        <p:spPr>
          <a:xfrm>
            <a:off x="881732" y="2172772"/>
            <a:ext cx="179889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k-SK" sz="2400" b="1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Jesenné</a:t>
            </a:r>
          </a:p>
          <a:p>
            <a:pPr algn="ctr"/>
            <a:r>
              <a:rPr lang="sk-SK" sz="2400" b="1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radovánky</a:t>
            </a:r>
            <a:endParaRPr lang="sk-SK" sz="2400" b="1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jesenné radovánky áf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9450" y="1579959"/>
            <a:ext cx="3238500" cy="2428875"/>
          </a:xfrm>
          <a:prstGeom prst="rect">
            <a:avLst/>
          </a:prstGeom>
          <a:ln w="190500" cap="sq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Obrázok 4" descr="jesenné radovánky áf (4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91837" y="4260037"/>
            <a:ext cx="2025000" cy="2700000"/>
          </a:xfrm>
          <a:prstGeom prst="rect">
            <a:avLst/>
          </a:prstGeom>
          <a:ln w="190500" cap="sq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Obrázok 5" descr="jesenné radovánky áf (6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4318359"/>
            <a:ext cx="3600000" cy="2700000"/>
          </a:xfrm>
          <a:prstGeom prst="rect">
            <a:avLst/>
          </a:prstGeom>
          <a:ln w="190500" cap="sq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Obrázok 6" descr="jesenné radovánky áf (12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83600" y="7325859"/>
            <a:ext cx="3600000" cy="2700000"/>
          </a:xfrm>
          <a:prstGeom prst="rect">
            <a:avLst/>
          </a:prstGeom>
          <a:ln w="190500" cap="sq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.pinimg.com/564x/fd/54/9c/fd549c429fdf61af879b8e7290ac48e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9675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92" y="4497149"/>
            <a:ext cx="3600000" cy="270000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277" y="725586"/>
            <a:ext cx="3600000" cy="270000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205" y="7548683"/>
            <a:ext cx="3600000" cy="270000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5" name="BlokTextu 4"/>
          <p:cNvSpPr txBox="1"/>
          <p:nvPr/>
        </p:nvSpPr>
        <p:spPr>
          <a:xfrm>
            <a:off x="959458" y="3628885"/>
            <a:ext cx="5833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rgbClr val="FF0066"/>
                </a:solidFill>
                <a:latin typeface="Comic Sans MS" panose="030F0702030302020204" pitchFamily="66" charset="0"/>
              </a:rPr>
              <a:t>Divadelné predstavenie – Prasiatko Kvik</a:t>
            </a:r>
            <a:endParaRPr lang="sk-SK" sz="2400" dirty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634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fd/54/9c/fd549c429fdf61af879b8e7290ac48e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9675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1397608" y="371335"/>
            <a:ext cx="5833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rgbClr val="FF0066"/>
                </a:solidFill>
                <a:latin typeface="Comic Sans MS" panose="030F0702030302020204" pitchFamily="66" charset="0"/>
              </a:rPr>
              <a:t>Divadelné predstavenie – Prasiatko Kvik</a:t>
            </a:r>
            <a:endParaRPr lang="sk-SK" sz="2400" dirty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prasiatko kvik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675" y="1347787"/>
            <a:ext cx="2704688" cy="3600000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5" name="Obrázok 4" descr="prasiatko kvik (3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837" y="6012637"/>
            <a:ext cx="2700000" cy="3600000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6" name="Obrázok 5" descr="prasiatko kvik (6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8675" y="6010237"/>
            <a:ext cx="2700000" cy="3600000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7" name="Obrázok 6" descr="prasiatko kvik (7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0337" y="1378687"/>
            <a:ext cx="2700000" cy="3600000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pinimg.com/564x/28/f4/1e/28f41eeaea21c654fcf3871ae23cb1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5" y="0"/>
            <a:ext cx="7522250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550" y="907128"/>
            <a:ext cx="3600000" cy="270000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550" y="7393330"/>
            <a:ext cx="3600000" cy="270000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550" y="4514255"/>
            <a:ext cx="3600000" cy="270000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6" name="BlokTextu 5"/>
          <p:cNvSpPr txBox="1"/>
          <p:nvPr/>
        </p:nvSpPr>
        <p:spPr>
          <a:xfrm>
            <a:off x="1734523" y="3829859"/>
            <a:ext cx="41280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Zápis do prvého ročníka ZŠ</a:t>
            </a:r>
            <a:endParaRPr lang="sk-SK" sz="24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175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28/f4/1e/28f41eeaea21c654fcf3871ae23cb1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5" y="0"/>
            <a:ext cx="7522250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2648923" y="9335309"/>
            <a:ext cx="41280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Zápis do prvého ročníka ZŠ</a:t>
            </a:r>
            <a:endParaRPr lang="sk-SK" sz="24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IMG_72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3675459"/>
            <a:ext cx="3600000" cy="2700000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5" name="Obrázok 4" descr="IMG_724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78950" y="6511509"/>
            <a:ext cx="3600000" cy="2700000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6" name="Obrázok 5" descr="IMG_724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00350" y="832209"/>
            <a:ext cx="3600000" cy="2700000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28/f4/1e/28f41eeaea21c654fcf3871ae23cb1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5" y="0"/>
            <a:ext cx="7522250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953473" y="1391459"/>
            <a:ext cx="41280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Zápis do prvého ročníka ZŠ</a:t>
            </a:r>
            <a:endParaRPr lang="sk-SK" sz="24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IMG_72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62150" y="2437209"/>
            <a:ext cx="3600000" cy="2700000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5" name="Obrázok 4" descr="IMG_72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59750" y="6206709"/>
            <a:ext cx="3600000" cy="2700000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564x/3e/94/ac/3e94ace89747df5ce0f61ee5ea74e94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9675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4507346" y="6447113"/>
            <a:ext cx="24432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Plavecký výcvik </a:t>
            </a:r>
            <a:endParaRPr lang="sk-SK" sz="240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276" y="7521656"/>
            <a:ext cx="3600000" cy="270000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608" y="2796724"/>
            <a:ext cx="3600000" cy="270000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30" y="5097113"/>
            <a:ext cx="3600000" cy="270000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86" y="459347"/>
            <a:ext cx="3600000" cy="270000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</p:spTree>
    <p:extLst>
      <p:ext uri="{BB962C8B-B14F-4D97-AF65-F5344CB8AC3E}">
        <p14:creationId xmlns="" xmlns:p14="http://schemas.microsoft.com/office/powerpoint/2010/main" val="418786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3e/94/ac/3e94ace89747df5ce0f61ee5ea74e94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9675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4812146" y="446363"/>
            <a:ext cx="24432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Plavecký výcvik </a:t>
            </a:r>
            <a:endParaRPr lang="sk-SK" sz="240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plavecký výcvik (7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33450" y="2677135"/>
            <a:ext cx="3128906" cy="270000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5" name="Obrázok 4" descr="plavecký výcvik (1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2837" y="5536387"/>
            <a:ext cx="2025000" cy="270000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6" name="Obrázok 5" descr="plavecký výcvik (16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08537" y="1628737"/>
            <a:ext cx="2025000" cy="270000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7" name="Obrázok 6" descr="plavecký výcvik (22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175" y="7630659"/>
            <a:ext cx="3600000" cy="2700000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iohacking imunity: kouzelná molekula - Code of Lif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530350" y="1530350"/>
            <a:ext cx="10620375" cy="75596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3326748" y="3541316"/>
            <a:ext cx="28921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Molekulárium</a:t>
            </a:r>
            <a:r>
              <a:rPr lang="sk-SK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v MŠ</a:t>
            </a:r>
            <a:endParaRPr lang="sk-SK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837" y="639389"/>
            <a:ext cx="3600000" cy="270000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817" y="4406835"/>
            <a:ext cx="3600000" cy="270000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591" y="7510689"/>
            <a:ext cx="3600000" cy="270000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367613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iohacking imunity: kouzelná molekula - Code of Lif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530350" y="1530350"/>
            <a:ext cx="10620375" cy="75596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3212448" y="5351066"/>
            <a:ext cx="28921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Molekulárium</a:t>
            </a:r>
            <a:r>
              <a:rPr lang="sk-SK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v MŠ</a:t>
            </a:r>
            <a:endParaRPr lang="sk-SK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4" name="Obrázok 3" descr="molekulárium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7137" y="1595437"/>
            <a:ext cx="2025000" cy="27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ázok 4" descr="molekulárium (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4687" y="1466850"/>
            <a:ext cx="2025000" cy="27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ázok 5" descr="molekulárium (4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18037" y="6848437"/>
            <a:ext cx="2025000" cy="27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ázok 6" descr="molekulárium (6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0550" y="6925809"/>
            <a:ext cx="3600000" cy="27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564x/24/ec/37/24ec37974c823595741c1e7cec221d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7559675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820" y="3603300"/>
            <a:ext cx="3600000" cy="2700000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10" y="7079869"/>
            <a:ext cx="3600000" cy="270000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08819" y="7079869"/>
            <a:ext cx="3600001" cy="270000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6" name="BlokTextu 5"/>
          <p:cNvSpPr txBox="1"/>
          <p:nvPr/>
        </p:nvSpPr>
        <p:spPr>
          <a:xfrm>
            <a:off x="465282" y="4947468"/>
            <a:ext cx="2528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DEŇ  RODINY </a:t>
            </a:r>
            <a:endParaRPr lang="sk-SK" sz="2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19" y="576733"/>
            <a:ext cx="3600000" cy="2700000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</p:spTree>
    <p:extLst>
      <p:ext uri="{BB962C8B-B14F-4D97-AF65-F5344CB8AC3E}">
        <p14:creationId xmlns="" xmlns:p14="http://schemas.microsoft.com/office/powerpoint/2010/main" val="18642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.pinimg.com/564x/df/29/f2/df29f2bfffc3913a862b8226545fd1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78"/>
            <a:ext cx="7559675" cy="106004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ok 1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240" y="1116115"/>
            <a:ext cx="3600000" cy="2700000"/>
          </a:xfrm>
          <a:prstGeom prst="rect">
            <a:avLst/>
          </a:prstGeom>
        </p:spPr>
      </p:pic>
      <p:pic>
        <p:nvPicPr>
          <p:cNvPr id="3" name="Obrázok 2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240" y="4140557"/>
            <a:ext cx="3600000" cy="270000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4" name="Obrázok 3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240" y="7210634"/>
            <a:ext cx="3600000" cy="270000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5" name="BlokTextu 4"/>
          <p:cNvSpPr txBox="1"/>
          <p:nvPr/>
        </p:nvSpPr>
        <p:spPr>
          <a:xfrm>
            <a:off x="1298957" y="2466115"/>
            <a:ext cx="684996" cy="5595955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r>
              <a:rPr lang="sk-SK" sz="2400" b="1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KNICK KNACK</a:t>
            </a:r>
            <a:endParaRPr lang="sk-SK" sz="2400" b="1" dirty="0">
              <a:solidFill>
                <a:schemeClr val="accent2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98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24/ec/37/24ec37974c823595741c1e7cec221d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9675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2598882" y="527868"/>
            <a:ext cx="2528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DEŇ  RODINY </a:t>
            </a:r>
            <a:endParaRPr lang="sk-SK" sz="2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441523263_2802556100043652_873229882923994418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7587" y="2776537"/>
            <a:ext cx="2025000" cy="2700000"/>
          </a:xfrm>
          <a:prstGeom prst="rect">
            <a:avLst/>
          </a:prstGeom>
          <a:ln w="38100" cap="sq">
            <a:solidFill>
              <a:srgbClr val="FF006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Obrázok 4" descr="441888228_1131476724751359_739733566243295253_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7100" y="4473159"/>
            <a:ext cx="3600000" cy="2700000"/>
          </a:xfrm>
          <a:prstGeom prst="rect">
            <a:avLst/>
          </a:prstGeom>
          <a:ln w="38100" cap="sq">
            <a:solidFill>
              <a:srgbClr val="FF006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Obrázok 5" descr="441941541_972265984340037_6120359914725209961_n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4700" y="1270359"/>
            <a:ext cx="3600000" cy="2700000"/>
          </a:xfrm>
          <a:prstGeom prst="rect">
            <a:avLst/>
          </a:prstGeom>
          <a:ln w="38100" cap="sq">
            <a:solidFill>
              <a:srgbClr val="FF006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Obrázok 6" descr="441945366_3850684915161550_7166214799274429951_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2300" y="7592559"/>
            <a:ext cx="3600000" cy="2700000"/>
          </a:xfrm>
          <a:prstGeom prst="rect">
            <a:avLst/>
          </a:prstGeom>
          <a:ln w="38100" cap="sq">
            <a:solidFill>
              <a:srgbClr val="FF006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1CEF63F0-6262-E68A-34FE-705B8F34E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7" y="0"/>
            <a:ext cx="7529821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8">
            <a:extLst>
              <a:ext uri="{FF2B5EF4-FFF2-40B4-BE49-F238E27FC236}">
                <a16:creationId xmlns:a16="http://schemas.microsoft.com/office/drawing/2014/main" xmlns="" id="{EB8CC299-49A0-26CA-9836-F400619958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857" y="370581"/>
            <a:ext cx="3600000" cy="270000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4" name="Obrázek 6">
            <a:extLst>
              <a:ext uri="{FF2B5EF4-FFF2-40B4-BE49-F238E27FC236}">
                <a16:creationId xmlns:a16="http://schemas.microsoft.com/office/drawing/2014/main" xmlns="" id="{4A1950A3-43D5-32BE-6783-CFAD07BC23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763" y="4390113"/>
            <a:ext cx="3600000" cy="270000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5" name="Obrázek 2">
            <a:extLst>
              <a:ext uri="{FF2B5EF4-FFF2-40B4-BE49-F238E27FC236}">
                <a16:creationId xmlns:a16="http://schemas.microsoft.com/office/drawing/2014/main" xmlns="" id="{8F766AA7-AF20-881F-936D-E97CB4AFC7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763" y="7549794"/>
            <a:ext cx="3600000" cy="270000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6" name="BlokTextu 5"/>
          <p:cNvSpPr txBox="1"/>
          <p:nvPr/>
        </p:nvSpPr>
        <p:spPr>
          <a:xfrm>
            <a:off x="1001966" y="3557867"/>
            <a:ext cx="5477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Školský výlet – Briežky - </a:t>
            </a:r>
            <a:r>
              <a:rPr lang="sk-SK" sz="2400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Vagabundus</a:t>
            </a:r>
            <a:endParaRPr lang="sk-SK" sz="24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928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1CEF63F0-6262-E68A-34FE-705B8F34E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4" y="0"/>
            <a:ext cx="7529821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1181100" y="533400"/>
            <a:ext cx="5477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Školský výlet – Briežky - </a:t>
            </a:r>
            <a:r>
              <a:rPr lang="sk-SK" sz="2400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Vagabundus</a:t>
            </a:r>
            <a:endParaRPr lang="sk-SK" sz="24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výlet predš (6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287" y="1652587"/>
            <a:ext cx="2700000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ázok 4" descr="výlet predš (7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02600" y="6740109"/>
            <a:ext cx="3600000" cy="27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ázok 5" descr="výlet predš (8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4637" y="1647787"/>
            <a:ext cx="2700000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1CEF63F0-6262-E68A-34FE-705B8F34E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4" y="0"/>
            <a:ext cx="7529821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1181100" y="533400"/>
            <a:ext cx="5477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Školský výlet – Briežky - </a:t>
            </a:r>
            <a:r>
              <a:rPr lang="sk-SK" sz="2400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Vagabundus</a:t>
            </a:r>
            <a:endParaRPr lang="sk-SK" sz="24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výlet predš (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3837" y="2224087"/>
            <a:ext cx="2025000" cy="36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Obrázok 4" descr="výlet predš (5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7037" y="2221687"/>
            <a:ext cx="2700000" cy="36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564x/ef/95/17/ef9517049c0530bc07700ef71bd0b6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7559675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7" y="600337"/>
            <a:ext cx="2700000" cy="360000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489" y="4777260"/>
            <a:ext cx="3600000" cy="270000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975" y="7698817"/>
            <a:ext cx="3600000" cy="270000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975" y="1500337"/>
            <a:ext cx="3600000" cy="270000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6" name="BlokTextu 5"/>
          <p:cNvSpPr txBox="1"/>
          <p:nvPr/>
        </p:nvSpPr>
        <p:spPr>
          <a:xfrm>
            <a:off x="5162050" y="5671367"/>
            <a:ext cx="14093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Deň detí</a:t>
            </a:r>
            <a:endParaRPr lang="sk-SK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5775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ef/95/17/ef9517049c0530bc07700ef71bd0b6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7559675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>
            <a:off x="5619250" y="356417"/>
            <a:ext cx="14093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Deň detí</a:t>
            </a:r>
            <a:endParaRPr lang="sk-SK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Obrázok 4" descr="MDD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8550" y="1218009"/>
            <a:ext cx="3600000" cy="2700000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6" name="Obrázok 5" descr="MDD (7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4250" y="4282659"/>
            <a:ext cx="3600000" cy="2700000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7" name="Obrázok 6" descr="MDD (8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0900" y="7575909"/>
            <a:ext cx="3600000" cy="2700000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8" name="Obrázok 7" descr="MDD (9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3850" y="4282754"/>
            <a:ext cx="2025000" cy="2700000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564x/c8/e0/2b/c8e02b2f94467b93f1aec2cde5d339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7559676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1499278" y="5491843"/>
            <a:ext cx="5001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Deň otvorených dverí v ZUŠ.</a:t>
            </a:r>
            <a:endParaRPr lang="sk-SK" sz="2800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28" y="1288447"/>
            <a:ext cx="2700000" cy="360000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129" y="6556904"/>
            <a:ext cx="2700000" cy="360000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119" y="1288447"/>
            <a:ext cx="2700000" cy="3600000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="" xmlns:p14="http://schemas.microsoft.com/office/powerpoint/2010/main" val="208308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c8/e0/2b/c8e02b2f94467b93f1aec2cde5d339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7559676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2031069" y="0"/>
            <a:ext cx="5001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Deň otvorených dverí v ZUŠ.</a:t>
            </a:r>
            <a:endParaRPr lang="sk-SK" sz="2800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DOD ZUŠ (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5237" y="7215187"/>
            <a:ext cx="2025000" cy="2700000"/>
          </a:xfrm>
          <a:prstGeom prst="rect">
            <a:avLst/>
          </a:prstGeom>
          <a:ln>
            <a:solidFill>
              <a:srgbClr val="FF0066"/>
            </a:solidFill>
          </a:ln>
        </p:spPr>
      </p:pic>
      <p:pic>
        <p:nvPicPr>
          <p:cNvPr id="5" name="Obrázok 4" descr="DOD ZUŠ (5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3200" y="739359"/>
            <a:ext cx="3600000" cy="2700000"/>
          </a:xfrm>
          <a:prstGeom prst="rect">
            <a:avLst/>
          </a:prstGeom>
          <a:ln>
            <a:solidFill>
              <a:srgbClr val="FF0066"/>
            </a:solidFill>
          </a:ln>
        </p:spPr>
      </p:pic>
      <p:pic>
        <p:nvPicPr>
          <p:cNvPr id="6" name="Obrázok 5" descr="DOD ZUŠ (9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0200" y="4261209"/>
            <a:ext cx="3600000" cy="2700000"/>
          </a:xfrm>
          <a:prstGeom prst="rect">
            <a:avLst/>
          </a:prstGeom>
          <a:ln>
            <a:solidFill>
              <a:srgbClr val="FF0066"/>
            </a:solidFill>
          </a:ln>
        </p:spPr>
      </p:pic>
      <p:pic>
        <p:nvPicPr>
          <p:cNvPr id="7" name="Obrázok 6" descr="DOD ZUŠ (12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900" y="7539375"/>
            <a:ext cx="3600000" cy="2700000"/>
          </a:xfrm>
          <a:prstGeom prst="rect">
            <a:avLst/>
          </a:prstGeom>
          <a:ln>
            <a:solidFill>
              <a:srgbClr val="FF0066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564x/6f/e2/81/6fe281146d195bda49b43952503c05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7559675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3308477" y="3310109"/>
            <a:ext cx="3374642" cy="5850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k-SK" sz="24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Hudobné predstavenie</a:t>
            </a:r>
            <a:endParaRPr lang="sk-SK" sz="2400" b="1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397" y="610109"/>
            <a:ext cx="3600000" cy="270000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44" y="4088455"/>
            <a:ext cx="3600000" cy="270000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154" y="6981704"/>
            <a:ext cx="3600000" cy="270000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="" xmlns:p14="http://schemas.microsoft.com/office/powerpoint/2010/main" val="129384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6f/e2/81/6fe281146d195bda49b43952503c05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7559675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698627" y="1290809"/>
            <a:ext cx="3374642" cy="5850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k-SK" sz="24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Hudobné predstavenie</a:t>
            </a:r>
            <a:endParaRPr lang="sk-SK" sz="2400" b="1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hud (2).jf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4400" y="2213504"/>
            <a:ext cx="2025000" cy="2700000"/>
          </a:xfrm>
          <a:prstGeom prst="rect">
            <a:avLst/>
          </a:prstGeom>
          <a:ln>
            <a:solidFill>
              <a:srgbClr val="FF0066"/>
            </a:solidFill>
          </a:ln>
        </p:spPr>
      </p:pic>
      <p:pic>
        <p:nvPicPr>
          <p:cNvPr id="5" name="Obrázok 4" descr="hudobné predstavenie (3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4200" y="3577809"/>
            <a:ext cx="3600000" cy="2700000"/>
          </a:xfrm>
          <a:prstGeom prst="rect">
            <a:avLst/>
          </a:prstGeom>
          <a:ln>
            <a:solidFill>
              <a:srgbClr val="FF0066"/>
            </a:solidFill>
          </a:ln>
        </p:spPr>
      </p:pic>
      <p:pic>
        <p:nvPicPr>
          <p:cNvPr id="6" name="Obrázok 5" descr="hudobné predstavenie (5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3237" y="6124537"/>
            <a:ext cx="2025000" cy="2700000"/>
          </a:xfrm>
          <a:prstGeom prst="rect">
            <a:avLst/>
          </a:prstGeom>
          <a:ln>
            <a:solidFill>
              <a:srgbClr val="FF0066"/>
            </a:solidFill>
          </a:ln>
        </p:spPr>
      </p:pic>
      <p:pic>
        <p:nvPicPr>
          <p:cNvPr id="7" name="Obrázok 6" descr="hudobné predstavenie (7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1300" y="7211559"/>
            <a:ext cx="3600000" cy="2700000"/>
          </a:xfrm>
          <a:prstGeom prst="rect">
            <a:avLst/>
          </a:prstGeom>
          <a:ln>
            <a:solidFill>
              <a:srgbClr val="FF0066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df/29/f2/df29f2bfffc3913a862b8226545fd1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78"/>
            <a:ext cx="7559675" cy="106004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ĺžnik 2"/>
          <p:cNvSpPr/>
          <p:nvPr/>
        </p:nvSpPr>
        <p:spPr>
          <a:xfrm>
            <a:off x="1544488" y="2268022"/>
            <a:ext cx="417662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sk-SK" sz="2400" b="1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K</a:t>
            </a:r>
          </a:p>
          <a:p>
            <a:pPr>
              <a:lnSpc>
                <a:spcPct val="150000"/>
              </a:lnSpc>
            </a:pPr>
            <a:r>
              <a:rPr lang="sk-SK" sz="2400" b="1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N</a:t>
            </a:r>
          </a:p>
          <a:p>
            <a:pPr>
              <a:lnSpc>
                <a:spcPct val="150000"/>
              </a:lnSpc>
            </a:pPr>
            <a:r>
              <a:rPr lang="sk-SK" sz="2400" b="1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I</a:t>
            </a:r>
          </a:p>
          <a:p>
            <a:pPr>
              <a:lnSpc>
                <a:spcPct val="150000"/>
              </a:lnSpc>
            </a:pPr>
            <a:r>
              <a:rPr lang="sk-SK" sz="2400" b="1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C</a:t>
            </a:r>
          </a:p>
          <a:p>
            <a:pPr>
              <a:lnSpc>
                <a:spcPct val="150000"/>
              </a:lnSpc>
            </a:pPr>
            <a:r>
              <a:rPr lang="sk-SK" sz="2400" b="1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K</a:t>
            </a:r>
          </a:p>
          <a:p>
            <a:pPr>
              <a:lnSpc>
                <a:spcPct val="150000"/>
              </a:lnSpc>
            </a:pPr>
            <a:endParaRPr lang="sk-SK" sz="2400" b="1" dirty="0" smtClean="0">
              <a:solidFill>
                <a:schemeClr val="accent2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sk-SK" sz="2400" b="1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K</a:t>
            </a:r>
          </a:p>
          <a:p>
            <a:pPr>
              <a:lnSpc>
                <a:spcPct val="150000"/>
              </a:lnSpc>
            </a:pPr>
            <a:r>
              <a:rPr lang="sk-SK" sz="2400" b="1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N</a:t>
            </a:r>
          </a:p>
          <a:p>
            <a:pPr>
              <a:lnSpc>
                <a:spcPct val="150000"/>
              </a:lnSpc>
            </a:pPr>
            <a:r>
              <a:rPr lang="sk-SK" sz="2400" b="1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A</a:t>
            </a:r>
          </a:p>
          <a:p>
            <a:pPr>
              <a:lnSpc>
                <a:spcPct val="150000"/>
              </a:lnSpc>
            </a:pPr>
            <a:r>
              <a:rPr lang="sk-SK" sz="2400" b="1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C</a:t>
            </a:r>
          </a:p>
          <a:p>
            <a:pPr>
              <a:lnSpc>
                <a:spcPct val="150000"/>
              </a:lnSpc>
            </a:pPr>
            <a:r>
              <a:rPr lang="sk-SK" sz="2400" b="1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K</a:t>
            </a:r>
            <a:endParaRPr lang="sk-SK" sz="2800" b="1" dirty="0" smtClean="0">
              <a:solidFill>
                <a:schemeClr val="accent2"/>
              </a:solidFill>
              <a:latin typeface="Comic Sans MS" panose="030F0702030302020204" pitchFamily="66" charset="0"/>
            </a:endParaRPr>
          </a:p>
          <a:p>
            <a:endParaRPr lang="sk-SK" sz="2800" b="1" dirty="0">
              <a:solidFill>
                <a:schemeClr val="accent2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knick knack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0" y="817959"/>
            <a:ext cx="3600000" cy="27000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Obrázok 6" descr="knick knack (7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3200" y="4106409"/>
            <a:ext cx="3600000" cy="27000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8" name="Obrázok 7" descr="knick knack (9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9850" y="7196475"/>
            <a:ext cx="3600000" cy="27000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65706A50-CE26-F4F8-B8FA-56F431F674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8376"/>
          <a:stretch/>
        </p:blipFill>
        <p:spPr bwMode="auto">
          <a:xfrm>
            <a:off x="-1" y="1"/>
            <a:ext cx="7559675" cy="106203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1436914" y="3944982"/>
            <a:ext cx="54473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dirty="0" smtClean="0">
                <a:solidFill>
                  <a:srgbClr val="FF5757"/>
                </a:solidFill>
                <a:latin typeface="Comic Sans MS" panose="030F0702030302020204" pitchFamily="66" charset="0"/>
              </a:rPr>
              <a:t>Rozlúčková slávnosť predškolákov - LIENKY</a:t>
            </a:r>
            <a:endParaRPr lang="sk-SK" sz="2000" dirty="0">
              <a:solidFill>
                <a:srgbClr val="FF5757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975" y="1081253"/>
            <a:ext cx="3600000" cy="2700000"/>
          </a:xfrm>
          <a:prstGeom prst="rect">
            <a:avLst/>
          </a:prstGeom>
          <a:ln>
            <a:solidFill>
              <a:srgbClr val="FF5757"/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975" y="4345092"/>
            <a:ext cx="3600000" cy="2700000"/>
          </a:xfrm>
          <a:prstGeom prst="rect">
            <a:avLst/>
          </a:prstGeom>
          <a:ln>
            <a:solidFill>
              <a:srgbClr val="FF5757"/>
            </a:solidFill>
          </a:ln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975" y="7240264"/>
            <a:ext cx="3600000" cy="2700000"/>
          </a:xfrm>
          <a:prstGeom prst="rect">
            <a:avLst/>
          </a:prstGeom>
          <a:ln>
            <a:solidFill>
              <a:srgbClr val="FF5757"/>
            </a:solidFill>
          </a:ln>
        </p:spPr>
      </p:pic>
    </p:spTree>
    <p:extLst>
      <p:ext uri="{BB962C8B-B14F-4D97-AF65-F5344CB8AC3E}">
        <p14:creationId xmlns="" xmlns:p14="http://schemas.microsoft.com/office/powerpoint/2010/main" val="285074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65706A50-CE26-F4F8-B8FA-56F431F674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8376"/>
          <a:stretch/>
        </p:blipFill>
        <p:spPr bwMode="auto">
          <a:xfrm>
            <a:off x="-1" y="1"/>
            <a:ext cx="7559675" cy="106203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427264" y="1220832"/>
            <a:ext cx="60388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dirty="0" smtClean="0">
                <a:solidFill>
                  <a:srgbClr val="FF5757"/>
                </a:solidFill>
                <a:latin typeface="Comic Sans MS" panose="030F0702030302020204" pitchFamily="66" charset="0"/>
              </a:rPr>
              <a:t>Rozlúčková slávnosť predškolákov – VLČIE MAKY</a:t>
            </a:r>
            <a:endParaRPr lang="sk-SK" sz="2000" dirty="0">
              <a:solidFill>
                <a:srgbClr val="FF5757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rozlúčka s mš (3).jf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6107" y="4293627"/>
            <a:ext cx="4767818" cy="2700000"/>
          </a:xfrm>
          <a:prstGeom prst="ellipse">
            <a:avLst/>
          </a:prstGeom>
          <a:ln w="63500" cap="rnd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Obrázok 4" descr="rozlúčka s mš (5).jf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1950" y="1756392"/>
            <a:ext cx="3609400" cy="2700000"/>
          </a:xfrm>
          <a:prstGeom prst="ellipse">
            <a:avLst/>
          </a:prstGeom>
          <a:ln w="63500" cap="rnd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Obrázok 5" descr="rozlúčka s mš (7).jf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050" y="7103529"/>
            <a:ext cx="4800000" cy="2700000"/>
          </a:xfrm>
          <a:prstGeom prst="ellipse">
            <a:avLst/>
          </a:prstGeom>
          <a:ln w="63500" cap="rnd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65706A50-CE26-F4F8-B8FA-56F431F674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8376"/>
          <a:stretch/>
        </p:blipFill>
        <p:spPr bwMode="auto">
          <a:xfrm>
            <a:off x="-1" y="1"/>
            <a:ext cx="7559675" cy="106203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ok 2" descr="rozlúčka s mš (1).jf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5698629"/>
            <a:ext cx="4800000" cy="2700000"/>
          </a:xfrm>
          <a:prstGeom prst="ellipse">
            <a:avLst/>
          </a:prstGeom>
          <a:ln w="63500" cap="rnd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Obrázok 3" descr="rozlúčka s mš (2).jf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3950" y="1905279"/>
            <a:ext cx="4800000" cy="2700000"/>
          </a:xfrm>
          <a:prstGeom prst="ellipse">
            <a:avLst/>
          </a:prstGeom>
          <a:ln w="63500" cap="rnd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brázok príbehového pin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7559675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4533575" y="5500310"/>
            <a:ext cx="203934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28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Olympijské</a:t>
            </a:r>
          </a:p>
          <a:p>
            <a:pPr algn="ctr"/>
            <a:r>
              <a:rPr lang="sk-SK" sz="28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hry </a:t>
            </a:r>
          </a:p>
          <a:p>
            <a:pPr algn="ctr"/>
            <a:r>
              <a:rPr lang="sk-SK" sz="28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v MŠ</a:t>
            </a:r>
            <a:endParaRPr lang="sk-SK" sz="2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775" y="2378812"/>
            <a:ext cx="3600000" cy="2700000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91" y="5179452"/>
            <a:ext cx="3600000" cy="270000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246" y="7678172"/>
            <a:ext cx="3600000" cy="2700000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="" xmlns:p14="http://schemas.microsoft.com/office/powerpoint/2010/main" val="110706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Obrázok príbehového pin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9675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5219375" y="2090360"/>
            <a:ext cx="203934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28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Olympijské</a:t>
            </a:r>
          </a:p>
          <a:p>
            <a:pPr algn="ctr"/>
            <a:r>
              <a:rPr lang="sk-SK" sz="28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hry </a:t>
            </a:r>
          </a:p>
          <a:p>
            <a:pPr algn="ctr"/>
            <a:r>
              <a:rPr lang="sk-SK" sz="28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v MŠ</a:t>
            </a:r>
            <a:endParaRPr lang="sk-SK" sz="2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olympijský deň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4094559"/>
            <a:ext cx="3600000" cy="2700000"/>
          </a:xfrm>
          <a:prstGeom prst="rect">
            <a:avLst/>
          </a:prstGeom>
          <a:ln w="38100" cap="sq">
            <a:solidFill>
              <a:srgbClr val="990099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Obrázok 4" descr="olympijský deň (5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300" y="2877854"/>
            <a:ext cx="2025000" cy="2700000"/>
          </a:xfrm>
          <a:prstGeom prst="rect">
            <a:avLst/>
          </a:prstGeom>
          <a:ln w="38100" cap="sq">
            <a:solidFill>
              <a:srgbClr val="990099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Obrázok 5" descr="olympijský deň (6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675" y="7444125"/>
            <a:ext cx="3600000" cy="2700000"/>
          </a:xfrm>
          <a:prstGeom prst="rect">
            <a:avLst/>
          </a:prstGeom>
          <a:ln w="38100" cap="sq">
            <a:solidFill>
              <a:srgbClr val="990099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Obrázok 6" descr="olympijský deň (7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500" y="7539375"/>
            <a:ext cx="3600000" cy="2700000"/>
          </a:xfrm>
          <a:prstGeom prst="rect">
            <a:avLst/>
          </a:prstGeom>
          <a:ln w="38100" cap="sq">
            <a:solidFill>
              <a:srgbClr val="990099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/>
          <p:cNvSpPr txBox="1"/>
          <p:nvPr/>
        </p:nvSpPr>
        <p:spPr>
          <a:xfrm>
            <a:off x="4533575" y="5500310"/>
            <a:ext cx="203934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28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Olympijské</a:t>
            </a:r>
          </a:p>
          <a:p>
            <a:pPr algn="ctr"/>
            <a:r>
              <a:rPr lang="sk-SK" sz="28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hry </a:t>
            </a:r>
          </a:p>
          <a:p>
            <a:pPr algn="ctr"/>
            <a:r>
              <a:rPr lang="sk-SK" sz="28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v MŠ</a:t>
            </a:r>
            <a:endParaRPr lang="sk-SK" sz="2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Picture 2" descr="Obrázok príbehového pin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9675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>
            <a:off x="1637975" y="2947610"/>
            <a:ext cx="4724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800" dirty="0" smtClean="0">
                <a:solidFill>
                  <a:srgbClr val="990099"/>
                </a:solidFill>
                <a:latin typeface="Comic Sans MS" panose="030F0702030302020204" pitchFamily="66" charset="0"/>
              </a:rPr>
              <a:t>Olympiáda očami detí</a:t>
            </a:r>
            <a:endParaRPr lang="sk-SK" sz="2800" dirty="0">
              <a:solidFill>
                <a:srgbClr val="990099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Obrázok 4" descr="olympijský deň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4350" y="4194704"/>
            <a:ext cx="2025000" cy="2700000"/>
          </a:xfrm>
          <a:prstGeom prst="rect">
            <a:avLst/>
          </a:prstGeom>
        </p:spPr>
      </p:pic>
      <p:pic>
        <p:nvPicPr>
          <p:cNvPr id="6" name="Obrázok 5" descr="olympijský deň (4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0200" y="4135154"/>
            <a:ext cx="2025000" cy="2700000"/>
          </a:xfrm>
          <a:prstGeom prst="rect">
            <a:avLst/>
          </a:prstGeom>
        </p:spPr>
      </p:pic>
      <p:pic>
        <p:nvPicPr>
          <p:cNvPr id="7" name="Obrázok 6" descr="olympijský deň (8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1100" y="7542704"/>
            <a:ext cx="2025000" cy="2700000"/>
          </a:xfrm>
          <a:prstGeom prst="rect">
            <a:avLst/>
          </a:prstGeom>
        </p:spPr>
      </p:pic>
      <p:pic>
        <p:nvPicPr>
          <p:cNvPr id="8" name="Obrázok 7" descr="olympijský deň (11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7450" y="7521254"/>
            <a:ext cx="2025000" cy="2700000"/>
          </a:xfrm>
          <a:prstGeom prst="rect">
            <a:avLst/>
          </a:prstGeom>
        </p:spPr>
      </p:pic>
      <p:pic>
        <p:nvPicPr>
          <p:cNvPr id="9" name="Obrázok 8" descr="olympijský deň (13)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2850" y="7537904"/>
            <a:ext cx="2025000" cy="27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427264" y="1220832"/>
            <a:ext cx="23407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dirty="0" smtClean="0">
                <a:solidFill>
                  <a:srgbClr val="FF5757"/>
                </a:solidFill>
                <a:latin typeface="Comic Sans MS" panose="030F0702030302020204" pitchFamily="66" charset="0"/>
              </a:rPr>
              <a:t>Vesmír očami detí</a:t>
            </a:r>
            <a:endParaRPr lang="sk-SK" sz="2000" dirty="0">
              <a:solidFill>
                <a:srgbClr val="FF5757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2" descr="Obrázok príbehového pinu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7559675" cy="111061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BlokTextu 5"/>
          <p:cNvSpPr txBox="1"/>
          <p:nvPr/>
        </p:nvSpPr>
        <p:spPr>
          <a:xfrm>
            <a:off x="2031069" y="0"/>
            <a:ext cx="32079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Vesmír očami detí</a:t>
            </a:r>
            <a:endParaRPr lang="sk-SK" sz="28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Obrázok 6" descr="Márk Takács-Vesmír očami detí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237" y="3405187"/>
            <a:ext cx="2025000" cy="2700000"/>
          </a:xfrm>
          <a:prstGeom prst="rect">
            <a:avLst/>
          </a:prstGeom>
          <a:ln w="2286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Obrázok 7" descr="Márk Takács-Vesmír očami detí (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3750" y="948909"/>
            <a:ext cx="3600000" cy="2700000"/>
          </a:xfrm>
          <a:prstGeom prst="rect">
            <a:avLst/>
          </a:prstGeom>
          <a:ln w="2286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Obrázok 8" descr="Márk Takács-Vesmír očami detí (3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89487" y="4429087"/>
            <a:ext cx="2025000" cy="2700000"/>
          </a:xfrm>
          <a:prstGeom prst="rect">
            <a:avLst/>
          </a:prstGeom>
          <a:ln w="2286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Obrázok 9" descr="Márk Takács-Vesmír očami detí (4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450" y="7227898"/>
            <a:ext cx="4059912" cy="2700000"/>
          </a:xfrm>
          <a:prstGeom prst="rect">
            <a:avLst/>
          </a:prstGeom>
          <a:ln w="2286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F2CAFD29-A2D7-401B-A85B-434FF1E63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7559675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1815195" y="2745487"/>
            <a:ext cx="3929281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k-SK" sz="28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KONIEC ŠKOLSKÉHO</a:t>
            </a:r>
          </a:p>
          <a:p>
            <a:pPr algn="ctr">
              <a:lnSpc>
                <a:spcPct val="150000"/>
              </a:lnSpc>
            </a:pPr>
            <a:r>
              <a:rPr lang="sk-SK" sz="28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ROKU</a:t>
            </a:r>
          </a:p>
          <a:p>
            <a:pPr algn="ctr">
              <a:lnSpc>
                <a:spcPct val="150000"/>
              </a:lnSpc>
            </a:pPr>
            <a:endParaRPr lang="sk-SK" sz="2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ctr">
              <a:lnSpc>
                <a:spcPct val="150000"/>
              </a:lnSpc>
            </a:pPr>
            <a:endParaRPr lang="sk-SK" sz="2800" dirty="0" smtClean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ctr">
              <a:lnSpc>
                <a:spcPct val="150000"/>
              </a:lnSpc>
            </a:pPr>
            <a:endParaRPr lang="sk-SK" sz="2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sk-SK" sz="2800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HURÁ  PRÁZDNINY</a:t>
            </a:r>
            <a:endParaRPr lang="sk-SK" sz="28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927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df/29/f2/df29f2bfffc3913a862b8226545fd1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78"/>
            <a:ext cx="7559675" cy="106004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ok 3" descr="knick knack (5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3650" y="1632309"/>
            <a:ext cx="3600000" cy="27000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6" name="Obrázok 5" descr="knick knack (4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6050" y="5597109"/>
            <a:ext cx="3600000" cy="27000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7" name="Obdĺžnik 6"/>
          <p:cNvSpPr/>
          <p:nvPr/>
        </p:nvSpPr>
        <p:spPr>
          <a:xfrm>
            <a:off x="1544488" y="2268022"/>
            <a:ext cx="417662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sk-SK" sz="2400" b="1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K</a:t>
            </a:r>
          </a:p>
          <a:p>
            <a:pPr>
              <a:lnSpc>
                <a:spcPct val="150000"/>
              </a:lnSpc>
            </a:pPr>
            <a:r>
              <a:rPr lang="sk-SK" sz="2400" b="1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N</a:t>
            </a:r>
          </a:p>
          <a:p>
            <a:pPr>
              <a:lnSpc>
                <a:spcPct val="150000"/>
              </a:lnSpc>
            </a:pPr>
            <a:r>
              <a:rPr lang="sk-SK" sz="2400" b="1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I</a:t>
            </a:r>
          </a:p>
          <a:p>
            <a:pPr>
              <a:lnSpc>
                <a:spcPct val="150000"/>
              </a:lnSpc>
            </a:pPr>
            <a:r>
              <a:rPr lang="sk-SK" sz="2400" b="1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C</a:t>
            </a:r>
          </a:p>
          <a:p>
            <a:pPr>
              <a:lnSpc>
                <a:spcPct val="150000"/>
              </a:lnSpc>
            </a:pPr>
            <a:r>
              <a:rPr lang="sk-SK" sz="2400" b="1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K</a:t>
            </a:r>
          </a:p>
          <a:p>
            <a:pPr>
              <a:lnSpc>
                <a:spcPct val="150000"/>
              </a:lnSpc>
            </a:pPr>
            <a:endParaRPr lang="sk-SK" sz="2400" b="1" dirty="0" smtClean="0">
              <a:solidFill>
                <a:schemeClr val="accent2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sk-SK" sz="2400" b="1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K</a:t>
            </a:r>
          </a:p>
          <a:p>
            <a:pPr>
              <a:lnSpc>
                <a:spcPct val="150000"/>
              </a:lnSpc>
            </a:pPr>
            <a:r>
              <a:rPr lang="sk-SK" sz="2400" b="1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N</a:t>
            </a:r>
          </a:p>
          <a:p>
            <a:pPr>
              <a:lnSpc>
                <a:spcPct val="150000"/>
              </a:lnSpc>
            </a:pPr>
            <a:r>
              <a:rPr lang="sk-SK" sz="2400" b="1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A</a:t>
            </a:r>
          </a:p>
          <a:p>
            <a:pPr>
              <a:lnSpc>
                <a:spcPct val="150000"/>
              </a:lnSpc>
            </a:pPr>
            <a:r>
              <a:rPr lang="sk-SK" sz="2400" b="1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C</a:t>
            </a:r>
          </a:p>
          <a:p>
            <a:pPr>
              <a:lnSpc>
                <a:spcPct val="150000"/>
              </a:lnSpc>
            </a:pPr>
            <a:r>
              <a:rPr lang="sk-SK" sz="2400" b="1" dirty="0" smtClean="0">
                <a:solidFill>
                  <a:schemeClr val="accent2"/>
                </a:solidFill>
                <a:latin typeface="Comic Sans MS" panose="030F0702030302020204" pitchFamily="66" charset="0"/>
              </a:rPr>
              <a:t>K</a:t>
            </a:r>
            <a:endParaRPr lang="sk-SK" sz="2800" b="1" dirty="0" smtClean="0">
              <a:solidFill>
                <a:schemeClr val="accent2"/>
              </a:solidFill>
              <a:latin typeface="Comic Sans MS" panose="030F0702030302020204" pitchFamily="66" charset="0"/>
            </a:endParaRPr>
          </a:p>
          <a:p>
            <a:endParaRPr lang="sk-SK" sz="2800" b="1" dirty="0">
              <a:solidFill>
                <a:schemeClr val="accent2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564x/a8/3b/77/a83b7755aa88b9aa987b20ba4245a80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838" y="0"/>
            <a:ext cx="7559675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ok 1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400" y="816686"/>
            <a:ext cx="3600000" cy="2700000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</p:pic>
      <p:pic>
        <p:nvPicPr>
          <p:cNvPr id="3" name="Obrázok 2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400" y="3744869"/>
            <a:ext cx="3600000" cy="2700000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</p:pic>
      <p:pic>
        <p:nvPicPr>
          <p:cNvPr id="4" name="Obrázok 3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000" y="7134717"/>
            <a:ext cx="3600000" cy="2700000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</p:pic>
      <p:sp>
        <p:nvSpPr>
          <p:cNvPr id="5" name="BlokTextu 4"/>
          <p:cNvSpPr txBox="1"/>
          <p:nvPr/>
        </p:nvSpPr>
        <p:spPr>
          <a:xfrm>
            <a:off x="1129355" y="6600821"/>
            <a:ext cx="52132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Úcta k starším v penzióne Smaragd</a:t>
            </a:r>
            <a:endParaRPr lang="sk-SK" sz="2400" dirty="0">
              <a:solidFill>
                <a:schemeClr val="bg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586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a8/3b/77/a83b7755aa88b9aa987b20ba4245a80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838" y="0"/>
            <a:ext cx="7559675" cy="10620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lokTextu 2"/>
          <p:cNvSpPr txBox="1"/>
          <p:nvPr/>
        </p:nvSpPr>
        <p:spPr>
          <a:xfrm>
            <a:off x="1262705" y="1095371"/>
            <a:ext cx="43781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Úcta k starším KD Hurbanovo</a:t>
            </a:r>
            <a:endParaRPr lang="sk-SK" sz="2400" dirty="0">
              <a:solidFill>
                <a:schemeClr val="bg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Obrázok 3" descr="385397308_1550313809039681_752802438317997415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1" y="3823124"/>
            <a:ext cx="2362864" cy="22157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Obrázok 4" descr="387484421_854650702730127_3410137536582297205_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0850" y="1577559"/>
            <a:ext cx="3600000" cy="27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Obrázok 5" descr="387577275_756061566329346_4910456761014045634_n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6550" y="4394559"/>
            <a:ext cx="3510000" cy="27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Obrázok 6" descr="394832353_237848415944878_8680186429300819943_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4000" y="7234479"/>
            <a:ext cx="4800000" cy="27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Motí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ív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í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437</TotalTime>
  <Words>285</Words>
  <Application>Microsoft Office PowerPoint</Application>
  <PresentationFormat>Vlastná</PresentationFormat>
  <Paragraphs>107</Paragraphs>
  <Slides>67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67</vt:i4>
      </vt:variant>
    </vt:vector>
  </HeadingPairs>
  <TitlesOfParts>
    <vt:vector size="68" baseType="lpstr">
      <vt:lpstr>Motív Office</vt:lpstr>
      <vt:lpstr>Snímka 1</vt:lpstr>
      <vt:lpstr>Snímka 2</vt:lpstr>
      <vt:lpstr>Snímka 3</vt:lpstr>
      <vt:lpstr>Snímka 4</vt:lpstr>
      <vt:lpstr>Snímka 5</vt:lpstr>
      <vt:lpstr>Snímka 6</vt:lpstr>
      <vt:lpstr>Snímka 7</vt:lpstr>
      <vt:lpstr>Snímka 8</vt:lpstr>
      <vt:lpstr>Snímka 9</vt:lpstr>
      <vt:lpstr>Snímka 10</vt:lpstr>
      <vt:lpstr>Snímka 11</vt:lpstr>
      <vt:lpstr>Snímka 12</vt:lpstr>
      <vt:lpstr>Snímka 13</vt:lpstr>
      <vt:lpstr>Snímka 14</vt:lpstr>
      <vt:lpstr>Snímka 15</vt:lpstr>
      <vt:lpstr>Snímka 16</vt:lpstr>
      <vt:lpstr>Snímka 17</vt:lpstr>
      <vt:lpstr>Snímka 18</vt:lpstr>
      <vt:lpstr>Snímka 19</vt:lpstr>
      <vt:lpstr>Snímka 20</vt:lpstr>
      <vt:lpstr>Snímka 21</vt:lpstr>
      <vt:lpstr>Snímka 22</vt:lpstr>
      <vt:lpstr>Snímka 23</vt:lpstr>
      <vt:lpstr>Snímka 24</vt:lpstr>
      <vt:lpstr>Snímka 25</vt:lpstr>
      <vt:lpstr>Snímka 26</vt:lpstr>
      <vt:lpstr>Snímka 27</vt:lpstr>
      <vt:lpstr>Snímka 28</vt:lpstr>
      <vt:lpstr>Snímka 29</vt:lpstr>
      <vt:lpstr>Snímka 30</vt:lpstr>
      <vt:lpstr>Snímka 31</vt:lpstr>
      <vt:lpstr>Snímka 32</vt:lpstr>
      <vt:lpstr>Snímka 33</vt:lpstr>
      <vt:lpstr>Snímka 34</vt:lpstr>
      <vt:lpstr>Snímka 35</vt:lpstr>
      <vt:lpstr>Snímka 36</vt:lpstr>
      <vt:lpstr>Snímka 37</vt:lpstr>
      <vt:lpstr>Snímka 38</vt:lpstr>
      <vt:lpstr>Snímka 39</vt:lpstr>
      <vt:lpstr>Snímka 40</vt:lpstr>
      <vt:lpstr>Snímka 41</vt:lpstr>
      <vt:lpstr>Snímka 42</vt:lpstr>
      <vt:lpstr>Snímka 43</vt:lpstr>
      <vt:lpstr>Snímka 44</vt:lpstr>
      <vt:lpstr>Snímka 45</vt:lpstr>
      <vt:lpstr>Snímka 46</vt:lpstr>
      <vt:lpstr>Snímka 47</vt:lpstr>
      <vt:lpstr>Snímka 48</vt:lpstr>
      <vt:lpstr>Snímka 49</vt:lpstr>
      <vt:lpstr>Snímka 50</vt:lpstr>
      <vt:lpstr>Snímka 51</vt:lpstr>
      <vt:lpstr>Snímka 52</vt:lpstr>
      <vt:lpstr>Snímka 53</vt:lpstr>
      <vt:lpstr>Snímka 54</vt:lpstr>
      <vt:lpstr>Snímka 55</vt:lpstr>
      <vt:lpstr>Snímka 56</vt:lpstr>
      <vt:lpstr>Snímka 57</vt:lpstr>
      <vt:lpstr>Snímka 58</vt:lpstr>
      <vt:lpstr>Snímka 59</vt:lpstr>
      <vt:lpstr>Snímka 60</vt:lpstr>
      <vt:lpstr>Snímka 61</vt:lpstr>
      <vt:lpstr>Snímka 62</vt:lpstr>
      <vt:lpstr>Snímka 63</vt:lpstr>
      <vt:lpstr>Snímka 64</vt:lpstr>
      <vt:lpstr>Snímka 65</vt:lpstr>
      <vt:lpstr>Snímka 66</vt:lpstr>
      <vt:lpstr>Snímka 67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Mš Nový diel Hurbano</dc:creator>
  <cp:lastModifiedBy>romi</cp:lastModifiedBy>
  <cp:revision>80</cp:revision>
  <dcterms:created xsi:type="dcterms:W3CDTF">2024-03-24T16:16:47Z</dcterms:created>
  <dcterms:modified xsi:type="dcterms:W3CDTF">2024-08-08T14:41:54Z</dcterms:modified>
</cp:coreProperties>
</file>