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9" r:id="rId4"/>
    <p:sldId id="347" r:id="rId5"/>
    <p:sldId id="258" r:id="rId6"/>
    <p:sldId id="310" r:id="rId7"/>
    <p:sldId id="259" r:id="rId8"/>
    <p:sldId id="311" r:id="rId9"/>
    <p:sldId id="260" r:id="rId10"/>
    <p:sldId id="261" r:id="rId11"/>
    <p:sldId id="312" r:id="rId12"/>
    <p:sldId id="351" r:id="rId13"/>
    <p:sldId id="262" r:id="rId14"/>
    <p:sldId id="313" r:id="rId15"/>
    <p:sldId id="263" r:id="rId16"/>
    <p:sldId id="314" r:id="rId17"/>
    <p:sldId id="264" r:id="rId18"/>
    <p:sldId id="315" r:id="rId19"/>
    <p:sldId id="266" r:id="rId20"/>
    <p:sldId id="316" r:id="rId21"/>
    <p:sldId id="267" r:id="rId22"/>
    <p:sldId id="317" r:id="rId23"/>
    <p:sldId id="271" r:id="rId24"/>
    <p:sldId id="318" r:id="rId25"/>
    <p:sldId id="268" r:id="rId26"/>
    <p:sldId id="269" r:id="rId27"/>
    <p:sldId id="270" r:id="rId28"/>
    <p:sldId id="319" r:id="rId29"/>
    <p:sldId id="320" r:id="rId30"/>
    <p:sldId id="321" r:id="rId31"/>
    <p:sldId id="322" r:id="rId32"/>
    <p:sldId id="273" r:id="rId33"/>
    <p:sldId id="323" r:id="rId34"/>
    <p:sldId id="346" r:id="rId35"/>
    <p:sldId id="274" r:id="rId36"/>
    <p:sldId id="324" r:id="rId37"/>
    <p:sldId id="275" r:id="rId38"/>
    <p:sldId id="325" r:id="rId39"/>
    <p:sldId id="276" r:id="rId40"/>
    <p:sldId id="277" r:id="rId41"/>
    <p:sldId id="278" r:id="rId42"/>
    <p:sldId id="326" r:id="rId43"/>
    <p:sldId id="327" r:id="rId44"/>
    <p:sldId id="354" r:id="rId45"/>
    <p:sldId id="328" r:id="rId46"/>
    <p:sldId id="279" r:id="rId47"/>
    <p:sldId id="329" r:id="rId48"/>
    <p:sldId id="280" r:id="rId49"/>
    <p:sldId id="330" r:id="rId50"/>
    <p:sldId id="355" r:id="rId51"/>
    <p:sldId id="281" r:id="rId52"/>
    <p:sldId id="331" r:id="rId53"/>
    <p:sldId id="282" r:id="rId54"/>
    <p:sldId id="332" r:id="rId55"/>
    <p:sldId id="283" r:id="rId56"/>
    <p:sldId id="284" r:id="rId57"/>
    <p:sldId id="333" r:id="rId58"/>
    <p:sldId id="285" r:id="rId59"/>
    <p:sldId id="334" r:id="rId60"/>
    <p:sldId id="287" r:id="rId61"/>
    <p:sldId id="294" r:id="rId62"/>
    <p:sldId id="288" r:id="rId63"/>
    <p:sldId id="335" r:id="rId64"/>
    <p:sldId id="295" r:id="rId65"/>
    <p:sldId id="296" r:id="rId66"/>
    <p:sldId id="336" r:id="rId67"/>
    <p:sldId id="289" r:id="rId68"/>
    <p:sldId id="290" r:id="rId69"/>
    <p:sldId id="337" r:id="rId70"/>
    <p:sldId id="291" r:id="rId71"/>
    <p:sldId id="338" r:id="rId72"/>
    <p:sldId id="297" r:id="rId73"/>
    <p:sldId id="339" r:id="rId74"/>
    <p:sldId id="305" r:id="rId75"/>
    <p:sldId id="307" r:id="rId76"/>
    <p:sldId id="300" r:id="rId77"/>
    <p:sldId id="340" r:id="rId78"/>
    <p:sldId id="298" r:id="rId79"/>
    <p:sldId id="341" r:id="rId80"/>
    <p:sldId id="299" r:id="rId81"/>
    <p:sldId id="342" r:id="rId82"/>
    <p:sldId id="302" r:id="rId83"/>
    <p:sldId id="308" r:id="rId84"/>
    <p:sldId id="303" r:id="rId85"/>
    <p:sldId id="343" r:id="rId86"/>
    <p:sldId id="306" r:id="rId87"/>
    <p:sldId id="344" r:id="rId88"/>
    <p:sldId id="348" r:id="rId89"/>
    <p:sldId id="349" r:id="rId90"/>
    <p:sldId id="350" r:id="rId91"/>
    <p:sldId id="301" r:id="rId92"/>
  </p:sldIdLst>
  <p:sldSz cx="6858000" cy="9906000" type="A4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33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74" autoAdjust="0"/>
  </p:normalViewPr>
  <p:slideViewPr>
    <p:cSldViewPr snapToGrid="0">
      <p:cViewPr varScale="1">
        <p:scale>
          <a:sx n="51" d="100"/>
          <a:sy n="51" d="100"/>
        </p:scale>
        <p:origin x="2304" y="27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0539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243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283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1632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635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672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725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5948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1306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8855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k-SK" dirty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7699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B4B19-1101-42DA-9748-9034B0D8A161}" type="datetimeFigureOut">
              <a:rPr lang="sk-SK" smtClean="0"/>
              <a:pPr/>
              <a:t>02.09.2025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43E29-A743-4D2B-B866-6619DF29869F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414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jfif"/><Relationship Id="rId4" Type="http://schemas.openxmlformats.org/officeDocument/2006/relationships/image" Target="../media/image1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jpeg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jpe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24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5" Type="http://schemas.openxmlformats.org/officeDocument/2006/relationships/image" Target="../media/image251.jpg"/><Relationship Id="rId4" Type="http://schemas.openxmlformats.org/officeDocument/2006/relationships/image" Target="../media/image2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7" Type="http://schemas.openxmlformats.org/officeDocument/2006/relationships/image" Target="../media/image261.jp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jp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7.jpg"/><Relationship Id="rId4" Type="http://schemas.openxmlformats.org/officeDocument/2006/relationships/image" Target="../media/image27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jpeg"/><Relationship Id="rId4" Type="http://schemas.openxmlformats.org/officeDocument/2006/relationships/image" Target="../media/image2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jfif"/><Relationship Id="rId5" Type="http://schemas.openxmlformats.org/officeDocument/2006/relationships/image" Target="../media/image291.jpg"/><Relationship Id="rId4" Type="http://schemas.openxmlformats.org/officeDocument/2006/relationships/image" Target="../media/image2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302.jpeg"/><Relationship Id="rId7" Type="http://schemas.openxmlformats.org/officeDocument/2006/relationships/image" Target="../media/image306.pn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7" Type="http://schemas.openxmlformats.org/officeDocument/2006/relationships/image" Target="../media/image306.pn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jp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4.png"/><Relationship Id="rId4" Type="http://schemas.openxmlformats.org/officeDocument/2006/relationships/image" Target="../media/image3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.jpg"/><Relationship Id="rId4" Type="http://schemas.openxmlformats.org/officeDocument/2006/relationships/image" Target="../media/image319.jf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3.jpg"/><Relationship Id="rId4" Type="http://schemas.openxmlformats.org/officeDocument/2006/relationships/image" Target="../media/image3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1f/7a/9c/1f7a9cbbf9029f1d68352d641010cb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143000" y="2113085"/>
            <a:ext cx="457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KNIHA  ŠKOLY</a:t>
            </a:r>
          </a:p>
          <a:p>
            <a:endParaRPr lang="sk-SK" sz="36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sk-SK" sz="36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  </a:t>
            </a:r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školský rok 2024 – 2025</a:t>
            </a:r>
          </a:p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sk-SK" sz="24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          Materská škola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          Nový diel 50</a:t>
            </a:r>
          </a:p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0"/>
              </a:rPr>
              <a:t>          Hurbanovo</a:t>
            </a:r>
            <a:endParaRPr lang="sk-SK" sz="3600" dirty="0">
              <a:solidFill>
                <a:schemeClr val="accent6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1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736x/fd/ec/f0/fdecf0bc28166018330bab43898bcd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8" r="11743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14136" y="3399054"/>
            <a:ext cx="534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Úcta k starším v penzióne Smaragd.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1" y="6877050"/>
            <a:ext cx="3600001" cy="270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924300"/>
            <a:ext cx="3600001" cy="270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9699" y="647136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750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fd/ec/f0/fdecf0bc28166018330bab43898bcd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8" r="11743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814136" y="3399054"/>
            <a:ext cx="534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Úcta k starším </a:t>
            </a:r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 ZSS Magnólia.</a:t>
            </a:r>
            <a:endParaRPr lang="sk-SK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9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361950"/>
            <a:ext cx="3981450" cy="298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IMG_9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850" y="40767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IMG_91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650" y="6856884"/>
            <a:ext cx="3848100" cy="256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fd/ec/f0/fdecf0bc28166018330bab43898bcd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8" r="11743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76036" y="636804"/>
            <a:ext cx="5342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Úcta k starším v </a:t>
            </a:r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Dome kultúry.</a:t>
            </a:r>
            <a:endParaRPr lang="sk-SK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89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" y="1519238"/>
            <a:ext cx="3352800" cy="1885950"/>
          </a:xfrm>
          <a:prstGeom prst="rect">
            <a:avLst/>
          </a:prstGeom>
        </p:spPr>
      </p:pic>
      <p:pic>
        <p:nvPicPr>
          <p:cNvPr id="5" name="Obrázok 4" descr="IMG_89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76650"/>
            <a:ext cx="4241799" cy="2386012"/>
          </a:xfrm>
          <a:prstGeom prst="rect">
            <a:avLst/>
          </a:prstGeom>
        </p:spPr>
      </p:pic>
      <p:pic>
        <p:nvPicPr>
          <p:cNvPr id="6" name="Obrázok 5" descr="IMG_89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450" y="6486524"/>
            <a:ext cx="3543300" cy="265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pinimg.com/736x/ba/46/75/ba46757d5fb684fbd18929fbcb737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020" r="5731" b="4291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038450" y="3481864"/>
            <a:ext cx="486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Beseda s dentálnou  hygieničkou.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591095"/>
            <a:ext cx="3600001" cy="270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451" y="4746584"/>
            <a:ext cx="3600001" cy="2700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740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ba/46/75/ba46757d5fb684fbd18929fbcb73772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5020" r="5731" b="4291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943200" y="852964"/>
            <a:ext cx="4860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Beseda s dentálnou  </a:t>
            </a:r>
            <a:r>
              <a:rPr lang="sk-SK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hygieničkou.</a:t>
            </a:r>
            <a:endParaRPr lang="sk-SK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dentálna hygiena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466850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dentálna hygiena (4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50" y="4114800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 descr="dentálna hygiena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850" y="649605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736x/a5/23/ca/a523ca2d5cc12dec1eb60711b4b1d0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69608" y="3312031"/>
            <a:ext cx="542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Dotyky generácií v triede Stonožiek.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8" y="546038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24" y="560146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9" y="4185581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185581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9" y="6965900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58" y="6965900"/>
            <a:ext cx="3120001" cy="234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744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a5/23/ca/a523ca2d5cc12dec1eb60711b4b1d0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67341" y="5907255"/>
            <a:ext cx="5422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latin typeface="Comic Sans MS" panose="030F0702030302020204" pitchFamily="66" charset="0"/>
              </a:rPr>
              <a:t>     v triede Slnečníc.</a:t>
            </a:r>
          </a:p>
          <a:p>
            <a:endParaRPr lang="sk-SK" sz="2400" dirty="0">
              <a:latin typeface="Comic Sans MS" panose="030F0702030302020204" pitchFamily="66" charset="0"/>
            </a:endParaRPr>
          </a:p>
        </p:txBody>
      </p:sp>
      <p:pic>
        <p:nvPicPr>
          <p:cNvPr id="4" name="Obrázok 3" descr="dotyky generácií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0"/>
            <a:ext cx="3429000" cy="2571750"/>
          </a:xfrm>
          <a:prstGeom prst="rect">
            <a:avLst/>
          </a:prstGeom>
        </p:spPr>
      </p:pic>
      <p:pic>
        <p:nvPicPr>
          <p:cNvPr id="5" name="Obrázok 4" descr="dotyky generácií (1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50" y="2952750"/>
            <a:ext cx="3771900" cy="2828925"/>
          </a:xfrm>
          <a:prstGeom prst="rect">
            <a:avLst/>
          </a:prstGeom>
        </p:spPr>
      </p:pic>
      <p:pic>
        <p:nvPicPr>
          <p:cNvPr id="6" name="Obrázok 5" descr="dotyky generácií (1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590550"/>
            <a:ext cx="2895600" cy="2171700"/>
          </a:xfrm>
          <a:prstGeom prst="rect">
            <a:avLst/>
          </a:prstGeom>
        </p:spPr>
      </p:pic>
      <p:pic>
        <p:nvPicPr>
          <p:cNvPr id="7" name="Obrázok 6" descr="dotyky generácií (15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6019800"/>
            <a:ext cx="2743200" cy="3657600"/>
          </a:xfrm>
          <a:prstGeom prst="rect">
            <a:avLst/>
          </a:prstGeom>
        </p:spPr>
      </p:pic>
      <p:pic>
        <p:nvPicPr>
          <p:cNvPr id="8" name="Obrázok 7" descr="dotyky generácií (2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1950" y="6553200"/>
            <a:ext cx="3124200" cy="234315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267341" y="106325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Dotyky generácií </a:t>
            </a:r>
            <a:endParaRPr lang="sk-SK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.pinimg.com/736x/00/b8/9e/00b89e70260d63b1114eb9c3eef570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47437" y="4077731"/>
            <a:ext cx="21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Divadelné </a:t>
            </a:r>
          </a:p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predstavenie </a:t>
            </a:r>
          </a:p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O lišiakovi.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6433968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12" y="3552231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37" y="670494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17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00/b8/9e/00b89e70260d63b1114eb9c3eef570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0" y="553481"/>
            <a:ext cx="21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Divadelné </a:t>
            </a:r>
          </a:p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predstavenie </a:t>
            </a:r>
          </a:p>
          <a:p>
            <a:pPr algn="ctr"/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O </a:t>
            </a: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lišiakovi.</a:t>
            </a:r>
            <a:endParaRPr lang="sk-SK" sz="24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lišiak divadlo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28750"/>
            <a:ext cx="2914650" cy="2914650"/>
          </a:xfrm>
          <a:prstGeom prst="rect">
            <a:avLst/>
          </a:prstGeom>
        </p:spPr>
      </p:pic>
      <p:pic>
        <p:nvPicPr>
          <p:cNvPr id="5" name="Obrázok 4" descr="lišiak divadlo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9149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.pinimg.com/736x/54/5d/ab/545dabefc51347a14b9d3a3323679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0875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462975" y="4205230"/>
            <a:ext cx="2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Mikuláš  v MŠ.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6" y="3316895"/>
            <a:ext cx="3600001" cy="270000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36" y="323851"/>
            <a:ext cx="3600001" cy="270000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5" y="6309939"/>
            <a:ext cx="3600001" cy="2700000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400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736x/b5/6a/5b/b56a5be868232934df16fedabddcb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446683" y="3034571"/>
            <a:ext cx="312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Fit Day pri CVČ.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6689507"/>
            <a:ext cx="3600001" cy="270000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3473015"/>
            <a:ext cx="3600001" cy="270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1" y="268133"/>
            <a:ext cx="360000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54/5d/ab/545dabefc51347a14b9d3a3323679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0875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67225" y="1385830"/>
            <a:ext cx="2435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Mikuláš  v 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MŠ.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áf mikuláš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414263"/>
            <a:ext cx="4248150" cy="2012063"/>
          </a:xfrm>
          <a:prstGeom prst="rect">
            <a:avLst/>
          </a:prstGeom>
        </p:spPr>
      </p:pic>
      <p:pic>
        <p:nvPicPr>
          <p:cNvPr id="5" name="Obrázok 4" descr="áf mikuláš (10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" y="2628900"/>
            <a:ext cx="3174999" cy="2381250"/>
          </a:xfrm>
          <a:prstGeom prst="rect">
            <a:avLst/>
          </a:prstGeom>
        </p:spPr>
      </p:pic>
      <p:pic>
        <p:nvPicPr>
          <p:cNvPr id="6" name="Obrázok 5" descr="áf mikuláš (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6024536"/>
            <a:ext cx="3790950" cy="3217072"/>
          </a:xfrm>
          <a:prstGeom prst="rect">
            <a:avLst/>
          </a:prstGeom>
        </p:spPr>
      </p:pic>
      <p:pic>
        <p:nvPicPr>
          <p:cNvPr id="7" name="Obrázok 6" descr="áf mikuláš (3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9550" y="2990850"/>
            <a:ext cx="283845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736x/9d/74/0b/9d740b21188bf5c99d8409d80f70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556311" y="3385800"/>
            <a:ext cx="434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Mikuláš v penzióne Smaragd.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00" y="636583"/>
            <a:ext cx="3600001" cy="2700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00" y="3847465"/>
            <a:ext cx="3600001" cy="2700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9" y="6673165"/>
            <a:ext cx="3600001" cy="2700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462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9d/74/0b/9d740b21188bf5c99d8409d80f70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669636" y="550454"/>
            <a:ext cx="434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Mikuláš v </a:t>
            </a:r>
            <a:r>
              <a:rPr lang="sk-SK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ZSS Magnólia.</a:t>
            </a:r>
            <a:endParaRPr lang="sk-SK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98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988" y="6861110"/>
            <a:ext cx="3531637" cy="264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 descr="IMG_9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1784" y="4211841"/>
            <a:ext cx="3403754" cy="255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 descr="IMG_9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4616" y="988498"/>
            <a:ext cx="4151475" cy="3113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pinimg.com/736x/c1/40/62/c140628b0e18805e6b71a87da4b460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50709" y="3076565"/>
            <a:ext cx="515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Sviatočná Hvezdáreň v Hurbanove.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228600"/>
            <a:ext cx="3600001" cy="2700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717300"/>
            <a:ext cx="3600001" cy="2700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751632"/>
            <a:ext cx="3600001" cy="2700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257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c1/40/62/c140628b0e18805e6b71a87da4b460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98309" y="523865"/>
            <a:ext cx="515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Sviatočná Hvezdáreň v </a:t>
            </a:r>
            <a:r>
              <a:rPr lang="sk-SK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Hurbanove.</a:t>
            </a:r>
            <a:endParaRPr lang="sk-SK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hvezdáreň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350" y="1143000"/>
            <a:ext cx="3695700" cy="2771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 descr="hvezdáreň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95801"/>
            <a:ext cx="2762250" cy="2071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hvezdáreň (5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650" y="4495800"/>
            <a:ext cx="3638550" cy="485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348861" y="4234070"/>
            <a:ext cx="2902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</a:t>
            </a:r>
          </a:p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 v triede Lienok.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1" y="4143035"/>
            <a:ext cx="2673000" cy="3564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03" y="1181100"/>
            <a:ext cx="3600000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04" y="6249035"/>
            <a:ext cx="3119060" cy="2916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68703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6200"/>
            <a:ext cx="6857999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49968" y="3913782"/>
            <a:ext cx="535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v triede Včielok.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50" y="5706715"/>
            <a:ext cx="2700000" cy="36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123950"/>
            <a:ext cx="3600001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4457700"/>
            <a:ext cx="3600001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382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2" y="6992621"/>
            <a:ext cx="3600000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629651" y="3740084"/>
            <a:ext cx="559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v triede Stonožiek.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87" y="4201749"/>
            <a:ext cx="3600000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37" y="1000023"/>
            <a:ext cx="4084023" cy="27000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54016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183355" y="6598503"/>
            <a:ext cx="367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Vianočná 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besiedka 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</a:t>
            </a:r>
          </a:p>
          <a:p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triede Margarétok.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462584462_933699785368962_630303839434892895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3295650" cy="2471738"/>
          </a:xfrm>
          <a:prstGeom prst="rect">
            <a:avLst/>
          </a:prstGeom>
        </p:spPr>
      </p:pic>
      <p:pic>
        <p:nvPicPr>
          <p:cNvPr id="5" name="Obrázok 4" descr="466722145_438746672637249_848248108438498535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5300" y="2781300"/>
            <a:ext cx="3479799" cy="2609850"/>
          </a:xfrm>
          <a:prstGeom prst="rect">
            <a:avLst/>
          </a:prstGeom>
        </p:spPr>
      </p:pic>
      <p:pic>
        <p:nvPicPr>
          <p:cNvPr id="6" name="Obrázok 5" descr="467474721_2751334945071466_265809438647154826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1600"/>
            <a:ext cx="3186113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2102703"/>
            <a:ext cx="367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v triede 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Vlčie maky.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87" y="2933700"/>
            <a:ext cx="4259424" cy="5679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b5/6a/5b/b56a5be868232934df16fedabddcbb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85374" y="338873"/>
            <a:ext cx="312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Fit Day pri </a:t>
            </a:r>
            <a:r>
              <a:rPr lang="sk-SK" sz="2400" dirty="0" smtClean="0">
                <a:latin typeface="Comic Sans MS" panose="030F0702030302020204" pitchFamily="66" charset="0"/>
              </a:rPr>
              <a:t>CVČ.</a:t>
            </a:r>
            <a:endParaRPr lang="sk-SK" sz="2400" dirty="0">
              <a:latin typeface="Comic Sans MS" panose="030F0702030302020204" pitchFamily="66" charset="0"/>
            </a:endParaRPr>
          </a:p>
        </p:txBody>
      </p:sp>
      <p:pic>
        <p:nvPicPr>
          <p:cNvPr id="7" name="Obrázok 6" descr="športový deň v cvč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062" y="890942"/>
            <a:ext cx="3484193" cy="2337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 descr="športový deň v cvč (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9944" y="3388822"/>
            <a:ext cx="3418556" cy="228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ok 10" descr="športový deň v cvč (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172" y="5820089"/>
            <a:ext cx="3275827" cy="2127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 descr="športový deň v cvč (18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8498" y="7545101"/>
            <a:ext cx="3150002" cy="2156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169253"/>
            <a:ext cx="367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v triede 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Slnečníc.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slnečnice vianoce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20" y="1922022"/>
            <a:ext cx="2913555" cy="2592828"/>
          </a:xfrm>
          <a:prstGeom prst="rect">
            <a:avLst/>
          </a:prstGeom>
        </p:spPr>
      </p:pic>
      <p:pic>
        <p:nvPicPr>
          <p:cNvPr id="5" name="Obrázok 4" descr="462584416_1173777830853514_585778020367539890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61" y="4701462"/>
            <a:ext cx="2724053" cy="3632070"/>
          </a:xfrm>
          <a:prstGeom prst="rect">
            <a:avLst/>
          </a:prstGeom>
        </p:spPr>
      </p:pic>
      <p:pic>
        <p:nvPicPr>
          <p:cNvPr id="6" name="Obrázok 5" descr="466720175_1303157110887404_8933554819639553235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775" y="4701462"/>
            <a:ext cx="3688183" cy="2766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169253"/>
            <a:ext cx="367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Vianočná besiedka v triede 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Púpav.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462543376_959596866015999_8199960568447326885_n.jpg"/>
          <p:cNvPicPr>
            <a:picLocks noChangeAspect="1"/>
          </p:cNvPicPr>
          <p:nvPr/>
        </p:nvPicPr>
        <p:blipFill>
          <a:blip r:embed="rId3"/>
          <a:srcRect b="34375"/>
          <a:stretch>
            <a:fillRect/>
          </a:stretch>
        </p:blipFill>
        <p:spPr>
          <a:xfrm>
            <a:off x="2952750" y="666750"/>
            <a:ext cx="3467100" cy="4800600"/>
          </a:xfrm>
          <a:prstGeom prst="rect">
            <a:avLst/>
          </a:prstGeom>
        </p:spPr>
      </p:pic>
      <p:pic>
        <p:nvPicPr>
          <p:cNvPr id="5" name="Obrázok 4" descr="462584067_3752490548336720_6641659835031531575_n.jpg"/>
          <p:cNvPicPr>
            <a:picLocks noChangeAspect="1"/>
          </p:cNvPicPr>
          <p:nvPr/>
        </p:nvPicPr>
        <p:blipFill>
          <a:blip r:embed="rId4"/>
          <a:srcRect b="32479"/>
          <a:stretch>
            <a:fillRect/>
          </a:stretch>
        </p:blipFill>
        <p:spPr>
          <a:xfrm>
            <a:off x="1195260" y="5617029"/>
            <a:ext cx="4129216" cy="3717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d1/7d/c3/d17dc3f9787ea5afb36f4228b57e4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047750" y="4232996"/>
            <a:ext cx="516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Divadelné predstavenie RATATAJ.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997331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36000 w 3600001"/>
              <a:gd name="connsiteY1" fmla="*/ 0 h 2700000"/>
              <a:gd name="connsiteX2" fmla="*/ 1272000 w 3600001"/>
              <a:gd name="connsiteY2" fmla="*/ 0 h 2700000"/>
              <a:gd name="connsiteX3" fmla="*/ 1908001 w 3600001"/>
              <a:gd name="connsiteY3" fmla="*/ 0 h 2700000"/>
              <a:gd name="connsiteX4" fmla="*/ 2580001 w 3600001"/>
              <a:gd name="connsiteY4" fmla="*/ 0 h 2700000"/>
              <a:gd name="connsiteX5" fmla="*/ 3600001 w 3600001"/>
              <a:gd name="connsiteY5" fmla="*/ 0 h 2700000"/>
              <a:gd name="connsiteX6" fmla="*/ 3600001 w 3600001"/>
              <a:gd name="connsiteY6" fmla="*/ 702000 h 2700000"/>
              <a:gd name="connsiteX7" fmla="*/ 3600001 w 3600001"/>
              <a:gd name="connsiteY7" fmla="*/ 1431000 h 2700000"/>
              <a:gd name="connsiteX8" fmla="*/ 3600001 w 3600001"/>
              <a:gd name="connsiteY8" fmla="*/ 2079000 h 2700000"/>
              <a:gd name="connsiteX9" fmla="*/ 3600001 w 3600001"/>
              <a:gd name="connsiteY9" fmla="*/ 2700000 h 2700000"/>
              <a:gd name="connsiteX10" fmla="*/ 3036001 w 3600001"/>
              <a:gd name="connsiteY10" fmla="*/ 2700000 h 2700000"/>
              <a:gd name="connsiteX11" fmla="*/ 2436001 w 3600001"/>
              <a:gd name="connsiteY11" fmla="*/ 2700000 h 2700000"/>
              <a:gd name="connsiteX12" fmla="*/ 1800001 w 3600001"/>
              <a:gd name="connsiteY12" fmla="*/ 2700000 h 2700000"/>
              <a:gd name="connsiteX13" fmla="*/ 1128000 w 3600001"/>
              <a:gd name="connsiteY13" fmla="*/ 2700000 h 2700000"/>
              <a:gd name="connsiteX14" fmla="*/ 564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2106000 h 2700000"/>
              <a:gd name="connsiteX17" fmla="*/ 0 w 3600001"/>
              <a:gd name="connsiteY17" fmla="*/ 1431000 h 2700000"/>
              <a:gd name="connsiteX18" fmla="*/ 0 w 3600001"/>
              <a:gd name="connsiteY18" fmla="*/ 837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52306" y="16556"/>
                  <a:pt x="444643" y="28836"/>
                  <a:pt x="636000" y="0"/>
                </a:cubicBezTo>
                <a:cubicBezTo>
                  <a:pt x="827357" y="-28836"/>
                  <a:pt x="1095428" y="18965"/>
                  <a:pt x="1272000" y="0"/>
                </a:cubicBezTo>
                <a:cubicBezTo>
                  <a:pt x="1448572" y="-18965"/>
                  <a:pt x="1598457" y="18907"/>
                  <a:pt x="1908001" y="0"/>
                </a:cubicBezTo>
                <a:cubicBezTo>
                  <a:pt x="2217545" y="-18907"/>
                  <a:pt x="2301437" y="-18412"/>
                  <a:pt x="2580001" y="0"/>
                </a:cubicBezTo>
                <a:cubicBezTo>
                  <a:pt x="2858565" y="18412"/>
                  <a:pt x="3301960" y="-13574"/>
                  <a:pt x="3600001" y="0"/>
                </a:cubicBezTo>
                <a:cubicBezTo>
                  <a:pt x="3587787" y="318157"/>
                  <a:pt x="3634454" y="352390"/>
                  <a:pt x="3600001" y="702000"/>
                </a:cubicBezTo>
                <a:cubicBezTo>
                  <a:pt x="3565548" y="1051610"/>
                  <a:pt x="3609137" y="1137006"/>
                  <a:pt x="3600001" y="1431000"/>
                </a:cubicBezTo>
                <a:cubicBezTo>
                  <a:pt x="3590865" y="1724994"/>
                  <a:pt x="3607373" y="1830340"/>
                  <a:pt x="3600001" y="2079000"/>
                </a:cubicBezTo>
                <a:cubicBezTo>
                  <a:pt x="3592629" y="2327660"/>
                  <a:pt x="3606493" y="2459280"/>
                  <a:pt x="3600001" y="2700000"/>
                </a:cubicBezTo>
                <a:cubicBezTo>
                  <a:pt x="3462437" y="2713313"/>
                  <a:pt x="3234387" y="2692374"/>
                  <a:pt x="3036001" y="2700000"/>
                </a:cubicBezTo>
                <a:cubicBezTo>
                  <a:pt x="2837615" y="2707626"/>
                  <a:pt x="2588409" y="2709618"/>
                  <a:pt x="2436001" y="2700000"/>
                </a:cubicBezTo>
                <a:cubicBezTo>
                  <a:pt x="2283593" y="2690382"/>
                  <a:pt x="1981817" y="2676787"/>
                  <a:pt x="1800001" y="2700000"/>
                </a:cubicBezTo>
                <a:cubicBezTo>
                  <a:pt x="1618185" y="2723213"/>
                  <a:pt x="1376941" y="2732593"/>
                  <a:pt x="1128000" y="2700000"/>
                </a:cubicBezTo>
                <a:cubicBezTo>
                  <a:pt x="879059" y="2667407"/>
                  <a:pt x="834198" y="2696269"/>
                  <a:pt x="564000" y="2700000"/>
                </a:cubicBezTo>
                <a:cubicBezTo>
                  <a:pt x="293802" y="2703731"/>
                  <a:pt x="137042" y="2719681"/>
                  <a:pt x="0" y="2700000"/>
                </a:cubicBezTo>
                <a:cubicBezTo>
                  <a:pt x="7139" y="2550392"/>
                  <a:pt x="-19270" y="2298066"/>
                  <a:pt x="0" y="2106000"/>
                </a:cubicBezTo>
                <a:cubicBezTo>
                  <a:pt x="19270" y="1913934"/>
                  <a:pt x="-12027" y="1621452"/>
                  <a:pt x="0" y="1431000"/>
                </a:cubicBezTo>
                <a:cubicBezTo>
                  <a:pt x="12027" y="1240548"/>
                  <a:pt x="23716" y="1011446"/>
                  <a:pt x="0" y="837000"/>
                </a:cubicBezTo>
                <a:cubicBezTo>
                  <a:pt x="-23716" y="662554"/>
                  <a:pt x="36742" y="292470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308497" y="32716"/>
                  <a:pt x="518019" y="12229"/>
                  <a:pt x="672000" y="0"/>
                </a:cubicBezTo>
                <a:cubicBezTo>
                  <a:pt x="825981" y="-12229"/>
                  <a:pt x="1024392" y="-18614"/>
                  <a:pt x="1164000" y="0"/>
                </a:cubicBezTo>
                <a:cubicBezTo>
                  <a:pt x="1303608" y="18614"/>
                  <a:pt x="1526323" y="15821"/>
                  <a:pt x="1692000" y="0"/>
                </a:cubicBezTo>
                <a:cubicBezTo>
                  <a:pt x="1857677" y="-15821"/>
                  <a:pt x="2049223" y="-15682"/>
                  <a:pt x="2184001" y="0"/>
                </a:cubicBezTo>
                <a:cubicBezTo>
                  <a:pt x="2318779" y="15682"/>
                  <a:pt x="2583653" y="18474"/>
                  <a:pt x="2784001" y="0"/>
                </a:cubicBezTo>
                <a:cubicBezTo>
                  <a:pt x="2984349" y="-18474"/>
                  <a:pt x="3384670" y="26494"/>
                  <a:pt x="3600001" y="0"/>
                </a:cubicBezTo>
                <a:cubicBezTo>
                  <a:pt x="3633267" y="240556"/>
                  <a:pt x="3619973" y="379353"/>
                  <a:pt x="3600001" y="675000"/>
                </a:cubicBezTo>
                <a:cubicBezTo>
                  <a:pt x="3580029" y="970647"/>
                  <a:pt x="3606689" y="1208862"/>
                  <a:pt x="3600001" y="1377000"/>
                </a:cubicBezTo>
                <a:cubicBezTo>
                  <a:pt x="3593313" y="1545138"/>
                  <a:pt x="3620422" y="1752433"/>
                  <a:pt x="3600001" y="1998000"/>
                </a:cubicBezTo>
                <a:cubicBezTo>
                  <a:pt x="3579580" y="2243567"/>
                  <a:pt x="3601154" y="2429486"/>
                  <a:pt x="3600001" y="2700000"/>
                </a:cubicBezTo>
                <a:cubicBezTo>
                  <a:pt x="3402430" y="2690808"/>
                  <a:pt x="3206520" y="2729358"/>
                  <a:pt x="2964001" y="2700000"/>
                </a:cubicBezTo>
                <a:cubicBezTo>
                  <a:pt x="2721482" y="2670642"/>
                  <a:pt x="2626197" y="2689188"/>
                  <a:pt x="2436001" y="2700000"/>
                </a:cubicBezTo>
                <a:cubicBezTo>
                  <a:pt x="2245805" y="2710812"/>
                  <a:pt x="2114502" y="2711510"/>
                  <a:pt x="1908001" y="2700000"/>
                </a:cubicBezTo>
                <a:cubicBezTo>
                  <a:pt x="1701500" y="2688490"/>
                  <a:pt x="1633949" y="2686704"/>
                  <a:pt x="1416000" y="2700000"/>
                </a:cubicBezTo>
                <a:cubicBezTo>
                  <a:pt x="1198051" y="2713296"/>
                  <a:pt x="1100949" y="2707249"/>
                  <a:pt x="852000" y="2700000"/>
                </a:cubicBezTo>
                <a:cubicBezTo>
                  <a:pt x="603051" y="2692751"/>
                  <a:pt x="229115" y="2686001"/>
                  <a:pt x="0" y="2700000"/>
                </a:cubicBezTo>
                <a:cubicBezTo>
                  <a:pt x="-16019" y="2421242"/>
                  <a:pt x="33367" y="2201985"/>
                  <a:pt x="0" y="1971000"/>
                </a:cubicBezTo>
                <a:cubicBezTo>
                  <a:pt x="-33367" y="1740015"/>
                  <a:pt x="-7773" y="1581347"/>
                  <a:pt x="0" y="1269000"/>
                </a:cubicBezTo>
                <a:cubicBezTo>
                  <a:pt x="7773" y="956653"/>
                  <a:pt x="8507" y="566492"/>
                  <a:pt x="0" y="0"/>
                </a:cubicBez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39550094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000" y="56634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92000 w 3600001"/>
              <a:gd name="connsiteY1" fmla="*/ 0 h 2700000"/>
              <a:gd name="connsiteX2" fmla="*/ 1020000 w 3600001"/>
              <a:gd name="connsiteY2" fmla="*/ 0 h 2700000"/>
              <a:gd name="connsiteX3" fmla="*/ 1548000 w 3600001"/>
              <a:gd name="connsiteY3" fmla="*/ 0 h 2700000"/>
              <a:gd name="connsiteX4" fmla="*/ 2076001 w 3600001"/>
              <a:gd name="connsiteY4" fmla="*/ 0 h 2700000"/>
              <a:gd name="connsiteX5" fmla="*/ 274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02000 h 2700000"/>
              <a:gd name="connsiteX8" fmla="*/ 3600001 w 3600001"/>
              <a:gd name="connsiteY8" fmla="*/ 1431000 h 2700000"/>
              <a:gd name="connsiteX9" fmla="*/ 3600001 w 3600001"/>
              <a:gd name="connsiteY9" fmla="*/ 2700000 h 2700000"/>
              <a:gd name="connsiteX10" fmla="*/ 3000001 w 3600001"/>
              <a:gd name="connsiteY10" fmla="*/ 2700000 h 2700000"/>
              <a:gd name="connsiteX11" fmla="*/ 2436001 w 3600001"/>
              <a:gd name="connsiteY11" fmla="*/ 2700000 h 2700000"/>
              <a:gd name="connsiteX12" fmla="*/ 1872001 w 3600001"/>
              <a:gd name="connsiteY12" fmla="*/ 2700000 h 2700000"/>
              <a:gd name="connsiteX13" fmla="*/ 1200000 w 3600001"/>
              <a:gd name="connsiteY13" fmla="*/ 2700000 h 2700000"/>
              <a:gd name="connsiteX14" fmla="*/ 708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2079000 h 2700000"/>
              <a:gd name="connsiteX17" fmla="*/ 0 w 3600001"/>
              <a:gd name="connsiteY17" fmla="*/ 1377000 h 2700000"/>
              <a:gd name="connsiteX18" fmla="*/ 0 w 3600001"/>
              <a:gd name="connsiteY18" fmla="*/ 702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09373" y="-14413"/>
                  <a:pt x="315392" y="-17057"/>
                  <a:pt x="492000" y="0"/>
                </a:cubicBezTo>
                <a:cubicBezTo>
                  <a:pt x="668608" y="17057"/>
                  <a:pt x="867799" y="-23396"/>
                  <a:pt x="1020000" y="0"/>
                </a:cubicBezTo>
                <a:cubicBezTo>
                  <a:pt x="1172201" y="23396"/>
                  <a:pt x="1318467" y="20589"/>
                  <a:pt x="1548000" y="0"/>
                </a:cubicBezTo>
                <a:cubicBezTo>
                  <a:pt x="1777533" y="-20589"/>
                  <a:pt x="1913369" y="23408"/>
                  <a:pt x="2076001" y="0"/>
                </a:cubicBezTo>
                <a:cubicBezTo>
                  <a:pt x="2238633" y="-23408"/>
                  <a:pt x="2570593" y="16410"/>
                  <a:pt x="2748001" y="0"/>
                </a:cubicBezTo>
                <a:cubicBezTo>
                  <a:pt x="2925409" y="-16410"/>
                  <a:pt x="3306477" y="37213"/>
                  <a:pt x="3600001" y="0"/>
                </a:cubicBezTo>
                <a:cubicBezTo>
                  <a:pt x="3624542" y="182918"/>
                  <a:pt x="3599358" y="508028"/>
                  <a:pt x="3600001" y="702000"/>
                </a:cubicBezTo>
                <a:cubicBezTo>
                  <a:pt x="3600644" y="895972"/>
                  <a:pt x="3584647" y="1187562"/>
                  <a:pt x="3600001" y="1431000"/>
                </a:cubicBezTo>
                <a:cubicBezTo>
                  <a:pt x="3615355" y="1674438"/>
                  <a:pt x="3546553" y="2151082"/>
                  <a:pt x="3600001" y="2700000"/>
                </a:cubicBezTo>
                <a:cubicBezTo>
                  <a:pt x="3413029" y="2709671"/>
                  <a:pt x="3240599" y="2726876"/>
                  <a:pt x="3000001" y="2700000"/>
                </a:cubicBezTo>
                <a:cubicBezTo>
                  <a:pt x="2759403" y="2673124"/>
                  <a:pt x="2594908" y="2702255"/>
                  <a:pt x="2436001" y="2700000"/>
                </a:cubicBezTo>
                <a:cubicBezTo>
                  <a:pt x="2277094" y="2697745"/>
                  <a:pt x="2102551" y="2710845"/>
                  <a:pt x="1872001" y="2700000"/>
                </a:cubicBezTo>
                <a:cubicBezTo>
                  <a:pt x="1641451" y="2689155"/>
                  <a:pt x="1503923" y="2707668"/>
                  <a:pt x="1200000" y="2700000"/>
                </a:cubicBezTo>
                <a:cubicBezTo>
                  <a:pt x="896077" y="2692332"/>
                  <a:pt x="926108" y="2681278"/>
                  <a:pt x="708000" y="2700000"/>
                </a:cubicBezTo>
                <a:cubicBezTo>
                  <a:pt x="489892" y="2718722"/>
                  <a:pt x="157417" y="2716724"/>
                  <a:pt x="0" y="2700000"/>
                </a:cubicBezTo>
                <a:cubicBezTo>
                  <a:pt x="8081" y="2486257"/>
                  <a:pt x="12981" y="2252589"/>
                  <a:pt x="0" y="2079000"/>
                </a:cubicBezTo>
                <a:cubicBezTo>
                  <a:pt x="-12981" y="1905411"/>
                  <a:pt x="21016" y="1723287"/>
                  <a:pt x="0" y="1377000"/>
                </a:cubicBezTo>
                <a:cubicBezTo>
                  <a:pt x="-21016" y="1030713"/>
                  <a:pt x="-29688" y="989598"/>
                  <a:pt x="0" y="702000"/>
                </a:cubicBezTo>
                <a:cubicBezTo>
                  <a:pt x="29688" y="414402"/>
                  <a:pt x="1994" y="230164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10027" y="-31980"/>
                  <a:pt x="369700" y="6594"/>
                  <a:pt x="672000" y="0"/>
                </a:cubicBezTo>
                <a:cubicBezTo>
                  <a:pt x="974300" y="-6594"/>
                  <a:pt x="927964" y="-3660"/>
                  <a:pt x="1164000" y="0"/>
                </a:cubicBezTo>
                <a:cubicBezTo>
                  <a:pt x="1400036" y="3660"/>
                  <a:pt x="1623069" y="-9633"/>
                  <a:pt x="1764000" y="0"/>
                </a:cubicBezTo>
                <a:cubicBezTo>
                  <a:pt x="1904931" y="9633"/>
                  <a:pt x="2161048" y="-14404"/>
                  <a:pt x="2292001" y="0"/>
                </a:cubicBezTo>
                <a:cubicBezTo>
                  <a:pt x="2422954" y="14404"/>
                  <a:pt x="2746333" y="20050"/>
                  <a:pt x="2964001" y="0"/>
                </a:cubicBezTo>
                <a:cubicBezTo>
                  <a:pt x="3181669" y="-20050"/>
                  <a:pt x="3307833" y="-11408"/>
                  <a:pt x="3600001" y="0"/>
                </a:cubicBezTo>
                <a:cubicBezTo>
                  <a:pt x="3575137" y="220795"/>
                  <a:pt x="3624424" y="441417"/>
                  <a:pt x="3600001" y="675000"/>
                </a:cubicBezTo>
                <a:cubicBezTo>
                  <a:pt x="3575578" y="908583"/>
                  <a:pt x="3599984" y="1002369"/>
                  <a:pt x="3600001" y="1323000"/>
                </a:cubicBezTo>
                <a:cubicBezTo>
                  <a:pt x="3600018" y="1643631"/>
                  <a:pt x="3630218" y="1816124"/>
                  <a:pt x="3600001" y="1944000"/>
                </a:cubicBezTo>
                <a:cubicBezTo>
                  <a:pt x="3569784" y="2071876"/>
                  <a:pt x="3581846" y="2473385"/>
                  <a:pt x="3600001" y="2700000"/>
                </a:cubicBezTo>
                <a:cubicBezTo>
                  <a:pt x="3350122" y="2722037"/>
                  <a:pt x="3245071" y="2681016"/>
                  <a:pt x="3036001" y="2700000"/>
                </a:cubicBezTo>
                <a:cubicBezTo>
                  <a:pt x="2826931" y="2718984"/>
                  <a:pt x="2630503" y="2687205"/>
                  <a:pt x="2436001" y="2700000"/>
                </a:cubicBezTo>
                <a:cubicBezTo>
                  <a:pt x="2241499" y="2712795"/>
                  <a:pt x="2089235" y="2686760"/>
                  <a:pt x="1800001" y="2700000"/>
                </a:cubicBezTo>
                <a:cubicBezTo>
                  <a:pt x="1510767" y="2713240"/>
                  <a:pt x="1364420" y="2672673"/>
                  <a:pt x="1200000" y="2700000"/>
                </a:cubicBezTo>
                <a:cubicBezTo>
                  <a:pt x="1035580" y="2727327"/>
                  <a:pt x="778657" y="2698468"/>
                  <a:pt x="672000" y="2700000"/>
                </a:cubicBezTo>
                <a:cubicBezTo>
                  <a:pt x="565343" y="2701532"/>
                  <a:pt x="169931" y="2682880"/>
                  <a:pt x="0" y="2700000"/>
                </a:cubicBezTo>
                <a:cubicBezTo>
                  <a:pt x="-22657" y="2474345"/>
                  <a:pt x="-25287" y="2275144"/>
                  <a:pt x="0" y="1971000"/>
                </a:cubicBezTo>
                <a:cubicBezTo>
                  <a:pt x="25287" y="1666856"/>
                  <a:pt x="30066" y="1620680"/>
                  <a:pt x="0" y="1350000"/>
                </a:cubicBezTo>
                <a:cubicBezTo>
                  <a:pt x="-30066" y="1079320"/>
                  <a:pt x="-13454" y="917324"/>
                  <a:pt x="0" y="702000"/>
                </a:cubicBezTo>
                <a:cubicBezTo>
                  <a:pt x="13454" y="486676"/>
                  <a:pt x="24436" y="249056"/>
                  <a:pt x="0" y="0"/>
                </a:cubicBez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32315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999" y="5663399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00000 w 3600001"/>
              <a:gd name="connsiteY1" fmla="*/ 0 h 2700000"/>
              <a:gd name="connsiteX2" fmla="*/ 1128000 w 3600001"/>
              <a:gd name="connsiteY2" fmla="*/ 0 h 2700000"/>
              <a:gd name="connsiteX3" fmla="*/ 1692000 w 3600001"/>
              <a:gd name="connsiteY3" fmla="*/ 0 h 2700000"/>
              <a:gd name="connsiteX4" fmla="*/ 2256001 w 3600001"/>
              <a:gd name="connsiteY4" fmla="*/ 0 h 2700000"/>
              <a:gd name="connsiteX5" fmla="*/ 2784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75000 h 2700000"/>
              <a:gd name="connsiteX8" fmla="*/ 3600001 w 3600001"/>
              <a:gd name="connsiteY8" fmla="*/ 1350000 h 2700000"/>
              <a:gd name="connsiteX9" fmla="*/ 3600001 w 3600001"/>
              <a:gd name="connsiteY9" fmla="*/ 1971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436001 w 3600001"/>
              <a:gd name="connsiteY12" fmla="*/ 2700000 h 2700000"/>
              <a:gd name="connsiteX13" fmla="*/ 1944001 w 3600001"/>
              <a:gd name="connsiteY13" fmla="*/ 2700000 h 2700000"/>
              <a:gd name="connsiteX14" fmla="*/ 1380000 w 3600001"/>
              <a:gd name="connsiteY14" fmla="*/ 2700000 h 2700000"/>
              <a:gd name="connsiteX15" fmla="*/ 852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25000 h 2700000"/>
              <a:gd name="connsiteX18" fmla="*/ 0 w 3600001"/>
              <a:gd name="connsiteY18" fmla="*/ 1350000 h 2700000"/>
              <a:gd name="connsiteX19" fmla="*/ 0 w 3600001"/>
              <a:gd name="connsiteY19" fmla="*/ 648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53293" y="10877"/>
                  <a:pt x="316945" y="-7858"/>
                  <a:pt x="600000" y="0"/>
                </a:cubicBezTo>
                <a:cubicBezTo>
                  <a:pt x="883055" y="7858"/>
                  <a:pt x="990902" y="-13925"/>
                  <a:pt x="1128000" y="0"/>
                </a:cubicBezTo>
                <a:cubicBezTo>
                  <a:pt x="1265098" y="13925"/>
                  <a:pt x="1511284" y="8608"/>
                  <a:pt x="1692000" y="0"/>
                </a:cubicBezTo>
                <a:cubicBezTo>
                  <a:pt x="1872716" y="-8608"/>
                  <a:pt x="2024404" y="-8791"/>
                  <a:pt x="2256001" y="0"/>
                </a:cubicBezTo>
                <a:cubicBezTo>
                  <a:pt x="2487598" y="8791"/>
                  <a:pt x="2641956" y="-57"/>
                  <a:pt x="2784001" y="0"/>
                </a:cubicBezTo>
                <a:cubicBezTo>
                  <a:pt x="2926046" y="57"/>
                  <a:pt x="3363666" y="-39047"/>
                  <a:pt x="3600001" y="0"/>
                </a:cubicBezTo>
                <a:cubicBezTo>
                  <a:pt x="3585862" y="259741"/>
                  <a:pt x="3574165" y="455062"/>
                  <a:pt x="3600001" y="675000"/>
                </a:cubicBezTo>
                <a:cubicBezTo>
                  <a:pt x="3625837" y="894938"/>
                  <a:pt x="3604334" y="1075195"/>
                  <a:pt x="3600001" y="1350000"/>
                </a:cubicBezTo>
                <a:cubicBezTo>
                  <a:pt x="3595668" y="1624805"/>
                  <a:pt x="3585732" y="1804361"/>
                  <a:pt x="3600001" y="1971000"/>
                </a:cubicBezTo>
                <a:cubicBezTo>
                  <a:pt x="3614270" y="2137639"/>
                  <a:pt x="3622862" y="2352467"/>
                  <a:pt x="3600001" y="2700000"/>
                </a:cubicBezTo>
                <a:cubicBezTo>
                  <a:pt x="3406751" y="2722997"/>
                  <a:pt x="3198484" y="2724050"/>
                  <a:pt x="2928001" y="2700000"/>
                </a:cubicBezTo>
                <a:cubicBezTo>
                  <a:pt x="2657518" y="2675950"/>
                  <a:pt x="2577612" y="2715835"/>
                  <a:pt x="2436001" y="2700000"/>
                </a:cubicBezTo>
                <a:cubicBezTo>
                  <a:pt x="2294390" y="2684165"/>
                  <a:pt x="2176929" y="2690845"/>
                  <a:pt x="1944001" y="2700000"/>
                </a:cubicBezTo>
                <a:cubicBezTo>
                  <a:pt x="1711073" y="2709155"/>
                  <a:pt x="1648063" y="2701810"/>
                  <a:pt x="1380000" y="2700000"/>
                </a:cubicBezTo>
                <a:cubicBezTo>
                  <a:pt x="1111937" y="2698190"/>
                  <a:pt x="1068382" y="2702771"/>
                  <a:pt x="852000" y="2700000"/>
                </a:cubicBezTo>
                <a:cubicBezTo>
                  <a:pt x="635618" y="2697229"/>
                  <a:pt x="179858" y="2741948"/>
                  <a:pt x="0" y="2700000"/>
                </a:cubicBezTo>
                <a:cubicBezTo>
                  <a:pt x="-30204" y="2455197"/>
                  <a:pt x="-17967" y="2162081"/>
                  <a:pt x="0" y="2025000"/>
                </a:cubicBezTo>
                <a:cubicBezTo>
                  <a:pt x="17967" y="1887919"/>
                  <a:pt x="5751" y="1565759"/>
                  <a:pt x="0" y="1350000"/>
                </a:cubicBezTo>
                <a:cubicBezTo>
                  <a:pt x="-5751" y="1134241"/>
                  <a:pt x="-22341" y="801554"/>
                  <a:pt x="0" y="648000"/>
                </a:cubicBezTo>
                <a:cubicBezTo>
                  <a:pt x="22341" y="494446"/>
                  <a:pt x="-28577" y="30651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93646" y="-27965"/>
                  <a:pt x="461306" y="-28925"/>
                  <a:pt x="600000" y="0"/>
                </a:cubicBezTo>
                <a:cubicBezTo>
                  <a:pt x="738694" y="28925"/>
                  <a:pt x="1092438" y="-31225"/>
                  <a:pt x="1272000" y="0"/>
                </a:cubicBezTo>
                <a:cubicBezTo>
                  <a:pt x="1451562" y="31225"/>
                  <a:pt x="1545481" y="-1879"/>
                  <a:pt x="1800000" y="0"/>
                </a:cubicBezTo>
                <a:cubicBezTo>
                  <a:pt x="2054519" y="1879"/>
                  <a:pt x="2071238" y="-13983"/>
                  <a:pt x="2292001" y="0"/>
                </a:cubicBezTo>
                <a:cubicBezTo>
                  <a:pt x="2512764" y="13983"/>
                  <a:pt x="2688060" y="10450"/>
                  <a:pt x="2964001" y="0"/>
                </a:cubicBezTo>
                <a:cubicBezTo>
                  <a:pt x="3239942" y="-10450"/>
                  <a:pt x="3446072" y="26642"/>
                  <a:pt x="3600001" y="0"/>
                </a:cubicBezTo>
                <a:cubicBezTo>
                  <a:pt x="3569829" y="349207"/>
                  <a:pt x="3573621" y="560301"/>
                  <a:pt x="3600001" y="702000"/>
                </a:cubicBezTo>
                <a:cubicBezTo>
                  <a:pt x="3626381" y="843699"/>
                  <a:pt x="3574318" y="1231275"/>
                  <a:pt x="3600001" y="1377000"/>
                </a:cubicBezTo>
                <a:cubicBezTo>
                  <a:pt x="3625684" y="1522725"/>
                  <a:pt x="3611638" y="1827697"/>
                  <a:pt x="3600001" y="1971000"/>
                </a:cubicBezTo>
                <a:cubicBezTo>
                  <a:pt x="3588364" y="2114303"/>
                  <a:pt x="3597917" y="2543371"/>
                  <a:pt x="3600001" y="2700000"/>
                </a:cubicBezTo>
                <a:cubicBezTo>
                  <a:pt x="3392502" y="2722928"/>
                  <a:pt x="3203502" y="2706425"/>
                  <a:pt x="2964001" y="2700000"/>
                </a:cubicBezTo>
                <a:cubicBezTo>
                  <a:pt x="2724500" y="2693575"/>
                  <a:pt x="2609821" y="2689915"/>
                  <a:pt x="2364001" y="2700000"/>
                </a:cubicBezTo>
                <a:cubicBezTo>
                  <a:pt x="2118181" y="2710085"/>
                  <a:pt x="2085088" y="2714022"/>
                  <a:pt x="1872001" y="2700000"/>
                </a:cubicBezTo>
                <a:cubicBezTo>
                  <a:pt x="1658914" y="2685978"/>
                  <a:pt x="1422191" y="2723973"/>
                  <a:pt x="1308000" y="2700000"/>
                </a:cubicBezTo>
                <a:cubicBezTo>
                  <a:pt x="1193809" y="2676027"/>
                  <a:pt x="933660" y="2699569"/>
                  <a:pt x="744000" y="2700000"/>
                </a:cubicBezTo>
                <a:cubicBezTo>
                  <a:pt x="554340" y="2700431"/>
                  <a:pt x="347998" y="2669015"/>
                  <a:pt x="0" y="2700000"/>
                </a:cubicBezTo>
                <a:cubicBezTo>
                  <a:pt x="30565" y="2429956"/>
                  <a:pt x="32290" y="2222785"/>
                  <a:pt x="0" y="1998000"/>
                </a:cubicBezTo>
                <a:cubicBezTo>
                  <a:pt x="-32290" y="1773215"/>
                  <a:pt x="-33665" y="1611504"/>
                  <a:pt x="0" y="1296000"/>
                </a:cubicBezTo>
                <a:cubicBezTo>
                  <a:pt x="33665" y="980496"/>
                  <a:pt x="31222" y="811298"/>
                  <a:pt x="0" y="648000"/>
                </a:cubicBezTo>
                <a:cubicBezTo>
                  <a:pt x="-31222" y="484702"/>
                  <a:pt x="26527" y="230862"/>
                  <a:pt x="0" y="0"/>
                </a:cubicBez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793169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0121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d1/7d/c3/d17dc3f9787ea5afb36f4228b57e4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666750" y="518246"/>
            <a:ext cx="5163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Divadelné predstavenie </a:t>
            </a:r>
            <a:r>
              <a:rPr lang="sk-SK" sz="2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RATATAJ.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divadlo ratataj (4)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2154" y="1041075"/>
            <a:ext cx="4231006" cy="3173254"/>
          </a:xfrm>
          <a:prstGeom prst="rect">
            <a:avLst/>
          </a:prstGeom>
        </p:spPr>
      </p:pic>
      <p:pic>
        <p:nvPicPr>
          <p:cNvPr id="6" name="Obrázok 5" descr="divadlo ratataj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329" y="5475514"/>
            <a:ext cx="3222563" cy="42967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7351" y="4859694"/>
            <a:ext cx="4093031" cy="3069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383873" y="306958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COUNTRY DEŇ v ZSS Magnólia.</a:t>
            </a:r>
            <a:endParaRPr lang="sk-SK" sz="24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Country deň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03" y="768623"/>
            <a:ext cx="4400550" cy="3300413"/>
          </a:xfrm>
          <a:prstGeom prst="rect">
            <a:avLst/>
          </a:prstGeom>
        </p:spPr>
      </p:pic>
      <p:pic>
        <p:nvPicPr>
          <p:cNvPr id="5" name="Obrázok 4" descr="Country deň (8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255" y="6654159"/>
            <a:ext cx="4875382" cy="325184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3" y="3852547"/>
            <a:ext cx="4135885" cy="27586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t="4099" b="4099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97269" y="3097433"/>
            <a:ext cx="466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Návšteva ŠKD v ZŠ Hurbanovo.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314133"/>
            <a:ext cx="3600001" cy="270000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6838950"/>
            <a:ext cx="3600001" cy="270000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7" y="3734724"/>
            <a:ext cx="3600001" cy="270000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58227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t="4099" b="4099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0"/>
            <a:ext cx="466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Návšteva ŠKD v ZŠ </a:t>
            </a:r>
            <a:r>
              <a:rPr lang="sk-SK" sz="24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Hurbanovo.</a:t>
            </a:r>
            <a:endParaRPr lang="sk-SK" sz="24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návšteva škd (1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742950"/>
            <a:ext cx="2514600" cy="3352800"/>
          </a:xfrm>
          <a:prstGeom prst="rect">
            <a:avLst/>
          </a:prstGeom>
        </p:spPr>
      </p:pic>
      <p:pic>
        <p:nvPicPr>
          <p:cNvPr id="5" name="Obrázok 4" descr="návšteva škd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6419850"/>
            <a:ext cx="4305300" cy="3228975"/>
          </a:xfrm>
          <a:prstGeom prst="rect">
            <a:avLst/>
          </a:prstGeom>
        </p:spPr>
      </p:pic>
      <p:pic>
        <p:nvPicPr>
          <p:cNvPr id="6" name="Obrázok 5" descr="návšteva škd (1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0" y="3524250"/>
            <a:ext cx="3562350" cy="267176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32538" y="2982128"/>
            <a:ext cx="4592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Návšteva výstavy amatérskeho</a:t>
            </a:r>
          </a:p>
          <a:p>
            <a:r>
              <a:rPr lang="sk-SK" sz="2400" dirty="0">
                <a:latin typeface="Comic Sans MS" panose="030F0702030302020204" pitchFamily="66" charset="0"/>
              </a:rPr>
              <a:t>chorvátskeho maliara </a:t>
            </a:r>
            <a:r>
              <a:rPr lang="sk-SK" sz="2400" dirty="0" err="1">
                <a:latin typeface="Comic Sans MS" panose="030F0702030302020204" pitchFamily="66" charset="0"/>
              </a:rPr>
              <a:t>Valtera</a:t>
            </a:r>
            <a:endParaRPr lang="sk-SK" sz="2400" dirty="0">
              <a:latin typeface="Comic Sans MS" panose="030F0702030302020204" pitchFamily="66" charset="0"/>
            </a:endParaRPr>
          </a:p>
          <a:p>
            <a:r>
              <a:rPr lang="sk-SK" sz="2400" dirty="0" err="1">
                <a:latin typeface="Comic Sans MS" panose="030F0702030302020204" pitchFamily="66" charset="0"/>
              </a:rPr>
              <a:t>Tripara</a:t>
            </a:r>
            <a:r>
              <a:rPr lang="sk-SK" sz="2400" dirty="0">
                <a:latin typeface="Comic Sans MS" panose="030F0702030302020204" pitchFamily="66" charset="0"/>
              </a:rPr>
              <a:t> v DK v Hurbanove.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549" y="2388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42286 w 3600001"/>
              <a:gd name="connsiteY1" fmla="*/ 0 h 2700000"/>
              <a:gd name="connsiteX2" fmla="*/ 920572 w 3600001"/>
              <a:gd name="connsiteY2" fmla="*/ 0 h 2700000"/>
              <a:gd name="connsiteX3" fmla="*/ 1398858 w 3600001"/>
              <a:gd name="connsiteY3" fmla="*/ 0 h 2700000"/>
              <a:gd name="connsiteX4" fmla="*/ 1877143 w 3600001"/>
              <a:gd name="connsiteY4" fmla="*/ 0 h 2700000"/>
              <a:gd name="connsiteX5" fmla="*/ 2427429 w 3600001"/>
              <a:gd name="connsiteY5" fmla="*/ 0 h 2700000"/>
              <a:gd name="connsiteX6" fmla="*/ 2869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67000 h 2700000"/>
              <a:gd name="connsiteX9" fmla="*/ 3600001 w 3600001"/>
              <a:gd name="connsiteY9" fmla="*/ 1053000 h 2700000"/>
              <a:gd name="connsiteX10" fmla="*/ 3600001 w 3600001"/>
              <a:gd name="connsiteY10" fmla="*/ 1539000 h 2700000"/>
              <a:gd name="connsiteX11" fmla="*/ 3600001 w 3600001"/>
              <a:gd name="connsiteY11" fmla="*/ 2025000 h 2700000"/>
              <a:gd name="connsiteX12" fmla="*/ 3600001 w 3600001"/>
              <a:gd name="connsiteY12" fmla="*/ 2700000 h 2700000"/>
              <a:gd name="connsiteX13" fmla="*/ 3157715 w 3600001"/>
              <a:gd name="connsiteY13" fmla="*/ 2700000 h 2700000"/>
              <a:gd name="connsiteX14" fmla="*/ 2643429 w 3600001"/>
              <a:gd name="connsiteY14" fmla="*/ 2700000 h 2700000"/>
              <a:gd name="connsiteX15" fmla="*/ 2237143 w 3600001"/>
              <a:gd name="connsiteY15" fmla="*/ 2700000 h 2700000"/>
              <a:gd name="connsiteX16" fmla="*/ 1686858 w 3600001"/>
              <a:gd name="connsiteY16" fmla="*/ 2700000 h 2700000"/>
              <a:gd name="connsiteX17" fmla="*/ 1136572 w 3600001"/>
              <a:gd name="connsiteY17" fmla="*/ 2700000 h 2700000"/>
              <a:gd name="connsiteX18" fmla="*/ 730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241000 h 2700000"/>
              <a:gd name="connsiteX21" fmla="*/ 0 w 3600001"/>
              <a:gd name="connsiteY21" fmla="*/ 1674000 h 2700000"/>
              <a:gd name="connsiteX22" fmla="*/ 0 w 3600001"/>
              <a:gd name="connsiteY22" fmla="*/ 1107000 h 2700000"/>
              <a:gd name="connsiteX23" fmla="*/ 0 w 3600001"/>
              <a:gd name="connsiteY23" fmla="*/ 621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16181" y="-7081"/>
                  <a:pt x="320182" y="51477"/>
                  <a:pt x="442286" y="0"/>
                </a:cubicBezTo>
                <a:cubicBezTo>
                  <a:pt x="564390" y="-51477"/>
                  <a:pt x="686063" y="13220"/>
                  <a:pt x="920572" y="0"/>
                </a:cubicBezTo>
                <a:cubicBezTo>
                  <a:pt x="1155081" y="-13220"/>
                  <a:pt x="1195243" y="46145"/>
                  <a:pt x="1398858" y="0"/>
                </a:cubicBezTo>
                <a:cubicBezTo>
                  <a:pt x="1602473" y="-46145"/>
                  <a:pt x="1779040" y="32975"/>
                  <a:pt x="1877143" y="0"/>
                </a:cubicBezTo>
                <a:cubicBezTo>
                  <a:pt x="1975246" y="-32975"/>
                  <a:pt x="2235279" y="63924"/>
                  <a:pt x="2427429" y="0"/>
                </a:cubicBezTo>
                <a:cubicBezTo>
                  <a:pt x="2619579" y="-63924"/>
                  <a:pt x="2720205" y="13171"/>
                  <a:pt x="2869715" y="0"/>
                </a:cubicBezTo>
                <a:cubicBezTo>
                  <a:pt x="3019225" y="-13171"/>
                  <a:pt x="3438303" y="48326"/>
                  <a:pt x="3600001" y="0"/>
                </a:cubicBezTo>
                <a:cubicBezTo>
                  <a:pt x="3635495" y="266623"/>
                  <a:pt x="3568871" y="356564"/>
                  <a:pt x="3600001" y="567000"/>
                </a:cubicBezTo>
                <a:cubicBezTo>
                  <a:pt x="3631131" y="777436"/>
                  <a:pt x="3596276" y="844387"/>
                  <a:pt x="3600001" y="1053000"/>
                </a:cubicBezTo>
                <a:cubicBezTo>
                  <a:pt x="3603726" y="1261613"/>
                  <a:pt x="3557006" y="1414491"/>
                  <a:pt x="3600001" y="1539000"/>
                </a:cubicBezTo>
                <a:cubicBezTo>
                  <a:pt x="3642996" y="1663509"/>
                  <a:pt x="3579392" y="1783051"/>
                  <a:pt x="3600001" y="2025000"/>
                </a:cubicBezTo>
                <a:cubicBezTo>
                  <a:pt x="3620610" y="2266949"/>
                  <a:pt x="3531142" y="2551598"/>
                  <a:pt x="3600001" y="2700000"/>
                </a:cubicBezTo>
                <a:cubicBezTo>
                  <a:pt x="3467407" y="2708569"/>
                  <a:pt x="3295893" y="2669879"/>
                  <a:pt x="3157715" y="2700000"/>
                </a:cubicBezTo>
                <a:cubicBezTo>
                  <a:pt x="3019537" y="2730121"/>
                  <a:pt x="2781025" y="2673955"/>
                  <a:pt x="2643429" y="2700000"/>
                </a:cubicBezTo>
                <a:cubicBezTo>
                  <a:pt x="2505833" y="2726045"/>
                  <a:pt x="2400676" y="2664783"/>
                  <a:pt x="2237143" y="2700000"/>
                </a:cubicBezTo>
                <a:cubicBezTo>
                  <a:pt x="2073610" y="2735217"/>
                  <a:pt x="1859475" y="2642662"/>
                  <a:pt x="1686858" y="2700000"/>
                </a:cubicBezTo>
                <a:cubicBezTo>
                  <a:pt x="1514242" y="2757338"/>
                  <a:pt x="1389935" y="2687863"/>
                  <a:pt x="1136572" y="2700000"/>
                </a:cubicBezTo>
                <a:cubicBezTo>
                  <a:pt x="883209" y="2712137"/>
                  <a:pt x="873617" y="2677257"/>
                  <a:pt x="730286" y="2700000"/>
                </a:cubicBezTo>
                <a:cubicBezTo>
                  <a:pt x="586955" y="2722743"/>
                  <a:pt x="327271" y="2612554"/>
                  <a:pt x="0" y="2700000"/>
                </a:cubicBezTo>
                <a:cubicBezTo>
                  <a:pt x="-37097" y="2501070"/>
                  <a:pt x="44981" y="2348861"/>
                  <a:pt x="0" y="2241000"/>
                </a:cubicBezTo>
                <a:cubicBezTo>
                  <a:pt x="-44981" y="2133139"/>
                  <a:pt x="24539" y="1822999"/>
                  <a:pt x="0" y="1674000"/>
                </a:cubicBezTo>
                <a:cubicBezTo>
                  <a:pt x="-24539" y="1525001"/>
                  <a:pt x="52880" y="1268318"/>
                  <a:pt x="0" y="1107000"/>
                </a:cubicBezTo>
                <a:cubicBezTo>
                  <a:pt x="-52880" y="945682"/>
                  <a:pt x="40616" y="829690"/>
                  <a:pt x="0" y="621000"/>
                </a:cubicBezTo>
                <a:cubicBezTo>
                  <a:pt x="-40616" y="412310"/>
                  <a:pt x="16196" y="27590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51618" y="-3718"/>
                  <a:pt x="371186" y="1803"/>
                  <a:pt x="514286" y="0"/>
                </a:cubicBezTo>
                <a:cubicBezTo>
                  <a:pt x="657386" y="-1803"/>
                  <a:pt x="919709" y="7715"/>
                  <a:pt x="1028572" y="0"/>
                </a:cubicBezTo>
                <a:cubicBezTo>
                  <a:pt x="1137435" y="-7715"/>
                  <a:pt x="1332611" y="3334"/>
                  <a:pt x="1434858" y="0"/>
                </a:cubicBezTo>
                <a:cubicBezTo>
                  <a:pt x="1537105" y="-3334"/>
                  <a:pt x="1754973" y="402"/>
                  <a:pt x="2021143" y="0"/>
                </a:cubicBezTo>
                <a:cubicBezTo>
                  <a:pt x="2287314" y="-402"/>
                  <a:pt x="2233281" y="20153"/>
                  <a:pt x="2427429" y="0"/>
                </a:cubicBezTo>
                <a:cubicBezTo>
                  <a:pt x="2621577" y="-20153"/>
                  <a:pt x="2806554" y="23808"/>
                  <a:pt x="2977715" y="0"/>
                </a:cubicBezTo>
                <a:cubicBezTo>
                  <a:pt x="3148876" y="-23808"/>
                  <a:pt x="3342004" y="34949"/>
                  <a:pt x="3600001" y="0"/>
                </a:cubicBezTo>
                <a:cubicBezTo>
                  <a:pt x="3646313" y="249725"/>
                  <a:pt x="3547191" y="271680"/>
                  <a:pt x="3600001" y="540000"/>
                </a:cubicBezTo>
                <a:cubicBezTo>
                  <a:pt x="3652811" y="808320"/>
                  <a:pt x="3559068" y="869058"/>
                  <a:pt x="3600001" y="1026000"/>
                </a:cubicBezTo>
                <a:cubicBezTo>
                  <a:pt x="3640934" y="1182942"/>
                  <a:pt x="3579059" y="1420814"/>
                  <a:pt x="3600001" y="1566000"/>
                </a:cubicBezTo>
                <a:cubicBezTo>
                  <a:pt x="3620943" y="1711186"/>
                  <a:pt x="3540348" y="1949539"/>
                  <a:pt x="3600001" y="2160000"/>
                </a:cubicBezTo>
                <a:cubicBezTo>
                  <a:pt x="3659654" y="2370461"/>
                  <a:pt x="3582292" y="2538197"/>
                  <a:pt x="3600001" y="2700000"/>
                </a:cubicBezTo>
                <a:cubicBezTo>
                  <a:pt x="3490487" y="2720227"/>
                  <a:pt x="3306382" y="2662351"/>
                  <a:pt x="3157715" y="2700000"/>
                </a:cubicBezTo>
                <a:cubicBezTo>
                  <a:pt x="3009048" y="2737649"/>
                  <a:pt x="2772131" y="2650394"/>
                  <a:pt x="2571429" y="2700000"/>
                </a:cubicBezTo>
                <a:cubicBezTo>
                  <a:pt x="2370727" y="2749606"/>
                  <a:pt x="2317061" y="2651731"/>
                  <a:pt x="2165143" y="2700000"/>
                </a:cubicBezTo>
                <a:cubicBezTo>
                  <a:pt x="2013225" y="2748269"/>
                  <a:pt x="1793606" y="2669752"/>
                  <a:pt x="1686858" y="2700000"/>
                </a:cubicBezTo>
                <a:cubicBezTo>
                  <a:pt x="1580111" y="2730248"/>
                  <a:pt x="1351265" y="2666987"/>
                  <a:pt x="1244572" y="2700000"/>
                </a:cubicBezTo>
                <a:cubicBezTo>
                  <a:pt x="1137879" y="2733013"/>
                  <a:pt x="827193" y="2636738"/>
                  <a:pt x="658286" y="2700000"/>
                </a:cubicBezTo>
                <a:cubicBezTo>
                  <a:pt x="489379" y="2763262"/>
                  <a:pt x="144449" y="2689470"/>
                  <a:pt x="0" y="2700000"/>
                </a:cubicBezTo>
                <a:cubicBezTo>
                  <a:pt x="-2217" y="2425266"/>
                  <a:pt x="64681" y="2409641"/>
                  <a:pt x="0" y="2133000"/>
                </a:cubicBezTo>
                <a:cubicBezTo>
                  <a:pt x="-64681" y="1856359"/>
                  <a:pt x="11095" y="1717131"/>
                  <a:pt x="0" y="1539000"/>
                </a:cubicBezTo>
                <a:cubicBezTo>
                  <a:pt x="-11095" y="1360869"/>
                  <a:pt x="9079" y="1136869"/>
                  <a:pt x="0" y="945000"/>
                </a:cubicBezTo>
                <a:cubicBezTo>
                  <a:pt x="-9079" y="753131"/>
                  <a:pt x="24137" y="684332"/>
                  <a:pt x="0" y="486000"/>
                </a:cubicBezTo>
                <a:cubicBezTo>
                  <a:pt x="-24137" y="287668"/>
                  <a:pt x="41329" y="163363"/>
                  <a:pt x="0" y="0"/>
                </a:cubicBezTo>
                <a:close/>
              </a:path>
            </a:pathLst>
          </a:custGeom>
          <a:ln w="57150">
            <a:solidFill>
              <a:schemeClr val="accent3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574883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38" y="7065892"/>
            <a:ext cx="2940788" cy="2700000"/>
          </a:xfrm>
          <a:custGeom>
            <a:avLst/>
            <a:gdLst>
              <a:gd name="connsiteX0" fmla="*/ 0 w 2940788"/>
              <a:gd name="connsiteY0" fmla="*/ 0 h 2700000"/>
              <a:gd name="connsiteX1" fmla="*/ 529342 w 2940788"/>
              <a:gd name="connsiteY1" fmla="*/ 0 h 2700000"/>
              <a:gd name="connsiteX2" fmla="*/ 1029276 w 2940788"/>
              <a:gd name="connsiteY2" fmla="*/ 0 h 2700000"/>
              <a:gd name="connsiteX3" fmla="*/ 1646841 w 2940788"/>
              <a:gd name="connsiteY3" fmla="*/ 0 h 2700000"/>
              <a:gd name="connsiteX4" fmla="*/ 2176183 w 2940788"/>
              <a:gd name="connsiteY4" fmla="*/ 0 h 2700000"/>
              <a:gd name="connsiteX5" fmla="*/ 2940788 w 2940788"/>
              <a:gd name="connsiteY5" fmla="*/ 0 h 2700000"/>
              <a:gd name="connsiteX6" fmla="*/ 2940788 w 2940788"/>
              <a:gd name="connsiteY6" fmla="*/ 459000 h 2700000"/>
              <a:gd name="connsiteX7" fmla="*/ 2940788 w 2940788"/>
              <a:gd name="connsiteY7" fmla="*/ 1026000 h 2700000"/>
              <a:gd name="connsiteX8" fmla="*/ 2940788 w 2940788"/>
              <a:gd name="connsiteY8" fmla="*/ 1620000 h 2700000"/>
              <a:gd name="connsiteX9" fmla="*/ 2940788 w 2940788"/>
              <a:gd name="connsiteY9" fmla="*/ 2106000 h 2700000"/>
              <a:gd name="connsiteX10" fmla="*/ 2940788 w 2940788"/>
              <a:gd name="connsiteY10" fmla="*/ 2700000 h 2700000"/>
              <a:gd name="connsiteX11" fmla="*/ 2440854 w 2940788"/>
              <a:gd name="connsiteY11" fmla="*/ 2700000 h 2700000"/>
              <a:gd name="connsiteX12" fmla="*/ 1823289 w 2940788"/>
              <a:gd name="connsiteY12" fmla="*/ 2700000 h 2700000"/>
              <a:gd name="connsiteX13" fmla="*/ 1293947 w 2940788"/>
              <a:gd name="connsiteY13" fmla="*/ 2700000 h 2700000"/>
              <a:gd name="connsiteX14" fmla="*/ 676381 w 2940788"/>
              <a:gd name="connsiteY14" fmla="*/ 2700000 h 2700000"/>
              <a:gd name="connsiteX15" fmla="*/ 0 w 2940788"/>
              <a:gd name="connsiteY15" fmla="*/ 2700000 h 2700000"/>
              <a:gd name="connsiteX16" fmla="*/ 0 w 2940788"/>
              <a:gd name="connsiteY16" fmla="*/ 2160000 h 2700000"/>
              <a:gd name="connsiteX17" fmla="*/ 0 w 2940788"/>
              <a:gd name="connsiteY17" fmla="*/ 1701000 h 2700000"/>
              <a:gd name="connsiteX18" fmla="*/ 0 w 2940788"/>
              <a:gd name="connsiteY18" fmla="*/ 1161000 h 2700000"/>
              <a:gd name="connsiteX19" fmla="*/ 0 w 2940788"/>
              <a:gd name="connsiteY19" fmla="*/ 675000 h 2700000"/>
              <a:gd name="connsiteX20" fmla="*/ 0 w 2940788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40788" h="2700000" fill="none" extrusionOk="0">
                <a:moveTo>
                  <a:pt x="0" y="0"/>
                </a:moveTo>
                <a:cubicBezTo>
                  <a:pt x="134409" y="-31332"/>
                  <a:pt x="380167" y="33289"/>
                  <a:pt x="529342" y="0"/>
                </a:cubicBezTo>
                <a:cubicBezTo>
                  <a:pt x="678517" y="-33289"/>
                  <a:pt x="852887" y="9250"/>
                  <a:pt x="1029276" y="0"/>
                </a:cubicBezTo>
                <a:cubicBezTo>
                  <a:pt x="1205665" y="-9250"/>
                  <a:pt x="1513500" y="30213"/>
                  <a:pt x="1646841" y="0"/>
                </a:cubicBezTo>
                <a:cubicBezTo>
                  <a:pt x="1780182" y="-30213"/>
                  <a:pt x="1956649" y="62881"/>
                  <a:pt x="2176183" y="0"/>
                </a:cubicBezTo>
                <a:cubicBezTo>
                  <a:pt x="2395717" y="-62881"/>
                  <a:pt x="2758760" y="84672"/>
                  <a:pt x="2940788" y="0"/>
                </a:cubicBezTo>
                <a:cubicBezTo>
                  <a:pt x="2952325" y="163495"/>
                  <a:pt x="2930164" y="267489"/>
                  <a:pt x="2940788" y="459000"/>
                </a:cubicBezTo>
                <a:cubicBezTo>
                  <a:pt x="2951412" y="650511"/>
                  <a:pt x="2911702" y="763132"/>
                  <a:pt x="2940788" y="1026000"/>
                </a:cubicBezTo>
                <a:cubicBezTo>
                  <a:pt x="2969874" y="1288868"/>
                  <a:pt x="2873273" y="1344646"/>
                  <a:pt x="2940788" y="1620000"/>
                </a:cubicBezTo>
                <a:cubicBezTo>
                  <a:pt x="3008303" y="1895354"/>
                  <a:pt x="2908556" y="1900543"/>
                  <a:pt x="2940788" y="2106000"/>
                </a:cubicBezTo>
                <a:cubicBezTo>
                  <a:pt x="2973020" y="2311457"/>
                  <a:pt x="2880367" y="2478168"/>
                  <a:pt x="2940788" y="2700000"/>
                </a:cubicBezTo>
                <a:cubicBezTo>
                  <a:pt x="2717979" y="2724412"/>
                  <a:pt x="2563817" y="2690639"/>
                  <a:pt x="2440854" y="2700000"/>
                </a:cubicBezTo>
                <a:cubicBezTo>
                  <a:pt x="2317891" y="2709361"/>
                  <a:pt x="2027052" y="2681676"/>
                  <a:pt x="1823289" y="2700000"/>
                </a:cubicBezTo>
                <a:cubicBezTo>
                  <a:pt x="1619527" y="2718324"/>
                  <a:pt x="1434525" y="2692987"/>
                  <a:pt x="1293947" y="2700000"/>
                </a:cubicBezTo>
                <a:cubicBezTo>
                  <a:pt x="1153369" y="2707013"/>
                  <a:pt x="917447" y="2670019"/>
                  <a:pt x="676381" y="2700000"/>
                </a:cubicBezTo>
                <a:cubicBezTo>
                  <a:pt x="435315" y="2729981"/>
                  <a:pt x="257654" y="2648684"/>
                  <a:pt x="0" y="2700000"/>
                </a:cubicBezTo>
                <a:cubicBezTo>
                  <a:pt x="-63826" y="2580468"/>
                  <a:pt x="50187" y="2392469"/>
                  <a:pt x="0" y="2160000"/>
                </a:cubicBezTo>
                <a:cubicBezTo>
                  <a:pt x="-50187" y="1927531"/>
                  <a:pt x="4744" y="1908902"/>
                  <a:pt x="0" y="1701000"/>
                </a:cubicBezTo>
                <a:cubicBezTo>
                  <a:pt x="-4744" y="1493098"/>
                  <a:pt x="18715" y="1293376"/>
                  <a:pt x="0" y="1161000"/>
                </a:cubicBezTo>
                <a:cubicBezTo>
                  <a:pt x="-18715" y="1028624"/>
                  <a:pt x="40699" y="778245"/>
                  <a:pt x="0" y="675000"/>
                </a:cubicBezTo>
                <a:cubicBezTo>
                  <a:pt x="-40699" y="571755"/>
                  <a:pt x="70815" y="297376"/>
                  <a:pt x="0" y="0"/>
                </a:cubicBezTo>
                <a:close/>
              </a:path>
              <a:path w="2940788" h="2700000" stroke="0" extrusionOk="0">
                <a:moveTo>
                  <a:pt x="0" y="0"/>
                </a:moveTo>
                <a:cubicBezTo>
                  <a:pt x="276997" y="-27656"/>
                  <a:pt x="505877" y="63777"/>
                  <a:pt x="646973" y="0"/>
                </a:cubicBezTo>
                <a:cubicBezTo>
                  <a:pt x="788069" y="-63777"/>
                  <a:pt x="967160" y="36432"/>
                  <a:pt x="1146907" y="0"/>
                </a:cubicBezTo>
                <a:cubicBezTo>
                  <a:pt x="1326654" y="-36432"/>
                  <a:pt x="1471189" y="43542"/>
                  <a:pt x="1676249" y="0"/>
                </a:cubicBezTo>
                <a:cubicBezTo>
                  <a:pt x="1881309" y="-43542"/>
                  <a:pt x="2031777" y="21447"/>
                  <a:pt x="2234999" y="0"/>
                </a:cubicBezTo>
                <a:cubicBezTo>
                  <a:pt x="2438221" y="-21447"/>
                  <a:pt x="2716330" y="66405"/>
                  <a:pt x="2940788" y="0"/>
                </a:cubicBezTo>
                <a:cubicBezTo>
                  <a:pt x="2957695" y="101673"/>
                  <a:pt x="2909736" y="380141"/>
                  <a:pt x="2940788" y="486000"/>
                </a:cubicBezTo>
                <a:cubicBezTo>
                  <a:pt x="2971840" y="591859"/>
                  <a:pt x="2919858" y="785344"/>
                  <a:pt x="2940788" y="972000"/>
                </a:cubicBezTo>
                <a:cubicBezTo>
                  <a:pt x="2961718" y="1158656"/>
                  <a:pt x="2900347" y="1286090"/>
                  <a:pt x="2940788" y="1431000"/>
                </a:cubicBezTo>
                <a:cubicBezTo>
                  <a:pt x="2981229" y="1575910"/>
                  <a:pt x="2909799" y="1708377"/>
                  <a:pt x="2940788" y="1917000"/>
                </a:cubicBezTo>
                <a:cubicBezTo>
                  <a:pt x="2971777" y="2125623"/>
                  <a:pt x="2905631" y="2492774"/>
                  <a:pt x="2940788" y="2700000"/>
                </a:cubicBezTo>
                <a:cubicBezTo>
                  <a:pt x="2791625" y="2759675"/>
                  <a:pt x="2518803" y="2683435"/>
                  <a:pt x="2323223" y="2700000"/>
                </a:cubicBezTo>
                <a:cubicBezTo>
                  <a:pt x="2127643" y="2716565"/>
                  <a:pt x="2061897" y="2663635"/>
                  <a:pt x="1823289" y="2700000"/>
                </a:cubicBezTo>
                <a:cubicBezTo>
                  <a:pt x="1584681" y="2736365"/>
                  <a:pt x="1549409" y="2678328"/>
                  <a:pt x="1293947" y="2700000"/>
                </a:cubicBezTo>
                <a:cubicBezTo>
                  <a:pt x="1038485" y="2721672"/>
                  <a:pt x="971396" y="2695296"/>
                  <a:pt x="676381" y="2700000"/>
                </a:cubicBezTo>
                <a:cubicBezTo>
                  <a:pt x="381366" y="2704704"/>
                  <a:pt x="170305" y="2640726"/>
                  <a:pt x="0" y="2700000"/>
                </a:cubicBezTo>
                <a:cubicBezTo>
                  <a:pt x="-40172" y="2539600"/>
                  <a:pt x="41200" y="2419245"/>
                  <a:pt x="0" y="2187000"/>
                </a:cubicBezTo>
                <a:cubicBezTo>
                  <a:pt x="-41200" y="1954755"/>
                  <a:pt x="25478" y="1866280"/>
                  <a:pt x="0" y="1701000"/>
                </a:cubicBezTo>
                <a:cubicBezTo>
                  <a:pt x="-25478" y="1535720"/>
                  <a:pt x="44793" y="1356903"/>
                  <a:pt x="0" y="1215000"/>
                </a:cubicBezTo>
                <a:cubicBezTo>
                  <a:pt x="-44793" y="1073097"/>
                  <a:pt x="1933" y="814383"/>
                  <a:pt x="0" y="702000"/>
                </a:cubicBezTo>
                <a:cubicBezTo>
                  <a:pt x="-1933" y="589617"/>
                  <a:pt x="70231" y="304257"/>
                  <a:pt x="0" y="0"/>
                </a:cubicBezTo>
                <a:close/>
              </a:path>
            </a:pathLst>
          </a:custGeom>
          <a:ln w="3810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3326740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2" y="4225785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50286 w 3600001"/>
              <a:gd name="connsiteY1" fmla="*/ 0 h 2700000"/>
              <a:gd name="connsiteX2" fmla="*/ 1100572 w 3600001"/>
              <a:gd name="connsiteY2" fmla="*/ 0 h 2700000"/>
              <a:gd name="connsiteX3" fmla="*/ 1650858 w 3600001"/>
              <a:gd name="connsiteY3" fmla="*/ 0 h 2700000"/>
              <a:gd name="connsiteX4" fmla="*/ 2165143 w 3600001"/>
              <a:gd name="connsiteY4" fmla="*/ 0 h 2700000"/>
              <a:gd name="connsiteX5" fmla="*/ 2643429 w 3600001"/>
              <a:gd name="connsiteY5" fmla="*/ 0 h 2700000"/>
              <a:gd name="connsiteX6" fmla="*/ 3085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67000 h 2700000"/>
              <a:gd name="connsiteX9" fmla="*/ 3600001 w 3600001"/>
              <a:gd name="connsiteY9" fmla="*/ 1161000 h 2700000"/>
              <a:gd name="connsiteX10" fmla="*/ 3600001 w 3600001"/>
              <a:gd name="connsiteY10" fmla="*/ 1701000 h 2700000"/>
              <a:gd name="connsiteX11" fmla="*/ 3600001 w 3600001"/>
              <a:gd name="connsiteY11" fmla="*/ 2700000 h 2700000"/>
              <a:gd name="connsiteX12" fmla="*/ 3085715 w 3600001"/>
              <a:gd name="connsiteY12" fmla="*/ 2700000 h 2700000"/>
              <a:gd name="connsiteX13" fmla="*/ 2643429 w 3600001"/>
              <a:gd name="connsiteY13" fmla="*/ 2700000 h 2700000"/>
              <a:gd name="connsiteX14" fmla="*/ 2093143 w 3600001"/>
              <a:gd name="connsiteY14" fmla="*/ 2700000 h 2700000"/>
              <a:gd name="connsiteX15" fmla="*/ 1506858 w 3600001"/>
              <a:gd name="connsiteY15" fmla="*/ 2700000 h 2700000"/>
              <a:gd name="connsiteX16" fmla="*/ 920572 w 3600001"/>
              <a:gd name="connsiteY16" fmla="*/ 2700000 h 2700000"/>
              <a:gd name="connsiteX17" fmla="*/ 478286 w 3600001"/>
              <a:gd name="connsiteY17" fmla="*/ 2700000 h 2700000"/>
              <a:gd name="connsiteX18" fmla="*/ 0 w 3600001"/>
              <a:gd name="connsiteY18" fmla="*/ 2700000 h 2700000"/>
              <a:gd name="connsiteX19" fmla="*/ 0 w 3600001"/>
              <a:gd name="connsiteY19" fmla="*/ 2106000 h 2700000"/>
              <a:gd name="connsiteX20" fmla="*/ 0 w 3600001"/>
              <a:gd name="connsiteY20" fmla="*/ 1512000 h 2700000"/>
              <a:gd name="connsiteX21" fmla="*/ 0 w 3600001"/>
              <a:gd name="connsiteY21" fmla="*/ 999000 h 2700000"/>
              <a:gd name="connsiteX22" fmla="*/ 0 w 3600001"/>
              <a:gd name="connsiteY22" fmla="*/ 513000 h 2700000"/>
              <a:gd name="connsiteX23" fmla="*/ 0 w 3600001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37746" y="-61264"/>
                  <a:pt x="423101" y="59806"/>
                  <a:pt x="550286" y="0"/>
                </a:cubicBezTo>
                <a:cubicBezTo>
                  <a:pt x="677471" y="-59806"/>
                  <a:pt x="990102" y="3003"/>
                  <a:pt x="1100572" y="0"/>
                </a:cubicBezTo>
                <a:cubicBezTo>
                  <a:pt x="1211042" y="-3003"/>
                  <a:pt x="1458443" y="40444"/>
                  <a:pt x="1650858" y="0"/>
                </a:cubicBezTo>
                <a:cubicBezTo>
                  <a:pt x="1843273" y="-40444"/>
                  <a:pt x="2052201" y="47695"/>
                  <a:pt x="2165143" y="0"/>
                </a:cubicBezTo>
                <a:cubicBezTo>
                  <a:pt x="2278085" y="-47695"/>
                  <a:pt x="2521157" y="40897"/>
                  <a:pt x="2643429" y="0"/>
                </a:cubicBezTo>
                <a:cubicBezTo>
                  <a:pt x="2765701" y="-40897"/>
                  <a:pt x="2961560" y="50218"/>
                  <a:pt x="3085715" y="0"/>
                </a:cubicBezTo>
                <a:cubicBezTo>
                  <a:pt x="3209870" y="-50218"/>
                  <a:pt x="3364568" y="6871"/>
                  <a:pt x="3600001" y="0"/>
                </a:cubicBezTo>
                <a:cubicBezTo>
                  <a:pt x="3604979" y="270915"/>
                  <a:pt x="3533339" y="396001"/>
                  <a:pt x="3600001" y="567000"/>
                </a:cubicBezTo>
                <a:cubicBezTo>
                  <a:pt x="3666663" y="737999"/>
                  <a:pt x="3586037" y="1009561"/>
                  <a:pt x="3600001" y="1161000"/>
                </a:cubicBezTo>
                <a:cubicBezTo>
                  <a:pt x="3613965" y="1312439"/>
                  <a:pt x="3536081" y="1558059"/>
                  <a:pt x="3600001" y="1701000"/>
                </a:cubicBezTo>
                <a:cubicBezTo>
                  <a:pt x="3663921" y="1843941"/>
                  <a:pt x="3556904" y="2292581"/>
                  <a:pt x="3600001" y="2700000"/>
                </a:cubicBezTo>
                <a:cubicBezTo>
                  <a:pt x="3482636" y="2723583"/>
                  <a:pt x="3292046" y="2665638"/>
                  <a:pt x="3085715" y="2700000"/>
                </a:cubicBezTo>
                <a:cubicBezTo>
                  <a:pt x="2879384" y="2734362"/>
                  <a:pt x="2809751" y="2688338"/>
                  <a:pt x="2643429" y="2700000"/>
                </a:cubicBezTo>
                <a:cubicBezTo>
                  <a:pt x="2477107" y="2711662"/>
                  <a:pt x="2365017" y="2660497"/>
                  <a:pt x="2093143" y="2700000"/>
                </a:cubicBezTo>
                <a:cubicBezTo>
                  <a:pt x="1821269" y="2739503"/>
                  <a:pt x="1702562" y="2659047"/>
                  <a:pt x="1506858" y="2700000"/>
                </a:cubicBezTo>
                <a:cubicBezTo>
                  <a:pt x="1311155" y="2740953"/>
                  <a:pt x="1145652" y="2658390"/>
                  <a:pt x="920572" y="2700000"/>
                </a:cubicBezTo>
                <a:cubicBezTo>
                  <a:pt x="695492" y="2741610"/>
                  <a:pt x="609551" y="2648215"/>
                  <a:pt x="478286" y="2700000"/>
                </a:cubicBezTo>
                <a:cubicBezTo>
                  <a:pt x="347021" y="2751785"/>
                  <a:pt x="229029" y="2688457"/>
                  <a:pt x="0" y="2700000"/>
                </a:cubicBezTo>
                <a:cubicBezTo>
                  <a:pt x="-45572" y="2447200"/>
                  <a:pt x="28905" y="2235526"/>
                  <a:pt x="0" y="2106000"/>
                </a:cubicBezTo>
                <a:cubicBezTo>
                  <a:pt x="-28905" y="1976474"/>
                  <a:pt x="60624" y="1638255"/>
                  <a:pt x="0" y="1512000"/>
                </a:cubicBezTo>
                <a:cubicBezTo>
                  <a:pt x="-60624" y="1385745"/>
                  <a:pt x="1048" y="1217525"/>
                  <a:pt x="0" y="999000"/>
                </a:cubicBezTo>
                <a:cubicBezTo>
                  <a:pt x="-1048" y="780475"/>
                  <a:pt x="14515" y="682570"/>
                  <a:pt x="0" y="513000"/>
                </a:cubicBezTo>
                <a:cubicBezTo>
                  <a:pt x="-14515" y="343430"/>
                  <a:pt x="27023" y="22685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63980" y="-8951"/>
                  <a:pt x="269865" y="61424"/>
                  <a:pt x="514286" y="0"/>
                </a:cubicBezTo>
                <a:cubicBezTo>
                  <a:pt x="758707" y="-61424"/>
                  <a:pt x="814034" y="60080"/>
                  <a:pt x="1100572" y="0"/>
                </a:cubicBezTo>
                <a:cubicBezTo>
                  <a:pt x="1387110" y="-60080"/>
                  <a:pt x="1416148" y="21879"/>
                  <a:pt x="1686858" y="0"/>
                </a:cubicBezTo>
                <a:cubicBezTo>
                  <a:pt x="1957568" y="-21879"/>
                  <a:pt x="1905094" y="3705"/>
                  <a:pt x="2093143" y="0"/>
                </a:cubicBezTo>
                <a:cubicBezTo>
                  <a:pt x="2281193" y="-3705"/>
                  <a:pt x="2429773" y="25"/>
                  <a:pt x="2643429" y="0"/>
                </a:cubicBezTo>
                <a:cubicBezTo>
                  <a:pt x="2857085" y="-25"/>
                  <a:pt x="2990865" y="16567"/>
                  <a:pt x="3085715" y="0"/>
                </a:cubicBezTo>
                <a:cubicBezTo>
                  <a:pt x="3180565" y="-16567"/>
                  <a:pt x="3486338" y="29654"/>
                  <a:pt x="3600001" y="0"/>
                </a:cubicBezTo>
                <a:cubicBezTo>
                  <a:pt x="3604267" y="199573"/>
                  <a:pt x="3544481" y="394608"/>
                  <a:pt x="3600001" y="513000"/>
                </a:cubicBezTo>
                <a:cubicBezTo>
                  <a:pt x="3655521" y="631392"/>
                  <a:pt x="3599971" y="806231"/>
                  <a:pt x="3600001" y="999000"/>
                </a:cubicBezTo>
                <a:cubicBezTo>
                  <a:pt x="3600031" y="1191769"/>
                  <a:pt x="3581564" y="1291725"/>
                  <a:pt x="3600001" y="1485000"/>
                </a:cubicBezTo>
                <a:cubicBezTo>
                  <a:pt x="3618438" y="1678275"/>
                  <a:pt x="3545758" y="1871311"/>
                  <a:pt x="3600001" y="1998000"/>
                </a:cubicBezTo>
                <a:cubicBezTo>
                  <a:pt x="3654244" y="2124689"/>
                  <a:pt x="3530304" y="2453275"/>
                  <a:pt x="3600001" y="2700000"/>
                </a:cubicBezTo>
                <a:cubicBezTo>
                  <a:pt x="3361864" y="2735700"/>
                  <a:pt x="3187273" y="2646661"/>
                  <a:pt x="3049715" y="2700000"/>
                </a:cubicBezTo>
                <a:cubicBezTo>
                  <a:pt x="2912157" y="2753339"/>
                  <a:pt x="2775485" y="2698349"/>
                  <a:pt x="2535429" y="2700000"/>
                </a:cubicBezTo>
                <a:cubicBezTo>
                  <a:pt x="2295373" y="2701651"/>
                  <a:pt x="2228860" y="2692889"/>
                  <a:pt x="2057143" y="2700000"/>
                </a:cubicBezTo>
                <a:cubicBezTo>
                  <a:pt x="1885426" y="2707111"/>
                  <a:pt x="1814176" y="2668316"/>
                  <a:pt x="1614858" y="2700000"/>
                </a:cubicBezTo>
                <a:cubicBezTo>
                  <a:pt x="1415541" y="2731684"/>
                  <a:pt x="1178819" y="2688887"/>
                  <a:pt x="1028572" y="2700000"/>
                </a:cubicBezTo>
                <a:cubicBezTo>
                  <a:pt x="878325" y="2711113"/>
                  <a:pt x="678073" y="2639650"/>
                  <a:pt x="442286" y="2700000"/>
                </a:cubicBezTo>
                <a:cubicBezTo>
                  <a:pt x="206499" y="2760350"/>
                  <a:pt x="103765" y="2663012"/>
                  <a:pt x="0" y="2700000"/>
                </a:cubicBezTo>
                <a:cubicBezTo>
                  <a:pt x="-57919" y="2492194"/>
                  <a:pt x="35052" y="2357178"/>
                  <a:pt x="0" y="2214000"/>
                </a:cubicBezTo>
                <a:cubicBezTo>
                  <a:pt x="-35052" y="2070822"/>
                  <a:pt x="13562" y="1860889"/>
                  <a:pt x="0" y="1755000"/>
                </a:cubicBezTo>
                <a:cubicBezTo>
                  <a:pt x="-13562" y="1649111"/>
                  <a:pt x="23069" y="1331821"/>
                  <a:pt x="0" y="1188000"/>
                </a:cubicBezTo>
                <a:cubicBezTo>
                  <a:pt x="-23069" y="1044179"/>
                  <a:pt x="59919" y="808475"/>
                  <a:pt x="0" y="594000"/>
                </a:cubicBezTo>
                <a:cubicBezTo>
                  <a:pt x="-59919" y="379525"/>
                  <a:pt x="57424" y="231051"/>
                  <a:pt x="0" y="0"/>
                </a:cubicBezTo>
                <a:close/>
              </a:path>
            </a:pathLst>
          </a:custGeom>
          <a:ln w="57150">
            <a:solidFill>
              <a:schemeClr val="accent3">
                <a:lumMod val="40000"/>
                <a:lumOff val="6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5822620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036070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265076" y="0"/>
            <a:ext cx="4592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sz="2400" dirty="0">
                <a:latin typeface="Comic Sans MS" panose="030F0702030302020204" pitchFamily="66" charset="0"/>
              </a:rPr>
              <a:t>Návšteva výstavy amatérskeho</a:t>
            </a:r>
          </a:p>
          <a:p>
            <a:pPr algn="r"/>
            <a:r>
              <a:rPr lang="sk-SK" sz="2400" dirty="0">
                <a:latin typeface="Comic Sans MS" panose="030F0702030302020204" pitchFamily="66" charset="0"/>
              </a:rPr>
              <a:t>chorvátskeho maliara </a:t>
            </a:r>
            <a:r>
              <a:rPr lang="sk-SK" sz="2400" dirty="0" err="1">
                <a:latin typeface="Comic Sans MS" panose="030F0702030302020204" pitchFamily="66" charset="0"/>
              </a:rPr>
              <a:t>Valtera</a:t>
            </a:r>
            <a:endParaRPr lang="sk-SK" sz="2400" dirty="0">
              <a:latin typeface="Comic Sans MS" panose="030F0702030302020204" pitchFamily="66" charset="0"/>
            </a:endParaRPr>
          </a:p>
          <a:p>
            <a:pPr algn="r"/>
            <a:r>
              <a:rPr lang="sk-SK" sz="2400" dirty="0" err="1">
                <a:latin typeface="Comic Sans MS" panose="030F0702030302020204" pitchFamily="66" charset="0"/>
              </a:rPr>
              <a:t>Tripara</a:t>
            </a:r>
            <a:r>
              <a:rPr lang="sk-SK" sz="2400" dirty="0">
                <a:latin typeface="Comic Sans MS" panose="030F0702030302020204" pitchFamily="66" charset="0"/>
              </a:rPr>
              <a:t> v DK v Hurbanove.</a:t>
            </a:r>
          </a:p>
        </p:txBody>
      </p:sp>
      <p:pic>
        <p:nvPicPr>
          <p:cNvPr id="4" name="Obrázok 3" descr="výstava K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857250"/>
            <a:ext cx="2771775" cy="3695700"/>
          </a:xfrm>
          <a:prstGeom prst="rect">
            <a:avLst/>
          </a:prstGeom>
        </p:spPr>
      </p:pic>
      <p:pic>
        <p:nvPicPr>
          <p:cNvPr id="5" name="Obrázok 4" descr="výstava KD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6191250"/>
            <a:ext cx="2514600" cy="3352800"/>
          </a:xfrm>
          <a:prstGeom prst="rect">
            <a:avLst/>
          </a:prstGeom>
        </p:spPr>
      </p:pic>
      <p:pic>
        <p:nvPicPr>
          <p:cNvPr id="6" name="Obrázok 5" descr="výstava KD (1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4286250"/>
            <a:ext cx="3810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36274" y="3395329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Karneval v triede Lienok.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000" y="6675532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547200 w 2880000"/>
              <a:gd name="connsiteY1" fmla="*/ 0 h 2880000"/>
              <a:gd name="connsiteX2" fmla="*/ 1152000 w 2880000"/>
              <a:gd name="connsiteY2" fmla="*/ 0 h 2880000"/>
              <a:gd name="connsiteX3" fmla="*/ 1670400 w 2880000"/>
              <a:gd name="connsiteY3" fmla="*/ 0 h 2880000"/>
              <a:gd name="connsiteX4" fmla="*/ 2188800 w 2880000"/>
              <a:gd name="connsiteY4" fmla="*/ 0 h 2880000"/>
              <a:gd name="connsiteX5" fmla="*/ 2880000 w 2880000"/>
              <a:gd name="connsiteY5" fmla="*/ 0 h 2880000"/>
              <a:gd name="connsiteX6" fmla="*/ 2880000 w 2880000"/>
              <a:gd name="connsiteY6" fmla="*/ 547200 h 2880000"/>
              <a:gd name="connsiteX7" fmla="*/ 2880000 w 2880000"/>
              <a:gd name="connsiteY7" fmla="*/ 1094400 h 2880000"/>
              <a:gd name="connsiteX8" fmla="*/ 2880000 w 2880000"/>
              <a:gd name="connsiteY8" fmla="*/ 1728000 h 2880000"/>
              <a:gd name="connsiteX9" fmla="*/ 2880000 w 2880000"/>
              <a:gd name="connsiteY9" fmla="*/ 2246400 h 2880000"/>
              <a:gd name="connsiteX10" fmla="*/ 2880000 w 2880000"/>
              <a:gd name="connsiteY10" fmla="*/ 2880000 h 2880000"/>
              <a:gd name="connsiteX11" fmla="*/ 2332800 w 2880000"/>
              <a:gd name="connsiteY11" fmla="*/ 2880000 h 2880000"/>
              <a:gd name="connsiteX12" fmla="*/ 1756800 w 2880000"/>
              <a:gd name="connsiteY12" fmla="*/ 2880000 h 2880000"/>
              <a:gd name="connsiteX13" fmla="*/ 1209600 w 2880000"/>
              <a:gd name="connsiteY13" fmla="*/ 2880000 h 2880000"/>
              <a:gd name="connsiteX14" fmla="*/ 604800 w 2880000"/>
              <a:gd name="connsiteY14" fmla="*/ 2880000 h 2880000"/>
              <a:gd name="connsiteX15" fmla="*/ 0 w 2880000"/>
              <a:gd name="connsiteY15" fmla="*/ 2880000 h 2880000"/>
              <a:gd name="connsiteX16" fmla="*/ 0 w 2880000"/>
              <a:gd name="connsiteY16" fmla="*/ 2246400 h 2880000"/>
              <a:gd name="connsiteX17" fmla="*/ 0 w 2880000"/>
              <a:gd name="connsiteY17" fmla="*/ 1728000 h 2880000"/>
              <a:gd name="connsiteX18" fmla="*/ 0 w 2880000"/>
              <a:gd name="connsiteY18" fmla="*/ 1238400 h 2880000"/>
              <a:gd name="connsiteX19" fmla="*/ 0 w 2880000"/>
              <a:gd name="connsiteY19" fmla="*/ 633600 h 2880000"/>
              <a:gd name="connsiteX20" fmla="*/ 0 w 2880000"/>
              <a:gd name="connsiteY20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0000" h="2880000" fill="none" extrusionOk="0">
                <a:moveTo>
                  <a:pt x="0" y="0"/>
                </a:moveTo>
                <a:cubicBezTo>
                  <a:pt x="259850" y="-21385"/>
                  <a:pt x="328363" y="40158"/>
                  <a:pt x="547200" y="0"/>
                </a:cubicBezTo>
                <a:cubicBezTo>
                  <a:pt x="766037" y="-40158"/>
                  <a:pt x="916077" y="57339"/>
                  <a:pt x="1152000" y="0"/>
                </a:cubicBezTo>
                <a:cubicBezTo>
                  <a:pt x="1387923" y="-57339"/>
                  <a:pt x="1417066" y="35"/>
                  <a:pt x="1670400" y="0"/>
                </a:cubicBezTo>
                <a:cubicBezTo>
                  <a:pt x="1923734" y="-35"/>
                  <a:pt x="2046330" y="37775"/>
                  <a:pt x="2188800" y="0"/>
                </a:cubicBezTo>
                <a:cubicBezTo>
                  <a:pt x="2331270" y="-37775"/>
                  <a:pt x="2689519" y="64624"/>
                  <a:pt x="2880000" y="0"/>
                </a:cubicBezTo>
                <a:cubicBezTo>
                  <a:pt x="2923791" y="135136"/>
                  <a:pt x="2861983" y="429532"/>
                  <a:pt x="2880000" y="547200"/>
                </a:cubicBezTo>
                <a:cubicBezTo>
                  <a:pt x="2898017" y="664868"/>
                  <a:pt x="2849961" y="899294"/>
                  <a:pt x="2880000" y="1094400"/>
                </a:cubicBezTo>
                <a:cubicBezTo>
                  <a:pt x="2910039" y="1289506"/>
                  <a:pt x="2877907" y="1527114"/>
                  <a:pt x="2880000" y="1728000"/>
                </a:cubicBezTo>
                <a:cubicBezTo>
                  <a:pt x="2882093" y="1928886"/>
                  <a:pt x="2833745" y="2078853"/>
                  <a:pt x="2880000" y="2246400"/>
                </a:cubicBezTo>
                <a:cubicBezTo>
                  <a:pt x="2926255" y="2413947"/>
                  <a:pt x="2835185" y="2569893"/>
                  <a:pt x="2880000" y="2880000"/>
                </a:cubicBezTo>
                <a:cubicBezTo>
                  <a:pt x="2707840" y="2924757"/>
                  <a:pt x="2453856" y="2818211"/>
                  <a:pt x="2332800" y="2880000"/>
                </a:cubicBezTo>
                <a:cubicBezTo>
                  <a:pt x="2211744" y="2941789"/>
                  <a:pt x="2032093" y="2825008"/>
                  <a:pt x="1756800" y="2880000"/>
                </a:cubicBezTo>
                <a:cubicBezTo>
                  <a:pt x="1481507" y="2934992"/>
                  <a:pt x="1357423" y="2842841"/>
                  <a:pt x="1209600" y="2880000"/>
                </a:cubicBezTo>
                <a:cubicBezTo>
                  <a:pt x="1061777" y="2917159"/>
                  <a:pt x="825161" y="2807929"/>
                  <a:pt x="604800" y="2880000"/>
                </a:cubicBezTo>
                <a:cubicBezTo>
                  <a:pt x="384439" y="2952071"/>
                  <a:pt x="178728" y="2865545"/>
                  <a:pt x="0" y="2880000"/>
                </a:cubicBezTo>
                <a:cubicBezTo>
                  <a:pt x="-8096" y="2571720"/>
                  <a:pt x="38632" y="2500886"/>
                  <a:pt x="0" y="2246400"/>
                </a:cubicBezTo>
                <a:cubicBezTo>
                  <a:pt x="-38632" y="1991914"/>
                  <a:pt x="45685" y="1875975"/>
                  <a:pt x="0" y="1728000"/>
                </a:cubicBezTo>
                <a:cubicBezTo>
                  <a:pt x="-45685" y="1580025"/>
                  <a:pt x="20287" y="1433769"/>
                  <a:pt x="0" y="1238400"/>
                </a:cubicBezTo>
                <a:cubicBezTo>
                  <a:pt x="-20287" y="1043031"/>
                  <a:pt x="24363" y="933651"/>
                  <a:pt x="0" y="633600"/>
                </a:cubicBezTo>
                <a:cubicBezTo>
                  <a:pt x="-24363" y="333549"/>
                  <a:pt x="15716" y="159710"/>
                  <a:pt x="0" y="0"/>
                </a:cubicBezTo>
                <a:close/>
              </a:path>
              <a:path w="2880000" h="2880000" stroke="0" extrusionOk="0">
                <a:moveTo>
                  <a:pt x="0" y="0"/>
                </a:moveTo>
                <a:cubicBezTo>
                  <a:pt x="271981" y="-32941"/>
                  <a:pt x="370270" y="71027"/>
                  <a:pt x="633600" y="0"/>
                </a:cubicBezTo>
                <a:cubicBezTo>
                  <a:pt x="896930" y="-71027"/>
                  <a:pt x="963926" y="49847"/>
                  <a:pt x="1180800" y="0"/>
                </a:cubicBezTo>
                <a:cubicBezTo>
                  <a:pt x="1397674" y="-49847"/>
                  <a:pt x="1457046" y="16329"/>
                  <a:pt x="1670400" y="0"/>
                </a:cubicBezTo>
                <a:cubicBezTo>
                  <a:pt x="1883754" y="-16329"/>
                  <a:pt x="1990312" y="46642"/>
                  <a:pt x="2160000" y="0"/>
                </a:cubicBezTo>
                <a:cubicBezTo>
                  <a:pt x="2329688" y="-46642"/>
                  <a:pt x="2687344" y="16241"/>
                  <a:pt x="2880000" y="0"/>
                </a:cubicBezTo>
                <a:cubicBezTo>
                  <a:pt x="2918418" y="257592"/>
                  <a:pt x="2831775" y="342860"/>
                  <a:pt x="2880000" y="604800"/>
                </a:cubicBezTo>
                <a:cubicBezTo>
                  <a:pt x="2928225" y="866740"/>
                  <a:pt x="2872894" y="961251"/>
                  <a:pt x="2880000" y="1123200"/>
                </a:cubicBezTo>
                <a:cubicBezTo>
                  <a:pt x="2887106" y="1285149"/>
                  <a:pt x="2852434" y="1410120"/>
                  <a:pt x="2880000" y="1670400"/>
                </a:cubicBezTo>
                <a:cubicBezTo>
                  <a:pt x="2907566" y="1930680"/>
                  <a:pt x="2867772" y="1954111"/>
                  <a:pt x="2880000" y="2160000"/>
                </a:cubicBezTo>
                <a:cubicBezTo>
                  <a:pt x="2892228" y="2365889"/>
                  <a:pt x="2856558" y="2652358"/>
                  <a:pt x="2880000" y="2880000"/>
                </a:cubicBezTo>
                <a:cubicBezTo>
                  <a:pt x="2701871" y="2899497"/>
                  <a:pt x="2521430" y="2874598"/>
                  <a:pt x="2361600" y="2880000"/>
                </a:cubicBezTo>
                <a:cubicBezTo>
                  <a:pt x="2201770" y="2885402"/>
                  <a:pt x="2033688" y="2879803"/>
                  <a:pt x="1843200" y="2880000"/>
                </a:cubicBezTo>
                <a:cubicBezTo>
                  <a:pt x="1652712" y="2880197"/>
                  <a:pt x="1436472" y="2823103"/>
                  <a:pt x="1209600" y="2880000"/>
                </a:cubicBezTo>
                <a:cubicBezTo>
                  <a:pt x="982728" y="2936897"/>
                  <a:pt x="831295" y="2853607"/>
                  <a:pt x="576000" y="2880000"/>
                </a:cubicBezTo>
                <a:cubicBezTo>
                  <a:pt x="320705" y="2906393"/>
                  <a:pt x="206786" y="2816784"/>
                  <a:pt x="0" y="2880000"/>
                </a:cubicBezTo>
                <a:cubicBezTo>
                  <a:pt x="-15380" y="2749451"/>
                  <a:pt x="49482" y="2529104"/>
                  <a:pt x="0" y="2390400"/>
                </a:cubicBezTo>
                <a:cubicBezTo>
                  <a:pt x="-49482" y="2251696"/>
                  <a:pt x="46314" y="1897045"/>
                  <a:pt x="0" y="1756800"/>
                </a:cubicBezTo>
                <a:cubicBezTo>
                  <a:pt x="-46314" y="1616555"/>
                  <a:pt x="53781" y="1383563"/>
                  <a:pt x="0" y="1123200"/>
                </a:cubicBezTo>
                <a:cubicBezTo>
                  <a:pt x="-53781" y="862837"/>
                  <a:pt x="5807" y="857237"/>
                  <a:pt x="0" y="633600"/>
                </a:cubicBezTo>
                <a:cubicBezTo>
                  <a:pt x="-5807" y="409963"/>
                  <a:pt x="26822" y="224678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0090033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5087" y="4143099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518400 w 2880000"/>
              <a:gd name="connsiteY1" fmla="*/ 0 h 2880000"/>
              <a:gd name="connsiteX2" fmla="*/ 1008000 w 2880000"/>
              <a:gd name="connsiteY2" fmla="*/ 0 h 2880000"/>
              <a:gd name="connsiteX3" fmla="*/ 1641600 w 2880000"/>
              <a:gd name="connsiteY3" fmla="*/ 0 h 2880000"/>
              <a:gd name="connsiteX4" fmla="*/ 2246400 w 2880000"/>
              <a:gd name="connsiteY4" fmla="*/ 0 h 2880000"/>
              <a:gd name="connsiteX5" fmla="*/ 2880000 w 2880000"/>
              <a:gd name="connsiteY5" fmla="*/ 0 h 2880000"/>
              <a:gd name="connsiteX6" fmla="*/ 2880000 w 2880000"/>
              <a:gd name="connsiteY6" fmla="*/ 547200 h 2880000"/>
              <a:gd name="connsiteX7" fmla="*/ 2880000 w 2880000"/>
              <a:gd name="connsiteY7" fmla="*/ 1180800 h 2880000"/>
              <a:gd name="connsiteX8" fmla="*/ 2880000 w 2880000"/>
              <a:gd name="connsiteY8" fmla="*/ 1699200 h 2880000"/>
              <a:gd name="connsiteX9" fmla="*/ 2880000 w 2880000"/>
              <a:gd name="connsiteY9" fmla="*/ 2217600 h 2880000"/>
              <a:gd name="connsiteX10" fmla="*/ 2880000 w 2880000"/>
              <a:gd name="connsiteY10" fmla="*/ 2880000 h 2880000"/>
              <a:gd name="connsiteX11" fmla="*/ 2304000 w 2880000"/>
              <a:gd name="connsiteY11" fmla="*/ 2880000 h 2880000"/>
              <a:gd name="connsiteX12" fmla="*/ 1699200 w 2880000"/>
              <a:gd name="connsiteY12" fmla="*/ 2880000 h 2880000"/>
              <a:gd name="connsiteX13" fmla="*/ 1180800 w 2880000"/>
              <a:gd name="connsiteY13" fmla="*/ 2880000 h 2880000"/>
              <a:gd name="connsiteX14" fmla="*/ 662400 w 2880000"/>
              <a:gd name="connsiteY14" fmla="*/ 2880000 h 2880000"/>
              <a:gd name="connsiteX15" fmla="*/ 0 w 2880000"/>
              <a:gd name="connsiteY15" fmla="*/ 2880000 h 2880000"/>
              <a:gd name="connsiteX16" fmla="*/ 0 w 2880000"/>
              <a:gd name="connsiteY16" fmla="*/ 2275200 h 2880000"/>
              <a:gd name="connsiteX17" fmla="*/ 0 w 2880000"/>
              <a:gd name="connsiteY17" fmla="*/ 1756800 h 2880000"/>
              <a:gd name="connsiteX18" fmla="*/ 0 w 2880000"/>
              <a:gd name="connsiteY18" fmla="*/ 1238400 h 2880000"/>
              <a:gd name="connsiteX19" fmla="*/ 0 w 2880000"/>
              <a:gd name="connsiteY19" fmla="*/ 662400 h 2880000"/>
              <a:gd name="connsiteX20" fmla="*/ 0 w 2880000"/>
              <a:gd name="connsiteY20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0000" h="2880000" fill="none" extrusionOk="0">
                <a:moveTo>
                  <a:pt x="0" y="0"/>
                </a:moveTo>
                <a:cubicBezTo>
                  <a:pt x="251184" y="-12906"/>
                  <a:pt x="301996" y="58580"/>
                  <a:pt x="518400" y="0"/>
                </a:cubicBezTo>
                <a:cubicBezTo>
                  <a:pt x="734804" y="-58580"/>
                  <a:pt x="791051" y="49572"/>
                  <a:pt x="1008000" y="0"/>
                </a:cubicBezTo>
                <a:cubicBezTo>
                  <a:pt x="1224949" y="-49572"/>
                  <a:pt x="1383272" y="39790"/>
                  <a:pt x="1641600" y="0"/>
                </a:cubicBezTo>
                <a:cubicBezTo>
                  <a:pt x="1899928" y="-39790"/>
                  <a:pt x="2074957" y="24253"/>
                  <a:pt x="2246400" y="0"/>
                </a:cubicBezTo>
                <a:cubicBezTo>
                  <a:pt x="2417843" y="-24253"/>
                  <a:pt x="2726902" y="29431"/>
                  <a:pt x="2880000" y="0"/>
                </a:cubicBezTo>
                <a:cubicBezTo>
                  <a:pt x="2914134" y="139790"/>
                  <a:pt x="2817264" y="325541"/>
                  <a:pt x="2880000" y="547200"/>
                </a:cubicBezTo>
                <a:cubicBezTo>
                  <a:pt x="2942736" y="768859"/>
                  <a:pt x="2846173" y="960492"/>
                  <a:pt x="2880000" y="1180800"/>
                </a:cubicBezTo>
                <a:cubicBezTo>
                  <a:pt x="2913827" y="1401108"/>
                  <a:pt x="2833962" y="1468372"/>
                  <a:pt x="2880000" y="1699200"/>
                </a:cubicBezTo>
                <a:cubicBezTo>
                  <a:pt x="2926038" y="1930028"/>
                  <a:pt x="2865191" y="2046043"/>
                  <a:pt x="2880000" y="2217600"/>
                </a:cubicBezTo>
                <a:cubicBezTo>
                  <a:pt x="2894809" y="2389157"/>
                  <a:pt x="2849487" y="2668497"/>
                  <a:pt x="2880000" y="2880000"/>
                </a:cubicBezTo>
                <a:cubicBezTo>
                  <a:pt x="2624131" y="2906419"/>
                  <a:pt x="2490398" y="2839908"/>
                  <a:pt x="2304000" y="2880000"/>
                </a:cubicBezTo>
                <a:cubicBezTo>
                  <a:pt x="2117602" y="2920092"/>
                  <a:pt x="1878354" y="2860619"/>
                  <a:pt x="1699200" y="2880000"/>
                </a:cubicBezTo>
                <a:cubicBezTo>
                  <a:pt x="1520046" y="2899381"/>
                  <a:pt x="1342072" y="2826102"/>
                  <a:pt x="1180800" y="2880000"/>
                </a:cubicBezTo>
                <a:cubicBezTo>
                  <a:pt x="1019528" y="2933898"/>
                  <a:pt x="838522" y="2834875"/>
                  <a:pt x="662400" y="2880000"/>
                </a:cubicBezTo>
                <a:cubicBezTo>
                  <a:pt x="486278" y="2925125"/>
                  <a:pt x="251190" y="2865473"/>
                  <a:pt x="0" y="2880000"/>
                </a:cubicBezTo>
                <a:cubicBezTo>
                  <a:pt x="-28125" y="2629152"/>
                  <a:pt x="56720" y="2509903"/>
                  <a:pt x="0" y="2275200"/>
                </a:cubicBezTo>
                <a:cubicBezTo>
                  <a:pt x="-56720" y="2040497"/>
                  <a:pt x="53927" y="1893781"/>
                  <a:pt x="0" y="1756800"/>
                </a:cubicBezTo>
                <a:cubicBezTo>
                  <a:pt x="-53927" y="1619819"/>
                  <a:pt x="35224" y="1372154"/>
                  <a:pt x="0" y="1238400"/>
                </a:cubicBezTo>
                <a:cubicBezTo>
                  <a:pt x="-35224" y="1104646"/>
                  <a:pt x="54057" y="786633"/>
                  <a:pt x="0" y="662400"/>
                </a:cubicBezTo>
                <a:cubicBezTo>
                  <a:pt x="-54057" y="538167"/>
                  <a:pt x="66853" y="249826"/>
                  <a:pt x="0" y="0"/>
                </a:cubicBezTo>
                <a:close/>
              </a:path>
              <a:path w="2880000" h="2880000" stroke="0" extrusionOk="0">
                <a:moveTo>
                  <a:pt x="0" y="0"/>
                </a:moveTo>
                <a:cubicBezTo>
                  <a:pt x="204644" y="-26969"/>
                  <a:pt x="383151" y="31446"/>
                  <a:pt x="518400" y="0"/>
                </a:cubicBezTo>
                <a:cubicBezTo>
                  <a:pt x="653649" y="-31446"/>
                  <a:pt x="849352" y="55742"/>
                  <a:pt x="1008000" y="0"/>
                </a:cubicBezTo>
                <a:cubicBezTo>
                  <a:pt x="1166648" y="-55742"/>
                  <a:pt x="1283539" y="9269"/>
                  <a:pt x="1555200" y="0"/>
                </a:cubicBezTo>
                <a:cubicBezTo>
                  <a:pt x="1826861" y="-9269"/>
                  <a:pt x="2018700" y="17946"/>
                  <a:pt x="2188800" y="0"/>
                </a:cubicBezTo>
                <a:cubicBezTo>
                  <a:pt x="2358900" y="-17946"/>
                  <a:pt x="2676398" y="37368"/>
                  <a:pt x="2880000" y="0"/>
                </a:cubicBezTo>
                <a:cubicBezTo>
                  <a:pt x="2930418" y="155688"/>
                  <a:pt x="2861212" y="325989"/>
                  <a:pt x="2880000" y="489600"/>
                </a:cubicBezTo>
                <a:cubicBezTo>
                  <a:pt x="2898788" y="653211"/>
                  <a:pt x="2857284" y="884932"/>
                  <a:pt x="2880000" y="1036800"/>
                </a:cubicBezTo>
                <a:cubicBezTo>
                  <a:pt x="2902716" y="1188668"/>
                  <a:pt x="2819835" y="1443570"/>
                  <a:pt x="2880000" y="1555200"/>
                </a:cubicBezTo>
                <a:cubicBezTo>
                  <a:pt x="2940165" y="1666830"/>
                  <a:pt x="2879313" y="1995133"/>
                  <a:pt x="2880000" y="2160000"/>
                </a:cubicBezTo>
                <a:cubicBezTo>
                  <a:pt x="2880687" y="2324867"/>
                  <a:pt x="2860180" y="2718837"/>
                  <a:pt x="2880000" y="2880000"/>
                </a:cubicBezTo>
                <a:cubicBezTo>
                  <a:pt x="2716991" y="2885224"/>
                  <a:pt x="2433587" y="2808692"/>
                  <a:pt x="2275200" y="2880000"/>
                </a:cubicBezTo>
                <a:cubicBezTo>
                  <a:pt x="2116813" y="2951308"/>
                  <a:pt x="1904407" y="2823066"/>
                  <a:pt x="1756800" y="2880000"/>
                </a:cubicBezTo>
                <a:cubicBezTo>
                  <a:pt x="1609193" y="2936934"/>
                  <a:pt x="1378364" y="2839696"/>
                  <a:pt x="1238400" y="2880000"/>
                </a:cubicBezTo>
                <a:cubicBezTo>
                  <a:pt x="1098436" y="2920304"/>
                  <a:pt x="862595" y="2825116"/>
                  <a:pt x="720000" y="2880000"/>
                </a:cubicBezTo>
                <a:cubicBezTo>
                  <a:pt x="577405" y="2934884"/>
                  <a:pt x="249263" y="2843644"/>
                  <a:pt x="0" y="2880000"/>
                </a:cubicBezTo>
                <a:cubicBezTo>
                  <a:pt x="-62991" y="2661727"/>
                  <a:pt x="19521" y="2419156"/>
                  <a:pt x="0" y="2275200"/>
                </a:cubicBezTo>
                <a:cubicBezTo>
                  <a:pt x="-19521" y="2131244"/>
                  <a:pt x="11346" y="1988301"/>
                  <a:pt x="0" y="1728000"/>
                </a:cubicBezTo>
                <a:cubicBezTo>
                  <a:pt x="-11346" y="1467699"/>
                  <a:pt x="66430" y="1376193"/>
                  <a:pt x="0" y="1094400"/>
                </a:cubicBezTo>
                <a:cubicBezTo>
                  <a:pt x="-66430" y="812607"/>
                  <a:pt x="52002" y="299018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2721800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0900" y="457766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576000 w 2880000"/>
              <a:gd name="connsiteY1" fmla="*/ 0 h 2880000"/>
              <a:gd name="connsiteX2" fmla="*/ 1152000 w 2880000"/>
              <a:gd name="connsiteY2" fmla="*/ 0 h 2880000"/>
              <a:gd name="connsiteX3" fmla="*/ 1785600 w 2880000"/>
              <a:gd name="connsiteY3" fmla="*/ 0 h 2880000"/>
              <a:gd name="connsiteX4" fmla="*/ 2275200 w 2880000"/>
              <a:gd name="connsiteY4" fmla="*/ 0 h 2880000"/>
              <a:gd name="connsiteX5" fmla="*/ 2880000 w 2880000"/>
              <a:gd name="connsiteY5" fmla="*/ 0 h 2880000"/>
              <a:gd name="connsiteX6" fmla="*/ 2880000 w 2880000"/>
              <a:gd name="connsiteY6" fmla="*/ 633600 h 2880000"/>
              <a:gd name="connsiteX7" fmla="*/ 2880000 w 2880000"/>
              <a:gd name="connsiteY7" fmla="*/ 1238400 h 2880000"/>
              <a:gd name="connsiteX8" fmla="*/ 2880000 w 2880000"/>
              <a:gd name="connsiteY8" fmla="*/ 1728000 h 2880000"/>
              <a:gd name="connsiteX9" fmla="*/ 2880000 w 2880000"/>
              <a:gd name="connsiteY9" fmla="*/ 2361600 h 2880000"/>
              <a:gd name="connsiteX10" fmla="*/ 2880000 w 2880000"/>
              <a:gd name="connsiteY10" fmla="*/ 2880000 h 2880000"/>
              <a:gd name="connsiteX11" fmla="*/ 2275200 w 2880000"/>
              <a:gd name="connsiteY11" fmla="*/ 2880000 h 2880000"/>
              <a:gd name="connsiteX12" fmla="*/ 1756800 w 2880000"/>
              <a:gd name="connsiteY12" fmla="*/ 2880000 h 2880000"/>
              <a:gd name="connsiteX13" fmla="*/ 1267200 w 2880000"/>
              <a:gd name="connsiteY13" fmla="*/ 2880000 h 2880000"/>
              <a:gd name="connsiteX14" fmla="*/ 691200 w 2880000"/>
              <a:gd name="connsiteY14" fmla="*/ 2880000 h 2880000"/>
              <a:gd name="connsiteX15" fmla="*/ 0 w 2880000"/>
              <a:gd name="connsiteY15" fmla="*/ 2880000 h 2880000"/>
              <a:gd name="connsiteX16" fmla="*/ 0 w 2880000"/>
              <a:gd name="connsiteY16" fmla="*/ 2246400 h 2880000"/>
              <a:gd name="connsiteX17" fmla="*/ 0 w 2880000"/>
              <a:gd name="connsiteY17" fmla="*/ 1699200 h 2880000"/>
              <a:gd name="connsiteX18" fmla="*/ 0 w 2880000"/>
              <a:gd name="connsiteY18" fmla="*/ 1065600 h 2880000"/>
              <a:gd name="connsiteX19" fmla="*/ 0 w 2880000"/>
              <a:gd name="connsiteY19" fmla="*/ 576000 h 2880000"/>
              <a:gd name="connsiteX20" fmla="*/ 0 w 2880000"/>
              <a:gd name="connsiteY20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0000" h="2880000" fill="none" extrusionOk="0">
                <a:moveTo>
                  <a:pt x="0" y="0"/>
                </a:moveTo>
                <a:cubicBezTo>
                  <a:pt x="143366" y="-32643"/>
                  <a:pt x="335592" y="36445"/>
                  <a:pt x="576000" y="0"/>
                </a:cubicBezTo>
                <a:cubicBezTo>
                  <a:pt x="816408" y="-36445"/>
                  <a:pt x="1010401" y="52063"/>
                  <a:pt x="1152000" y="0"/>
                </a:cubicBezTo>
                <a:cubicBezTo>
                  <a:pt x="1293599" y="-52063"/>
                  <a:pt x="1638246" y="72998"/>
                  <a:pt x="1785600" y="0"/>
                </a:cubicBezTo>
                <a:cubicBezTo>
                  <a:pt x="1932954" y="-72998"/>
                  <a:pt x="2167936" y="16503"/>
                  <a:pt x="2275200" y="0"/>
                </a:cubicBezTo>
                <a:cubicBezTo>
                  <a:pt x="2382464" y="-16503"/>
                  <a:pt x="2703304" y="53037"/>
                  <a:pt x="2880000" y="0"/>
                </a:cubicBezTo>
                <a:cubicBezTo>
                  <a:pt x="2932180" y="133666"/>
                  <a:pt x="2838608" y="351068"/>
                  <a:pt x="2880000" y="633600"/>
                </a:cubicBezTo>
                <a:cubicBezTo>
                  <a:pt x="2921392" y="916132"/>
                  <a:pt x="2831481" y="1054730"/>
                  <a:pt x="2880000" y="1238400"/>
                </a:cubicBezTo>
                <a:cubicBezTo>
                  <a:pt x="2928519" y="1422070"/>
                  <a:pt x="2823290" y="1508442"/>
                  <a:pt x="2880000" y="1728000"/>
                </a:cubicBezTo>
                <a:cubicBezTo>
                  <a:pt x="2936710" y="1947558"/>
                  <a:pt x="2831261" y="2216786"/>
                  <a:pt x="2880000" y="2361600"/>
                </a:cubicBezTo>
                <a:cubicBezTo>
                  <a:pt x="2928739" y="2506414"/>
                  <a:pt x="2854171" y="2667625"/>
                  <a:pt x="2880000" y="2880000"/>
                </a:cubicBezTo>
                <a:cubicBezTo>
                  <a:pt x="2696221" y="2899639"/>
                  <a:pt x="2429089" y="2822156"/>
                  <a:pt x="2275200" y="2880000"/>
                </a:cubicBezTo>
                <a:cubicBezTo>
                  <a:pt x="2121311" y="2937844"/>
                  <a:pt x="1973598" y="2858069"/>
                  <a:pt x="1756800" y="2880000"/>
                </a:cubicBezTo>
                <a:cubicBezTo>
                  <a:pt x="1540002" y="2901931"/>
                  <a:pt x="1425332" y="2846930"/>
                  <a:pt x="1267200" y="2880000"/>
                </a:cubicBezTo>
                <a:cubicBezTo>
                  <a:pt x="1109068" y="2913070"/>
                  <a:pt x="949577" y="2819550"/>
                  <a:pt x="691200" y="2880000"/>
                </a:cubicBezTo>
                <a:cubicBezTo>
                  <a:pt x="432823" y="2940450"/>
                  <a:pt x="247008" y="2871750"/>
                  <a:pt x="0" y="2880000"/>
                </a:cubicBezTo>
                <a:cubicBezTo>
                  <a:pt x="-44875" y="2744810"/>
                  <a:pt x="43518" y="2427150"/>
                  <a:pt x="0" y="2246400"/>
                </a:cubicBezTo>
                <a:cubicBezTo>
                  <a:pt x="-43518" y="2065650"/>
                  <a:pt x="31046" y="1906561"/>
                  <a:pt x="0" y="1699200"/>
                </a:cubicBezTo>
                <a:cubicBezTo>
                  <a:pt x="-31046" y="1491839"/>
                  <a:pt x="48012" y="1226394"/>
                  <a:pt x="0" y="1065600"/>
                </a:cubicBezTo>
                <a:cubicBezTo>
                  <a:pt x="-48012" y="904806"/>
                  <a:pt x="8262" y="752106"/>
                  <a:pt x="0" y="576000"/>
                </a:cubicBezTo>
                <a:cubicBezTo>
                  <a:pt x="-8262" y="399894"/>
                  <a:pt x="8010" y="136801"/>
                  <a:pt x="0" y="0"/>
                </a:cubicBezTo>
                <a:close/>
              </a:path>
              <a:path w="2880000" h="2880000" stroke="0" extrusionOk="0">
                <a:moveTo>
                  <a:pt x="0" y="0"/>
                </a:moveTo>
                <a:cubicBezTo>
                  <a:pt x="159707" y="-74167"/>
                  <a:pt x="481506" y="33787"/>
                  <a:pt x="633600" y="0"/>
                </a:cubicBezTo>
                <a:cubicBezTo>
                  <a:pt x="785694" y="-33787"/>
                  <a:pt x="895101" y="47469"/>
                  <a:pt x="1123200" y="0"/>
                </a:cubicBezTo>
                <a:cubicBezTo>
                  <a:pt x="1351299" y="-47469"/>
                  <a:pt x="1595954" y="55619"/>
                  <a:pt x="1728000" y="0"/>
                </a:cubicBezTo>
                <a:cubicBezTo>
                  <a:pt x="1860046" y="-55619"/>
                  <a:pt x="2094728" y="36998"/>
                  <a:pt x="2246400" y="0"/>
                </a:cubicBezTo>
                <a:cubicBezTo>
                  <a:pt x="2398072" y="-36998"/>
                  <a:pt x="2583965" y="44839"/>
                  <a:pt x="2880000" y="0"/>
                </a:cubicBezTo>
                <a:cubicBezTo>
                  <a:pt x="2929506" y="263173"/>
                  <a:pt x="2833909" y="325272"/>
                  <a:pt x="2880000" y="604800"/>
                </a:cubicBezTo>
                <a:cubicBezTo>
                  <a:pt x="2926091" y="884328"/>
                  <a:pt x="2857510" y="851503"/>
                  <a:pt x="2880000" y="1094400"/>
                </a:cubicBezTo>
                <a:cubicBezTo>
                  <a:pt x="2902490" y="1337297"/>
                  <a:pt x="2837980" y="1435742"/>
                  <a:pt x="2880000" y="1584000"/>
                </a:cubicBezTo>
                <a:cubicBezTo>
                  <a:pt x="2922020" y="1732258"/>
                  <a:pt x="2834493" y="1894663"/>
                  <a:pt x="2880000" y="2073600"/>
                </a:cubicBezTo>
                <a:cubicBezTo>
                  <a:pt x="2925507" y="2252537"/>
                  <a:pt x="2811268" y="2510167"/>
                  <a:pt x="2880000" y="2880000"/>
                </a:cubicBezTo>
                <a:cubicBezTo>
                  <a:pt x="2632117" y="2889881"/>
                  <a:pt x="2603236" y="2862507"/>
                  <a:pt x="2332800" y="2880000"/>
                </a:cubicBezTo>
                <a:cubicBezTo>
                  <a:pt x="2062364" y="2897493"/>
                  <a:pt x="1901361" y="2866294"/>
                  <a:pt x="1785600" y="2880000"/>
                </a:cubicBezTo>
                <a:cubicBezTo>
                  <a:pt x="1669839" y="2893706"/>
                  <a:pt x="1438948" y="2853378"/>
                  <a:pt x="1267200" y="2880000"/>
                </a:cubicBezTo>
                <a:cubicBezTo>
                  <a:pt x="1095452" y="2906622"/>
                  <a:pt x="951967" y="2828679"/>
                  <a:pt x="748800" y="2880000"/>
                </a:cubicBezTo>
                <a:cubicBezTo>
                  <a:pt x="545633" y="2931321"/>
                  <a:pt x="237102" y="2826021"/>
                  <a:pt x="0" y="2880000"/>
                </a:cubicBezTo>
                <a:cubicBezTo>
                  <a:pt x="-51625" y="2720163"/>
                  <a:pt x="42437" y="2528020"/>
                  <a:pt x="0" y="2275200"/>
                </a:cubicBezTo>
                <a:cubicBezTo>
                  <a:pt x="-42437" y="2022380"/>
                  <a:pt x="44209" y="1881430"/>
                  <a:pt x="0" y="1756800"/>
                </a:cubicBezTo>
                <a:cubicBezTo>
                  <a:pt x="-44209" y="1632170"/>
                  <a:pt x="23798" y="1380449"/>
                  <a:pt x="0" y="1123200"/>
                </a:cubicBezTo>
                <a:cubicBezTo>
                  <a:pt x="-23798" y="865951"/>
                  <a:pt x="64409" y="729736"/>
                  <a:pt x="0" y="576000"/>
                </a:cubicBezTo>
                <a:cubicBezTo>
                  <a:pt x="-64409" y="422264"/>
                  <a:pt x="35845" y="165613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7691993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2227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948543" y="28733"/>
            <a:ext cx="490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 smtClean="0">
                <a:solidFill>
                  <a:srgbClr val="660033"/>
                </a:solidFill>
                <a:latin typeface="Comic Sans MS" panose="030F0702030302020204" pitchFamily="66" charset="0"/>
              </a:rPr>
              <a:t>Lečofest</a:t>
            </a:r>
            <a:r>
              <a:rPr lang="sk-SK" sz="24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 v ZSS Magnólia.</a:t>
            </a:r>
            <a:endParaRPr lang="sk-SK" sz="2400" dirty="0">
              <a:solidFill>
                <a:srgbClr val="66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lečofest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59" y="744462"/>
            <a:ext cx="3868980" cy="290173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262"/>
            <a:ext cx="3665382" cy="274903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92" y="6921030"/>
            <a:ext cx="4018270" cy="301370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47" y="6681754"/>
            <a:ext cx="2418184" cy="3224246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56" y="3900261"/>
            <a:ext cx="2890375" cy="2763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542906" y="4049529"/>
            <a:ext cx="3849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Karneval v triede Včielok.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49" y="5743181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478286 w 3600000"/>
              <a:gd name="connsiteY1" fmla="*/ 0 h 2700000"/>
              <a:gd name="connsiteX2" fmla="*/ 884571 w 3600000"/>
              <a:gd name="connsiteY2" fmla="*/ 0 h 2700000"/>
              <a:gd name="connsiteX3" fmla="*/ 1290857 w 3600000"/>
              <a:gd name="connsiteY3" fmla="*/ 0 h 2700000"/>
              <a:gd name="connsiteX4" fmla="*/ 1733143 w 3600000"/>
              <a:gd name="connsiteY4" fmla="*/ 0 h 2700000"/>
              <a:gd name="connsiteX5" fmla="*/ 2139429 w 3600000"/>
              <a:gd name="connsiteY5" fmla="*/ 0 h 2700000"/>
              <a:gd name="connsiteX6" fmla="*/ 2653714 w 3600000"/>
              <a:gd name="connsiteY6" fmla="*/ 0 h 2700000"/>
              <a:gd name="connsiteX7" fmla="*/ 3096000 w 3600000"/>
              <a:gd name="connsiteY7" fmla="*/ 0 h 2700000"/>
              <a:gd name="connsiteX8" fmla="*/ 3600000 w 3600000"/>
              <a:gd name="connsiteY8" fmla="*/ 0 h 2700000"/>
              <a:gd name="connsiteX9" fmla="*/ 3600000 w 3600000"/>
              <a:gd name="connsiteY9" fmla="*/ 513000 h 2700000"/>
              <a:gd name="connsiteX10" fmla="*/ 3600000 w 3600000"/>
              <a:gd name="connsiteY10" fmla="*/ 1026000 h 2700000"/>
              <a:gd name="connsiteX11" fmla="*/ 3600000 w 3600000"/>
              <a:gd name="connsiteY11" fmla="*/ 1512000 h 2700000"/>
              <a:gd name="connsiteX12" fmla="*/ 3600000 w 3600000"/>
              <a:gd name="connsiteY12" fmla="*/ 1971000 h 2700000"/>
              <a:gd name="connsiteX13" fmla="*/ 3600000 w 3600000"/>
              <a:gd name="connsiteY13" fmla="*/ 2700000 h 2700000"/>
              <a:gd name="connsiteX14" fmla="*/ 3121714 w 3600000"/>
              <a:gd name="connsiteY14" fmla="*/ 2700000 h 2700000"/>
              <a:gd name="connsiteX15" fmla="*/ 2679429 w 3600000"/>
              <a:gd name="connsiteY15" fmla="*/ 2700000 h 2700000"/>
              <a:gd name="connsiteX16" fmla="*/ 2237143 w 3600000"/>
              <a:gd name="connsiteY16" fmla="*/ 2700000 h 2700000"/>
              <a:gd name="connsiteX17" fmla="*/ 1722857 w 3600000"/>
              <a:gd name="connsiteY17" fmla="*/ 2700000 h 2700000"/>
              <a:gd name="connsiteX18" fmla="*/ 1280571 w 3600000"/>
              <a:gd name="connsiteY18" fmla="*/ 2700000 h 2700000"/>
              <a:gd name="connsiteX19" fmla="*/ 730286 w 3600000"/>
              <a:gd name="connsiteY19" fmla="*/ 2700000 h 2700000"/>
              <a:gd name="connsiteX20" fmla="*/ 0 w 3600000"/>
              <a:gd name="connsiteY20" fmla="*/ 2700000 h 2700000"/>
              <a:gd name="connsiteX21" fmla="*/ 0 w 3600000"/>
              <a:gd name="connsiteY21" fmla="*/ 2133000 h 2700000"/>
              <a:gd name="connsiteX22" fmla="*/ 0 w 3600000"/>
              <a:gd name="connsiteY22" fmla="*/ 1539000 h 2700000"/>
              <a:gd name="connsiteX23" fmla="*/ 0 w 3600000"/>
              <a:gd name="connsiteY23" fmla="*/ 972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69893" y="-3405"/>
                  <a:pt x="271181" y="11847"/>
                  <a:pt x="478286" y="0"/>
                </a:cubicBezTo>
                <a:cubicBezTo>
                  <a:pt x="685391" y="-11847"/>
                  <a:pt x="725934" y="29673"/>
                  <a:pt x="884571" y="0"/>
                </a:cubicBezTo>
                <a:cubicBezTo>
                  <a:pt x="1043209" y="-29673"/>
                  <a:pt x="1136487" y="10188"/>
                  <a:pt x="1290857" y="0"/>
                </a:cubicBezTo>
                <a:cubicBezTo>
                  <a:pt x="1445227" y="-10188"/>
                  <a:pt x="1521543" y="39074"/>
                  <a:pt x="1733143" y="0"/>
                </a:cubicBezTo>
                <a:cubicBezTo>
                  <a:pt x="1944743" y="-39074"/>
                  <a:pt x="2046678" y="33376"/>
                  <a:pt x="2139429" y="0"/>
                </a:cubicBezTo>
                <a:cubicBezTo>
                  <a:pt x="2232180" y="-33376"/>
                  <a:pt x="2453510" y="12584"/>
                  <a:pt x="2653714" y="0"/>
                </a:cubicBezTo>
                <a:cubicBezTo>
                  <a:pt x="2853918" y="-12584"/>
                  <a:pt x="3002653" y="33992"/>
                  <a:pt x="3096000" y="0"/>
                </a:cubicBezTo>
                <a:cubicBezTo>
                  <a:pt x="3189347" y="-33992"/>
                  <a:pt x="3453279" y="7447"/>
                  <a:pt x="3600000" y="0"/>
                </a:cubicBezTo>
                <a:cubicBezTo>
                  <a:pt x="3654025" y="197107"/>
                  <a:pt x="3551553" y="281152"/>
                  <a:pt x="3600000" y="513000"/>
                </a:cubicBezTo>
                <a:cubicBezTo>
                  <a:pt x="3648447" y="744848"/>
                  <a:pt x="3550810" y="894471"/>
                  <a:pt x="3600000" y="1026000"/>
                </a:cubicBezTo>
                <a:cubicBezTo>
                  <a:pt x="3649190" y="1157529"/>
                  <a:pt x="3565149" y="1399189"/>
                  <a:pt x="3600000" y="1512000"/>
                </a:cubicBezTo>
                <a:cubicBezTo>
                  <a:pt x="3634851" y="1624811"/>
                  <a:pt x="3584439" y="1837727"/>
                  <a:pt x="3600000" y="1971000"/>
                </a:cubicBezTo>
                <a:cubicBezTo>
                  <a:pt x="3615561" y="2104273"/>
                  <a:pt x="3524045" y="2379812"/>
                  <a:pt x="3600000" y="2700000"/>
                </a:cubicBezTo>
                <a:cubicBezTo>
                  <a:pt x="3393478" y="2729100"/>
                  <a:pt x="3226700" y="2656139"/>
                  <a:pt x="3121714" y="2700000"/>
                </a:cubicBezTo>
                <a:cubicBezTo>
                  <a:pt x="3016728" y="2743861"/>
                  <a:pt x="2857777" y="2649248"/>
                  <a:pt x="2679429" y="2700000"/>
                </a:cubicBezTo>
                <a:cubicBezTo>
                  <a:pt x="2501082" y="2750752"/>
                  <a:pt x="2413142" y="2647012"/>
                  <a:pt x="2237143" y="2700000"/>
                </a:cubicBezTo>
                <a:cubicBezTo>
                  <a:pt x="2061144" y="2752988"/>
                  <a:pt x="1976855" y="2664177"/>
                  <a:pt x="1722857" y="2700000"/>
                </a:cubicBezTo>
                <a:cubicBezTo>
                  <a:pt x="1468859" y="2735823"/>
                  <a:pt x="1460810" y="2687837"/>
                  <a:pt x="1280571" y="2700000"/>
                </a:cubicBezTo>
                <a:cubicBezTo>
                  <a:pt x="1100332" y="2712163"/>
                  <a:pt x="853120" y="2661508"/>
                  <a:pt x="730286" y="2700000"/>
                </a:cubicBezTo>
                <a:cubicBezTo>
                  <a:pt x="607453" y="2738492"/>
                  <a:pt x="149798" y="2632375"/>
                  <a:pt x="0" y="2700000"/>
                </a:cubicBezTo>
                <a:cubicBezTo>
                  <a:pt x="-48337" y="2512922"/>
                  <a:pt x="5194" y="2317352"/>
                  <a:pt x="0" y="2133000"/>
                </a:cubicBezTo>
                <a:cubicBezTo>
                  <a:pt x="-5194" y="1948648"/>
                  <a:pt x="21995" y="1704297"/>
                  <a:pt x="0" y="1539000"/>
                </a:cubicBezTo>
                <a:cubicBezTo>
                  <a:pt x="-21995" y="1373703"/>
                  <a:pt x="40272" y="1238371"/>
                  <a:pt x="0" y="972000"/>
                </a:cubicBezTo>
                <a:cubicBezTo>
                  <a:pt x="-40272" y="705629"/>
                  <a:pt x="60909" y="484256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239457" y="-7973"/>
                  <a:pt x="460568" y="62435"/>
                  <a:pt x="586286" y="0"/>
                </a:cubicBezTo>
                <a:cubicBezTo>
                  <a:pt x="712004" y="-62435"/>
                  <a:pt x="1025853" y="30471"/>
                  <a:pt x="1136571" y="0"/>
                </a:cubicBezTo>
                <a:cubicBezTo>
                  <a:pt x="1247290" y="-30471"/>
                  <a:pt x="1533455" y="20724"/>
                  <a:pt x="1650857" y="0"/>
                </a:cubicBezTo>
                <a:cubicBezTo>
                  <a:pt x="1768259" y="-20724"/>
                  <a:pt x="2035958" y="47735"/>
                  <a:pt x="2237143" y="0"/>
                </a:cubicBezTo>
                <a:cubicBezTo>
                  <a:pt x="2438328" y="-47735"/>
                  <a:pt x="2514679" y="10210"/>
                  <a:pt x="2643429" y="0"/>
                </a:cubicBezTo>
                <a:cubicBezTo>
                  <a:pt x="2772179" y="-10210"/>
                  <a:pt x="2913682" y="13685"/>
                  <a:pt x="3049714" y="0"/>
                </a:cubicBezTo>
                <a:cubicBezTo>
                  <a:pt x="3185747" y="-13685"/>
                  <a:pt x="3399137" y="27474"/>
                  <a:pt x="3600000" y="0"/>
                </a:cubicBezTo>
                <a:cubicBezTo>
                  <a:pt x="3602824" y="237228"/>
                  <a:pt x="3579972" y="296440"/>
                  <a:pt x="3600000" y="513000"/>
                </a:cubicBezTo>
                <a:cubicBezTo>
                  <a:pt x="3620028" y="729560"/>
                  <a:pt x="3568412" y="899338"/>
                  <a:pt x="3600000" y="1080000"/>
                </a:cubicBezTo>
                <a:cubicBezTo>
                  <a:pt x="3631588" y="1260662"/>
                  <a:pt x="3582738" y="1497690"/>
                  <a:pt x="3600000" y="1674000"/>
                </a:cubicBezTo>
                <a:cubicBezTo>
                  <a:pt x="3617262" y="1850310"/>
                  <a:pt x="3587463" y="1952466"/>
                  <a:pt x="3600000" y="2187000"/>
                </a:cubicBezTo>
                <a:cubicBezTo>
                  <a:pt x="3612537" y="2421534"/>
                  <a:pt x="3577417" y="2554683"/>
                  <a:pt x="3600000" y="2700000"/>
                </a:cubicBezTo>
                <a:cubicBezTo>
                  <a:pt x="3475845" y="2725525"/>
                  <a:pt x="3314780" y="2655024"/>
                  <a:pt x="3193714" y="2700000"/>
                </a:cubicBezTo>
                <a:cubicBezTo>
                  <a:pt x="3072648" y="2744976"/>
                  <a:pt x="2868973" y="2679332"/>
                  <a:pt x="2787429" y="2700000"/>
                </a:cubicBezTo>
                <a:cubicBezTo>
                  <a:pt x="2705885" y="2720668"/>
                  <a:pt x="2446716" y="2642998"/>
                  <a:pt x="2273143" y="2700000"/>
                </a:cubicBezTo>
                <a:cubicBezTo>
                  <a:pt x="2099570" y="2757002"/>
                  <a:pt x="1988427" y="2645519"/>
                  <a:pt x="1794857" y="2700000"/>
                </a:cubicBezTo>
                <a:cubicBezTo>
                  <a:pt x="1601287" y="2754481"/>
                  <a:pt x="1587306" y="2696037"/>
                  <a:pt x="1388571" y="2700000"/>
                </a:cubicBezTo>
                <a:cubicBezTo>
                  <a:pt x="1189836" y="2703963"/>
                  <a:pt x="987478" y="2653031"/>
                  <a:pt x="874286" y="2700000"/>
                </a:cubicBezTo>
                <a:cubicBezTo>
                  <a:pt x="761095" y="2746969"/>
                  <a:pt x="633863" y="2671848"/>
                  <a:pt x="468000" y="2700000"/>
                </a:cubicBezTo>
                <a:cubicBezTo>
                  <a:pt x="302137" y="2728152"/>
                  <a:pt x="192228" y="2654660"/>
                  <a:pt x="0" y="2700000"/>
                </a:cubicBezTo>
                <a:cubicBezTo>
                  <a:pt x="-32934" y="2511230"/>
                  <a:pt x="39303" y="2360380"/>
                  <a:pt x="0" y="2187000"/>
                </a:cubicBezTo>
                <a:cubicBezTo>
                  <a:pt x="-39303" y="2013620"/>
                  <a:pt x="61797" y="1826843"/>
                  <a:pt x="0" y="1620000"/>
                </a:cubicBezTo>
                <a:cubicBezTo>
                  <a:pt x="-61797" y="1413157"/>
                  <a:pt x="29069" y="1303282"/>
                  <a:pt x="0" y="1080000"/>
                </a:cubicBezTo>
                <a:cubicBezTo>
                  <a:pt x="-29069" y="856718"/>
                  <a:pt x="7280" y="724154"/>
                  <a:pt x="0" y="621000"/>
                </a:cubicBezTo>
                <a:cubicBezTo>
                  <a:pt x="-7280" y="517846"/>
                  <a:pt x="47586" y="166134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7825080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649096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50286 w 3600000"/>
              <a:gd name="connsiteY1" fmla="*/ 0 h 2700000"/>
              <a:gd name="connsiteX2" fmla="*/ 1064571 w 3600000"/>
              <a:gd name="connsiteY2" fmla="*/ 0 h 2700000"/>
              <a:gd name="connsiteX3" fmla="*/ 1578857 w 3600000"/>
              <a:gd name="connsiteY3" fmla="*/ 0 h 2700000"/>
              <a:gd name="connsiteX4" fmla="*/ 2057143 w 3600000"/>
              <a:gd name="connsiteY4" fmla="*/ 0 h 2700000"/>
              <a:gd name="connsiteX5" fmla="*/ 2607429 w 3600000"/>
              <a:gd name="connsiteY5" fmla="*/ 0 h 2700000"/>
              <a:gd name="connsiteX6" fmla="*/ 3085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67000 h 2700000"/>
              <a:gd name="connsiteX9" fmla="*/ 3600000 w 3600000"/>
              <a:gd name="connsiteY9" fmla="*/ 1107000 h 2700000"/>
              <a:gd name="connsiteX10" fmla="*/ 3600000 w 3600000"/>
              <a:gd name="connsiteY10" fmla="*/ 1674000 h 2700000"/>
              <a:gd name="connsiteX11" fmla="*/ 3600000 w 3600000"/>
              <a:gd name="connsiteY11" fmla="*/ 2133000 h 2700000"/>
              <a:gd name="connsiteX12" fmla="*/ 3600000 w 3600000"/>
              <a:gd name="connsiteY12" fmla="*/ 2700000 h 2700000"/>
              <a:gd name="connsiteX13" fmla="*/ 3049714 w 3600000"/>
              <a:gd name="connsiteY13" fmla="*/ 2700000 h 2700000"/>
              <a:gd name="connsiteX14" fmla="*/ 2535429 w 3600000"/>
              <a:gd name="connsiteY14" fmla="*/ 2700000 h 2700000"/>
              <a:gd name="connsiteX15" fmla="*/ 2057143 w 3600000"/>
              <a:gd name="connsiteY15" fmla="*/ 2700000 h 2700000"/>
              <a:gd name="connsiteX16" fmla="*/ 1470857 w 3600000"/>
              <a:gd name="connsiteY16" fmla="*/ 2700000 h 2700000"/>
              <a:gd name="connsiteX17" fmla="*/ 920571 w 3600000"/>
              <a:gd name="connsiteY17" fmla="*/ 2700000 h 2700000"/>
              <a:gd name="connsiteX18" fmla="*/ 0 w 3600000"/>
              <a:gd name="connsiteY18" fmla="*/ 2700000 h 2700000"/>
              <a:gd name="connsiteX19" fmla="*/ 0 w 3600000"/>
              <a:gd name="connsiteY19" fmla="*/ 2241000 h 2700000"/>
              <a:gd name="connsiteX20" fmla="*/ 0 w 3600000"/>
              <a:gd name="connsiteY20" fmla="*/ 1647000 h 2700000"/>
              <a:gd name="connsiteX21" fmla="*/ 0 w 3600000"/>
              <a:gd name="connsiteY21" fmla="*/ 1107000 h 2700000"/>
              <a:gd name="connsiteX22" fmla="*/ 0 w 3600000"/>
              <a:gd name="connsiteY22" fmla="*/ 621000 h 2700000"/>
              <a:gd name="connsiteX23" fmla="*/ 0 w 3600000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245982" y="-7293"/>
                  <a:pt x="400866" y="2079"/>
                  <a:pt x="550286" y="0"/>
                </a:cubicBezTo>
                <a:cubicBezTo>
                  <a:pt x="699706" y="-2079"/>
                  <a:pt x="941812" y="21916"/>
                  <a:pt x="1064571" y="0"/>
                </a:cubicBezTo>
                <a:cubicBezTo>
                  <a:pt x="1187331" y="-21916"/>
                  <a:pt x="1364389" y="18759"/>
                  <a:pt x="1578857" y="0"/>
                </a:cubicBezTo>
                <a:cubicBezTo>
                  <a:pt x="1793325" y="-18759"/>
                  <a:pt x="1893160" y="11768"/>
                  <a:pt x="2057143" y="0"/>
                </a:cubicBezTo>
                <a:cubicBezTo>
                  <a:pt x="2221126" y="-11768"/>
                  <a:pt x="2478419" y="28913"/>
                  <a:pt x="2607429" y="0"/>
                </a:cubicBezTo>
                <a:cubicBezTo>
                  <a:pt x="2736439" y="-28913"/>
                  <a:pt x="2879789" y="17141"/>
                  <a:pt x="3085714" y="0"/>
                </a:cubicBezTo>
                <a:cubicBezTo>
                  <a:pt x="3291640" y="-17141"/>
                  <a:pt x="3456355" y="53252"/>
                  <a:pt x="3600000" y="0"/>
                </a:cubicBezTo>
                <a:cubicBezTo>
                  <a:pt x="3647453" y="174182"/>
                  <a:pt x="3558033" y="386842"/>
                  <a:pt x="3600000" y="567000"/>
                </a:cubicBezTo>
                <a:cubicBezTo>
                  <a:pt x="3641967" y="747158"/>
                  <a:pt x="3544513" y="987772"/>
                  <a:pt x="3600000" y="1107000"/>
                </a:cubicBezTo>
                <a:cubicBezTo>
                  <a:pt x="3655487" y="1226228"/>
                  <a:pt x="3554170" y="1553001"/>
                  <a:pt x="3600000" y="1674000"/>
                </a:cubicBezTo>
                <a:cubicBezTo>
                  <a:pt x="3645830" y="1794999"/>
                  <a:pt x="3576440" y="1988415"/>
                  <a:pt x="3600000" y="2133000"/>
                </a:cubicBezTo>
                <a:cubicBezTo>
                  <a:pt x="3623560" y="2277585"/>
                  <a:pt x="3555781" y="2446266"/>
                  <a:pt x="3600000" y="2700000"/>
                </a:cubicBezTo>
                <a:cubicBezTo>
                  <a:pt x="3327876" y="2749199"/>
                  <a:pt x="3311718" y="2640230"/>
                  <a:pt x="3049714" y="2700000"/>
                </a:cubicBezTo>
                <a:cubicBezTo>
                  <a:pt x="2787710" y="2759770"/>
                  <a:pt x="2745358" y="2693828"/>
                  <a:pt x="2535429" y="2700000"/>
                </a:cubicBezTo>
                <a:cubicBezTo>
                  <a:pt x="2325500" y="2706172"/>
                  <a:pt x="2259723" y="2699035"/>
                  <a:pt x="2057143" y="2700000"/>
                </a:cubicBezTo>
                <a:cubicBezTo>
                  <a:pt x="1854563" y="2700965"/>
                  <a:pt x="1687559" y="2662845"/>
                  <a:pt x="1470857" y="2700000"/>
                </a:cubicBezTo>
                <a:cubicBezTo>
                  <a:pt x="1254155" y="2737155"/>
                  <a:pt x="1145861" y="2646213"/>
                  <a:pt x="920571" y="2700000"/>
                </a:cubicBezTo>
                <a:cubicBezTo>
                  <a:pt x="695281" y="2753787"/>
                  <a:pt x="338944" y="2606322"/>
                  <a:pt x="0" y="2700000"/>
                </a:cubicBezTo>
                <a:cubicBezTo>
                  <a:pt x="-54535" y="2523865"/>
                  <a:pt x="45003" y="2362608"/>
                  <a:pt x="0" y="2241000"/>
                </a:cubicBezTo>
                <a:cubicBezTo>
                  <a:pt x="-45003" y="2119392"/>
                  <a:pt x="55149" y="1868455"/>
                  <a:pt x="0" y="1647000"/>
                </a:cubicBezTo>
                <a:cubicBezTo>
                  <a:pt x="-55149" y="1425545"/>
                  <a:pt x="21897" y="1341932"/>
                  <a:pt x="0" y="1107000"/>
                </a:cubicBezTo>
                <a:cubicBezTo>
                  <a:pt x="-21897" y="872068"/>
                  <a:pt x="57636" y="762718"/>
                  <a:pt x="0" y="621000"/>
                </a:cubicBezTo>
                <a:cubicBezTo>
                  <a:pt x="-57636" y="479282"/>
                  <a:pt x="18007" y="190913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61644" y="-69564"/>
                  <a:pt x="299293" y="62328"/>
                  <a:pt x="586286" y="0"/>
                </a:cubicBezTo>
                <a:cubicBezTo>
                  <a:pt x="873279" y="-62328"/>
                  <a:pt x="880110" y="42591"/>
                  <a:pt x="1064571" y="0"/>
                </a:cubicBezTo>
                <a:cubicBezTo>
                  <a:pt x="1249033" y="-42591"/>
                  <a:pt x="1362185" y="32734"/>
                  <a:pt x="1506857" y="0"/>
                </a:cubicBezTo>
                <a:cubicBezTo>
                  <a:pt x="1651529" y="-32734"/>
                  <a:pt x="1885545" y="7704"/>
                  <a:pt x="1985143" y="0"/>
                </a:cubicBezTo>
                <a:cubicBezTo>
                  <a:pt x="2084741" y="-7704"/>
                  <a:pt x="2254372" y="13087"/>
                  <a:pt x="2427429" y="0"/>
                </a:cubicBezTo>
                <a:cubicBezTo>
                  <a:pt x="2600486" y="-13087"/>
                  <a:pt x="2764872" y="25468"/>
                  <a:pt x="2977714" y="0"/>
                </a:cubicBezTo>
                <a:cubicBezTo>
                  <a:pt x="3190557" y="-25468"/>
                  <a:pt x="3456509" y="21187"/>
                  <a:pt x="3600000" y="0"/>
                </a:cubicBezTo>
                <a:cubicBezTo>
                  <a:pt x="3615685" y="180073"/>
                  <a:pt x="3572361" y="361963"/>
                  <a:pt x="3600000" y="540000"/>
                </a:cubicBezTo>
                <a:cubicBezTo>
                  <a:pt x="3627639" y="718037"/>
                  <a:pt x="3546259" y="976883"/>
                  <a:pt x="3600000" y="1107000"/>
                </a:cubicBezTo>
                <a:cubicBezTo>
                  <a:pt x="3653741" y="1237117"/>
                  <a:pt x="3549776" y="1447608"/>
                  <a:pt x="3600000" y="1701000"/>
                </a:cubicBezTo>
                <a:cubicBezTo>
                  <a:pt x="3650224" y="1954392"/>
                  <a:pt x="3562000" y="1944113"/>
                  <a:pt x="3600000" y="2160000"/>
                </a:cubicBezTo>
                <a:cubicBezTo>
                  <a:pt x="3638000" y="2375887"/>
                  <a:pt x="3536216" y="2485840"/>
                  <a:pt x="3600000" y="2700000"/>
                </a:cubicBezTo>
                <a:cubicBezTo>
                  <a:pt x="3373158" y="2742211"/>
                  <a:pt x="3325545" y="2679131"/>
                  <a:pt x="3121714" y="2700000"/>
                </a:cubicBezTo>
                <a:cubicBezTo>
                  <a:pt x="2917883" y="2720869"/>
                  <a:pt x="2877992" y="2676093"/>
                  <a:pt x="2715429" y="2700000"/>
                </a:cubicBezTo>
                <a:cubicBezTo>
                  <a:pt x="2552866" y="2723907"/>
                  <a:pt x="2398808" y="2687822"/>
                  <a:pt x="2129143" y="2700000"/>
                </a:cubicBezTo>
                <a:cubicBezTo>
                  <a:pt x="1859478" y="2712178"/>
                  <a:pt x="1869327" y="2695334"/>
                  <a:pt x="1722857" y="2700000"/>
                </a:cubicBezTo>
                <a:cubicBezTo>
                  <a:pt x="1576387" y="2704666"/>
                  <a:pt x="1453842" y="2669044"/>
                  <a:pt x="1244571" y="2700000"/>
                </a:cubicBezTo>
                <a:cubicBezTo>
                  <a:pt x="1035300" y="2730956"/>
                  <a:pt x="936001" y="2688901"/>
                  <a:pt x="694286" y="2700000"/>
                </a:cubicBezTo>
                <a:cubicBezTo>
                  <a:pt x="452572" y="2711099"/>
                  <a:pt x="158452" y="2660025"/>
                  <a:pt x="0" y="2700000"/>
                </a:cubicBezTo>
                <a:cubicBezTo>
                  <a:pt x="-51882" y="2441350"/>
                  <a:pt x="44621" y="2328604"/>
                  <a:pt x="0" y="2133000"/>
                </a:cubicBezTo>
                <a:cubicBezTo>
                  <a:pt x="-44621" y="1937396"/>
                  <a:pt x="50530" y="1755326"/>
                  <a:pt x="0" y="1593000"/>
                </a:cubicBezTo>
                <a:cubicBezTo>
                  <a:pt x="-50530" y="1430674"/>
                  <a:pt x="23355" y="1154951"/>
                  <a:pt x="0" y="1026000"/>
                </a:cubicBezTo>
                <a:cubicBezTo>
                  <a:pt x="-23355" y="897049"/>
                  <a:pt x="47431" y="657963"/>
                  <a:pt x="0" y="513000"/>
                </a:cubicBezTo>
                <a:cubicBezTo>
                  <a:pt x="-47431" y="368037"/>
                  <a:pt x="23332" y="233039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1325410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6098" y="5336998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14286 w 3600000"/>
              <a:gd name="connsiteY1" fmla="*/ 0 h 2700000"/>
              <a:gd name="connsiteX2" fmla="*/ 956571 w 3600000"/>
              <a:gd name="connsiteY2" fmla="*/ 0 h 2700000"/>
              <a:gd name="connsiteX3" fmla="*/ 1398857 w 3600000"/>
              <a:gd name="connsiteY3" fmla="*/ 0 h 2700000"/>
              <a:gd name="connsiteX4" fmla="*/ 1841143 w 3600000"/>
              <a:gd name="connsiteY4" fmla="*/ 0 h 2700000"/>
              <a:gd name="connsiteX5" fmla="*/ 2427429 w 3600000"/>
              <a:gd name="connsiteY5" fmla="*/ 0 h 2700000"/>
              <a:gd name="connsiteX6" fmla="*/ 2941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94000 h 2700000"/>
              <a:gd name="connsiteX9" fmla="*/ 3600000 w 3600000"/>
              <a:gd name="connsiteY9" fmla="*/ 1053000 h 2700000"/>
              <a:gd name="connsiteX10" fmla="*/ 3600000 w 3600000"/>
              <a:gd name="connsiteY10" fmla="*/ 1647000 h 2700000"/>
              <a:gd name="connsiteX11" fmla="*/ 3600000 w 3600000"/>
              <a:gd name="connsiteY11" fmla="*/ 2160000 h 2700000"/>
              <a:gd name="connsiteX12" fmla="*/ 3600000 w 3600000"/>
              <a:gd name="connsiteY12" fmla="*/ 2700000 h 2700000"/>
              <a:gd name="connsiteX13" fmla="*/ 3193714 w 3600000"/>
              <a:gd name="connsiteY13" fmla="*/ 2700000 h 2700000"/>
              <a:gd name="connsiteX14" fmla="*/ 2679429 w 3600000"/>
              <a:gd name="connsiteY14" fmla="*/ 2700000 h 2700000"/>
              <a:gd name="connsiteX15" fmla="*/ 2093143 w 3600000"/>
              <a:gd name="connsiteY15" fmla="*/ 2700000 h 2700000"/>
              <a:gd name="connsiteX16" fmla="*/ 1686857 w 3600000"/>
              <a:gd name="connsiteY16" fmla="*/ 2700000 h 2700000"/>
              <a:gd name="connsiteX17" fmla="*/ 1100571 w 3600000"/>
              <a:gd name="connsiteY17" fmla="*/ 2700000 h 2700000"/>
              <a:gd name="connsiteX18" fmla="*/ 658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133000 h 2700000"/>
              <a:gd name="connsiteX21" fmla="*/ 0 w 3600000"/>
              <a:gd name="connsiteY21" fmla="*/ 1566000 h 2700000"/>
              <a:gd name="connsiteX22" fmla="*/ 0 w 3600000"/>
              <a:gd name="connsiteY22" fmla="*/ 1053000 h 2700000"/>
              <a:gd name="connsiteX23" fmla="*/ 0 w 3600000"/>
              <a:gd name="connsiteY23" fmla="*/ 513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51333" y="-42111"/>
                  <a:pt x="290608" y="59043"/>
                  <a:pt x="514286" y="0"/>
                </a:cubicBezTo>
                <a:cubicBezTo>
                  <a:pt x="737964" y="-59043"/>
                  <a:pt x="759941" y="10096"/>
                  <a:pt x="956571" y="0"/>
                </a:cubicBezTo>
                <a:cubicBezTo>
                  <a:pt x="1153201" y="-10096"/>
                  <a:pt x="1224844" y="6781"/>
                  <a:pt x="1398857" y="0"/>
                </a:cubicBezTo>
                <a:cubicBezTo>
                  <a:pt x="1572870" y="-6781"/>
                  <a:pt x="1733364" y="29154"/>
                  <a:pt x="1841143" y="0"/>
                </a:cubicBezTo>
                <a:cubicBezTo>
                  <a:pt x="1948922" y="-29154"/>
                  <a:pt x="2308362" y="5865"/>
                  <a:pt x="2427429" y="0"/>
                </a:cubicBezTo>
                <a:cubicBezTo>
                  <a:pt x="2546496" y="-5865"/>
                  <a:pt x="2807036" y="38530"/>
                  <a:pt x="2941714" y="0"/>
                </a:cubicBezTo>
                <a:cubicBezTo>
                  <a:pt x="3076393" y="-38530"/>
                  <a:pt x="3348159" y="56265"/>
                  <a:pt x="3600000" y="0"/>
                </a:cubicBezTo>
                <a:cubicBezTo>
                  <a:pt x="3618023" y="140591"/>
                  <a:pt x="3582552" y="437650"/>
                  <a:pt x="3600000" y="594000"/>
                </a:cubicBezTo>
                <a:cubicBezTo>
                  <a:pt x="3617448" y="750350"/>
                  <a:pt x="3595324" y="941122"/>
                  <a:pt x="3600000" y="1053000"/>
                </a:cubicBezTo>
                <a:cubicBezTo>
                  <a:pt x="3604676" y="1164878"/>
                  <a:pt x="3572585" y="1388546"/>
                  <a:pt x="3600000" y="1647000"/>
                </a:cubicBezTo>
                <a:cubicBezTo>
                  <a:pt x="3627415" y="1905454"/>
                  <a:pt x="3598510" y="1922224"/>
                  <a:pt x="3600000" y="2160000"/>
                </a:cubicBezTo>
                <a:cubicBezTo>
                  <a:pt x="3601490" y="2397776"/>
                  <a:pt x="3571269" y="2558244"/>
                  <a:pt x="3600000" y="2700000"/>
                </a:cubicBezTo>
                <a:cubicBezTo>
                  <a:pt x="3482833" y="2746562"/>
                  <a:pt x="3350480" y="2694859"/>
                  <a:pt x="3193714" y="2700000"/>
                </a:cubicBezTo>
                <a:cubicBezTo>
                  <a:pt x="3036948" y="2705141"/>
                  <a:pt x="2807707" y="2661725"/>
                  <a:pt x="2679429" y="2700000"/>
                </a:cubicBezTo>
                <a:cubicBezTo>
                  <a:pt x="2551151" y="2738275"/>
                  <a:pt x="2320663" y="2631755"/>
                  <a:pt x="2093143" y="2700000"/>
                </a:cubicBezTo>
                <a:cubicBezTo>
                  <a:pt x="1865623" y="2768245"/>
                  <a:pt x="1779905" y="2670461"/>
                  <a:pt x="1686857" y="2700000"/>
                </a:cubicBezTo>
                <a:cubicBezTo>
                  <a:pt x="1593809" y="2729539"/>
                  <a:pt x="1268422" y="2651284"/>
                  <a:pt x="1100571" y="2700000"/>
                </a:cubicBezTo>
                <a:cubicBezTo>
                  <a:pt x="932720" y="2748716"/>
                  <a:pt x="872501" y="2686584"/>
                  <a:pt x="658286" y="2700000"/>
                </a:cubicBezTo>
                <a:cubicBezTo>
                  <a:pt x="444071" y="2713416"/>
                  <a:pt x="194495" y="2676792"/>
                  <a:pt x="0" y="2700000"/>
                </a:cubicBezTo>
                <a:cubicBezTo>
                  <a:pt x="-31130" y="2511733"/>
                  <a:pt x="37337" y="2391591"/>
                  <a:pt x="0" y="2133000"/>
                </a:cubicBezTo>
                <a:cubicBezTo>
                  <a:pt x="-37337" y="1874409"/>
                  <a:pt x="47638" y="1745952"/>
                  <a:pt x="0" y="1566000"/>
                </a:cubicBezTo>
                <a:cubicBezTo>
                  <a:pt x="-47638" y="1386048"/>
                  <a:pt x="50926" y="1297512"/>
                  <a:pt x="0" y="1053000"/>
                </a:cubicBezTo>
                <a:cubicBezTo>
                  <a:pt x="-50926" y="808488"/>
                  <a:pt x="7860" y="726707"/>
                  <a:pt x="0" y="513000"/>
                </a:cubicBezTo>
                <a:cubicBezTo>
                  <a:pt x="-7860" y="299293"/>
                  <a:pt x="2940" y="167225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22570" y="-45736"/>
                  <a:pt x="307100" y="20415"/>
                  <a:pt x="406286" y="0"/>
                </a:cubicBezTo>
                <a:cubicBezTo>
                  <a:pt x="505472" y="-20415"/>
                  <a:pt x="674573" y="32297"/>
                  <a:pt x="848571" y="0"/>
                </a:cubicBezTo>
                <a:cubicBezTo>
                  <a:pt x="1022569" y="-32297"/>
                  <a:pt x="1198214" y="35739"/>
                  <a:pt x="1290857" y="0"/>
                </a:cubicBezTo>
                <a:cubicBezTo>
                  <a:pt x="1383500" y="-35739"/>
                  <a:pt x="1594843" y="48963"/>
                  <a:pt x="1733143" y="0"/>
                </a:cubicBezTo>
                <a:cubicBezTo>
                  <a:pt x="1871443" y="-48963"/>
                  <a:pt x="2040981" y="53492"/>
                  <a:pt x="2247429" y="0"/>
                </a:cubicBezTo>
                <a:cubicBezTo>
                  <a:pt x="2453877" y="-53492"/>
                  <a:pt x="2503178" y="35518"/>
                  <a:pt x="2653714" y="0"/>
                </a:cubicBezTo>
                <a:cubicBezTo>
                  <a:pt x="2804250" y="-35518"/>
                  <a:pt x="2992491" y="51877"/>
                  <a:pt x="3132000" y="0"/>
                </a:cubicBezTo>
                <a:cubicBezTo>
                  <a:pt x="3271509" y="-51877"/>
                  <a:pt x="3496718" y="10640"/>
                  <a:pt x="3600000" y="0"/>
                </a:cubicBezTo>
                <a:cubicBezTo>
                  <a:pt x="3633108" y="162598"/>
                  <a:pt x="3547944" y="466362"/>
                  <a:pt x="3600000" y="594000"/>
                </a:cubicBezTo>
                <a:cubicBezTo>
                  <a:pt x="3652056" y="721638"/>
                  <a:pt x="3550892" y="992397"/>
                  <a:pt x="3600000" y="1161000"/>
                </a:cubicBezTo>
                <a:cubicBezTo>
                  <a:pt x="3649108" y="1329603"/>
                  <a:pt x="3588798" y="1440793"/>
                  <a:pt x="3600000" y="1620000"/>
                </a:cubicBezTo>
                <a:cubicBezTo>
                  <a:pt x="3611202" y="1799207"/>
                  <a:pt x="3553478" y="1953609"/>
                  <a:pt x="3600000" y="2079000"/>
                </a:cubicBezTo>
                <a:cubicBezTo>
                  <a:pt x="3646522" y="2204391"/>
                  <a:pt x="3594893" y="2451817"/>
                  <a:pt x="3600000" y="2700000"/>
                </a:cubicBezTo>
                <a:cubicBezTo>
                  <a:pt x="3492408" y="2734293"/>
                  <a:pt x="3366232" y="2673802"/>
                  <a:pt x="3157714" y="2700000"/>
                </a:cubicBezTo>
                <a:cubicBezTo>
                  <a:pt x="2949196" y="2726198"/>
                  <a:pt x="2863031" y="2685761"/>
                  <a:pt x="2643429" y="2700000"/>
                </a:cubicBezTo>
                <a:cubicBezTo>
                  <a:pt x="2423828" y="2714239"/>
                  <a:pt x="2345711" y="2647340"/>
                  <a:pt x="2201143" y="2700000"/>
                </a:cubicBezTo>
                <a:cubicBezTo>
                  <a:pt x="2056575" y="2752660"/>
                  <a:pt x="1884553" y="2642139"/>
                  <a:pt x="1686857" y="2700000"/>
                </a:cubicBezTo>
                <a:cubicBezTo>
                  <a:pt x="1489161" y="2757861"/>
                  <a:pt x="1395705" y="2695951"/>
                  <a:pt x="1244571" y="2700000"/>
                </a:cubicBezTo>
                <a:cubicBezTo>
                  <a:pt x="1093437" y="2704049"/>
                  <a:pt x="950842" y="2654293"/>
                  <a:pt x="730286" y="2700000"/>
                </a:cubicBezTo>
                <a:cubicBezTo>
                  <a:pt x="509731" y="2745707"/>
                  <a:pt x="213563" y="2698032"/>
                  <a:pt x="0" y="2700000"/>
                </a:cubicBezTo>
                <a:cubicBezTo>
                  <a:pt x="-23115" y="2511433"/>
                  <a:pt x="47540" y="2352432"/>
                  <a:pt x="0" y="2214000"/>
                </a:cubicBezTo>
                <a:cubicBezTo>
                  <a:pt x="-47540" y="2075568"/>
                  <a:pt x="47075" y="1824467"/>
                  <a:pt x="0" y="1620000"/>
                </a:cubicBezTo>
                <a:cubicBezTo>
                  <a:pt x="-47075" y="1415533"/>
                  <a:pt x="31775" y="1217655"/>
                  <a:pt x="0" y="1080000"/>
                </a:cubicBezTo>
                <a:cubicBezTo>
                  <a:pt x="-31775" y="942345"/>
                  <a:pt x="4110" y="684905"/>
                  <a:pt x="0" y="486000"/>
                </a:cubicBezTo>
                <a:cubicBezTo>
                  <a:pt x="-4110" y="287095"/>
                  <a:pt x="1827" y="175254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10611118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75599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144521" y="3352308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Karneval v triede Stonožiek.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3922299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78286 w 3600001"/>
              <a:gd name="connsiteY1" fmla="*/ 0 h 2700000"/>
              <a:gd name="connsiteX2" fmla="*/ 992572 w 3600001"/>
              <a:gd name="connsiteY2" fmla="*/ 0 h 2700000"/>
              <a:gd name="connsiteX3" fmla="*/ 1506858 w 3600001"/>
              <a:gd name="connsiteY3" fmla="*/ 0 h 2700000"/>
              <a:gd name="connsiteX4" fmla="*/ 1949143 w 3600001"/>
              <a:gd name="connsiteY4" fmla="*/ 0 h 2700000"/>
              <a:gd name="connsiteX5" fmla="*/ 2391429 w 3600001"/>
              <a:gd name="connsiteY5" fmla="*/ 0 h 2700000"/>
              <a:gd name="connsiteX6" fmla="*/ 2869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459000 h 2700000"/>
              <a:gd name="connsiteX9" fmla="*/ 3600001 w 3600001"/>
              <a:gd name="connsiteY9" fmla="*/ 999000 h 2700000"/>
              <a:gd name="connsiteX10" fmla="*/ 3600001 w 3600001"/>
              <a:gd name="connsiteY10" fmla="*/ 1512000 h 2700000"/>
              <a:gd name="connsiteX11" fmla="*/ 3600001 w 3600001"/>
              <a:gd name="connsiteY11" fmla="*/ 1998000 h 2700000"/>
              <a:gd name="connsiteX12" fmla="*/ 3600001 w 3600001"/>
              <a:gd name="connsiteY12" fmla="*/ 2700000 h 2700000"/>
              <a:gd name="connsiteX13" fmla="*/ 3121715 w 3600001"/>
              <a:gd name="connsiteY13" fmla="*/ 2700000 h 2700000"/>
              <a:gd name="connsiteX14" fmla="*/ 2607429 w 3600001"/>
              <a:gd name="connsiteY14" fmla="*/ 2700000 h 2700000"/>
              <a:gd name="connsiteX15" fmla="*/ 2057143 w 3600001"/>
              <a:gd name="connsiteY15" fmla="*/ 2700000 h 2700000"/>
              <a:gd name="connsiteX16" fmla="*/ 1578858 w 3600001"/>
              <a:gd name="connsiteY16" fmla="*/ 2700000 h 2700000"/>
              <a:gd name="connsiteX17" fmla="*/ 1100572 w 3600001"/>
              <a:gd name="connsiteY17" fmla="*/ 2700000 h 2700000"/>
              <a:gd name="connsiteX18" fmla="*/ 514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160000 h 2700000"/>
              <a:gd name="connsiteX21" fmla="*/ 0 w 3600001"/>
              <a:gd name="connsiteY21" fmla="*/ 1593000 h 2700000"/>
              <a:gd name="connsiteX22" fmla="*/ 0 w 3600001"/>
              <a:gd name="connsiteY22" fmla="*/ 1134000 h 2700000"/>
              <a:gd name="connsiteX23" fmla="*/ 0 w 3600001"/>
              <a:gd name="connsiteY23" fmla="*/ 540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01775" y="-22885"/>
                  <a:pt x="240061" y="3195"/>
                  <a:pt x="478286" y="0"/>
                </a:cubicBezTo>
                <a:cubicBezTo>
                  <a:pt x="716511" y="-3195"/>
                  <a:pt x="782657" y="24859"/>
                  <a:pt x="992572" y="0"/>
                </a:cubicBezTo>
                <a:cubicBezTo>
                  <a:pt x="1202487" y="-24859"/>
                  <a:pt x="1347812" y="25387"/>
                  <a:pt x="1506858" y="0"/>
                </a:cubicBezTo>
                <a:cubicBezTo>
                  <a:pt x="1665904" y="-25387"/>
                  <a:pt x="1839241" y="11538"/>
                  <a:pt x="1949143" y="0"/>
                </a:cubicBezTo>
                <a:cubicBezTo>
                  <a:pt x="2059046" y="-11538"/>
                  <a:pt x="2206388" y="34731"/>
                  <a:pt x="2391429" y="0"/>
                </a:cubicBezTo>
                <a:cubicBezTo>
                  <a:pt x="2576470" y="-34731"/>
                  <a:pt x="2703009" y="53339"/>
                  <a:pt x="2869715" y="0"/>
                </a:cubicBezTo>
                <a:cubicBezTo>
                  <a:pt x="3036421" y="-53339"/>
                  <a:pt x="3344165" y="21477"/>
                  <a:pt x="3600001" y="0"/>
                </a:cubicBezTo>
                <a:cubicBezTo>
                  <a:pt x="3624101" y="221181"/>
                  <a:pt x="3575124" y="237123"/>
                  <a:pt x="3600001" y="459000"/>
                </a:cubicBezTo>
                <a:cubicBezTo>
                  <a:pt x="3624878" y="680877"/>
                  <a:pt x="3553883" y="874462"/>
                  <a:pt x="3600001" y="999000"/>
                </a:cubicBezTo>
                <a:cubicBezTo>
                  <a:pt x="3646119" y="1123538"/>
                  <a:pt x="3557467" y="1309278"/>
                  <a:pt x="3600001" y="1512000"/>
                </a:cubicBezTo>
                <a:cubicBezTo>
                  <a:pt x="3642535" y="1714722"/>
                  <a:pt x="3597472" y="1864665"/>
                  <a:pt x="3600001" y="1998000"/>
                </a:cubicBezTo>
                <a:cubicBezTo>
                  <a:pt x="3602530" y="2131335"/>
                  <a:pt x="3544464" y="2435025"/>
                  <a:pt x="3600001" y="2700000"/>
                </a:cubicBezTo>
                <a:cubicBezTo>
                  <a:pt x="3415982" y="2714056"/>
                  <a:pt x="3279932" y="2677579"/>
                  <a:pt x="3121715" y="2700000"/>
                </a:cubicBezTo>
                <a:cubicBezTo>
                  <a:pt x="2963498" y="2722421"/>
                  <a:pt x="2832711" y="2699679"/>
                  <a:pt x="2607429" y="2700000"/>
                </a:cubicBezTo>
                <a:cubicBezTo>
                  <a:pt x="2382147" y="2700321"/>
                  <a:pt x="2241884" y="2681087"/>
                  <a:pt x="2057143" y="2700000"/>
                </a:cubicBezTo>
                <a:cubicBezTo>
                  <a:pt x="1872402" y="2718913"/>
                  <a:pt x="1800231" y="2699593"/>
                  <a:pt x="1578858" y="2700000"/>
                </a:cubicBezTo>
                <a:cubicBezTo>
                  <a:pt x="1357485" y="2700407"/>
                  <a:pt x="1296698" y="2666671"/>
                  <a:pt x="1100572" y="2700000"/>
                </a:cubicBezTo>
                <a:cubicBezTo>
                  <a:pt x="904446" y="2733329"/>
                  <a:pt x="658307" y="2689847"/>
                  <a:pt x="514286" y="2700000"/>
                </a:cubicBezTo>
                <a:cubicBezTo>
                  <a:pt x="370265" y="2710153"/>
                  <a:pt x="248657" y="2661195"/>
                  <a:pt x="0" y="2700000"/>
                </a:cubicBezTo>
                <a:cubicBezTo>
                  <a:pt x="-63943" y="2464440"/>
                  <a:pt x="42674" y="2411198"/>
                  <a:pt x="0" y="2160000"/>
                </a:cubicBezTo>
                <a:cubicBezTo>
                  <a:pt x="-42674" y="1908802"/>
                  <a:pt x="6129" y="1848224"/>
                  <a:pt x="0" y="1593000"/>
                </a:cubicBezTo>
                <a:cubicBezTo>
                  <a:pt x="-6129" y="1337776"/>
                  <a:pt x="6962" y="1238531"/>
                  <a:pt x="0" y="1134000"/>
                </a:cubicBezTo>
                <a:cubicBezTo>
                  <a:pt x="-6962" y="1029469"/>
                  <a:pt x="67945" y="706491"/>
                  <a:pt x="0" y="540000"/>
                </a:cubicBezTo>
                <a:cubicBezTo>
                  <a:pt x="-67945" y="373509"/>
                  <a:pt x="18201" y="181230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56489" y="-60427"/>
                  <a:pt x="332523" y="21005"/>
                  <a:pt x="514286" y="0"/>
                </a:cubicBezTo>
                <a:cubicBezTo>
                  <a:pt x="696049" y="-21005"/>
                  <a:pt x="795416" y="5141"/>
                  <a:pt x="956572" y="0"/>
                </a:cubicBezTo>
                <a:cubicBezTo>
                  <a:pt x="1117728" y="-5141"/>
                  <a:pt x="1263554" y="38349"/>
                  <a:pt x="1542858" y="0"/>
                </a:cubicBezTo>
                <a:cubicBezTo>
                  <a:pt x="1822162" y="-38349"/>
                  <a:pt x="1834684" y="33412"/>
                  <a:pt x="1985143" y="0"/>
                </a:cubicBezTo>
                <a:cubicBezTo>
                  <a:pt x="2135603" y="-33412"/>
                  <a:pt x="2299429" y="68808"/>
                  <a:pt x="2571429" y="0"/>
                </a:cubicBezTo>
                <a:cubicBezTo>
                  <a:pt x="2843429" y="-68808"/>
                  <a:pt x="2811499" y="6477"/>
                  <a:pt x="3049715" y="0"/>
                </a:cubicBezTo>
                <a:cubicBezTo>
                  <a:pt x="3287931" y="-6477"/>
                  <a:pt x="3377083" y="1629"/>
                  <a:pt x="3600001" y="0"/>
                </a:cubicBezTo>
                <a:cubicBezTo>
                  <a:pt x="3644272" y="129242"/>
                  <a:pt x="3591432" y="297195"/>
                  <a:pt x="3600001" y="513000"/>
                </a:cubicBezTo>
                <a:cubicBezTo>
                  <a:pt x="3608570" y="728805"/>
                  <a:pt x="3554943" y="823008"/>
                  <a:pt x="3600001" y="1107000"/>
                </a:cubicBezTo>
                <a:cubicBezTo>
                  <a:pt x="3645059" y="1390992"/>
                  <a:pt x="3583118" y="1448379"/>
                  <a:pt x="3600001" y="1674000"/>
                </a:cubicBezTo>
                <a:cubicBezTo>
                  <a:pt x="3616884" y="1899621"/>
                  <a:pt x="3523640" y="2234767"/>
                  <a:pt x="3600001" y="2700000"/>
                </a:cubicBezTo>
                <a:cubicBezTo>
                  <a:pt x="3456017" y="2747829"/>
                  <a:pt x="3284820" y="2669621"/>
                  <a:pt x="3121715" y="2700000"/>
                </a:cubicBezTo>
                <a:cubicBezTo>
                  <a:pt x="2958610" y="2730379"/>
                  <a:pt x="2764901" y="2669726"/>
                  <a:pt x="2607429" y="2700000"/>
                </a:cubicBezTo>
                <a:cubicBezTo>
                  <a:pt x="2449957" y="2730274"/>
                  <a:pt x="2198128" y="2644676"/>
                  <a:pt x="2093143" y="2700000"/>
                </a:cubicBezTo>
                <a:cubicBezTo>
                  <a:pt x="1988158" y="2755324"/>
                  <a:pt x="1829876" y="2679236"/>
                  <a:pt x="1686858" y="2700000"/>
                </a:cubicBezTo>
                <a:cubicBezTo>
                  <a:pt x="1543840" y="2720764"/>
                  <a:pt x="1406323" y="2682693"/>
                  <a:pt x="1280572" y="2700000"/>
                </a:cubicBezTo>
                <a:cubicBezTo>
                  <a:pt x="1154821" y="2717307"/>
                  <a:pt x="935228" y="2678699"/>
                  <a:pt x="802286" y="2700000"/>
                </a:cubicBezTo>
                <a:cubicBezTo>
                  <a:pt x="669344" y="2721301"/>
                  <a:pt x="354243" y="2624254"/>
                  <a:pt x="0" y="2700000"/>
                </a:cubicBezTo>
                <a:cubicBezTo>
                  <a:pt x="-26881" y="2570896"/>
                  <a:pt x="42005" y="2370259"/>
                  <a:pt x="0" y="2160000"/>
                </a:cubicBezTo>
                <a:cubicBezTo>
                  <a:pt x="-42005" y="1949741"/>
                  <a:pt x="56886" y="1844610"/>
                  <a:pt x="0" y="1620000"/>
                </a:cubicBezTo>
                <a:cubicBezTo>
                  <a:pt x="-56886" y="1395390"/>
                  <a:pt x="43134" y="1303522"/>
                  <a:pt x="0" y="1161000"/>
                </a:cubicBezTo>
                <a:cubicBezTo>
                  <a:pt x="-43134" y="1018478"/>
                  <a:pt x="25644" y="864820"/>
                  <a:pt x="0" y="648000"/>
                </a:cubicBezTo>
                <a:cubicBezTo>
                  <a:pt x="-25644" y="431180"/>
                  <a:pt x="3517" y="254295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1236672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6914149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42286 w 3600001"/>
              <a:gd name="connsiteY1" fmla="*/ 0 h 2700000"/>
              <a:gd name="connsiteX2" fmla="*/ 884572 w 3600001"/>
              <a:gd name="connsiteY2" fmla="*/ 0 h 2700000"/>
              <a:gd name="connsiteX3" fmla="*/ 1362858 w 3600001"/>
              <a:gd name="connsiteY3" fmla="*/ 0 h 2700000"/>
              <a:gd name="connsiteX4" fmla="*/ 1877143 w 3600001"/>
              <a:gd name="connsiteY4" fmla="*/ 0 h 2700000"/>
              <a:gd name="connsiteX5" fmla="*/ 2391429 w 3600001"/>
              <a:gd name="connsiteY5" fmla="*/ 0 h 2700000"/>
              <a:gd name="connsiteX6" fmla="*/ 2833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459000 h 2700000"/>
              <a:gd name="connsiteX9" fmla="*/ 3600001 w 3600001"/>
              <a:gd name="connsiteY9" fmla="*/ 918000 h 2700000"/>
              <a:gd name="connsiteX10" fmla="*/ 3600001 w 3600001"/>
              <a:gd name="connsiteY10" fmla="*/ 1512000 h 2700000"/>
              <a:gd name="connsiteX11" fmla="*/ 3600001 w 3600001"/>
              <a:gd name="connsiteY11" fmla="*/ 1998000 h 2700000"/>
              <a:gd name="connsiteX12" fmla="*/ 3600001 w 3600001"/>
              <a:gd name="connsiteY12" fmla="*/ 2700000 h 2700000"/>
              <a:gd name="connsiteX13" fmla="*/ 3157715 w 3600001"/>
              <a:gd name="connsiteY13" fmla="*/ 2700000 h 2700000"/>
              <a:gd name="connsiteX14" fmla="*/ 2643429 w 3600001"/>
              <a:gd name="connsiteY14" fmla="*/ 2700000 h 2700000"/>
              <a:gd name="connsiteX15" fmla="*/ 2201143 w 3600001"/>
              <a:gd name="connsiteY15" fmla="*/ 2700000 h 2700000"/>
              <a:gd name="connsiteX16" fmla="*/ 1614858 w 3600001"/>
              <a:gd name="connsiteY16" fmla="*/ 2700000 h 2700000"/>
              <a:gd name="connsiteX17" fmla="*/ 1028572 w 3600001"/>
              <a:gd name="connsiteY17" fmla="*/ 2700000 h 2700000"/>
              <a:gd name="connsiteX18" fmla="*/ 586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106000 h 2700000"/>
              <a:gd name="connsiteX21" fmla="*/ 0 w 3600001"/>
              <a:gd name="connsiteY21" fmla="*/ 1566000 h 2700000"/>
              <a:gd name="connsiteX22" fmla="*/ 0 w 3600001"/>
              <a:gd name="connsiteY22" fmla="*/ 1080000 h 2700000"/>
              <a:gd name="connsiteX23" fmla="*/ 0 w 3600001"/>
              <a:gd name="connsiteY23" fmla="*/ 594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07327" y="-37765"/>
                  <a:pt x="272742" y="33612"/>
                  <a:pt x="442286" y="0"/>
                </a:cubicBezTo>
                <a:cubicBezTo>
                  <a:pt x="611830" y="-33612"/>
                  <a:pt x="732380" y="22802"/>
                  <a:pt x="884572" y="0"/>
                </a:cubicBezTo>
                <a:cubicBezTo>
                  <a:pt x="1036764" y="-22802"/>
                  <a:pt x="1184940" y="55694"/>
                  <a:pt x="1362858" y="0"/>
                </a:cubicBezTo>
                <a:cubicBezTo>
                  <a:pt x="1540776" y="-55694"/>
                  <a:pt x="1629012" y="17359"/>
                  <a:pt x="1877143" y="0"/>
                </a:cubicBezTo>
                <a:cubicBezTo>
                  <a:pt x="2125274" y="-17359"/>
                  <a:pt x="2262950" y="45130"/>
                  <a:pt x="2391429" y="0"/>
                </a:cubicBezTo>
                <a:cubicBezTo>
                  <a:pt x="2519908" y="-45130"/>
                  <a:pt x="2678776" y="18759"/>
                  <a:pt x="2833715" y="0"/>
                </a:cubicBezTo>
                <a:cubicBezTo>
                  <a:pt x="2988654" y="-18759"/>
                  <a:pt x="3221721" y="52016"/>
                  <a:pt x="3600001" y="0"/>
                </a:cubicBezTo>
                <a:cubicBezTo>
                  <a:pt x="3622335" y="228788"/>
                  <a:pt x="3564000" y="313105"/>
                  <a:pt x="3600001" y="459000"/>
                </a:cubicBezTo>
                <a:cubicBezTo>
                  <a:pt x="3636002" y="604895"/>
                  <a:pt x="3552784" y="818261"/>
                  <a:pt x="3600001" y="918000"/>
                </a:cubicBezTo>
                <a:cubicBezTo>
                  <a:pt x="3647218" y="1017739"/>
                  <a:pt x="3534980" y="1344395"/>
                  <a:pt x="3600001" y="1512000"/>
                </a:cubicBezTo>
                <a:cubicBezTo>
                  <a:pt x="3665022" y="1679605"/>
                  <a:pt x="3566298" y="1876785"/>
                  <a:pt x="3600001" y="1998000"/>
                </a:cubicBezTo>
                <a:cubicBezTo>
                  <a:pt x="3633704" y="2119215"/>
                  <a:pt x="3550255" y="2506477"/>
                  <a:pt x="3600001" y="2700000"/>
                </a:cubicBezTo>
                <a:cubicBezTo>
                  <a:pt x="3411363" y="2706109"/>
                  <a:pt x="3321860" y="2663338"/>
                  <a:pt x="3157715" y="2700000"/>
                </a:cubicBezTo>
                <a:cubicBezTo>
                  <a:pt x="2993570" y="2736662"/>
                  <a:pt x="2764992" y="2697214"/>
                  <a:pt x="2643429" y="2700000"/>
                </a:cubicBezTo>
                <a:cubicBezTo>
                  <a:pt x="2521866" y="2702786"/>
                  <a:pt x="2346381" y="2691264"/>
                  <a:pt x="2201143" y="2700000"/>
                </a:cubicBezTo>
                <a:cubicBezTo>
                  <a:pt x="2055905" y="2708736"/>
                  <a:pt x="1741490" y="2642787"/>
                  <a:pt x="1614858" y="2700000"/>
                </a:cubicBezTo>
                <a:cubicBezTo>
                  <a:pt x="1488227" y="2757213"/>
                  <a:pt x="1269504" y="2639098"/>
                  <a:pt x="1028572" y="2700000"/>
                </a:cubicBezTo>
                <a:cubicBezTo>
                  <a:pt x="787640" y="2760902"/>
                  <a:pt x="744035" y="2652049"/>
                  <a:pt x="586286" y="2700000"/>
                </a:cubicBezTo>
                <a:cubicBezTo>
                  <a:pt x="428537" y="2747951"/>
                  <a:pt x="271131" y="2661335"/>
                  <a:pt x="0" y="2700000"/>
                </a:cubicBezTo>
                <a:cubicBezTo>
                  <a:pt x="-17812" y="2425164"/>
                  <a:pt x="12819" y="2250815"/>
                  <a:pt x="0" y="2106000"/>
                </a:cubicBezTo>
                <a:cubicBezTo>
                  <a:pt x="-12819" y="1961185"/>
                  <a:pt x="5403" y="1734750"/>
                  <a:pt x="0" y="1566000"/>
                </a:cubicBezTo>
                <a:cubicBezTo>
                  <a:pt x="-5403" y="1397250"/>
                  <a:pt x="43192" y="1218500"/>
                  <a:pt x="0" y="1080000"/>
                </a:cubicBezTo>
                <a:cubicBezTo>
                  <a:pt x="-43192" y="941500"/>
                  <a:pt x="33450" y="704150"/>
                  <a:pt x="0" y="594000"/>
                </a:cubicBezTo>
                <a:cubicBezTo>
                  <a:pt x="-33450" y="483850"/>
                  <a:pt x="41070" y="186516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26961" y="-18860"/>
                  <a:pt x="241921" y="12462"/>
                  <a:pt x="442286" y="0"/>
                </a:cubicBezTo>
                <a:cubicBezTo>
                  <a:pt x="642651" y="-12462"/>
                  <a:pt x="794044" y="33080"/>
                  <a:pt x="992572" y="0"/>
                </a:cubicBezTo>
                <a:cubicBezTo>
                  <a:pt x="1191100" y="-33080"/>
                  <a:pt x="1402614" y="25759"/>
                  <a:pt x="1578858" y="0"/>
                </a:cubicBezTo>
                <a:cubicBezTo>
                  <a:pt x="1755102" y="-25759"/>
                  <a:pt x="1853398" y="40985"/>
                  <a:pt x="2021143" y="0"/>
                </a:cubicBezTo>
                <a:cubicBezTo>
                  <a:pt x="2188889" y="-40985"/>
                  <a:pt x="2459535" y="51050"/>
                  <a:pt x="2571429" y="0"/>
                </a:cubicBezTo>
                <a:cubicBezTo>
                  <a:pt x="2683323" y="-51050"/>
                  <a:pt x="2870590" y="43185"/>
                  <a:pt x="3049715" y="0"/>
                </a:cubicBezTo>
                <a:cubicBezTo>
                  <a:pt x="3228840" y="-43185"/>
                  <a:pt x="3401954" y="52502"/>
                  <a:pt x="3600001" y="0"/>
                </a:cubicBezTo>
                <a:cubicBezTo>
                  <a:pt x="3620795" y="196961"/>
                  <a:pt x="3544842" y="327277"/>
                  <a:pt x="3600001" y="486000"/>
                </a:cubicBezTo>
                <a:cubicBezTo>
                  <a:pt x="3655160" y="644723"/>
                  <a:pt x="3557863" y="886114"/>
                  <a:pt x="3600001" y="999000"/>
                </a:cubicBezTo>
                <a:cubicBezTo>
                  <a:pt x="3642139" y="1111886"/>
                  <a:pt x="3582292" y="1339216"/>
                  <a:pt x="3600001" y="1512000"/>
                </a:cubicBezTo>
                <a:cubicBezTo>
                  <a:pt x="3617710" y="1684784"/>
                  <a:pt x="3563761" y="1970747"/>
                  <a:pt x="3600001" y="2106000"/>
                </a:cubicBezTo>
                <a:cubicBezTo>
                  <a:pt x="3636241" y="2241253"/>
                  <a:pt x="3597892" y="2413305"/>
                  <a:pt x="3600001" y="2700000"/>
                </a:cubicBezTo>
                <a:cubicBezTo>
                  <a:pt x="3361067" y="2721910"/>
                  <a:pt x="3297781" y="2670777"/>
                  <a:pt x="3085715" y="2700000"/>
                </a:cubicBezTo>
                <a:cubicBezTo>
                  <a:pt x="2873649" y="2729223"/>
                  <a:pt x="2842752" y="2680122"/>
                  <a:pt x="2607429" y="2700000"/>
                </a:cubicBezTo>
                <a:cubicBezTo>
                  <a:pt x="2372106" y="2719878"/>
                  <a:pt x="2279402" y="2687049"/>
                  <a:pt x="2057143" y="2700000"/>
                </a:cubicBezTo>
                <a:cubicBezTo>
                  <a:pt x="1834884" y="2712951"/>
                  <a:pt x="1770580" y="2691922"/>
                  <a:pt x="1650858" y="2700000"/>
                </a:cubicBezTo>
                <a:cubicBezTo>
                  <a:pt x="1531136" y="2708078"/>
                  <a:pt x="1377551" y="2656492"/>
                  <a:pt x="1172572" y="2700000"/>
                </a:cubicBezTo>
                <a:cubicBezTo>
                  <a:pt x="967593" y="2743508"/>
                  <a:pt x="815651" y="2643713"/>
                  <a:pt x="586286" y="2700000"/>
                </a:cubicBezTo>
                <a:cubicBezTo>
                  <a:pt x="356921" y="2756287"/>
                  <a:pt x="149424" y="2651841"/>
                  <a:pt x="0" y="2700000"/>
                </a:cubicBezTo>
                <a:cubicBezTo>
                  <a:pt x="-35786" y="2533489"/>
                  <a:pt x="43020" y="2422351"/>
                  <a:pt x="0" y="2241000"/>
                </a:cubicBezTo>
                <a:cubicBezTo>
                  <a:pt x="-43020" y="2059649"/>
                  <a:pt x="46109" y="1897375"/>
                  <a:pt x="0" y="1782000"/>
                </a:cubicBezTo>
                <a:cubicBezTo>
                  <a:pt x="-46109" y="1666625"/>
                  <a:pt x="31218" y="1434152"/>
                  <a:pt x="0" y="1188000"/>
                </a:cubicBezTo>
                <a:cubicBezTo>
                  <a:pt x="-31218" y="941848"/>
                  <a:pt x="38233" y="915797"/>
                  <a:pt x="0" y="702000"/>
                </a:cubicBezTo>
                <a:cubicBezTo>
                  <a:pt x="-38233" y="488203"/>
                  <a:pt x="65830" y="147438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2511258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506383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78286 w 3600001"/>
              <a:gd name="connsiteY1" fmla="*/ 0 h 2700000"/>
              <a:gd name="connsiteX2" fmla="*/ 1028572 w 3600001"/>
              <a:gd name="connsiteY2" fmla="*/ 0 h 2700000"/>
              <a:gd name="connsiteX3" fmla="*/ 1542858 w 3600001"/>
              <a:gd name="connsiteY3" fmla="*/ 0 h 2700000"/>
              <a:gd name="connsiteX4" fmla="*/ 2057143 w 3600001"/>
              <a:gd name="connsiteY4" fmla="*/ 0 h 2700000"/>
              <a:gd name="connsiteX5" fmla="*/ 2643429 w 3600001"/>
              <a:gd name="connsiteY5" fmla="*/ 0 h 2700000"/>
              <a:gd name="connsiteX6" fmla="*/ 3085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13000 h 2700000"/>
              <a:gd name="connsiteX9" fmla="*/ 3600001 w 3600001"/>
              <a:gd name="connsiteY9" fmla="*/ 1026000 h 2700000"/>
              <a:gd name="connsiteX10" fmla="*/ 3600001 w 3600001"/>
              <a:gd name="connsiteY10" fmla="*/ 1485000 h 2700000"/>
              <a:gd name="connsiteX11" fmla="*/ 3600001 w 3600001"/>
              <a:gd name="connsiteY11" fmla="*/ 2025000 h 2700000"/>
              <a:gd name="connsiteX12" fmla="*/ 3600001 w 3600001"/>
              <a:gd name="connsiteY12" fmla="*/ 2700000 h 2700000"/>
              <a:gd name="connsiteX13" fmla="*/ 3157715 w 3600001"/>
              <a:gd name="connsiteY13" fmla="*/ 2700000 h 2700000"/>
              <a:gd name="connsiteX14" fmla="*/ 2751429 w 3600001"/>
              <a:gd name="connsiteY14" fmla="*/ 2700000 h 2700000"/>
              <a:gd name="connsiteX15" fmla="*/ 2273143 w 3600001"/>
              <a:gd name="connsiteY15" fmla="*/ 2700000 h 2700000"/>
              <a:gd name="connsiteX16" fmla="*/ 1722858 w 3600001"/>
              <a:gd name="connsiteY16" fmla="*/ 2700000 h 2700000"/>
              <a:gd name="connsiteX17" fmla="*/ 1280572 w 3600001"/>
              <a:gd name="connsiteY17" fmla="*/ 2700000 h 2700000"/>
              <a:gd name="connsiteX18" fmla="*/ 766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133000 h 2700000"/>
              <a:gd name="connsiteX21" fmla="*/ 0 w 3600001"/>
              <a:gd name="connsiteY21" fmla="*/ 1674000 h 2700000"/>
              <a:gd name="connsiteX22" fmla="*/ 0 w 3600001"/>
              <a:gd name="connsiteY22" fmla="*/ 1161000 h 2700000"/>
              <a:gd name="connsiteX23" fmla="*/ 0 w 3600001"/>
              <a:gd name="connsiteY23" fmla="*/ 594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08935" y="-28771"/>
                  <a:pt x="351919" y="33977"/>
                  <a:pt x="478286" y="0"/>
                </a:cubicBezTo>
                <a:cubicBezTo>
                  <a:pt x="604653" y="-33977"/>
                  <a:pt x="825522" y="38103"/>
                  <a:pt x="1028572" y="0"/>
                </a:cubicBezTo>
                <a:cubicBezTo>
                  <a:pt x="1231622" y="-38103"/>
                  <a:pt x="1355071" y="42463"/>
                  <a:pt x="1542858" y="0"/>
                </a:cubicBezTo>
                <a:cubicBezTo>
                  <a:pt x="1730645" y="-42463"/>
                  <a:pt x="1924550" y="32286"/>
                  <a:pt x="2057143" y="0"/>
                </a:cubicBezTo>
                <a:cubicBezTo>
                  <a:pt x="2189737" y="-32286"/>
                  <a:pt x="2404998" y="25255"/>
                  <a:pt x="2643429" y="0"/>
                </a:cubicBezTo>
                <a:cubicBezTo>
                  <a:pt x="2881860" y="-25255"/>
                  <a:pt x="2886329" y="11533"/>
                  <a:pt x="3085715" y="0"/>
                </a:cubicBezTo>
                <a:cubicBezTo>
                  <a:pt x="3285101" y="-11533"/>
                  <a:pt x="3398515" y="43975"/>
                  <a:pt x="3600001" y="0"/>
                </a:cubicBezTo>
                <a:cubicBezTo>
                  <a:pt x="3614489" y="125476"/>
                  <a:pt x="3577253" y="370816"/>
                  <a:pt x="3600001" y="513000"/>
                </a:cubicBezTo>
                <a:cubicBezTo>
                  <a:pt x="3622749" y="655184"/>
                  <a:pt x="3588160" y="882017"/>
                  <a:pt x="3600001" y="1026000"/>
                </a:cubicBezTo>
                <a:cubicBezTo>
                  <a:pt x="3611842" y="1169983"/>
                  <a:pt x="3565883" y="1363834"/>
                  <a:pt x="3600001" y="1485000"/>
                </a:cubicBezTo>
                <a:cubicBezTo>
                  <a:pt x="3634119" y="1606166"/>
                  <a:pt x="3546342" y="1845347"/>
                  <a:pt x="3600001" y="2025000"/>
                </a:cubicBezTo>
                <a:cubicBezTo>
                  <a:pt x="3653660" y="2204653"/>
                  <a:pt x="3545552" y="2518516"/>
                  <a:pt x="3600001" y="2700000"/>
                </a:cubicBezTo>
                <a:cubicBezTo>
                  <a:pt x="3495975" y="2743895"/>
                  <a:pt x="3291704" y="2695832"/>
                  <a:pt x="3157715" y="2700000"/>
                </a:cubicBezTo>
                <a:cubicBezTo>
                  <a:pt x="3023726" y="2704168"/>
                  <a:pt x="2937103" y="2666286"/>
                  <a:pt x="2751429" y="2700000"/>
                </a:cubicBezTo>
                <a:cubicBezTo>
                  <a:pt x="2565755" y="2733714"/>
                  <a:pt x="2445724" y="2689373"/>
                  <a:pt x="2273143" y="2700000"/>
                </a:cubicBezTo>
                <a:cubicBezTo>
                  <a:pt x="2100562" y="2710627"/>
                  <a:pt x="1936599" y="2694206"/>
                  <a:pt x="1722858" y="2700000"/>
                </a:cubicBezTo>
                <a:cubicBezTo>
                  <a:pt x="1509118" y="2705794"/>
                  <a:pt x="1469797" y="2687136"/>
                  <a:pt x="1280572" y="2700000"/>
                </a:cubicBezTo>
                <a:cubicBezTo>
                  <a:pt x="1091347" y="2712864"/>
                  <a:pt x="977154" y="2681101"/>
                  <a:pt x="766286" y="2700000"/>
                </a:cubicBezTo>
                <a:cubicBezTo>
                  <a:pt x="555418" y="2718899"/>
                  <a:pt x="210240" y="2649681"/>
                  <a:pt x="0" y="2700000"/>
                </a:cubicBezTo>
                <a:cubicBezTo>
                  <a:pt x="-42679" y="2479223"/>
                  <a:pt x="43268" y="2266495"/>
                  <a:pt x="0" y="2133000"/>
                </a:cubicBezTo>
                <a:cubicBezTo>
                  <a:pt x="-43268" y="1999505"/>
                  <a:pt x="23889" y="1848772"/>
                  <a:pt x="0" y="1674000"/>
                </a:cubicBezTo>
                <a:cubicBezTo>
                  <a:pt x="-23889" y="1499228"/>
                  <a:pt x="35481" y="1386463"/>
                  <a:pt x="0" y="1161000"/>
                </a:cubicBezTo>
                <a:cubicBezTo>
                  <a:pt x="-35481" y="935537"/>
                  <a:pt x="27075" y="754272"/>
                  <a:pt x="0" y="594000"/>
                </a:cubicBezTo>
                <a:cubicBezTo>
                  <a:pt x="-27075" y="433728"/>
                  <a:pt x="36246" y="145524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01656" y="-30478"/>
                  <a:pt x="241298" y="36129"/>
                  <a:pt x="442286" y="0"/>
                </a:cubicBezTo>
                <a:cubicBezTo>
                  <a:pt x="643274" y="-36129"/>
                  <a:pt x="847381" y="19341"/>
                  <a:pt x="956572" y="0"/>
                </a:cubicBezTo>
                <a:cubicBezTo>
                  <a:pt x="1065763" y="-19341"/>
                  <a:pt x="1272686" y="37108"/>
                  <a:pt x="1470858" y="0"/>
                </a:cubicBezTo>
                <a:cubicBezTo>
                  <a:pt x="1669030" y="-37108"/>
                  <a:pt x="1894827" y="48738"/>
                  <a:pt x="2021143" y="0"/>
                </a:cubicBezTo>
                <a:cubicBezTo>
                  <a:pt x="2147459" y="-48738"/>
                  <a:pt x="2342662" y="40972"/>
                  <a:pt x="2499429" y="0"/>
                </a:cubicBezTo>
                <a:cubicBezTo>
                  <a:pt x="2656196" y="-40972"/>
                  <a:pt x="2889285" y="46133"/>
                  <a:pt x="3013715" y="0"/>
                </a:cubicBezTo>
                <a:cubicBezTo>
                  <a:pt x="3138145" y="-46133"/>
                  <a:pt x="3459959" y="36595"/>
                  <a:pt x="3600001" y="0"/>
                </a:cubicBezTo>
                <a:cubicBezTo>
                  <a:pt x="3629127" y="149864"/>
                  <a:pt x="3583823" y="415266"/>
                  <a:pt x="3600001" y="540000"/>
                </a:cubicBezTo>
                <a:cubicBezTo>
                  <a:pt x="3616179" y="664734"/>
                  <a:pt x="3565147" y="910398"/>
                  <a:pt x="3600001" y="1080000"/>
                </a:cubicBezTo>
                <a:cubicBezTo>
                  <a:pt x="3634855" y="1249602"/>
                  <a:pt x="3552929" y="1549077"/>
                  <a:pt x="3600001" y="1674000"/>
                </a:cubicBezTo>
                <a:cubicBezTo>
                  <a:pt x="3647073" y="1798923"/>
                  <a:pt x="3517547" y="2381348"/>
                  <a:pt x="3600001" y="2700000"/>
                </a:cubicBezTo>
                <a:cubicBezTo>
                  <a:pt x="3486227" y="2700336"/>
                  <a:pt x="3288612" y="2659171"/>
                  <a:pt x="3121715" y="2700000"/>
                </a:cubicBezTo>
                <a:cubicBezTo>
                  <a:pt x="2954818" y="2740829"/>
                  <a:pt x="2806674" y="2677502"/>
                  <a:pt x="2571429" y="2700000"/>
                </a:cubicBezTo>
                <a:cubicBezTo>
                  <a:pt x="2336184" y="2722498"/>
                  <a:pt x="2250286" y="2674736"/>
                  <a:pt x="2021143" y="2700000"/>
                </a:cubicBezTo>
                <a:cubicBezTo>
                  <a:pt x="1792000" y="2725264"/>
                  <a:pt x="1615027" y="2669993"/>
                  <a:pt x="1470858" y="2700000"/>
                </a:cubicBezTo>
                <a:cubicBezTo>
                  <a:pt x="1326689" y="2730007"/>
                  <a:pt x="1083648" y="2684919"/>
                  <a:pt x="956572" y="2700000"/>
                </a:cubicBezTo>
                <a:cubicBezTo>
                  <a:pt x="829496" y="2715081"/>
                  <a:pt x="453755" y="2622378"/>
                  <a:pt x="0" y="2700000"/>
                </a:cubicBezTo>
                <a:cubicBezTo>
                  <a:pt x="-50732" y="2531850"/>
                  <a:pt x="19874" y="2435721"/>
                  <a:pt x="0" y="2241000"/>
                </a:cubicBezTo>
                <a:cubicBezTo>
                  <a:pt x="-19874" y="2046279"/>
                  <a:pt x="67401" y="1928645"/>
                  <a:pt x="0" y="1647000"/>
                </a:cubicBezTo>
                <a:cubicBezTo>
                  <a:pt x="-67401" y="1365355"/>
                  <a:pt x="3087" y="1333642"/>
                  <a:pt x="0" y="1080000"/>
                </a:cubicBezTo>
                <a:cubicBezTo>
                  <a:pt x="-3087" y="826358"/>
                  <a:pt x="25232" y="768296"/>
                  <a:pt x="0" y="594000"/>
                </a:cubicBezTo>
                <a:cubicBezTo>
                  <a:pt x="-25232" y="419704"/>
                  <a:pt x="56476" y="244407"/>
                  <a:pt x="0" y="0"/>
                </a:cubicBezTo>
                <a:close/>
              </a:path>
            </a:pathLst>
          </a:custGeom>
          <a:ln w="1905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5773910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14498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173221" y="456708"/>
            <a:ext cx="3586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Karneval v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triede Púpav.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karneval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049002"/>
            <a:ext cx="5379502" cy="4034627"/>
          </a:xfrm>
          <a:prstGeom prst="rect">
            <a:avLst/>
          </a:prstGeom>
        </p:spPr>
      </p:pic>
      <p:pic>
        <p:nvPicPr>
          <p:cNvPr id="5" name="Obrázok 4" descr="karneval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38" y="5393787"/>
            <a:ext cx="5777447" cy="433308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21078" y="362482"/>
            <a:ext cx="4660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Karneval v 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triede Slnečníc.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karneval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216" y="1186628"/>
            <a:ext cx="4793360" cy="3595020"/>
          </a:xfrm>
          <a:prstGeom prst="rect">
            <a:avLst/>
          </a:prstGeom>
        </p:spPr>
      </p:pic>
      <p:pic>
        <p:nvPicPr>
          <p:cNvPr id="5" name="Obrázok 4" descr="karneval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076" y="5049903"/>
            <a:ext cx="36576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58821" y="997883"/>
            <a:ext cx="4830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Karneval v 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triede Margarét.</a:t>
            </a:r>
            <a:endParaRPr lang="sk-SK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2" y="2183363"/>
            <a:ext cx="6071896" cy="455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64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254366" y="397818"/>
            <a:ext cx="5133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Karneval v 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triede  Vlčie maky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karneval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57300"/>
            <a:ext cx="4171950" cy="3128963"/>
          </a:xfrm>
          <a:prstGeom prst="rect">
            <a:avLst/>
          </a:prstGeom>
        </p:spPr>
      </p:pic>
      <p:pic>
        <p:nvPicPr>
          <p:cNvPr id="5" name="Obrázok 4" descr="karneval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5304383"/>
            <a:ext cx="5695950" cy="359334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393233" y="2803128"/>
            <a:ext cx="3345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        </a:t>
            </a:r>
            <a:r>
              <a:rPr lang="sk-SK" sz="2400" dirty="0" smtClean="0">
                <a:latin typeface="Comic Sans MS" panose="030F0702030302020204" pitchFamily="66" charset="0"/>
              </a:rPr>
              <a:t>Predstavenie </a:t>
            </a:r>
            <a:endParaRPr lang="sk-SK" sz="2400" dirty="0">
              <a:latin typeface="Comic Sans MS" panose="030F0702030302020204" pitchFamily="66" charset="0"/>
            </a:endParaRPr>
          </a:p>
          <a:p>
            <a:r>
              <a:rPr lang="sk-SK" sz="2400" dirty="0">
                <a:latin typeface="Comic Sans MS" panose="030F0702030302020204" pitchFamily="66" charset="0"/>
              </a:rPr>
              <a:t>Vlk a sedem kozliatok.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76225"/>
            <a:ext cx="3600001" cy="270000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77" y="3715881"/>
            <a:ext cx="3600001" cy="270000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78" y="6644997"/>
            <a:ext cx="3600001" cy="270000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3033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812083" y="745728"/>
            <a:ext cx="3345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        </a:t>
            </a:r>
            <a:r>
              <a:rPr lang="sk-SK" sz="2400" dirty="0" smtClean="0">
                <a:latin typeface="Comic Sans MS" panose="030F0702030302020204" pitchFamily="66" charset="0"/>
              </a:rPr>
              <a:t>Predstavenie </a:t>
            </a:r>
            <a:endParaRPr lang="sk-SK" sz="2400" dirty="0">
              <a:latin typeface="Comic Sans MS" panose="030F0702030302020204" pitchFamily="66" charset="0"/>
            </a:endParaRPr>
          </a:p>
          <a:p>
            <a:r>
              <a:rPr lang="sk-SK" sz="2400" dirty="0">
                <a:latin typeface="Comic Sans MS" panose="030F0702030302020204" pitchFamily="66" charset="0"/>
              </a:rPr>
              <a:t>Vlk a sedem kozliatok.</a:t>
            </a:r>
          </a:p>
        </p:txBody>
      </p:sp>
      <p:pic>
        <p:nvPicPr>
          <p:cNvPr id="4" name="Obrázok 3" descr="vlk a 7 kozliatok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2724150" cy="3632200"/>
          </a:xfrm>
          <a:prstGeom prst="rect">
            <a:avLst/>
          </a:prstGeom>
        </p:spPr>
      </p:pic>
      <p:pic>
        <p:nvPicPr>
          <p:cNvPr id="5" name="Obrázok 4" descr="vlk a 7 kozliatok (5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4686300"/>
            <a:ext cx="337185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99455" y="3465964"/>
            <a:ext cx="490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660033"/>
                </a:solidFill>
                <a:latin typeface="Comic Sans MS" panose="030F0702030302020204" pitchFamily="66" charset="0"/>
              </a:rPr>
              <a:t>  Predstavenie - Mama, oco a ja.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706755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00000 w 3600001"/>
              <a:gd name="connsiteY1" fmla="*/ 0 h 2700000"/>
              <a:gd name="connsiteX2" fmla="*/ 1092000 w 3600001"/>
              <a:gd name="connsiteY2" fmla="*/ 0 h 2700000"/>
              <a:gd name="connsiteX3" fmla="*/ 1764000 w 3600001"/>
              <a:gd name="connsiteY3" fmla="*/ 0 h 2700000"/>
              <a:gd name="connsiteX4" fmla="*/ 2436001 w 3600001"/>
              <a:gd name="connsiteY4" fmla="*/ 0 h 2700000"/>
              <a:gd name="connsiteX5" fmla="*/ 3036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21000 h 2700000"/>
              <a:gd name="connsiteX8" fmla="*/ 3600001 w 3600001"/>
              <a:gd name="connsiteY8" fmla="*/ 1350000 h 2700000"/>
              <a:gd name="connsiteX9" fmla="*/ 3600001 w 3600001"/>
              <a:gd name="connsiteY9" fmla="*/ 2052000 h 2700000"/>
              <a:gd name="connsiteX10" fmla="*/ 3600001 w 3600001"/>
              <a:gd name="connsiteY10" fmla="*/ 2700000 h 2700000"/>
              <a:gd name="connsiteX11" fmla="*/ 3108001 w 3600001"/>
              <a:gd name="connsiteY11" fmla="*/ 2700000 h 2700000"/>
              <a:gd name="connsiteX12" fmla="*/ 2472001 w 3600001"/>
              <a:gd name="connsiteY12" fmla="*/ 2700000 h 2700000"/>
              <a:gd name="connsiteX13" fmla="*/ 1980001 w 3600001"/>
              <a:gd name="connsiteY13" fmla="*/ 2700000 h 2700000"/>
              <a:gd name="connsiteX14" fmla="*/ 1308000 w 3600001"/>
              <a:gd name="connsiteY14" fmla="*/ 2700000 h 2700000"/>
              <a:gd name="connsiteX15" fmla="*/ 708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52000 h 2700000"/>
              <a:gd name="connsiteX18" fmla="*/ 0 w 3600001"/>
              <a:gd name="connsiteY18" fmla="*/ 1431000 h 2700000"/>
              <a:gd name="connsiteX19" fmla="*/ 0 w 3600001"/>
              <a:gd name="connsiteY19" fmla="*/ 702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21416" y="22003"/>
                  <a:pt x="332519" y="-20374"/>
                  <a:pt x="600000" y="0"/>
                </a:cubicBezTo>
                <a:cubicBezTo>
                  <a:pt x="867481" y="20374"/>
                  <a:pt x="891984" y="13092"/>
                  <a:pt x="1092000" y="0"/>
                </a:cubicBezTo>
                <a:cubicBezTo>
                  <a:pt x="1292016" y="-13092"/>
                  <a:pt x="1564537" y="-2993"/>
                  <a:pt x="1764000" y="0"/>
                </a:cubicBezTo>
                <a:cubicBezTo>
                  <a:pt x="1963463" y="2993"/>
                  <a:pt x="2217465" y="4388"/>
                  <a:pt x="2436001" y="0"/>
                </a:cubicBezTo>
                <a:cubicBezTo>
                  <a:pt x="2654537" y="-4388"/>
                  <a:pt x="2873940" y="21580"/>
                  <a:pt x="3036001" y="0"/>
                </a:cubicBezTo>
                <a:cubicBezTo>
                  <a:pt x="3198062" y="-21580"/>
                  <a:pt x="3438934" y="6977"/>
                  <a:pt x="3600001" y="0"/>
                </a:cubicBezTo>
                <a:cubicBezTo>
                  <a:pt x="3617340" y="250357"/>
                  <a:pt x="3574207" y="452655"/>
                  <a:pt x="3600001" y="621000"/>
                </a:cubicBezTo>
                <a:cubicBezTo>
                  <a:pt x="3625795" y="789345"/>
                  <a:pt x="3597940" y="1121035"/>
                  <a:pt x="3600001" y="1350000"/>
                </a:cubicBezTo>
                <a:cubicBezTo>
                  <a:pt x="3602062" y="1578965"/>
                  <a:pt x="3629860" y="1708722"/>
                  <a:pt x="3600001" y="2052000"/>
                </a:cubicBezTo>
                <a:cubicBezTo>
                  <a:pt x="3570142" y="2395278"/>
                  <a:pt x="3623968" y="2413353"/>
                  <a:pt x="3600001" y="2700000"/>
                </a:cubicBezTo>
                <a:cubicBezTo>
                  <a:pt x="3451421" y="2696463"/>
                  <a:pt x="3246585" y="2677757"/>
                  <a:pt x="3108001" y="2700000"/>
                </a:cubicBezTo>
                <a:cubicBezTo>
                  <a:pt x="2969417" y="2722243"/>
                  <a:pt x="2750983" y="2727127"/>
                  <a:pt x="2472001" y="2700000"/>
                </a:cubicBezTo>
                <a:cubicBezTo>
                  <a:pt x="2193019" y="2672873"/>
                  <a:pt x="2153672" y="2685653"/>
                  <a:pt x="1980001" y="2700000"/>
                </a:cubicBezTo>
                <a:cubicBezTo>
                  <a:pt x="1806330" y="2714347"/>
                  <a:pt x="1539092" y="2679376"/>
                  <a:pt x="1308000" y="2700000"/>
                </a:cubicBezTo>
                <a:cubicBezTo>
                  <a:pt x="1076908" y="2720624"/>
                  <a:pt x="923998" y="2691865"/>
                  <a:pt x="708000" y="2700000"/>
                </a:cubicBezTo>
                <a:cubicBezTo>
                  <a:pt x="492002" y="2708135"/>
                  <a:pt x="165955" y="2691783"/>
                  <a:pt x="0" y="2700000"/>
                </a:cubicBezTo>
                <a:cubicBezTo>
                  <a:pt x="18195" y="2543094"/>
                  <a:pt x="21023" y="2304037"/>
                  <a:pt x="0" y="2052000"/>
                </a:cubicBezTo>
                <a:cubicBezTo>
                  <a:pt x="-21023" y="1799963"/>
                  <a:pt x="-15938" y="1606232"/>
                  <a:pt x="0" y="1431000"/>
                </a:cubicBezTo>
                <a:cubicBezTo>
                  <a:pt x="15938" y="1255768"/>
                  <a:pt x="7602" y="879445"/>
                  <a:pt x="0" y="702000"/>
                </a:cubicBezTo>
                <a:cubicBezTo>
                  <a:pt x="-7602" y="524555"/>
                  <a:pt x="-12115" y="18253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19880" y="12268"/>
                  <a:pt x="320923" y="6376"/>
                  <a:pt x="564000" y="0"/>
                </a:cubicBezTo>
                <a:cubicBezTo>
                  <a:pt x="807077" y="-6376"/>
                  <a:pt x="886953" y="-24125"/>
                  <a:pt x="1092000" y="0"/>
                </a:cubicBezTo>
                <a:cubicBezTo>
                  <a:pt x="1297047" y="24125"/>
                  <a:pt x="1446204" y="11618"/>
                  <a:pt x="1620000" y="0"/>
                </a:cubicBezTo>
                <a:cubicBezTo>
                  <a:pt x="1793796" y="-11618"/>
                  <a:pt x="2066972" y="21541"/>
                  <a:pt x="2220001" y="0"/>
                </a:cubicBezTo>
                <a:cubicBezTo>
                  <a:pt x="2373030" y="-21541"/>
                  <a:pt x="2571406" y="7197"/>
                  <a:pt x="2784001" y="0"/>
                </a:cubicBezTo>
                <a:cubicBezTo>
                  <a:pt x="2996596" y="-7197"/>
                  <a:pt x="3278103" y="-36416"/>
                  <a:pt x="3600001" y="0"/>
                </a:cubicBezTo>
                <a:cubicBezTo>
                  <a:pt x="3569915" y="199577"/>
                  <a:pt x="3579101" y="385990"/>
                  <a:pt x="3600001" y="648000"/>
                </a:cubicBezTo>
                <a:cubicBezTo>
                  <a:pt x="3620901" y="910010"/>
                  <a:pt x="3612349" y="991030"/>
                  <a:pt x="3600001" y="1296000"/>
                </a:cubicBezTo>
                <a:cubicBezTo>
                  <a:pt x="3587653" y="1600970"/>
                  <a:pt x="3632491" y="1879126"/>
                  <a:pt x="3600001" y="2025000"/>
                </a:cubicBezTo>
                <a:cubicBezTo>
                  <a:pt x="3567511" y="2170874"/>
                  <a:pt x="3570069" y="2448802"/>
                  <a:pt x="3600001" y="2700000"/>
                </a:cubicBezTo>
                <a:cubicBezTo>
                  <a:pt x="3485644" y="2690890"/>
                  <a:pt x="3234129" y="2691003"/>
                  <a:pt x="3072001" y="2700000"/>
                </a:cubicBezTo>
                <a:cubicBezTo>
                  <a:pt x="2909873" y="2708997"/>
                  <a:pt x="2649978" y="2722654"/>
                  <a:pt x="2472001" y="2700000"/>
                </a:cubicBezTo>
                <a:cubicBezTo>
                  <a:pt x="2294024" y="2677346"/>
                  <a:pt x="2062309" y="2710873"/>
                  <a:pt x="1944001" y="2700000"/>
                </a:cubicBezTo>
                <a:cubicBezTo>
                  <a:pt x="1825693" y="2689127"/>
                  <a:pt x="1570091" y="2689747"/>
                  <a:pt x="1416000" y="2700000"/>
                </a:cubicBezTo>
                <a:cubicBezTo>
                  <a:pt x="1261909" y="2710253"/>
                  <a:pt x="1092131" y="2695097"/>
                  <a:pt x="816000" y="2700000"/>
                </a:cubicBezTo>
                <a:cubicBezTo>
                  <a:pt x="539869" y="2704903"/>
                  <a:pt x="331236" y="2702932"/>
                  <a:pt x="0" y="2700000"/>
                </a:cubicBezTo>
                <a:cubicBezTo>
                  <a:pt x="-9949" y="2561359"/>
                  <a:pt x="-12654" y="2317402"/>
                  <a:pt x="0" y="2079000"/>
                </a:cubicBezTo>
                <a:cubicBezTo>
                  <a:pt x="12654" y="1840598"/>
                  <a:pt x="-30558" y="1696124"/>
                  <a:pt x="0" y="1377000"/>
                </a:cubicBezTo>
                <a:cubicBezTo>
                  <a:pt x="30558" y="1057876"/>
                  <a:pt x="27232" y="846426"/>
                  <a:pt x="0" y="702000"/>
                </a:cubicBezTo>
                <a:cubicBezTo>
                  <a:pt x="-27232" y="557574"/>
                  <a:pt x="3752" y="304296"/>
                  <a:pt x="0" y="0"/>
                </a:cubicBezTo>
                <a:close/>
              </a:path>
            </a:pathLst>
          </a:custGeom>
          <a:ln w="19050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1682096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42291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36000 w 3600001"/>
              <a:gd name="connsiteY1" fmla="*/ 0 h 2700000"/>
              <a:gd name="connsiteX2" fmla="*/ 1272000 w 3600001"/>
              <a:gd name="connsiteY2" fmla="*/ 0 h 2700000"/>
              <a:gd name="connsiteX3" fmla="*/ 1836001 w 3600001"/>
              <a:gd name="connsiteY3" fmla="*/ 0 h 2700000"/>
              <a:gd name="connsiteX4" fmla="*/ 2328001 w 3600001"/>
              <a:gd name="connsiteY4" fmla="*/ 0 h 2700000"/>
              <a:gd name="connsiteX5" fmla="*/ 292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29000 h 2700000"/>
              <a:gd name="connsiteX8" fmla="*/ 3600001 w 3600001"/>
              <a:gd name="connsiteY8" fmla="*/ 1458000 h 2700000"/>
              <a:gd name="connsiteX9" fmla="*/ 3600001 w 3600001"/>
              <a:gd name="connsiteY9" fmla="*/ 2106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400001 w 3600001"/>
              <a:gd name="connsiteY12" fmla="*/ 2700000 h 2700000"/>
              <a:gd name="connsiteX13" fmla="*/ 1728000 w 3600001"/>
              <a:gd name="connsiteY13" fmla="*/ 2700000 h 2700000"/>
              <a:gd name="connsiteX14" fmla="*/ 1200000 w 3600001"/>
              <a:gd name="connsiteY14" fmla="*/ 2700000 h 2700000"/>
              <a:gd name="connsiteX15" fmla="*/ 636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106000 h 2700000"/>
              <a:gd name="connsiteX18" fmla="*/ 0 w 3600001"/>
              <a:gd name="connsiteY18" fmla="*/ 1431000 h 2700000"/>
              <a:gd name="connsiteX19" fmla="*/ 0 w 3600001"/>
              <a:gd name="connsiteY19" fmla="*/ 783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13200" y="-6411"/>
                  <a:pt x="430319" y="22146"/>
                  <a:pt x="636000" y="0"/>
                </a:cubicBezTo>
                <a:cubicBezTo>
                  <a:pt x="841681" y="-22146"/>
                  <a:pt x="972225" y="20366"/>
                  <a:pt x="1272000" y="0"/>
                </a:cubicBezTo>
                <a:cubicBezTo>
                  <a:pt x="1571775" y="-20366"/>
                  <a:pt x="1693939" y="-20748"/>
                  <a:pt x="1836001" y="0"/>
                </a:cubicBezTo>
                <a:cubicBezTo>
                  <a:pt x="1978063" y="20748"/>
                  <a:pt x="2192846" y="-15380"/>
                  <a:pt x="2328001" y="0"/>
                </a:cubicBezTo>
                <a:cubicBezTo>
                  <a:pt x="2463156" y="15380"/>
                  <a:pt x="2756695" y="-19719"/>
                  <a:pt x="2928001" y="0"/>
                </a:cubicBezTo>
                <a:cubicBezTo>
                  <a:pt x="3099307" y="19719"/>
                  <a:pt x="3283487" y="-18111"/>
                  <a:pt x="3600001" y="0"/>
                </a:cubicBezTo>
                <a:cubicBezTo>
                  <a:pt x="3630047" y="325623"/>
                  <a:pt x="3614385" y="477900"/>
                  <a:pt x="3600001" y="729000"/>
                </a:cubicBezTo>
                <a:cubicBezTo>
                  <a:pt x="3585617" y="980100"/>
                  <a:pt x="3631267" y="1305713"/>
                  <a:pt x="3600001" y="1458000"/>
                </a:cubicBezTo>
                <a:cubicBezTo>
                  <a:pt x="3568735" y="1610287"/>
                  <a:pt x="3583202" y="1946444"/>
                  <a:pt x="3600001" y="2106000"/>
                </a:cubicBezTo>
                <a:cubicBezTo>
                  <a:pt x="3616800" y="2265556"/>
                  <a:pt x="3605945" y="2443261"/>
                  <a:pt x="3600001" y="2700000"/>
                </a:cubicBezTo>
                <a:cubicBezTo>
                  <a:pt x="3305176" y="2688591"/>
                  <a:pt x="3143900" y="2687821"/>
                  <a:pt x="2928001" y="2700000"/>
                </a:cubicBezTo>
                <a:cubicBezTo>
                  <a:pt x="2712102" y="2712179"/>
                  <a:pt x="2585841" y="2708069"/>
                  <a:pt x="2400001" y="2700000"/>
                </a:cubicBezTo>
                <a:cubicBezTo>
                  <a:pt x="2214161" y="2691931"/>
                  <a:pt x="1939704" y="2684338"/>
                  <a:pt x="1728000" y="2700000"/>
                </a:cubicBezTo>
                <a:cubicBezTo>
                  <a:pt x="1516296" y="2715662"/>
                  <a:pt x="1445529" y="2725800"/>
                  <a:pt x="1200000" y="2700000"/>
                </a:cubicBezTo>
                <a:cubicBezTo>
                  <a:pt x="954471" y="2674200"/>
                  <a:pt x="799434" y="2708833"/>
                  <a:pt x="636000" y="2700000"/>
                </a:cubicBezTo>
                <a:cubicBezTo>
                  <a:pt x="472566" y="2691167"/>
                  <a:pt x="249427" y="2726952"/>
                  <a:pt x="0" y="2700000"/>
                </a:cubicBezTo>
                <a:cubicBezTo>
                  <a:pt x="-3541" y="2480148"/>
                  <a:pt x="27025" y="2381882"/>
                  <a:pt x="0" y="2106000"/>
                </a:cubicBezTo>
                <a:cubicBezTo>
                  <a:pt x="-27025" y="1830118"/>
                  <a:pt x="-27877" y="1616086"/>
                  <a:pt x="0" y="1431000"/>
                </a:cubicBezTo>
                <a:cubicBezTo>
                  <a:pt x="27877" y="1245914"/>
                  <a:pt x="-29430" y="1071070"/>
                  <a:pt x="0" y="783000"/>
                </a:cubicBezTo>
                <a:cubicBezTo>
                  <a:pt x="29430" y="494930"/>
                  <a:pt x="13178" y="26864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44640" y="-2890"/>
                  <a:pt x="433204" y="-17806"/>
                  <a:pt x="564000" y="0"/>
                </a:cubicBezTo>
                <a:cubicBezTo>
                  <a:pt x="694796" y="17806"/>
                  <a:pt x="968471" y="-21301"/>
                  <a:pt x="1164000" y="0"/>
                </a:cubicBezTo>
                <a:cubicBezTo>
                  <a:pt x="1359529" y="21301"/>
                  <a:pt x="1600502" y="28136"/>
                  <a:pt x="1836001" y="0"/>
                </a:cubicBezTo>
                <a:cubicBezTo>
                  <a:pt x="2071500" y="-28136"/>
                  <a:pt x="2208492" y="-12698"/>
                  <a:pt x="2328001" y="0"/>
                </a:cubicBezTo>
                <a:cubicBezTo>
                  <a:pt x="2447510" y="12698"/>
                  <a:pt x="2719913" y="24223"/>
                  <a:pt x="2856001" y="0"/>
                </a:cubicBezTo>
                <a:cubicBezTo>
                  <a:pt x="2992089" y="-24223"/>
                  <a:pt x="3238536" y="-487"/>
                  <a:pt x="3600001" y="0"/>
                </a:cubicBezTo>
                <a:cubicBezTo>
                  <a:pt x="3620341" y="178255"/>
                  <a:pt x="3595977" y="346610"/>
                  <a:pt x="3600001" y="594000"/>
                </a:cubicBezTo>
                <a:cubicBezTo>
                  <a:pt x="3604025" y="841390"/>
                  <a:pt x="3585270" y="1003508"/>
                  <a:pt x="3600001" y="1296000"/>
                </a:cubicBezTo>
                <a:cubicBezTo>
                  <a:pt x="3614732" y="1588492"/>
                  <a:pt x="3616730" y="1648241"/>
                  <a:pt x="3600001" y="1944000"/>
                </a:cubicBezTo>
                <a:cubicBezTo>
                  <a:pt x="3583272" y="2239759"/>
                  <a:pt x="3587403" y="2546423"/>
                  <a:pt x="3600001" y="2700000"/>
                </a:cubicBezTo>
                <a:cubicBezTo>
                  <a:pt x="3367536" y="2685091"/>
                  <a:pt x="3265490" y="2711104"/>
                  <a:pt x="3108001" y="2700000"/>
                </a:cubicBezTo>
                <a:cubicBezTo>
                  <a:pt x="2950512" y="2688896"/>
                  <a:pt x="2782017" y="2689400"/>
                  <a:pt x="2508001" y="2700000"/>
                </a:cubicBezTo>
                <a:cubicBezTo>
                  <a:pt x="2233985" y="2710600"/>
                  <a:pt x="2089244" y="2685766"/>
                  <a:pt x="1836001" y="2700000"/>
                </a:cubicBezTo>
                <a:cubicBezTo>
                  <a:pt x="1582758" y="2714234"/>
                  <a:pt x="1332446" y="2720100"/>
                  <a:pt x="1200000" y="2700000"/>
                </a:cubicBezTo>
                <a:cubicBezTo>
                  <a:pt x="1067554" y="2679900"/>
                  <a:pt x="764865" y="2679070"/>
                  <a:pt x="600000" y="2700000"/>
                </a:cubicBezTo>
                <a:cubicBezTo>
                  <a:pt x="435135" y="2720930"/>
                  <a:pt x="155522" y="2677724"/>
                  <a:pt x="0" y="2700000"/>
                </a:cubicBezTo>
                <a:cubicBezTo>
                  <a:pt x="-5177" y="2513280"/>
                  <a:pt x="29" y="2238725"/>
                  <a:pt x="0" y="2025000"/>
                </a:cubicBezTo>
                <a:cubicBezTo>
                  <a:pt x="-29" y="1811275"/>
                  <a:pt x="-14191" y="1613371"/>
                  <a:pt x="0" y="1431000"/>
                </a:cubicBezTo>
                <a:cubicBezTo>
                  <a:pt x="14191" y="1248629"/>
                  <a:pt x="-9322" y="945050"/>
                  <a:pt x="0" y="702000"/>
                </a:cubicBezTo>
                <a:cubicBezTo>
                  <a:pt x="9322" y="458950"/>
                  <a:pt x="25540" y="271834"/>
                  <a:pt x="0" y="0"/>
                </a:cubicBezTo>
                <a:close/>
              </a:path>
            </a:pathLst>
          </a:custGeom>
          <a:ln w="19050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5196641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84" y="464493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64000 w 3600001"/>
              <a:gd name="connsiteY1" fmla="*/ 0 h 2700000"/>
              <a:gd name="connsiteX2" fmla="*/ 1200000 w 3600001"/>
              <a:gd name="connsiteY2" fmla="*/ 0 h 2700000"/>
              <a:gd name="connsiteX3" fmla="*/ 1764000 w 3600001"/>
              <a:gd name="connsiteY3" fmla="*/ 0 h 2700000"/>
              <a:gd name="connsiteX4" fmla="*/ 2400001 w 3600001"/>
              <a:gd name="connsiteY4" fmla="*/ 0 h 2700000"/>
              <a:gd name="connsiteX5" fmla="*/ 3072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594000 h 2700000"/>
              <a:gd name="connsiteX8" fmla="*/ 3600001 w 3600001"/>
              <a:gd name="connsiteY8" fmla="*/ 1296000 h 2700000"/>
              <a:gd name="connsiteX9" fmla="*/ 3600001 w 3600001"/>
              <a:gd name="connsiteY9" fmla="*/ 2025000 h 2700000"/>
              <a:gd name="connsiteX10" fmla="*/ 3600001 w 3600001"/>
              <a:gd name="connsiteY10" fmla="*/ 2700000 h 2700000"/>
              <a:gd name="connsiteX11" fmla="*/ 3108001 w 3600001"/>
              <a:gd name="connsiteY11" fmla="*/ 2700000 h 2700000"/>
              <a:gd name="connsiteX12" fmla="*/ 2436001 w 3600001"/>
              <a:gd name="connsiteY12" fmla="*/ 2700000 h 2700000"/>
              <a:gd name="connsiteX13" fmla="*/ 1836001 w 3600001"/>
              <a:gd name="connsiteY13" fmla="*/ 2700000 h 2700000"/>
              <a:gd name="connsiteX14" fmla="*/ 1200000 w 3600001"/>
              <a:gd name="connsiteY14" fmla="*/ 2700000 h 2700000"/>
              <a:gd name="connsiteX15" fmla="*/ 60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106000 h 2700000"/>
              <a:gd name="connsiteX18" fmla="*/ 0 w 3600001"/>
              <a:gd name="connsiteY18" fmla="*/ 1485000 h 2700000"/>
              <a:gd name="connsiteX19" fmla="*/ 0 w 3600001"/>
              <a:gd name="connsiteY19" fmla="*/ 783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47167" y="16666"/>
                  <a:pt x="371065" y="7061"/>
                  <a:pt x="564000" y="0"/>
                </a:cubicBezTo>
                <a:cubicBezTo>
                  <a:pt x="756935" y="-7061"/>
                  <a:pt x="966912" y="-15481"/>
                  <a:pt x="1200000" y="0"/>
                </a:cubicBezTo>
                <a:cubicBezTo>
                  <a:pt x="1433088" y="15481"/>
                  <a:pt x="1531441" y="-10343"/>
                  <a:pt x="1764000" y="0"/>
                </a:cubicBezTo>
                <a:cubicBezTo>
                  <a:pt x="1996559" y="10343"/>
                  <a:pt x="2115675" y="-24302"/>
                  <a:pt x="2400001" y="0"/>
                </a:cubicBezTo>
                <a:cubicBezTo>
                  <a:pt x="2684327" y="24302"/>
                  <a:pt x="2809570" y="30426"/>
                  <a:pt x="3072001" y="0"/>
                </a:cubicBezTo>
                <a:cubicBezTo>
                  <a:pt x="3334432" y="-30426"/>
                  <a:pt x="3391586" y="7018"/>
                  <a:pt x="3600001" y="0"/>
                </a:cubicBezTo>
                <a:cubicBezTo>
                  <a:pt x="3582111" y="294664"/>
                  <a:pt x="3618027" y="301976"/>
                  <a:pt x="3600001" y="594000"/>
                </a:cubicBezTo>
                <a:cubicBezTo>
                  <a:pt x="3581975" y="886024"/>
                  <a:pt x="3627606" y="968004"/>
                  <a:pt x="3600001" y="1296000"/>
                </a:cubicBezTo>
                <a:cubicBezTo>
                  <a:pt x="3572396" y="1623996"/>
                  <a:pt x="3584433" y="1704096"/>
                  <a:pt x="3600001" y="2025000"/>
                </a:cubicBezTo>
                <a:cubicBezTo>
                  <a:pt x="3615569" y="2345904"/>
                  <a:pt x="3582710" y="2430946"/>
                  <a:pt x="3600001" y="2700000"/>
                </a:cubicBezTo>
                <a:cubicBezTo>
                  <a:pt x="3424625" y="2724022"/>
                  <a:pt x="3326653" y="2686300"/>
                  <a:pt x="3108001" y="2700000"/>
                </a:cubicBezTo>
                <a:cubicBezTo>
                  <a:pt x="2889349" y="2713700"/>
                  <a:pt x="2608662" y="2731320"/>
                  <a:pt x="2436001" y="2700000"/>
                </a:cubicBezTo>
                <a:cubicBezTo>
                  <a:pt x="2263340" y="2668680"/>
                  <a:pt x="2032166" y="2685383"/>
                  <a:pt x="1836001" y="2700000"/>
                </a:cubicBezTo>
                <a:cubicBezTo>
                  <a:pt x="1639836" y="2714617"/>
                  <a:pt x="1368315" y="2699035"/>
                  <a:pt x="1200000" y="2700000"/>
                </a:cubicBezTo>
                <a:cubicBezTo>
                  <a:pt x="1031685" y="2700965"/>
                  <a:pt x="832101" y="2684695"/>
                  <a:pt x="600000" y="2700000"/>
                </a:cubicBezTo>
                <a:cubicBezTo>
                  <a:pt x="367899" y="2715305"/>
                  <a:pt x="162630" y="2711141"/>
                  <a:pt x="0" y="2700000"/>
                </a:cubicBezTo>
                <a:cubicBezTo>
                  <a:pt x="-11480" y="2487757"/>
                  <a:pt x="27096" y="2401380"/>
                  <a:pt x="0" y="2106000"/>
                </a:cubicBezTo>
                <a:cubicBezTo>
                  <a:pt x="-27096" y="1810620"/>
                  <a:pt x="5988" y="1768262"/>
                  <a:pt x="0" y="1485000"/>
                </a:cubicBezTo>
                <a:cubicBezTo>
                  <a:pt x="-5988" y="1201738"/>
                  <a:pt x="2532" y="1125403"/>
                  <a:pt x="0" y="783000"/>
                </a:cubicBezTo>
                <a:cubicBezTo>
                  <a:pt x="-2532" y="440597"/>
                  <a:pt x="17669" y="31628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28388" y="2757"/>
                  <a:pt x="287020" y="-12939"/>
                  <a:pt x="492000" y="0"/>
                </a:cubicBezTo>
                <a:cubicBezTo>
                  <a:pt x="696980" y="12939"/>
                  <a:pt x="975819" y="-25542"/>
                  <a:pt x="1164000" y="0"/>
                </a:cubicBezTo>
                <a:cubicBezTo>
                  <a:pt x="1352181" y="25542"/>
                  <a:pt x="1566662" y="5669"/>
                  <a:pt x="1728000" y="0"/>
                </a:cubicBezTo>
                <a:cubicBezTo>
                  <a:pt x="1889338" y="-5669"/>
                  <a:pt x="2098838" y="6977"/>
                  <a:pt x="2220001" y="0"/>
                </a:cubicBezTo>
                <a:cubicBezTo>
                  <a:pt x="2341164" y="-6977"/>
                  <a:pt x="2718364" y="-28097"/>
                  <a:pt x="2892001" y="0"/>
                </a:cubicBezTo>
                <a:cubicBezTo>
                  <a:pt x="3065638" y="28097"/>
                  <a:pt x="3390078" y="-2175"/>
                  <a:pt x="3600001" y="0"/>
                </a:cubicBezTo>
                <a:cubicBezTo>
                  <a:pt x="3588725" y="307497"/>
                  <a:pt x="3626862" y="412498"/>
                  <a:pt x="3600001" y="648000"/>
                </a:cubicBezTo>
                <a:cubicBezTo>
                  <a:pt x="3573140" y="883502"/>
                  <a:pt x="3586302" y="948394"/>
                  <a:pt x="3600001" y="1242000"/>
                </a:cubicBezTo>
                <a:cubicBezTo>
                  <a:pt x="3613700" y="1535606"/>
                  <a:pt x="3599351" y="1659788"/>
                  <a:pt x="3600001" y="1890000"/>
                </a:cubicBezTo>
                <a:cubicBezTo>
                  <a:pt x="3600651" y="2120212"/>
                  <a:pt x="3562555" y="2509645"/>
                  <a:pt x="3600001" y="2700000"/>
                </a:cubicBezTo>
                <a:cubicBezTo>
                  <a:pt x="3458580" y="2716959"/>
                  <a:pt x="3110879" y="2699608"/>
                  <a:pt x="2928001" y="2700000"/>
                </a:cubicBezTo>
                <a:cubicBezTo>
                  <a:pt x="2745123" y="2700392"/>
                  <a:pt x="2464058" y="2670011"/>
                  <a:pt x="2256001" y="2700000"/>
                </a:cubicBezTo>
                <a:cubicBezTo>
                  <a:pt x="2047944" y="2729989"/>
                  <a:pt x="1871288" y="2714221"/>
                  <a:pt x="1728000" y="2700000"/>
                </a:cubicBezTo>
                <a:cubicBezTo>
                  <a:pt x="1584712" y="2685779"/>
                  <a:pt x="1263281" y="2672702"/>
                  <a:pt x="1092000" y="2700000"/>
                </a:cubicBezTo>
                <a:cubicBezTo>
                  <a:pt x="920719" y="2727298"/>
                  <a:pt x="302692" y="2715956"/>
                  <a:pt x="0" y="2700000"/>
                </a:cubicBezTo>
                <a:cubicBezTo>
                  <a:pt x="-9285" y="2489638"/>
                  <a:pt x="32993" y="2312090"/>
                  <a:pt x="0" y="1971000"/>
                </a:cubicBezTo>
                <a:cubicBezTo>
                  <a:pt x="-32993" y="1629910"/>
                  <a:pt x="16291" y="1598175"/>
                  <a:pt x="0" y="1296000"/>
                </a:cubicBezTo>
                <a:cubicBezTo>
                  <a:pt x="-16291" y="993825"/>
                  <a:pt x="-27209" y="970542"/>
                  <a:pt x="0" y="648000"/>
                </a:cubicBezTo>
                <a:cubicBezTo>
                  <a:pt x="27209" y="325458"/>
                  <a:pt x="11423" y="273914"/>
                  <a:pt x="0" y="0"/>
                </a:cubicBezTo>
                <a:close/>
              </a:path>
            </a:pathLst>
          </a:custGeom>
          <a:ln w="19050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8913843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03810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61355" y="322714"/>
            <a:ext cx="4909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660033"/>
                </a:solidFill>
                <a:latin typeface="Comic Sans MS" panose="030F0702030302020204" pitchFamily="66" charset="0"/>
              </a:rPr>
              <a:t>  Predstavenie - Mama, oco a </a:t>
            </a:r>
            <a:r>
              <a:rPr lang="sk-SK" sz="24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ja.</a:t>
            </a:r>
            <a:endParaRPr lang="sk-SK" sz="2400" dirty="0">
              <a:solidFill>
                <a:srgbClr val="66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Mama,oco a ja (1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84" y="803781"/>
            <a:ext cx="3651769" cy="2738827"/>
          </a:xfrm>
          <a:prstGeom prst="rect">
            <a:avLst/>
          </a:prstGeom>
        </p:spPr>
      </p:pic>
      <p:pic>
        <p:nvPicPr>
          <p:cNvPr id="5" name="Obrázok 4" descr="Mama,oco a ja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47" y="3542608"/>
            <a:ext cx="3867150" cy="290036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9" y="5915609"/>
            <a:ext cx="2909462" cy="38792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736x/48/e3/91/48e39157a3eee41a75e59a2d3dc515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8333" r="5192" b="8333"/>
          <a:stretch/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779103" y="2438063"/>
            <a:ext cx="274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Jesenná paráda.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470236"/>
            <a:ext cx="3360001" cy="2520000"/>
          </a:xfrm>
          <a:prstGeom prst="rect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1" y="3080743"/>
            <a:ext cx="3360001" cy="2520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90" y="5781758"/>
            <a:ext cx="3360001" cy="2520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t="33333" r="5278" b="26296"/>
          <a:stretch/>
        </p:blipFill>
        <p:spPr>
          <a:xfrm>
            <a:off x="2099102" y="8383879"/>
            <a:ext cx="401614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990600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1505303" y="557279"/>
            <a:ext cx="3863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660033"/>
                </a:solidFill>
                <a:latin typeface="Comic Sans MS" panose="030F0702030302020204" pitchFamily="66" charset="0"/>
              </a:rPr>
              <a:t> </a:t>
            </a:r>
            <a:r>
              <a:rPr lang="sk-SK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MDŽ v ZSS Magnólia.</a:t>
            </a:r>
            <a:endParaRPr lang="sk-SK" sz="2800" dirty="0">
              <a:solidFill>
                <a:srgbClr val="FF0000"/>
              </a:solidFill>
            </a:endParaRPr>
          </a:p>
        </p:txBody>
      </p:sp>
      <p:pic>
        <p:nvPicPr>
          <p:cNvPr id="4" name="Obrázok 3" descr="481755683_661594336220889_792356815502187773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084" y="3880038"/>
            <a:ext cx="3399997" cy="2549998"/>
          </a:xfrm>
          <a:prstGeom prst="rect">
            <a:avLst/>
          </a:prstGeom>
        </p:spPr>
      </p:pic>
      <p:pic>
        <p:nvPicPr>
          <p:cNvPr id="5" name="Obrázok 4" descr="482537693_2429952184063937_392273077340521291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75" y="6652829"/>
            <a:ext cx="3424406" cy="256830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84" y="1107248"/>
            <a:ext cx="3399997" cy="25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82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4921" t="4423" r="3892" b="346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356616" y="3120461"/>
            <a:ext cx="4150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Návšteva mestskej knižnice</a:t>
            </a:r>
          </a:p>
          <a:p>
            <a:r>
              <a:rPr lang="sk-SK" sz="2400" dirty="0">
                <a:latin typeface="Comic Sans MS" panose="030F0702030302020204" pitchFamily="66" charset="0"/>
              </a:rPr>
              <a:t>         v DK v Hurbanove.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29" y="417980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8" y="3951458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8" y="6832226"/>
            <a:ext cx="3600001" cy="2700000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2784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4921" t="4423" r="3892" b="346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89966" y="739211"/>
            <a:ext cx="4150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latin typeface="Comic Sans MS" panose="030F0702030302020204" pitchFamily="66" charset="0"/>
              </a:rPr>
              <a:t>Návšteva mestskej knižnice</a:t>
            </a:r>
          </a:p>
          <a:p>
            <a:r>
              <a:rPr lang="sk-SK" sz="2400" dirty="0">
                <a:latin typeface="Comic Sans MS" panose="030F0702030302020204" pitchFamily="66" charset="0"/>
              </a:rPr>
              <a:t>         v DK v </a:t>
            </a:r>
            <a:r>
              <a:rPr lang="sk-SK" sz="2400" dirty="0" smtClean="0">
                <a:latin typeface="Comic Sans MS" panose="030F0702030302020204" pitchFamily="66" charset="0"/>
              </a:rPr>
              <a:t>Hurbanove.</a:t>
            </a:r>
            <a:endParaRPr lang="sk-SK" sz="2400" dirty="0">
              <a:latin typeface="Comic Sans MS" panose="030F0702030302020204" pitchFamily="66" charset="0"/>
            </a:endParaRPr>
          </a:p>
        </p:txBody>
      </p:sp>
      <p:pic>
        <p:nvPicPr>
          <p:cNvPr id="4" name="Obrázok 3" descr="mestská knižnica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828800"/>
            <a:ext cx="3505200" cy="2628900"/>
          </a:xfrm>
          <a:prstGeom prst="rect">
            <a:avLst/>
          </a:prstGeom>
        </p:spPr>
      </p:pic>
      <p:pic>
        <p:nvPicPr>
          <p:cNvPr id="5" name="Obrázok 4" descr="mestská knižnica (1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4610100"/>
            <a:ext cx="3524250" cy="2643188"/>
          </a:xfrm>
          <a:prstGeom prst="rect">
            <a:avLst/>
          </a:prstGeom>
        </p:spPr>
      </p:pic>
      <p:pic>
        <p:nvPicPr>
          <p:cNvPr id="6" name="Obrázok 5" descr="mestská knižnica (1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744855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5000" t="6539" r="3889" b="461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2671484"/>
            <a:ext cx="2771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Návšteva</a:t>
            </a:r>
          </a:p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1.ročníka v ZŠ</a:t>
            </a:r>
          </a:p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   v Hurbanove.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4" y="571649"/>
            <a:ext cx="3600001" cy="270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34" y="3514985"/>
            <a:ext cx="3600001" cy="270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2" y="6458321"/>
            <a:ext cx="3600001" cy="270000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710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5000" t="6539" r="3889" b="4616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50436" y="545429"/>
            <a:ext cx="600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Návšteva  </a:t>
            </a:r>
            <a:r>
              <a:rPr lang="sk-SK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1.ročníka v </a:t>
            </a:r>
            <a:r>
              <a:rPr lang="sk-SK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ZŠ  v Hurbanove.</a:t>
            </a:r>
            <a:endParaRPr lang="sk-SK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ZŠ 1 ročník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422" y="1076396"/>
            <a:ext cx="3605750" cy="2704312"/>
          </a:xfrm>
          <a:prstGeom prst="rect">
            <a:avLst/>
          </a:prstGeom>
        </p:spPr>
      </p:pic>
      <p:pic>
        <p:nvPicPr>
          <p:cNvPr id="5" name="Obrázok 4" descr="ZŠ 1 ročník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36" y="6948700"/>
            <a:ext cx="3596749" cy="26975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11" y="3961579"/>
            <a:ext cx="3741667" cy="2806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71407" y="3474822"/>
            <a:ext cx="2919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Vynášanie Moreny.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296" y="2160555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571200 w 3360001"/>
              <a:gd name="connsiteY1" fmla="*/ 0 h 2520000"/>
              <a:gd name="connsiteX2" fmla="*/ 1310400 w 3360001"/>
              <a:gd name="connsiteY2" fmla="*/ 0 h 2520000"/>
              <a:gd name="connsiteX3" fmla="*/ 1915201 w 3360001"/>
              <a:gd name="connsiteY3" fmla="*/ 0 h 2520000"/>
              <a:gd name="connsiteX4" fmla="*/ 26208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579600 h 2520000"/>
              <a:gd name="connsiteX7" fmla="*/ 3360001 w 3360001"/>
              <a:gd name="connsiteY7" fmla="*/ 1209600 h 2520000"/>
              <a:gd name="connsiteX8" fmla="*/ 3360001 w 3360001"/>
              <a:gd name="connsiteY8" fmla="*/ 1764000 h 2520000"/>
              <a:gd name="connsiteX9" fmla="*/ 3360001 w 3360001"/>
              <a:gd name="connsiteY9" fmla="*/ 2520000 h 2520000"/>
              <a:gd name="connsiteX10" fmla="*/ 2688001 w 3360001"/>
              <a:gd name="connsiteY10" fmla="*/ 2520000 h 2520000"/>
              <a:gd name="connsiteX11" fmla="*/ 2083201 w 3360001"/>
              <a:gd name="connsiteY11" fmla="*/ 2520000 h 2520000"/>
              <a:gd name="connsiteX12" fmla="*/ 1377600 w 3360001"/>
              <a:gd name="connsiteY12" fmla="*/ 2520000 h 2520000"/>
              <a:gd name="connsiteX13" fmla="*/ 7728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915200 h 2520000"/>
              <a:gd name="connsiteX16" fmla="*/ 0 w 3360001"/>
              <a:gd name="connsiteY16" fmla="*/ 1310400 h 2520000"/>
              <a:gd name="connsiteX17" fmla="*/ 0 w 3360001"/>
              <a:gd name="connsiteY17" fmla="*/ 6552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222934" y="5311"/>
                  <a:pt x="312995" y="-22564"/>
                  <a:pt x="571200" y="0"/>
                </a:cubicBezTo>
                <a:cubicBezTo>
                  <a:pt x="829405" y="22564"/>
                  <a:pt x="1004690" y="32572"/>
                  <a:pt x="1310400" y="0"/>
                </a:cubicBezTo>
                <a:cubicBezTo>
                  <a:pt x="1616110" y="-32572"/>
                  <a:pt x="1790001" y="17333"/>
                  <a:pt x="1915201" y="0"/>
                </a:cubicBezTo>
                <a:cubicBezTo>
                  <a:pt x="2040401" y="-17333"/>
                  <a:pt x="2462313" y="33176"/>
                  <a:pt x="2620801" y="0"/>
                </a:cubicBezTo>
                <a:cubicBezTo>
                  <a:pt x="2779289" y="-33176"/>
                  <a:pt x="3158578" y="33477"/>
                  <a:pt x="3360001" y="0"/>
                </a:cubicBezTo>
                <a:cubicBezTo>
                  <a:pt x="3358350" y="246099"/>
                  <a:pt x="3370679" y="377695"/>
                  <a:pt x="3360001" y="579600"/>
                </a:cubicBezTo>
                <a:cubicBezTo>
                  <a:pt x="3349323" y="781505"/>
                  <a:pt x="3364949" y="910597"/>
                  <a:pt x="3360001" y="1209600"/>
                </a:cubicBezTo>
                <a:cubicBezTo>
                  <a:pt x="3355053" y="1508603"/>
                  <a:pt x="3367106" y="1562181"/>
                  <a:pt x="3360001" y="1764000"/>
                </a:cubicBezTo>
                <a:cubicBezTo>
                  <a:pt x="3352896" y="1965819"/>
                  <a:pt x="3342053" y="2195342"/>
                  <a:pt x="3360001" y="2520000"/>
                </a:cubicBezTo>
                <a:cubicBezTo>
                  <a:pt x="3093001" y="2542528"/>
                  <a:pt x="2958200" y="2537068"/>
                  <a:pt x="2688001" y="2520000"/>
                </a:cubicBezTo>
                <a:cubicBezTo>
                  <a:pt x="2417802" y="2502932"/>
                  <a:pt x="2383555" y="2548322"/>
                  <a:pt x="2083201" y="2520000"/>
                </a:cubicBezTo>
                <a:cubicBezTo>
                  <a:pt x="1782847" y="2491678"/>
                  <a:pt x="1660255" y="2515332"/>
                  <a:pt x="1377600" y="2520000"/>
                </a:cubicBezTo>
                <a:cubicBezTo>
                  <a:pt x="1094945" y="2524668"/>
                  <a:pt x="1027584" y="2507361"/>
                  <a:pt x="772800" y="2520000"/>
                </a:cubicBezTo>
                <a:cubicBezTo>
                  <a:pt x="518016" y="2532639"/>
                  <a:pt x="330766" y="2507665"/>
                  <a:pt x="0" y="2520000"/>
                </a:cubicBezTo>
                <a:cubicBezTo>
                  <a:pt x="5608" y="2264787"/>
                  <a:pt x="4358" y="2127897"/>
                  <a:pt x="0" y="1915200"/>
                </a:cubicBezTo>
                <a:cubicBezTo>
                  <a:pt x="-4358" y="1702503"/>
                  <a:pt x="5908" y="1479033"/>
                  <a:pt x="0" y="1310400"/>
                </a:cubicBezTo>
                <a:cubicBezTo>
                  <a:pt x="-5908" y="1141767"/>
                  <a:pt x="30154" y="963991"/>
                  <a:pt x="0" y="655200"/>
                </a:cubicBezTo>
                <a:cubicBezTo>
                  <a:pt x="-30154" y="346409"/>
                  <a:pt x="-738" y="167278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275549" y="16349"/>
                  <a:pt x="387589" y="-15823"/>
                  <a:pt x="638400" y="0"/>
                </a:cubicBezTo>
                <a:cubicBezTo>
                  <a:pt x="889211" y="15823"/>
                  <a:pt x="994906" y="-25270"/>
                  <a:pt x="1209600" y="0"/>
                </a:cubicBezTo>
                <a:cubicBezTo>
                  <a:pt x="1424294" y="25270"/>
                  <a:pt x="1496637" y="16434"/>
                  <a:pt x="1780801" y="0"/>
                </a:cubicBezTo>
                <a:cubicBezTo>
                  <a:pt x="2064965" y="-16434"/>
                  <a:pt x="2156050" y="12462"/>
                  <a:pt x="2385601" y="0"/>
                </a:cubicBezTo>
                <a:cubicBezTo>
                  <a:pt x="2615152" y="-12462"/>
                  <a:pt x="2903665" y="-32145"/>
                  <a:pt x="3360001" y="0"/>
                </a:cubicBezTo>
                <a:cubicBezTo>
                  <a:pt x="3335209" y="234160"/>
                  <a:pt x="3345803" y="492637"/>
                  <a:pt x="3360001" y="655200"/>
                </a:cubicBezTo>
                <a:cubicBezTo>
                  <a:pt x="3374199" y="817763"/>
                  <a:pt x="3379814" y="1160778"/>
                  <a:pt x="3360001" y="1335600"/>
                </a:cubicBezTo>
                <a:cubicBezTo>
                  <a:pt x="3340188" y="1510422"/>
                  <a:pt x="3370505" y="1662307"/>
                  <a:pt x="3360001" y="1890000"/>
                </a:cubicBezTo>
                <a:cubicBezTo>
                  <a:pt x="3349497" y="2117693"/>
                  <a:pt x="3370252" y="2270068"/>
                  <a:pt x="3360001" y="2520000"/>
                </a:cubicBezTo>
                <a:cubicBezTo>
                  <a:pt x="3167057" y="2508040"/>
                  <a:pt x="2853955" y="2496622"/>
                  <a:pt x="2620801" y="2520000"/>
                </a:cubicBezTo>
                <a:cubicBezTo>
                  <a:pt x="2387647" y="2543378"/>
                  <a:pt x="2209038" y="2538938"/>
                  <a:pt x="2016001" y="2520000"/>
                </a:cubicBezTo>
                <a:cubicBezTo>
                  <a:pt x="1822964" y="2501062"/>
                  <a:pt x="1680716" y="2508159"/>
                  <a:pt x="1411200" y="2520000"/>
                </a:cubicBezTo>
                <a:cubicBezTo>
                  <a:pt x="1141684" y="2531841"/>
                  <a:pt x="999024" y="2514188"/>
                  <a:pt x="672000" y="2520000"/>
                </a:cubicBezTo>
                <a:cubicBezTo>
                  <a:pt x="344976" y="2525812"/>
                  <a:pt x="238005" y="2523513"/>
                  <a:pt x="0" y="2520000"/>
                </a:cubicBezTo>
                <a:cubicBezTo>
                  <a:pt x="3784" y="2251011"/>
                  <a:pt x="30332" y="2179346"/>
                  <a:pt x="0" y="1864800"/>
                </a:cubicBezTo>
                <a:cubicBezTo>
                  <a:pt x="-30332" y="1550254"/>
                  <a:pt x="-21224" y="1512682"/>
                  <a:pt x="0" y="1285200"/>
                </a:cubicBezTo>
                <a:cubicBezTo>
                  <a:pt x="21224" y="1057718"/>
                  <a:pt x="-13226" y="876604"/>
                  <a:pt x="0" y="730800"/>
                </a:cubicBezTo>
                <a:cubicBezTo>
                  <a:pt x="13226" y="584996"/>
                  <a:pt x="-24759" y="287961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537127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" y="254475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604800 w 3360001"/>
              <a:gd name="connsiteY1" fmla="*/ 0 h 2520000"/>
              <a:gd name="connsiteX2" fmla="*/ 1310400 w 3360001"/>
              <a:gd name="connsiteY2" fmla="*/ 0 h 2520000"/>
              <a:gd name="connsiteX3" fmla="*/ 1881601 w 3360001"/>
              <a:gd name="connsiteY3" fmla="*/ 0 h 2520000"/>
              <a:gd name="connsiteX4" fmla="*/ 24528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579600 h 2520000"/>
              <a:gd name="connsiteX7" fmla="*/ 3360001 w 3360001"/>
              <a:gd name="connsiteY7" fmla="*/ 1134000 h 2520000"/>
              <a:gd name="connsiteX8" fmla="*/ 3360001 w 3360001"/>
              <a:gd name="connsiteY8" fmla="*/ 1688400 h 2520000"/>
              <a:gd name="connsiteX9" fmla="*/ 3360001 w 3360001"/>
              <a:gd name="connsiteY9" fmla="*/ 2520000 h 2520000"/>
              <a:gd name="connsiteX10" fmla="*/ 2688001 w 3360001"/>
              <a:gd name="connsiteY10" fmla="*/ 2520000 h 2520000"/>
              <a:gd name="connsiteX11" fmla="*/ 2049601 w 3360001"/>
              <a:gd name="connsiteY11" fmla="*/ 2520000 h 2520000"/>
              <a:gd name="connsiteX12" fmla="*/ 1411200 w 3360001"/>
              <a:gd name="connsiteY12" fmla="*/ 2520000 h 2520000"/>
              <a:gd name="connsiteX13" fmla="*/ 7728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940400 h 2520000"/>
              <a:gd name="connsiteX16" fmla="*/ 0 w 3360001"/>
              <a:gd name="connsiteY16" fmla="*/ 1260000 h 2520000"/>
              <a:gd name="connsiteX17" fmla="*/ 0 w 3360001"/>
              <a:gd name="connsiteY17" fmla="*/ 5796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283363" y="26680"/>
                  <a:pt x="403578" y="-27410"/>
                  <a:pt x="604800" y="0"/>
                </a:cubicBezTo>
                <a:cubicBezTo>
                  <a:pt x="806022" y="27410"/>
                  <a:pt x="1071455" y="-34522"/>
                  <a:pt x="1310400" y="0"/>
                </a:cubicBezTo>
                <a:cubicBezTo>
                  <a:pt x="1549345" y="34522"/>
                  <a:pt x="1618919" y="17156"/>
                  <a:pt x="1881601" y="0"/>
                </a:cubicBezTo>
                <a:cubicBezTo>
                  <a:pt x="2144283" y="-17156"/>
                  <a:pt x="2189194" y="-9729"/>
                  <a:pt x="2452801" y="0"/>
                </a:cubicBezTo>
                <a:cubicBezTo>
                  <a:pt x="2716408" y="9729"/>
                  <a:pt x="2994854" y="10960"/>
                  <a:pt x="3360001" y="0"/>
                </a:cubicBezTo>
                <a:cubicBezTo>
                  <a:pt x="3377689" y="184647"/>
                  <a:pt x="3371662" y="325540"/>
                  <a:pt x="3360001" y="579600"/>
                </a:cubicBezTo>
                <a:cubicBezTo>
                  <a:pt x="3348340" y="833660"/>
                  <a:pt x="3335874" y="948529"/>
                  <a:pt x="3360001" y="1134000"/>
                </a:cubicBezTo>
                <a:cubicBezTo>
                  <a:pt x="3384128" y="1319471"/>
                  <a:pt x="3366204" y="1443073"/>
                  <a:pt x="3360001" y="1688400"/>
                </a:cubicBezTo>
                <a:cubicBezTo>
                  <a:pt x="3353798" y="1933727"/>
                  <a:pt x="3325117" y="2232586"/>
                  <a:pt x="3360001" y="2520000"/>
                </a:cubicBezTo>
                <a:cubicBezTo>
                  <a:pt x="3095402" y="2540317"/>
                  <a:pt x="2857243" y="2522170"/>
                  <a:pt x="2688001" y="2520000"/>
                </a:cubicBezTo>
                <a:cubicBezTo>
                  <a:pt x="2518759" y="2517830"/>
                  <a:pt x="2182933" y="2525897"/>
                  <a:pt x="2049601" y="2520000"/>
                </a:cubicBezTo>
                <a:cubicBezTo>
                  <a:pt x="1916269" y="2514103"/>
                  <a:pt x="1652121" y="2527960"/>
                  <a:pt x="1411200" y="2520000"/>
                </a:cubicBezTo>
                <a:cubicBezTo>
                  <a:pt x="1170279" y="2512040"/>
                  <a:pt x="1078224" y="2520808"/>
                  <a:pt x="772800" y="2520000"/>
                </a:cubicBezTo>
                <a:cubicBezTo>
                  <a:pt x="467376" y="2519192"/>
                  <a:pt x="196206" y="2550350"/>
                  <a:pt x="0" y="2520000"/>
                </a:cubicBezTo>
                <a:cubicBezTo>
                  <a:pt x="-7083" y="2282133"/>
                  <a:pt x="25219" y="2170443"/>
                  <a:pt x="0" y="1940400"/>
                </a:cubicBezTo>
                <a:cubicBezTo>
                  <a:pt x="-25219" y="1710357"/>
                  <a:pt x="20068" y="1519819"/>
                  <a:pt x="0" y="1260000"/>
                </a:cubicBezTo>
                <a:cubicBezTo>
                  <a:pt x="-20068" y="1000181"/>
                  <a:pt x="31708" y="828612"/>
                  <a:pt x="0" y="579600"/>
                </a:cubicBezTo>
                <a:cubicBezTo>
                  <a:pt x="-31708" y="330588"/>
                  <a:pt x="2655" y="190620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182878" y="-32854"/>
                  <a:pt x="510701" y="-19585"/>
                  <a:pt x="705600" y="0"/>
                </a:cubicBezTo>
                <a:cubicBezTo>
                  <a:pt x="900499" y="19585"/>
                  <a:pt x="1099316" y="5169"/>
                  <a:pt x="1344000" y="0"/>
                </a:cubicBezTo>
                <a:cubicBezTo>
                  <a:pt x="1588684" y="-5169"/>
                  <a:pt x="1798856" y="17288"/>
                  <a:pt x="2016001" y="0"/>
                </a:cubicBezTo>
                <a:cubicBezTo>
                  <a:pt x="2233146" y="-17288"/>
                  <a:pt x="2524528" y="24053"/>
                  <a:pt x="2721601" y="0"/>
                </a:cubicBezTo>
                <a:cubicBezTo>
                  <a:pt x="2918674" y="-24053"/>
                  <a:pt x="3125249" y="-5921"/>
                  <a:pt x="3360001" y="0"/>
                </a:cubicBezTo>
                <a:cubicBezTo>
                  <a:pt x="3326101" y="137800"/>
                  <a:pt x="3385054" y="393672"/>
                  <a:pt x="3360001" y="680400"/>
                </a:cubicBezTo>
                <a:cubicBezTo>
                  <a:pt x="3334948" y="967128"/>
                  <a:pt x="3334531" y="1039476"/>
                  <a:pt x="3360001" y="1310400"/>
                </a:cubicBezTo>
                <a:cubicBezTo>
                  <a:pt x="3385471" y="1581324"/>
                  <a:pt x="3351886" y="1699062"/>
                  <a:pt x="3360001" y="1864800"/>
                </a:cubicBezTo>
                <a:cubicBezTo>
                  <a:pt x="3368116" y="2030538"/>
                  <a:pt x="3371429" y="2291681"/>
                  <a:pt x="3360001" y="2520000"/>
                </a:cubicBezTo>
                <a:cubicBezTo>
                  <a:pt x="3211658" y="2543194"/>
                  <a:pt x="2989275" y="2511223"/>
                  <a:pt x="2755201" y="2520000"/>
                </a:cubicBezTo>
                <a:cubicBezTo>
                  <a:pt x="2521127" y="2528777"/>
                  <a:pt x="2270553" y="2540941"/>
                  <a:pt x="2116801" y="2520000"/>
                </a:cubicBezTo>
                <a:cubicBezTo>
                  <a:pt x="1963049" y="2499059"/>
                  <a:pt x="1689199" y="2517816"/>
                  <a:pt x="1545600" y="2520000"/>
                </a:cubicBezTo>
                <a:cubicBezTo>
                  <a:pt x="1402001" y="2522184"/>
                  <a:pt x="1145791" y="2525268"/>
                  <a:pt x="974400" y="2520000"/>
                </a:cubicBezTo>
                <a:cubicBezTo>
                  <a:pt x="803009" y="2514732"/>
                  <a:pt x="317777" y="2537122"/>
                  <a:pt x="0" y="2520000"/>
                </a:cubicBezTo>
                <a:cubicBezTo>
                  <a:pt x="-12812" y="2239363"/>
                  <a:pt x="-18348" y="2064187"/>
                  <a:pt x="0" y="1839600"/>
                </a:cubicBezTo>
                <a:cubicBezTo>
                  <a:pt x="18348" y="1615013"/>
                  <a:pt x="-27877" y="1449376"/>
                  <a:pt x="0" y="1260000"/>
                </a:cubicBezTo>
                <a:cubicBezTo>
                  <a:pt x="27877" y="1070624"/>
                  <a:pt x="-10690" y="815199"/>
                  <a:pt x="0" y="680400"/>
                </a:cubicBezTo>
                <a:cubicBezTo>
                  <a:pt x="10690" y="545601"/>
                  <a:pt x="-18588" y="160411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051037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7" y="5080237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604800 w 3360001"/>
              <a:gd name="connsiteY1" fmla="*/ 0 h 2520000"/>
              <a:gd name="connsiteX2" fmla="*/ 1344000 w 3360001"/>
              <a:gd name="connsiteY2" fmla="*/ 0 h 2520000"/>
              <a:gd name="connsiteX3" fmla="*/ 2016001 w 3360001"/>
              <a:gd name="connsiteY3" fmla="*/ 0 h 2520000"/>
              <a:gd name="connsiteX4" fmla="*/ 27216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655200 h 2520000"/>
              <a:gd name="connsiteX7" fmla="*/ 3360001 w 3360001"/>
              <a:gd name="connsiteY7" fmla="*/ 1234800 h 2520000"/>
              <a:gd name="connsiteX8" fmla="*/ 3360001 w 3360001"/>
              <a:gd name="connsiteY8" fmla="*/ 1864800 h 2520000"/>
              <a:gd name="connsiteX9" fmla="*/ 3360001 w 3360001"/>
              <a:gd name="connsiteY9" fmla="*/ 2520000 h 2520000"/>
              <a:gd name="connsiteX10" fmla="*/ 2688001 w 3360001"/>
              <a:gd name="connsiteY10" fmla="*/ 2520000 h 2520000"/>
              <a:gd name="connsiteX11" fmla="*/ 1982401 w 3360001"/>
              <a:gd name="connsiteY11" fmla="*/ 2520000 h 2520000"/>
              <a:gd name="connsiteX12" fmla="*/ 1411200 w 3360001"/>
              <a:gd name="connsiteY12" fmla="*/ 2520000 h 2520000"/>
              <a:gd name="connsiteX13" fmla="*/ 7728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839600 h 2520000"/>
              <a:gd name="connsiteX16" fmla="*/ 0 w 3360001"/>
              <a:gd name="connsiteY16" fmla="*/ 1285200 h 2520000"/>
              <a:gd name="connsiteX17" fmla="*/ 0 w 3360001"/>
              <a:gd name="connsiteY17" fmla="*/ 6804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242262" y="-7590"/>
                  <a:pt x="477522" y="21982"/>
                  <a:pt x="604800" y="0"/>
                </a:cubicBezTo>
                <a:cubicBezTo>
                  <a:pt x="732078" y="-21982"/>
                  <a:pt x="1031560" y="5619"/>
                  <a:pt x="1344000" y="0"/>
                </a:cubicBezTo>
                <a:cubicBezTo>
                  <a:pt x="1656440" y="-5619"/>
                  <a:pt x="1870296" y="-13567"/>
                  <a:pt x="2016001" y="0"/>
                </a:cubicBezTo>
                <a:cubicBezTo>
                  <a:pt x="2161706" y="13567"/>
                  <a:pt x="2400723" y="22245"/>
                  <a:pt x="2721601" y="0"/>
                </a:cubicBezTo>
                <a:cubicBezTo>
                  <a:pt x="3042479" y="-22245"/>
                  <a:pt x="3182382" y="-464"/>
                  <a:pt x="3360001" y="0"/>
                </a:cubicBezTo>
                <a:cubicBezTo>
                  <a:pt x="3364893" y="273392"/>
                  <a:pt x="3376592" y="422213"/>
                  <a:pt x="3360001" y="655200"/>
                </a:cubicBezTo>
                <a:cubicBezTo>
                  <a:pt x="3343410" y="888187"/>
                  <a:pt x="3357255" y="945623"/>
                  <a:pt x="3360001" y="1234800"/>
                </a:cubicBezTo>
                <a:cubicBezTo>
                  <a:pt x="3362747" y="1523977"/>
                  <a:pt x="3333610" y="1675791"/>
                  <a:pt x="3360001" y="1864800"/>
                </a:cubicBezTo>
                <a:cubicBezTo>
                  <a:pt x="3386392" y="2053809"/>
                  <a:pt x="3363118" y="2283905"/>
                  <a:pt x="3360001" y="2520000"/>
                </a:cubicBezTo>
                <a:cubicBezTo>
                  <a:pt x="3080905" y="2535582"/>
                  <a:pt x="3018196" y="2502259"/>
                  <a:pt x="2688001" y="2520000"/>
                </a:cubicBezTo>
                <a:cubicBezTo>
                  <a:pt x="2357806" y="2537741"/>
                  <a:pt x="2167946" y="2539098"/>
                  <a:pt x="1982401" y="2520000"/>
                </a:cubicBezTo>
                <a:cubicBezTo>
                  <a:pt x="1796856" y="2500902"/>
                  <a:pt x="1594606" y="2519559"/>
                  <a:pt x="1411200" y="2520000"/>
                </a:cubicBezTo>
                <a:cubicBezTo>
                  <a:pt x="1227794" y="2520441"/>
                  <a:pt x="956584" y="2500947"/>
                  <a:pt x="772800" y="2520000"/>
                </a:cubicBezTo>
                <a:cubicBezTo>
                  <a:pt x="589016" y="2539053"/>
                  <a:pt x="306266" y="2496865"/>
                  <a:pt x="0" y="2520000"/>
                </a:cubicBezTo>
                <a:cubicBezTo>
                  <a:pt x="15423" y="2279067"/>
                  <a:pt x="28428" y="2101126"/>
                  <a:pt x="0" y="1839600"/>
                </a:cubicBezTo>
                <a:cubicBezTo>
                  <a:pt x="-28428" y="1578074"/>
                  <a:pt x="1135" y="1544686"/>
                  <a:pt x="0" y="1285200"/>
                </a:cubicBezTo>
                <a:cubicBezTo>
                  <a:pt x="-1135" y="1025714"/>
                  <a:pt x="-13012" y="831192"/>
                  <a:pt x="0" y="680400"/>
                </a:cubicBezTo>
                <a:cubicBezTo>
                  <a:pt x="13012" y="529608"/>
                  <a:pt x="3307" y="146151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123893" y="5018"/>
                  <a:pt x="305854" y="-2247"/>
                  <a:pt x="571200" y="0"/>
                </a:cubicBezTo>
                <a:cubicBezTo>
                  <a:pt x="836546" y="2247"/>
                  <a:pt x="994771" y="-27546"/>
                  <a:pt x="1142400" y="0"/>
                </a:cubicBezTo>
                <a:cubicBezTo>
                  <a:pt x="1290029" y="27546"/>
                  <a:pt x="1537185" y="-9290"/>
                  <a:pt x="1780801" y="0"/>
                </a:cubicBezTo>
                <a:cubicBezTo>
                  <a:pt x="2024417" y="9290"/>
                  <a:pt x="2094485" y="-29766"/>
                  <a:pt x="2385601" y="0"/>
                </a:cubicBezTo>
                <a:cubicBezTo>
                  <a:pt x="2676717" y="29766"/>
                  <a:pt x="3031012" y="7930"/>
                  <a:pt x="3360001" y="0"/>
                </a:cubicBezTo>
                <a:cubicBezTo>
                  <a:pt x="3369610" y="146033"/>
                  <a:pt x="3391084" y="331335"/>
                  <a:pt x="3360001" y="630000"/>
                </a:cubicBezTo>
                <a:cubicBezTo>
                  <a:pt x="3328918" y="928665"/>
                  <a:pt x="3386676" y="1085200"/>
                  <a:pt x="3360001" y="1310400"/>
                </a:cubicBezTo>
                <a:cubicBezTo>
                  <a:pt x="3333326" y="1535600"/>
                  <a:pt x="3357297" y="1654414"/>
                  <a:pt x="3360001" y="1940400"/>
                </a:cubicBezTo>
                <a:cubicBezTo>
                  <a:pt x="3362705" y="2226386"/>
                  <a:pt x="3331541" y="2338257"/>
                  <a:pt x="3360001" y="2520000"/>
                </a:cubicBezTo>
                <a:cubicBezTo>
                  <a:pt x="3230440" y="2528829"/>
                  <a:pt x="2879891" y="2549694"/>
                  <a:pt x="2755201" y="2520000"/>
                </a:cubicBezTo>
                <a:cubicBezTo>
                  <a:pt x="2630511" y="2490306"/>
                  <a:pt x="2449365" y="2527730"/>
                  <a:pt x="2150401" y="2520000"/>
                </a:cubicBezTo>
                <a:cubicBezTo>
                  <a:pt x="1851437" y="2512270"/>
                  <a:pt x="1665433" y="2497008"/>
                  <a:pt x="1444800" y="2520000"/>
                </a:cubicBezTo>
                <a:cubicBezTo>
                  <a:pt x="1224167" y="2542992"/>
                  <a:pt x="971564" y="2492061"/>
                  <a:pt x="772800" y="2520000"/>
                </a:cubicBezTo>
                <a:cubicBezTo>
                  <a:pt x="574036" y="2547939"/>
                  <a:pt x="177419" y="2512020"/>
                  <a:pt x="0" y="2520000"/>
                </a:cubicBezTo>
                <a:cubicBezTo>
                  <a:pt x="-30776" y="2334469"/>
                  <a:pt x="-6432" y="2201154"/>
                  <a:pt x="0" y="1890000"/>
                </a:cubicBezTo>
                <a:cubicBezTo>
                  <a:pt x="6432" y="1578846"/>
                  <a:pt x="14175" y="1477618"/>
                  <a:pt x="0" y="1234800"/>
                </a:cubicBezTo>
                <a:cubicBezTo>
                  <a:pt x="-14175" y="991982"/>
                  <a:pt x="23272" y="822463"/>
                  <a:pt x="0" y="604800"/>
                </a:cubicBezTo>
                <a:cubicBezTo>
                  <a:pt x="-23272" y="387137"/>
                  <a:pt x="19270" y="211844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355641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52" y="7206846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571200 w 3360001"/>
              <a:gd name="connsiteY1" fmla="*/ 0 h 2520000"/>
              <a:gd name="connsiteX2" fmla="*/ 1243200 w 3360001"/>
              <a:gd name="connsiteY2" fmla="*/ 0 h 2520000"/>
              <a:gd name="connsiteX3" fmla="*/ 1982401 w 3360001"/>
              <a:gd name="connsiteY3" fmla="*/ 0 h 2520000"/>
              <a:gd name="connsiteX4" fmla="*/ 26544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630000 h 2520000"/>
              <a:gd name="connsiteX7" fmla="*/ 3360001 w 3360001"/>
              <a:gd name="connsiteY7" fmla="*/ 1234800 h 2520000"/>
              <a:gd name="connsiteX8" fmla="*/ 3360001 w 3360001"/>
              <a:gd name="connsiteY8" fmla="*/ 1789200 h 2520000"/>
              <a:gd name="connsiteX9" fmla="*/ 3360001 w 3360001"/>
              <a:gd name="connsiteY9" fmla="*/ 2520000 h 2520000"/>
              <a:gd name="connsiteX10" fmla="*/ 2688001 w 3360001"/>
              <a:gd name="connsiteY10" fmla="*/ 2520000 h 2520000"/>
              <a:gd name="connsiteX11" fmla="*/ 1982401 w 3360001"/>
              <a:gd name="connsiteY11" fmla="*/ 2520000 h 2520000"/>
              <a:gd name="connsiteX12" fmla="*/ 1310400 w 3360001"/>
              <a:gd name="connsiteY12" fmla="*/ 2520000 h 2520000"/>
              <a:gd name="connsiteX13" fmla="*/ 6720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965600 h 2520000"/>
              <a:gd name="connsiteX16" fmla="*/ 0 w 3360001"/>
              <a:gd name="connsiteY16" fmla="*/ 1285200 h 2520000"/>
              <a:gd name="connsiteX17" fmla="*/ 0 w 3360001"/>
              <a:gd name="connsiteY17" fmla="*/ 6552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196398" y="-20812"/>
                  <a:pt x="355337" y="-21107"/>
                  <a:pt x="571200" y="0"/>
                </a:cubicBezTo>
                <a:cubicBezTo>
                  <a:pt x="787063" y="21107"/>
                  <a:pt x="1032391" y="10660"/>
                  <a:pt x="1243200" y="0"/>
                </a:cubicBezTo>
                <a:cubicBezTo>
                  <a:pt x="1454009" y="-10660"/>
                  <a:pt x="1629615" y="18620"/>
                  <a:pt x="1982401" y="0"/>
                </a:cubicBezTo>
                <a:cubicBezTo>
                  <a:pt x="2335187" y="-18620"/>
                  <a:pt x="2473218" y="7391"/>
                  <a:pt x="2654401" y="0"/>
                </a:cubicBezTo>
                <a:cubicBezTo>
                  <a:pt x="2835584" y="-7391"/>
                  <a:pt x="3075696" y="-7231"/>
                  <a:pt x="3360001" y="0"/>
                </a:cubicBezTo>
                <a:cubicBezTo>
                  <a:pt x="3342969" y="237810"/>
                  <a:pt x="3377902" y="374831"/>
                  <a:pt x="3360001" y="630000"/>
                </a:cubicBezTo>
                <a:cubicBezTo>
                  <a:pt x="3342100" y="885169"/>
                  <a:pt x="3342785" y="1081400"/>
                  <a:pt x="3360001" y="1234800"/>
                </a:cubicBezTo>
                <a:cubicBezTo>
                  <a:pt x="3377217" y="1388200"/>
                  <a:pt x="3378642" y="1590453"/>
                  <a:pt x="3360001" y="1789200"/>
                </a:cubicBezTo>
                <a:cubicBezTo>
                  <a:pt x="3341360" y="1987947"/>
                  <a:pt x="3330898" y="2304963"/>
                  <a:pt x="3360001" y="2520000"/>
                </a:cubicBezTo>
                <a:cubicBezTo>
                  <a:pt x="3075650" y="2526573"/>
                  <a:pt x="2920450" y="2521156"/>
                  <a:pt x="2688001" y="2520000"/>
                </a:cubicBezTo>
                <a:cubicBezTo>
                  <a:pt x="2455552" y="2518844"/>
                  <a:pt x="2245963" y="2531130"/>
                  <a:pt x="1982401" y="2520000"/>
                </a:cubicBezTo>
                <a:cubicBezTo>
                  <a:pt x="1718839" y="2508870"/>
                  <a:pt x="1471039" y="2501501"/>
                  <a:pt x="1310400" y="2520000"/>
                </a:cubicBezTo>
                <a:cubicBezTo>
                  <a:pt x="1149761" y="2538499"/>
                  <a:pt x="963208" y="2506806"/>
                  <a:pt x="672000" y="2520000"/>
                </a:cubicBezTo>
                <a:cubicBezTo>
                  <a:pt x="380792" y="2533194"/>
                  <a:pt x="298440" y="2496572"/>
                  <a:pt x="0" y="2520000"/>
                </a:cubicBezTo>
                <a:cubicBezTo>
                  <a:pt x="-10230" y="2324106"/>
                  <a:pt x="-11324" y="2207595"/>
                  <a:pt x="0" y="1965600"/>
                </a:cubicBezTo>
                <a:cubicBezTo>
                  <a:pt x="11324" y="1723605"/>
                  <a:pt x="-33963" y="1610624"/>
                  <a:pt x="0" y="1285200"/>
                </a:cubicBezTo>
                <a:cubicBezTo>
                  <a:pt x="33963" y="959776"/>
                  <a:pt x="-20614" y="919792"/>
                  <a:pt x="0" y="655200"/>
                </a:cubicBezTo>
                <a:cubicBezTo>
                  <a:pt x="20614" y="390608"/>
                  <a:pt x="28138" y="245266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202512" y="10512"/>
                  <a:pt x="406866" y="9868"/>
                  <a:pt x="604800" y="0"/>
                </a:cubicBezTo>
                <a:cubicBezTo>
                  <a:pt x="802734" y="-9868"/>
                  <a:pt x="1075589" y="26875"/>
                  <a:pt x="1276800" y="0"/>
                </a:cubicBezTo>
                <a:cubicBezTo>
                  <a:pt x="1478011" y="-26875"/>
                  <a:pt x="1856075" y="20930"/>
                  <a:pt x="2016001" y="0"/>
                </a:cubicBezTo>
                <a:cubicBezTo>
                  <a:pt x="2175927" y="-20930"/>
                  <a:pt x="2522865" y="27890"/>
                  <a:pt x="2654401" y="0"/>
                </a:cubicBezTo>
                <a:cubicBezTo>
                  <a:pt x="2785937" y="-27890"/>
                  <a:pt x="3108221" y="21019"/>
                  <a:pt x="3360001" y="0"/>
                </a:cubicBezTo>
                <a:cubicBezTo>
                  <a:pt x="3356599" y="280698"/>
                  <a:pt x="3347554" y="394939"/>
                  <a:pt x="3360001" y="630000"/>
                </a:cubicBezTo>
                <a:cubicBezTo>
                  <a:pt x="3372448" y="865061"/>
                  <a:pt x="3342178" y="964810"/>
                  <a:pt x="3360001" y="1184400"/>
                </a:cubicBezTo>
                <a:cubicBezTo>
                  <a:pt x="3377824" y="1403990"/>
                  <a:pt x="3383866" y="1491583"/>
                  <a:pt x="3360001" y="1738800"/>
                </a:cubicBezTo>
                <a:cubicBezTo>
                  <a:pt x="3336136" y="1986017"/>
                  <a:pt x="3322501" y="2216145"/>
                  <a:pt x="3360001" y="2520000"/>
                </a:cubicBezTo>
                <a:cubicBezTo>
                  <a:pt x="3205082" y="2511458"/>
                  <a:pt x="2895518" y="2548561"/>
                  <a:pt x="2654401" y="2520000"/>
                </a:cubicBezTo>
                <a:cubicBezTo>
                  <a:pt x="2413284" y="2491439"/>
                  <a:pt x="2164952" y="2529667"/>
                  <a:pt x="1948801" y="2520000"/>
                </a:cubicBezTo>
                <a:cubicBezTo>
                  <a:pt x="1732650" y="2510333"/>
                  <a:pt x="1482025" y="2522216"/>
                  <a:pt x="1209600" y="2520000"/>
                </a:cubicBezTo>
                <a:cubicBezTo>
                  <a:pt x="937175" y="2517784"/>
                  <a:pt x="735601" y="2544642"/>
                  <a:pt x="604800" y="2520000"/>
                </a:cubicBezTo>
                <a:cubicBezTo>
                  <a:pt x="473999" y="2495358"/>
                  <a:pt x="162243" y="2495789"/>
                  <a:pt x="0" y="2520000"/>
                </a:cubicBezTo>
                <a:cubicBezTo>
                  <a:pt x="32629" y="2303827"/>
                  <a:pt x="-28069" y="2062755"/>
                  <a:pt x="0" y="1839600"/>
                </a:cubicBezTo>
                <a:cubicBezTo>
                  <a:pt x="28069" y="1616445"/>
                  <a:pt x="-1039" y="1436074"/>
                  <a:pt x="0" y="1234800"/>
                </a:cubicBezTo>
                <a:cubicBezTo>
                  <a:pt x="1039" y="1033526"/>
                  <a:pt x="-11525" y="812979"/>
                  <a:pt x="0" y="579600"/>
                </a:cubicBezTo>
                <a:cubicBezTo>
                  <a:pt x="11525" y="346221"/>
                  <a:pt x="5286" y="180090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5213765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37335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6847" t="1747" r="6666" b="270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455543" y="3317277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Interaktívne predstavenie</a:t>
            </a:r>
          </a:p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   Pán Králiček.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3" y="617277"/>
            <a:ext cx="3600001" cy="27000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70" y="4148274"/>
            <a:ext cx="3600001" cy="27000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56" y="6964531"/>
            <a:ext cx="3600001" cy="270000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56867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/>
          <a:srcRect l="6847" t="1747" r="6666" b="2702"/>
          <a:stretch/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5943" y="764577"/>
            <a:ext cx="3946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Interaktívne predstavenie</a:t>
            </a:r>
          </a:p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         Pán 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Králiček.</a:t>
            </a:r>
            <a:endParaRPr lang="sk-SK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pán králiček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38" y="1595574"/>
            <a:ext cx="4569667" cy="3427250"/>
          </a:xfrm>
          <a:prstGeom prst="rect">
            <a:avLst/>
          </a:prstGeom>
        </p:spPr>
      </p:pic>
      <p:pic>
        <p:nvPicPr>
          <p:cNvPr id="5" name="Obrázok 4" descr="pán králiček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939" y="5698817"/>
            <a:ext cx="4569667" cy="34272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97079" y="3362540"/>
            <a:ext cx="2167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Vešanie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veľkonočných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ozdôb pri       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DK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 Hurbanove.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0CD44B71-0688-ABAF-E34D-B4251C01E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6" y="5849994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00000 w 3600001"/>
              <a:gd name="connsiteY1" fmla="*/ 0 h 2700000"/>
              <a:gd name="connsiteX2" fmla="*/ 1272000 w 3600001"/>
              <a:gd name="connsiteY2" fmla="*/ 0 h 2700000"/>
              <a:gd name="connsiteX3" fmla="*/ 1764000 w 3600001"/>
              <a:gd name="connsiteY3" fmla="*/ 0 h 2700000"/>
              <a:gd name="connsiteX4" fmla="*/ 2256001 w 3600001"/>
              <a:gd name="connsiteY4" fmla="*/ 0 h 2700000"/>
              <a:gd name="connsiteX5" fmla="*/ 292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21000 h 2700000"/>
              <a:gd name="connsiteX8" fmla="*/ 3600001 w 3600001"/>
              <a:gd name="connsiteY8" fmla="*/ 1215000 h 2700000"/>
              <a:gd name="connsiteX9" fmla="*/ 3600001 w 3600001"/>
              <a:gd name="connsiteY9" fmla="*/ 1863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256001 w 3600001"/>
              <a:gd name="connsiteY12" fmla="*/ 2700000 h 2700000"/>
              <a:gd name="connsiteX13" fmla="*/ 1692000 w 3600001"/>
              <a:gd name="connsiteY13" fmla="*/ 2700000 h 2700000"/>
              <a:gd name="connsiteX14" fmla="*/ 1164000 w 3600001"/>
              <a:gd name="connsiteY14" fmla="*/ 2700000 h 2700000"/>
              <a:gd name="connsiteX15" fmla="*/ 60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106000 h 2700000"/>
              <a:gd name="connsiteX18" fmla="*/ 0 w 3600001"/>
              <a:gd name="connsiteY18" fmla="*/ 1404000 h 2700000"/>
              <a:gd name="connsiteX19" fmla="*/ 0 w 3600001"/>
              <a:gd name="connsiteY19" fmla="*/ 783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23835" y="6492"/>
                  <a:pt x="331373" y="29285"/>
                  <a:pt x="600000" y="0"/>
                </a:cubicBezTo>
                <a:cubicBezTo>
                  <a:pt x="868627" y="-29285"/>
                  <a:pt x="948841" y="-27809"/>
                  <a:pt x="1272000" y="0"/>
                </a:cubicBezTo>
                <a:cubicBezTo>
                  <a:pt x="1595159" y="27809"/>
                  <a:pt x="1631392" y="10555"/>
                  <a:pt x="1764000" y="0"/>
                </a:cubicBezTo>
                <a:cubicBezTo>
                  <a:pt x="1896608" y="-10555"/>
                  <a:pt x="2119438" y="6756"/>
                  <a:pt x="2256001" y="0"/>
                </a:cubicBezTo>
                <a:cubicBezTo>
                  <a:pt x="2392564" y="-6756"/>
                  <a:pt x="2605247" y="13861"/>
                  <a:pt x="2928001" y="0"/>
                </a:cubicBezTo>
                <a:cubicBezTo>
                  <a:pt x="3250755" y="-13861"/>
                  <a:pt x="3342172" y="-11676"/>
                  <a:pt x="3600001" y="0"/>
                </a:cubicBezTo>
                <a:cubicBezTo>
                  <a:pt x="3589180" y="158986"/>
                  <a:pt x="3592213" y="333507"/>
                  <a:pt x="3600001" y="621000"/>
                </a:cubicBezTo>
                <a:cubicBezTo>
                  <a:pt x="3607789" y="908493"/>
                  <a:pt x="3578645" y="959576"/>
                  <a:pt x="3600001" y="1215000"/>
                </a:cubicBezTo>
                <a:cubicBezTo>
                  <a:pt x="3621357" y="1470424"/>
                  <a:pt x="3614839" y="1709990"/>
                  <a:pt x="3600001" y="1863000"/>
                </a:cubicBezTo>
                <a:cubicBezTo>
                  <a:pt x="3585163" y="2016010"/>
                  <a:pt x="3600643" y="2286480"/>
                  <a:pt x="3600001" y="2700000"/>
                </a:cubicBezTo>
                <a:cubicBezTo>
                  <a:pt x="3434029" y="2722559"/>
                  <a:pt x="3221783" y="2680077"/>
                  <a:pt x="2928001" y="2700000"/>
                </a:cubicBezTo>
                <a:cubicBezTo>
                  <a:pt x="2634219" y="2719923"/>
                  <a:pt x="2418424" y="2711569"/>
                  <a:pt x="2256001" y="2700000"/>
                </a:cubicBezTo>
                <a:cubicBezTo>
                  <a:pt x="2093578" y="2688431"/>
                  <a:pt x="1819466" y="2691908"/>
                  <a:pt x="1692000" y="2700000"/>
                </a:cubicBezTo>
                <a:cubicBezTo>
                  <a:pt x="1564534" y="2708092"/>
                  <a:pt x="1404881" y="2675155"/>
                  <a:pt x="1164000" y="2700000"/>
                </a:cubicBezTo>
                <a:cubicBezTo>
                  <a:pt x="923119" y="2724845"/>
                  <a:pt x="729988" y="2673282"/>
                  <a:pt x="600000" y="2700000"/>
                </a:cubicBezTo>
                <a:cubicBezTo>
                  <a:pt x="470012" y="2726718"/>
                  <a:pt x="254913" y="2687251"/>
                  <a:pt x="0" y="2700000"/>
                </a:cubicBezTo>
                <a:cubicBezTo>
                  <a:pt x="-16602" y="2452885"/>
                  <a:pt x="-16577" y="2310297"/>
                  <a:pt x="0" y="2106000"/>
                </a:cubicBezTo>
                <a:cubicBezTo>
                  <a:pt x="16577" y="1901703"/>
                  <a:pt x="-23957" y="1616986"/>
                  <a:pt x="0" y="1404000"/>
                </a:cubicBezTo>
                <a:cubicBezTo>
                  <a:pt x="23957" y="1191014"/>
                  <a:pt x="28291" y="940437"/>
                  <a:pt x="0" y="783000"/>
                </a:cubicBezTo>
                <a:cubicBezTo>
                  <a:pt x="-28291" y="625563"/>
                  <a:pt x="26906" y="32755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331218" y="-24664"/>
                  <a:pt x="470920" y="-13630"/>
                  <a:pt x="672000" y="0"/>
                </a:cubicBezTo>
                <a:cubicBezTo>
                  <a:pt x="873080" y="13630"/>
                  <a:pt x="1006101" y="2877"/>
                  <a:pt x="1236000" y="0"/>
                </a:cubicBezTo>
                <a:cubicBezTo>
                  <a:pt x="1465899" y="-2877"/>
                  <a:pt x="1575379" y="3245"/>
                  <a:pt x="1800000" y="0"/>
                </a:cubicBezTo>
                <a:cubicBezTo>
                  <a:pt x="2024621" y="-3245"/>
                  <a:pt x="2156382" y="23764"/>
                  <a:pt x="2472001" y="0"/>
                </a:cubicBezTo>
                <a:cubicBezTo>
                  <a:pt x="2787620" y="-23764"/>
                  <a:pt x="2874069" y="22601"/>
                  <a:pt x="3036001" y="0"/>
                </a:cubicBezTo>
                <a:cubicBezTo>
                  <a:pt x="3197933" y="-22601"/>
                  <a:pt x="3379239" y="22563"/>
                  <a:pt x="3600001" y="0"/>
                </a:cubicBezTo>
                <a:cubicBezTo>
                  <a:pt x="3570945" y="131401"/>
                  <a:pt x="3622880" y="479153"/>
                  <a:pt x="3600001" y="648000"/>
                </a:cubicBezTo>
                <a:cubicBezTo>
                  <a:pt x="3577122" y="816847"/>
                  <a:pt x="3578617" y="1085124"/>
                  <a:pt x="3600001" y="1296000"/>
                </a:cubicBezTo>
                <a:cubicBezTo>
                  <a:pt x="3621385" y="1506876"/>
                  <a:pt x="3577689" y="1776984"/>
                  <a:pt x="3600001" y="1917000"/>
                </a:cubicBezTo>
                <a:cubicBezTo>
                  <a:pt x="3622313" y="2057016"/>
                  <a:pt x="3632763" y="2321686"/>
                  <a:pt x="3600001" y="2700000"/>
                </a:cubicBezTo>
                <a:cubicBezTo>
                  <a:pt x="3430816" y="2724826"/>
                  <a:pt x="3295318" y="2691447"/>
                  <a:pt x="3036001" y="2700000"/>
                </a:cubicBezTo>
                <a:cubicBezTo>
                  <a:pt x="2776684" y="2708553"/>
                  <a:pt x="2734885" y="2725392"/>
                  <a:pt x="2436001" y="2700000"/>
                </a:cubicBezTo>
                <a:cubicBezTo>
                  <a:pt x="2137117" y="2674608"/>
                  <a:pt x="2000375" y="2693657"/>
                  <a:pt x="1800001" y="2700000"/>
                </a:cubicBezTo>
                <a:cubicBezTo>
                  <a:pt x="1599627" y="2706343"/>
                  <a:pt x="1486237" y="2684990"/>
                  <a:pt x="1308000" y="2700000"/>
                </a:cubicBezTo>
                <a:cubicBezTo>
                  <a:pt x="1129763" y="2715010"/>
                  <a:pt x="922143" y="2693246"/>
                  <a:pt x="780000" y="2700000"/>
                </a:cubicBezTo>
                <a:cubicBezTo>
                  <a:pt x="637857" y="2706754"/>
                  <a:pt x="180044" y="2662907"/>
                  <a:pt x="0" y="2700000"/>
                </a:cubicBezTo>
                <a:cubicBezTo>
                  <a:pt x="31835" y="2442169"/>
                  <a:pt x="13782" y="2298457"/>
                  <a:pt x="0" y="1971000"/>
                </a:cubicBezTo>
                <a:cubicBezTo>
                  <a:pt x="-13782" y="1643543"/>
                  <a:pt x="135" y="1655854"/>
                  <a:pt x="0" y="1377000"/>
                </a:cubicBezTo>
                <a:cubicBezTo>
                  <a:pt x="-135" y="1098146"/>
                  <a:pt x="22635" y="904653"/>
                  <a:pt x="0" y="783000"/>
                </a:cubicBezTo>
                <a:cubicBezTo>
                  <a:pt x="-22635" y="661347"/>
                  <a:pt x="25253" y="335301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0630649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25DE21B4-CFBD-A876-FE2F-4701E056DF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97" y="3061784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36000 w 3600001"/>
              <a:gd name="connsiteY1" fmla="*/ 0 h 2700000"/>
              <a:gd name="connsiteX2" fmla="*/ 1164000 w 3600001"/>
              <a:gd name="connsiteY2" fmla="*/ 0 h 2700000"/>
              <a:gd name="connsiteX3" fmla="*/ 1656000 w 3600001"/>
              <a:gd name="connsiteY3" fmla="*/ 0 h 2700000"/>
              <a:gd name="connsiteX4" fmla="*/ 2256001 w 3600001"/>
              <a:gd name="connsiteY4" fmla="*/ 0 h 2700000"/>
              <a:gd name="connsiteX5" fmla="*/ 2820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48000 h 2700000"/>
              <a:gd name="connsiteX8" fmla="*/ 3600001 w 3600001"/>
              <a:gd name="connsiteY8" fmla="*/ 1269000 h 2700000"/>
              <a:gd name="connsiteX9" fmla="*/ 3600001 w 3600001"/>
              <a:gd name="connsiteY9" fmla="*/ 1917000 h 2700000"/>
              <a:gd name="connsiteX10" fmla="*/ 3600001 w 3600001"/>
              <a:gd name="connsiteY10" fmla="*/ 2700000 h 2700000"/>
              <a:gd name="connsiteX11" fmla="*/ 3072001 w 3600001"/>
              <a:gd name="connsiteY11" fmla="*/ 2700000 h 2700000"/>
              <a:gd name="connsiteX12" fmla="*/ 2508001 w 3600001"/>
              <a:gd name="connsiteY12" fmla="*/ 2700000 h 2700000"/>
              <a:gd name="connsiteX13" fmla="*/ 1944001 w 3600001"/>
              <a:gd name="connsiteY13" fmla="*/ 2700000 h 2700000"/>
              <a:gd name="connsiteX14" fmla="*/ 1416000 w 3600001"/>
              <a:gd name="connsiteY14" fmla="*/ 2700000 h 2700000"/>
              <a:gd name="connsiteX15" fmla="*/ 78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1971000 h 2700000"/>
              <a:gd name="connsiteX18" fmla="*/ 0 w 3600001"/>
              <a:gd name="connsiteY18" fmla="*/ 1323000 h 2700000"/>
              <a:gd name="connsiteX19" fmla="*/ 0 w 3600001"/>
              <a:gd name="connsiteY19" fmla="*/ 648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63005" y="-1673"/>
                  <a:pt x="383375" y="-10820"/>
                  <a:pt x="636000" y="0"/>
                </a:cubicBezTo>
                <a:cubicBezTo>
                  <a:pt x="888625" y="10820"/>
                  <a:pt x="1014927" y="13869"/>
                  <a:pt x="1164000" y="0"/>
                </a:cubicBezTo>
                <a:cubicBezTo>
                  <a:pt x="1313073" y="-13869"/>
                  <a:pt x="1459565" y="-10579"/>
                  <a:pt x="1656000" y="0"/>
                </a:cubicBezTo>
                <a:cubicBezTo>
                  <a:pt x="1852435" y="10579"/>
                  <a:pt x="1971019" y="-5532"/>
                  <a:pt x="2256001" y="0"/>
                </a:cubicBezTo>
                <a:cubicBezTo>
                  <a:pt x="2540983" y="5532"/>
                  <a:pt x="2616063" y="-14074"/>
                  <a:pt x="2820001" y="0"/>
                </a:cubicBezTo>
                <a:cubicBezTo>
                  <a:pt x="3023939" y="14074"/>
                  <a:pt x="3268533" y="27205"/>
                  <a:pt x="3600001" y="0"/>
                </a:cubicBezTo>
                <a:cubicBezTo>
                  <a:pt x="3605274" y="314453"/>
                  <a:pt x="3570198" y="422181"/>
                  <a:pt x="3600001" y="648000"/>
                </a:cubicBezTo>
                <a:cubicBezTo>
                  <a:pt x="3629804" y="873819"/>
                  <a:pt x="3626714" y="1084736"/>
                  <a:pt x="3600001" y="1269000"/>
                </a:cubicBezTo>
                <a:cubicBezTo>
                  <a:pt x="3573288" y="1453264"/>
                  <a:pt x="3608707" y="1639106"/>
                  <a:pt x="3600001" y="1917000"/>
                </a:cubicBezTo>
                <a:cubicBezTo>
                  <a:pt x="3591295" y="2194894"/>
                  <a:pt x="3585653" y="2357515"/>
                  <a:pt x="3600001" y="2700000"/>
                </a:cubicBezTo>
                <a:cubicBezTo>
                  <a:pt x="3369141" y="2710053"/>
                  <a:pt x="3231740" y="2703301"/>
                  <a:pt x="3072001" y="2700000"/>
                </a:cubicBezTo>
                <a:cubicBezTo>
                  <a:pt x="2912262" y="2696699"/>
                  <a:pt x="2744148" y="2708907"/>
                  <a:pt x="2508001" y="2700000"/>
                </a:cubicBezTo>
                <a:cubicBezTo>
                  <a:pt x="2271854" y="2691093"/>
                  <a:pt x="2217539" y="2711284"/>
                  <a:pt x="1944001" y="2700000"/>
                </a:cubicBezTo>
                <a:cubicBezTo>
                  <a:pt x="1670463" y="2688716"/>
                  <a:pt x="1603809" y="2673871"/>
                  <a:pt x="1416000" y="2700000"/>
                </a:cubicBezTo>
                <a:cubicBezTo>
                  <a:pt x="1228191" y="2726129"/>
                  <a:pt x="946024" y="2692217"/>
                  <a:pt x="780000" y="2700000"/>
                </a:cubicBezTo>
                <a:cubicBezTo>
                  <a:pt x="613976" y="2707783"/>
                  <a:pt x="356837" y="2700134"/>
                  <a:pt x="0" y="2700000"/>
                </a:cubicBezTo>
                <a:cubicBezTo>
                  <a:pt x="-4127" y="2452110"/>
                  <a:pt x="-31572" y="2176676"/>
                  <a:pt x="0" y="1971000"/>
                </a:cubicBezTo>
                <a:cubicBezTo>
                  <a:pt x="31572" y="1765324"/>
                  <a:pt x="869" y="1641154"/>
                  <a:pt x="0" y="1323000"/>
                </a:cubicBezTo>
                <a:cubicBezTo>
                  <a:pt x="-869" y="1004846"/>
                  <a:pt x="3209" y="813574"/>
                  <a:pt x="0" y="648000"/>
                </a:cubicBezTo>
                <a:cubicBezTo>
                  <a:pt x="-3209" y="482426"/>
                  <a:pt x="-22840" y="234230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72617" y="17275"/>
                  <a:pt x="349406" y="-14931"/>
                  <a:pt x="600000" y="0"/>
                </a:cubicBezTo>
                <a:cubicBezTo>
                  <a:pt x="850594" y="14931"/>
                  <a:pt x="876645" y="-4596"/>
                  <a:pt x="1092000" y="0"/>
                </a:cubicBezTo>
                <a:cubicBezTo>
                  <a:pt x="1307355" y="4596"/>
                  <a:pt x="1415271" y="26957"/>
                  <a:pt x="1692000" y="0"/>
                </a:cubicBezTo>
                <a:cubicBezTo>
                  <a:pt x="1968729" y="-26957"/>
                  <a:pt x="2108183" y="-17443"/>
                  <a:pt x="2220001" y="0"/>
                </a:cubicBezTo>
                <a:cubicBezTo>
                  <a:pt x="2331819" y="17443"/>
                  <a:pt x="2595412" y="23480"/>
                  <a:pt x="2856001" y="0"/>
                </a:cubicBezTo>
                <a:cubicBezTo>
                  <a:pt x="3116590" y="-23480"/>
                  <a:pt x="3394944" y="13558"/>
                  <a:pt x="3600001" y="0"/>
                </a:cubicBezTo>
                <a:cubicBezTo>
                  <a:pt x="3592029" y="275478"/>
                  <a:pt x="3629439" y="417412"/>
                  <a:pt x="3600001" y="621000"/>
                </a:cubicBezTo>
                <a:cubicBezTo>
                  <a:pt x="3570563" y="824588"/>
                  <a:pt x="3633690" y="1135300"/>
                  <a:pt x="3600001" y="1323000"/>
                </a:cubicBezTo>
                <a:cubicBezTo>
                  <a:pt x="3566312" y="1510700"/>
                  <a:pt x="3624491" y="1765845"/>
                  <a:pt x="3600001" y="2052000"/>
                </a:cubicBezTo>
                <a:cubicBezTo>
                  <a:pt x="3575511" y="2338155"/>
                  <a:pt x="3613789" y="2487523"/>
                  <a:pt x="3600001" y="2700000"/>
                </a:cubicBezTo>
                <a:cubicBezTo>
                  <a:pt x="3406552" y="2721899"/>
                  <a:pt x="3276106" y="2716567"/>
                  <a:pt x="3108001" y="2700000"/>
                </a:cubicBezTo>
                <a:cubicBezTo>
                  <a:pt x="2939896" y="2683433"/>
                  <a:pt x="2617899" y="2685931"/>
                  <a:pt x="2436001" y="2700000"/>
                </a:cubicBezTo>
                <a:cubicBezTo>
                  <a:pt x="2254103" y="2714069"/>
                  <a:pt x="2035846" y="2710675"/>
                  <a:pt x="1872001" y="2700000"/>
                </a:cubicBezTo>
                <a:cubicBezTo>
                  <a:pt x="1708156" y="2689325"/>
                  <a:pt x="1570088" y="2726621"/>
                  <a:pt x="1308000" y="2700000"/>
                </a:cubicBezTo>
                <a:cubicBezTo>
                  <a:pt x="1045912" y="2673379"/>
                  <a:pt x="910461" y="2719135"/>
                  <a:pt x="780000" y="2700000"/>
                </a:cubicBezTo>
                <a:cubicBezTo>
                  <a:pt x="649539" y="2680865"/>
                  <a:pt x="172156" y="2704610"/>
                  <a:pt x="0" y="2700000"/>
                </a:cubicBezTo>
                <a:cubicBezTo>
                  <a:pt x="-27981" y="2465703"/>
                  <a:pt x="-24731" y="2296120"/>
                  <a:pt x="0" y="2079000"/>
                </a:cubicBezTo>
                <a:cubicBezTo>
                  <a:pt x="24731" y="1861880"/>
                  <a:pt x="-18048" y="1694869"/>
                  <a:pt x="0" y="1377000"/>
                </a:cubicBezTo>
                <a:cubicBezTo>
                  <a:pt x="18048" y="1059131"/>
                  <a:pt x="-13503" y="1033287"/>
                  <a:pt x="0" y="783000"/>
                </a:cubicBezTo>
                <a:cubicBezTo>
                  <a:pt x="13503" y="532713"/>
                  <a:pt x="-8404" y="225626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1897031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D15CA3E7-09AC-F8E2-706F-526B6974F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39" y="224997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72000 w 3600001"/>
              <a:gd name="connsiteY1" fmla="*/ 0 h 2700000"/>
              <a:gd name="connsiteX2" fmla="*/ 1200000 w 3600001"/>
              <a:gd name="connsiteY2" fmla="*/ 0 h 2700000"/>
              <a:gd name="connsiteX3" fmla="*/ 1692000 w 3600001"/>
              <a:gd name="connsiteY3" fmla="*/ 0 h 2700000"/>
              <a:gd name="connsiteX4" fmla="*/ 2364001 w 3600001"/>
              <a:gd name="connsiteY4" fmla="*/ 0 h 2700000"/>
              <a:gd name="connsiteX5" fmla="*/ 292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29000 h 2700000"/>
              <a:gd name="connsiteX8" fmla="*/ 3600001 w 3600001"/>
              <a:gd name="connsiteY8" fmla="*/ 1431000 h 2700000"/>
              <a:gd name="connsiteX9" fmla="*/ 3600001 w 3600001"/>
              <a:gd name="connsiteY9" fmla="*/ 2700000 h 2700000"/>
              <a:gd name="connsiteX10" fmla="*/ 3072001 w 3600001"/>
              <a:gd name="connsiteY10" fmla="*/ 2700000 h 2700000"/>
              <a:gd name="connsiteX11" fmla="*/ 2544001 w 3600001"/>
              <a:gd name="connsiteY11" fmla="*/ 2700000 h 2700000"/>
              <a:gd name="connsiteX12" fmla="*/ 1908001 w 3600001"/>
              <a:gd name="connsiteY12" fmla="*/ 2700000 h 2700000"/>
              <a:gd name="connsiteX13" fmla="*/ 1272000 w 3600001"/>
              <a:gd name="connsiteY13" fmla="*/ 2700000 h 2700000"/>
              <a:gd name="connsiteX14" fmla="*/ 672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2079000 h 2700000"/>
              <a:gd name="connsiteX17" fmla="*/ 0 w 3600001"/>
              <a:gd name="connsiteY17" fmla="*/ 1485000 h 2700000"/>
              <a:gd name="connsiteX18" fmla="*/ 0 w 3600001"/>
              <a:gd name="connsiteY18" fmla="*/ 756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327303" y="11647"/>
                  <a:pt x="426615" y="-148"/>
                  <a:pt x="672000" y="0"/>
                </a:cubicBezTo>
                <a:cubicBezTo>
                  <a:pt x="917385" y="148"/>
                  <a:pt x="982475" y="21993"/>
                  <a:pt x="1200000" y="0"/>
                </a:cubicBezTo>
                <a:cubicBezTo>
                  <a:pt x="1417525" y="-21993"/>
                  <a:pt x="1563109" y="-19211"/>
                  <a:pt x="1692000" y="0"/>
                </a:cubicBezTo>
                <a:cubicBezTo>
                  <a:pt x="1820891" y="19211"/>
                  <a:pt x="2055312" y="17491"/>
                  <a:pt x="2364001" y="0"/>
                </a:cubicBezTo>
                <a:cubicBezTo>
                  <a:pt x="2672690" y="-17491"/>
                  <a:pt x="2703372" y="11259"/>
                  <a:pt x="2928001" y="0"/>
                </a:cubicBezTo>
                <a:cubicBezTo>
                  <a:pt x="3152630" y="-11259"/>
                  <a:pt x="3273836" y="16740"/>
                  <a:pt x="3600001" y="0"/>
                </a:cubicBezTo>
                <a:cubicBezTo>
                  <a:pt x="3599636" y="200616"/>
                  <a:pt x="3563763" y="432816"/>
                  <a:pt x="3600001" y="729000"/>
                </a:cubicBezTo>
                <a:cubicBezTo>
                  <a:pt x="3636239" y="1025184"/>
                  <a:pt x="3618755" y="1086462"/>
                  <a:pt x="3600001" y="1431000"/>
                </a:cubicBezTo>
                <a:cubicBezTo>
                  <a:pt x="3581247" y="1775538"/>
                  <a:pt x="3648623" y="2257897"/>
                  <a:pt x="3600001" y="2700000"/>
                </a:cubicBezTo>
                <a:cubicBezTo>
                  <a:pt x="3480493" y="2715838"/>
                  <a:pt x="3178617" y="2686366"/>
                  <a:pt x="3072001" y="2700000"/>
                </a:cubicBezTo>
                <a:cubicBezTo>
                  <a:pt x="2965385" y="2713634"/>
                  <a:pt x="2652472" y="2676784"/>
                  <a:pt x="2544001" y="2700000"/>
                </a:cubicBezTo>
                <a:cubicBezTo>
                  <a:pt x="2435530" y="2723216"/>
                  <a:pt x="2129300" y="2724529"/>
                  <a:pt x="1908001" y="2700000"/>
                </a:cubicBezTo>
                <a:cubicBezTo>
                  <a:pt x="1686702" y="2675471"/>
                  <a:pt x="1514156" y="2724123"/>
                  <a:pt x="1272000" y="2700000"/>
                </a:cubicBezTo>
                <a:cubicBezTo>
                  <a:pt x="1029844" y="2675877"/>
                  <a:pt x="872804" y="2681347"/>
                  <a:pt x="672000" y="2700000"/>
                </a:cubicBezTo>
                <a:cubicBezTo>
                  <a:pt x="471196" y="2718653"/>
                  <a:pt x="298259" y="2690567"/>
                  <a:pt x="0" y="2700000"/>
                </a:cubicBezTo>
                <a:cubicBezTo>
                  <a:pt x="-15313" y="2402873"/>
                  <a:pt x="28514" y="2368387"/>
                  <a:pt x="0" y="2079000"/>
                </a:cubicBezTo>
                <a:cubicBezTo>
                  <a:pt x="-28514" y="1789613"/>
                  <a:pt x="-979" y="1721858"/>
                  <a:pt x="0" y="1485000"/>
                </a:cubicBezTo>
                <a:cubicBezTo>
                  <a:pt x="979" y="1248142"/>
                  <a:pt x="9762" y="1062404"/>
                  <a:pt x="0" y="756000"/>
                </a:cubicBezTo>
                <a:cubicBezTo>
                  <a:pt x="-9762" y="449596"/>
                  <a:pt x="-28667" y="28037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99602" y="-24555"/>
                  <a:pt x="343032" y="9860"/>
                  <a:pt x="564000" y="0"/>
                </a:cubicBezTo>
                <a:cubicBezTo>
                  <a:pt x="784968" y="-9860"/>
                  <a:pt x="817763" y="-3340"/>
                  <a:pt x="1056000" y="0"/>
                </a:cubicBezTo>
                <a:cubicBezTo>
                  <a:pt x="1294237" y="3340"/>
                  <a:pt x="1455051" y="17916"/>
                  <a:pt x="1656000" y="0"/>
                </a:cubicBezTo>
                <a:cubicBezTo>
                  <a:pt x="1856949" y="-17916"/>
                  <a:pt x="1909965" y="-3786"/>
                  <a:pt x="2148001" y="0"/>
                </a:cubicBezTo>
                <a:cubicBezTo>
                  <a:pt x="2386037" y="3786"/>
                  <a:pt x="2542674" y="7437"/>
                  <a:pt x="2748001" y="0"/>
                </a:cubicBezTo>
                <a:cubicBezTo>
                  <a:pt x="2953328" y="-7437"/>
                  <a:pt x="3383461" y="-39414"/>
                  <a:pt x="3600001" y="0"/>
                </a:cubicBezTo>
                <a:cubicBezTo>
                  <a:pt x="3600232" y="215660"/>
                  <a:pt x="3607856" y="488014"/>
                  <a:pt x="3600001" y="729000"/>
                </a:cubicBezTo>
                <a:cubicBezTo>
                  <a:pt x="3592146" y="969986"/>
                  <a:pt x="3623319" y="1126992"/>
                  <a:pt x="3600001" y="1404000"/>
                </a:cubicBezTo>
                <a:cubicBezTo>
                  <a:pt x="3576683" y="1681008"/>
                  <a:pt x="3591757" y="1777873"/>
                  <a:pt x="3600001" y="2025000"/>
                </a:cubicBezTo>
                <a:cubicBezTo>
                  <a:pt x="3608245" y="2272127"/>
                  <a:pt x="3597283" y="2471447"/>
                  <a:pt x="3600001" y="2700000"/>
                </a:cubicBezTo>
                <a:cubicBezTo>
                  <a:pt x="3318317" y="2708097"/>
                  <a:pt x="3244594" y="2711402"/>
                  <a:pt x="2964001" y="2700000"/>
                </a:cubicBezTo>
                <a:cubicBezTo>
                  <a:pt x="2683408" y="2688598"/>
                  <a:pt x="2642259" y="2701724"/>
                  <a:pt x="2436001" y="2700000"/>
                </a:cubicBezTo>
                <a:cubicBezTo>
                  <a:pt x="2229743" y="2698276"/>
                  <a:pt x="2043623" y="2715712"/>
                  <a:pt x="1944001" y="2700000"/>
                </a:cubicBezTo>
                <a:cubicBezTo>
                  <a:pt x="1844379" y="2684288"/>
                  <a:pt x="1586340" y="2698018"/>
                  <a:pt x="1452000" y="2700000"/>
                </a:cubicBezTo>
                <a:cubicBezTo>
                  <a:pt x="1317660" y="2701982"/>
                  <a:pt x="1026918" y="2727249"/>
                  <a:pt x="816000" y="2700000"/>
                </a:cubicBezTo>
                <a:cubicBezTo>
                  <a:pt x="605082" y="2672751"/>
                  <a:pt x="215820" y="2661730"/>
                  <a:pt x="0" y="2700000"/>
                </a:cubicBezTo>
                <a:cubicBezTo>
                  <a:pt x="-11776" y="2460874"/>
                  <a:pt x="1736" y="2238464"/>
                  <a:pt x="0" y="1971000"/>
                </a:cubicBezTo>
                <a:cubicBezTo>
                  <a:pt x="-1736" y="1703536"/>
                  <a:pt x="7926" y="1595173"/>
                  <a:pt x="0" y="1323000"/>
                </a:cubicBezTo>
                <a:cubicBezTo>
                  <a:pt x="-7926" y="1050827"/>
                  <a:pt x="-3677" y="970650"/>
                  <a:pt x="0" y="702000"/>
                </a:cubicBezTo>
                <a:cubicBezTo>
                  <a:pt x="3677" y="433350"/>
                  <a:pt x="28390" y="183050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1480909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22380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44678" y="295490"/>
            <a:ext cx="6327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Vešanie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veľkonočných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ozdôb pri       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DK </a:t>
            </a:r>
          </a:p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 Hurbanove.</a:t>
            </a:r>
          </a:p>
        </p:txBody>
      </p:sp>
      <p:pic>
        <p:nvPicPr>
          <p:cNvPr id="4" name="Obrázok 3" descr="veľkonočné zdobeni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133600"/>
            <a:ext cx="2724150" cy="3632200"/>
          </a:xfrm>
          <a:prstGeom prst="rect">
            <a:avLst/>
          </a:prstGeom>
        </p:spPr>
      </p:pic>
      <p:pic>
        <p:nvPicPr>
          <p:cNvPr id="5" name="Obrázok 4" descr="veľkonočné zdobenie (6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228850"/>
            <a:ext cx="2628900" cy="3505200"/>
          </a:xfrm>
          <a:prstGeom prst="rect">
            <a:avLst/>
          </a:prstGeom>
        </p:spPr>
      </p:pic>
      <p:pic>
        <p:nvPicPr>
          <p:cNvPr id="6" name="Obrázok 5" descr="veľkonočné zdobenie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1" y="5994400"/>
            <a:ext cx="2590800" cy="345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48/e3/91/48e39157a3eee41a75e59a2d3dc515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8333" r="5192" b="8333"/>
          <a:stretch/>
        </p:blipFill>
        <p:spPr bwMode="auto">
          <a:xfrm rot="5400000">
            <a:off x="-1524000" y="152400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402342" y="905893"/>
            <a:ext cx="2743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Jesenná </a:t>
            </a:r>
            <a:r>
              <a:rPr lang="sk-SK" sz="24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paráda.</a:t>
            </a:r>
            <a:endParaRPr lang="sk-SK" sz="24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jesenné radovánky (1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22" y="1302493"/>
            <a:ext cx="3639772" cy="272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jesenné radovánky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753" y="1411238"/>
            <a:ext cx="3009016" cy="4012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 descr="jesenné radovánky (1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59974"/>
            <a:ext cx="4018572" cy="301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jesenné radovánky (15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39248" y="6834498"/>
            <a:ext cx="3617521" cy="271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85/75/04/857504d68c668ad65fa9535ef01c10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="" xmlns:a16="http://schemas.microsoft.com/office/drawing/2014/main" id="{6E0D213E-ED7D-16CA-7810-E4496F38B1AE}"/>
              </a:ext>
            </a:extLst>
          </p:cNvPr>
          <p:cNvSpPr txBox="1"/>
          <p:nvPr/>
        </p:nvSpPr>
        <p:spPr>
          <a:xfrm>
            <a:off x="981281" y="3069868"/>
            <a:ext cx="52950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Divadlo Andrea Bagara v Nitre</a:t>
            </a:r>
          </a:p>
          <a:p>
            <a:r>
              <a:rPr lang="sk-SK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POVALA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6990980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17882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4075961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2561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7999" cy="9906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7" y="3045765"/>
            <a:ext cx="5468586" cy="117663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95" y="7071911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90" y="4047322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96" y="345765"/>
            <a:ext cx="3600001" cy="2700000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52484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="" xmlns:a16="http://schemas.microsoft.com/office/drawing/2014/main" id="{CFA977DA-B198-3EBA-9F60-A742E7CA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="" xmlns:a16="http://schemas.microsoft.com/office/drawing/2014/main" id="{E20ED1CF-6C7F-72A5-22AC-52A1952449F4}"/>
              </a:ext>
            </a:extLst>
          </p:cNvPr>
          <p:cNvSpPr txBox="1"/>
          <p:nvPr/>
        </p:nvSpPr>
        <p:spPr>
          <a:xfrm>
            <a:off x="4150850" y="920007"/>
            <a:ext cx="2568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Predstavenie </a:t>
            </a:r>
          </a:p>
          <a:p>
            <a:r>
              <a:rPr lang="sk-SK" sz="24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kúzelníkTristan</a:t>
            </a:r>
            <a:r>
              <a:rPr lang="sk-SK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sk-SK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E701543C-3D0B-C283-A1C1-F97DACF2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876"/>
          <a:stretch/>
        </p:blipFill>
        <p:spPr>
          <a:xfrm>
            <a:off x="0" y="3227404"/>
            <a:ext cx="3239292" cy="3369921"/>
          </a:xfrm>
          <a:prstGeom prst="ellipse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5C562E6D-55BE-882A-1777-1752779AB8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49" y="466158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50286 w 3600000"/>
              <a:gd name="connsiteY1" fmla="*/ 0 h 2700000"/>
              <a:gd name="connsiteX2" fmla="*/ 956571 w 3600000"/>
              <a:gd name="connsiteY2" fmla="*/ 0 h 2700000"/>
              <a:gd name="connsiteX3" fmla="*/ 1434857 w 3600000"/>
              <a:gd name="connsiteY3" fmla="*/ 0 h 2700000"/>
              <a:gd name="connsiteX4" fmla="*/ 1913143 w 3600000"/>
              <a:gd name="connsiteY4" fmla="*/ 0 h 2700000"/>
              <a:gd name="connsiteX5" fmla="*/ 2427429 w 3600000"/>
              <a:gd name="connsiteY5" fmla="*/ 0 h 2700000"/>
              <a:gd name="connsiteX6" fmla="*/ 3013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486000 h 2700000"/>
              <a:gd name="connsiteX9" fmla="*/ 3600000 w 3600000"/>
              <a:gd name="connsiteY9" fmla="*/ 1053000 h 2700000"/>
              <a:gd name="connsiteX10" fmla="*/ 3600000 w 3600000"/>
              <a:gd name="connsiteY10" fmla="*/ 1593000 h 2700000"/>
              <a:gd name="connsiteX11" fmla="*/ 3600000 w 3600000"/>
              <a:gd name="connsiteY11" fmla="*/ 2052000 h 2700000"/>
              <a:gd name="connsiteX12" fmla="*/ 3600000 w 3600000"/>
              <a:gd name="connsiteY12" fmla="*/ 2700000 h 2700000"/>
              <a:gd name="connsiteX13" fmla="*/ 3013714 w 3600000"/>
              <a:gd name="connsiteY13" fmla="*/ 2700000 h 2700000"/>
              <a:gd name="connsiteX14" fmla="*/ 2463429 w 3600000"/>
              <a:gd name="connsiteY14" fmla="*/ 2700000 h 2700000"/>
              <a:gd name="connsiteX15" fmla="*/ 1913143 w 3600000"/>
              <a:gd name="connsiteY15" fmla="*/ 2700000 h 2700000"/>
              <a:gd name="connsiteX16" fmla="*/ 1398857 w 3600000"/>
              <a:gd name="connsiteY16" fmla="*/ 2700000 h 2700000"/>
              <a:gd name="connsiteX17" fmla="*/ 848571 w 3600000"/>
              <a:gd name="connsiteY17" fmla="*/ 2700000 h 2700000"/>
              <a:gd name="connsiteX18" fmla="*/ 0 w 3600000"/>
              <a:gd name="connsiteY18" fmla="*/ 2700000 h 2700000"/>
              <a:gd name="connsiteX19" fmla="*/ 0 w 3600000"/>
              <a:gd name="connsiteY19" fmla="*/ 2160000 h 2700000"/>
              <a:gd name="connsiteX20" fmla="*/ 0 w 3600000"/>
              <a:gd name="connsiteY20" fmla="*/ 1593000 h 2700000"/>
              <a:gd name="connsiteX21" fmla="*/ 0 w 3600000"/>
              <a:gd name="connsiteY21" fmla="*/ 1134000 h 2700000"/>
              <a:gd name="connsiteX22" fmla="*/ 0 w 3600000"/>
              <a:gd name="connsiteY22" fmla="*/ 621000 h 2700000"/>
              <a:gd name="connsiteX23" fmla="*/ 0 w 3600000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241856" y="-64540"/>
                  <a:pt x="316137" y="15529"/>
                  <a:pt x="550286" y="0"/>
                </a:cubicBezTo>
                <a:cubicBezTo>
                  <a:pt x="784435" y="-15529"/>
                  <a:pt x="759791" y="30757"/>
                  <a:pt x="956571" y="0"/>
                </a:cubicBezTo>
                <a:cubicBezTo>
                  <a:pt x="1153351" y="-30757"/>
                  <a:pt x="1334492" y="33800"/>
                  <a:pt x="1434857" y="0"/>
                </a:cubicBezTo>
                <a:cubicBezTo>
                  <a:pt x="1535222" y="-33800"/>
                  <a:pt x="1714840" y="53956"/>
                  <a:pt x="1913143" y="0"/>
                </a:cubicBezTo>
                <a:cubicBezTo>
                  <a:pt x="2111446" y="-53956"/>
                  <a:pt x="2251140" y="21418"/>
                  <a:pt x="2427429" y="0"/>
                </a:cubicBezTo>
                <a:cubicBezTo>
                  <a:pt x="2603718" y="-21418"/>
                  <a:pt x="2815532" y="8374"/>
                  <a:pt x="3013714" y="0"/>
                </a:cubicBezTo>
                <a:cubicBezTo>
                  <a:pt x="3211897" y="-8374"/>
                  <a:pt x="3355844" y="47824"/>
                  <a:pt x="3600000" y="0"/>
                </a:cubicBezTo>
                <a:cubicBezTo>
                  <a:pt x="3643214" y="157246"/>
                  <a:pt x="3557782" y="376268"/>
                  <a:pt x="3600000" y="486000"/>
                </a:cubicBezTo>
                <a:cubicBezTo>
                  <a:pt x="3642218" y="595732"/>
                  <a:pt x="3565933" y="915458"/>
                  <a:pt x="3600000" y="1053000"/>
                </a:cubicBezTo>
                <a:cubicBezTo>
                  <a:pt x="3634067" y="1190542"/>
                  <a:pt x="3551203" y="1381566"/>
                  <a:pt x="3600000" y="1593000"/>
                </a:cubicBezTo>
                <a:cubicBezTo>
                  <a:pt x="3648797" y="1804434"/>
                  <a:pt x="3562378" y="1830045"/>
                  <a:pt x="3600000" y="2052000"/>
                </a:cubicBezTo>
                <a:cubicBezTo>
                  <a:pt x="3637622" y="2273955"/>
                  <a:pt x="3541275" y="2549210"/>
                  <a:pt x="3600000" y="2700000"/>
                </a:cubicBezTo>
                <a:cubicBezTo>
                  <a:pt x="3426536" y="2732186"/>
                  <a:pt x="3265642" y="2687679"/>
                  <a:pt x="3013714" y="2700000"/>
                </a:cubicBezTo>
                <a:cubicBezTo>
                  <a:pt x="2761786" y="2712321"/>
                  <a:pt x="2586609" y="2655241"/>
                  <a:pt x="2463429" y="2700000"/>
                </a:cubicBezTo>
                <a:cubicBezTo>
                  <a:pt x="2340249" y="2744759"/>
                  <a:pt x="2132911" y="2655923"/>
                  <a:pt x="1913143" y="2700000"/>
                </a:cubicBezTo>
                <a:cubicBezTo>
                  <a:pt x="1693375" y="2744077"/>
                  <a:pt x="1628153" y="2653715"/>
                  <a:pt x="1398857" y="2700000"/>
                </a:cubicBezTo>
                <a:cubicBezTo>
                  <a:pt x="1169561" y="2746285"/>
                  <a:pt x="1118247" y="2683820"/>
                  <a:pt x="848571" y="2700000"/>
                </a:cubicBezTo>
                <a:cubicBezTo>
                  <a:pt x="578895" y="2716180"/>
                  <a:pt x="228644" y="2656770"/>
                  <a:pt x="0" y="2700000"/>
                </a:cubicBezTo>
                <a:cubicBezTo>
                  <a:pt x="-32652" y="2496035"/>
                  <a:pt x="30347" y="2281957"/>
                  <a:pt x="0" y="2160000"/>
                </a:cubicBezTo>
                <a:cubicBezTo>
                  <a:pt x="-30347" y="2038043"/>
                  <a:pt x="50120" y="1720358"/>
                  <a:pt x="0" y="1593000"/>
                </a:cubicBezTo>
                <a:cubicBezTo>
                  <a:pt x="-50120" y="1465642"/>
                  <a:pt x="31730" y="1302420"/>
                  <a:pt x="0" y="1134000"/>
                </a:cubicBezTo>
                <a:cubicBezTo>
                  <a:pt x="-31730" y="965580"/>
                  <a:pt x="8314" y="809837"/>
                  <a:pt x="0" y="621000"/>
                </a:cubicBezTo>
                <a:cubicBezTo>
                  <a:pt x="-8314" y="432163"/>
                  <a:pt x="25921" y="161858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76115" y="-32969"/>
                  <a:pt x="245977" y="46355"/>
                  <a:pt x="442286" y="0"/>
                </a:cubicBezTo>
                <a:cubicBezTo>
                  <a:pt x="638595" y="-46355"/>
                  <a:pt x="727781" y="23976"/>
                  <a:pt x="920571" y="0"/>
                </a:cubicBezTo>
                <a:cubicBezTo>
                  <a:pt x="1113362" y="-23976"/>
                  <a:pt x="1231874" y="44418"/>
                  <a:pt x="1398857" y="0"/>
                </a:cubicBezTo>
                <a:cubicBezTo>
                  <a:pt x="1565840" y="-44418"/>
                  <a:pt x="1703482" y="42060"/>
                  <a:pt x="1949143" y="0"/>
                </a:cubicBezTo>
                <a:cubicBezTo>
                  <a:pt x="2194804" y="-42060"/>
                  <a:pt x="2193881" y="34606"/>
                  <a:pt x="2391429" y="0"/>
                </a:cubicBezTo>
                <a:cubicBezTo>
                  <a:pt x="2588977" y="-34606"/>
                  <a:pt x="2653573" y="17087"/>
                  <a:pt x="2833714" y="0"/>
                </a:cubicBezTo>
                <a:cubicBezTo>
                  <a:pt x="3013855" y="-17087"/>
                  <a:pt x="3323481" y="36131"/>
                  <a:pt x="3600000" y="0"/>
                </a:cubicBezTo>
                <a:cubicBezTo>
                  <a:pt x="3618057" y="221087"/>
                  <a:pt x="3560081" y="243496"/>
                  <a:pt x="3600000" y="459000"/>
                </a:cubicBezTo>
                <a:cubicBezTo>
                  <a:pt x="3639919" y="674504"/>
                  <a:pt x="3586922" y="793395"/>
                  <a:pt x="3600000" y="1053000"/>
                </a:cubicBezTo>
                <a:cubicBezTo>
                  <a:pt x="3613078" y="1312605"/>
                  <a:pt x="3551109" y="1491205"/>
                  <a:pt x="3600000" y="1647000"/>
                </a:cubicBezTo>
                <a:cubicBezTo>
                  <a:pt x="3648891" y="1802795"/>
                  <a:pt x="3548494" y="2016354"/>
                  <a:pt x="3600000" y="2187000"/>
                </a:cubicBezTo>
                <a:cubicBezTo>
                  <a:pt x="3651506" y="2357646"/>
                  <a:pt x="3545239" y="2446184"/>
                  <a:pt x="3600000" y="2700000"/>
                </a:cubicBezTo>
                <a:cubicBezTo>
                  <a:pt x="3380740" y="2740844"/>
                  <a:pt x="3252835" y="2685080"/>
                  <a:pt x="3049714" y="2700000"/>
                </a:cubicBezTo>
                <a:cubicBezTo>
                  <a:pt x="2846593" y="2714920"/>
                  <a:pt x="2594601" y="2640417"/>
                  <a:pt x="2463429" y="2700000"/>
                </a:cubicBezTo>
                <a:cubicBezTo>
                  <a:pt x="2332257" y="2759583"/>
                  <a:pt x="2089570" y="2685654"/>
                  <a:pt x="1949143" y="2700000"/>
                </a:cubicBezTo>
                <a:cubicBezTo>
                  <a:pt x="1808716" y="2714346"/>
                  <a:pt x="1726293" y="2692615"/>
                  <a:pt x="1542857" y="2700000"/>
                </a:cubicBezTo>
                <a:cubicBezTo>
                  <a:pt x="1359421" y="2707385"/>
                  <a:pt x="1126443" y="2687340"/>
                  <a:pt x="992571" y="2700000"/>
                </a:cubicBezTo>
                <a:cubicBezTo>
                  <a:pt x="858699" y="2712660"/>
                  <a:pt x="345013" y="2622398"/>
                  <a:pt x="0" y="2700000"/>
                </a:cubicBezTo>
                <a:cubicBezTo>
                  <a:pt x="-33669" y="2532966"/>
                  <a:pt x="16247" y="2329945"/>
                  <a:pt x="0" y="2214000"/>
                </a:cubicBezTo>
                <a:cubicBezTo>
                  <a:pt x="-16247" y="2098055"/>
                  <a:pt x="7924" y="1904193"/>
                  <a:pt x="0" y="1755000"/>
                </a:cubicBezTo>
                <a:cubicBezTo>
                  <a:pt x="-7924" y="1605807"/>
                  <a:pt x="50454" y="1317685"/>
                  <a:pt x="0" y="1188000"/>
                </a:cubicBezTo>
                <a:cubicBezTo>
                  <a:pt x="-50454" y="1058315"/>
                  <a:pt x="45696" y="953929"/>
                  <a:pt x="0" y="729000"/>
                </a:cubicBezTo>
                <a:cubicBezTo>
                  <a:pt x="-45696" y="504071"/>
                  <a:pt x="65275" y="161753"/>
                  <a:pt x="0" y="0"/>
                </a:cubicBezTo>
                <a:close/>
              </a:path>
            </a:pathLst>
          </a:cu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826255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333433C5-257C-B1D5-FC8A-08D16D89E12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8188" y="3603000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406286 w 3600000"/>
              <a:gd name="connsiteY1" fmla="*/ 0 h 2700000"/>
              <a:gd name="connsiteX2" fmla="*/ 812571 w 3600000"/>
              <a:gd name="connsiteY2" fmla="*/ 0 h 2700000"/>
              <a:gd name="connsiteX3" fmla="*/ 1254857 w 3600000"/>
              <a:gd name="connsiteY3" fmla="*/ 0 h 2700000"/>
              <a:gd name="connsiteX4" fmla="*/ 1805143 w 3600000"/>
              <a:gd name="connsiteY4" fmla="*/ 0 h 2700000"/>
              <a:gd name="connsiteX5" fmla="*/ 2247429 w 3600000"/>
              <a:gd name="connsiteY5" fmla="*/ 0 h 2700000"/>
              <a:gd name="connsiteX6" fmla="*/ 2833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94000 h 2700000"/>
              <a:gd name="connsiteX9" fmla="*/ 3600000 w 3600000"/>
              <a:gd name="connsiteY9" fmla="*/ 1134000 h 2700000"/>
              <a:gd name="connsiteX10" fmla="*/ 3600000 w 3600000"/>
              <a:gd name="connsiteY10" fmla="*/ 1728000 h 2700000"/>
              <a:gd name="connsiteX11" fmla="*/ 3600000 w 3600000"/>
              <a:gd name="connsiteY11" fmla="*/ 2700000 h 2700000"/>
              <a:gd name="connsiteX12" fmla="*/ 3121714 w 3600000"/>
              <a:gd name="connsiteY12" fmla="*/ 2700000 h 2700000"/>
              <a:gd name="connsiteX13" fmla="*/ 2715429 w 3600000"/>
              <a:gd name="connsiteY13" fmla="*/ 2700000 h 2700000"/>
              <a:gd name="connsiteX14" fmla="*/ 2237143 w 3600000"/>
              <a:gd name="connsiteY14" fmla="*/ 2700000 h 2700000"/>
              <a:gd name="connsiteX15" fmla="*/ 1686857 w 3600000"/>
              <a:gd name="connsiteY15" fmla="*/ 2700000 h 2700000"/>
              <a:gd name="connsiteX16" fmla="*/ 1244571 w 3600000"/>
              <a:gd name="connsiteY16" fmla="*/ 2700000 h 2700000"/>
              <a:gd name="connsiteX17" fmla="*/ 658286 w 3600000"/>
              <a:gd name="connsiteY17" fmla="*/ 2700000 h 2700000"/>
              <a:gd name="connsiteX18" fmla="*/ 0 w 3600000"/>
              <a:gd name="connsiteY18" fmla="*/ 2700000 h 2700000"/>
              <a:gd name="connsiteX19" fmla="*/ 0 w 3600000"/>
              <a:gd name="connsiteY19" fmla="*/ 2187000 h 2700000"/>
              <a:gd name="connsiteX20" fmla="*/ 0 w 3600000"/>
              <a:gd name="connsiteY20" fmla="*/ 1593000 h 2700000"/>
              <a:gd name="connsiteX21" fmla="*/ 0 w 3600000"/>
              <a:gd name="connsiteY21" fmla="*/ 1026000 h 2700000"/>
              <a:gd name="connsiteX22" fmla="*/ 0 w 3600000"/>
              <a:gd name="connsiteY22" fmla="*/ 567000 h 2700000"/>
              <a:gd name="connsiteX23" fmla="*/ 0 w 3600000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81944" y="-45661"/>
                  <a:pt x="231221" y="28300"/>
                  <a:pt x="406286" y="0"/>
                </a:cubicBezTo>
                <a:cubicBezTo>
                  <a:pt x="581351" y="-28300"/>
                  <a:pt x="617565" y="37753"/>
                  <a:pt x="812571" y="0"/>
                </a:cubicBezTo>
                <a:cubicBezTo>
                  <a:pt x="1007578" y="-37753"/>
                  <a:pt x="1155107" y="28929"/>
                  <a:pt x="1254857" y="0"/>
                </a:cubicBezTo>
                <a:cubicBezTo>
                  <a:pt x="1354607" y="-28929"/>
                  <a:pt x="1553704" y="44543"/>
                  <a:pt x="1805143" y="0"/>
                </a:cubicBezTo>
                <a:cubicBezTo>
                  <a:pt x="2056582" y="-44543"/>
                  <a:pt x="2098750" y="33472"/>
                  <a:pt x="2247429" y="0"/>
                </a:cubicBezTo>
                <a:cubicBezTo>
                  <a:pt x="2396108" y="-33472"/>
                  <a:pt x="2604620" y="30003"/>
                  <a:pt x="2833714" y="0"/>
                </a:cubicBezTo>
                <a:cubicBezTo>
                  <a:pt x="3062809" y="-30003"/>
                  <a:pt x="3353112" y="57841"/>
                  <a:pt x="3600000" y="0"/>
                </a:cubicBezTo>
                <a:cubicBezTo>
                  <a:pt x="3608898" y="227513"/>
                  <a:pt x="3589147" y="445346"/>
                  <a:pt x="3600000" y="594000"/>
                </a:cubicBezTo>
                <a:cubicBezTo>
                  <a:pt x="3610853" y="742654"/>
                  <a:pt x="3556365" y="945193"/>
                  <a:pt x="3600000" y="1134000"/>
                </a:cubicBezTo>
                <a:cubicBezTo>
                  <a:pt x="3643635" y="1322807"/>
                  <a:pt x="3543143" y="1528217"/>
                  <a:pt x="3600000" y="1728000"/>
                </a:cubicBezTo>
                <a:cubicBezTo>
                  <a:pt x="3656857" y="1927783"/>
                  <a:pt x="3525832" y="2229609"/>
                  <a:pt x="3600000" y="2700000"/>
                </a:cubicBezTo>
                <a:cubicBezTo>
                  <a:pt x="3445419" y="2741277"/>
                  <a:pt x="3227237" y="2643380"/>
                  <a:pt x="3121714" y="2700000"/>
                </a:cubicBezTo>
                <a:cubicBezTo>
                  <a:pt x="3016191" y="2756620"/>
                  <a:pt x="2846748" y="2654915"/>
                  <a:pt x="2715429" y="2700000"/>
                </a:cubicBezTo>
                <a:cubicBezTo>
                  <a:pt x="2584111" y="2745085"/>
                  <a:pt x="2335172" y="2686399"/>
                  <a:pt x="2237143" y="2700000"/>
                </a:cubicBezTo>
                <a:cubicBezTo>
                  <a:pt x="2139114" y="2713601"/>
                  <a:pt x="1807177" y="2672344"/>
                  <a:pt x="1686857" y="2700000"/>
                </a:cubicBezTo>
                <a:cubicBezTo>
                  <a:pt x="1566537" y="2727656"/>
                  <a:pt x="1410081" y="2680771"/>
                  <a:pt x="1244571" y="2700000"/>
                </a:cubicBezTo>
                <a:cubicBezTo>
                  <a:pt x="1079061" y="2719229"/>
                  <a:pt x="850812" y="2637298"/>
                  <a:pt x="658286" y="2700000"/>
                </a:cubicBezTo>
                <a:cubicBezTo>
                  <a:pt x="465760" y="2762702"/>
                  <a:pt x="187809" y="2684252"/>
                  <a:pt x="0" y="2700000"/>
                </a:cubicBezTo>
                <a:cubicBezTo>
                  <a:pt x="-52168" y="2514419"/>
                  <a:pt x="13300" y="2329679"/>
                  <a:pt x="0" y="2187000"/>
                </a:cubicBezTo>
                <a:cubicBezTo>
                  <a:pt x="-13300" y="2044321"/>
                  <a:pt x="13863" y="1730207"/>
                  <a:pt x="0" y="1593000"/>
                </a:cubicBezTo>
                <a:cubicBezTo>
                  <a:pt x="-13863" y="1455793"/>
                  <a:pt x="65074" y="1290653"/>
                  <a:pt x="0" y="1026000"/>
                </a:cubicBezTo>
                <a:cubicBezTo>
                  <a:pt x="-65074" y="761347"/>
                  <a:pt x="14122" y="791548"/>
                  <a:pt x="0" y="567000"/>
                </a:cubicBezTo>
                <a:cubicBezTo>
                  <a:pt x="-14122" y="342452"/>
                  <a:pt x="33477" y="274953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99197" y="-13122"/>
                  <a:pt x="295283" y="11548"/>
                  <a:pt x="442286" y="0"/>
                </a:cubicBezTo>
                <a:cubicBezTo>
                  <a:pt x="589289" y="-11548"/>
                  <a:pt x="670058" y="16206"/>
                  <a:pt x="884571" y="0"/>
                </a:cubicBezTo>
                <a:cubicBezTo>
                  <a:pt x="1099085" y="-16206"/>
                  <a:pt x="1233855" y="55249"/>
                  <a:pt x="1398857" y="0"/>
                </a:cubicBezTo>
                <a:cubicBezTo>
                  <a:pt x="1563859" y="-55249"/>
                  <a:pt x="1610615" y="13881"/>
                  <a:pt x="1805143" y="0"/>
                </a:cubicBezTo>
                <a:cubicBezTo>
                  <a:pt x="1999671" y="-13881"/>
                  <a:pt x="2193354" y="58259"/>
                  <a:pt x="2319429" y="0"/>
                </a:cubicBezTo>
                <a:cubicBezTo>
                  <a:pt x="2445504" y="-58259"/>
                  <a:pt x="2681894" y="49490"/>
                  <a:pt x="2905714" y="0"/>
                </a:cubicBezTo>
                <a:cubicBezTo>
                  <a:pt x="3129534" y="-49490"/>
                  <a:pt x="3401971" y="75771"/>
                  <a:pt x="3600000" y="0"/>
                </a:cubicBezTo>
                <a:cubicBezTo>
                  <a:pt x="3644131" y="225734"/>
                  <a:pt x="3546841" y="327079"/>
                  <a:pt x="3600000" y="567000"/>
                </a:cubicBezTo>
                <a:cubicBezTo>
                  <a:pt x="3653159" y="806921"/>
                  <a:pt x="3568641" y="1035626"/>
                  <a:pt x="3600000" y="1161000"/>
                </a:cubicBezTo>
                <a:cubicBezTo>
                  <a:pt x="3631359" y="1286374"/>
                  <a:pt x="3587876" y="1551850"/>
                  <a:pt x="3600000" y="1728000"/>
                </a:cubicBezTo>
                <a:cubicBezTo>
                  <a:pt x="3612124" y="1904150"/>
                  <a:pt x="3538969" y="2438527"/>
                  <a:pt x="3600000" y="2700000"/>
                </a:cubicBezTo>
                <a:cubicBezTo>
                  <a:pt x="3476493" y="2746715"/>
                  <a:pt x="3351918" y="2694674"/>
                  <a:pt x="3157714" y="2700000"/>
                </a:cubicBezTo>
                <a:cubicBezTo>
                  <a:pt x="2963510" y="2705326"/>
                  <a:pt x="2773625" y="2689089"/>
                  <a:pt x="2643429" y="2700000"/>
                </a:cubicBezTo>
                <a:cubicBezTo>
                  <a:pt x="2513234" y="2710911"/>
                  <a:pt x="2252488" y="2641690"/>
                  <a:pt x="2093143" y="2700000"/>
                </a:cubicBezTo>
                <a:cubicBezTo>
                  <a:pt x="1933798" y="2758310"/>
                  <a:pt x="1685281" y="2681433"/>
                  <a:pt x="1578857" y="2700000"/>
                </a:cubicBezTo>
                <a:cubicBezTo>
                  <a:pt x="1472433" y="2718567"/>
                  <a:pt x="1301855" y="2699052"/>
                  <a:pt x="1100571" y="2700000"/>
                </a:cubicBezTo>
                <a:cubicBezTo>
                  <a:pt x="899287" y="2700948"/>
                  <a:pt x="749239" y="2680182"/>
                  <a:pt x="514286" y="2700000"/>
                </a:cubicBezTo>
                <a:cubicBezTo>
                  <a:pt x="279333" y="2719818"/>
                  <a:pt x="236833" y="2675455"/>
                  <a:pt x="0" y="2700000"/>
                </a:cubicBezTo>
                <a:cubicBezTo>
                  <a:pt x="-33621" y="2529429"/>
                  <a:pt x="19137" y="2362346"/>
                  <a:pt x="0" y="2241000"/>
                </a:cubicBezTo>
                <a:cubicBezTo>
                  <a:pt x="-19137" y="2119654"/>
                  <a:pt x="8803" y="1866800"/>
                  <a:pt x="0" y="1728000"/>
                </a:cubicBezTo>
                <a:cubicBezTo>
                  <a:pt x="-8803" y="1589200"/>
                  <a:pt x="47537" y="1494705"/>
                  <a:pt x="0" y="1269000"/>
                </a:cubicBezTo>
                <a:cubicBezTo>
                  <a:pt x="-47537" y="1043295"/>
                  <a:pt x="29346" y="989123"/>
                  <a:pt x="0" y="783000"/>
                </a:cubicBezTo>
                <a:cubicBezTo>
                  <a:pt x="-29346" y="576877"/>
                  <a:pt x="22512" y="310996"/>
                  <a:pt x="0" y="0"/>
                </a:cubicBezTo>
                <a:close/>
              </a:path>
            </a:pathLst>
          </a:cu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122878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3F1FB7A4-B6E3-372C-C8A9-EE90D050BED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8188" y="6813288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50286 w 3600000"/>
              <a:gd name="connsiteY1" fmla="*/ 0 h 2700000"/>
              <a:gd name="connsiteX2" fmla="*/ 1064571 w 3600000"/>
              <a:gd name="connsiteY2" fmla="*/ 0 h 2700000"/>
              <a:gd name="connsiteX3" fmla="*/ 1578857 w 3600000"/>
              <a:gd name="connsiteY3" fmla="*/ 0 h 2700000"/>
              <a:gd name="connsiteX4" fmla="*/ 2129143 w 3600000"/>
              <a:gd name="connsiteY4" fmla="*/ 0 h 2700000"/>
              <a:gd name="connsiteX5" fmla="*/ 2571429 w 3600000"/>
              <a:gd name="connsiteY5" fmla="*/ 0 h 2700000"/>
              <a:gd name="connsiteX6" fmla="*/ 3121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13000 h 2700000"/>
              <a:gd name="connsiteX9" fmla="*/ 3600000 w 3600000"/>
              <a:gd name="connsiteY9" fmla="*/ 1026000 h 2700000"/>
              <a:gd name="connsiteX10" fmla="*/ 3600000 w 3600000"/>
              <a:gd name="connsiteY10" fmla="*/ 1566000 h 2700000"/>
              <a:gd name="connsiteX11" fmla="*/ 3600000 w 3600000"/>
              <a:gd name="connsiteY11" fmla="*/ 2133000 h 2700000"/>
              <a:gd name="connsiteX12" fmla="*/ 3600000 w 3600000"/>
              <a:gd name="connsiteY12" fmla="*/ 2700000 h 2700000"/>
              <a:gd name="connsiteX13" fmla="*/ 3049714 w 3600000"/>
              <a:gd name="connsiteY13" fmla="*/ 2700000 h 2700000"/>
              <a:gd name="connsiteX14" fmla="*/ 2463429 w 3600000"/>
              <a:gd name="connsiteY14" fmla="*/ 2700000 h 2700000"/>
              <a:gd name="connsiteX15" fmla="*/ 1985143 w 3600000"/>
              <a:gd name="connsiteY15" fmla="*/ 2700000 h 2700000"/>
              <a:gd name="connsiteX16" fmla="*/ 1578857 w 3600000"/>
              <a:gd name="connsiteY16" fmla="*/ 2700000 h 2700000"/>
              <a:gd name="connsiteX17" fmla="*/ 1136571 w 3600000"/>
              <a:gd name="connsiteY17" fmla="*/ 2700000 h 2700000"/>
              <a:gd name="connsiteX18" fmla="*/ 658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160000 h 2700000"/>
              <a:gd name="connsiteX21" fmla="*/ 0 w 3600000"/>
              <a:gd name="connsiteY21" fmla="*/ 1701000 h 2700000"/>
              <a:gd name="connsiteX22" fmla="*/ 0 w 3600000"/>
              <a:gd name="connsiteY22" fmla="*/ 1242000 h 2700000"/>
              <a:gd name="connsiteX23" fmla="*/ 0 w 3600000"/>
              <a:gd name="connsiteY23" fmla="*/ 675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253911" y="-23346"/>
                  <a:pt x="311229" y="4431"/>
                  <a:pt x="550286" y="0"/>
                </a:cubicBezTo>
                <a:cubicBezTo>
                  <a:pt x="789343" y="-4431"/>
                  <a:pt x="873700" y="57285"/>
                  <a:pt x="1064571" y="0"/>
                </a:cubicBezTo>
                <a:cubicBezTo>
                  <a:pt x="1255442" y="-57285"/>
                  <a:pt x="1334000" y="42021"/>
                  <a:pt x="1578857" y="0"/>
                </a:cubicBezTo>
                <a:cubicBezTo>
                  <a:pt x="1823714" y="-42021"/>
                  <a:pt x="2013075" y="19607"/>
                  <a:pt x="2129143" y="0"/>
                </a:cubicBezTo>
                <a:cubicBezTo>
                  <a:pt x="2245211" y="-19607"/>
                  <a:pt x="2358825" y="24141"/>
                  <a:pt x="2571429" y="0"/>
                </a:cubicBezTo>
                <a:cubicBezTo>
                  <a:pt x="2784033" y="-24141"/>
                  <a:pt x="2879928" y="41055"/>
                  <a:pt x="3121714" y="0"/>
                </a:cubicBezTo>
                <a:cubicBezTo>
                  <a:pt x="3363501" y="-41055"/>
                  <a:pt x="3439235" y="49865"/>
                  <a:pt x="3600000" y="0"/>
                </a:cubicBezTo>
                <a:cubicBezTo>
                  <a:pt x="3653995" y="234562"/>
                  <a:pt x="3563810" y="337101"/>
                  <a:pt x="3600000" y="513000"/>
                </a:cubicBezTo>
                <a:cubicBezTo>
                  <a:pt x="3636190" y="688899"/>
                  <a:pt x="3574478" y="898451"/>
                  <a:pt x="3600000" y="1026000"/>
                </a:cubicBezTo>
                <a:cubicBezTo>
                  <a:pt x="3625522" y="1153549"/>
                  <a:pt x="3589819" y="1410858"/>
                  <a:pt x="3600000" y="1566000"/>
                </a:cubicBezTo>
                <a:cubicBezTo>
                  <a:pt x="3610181" y="1721142"/>
                  <a:pt x="3552880" y="1861392"/>
                  <a:pt x="3600000" y="2133000"/>
                </a:cubicBezTo>
                <a:cubicBezTo>
                  <a:pt x="3647120" y="2404608"/>
                  <a:pt x="3567496" y="2556888"/>
                  <a:pt x="3600000" y="2700000"/>
                </a:cubicBezTo>
                <a:cubicBezTo>
                  <a:pt x="3444292" y="2704363"/>
                  <a:pt x="3269906" y="2641557"/>
                  <a:pt x="3049714" y="2700000"/>
                </a:cubicBezTo>
                <a:cubicBezTo>
                  <a:pt x="2829522" y="2758443"/>
                  <a:pt x="2659548" y="2673735"/>
                  <a:pt x="2463429" y="2700000"/>
                </a:cubicBezTo>
                <a:cubicBezTo>
                  <a:pt x="2267310" y="2726265"/>
                  <a:pt x="2221923" y="2663298"/>
                  <a:pt x="1985143" y="2700000"/>
                </a:cubicBezTo>
                <a:cubicBezTo>
                  <a:pt x="1748363" y="2736702"/>
                  <a:pt x="1764314" y="2684808"/>
                  <a:pt x="1578857" y="2700000"/>
                </a:cubicBezTo>
                <a:cubicBezTo>
                  <a:pt x="1393400" y="2715192"/>
                  <a:pt x="1299067" y="2661830"/>
                  <a:pt x="1136571" y="2700000"/>
                </a:cubicBezTo>
                <a:cubicBezTo>
                  <a:pt x="974075" y="2738170"/>
                  <a:pt x="801050" y="2688608"/>
                  <a:pt x="658286" y="2700000"/>
                </a:cubicBezTo>
                <a:cubicBezTo>
                  <a:pt x="515522" y="2711392"/>
                  <a:pt x="220249" y="2641632"/>
                  <a:pt x="0" y="2700000"/>
                </a:cubicBezTo>
                <a:cubicBezTo>
                  <a:pt x="-18631" y="2470665"/>
                  <a:pt x="63837" y="2345137"/>
                  <a:pt x="0" y="2160000"/>
                </a:cubicBezTo>
                <a:cubicBezTo>
                  <a:pt x="-63837" y="1974863"/>
                  <a:pt x="31334" y="1911928"/>
                  <a:pt x="0" y="1701000"/>
                </a:cubicBezTo>
                <a:cubicBezTo>
                  <a:pt x="-31334" y="1490072"/>
                  <a:pt x="8896" y="1428634"/>
                  <a:pt x="0" y="1242000"/>
                </a:cubicBezTo>
                <a:cubicBezTo>
                  <a:pt x="-8896" y="1055366"/>
                  <a:pt x="23729" y="856889"/>
                  <a:pt x="0" y="675000"/>
                </a:cubicBezTo>
                <a:cubicBezTo>
                  <a:pt x="-23729" y="493111"/>
                  <a:pt x="7753" y="299545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24730" y="-49113"/>
                  <a:pt x="348238" y="11291"/>
                  <a:pt x="586286" y="0"/>
                </a:cubicBezTo>
                <a:cubicBezTo>
                  <a:pt x="824334" y="-11291"/>
                  <a:pt x="867035" y="53468"/>
                  <a:pt x="1100571" y="0"/>
                </a:cubicBezTo>
                <a:cubicBezTo>
                  <a:pt x="1334108" y="-53468"/>
                  <a:pt x="1474161" y="4686"/>
                  <a:pt x="1650857" y="0"/>
                </a:cubicBezTo>
                <a:cubicBezTo>
                  <a:pt x="1827553" y="-4686"/>
                  <a:pt x="1910612" y="42917"/>
                  <a:pt x="2129143" y="0"/>
                </a:cubicBezTo>
                <a:cubicBezTo>
                  <a:pt x="2347674" y="-42917"/>
                  <a:pt x="2334649" y="28639"/>
                  <a:pt x="2535429" y="0"/>
                </a:cubicBezTo>
                <a:cubicBezTo>
                  <a:pt x="2736209" y="-28639"/>
                  <a:pt x="2864305" y="21367"/>
                  <a:pt x="3121714" y="0"/>
                </a:cubicBezTo>
                <a:cubicBezTo>
                  <a:pt x="3379124" y="-21367"/>
                  <a:pt x="3406750" y="41323"/>
                  <a:pt x="3600000" y="0"/>
                </a:cubicBezTo>
                <a:cubicBezTo>
                  <a:pt x="3615595" y="135146"/>
                  <a:pt x="3577788" y="379829"/>
                  <a:pt x="3600000" y="594000"/>
                </a:cubicBezTo>
                <a:cubicBezTo>
                  <a:pt x="3622212" y="808171"/>
                  <a:pt x="3554385" y="896639"/>
                  <a:pt x="3600000" y="1161000"/>
                </a:cubicBezTo>
                <a:cubicBezTo>
                  <a:pt x="3645615" y="1425361"/>
                  <a:pt x="3540956" y="1591476"/>
                  <a:pt x="3600000" y="1701000"/>
                </a:cubicBezTo>
                <a:cubicBezTo>
                  <a:pt x="3659044" y="1810524"/>
                  <a:pt x="3539812" y="2446077"/>
                  <a:pt x="3600000" y="2700000"/>
                </a:cubicBezTo>
                <a:cubicBezTo>
                  <a:pt x="3438356" y="2714063"/>
                  <a:pt x="3299482" y="2694182"/>
                  <a:pt x="3085714" y="2700000"/>
                </a:cubicBezTo>
                <a:cubicBezTo>
                  <a:pt x="2871946" y="2705818"/>
                  <a:pt x="2809882" y="2660868"/>
                  <a:pt x="2535429" y="2700000"/>
                </a:cubicBezTo>
                <a:cubicBezTo>
                  <a:pt x="2260976" y="2739132"/>
                  <a:pt x="2233353" y="2664261"/>
                  <a:pt x="2093143" y="2700000"/>
                </a:cubicBezTo>
                <a:cubicBezTo>
                  <a:pt x="1952933" y="2735739"/>
                  <a:pt x="1830067" y="2654647"/>
                  <a:pt x="1578857" y="2700000"/>
                </a:cubicBezTo>
                <a:cubicBezTo>
                  <a:pt x="1327647" y="2745353"/>
                  <a:pt x="1184791" y="2667963"/>
                  <a:pt x="992571" y="2700000"/>
                </a:cubicBezTo>
                <a:cubicBezTo>
                  <a:pt x="800351" y="2732037"/>
                  <a:pt x="598351" y="2667036"/>
                  <a:pt x="478286" y="2700000"/>
                </a:cubicBezTo>
                <a:cubicBezTo>
                  <a:pt x="358222" y="2732964"/>
                  <a:pt x="142836" y="2697150"/>
                  <a:pt x="0" y="2700000"/>
                </a:cubicBezTo>
                <a:cubicBezTo>
                  <a:pt x="-41210" y="2495779"/>
                  <a:pt x="47574" y="2352514"/>
                  <a:pt x="0" y="2241000"/>
                </a:cubicBezTo>
                <a:cubicBezTo>
                  <a:pt x="-47574" y="2129486"/>
                  <a:pt x="58319" y="1915813"/>
                  <a:pt x="0" y="1728000"/>
                </a:cubicBezTo>
                <a:cubicBezTo>
                  <a:pt x="-58319" y="1540187"/>
                  <a:pt x="55269" y="1423282"/>
                  <a:pt x="0" y="1161000"/>
                </a:cubicBezTo>
                <a:cubicBezTo>
                  <a:pt x="-55269" y="898718"/>
                  <a:pt x="52676" y="880647"/>
                  <a:pt x="0" y="648000"/>
                </a:cubicBezTo>
                <a:cubicBezTo>
                  <a:pt x="-52676" y="415353"/>
                  <a:pt x="64241" y="159709"/>
                  <a:pt x="0" y="0"/>
                </a:cubicBezTo>
                <a:close/>
              </a:path>
            </a:pathLst>
          </a:custGeom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22847133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5109011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="" xmlns:a16="http://schemas.microsoft.com/office/drawing/2014/main" id="{CFA977DA-B198-3EBA-9F60-A742E7CA7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="" xmlns:a16="http://schemas.microsoft.com/office/drawing/2014/main" id="{E701543C-3D0B-C283-A1C1-F97DACF224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3876"/>
          <a:stretch/>
        </p:blipFill>
        <p:spPr>
          <a:xfrm>
            <a:off x="361950" y="1589105"/>
            <a:ext cx="2501038" cy="2601896"/>
          </a:xfrm>
          <a:prstGeom prst="ellipse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="" xmlns:a16="http://schemas.microsoft.com/office/drawing/2014/main" id="{E20ED1CF-6C7F-72A5-22AC-52A1952449F4}"/>
              </a:ext>
            </a:extLst>
          </p:cNvPr>
          <p:cNvSpPr txBox="1"/>
          <p:nvPr/>
        </p:nvSpPr>
        <p:spPr>
          <a:xfrm>
            <a:off x="704850" y="634257"/>
            <a:ext cx="2490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 Predstavenie </a:t>
            </a:r>
          </a:p>
          <a:p>
            <a:r>
              <a:rPr lang="sk-SK" sz="2400" dirty="0" err="1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kúzelníkTristan</a:t>
            </a:r>
            <a:r>
              <a:rPr lang="sk-SK" sz="24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sk-SK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Kúzelník Tristan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400050"/>
            <a:ext cx="2533650" cy="4504267"/>
          </a:xfrm>
          <a:prstGeom prst="rect">
            <a:avLst/>
          </a:prstGeom>
        </p:spPr>
      </p:pic>
      <p:pic>
        <p:nvPicPr>
          <p:cNvPr id="6" name="Obrázok 5" descr="Kúzelník Tristan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0" y="5200650"/>
            <a:ext cx="2303859" cy="4095750"/>
          </a:xfrm>
          <a:prstGeom prst="rect">
            <a:avLst/>
          </a:prstGeom>
        </p:spPr>
      </p:pic>
      <p:pic>
        <p:nvPicPr>
          <p:cNvPr id="7" name="Obrázok 6" descr="Kúzelník Tristan (3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362450"/>
            <a:ext cx="291465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48458" y="3222708"/>
            <a:ext cx="521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MŠK Hurbanovo - ukážka futbalu pre deti.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97" y="3903926"/>
            <a:ext cx="3600001" cy="270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65" y="6904963"/>
            <a:ext cx="3600001" cy="270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95" y="221671"/>
            <a:ext cx="3600001" cy="2700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7388604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88504" y="6142015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Plavecký  výcvik v plavárni v Komárne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67437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3600001 w 3600001"/>
              <a:gd name="connsiteY1" fmla="*/ 0 h 2700000"/>
              <a:gd name="connsiteX2" fmla="*/ 3600001 w 3600001"/>
              <a:gd name="connsiteY2" fmla="*/ 2700000 h 2700000"/>
              <a:gd name="connsiteX3" fmla="*/ 0 w 3600001"/>
              <a:gd name="connsiteY3" fmla="*/ 2700000 h 2700000"/>
              <a:gd name="connsiteX4" fmla="*/ 0 w 3600001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882760" y="89817"/>
                  <a:pt x="2000381" y="28735"/>
                  <a:pt x="3600001" y="0"/>
                </a:cubicBezTo>
                <a:cubicBezTo>
                  <a:pt x="3537293" y="848874"/>
                  <a:pt x="3564552" y="2099255"/>
                  <a:pt x="3600001" y="2700000"/>
                </a:cubicBezTo>
                <a:cubicBezTo>
                  <a:pt x="2299697" y="2704046"/>
                  <a:pt x="1303220" y="2610390"/>
                  <a:pt x="0" y="2700000"/>
                </a:cubicBezTo>
                <a:cubicBezTo>
                  <a:pt x="-16852" y="1709899"/>
                  <a:pt x="-48958" y="126570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619140" y="-146800"/>
                  <a:pt x="2452231" y="39193"/>
                  <a:pt x="3600001" y="0"/>
                </a:cubicBezTo>
                <a:cubicBezTo>
                  <a:pt x="3683267" y="1170287"/>
                  <a:pt x="3648454" y="2223552"/>
                  <a:pt x="3600001" y="2700000"/>
                </a:cubicBezTo>
                <a:cubicBezTo>
                  <a:pt x="2779154" y="2533211"/>
                  <a:pt x="933276" y="2769768"/>
                  <a:pt x="0" y="2700000"/>
                </a:cubicBezTo>
                <a:cubicBezTo>
                  <a:pt x="68561" y="2083929"/>
                  <a:pt x="-58799" y="407812"/>
                  <a:pt x="0" y="0"/>
                </a:cubicBezTo>
                <a:close/>
              </a:path>
            </a:pathLst>
          </a:custGeom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4158951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4" y="38059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3600001 w 3600001"/>
              <a:gd name="connsiteY1" fmla="*/ 0 h 2700000"/>
              <a:gd name="connsiteX2" fmla="*/ 3600001 w 3600001"/>
              <a:gd name="connsiteY2" fmla="*/ 2700000 h 2700000"/>
              <a:gd name="connsiteX3" fmla="*/ 0 w 3600001"/>
              <a:gd name="connsiteY3" fmla="*/ 2700000 h 2700000"/>
              <a:gd name="connsiteX4" fmla="*/ 0 w 3600001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672771" y="-156864"/>
                  <a:pt x="2856188" y="79703"/>
                  <a:pt x="3600001" y="0"/>
                </a:cubicBezTo>
                <a:cubicBezTo>
                  <a:pt x="3622509" y="637528"/>
                  <a:pt x="3734397" y="2337010"/>
                  <a:pt x="3600001" y="2700000"/>
                </a:cubicBezTo>
                <a:cubicBezTo>
                  <a:pt x="3090803" y="2664080"/>
                  <a:pt x="921768" y="2534775"/>
                  <a:pt x="0" y="2700000"/>
                </a:cubicBezTo>
                <a:cubicBezTo>
                  <a:pt x="14146" y="2264302"/>
                  <a:pt x="-111271" y="953228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721616" y="-82139"/>
                  <a:pt x="3043564" y="-108641"/>
                  <a:pt x="3600001" y="0"/>
                </a:cubicBezTo>
                <a:cubicBezTo>
                  <a:pt x="3645015" y="276308"/>
                  <a:pt x="3651392" y="2406727"/>
                  <a:pt x="3600001" y="2700000"/>
                </a:cubicBezTo>
                <a:cubicBezTo>
                  <a:pt x="2765961" y="2560068"/>
                  <a:pt x="1792062" y="2623965"/>
                  <a:pt x="0" y="2700000"/>
                </a:cubicBezTo>
                <a:cubicBezTo>
                  <a:pt x="-33479" y="2170102"/>
                  <a:pt x="-108886" y="570502"/>
                  <a:pt x="0" y="0"/>
                </a:cubicBezTo>
                <a:close/>
              </a:path>
            </a:pathLst>
          </a:custGeom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52000095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155" y="3261302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3600001 w 3600001"/>
              <a:gd name="connsiteY1" fmla="*/ 0 h 2700000"/>
              <a:gd name="connsiteX2" fmla="*/ 3600001 w 3600001"/>
              <a:gd name="connsiteY2" fmla="*/ 2700000 h 2700000"/>
              <a:gd name="connsiteX3" fmla="*/ 0 w 3600001"/>
              <a:gd name="connsiteY3" fmla="*/ 2700000 h 2700000"/>
              <a:gd name="connsiteX4" fmla="*/ 0 w 3600001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169895" y="56358"/>
                  <a:pt x="2689866" y="-169671"/>
                  <a:pt x="3600001" y="0"/>
                </a:cubicBezTo>
                <a:cubicBezTo>
                  <a:pt x="3534013" y="459528"/>
                  <a:pt x="3709085" y="1672843"/>
                  <a:pt x="3600001" y="2700000"/>
                </a:cubicBezTo>
                <a:cubicBezTo>
                  <a:pt x="3227768" y="2668768"/>
                  <a:pt x="509781" y="2677499"/>
                  <a:pt x="0" y="2700000"/>
                </a:cubicBezTo>
                <a:cubicBezTo>
                  <a:pt x="-135241" y="2172286"/>
                  <a:pt x="60458" y="932183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030454" y="-154680"/>
                  <a:pt x="2607178" y="42812"/>
                  <a:pt x="3600001" y="0"/>
                </a:cubicBezTo>
                <a:cubicBezTo>
                  <a:pt x="3619191" y="953705"/>
                  <a:pt x="3765514" y="1443305"/>
                  <a:pt x="3600001" y="2700000"/>
                </a:cubicBezTo>
                <a:cubicBezTo>
                  <a:pt x="1809791" y="2761323"/>
                  <a:pt x="411449" y="2674785"/>
                  <a:pt x="0" y="2700000"/>
                </a:cubicBezTo>
                <a:cubicBezTo>
                  <a:pt x="153042" y="1792225"/>
                  <a:pt x="118637" y="945755"/>
                  <a:pt x="0" y="0"/>
                </a:cubicBezTo>
                <a:close/>
              </a:path>
            </a:pathLst>
          </a:custGeom>
          <a:ln w="1905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77367737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95852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0" y="465115"/>
            <a:ext cx="577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Plavecký  výcvik v plavárni v Komárne</a:t>
            </a:r>
          </a:p>
        </p:txBody>
      </p:sp>
      <p:pic>
        <p:nvPicPr>
          <p:cNvPr id="5" name="Obrázok 4" descr="plavecký výcvik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1047750"/>
            <a:ext cx="3708400" cy="2781300"/>
          </a:xfrm>
          <a:prstGeom prst="rect">
            <a:avLst/>
          </a:prstGeom>
        </p:spPr>
      </p:pic>
      <p:pic>
        <p:nvPicPr>
          <p:cNvPr id="6" name="Obrázok 5" descr="plavecký výcvik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7050" y="3867150"/>
            <a:ext cx="3333750" cy="2500313"/>
          </a:xfrm>
          <a:prstGeom prst="rect">
            <a:avLst/>
          </a:prstGeom>
        </p:spPr>
      </p:pic>
      <p:pic>
        <p:nvPicPr>
          <p:cNvPr id="7" name="Obrázok 6" descr="plavecký výcvik (17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6496050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54/a7/ea/54a7ea550a2a46b64e7f37c350ff58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="" xmlns:a16="http://schemas.microsoft.com/office/drawing/2014/main" id="{BB453262-4E5C-5990-DF04-6C558F5882DC}"/>
              </a:ext>
            </a:extLst>
          </p:cNvPr>
          <p:cNvSpPr txBox="1"/>
          <p:nvPr/>
        </p:nvSpPr>
        <p:spPr>
          <a:xfrm>
            <a:off x="1007007" y="6232139"/>
            <a:ext cx="4843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Otvorenie LIDL Čistinky v Hurbanove               </a:t>
            </a:r>
          </a:p>
          <a:p>
            <a:r>
              <a:rPr lang="sk-SK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-</a:t>
            </a:r>
            <a:r>
              <a:rPr lang="sk-SK" sz="2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Stonožky.</a:t>
            </a:r>
            <a:endParaRPr lang="sk-SK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sk-SK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              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/>
          <a:srcRect l="20533" t="11162" r="21866" b="8156"/>
          <a:stretch/>
        </p:blipFill>
        <p:spPr>
          <a:xfrm rot="19334765">
            <a:off x="466103" y="917126"/>
            <a:ext cx="1509468" cy="1188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02" r="58" b="987"/>
          <a:stretch/>
        </p:blipFill>
        <p:spPr>
          <a:xfrm>
            <a:off x="2636217" y="661820"/>
            <a:ext cx="3626371" cy="27000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3532139"/>
            <a:ext cx="3600001" cy="27000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8" y="6893958"/>
            <a:ext cx="3600001" cy="2700000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47794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99/22/e9/9922e951abb31916dd715ab0e95378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="" xmlns:a16="http://schemas.microsoft.com/office/drawing/2014/main" id="{054E5C8C-5EFB-5DC2-B939-60278D6B5DC5}"/>
              </a:ext>
            </a:extLst>
          </p:cNvPr>
          <p:cNvSpPr txBox="1"/>
          <p:nvPr/>
        </p:nvSpPr>
        <p:spPr>
          <a:xfrm>
            <a:off x="812412" y="3173495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993366"/>
                </a:solidFill>
                <a:latin typeface="Comic Sans MS" panose="030F0702030302020204" pitchFamily="66" charset="0"/>
              </a:rPr>
              <a:t>Deň </a:t>
            </a:r>
            <a:r>
              <a:rPr lang="sk-SK" sz="2400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rodiny. </a:t>
            </a:r>
            <a:endParaRPr lang="sk-SK" sz="2400" dirty="0">
              <a:solidFill>
                <a:srgbClr val="9933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80" y="2050144"/>
            <a:ext cx="3360001" cy="2520000"/>
          </a:xfrm>
          <a:prstGeom prst="rect">
            <a:avLst/>
          </a:prstGeom>
          <a:ln w="12700">
            <a:solidFill>
              <a:srgbClr val="993366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5" y="4718072"/>
            <a:ext cx="3360001" cy="2520000"/>
          </a:xfrm>
          <a:prstGeom prst="rect">
            <a:avLst/>
          </a:prstGeom>
          <a:ln w="12700">
            <a:solidFill>
              <a:srgbClr val="993366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78" y="6967977"/>
            <a:ext cx="3360001" cy="2520000"/>
          </a:xfrm>
          <a:prstGeom prst="rect">
            <a:avLst/>
          </a:prstGeom>
          <a:ln w="12700">
            <a:solidFill>
              <a:srgbClr val="993366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5" y="139453"/>
            <a:ext cx="3360001" cy="2520000"/>
          </a:xfrm>
          <a:prstGeom prst="rect">
            <a:avLst/>
          </a:prstGeom>
          <a:ln w="19050">
            <a:solidFill>
              <a:srgbClr val="993366"/>
            </a:solidFill>
          </a:ln>
        </p:spPr>
      </p:pic>
    </p:spTree>
    <p:extLst>
      <p:ext uri="{BB962C8B-B14F-4D97-AF65-F5344CB8AC3E}">
        <p14:creationId xmlns:p14="http://schemas.microsoft.com/office/powerpoint/2010/main" val="10379290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99/22/e9/9922e951abb31916dd715ab0e95378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="" xmlns:a16="http://schemas.microsoft.com/office/drawing/2014/main" id="{054E5C8C-5EFB-5DC2-B939-60278D6B5DC5}"/>
              </a:ext>
            </a:extLst>
          </p:cNvPr>
          <p:cNvSpPr txBox="1"/>
          <p:nvPr/>
        </p:nvSpPr>
        <p:spPr>
          <a:xfrm>
            <a:off x="581883" y="3528364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993366"/>
                </a:solidFill>
                <a:latin typeface="Comic Sans MS" panose="030F0702030302020204" pitchFamily="66" charset="0"/>
              </a:rPr>
              <a:t>Deň </a:t>
            </a:r>
            <a:r>
              <a:rPr lang="sk-SK" sz="2400" dirty="0" smtClean="0">
                <a:solidFill>
                  <a:srgbClr val="993366"/>
                </a:solidFill>
                <a:latin typeface="Comic Sans MS" panose="030F0702030302020204" pitchFamily="66" charset="0"/>
              </a:rPr>
              <a:t>rodiny. </a:t>
            </a:r>
            <a:endParaRPr lang="sk-SK" sz="2400" dirty="0">
              <a:solidFill>
                <a:srgbClr val="9933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" y="461665"/>
            <a:ext cx="3713583" cy="260204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39" y="2442254"/>
            <a:ext cx="3879721" cy="290979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" y="4657610"/>
            <a:ext cx="3961881" cy="2971411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18" y="7057829"/>
            <a:ext cx="3797561" cy="28481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736x/62/6b/37/626b37d842f005ab7c401b59467b48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30472" y="3151311"/>
            <a:ext cx="54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Hudobno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pohybové hry - </a:t>
            </a:r>
            <a:r>
              <a:rPr lang="sk-SK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Knick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k-SK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knack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330956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72000 w 3600001"/>
              <a:gd name="connsiteY1" fmla="*/ 0 h 2700000"/>
              <a:gd name="connsiteX2" fmla="*/ 1308000 w 3600001"/>
              <a:gd name="connsiteY2" fmla="*/ 0 h 2700000"/>
              <a:gd name="connsiteX3" fmla="*/ 1800000 w 3600001"/>
              <a:gd name="connsiteY3" fmla="*/ 0 h 2700000"/>
              <a:gd name="connsiteX4" fmla="*/ 2472001 w 3600001"/>
              <a:gd name="connsiteY4" fmla="*/ 0 h 2700000"/>
              <a:gd name="connsiteX5" fmla="*/ 3600001 w 3600001"/>
              <a:gd name="connsiteY5" fmla="*/ 0 h 2700000"/>
              <a:gd name="connsiteX6" fmla="*/ 3600001 w 3600001"/>
              <a:gd name="connsiteY6" fmla="*/ 648000 h 2700000"/>
              <a:gd name="connsiteX7" fmla="*/ 3600001 w 3600001"/>
              <a:gd name="connsiteY7" fmla="*/ 1242000 h 2700000"/>
              <a:gd name="connsiteX8" fmla="*/ 3600001 w 3600001"/>
              <a:gd name="connsiteY8" fmla="*/ 1863000 h 2700000"/>
              <a:gd name="connsiteX9" fmla="*/ 3600001 w 3600001"/>
              <a:gd name="connsiteY9" fmla="*/ 2700000 h 2700000"/>
              <a:gd name="connsiteX10" fmla="*/ 3000001 w 3600001"/>
              <a:gd name="connsiteY10" fmla="*/ 2700000 h 2700000"/>
              <a:gd name="connsiteX11" fmla="*/ 2472001 w 3600001"/>
              <a:gd name="connsiteY11" fmla="*/ 2700000 h 2700000"/>
              <a:gd name="connsiteX12" fmla="*/ 1800001 w 3600001"/>
              <a:gd name="connsiteY12" fmla="*/ 2700000 h 2700000"/>
              <a:gd name="connsiteX13" fmla="*/ 1200000 w 3600001"/>
              <a:gd name="connsiteY13" fmla="*/ 2700000 h 2700000"/>
              <a:gd name="connsiteX14" fmla="*/ 528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1971000 h 2700000"/>
              <a:gd name="connsiteX17" fmla="*/ 0 w 3600001"/>
              <a:gd name="connsiteY17" fmla="*/ 1323000 h 2700000"/>
              <a:gd name="connsiteX18" fmla="*/ 0 w 3600001"/>
              <a:gd name="connsiteY18" fmla="*/ 594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44316" y="17188"/>
                  <a:pt x="404934" y="31045"/>
                  <a:pt x="672000" y="0"/>
                </a:cubicBezTo>
                <a:cubicBezTo>
                  <a:pt x="939066" y="-31045"/>
                  <a:pt x="1166551" y="-26448"/>
                  <a:pt x="1308000" y="0"/>
                </a:cubicBezTo>
                <a:cubicBezTo>
                  <a:pt x="1449449" y="26448"/>
                  <a:pt x="1558189" y="-19852"/>
                  <a:pt x="1800000" y="0"/>
                </a:cubicBezTo>
                <a:cubicBezTo>
                  <a:pt x="2041811" y="19852"/>
                  <a:pt x="2215420" y="1745"/>
                  <a:pt x="2472001" y="0"/>
                </a:cubicBezTo>
                <a:cubicBezTo>
                  <a:pt x="2728582" y="-1745"/>
                  <a:pt x="3288762" y="43728"/>
                  <a:pt x="3600001" y="0"/>
                </a:cubicBezTo>
                <a:cubicBezTo>
                  <a:pt x="3611781" y="304001"/>
                  <a:pt x="3595423" y="419208"/>
                  <a:pt x="3600001" y="648000"/>
                </a:cubicBezTo>
                <a:cubicBezTo>
                  <a:pt x="3604579" y="876792"/>
                  <a:pt x="3586665" y="1003340"/>
                  <a:pt x="3600001" y="1242000"/>
                </a:cubicBezTo>
                <a:cubicBezTo>
                  <a:pt x="3613337" y="1480660"/>
                  <a:pt x="3609735" y="1644537"/>
                  <a:pt x="3600001" y="1863000"/>
                </a:cubicBezTo>
                <a:cubicBezTo>
                  <a:pt x="3590267" y="2081463"/>
                  <a:pt x="3594128" y="2393486"/>
                  <a:pt x="3600001" y="2700000"/>
                </a:cubicBezTo>
                <a:cubicBezTo>
                  <a:pt x="3344785" y="2710176"/>
                  <a:pt x="3132939" y="2688094"/>
                  <a:pt x="3000001" y="2700000"/>
                </a:cubicBezTo>
                <a:cubicBezTo>
                  <a:pt x="2867063" y="2711906"/>
                  <a:pt x="2640830" y="2682596"/>
                  <a:pt x="2472001" y="2700000"/>
                </a:cubicBezTo>
                <a:cubicBezTo>
                  <a:pt x="2303172" y="2717404"/>
                  <a:pt x="1948722" y="2718010"/>
                  <a:pt x="1800001" y="2700000"/>
                </a:cubicBezTo>
                <a:cubicBezTo>
                  <a:pt x="1651280" y="2681990"/>
                  <a:pt x="1381719" y="2684809"/>
                  <a:pt x="1200000" y="2700000"/>
                </a:cubicBezTo>
                <a:cubicBezTo>
                  <a:pt x="1018281" y="2715191"/>
                  <a:pt x="829885" y="2689906"/>
                  <a:pt x="528000" y="2700000"/>
                </a:cubicBezTo>
                <a:cubicBezTo>
                  <a:pt x="226115" y="2710094"/>
                  <a:pt x="262846" y="2685373"/>
                  <a:pt x="0" y="2700000"/>
                </a:cubicBezTo>
                <a:cubicBezTo>
                  <a:pt x="26110" y="2462225"/>
                  <a:pt x="-16817" y="2256726"/>
                  <a:pt x="0" y="1971000"/>
                </a:cubicBezTo>
                <a:cubicBezTo>
                  <a:pt x="16817" y="1685274"/>
                  <a:pt x="31382" y="1499457"/>
                  <a:pt x="0" y="1323000"/>
                </a:cubicBezTo>
                <a:cubicBezTo>
                  <a:pt x="-31382" y="1146543"/>
                  <a:pt x="29669" y="767485"/>
                  <a:pt x="0" y="594000"/>
                </a:cubicBezTo>
                <a:cubicBezTo>
                  <a:pt x="-29669" y="420515"/>
                  <a:pt x="-7301" y="17580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70788" y="-3880"/>
                  <a:pt x="387276" y="15339"/>
                  <a:pt x="564000" y="0"/>
                </a:cubicBezTo>
                <a:cubicBezTo>
                  <a:pt x="740724" y="-15339"/>
                  <a:pt x="878930" y="-4323"/>
                  <a:pt x="1056000" y="0"/>
                </a:cubicBezTo>
                <a:cubicBezTo>
                  <a:pt x="1233070" y="4323"/>
                  <a:pt x="1512667" y="29261"/>
                  <a:pt x="1656000" y="0"/>
                </a:cubicBezTo>
                <a:cubicBezTo>
                  <a:pt x="1799333" y="-29261"/>
                  <a:pt x="2052752" y="-19941"/>
                  <a:pt x="2256001" y="0"/>
                </a:cubicBezTo>
                <a:cubicBezTo>
                  <a:pt x="2459250" y="19941"/>
                  <a:pt x="2724832" y="-30012"/>
                  <a:pt x="2928001" y="0"/>
                </a:cubicBezTo>
                <a:cubicBezTo>
                  <a:pt x="3131170" y="30012"/>
                  <a:pt x="3345277" y="26637"/>
                  <a:pt x="3600001" y="0"/>
                </a:cubicBezTo>
                <a:cubicBezTo>
                  <a:pt x="3609310" y="136825"/>
                  <a:pt x="3618198" y="438985"/>
                  <a:pt x="3600001" y="594000"/>
                </a:cubicBezTo>
                <a:cubicBezTo>
                  <a:pt x="3581804" y="749015"/>
                  <a:pt x="3595968" y="1104922"/>
                  <a:pt x="3600001" y="1242000"/>
                </a:cubicBezTo>
                <a:cubicBezTo>
                  <a:pt x="3604034" y="1379078"/>
                  <a:pt x="3593078" y="1635224"/>
                  <a:pt x="3600001" y="1836000"/>
                </a:cubicBezTo>
                <a:cubicBezTo>
                  <a:pt x="3606924" y="2036776"/>
                  <a:pt x="3623274" y="2289185"/>
                  <a:pt x="3600001" y="2700000"/>
                </a:cubicBezTo>
                <a:cubicBezTo>
                  <a:pt x="3292353" y="2685226"/>
                  <a:pt x="3139407" y="2719435"/>
                  <a:pt x="2928001" y="2700000"/>
                </a:cubicBezTo>
                <a:cubicBezTo>
                  <a:pt x="2716595" y="2680565"/>
                  <a:pt x="2610393" y="2711139"/>
                  <a:pt x="2328001" y="2700000"/>
                </a:cubicBezTo>
                <a:cubicBezTo>
                  <a:pt x="2045609" y="2688861"/>
                  <a:pt x="1957392" y="2679171"/>
                  <a:pt x="1692000" y="2700000"/>
                </a:cubicBezTo>
                <a:cubicBezTo>
                  <a:pt x="1426608" y="2720829"/>
                  <a:pt x="1431579" y="2693586"/>
                  <a:pt x="1200000" y="2700000"/>
                </a:cubicBezTo>
                <a:cubicBezTo>
                  <a:pt x="968421" y="2706414"/>
                  <a:pt x="815598" y="2717863"/>
                  <a:pt x="672000" y="2700000"/>
                </a:cubicBezTo>
                <a:cubicBezTo>
                  <a:pt x="528402" y="2682137"/>
                  <a:pt x="255652" y="2669336"/>
                  <a:pt x="0" y="2700000"/>
                </a:cubicBezTo>
                <a:cubicBezTo>
                  <a:pt x="29958" y="2496761"/>
                  <a:pt x="-18396" y="2262977"/>
                  <a:pt x="0" y="2052000"/>
                </a:cubicBezTo>
                <a:cubicBezTo>
                  <a:pt x="18396" y="1841023"/>
                  <a:pt x="-14080" y="1526894"/>
                  <a:pt x="0" y="1323000"/>
                </a:cubicBezTo>
                <a:cubicBezTo>
                  <a:pt x="14080" y="1119106"/>
                  <a:pt x="9751" y="853286"/>
                  <a:pt x="0" y="621000"/>
                </a:cubicBezTo>
                <a:cubicBezTo>
                  <a:pt x="-9751" y="388714"/>
                  <a:pt x="10018" y="304764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32108968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93" y="3768478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64000 w 3600001"/>
              <a:gd name="connsiteY1" fmla="*/ 0 h 2700000"/>
              <a:gd name="connsiteX2" fmla="*/ 1056000 w 3600001"/>
              <a:gd name="connsiteY2" fmla="*/ 0 h 2700000"/>
              <a:gd name="connsiteX3" fmla="*/ 1692000 w 3600001"/>
              <a:gd name="connsiteY3" fmla="*/ 0 h 2700000"/>
              <a:gd name="connsiteX4" fmla="*/ 2256001 w 3600001"/>
              <a:gd name="connsiteY4" fmla="*/ 0 h 2700000"/>
              <a:gd name="connsiteX5" fmla="*/ 2856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21000 h 2700000"/>
              <a:gd name="connsiteX8" fmla="*/ 3600001 w 3600001"/>
              <a:gd name="connsiteY8" fmla="*/ 1242000 h 2700000"/>
              <a:gd name="connsiteX9" fmla="*/ 3600001 w 3600001"/>
              <a:gd name="connsiteY9" fmla="*/ 1944000 h 2700000"/>
              <a:gd name="connsiteX10" fmla="*/ 3600001 w 3600001"/>
              <a:gd name="connsiteY10" fmla="*/ 2700000 h 2700000"/>
              <a:gd name="connsiteX11" fmla="*/ 3108001 w 3600001"/>
              <a:gd name="connsiteY11" fmla="*/ 2700000 h 2700000"/>
              <a:gd name="connsiteX12" fmla="*/ 2508001 w 3600001"/>
              <a:gd name="connsiteY12" fmla="*/ 2700000 h 2700000"/>
              <a:gd name="connsiteX13" fmla="*/ 1944001 w 3600001"/>
              <a:gd name="connsiteY13" fmla="*/ 2700000 h 2700000"/>
              <a:gd name="connsiteX14" fmla="*/ 1416000 w 3600001"/>
              <a:gd name="connsiteY14" fmla="*/ 2700000 h 2700000"/>
              <a:gd name="connsiteX15" fmla="*/ 78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52000 h 2700000"/>
              <a:gd name="connsiteX18" fmla="*/ 0 w 3600001"/>
              <a:gd name="connsiteY18" fmla="*/ 1404000 h 2700000"/>
              <a:gd name="connsiteX19" fmla="*/ 0 w 3600001"/>
              <a:gd name="connsiteY19" fmla="*/ 810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56540" y="-25313"/>
                  <a:pt x="428618" y="10974"/>
                  <a:pt x="564000" y="0"/>
                </a:cubicBezTo>
                <a:cubicBezTo>
                  <a:pt x="699382" y="-10974"/>
                  <a:pt x="929648" y="-744"/>
                  <a:pt x="1056000" y="0"/>
                </a:cubicBezTo>
                <a:cubicBezTo>
                  <a:pt x="1182352" y="744"/>
                  <a:pt x="1403755" y="3828"/>
                  <a:pt x="1692000" y="0"/>
                </a:cubicBezTo>
                <a:cubicBezTo>
                  <a:pt x="1980245" y="-3828"/>
                  <a:pt x="2091669" y="396"/>
                  <a:pt x="2256001" y="0"/>
                </a:cubicBezTo>
                <a:cubicBezTo>
                  <a:pt x="2420333" y="-396"/>
                  <a:pt x="2602176" y="-16132"/>
                  <a:pt x="2856001" y="0"/>
                </a:cubicBezTo>
                <a:cubicBezTo>
                  <a:pt x="3109826" y="16132"/>
                  <a:pt x="3385684" y="-12847"/>
                  <a:pt x="3600001" y="0"/>
                </a:cubicBezTo>
                <a:cubicBezTo>
                  <a:pt x="3617998" y="251552"/>
                  <a:pt x="3596859" y="482650"/>
                  <a:pt x="3600001" y="621000"/>
                </a:cubicBezTo>
                <a:cubicBezTo>
                  <a:pt x="3603143" y="759350"/>
                  <a:pt x="3608386" y="968067"/>
                  <a:pt x="3600001" y="1242000"/>
                </a:cubicBezTo>
                <a:cubicBezTo>
                  <a:pt x="3591616" y="1515933"/>
                  <a:pt x="3610947" y="1624330"/>
                  <a:pt x="3600001" y="1944000"/>
                </a:cubicBezTo>
                <a:cubicBezTo>
                  <a:pt x="3589055" y="2263670"/>
                  <a:pt x="3609372" y="2341803"/>
                  <a:pt x="3600001" y="2700000"/>
                </a:cubicBezTo>
                <a:cubicBezTo>
                  <a:pt x="3410103" y="2677957"/>
                  <a:pt x="3254581" y="2720497"/>
                  <a:pt x="3108001" y="2700000"/>
                </a:cubicBezTo>
                <a:cubicBezTo>
                  <a:pt x="2961421" y="2679503"/>
                  <a:pt x="2793180" y="2722290"/>
                  <a:pt x="2508001" y="2700000"/>
                </a:cubicBezTo>
                <a:cubicBezTo>
                  <a:pt x="2222822" y="2677710"/>
                  <a:pt x="2097608" y="2690499"/>
                  <a:pt x="1944001" y="2700000"/>
                </a:cubicBezTo>
                <a:cubicBezTo>
                  <a:pt x="1790394" y="2709501"/>
                  <a:pt x="1550555" y="2685514"/>
                  <a:pt x="1416000" y="2700000"/>
                </a:cubicBezTo>
                <a:cubicBezTo>
                  <a:pt x="1281445" y="2714486"/>
                  <a:pt x="965490" y="2727322"/>
                  <a:pt x="780000" y="2700000"/>
                </a:cubicBezTo>
                <a:cubicBezTo>
                  <a:pt x="594510" y="2672678"/>
                  <a:pt x="337783" y="2675473"/>
                  <a:pt x="0" y="2700000"/>
                </a:cubicBezTo>
                <a:cubicBezTo>
                  <a:pt x="23028" y="2534757"/>
                  <a:pt x="1106" y="2274374"/>
                  <a:pt x="0" y="2052000"/>
                </a:cubicBezTo>
                <a:cubicBezTo>
                  <a:pt x="-1106" y="1829626"/>
                  <a:pt x="24184" y="1707151"/>
                  <a:pt x="0" y="1404000"/>
                </a:cubicBezTo>
                <a:cubicBezTo>
                  <a:pt x="-24184" y="1100849"/>
                  <a:pt x="-9184" y="1048023"/>
                  <a:pt x="0" y="810000"/>
                </a:cubicBezTo>
                <a:cubicBezTo>
                  <a:pt x="9184" y="571977"/>
                  <a:pt x="11172" y="318138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67478" y="-18332"/>
                  <a:pt x="315215" y="-24455"/>
                  <a:pt x="600000" y="0"/>
                </a:cubicBezTo>
                <a:cubicBezTo>
                  <a:pt x="884785" y="24455"/>
                  <a:pt x="1059297" y="-22879"/>
                  <a:pt x="1272000" y="0"/>
                </a:cubicBezTo>
                <a:cubicBezTo>
                  <a:pt x="1484703" y="22879"/>
                  <a:pt x="1699177" y="-22374"/>
                  <a:pt x="1944001" y="0"/>
                </a:cubicBezTo>
                <a:cubicBezTo>
                  <a:pt x="2188825" y="22374"/>
                  <a:pt x="2331614" y="18071"/>
                  <a:pt x="2508001" y="0"/>
                </a:cubicBezTo>
                <a:cubicBezTo>
                  <a:pt x="2684388" y="-18071"/>
                  <a:pt x="3056019" y="-7350"/>
                  <a:pt x="3600001" y="0"/>
                </a:cubicBezTo>
                <a:cubicBezTo>
                  <a:pt x="3613448" y="270269"/>
                  <a:pt x="3580948" y="303244"/>
                  <a:pt x="3600001" y="594000"/>
                </a:cubicBezTo>
                <a:cubicBezTo>
                  <a:pt x="3619054" y="884756"/>
                  <a:pt x="3622026" y="1061075"/>
                  <a:pt x="3600001" y="1242000"/>
                </a:cubicBezTo>
                <a:cubicBezTo>
                  <a:pt x="3577976" y="1422925"/>
                  <a:pt x="3570734" y="1556737"/>
                  <a:pt x="3600001" y="1863000"/>
                </a:cubicBezTo>
                <a:cubicBezTo>
                  <a:pt x="3629268" y="2169263"/>
                  <a:pt x="3625256" y="2430459"/>
                  <a:pt x="3600001" y="2700000"/>
                </a:cubicBezTo>
                <a:cubicBezTo>
                  <a:pt x="3476062" y="2703967"/>
                  <a:pt x="3216106" y="2694135"/>
                  <a:pt x="3108001" y="2700000"/>
                </a:cubicBezTo>
                <a:cubicBezTo>
                  <a:pt x="2999896" y="2705865"/>
                  <a:pt x="2785758" y="2718086"/>
                  <a:pt x="2544001" y="2700000"/>
                </a:cubicBezTo>
                <a:cubicBezTo>
                  <a:pt x="2302244" y="2681914"/>
                  <a:pt x="2276019" y="2715442"/>
                  <a:pt x="2052001" y="2700000"/>
                </a:cubicBezTo>
                <a:cubicBezTo>
                  <a:pt x="1827983" y="2684558"/>
                  <a:pt x="1786152" y="2705851"/>
                  <a:pt x="1524000" y="2700000"/>
                </a:cubicBezTo>
                <a:cubicBezTo>
                  <a:pt x="1261848" y="2694149"/>
                  <a:pt x="1009311" y="2719651"/>
                  <a:pt x="852000" y="2700000"/>
                </a:cubicBezTo>
                <a:cubicBezTo>
                  <a:pt x="694689" y="2680349"/>
                  <a:pt x="380066" y="2736725"/>
                  <a:pt x="0" y="2700000"/>
                </a:cubicBezTo>
                <a:cubicBezTo>
                  <a:pt x="20016" y="2387939"/>
                  <a:pt x="-15473" y="2342547"/>
                  <a:pt x="0" y="1998000"/>
                </a:cubicBezTo>
                <a:cubicBezTo>
                  <a:pt x="15473" y="1653453"/>
                  <a:pt x="-10629" y="1643988"/>
                  <a:pt x="0" y="1323000"/>
                </a:cubicBezTo>
                <a:cubicBezTo>
                  <a:pt x="10629" y="1002012"/>
                  <a:pt x="-25974" y="971984"/>
                  <a:pt x="0" y="675000"/>
                </a:cubicBezTo>
                <a:cubicBezTo>
                  <a:pt x="25974" y="378016"/>
                  <a:pt x="23933" y="135306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6660520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92" y="6824773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92000 w 3600001"/>
              <a:gd name="connsiteY1" fmla="*/ 0 h 2700000"/>
              <a:gd name="connsiteX2" fmla="*/ 1056000 w 3600001"/>
              <a:gd name="connsiteY2" fmla="*/ 0 h 2700000"/>
              <a:gd name="connsiteX3" fmla="*/ 1548000 w 3600001"/>
              <a:gd name="connsiteY3" fmla="*/ 0 h 2700000"/>
              <a:gd name="connsiteX4" fmla="*/ 2076001 w 3600001"/>
              <a:gd name="connsiteY4" fmla="*/ 0 h 2700000"/>
              <a:gd name="connsiteX5" fmla="*/ 2712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02000 h 2700000"/>
              <a:gd name="connsiteX8" fmla="*/ 3600001 w 3600001"/>
              <a:gd name="connsiteY8" fmla="*/ 1377000 h 2700000"/>
              <a:gd name="connsiteX9" fmla="*/ 3600001 w 3600001"/>
              <a:gd name="connsiteY9" fmla="*/ 1998000 h 2700000"/>
              <a:gd name="connsiteX10" fmla="*/ 3600001 w 3600001"/>
              <a:gd name="connsiteY10" fmla="*/ 2700000 h 2700000"/>
              <a:gd name="connsiteX11" fmla="*/ 3108001 w 3600001"/>
              <a:gd name="connsiteY11" fmla="*/ 2700000 h 2700000"/>
              <a:gd name="connsiteX12" fmla="*/ 2436001 w 3600001"/>
              <a:gd name="connsiteY12" fmla="*/ 2700000 h 2700000"/>
              <a:gd name="connsiteX13" fmla="*/ 1800001 w 3600001"/>
              <a:gd name="connsiteY13" fmla="*/ 2700000 h 2700000"/>
              <a:gd name="connsiteX14" fmla="*/ 1272000 w 3600001"/>
              <a:gd name="connsiteY14" fmla="*/ 2700000 h 2700000"/>
              <a:gd name="connsiteX15" fmla="*/ 744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1998000 h 2700000"/>
              <a:gd name="connsiteX18" fmla="*/ 0 w 3600001"/>
              <a:gd name="connsiteY18" fmla="*/ 1269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56732" y="-19053"/>
                  <a:pt x="288128" y="-8404"/>
                  <a:pt x="492000" y="0"/>
                </a:cubicBezTo>
                <a:cubicBezTo>
                  <a:pt x="695872" y="8404"/>
                  <a:pt x="937596" y="-14018"/>
                  <a:pt x="1056000" y="0"/>
                </a:cubicBezTo>
                <a:cubicBezTo>
                  <a:pt x="1174404" y="14018"/>
                  <a:pt x="1357580" y="491"/>
                  <a:pt x="1548000" y="0"/>
                </a:cubicBezTo>
                <a:cubicBezTo>
                  <a:pt x="1738420" y="-491"/>
                  <a:pt x="1893159" y="-11150"/>
                  <a:pt x="2076001" y="0"/>
                </a:cubicBezTo>
                <a:cubicBezTo>
                  <a:pt x="2258843" y="11150"/>
                  <a:pt x="2419124" y="7182"/>
                  <a:pt x="2712001" y="0"/>
                </a:cubicBezTo>
                <a:cubicBezTo>
                  <a:pt x="3004878" y="-7182"/>
                  <a:pt x="3328857" y="38473"/>
                  <a:pt x="3600001" y="0"/>
                </a:cubicBezTo>
                <a:cubicBezTo>
                  <a:pt x="3600027" y="151536"/>
                  <a:pt x="3595744" y="412586"/>
                  <a:pt x="3600001" y="702000"/>
                </a:cubicBezTo>
                <a:cubicBezTo>
                  <a:pt x="3604258" y="991414"/>
                  <a:pt x="3611786" y="1152449"/>
                  <a:pt x="3600001" y="1377000"/>
                </a:cubicBezTo>
                <a:cubicBezTo>
                  <a:pt x="3588216" y="1601551"/>
                  <a:pt x="3594353" y="1698868"/>
                  <a:pt x="3600001" y="1998000"/>
                </a:cubicBezTo>
                <a:cubicBezTo>
                  <a:pt x="3605649" y="2297132"/>
                  <a:pt x="3572375" y="2405175"/>
                  <a:pt x="3600001" y="2700000"/>
                </a:cubicBezTo>
                <a:cubicBezTo>
                  <a:pt x="3430355" y="2715166"/>
                  <a:pt x="3226396" y="2684559"/>
                  <a:pt x="3108001" y="2700000"/>
                </a:cubicBezTo>
                <a:cubicBezTo>
                  <a:pt x="2989606" y="2715441"/>
                  <a:pt x="2731818" y="2716737"/>
                  <a:pt x="2436001" y="2700000"/>
                </a:cubicBezTo>
                <a:cubicBezTo>
                  <a:pt x="2140184" y="2683263"/>
                  <a:pt x="2034270" y="2688398"/>
                  <a:pt x="1800001" y="2700000"/>
                </a:cubicBezTo>
                <a:cubicBezTo>
                  <a:pt x="1565732" y="2711602"/>
                  <a:pt x="1465782" y="2713545"/>
                  <a:pt x="1272000" y="2700000"/>
                </a:cubicBezTo>
                <a:cubicBezTo>
                  <a:pt x="1078218" y="2686455"/>
                  <a:pt x="862729" y="2692572"/>
                  <a:pt x="744000" y="2700000"/>
                </a:cubicBezTo>
                <a:cubicBezTo>
                  <a:pt x="625271" y="2707428"/>
                  <a:pt x="252820" y="2677913"/>
                  <a:pt x="0" y="2700000"/>
                </a:cubicBezTo>
                <a:cubicBezTo>
                  <a:pt x="4350" y="2467428"/>
                  <a:pt x="-22368" y="2294378"/>
                  <a:pt x="0" y="1998000"/>
                </a:cubicBezTo>
                <a:cubicBezTo>
                  <a:pt x="22368" y="1701622"/>
                  <a:pt x="-6671" y="1567687"/>
                  <a:pt x="0" y="1269000"/>
                </a:cubicBezTo>
                <a:cubicBezTo>
                  <a:pt x="6671" y="970313"/>
                  <a:pt x="-42291" y="371051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31465" y="-23236"/>
                  <a:pt x="401502" y="22086"/>
                  <a:pt x="600000" y="0"/>
                </a:cubicBezTo>
                <a:cubicBezTo>
                  <a:pt x="798498" y="-22086"/>
                  <a:pt x="1056923" y="8518"/>
                  <a:pt x="1236000" y="0"/>
                </a:cubicBezTo>
                <a:cubicBezTo>
                  <a:pt x="1415077" y="-8518"/>
                  <a:pt x="1491621" y="18954"/>
                  <a:pt x="1728000" y="0"/>
                </a:cubicBezTo>
                <a:cubicBezTo>
                  <a:pt x="1964379" y="-18954"/>
                  <a:pt x="2126319" y="-18863"/>
                  <a:pt x="2256001" y="0"/>
                </a:cubicBezTo>
                <a:cubicBezTo>
                  <a:pt x="2385683" y="18863"/>
                  <a:pt x="2654945" y="-13289"/>
                  <a:pt x="2892001" y="0"/>
                </a:cubicBezTo>
                <a:cubicBezTo>
                  <a:pt x="3129057" y="13289"/>
                  <a:pt x="3330118" y="-27214"/>
                  <a:pt x="3600001" y="0"/>
                </a:cubicBezTo>
                <a:cubicBezTo>
                  <a:pt x="3592684" y="328707"/>
                  <a:pt x="3575294" y="364682"/>
                  <a:pt x="3600001" y="675000"/>
                </a:cubicBezTo>
                <a:cubicBezTo>
                  <a:pt x="3624708" y="985318"/>
                  <a:pt x="3612554" y="1049810"/>
                  <a:pt x="3600001" y="1350000"/>
                </a:cubicBezTo>
                <a:cubicBezTo>
                  <a:pt x="3587448" y="1650190"/>
                  <a:pt x="3613252" y="1798264"/>
                  <a:pt x="3600001" y="2079000"/>
                </a:cubicBezTo>
                <a:cubicBezTo>
                  <a:pt x="3586750" y="2359736"/>
                  <a:pt x="3623481" y="2499449"/>
                  <a:pt x="3600001" y="2700000"/>
                </a:cubicBezTo>
                <a:cubicBezTo>
                  <a:pt x="3362222" y="2712484"/>
                  <a:pt x="3274365" y="2698394"/>
                  <a:pt x="3000001" y="2700000"/>
                </a:cubicBezTo>
                <a:cubicBezTo>
                  <a:pt x="2725637" y="2701606"/>
                  <a:pt x="2686441" y="2703308"/>
                  <a:pt x="2472001" y="2700000"/>
                </a:cubicBezTo>
                <a:cubicBezTo>
                  <a:pt x="2257561" y="2696692"/>
                  <a:pt x="2048019" y="2696350"/>
                  <a:pt x="1836001" y="2700000"/>
                </a:cubicBezTo>
                <a:cubicBezTo>
                  <a:pt x="1623983" y="2703650"/>
                  <a:pt x="1473256" y="2688668"/>
                  <a:pt x="1308000" y="2700000"/>
                </a:cubicBezTo>
                <a:cubicBezTo>
                  <a:pt x="1142744" y="2711332"/>
                  <a:pt x="953178" y="2726710"/>
                  <a:pt x="672000" y="2700000"/>
                </a:cubicBezTo>
                <a:cubicBezTo>
                  <a:pt x="390822" y="2673290"/>
                  <a:pt x="190794" y="2717677"/>
                  <a:pt x="0" y="2700000"/>
                </a:cubicBezTo>
                <a:cubicBezTo>
                  <a:pt x="-8057" y="2466690"/>
                  <a:pt x="17796" y="2239995"/>
                  <a:pt x="0" y="2052000"/>
                </a:cubicBezTo>
                <a:cubicBezTo>
                  <a:pt x="-17796" y="1864005"/>
                  <a:pt x="10358" y="1732540"/>
                  <a:pt x="0" y="1458000"/>
                </a:cubicBezTo>
                <a:cubicBezTo>
                  <a:pt x="-10358" y="1183460"/>
                  <a:pt x="-34313" y="899740"/>
                  <a:pt x="0" y="756000"/>
                </a:cubicBezTo>
                <a:cubicBezTo>
                  <a:pt x="34313" y="612260"/>
                  <a:pt x="-30509" y="271455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536657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793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736x/92/01/2b/92012b47d22607d52214b399a8b71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80880" y="3171358"/>
            <a:ext cx="274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Výlet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predškolákov</a:t>
            </a:r>
            <a:r>
              <a:rPr lang="sk-SK" sz="2400" dirty="0" smtClean="0">
                <a:latin typeface="Comic Sans MS" panose="030F0702030302020204" pitchFamily="66" charset="0"/>
              </a:rPr>
              <a:t>- </a:t>
            </a:r>
            <a:r>
              <a:rPr lang="sk-SK" sz="2400" dirty="0" err="1" smtClean="0">
                <a:latin typeface="Comic Sans MS" panose="030F0702030302020204" pitchFamily="66" charset="0"/>
              </a:rPr>
              <a:t>Vagabundus</a:t>
            </a:r>
            <a:r>
              <a:rPr lang="sk-SK" sz="2400" dirty="0" smtClean="0">
                <a:latin typeface="Comic Sans MS" panose="030F0702030302020204" pitchFamily="66" charset="0"/>
              </a:rPr>
              <a:t> park.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1" y="329266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604800 w 3360001"/>
              <a:gd name="connsiteY1" fmla="*/ 0 h 2520000"/>
              <a:gd name="connsiteX2" fmla="*/ 1276800 w 3360001"/>
              <a:gd name="connsiteY2" fmla="*/ 0 h 2520000"/>
              <a:gd name="connsiteX3" fmla="*/ 1848001 w 3360001"/>
              <a:gd name="connsiteY3" fmla="*/ 0 h 2520000"/>
              <a:gd name="connsiteX4" fmla="*/ 24864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655200 h 2520000"/>
              <a:gd name="connsiteX7" fmla="*/ 3360001 w 3360001"/>
              <a:gd name="connsiteY7" fmla="*/ 1310400 h 2520000"/>
              <a:gd name="connsiteX8" fmla="*/ 3360001 w 3360001"/>
              <a:gd name="connsiteY8" fmla="*/ 1965600 h 2520000"/>
              <a:gd name="connsiteX9" fmla="*/ 3360001 w 3360001"/>
              <a:gd name="connsiteY9" fmla="*/ 2520000 h 2520000"/>
              <a:gd name="connsiteX10" fmla="*/ 2788801 w 3360001"/>
              <a:gd name="connsiteY10" fmla="*/ 2520000 h 2520000"/>
              <a:gd name="connsiteX11" fmla="*/ 2116801 w 3360001"/>
              <a:gd name="connsiteY11" fmla="*/ 2520000 h 2520000"/>
              <a:gd name="connsiteX12" fmla="*/ 1545600 w 3360001"/>
              <a:gd name="connsiteY12" fmla="*/ 2520000 h 2520000"/>
              <a:gd name="connsiteX13" fmla="*/ 9744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965600 h 2520000"/>
              <a:gd name="connsiteX16" fmla="*/ 0 w 3360001"/>
              <a:gd name="connsiteY16" fmla="*/ 1411200 h 2520000"/>
              <a:gd name="connsiteX17" fmla="*/ 0 w 3360001"/>
              <a:gd name="connsiteY17" fmla="*/ 8568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175208" y="24929"/>
                  <a:pt x="411920" y="-17025"/>
                  <a:pt x="604800" y="0"/>
                </a:cubicBezTo>
                <a:cubicBezTo>
                  <a:pt x="797680" y="17025"/>
                  <a:pt x="1102354" y="-25041"/>
                  <a:pt x="1276800" y="0"/>
                </a:cubicBezTo>
                <a:cubicBezTo>
                  <a:pt x="1451246" y="25041"/>
                  <a:pt x="1717189" y="-22479"/>
                  <a:pt x="1848001" y="0"/>
                </a:cubicBezTo>
                <a:cubicBezTo>
                  <a:pt x="1978813" y="22479"/>
                  <a:pt x="2291535" y="24363"/>
                  <a:pt x="2486401" y="0"/>
                </a:cubicBezTo>
                <a:cubicBezTo>
                  <a:pt x="2681267" y="-24363"/>
                  <a:pt x="3046294" y="-24871"/>
                  <a:pt x="3360001" y="0"/>
                </a:cubicBezTo>
                <a:cubicBezTo>
                  <a:pt x="3340388" y="149492"/>
                  <a:pt x="3361663" y="402340"/>
                  <a:pt x="3360001" y="655200"/>
                </a:cubicBezTo>
                <a:cubicBezTo>
                  <a:pt x="3358339" y="908060"/>
                  <a:pt x="3354732" y="999101"/>
                  <a:pt x="3360001" y="1310400"/>
                </a:cubicBezTo>
                <a:cubicBezTo>
                  <a:pt x="3365270" y="1621699"/>
                  <a:pt x="3379778" y="1825139"/>
                  <a:pt x="3360001" y="1965600"/>
                </a:cubicBezTo>
                <a:cubicBezTo>
                  <a:pt x="3340224" y="2106061"/>
                  <a:pt x="3349871" y="2279070"/>
                  <a:pt x="3360001" y="2520000"/>
                </a:cubicBezTo>
                <a:cubicBezTo>
                  <a:pt x="3141133" y="2519344"/>
                  <a:pt x="3032944" y="2536264"/>
                  <a:pt x="2788801" y="2520000"/>
                </a:cubicBezTo>
                <a:cubicBezTo>
                  <a:pt x="2544658" y="2503736"/>
                  <a:pt x="2274480" y="2519462"/>
                  <a:pt x="2116801" y="2520000"/>
                </a:cubicBezTo>
                <a:cubicBezTo>
                  <a:pt x="1959122" y="2520538"/>
                  <a:pt x="1817463" y="2520573"/>
                  <a:pt x="1545600" y="2520000"/>
                </a:cubicBezTo>
                <a:cubicBezTo>
                  <a:pt x="1273737" y="2519427"/>
                  <a:pt x="1167850" y="2520609"/>
                  <a:pt x="974400" y="2520000"/>
                </a:cubicBezTo>
                <a:cubicBezTo>
                  <a:pt x="780950" y="2519391"/>
                  <a:pt x="288737" y="2474645"/>
                  <a:pt x="0" y="2520000"/>
                </a:cubicBezTo>
                <a:cubicBezTo>
                  <a:pt x="25121" y="2267174"/>
                  <a:pt x="-23448" y="2203384"/>
                  <a:pt x="0" y="1965600"/>
                </a:cubicBezTo>
                <a:cubicBezTo>
                  <a:pt x="23448" y="1727816"/>
                  <a:pt x="-4634" y="1614905"/>
                  <a:pt x="0" y="1411200"/>
                </a:cubicBezTo>
                <a:cubicBezTo>
                  <a:pt x="4634" y="1207495"/>
                  <a:pt x="24883" y="1125233"/>
                  <a:pt x="0" y="856800"/>
                </a:cubicBezTo>
                <a:cubicBezTo>
                  <a:pt x="-24883" y="588367"/>
                  <a:pt x="-32041" y="237715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203135" y="31464"/>
                  <a:pt x="466216" y="22505"/>
                  <a:pt x="705600" y="0"/>
                </a:cubicBezTo>
                <a:cubicBezTo>
                  <a:pt x="944984" y="-22505"/>
                  <a:pt x="1105868" y="-16271"/>
                  <a:pt x="1276800" y="0"/>
                </a:cubicBezTo>
                <a:cubicBezTo>
                  <a:pt x="1447732" y="16271"/>
                  <a:pt x="1661422" y="16356"/>
                  <a:pt x="1848001" y="0"/>
                </a:cubicBezTo>
                <a:cubicBezTo>
                  <a:pt x="2034580" y="-16356"/>
                  <a:pt x="2240484" y="11588"/>
                  <a:pt x="2419201" y="0"/>
                </a:cubicBezTo>
                <a:cubicBezTo>
                  <a:pt x="2597918" y="-11588"/>
                  <a:pt x="3072203" y="26439"/>
                  <a:pt x="3360001" y="0"/>
                </a:cubicBezTo>
                <a:cubicBezTo>
                  <a:pt x="3389458" y="217205"/>
                  <a:pt x="3331678" y="412152"/>
                  <a:pt x="3360001" y="655200"/>
                </a:cubicBezTo>
                <a:cubicBezTo>
                  <a:pt x="3388324" y="898248"/>
                  <a:pt x="3369994" y="1074344"/>
                  <a:pt x="3360001" y="1335600"/>
                </a:cubicBezTo>
                <a:cubicBezTo>
                  <a:pt x="3350008" y="1596856"/>
                  <a:pt x="3333490" y="1730135"/>
                  <a:pt x="3360001" y="1915200"/>
                </a:cubicBezTo>
                <a:cubicBezTo>
                  <a:pt x="3386512" y="2100265"/>
                  <a:pt x="3336511" y="2366880"/>
                  <a:pt x="3360001" y="2520000"/>
                </a:cubicBezTo>
                <a:cubicBezTo>
                  <a:pt x="3059332" y="2548619"/>
                  <a:pt x="2840828" y="2507528"/>
                  <a:pt x="2620801" y="2520000"/>
                </a:cubicBezTo>
                <a:cubicBezTo>
                  <a:pt x="2400774" y="2532472"/>
                  <a:pt x="2145749" y="2532285"/>
                  <a:pt x="1982401" y="2520000"/>
                </a:cubicBezTo>
                <a:cubicBezTo>
                  <a:pt x="1819053" y="2507715"/>
                  <a:pt x="1494590" y="2522026"/>
                  <a:pt x="1243200" y="2520000"/>
                </a:cubicBezTo>
                <a:cubicBezTo>
                  <a:pt x="991810" y="2517974"/>
                  <a:pt x="326590" y="2486317"/>
                  <a:pt x="0" y="2520000"/>
                </a:cubicBezTo>
                <a:cubicBezTo>
                  <a:pt x="-2912" y="2292808"/>
                  <a:pt x="-28322" y="2009272"/>
                  <a:pt x="0" y="1864800"/>
                </a:cubicBezTo>
                <a:cubicBezTo>
                  <a:pt x="28322" y="1720328"/>
                  <a:pt x="-26505" y="1372777"/>
                  <a:pt x="0" y="1234800"/>
                </a:cubicBezTo>
                <a:cubicBezTo>
                  <a:pt x="26505" y="1096823"/>
                  <a:pt x="-7053" y="817480"/>
                  <a:pt x="0" y="630000"/>
                </a:cubicBezTo>
                <a:cubicBezTo>
                  <a:pt x="7053" y="442520"/>
                  <a:pt x="-612" y="247089"/>
                  <a:pt x="0" y="0"/>
                </a:cubicBezTo>
                <a:close/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964102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59" y="2625780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638400 w 3360001"/>
              <a:gd name="connsiteY1" fmla="*/ 0 h 2520000"/>
              <a:gd name="connsiteX2" fmla="*/ 1310400 w 3360001"/>
              <a:gd name="connsiteY2" fmla="*/ 0 h 2520000"/>
              <a:gd name="connsiteX3" fmla="*/ 1915201 w 3360001"/>
              <a:gd name="connsiteY3" fmla="*/ 0 h 2520000"/>
              <a:gd name="connsiteX4" fmla="*/ 26544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604800 h 2520000"/>
              <a:gd name="connsiteX7" fmla="*/ 3360001 w 3360001"/>
              <a:gd name="connsiteY7" fmla="*/ 1159200 h 2520000"/>
              <a:gd name="connsiteX8" fmla="*/ 3360001 w 3360001"/>
              <a:gd name="connsiteY8" fmla="*/ 1814400 h 2520000"/>
              <a:gd name="connsiteX9" fmla="*/ 3360001 w 3360001"/>
              <a:gd name="connsiteY9" fmla="*/ 2520000 h 2520000"/>
              <a:gd name="connsiteX10" fmla="*/ 2688001 w 3360001"/>
              <a:gd name="connsiteY10" fmla="*/ 2520000 h 2520000"/>
              <a:gd name="connsiteX11" fmla="*/ 2016001 w 3360001"/>
              <a:gd name="connsiteY11" fmla="*/ 2520000 h 2520000"/>
              <a:gd name="connsiteX12" fmla="*/ 1344000 w 3360001"/>
              <a:gd name="connsiteY12" fmla="*/ 2520000 h 2520000"/>
              <a:gd name="connsiteX13" fmla="*/ 6384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839600 h 2520000"/>
              <a:gd name="connsiteX16" fmla="*/ 0 w 3360001"/>
              <a:gd name="connsiteY16" fmla="*/ 1159200 h 2520000"/>
              <a:gd name="connsiteX17" fmla="*/ 0 w 3360001"/>
              <a:gd name="connsiteY17" fmla="*/ 6048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261589" y="7083"/>
                  <a:pt x="327312" y="-20984"/>
                  <a:pt x="638400" y="0"/>
                </a:cubicBezTo>
                <a:cubicBezTo>
                  <a:pt x="949488" y="20984"/>
                  <a:pt x="1034409" y="-6427"/>
                  <a:pt x="1310400" y="0"/>
                </a:cubicBezTo>
                <a:cubicBezTo>
                  <a:pt x="1586391" y="6427"/>
                  <a:pt x="1612900" y="15377"/>
                  <a:pt x="1915201" y="0"/>
                </a:cubicBezTo>
                <a:cubicBezTo>
                  <a:pt x="2217502" y="-15377"/>
                  <a:pt x="2294111" y="-8552"/>
                  <a:pt x="2654401" y="0"/>
                </a:cubicBezTo>
                <a:cubicBezTo>
                  <a:pt x="3014691" y="8552"/>
                  <a:pt x="3075868" y="15302"/>
                  <a:pt x="3360001" y="0"/>
                </a:cubicBezTo>
                <a:cubicBezTo>
                  <a:pt x="3341624" y="173828"/>
                  <a:pt x="3360990" y="353435"/>
                  <a:pt x="3360001" y="604800"/>
                </a:cubicBezTo>
                <a:cubicBezTo>
                  <a:pt x="3359012" y="856165"/>
                  <a:pt x="3360824" y="892153"/>
                  <a:pt x="3360001" y="1159200"/>
                </a:cubicBezTo>
                <a:cubicBezTo>
                  <a:pt x="3359178" y="1426247"/>
                  <a:pt x="3370924" y="1524653"/>
                  <a:pt x="3360001" y="1814400"/>
                </a:cubicBezTo>
                <a:cubicBezTo>
                  <a:pt x="3349078" y="2104147"/>
                  <a:pt x="3382782" y="2312423"/>
                  <a:pt x="3360001" y="2520000"/>
                </a:cubicBezTo>
                <a:cubicBezTo>
                  <a:pt x="3198240" y="2494659"/>
                  <a:pt x="2927850" y="2511408"/>
                  <a:pt x="2688001" y="2520000"/>
                </a:cubicBezTo>
                <a:cubicBezTo>
                  <a:pt x="2448152" y="2528592"/>
                  <a:pt x="2194427" y="2526781"/>
                  <a:pt x="2016001" y="2520000"/>
                </a:cubicBezTo>
                <a:cubicBezTo>
                  <a:pt x="1837575" y="2513219"/>
                  <a:pt x="1505648" y="2519272"/>
                  <a:pt x="1344000" y="2520000"/>
                </a:cubicBezTo>
                <a:cubicBezTo>
                  <a:pt x="1182352" y="2520728"/>
                  <a:pt x="871834" y="2541415"/>
                  <a:pt x="638400" y="2520000"/>
                </a:cubicBezTo>
                <a:cubicBezTo>
                  <a:pt x="404966" y="2498585"/>
                  <a:pt x="295513" y="2524172"/>
                  <a:pt x="0" y="2520000"/>
                </a:cubicBezTo>
                <a:cubicBezTo>
                  <a:pt x="-25513" y="2215047"/>
                  <a:pt x="9454" y="2085858"/>
                  <a:pt x="0" y="1839600"/>
                </a:cubicBezTo>
                <a:cubicBezTo>
                  <a:pt x="-9454" y="1593342"/>
                  <a:pt x="16225" y="1397072"/>
                  <a:pt x="0" y="1159200"/>
                </a:cubicBezTo>
                <a:cubicBezTo>
                  <a:pt x="-16225" y="921328"/>
                  <a:pt x="4387" y="768312"/>
                  <a:pt x="0" y="604800"/>
                </a:cubicBezTo>
                <a:cubicBezTo>
                  <a:pt x="-4387" y="441288"/>
                  <a:pt x="15875" y="238891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343992" y="-768"/>
                  <a:pt x="383512" y="-13333"/>
                  <a:pt x="705600" y="0"/>
                </a:cubicBezTo>
                <a:cubicBezTo>
                  <a:pt x="1027688" y="13333"/>
                  <a:pt x="1064035" y="-4205"/>
                  <a:pt x="1310400" y="0"/>
                </a:cubicBezTo>
                <a:cubicBezTo>
                  <a:pt x="1556765" y="4205"/>
                  <a:pt x="1737511" y="-33291"/>
                  <a:pt x="1982401" y="0"/>
                </a:cubicBezTo>
                <a:cubicBezTo>
                  <a:pt x="2227291" y="33291"/>
                  <a:pt x="2370304" y="-15023"/>
                  <a:pt x="2721601" y="0"/>
                </a:cubicBezTo>
                <a:cubicBezTo>
                  <a:pt x="3072898" y="15023"/>
                  <a:pt x="3062436" y="-11010"/>
                  <a:pt x="3360001" y="0"/>
                </a:cubicBezTo>
                <a:cubicBezTo>
                  <a:pt x="3361308" y="241916"/>
                  <a:pt x="3356188" y="418309"/>
                  <a:pt x="3360001" y="579600"/>
                </a:cubicBezTo>
                <a:cubicBezTo>
                  <a:pt x="3363814" y="740891"/>
                  <a:pt x="3383452" y="1016762"/>
                  <a:pt x="3360001" y="1234800"/>
                </a:cubicBezTo>
                <a:cubicBezTo>
                  <a:pt x="3336550" y="1452838"/>
                  <a:pt x="3332944" y="1605932"/>
                  <a:pt x="3360001" y="1864800"/>
                </a:cubicBezTo>
                <a:cubicBezTo>
                  <a:pt x="3387058" y="2123668"/>
                  <a:pt x="3349740" y="2337008"/>
                  <a:pt x="3360001" y="2520000"/>
                </a:cubicBezTo>
                <a:cubicBezTo>
                  <a:pt x="3211756" y="2515282"/>
                  <a:pt x="2883457" y="2525507"/>
                  <a:pt x="2620801" y="2520000"/>
                </a:cubicBezTo>
                <a:cubicBezTo>
                  <a:pt x="2358145" y="2514493"/>
                  <a:pt x="2215708" y="2545646"/>
                  <a:pt x="1915201" y="2520000"/>
                </a:cubicBezTo>
                <a:cubicBezTo>
                  <a:pt x="1614694" y="2494354"/>
                  <a:pt x="1454263" y="2492010"/>
                  <a:pt x="1176000" y="2520000"/>
                </a:cubicBezTo>
                <a:cubicBezTo>
                  <a:pt x="897737" y="2547990"/>
                  <a:pt x="477969" y="2470420"/>
                  <a:pt x="0" y="2520000"/>
                </a:cubicBezTo>
                <a:cubicBezTo>
                  <a:pt x="-28863" y="2323174"/>
                  <a:pt x="-6773" y="2178897"/>
                  <a:pt x="0" y="1864800"/>
                </a:cubicBezTo>
                <a:cubicBezTo>
                  <a:pt x="6773" y="1550703"/>
                  <a:pt x="14800" y="1508730"/>
                  <a:pt x="0" y="1234800"/>
                </a:cubicBezTo>
                <a:cubicBezTo>
                  <a:pt x="-14800" y="960870"/>
                  <a:pt x="14551" y="851836"/>
                  <a:pt x="0" y="579600"/>
                </a:cubicBezTo>
                <a:cubicBezTo>
                  <a:pt x="-14551" y="307364"/>
                  <a:pt x="28403" y="17367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52997748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7" y="5098919"/>
            <a:ext cx="3360001" cy="2520000"/>
          </a:xfrm>
          <a:custGeom>
            <a:avLst/>
            <a:gdLst>
              <a:gd name="connsiteX0" fmla="*/ 0 w 3360001"/>
              <a:gd name="connsiteY0" fmla="*/ 0 h 2520000"/>
              <a:gd name="connsiteX1" fmla="*/ 571200 w 3360001"/>
              <a:gd name="connsiteY1" fmla="*/ 0 h 2520000"/>
              <a:gd name="connsiteX2" fmla="*/ 1142400 w 3360001"/>
              <a:gd name="connsiteY2" fmla="*/ 0 h 2520000"/>
              <a:gd name="connsiteX3" fmla="*/ 1780801 w 3360001"/>
              <a:gd name="connsiteY3" fmla="*/ 0 h 2520000"/>
              <a:gd name="connsiteX4" fmla="*/ 2452801 w 3360001"/>
              <a:gd name="connsiteY4" fmla="*/ 0 h 2520000"/>
              <a:gd name="connsiteX5" fmla="*/ 3360001 w 3360001"/>
              <a:gd name="connsiteY5" fmla="*/ 0 h 2520000"/>
              <a:gd name="connsiteX6" fmla="*/ 3360001 w 3360001"/>
              <a:gd name="connsiteY6" fmla="*/ 579600 h 2520000"/>
              <a:gd name="connsiteX7" fmla="*/ 3360001 w 3360001"/>
              <a:gd name="connsiteY7" fmla="*/ 1134000 h 2520000"/>
              <a:gd name="connsiteX8" fmla="*/ 3360001 w 3360001"/>
              <a:gd name="connsiteY8" fmla="*/ 1713600 h 2520000"/>
              <a:gd name="connsiteX9" fmla="*/ 3360001 w 3360001"/>
              <a:gd name="connsiteY9" fmla="*/ 2520000 h 2520000"/>
              <a:gd name="connsiteX10" fmla="*/ 2654401 w 3360001"/>
              <a:gd name="connsiteY10" fmla="*/ 2520000 h 2520000"/>
              <a:gd name="connsiteX11" fmla="*/ 2083201 w 3360001"/>
              <a:gd name="connsiteY11" fmla="*/ 2520000 h 2520000"/>
              <a:gd name="connsiteX12" fmla="*/ 1444800 w 3360001"/>
              <a:gd name="connsiteY12" fmla="*/ 2520000 h 2520000"/>
              <a:gd name="connsiteX13" fmla="*/ 772800 w 3360001"/>
              <a:gd name="connsiteY13" fmla="*/ 2520000 h 2520000"/>
              <a:gd name="connsiteX14" fmla="*/ 0 w 3360001"/>
              <a:gd name="connsiteY14" fmla="*/ 2520000 h 2520000"/>
              <a:gd name="connsiteX15" fmla="*/ 0 w 3360001"/>
              <a:gd name="connsiteY15" fmla="*/ 1890000 h 2520000"/>
              <a:gd name="connsiteX16" fmla="*/ 0 w 3360001"/>
              <a:gd name="connsiteY16" fmla="*/ 1260000 h 2520000"/>
              <a:gd name="connsiteX17" fmla="*/ 0 w 3360001"/>
              <a:gd name="connsiteY17" fmla="*/ 604800 h 2520000"/>
              <a:gd name="connsiteX18" fmla="*/ 0 w 3360001"/>
              <a:gd name="connsiteY18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60001" h="2520000" fill="none" extrusionOk="0">
                <a:moveTo>
                  <a:pt x="0" y="0"/>
                </a:moveTo>
                <a:cubicBezTo>
                  <a:pt x="131876" y="23155"/>
                  <a:pt x="384714" y="-5469"/>
                  <a:pt x="571200" y="0"/>
                </a:cubicBezTo>
                <a:cubicBezTo>
                  <a:pt x="757686" y="5469"/>
                  <a:pt x="904157" y="-25168"/>
                  <a:pt x="1142400" y="0"/>
                </a:cubicBezTo>
                <a:cubicBezTo>
                  <a:pt x="1380643" y="25168"/>
                  <a:pt x="1641915" y="-25116"/>
                  <a:pt x="1780801" y="0"/>
                </a:cubicBezTo>
                <a:cubicBezTo>
                  <a:pt x="1919687" y="25116"/>
                  <a:pt x="2140283" y="13181"/>
                  <a:pt x="2452801" y="0"/>
                </a:cubicBezTo>
                <a:cubicBezTo>
                  <a:pt x="2765319" y="-13181"/>
                  <a:pt x="3122751" y="42836"/>
                  <a:pt x="3360001" y="0"/>
                </a:cubicBezTo>
                <a:cubicBezTo>
                  <a:pt x="3344412" y="182170"/>
                  <a:pt x="3346644" y="343403"/>
                  <a:pt x="3360001" y="579600"/>
                </a:cubicBezTo>
                <a:cubicBezTo>
                  <a:pt x="3373358" y="815797"/>
                  <a:pt x="3372762" y="974218"/>
                  <a:pt x="3360001" y="1134000"/>
                </a:cubicBezTo>
                <a:cubicBezTo>
                  <a:pt x="3347240" y="1293782"/>
                  <a:pt x="3358756" y="1573280"/>
                  <a:pt x="3360001" y="1713600"/>
                </a:cubicBezTo>
                <a:cubicBezTo>
                  <a:pt x="3361246" y="1853920"/>
                  <a:pt x="3334196" y="2118395"/>
                  <a:pt x="3360001" y="2520000"/>
                </a:cubicBezTo>
                <a:cubicBezTo>
                  <a:pt x="3161692" y="2537903"/>
                  <a:pt x="2969594" y="2505370"/>
                  <a:pt x="2654401" y="2520000"/>
                </a:cubicBezTo>
                <a:cubicBezTo>
                  <a:pt x="2339208" y="2534630"/>
                  <a:pt x="2254463" y="2502464"/>
                  <a:pt x="2083201" y="2520000"/>
                </a:cubicBezTo>
                <a:cubicBezTo>
                  <a:pt x="1911939" y="2537536"/>
                  <a:pt x="1647087" y="2508054"/>
                  <a:pt x="1444800" y="2520000"/>
                </a:cubicBezTo>
                <a:cubicBezTo>
                  <a:pt x="1242513" y="2531946"/>
                  <a:pt x="1086089" y="2542905"/>
                  <a:pt x="772800" y="2520000"/>
                </a:cubicBezTo>
                <a:cubicBezTo>
                  <a:pt x="459511" y="2497095"/>
                  <a:pt x="196812" y="2490455"/>
                  <a:pt x="0" y="2520000"/>
                </a:cubicBezTo>
                <a:cubicBezTo>
                  <a:pt x="25275" y="2261440"/>
                  <a:pt x="-17693" y="2185689"/>
                  <a:pt x="0" y="1890000"/>
                </a:cubicBezTo>
                <a:cubicBezTo>
                  <a:pt x="17693" y="1594311"/>
                  <a:pt x="-29651" y="1502892"/>
                  <a:pt x="0" y="1260000"/>
                </a:cubicBezTo>
                <a:cubicBezTo>
                  <a:pt x="29651" y="1017108"/>
                  <a:pt x="4086" y="882931"/>
                  <a:pt x="0" y="604800"/>
                </a:cubicBezTo>
                <a:cubicBezTo>
                  <a:pt x="-4086" y="326669"/>
                  <a:pt x="15331" y="207506"/>
                  <a:pt x="0" y="0"/>
                </a:cubicBezTo>
                <a:close/>
              </a:path>
              <a:path w="3360001" h="2520000" stroke="0" extrusionOk="0">
                <a:moveTo>
                  <a:pt x="0" y="0"/>
                </a:moveTo>
                <a:cubicBezTo>
                  <a:pt x="309006" y="27759"/>
                  <a:pt x="414824" y="-17196"/>
                  <a:pt x="638400" y="0"/>
                </a:cubicBezTo>
                <a:cubicBezTo>
                  <a:pt x="861976" y="17196"/>
                  <a:pt x="966728" y="18607"/>
                  <a:pt x="1276800" y="0"/>
                </a:cubicBezTo>
                <a:cubicBezTo>
                  <a:pt x="1586872" y="-18607"/>
                  <a:pt x="1755822" y="-3526"/>
                  <a:pt x="1948801" y="0"/>
                </a:cubicBezTo>
                <a:cubicBezTo>
                  <a:pt x="2141780" y="3526"/>
                  <a:pt x="2452105" y="-31492"/>
                  <a:pt x="2688001" y="0"/>
                </a:cubicBezTo>
                <a:cubicBezTo>
                  <a:pt x="2923897" y="31492"/>
                  <a:pt x="3063460" y="20940"/>
                  <a:pt x="3360001" y="0"/>
                </a:cubicBezTo>
                <a:cubicBezTo>
                  <a:pt x="3337494" y="199525"/>
                  <a:pt x="3353398" y="321726"/>
                  <a:pt x="3360001" y="604800"/>
                </a:cubicBezTo>
                <a:cubicBezTo>
                  <a:pt x="3366604" y="887874"/>
                  <a:pt x="3372425" y="905160"/>
                  <a:pt x="3360001" y="1159200"/>
                </a:cubicBezTo>
                <a:cubicBezTo>
                  <a:pt x="3347577" y="1413240"/>
                  <a:pt x="3360996" y="1479245"/>
                  <a:pt x="3360001" y="1738800"/>
                </a:cubicBezTo>
                <a:cubicBezTo>
                  <a:pt x="3359006" y="1998355"/>
                  <a:pt x="3391810" y="2185538"/>
                  <a:pt x="3360001" y="2520000"/>
                </a:cubicBezTo>
                <a:cubicBezTo>
                  <a:pt x="3168283" y="2527709"/>
                  <a:pt x="2933081" y="2502111"/>
                  <a:pt x="2788801" y="2520000"/>
                </a:cubicBezTo>
                <a:cubicBezTo>
                  <a:pt x="2644521" y="2537889"/>
                  <a:pt x="2446117" y="2521351"/>
                  <a:pt x="2184001" y="2520000"/>
                </a:cubicBezTo>
                <a:cubicBezTo>
                  <a:pt x="1921885" y="2518649"/>
                  <a:pt x="1856208" y="2494671"/>
                  <a:pt x="1545600" y="2520000"/>
                </a:cubicBezTo>
                <a:cubicBezTo>
                  <a:pt x="1234992" y="2545329"/>
                  <a:pt x="1059382" y="2533015"/>
                  <a:pt x="806400" y="2520000"/>
                </a:cubicBezTo>
                <a:cubicBezTo>
                  <a:pt x="553418" y="2506985"/>
                  <a:pt x="185444" y="2522165"/>
                  <a:pt x="0" y="2520000"/>
                </a:cubicBezTo>
                <a:cubicBezTo>
                  <a:pt x="9671" y="2262988"/>
                  <a:pt x="28331" y="2174026"/>
                  <a:pt x="0" y="1915200"/>
                </a:cubicBezTo>
                <a:cubicBezTo>
                  <a:pt x="-28331" y="1656374"/>
                  <a:pt x="-3912" y="1480109"/>
                  <a:pt x="0" y="1335600"/>
                </a:cubicBezTo>
                <a:cubicBezTo>
                  <a:pt x="3912" y="1191091"/>
                  <a:pt x="21793" y="1008291"/>
                  <a:pt x="0" y="705600"/>
                </a:cubicBezTo>
                <a:cubicBezTo>
                  <a:pt x="-21793" y="402909"/>
                  <a:pt x="7344" y="225358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82755946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7269541"/>
            <a:ext cx="3633636" cy="2520000"/>
          </a:xfrm>
          <a:custGeom>
            <a:avLst/>
            <a:gdLst>
              <a:gd name="connsiteX0" fmla="*/ 0 w 3633636"/>
              <a:gd name="connsiteY0" fmla="*/ 0 h 2520000"/>
              <a:gd name="connsiteX1" fmla="*/ 605606 w 3633636"/>
              <a:gd name="connsiteY1" fmla="*/ 0 h 2520000"/>
              <a:gd name="connsiteX2" fmla="*/ 1283885 w 3633636"/>
              <a:gd name="connsiteY2" fmla="*/ 0 h 2520000"/>
              <a:gd name="connsiteX3" fmla="*/ 1925827 w 3633636"/>
              <a:gd name="connsiteY3" fmla="*/ 0 h 2520000"/>
              <a:gd name="connsiteX4" fmla="*/ 2604106 w 3633636"/>
              <a:gd name="connsiteY4" fmla="*/ 0 h 2520000"/>
              <a:gd name="connsiteX5" fmla="*/ 3633636 w 3633636"/>
              <a:gd name="connsiteY5" fmla="*/ 0 h 2520000"/>
              <a:gd name="connsiteX6" fmla="*/ 3633636 w 3633636"/>
              <a:gd name="connsiteY6" fmla="*/ 579600 h 2520000"/>
              <a:gd name="connsiteX7" fmla="*/ 3633636 w 3633636"/>
              <a:gd name="connsiteY7" fmla="*/ 1209600 h 2520000"/>
              <a:gd name="connsiteX8" fmla="*/ 3633636 w 3633636"/>
              <a:gd name="connsiteY8" fmla="*/ 1814400 h 2520000"/>
              <a:gd name="connsiteX9" fmla="*/ 3633636 w 3633636"/>
              <a:gd name="connsiteY9" fmla="*/ 2520000 h 2520000"/>
              <a:gd name="connsiteX10" fmla="*/ 3100703 w 3633636"/>
              <a:gd name="connsiteY10" fmla="*/ 2520000 h 2520000"/>
              <a:gd name="connsiteX11" fmla="*/ 2458760 w 3633636"/>
              <a:gd name="connsiteY11" fmla="*/ 2520000 h 2520000"/>
              <a:gd name="connsiteX12" fmla="*/ 1816818 w 3633636"/>
              <a:gd name="connsiteY12" fmla="*/ 2520000 h 2520000"/>
              <a:gd name="connsiteX13" fmla="*/ 1138539 w 3633636"/>
              <a:gd name="connsiteY13" fmla="*/ 2520000 h 2520000"/>
              <a:gd name="connsiteX14" fmla="*/ 605606 w 3633636"/>
              <a:gd name="connsiteY14" fmla="*/ 2520000 h 2520000"/>
              <a:gd name="connsiteX15" fmla="*/ 0 w 3633636"/>
              <a:gd name="connsiteY15" fmla="*/ 2520000 h 2520000"/>
              <a:gd name="connsiteX16" fmla="*/ 0 w 3633636"/>
              <a:gd name="connsiteY16" fmla="*/ 1915200 h 2520000"/>
              <a:gd name="connsiteX17" fmla="*/ 0 w 3633636"/>
              <a:gd name="connsiteY17" fmla="*/ 1310400 h 2520000"/>
              <a:gd name="connsiteX18" fmla="*/ 0 w 3633636"/>
              <a:gd name="connsiteY18" fmla="*/ 680400 h 2520000"/>
              <a:gd name="connsiteX19" fmla="*/ 0 w 3633636"/>
              <a:gd name="connsiteY19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33636" h="2520000" fill="none" extrusionOk="0">
                <a:moveTo>
                  <a:pt x="0" y="0"/>
                </a:moveTo>
                <a:cubicBezTo>
                  <a:pt x="141361" y="-8489"/>
                  <a:pt x="372882" y="18684"/>
                  <a:pt x="605606" y="0"/>
                </a:cubicBezTo>
                <a:cubicBezTo>
                  <a:pt x="838330" y="-18684"/>
                  <a:pt x="1032716" y="-843"/>
                  <a:pt x="1283885" y="0"/>
                </a:cubicBezTo>
                <a:cubicBezTo>
                  <a:pt x="1535054" y="843"/>
                  <a:pt x="1664448" y="-8895"/>
                  <a:pt x="1925827" y="0"/>
                </a:cubicBezTo>
                <a:cubicBezTo>
                  <a:pt x="2187206" y="8895"/>
                  <a:pt x="2292818" y="8867"/>
                  <a:pt x="2604106" y="0"/>
                </a:cubicBezTo>
                <a:cubicBezTo>
                  <a:pt x="2915394" y="-8867"/>
                  <a:pt x="3379175" y="-46459"/>
                  <a:pt x="3633636" y="0"/>
                </a:cubicBezTo>
                <a:cubicBezTo>
                  <a:pt x="3630097" y="174835"/>
                  <a:pt x="3636904" y="303201"/>
                  <a:pt x="3633636" y="579600"/>
                </a:cubicBezTo>
                <a:cubicBezTo>
                  <a:pt x="3630368" y="855999"/>
                  <a:pt x="3618872" y="1005336"/>
                  <a:pt x="3633636" y="1209600"/>
                </a:cubicBezTo>
                <a:cubicBezTo>
                  <a:pt x="3648400" y="1413864"/>
                  <a:pt x="3617736" y="1632865"/>
                  <a:pt x="3633636" y="1814400"/>
                </a:cubicBezTo>
                <a:cubicBezTo>
                  <a:pt x="3649536" y="1995935"/>
                  <a:pt x="3664880" y="2368819"/>
                  <a:pt x="3633636" y="2520000"/>
                </a:cubicBezTo>
                <a:cubicBezTo>
                  <a:pt x="3506104" y="2496684"/>
                  <a:pt x="3346223" y="2539789"/>
                  <a:pt x="3100703" y="2520000"/>
                </a:cubicBezTo>
                <a:cubicBezTo>
                  <a:pt x="2855183" y="2500211"/>
                  <a:pt x="2720992" y="2519464"/>
                  <a:pt x="2458760" y="2520000"/>
                </a:cubicBezTo>
                <a:cubicBezTo>
                  <a:pt x="2196528" y="2520536"/>
                  <a:pt x="2009321" y="2506715"/>
                  <a:pt x="1816818" y="2520000"/>
                </a:cubicBezTo>
                <a:cubicBezTo>
                  <a:pt x="1624315" y="2533285"/>
                  <a:pt x="1376544" y="2494061"/>
                  <a:pt x="1138539" y="2520000"/>
                </a:cubicBezTo>
                <a:cubicBezTo>
                  <a:pt x="900534" y="2545939"/>
                  <a:pt x="761811" y="2520227"/>
                  <a:pt x="605606" y="2520000"/>
                </a:cubicBezTo>
                <a:cubicBezTo>
                  <a:pt x="449401" y="2519773"/>
                  <a:pt x="169396" y="2513030"/>
                  <a:pt x="0" y="2520000"/>
                </a:cubicBezTo>
                <a:cubicBezTo>
                  <a:pt x="-1892" y="2248897"/>
                  <a:pt x="14062" y="2097290"/>
                  <a:pt x="0" y="1915200"/>
                </a:cubicBezTo>
                <a:cubicBezTo>
                  <a:pt x="-14062" y="1733110"/>
                  <a:pt x="10431" y="1438799"/>
                  <a:pt x="0" y="1310400"/>
                </a:cubicBezTo>
                <a:cubicBezTo>
                  <a:pt x="-10431" y="1182001"/>
                  <a:pt x="-17778" y="938787"/>
                  <a:pt x="0" y="680400"/>
                </a:cubicBezTo>
                <a:cubicBezTo>
                  <a:pt x="17778" y="422013"/>
                  <a:pt x="22849" y="255118"/>
                  <a:pt x="0" y="0"/>
                </a:cubicBezTo>
                <a:close/>
              </a:path>
              <a:path w="3633636" h="2520000" stroke="0" extrusionOk="0">
                <a:moveTo>
                  <a:pt x="0" y="0"/>
                </a:moveTo>
                <a:cubicBezTo>
                  <a:pt x="242515" y="-9975"/>
                  <a:pt x="488985" y="28747"/>
                  <a:pt x="641942" y="0"/>
                </a:cubicBezTo>
                <a:cubicBezTo>
                  <a:pt x="794899" y="-28747"/>
                  <a:pt x="1062512" y="19362"/>
                  <a:pt x="1247548" y="0"/>
                </a:cubicBezTo>
                <a:cubicBezTo>
                  <a:pt x="1432584" y="-19362"/>
                  <a:pt x="1580397" y="-30841"/>
                  <a:pt x="1889491" y="0"/>
                </a:cubicBezTo>
                <a:cubicBezTo>
                  <a:pt x="2198585" y="30841"/>
                  <a:pt x="2187270" y="-10366"/>
                  <a:pt x="2386088" y="0"/>
                </a:cubicBezTo>
                <a:cubicBezTo>
                  <a:pt x="2584906" y="10366"/>
                  <a:pt x="2678707" y="-20962"/>
                  <a:pt x="2882685" y="0"/>
                </a:cubicBezTo>
                <a:cubicBezTo>
                  <a:pt x="3086663" y="20962"/>
                  <a:pt x="3343867" y="-23231"/>
                  <a:pt x="3633636" y="0"/>
                </a:cubicBezTo>
                <a:cubicBezTo>
                  <a:pt x="3624039" y="223825"/>
                  <a:pt x="3618328" y="382439"/>
                  <a:pt x="3633636" y="579600"/>
                </a:cubicBezTo>
                <a:cubicBezTo>
                  <a:pt x="3648944" y="776761"/>
                  <a:pt x="3634081" y="967173"/>
                  <a:pt x="3633636" y="1209600"/>
                </a:cubicBezTo>
                <a:cubicBezTo>
                  <a:pt x="3633191" y="1452027"/>
                  <a:pt x="3601339" y="1692316"/>
                  <a:pt x="3633636" y="1864800"/>
                </a:cubicBezTo>
                <a:cubicBezTo>
                  <a:pt x="3665933" y="2037284"/>
                  <a:pt x="3614242" y="2381343"/>
                  <a:pt x="3633636" y="2520000"/>
                </a:cubicBezTo>
                <a:cubicBezTo>
                  <a:pt x="3513279" y="2538790"/>
                  <a:pt x="3320045" y="2539410"/>
                  <a:pt x="3100703" y="2520000"/>
                </a:cubicBezTo>
                <a:cubicBezTo>
                  <a:pt x="2881361" y="2500590"/>
                  <a:pt x="2767992" y="2504274"/>
                  <a:pt x="2567769" y="2520000"/>
                </a:cubicBezTo>
                <a:cubicBezTo>
                  <a:pt x="2367546" y="2535726"/>
                  <a:pt x="2294471" y="2503145"/>
                  <a:pt x="2071173" y="2520000"/>
                </a:cubicBezTo>
                <a:cubicBezTo>
                  <a:pt x="1847875" y="2536855"/>
                  <a:pt x="1814444" y="2522149"/>
                  <a:pt x="1574576" y="2520000"/>
                </a:cubicBezTo>
                <a:cubicBezTo>
                  <a:pt x="1334708" y="2517851"/>
                  <a:pt x="1157072" y="2528163"/>
                  <a:pt x="968970" y="2520000"/>
                </a:cubicBezTo>
                <a:cubicBezTo>
                  <a:pt x="780868" y="2511837"/>
                  <a:pt x="253118" y="2553361"/>
                  <a:pt x="0" y="2520000"/>
                </a:cubicBezTo>
                <a:cubicBezTo>
                  <a:pt x="-17041" y="2261332"/>
                  <a:pt x="19872" y="2193593"/>
                  <a:pt x="0" y="1940400"/>
                </a:cubicBezTo>
                <a:cubicBezTo>
                  <a:pt x="-19872" y="1687207"/>
                  <a:pt x="-20393" y="1534484"/>
                  <a:pt x="0" y="1260000"/>
                </a:cubicBezTo>
                <a:cubicBezTo>
                  <a:pt x="20393" y="985516"/>
                  <a:pt x="3552" y="804757"/>
                  <a:pt x="0" y="680400"/>
                </a:cubicBezTo>
                <a:cubicBezTo>
                  <a:pt x="-3552" y="556043"/>
                  <a:pt x="2110" y="295949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040529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1967215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92/01/2b/92012b47d22607d52214b399a8b711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27180" y="150079"/>
            <a:ext cx="5803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Výlet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predškolákov –</a:t>
            </a:r>
            <a:r>
              <a:rPr lang="sk-SK" sz="240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Vagabundus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park.</a:t>
            </a:r>
            <a:endParaRPr lang="sk-SK" sz="2400" dirty="0">
              <a:latin typeface="Comic Sans MS" panose="030F0702030302020204" pitchFamily="66" charset="0"/>
            </a:endParaRPr>
          </a:p>
        </p:txBody>
      </p:sp>
      <p:pic>
        <p:nvPicPr>
          <p:cNvPr id="4" name="Obrázok 3" descr="IMG_15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6" y="732512"/>
            <a:ext cx="2386888" cy="3182517"/>
          </a:xfrm>
          <a:prstGeom prst="rect">
            <a:avLst/>
          </a:prstGeom>
        </p:spPr>
      </p:pic>
      <p:pic>
        <p:nvPicPr>
          <p:cNvPr id="6" name="Obrázok 5" descr="IMG_15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612" y="732512"/>
            <a:ext cx="2407027" cy="320936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6532291"/>
            <a:ext cx="4498279" cy="337370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6" y="4034761"/>
            <a:ext cx="3206199" cy="240464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97440" y="4122808"/>
            <a:ext cx="2451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DEŇ  </a:t>
            </a:r>
            <a:r>
              <a:rPr lang="sk-SK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DETÍ.  </a:t>
            </a:r>
            <a:endParaRPr lang="sk-SK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6" y="206084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78286 w 3600001"/>
              <a:gd name="connsiteY1" fmla="*/ 0 h 2700000"/>
              <a:gd name="connsiteX2" fmla="*/ 956572 w 3600001"/>
              <a:gd name="connsiteY2" fmla="*/ 0 h 2700000"/>
              <a:gd name="connsiteX3" fmla="*/ 1398858 w 3600001"/>
              <a:gd name="connsiteY3" fmla="*/ 0 h 2700000"/>
              <a:gd name="connsiteX4" fmla="*/ 1877143 w 3600001"/>
              <a:gd name="connsiteY4" fmla="*/ 0 h 2700000"/>
              <a:gd name="connsiteX5" fmla="*/ 2355429 w 3600001"/>
              <a:gd name="connsiteY5" fmla="*/ 0 h 2700000"/>
              <a:gd name="connsiteX6" fmla="*/ 2761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13000 h 2700000"/>
              <a:gd name="connsiteX9" fmla="*/ 3600001 w 3600001"/>
              <a:gd name="connsiteY9" fmla="*/ 1080000 h 2700000"/>
              <a:gd name="connsiteX10" fmla="*/ 3600001 w 3600001"/>
              <a:gd name="connsiteY10" fmla="*/ 1674000 h 2700000"/>
              <a:gd name="connsiteX11" fmla="*/ 3600001 w 3600001"/>
              <a:gd name="connsiteY11" fmla="*/ 2133000 h 2700000"/>
              <a:gd name="connsiteX12" fmla="*/ 3600001 w 3600001"/>
              <a:gd name="connsiteY12" fmla="*/ 2700000 h 2700000"/>
              <a:gd name="connsiteX13" fmla="*/ 3085715 w 3600001"/>
              <a:gd name="connsiteY13" fmla="*/ 2700000 h 2700000"/>
              <a:gd name="connsiteX14" fmla="*/ 2607429 w 3600001"/>
              <a:gd name="connsiteY14" fmla="*/ 2700000 h 2700000"/>
              <a:gd name="connsiteX15" fmla="*/ 2093143 w 3600001"/>
              <a:gd name="connsiteY15" fmla="*/ 2700000 h 2700000"/>
              <a:gd name="connsiteX16" fmla="*/ 1614858 w 3600001"/>
              <a:gd name="connsiteY16" fmla="*/ 2700000 h 2700000"/>
              <a:gd name="connsiteX17" fmla="*/ 1064572 w 3600001"/>
              <a:gd name="connsiteY17" fmla="*/ 2700000 h 2700000"/>
              <a:gd name="connsiteX18" fmla="*/ 478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106000 h 2700000"/>
              <a:gd name="connsiteX21" fmla="*/ 0 w 3600001"/>
              <a:gd name="connsiteY21" fmla="*/ 1593000 h 2700000"/>
              <a:gd name="connsiteX22" fmla="*/ 0 w 3600001"/>
              <a:gd name="connsiteY22" fmla="*/ 1080000 h 2700000"/>
              <a:gd name="connsiteX23" fmla="*/ 0 w 3600001"/>
              <a:gd name="connsiteY23" fmla="*/ 513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59253" y="-52227"/>
                  <a:pt x="301293" y="49679"/>
                  <a:pt x="478286" y="0"/>
                </a:cubicBezTo>
                <a:cubicBezTo>
                  <a:pt x="655279" y="-49679"/>
                  <a:pt x="774113" y="52305"/>
                  <a:pt x="956572" y="0"/>
                </a:cubicBezTo>
                <a:cubicBezTo>
                  <a:pt x="1139031" y="-52305"/>
                  <a:pt x="1184675" y="33830"/>
                  <a:pt x="1398858" y="0"/>
                </a:cubicBezTo>
                <a:cubicBezTo>
                  <a:pt x="1613041" y="-33830"/>
                  <a:pt x="1644368" y="48457"/>
                  <a:pt x="1877143" y="0"/>
                </a:cubicBezTo>
                <a:cubicBezTo>
                  <a:pt x="2109918" y="-48457"/>
                  <a:pt x="2160696" y="39449"/>
                  <a:pt x="2355429" y="0"/>
                </a:cubicBezTo>
                <a:cubicBezTo>
                  <a:pt x="2550162" y="-39449"/>
                  <a:pt x="2674726" y="22010"/>
                  <a:pt x="2761715" y="0"/>
                </a:cubicBezTo>
                <a:cubicBezTo>
                  <a:pt x="2848704" y="-22010"/>
                  <a:pt x="3198410" y="52937"/>
                  <a:pt x="3600001" y="0"/>
                </a:cubicBezTo>
                <a:cubicBezTo>
                  <a:pt x="3649031" y="134135"/>
                  <a:pt x="3571737" y="354265"/>
                  <a:pt x="3600001" y="513000"/>
                </a:cubicBezTo>
                <a:cubicBezTo>
                  <a:pt x="3628265" y="671735"/>
                  <a:pt x="3583128" y="798189"/>
                  <a:pt x="3600001" y="1080000"/>
                </a:cubicBezTo>
                <a:cubicBezTo>
                  <a:pt x="3616874" y="1361811"/>
                  <a:pt x="3576263" y="1524811"/>
                  <a:pt x="3600001" y="1674000"/>
                </a:cubicBezTo>
                <a:cubicBezTo>
                  <a:pt x="3623739" y="1823189"/>
                  <a:pt x="3548608" y="2033328"/>
                  <a:pt x="3600001" y="2133000"/>
                </a:cubicBezTo>
                <a:cubicBezTo>
                  <a:pt x="3651394" y="2232672"/>
                  <a:pt x="3585000" y="2505806"/>
                  <a:pt x="3600001" y="2700000"/>
                </a:cubicBezTo>
                <a:cubicBezTo>
                  <a:pt x="3400970" y="2713087"/>
                  <a:pt x="3289260" y="2667227"/>
                  <a:pt x="3085715" y="2700000"/>
                </a:cubicBezTo>
                <a:cubicBezTo>
                  <a:pt x="2882170" y="2732773"/>
                  <a:pt x="2765268" y="2695535"/>
                  <a:pt x="2607429" y="2700000"/>
                </a:cubicBezTo>
                <a:cubicBezTo>
                  <a:pt x="2449590" y="2704465"/>
                  <a:pt x="2203317" y="2676527"/>
                  <a:pt x="2093143" y="2700000"/>
                </a:cubicBezTo>
                <a:cubicBezTo>
                  <a:pt x="1982969" y="2723473"/>
                  <a:pt x="1758865" y="2690234"/>
                  <a:pt x="1614858" y="2700000"/>
                </a:cubicBezTo>
                <a:cubicBezTo>
                  <a:pt x="1470851" y="2709766"/>
                  <a:pt x="1260725" y="2668941"/>
                  <a:pt x="1064572" y="2700000"/>
                </a:cubicBezTo>
                <a:cubicBezTo>
                  <a:pt x="868419" y="2731059"/>
                  <a:pt x="754247" y="2646277"/>
                  <a:pt x="478286" y="2700000"/>
                </a:cubicBezTo>
                <a:cubicBezTo>
                  <a:pt x="202325" y="2753723"/>
                  <a:pt x="134546" y="2643960"/>
                  <a:pt x="0" y="2700000"/>
                </a:cubicBezTo>
                <a:cubicBezTo>
                  <a:pt x="-33540" y="2556865"/>
                  <a:pt x="5910" y="2272907"/>
                  <a:pt x="0" y="2106000"/>
                </a:cubicBezTo>
                <a:cubicBezTo>
                  <a:pt x="-5910" y="1939093"/>
                  <a:pt x="16676" y="1740532"/>
                  <a:pt x="0" y="1593000"/>
                </a:cubicBezTo>
                <a:cubicBezTo>
                  <a:pt x="-16676" y="1445468"/>
                  <a:pt x="9484" y="1226201"/>
                  <a:pt x="0" y="1080000"/>
                </a:cubicBezTo>
                <a:cubicBezTo>
                  <a:pt x="-9484" y="933799"/>
                  <a:pt x="18408" y="651533"/>
                  <a:pt x="0" y="513000"/>
                </a:cubicBezTo>
                <a:cubicBezTo>
                  <a:pt x="-18408" y="374467"/>
                  <a:pt x="9785" y="17819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06144" y="-39457"/>
                  <a:pt x="264593" y="3900"/>
                  <a:pt x="478286" y="0"/>
                </a:cubicBezTo>
                <a:cubicBezTo>
                  <a:pt x="691979" y="-3900"/>
                  <a:pt x="791787" y="38480"/>
                  <a:pt x="884572" y="0"/>
                </a:cubicBezTo>
                <a:cubicBezTo>
                  <a:pt x="977357" y="-38480"/>
                  <a:pt x="1176186" y="28587"/>
                  <a:pt x="1290858" y="0"/>
                </a:cubicBezTo>
                <a:cubicBezTo>
                  <a:pt x="1405530" y="-28587"/>
                  <a:pt x="1656093" y="2632"/>
                  <a:pt x="1769143" y="0"/>
                </a:cubicBezTo>
                <a:cubicBezTo>
                  <a:pt x="1882193" y="-2632"/>
                  <a:pt x="2138348" y="36150"/>
                  <a:pt x="2247429" y="0"/>
                </a:cubicBezTo>
                <a:cubicBezTo>
                  <a:pt x="2356510" y="-36150"/>
                  <a:pt x="2498913" y="22776"/>
                  <a:pt x="2653715" y="0"/>
                </a:cubicBezTo>
                <a:cubicBezTo>
                  <a:pt x="2808517" y="-22776"/>
                  <a:pt x="3300554" y="19565"/>
                  <a:pt x="3600001" y="0"/>
                </a:cubicBezTo>
                <a:cubicBezTo>
                  <a:pt x="3658309" y="197933"/>
                  <a:pt x="3596107" y="378680"/>
                  <a:pt x="3600001" y="486000"/>
                </a:cubicBezTo>
                <a:cubicBezTo>
                  <a:pt x="3603895" y="593320"/>
                  <a:pt x="3585440" y="784715"/>
                  <a:pt x="3600001" y="1080000"/>
                </a:cubicBezTo>
                <a:cubicBezTo>
                  <a:pt x="3614562" y="1375285"/>
                  <a:pt x="3553623" y="1386214"/>
                  <a:pt x="3600001" y="1539000"/>
                </a:cubicBezTo>
                <a:cubicBezTo>
                  <a:pt x="3646379" y="1691786"/>
                  <a:pt x="3571552" y="1901275"/>
                  <a:pt x="3600001" y="1998000"/>
                </a:cubicBezTo>
                <a:cubicBezTo>
                  <a:pt x="3628450" y="2094725"/>
                  <a:pt x="3592496" y="2368561"/>
                  <a:pt x="3600001" y="2700000"/>
                </a:cubicBezTo>
                <a:cubicBezTo>
                  <a:pt x="3408575" y="2726500"/>
                  <a:pt x="3388953" y="2695626"/>
                  <a:pt x="3193715" y="2700000"/>
                </a:cubicBezTo>
                <a:cubicBezTo>
                  <a:pt x="2998477" y="2704374"/>
                  <a:pt x="2790283" y="2675161"/>
                  <a:pt x="2643429" y="2700000"/>
                </a:cubicBezTo>
                <a:cubicBezTo>
                  <a:pt x="2496575" y="2724839"/>
                  <a:pt x="2248084" y="2652331"/>
                  <a:pt x="2093143" y="2700000"/>
                </a:cubicBezTo>
                <a:cubicBezTo>
                  <a:pt x="1938202" y="2747669"/>
                  <a:pt x="1693978" y="2674683"/>
                  <a:pt x="1542858" y="2700000"/>
                </a:cubicBezTo>
                <a:cubicBezTo>
                  <a:pt x="1391738" y="2725317"/>
                  <a:pt x="1284717" y="2698418"/>
                  <a:pt x="1136572" y="2700000"/>
                </a:cubicBezTo>
                <a:cubicBezTo>
                  <a:pt x="988427" y="2701582"/>
                  <a:pt x="696249" y="2655279"/>
                  <a:pt x="550286" y="2700000"/>
                </a:cubicBezTo>
                <a:cubicBezTo>
                  <a:pt x="404323" y="2744721"/>
                  <a:pt x="241886" y="2672950"/>
                  <a:pt x="0" y="2700000"/>
                </a:cubicBezTo>
                <a:cubicBezTo>
                  <a:pt x="-52999" y="2494987"/>
                  <a:pt x="39854" y="2461302"/>
                  <a:pt x="0" y="2241000"/>
                </a:cubicBezTo>
                <a:cubicBezTo>
                  <a:pt x="-39854" y="2020698"/>
                  <a:pt x="61275" y="1936865"/>
                  <a:pt x="0" y="1674000"/>
                </a:cubicBezTo>
                <a:cubicBezTo>
                  <a:pt x="-61275" y="1411135"/>
                  <a:pt x="23031" y="1364808"/>
                  <a:pt x="0" y="1215000"/>
                </a:cubicBezTo>
                <a:cubicBezTo>
                  <a:pt x="-23031" y="1065192"/>
                  <a:pt x="210" y="922552"/>
                  <a:pt x="0" y="702000"/>
                </a:cubicBezTo>
                <a:cubicBezTo>
                  <a:pt x="-210" y="481448"/>
                  <a:pt x="64528" y="236974"/>
                  <a:pt x="0" y="0"/>
                </a:cubicBezTo>
                <a:close/>
              </a:path>
            </a:pathLst>
          </a:custGeom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8601918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86" y="36030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14286 w 3600001"/>
              <a:gd name="connsiteY1" fmla="*/ 0 h 2700000"/>
              <a:gd name="connsiteX2" fmla="*/ 1100572 w 3600001"/>
              <a:gd name="connsiteY2" fmla="*/ 0 h 2700000"/>
              <a:gd name="connsiteX3" fmla="*/ 1686858 w 3600001"/>
              <a:gd name="connsiteY3" fmla="*/ 0 h 2700000"/>
              <a:gd name="connsiteX4" fmla="*/ 2237143 w 3600001"/>
              <a:gd name="connsiteY4" fmla="*/ 0 h 2700000"/>
              <a:gd name="connsiteX5" fmla="*/ 2715429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567000 h 2700000"/>
              <a:gd name="connsiteX8" fmla="*/ 3600001 w 3600001"/>
              <a:gd name="connsiteY8" fmla="*/ 1107000 h 2700000"/>
              <a:gd name="connsiteX9" fmla="*/ 3600001 w 3600001"/>
              <a:gd name="connsiteY9" fmla="*/ 1674000 h 2700000"/>
              <a:gd name="connsiteX10" fmla="*/ 3600001 w 3600001"/>
              <a:gd name="connsiteY10" fmla="*/ 2160000 h 2700000"/>
              <a:gd name="connsiteX11" fmla="*/ 3600001 w 3600001"/>
              <a:gd name="connsiteY11" fmla="*/ 2700000 h 2700000"/>
              <a:gd name="connsiteX12" fmla="*/ 3085715 w 3600001"/>
              <a:gd name="connsiteY12" fmla="*/ 2700000 h 2700000"/>
              <a:gd name="connsiteX13" fmla="*/ 2643429 w 3600001"/>
              <a:gd name="connsiteY13" fmla="*/ 2700000 h 2700000"/>
              <a:gd name="connsiteX14" fmla="*/ 2165143 w 3600001"/>
              <a:gd name="connsiteY14" fmla="*/ 2700000 h 2700000"/>
              <a:gd name="connsiteX15" fmla="*/ 1650858 w 3600001"/>
              <a:gd name="connsiteY15" fmla="*/ 2700000 h 2700000"/>
              <a:gd name="connsiteX16" fmla="*/ 1208572 w 3600001"/>
              <a:gd name="connsiteY16" fmla="*/ 2700000 h 2700000"/>
              <a:gd name="connsiteX17" fmla="*/ 658286 w 3600001"/>
              <a:gd name="connsiteY17" fmla="*/ 2700000 h 2700000"/>
              <a:gd name="connsiteX18" fmla="*/ 0 w 3600001"/>
              <a:gd name="connsiteY18" fmla="*/ 2700000 h 2700000"/>
              <a:gd name="connsiteX19" fmla="*/ 0 w 3600001"/>
              <a:gd name="connsiteY19" fmla="*/ 2214000 h 2700000"/>
              <a:gd name="connsiteX20" fmla="*/ 0 w 3600001"/>
              <a:gd name="connsiteY20" fmla="*/ 1674000 h 2700000"/>
              <a:gd name="connsiteX21" fmla="*/ 0 w 3600001"/>
              <a:gd name="connsiteY21" fmla="*/ 1161000 h 2700000"/>
              <a:gd name="connsiteX22" fmla="*/ 0 w 3600001"/>
              <a:gd name="connsiteY22" fmla="*/ 675000 h 2700000"/>
              <a:gd name="connsiteX23" fmla="*/ 0 w 3600001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36453" y="-56240"/>
                  <a:pt x="322951" y="30592"/>
                  <a:pt x="514286" y="0"/>
                </a:cubicBezTo>
                <a:cubicBezTo>
                  <a:pt x="705621" y="-30592"/>
                  <a:pt x="929767" y="10971"/>
                  <a:pt x="1100572" y="0"/>
                </a:cubicBezTo>
                <a:cubicBezTo>
                  <a:pt x="1271377" y="-10971"/>
                  <a:pt x="1503575" y="30289"/>
                  <a:pt x="1686858" y="0"/>
                </a:cubicBezTo>
                <a:cubicBezTo>
                  <a:pt x="1870141" y="-30289"/>
                  <a:pt x="2082913" y="31265"/>
                  <a:pt x="2237143" y="0"/>
                </a:cubicBezTo>
                <a:cubicBezTo>
                  <a:pt x="2391374" y="-31265"/>
                  <a:pt x="2497501" y="39477"/>
                  <a:pt x="2715429" y="0"/>
                </a:cubicBezTo>
                <a:cubicBezTo>
                  <a:pt x="2933357" y="-39477"/>
                  <a:pt x="3277931" y="75846"/>
                  <a:pt x="3600001" y="0"/>
                </a:cubicBezTo>
                <a:cubicBezTo>
                  <a:pt x="3648216" y="242227"/>
                  <a:pt x="3557816" y="405309"/>
                  <a:pt x="3600001" y="567000"/>
                </a:cubicBezTo>
                <a:cubicBezTo>
                  <a:pt x="3642186" y="728691"/>
                  <a:pt x="3553213" y="855052"/>
                  <a:pt x="3600001" y="1107000"/>
                </a:cubicBezTo>
                <a:cubicBezTo>
                  <a:pt x="3646789" y="1358948"/>
                  <a:pt x="3594534" y="1450437"/>
                  <a:pt x="3600001" y="1674000"/>
                </a:cubicBezTo>
                <a:cubicBezTo>
                  <a:pt x="3605468" y="1897563"/>
                  <a:pt x="3550003" y="2010593"/>
                  <a:pt x="3600001" y="2160000"/>
                </a:cubicBezTo>
                <a:cubicBezTo>
                  <a:pt x="3649999" y="2309407"/>
                  <a:pt x="3555933" y="2451668"/>
                  <a:pt x="3600001" y="2700000"/>
                </a:cubicBezTo>
                <a:cubicBezTo>
                  <a:pt x="3395260" y="2755623"/>
                  <a:pt x="3312949" y="2675655"/>
                  <a:pt x="3085715" y="2700000"/>
                </a:cubicBezTo>
                <a:cubicBezTo>
                  <a:pt x="2858481" y="2724345"/>
                  <a:pt x="2747907" y="2673708"/>
                  <a:pt x="2643429" y="2700000"/>
                </a:cubicBezTo>
                <a:cubicBezTo>
                  <a:pt x="2538951" y="2726292"/>
                  <a:pt x="2349614" y="2663915"/>
                  <a:pt x="2165143" y="2700000"/>
                </a:cubicBezTo>
                <a:cubicBezTo>
                  <a:pt x="1980672" y="2736085"/>
                  <a:pt x="1784029" y="2665033"/>
                  <a:pt x="1650858" y="2700000"/>
                </a:cubicBezTo>
                <a:cubicBezTo>
                  <a:pt x="1517688" y="2734967"/>
                  <a:pt x="1363617" y="2697836"/>
                  <a:pt x="1208572" y="2700000"/>
                </a:cubicBezTo>
                <a:cubicBezTo>
                  <a:pt x="1053527" y="2702164"/>
                  <a:pt x="804670" y="2649560"/>
                  <a:pt x="658286" y="2700000"/>
                </a:cubicBezTo>
                <a:cubicBezTo>
                  <a:pt x="511902" y="2750440"/>
                  <a:pt x="243126" y="2699332"/>
                  <a:pt x="0" y="2700000"/>
                </a:cubicBezTo>
                <a:cubicBezTo>
                  <a:pt x="-21598" y="2525548"/>
                  <a:pt x="7766" y="2376557"/>
                  <a:pt x="0" y="2214000"/>
                </a:cubicBezTo>
                <a:cubicBezTo>
                  <a:pt x="-7766" y="2051443"/>
                  <a:pt x="5527" y="1881785"/>
                  <a:pt x="0" y="1674000"/>
                </a:cubicBezTo>
                <a:cubicBezTo>
                  <a:pt x="-5527" y="1466215"/>
                  <a:pt x="56000" y="1364739"/>
                  <a:pt x="0" y="1161000"/>
                </a:cubicBezTo>
                <a:cubicBezTo>
                  <a:pt x="-56000" y="957261"/>
                  <a:pt x="5371" y="867788"/>
                  <a:pt x="0" y="675000"/>
                </a:cubicBezTo>
                <a:cubicBezTo>
                  <a:pt x="-5371" y="482212"/>
                  <a:pt x="78108" y="33150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33660" y="-10467"/>
                  <a:pt x="293777" y="10011"/>
                  <a:pt x="550286" y="0"/>
                </a:cubicBezTo>
                <a:cubicBezTo>
                  <a:pt x="806795" y="-10011"/>
                  <a:pt x="784688" y="22726"/>
                  <a:pt x="956572" y="0"/>
                </a:cubicBezTo>
                <a:cubicBezTo>
                  <a:pt x="1128456" y="-22726"/>
                  <a:pt x="1239765" y="24508"/>
                  <a:pt x="1398858" y="0"/>
                </a:cubicBezTo>
                <a:cubicBezTo>
                  <a:pt x="1557951" y="-24508"/>
                  <a:pt x="1662922" y="34509"/>
                  <a:pt x="1805143" y="0"/>
                </a:cubicBezTo>
                <a:cubicBezTo>
                  <a:pt x="1947365" y="-34509"/>
                  <a:pt x="2132303" y="14131"/>
                  <a:pt x="2319429" y="0"/>
                </a:cubicBezTo>
                <a:cubicBezTo>
                  <a:pt x="2506555" y="-14131"/>
                  <a:pt x="2602420" y="50739"/>
                  <a:pt x="2761715" y="0"/>
                </a:cubicBezTo>
                <a:cubicBezTo>
                  <a:pt x="2921010" y="-50739"/>
                  <a:pt x="3237659" y="68569"/>
                  <a:pt x="3600001" y="0"/>
                </a:cubicBezTo>
                <a:cubicBezTo>
                  <a:pt x="3638373" y="289462"/>
                  <a:pt x="3548021" y="382170"/>
                  <a:pt x="3600001" y="594000"/>
                </a:cubicBezTo>
                <a:cubicBezTo>
                  <a:pt x="3651981" y="805830"/>
                  <a:pt x="3593402" y="858454"/>
                  <a:pt x="3600001" y="1053000"/>
                </a:cubicBezTo>
                <a:cubicBezTo>
                  <a:pt x="3606600" y="1247546"/>
                  <a:pt x="3568751" y="1414252"/>
                  <a:pt x="3600001" y="1593000"/>
                </a:cubicBezTo>
                <a:cubicBezTo>
                  <a:pt x="3631251" y="1771748"/>
                  <a:pt x="3578368" y="1928611"/>
                  <a:pt x="3600001" y="2052000"/>
                </a:cubicBezTo>
                <a:cubicBezTo>
                  <a:pt x="3621634" y="2175389"/>
                  <a:pt x="3551404" y="2539564"/>
                  <a:pt x="3600001" y="2700000"/>
                </a:cubicBezTo>
                <a:cubicBezTo>
                  <a:pt x="3476670" y="2703374"/>
                  <a:pt x="3166029" y="2667384"/>
                  <a:pt x="3049715" y="2700000"/>
                </a:cubicBezTo>
                <a:cubicBezTo>
                  <a:pt x="2933401" y="2732616"/>
                  <a:pt x="2607403" y="2691357"/>
                  <a:pt x="2463429" y="2700000"/>
                </a:cubicBezTo>
                <a:cubicBezTo>
                  <a:pt x="2319455" y="2708643"/>
                  <a:pt x="2101313" y="2635095"/>
                  <a:pt x="1877143" y="2700000"/>
                </a:cubicBezTo>
                <a:cubicBezTo>
                  <a:pt x="1652973" y="2764905"/>
                  <a:pt x="1632090" y="2687606"/>
                  <a:pt x="1434858" y="2700000"/>
                </a:cubicBezTo>
                <a:cubicBezTo>
                  <a:pt x="1237627" y="2712394"/>
                  <a:pt x="1110277" y="2661953"/>
                  <a:pt x="992572" y="2700000"/>
                </a:cubicBezTo>
                <a:cubicBezTo>
                  <a:pt x="874867" y="2738047"/>
                  <a:pt x="650881" y="2689189"/>
                  <a:pt x="550286" y="2700000"/>
                </a:cubicBezTo>
                <a:cubicBezTo>
                  <a:pt x="449691" y="2710811"/>
                  <a:pt x="261836" y="2650238"/>
                  <a:pt x="0" y="2700000"/>
                </a:cubicBezTo>
                <a:cubicBezTo>
                  <a:pt x="-17220" y="2463548"/>
                  <a:pt x="15382" y="2342418"/>
                  <a:pt x="0" y="2106000"/>
                </a:cubicBezTo>
                <a:cubicBezTo>
                  <a:pt x="-15382" y="1869582"/>
                  <a:pt x="52536" y="1722405"/>
                  <a:pt x="0" y="1620000"/>
                </a:cubicBezTo>
                <a:cubicBezTo>
                  <a:pt x="-52536" y="1517595"/>
                  <a:pt x="27595" y="1147914"/>
                  <a:pt x="0" y="1026000"/>
                </a:cubicBezTo>
                <a:cubicBezTo>
                  <a:pt x="-27595" y="904086"/>
                  <a:pt x="19587" y="751441"/>
                  <a:pt x="0" y="567000"/>
                </a:cubicBezTo>
                <a:cubicBezTo>
                  <a:pt x="-19587" y="382559"/>
                  <a:pt x="51196" y="221144"/>
                  <a:pt x="0" y="0"/>
                </a:cubicBezTo>
                <a:close/>
              </a:path>
            </a:pathLst>
          </a:custGeom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1212271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" y="6509084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14286 w 3600001"/>
              <a:gd name="connsiteY1" fmla="*/ 0 h 2700000"/>
              <a:gd name="connsiteX2" fmla="*/ 1028572 w 3600001"/>
              <a:gd name="connsiteY2" fmla="*/ 0 h 2700000"/>
              <a:gd name="connsiteX3" fmla="*/ 1614858 w 3600001"/>
              <a:gd name="connsiteY3" fmla="*/ 0 h 2700000"/>
              <a:gd name="connsiteX4" fmla="*/ 2093143 w 3600001"/>
              <a:gd name="connsiteY4" fmla="*/ 0 h 2700000"/>
              <a:gd name="connsiteX5" fmla="*/ 2679429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540000 h 2700000"/>
              <a:gd name="connsiteX8" fmla="*/ 3600001 w 3600001"/>
              <a:gd name="connsiteY8" fmla="*/ 1026000 h 2700000"/>
              <a:gd name="connsiteX9" fmla="*/ 3600001 w 3600001"/>
              <a:gd name="connsiteY9" fmla="*/ 1485000 h 2700000"/>
              <a:gd name="connsiteX10" fmla="*/ 3600001 w 3600001"/>
              <a:gd name="connsiteY10" fmla="*/ 1998000 h 2700000"/>
              <a:gd name="connsiteX11" fmla="*/ 3600001 w 3600001"/>
              <a:gd name="connsiteY11" fmla="*/ 2700000 h 2700000"/>
              <a:gd name="connsiteX12" fmla="*/ 3049715 w 3600001"/>
              <a:gd name="connsiteY12" fmla="*/ 2700000 h 2700000"/>
              <a:gd name="connsiteX13" fmla="*/ 2535429 w 3600001"/>
              <a:gd name="connsiteY13" fmla="*/ 2700000 h 2700000"/>
              <a:gd name="connsiteX14" fmla="*/ 2129143 w 3600001"/>
              <a:gd name="connsiteY14" fmla="*/ 2700000 h 2700000"/>
              <a:gd name="connsiteX15" fmla="*/ 1686858 w 3600001"/>
              <a:gd name="connsiteY15" fmla="*/ 2700000 h 2700000"/>
              <a:gd name="connsiteX16" fmla="*/ 1280572 w 3600001"/>
              <a:gd name="connsiteY16" fmla="*/ 2700000 h 2700000"/>
              <a:gd name="connsiteX17" fmla="*/ 802286 w 3600001"/>
              <a:gd name="connsiteY17" fmla="*/ 2700000 h 2700000"/>
              <a:gd name="connsiteX18" fmla="*/ 0 w 3600001"/>
              <a:gd name="connsiteY18" fmla="*/ 2700000 h 2700000"/>
              <a:gd name="connsiteX19" fmla="*/ 0 w 3600001"/>
              <a:gd name="connsiteY19" fmla="*/ 2187000 h 2700000"/>
              <a:gd name="connsiteX20" fmla="*/ 0 w 3600001"/>
              <a:gd name="connsiteY20" fmla="*/ 1728000 h 2700000"/>
              <a:gd name="connsiteX21" fmla="*/ 0 w 3600001"/>
              <a:gd name="connsiteY21" fmla="*/ 1215000 h 2700000"/>
              <a:gd name="connsiteX22" fmla="*/ 0 w 3600001"/>
              <a:gd name="connsiteY22" fmla="*/ 756000 h 2700000"/>
              <a:gd name="connsiteX23" fmla="*/ 0 w 3600001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59602" y="-54214"/>
                  <a:pt x="309261" y="4716"/>
                  <a:pt x="514286" y="0"/>
                </a:cubicBezTo>
                <a:cubicBezTo>
                  <a:pt x="719311" y="-4716"/>
                  <a:pt x="882190" y="58206"/>
                  <a:pt x="1028572" y="0"/>
                </a:cubicBezTo>
                <a:cubicBezTo>
                  <a:pt x="1174954" y="-58206"/>
                  <a:pt x="1395162" y="29730"/>
                  <a:pt x="1614858" y="0"/>
                </a:cubicBezTo>
                <a:cubicBezTo>
                  <a:pt x="1834554" y="-29730"/>
                  <a:pt x="1941029" y="26385"/>
                  <a:pt x="2093143" y="0"/>
                </a:cubicBezTo>
                <a:cubicBezTo>
                  <a:pt x="2245257" y="-26385"/>
                  <a:pt x="2483211" y="24351"/>
                  <a:pt x="2679429" y="0"/>
                </a:cubicBezTo>
                <a:cubicBezTo>
                  <a:pt x="2875647" y="-24351"/>
                  <a:pt x="3259928" y="16643"/>
                  <a:pt x="3600001" y="0"/>
                </a:cubicBezTo>
                <a:cubicBezTo>
                  <a:pt x="3600991" y="235759"/>
                  <a:pt x="3566903" y="374453"/>
                  <a:pt x="3600001" y="540000"/>
                </a:cubicBezTo>
                <a:cubicBezTo>
                  <a:pt x="3633099" y="705547"/>
                  <a:pt x="3573280" y="810615"/>
                  <a:pt x="3600001" y="1026000"/>
                </a:cubicBezTo>
                <a:cubicBezTo>
                  <a:pt x="3626722" y="1241385"/>
                  <a:pt x="3550510" y="1324217"/>
                  <a:pt x="3600001" y="1485000"/>
                </a:cubicBezTo>
                <a:cubicBezTo>
                  <a:pt x="3649492" y="1645783"/>
                  <a:pt x="3584198" y="1885905"/>
                  <a:pt x="3600001" y="1998000"/>
                </a:cubicBezTo>
                <a:cubicBezTo>
                  <a:pt x="3615804" y="2110095"/>
                  <a:pt x="3544113" y="2418905"/>
                  <a:pt x="3600001" y="2700000"/>
                </a:cubicBezTo>
                <a:cubicBezTo>
                  <a:pt x="3408203" y="2702331"/>
                  <a:pt x="3275729" y="2683870"/>
                  <a:pt x="3049715" y="2700000"/>
                </a:cubicBezTo>
                <a:cubicBezTo>
                  <a:pt x="2823701" y="2716130"/>
                  <a:pt x="2728852" y="2684473"/>
                  <a:pt x="2535429" y="2700000"/>
                </a:cubicBezTo>
                <a:cubicBezTo>
                  <a:pt x="2342006" y="2715527"/>
                  <a:pt x="2250854" y="2678447"/>
                  <a:pt x="2129143" y="2700000"/>
                </a:cubicBezTo>
                <a:cubicBezTo>
                  <a:pt x="2007432" y="2721553"/>
                  <a:pt x="1803197" y="2692154"/>
                  <a:pt x="1686858" y="2700000"/>
                </a:cubicBezTo>
                <a:cubicBezTo>
                  <a:pt x="1570520" y="2707846"/>
                  <a:pt x="1432509" y="2654810"/>
                  <a:pt x="1280572" y="2700000"/>
                </a:cubicBezTo>
                <a:cubicBezTo>
                  <a:pt x="1128635" y="2745190"/>
                  <a:pt x="975443" y="2675651"/>
                  <a:pt x="802286" y="2700000"/>
                </a:cubicBezTo>
                <a:cubicBezTo>
                  <a:pt x="629129" y="2724349"/>
                  <a:pt x="177771" y="2604173"/>
                  <a:pt x="0" y="2700000"/>
                </a:cubicBezTo>
                <a:cubicBezTo>
                  <a:pt x="-54455" y="2564667"/>
                  <a:pt x="9295" y="2300994"/>
                  <a:pt x="0" y="2187000"/>
                </a:cubicBezTo>
                <a:cubicBezTo>
                  <a:pt x="-9295" y="2073006"/>
                  <a:pt x="5863" y="1954737"/>
                  <a:pt x="0" y="1728000"/>
                </a:cubicBezTo>
                <a:cubicBezTo>
                  <a:pt x="-5863" y="1501263"/>
                  <a:pt x="4840" y="1409250"/>
                  <a:pt x="0" y="1215000"/>
                </a:cubicBezTo>
                <a:cubicBezTo>
                  <a:pt x="-4840" y="1020750"/>
                  <a:pt x="37081" y="904591"/>
                  <a:pt x="0" y="756000"/>
                </a:cubicBezTo>
                <a:cubicBezTo>
                  <a:pt x="-37081" y="607409"/>
                  <a:pt x="2824" y="309496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84525" y="-16007"/>
                  <a:pt x="299295" y="60489"/>
                  <a:pt x="514286" y="0"/>
                </a:cubicBezTo>
                <a:cubicBezTo>
                  <a:pt x="729277" y="-60489"/>
                  <a:pt x="901270" y="65983"/>
                  <a:pt x="1100572" y="0"/>
                </a:cubicBezTo>
                <a:cubicBezTo>
                  <a:pt x="1299874" y="-65983"/>
                  <a:pt x="1439765" y="64488"/>
                  <a:pt x="1686858" y="0"/>
                </a:cubicBezTo>
                <a:cubicBezTo>
                  <a:pt x="1933951" y="-64488"/>
                  <a:pt x="1992504" y="40226"/>
                  <a:pt x="2093143" y="0"/>
                </a:cubicBezTo>
                <a:cubicBezTo>
                  <a:pt x="2193782" y="-40226"/>
                  <a:pt x="2404719" y="42206"/>
                  <a:pt x="2571429" y="0"/>
                </a:cubicBezTo>
                <a:cubicBezTo>
                  <a:pt x="2738139" y="-42206"/>
                  <a:pt x="2869822" y="17346"/>
                  <a:pt x="3121715" y="0"/>
                </a:cubicBezTo>
                <a:cubicBezTo>
                  <a:pt x="3373608" y="-17346"/>
                  <a:pt x="3445651" y="2764"/>
                  <a:pt x="3600001" y="0"/>
                </a:cubicBezTo>
                <a:cubicBezTo>
                  <a:pt x="3637016" y="217762"/>
                  <a:pt x="3561793" y="420786"/>
                  <a:pt x="3600001" y="540000"/>
                </a:cubicBezTo>
                <a:cubicBezTo>
                  <a:pt x="3638209" y="659214"/>
                  <a:pt x="3581825" y="1001586"/>
                  <a:pt x="3600001" y="1134000"/>
                </a:cubicBezTo>
                <a:cubicBezTo>
                  <a:pt x="3618177" y="1266414"/>
                  <a:pt x="3584759" y="1559459"/>
                  <a:pt x="3600001" y="1674000"/>
                </a:cubicBezTo>
                <a:cubicBezTo>
                  <a:pt x="3615243" y="1788541"/>
                  <a:pt x="3499667" y="2208180"/>
                  <a:pt x="3600001" y="2700000"/>
                </a:cubicBezTo>
                <a:cubicBezTo>
                  <a:pt x="3372256" y="2720771"/>
                  <a:pt x="3170407" y="2672635"/>
                  <a:pt x="3049715" y="2700000"/>
                </a:cubicBezTo>
                <a:cubicBezTo>
                  <a:pt x="2929023" y="2727365"/>
                  <a:pt x="2607254" y="2692441"/>
                  <a:pt x="2463429" y="2700000"/>
                </a:cubicBezTo>
                <a:cubicBezTo>
                  <a:pt x="2319604" y="2707559"/>
                  <a:pt x="2061067" y="2672165"/>
                  <a:pt x="1949143" y="2700000"/>
                </a:cubicBezTo>
                <a:cubicBezTo>
                  <a:pt x="1837219" y="2727835"/>
                  <a:pt x="1628204" y="2653049"/>
                  <a:pt x="1398858" y="2700000"/>
                </a:cubicBezTo>
                <a:cubicBezTo>
                  <a:pt x="1169512" y="2746951"/>
                  <a:pt x="1127500" y="2672191"/>
                  <a:pt x="920572" y="2700000"/>
                </a:cubicBezTo>
                <a:cubicBezTo>
                  <a:pt x="713644" y="2727809"/>
                  <a:pt x="220061" y="2686939"/>
                  <a:pt x="0" y="2700000"/>
                </a:cubicBezTo>
                <a:cubicBezTo>
                  <a:pt x="-8042" y="2555102"/>
                  <a:pt x="28769" y="2411180"/>
                  <a:pt x="0" y="2187000"/>
                </a:cubicBezTo>
                <a:cubicBezTo>
                  <a:pt x="-28769" y="1962820"/>
                  <a:pt x="23684" y="1870354"/>
                  <a:pt x="0" y="1674000"/>
                </a:cubicBezTo>
                <a:cubicBezTo>
                  <a:pt x="-23684" y="1477646"/>
                  <a:pt x="46449" y="1285202"/>
                  <a:pt x="0" y="1107000"/>
                </a:cubicBezTo>
                <a:cubicBezTo>
                  <a:pt x="-46449" y="928798"/>
                  <a:pt x="28948" y="828413"/>
                  <a:pt x="0" y="567000"/>
                </a:cubicBezTo>
                <a:cubicBezTo>
                  <a:pt x="-28948" y="305587"/>
                  <a:pt x="6227" y="189496"/>
                  <a:pt x="0" y="0"/>
                </a:cubicBezTo>
                <a:close/>
              </a:path>
            </a:pathLst>
          </a:custGeom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42014755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977759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4563836" y="3437950"/>
            <a:ext cx="2470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DEŇ  DETÍ.</a:t>
            </a:r>
            <a:endParaRPr lang="sk-SK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deň detí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249" y="0"/>
            <a:ext cx="3276601" cy="24574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Obrázok 4" descr="deň detí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503" y="2527988"/>
            <a:ext cx="3852333" cy="28892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Obrázok 5" descr="deň detí (1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1745" y="5588001"/>
            <a:ext cx="3238500" cy="4317999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" y="5588001"/>
            <a:ext cx="3238499" cy="431799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6" y="0"/>
            <a:ext cx="1851412" cy="238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575"/>
            <a:ext cx="6858000" cy="993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890065" y="5913129"/>
            <a:ext cx="537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Návšteva včelárov – beseda a odovzdávanie</a:t>
            </a:r>
          </a:p>
          <a:p>
            <a:r>
              <a:rPr lang="sk-SK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hmyzieho domčeka a lapačov </a:t>
            </a:r>
            <a:r>
              <a:rPr lang="sk-SK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sršňov.</a:t>
            </a:r>
            <a:endParaRPr lang="sk-SK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95" y="6736536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28000 w 3600001"/>
              <a:gd name="connsiteY1" fmla="*/ 0 h 2700000"/>
              <a:gd name="connsiteX2" fmla="*/ 1020000 w 3600001"/>
              <a:gd name="connsiteY2" fmla="*/ 0 h 2700000"/>
              <a:gd name="connsiteX3" fmla="*/ 1692000 w 3600001"/>
              <a:gd name="connsiteY3" fmla="*/ 0 h 2700000"/>
              <a:gd name="connsiteX4" fmla="*/ 2364001 w 3600001"/>
              <a:gd name="connsiteY4" fmla="*/ 0 h 2700000"/>
              <a:gd name="connsiteX5" fmla="*/ 3036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02000 h 2700000"/>
              <a:gd name="connsiteX8" fmla="*/ 3600001 w 3600001"/>
              <a:gd name="connsiteY8" fmla="*/ 1404000 h 2700000"/>
              <a:gd name="connsiteX9" fmla="*/ 3600001 w 3600001"/>
              <a:gd name="connsiteY9" fmla="*/ 2079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364001 w 3600001"/>
              <a:gd name="connsiteY12" fmla="*/ 2700000 h 2700000"/>
              <a:gd name="connsiteX13" fmla="*/ 1836001 w 3600001"/>
              <a:gd name="connsiteY13" fmla="*/ 2700000 h 2700000"/>
              <a:gd name="connsiteX14" fmla="*/ 1236000 w 3600001"/>
              <a:gd name="connsiteY14" fmla="*/ 2700000 h 2700000"/>
              <a:gd name="connsiteX15" fmla="*/ 60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1998000 h 2700000"/>
              <a:gd name="connsiteX18" fmla="*/ 0 w 3600001"/>
              <a:gd name="connsiteY18" fmla="*/ 1404000 h 2700000"/>
              <a:gd name="connsiteX19" fmla="*/ 0 w 3600001"/>
              <a:gd name="connsiteY19" fmla="*/ 810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22763" y="12772"/>
                  <a:pt x="410820" y="3623"/>
                  <a:pt x="528000" y="0"/>
                </a:cubicBezTo>
                <a:cubicBezTo>
                  <a:pt x="645180" y="-3623"/>
                  <a:pt x="855181" y="-14"/>
                  <a:pt x="1020000" y="0"/>
                </a:cubicBezTo>
                <a:cubicBezTo>
                  <a:pt x="1184819" y="14"/>
                  <a:pt x="1363290" y="31792"/>
                  <a:pt x="1692000" y="0"/>
                </a:cubicBezTo>
                <a:cubicBezTo>
                  <a:pt x="2020710" y="-31792"/>
                  <a:pt x="2045793" y="20328"/>
                  <a:pt x="2364001" y="0"/>
                </a:cubicBezTo>
                <a:cubicBezTo>
                  <a:pt x="2682209" y="-20328"/>
                  <a:pt x="2780535" y="-11240"/>
                  <a:pt x="3036001" y="0"/>
                </a:cubicBezTo>
                <a:cubicBezTo>
                  <a:pt x="3291467" y="11240"/>
                  <a:pt x="3413387" y="-27248"/>
                  <a:pt x="3600001" y="0"/>
                </a:cubicBezTo>
                <a:cubicBezTo>
                  <a:pt x="3625063" y="284664"/>
                  <a:pt x="3601988" y="495155"/>
                  <a:pt x="3600001" y="702000"/>
                </a:cubicBezTo>
                <a:cubicBezTo>
                  <a:pt x="3598014" y="908845"/>
                  <a:pt x="3633958" y="1079756"/>
                  <a:pt x="3600001" y="1404000"/>
                </a:cubicBezTo>
                <a:cubicBezTo>
                  <a:pt x="3566044" y="1728244"/>
                  <a:pt x="3599164" y="1773153"/>
                  <a:pt x="3600001" y="2079000"/>
                </a:cubicBezTo>
                <a:cubicBezTo>
                  <a:pt x="3600838" y="2384847"/>
                  <a:pt x="3627358" y="2452396"/>
                  <a:pt x="3600001" y="2700000"/>
                </a:cubicBezTo>
                <a:cubicBezTo>
                  <a:pt x="3348915" y="2726972"/>
                  <a:pt x="3084455" y="2707377"/>
                  <a:pt x="2928001" y="2700000"/>
                </a:cubicBezTo>
                <a:cubicBezTo>
                  <a:pt x="2771547" y="2692623"/>
                  <a:pt x="2489682" y="2710621"/>
                  <a:pt x="2364001" y="2700000"/>
                </a:cubicBezTo>
                <a:cubicBezTo>
                  <a:pt x="2238320" y="2689379"/>
                  <a:pt x="1982080" y="2680438"/>
                  <a:pt x="1836001" y="2700000"/>
                </a:cubicBezTo>
                <a:cubicBezTo>
                  <a:pt x="1689922" y="2719562"/>
                  <a:pt x="1448421" y="2682711"/>
                  <a:pt x="1236000" y="2700000"/>
                </a:cubicBezTo>
                <a:cubicBezTo>
                  <a:pt x="1023579" y="2717289"/>
                  <a:pt x="727618" y="2725980"/>
                  <a:pt x="600000" y="2700000"/>
                </a:cubicBezTo>
                <a:cubicBezTo>
                  <a:pt x="472382" y="2674020"/>
                  <a:pt x="265684" y="2703420"/>
                  <a:pt x="0" y="2700000"/>
                </a:cubicBezTo>
                <a:cubicBezTo>
                  <a:pt x="26968" y="2405535"/>
                  <a:pt x="26157" y="2345392"/>
                  <a:pt x="0" y="1998000"/>
                </a:cubicBezTo>
                <a:cubicBezTo>
                  <a:pt x="-26157" y="1650608"/>
                  <a:pt x="4567" y="1558562"/>
                  <a:pt x="0" y="1404000"/>
                </a:cubicBezTo>
                <a:cubicBezTo>
                  <a:pt x="-4567" y="1249438"/>
                  <a:pt x="-14208" y="1072908"/>
                  <a:pt x="0" y="810000"/>
                </a:cubicBezTo>
                <a:cubicBezTo>
                  <a:pt x="14208" y="547092"/>
                  <a:pt x="-8725" y="363351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51391" y="-3169"/>
                  <a:pt x="334062" y="-8045"/>
                  <a:pt x="528000" y="0"/>
                </a:cubicBezTo>
                <a:cubicBezTo>
                  <a:pt x="721938" y="8045"/>
                  <a:pt x="907837" y="-5006"/>
                  <a:pt x="1200000" y="0"/>
                </a:cubicBezTo>
                <a:cubicBezTo>
                  <a:pt x="1492163" y="5006"/>
                  <a:pt x="1469235" y="-24801"/>
                  <a:pt x="1728000" y="0"/>
                </a:cubicBezTo>
                <a:cubicBezTo>
                  <a:pt x="1986765" y="24801"/>
                  <a:pt x="2029033" y="7631"/>
                  <a:pt x="2292001" y="0"/>
                </a:cubicBezTo>
                <a:cubicBezTo>
                  <a:pt x="2554969" y="-7631"/>
                  <a:pt x="2637859" y="8482"/>
                  <a:pt x="2856001" y="0"/>
                </a:cubicBezTo>
                <a:cubicBezTo>
                  <a:pt x="3074143" y="-8482"/>
                  <a:pt x="3250744" y="-15630"/>
                  <a:pt x="3600001" y="0"/>
                </a:cubicBezTo>
                <a:cubicBezTo>
                  <a:pt x="3585307" y="294214"/>
                  <a:pt x="3626762" y="509972"/>
                  <a:pt x="3600001" y="675000"/>
                </a:cubicBezTo>
                <a:cubicBezTo>
                  <a:pt x="3573240" y="840028"/>
                  <a:pt x="3595442" y="1080659"/>
                  <a:pt x="3600001" y="1404000"/>
                </a:cubicBezTo>
                <a:cubicBezTo>
                  <a:pt x="3604560" y="1727341"/>
                  <a:pt x="3572551" y="1908336"/>
                  <a:pt x="3600001" y="2106000"/>
                </a:cubicBezTo>
                <a:cubicBezTo>
                  <a:pt x="3627451" y="2303664"/>
                  <a:pt x="3575295" y="2559032"/>
                  <a:pt x="3600001" y="2700000"/>
                </a:cubicBezTo>
                <a:cubicBezTo>
                  <a:pt x="3442463" y="2681642"/>
                  <a:pt x="3169812" y="2692521"/>
                  <a:pt x="2964001" y="2700000"/>
                </a:cubicBezTo>
                <a:cubicBezTo>
                  <a:pt x="2758190" y="2707479"/>
                  <a:pt x="2710321" y="2707289"/>
                  <a:pt x="2472001" y="2700000"/>
                </a:cubicBezTo>
                <a:cubicBezTo>
                  <a:pt x="2233681" y="2692711"/>
                  <a:pt x="2099517" y="2683564"/>
                  <a:pt x="1980001" y="2700000"/>
                </a:cubicBezTo>
                <a:cubicBezTo>
                  <a:pt x="1860485" y="2716436"/>
                  <a:pt x="1511904" y="2718580"/>
                  <a:pt x="1380000" y="2700000"/>
                </a:cubicBezTo>
                <a:cubicBezTo>
                  <a:pt x="1248096" y="2681420"/>
                  <a:pt x="1009813" y="2676536"/>
                  <a:pt x="888000" y="2700000"/>
                </a:cubicBezTo>
                <a:cubicBezTo>
                  <a:pt x="766187" y="2723464"/>
                  <a:pt x="216105" y="2692100"/>
                  <a:pt x="0" y="2700000"/>
                </a:cubicBezTo>
                <a:cubicBezTo>
                  <a:pt x="6896" y="2485355"/>
                  <a:pt x="27372" y="2215411"/>
                  <a:pt x="0" y="2025000"/>
                </a:cubicBezTo>
                <a:cubicBezTo>
                  <a:pt x="-27372" y="1834589"/>
                  <a:pt x="-20621" y="1671563"/>
                  <a:pt x="0" y="1404000"/>
                </a:cubicBezTo>
                <a:cubicBezTo>
                  <a:pt x="20621" y="1136437"/>
                  <a:pt x="-16256" y="968015"/>
                  <a:pt x="0" y="756000"/>
                </a:cubicBezTo>
                <a:cubicBezTo>
                  <a:pt x="16256" y="543985"/>
                  <a:pt x="8558" y="172613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94936742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95" y="19050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00000 w 3600001"/>
              <a:gd name="connsiteY1" fmla="*/ 0 h 2700000"/>
              <a:gd name="connsiteX2" fmla="*/ 1200000 w 3600001"/>
              <a:gd name="connsiteY2" fmla="*/ 0 h 2700000"/>
              <a:gd name="connsiteX3" fmla="*/ 1872001 w 3600001"/>
              <a:gd name="connsiteY3" fmla="*/ 0 h 2700000"/>
              <a:gd name="connsiteX4" fmla="*/ 2472001 w 3600001"/>
              <a:gd name="connsiteY4" fmla="*/ 0 h 2700000"/>
              <a:gd name="connsiteX5" fmla="*/ 3072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29000 h 2700000"/>
              <a:gd name="connsiteX8" fmla="*/ 3600001 w 3600001"/>
              <a:gd name="connsiteY8" fmla="*/ 1323000 h 2700000"/>
              <a:gd name="connsiteX9" fmla="*/ 3600001 w 3600001"/>
              <a:gd name="connsiteY9" fmla="*/ 1917000 h 2700000"/>
              <a:gd name="connsiteX10" fmla="*/ 3600001 w 3600001"/>
              <a:gd name="connsiteY10" fmla="*/ 2700000 h 2700000"/>
              <a:gd name="connsiteX11" fmla="*/ 3108001 w 3600001"/>
              <a:gd name="connsiteY11" fmla="*/ 2700000 h 2700000"/>
              <a:gd name="connsiteX12" fmla="*/ 2616001 w 3600001"/>
              <a:gd name="connsiteY12" fmla="*/ 2700000 h 2700000"/>
              <a:gd name="connsiteX13" fmla="*/ 2052001 w 3600001"/>
              <a:gd name="connsiteY13" fmla="*/ 2700000 h 2700000"/>
              <a:gd name="connsiteX14" fmla="*/ 1488000 w 3600001"/>
              <a:gd name="connsiteY14" fmla="*/ 2700000 h 2700000"/>
              <a:gd name="connsiteX15" fmla="*/ 960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52000 h 2700000"/>
              <a:gd name="connsiteX18" fmla="*/ 0 w 3600001"/>
              <a:gd name="connsiteY18" fmla="*/ 1458000 h 2700000"/>
              <a:gd name="connsiteX19" fmla="*/ 0 w 3600001"/>
              <a:gd name="connsiteY19" fmla="*/ 810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78511" y="-4603"/>
                  <a:pt x="380888" y="24268"/>
                  <a:pt x="600000" y="0"/>
                </a:cubicBezTo>
                <a:cubicBezTo>
                  <a:pt x="819112" y="-24268"/>
                  <a:pt x="1060851" y="-10181"/>
                  <a:pt x="1200000" y="0"/>
                </a:cubicBezTo>
                <a:cubicBezTo>
                  <a:pt x="1339149" y="10181"/>
                  <a:pt x="1725840" y="25437"/>
                  <a:pt x="1872001" y="0"/>
                </a:cubicBezTo>
                <a:cubicBezTo>
                  <a:pt x="2018162" y="-25437"/>
                  <a:pt x="2281765" y="-3287"/>
                  <a:pt x="2472001" y="0"/>
                </a:cubicBezTo>
                <a:cubicBezTo>
                  <a:pt x="2662237" y="3287"/>
                  <a:pt x="2773581" y="-26181"/>
                  <a:pt x="3072001" y="0"/>
                </a:cubicBezTo>
                <a:cubicBezTo>
                  <a:pt x="3370421" y="26181"/>
                  <a:pt x="3490196" y="-8139"/>
                  <a:pt x="3600001" y="0"/>
                </a:cubicBezTo>
                <a:cubicBezTo>
                  <a:pt x="3626277" y="267816"/>
                  <a:pt x="3620321" y="505493"/>
                  <a:pt x="3600001" y="729000"/>
                </a:cubicBezTo>
                <a:cubicBezTo>
                  <a:pt x="3579681" y="952507"/>
                  <a:pt x="3572007" y="1107099"/>
                  <a:pt x="3600001" y="1323000"/>
                </a:cubicBezTo>
                <a:cubicBezTo>
                  <a:pt x="3627995" y="1538901"/>
                  <a:pt x="3604250" y="1726505"/>
                  <a:pt x="3600001" y="1917000"/>
                </a:cubicBezTo>
                <a:cubicBezTo>
                  <a:pt x="3595752" y="2107495"/>
                  <a:pt x="3615094" y="2375737"/>
                  <a:pt x="3600001" y="2700000"/>
                </a:cubicBezTo>
                <a:cubicBezTo>
                  <a:pt x="3448041" y="2689978"/>
                  <a:pt x="3232610" y="2695369"/>
                  <a:pt x="3108001" y="2700000"/>
                </a:cubicBezTo>
                <a:cubicBezTo>
                  <a:pt x="2983392" y="2704631"/>
                  <a:pt x="2749555" y="2680688"/>
                  <a:pt x="2616001" y="2700000"/>
                </a:cubicBezTo>
                <a:cubicBezTo>
                  <a:pt x="2482447" y="2719312"/>
                  <a:pt x="2165458" y="2727333"/>
                  <a:pt x="2052001" y="2700000"/>
                </a:cubicBezTo>
                <a:cubicBezTo>
                  <a:pt x="1938544" y="2672667"/>
                  <a:pt x="1694463" y="2703924"/>
                  <a:pt x="1488000" y="2700000"/>
                </a:cubicBezTo>
                <a:cubicBezTo>
                  <a:pt x="1281537" y="2696076"/>
                  <a:pt x="1078433" y="2695764"/>
                  <a:pt x="960000" y="2700000"/>
                </a:cubicBezTo>
                <a:cubicBezTo>
                  <a:pt x="841567" y="2704236"/>
                  <a:pt x="308656" y="2707286"/>
                  <a:pt x="0" y="2700000"/>
                </a:cubicBezTo>
                <a:cubicBezTo>
                  <a:pt x="-31360" y="2425108"/>
                  <a:pt x="4837" y="2269730"/>
                  <a:pt x="0" y="2052000"/>
                </a:cubicBezTo>
                <a:cubicBezTo>
                  <a:pt x="-4837" y="1834270"/>
                  <a:pt x="14547" y="1728427"/>
                  <a:pt x="0" y="1458000"/>
                </a:cubicBezTo>
                <a:cubicBezTo>
                  <a:pt x="-14547" y="1187573"/>
                  <a:pt x="-10894" y="1014161"/>
                  <a:pt x="0" y="810000"/>
                </a:cubicBezTo>
                <a:cubicBezTo>
                  <a:pt x="10894" y="605839"/>
                  <a:pt x="-16550" y="34440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30439" y="-18148"/>
                  <a:pt x="315781" y="6151"/>
                  <a:pt x="600000" y="0"/>
                </a:cubicBezTo>
                <a:cubicBezTo>
                  <a:pt x="884219" y="-6151"/>
                  <a:pt x="1006008" y="-17090"/>
                  <a:pt x="1200000" y="0"/>
                </a:cubicBezTo>
                <a:cubicBezTo>
                  <a:pt x="1393992" y="17090"/>
                  <a:pt x="1567242" y="-24"/>
                  <a:pt x="1692000" y="0"/>
                </a:cubicBezTo>
                <a:cubicBezTo>
                  <a:pt x="1816758" y="24"/>
                  <a:pt x="2030237" y="10047"/>
                  <a:pt x="2364001" y="0"/>
                </a:cubicBezTo>
                <a:cubicBezTo>
                  <a:pt x="2697765" y="-10047"/>
                  <a:pt x="2638801" y="-5416"/>
                  <a:pt x="2856001" y="0"/>
                </a:cubicBezTo>
                <a:cubicBezTo>
                  <a:pt x="3073201" y="5416"/>
                  <a:pt x="3315638" y="-26021"/>
                  <a:pt x="3600001" y="0"/>
                </a:cubicBezTo>
                <a:cubicBezTo>
                  <a:pt x="3572387" y="168464"/>
                  <a:pt x="3608743" y="403606"/>
                  <a:pt x="3600001" y="594000"/>
                </a:cubicBezTo>
                <a:cubicBezTo>
                  <a:pt x="3591259" y="784394"/>
                  <a:pt x="3624912" y="983337"/>
                  <a:pt x="3600001" y="1269000"/>
                </a:cubicBezTo>
                <a:cubicBezTo>
                  <a:pt x="3575090" y="1554663"/>
                  <a:pt x="3587246" y="1699520"/>
                  <a:pt x="3600001" y="1944000"/>
                </a:cubicBezTo>
                <a:cubicBezTo>
                  <a:pt x="3612756" y="2188480"/>
                  <a:pt x="3634384" y="2408543"/>
                  <a:pt x="3600001" y="2700000"/>
                </a:cubicBezTo>
                <a:cubicBezTo>
                  <a:pt x="3315808" y="2689789"/>
                  <a:pt x="3200559" y="2676449"/>
                  <a:pt x="2928001" y="2700000"/>
                </a:cubicBezTo>
                <a:cubicBezTo>
                  <a:pt x="2655443" y="2723551"/>
                  <a:pt x="2503705" y="2680385"/>
                  <a:pt x="2292001" y="2700000"/>
                </a:cubicBezTo>
                <a:cubicBezTo>
                  <a:pt x="2080297" y="2719615"/>
                  <a:pt x="1922099" y="2690232"/>
                  <a:pt x="1800001" y="2700000"/>
                </a:cubicBezTo>
                <a:cubicBezTo>
                  <a:pt x="1677903" y="2709768"/>
                  <a:pt x="1466986" y="2723001"/>
                  <a:pt x="1308000" y="2700000"/>
                </a:cubicBezTo>
                <a:cubicBezTo>
                  <a:pt x="1149014" y="2676999"/>
                  <a:pt x="835214" y="2725481"/>
                  <a:pt x="672000" y="2700000"/>
                </a:cubicBezTo>
                <a:cubicBezTo>
                  <a:pt x="508786" y="2674519"/>
                  <a:pt x="175917" y="2705337"/>
                  <a:pt x="0" y="2700000"/>
                </a:cubicBezTo>
                <a:cubicBezTo>
                  <a:pt x="-8007" y="2353380"/>
                  <a:pt x="-30268" y="2279871"/>
                  <a:pt x="0" y="1971000"/>
                </a:cubicBezTo>
                <a:cubicBezTo>
                  <a:pt x="30268" y="1662129"/>
                  <a:pt x="14254" y="1515492"/>
                  <a:pt x="0" y="1350000"/>
                </a:cubicBezTo>
                <a:cubicBezTo>
                  <a:pt x="-14254" y="1184508"/>
                  <a:pt x="-3400" y="963014"/>
                  <a:pt x="0" y="729000"/>
                </a:cubicBezTo>
                <a:cubicBezTo>
                  <a:pt x="3400" y="494986"/>
                  <a:pt x="30047" y="290265"/>
                  <a:pt x="0" y="0"/>
                </a:cubicBezTo>
                <a:close/>
              </a:path>
            </a:pathLst>
          </a:custGeom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7554503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95" y="3109575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28000 w 3600001"/>
              <a:gd name="connsiteY1" fmla="*/ 0 h 2700000"/>
              <a:gd name="connsiteX2" fmla="*/ 1056000 w 3600001"/>
              <a:gd name="connsiteY2" fmla="*/ 0 h 2700000"/>
              <a:gd name="connsiteX3" fmla="*/ 1620000 w 3600001"/>
              <a:gd name="connsiteY3" fmla="*/ 0 h 2700000"/>
              <a:gd name="connsiteX4" fmla="*/ 2148001 w 3600001"/>
              <a:gd name="connsiteY4" fmla="*/ 0 h 2700000"/>
              <a:gd name="connsiteX5" fmla="*/ 2820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29000 h 2700000"/>
              <a:gd name="connsiteX8" fmla="*/ 3600001 w 3600001"/>
              <a:gd name="connsiteY8" fmla="*/ 1404000 h 2700000"/>
              <a:gd name="connsiteX9" fmla="*/ 3600001 w 3600001"/>
              <a:gd name="connsiteY9" fmla="*/ 2700000 h 2700000"/>
              <a:gd name="connsiteX10" fmla="*/ 3036001 w 3600001"/>
              <a:gd name="connsiteY10" fmla="*/ 2700000 h 2700000"/>
              <a:gd name="connsiteX11" fmla="*/ 2472001 w 3600001"/>
              <a:gd name="connsiteY11" fmla="*/ 2700000 h 2700000"/>
              <a:gd name="connsiteX12" fmla="*/ 1944001 w 3600001"/>
              <a:gd name="connsiteY12" fmla="*/ 2700000 h 2700000"/>
              <a:gd name="connsiteX13" fmla="*/ 1380000 w 3600001"/>
              <a:gd name="connsiteY13" fmla="*/ 2700000 h 2700000"/>
              <a:gd name="connsiteX14" fmla="*/ 888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1998000 h 2700000"/>
              <a:gd name="connsiteX17" fmla="*/ 0 w 3600001"/>
              <a:gd name="connsiteY17" fmla="*/ 1269000 h 2700000"/>
              <a:gd name="connsiteX18" fmla="*/ 0 w 3600001"/>
              <a:gd name="connsiteY18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42219" y="-13488"/>
                  <a:pt x="314904" y="8696"/>
                  <a:pt x="528000" y="0"/>
                </a:cubicBezTo>
                <a:cubicBezTo>
                  <a:pt x="741096" y="-8696"/>
                  <a:pt x="840682" y="-8630"/>
                  <a:pt x="1056000" y="0"/>
                </a:cubicBezTo>
                <a:cubicBezTo>
                  <a:pt x="1271318" y="8630"/>
                  <a:pt x="1354817" y="-25270"/>
                  <a:pt x="1620000" y="0"/>
                </a:cubicBezTo>
                <a:cubicBezTo>
                  <a:pt x="1885183" y="25270"/>
                  <a:pt x="1939879" y="-6068"/>
                  <a:pt x="2148001" y="0"/>
                </a:cubicBezTo>
                <a:cubicBezTo>
                  <a:pt x="2356123" y="6068"/>
                  <a:pt x="2567512" y="-14241"/>
                  <a:pt x="2820001" y="0"/>
                </a:cubicBezTo>
                <a:cubicBezTo>
                  <a:pt x="3072490" y="14241"/>
                  <a:pt x="3316496" y="-22468"/>
                  <a:pt x="3600001" y="0"/>
                </a:cubicBezTo>
                <a:cubicBezTo>
                  <a:pt x="3577469" y="315111"/>
                  <a:pt x="3621941" y="490223"/>
                  <a:pt x="3600001" y="729000"/>
                </a:cubicBezTo>
                <a:cubicBezTo>
                  <a:pt x="3578061" y="967777"/>
                  <a:pt x="3587317" y="1097523"/>
                  <a:pt x="3600001" y="1404000"/>
                </a:cubicBezTo>
                <a:cubicBezTo>
                  <a:pt x="3612685" y="1710477"/>
                  <a:pt x="3663456" y="2224294"/>
                  <a:pt x="3600001" y="2700000"/>
                </a:cubicBezTo>
                <a:cubicBezTo>
                  <a:pt x="3482198" y="2720595"/>
                  <a:pt x="3311865" y="2706072"/>
                  <a:pt x="3036001" y="2700000"/>
                </a:cubicBezTo>
                <a:cubicBezTo>
                  <a:pt x="2760137" y="2693928"/>
                  <a:pt x="2698191" y="2699832"/>
                  <a:pt x="2472001" y="2700000"/>
                </a:cubicBezTo>
                <a:cubicBezTo>
                  <a:pt x="2245811" y="2700168"/>
                  <a:pt x="2197574" y="2683771"/>
                  <a:pt x="1944001" y="2700000"/>
                </a:cubicBezTo>
                <a:cubicBezTo>
                  <a:pt x="1690428" y="2716229"/>
                  <a:pt x="1606965" y="2720989"/>
                  <a:pt x="1380000" y="2700000"/>
                </a:cubicBezTo>
                <a:cubicBezTo>
                  <a:pt x="1153035" y="2679011"/>
                  <a:pt x="1111675" y="2685860"/>
                  <a:pt x="888000" y="2700000"/>
                </a:cubicBezTo>
                <a:cubicBezTo>
                  <a:pt x="664325" y="2714140"/>
                  <a:pt x="226839" y="2721610"/>
                  <a:pt x="0" y="2700000"/>
                </a:cubicBezTo>
                <a:cubicBezTo>
                  <a:pt x="11711" y="2533448"/>
                  <a:pt x="-26587" y="2236574"/>
                  <a:pt x="0" y="1998000"/>
                </a:cubicBezTo>
                <a:cubicBezTo>
                  <a:pt x="26587" y="1759426"/>
                  <a:pt x="30497" y="1470966"/>
                  <a:pt x="0" y="1269000"/>
                </a:cubicBezTo>
                <a:cubicBezTo>
                  <a:pt x="-30497" y="1067034"/>
                  <a:pt x="-56263" y="57172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40026" y="5672"/>
                  <a:pt x="285823" y="-11052"/>
                  <a:pt x="528000" y="0"/>
                </a:cubicBezTo>
                <a:cubicBezTo>
                  <a:pt x="770177" y="11052"/>
                  <a:pt x="884626" y="7694"/>
                  <a:pt x="1128000" y="0"/>
                </a:cubicBezTo>
                <a:cubicBezTo>
                  <a:pt x="1371374" y="-7694"/>
                  <a:pt x="1418003" y="22725"/>
                  <a:pt x="1692000" y="0"/>
                </a:cubicBezTo>
                <a:cubicBezTo>
                  <a:pt x="1965997" y="-22725"/>
                  <a:pt x="2064446" y="25000"/>
                  <a:pt x="2256001" y="0"/>
                </a:cubicBezTo>
                <a:cubicBezTo>
                  <a:pt x="2447556" y="-25000"/>
                  <a:pt x="2654165" y="-8327"/>
                  <a:pt x="2856001" y="0"/>
                </a:cubicBezTo>
                <a:cubicBezTo>
                  <a:pt x="3057837" y="8327"/>
                  <a:pt x="3264953" y="-5276"/>
                  <a:pt x="3600001" y="0"/>
                </a:cubicBezTo>
                <a:cubicBezTo>
                  <a:pt x="3600548" y="321081"/>
                  <a:pt x="3594941" y="511202"/>
                  <a:pt x="3600001" y="729000"/>
                </a:cubicBezTo>
                <a:cubicBezTo>
                  <a:pt x="3605061" y="946798"/>
                  <a:pt x="3602529" y="1220556"/>
                  <a:pt x="3600001" y="1458000"/>
                </a:cubicBezTo>
                <a:cubicBezTo>
                  <a:pt x="3597473" y="1695444"/>
                  <a:pt x="3567751" y="2371083"/>
                  <a:pt x="3600001" y="2700000"/>
                </a:cubicBezTo>
                <a:cubicBezTo>
                  <a:pt x="3393726" y="2700477"/>
                  <a:pt x="3231287" y="2701638"/>
                  <a:pt x="2964001" y="2700000"/>
                </a:cubicBezTo>
                <a:cubicBezTo>
                  <a:pt x="2696715" y="2698362"/>
                  <a:pt x="2622964" y="2696047"/>
                  <a:pt x="2364001" y="2700000"/>
                </a:cubicBezTo>
                <a:cubicBezTo>
                  <a:pt x="2105038" y="2703953"/>
                  <a:pt x="1995756" y="2675152"/>
                  <a:pt x="1836001" y="2700000"/>
                </a:cubicBezTo>
                <a:cubicBezTo>
                  <a:pt x="1676246" y="2724848"/>
                  <a:pt x="1373214" y="2682961"/>
                  <a:pt x="1236000" y="2700000"/>
                </a:cubicBezTo>
                <a:cubicBezTo>
                  <a:pt x="1098786" y="2717039"/>
                  <a:pt x="893122" y="2680895"/>
                  <a:pt x="744000" y="2700000"/>
                </a:cubicBezTo>
                <a:cubicBezTo>
                  <a:pt x="594878" y="2719105"/>
                  <a:pt x="274713" y="2671142"/>
                  <a:pt x="0" y="2700000"/>
                </a:cubicBezTo>
                <a:cubicBezTo>
                  <a:pt x="14621" y="2473306"/>
                  <a:pt x="-7790" y="2136374"/>
                  <a:pt x="0" y="1971000"/>
                </a:cubicBezTo>
                <a:cubicBezTo>
                  <a:pt x="7790" y="1805626"/>
                  <a:pt x="26642" y="1470588"/>
                  <a:pt x="0" y="1296000"/>
                </a:cubicBezTo>
                <a:cubicBezTo>
                  <a:pt x="-26642" y="1121412"/>
                  <a:pt x="-23211" y="856652"/>
                  <a:pt x="0" y="648000"/>
                </a:cubicBezTo>
                <a:cubicBezTo>
                  <a:pt x="23211" y="439348"/>
                  <a:pt x="4329" y="172067"/>
                  <a:pt x="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277187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99171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881011" y="3076604"/>
            <a:ext cx="431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Deň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detí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v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CVČ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</a:t>
            </a:r>
            <a:r>
              <a:rPr lang="sk-SK" sz="2400" dirty="0">
                <a:latin typeface="Comic Sans MS" panose="030F0702030302020204" pitchFamily="66" charset="0"/>
              </a:rPr>
              <a:t>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Hurbanove.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4" y="376604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86286 w 3600000"/>
              <a:gd name="connsiteY1" fmla="*/ 0 h 2700000"/>
              <a:gd name="connsiteX2" fmla="*/ 1100571 w 3600000"/>
              <a:gd name="connsiteY2" fmla="*/ 0 h 2700000"/>
              <a:gd name="connsiteX3" fmla="*/ 1542857 w 3600000"/>
              <a:gd name="connsiteY3" fmla="*/ 0 h 2700000"/>
              <a:gd name="connsiteX4" fmla="*/ 2021143 w 3600000"/>
              <a:gd name="connsiteY4" fmla="*/ 0 h 2700000"/>
              <a:gd name="connsiteX5" fmla="*/ 2427429 w 3600000"/>
              <a:gd name="connsiteY5" fmla="*/ 0 h 2700000"/>
              <a:gd name="connsiteX6" fmla="*/ 2833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67000 h 2700000"/>
              <a:gd name="connsiteX9" fmla="*/ 3600000 w 3600000"/>
              <a:gd name="connsiteY9" fmla="*/ 1053000 h 2700000"/>
              <a:gd name="connsiteX10" fmla="*/ 3600000 w 3600000"/>
              <a:gd name="connsiteY10" fmla="*/ 1512000 h 2700000"/>
              <a:gd name="connsiteX11" fmla="*/ 3600000 w 3600000"/>
              <a:gd name="connsiteY11" fmla="*/ 2052000 h 2700000"/>
              <a:gd name="connsiteX12" fmla="*/ 3600000 w 3600000"/>
              <a:gd name="connsiteY12" fmla="*/ 2700000 h 2700000"/>
              <a:gd name="connsiteX13" fmla="*/ 3013714 w 3600000"/>
              <a:gd name="connsiteY13" fmla="*/ 2700000 h 2700000"/>
              <a:gd name="connsiteX14" fmla="*/ 2463429 w 3600000"/>
              <a:gd name="connsiteY14" fmla="*/ 2700000 h 2700000"/>
              <a:gd name="connsiteX15" fmla="*/ 2021143 w 3600000"/>
              <a:gd name="connsiteY15" fmla="*/ 2700000 h 2700000"/>
              <a:gd name="connsiteX16" fmla="*/ 1470857 w 3600000"/>
              <a:gd name="connsiteY16" fmla="*/ 2700000 h 2700000"/>
              <a:gd name="connsiteX17" fmla="*/ 1028571 w 3600000"/>
              <a:gd name="connsiteY17" fmla="*/ 2700000 h 2700000"/>
              <a:gd name="connsiteX18" fmla="*/ 478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160000 h 2700000"/>
              <a:gd name="connsiteX21" fmla="*/ 0 w 3600000"/>
              <a:gd name="connsiteY21" fmla="*/ 1566000 h 2700000"/>
              <a:gd name="connsiteX22" fmla="*/ 0 w 3600000"/>
              <a:gd name="connsiteY22" fmla="*/ 1053000 h 2700000"/>
              <a:gd name="connsiteX23" fmla="*/ 0 w 3600000"/>
              <a:gd name="connsiteY23" fmla="*/ 594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60861" y="-13438"/>
                  <a:pt x="385186" y="63355"/>
                  <a:pt x="586286" y="0"/>
                </a:cubicBezTo>
                <a:cubicBezTo>
                  <a:pt x="787386" y="-63355"/>
                  <a:pt x="957914" y="59097"/>
                  <a:pt x="1100571" y="0"/>
                </a:cubicBezTo>
                <a:cubicBezTo>
                  <a:pt x="1243229" y="-59097"/>
                  <a:pt x="1428505" y="36626"/>
                  <a:pt x="1542857" y="0"/>
                </a:cubicBezTo>
                <a:cubicBezTo>
                  <a:pt x="1657209" y="-36626"/>
                  <a:pt x="1900877" y="17989"/>
                  <a:pt x="2021143" y="0"/>
                </a:cubicBezTo>
                <a:cubicBezTo>
                  <a:pt x="2141409" y="-17989"/>
                  <a:pt x="2254860" y="26518"/>
                  <a:pt x="2427429" y="0"/>
                </a:cubicBezTo>
                <a:cubicBezTo>
                  <a:pt x="2599998" y="-26518"/>
                  <a:pt x="2722585" y="22480"/>
                  <a:pt x="2833714" y="0"/>
                </a:cubicBezTo>
                <a:cubicBezTo>
                  <a:pt x="2944844" y="-22480"/>
                  <a:pt x="3288345" y="72722"/>
                  <a:pt x="3600000" y="0"/>
                </a:cubicBezTo>
                <a:cubicBezTo>
                  <a:pt x="3613526" y="267346"/>
                  <a:pt x="3578077" y="340885"/>
                  <a:pt x="3600000" y="567000"/>
                </a:cubicBezTo>
                <a:cubicBezTo>
                  <a:pt x="3621923" y="793115"/>
                  <a:pt x="3545028" y="872742"/>
                  <a:pt x="3600000" y="1053000"/>
                </a:cubicBezTo>
                <a:cubicBezTo>
                  <a:pt x="3654972" y="1233258"/>
                  <a:pt x="3552792" y="1289590"/>
                  <a:pt x="3600000" y="1512000"/>
                </a:cubicBezTo>
                <a:cubicBezTo>
                  <a:pt x="3647208" y="1734410"/>
                  <a:pt x="3594101" y="1888715"/>
                  <a:pt x="3600000" y="2052000"/>
                </a:cubicBezTo>
                <a:cubicBezTo>
                  <a:pt x="3605899" y="2215285"/>
                  <a:pt x="3566081" y="2518274"/>
                  <a:pt x="3600000" y="2700000"/>
                </a:cubicBezTo>
                <a:cubicBezTo>
                  <a:pt x="3331061" y="2720222"/>
                  <a:pt x="3173054" y="2677816"/>
                  <a:pt x="3013714" y="2700000"/>
                </a:cubicBezTo>
                <a:cubicBezTo>
                  <a:pt x="2854374" y="2722184"/>
                  <a:pt x="2587342" y="2678689"/>
                  <a:pt x="2463429" y="2700000"/>
                </a:cubicBezTo>
                <a:cubicBezTo>
                  <a:pt x="2339516" y="2721311"/>
                  <a:pt x="2117459" y="2683290"/>
                  <a:pt x="2021143" y="2700000"/>
                </a:cubicBezTo>
                <a:cubicBezTo>
                  <a:pt x="1924827" y="2716710"/>
                  <a:pt x="1709040" y="2641847"/>
                  <a:pt x="1470857" y="2700000"/>
                </a:cubicBezTo>
                <a:cubicBezTo>
                  <a:pt x="1232674" y="2758153"/>
                  <a:pt x="1231173" y="2696938"/>
                  <a:pt x="1028571" y="2700000"/>
                </a:cubicBezTo>
                <a:cubicBezTo>
                  <a:pt x="825969" y="2703062"/>
                  <a:pt x="661957" y="2650137"/>
                  <a:pt x="478286" y="2700000"/>
                </a:cubicBezTo>
                <a:cubicBezTo>
                  <a:pt x="294615" y="2749863"/>
                  <a:pt x="214609" y="2653157"/>
                  <a:pt x="0" y="2700000"/>
                </a:cubicBezTo>
                <a:cubicBezTo>
                  <a:pt x="-24996" y="2505070"/>
                  <a:pt x="11738" y="2304300"/>
                  <a:pt x="0" y="2160000"/>
                </a:cubicBezTo>
                <a:cubicBezTo>
                  <a:pt x="-11738" y="2015700"/>
                  <a:pt x="38564" y="1756161"/>
                  <a:pt x="0" y="1566000"/>
                </a:cubicBezTo>
                <a:cubicBezTo>
                  <a:pt x="-38564" y="1375839"/>
                  <a:pt x="28315" y="1160170"/>
                  <a:pt x="0" y="1053000"/>
                </a:cubicBezTo>
                <a:cubicBezTo>
                  <a:pt x="-28315" y="945830"/>
                  <a:pt x="4503" y="744413"/>
                  <a:pt x="0" y="594000"/>
                </a:cubicBezTo>
                <a:cubicBezTo>
                  <a:pt x="-4503" y="443587"/>
                  <a:pt x="35195" y="178921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77784" y="-5401"/>
                  <a:pt x="283768" y="6272"/>
                  <a:pt x="442286" y="0"/>
                </a:cubicBezTo>
                <a:cubicBezTo>
                  <a:pt x="600804" y="-6272"/>
                  <a:pt x="851159" y="35421"/>
                  <a:pt x="992571" y="0"/>
                </a:cubicBezTo>
                <a:cubicBezTo>
                  <a:pt x="1133984" y="-35421"/>
                  <a:pt x="1378667" y="62308"/>
                  <a:pt x="1542857" y="0"/>
                </a:cubicBezTo>
                <a:cubicBezTo>
                  <a:pt x="1707047" y="-62308"/>
                  <a:pt x="1915814" y="25990"/>
                  <a:pt x="2057143" y="0"/>
                </a:cubicBezTo>
                <a:cubicBezTo>
                  <a:pt x="2198472" y="-25990"/>
                  <a:pt x="2377448" y="31238"/>
                  <a:pt x="2535429" y="0"/>
                </a:cubicBezTo>
                <a:cubicBezTo>
                  <a:pt x="2693410" y="-31238"/>
                  <a:pt x="2919977" y="43896"/>
                  <a:pt x="3049714" y="0"/>
                </a:cubicBezTo>
                <a:cubicBezTo>
                  <a:pt x="3179451" y="-43896"/>
                  <a:pt x="3360405" y="16281"/>
                  <a:pt x="3600000" y="0"/>
                </a:cubicBezTo>
                <a:cubicBezTo>
                  <a:pt x="3661945" y="123229"/>
                  <a:pt x="3565870" y="451965"/>
                  <a:pt x="3600000" y="567000"/>
                </a:cubicBezTo>
                <a:cubicBezTo>
                  <a:pt x="3634130" y="682035"/>
                  <a:pt x="3557937" y="884754"/>
                  <a:pt x="3600000" y="1107000"/>
                </a:cubicBezTo>
                <a:cubicBezTo>
                  <a:pt x="3642063" y="1329246"/>
                  <a:pt x="3550091" y="1384166"/>
                  <a:pt x="3600000" y="1593000"/>
                </a:cubicBezTo>
                <a:cubicBezTo>
                  <a:pt x="3649909" y="1801834"/>
                  <a:pt x="3583597" y="2023080"/>
                  <a:pt x="3600000" y="2160000"/>
                </a:cubicBezTo>
                <a:cubicBezTo>
                  <a:pt x="3616403" y="2296920"/>
                  <a:pt x="3575012" y="2442449"/>
                  <a:pt x="3600000" y="2700000"/>
                </a:cubicBezTo>
                <a:cubicBezTo>
                  <a:pt x="3466229" y="2769009"/>
                  <a:pt x="3255098" y="2668788"/>
                  <a:pt x="3013714" y="2700000"/>
                </a:cubicBezTo>
                <a:cubicBezTo>
                  <a:pt x="2772330" y="2731212"/>
                  <a:pt x="2715564" y="2694794"/>
                  <a:pt x="2607429" y="2700000"/>
                </a:cubicBezTo>
                <a:cubicBezTo>
                  <a:pt x="2499295" y="2705206"/>
                  <a:pt x="2305242" y="2669233"/>
                  <a:pt x="2201143" y="2700000"/>
                </a:cubicBezTo>
                <a:cubicBezTo>
                  <a:pt x="2097044" y="2730767"/>
                  <a:pt x="1950685" y="2694330"/>
                  <a:pt x="1794857" y="2700000"/>
                </a:cubicBezTo>
                <a:cubicBezTo>
                  <a:pt x="1639029" y="2705670"/>
                  <a:pt x="1567128" y="2655426"/>
                  <a:pt x="1388571" y="2700000"/>
                </a:cubicBezTo>
                <a:cubicBezTo>
                  <a:pt x="1210014" y="2744574"/>
                  <a:pt x="1086985" y="2663303"/>
                  <a:pt x="838286" y="2700000"/>
                </a:cubicBezTo>
                <a:cubicBezTo>
                  <a:pt x="589588" y="2736697"/>
                  <a:pt x="404981" y="2671201"/>
                  <a:pt x="0" y="2700000"/>
                </a:cubicBezTo>
                <a:cubicBezTo>
                  <a:pt x="-48283" y="2549958"/>
                  <a:pt x="1568" y="2333277"/>
                  <a:pt x="0" y="2187000"/>
                </a:cubicBezTo>
                <a:cubicBezTo>
                  <a:pt x="-1568" y="2040723"/>
                  <a:pt x="38623" y="1815209"/>
                  <a:pt x="0" y="1674000"/>
                </a:cubicBezTo>
                <a:cubicBezTo>
                  <a:pt x="-38623" y="1532791"/>
                  <a:pt x="30359" y="1297354"/>
                  <a:pt x="0" y="1188000"/>
                </a:cubicBezTo>
                <a:cubicBezTo>
                  <a:pt x="-30359" y="1078646"/>
                  <a:pt x="17323" y="779700"/>
                  <a:pt x="0" y="594000"/>
                </a:cubicBezTo>
                <a:cubicBezTo>
                  <a:pt x="-17323" y="408300"/>
                  <a:pt x="27306" y="155227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232274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8" y="3672894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14286 w 3600000"/>
              <a:gd name="connsiteY1" fmla="*/ 0 h 2700000"/>
              <a:gd name="connsiteX2" fmla="*/ 1064571 w 3600000"/>
              <a:gd name="connsiteY2" fmla="*/ 0 h 2700000"/>
              <a:gd name="connsiteX3" fmla="*/ 1506857 w 3600000"/>
              <a:gd name="connsiteY3" fmla="*/ 0 h 2700000"/>
              <a:gd name="connsiteX4" fmla="*/ 1985143 w 3600000"/>
              <a:gd name="connsiteY4" fmla="*/ 0 h 2700000"/>
              <a:gd name="connsiteX5" fmla="*/ 2535429 w 3600000"/>
              <a:gd name="connsiteY5" fmla="*/ 0 h 2700000"/>
              <a:gd name="connsiteX6" fmla="*/ 3085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486000 h 2700000"/>
              <a:gd name="connsiteX9" fmla="*/ 3600000 w 3600000"/>
              <a:gd name="connsiteY9" fmla="*/ 972000 h 2700000"/>
              <a:gd name="connsiteX10" fmla="*/ 3600000 w 3600000"/>
              <a:gd name="connsiteY10" fmla="*/ 1431000 h 2700000"/>
              <a:gd name="connsiteX11" fmla="*/ 3600000 w 3600000"/>
              <a:gd name="connsiteY11" fmla="*/ 1890000 h 2700000"/>
              <a:gd name="connsiteX12" fmla="*/ 3600000 w 3600000"/>
              <a:gd name="connsiteY12" fmla="*/ 2700000 h 2700000"/>
              <a:gd name="connsiteX13" fmla="*/ 3157714 w 3600000"/>
              <a:gd name="connsiteY13" fmla="*/ 2700000 h 2700000"/>
              <a:gd name="connsiteX14" fmla="*/ 2751429 w 3600000"/>
              <a:gd name="connsiteY14" fmla="*/ 2700000 h 2700000"/>
              <a:gd name="connsiteX15" fmla="*/ 2273143 w 3600000"/>
              <a:gd name="connsiteY15" fmla="*/ 2700000 h 2700000"/>
              <a:gd name="connsiteX16" fmla="*/ 1758857 w 3600000"/>
              <a:gd name="connsiteY16" fmla="*/ 2700000 h 2700000"/>
              <a:gd name="connsiteX17" fmla="*/ 1280571 w 3600000"/>
              <a:gd name="connsiteY17" fmla="*/ 2700000 h 2700000"/>
              <a:gd name="connsiteX18" fmla="*/ 838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214000 h 2700000"/>
              <a:gd name="connsiteX21" fmla="*/ 0 w 3600000"/>
              <a:gd name="connsiteY21" fmla="*/ 1701000 h 2700000"/>
              <a:gd name="connsiteX22" fmla="*/ 0 w 3600000"/>
              <a:gd name="connsiteY22" fmla="*/ 1107000 h 2700000"/>
              <a:gd name="connsiteX23" fmla="*/ 0 w 3600000"/>
              <a:gd name="connsiteY23" fmla="*/ 648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37083" y="-16620"/>
                  <a:pt x="351963" y="48696"/>
                  <a:pt x="514286" y="0"/>
                </a:cubicBezTo>
                <a:cubicBezTo>
                  <a:pt x="676609" y="-48696"/>
                  <a:pt x="872879" y="25227"/>
                  <a:pt x="1064571" y="0"/>
                </a:cubicBezTo>
                <a:cubicBezTo>
                  <a:pt x="1256263" y="-25227"/>
                  <a:pt x="1329395" y="19883"/>
                  <a:pt x="1506857" y="0"/>
                </a:cubicBezTo>
                <a:cubicBezTo>
                  <a:pt x="1684319" y="-19883"/>
                  <a:pt x="1845311" y="40206"/>
                  <a:pt x="1985143" y="0"/>
                </a:cubicBezTo>
                <a:cubicBezTo>
                  <a:pt x="2124975" y="-40206"/>
                  <a:pt x="2275454" y="22219"/>
                  <a:pt x="2535429" y="0"/>
                </a:cubicBezTo>
                <a:cubicBezTo>
                  <a:pt x="2795404" y="-22219"/>
                  <a:pt x="2930947" y="43827"/>
                  <a:pt x="3085714" y="0"/>
                </a:cubicBezTo>
                <a:cubicBezTo>
                  <a:pt x="3240481" y="-43827"/>
                  <a:pt x="3490218" y="41696"/>
                  <a:pt x="3600000" y="0"/>
                </a:cubicBezTo>
                <a:cubicBezTo>
                  <a:pt x="3601219" y="117060"/>
                  <a:pt x="3596613" y="324197"/>
                  <a:pt x="3600000" y="486000"/>
                </a:cubicBezTo>
                <a:cubicBezTo>
                  <a:pt x="3603387" y="647803"/>
                  <a:pt x="3584633" y="822235"/>
                  <a:pt x="3600000" y="972000"/>
                </a:cubicBezTo>
                <a:cubicBezTo>
                  <a:pt x="3615367" y="1121765"/>
                  <a:pt x="3548949" y="1336533"/>
                  <a:pt x="3600000" y="1431000"/>
                </a:cubicBezTo>
                <a:cubicBezTo>
                  <a:pt x="3651051" y="1525467"/>
                  <a:pt x="3595807" y="1790507"/>
                  <a:pt x="3600000" y="1890000"/>
                </a:cubicBezTo>
                <a:cubicBezTo>
                  <a:pt x="3604193" y="1989493"/>
                  <a:pt x="3504424" y="2389470"/>
                  <a:pt x="3600000" y="2700000"/>
                </a:cubicBezTo>
                <a:cubicBezTo>
                  <a:pt x="3398380" y="2737915"/>
                  <a:pt x="3292997" y="2695926"/>
                  <a:pt x="3157714" y="2700000"/>
                </a:cubicBezTo>
                <a:cubicBezTo>
                  <a:pt x="3022431" y="2704074"/>
                  <a:pt x="2887898" y="2668617"/>
                  <a:pt x="2751429" y="2700000"/>
                </a:cubicBezTo>
                <a:cubicBezTo>
                  <a:pt x="2614961" y="2731383"/>
                  <a:pt x="2449176" y="2654929"/>
                  <a:pt x="2273143" y="2700000"/>
                </a:cubicBezTo>
                <a:cubicBezTo>
                  <a:pt x="2097110" y="2745071"/>
                  <a:pt x="1939382" y="2668999"/>
                  <a:pt x="1758857" y="2700000"/>
                </a:cubicBezTo>
                <a:cubicBezTo>
                  <a:pt x="1578332" y="2731001"/>
                  <a:pt x="1431507" y="2676352"/>
                  <a:pt x="1280571" y="2700000"/>
                </a:cubicBezTo>
                <a:cubicBezTo>
                  <a:pt x="1129635" y="2723648"/>
                  <a:pt x="1037698" y="2650097"/>
                  <a:pt x="838286" y="2700000"/>
                </a:cubicBezTo>
                <a:cubicBezTo>
                  <a:pt x="638874" y="2749903"/>
                  <a:pt x="264508" y="2622161"/>
                  <a:pt x="0" y="2700000"/>
                </a:cubicBezTo>
                <a:cubicBezTo>
                  <a:pt x="-27878" y="2480694"/>
                  <a:pt x="13481" y="2320890"/>
                  <a:pt x="0" y="2214000"/>
                </a:cubicBezTo>
                <a:cubicBezTo>
                  <a:pt x="-13481" y="2107110"/>
                  <a:pt x="55531" y="1871978"/>
                  <a:pt x="0" y="1701000"/>
                </a:cubicBezTo>
                <a:cubicBezTo>
                  <a:pt x="-55531" y="1530022"/>
                  <a:pt x="27045" y="1307613"/>
                  <a:pt x="0" y="1107000"/>
                </a:cubicBezTo>
                <a:cubicBezTo>
                  <a:pt x="-27045" y="906387"/>
                  <a:pt x="46804" y="865851"/>
                  <a:pt x="0" y="648000"/>
                </a:cubicBezTo>
                <a:cubicBezTo>
                  <a:pt x="-46804" y="430149"/>
                  <a:pt x="48368" y="186825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279152" y="-43042"/>
                  <a:pt x="330150" y="51892"/>
                  <a:pt x="586286" y="0"/>
                </a:cubicBezTo>
                <a:cubicBezTo>
                  <a:pt x="842422" y="-51892"/>
                  <a:pt x="812847" y="9992"/>
                  <a:pt x="1028571" y="0"/>
                </a:cubicBezTo>
                <a:cubicBezTo>
                  <a:pt x="1244295" y="-9992"/>
                  <a:pt x="1254102" y="42979"/>
                  <a:pt x="1470857" y="0"/>
                </a:cubicBezTo>
                <a:cubicBezTo>
                  <a:pt x="1687612" y="-42979"/>
                  <a:pt x="1758719" y="41093"/>
                  <a:pt x="2021143" y="0"/>
                </a:cubicBezTo>
                <a:cubicBezTo>
                  <a:pt x="2283567" y="-41093"/>
                  <a:pt x="2314316" y="52897"/>
                  <a:pt x="2535429" y="0"/>
                </a:cubicBezTo>
                <a:cubicBezTo>
                  <a:pt x="2756542" y="-52897"/>
                  <a:pt x="2971999" y="34731"/>
                  <a:pt x="3085714" y="0"/>
                </a:cubicBezTo>
                <a:cubicBezTo>
                  <a:pt x="3199429" y="-34731"/>
                  <a:pt x="3385309" y="44980"/>
                  <a:pt x="3600000" y="0"/>
                </a:cubicBezTo>
                <a:cubicBezTo>
                  <a:pt x="3660380" y="117776"/>
                  <a:pt x="3543991" y="299520"/>
                  <a:pt x="3600000" y="567000"/>
                </a:cubicBezTo>
                <a:cubicBezTo>
                  <a:pt x="3656009" y="834480"/>
                  <a:pt x="3542775" y="933871"/>
                  <a:pt x="3600000" y="1161000"/>
                </a:cubicBezTo>
                <a:cubicBezTo>
                  <a:pt x="3657225" y="1388129"/>
                  <a:pt x="3562378" y="1507205"/>
                  <a:pt x="3600000" y="1701000"/>
                </a:cubicBezTo>
                <a:cubicBezTo>
                  <a:pt x="3637622" y="1894795"/>
                  <a:pt x="3484538" y="2424947"/>
                  <a:pt x="3600000" y="2700000"/>
                </a:cubicBezTo>
                <a:cubicBezTo>
                  <a:pt x="3418944" y="2710757"/>
                  <a:pt x="3260264" y="2662504"/>
                  <a:pt x="3085714" y="2700000"/>
                </a:cubicBezTo>
                <a:cubicBezTo>
                  <a:pt x="2911164" y="2737496"/>
                  <a:pt x="2762997" y="2649902"/>
                  <a:pt x="2607429" y="2700000"/>
                </a:cubicBezTo>
                <a:cubicBezTo>
                  <a:pt x="2451862" y="2750098"/>
                  <a:pt x="2356470" y="2648908"/>
                  <a:pt x="2129143" y="2700000"/>
                </a:cubicBezTo>
                <a:cubicBezTo>
                  <a:pt x="1901816" y="2751092"/>
                  <a:pt x="1734097" y="2641045"/>
                  <a:pt x="1578857" y="2700000"/>
                </a:cubicBezTo>
                <a:cubicBezTo>
                  <a:pt x="1423617" y="2758955"/>
                  <a:pt x="1211692" y="2665860"/>
                  <a:pt x="1100571" y="2700000"/>
                </a:cubicBezTo>
                <a:cubicBezTo>
                  <a:pt x="989450" y="2734140"/>
                  <a:pt x="851842" y="2697707"/>
                  <a:pt x="658286" y="2700000"/>
                </a:cubicBezTo>
                <a:cubicBezTo>
                  <a:pt x="464731" y="2702293"/>
                  <a:pt x="150233" y="2647053"/>
                  <a:pt x="0" y="2700000"/>
                </a:cubicBezTo>
                <a:cubicBezTo>
                  <a:pt x="-52728" y="2529970"/>
                  <a:pt x="9122" y="2456650"/>
                  <a:pt x="0" y="2214000"/>
                </a:cubicBezTo>
                <a:cubicBezTo>
                  <a:pt x="-9122" y="1971350"/>
                  <a:pt x="39369" y="1801160"/>
                  <a:pt x="0" y="1647000"/>
                </a:cubicBezTo>
                <a:cubicBezTo>
                  <a:pt x="-39369" y="1492840"/>
                  <a:pt x="51131" y="1348224"/>
                  <a:pt x="0" y="1188000"/>
                </a:cubicBezTo>
                <a:cubicBezTo>
                  <a:pt x="-51131" y="1027776"/>
                  <a:pt x="24242" y="929782"/>
                  <a:pt x="0" y="729000"/>
                </a:cubicBezTo>
                <a:cubicBezTo>
                  <a:pt x="-24242" y="528218"/>
                  <a:pt x="64859" y="17503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210133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14" y="6789447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406286 w 3600000"/>
              <a:gd name="connsiteY1" fmla="*/ 0 h 2700000"/>
              <a:gd name="connsiteX2" fmla="*/ 812571 w 3600000"/>
              <a:gd name="connsiteY2" fmla="*/ 0 h 2700000"/>
              <a:gd name="connsiteX3" fmla="*/ 1326857 w 3600000"/>
              <a:gd name="connsiteY3" fmla="*/ 0 h 2700000"/>
              <a:gd name="connsiteX4" fmla="*/ 1805143 w 3600000"/>
              <a:gd name="connsiteY4" fmla="*/ 0 h 2700000"/>
              <a:gd name="connsiteX5" fmla="*/ 2211429 w 3600000"/>
              <a:gd name="connsiteY5" fmla="*/ 0 h 2700000"/>
              <a:gd name="connsiteX6" fmla="*/ 2797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567000 h 2700000"/>
              <a:gd name="connsiteX9" fmla="*/ 3600000 w 3600000"/>
              <a:gd name="connsiteY9" fmla="*/ 1161000 h 2700000"/>
              <a:gd name="connsiteX10" fmla="*/ 3600000 w 3600000"/>
              <a:gd name="connsiteY10" fmla="*/ 1647000 h 2700000"/>
              <a:gd name="connsiteX11" fmla="*/ 3600000 w 3600000"/>
              <a:gd name="connsiteY11" fmla="*/ 2106000 h 2700000"/>
              <a:gd name="connsiteX12" fmla="*/ 3600000 w 3600000"/>
              <a:gd name="connsiteY12" fmla="*/ 2700000 h 2700000"/>
              <a:gd name="connsiteX13" fmla="*/ 3121714 w 3600000"/>
              <a:gd name="connsiteY13" fmla="*/ 2700000 h 2700000"/>
              <a:gd name="connsiteX14" fmla="*/ 2607429 w 3600000"/>
              <a:gd name="connsiteY14" fmla="*/ 2700000 h 2700000"/>
              <a:gd name="connsiteX15" fmla="*/ 2057143 w 3600000"/>
              <a:gd name="connsiteY15" fmla="*/ 2700000 h 2700000"/>
              <a:gd name="connsiteX16" fmla="*/ 1506857 w 3600000"/>
              <a:gd name="connsiteY16" fmla="*/ 2700000 h 2700000"/>
              <a:gd name="connsiteX17" fmla="*/ 1064571 w 3600000"/>
              <a:gd name="connsiteY17" fmla="*/ 2700000 h 2700000"/>
              <a:gd name="connsiteX18" fmla="*/ 550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241000 h 2700000"/>
              <a:gd name="connsiteX21" fmla="*/ 0 w 3600000"/>
              <a:gd name="connsiteY21" fmla="*/ 1674000 h 2700000"/>
              <a:gd name="connsiteX22" fmla="*/ 0 w 3600000"/>
              <a:gd name="connsiteY22" fmla="*/ 1161000 h 2700000"/>
              <a:gd name="connsiteX23" fmla="*/ 0 w 3600000"/>
              <a:gd name="connsiteY23" fmla="*/ 675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78509" y="-27089"/>
                  <a:pt x="301571" y="23113"/>
                  <a:pt x="406286" y="0"/>
                </a:cubicBezTo>
                <a:cubicBezTo>
                  <a:pt x="511001" y="-23113"/>
                  <a:pt x="695063" y="11848"/>
                  <a:pt x="812571" y="0"/>
                </a:cubicBezTo>
                <a:cubicBezTo>
                  <a:pt x="930080" y="-11848"/>
                  <a:pt x="1212002" y="11537"/>
                  <a:pt x="1326857" y="0"/>
                </a:cubicBezTo>
                <a:cubicBezTo>
                  <a:pt x="1441712" y="-11537"/>
                  <a:pt x="1613985" y="14930"/>
                  <a:pt x="1805143" y="0"/>
                </a:cubicBezTo>
                <a:cubicBezTo>
                  <a:pt x="1996301" y="-14930"/>
                  <a:pt x="2012194" y="27948"/>
                  <a:pt x="2211429" y="0"/>
                </a:cubicBezTo>
                <a:cubicBezTo>
                  <a:pt x="2410664" y="-27948"/>
                  <a:pt x="2659347" y="15372"/>
                  <a:pt x="2797714" y="0"/>
                </a:cubicBezTo>
                <a:cubicBezTo>
                  <a:pt x="2936081" y="-15372"/>
                  <a:pt x="3315658" y="69074"/>
                  <a:pt x="3600000" y="0"/>
                </a:cubicBezTo>
                <a:cubicBezTo>
                  <a:pt x="3645458" y="117056"/>
                  <a:pt x="3538448" y="344030"/>
                  <a:pt x="3600000" y="567000"/>
                </a:cubicBezTo>
                <a:cubicBezTo>
                  <a:pt x="3661552" y="789970"/>
                  <a:pt x="3556590" y="1039075"/>
                  <a:pt x="3600000" y="1161000"/>
                </a:cubicBezTo>
                <a:cubicBezTo>
                  <a:pt x="3643410" y="1282925"/>
                  <a:pt x="3544495" y="1493548"/>
                  <a:pt x="3600000" y="1647000"/>
                </a:cubicBezTo>
                <a:cubicBezTo>
                  <a:pt x="3655505" y="1800452"/>
                  <a:pt x="3547862" y="1915041"/>
                  <a:pt x="3600000" y="2106000"/>
                </a:cubicBezTo>
                <a:cubicBezTo>
                  <a:pt x="3652138" y="2296959"/>
                  <a:pt x="3598352" y="2537085"/>
                  <a:pt x="3600000" y="2700000"/>
                </a:cubicBezTo>
                <a:cubicBezTo>
                  <a:pt x="3365635" y="2744890"/>
                  <a:pt x="3310199" y="2663403"/>
                  <a:pt x="3121714" y="2700000"/>
                </a:cubicBezTo>
                <a:cubicBezTo>
                  <a:pt x="2933229" y="2736597"/>
                  <a:pt x="2814079" y="2656718"/>
                  <a:pt x="2607429" y="2700000"/>
                </a:cubicBezTo>
                <a:cubicBezTo>
                  <a:pt x="2400780" y="2743282"/>
                  <a:pt x="2172841" y="2642664"/>
                  <a:pt x="2057143" y="2700000"/>
                </a:cubicBezTo>
                <a:cubicBezTo>
                  <a:pt x="1941445" y="2757336"/>
                  <a:pt x="1674446" y="2694958"/>
                  <a:pt x="1506857" y="2700000"/>
                </a:cubicBezTo>
                <a:cubicBezTo>
                  <a:pt x="1339268" y="2705042"/>
                  <a:pt x="1168634" y="2696593"/>
                  <a:pt x="1064571" y="2700000"/>
                </a:cubicBezTo>
                <a:cubicBezTo>
                  <a:pt x="960508" y="2703407"/>
                  <a:pt x="744128" y="2672995"/>
                  <a:pt x="550286" y="2700000"/>
                </a:cubicBezTo>
                <a:cubicBezTo>
                  <a:pt x="356444" y="2727005"/>
                  <a:pt x="206275" y="2681770"/>
                  <a:pt x="0" y="2700000"/>
                </a:cubicBezTo>
                <a:cubicBezTo>
                  <a:pt x="-12837" y="2585981"/>
                  <a:pt x="33997" y="2404699"/>
                  <a:pt x="0" y="2241000"/>
                </a:cubicBezTo>
                <a:cubicBezTo>
                  <a:pt x="-33997" y="2077301"/>
                  <a:pt x="46215" y="1869325"/>
                  <a:pt x="0" y="1674000"/>
                </a:cubicBezTo>
                <a:cubicBezTo>
                  <a:pt x="-46215" y="1478675"/>
                  <a:pt x="59640" y="1415396"/>
                  <a:pt x="0" y="1161000"/>
                </a:cubicBezTo>
                <a:cubicBezTo>
                  <a:pt x="-59640" y="906604"/>
                  <a:pt x="36789" y="869333"/>
                  <a:pt x="0" y="675000"/>
                </a:cubicBezTo>
                <a:cubicBezTo>
                  <a:pt x="-36789" y="480667"/>
                  <a:pt x="1250" y="206960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245586" y="-65087"/>
                  <a:pt x="300004" y="21558"/>
                  <a:pt x="586286" y="0"/>
                </a:cubicBezTo>
                <a:cubicBezTo>
                  <a:pt x="872568" y="-21558"/>
                  <a:pt x="908700" y="37829"/>
                  <a:pt x="1100571" y="0"/>
                </a:cubicBezTo>
                <a:cubicBezTo>
                  <a:pt x="1292442" y="-37829"/>
                  <a:pt x="1410301" y="37411"/>
                  <a:pt x="1578857" y="0"/>
                </a:cubicBezTo>
                <a:cubicBezTo>
                  <a:pt x="1747413" y="-37411"/>
                  <a:pt x="1833125" y="13899"/>
                  <a:pt x="1985143" y="0"/>
                </a:cubicBezTo>
                <a:cubicBezTo>
                  <a:pt x="2137161" y="-13899"/>
                  <a:pt x="2353544" y="51031"/>
                  <a:pt x="2535429" y="0"/>
                </a:cubicBezTo>
                <a:cubicBezTo>
                  <a:pt x="2717314" y="-51031"/>
                  <a:pt x="2948390" y="15331"/>
                  <a:pt x="3085714" y="0"/>
                </a:cubicBezTo>
                <a:cubicBezTo>
                  <a:pt x="3223038" y="-15331"/>
                  <a:pt x="3473484" y="26999"/>
                  <a:pt x="3600000" y="0"/>
                </a:cubicBezTo>
                <a:cubicBezTo>
                  <a:pt x="3629403" y="150667"/>
                  <a:pt x="3574238" y="358516"/>
                  <a:pt x="3600000" y="540000"/>
                </a:cubicBezTo>
                <a:cubicBezTo>
                  <a:pt x="3625762" y="721484"/>
                  <a:pt x="3598496" y="882986"/>
                  <a:pt x="3600000" y="1080000"/>
                </a:cubicBezTo>
                <a:cubicBezTo>
                  <a:pt x="3601504" y="1277014"/>
                  <a:pt x="3549776" y="1417702"/>
                  <a:pt x="3600000" y="1593000"/>
                </a:cubicBezTo>
                <a:cubicBezTo>
                  <a:pt x="3650224" y="1768298"/>
                  <a:pt x="3545926" y="1899963"/>
                  <a:pt x="3600000" y="2079000"/>
                </a:cubicBezTo>
                <a:cubicBezTo>
                  <a:pt x="3654074" y="2258037"/>
                  <a:pt x="3555429" y="2441944"/>
                  <a:pt x="3600000" y="2700000"/>
                </a:cubicBezTo>
                <a:cubicBezTo>
                  <a:pt x="3429384" y="2711863"/>
                  <a:pt x="3227215" y="2641206"/>
                  <a:pt x="3049714" y="2700000"/>
                </a:cubicBezTo>
                <a:cubicBezTo>
                  <a:pt x="2872213" y="2758794"/>
                  <a:pt x="2705724" y="2652464"/>
                  <a:pt x="2571429" y="2700000"/>
                </a:cubicBezTo>
                <a:cubicBezTo>
                  <a:pt x="2437134" y="2747536"/>
                  <a:pt x="2314651" y="2669643"/>
                  <a:pt x="2093143" y="2700000"/>
                </a:cubicBezTo>
                <a:cubicBezTo>
                  <a:pt x="1871635" y="2730357"/>
                  <a:pt x="1828094" y="2670308"/>
                  <a:pt x="1614857" y="2700000"/>
                </a:cubicBezTo>
                <a:cubicBezTo>
                  <a:pt x="1401620" y="2729692"/>
                  <a:pt x="1272834" y="2671911"/>
                  <a:pt x="1172571" y="2700000"/>
                </a:cubicBezTo>
                <a:cubicBezTo>
                  <a:pt x="1072308" y="2728089"/>
                  <a:pt x="907205" y="2671322"/>
                  <a:pt x="694286" y="2700000"/>
                </a:cubicBezTo>
                <a:cubicBezTo>
                  <a:pt x="481367" y="2728678"/>
                  <a:pt x="213913" y="2690367"/>
                  <a:pt x="0" y="2700000"/>
                </a:cubicBezTo>
                <a:cubicBezTo>
                  <a:pt x="-40495" y="2578876"/>
                  <a:pt x="52201" y="2363560"/>
                  <a:pt x="0" y="2214000"/>
                </a:cubicBezTo>
                <a:cubicBezTo>
                  <a:pt x="-52201" y="2064440"/>
                  <a:pt x="14539" y="1835989"/>
                  <a:pt x="0" y="1620000"/>
                </a:cubicBezTo>
                <a:cubicBezTo>
                  <a:pt x="-14539" y="1404011"/>
                  <a:pt x="34218" y="1233506"/>
                  <a:pt x="0" y="1026000"/>
                </a:cubicBezTo>
                <a:cubicBezTo>
                  <a:pt x="-34218" y="818494"/>
                  <a:pt x="62957" y="737173"/>
                  <a:pt x="0" y="486000"/>
                </a:cubicBezTo>
                <a:cubicBezTo>
                  <a:pt x="-62957" y="234827"/>
                  <a:pt x="16094" y="218402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041071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4039" y="820269"/>
            <a:ext cx="1789536" cy="136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1682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736x/f2/85/59/f285593d23e2877b4597214d9b6f38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90"/>
            <a:ext cx="6858000" cy="9945189"/>
          </a:xfrm>
          <a:custGeom>
            <a:avLst/>
            <a:gdLst>
              <a:gd name="connsiteX0" fmla="*/ 0 w 6858000"/>
              <a:gd name="connsiteY0" fmla="*/ 0 h 9945189"/>
              <a:gd name="connsiteX1" fmla="*/ 571500 w 6858000"/>
              <a:gd name="connsiteY1" fmla="*/ 0 h 9945189"/>
              <a:gd name="connsiteX2" fmla="*/ 937260 w 6858000"/>
              <a:gd name="connsiteY2" fmla="*/ 0 h 9945189"/>
              <a:gd name="connsiteX3" fmla="*/ 1440180 w 6858000"/>
              <a:gd name="connsiteY3" fmla="*/ 0 h 9945189"/>
              <a:gd name="connsiteX4" fmla="*/ 2011680 w 6858000"/>
              <a:gd name="connsiteY4" fmla="*/ 0 h 9945189"/>
              <a:gd name="connsiteX5" fmla="*/ 2720340 w 6858000"/>
              <a:gd name="connsiteY5" fmla="*/ 0 h 9945189"/>
              <a:gd name="connsiteX6" fmla="*/ 3154680 w 6858000"/>
              <a:gd name="connsiteY6" fmla="*/ 0 h 9945189"/>
              <a:gd name="connsiteX7" fmla="*/ 3657600 w 6858000"/>
              <a:gd name="connsiteY7" fmla="*/ 0 h 9945189"/>
              <a:gd name="connsiteX8" fmla="*/ 4160520 w 6858000"/>
              <a:gd name="connsiteY8" fmla="*/ 0 h 9945189"/>
              <a:gd name="connsiteX9" fmla="*/ 4526280 w 6858000"/>
              <a:gd name="connsiteY9" fmla="*/ 0 h 9945189"/>
              <a:gd name="connsiteX10" fmla="*/ 4892040 w 6858000"/>
              <a:gd name="connsiteY10" fmla="*/ 0 h 9945189"/>
              <a:gd name="connsiteX11" fmla="*/ 5257800 w 6858000"/>
              <a:gd name="connsiteY11" fmla="*/ 0 h 9945189"/>
              <a:gd name="connsiteX12" fmla="*/ 5829300 w 6858000"/>
              <a:gd name="connsiteY12" fmla="*/ 0 h 9945189"/>
              <a:gd name="connsiteX13" fmla="*/ 6195060 w 6858000"/>
              <a:gd name="connsiteY13" fmla="*/ 0 h 9945189"/>
              <a:gd name="connsiteX14" fmla="*/ 6858000 w 6858000"/>
              <a:gd name="connsiteY14" fmla="*/ 0 h 9945189"/>
              <a:gd name="connsiteX15" fmla="*/ 6858000 w 6858000"/>
              <a:gd name="connsiteY15" fmla="*/ 585011 h 9945189"/>
              <a:gd name="connsiteX16" fmla="*/ 6858000 w 6858000"/>
              <a:gd name="connsiteY16" fmla="*/ 1070570 h 9945189"/>
              <a:gd name="connsiteX17" fmla="*/ 6858000 w 6858000"/>
              <a:gd name="connsiteY17" fmla="*/ 1556130 h 9945189"/>
              <a:gd name="connsiteX18" fmla="*/ 6858000 w 6858000"/>
              <a:gd name="connsiteY18" fmla="*/ 2041689 h 9945189"/>
              <a:gd name="connsiteX19" fmla="*/ 6858000 w 6858000"/>
              <a:gd name="connsiteY19" fmla="*/ 2626700 h 9945189"/>
              <a:gd name="connsiteX20" fmla="*/ 6858000 w 6858000"/>
              <a:gd name="connsiteY20" fmla="*/ 2913355 h 9945189"/>
              <a:gd name="connsiteX21" fmla="*/ 6858000 w 6858000"/>
              <a:gd name="connsiteY21" fmla="*/ 3299463 h 9945189"/>
              <a:gd name="connsiteX22" fmla="*/ 6858000 w 6858000"/>
              <a:gd name="connsiteY22" fmla="*/ 3586118 h 9945189"/>
              <a:gd name="connsiteX23" fmla="*/ 6858000 w 6858000"/>
              <a:gd name="connsiteY23" fmla="*/ 4171129 h 9945189"/>
              <a:gd name="connsiteX24" fmla="*/ 6858000 w 6858000"/>
              <a:gd name="connsiteY24" fmla="*/ 4955044 h 9945189"/>
              <a:gd name="connsiteX25" fmla="*/ 6858000 w 6858000"/>
              <a:gd name="connsiteY25" fmla="*/ 5241700 h 9945189"/>
              <a:gd name="connsiteX26" fmla="*/ 6858000 w 6858000"/>
              <a:gd name="connsiteY26" fmla="*/ 5727259 h 9945189"/>
              <a:gd name="connsiteX27" fmla="*/ 6858000 w 6858000"/>
              <a:gd name="connsiteY27" fmla="*/ 6212818 h 9945189"/>
              <a:gd name="connsiteX28" fmla="*/ 6858000 w 6858000"/>
              <a:gd name="connsiteY28" fmla="*/ 6698377 h 9945189"/>
              <a:gd name="connsiteX29" fmla="*/ 6858000 w 6858000"/>
              <a:gd name="connsiteY29" fmla="*/ 6985033 h 9945189"/>
              <a:gd name="connsiteX30" fmla="*/ 6858000 w 6858000"/>
              <a:gd name="connsiteY30" fmla="*/ 7271688 h 9945189"/>
              <a:gd name="connsiteX31" fmla="*/ 6858000 w 6858000"/>
              <a:gd name="connsiteY31" fmla="*/ 7956151 h 9945189"/>
              <a:gd name="connsiteX32" fmla="*/ 6858000 w 6858000"/>
              <a:gd name="connsiteY32" fmla="*/ 8242807 h 9945189"/>
              <a:gd name="connsiteX33" fmla="*/ 6858000 w 6858000"/>
              <a:gd name="connsiteY33" fmla="*/ 8927270 h 9945189"/>
              <a:gd name="connsiteX34" fmla="*/ 6858000 w 6858000"/>
              <a:gd name="connsiteY34" fmla="*/ 9945189 h 9945189"/>
              <a:gd name="connsiteX35" fmla="*/ 6423660 w 6858000"/>
              <a:gd name="connsiteY35" fmla="*/ 9945189 h 9945189"/>
              <a:gd name="connsiteX36" fmla="*/ 5989320 w 6858000"/>
              <a:gd name="connsiteY36" fmla="*/ 9945189 h 9945189"/>
              <a:gd name="connsiteX37" fmla="*/ 5280660 w 6858000"/>
              <a:gd name="connsiteY37" fmla="*/ 9945189 h 9945189"/>
              <a:gd name="connsiteX38" fmla="*/ 4777740 w 6858000"/>
              <a:gd name="connsiteY38" fmla="*/ 9945189 h 9945189"/>
              <a:gd name="connsiteX39" fmla="*/ 4411980 w 6858000"/>
              <a:gd name="connsiteY39" fmla="*/ 9945189 h 9945189"/>
              <a:gd name="connsiteX40" fmla="*/ 3703320 w 6858000"/>
              <a:gd name="connsiteY40" fmla="*/ 9945189 h 9945189"/>
              <a:gd name="connsiteX41" fmla="*/ 3337560 w 6858000"/>
              <a:gd name="connsiteY41" fmla="*/ 9945189 h 9945189"/>
              <a:gd name="connsiteX42" fmla="*/ 2628900 w 6858000"/>
              <a:gd name="connsiteY42" fmla="*/ 9945189 h 9945189"/>
              <a:gd name="connsiteX43" fmla="*/ 2194560 w 6858000"/>
              <a:gd name="connsiteY43" fmla="*/ 9945189 h 9945189"/>
              <a:gd name="connsiteX44" fmla="*/ 1691640 w 6858000"/>
              <a:gd name="connsiteY44" fmla="*/ 9945189 h 9945189"/>
              <a:gd name="connsiteX45" fmla="*/ 1120140 w 6858000"/>
              <a:gd name="connsiteY45" fmla="*/ 9945189 h 9945189"/>
              <a:gd name="connsiteX46" fmla="*/ 0 w 6858000"/>
              <a:gd name="connsiteY46" fmla="*/ 9945189 h 9945189"/>
              <a:gd name="connsiteX47" fmla="*/ 0 w 6858000"/>
              <a:gd name="connsiteY47" fmla="*/ 9658534 h 9945189"/>
              <a:gd name="connsiteX48" fmla="*/ 0 w 6858000"/>
              <a:gd name="connsiteY48" fmla="*/ 9073522 h 9945189"/>
              <a:gd name="connsiteX49" fmla="*/ 0 w 6858000"/>
              <a:gd name="connsiteY49" fmla="*/ 8587963 h 9945189"/>
              <a:gd name="connsiteX50" fmla="*/ 0 w 6858000"/>
              <a:gd name="connsiteY50" fmla="*/ 7804048 h 9945189"/>
              <a:gd name="connsiteX51" fmla="*/ 0 w 6858000"/>
              <a:gd name="connsiteY51" fmla="*/ 7318489 h 9945189"/>
              <a:gd name="connsiteX52" fmla="*/ 0 w 6858000"/>
              <a:gd name="connsiteY52" fmla="*/ 6733478 h 9945189"/>
              <a:gd name="connsiteX53" fmla="*/ 0 w 6858000"/>
              <a:gd name="connsiteY53" fmla="*/ 5949563 h 9945189"/>
              <a:gd name="connsiteX54" fmla="*/ 0 w 6858000"/>
              <a:gd name="connsiteY54" fmla="*/ 5662908 h 9945189"/>
              <a:gd name="connsiteX55" fmla="*/ 0 w 6858000"/>
              <a:gd name="connsiteY55" fmla="*/ 5376252 h 9945189"/>
              <a:gd name="connsiteX56" fmla="*/ 0 w 6858000"/>
              <a:gd name="connsiteY56" fmla="*/ 4691789 h 9945189"/>
              <a:gd name="connsiteX57" fmla="*/ 0 w 6858000"/>
              <a:gd name="connsiteY57" fmla="*/ 4305682 h 9945189"/>
              <a:gd name="connsiteX58" fmla="*/ 0 w 6858000"/>
              <a:gd name="connsiteY58" fmla="*/ 4019026 h 9945189"/>
              <a:gd name="connsiteX59" fmla="*/ 0 w 6858000"/>
              <a:gd name="connsiteY59" fmla="*/ 3533467 h 9945189"/>
              <a:gd name="connsiteX60" fmla="*/ 0 w 6858000"/>
              <a:gd name="connsiteY60" fmla="*/ 2749552 h 9945189"/>
              <a:gd name="connsiteX61" fmla="*/ 0 w 6858000"/>
              <a:gd name="connsiteY61" fmla="*/ 2462897 h 9945189"/>
              <a:gd name="connsiteX62" fmla="*/ 0 w 6858000"/>
              <a:gd name="connsiteY62" fmla="*/ 1977338 h 9945189"/>
              <a:gd name="connsiteX63" fmla="*/ 0 w 6858000"/>
              <a:gd name="connsiteY63" fmla="*/ 1292875 h 9945189"/>
              <a:gd name="connsiteX64" fmla="*/ 0 w 6858000"/>
              <a:gd name="connsiteY64" fmla="*/ 906767 h 9945189"/>
              <a:gd name="connsiteX65" fmla="*/ 0 w 6858000"/>
              <a:gd name="connsiteY65" fmla="*/ 0 h 994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858000" h="9945189" extrusionOk="0">
                <a:moveTo>
                  <a:pt x="0" y="0"/>
                </a:moveTo>
                <a:cubicBezTo>
                  <a:pt x="236442" y="-49178"/>
                  <a:pt x="346321" y="26803"/>
                  <a:pt x="571500" y="0"/>
                </a:cubicBezTo>
                <a:cubicBezTo>
                  <a:pt x="796679" y="-26803"/>
                  <a:pt x="800811" y="41"/>
                  <a:pt x="937260" y="0"/>
                </a:cubicBezTo>
                <a:cubicBezTo>
                  <a:pt x="1073709" y="-41"/>
                  <a:pt x="1270565" y="57629"/>
                  <a:pt x="1440180" y="0"/>
                </a:cubicBezTo>
                <a:cubicBezTo>
                  <a:pt x="1609795" y="-57629"/>
                  <a:pt x="1797031" y="19775"/>
                  <a:pt x="2011680" y="0"/>
                </a:cubicBezTo>
                <a:cubicBezTo>
                  <a:pt x="2226329" y="-19775"/>
                  <a:pt x="2401571" y="13957"/>
                  <a:pt x="2720340" y="0"/>
                </a:cubicBezTo>
                <a:cubicBezTo>
                  <a:pt x="3039109" y="-13957"/>
                  <a:pt x="2939764" y="545"/>
                  <a:pt x="3154680" y="0"/>
                </a:cubicBezTo>
                <a:cubicBezTo>
                  <a:pt x="3369596" y="-545"/>
                  <a:pt x="3540895" y="7168"/>
                  <a:pt x="3657600" y="0"/>
                </a:cubicBezTo>
                <a:cubicBezTo>
                  <a:pt x="3774305" y="-7168"/>
                  <a:pt x="3969486" y="47142"/>
                  <a:pt x="4160520" y="0"/>
                </a:cubicBezTo>
                <a:cubicBezTo>
                  <a:pt x="4351554" y="-47142"/>
                  <a:pt x="4406232" y="5893"/>
                  <a:pt x="4526280" y="0"/>
                </a:cubicBezTo>
                <a:cubicBezTo>
                  <a:pt x="4646328" y="-5893"/>
                  <a:pt x="4755780" y="41997"/>
                  <a:pt x="4892040" y="0"/>
                </a:cubicBezTo>
                <a:cubicBezTo>
                  <a:pt x="5028300" y="-41997"/>
                  <a:pt x="5102007" y="39533"/>
                  <a:pt x="5257800" y="0"/>
                </a:cubicBezTo>
                <a:cubicBezTo>
                  <a:pt x="5413593" y="-39533"/>
                  <a:pt x="5560037" y="21663"/>
                  <a:pt x="5829300" y="0"/>
                </a:cubicBezTo>
                <a:cubicBezTo>
                  <a:pt x="6098563" y="-21663"/>
                  <a:pt x="6083043" y="29031"/>
                  <a:pt x="6195060" y="0"/>
                </a:cubicBezTo>
                <a:cubicBezTo>
                  <a:pt x="6307077" y="-29031"/>
                  <a:pt x="6591776" y="9293"/>
                  <a:pt x="6858000" y="0"/>
                </a:cubicBezTo>
                <a:cubicBezTo>
                  <a:pt x="6867850" y="258756"/>
                  <a:pt x="6803761" y="295328"/>
                  <a:pt x="6858000" y="585011"/>
                </a:cubicBezTo>
                <a:cubicBezTo>
                  <a:pt x="6912239" y="874694"/>
                  <a:pt x="6846272" y="830301"/>
                  <a:pt x="6858000" y="1070570"/>
                </a:cubicBezTo>
                <a:cubicBezTo>
                  <a:pt x="6869728" y="1310839"/>
                  <a:pt x="6808504" y="1414031"/>
                  <a:pt x="6858000" y="1556130"/>
                </a:cubicBezTo>
                <a:cubicBezTo>
                  <a:pt x="6907496" y="1698229"/>
                  <a:pt x="6811326" y="1883508"/>
                  <a:pt x="6858000" y="2041689"/>
                </a:cubicBezTo>
                <a:cubicBezTo>
                  <a:pt x="6904674" y="2199870"/>
                  <a:pt x="6788320" y="2393910"/>
                  <a:pt x="6858000" y="2626700"/>
                </a:cubicBezTo>
                <a:cubicBezTo>
                  <a:pt x="6927680" y="2859490"/>
                  <a:pt x="6854521" y="2779503"/>
                  <a:pt x="6858000" y="2913355"/>
                </a:cubicBezTo>
                <a:cubicBezTo>
                  <a:pt x="6861479" y="3047207"/>
                  <a:pt x="6821076" y="3123459"/>
                  <a:pt x="6858000" y="3299463"/>
                </a:cubicBezTo>
                <a:cubicBezTo>
                  <a:pt x="6894924" y="3475467"/>
                  <a:pt x="6845858" y="3495229"/>
                  <a:pt x="6858000" y="3586118"/>
                </a:cubicBezTo>
                <a:cubicBezTo>
                  <a:pt x="6870142" y="3677008"/>
                  <a:pt x="6816697" y="3934124"/>
                  <a:pt x="6858000" y="4171129"/>
                </a:cubicBezTo>
                <a:cubicBezTo>
                  <a:pt x="6899303" y="4408134"/>
                  <a:pt x="6838067" y="4721007"/>
                  <a:pt x="6858000" y="4955044"/>
                </a:cubicBezTo>
                <a:cubicBezTo>
                  <a:pt x="6877933" y="5189081"/>
                  <a:pt x="6848391" y="5104854"/>
                  <a:pt x="6858000" y="5241700"/>
                </a:cubicBezTo>
                <a:cubicBezTo>
                  <a:pt x="6867609" y="5378546"/>
                  <a:pt x="6801637" y="5600676"/>
                  <a:pt x="6858000" y="5727259"/>
                </a:cubicBezTo>
                <a:cubicBezTo>
                  <a:pt x="6914363" y="5853842"/>
                  <a:pt x="6815665" y="6082745"/>
                  <a:pt x="6858000" y="6212818"/>
                </a:cubicBezTo>
                <a:cubicBezTo>
                  <a:pt x="6900335" y="6342891"/>
                  <a:pt x="6824736" y="6464065"/>
                  <a:pt x="6858000" y="6698377"/>
                </a:cubicBezTo>
                <a:cubicBezTo>
                  <a:pt x="6891264" y="6932689"/>
                  <a:pt x="6847762" y="6873801"/>
                  <a:pt x="6858000" y="6985033"/>
                </a:cubicBezTo>
                <a:cubicBezTo>
                  <a:pt x="6868238" y="7096265"/>
                  <a:pt x="6827572" y="7134568"/>
                  <a:pt x="6858000" y="7271688"/>
                </a:cubicBezTo>
                <a:cubicBezTo>
                  <a:pt x="6888428" y="7408809"/>
                  <a:pt x="6842931" y="7795198"/>
                  <a:pt x="6858000" y="7956151"/>
                </a:cubicBezTo>
                <a:cubicBezTo>
                  <a:pt x="6873069" y="8117104"/>
                  <a:pt x="6835732" y="8122309"/>
                  <a:pt x="6858000" y="8242807"/>
                </a:cubicBezTo>
                <a:cubicBezTo>
                  <a:pt x="6880268" y="8363305"/>
                  <a:pt x="6797492" y="8710932"/>
                  <a:pt x="6858000" y="8927270"/>
                </a:cubicBezTo>
                <a:cubicBezTo>
                  <a:pt x="6918508" y="9143608"/>
                  <a:pt x="6845738" y="9446448"/>
                  <a:pt x="6858000" y="9945189"/>
                </a:cubicBezTo>
                <a:cubicBezTo>
                  <a:pt x="6721170" y="9963817"/>
                  <a:pt x="6603923" y="9943475"/>
                  <a:pt x="6423660" y="9945189"/>
                </a:cubicBezTo>
                <a:cubicBezTo>
                  <a:pt x="6243397" y="9946903"/>
                  <a:pt x="6132271" y="9937082"/>
                  <a:pt x="5989320" y="9945189"/>
                </a:cubicBezTo>
                <a:cubicBezTo>
                  <a:pt x="5846369" y="9953296"/>
                  <a:pt x="5539136" y="9941001"/>
                  <a:pt x="5280660" y="9945189"/>
                </a:cubicBezTo>
                <a:cubicBezTo>
                  <a:pt x="5022184" y="9949377"/>
                  <a:pt x="4964555" y="9924497"/>
                  <a:pt x="4777740" y="9945189"/>
                </a:cubicBezTo>
                <a:cubicBezTo>
                  <a:pt x="4590925" y="9965881"/>
                  <a:pt x="4500069" y="9933241"/>
                  <a:pt x="4411980" y="9945189"/>
                </a:cubicBezTo>
                <a:cubicBezTo>
                  <a:pt x="4323891" y="9957137"/>
                  <a:pt x="4026810" y="9870935"/>
                  <a:pt x="3703320" y="9945189"/>
                </a:cubicBezTo>
                <a:cubicBezTo>
                  <a:pt x="3379830" y="10019443"/>
                  <a:pt x="3461688" y="9934537"/>
                  <a:pt x="3337560" y="9945189"/>
                </a:cubicBezTo>
                <a:cubicBezTo>
                  <a:pt x="3213432" y="9955841"/>
                  <a:pt x="2962707" y="9933814"/>
                  <a:pt x="2628900" y="9945189"/>
                </a:cubicBezTo>
                <a:cubicBezTo>
                  <a:pt x="2295093" y="9956564"/>
                  <a:pt x="2289897" y="9904391"/>
                  <a:pt x="2194560" y="9945189"/>
                </a:cubicBezTo>
                <a:cubicBezTo>
                  <a:pt x="2099223" y="9985987"/>
                  <a:pt x="1922178" y="9913971"/>
                  <a:pt x="1691640" y="9945189"/>
                </a:cubicBezTo>
                <a:cubicBezTo>
                  <a:pt x="1461102" y="9976407"/>
                  <a:pt x="1278698" y="9890755"/>
                  <a:pt x="1120140" y="9945189"/>
                </a:cubicBezTo>
                <a:cubicBezTo>
                  <a:pt x="961582" y="9999623"/>
                  <a:pt x="432021" y="9831090"/>
                  <a:pt x="0" y="9945189"/>
                </a:cubicBezTo>
                <a:cubicBezTo>
                  <a:pt x="-31785" y="9835866"/>
                  <a:pt x="30277" y="9783755"/>
                  <a:pt x="0" y="9658534"/>
                </a:cubicBezTo>
                <a:cubicBezTo>
                  <a:pt x="-30277" y="9533313"/>
                  <a:pt x="11520" y="9221737"/>
                  <a:pt x="0" y="9073522"/>
                </a:cubicBezTo>
                <a:cubicBezTo>
                  <a:pt x="-11520" y="8925307"/>
                  <a:pt x="9446" y="8785551"/>
                  <a:pt x="0" y="8587963"/>
                </a:cubicBezTo>
                <a:cubicBezTo>
                  <a:pt x="-9446" y="8390375"/>
                  <a:pt x="27940" y="7989516"/>
                  <a:pt x="0" y="7804048"/>
                </a:cubicBezTo>
                <a:cubicBezTo>
                  <a:pt x="-27940" y="7618580"/>
                  <a:pt x="56531" y="7507003"/>
                  <a:pt x="0" y="7318489"/>
                </a:cubicBezTo>
                <a:cubicBezTo>
                  <a:pt x="-56531" y="7129975"/>
                  <a:pt x="2759" y="6934295"/>
                  <a:pt x="0" y="6733478"/>
                </a:cubicBezTo>
                <a:cubicBezTo>
                  <a:pt x="-2759" y="6532661"/>
                  <a:pt x="17631" y="6117431"/>
                  <a:pt x="0" y="5949563"/>
                </a:cubicBezTo>
                <a:cubicBezTo>
                  <a:pt x="-17631" y="5781695"/>
                  <a:pt x="20517" y="5798563"/>
                  <a:pt x="0" y="5662908"/>
                </a:cubicBezTo>
                <a:cubicBezTo>
                  <a:pt x="-20517" y="5527253"/>
                  <a:pt x="19944" y="5504686"/>
                  <a:pt x="0" y="5376252"/>
                </a:cubicBezTo>
                <a:cubicBezTo>
                  <a:pt x="-19944" y="5247818"/>
                  <a:pt x="18546" y="4992956"/>
                  <a:pt x="0" y="4691789"/>
                </a:cubicBezTo>
                <a:cubicBezTo>
                  <a:pt x="-18546" y="4390622"/>
                  <a:pt x="20719" y="4466323"/>
                  <a:pt x="0" y="4305682"/>
                </a:cubicBezTo>
                <a:cubicBezTo>
                  <a:pt x="-20719" y="4145041"/>
                  <a:pt x="29472" y="4134172"/>
                  <a:pt x="0" y="4019026"/>
                </a:cubicBezTo>
                <a:cubicBezTo>
                  <a:pt x="-29472" y="3903880"/>
                  <a:pt x="40297" y="3768140"/>
                  <a:pt x="0" y="3533467"/>
                </a:cubicBezTo>
                <a:cubicBezTo>
                  <a:pt x="-40297" y="3298794"/>
                  <a:pt x="49286" y="2998056"/>
                  <a:pt x="0" y="2749552"/>
                </a:cubicBezTo>
                <a:cubicBezTo>
                  <a:pt x="-49286" y="2501048"/>
                  <a:pt x="15636" y="2577997"/>
                  <a:pt x="0" y="2462897"/>
                </a:cubicBezTo>
                <a:cubicBezTo>
                  <a:pt x="-15636" y="2347798"/>
                  <a:pt x="34097" y="2108997"/>
                  <a:pt x="0" y="1977338"/>
                </a:cubicBezTo>
                <a:cubicBezTo>
                  <a:pt x="-34097" y="1845679"/>
                  <a:pt x="23199" y="1584661"/>
                  <a:pt x="0" y="1292875"/>
                </a:cubicBezTo>
                <a:cubicBezTo>
                  <a:pt x="-23199" y="1001089"/>
                  <a:pt x="27626" y="1046147"/>
                  <a:pt x="0" y="906767"/>
                </a:cubicBezTo>
                <a:cubicBezTo>
                  <a:pt x="-27626" y="767387"/>
                  <a:pt x="88279" y="4097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06924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72570" y="5908110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Deň otvorených dverí v ZUŠ </a:t>
            </a:r>
            <a:r>
              <a:rPr lang="sk-SK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Hurbanove.</a:t>
            </a:r>
            <a:endParaRPr lang="sk-SK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Obrázok, na ktorom je vnútri, stena, nábytok, podlaha&#10;&#10;Obsah vygenerovaný pomocou AI môže byť nesprávny.">
            <a:extLst>
              <a:ext uri="{FF2B5EF4-FFF2-40B4-BE49-F238E27FC236}">
                <a16:creationId xmlns="" xmlns:a16="http://schemas.microsoft.com/office/drawing/2014/main" id="{85BE23B7-98E5-D90D-FB5A-77869F6F5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61" y="235640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72000 w 3600001"/>
              <a:gd name="connsiteY1" fmla="*/ 0 h 2700000"/>
              <a:gd name="connsiteX2" fmla="*/ 1200000 w 3600001"/>
              <a:gd name="connsiteY2" fmla="*/ 0 h 2700000"/>
              <a:gd name="connsiteX3" fmla="*/ 1764000 w 3600001"/>
              <a:gd name="connsiteY3" fmla="*/ 0 h 2700000"/>
              <a:gd name="connsiteX4" fmla="*/ 2364001 w 3600001"/>
              <a:gd name="connsiteY4" fmla="*/ 0 h 2700000"/>
              <a:gd name="connsiteX5" fmla="*/ 2964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02000 h 2700000"/>
              <a:gd name="connsiteX8" fmla="*/ 3600001 w 3600001"/>
              <a:gd name="connsiteY8" fmla="*/ 1377000 h 2700000"/>
              <a:gd name="connsiteX9" fmla="*/ 3600001 w 3600001"/>
              <a:gd name="connsiteY9" fmla="*/ 1998000 h 2700000"/>
              <a:gd name="connsiteX10" fmla="*/ 3600001 w 3600001"/>
              <a:gd name="connsiteY10" fmla="*/ 2700000 h 2700000"/>
              <a:gd name="connsiteX11" fmla="*/ 3036001 w 3600001"/>
              <a:gd name="connsiteY11" fmla="*/ 2700000 h 2700000"/>
              <a:gd name="connsiteX12" fmla="*/ 2400001 w 3600001"/>
              <a:gd name="connsiteY12" fmla="*/ 2700000 h 2700000"/>
              <a:gd name="connsiteX13" fmla="*/ 1728000 w 3600001"/>
              <a:gd name="connsiteY13" fmla="*/ 2700000 h 2700000"/>
              <a:gd name="connsiteX14" fmla="*/ 1164000 w 3600001"/>
              <a:gd name="connsiteY14" fmla="*/ 2700000 h 2700000"/>
              <a:gd name="connsiteX15" fmla="*/ 564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1971000 h 2700000"/>
              <a:gd name="connsiteX18" fmla="*/ 0 w 3600001"/>
              <a:gd name="connsiteY18" fmla="*/ 1269000 h 2700000"/>
              <a:gd name="connsiteX19" fmla="*/ 0 w 3600001"/>
              <a:gd name="connsiteY19" fmla="*/ 648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57603" y="-3323"/>
                  <a:pt x="496776" y="-23460"/>
                  <a:pt x="672000" y="0"/>
                </a:cubicBezTo>
                <a:cubicBezTo>
                  <a:pt x="847224" y="23460"/>
                  <a:pt x="947320" y="25980"/>
                  <a:pt x="1200000" y="0"/>
                </a:cubicBezTo>
                <a:cubicBezTo>
                  <a:pt x="1452680" y="-25980"/>
                  <a:pt x="1569175" y="-9115"/>
                  <a:pt x="1764000" y="0"/>
                </a:cubicBezTo>
                <a:cubicBezTo>
                  <a:pt x="1958825" y="9115"/>
                  <a:pt x="2139451" y="-21771"/>
                  <a:pt x="2364001" y="0"/>
                </a:cubicBezTo>
                <a:cubicBezTo>
                  <a:pt x="2588551" y="21771"/>
                  <a:pt x="2675843" y="-19447"/>
                  <a:pt x="2964001" y="0"/>
                </a:cubicBezTo>
                <a:cubicBezTo>
                  <a:pt x="3252159" y="19447"/>
                  <a:pt x="3439680" y="-7462"/>
                  <a:pt x="3600001" y="0"/>
                </a:cubicBezTo>
                <a:cubicBezTo>
                  <a:pt x="3570714" y="200865"/>
                  <a:pt x="3620681" y="465483"/>
                  <a:pt x="3600001" y="702000"/>
                </a:cubicBezTo>
                <a:cubicBezTo>
                  <a:pt x="3579321" y="938517"/>
                  <a:pt x="3620286" y="1211681"/>
                  <a:pt x="3600001" y="1377000"/>
                </a:cubicBezTo>
                <a:cubicBezTo>
                  <a:pt x="3579716" y="1542319"/>
                  <a:pt x="3614108" y="1746159"/>
                  <a:pt x="3600001" y="1998000"/>
                </a:cubicBezTo>
                <a:cubicBezTo>
                  <a:pt x="3585894" y="2249841"/>
                  <a:pt x="3618790" y="2441498"/>
                  <a:pt x="3600001" y="2700000"/>
                </a:cubicBezTo>
                <a:cubicBezTo>
                  <a:pt x="3467571" y="2686861"/>
                  <a:pt x="3223435" y="2714326"/>
                  <a:pt x="3036001" y="2700000"/>
                </a:cubicBezTo>
                <a:cubicBezTo>
                  <a:pt x="2848567" y="2685674"/>
                  <a:pt x="2582593" y="2703865"/>
                  <a:pt x="2400001" y="2700000"/>
                </a:cubicBezTo>
                <a:cubicBezTo>
                  <a:pt x="2217409" y="2696135"/>
                  <a:pt x="1899444" y="2706181"/>
                  <a:pt x="1728000" y="2700000"/>
                </a:cubicBezTo>
                <a:cubicBezTo>
                  <a:pt x="1556556" y="2693819"/>
                  <a:pt x="1382682" y="2674184"/>
                  <a:pt x="1164000" y="2700000"/>
                </a:cubicBezTo>
                <a:cubicBezTo>
                  <a:pt x="945318" y="2725816"/>
                  <a:pt x="821294" y="2727207"/>
                  <a:pt x="564000" y="2700000"/>
                </a:cubicBezTo>
                <a:cubicBezTo>
                  <a:pt x="306706" y="2672793"/>
                  <a:pt x="235216" y="2676200"/>
                  <a:pt x="0" y="2700000"/>
                </a:cubicBezTo>
                <a:cubicBezTo>
                  <a:pt x="-8192" y="2499775"/>
                  <a:pt x="17770" y="2118900"/>
                  <a:pt x="0" y="1971000"/>
                </a:cubicBezTo>
                <a:cubicBezTo>
                  <a:pt x="-17770" y="1823100"/>
                  <a:pt x="3120" y="1485413"/>
                  <a:pt x="0" y="1269000"/>
                </a:cubicBezTo>
                <a:cubicBezTo>
                  <a:pt x="-3120" y="1052587"/>
                  <a:pt x="-29674" y="818539"/>
                  <a:pt x="0" y="648000"/>
                </a:cubicBezTo>
                <a:cubicBezTo>
                  <a:pt x="29674" y="477461"/>
                  <a:pt x="15483" y="303640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75830" y="-29201"/>
                  <a:pt x="399809" y="31148"/>
                  <a:pt x="672000" y="0"/>
                </a:cubicBezTo>
                <a:cubicBezTo>
                  <a:pt x="944191" y="-31148"/>
                  <a:pt x="1030913" y="11372"/>
                  <a:pt x="1308000" y="0"/>
                </a:cubicBezTo>
                <a:cubicBezTo>
                  <a:pt x="1585087" y="-11372"/>
                  <a:pt x="1657130" y="-11031"/>
                  <a:pt x="1872001" y="0"/>
                </a:cubicBezTo>
                <a:cubicBezTo>
                  <a:pt x="2086872" y="11031"/>
                  <a:pt x="2320003" y="-29654"/>
                  <a:pt x="2472001" y="0"/>
                </a:cubicBezTo>
                <a:cubicBezTo>
                  <a:pt x="2623999" y="29654"/>
                  <a:pt x="3289157" y="-748"/>
                  <a:pt x="3600001" y="0"/>
                </a:cubicBezTo>
                <a:cubicBezTo>
                  <a:pt x="3591175" y="363998"/>
                  <a:pt x="3631440" y="402044"/>
                  <a:pt x="3600001" y="729000"/>
                </a:cubicBezTo>
                <a:cubicBezTo>
                  <a:pt x="3568562" y="1055956"/>
                  <a:pt x="3588576" y="1182984"/>
                  <a:pt x="3600001" y="1458000"/>
                </a:cubicBezTo>
                <a:cubicBezTo>
                  <a:pt x="3611426" y="1733016"/>
                  <a:pt x="3619108" y="1941399"/>
                  <a:pt x="3600001" y="2106000"/>
                </a:cubicBezTo>
                <a:cubicBezTo>
                  <a:pt x="3580894" y="2270601"/>
                  <a:pt x="3629182" y="2509954"/>
                  <a:pt x="3600001" y="2700000"/>
                </a:cubicBezTo>
                <a:cubicBezTo>
                  <a:pt x="3439189" y="2723688"/>
                  <a:pt x="3210518" y="2691222"/>
                  <a:pt x="3108001" y="2700000"/>
                </a:cubicBezTo>
                <a:cubicBezTo>
                  <a:pt x="3005484" y="2708778"/>
                  <a:pt x="2755072" y="2700819"/>
                  <a:pt x="2472001" y="2700000"/>
                </a:cubicBezTo>
                <a:cubicBezTo>
                  <a:pt x="2188930" y="2699181"/>
                  <a:pt x="2156037" y="2705863"/>
                  <a:pt x="1944001" y="2700000"/>
                </a:cubicBezTo>
                <a:cubicBezTo>
                  <a:pt x="1731965" y="2694137"/>
                  <a:pt x="1540558" y="2725990"/>
                  <a:pt x="1416000" y="2700000"/>
                </a:cubicBezTo>
                <a:cubicBezTo>
                  <a:pt x="1291442" y="2674010"/>
                  <a:pt x="994537" y="2727306"/>
                  <a:pt x="744000" y="2700000"/>
                </a:cubicBezTo>
                <a:cubicBezTo>
                  <a:pt x="493463" y="2672694"/>
                  <a:pt x="236343" y="2679293"/>
                  <a:pt x="0" y="2700000"/>
                </a:cubicBezTo>
                <a:cubicBezTo>
                  <a:pt x="-12223" y="2424556"/>
                  <a:pt x="7533" y="2338735"/>
                  <a:pt x="0" y="2106000"/>
                </a:cubicBezTo>
                <a:cubicBezTo>
                  <a:pt x="-7533" y="1873265"/>
                  <a:pt x="14016" y="1711962"/>
                  <a:pt x="0" y="1431000"/>
                </a:cubicBezTo>
                <a:cubicBezTo>
                  <a:pt x="-14016" y="1150038"/>
                  <a:pt x="8897" y="966564"/>
                  <a:pt x="0" y="837000"/>
                </a:cubicBezTo>
                <a:cubicBezTo>
                  <a:pt x="-8897" y="707436"/>
                  <a:pt x="-4792" y="328113"/>
                  <a:pt x="0" y="0"/>
                </a:cubicBezTo>
                <a:close/>
              </a:path>
            </a:pathLst>
          </a:custGeom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6871534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 descr="Obrázok, na ktorom je ošatenie, osoba, nábytok, ľudská tvár&#10;&#10;Obsah vygenerovaný pomocou AI môže byť nesprávny.">
            <a:extLst>
              <a:ext uri="{FF2B5EF4-FFF2-40B4-BE49-F238E27FC236}">
                <a16:creationId xmlns="" xmlns:a16="http://schemas.microsoft.com/office/drawing/2014/main" id="{895BEEE0-B90E-A64D-AA66-DDF6AA759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6672471"/>
            <a:ext cx="3600000" cy="2700000"/>
          </a:xfrm>
          <a:custGeom>
            <a:avLst/>
            <a:gdLst>
              <a:gd name="connsiteX0" fmla="*/ 0 w 3600000"/>
              <a:gd name="connsiteY0" fmla="*/ 0 h 2700000"/>
              <a:gd name="connsiteX1" fmla="*/ 586286 w 3600000"/>
              <a:gd name="connsiteY1" fmla="*/ 0 h 2700000"/>
              <a:gd name="connsiteX2" fmla="*/ 1136571 w 3600000"/>
              <a:gd name="connsiteY2" fmla="*/ 0 h 2700000"/>
              <a:gd name="connsiteX3" fmla="*/ 1650857 w 3600000"/>
              <a:gd name="connsiteY3" fmla="*/ 0 h 2700000"/>
              <a:gd name="connsiteX4" fmla="*/ 2201143 w 3600000"/>
              <a:gd name="connsiteY4" fmla="*/ 0 h 2700000"/>
              <a:gd name="connsiteX5" fmla="*/ 2715429 w 3600000"/>
              <a:gd name="connsiteY5" fmla="*/ 0 h 2700000"/>
              <a:gd name="connsiteX6" fmla="*/ 3121714 w 3600000"/>
              <a:gd name="connsiteY6" fmla="*/ 0 h 2700000"/>
              <a:gd name="connsiteX7" fmla="*/ 3600000 w 3600000"/>
              <a:gd name="connsiteY7" fmla="*/ 0 h 2700000"/>
              <a:gd name="connsiteX8" fmla="*/ 3600000 w 3600000"/>
              <a:gd name="connsiteY8" fmla="*/ 486000 h 2700000"/>
              <a:gd name="connsiteX9" fmla="*/ 3600000 w 3600000"/>
              <a:gd name="connsiteY9" fmla="*/ 945000 h 2700000"/>
              <a:gd name="connsiteX10" fmla="*/ 3600000 w 3600000"/>
              <a:gd name="connsiteY10" fmla="*/ 1512000 h 2700000"/>
              <a:gd name="connsiteX11" fmla="*/ 3600000 w 3600000"/>
              <a:gd name="connsiteY11" fmla="*/ 2052000 h 2700000"/>
              <a:gd name="connsiteX12" fmla="*/ 3600000 w 3600000"/>
              <a:gd name="connsiteY12" fmla="*/ 2700000 h 2700000"/>
              <a:gd name="connsiteX13" fmla="*/ 3013714 w 3600000"/>
              <a:gd name="connsiteY13" fmla="*/ 2700000 h 2700000"/>
              <a:gd name="connsiteX14" fmla="*/ 2571429 w 3600000"/>
              <a:gd name="connsiteY14" fmla="*/ 2700000 h 2700000"/>
              <a:gd name="connsiteX15" fmla="*/ 2165143 w 3600000"/>
              <a:gd name="connsiteY15" fmla="*/ 2700000 h 2700000"/>
              <a:gd name="connsiteX16" fmla="*/ 1722857 w 3600000"/>
              <a:gd name="connsiteY16" fmla="*/ 2700000 h 2700000"/>
              <a:gd name="connsiteX17" fmla="*/ 1172571 w 3600000"/>
              <a:gd name="connsiteY17" fmla="*/ 2700000 h 2700000"/>
              <a:gd name="connsiteX18" fmla="*/ 658286 w 3600000"/>
              <a:gd name="connsiteY18" fmla="*/ 2700000 h 2700000"/>
              <a:gd name="connsiteX19" fmla="*/ 0 w 3600000"/>
              <a:gd name="connsiteY19" fmla="*/ 2700000 h 2700000"/>
              <a:gd name="connsiteX20" fmla="*/ 0 w 3600000"/>
              <a:gd name="connsiteY20" fmla="*/ 2214000 h 2700000"/>
              <a:gd name="connsiteX21" fmla="*/ 0 w 3600000"/>
              <a:gd name="connsiteY21" fmla="*/ 1728000 h 2700000"/>
              <a:gd name="connsiteX22" fmla="*/ 0 w 3600000"/>
              <a:gd name="connsiteY22" fmla="*/ 1215000 h 2700000"/>
              <a:gd name="connsiteX23" fmla="*/ 0 w 3600000"/>
              <a:gd name="connsiteY23" fmla="*/ 675000 h 2700000"/>
              <a:gd name="connsiteX24" fmla="*/ 0 w 3600000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0" h="2700000" fill="none" extrusionOk="0">
                <a:moveTo>
                  <a:pt x="0" y="0"/>
                </a:moveTo>
                <a:cubicBezTo>
                  <a:pt x="157437" y="-31050"/>
                  <a:pt x="424177" y="38668"/>
                  <a:pt x="586286" y="0"/>
                </a:cubicBezTo>
                <a:cubicBezTo>
                  <a:pt x="748395" y="-38668"/>
                  <a:pt x="885151" y="29212"/>
                  <a:pt x="1136571" y="0"/>
                </a:cubicBezTo>
                <a:cubicBezTo>
                  <a:pt x="1387992" y="-29212"/>
                  <a:pt x="1529870" y="7486"/>
                  <a:pt x="1650857" y="0"/>
                </a:cubicBezTo>
                <a:cubicBezTo>
                  <a:pt x="1771844" y="-7486"/>
                  <a:pt x="2019636" y="46034"/>
                  <a:pt x="2201143" y="0"/>
                </a:cubicBezTo>
                <a:cubicBezTo>
                  <a:pt x="2382650" y="-46034"/>
                  <a:pt x="2518724" y="21591"/>
                  <a:pt x="2715429" y="0"/>
                </a:cubicBezTo>
                <a:cubicBezTo>
                  <a:pt x="2912134" y="-21591"/>
                  <a:pt x="2948600" y="38648"/>
                  <a:pt x="3121714" y="0"/>
                </a:cubicBezTo>
                <a:cubicBezTo>
                  <a:pt x="3294828" y="-38648"/>
                  <a:pt x="3453122" y="29954"/>
                  <a:pt x="3600000" y="0"/>
                </a:cubicBezTo>
                <a:cubicBezTo>
                  <a:pt x="3640603" y="155483"/>
                  <a:pt x="3578937" y="268487"/>
                  <a:pt x="3600000" y="486000"/>
                </a:cubicBezTo>
                <a:cubicBezTo>
                  <a:pt x="3621063" y="703513"/>
                  <a:pt x="3558564" y="845076"/>
                  <a:pt x="3600000" y="945000"/>
                </a:cubicBezTo>
                <a:cubicBezTo>
                  <a:pt x="3641436" y="1044924"/>
                  <a:pt x="3546501" y="1364542"/>
                  <a:pt x="3600000" y="1512000"/>
                </a:cubicBezTo>
                <a:cubicBezTo>
                  <a:pt x="3653499" y="1659458"/>
                  <a:pt x="3537097" y="1859688"/>
                  <a:pt x="3600000" y="2052000"/>
                </a:cubicBezTo>
                <a:cubicBezTo>
                  <a:pt x="3662903" y="2244312"/>
                  <a:pt x="3539386" y="2376939"/>
                  <a:pt x="3600000" y="2700000"/>
                </a:cubicBezTo>
                <a:cubicBezTo>
                  <a:pt x="3391447" y="2705078"/>
                  <a:pt x="3148232" y="2665658"/>
                  <a:pt x="3013714" y="2700000"/>
                </a:cubicBezTo>
                <a:cubicBezTo>
                  <a:pt x="2879196" y="2734342"/>
                  <a:pt x="2779077" y="2689571"/>
                  <a:pt x="2571429" y="2700000"/>
                </a:cubicBezTo>
                <a:cubicBezTo>
                  <a:pt x="2363781" y="2710429"/>
                  <a:pt x="2343080" y="2653782"/>
                  <a:pt x="2165143" y="2700000"/>
                </a:cubicBezTo>
                <a:cubicBezTo>
                  <a:pt x="1987206" y="2746218"/>
                  <a:pt x="1893367" y="2689070"/>
                  <a:pt x="1722857" y="2700000"/>
                </a:cubicBezTo>
                <a:cubicBezTo>
                  <a:pt x="1552347" y="2710930"/>
                  <a:pt x="1425938" y="2663534"/>
                  <a:pt x="1172571" y="2700000"/>
                </a:cubicBezTo>
                <a:cubicBezTo>
                  <a:pt x="919204" y="2736466"/>
                  <a:pt x="810634" y="2671784"/>
                  <a:pt x="658286" y="2700000"/>
                </a:cubicBezTo>
                <a:cubicBezTo>
                  <a:pt x="505938" y="2728216"/>
                  <a:pt x="233194" y="2698863"/>
                  <a:pt x="0" y="2700000"/>
                </a:cubicBezTo>
                <a:cubicBezTo>
                  <a:pt x="-11058" y="2522344"/>
                  <a:pt x="51951" y="2324779"/>
                  <a:pt x="0" y="2214000"/>
                </a:cubicBezTo>
                <a:cubicBezTo>
                  <a:pt x="-51951" y="2103221"/>
                  <a:pt x="51142" y="1963488"/>
                  <a:pt x="0" y="1728000"/>
                </a:cubicBezTo>
                <a:cubicBezTo>
                  <a:pt x="-51142" y="1492512"/>
                  <a:pt x="20462" y="1339036"/>
                  <a:pt x="0" y="1215000"/>
                </a:cubicBezTo>
                <a:cubicBezTo>
                  <a:pt x="-20462" y="1090964"/>
                  <a:pt x="62004" y="824684"/>
                  <a:pt x="0" y="675000"/>
                </a:cubicBezTo>
                <a:cubicBezTo>
                  <a:pt x="-62004" y="525316"/>
                  <a:pt x="6667" y="264590"/>
                  <a:pt x="0" y="0"/>
                </a:cubicBezTo>
                <a:close/>
              </a:path>
              <a:path w="3600000" h="2700000" stroke="0" extrusionOk="0">
                <a:moveTo>
                  <a:pt x="0" y="0"/>
                </a:moveTo>
                <a:cubicBezTo>
                  <a:pt x="107462" y="-6965"/>
                  <a:pt x="269567" y="8312"/>
                  <a:pt x="442286" y="0"/>
                </a:cubicBezTo>
                <a:cubicBezTo>
                  <a:pt x="615005" y="-8312"/>
                  <a:pt x="726062" y="9167"/>
                  <a:pt x="848571" y="0"/>
                </a:cubicBezTo>
                <a:cubicBezTo>
                  <a:pt x="971080" y="-9167"/>
                  <a:pt x="1220987" y="65466"/>
                  <a:pt x="1434857" y="0"/>
                </a:cubicBezTo>
                <a:cubicBezTo>
                  <a:pt x="1648727" y="-65466"/>
                  <a:pt x="1757746" y="23597"/>
                  <a:pt x="1841143" y="0"/>
                </a:cubicBezTo>
                <a:cubicBezTo>
                  <a:pt x="1924540" y="-23597"/>
                  <a:pt x="2181715" y="16588"/>
                  <a:pt x="2391429" y="0"/>
                </a:cubicBezTo>
                <a:cubicBezTo>
                  <a:pt x="2601143" y="-16588"/>
                  <a:pt x="2706089" y="3197"/>
                  <a:pt x="2833714" y="0"/>
                </a:cubicBezTo>
                <a:cubicBezTo>
                  <a:pt x="2961339" y="-3197"/>
                  <a:pt x="3258150" y="8211"/>
                  <a:pt x="3600000" y="0"/>
                </a:cubicBezTo>
                <a:cubicBezTo>
                  <a:pt x="3656869" y="222401"/>
                  <a:pt x="3594259" y="400091"/>
                  <a:pt x="3600000" y="540000"/>
                </a:cubicBezTo>
                <a:cubicBezTo>
                  <a:pt x="3605741" y="679909"/>
                  <a:pt x="3563229" y="889991"/>
                  <a:pt x="3600000" y="1080000"/>
                </a:cubicBezTo>
                <a:cubicBezTo>
                  <a:pt x="3636771" y="1270009"/>
                  <a:pt x="3595791" y="1325839"/>
                  <a:pt x="3600000" y="1539000"/>
                </a:cubicBezTo>
                <a:cubicBezTo>
                  <a:pt x="3604209" y="1752161"/>
                  <a:pt x="3577585" y="1875243"/>
                  <a:pt x="3600000" y="2079000"/>
                </a:cubicBezTo>
                <a:cubicBezTo>
                  <a:pt x="3622415" y="2282757"/>
                  <a:pt x="3538932" y="2400076"/>
                  <a:pt x="3600000" y="2700000"/>
                </a:cubicBezTo>
                <a:cubicBezTo>
                  <a:pt x="3494834" y="2747955"/>
                  <a:pt x="3394088" y="2666126"/>
                  <a:pt x="3193714" y="2700000"/>
                </a:cubicBezTo>
                <a:cubicBezTo>
                  <a:pt x="2993340" y="2733874"/>
                  <a:pt x="2984534" y="2683011"/>
                  <a:pt x="2787429" y="2700000"/>
                </a:cubicBezTo>
                <a:cubicBezTo>
                  <a:pt x="2590325" y="2716989"/>
                  <a:pt x="2526798" y="2664906"/>
                  <a:pt x="2345143" y="2700000"/>
                </a:cubicBezTo>
                <a:cubicBezTo>
                  <a:pt x="2163488" y="2735094"/>
                  <a:pt x="2077592" y="2682281"/>
                  <a:pt x="1938857" y="2700000"/>
                </a:cubicBezTo>
                <a:cubicBezTo>
                  <a:pt x="1800122" y="2717719"/>
                  <a:pt x="1562810" y="2671281"/>
                  <a:pt x="1460571" y="2700000"/>
                </a:cubicBezTo>
                <a:cubicBezTo>
                  <a:pt x="1358332" y="2728719"/>
                  <a:pt x="1244588" y="2684214"/>
                  <a:pt x="1054286" y="2700000"/>
                </a:cubicBezTo>
                <a:cubicBezTo>
                  <a:pt x="863984" y="2715786"/>
                  <a:pt x="686160" y="2643529"/>
                  <a:pt x="540000" y="2700000"/>
                </a:cubicBezTo>
                <a:cubicBezTo>
                  <a:pt x="393840" y="2756471"/>
                  <a:pt x="210241" y="2667515"/>
                  <a:pt x="0" y="2700000"/>
                </a:cubicBezTo>
                <a:cubicBezTo>
                  <a:pt x="-25630" y="2434777"/>
                  <a:pt x="1178" y="2382623"/>
                  <a:pt x="0" y="2133000"/>
                </a:cubicBezTo>
                <a:cubicBezTo>
                  <a:pt x="-1178" y="1883377"/>
                  <a:pt x="11133" y="1679683"/>
                  <a:pt x="0" y="1566000"/>
                </a:cubicBezTo>
                <a:cubicBezTo>
                  <a:pt x="-11133" y="1452317"/>
                  <a:pt x="17623" y="1289370"/>
                  <a:pt x="0" y="1053000"/>
                </a:cubicBezTo>
                <a:cubicBezTo>
                  <a:pt x="-17623" y="816630"/>
                  <a:pt x="7653" y="775419"/>
                  <a:pt x="0" y="513000"/>
                </a:cubicBezTo>
                <a:cubicBezTo>
                  <a:pt x="-7653" y="250581"/>
                  <a:pt x="41847" y="130845"/>
                  <a:pt x="0" y="0"/>
                </a:cubicBezTo>
                <a:close/>
              </a:path>
            </a:pathLst>
          </a:custGeom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996511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Obrázok 7" descr="Obrázok, na ktorom je vnútri, ošatenie, stena, nábytok&#10;&#10;Obsah vygenerovaný pomocou AI môže byť nesprávny.">
            <a:extLst>
              <a:ext uri="{FF2B5EF4-FFF2-40B4-BE49-F238E27FC236}">
                <a16:creationId xmlns="" xmlns:a16="http://schemas.microsoft.com/office/drawing/2014/main" id="{D135CA04-4A6B-7F7C-660D-2FC2EB89E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63" y="3098357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42286 w 3600001"/>
              <a:gd name="connsiteY1" fmla="*/ 0 h 2700000"/>
              <a:gd name="connsiteX2" fmla="*/ 956572 w 3600001"/>
              <a:gd name="connsiteY2" fmla="*/ 0 h 2700000"/>
              <a:gd name="connsiteX3" fmla="*/ 1506858 w 3600001"/>
              <a:gd name="connsiteY3" fmla="*/ 0 h 2700000"/>
              <a:gd name="connsiteX4" fmla="*/ 1949143 w 3600001"/>
              <a:gd name="connsiteY4" fmla="*/ 0 h 2700000"/>
              <a:gd name="connsiteX5" fmla="*/ 2463429 w 3600001"/>
              <a:gd name="connsiteY5" fmla="*/ 0 h 2700000"/>
              <a:gd name="connsiteX6" fmla="*/ 2869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94000 h 2700000"/>
              <a:gd name="connsiteX9" fmla="*/ 3600001 w 3600001"/>
              <a:gd name="connsiteY9" fmla="*/ 1188000 h 2700000"/>
              <a:gd name="connsiteX10" fmla="*/ 3600001 w 3600001"/>
              <a:gd name="connsiteY10" fmla="*/ 1728000 h 2700000"/>
              <a:gd name="connsiteX11" fmla="*/ 3600001 w 3600001"/>
              <a:gd name="connsiteY11" fmla="*/ 2700000 h 2700000"/>
              <a:gd name="connsiteX12" fmla="*/ 3085715 w 3600001"/>
              <a:gd name="connsiteY12" fmla="*/ 2700000 h 2700000"/>
              <a:gd name="connsiteX13" fmla="*/ 2535429 w 3600001"/>
              <a:gd name="connsiteY13" fmla="*/ 2700000 h 2700000"/>
              <a:gd name="connsiteX14" fmla="*/ 2057143 w 3600001"/>
              <a:gd name="connsiteY14" fmla="*/ 2700000 h 2700000"/>
              <a:gd name="connsiteX15" fmla="*/ 1650858 w 3600001"/>
              <a:gd name="connsiteY15" fmla="*/ 2700000 h 2700000"/>
              <a:gd name="connsiteX16" fmla="*/ 1064572 w 3600001"/>
              <a:gd name="connsiteY16" fmla="*/ 2700000 h 2700000"/>
              <a:gd name="connsiteX17" fmla="*/ 586286 w 3600001"/>
              <a:gd name="connsiteY17" fmla="*/ 2700000 h 2700000"/>
              <a:gd name="connsiteX18" fmla="*/ 0 w 3600001"/>
              <a:gd name="connsiteY18" fmla="*/ 2700000 h 2700000"/>
              <a:gd name="connsiteX19" fmla="*/ 0 w 3600001"/>
              <a:gd name="connsiteY19" fmla="*/ 2187000 h 2700000"/>
              <a:gd name="connsiteX20" fmla="*/ 0 w 3600001"/>
              <a:gd name="connsiteY20" fmla="*/ 1593000 h 2700000"/>
              <a:gd name="connsiteX21" fmla="*/ 0 w 3600001"/>
              <a:gd name="connsiteY21" fmla="*/ 1026000 h 2700000"/>
              <a:gd name="connsiteX22" fmla="*/ 0 w 3600001"/>
              <a:gd name="connsiteY22" fmla="*/ 513000 h 2700000"/>
              <a:gd name="connsiteX23" fmla="*/ 0 w 3600001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91079" y="-33364"/>
                  <a:pt x="250262" y="31336"/>
                  <a:pt x="442286" y="0"/>
                </a:cubicBezTo>
                <a:cubicBezTo>
                  <a:pt x="634310" y="-31336"/>
                  <a:pt x="791818" y="57573"/>
                  <a:pt x="956572" y="0"/>
                </a:cubicBezTo>
                <a:cubicBezTo>
                  <a:pt x="1121326" y="-57573"/>
                  <a:pt x="1265310" y="11850"/>
                  <a:pt x="1506858" y="0"/>
                </a:cubicBezTo>
                <a:cubicBezTo>
                  <a:pt x="1748406" y="-11850"/>
                  <a:pt x="1779919" y="42205"/>
                  <a:pt x="1949143" y="0"/>
                </a:cubicBezTo>
                <a:cubicBezTo>
                  <a:pt x="2118367" y="-42205"/>
                  <a:pt x="2308266" y="22008"/>
                  <a:pt x="2463429" y="0"/>
                </a:cubicBezTo>
                <a:cubicBezTo>
                  <a:pt x="2618592" y="-22008"/>
                  <a:pt x="2730033" y="2176"/>
                  <a:pt x="2869715" y="0"/>
                </a:cubicBezTo>
                <a:cubicBezTo>
                  <a:pt x="3009397" y="-2176"/>
                  <a:pt x="3378489" y="50475"/>
                  <a:pt x="3600001" y="0"/>
                </a:cubicBezTo>
                <a:cubicBezTo>
                  <a:pt x="3662588" y="147578"/>
                  <a:pt x="3534305" y="432893"/>
                  <a:pt x="3600001" y="594000"/>
                </a:cubicBezTo>
                <a:cubicBezTo>
                  <a:pt x="3665697" y="755107"/>
                  <a:pt x="3596473" y="1027197"/>
                  <a:pt x="3600001" y="1188000"/>
                </a:cubicBezTo>
                <a:cubicBezTo>
                  <a:pt x="3603529" y="1348803"/>
                  <a:pt x="3551477" y="1583856"/>
                  <a:pt x="3600001" y="1728000"/>
                </a:cubicBezTo>
                <a:cubicBezTo>
                  <a:pt x="3648525" y="1872144"/>
                  <a:pt x="3504262" y="2374885"/>
                  <a:pt x="3600001" y="2700000"/>
                </a:cubicBezTo>
                <a:cubicBezTo>
                  <a:pt x="3354958" y="2707208"/>
                  <a:pt x="3271865" y="2680727"/>
                  <a:pt x="3085715" y="2700000"/>
                </a:cubicBezTo>
                <a:cubicBezTo>
                  <a:pt x="2899565" y="2719273"/>
                  <a:pt x="2694700" y="2669841"/>
                  <a:pt x="2535429" y="2700000"/>
                </a:cubicBezTo>
                <a:cubicBezTo>
                  <a:pt x="2376158" y="2730159"/>
                  <a:pt x="2252148" y="2692187"/>
                  <a:pt x="2057143" y="2700000"/>
                </a:cubicBezTo>
                <a:cubicBezTo>
                  <a:pt x="1862138" y="2707813"/>
                  <a:pt x="1848253" y="2675700"/>
                  <a:pt x="1650858" y="2700000"/>
                </a:cubicBezTo>
                <a:cubicBezTo>
                  <a:pt x="1453464" y="2724300"/>
                  <a:pt x="1318984" y="2644835"/>
                  <a:pt x="1064572" y="2700000"/>
                </a:cubicBezTo>
                <a:cubicBezTo>
                  <a:pt x="810160" y="2755165"/>
                  <a:pt x="735934" y="2668984"/>
                  <a:pt x="586286" y="2700000"/>
                </a:cubicBezTo>
                <a:cubicBezTo>
                  <a:pt x="436638" y="2731016"/>
                  <a:pt x="250617" y="2669567"/>
                  <a:pt x="0" y="2700000"/>
                </a:cubicBezTo>
                <a:cubicBezTo>
                  <a:pt x="-39258" y="2585758"/>
                  <a:pt x="44839" y="2320220"/>
                  <a:pt x="0" y="2187000"/>
                </a:cubicBezTo>
                <a:cubicBezTo>
                  <a:pt x="-44839" y="2053780"/>
                  <a:pt x="40385" y="1812477"/>
                  <a:pt x="0" y="1593000"/>
                </a:cubicBezTo>
                <a:cubicBezTo>
                  <a:pt x="-40385" y="1373523"/>
                  <a:pt x="43773" y="1207928"/>
                  <a:pt x="0" y="1026000"/>
                </a:cubicBezTo>
                <a:cubicBezTo>
                  <a:pt x="-43773" y="844072"/>
                  <a:pt x="52146" y="654446"/>
                  <a:pt x="0" y="513000"/>
                </a:cubicBezTo>
                <a:cubicBezTo>
                  <a:pt x="-52146" y="371554"/>
                  <a:pt x="3621" y="232756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32118" y="-8878"/>
                  <a:pt x="236322" y="5922"/>
                  <a:pt x="406286" y="0"/>
                </a:cubicBezTo>
                <a:cubicBezTo>
                  <a:pt x="576250" y="-5922"/>
                  <a:pt x="867161" y="14897"/>
                  <a:pt x="992572" y="0"/>
                </a:cubicBezTo>
                <a:cubicBezTo>
                  <a:pt x="1117983" y="-14897"/>
                  <a:pt x="1286091" y="2126"/>
                  <a:pt x="1542858" y="0"/>
                </a:cubicBezTo>
                <a:cubicBezTo>
                  <a:pt x="1799625" y="-2126"/>
                  <a:pt x="1897790" y="39962"/>
                  <a:pt x="2057143" y="0"/>
                </a:cubicBezTo>
                <a:cubicBezTo>
                  <a:pt x="2216497" y="-39962"/>
                  <a:pt x="2299467" y="4803"/>
                  <a:pt x="2463429" y="0"/>
                </a:cubicBezTo>
                <a:cubicBezTo>
                  <a:pt x="2627391" y="-4803"/>
                  <a:pt x="2767685" y="1368"/>
                  <a:pt x="3013715" y="0"/>
                </a:cubicBezTo>
                <a:cubicBezTo>
                  <a:pt x="3259745" y="-1368"/>
                  <a:pt x="3363461" y="59854"/>
                  <a:pt x="3600001" y="0"/>
                </a:cubicBezTo>
                <a:cubicBezTo>
                  <a:pt x="3602521" y="216951"/>
                  <a:pt x="3564922" y="388998"/>
                  <a:pt x="3600001" y="513000"/>
                </a:cubicBezTo>
                <a:cubicBezTo>
                  <a:pt x="3635080" y="637002"/>
                  <a:pt x="3553701" y="750161"/>
                  <a:pt x="3600001" y="972000"/>
                </a:cubicBezTo>
                <a:cubicBezTo>
                  <a:pt x="3646301" y="1193839"/>
                  <a:pt x="3586164" y="1282601"/>
                  <a:pt x="3600001" y="1458000"/>
                </a:cubicBezTo>
                <a:cubicBezTo>
                  <a:pt x="3613838" y="1633399"/>
                  <a:pt x="3589417" y="1782932"/>
                  <a:pt x="3600001" y="2052000"/>
                </a:cubicBezTo>
                <a:cubicBezTo>
                  <a:pt x="3610585" y="2321068"/>
                  <a:pt x="3559190" y="2379923"/>
                  <a:pt x="3600001" y="2700000"/>
                </a:cubicBezTo>
                <a:cubicBezTo>
                  <a:pt x="3483505" y="2710961"/>
                  <a:pt x="3352647" y="2674851"/>
                  <a:pt x="3157715" y="2700000"/>
                </a:cubicBezTo>
                <a:cubicBezTo>
                  <a:pt x="2962783" y="2725149"/>
                  <a:pt x="2925724" y="2653275"/>
                  <a:pt x="2751429" y="2700000"/>
                </a:cubicBezTo>
                <a:cubicBezTo>
                  <a:pt x="2577134" y="2746725"/>
                  <a:pt x="2542491" y="2698994"/>
                  <a:pt x="2345144" y="2700000"/>
                </a:cubicBezTo>
                <a:cubicBezTo>
                  <a:pt x="2147798" y="2701006"/>
                  <a:pt x="1939340" y="2675005"/>
                  <a:pt x="1758858" y="2700000"/>
                </a:cubicBezTo>
                <a:cubicBezTo>
                  <a:pt x="1578376" y="2724995"/>
                  <a:pt x="1498672" y="2674554"/>
                  <a:pt x="1352572" y="2700000"/>
                </a:cubicBezTo>
                <a:cubicBezTo>
                  <a:pt x="1206472" y="2725446"/>
                  <a:pt x="1003540" y="2694886"/>
                  <a:pt x="910286" y="2700000"/>
                </a:cubicBezTo>
                <a:cubicBezTo>
                  <a:pt x="817032" y="2705114"/>
                  <a:pt x="454745" y="2653222"/>
                  <a:pt x="0" y="2700000"/>
                </a:cubicBezTo>
                <a:cubicBezTo>
                  <a:pt x="-42374" y="2570755"/>
                  <a:pt x="32526" y="2384942"/>
                  <a:pt x="0" y="2160000"/>
                </a:cubicBezTo>
                <a:cubicBezTo>
                  <a:pt x="-32526" y="1935058"/>
                  <a:pt x="13252" y="1910539"/>
                  <a:pt x="0" y="1701000"/>
                </a:cubicBezTo>
                <a:cubicBezTo>
                  <a:pt x="-13252" y="1491461"/>
                  <a:pt x="44234" y="1376813"/>
                  <a:pt x="0" y="1215000"/>
                </a:cubicBezTo>
                <a:cubicBezTo>
                  <a:pt x="-44234" y="1053187"/>
                  <a:pt x="50653" y="792191"/>
                  <a:pt x="0" y="675000"/>
                </a:cubicBezTo>
                <a:cubicBezTo>
                  <a:pt x="-50653" y="557809"/>
                  <a:pt x="64464" y="309567"/>
                  <a:pt x="0" y="0"/>
                </a:cubicBezTo>
                <a:close/>
              </a:path>
            </a:pathLst>
          </a:custGeom>
          <a:ln w="1905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2165859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6914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f2/85/59/f285593d23e2877b4597214d9b6f38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90"/>
            <a:ext cx="6858000" cy="9945189"/>
          </a:xfrm>
          <a:custGeom>
            <a:avLst/>
            <a:gdLst>
              <a:gd name="connsiteX0" fmla="*/ 0 w 6858000"/>
              <a:gd name="connsiteY0" fmla="*/ 0 h 9945189"/>
              <a:gd name="connsiteX1" fmla="*/ 571500 w 6858000"/>
              <a:gd name="connsiteY1" fmla="*/ 0 h 9945189"/>
              <a:gd name="connsiteX2" fmla="*/ 937260 w 6858000"/>
              <a:gd name="connsiteY2" fmla="*/ 0 h 9945189"/>
              <a:gd name="connsiteX3" fmla="*/ 1440180 w 6858000"/>
              <a:gd name="connsiteY3" fmla="*/ 0 h 9945189"/>
              <a:gd name="connsiteX4" fmla="*/ 2011680 w 6858000"/>
              <a:gd name="connsiteY4" fmla="*/ 0 h 9945189"/>
              <a:gd name="connsiteX5" fmla="*/ 2720340 w 6858000"/>
              <a:gd name="connsiteY5" fmla="*/ 0 h 9945189"/>
              <a:gd name="connsiteX6" fmla="*/ 3154680 w 6858000"/>
              <a:gd name="connsiteY6" fmla="*/ 0 h 9945189"/>
              <a:gd name="connsiteX7" fmla="*/ 3657600 w 6858000"/>
              <a:gd name="connsiteY7" fmla="*/ 0 h 9945189"/>
              <a:gd name="connsiteX8" fmla="*/ 4160520 w 6858000"/>
              <a:gd name="connsiteY8" fmla="*/ 0 h 9945189"/>
              <a:gd name="connsiteX9" fmla="*/ 4526280 w 6858000"/>
              <a:gd name="connsiteY9" fmla="*/ 0 h 9945189"/>
              <a:gd name="connsiteX10" fmla="*/ 4892040 w 6858000"/>
              <a:gd name="connsiteY10" fmla="*/ 0 h 9945189"/>
              <a:gd name="connsiteX11" fmla="*/ 5257800 w 6858000"/>
              <a:gd name="connsiteY11" fmla="*/ 0 h 9945189"/>
              <a:gd name="connsiteX12" fmla="*/ 5829300 w 6858000"/>
              <a:gd name="connsiteY12" fmla="*/ 0 h 9945189"/>
              <a:gd name="connsiteX13" fmla="*/ 6195060 w 6858000"/>
              <a:gd name="connsiteY13" fmla="*/ 0 h 9945189"/>
              <a:gd name="connsiteX14" fmla="*/ 6858000 w 6858000"/>
              <a:gd name="connsiteY14" fmla="*/ 0 h 9945189"/>
              <a:gd name="connsiteX15" fmla="*/ 6858000 w 6858000"/>
              <a:gd name="connsiteY15" fmla="*/ 585011 h 9945189"/>
              <a:gd name="connsiteX16" fmla="*/ 6858000 w 6858000"/>
              <a:gd name="connsiteY16" fmla="*/ 1070570 h 9945189"/>
              <a:gd name="connsiteX17" fmla="*/ 6858000 w 6858000"/>
              <a:gd name="connsiteY17" fmla="*/ 1556130 h 9945189"/>
              <a:gd name="connsiteX18" fmla="*/ 6858000 w 6858000"/>
              <a:gd name="connsiteY18" fmla="*/ 2041689 h 9945189"/>
              <a:gd name="connsiteX19" fmla="*/ 6858000 w 6858000"/>
              <a:gd name="connsiteY19" fmla="*/ 2626700 h 9945189"/>
              <a:gd name="connsiteX20" fmla="*/ 6858000 w 6858000"/>
              <a:gd name="connsiteY20" fmla="*/ 2913355 h 9945189"/>
              <a:gd name="connsiteX21" fmla="*/ 6858000 w 6858000"/>
              <a:gd name="connsiteY21" fmla="*/ 3299463 h 9945189"/>
              <a:gd name="connsiteX22" fmla="*/ 6858000 w 6858000"/>
              <a:gd name="connsiteY22" fmla="*/ 3586118 h 9945189"/>
              <a:gd name="connsiteX23" fmla="*/ 6858000 w 6858000"/>
              <a:gd name="connsiteY23" fmla="*/ 4171129 h 9945189"/>
              <a:gd name="connsiteX24" fmla="*/ 6858000 w 6858000"/>
              <a:gd name="connsiteY24" fmla="*/ 4955044 h 9945189"/>
              <a:gd name="connsiteX25" fmla="*/ 6858000 w 6858000"/>
              <a:gd name="connsiteY25" fmla="*/ 5241700 h 9945189"/>
              <a:gd name="connsiteX26" fmla="*/ 6858000 w 6858000"/>
              <a:gd name="connsiteY26" fmla="*/ 5727259 h 9945189"/>
              <a:gd name="connsiteX27" fmla="*/ 6858000 w 6858000"/>
              <a:gd name="connsiteY27" fmla="*/ 6212818 h 9945189"/>
              <a:gd name="connsiteX28" fmla="*/ 6858000 w 6858000"/>
              <a:gd name="connsiteY28" fmla="*/ 6698377 h 9945189"/>
              <a:gd name="connsiteX29" fmla="*/ 6858000 w 6858000"/>
              <a:gd name="connsiteY29" fmla="*/ 6985033 h 9945189"/>
              <a:gd name="connsiteX30" fmla="*/ 6858000 w 6858000"/>
              <a:gd name="connsiteY30" fmla="*/ 7271688 h 9945189"/>
              <a:gd name="connsiteX31" fmla="*/ 6858000 w 6858000"/>
              <a:gd name="connsiteY31" fmla="*/ 7956151 h 9945189"/>
              <a:gd name="connsiteX32" fmla="*/ 6858000 w 6858000"/>
              <a:gd name="connsiteY32" fmla="*/ 8242807 h 9945189"/>
              <a:gd name="connsiteX33" fmla="*/ 6858000 w 6858000"/>
              <a:gd name="connsiteY33" fmla="*/ 8927270 h 9945189"/>
              <a:gd name="connsiteX34" fmla="*/ 6858000 w 6858000"/>
              <a:gd name="connsiteY34" fmla="*/ 9945189 h 9945189"/>
              <a:gd name="connsiteX35" fmla="*/ 6423660 w 6858000"/>
              <a:gd name="connsiteY35" fmla="*/ 9945189 h 9945189"/>
              <a:gd name="connsiteX36" fmla="*/ 5989320 w 6858000"/>
              <a:gd name="connsiteY36" fmla="*/ 9945189 h 9945189"/>
              <a:gd name="connsiteX37" fmla="*/ 5280660 w 6858000"/>
              <a:gd name="connsiteY37" fmla="*/ 9945189 h 9945189"/>
              <a:gd name="connsiteX38" fmla="*/ 4777740 w 6858000"/>
              <a:gd name="connsiteY38" fmla="*/ 9945189 h 9945189"/>
              <a:gd name="connsiteX39" fmla="*/ 4411980 w 6858000"/>
              <a:gd name="connsiteY39" fmla="*/ 9945189 h 9945189"/>
              <a:gd name="connsiteX40" fmla="*/ 3703320 w 6858000"/>
              <a:gd name="connsiteY40" fmla="*/ 9945189 h 9945189"/>
              <a:gd name="connsiteX41" fmla="*/ 3337560 w 6858000"/>
              <a:gd name="connsiteY41" fmla="*/ 9945189 h 9945189"/>
              <a:gd name="connsiteX42" fmla="*/ 2628900 w 6858000"/>
              <a:gd name="connsiteY42" fmla="*/ 9945189 h 9945189"/>
              <a:gd name="connsiteX43" fmla="*/ 2194560 w 6858000"/>
              <a:gd name="connsiteY43" fmla="*/ 9945189 h 9945189"/>
              <a:gd name="connsiteX44" fmla="*/ 1691640 w 6858000"/>
              <a:gd name="connsiteY44" fmla="*/ 9945189 h 9945189"/>
              <a:gd name="connsiteX45" fmla="*/ 1120140 w 6858000"/>
              <a:gd name="connsiteY45" fmla="*/ 9945189 h 9945189"/>
              <a:gd name="connsiteX46" fmla="*/ 0 w 6858000"/>
              <a:gd name="connsiteY46" fmla="*/ 9945189 h 9945189"/>
              <a:gd name="connsiteX47" fmla="*/ 0 w 6858000"/>
              <a:gd name="connsiteY47" fmla="*/ 9658534 h 9945189"/>
              <a:gd name="connsiteX48" fmla="*/ 0 w 6858000"/>
              <a:gd name="connsiteY48" fmla="*/ 9073522 h 9945189"/>
              <a:gd name="connsiteX49" fmla="*/ 0 w 6858000"/>
              <a:gd name="connsiteY49" fmla="*/ 8587963 h 9945189"/>
              <a:gd name="connsiteX50" fmla="*/ 0 w 6858000"/>
              <a:gd name="connsiteY50" fmla="*/ 7804048 h 9945189"/>
              <a:gd name="connsiteX51" fmla="*/ 0 w 6858000"/>
              <a:gd name="connsiteY51" fmla="*/ 7318489 h 9945189"/>
              <a:gd name="connsiteX52" fmla="*/ 0 w 6858000"/>
              <a:gd name="connsiteY52" fmla="*/ 6733478 h 9945189"/>
              <a:gd name="connsiteX53" fmla="*/ 0 w 6858000"/>
              <a:gd name="connsiteY53" fmla="*/ 5949563 h 9945189"/>
              <a:gd name="connsiteX54" fmla="*/ 0 w 6858000"/>
              <a:gd name="connsiteY54" fmla="*/ 5662908 h 9945189"/>
              <a:gd name="connsiteX55" fmla="*/ 0 w 6858000"/>
              <a:gd name="connsiteY55" fmla="*/ 5376252 h 9945189"/>
              <a:gd name="connsiteX56" fmla="*/ 0 w 6858000"/>
              <a:gd name="connsiteY56" fmla="*/ 4691789 h 9945189"/>
              <a:gd name="connsiteX57" fmla="*/ 0 w 6858000"/>
              <a:gd name="connsiteY57" fmla="*/ 4305682 h 9945189"/>
              <a:gd name="connsiteX58" fmla="*/ 0 w 6858000"/>
              <a:gd name="connsiteY58" fmla="*/ 4019026 h 9945189"/>
              <a:gd name="connsiteX59" fmla="*/ 0 w 6858000"/>
              <a:gd name="connsiteY59" fmla="*/ 3533467 h 9945189"/>
              <a:gd name="connsiteX60" fmla="*/ 0 w 6858000"/>
              <a:gd name="connsiteY60" fmla="*/ 2749552 h 9945189"/>
              <a:gd name="connsiteX61" fmla="*/ 0 w 6858000"/>
              <a:gd name="connsiteY61" fmla="*/ 2462897 h 9945189"/>
              <a:gd name="connsiteX62" fmla="*/ 0 w 6858000"/>
              <a:gd name="connsiteY62" fmla="*/ 1977338 h 9945189"/>
              <a:gd name="connsiteX63" fmla="*/ 0 w 6858000"/>
              <a:gd name="connsiteY63" fmla="*/ 1292875 h 9945189"/>
              <a:gd name="connsiteX64" fmla="*/ 0 w 6858000"/>
              <a:gd name="connsiteY64" fmla="*/ 906767 h 9945189"/>
              <a:gd name="connsiteX65" fmla="*/ 0 w 6858000"/>
              <a:gd name="connsiteY65" fmla="*/ 0 h 994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858000" h="9945189" extrusionOk="0">
                <a:moveTo>
                  <a:pt x="0" y="0"/>
                </a:moveTo>
                <a:cubicBezTo>
                  <a:pt x="236442" y="-49178"/>
                  <a:pt x="346321" y="26803"/>
                  <a:pt x="571500" y="0"/>
                </a:cubicBezTo>
                <a:cubicBezTo>
                  <a:pt x="796679" y="-26803"/>
                  <a:pt x="800811" y="41"/>
                  <a:pt x="937260" y="0"/>
                </a:cubicBezTo>
                <a:cubicBezTo>
                  <a:pt x="1073709" y="-41"/>
                  <a:pt x="1270565" y="57629"/>
                  <a:pt x="1440180" y="0"/>
                </a:cubicBezTo>
                <a:cubicBezTo>
                  <a:pt x="1609795" y="-57629"/>
                  <a:pt x="1797031" y="19775"/>
                  <a:pt x="2011680" y="0"/>
                </a:cubicBezTo>
                <a:cubicBezTo>
                  <a:pt x="2226329" y="-19775"/>
                  <a:pt x="2401571" y="13957"/>
                  <a:pt x="2720340" y="0"/>
                </a:cubicBezTo>
                <a:cubicBezTo>
                  <a:pt x="3039109" y="-13957"/>
                  <a:pt x="2939764" y="545"/>
                  <a:pt x="3154680" y="0"/>
                </a:cubicBezTo>
                <a:cubicBezTo>
                  <a:pt x="3369596" y="-545"/>
                  <a:pt x="3540895" y="7168"/>
                  <a:pt x="3657600" y="0"/>
                </a:cubicBezTo>
                <a:cubicBezTo>
                  <a:pt x="3774305" y="-7168"/>
                  <a:pt x="3969486" y="47142"/>
                  <a:pt x="4160520" y="0"/>
                </a:cubicBezTo>
                <a:cubicBezTo>
                  <a:pt x="4351554" y="-47142"/>
                  <a:pt x="4406232" y="5893"/>
                  <a:pt x="4526280" y="0"/>
                </a:cubicBezTo>
                <a:cubicBezTo>
                  <a:pt x="4646328" y="-5893"/>
                  <a:pt x="4755780" y="41997"/>
                  <a:pt x="4892040" y="0"/>
                </a:cubicBezTo>
                <a:cubicBezTo>
                  <a:pt x="5028300" y="-41997"/>
                  <a:pt x="5102007" y="39533"/>
                  <a:pt x="5257800" y="0"/>
                </a:cubicBezTo>
                <a:cubicBezTo>
                  <a:pt x="5413593" y="-39533"/>
                  <a:pt x="5560037" y="21663"/>
                  <a:pt x="5829300" y="0"/>
                </a:cubicBezTo>
                <a:cubicBezTo>
                  <a:pt x="6098563" y="-21663"/>
                  <a:pt x="6083043" y="29031"/>
                  <a:pt x="6195060" y="0"/>
                </a:cubicBezTo>
                <a:cubicBezTo>
                  <a:pt x="6307077" y="-29031"/>
                  <a:pt x="6591776" y="9293"/>
                  <a:pt x="6858000" y="0"/>
                </a:cubicBezTo>
                <a:cubicBezTo>
                  <a:pt x="6867850" y="258756"/>
                  <a:pt x="6803761" y="295328"/>
                  <a:pt x="6858000" y="585011"/>
                </a:cubicBezTo>
                <a:cubicBezTo>
                  <a:pt x="6912239" y="874694"/>
                  <a:pt x="6846272" y="830301"/>
                  <a:pt x="6858000" y="1070570"/>
                </a:cubicBezTo>
                <a:cubicBezTo>
                  <a:pt x="6869728" y="1310839"/>
                  <a:pt x="6808504" y="1414031"/>
                  <a:pt x="6858000" y="1556130"/>
                </a:cubicBezTo>
                <a:cubicBezTo>
                  <a:pt x="6907496" y="1698229"/>
                  <a:pt x="6811326" y="1883508"/>
                  <a:pt x="6858000" y="2041689"/>
                </a:cubicBezTo>
                <a:cubicBezTo>
                  <a:pt x="6904674" y="2199870"/>
                  <a:pt x="6788320" y="2393910"/>
                  <a:pt x="6858000" y="2626700"/>
                </a:cubicBezTo>
                <a:cubicBezTo>
                  <a:pt x="6927680" y="2859490"/>
                  <a:pt x="6854521" y="2779503"/>
                  <a:pt x="6858000" y="2913355"/>
                </a:cubicBezTo>
                <a:cubicBezTo>
                  <a:pt x="6861479" y="3047207"/>
                  <a:pt x="6821076" y="3123459"/>
                  <a:pt x="6858000" y="3299463"/>
                </a:cubicBezTo>
                <a:cubicBezTo>
                  <a:pt x="6894924" y="3475467"/>
                  <a:pt x="6845858" y="3495229"/>
                  <a:pt x="6858000" y="3586118"/>
                </a:cubicBezTo>
                <a:cubicBezTo>
                  <a:pt x="6870142" y="3677008"/>
                  <a:pt x="6816697" y="3934124"/>
                  <a:pt x="6858000" y="4171129"/>
                </a:cubicBezTo>
                <a:cubicBezTo>
                  <a:pt x="6899303" y="4408134"/>
                  <a:pt x="6838067" y="4721007"/>
                  <a:pt x="6858000" y="4955044"/>
                </a:cubicBezTo>
                <a:cubicBezTo>
                  <a:pt x="6877933" y="5189081"/>
                  <a:pt x="6848391" y="5104854"/>
                  <a:pt x="6858000" y="5241700"/>
                </a:cubicBezTo>
                <a:cubicBezTo>
                  <a:pt x="6867609" y="5378546"/>
                  <a:pt x="6801637" y="5600676"/>
                  <a:pt x="6858000" y="5727259"/>
                </a:cubicBezTo>
                <a:cubicBezTo>
                  <a:pt x="6914363" y="5853842"/>
                  <a:pt x="6815665" y="6082745"/>
                  <a:pt x="6858000" y="6212818"/>
                </a:cubicBezTo>
                <a:cubicBezTo>
                  <a:pt x="6900335" y="6342891"/>
                  <a:pt x="6824736" y="6464065"/>
                  <a:pt x="6858000" y="6698377"/>
                </a:cubicBezTo>
                <a:cubicBezTo>
                  <a:pt x="6891264" y="6932689"/>
                  <a:pt x="6847762" y="6873801"/>
                  <a:pt x="6858000" y="6985033"/>
                </a:cubicBezTo>
                <a:cubicBezTo>
                  <a:pt x="6868238" y="7096265"/>
                  <a:pt x="6827572" y="7134568"/>
                  <a:pt x="6858000" y="7271688"/>
                </a:cubicBezTo>
                <a:cubicBezTo>
                  <a:pt x="6888428" y="7408809"/>
                  <a:pt x="6842931" y="7795198"/>
                  <a:pt x="6858000" y="7956151"/>
                </a:cubicBezTo>
                <a:cubicBezTo>
                  <a:pt x="6873069" y="8117104"/>
                  <a:pt x="6835732" y="8122309"/>
                  <a:pt x="6858000" y="8242807"/>
                </a:cubicBezTo>
                <a:cubicBezTo>
                  <a:pt x="6880268" y="8363305"/>
                  <a:pt x="6797492" y="8710932"/>
                  <a:pt x="6858000" y="8927270"/>
                </a:cubicBezTo>
                <a:cubicBezTo>
                  <a:pt x="6918508" y="9143608"/>
                  <a:pt x="6845738" y="9446448"/>
                  <a:pt x="6858000" y="9945189"/>
                </a:cubicBezTo>
                <a:cubicBezTo>
                  <a:pt x="6721170" y="9963817"/>
                  <a:pt x="6603923" y="9943475"/>
                  <a:pt x="6423660" y="9945189"/>
                </a:cubicBezTo>
                <a:cubicBezTo>
                  <a:pt x="6243397" y="9946903"/>
                  <a:pt x="6132271" y="9937082"/>
                  <a:pt x="5989320" y="9945189"/>
                </a:cubicBezTo>
                <a:cubicBezTo>
                  <a:pt x="5846369" y="9953296"/>
                  <a:pt x="5539136" y="9941001"/>
                  <a:pt x="5280660" y="9945189"/>
                </a:cubicBezTo>
                <a:cubicBezTo>
                  <a:pt x="5022184" y="9949377"/>
                  <a:pt x="4964555" y="9924497"/>
                  <a:pt x="4777740" y="9945189"/>
                </a:cubicBezTo>
                <a:cubicBezTo>
                  <a:pt x="4590925" y="9965881"/>
                  <a:pt x="4500069" y="9933241"/>
                  <a:pt x="4411980" y="9945189"/>
                </a:cubicBezTo>
                <a:cubicBezTo>
                  <a:pt x="4323891" y="9957137"/>
                  <a:pt x="4026810" y="9870935"/>
                  <a:pt x="3703320" y="9945189"/>
                </a:cubicBezTo>
                <a:cubicBezTo>
                  <a:pt x="3379830" y="10019443"/>
                  <a:pt x="3461688" y="9934537"/>
                  <a:pt x="3337560" y="9945189"/>
                </a:cubicBezTo>
                <a:cubicBezTo>
                  <a:pt x="3213432" y="9955841"/>
                  <a:pt x="2962707" y="9933814"/>
                  <a:pt x="2628900" y="9945189"/>
                </a:cubicBezTo>
                <a:cubicBezTo>
                  <a:pt x="2295093" y="9956564"/>
                  <a:pt x="2289897" y="9904391"/>
                  <a:pt x="2194560" y="9945189"/>
                </a:cubicBezTo>
                <a:cubicBezTo>
                  <a:pt x="2099223" y="9985987"/>
                  <a:pt x="1922178" y="9913971"/>
                  <a:pt x="1691640" y="9945189"/>
                </a:cubicBezTo>
                <a:cubicBezTo>
                  <a:pt x="1461102" y="9976407"/>
                  <a:pt x="1278698" y="9890755"/>
                  <a:pt x="1120140" y="9945189"/>
                </a:cubicBezTo>
                <a:cubicBezTo>
                  <a:pt x="961582" y="9999623"/>
                  <a:pt x="432021" y="9831090"/>
                  <a:pt x="0" y="9945189"/>
                </a:cubicBezTo>
                <a:cubicBezTo>
                  <a:pt x="-31785" y="9835866"/>
                  <a:pt x="30277" y="9783755"/>
                  <a:pt x="0" y="9658534"/>
                </a:cubicBezTo>
                <a:cubicBezTo>
                  <a:pt x="-30277" y="9533313"/>
                  <a:pt x="11520" y="9221737"/>
                  <a:pt x="0" y="9073522"/>
                </a:cubicBezTo>
                <a:cubicBezTo>
                  <a:pt x="-11520" y="8925307"/>
                  <a:pt x="9446" y="8785551"/>
                  <a:pt x="0" y="8587963"/>
                </a:cubicBezTo>
                <a:cubicBezTo>
                  <a:pt x="-9446" y="8390375"/>
                  <a:pt x="27940" y="7989516"/>
                  <a:pt x="0" y="7804048"/>
                </a:cubicBezTo>
                <a:cubicBezTo>
                  <a:pt x="-27940" y="7618580"/>
                  <a:pt x="56531" y="7507003"/>
                  <a:pt x="0" y="7318489"/>
                </a:cubicBezTo>
                <a:cubicBezTo>
                  <a:pt x="-56531" y="7129975"/>
                  <a:pt x="2759" y="6934295"/>
                  <a:pt x="0" y="6733478"/>
                </a:cubicBezTo>
                <a:cubicBezTo>
                  <a:pt x="-2759" y="6532661"/>
                  <a:pt x="17631" y="6117431"/>
                  <a:pt x="0" y="5949563"/>
                </a:cubicBezTo>
                <a:cubicBezTo>
                  <a:pt x="-17631" y="5781695"/>
                  <a:pt x="20517" y="5798563"/>
                  <a:pt x="0" y="5662908"/>
                </a:cubicBezTo>
                <a:cubicBezTo>
                  <a:pt x="-20517" y="5527253"/>
                  <a:pt x="19944" y="5504686"/>
                  <a:pt x="0" y="5376252"/>
                </a:cubicBezTo>
                <a:cubicBezTo>
                  <a:pt x="-19944" y="5247818"/>
                  <a:pt x="18546" y="4992956"/>
                  <a:pt x="0" y="4691789"/>
                </a:cubicBezTo>
                <a:cubicBezTo>
                  <a:pt x="-18546" y="4390622"/>
                  <a:pt x="20719" y="4466323"/>
                  <a:pt x="0" y="4305682"/>
                </a:cubicBezTo>
                <a:cubicBezTo>
                  <a:pt x="-20719" y="4145041"/>
                  <a:pt x="29472" y="4134172"/>
                  <a:pt x="0" y="4019026"/>
                </a:cubicBezTo>
                <a:cubicBezTo>
                  <a:pt x="-29472" y="3903880"/>
                  <a:pt x="40297" y="3768140"/>
                  <a:pt x="0" y="3533467"/>
                </a:cubicBezTo>
                <a:cubicBezTo>
                  <a:pt x="-40297" y="3298794"/>
                  <a:pt x="49286" y="2998056"/>
                  <a:pt x="0" y="2749552"/>
                </a:cubicBezTo>
                <a:cubicBezTo>
                  <a:pt x="-49286" y="2501048"/>
                  <a:pt x="15636" y="2577997"/>
                  <a:pt x="0" y="2462897"/>
                </a:cubicBezTo>
                <a:cubicBezTo>
                  <a:pt x="-15636" y="2347798"/>
                  <a:pt x="34097" y="2108997"/>
                  <a:pt x="0" y="1977338"/>
                </a:cubicBezTo>
                <a:cubicBezTo>
                  <a:pt x="-34097" y="1845679"/>
                  <a:pt x="23199" y="1584661"/>
                  <a:pt x="0" y="1292875"/>
                </a:cubicBezTo>
                <a:cubicBezTo>
                  <a:pt x="-23199" y="1001089"/>
                  <a:pt x="27626" y="1046147"/>
                  <a:pt x="0" y="906767"/>
                </a:cubicBezTo>
                <a:cubicBezTo>
                  <a:pt x="-27626" y="767387"/>
                  <a:pt x="88279" y="40972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7006924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06565" y="136564"/>
            <a:ext cx="5844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Deň otvorených dverí v ZUŠ Hurbanove</a:t>
            </a:r>
          </a:p>
        </p:txBody>
      </p:sp>
      <p:pic>
        <p:nvPicPr>
          <p:cNvPr id="4" name="Obrázok 3" descr="DOD ZUŠ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90" y="738674"/>
            <a:ext cx="4051297" cy="3038473"/>
          </a:xfrm>
          <a:prstGeom prst="rect">
            <a:avLst/>
          </a:prstGeom>
        </p:spPr>
      </p:pic>
      <p:pic>
        <p:nvPicPr>
          <p:cNvPr id="5" name="Obrázok 4" descr="DOD ZUŠ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28" y="6270171"/>
            <a:ext cx="4660510" cy="34953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09" y="3711346"/>
            <a:ext cx="4226767" cy="317007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rázok príbehového pi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588702" y="4238210"/>
            <a:ext cx="314861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sk-SK" sz="2000" dirty="0">
                <a:solidFill>
                  <a:srgbClr val="660033"/>
                </a:solidFill>
                <a:latin typeface="Comic Sans MS" panose="030F0702030302020204" pitchFamily="66" charset="0"/>
              </a:rPr>
              <a:t>Bábkové divadlo LIENKA</a:t>
            </a:r>
          </a:p>
          <a:p>
            <a:pPr algn="ctr"/>
            <a:r>
              <a:rPr lang="sk-SK" sz="2000" dirty="0">
                <a:solidFill>
                  <a:srgbClr val="660033"/>
                </a:solidFill>
                <a:latin typeface="Comic Sans MS" panose="030F0702030302020204" pitchFamily="66" charset="0"/>
              </a:rPr>
              <a:t>Neúctivý </a:t>
            </a:r>
            <a:r>
              <a:rPr lang="sk-SK" sz="20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princ.</a:t>
            </a:r>
            <a:endParaRPr lang="sk-SK" sz="2000" dirty="0">
              <a:solidFill>
                <a:srgbClr val="66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Obrázok 9" descr="Obrázok, na ktorom je ľudská tvár, osoba, ošatenie, bábätko&#10;&#10;Obsah vygenerovaný pomocou AI môže byť nesprávny.">
            <a:extLst>
              <a:ext uri="{FF2B5EF4-FFF2-40B4-BE49-F238E27FC236}">
                <a16:creationId xmlns="" xmlns:a16="http://schemas.microsoft.com/office/drawing/2014/main" id="{1EA38246-D64E-ED1C-B1A8-15FE697FF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7321" y="4730883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28000 w 3600001"/>
              <a:gd name="connsiteY1" fmla="*/ 0 h 2700000"/>
              <a:gd name="connsiteX2" fmla="*/ 1128000 w 3600001"/>
              <a:gd name="connsiteY2" fmla="*/ 0 h 2700000"/>
              <a:gd name="connsiteX3" fmla="*/ 1728000 w 3600001"/>
              <a:gd name="connsiteY3" fmla="*/ 0 h 2700000"/>
              <a:gd name="connsiteX4" fmla="*/ 2328001 w 3600001"/>
              <a:gd name="connsiteY4" fmla="*/ 0 h 2700000"/>
              <a:gd name="connsiteX5" fmla="*/ 292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75000 h 2700000"/>
              <a:gd name="connsiteX8" fmla="*/ 3600001 w 3600001"/>
              <a:gd name="connsiteY8" fmla="*/ 1377000 h 2700000"/>
              <a:gd name="connsiteX9" fmla="*/ 3600001 w 3600001"/>
              <a:gd name="connsiteY9" fmla="*/ 2025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364001 w 3600001"/>
              <a:gd name="connsiteY12" fmla="*/ 2700000 h 2700000"/>
              <a:gd name="connsiteX13" fmla="*/ 1728000 w 3600001"/>
              <a:gd name="connsiteY13" fmla="*/ 2700000 h 2700000"/>
              <a:gd name="connsiteX14" fmla="*/ 1092000 w 3600001"/>
              <a:gd name="connsiteY14" fmla="*/ 2700000 h 2700000"/>
              <a:gd name="connsiteX15" fmla="*/ 0 w 3600001"/>
              <a:gd name="connsiteY15" fmla="*/ 2700000 h 2700000"/>
              <a:gd name="connsiteX16" fmla="*/ 0 w 3600001"/>
              <a:gd name="connsiteY16" fmla="*/ 2025000 h 2700000"/>
              <a:gd name="connsiteX17" fmla="*/ 0 w 3600001"/>
              <a:gd name="connsiteY17" fmla="*/ 1377000 h 2700000"/>
              <a:gd name="connsiteX18" fmla="*/ 0 w 3600001"/>
              <a:gd name="connsiteY18" fmla="*/ 648000 h 2700000"/>
              <a:gd name="connsiteX19" fmla="*/ 0 w 3600001"/>
              <a:gd name="connsiteY19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36627" y="-14085"/>
                  <a:pt x="296954" y="-260"/>
                  <a:pt x="528000" y="0"/>
                </a:cubicBezTo>
                <a:cubicBezTo>
                  <a:pt x="759046" y="260"/>
                  <a:pt x="892611" y="-2257"/>
                  <a:pt x="1128000" y="0"/>
                </a:cubicBezTo>
                <a:cubicBezTo>
                  <a:pt x="1363389" y="2257"/>
                  <a:pt x="1428343" y="26111"/>
                  <a:pt x="1728000" y="0"/>
                </a:cubicBezTo>
                <a:cubicBezTo>
                  <a:pt x="2027657" y="-26111"/>
                  <a:pt x="2031466" y="-5514"/>
                  <a:pt x="2328001" y="0"/>
                </a:cubicBezTo>
                <a:cubicBezTo>
                  <a:pt x="2624536" y="5514"/>
                  <a:pt x="2638336" y="25033"/>
                  <a:pt x="2928001" y="0"/>
                </a:cubicBezTo>
                <a:cubicBezTo>
                  <a:pt x="3217666" y="-25033"/>
                  <a:pt x="3388390" y="-32180"/>
                  <a:pt x="3600001" y="0"/>
                </a:cubicBezTo>
                <a:cubicBezTo>
                  <a:pt x="3611713" y="298174"/>
                  <a:pt x="3571453" y="414710"/>
                  <a:pt x="3600001" y="675000"/>
                </a:cubicBezTo>
                <a:cubicBezTo>
                  <a:pt x="3628549" y="935290"/>
                  <a:pt x="3578481" y="1119947"/>
                  <a:pt x="3600001" y="1377000"/>
                </a:cubicBezTo>
                <a:cubicBezTo>
                  <a:pt x="3621521" y="1634053"/>
                  <a:pt x="3599722" y="1812448"/>
                  <a:pt x="3600001" y="2025000"/>
                </a:cubicBezTo>
                <a:cubicBezTo>
                  <a:pt x="3600280" y="2237552"/>
                  <a:pt x="3616498" y="2563213"/>
                  <a:pt x="3600001" y="2700000"/>
                </a:cubicBezTo>
                <a:cubicBezTo>
                  <a:pt x="3375232" y="2718037"/>
                  <a:pt x="3176128" y="2712050"/>
                  <a:pt x="2928001" y="2700000"/>
                </a:cubicBezTo>
                <a:cubicBezTo>
                  <a:pt x="2679874" y="2687950"/>
                  <a:pt x="2594187" y="2702091"/>
                  <a:pt x="2364001" y="2700000"/>
                </a:cubicBezTo>
                <a:cubicBezTo>
                  <a:pt x="2133815" y="2697909"/>
                  <a:pt x="2017172" y="2703143"/>
                  <a:pt x="1728000" y="2700000"/>
                </a:cubicBezTo>
                <a:cubicBezTo>
                  <a:pt x="1438828" y="2696857"/>
                  <a:pt x="1286782" y="2710870"/>
                  <a:pt x="1092000" y="2700000"/>
                </a:cubicBezTo>
                <a:cubicBezTo>
                  <a:pt x="897218" y="2689130"/>
                  <a:pt x="448424" y="2695324"/>
                  <a:pt x="0" y="2700000"/>
                </a:cubicBezTo>
                <a:cubicBezTo>
                  <a:pt x="-25550" y="2488694"/>
                  <a:pt x="-16846" y="2190752"/>
                  <a:pt x="0" y="2025000"/>
                </a:cubicBezTo>
                <a:cubicBezTo>
                  <a:pt x="16846" y="1859248"/>
                  <a:pt x="-17202" y="1594022"/>
                  <a:pt x="0" y="1377000"/>
                </a:cubicBezTo>
                <a:cubicBezTo>
                  <a:pt x="17202" y="1159978"/>
                  <a:pt x="31190" y="876536"/>
                  <a:pt x="0" y="648000"/>
                </a:cubicBezTo>
                <a:cubicBezTo>
                  <a:pt x="-31190" y="419464"/>
                  <a:pt x="14876" y="268449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03269" y="-734"/>
                  <a:pt x="410082" y="-24377"/>
                  <a:pt x="636000" y="0"/>
                </a:cubicBezTo>
                <a:cubicBezTo>
                  <a:pt x="861918" y="24377"/>
                  <a:pt x="986462" y="3024"/>
                  <a:pt x="1200000" y="0"/>
                </a:cubicBezTo>
                <a:cubicBezTo>
                  <a:pt x="1413538" y="-3024"/>
                  <a:pt x="1520854" y="-12554"/>
                  <a:pt x="1728000" y="0"/>
                </a:cubicBezTo>
                <a:cubicBezTo>
                  <a:pt x="1935146" y="12554"/>
                  <a:pt x="2106924" y="-12512"/>
                  <a:pt x="2400001" y="0"/>
                </a:cubicBezTo>
                <a:cubicBezTo>
                  <a:pt x="2693078" y="12512"/>
                  <a:pt x="2912249" y="-19004"/>
                  <a:pt x="3072001" y="0"/>
                </a:cubicBezTo>
                <a:cubicBezTo>
                  <a:pt x="3231753" y="19004"/>
                  <a:pt x="3351628" y="-3390"/>
                  <a:pt x="3600001" y="0"/>
                </a:cubicBezTo>
                <a:cubicBezTo>
                  <a:pt x="3619920" y="232192"/>
                  <a:pt x="3598116" y="323182"/>
                  <a:pt x="3600001" y="594000"/>
                </a:cubicBezTo>
                <a:cubicBezTo>
                  <a:pt x="3601886" y="864818"/>
                  <a:pt x="3594111" y="1015954"/>
                  <a:pt x="3600001" y="1296000"/>
                </a:cubicBezTo>
                <a:cubicBezTo>
                  <a:pt x="3605891" y="1576046"/>
                  <a:pt x="3581052" y="1718135"/>
                  <a:pt x="3600001" y="1890000"/>
                </a:cubicBezTo>
                <a:cubicBezTo>
                  <a:pt x="3618950" y="2061865"/>
                  <a:pt x="3604156" y="2519645"/>
                  <a:pt x="3600001" y="2700000"/>
                </a:cubicBezTo>
                <a:cubicBezTo>
                  <a:pt x="3413943" y="2707329"/>
                  <a:pt x="3243336" y="2695249"/>
                  <a:pt x="2928001" y="2700000"/>
                </a:cubicBezTo>
                <a:cubicBezTo>
                  <a:pt x="2612666" y="2704751"/>
                  <a:pt x="2507909" y="2676024"/>
                  <a:pt x="2364001" y="2700000"/>
                </a:cubicBezTo>
                <a:cubicBezTo>
                  <a:pt x="2220093" y="2723976"/>
                  <a:pt x="1941883" y="2709897"/>
                  <a:pt x="1764000" y="2700000"/>
                </a:cubicBezTo>
                <a:cubicBezTo>
                  <a:pt x="1586117" y="2690103"/>
                  <a:pt x="1340066" y="2704896"/>
                  <a:pt x="1092000" y="2700000"/>
                </a:cubicBezTo>
                <a:cubicBezTo>
                  <a:pt x="843934" y="2695104"/>
                  <a:pt x="523362" y="2684735"/>
                  <a:pt x="0" y="2700000"/>
                </a:cubicBezTo>
                <a:cubicBezTo>
                  <a:pt x="-8485" y="2422517"/>
                  <a:pt x="-7875" y="2205898"/>
                  <a:pt x="0" y="2079000"/>
                </a:cubicBezTo>
                <a:cubicBezTo>
                  <a:pt x="7875" y="1952102"/>
                  <a:pt x="-5343" y="1587489"/>
                  <a:pt x="0" y="1377000"/>
                </a:cubicBezTo>
                <a:cubicBezTo>
                  <a:pt x="5343" y="1166511"/>
                  <a:pt x="-1019" y="898065"/>
                  <a:pt x="0" y="648000"/>
                </a:cubicBezTo>
                <a:cubicBezTo>
                  <a:pt x="1019" y="397935"/>
                  <a:pt x="-5312" y="138550"/>
                  <a:pt x="0" y="0"/>
                </a:cubicBezTo>
                <a:close/>
              </a:path>
            </a:pathLst>
          </a:custGeom>
          <a:ln w="28575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20718148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 descr="Obrázok, na ktorom je ošatenie, vnútri, batoľa, osoba&#10;&#10;Obsah vygenerovaný pomocou AI môže byť nesprávny.">
            <a:extLst>
              <a:ext uri="{FF2B5EF4-FFF2-40B4-BE49-F238E27FC236}">
                <a16:creationId xmlns="" xmlns:a16="http://schemas.microsoft.com/office/drawing/2014/main" id="{DE35E0C2-5E90-F9E5-497B-887520668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4" y="6755769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564000 w 3600001"/>
              <a:gd name="connsiteY1" fmla="*/ 0 h 2700000"/>
              <a:gd name="connsiteX2" fmla="*/ 1092000 w 3600001"/>
              <a:gd name="connsiteY2" fmla="*/ 0 h 2700000"/>
              <a:gd name="connsiteX3" fmla="*/ 1728000 w 3600001"/>
              <a:gd name="connsiteY3" fmla="*/ 0 h 2700000"/>
              <a:gd name="connsiteX4" fmla="*/ 2400001 w 3600001"/>
              <a:gd name="connsiteY4" fmla="*/ 0 h 2700000"/>
              <a:gd name="connsiteX5" fmla="*/ 3072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75000 h 2700000"/>
              <a:gd name="connsiteX8" fmla="*/ 3600001 w 3600001"/>
              <a:gd name="connsiteY8" fmla="*/ 1269000 h 2700000"/>
              <a:gd name="connsiteX9" fmla="*/ 3600001 w 3600001"/>
              <a:gd name="connsiteY9" fmla="*/ 1944000 h 2700000"/>
              <a:gd name="connsiteX10" fmla="*/ 3600001 w 3600001"/>
              <a:gd name="connsiteY10" fmla="*/ 2700000 h 2700000"/>
              <a:gd name="connsiteX11" fmla="*/ 3000001 w 3600001"/>
              <a:gd name="connsiteY11" fmla="*/ 2700000 h 2700000"/>
              <a:gd name="connsiteX12" fmla="*/ 2400001 w 3600001"/>
              <a:gd name="connsiteY12" fmla="*/ 2700000 h 2700000"/>
              <a:gd name="connsiteX13" fmla="*/ 1728000 w 3600001"/>
              <a:gd name="connsiteY13" fmla="*/ 2700000 h 2700000"/>
              <a:gd name="connsiteX14" fmla="*/ 1164000 w 3600001"/>
              <a:gd name="connsiteY14" fmla="*/ 2700000 h 2700000"/>
              <a:gd name="connsiteX15" fmla="*/ 564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1998000 h 2700000"/>
              <a:gd name="connsiteX18" fmla="*/ 0 w 3600001"/>
              <a:gd name="connsiteY18" fmla="*/ 1404000 h 2700000"/>
              <a:gd name="connsiteX19" fmla="*/ 0 w 3600001"/>
              <a:gd name="connsiteY19" fmla="*/ 702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15949" y="18204"/>
                  <a:pt x="372780" y="1415"/>
                  <a:pt x="564000" y="0"/>
                </a:cubicBezTo>
                <a:cubicBezTo>
                  <a:pt x="755220" y="-1415"/>
                  <a:pt x="842873" y="2953"/>
                  <a:pt x="1092000" y="0"/>
                </a:cubicBezTo>
                <a:cubicBezTo>
                  <a:pt x="1341127" y="-2953"/>
                  <a:pt x="1476532" y="-17050"/>
                  <a:pt x="1728000" y="0"/>
                </a:cubicBezTo>
                <a:cubicBezTo>
                  <a:pt x="1979468" y="17050"/>
                  <a:pt x="2103412" y="27487"/>
                  <a:pt x="2400001" y="0"/>
                </a:cubicBezTo>
                <a:cubicBezTo>
                  <a:pt x="2696590" y="-27487"/>
                  <a:pt x="2803729" y="-17998"/>
                  <a:pt x="3072001" y="0"/>
                </a:cubicBezTo>
                <a:cubicBezTo>
                  <a:pt x="3340273" y="17998"/>
                  <a:pt x="3407125" y="-21912"/>
                  <a:pt x="3600001" y="0"/>
                </a:cubicBezTo>
                <a:cubicBezTo>
                  <a:pt x="3603407" y="310188"/>
                  <a:pt x="3629127" y="406934"/>
                  <a:pt x="3600001" y="675000"/>
                </a:cubicBezTo>
                <a:cubicBezTo>
                  <a:pt x="3570875" y="943066"/>
                  <a:pt x="3609327" y="997337"/>
                  <a:pt x="3600001" y="1269000"/>
                </a:cubicBezTo>
                <a:cubicBezTo>
                  <a:pt x="3590675" y="1540663"/>
                  <a:pt x="3581217" y="1646008"/>
                  <a:pt x="3600001" y="1944000"/>
                </a:cubicBezTo>
                <a:cubicBezTo>
                  <a:pt x="3618785" y="2241992"/>
                  <a:pt x="3600736" y="2496081"/>
                  <a:pt x="3600001" y="2700000"/>
                </a:cubicBezTo>
                <a:cubicBezTo>
                  <a:pt x="3459445" y="2687665"/>
                  <a:pt x="3183717" y="2706426"/>
                  <a:pt x="3000001" y="2700000"/>
                </a:cubicBezTo>
                <a:cubicBezTo>
                  <a:pt x="2816285" y="2693574"/>
                  <a:pt x="2655238" y="2712438"/>
                  <a:pt x="2400001" y="2700000"/>
                </a:cubicBezTo>
                <a:cubicBezTo>
                  <a:pt x="2144764" y="2687562"/>
                  <a:pt x="1880430" y="2711464"/>
                  <a:pt x="1728000" y="2700000"/>
                </a:cubicBezTo>
                <a:cubicBezTo>
                  <a:pt x="1575570" y="2688536"/>
                  <a:pt x="1373196" y="2677690"/>
                  <a:pt x="1164000" y="2700000"/>
                </a:cubicBezTo>
                <a:cubicBezTo>
                  <a:pt x="954804" y="2722310"/>
                  <a:pt x="750968" y="2680580"/>
                  <a:pt x="564000" y="2700000"/>
                </a:cubicBezTo>
                <a:cubicBezTo>
                  <a:pt x="377032" y="2719420"/>
                  <a:pt x="251527" y="2682762"/>
                  <a:pt x="0" y="2700000"/>
                </a:cubicBezTo>
                <a:cubicBezTo>
                  <a:pt x="28105" y="2541410"/>
                  <a:pt x="-16569" y="2192823"/>
                  <a:pt x="0" y="1998000"/>
                </a:cubicBezTo>
                <a:cubicBezTo>
                  <a:pt x="16569" y="1803177"/>
                  <a:pt x="27204" y="1623711"/>
                  <a:pt x="0" y="1404000"/>
                </a:cubicBezTo>
                <a:cubicBezTo>
                  <a:pt x="-27204" y="1184289"/>
                  <a:pt x="20322" y="1013384"/>
                  <a:pt x="0" y="702000"/>
                </a:cubicBezTo>
                <a:cubicBezTo>
                  <a:pt x="-20322" y="390616"/>
                  <a:pt x="34201" y="218444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43535" y="-6914"/>
                  <a:pt x="373382" y="-23338"/>
                  <a:pt x="528000" y="0"/>
                </a:cubicBezTo>
                <a:cubicBezTo>
                  <a:pt x="682618" y="23338"/>
                  <a:pt x="943987" y="3797"/>
                  <a:pt x="1128000" y="0"/>
                </a:cubicBezTo>
                <a:cubicBezTo>
                  <a:pt x="1312013" y="-3797"/>
                  <a:pt x="1490892" y="32669"/>
                  <a:pt x="1800001" y="0"/>
                </a:cubicBezTo>
                <a:cubicBezTo>
                  <a:pt x="2109110" y="-32669"/>
                  <a:pt x="2217560" y="19727"/>
                  <a:pt x="2436001" y="0"/>
                </a:cubicBezTo>
                <a:cubicBezTo>
                  <a:pt x="2654442" y="-19727"/>
                  <a:pt x="2768637" y="-8739"/>
                  <a:pt x="3036001" y="0"/>
                </a:cubicBezTo>
                <a:cubicBezTo>
                  <a:pt x="3303365" y="8739"/>
                  <a:pt x="3470147" y="24300"/>
                  <a:pt x="3600001" y="0"/>
                </a:cubicBezTo>
                <a:cubicBezTo>
                  <a:pt x="3612014" y="147132"/>
                  <a:pt x="3618349" y="461629"/>
                  <a:pt x="3600001" y="621000"/>
                </a:cubicBezTo>
                <a:cubicBezTo>
                  <a:pt x="3581653" y="780371"/>
                  <a:pt x="3612673" y="966814"/>
                  <a:pt x="3600001" y="1296000"/>
                </a:cubicBezTo>
                <a:cubicBezTo>
                  <a:pt x="3587329" y="1625186"/>
                  <a:pt x="3568556" y="1622307"/>
                  <a:pt x="3600001" y="1944000"/>
                </a:cubicBezTo>
                <a:cubicBezTo>
                  <a:pt x="3631446" y="2265693"/>
                  <a:pt x="3565625" y="2540404"/>
                  <a:pt x="3600001" y="2700000"/>
                </a:cubicBezTo>
                <a:cubicBezTo>
                  <a:pt x="3344217" y="2691904"/>
                  <a:pt x="3278121" y="2680216"/>
                  <a:pt x="3000001" y="2700000"/>
                </a:cubicBezTo>
                <a:cubicBezTo>
                  <a:pt x="2721881" y="2719784"/>
                  <a:pt x="2712718" y="2711041"/>
                  <a:pt x="2508001" y="2700000"/>
                </a:cubicBezTo>
                <a:cubicBezTo>
                  <a:pt x="2303284" y="2688959"/>
                  <a:pt x="2242571" y="2682642"/>
                  <a:pt x="1980001" y="2700000"/>
                </a:cubicBezTo>
                <a:cubicBezTo>
                  <a:pt x="1717431" y="2717358"/>
                  <a:pt x="1656123" y="2705506"/>
                  <a:pt x="1488000" y="2700000"/>
                </a:cubicBezTo>
                <a:cubicBezTo>
                  <a:pt x="1319877" y="2694494"/>
                  <a:pt x="1039076" y="2689298"/>
                  <a:pt x="924000" y="2700000"/>
                </a:cubicBezTo>
                <a:cubicBezTo>
                  <a:pt x="808924" y="2710702"/>
                  <a:pt x="446335" y="2733292"/>
                  <a:pt x="0" y="2700000"/>
                </a:cubicBezTo>
                <a:cubicBezTo>
                  <a:pt x="31395" y="2546151"/>
                  <a:pt x="-20888" y="2250642"/>
                  <a:pt x="0" y="2052000"/>
                </a:cubicBezTo>
                <a:cubicBezTo>
                  <a:pt x="20888" y="1853358"/>
                  <a:pt x="6292" y="1505670"/>
                  <a:pt x="0" y="1350000"/>
                </a:cubicBezTo>
                <a:cubicBezTo>
                  <a:pt x="-6292" y="1194330"/>
                  <a:pt x="-20316" y="838582"/>
                  <a:pt x="0" y="675000"/>
                </a:cubicBezTo>
                <a:cubicBezTo>
                  <a:pt x="20316" y="511418"/>
                  <a:pt x="1555" y="205936"/>
                  <a:pt x="0" y="0"/>
                </a:cubicBezTo>
                <a:close/>
              </a:path>
            </a:pathLst>
          </a:custGeom>
          <a:ln w="28575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40566779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4" name="Obrázok 3" descr="Obrázok, na ktorom je ošatenie, ľudská tvár, vnútri, stena&#10;&#10;Obsah vygenerovaný pomocou AI môže byť nesprávny.">
            <a:extLst>
              <a:ext uri="{FF2B5EF4-FFF2-40B4-BE49-F238E27FC236}">
                <a16:creationId xmlns="" xmlns:a16="http://schemas.microsoft.com/office/drawing/2014/main" id="{3B82DFD5-4154-7785-DAAC-D9730C211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798" y="1358254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72000 w 3600001"/>
              <a:gd name="connsiteY1" fmla="*/ 0 h 2700000"/>
              <a:gd name="connsiteX2" fmla="*/ 1344000 w 3600001"/>
              <a:gd name="connsiteY2" fmla="*/ 0 h 2700000"/>
              <a:gd name="connsiteX3" fmla="*/ 2016001 w 3600001"/>
              <a:gd name="connsiteY3" fmla="*/ 0 h 2700000"/>
              <a:gd name="connsiteX4" fmla="*/ 2544001 w 3600001"/>
              <a:gd name="connsiteY4" fmla="*/ 0 h 2700000"/>
              <a:gd name="connsiteX5" fmla="*/ 3072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02000 h 2700000"/>
              <a:gd name="connsiteX8" fmla="*/ 3600001 w 3600001"/>
              <a:gd name="connsiteY8" fmla="*/ 1404000 h 2700000"/>
              <a:gd name="connsiteX9" fmla="*/ 3600001 w 3600001"/>
              <a:gd name="connsiteY9" fmla="*/ 2025000 h 2700000"/>
              <a:gd name="connsiteX10" fmla="*/ 3600001 w 3600001"/>
              <a:gd name="connsiteY10" fmla="*/ 2700000 h 2700000"/>
              <a:gd name="connsiteX11" fmla="*/ 2928001 w 3600001"/>
              <a:gd name="connsiteY11" fmla="*/ 2700000 h 2700000"/>
              <a:gd name="connsiteX12" fmla="*/ 2364001 w 3600001"/>
              <a:gd name="connsiteY12" fmla="*/ 2700000 h 2700000"/>
              <a:gd name="connsiteX13" fmla="*/ 1692000 w 3600001"/>
              <a:gd name="connsiteY13" fmla="*/ 2700000 h 2700000"/>
              <a:gd name="connsiteX14" fmla="*/ 1020000 w 3600001"/>
              <a:gd name="connsiteY14" fmla="*/ 2700000 h 2700000"/>
              <a:gd name="connsiteX15" fmla="*/ 528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25000 h 2700000"/>
              <a:gd name="connsiteX18" fmla="*/ 0 w 3600001"/>
              <a:gd name="connsiteY18" fmla="*/ 1350000 h 2700000"/>
              <a:gd name="connsiteX19" fmla="*/ 0 w 3600001"/>
              <a:gd name="connsiteY19" fmla="*/ 675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21812" y="-11113"/>
                  <a:pt x="345247" y="10374"/>
                  <a:pt x="672000" y="0"/>
                </a:cubicBezTo>
                <a:cubicBezTo>
                  <a:pt x="998753" y="-10374"/>
                  <a:pt x="1128014" y="-31395"/>
                  <a:pt x="1344000" y="0"/>
                </a:cubicBezTo>
                <a:cubicBezTo>
                  <a:pt x="1559986" y="31395"/>
                  <a:pt x="1718635" y="-19254"/>
                  <a:pt x="2016001" y="0"/>
                </a:cubicBezTo>
                <a:cubicBezTo>
                  <a:pt x="2313367" y="19254"/>
                  <a:pt x="2428945" y="-21948"/>
                  <a:pt x="2544001" y="0"/>
                </a:cubicBezTo>
                <a:cubicBezTo>
                  <a:pt x="2659057" y="21948"/>
                  <a:pt x="2931580" y="-6274"/>
                  <a:pt x="3072001" y="0"/>
                </a:cubicBezTo>
                <a:cubicBezTo>
                  <a:pt x="3212422" y="6274"/>
                  <a:pt x="3395963" y="18068"/>
                  <a:pt x="3600001" y="0"/>
                </a:cubicBezTo>
                <a:cubicBezTo>
                  <a:pt x="3584868" y="339092"/>
                  <a:pt x="3590809" y="495263"/>
                  <a:pt x="3600001" y="702000"/>
                </a:cubicBezTo>
                <a:cubicBezTo>
                  <a:pt x="3609193" y="908737"/>
                  <a:pt x="3607399" y="1074991"/>
                  <a:pt x="3600001" y="1404000"/>
                </a:cubicBezTo>
                <a:cubicBezTo>
                  <a:pt x="3592603" y="1733009"/>
                  <a:pt x="3591824" y="1719039"/>
                  <a:pt x="3600001" y="2025000"/>
                </a:cubicBezTo>
                <a:cubicBezTo>
                  <a:pt x="3608178" y="2330961"/>
                  <a:pt x="3615548" y="2376352"/>
                  <a:pt x="3600001" y="2700000"/>
                </a:cubicBezTo>
                <a:cubicBezTo>
                  <a:pt x="3392650" y="2675375"/>
                  <a:pt x="3218453" y="2672596"/>
                  <a:pt x="2928001" y="2700000"/>
                </a:cubicBezTo>
                <a:cubicBezTo>
                  <a:pt x="2637549" y="2727404"/>
                  <a:pt x="2493781" y="2714082"/>
                  <a:pt x="2364001" y="2700000"/>
                </a:cubicBezTo>
                <a:cubicBezTo>
                  <a:pt x="2234221" y="2685918"/>
                  <a:pt x="1880465" y="2729668"/>
                  <a:pt x="1692000" y="2700000"/>
                </a:cubicBezTo>
                <a:cubicBezTo>
                  <a:pt x="1503535" y="2670332"/>
                  <a:pt x="1332155" y="2701279"/>
                  <a:pt x="1020000" y="2700000"/>
                </a:cubicBezTo>
                <a:cubicBezTo>
                  <a:pt x="707845" y="2698721"/>
                  <a:pt x="762021" y="2691159"/>
                  <a:pt x="528000" y="2700000"/>
                </a:cubicBezTo>
                <a:cubicBezTo>
                  <a:pt x="293979" y="2708841"/>
                  <a:pt x="106093" y="2702330"/>
                  <a:pt x="0" y="2700000"/>
                </a:cubicBezTo>
                <a:cubicBezTo>
                  <a:pt x="27778" y="2514932"/>
                  <a:pt x="24754" y="2337351"/>
                  <a:pt x="0" y="2025000"/>
                </a:cubicBezTo>
                <a:cubicBezTo>
                  <a:pt x="-24754" y="1712649"/>
                  <a:pt x="-1669" y="1487514"/>
                  <a:pt x="0" y="1350000"/>
                </a:cubicBezTo>
                <a:cubicBezTo>
                  <a:pt x="1669" y="1212486"/>
                  <a:pt x="-6940" y="972330"/>
                  <a:pt x="0" y="675000"/>
                </a:cubicBezTo>
                <a:cubicBezTo>
                  <a:pt x="6940" y="377670"/>
                  <a:pt x="-11082" y="321476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56078" y="8047"/>
                  <a:pt x="373376" y="-20750"/>
                  <a:pt x="672000" y="0"/>
                </a:cubicBezTo>
                <a:cubicBezTo>
                  <a:pt x="970624" y="20750"/>
                  <a:pt x="1065719" y="-11489"/>
                  <a:pt x="1344000" y="0"/>
                </a:cubicBezTo>
                <a:cubicBezTo>
                  <a:pt x="1622281" y="11489"/>
                  <a:pt x="1704164" y="-12617"/>
                  <a:pt x="1980001" y="0"/>
                </a:cubicBezTo>
                <a:cubicBezTo>
                  <a:pt x="2255838" y="12617"/>
                  <a:pt x="2434236" y="-16964"/>
                  <a:pt x="2580001" y="0"/>
                </a:cubicBezTo>
                <a:cubicBezTo>
                  <a:pt x="2725766" y="16964"/>
                  <a:pt x="3117130" y="15379"/>
                  <a:pt x="3600001" y="0"/>
                </a:cubicBezTo>
                <a:cubicBezTo>
                  <a:pt x="3608184" y="334036"/>
                  <a:pt x="3572119" y="394033"/>
                  <a:pt x="3600001" y="702000"/>
                </a:cubicBezTo>
                <a:cubicBezTo>
                  <a:pt x="3627883" y="1009967"/>
                  <a:pt x="3627578" y="1085891"/>
                  <a:pt x="3600001" y="1296000"/>
                </a:cubicBezTo>
                <a:cubicBezTo>
                  <a:pt x="3572424" y="1506109"/>
                  <a:pt x="3612004" y="1720442"/>
                  <a:pt x="3600001" y="1971000"/>
                </a:cubicBezTo>
                <a:cubicBezTo>
                  <a:pt x="3587998" y="2221558"/>
                  <a:pt x="3596996" y="2477659"/>
                  <a:pt x="3600001" y="2700000"/>
                </a:cubicBezTo>
                <a:cubicBezTo>
                  <a:pt x="3406546" y="2713097"/>
                  <a:pt x="3200564" y="2682576"/>
                  <a:pt x="3036001" y="2700000"/>
                </a:cubicBezTo>
                <a:cubicBezTo>
                  <a:pt x="2871438" y="2717424"/>
                  <a:pt x="2691069" y="2687320"/>
                  <a:pt x="2400001" y="2700000"/>
                </a:cubicBezTo>
                <a:cubicBezTo>
                  <a:pt x="2108933" y="2712680"/>
                  <a:pt x="2096644" y="2714119"/>
                  <a:pt x="1800001" y="2700000"/>
                </a:cubicBezTo>
                <a:cubicBezTo>
                  <a:pt x="1503358" y="2685881"/>
                  <a:pt x="1365709" y="2723988"/>
                  <a:pt x="1200000" y="2700000"/>
                </a:cubicBezTo>
                <a:cubicBezTo>
                  <a:pt x="1034291" y="2676012"/>
                  <a:pt x="815214" y="2680751"/>
                  <a:pt x="672000" y="2700000"/>
                </a:cubicBezTo>
                <a:cubicBezTo>
                  <a:pt x="528786" y="2719249"/>
                  <a:pt x="215716" y="2713465"/>
                  <a:pt x="0" y="2700000"/>
                </a:cubicBezTo>
                <a:cubicBezTo>
                  <a:pt x="26329" y="2494496"/>
                  <a:pt x="-16388" y="2220466"/>
                  <a:pt x="0" y="2079000"/>
                </a:cubicBezTo>
                <a:cubicBezTo>
                  <a:pt x="16388" y="1937534"/>
                  <a:pt x="29307" y="1592519"/>
                  <a:pt x="0" y="1458000"/>
                </a:cubicBezTo>
                <a:cubicBezTo>
                  <a:pt x="-29307" y="1323481"/>
                  <a:pt x="-24386" y="1072001"/>
                  <a:pt x="0" y="783000"/>
                </a:cubicBezTo>
                <a:cubicBezTo>
                  <a:pt x="24386" y="493999"/>
                  <a:pt x="6540" y="215724"/>
                  <a:pt x="0" y="0"/>
                </a:cubicBezTo>
                <a:close/>
              </a:path>
            </a:pathLst>
          </a:custGeom>
          <a:ln w="28575">
            <a:solidFill>
              <a:srgbClr val="660033"/>
            </a:solidFill>
            <a:extLst>
              <a:ext uri="{C807C97D-BFC1-408E-A445-0C87EB9F89A2}">
                <ask:lineSketchStyleProps xmlns="" xmlns:ask="http://schemas.microsoft.com/office/drawing/2018/sketchyshapes" sd="340931709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3478609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ázok príbehového pin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/>
          <a:stretch/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160740" y="1787604"/>
            <a:ext cx="37369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sk-SK" sz="2400" dirty="0">
                <a:solidFill>
                  <a:srgbClr val="660033"/>
                </a:solidFill>
                <a:latin typeface="Comic Sans MS" panose="030F0702030302020204" pitchFamily="66" charset="0"/>
              </a:rPr>
              <a:t>Bábkové divadlo LIENKA</a:t>
            </a:r>
          </a:p>
          <a:p>
            <a:pPr algn="ctr"/>
            <a:r>
              <a:rPr lang="sk-SK" sz="2400" dirty="0">
                <a:solidFill>
                  <a:srgbClr val="660033"/>
                </a:solidFill>
                <a:latin typeface="Comic Sans MS" panose="030F0702030302020204" pitchFamily="66" charset="0"/>
              </a:rPr>
              <a:t>Neúctivý </a:t>
            </a:r>
            <a:r>
              <a:rPr lang="sk-SK" sz="2400" dirty="0" smtClean="0">
                <a:solidFill>
                  <a:srgbClr val="660033"/>
                </a:solidFill>
                <a:latin typeface="Comic Sans MS" panose="030F0702030302020204" pitchFamily="66" charset="0"/>
              </a:rPr>
              <a:t>princ.</a:t>
            </a:r>
            <a:endParaRPr lang="sk-SK" sz="2400" dirty="0">
              <a:solidFill>
                <a:srgbClr val="6600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Neúctivý princ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81050"/>
            <a:ext cx="2590800" cy="3454400"/>
          </a:xfrm>
          <a:prstGeom prst="rect">
            <a:avLst/>
          </a:prstGeom>
        </p:spPr>
      </p:pic>
      <p:pic>
        <p:nvPicPr>
          <p:cNvPr id="5" name="Obrázok 4" descr="Neúctivý princ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895600"/>
            <a:ext cx="3200400" cy="4267200"/>
          </a:xfrm>
          <a:prstGeom prst="rect">
            <a:avLst/>
          </a:prstGeom>
        </p:spPr>
      </p:pic>
      <p:pic>
        <p:nvPicPr>
          <p:cNvPr id="6" name="Obrázok 5" descr="Neúctivý princ (8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850" y="7248525"/>
            <a:ext cx="3543300" cy="2657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62/6b/37/626b37d842f005ab7c401b59467b48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843396" y="147967"/>
            <a:ext cx="547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Hudobno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pohybové hry - </a:t>
            </a:r>
            <a:r>
              <a:rPr lang="sk-SK" sz="2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Knick</a:t>
            </a:r>
            <a:r>
              <a:rPr lang="sk-SK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sk-SK" sz="24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knack</a:t>
            </a:r>
            <a:r>
              <a:rPr lang="sk-SK" sz="24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sk-SK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Obrázok 7" descr="knick knack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96" y="836138"/>
            <a:ext cx="2280804" cy="405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 descr="knick knack (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896" y="852797"/>
            <a:ext cx="2299854" cy="408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ok 9" descr="knick knack (8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04" y="5206587"/>
            <a:ext cx="2376796" cy="4225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ok 10" descr="knick knack (1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0" y="5219700"/>
            <a:ext cx="24003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736x/20/59/f4/2059f4425d75a48f7cdee498d30b2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649794" y="3442890"/>
            <a:ext cx="4384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Rozlúčková slávnosť </a:t>
            </a: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– STONOŽKY.</a:t>
            </a:r>
            <a:endParaRPr lang="sk-SK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1" y="571500"/>
            <a:ext cx="3600001" cy="270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1302" y="6891000"/>
            <a:ext cx="3600000" cy="270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4014390"/>
            <a:ext cx="3600001" cy="270000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27943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20/59/f4/2059f4425d75a48f7cdee498d30b26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66700" y="117901"/>
            <a:ext cx="3201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Rozlúčková </a:t>
            </a:r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slávnosť-</a:t>
            </a:r>
          </a:p>
          <a:p>
            <a:r>
              <a:rPr lang="sk-SK" sz="24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Púpavy a Slnečnice.</a:t>
            </a:r>
            <a:endParaRPr lang="sk-SK" sz="24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rozlúčková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88" y="117901"/>
            <a:ext cx="2264715" cy="3019619"/>
          </a:xfrm>
          <a:prstGeom prst="rect">
            <a:avLst/>
          </a:prstGeom>
        </p:spPr>
      </p:pic>
      <p:pic>
        <p:nvPicPr>
          <p:cNvPr id="5" name="Obrázok 4" descr="rozlúčková (1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6662736"/>
            <a:ext cx="4324350" cy="324326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" y="1002390"/>
            <a:ext cx="4181496" cy="235209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91" y="3467677"/>
            <a:ext cx="3305417" cy="308186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519828" y="5902982"/>
            <a:ext cx="6008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Návšteva Starého divadla Karola Spišáka v Nitre</a:t>
            </a:r>
          </a:p>
          <a:p>
            <a:r>
              <a:rPr lang="sk-SK" sz="2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  O 12 </a:t>
            </a:r>
            <a:r>
              <a:rPr lang="sk-SK" sz="20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mesiačikoch.</a:t>
            </a:r>
            <a:endParaRPr lang="sk-SK" sz="20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3" y="251491"/>
            <a:ext cx="3600001" cy="27000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158995"/>
            <a:ext cx="3600001" cy="2700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99" y="6645663"/>
            <a:ext cx="360000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6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0" y="3189088"/>
            <a:ext cx="6078239" cy="8413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117" y="488326"/>
            <a:ext cx="4224894" cy="27007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65" y="7036816"/>
            <a:ext cx="3600001" cy="2700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64" y="4159951"/>
            <a:ext cx="3600001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506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736x/d9/dd/ee/d9ddeeed98f7af8bac3c38cbbdea6b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0"/>
            <a:ext cx="6857982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00" y="5081642"/>
            <a:ext cx="3348000" cy="2510999"/>
          </a:xfrm>
          <a:custGeom>
            <a:avLst/>
            <a:gdLst>
              <a:gd name="connsiteX0" fmla="*/ 0 w 3348000"/>
              <a:gd name="connsiteY0" fmla="*/ 0 h 2510999"/>
              <a:gd name="connsiteX1" fmla="*/ 591480 w 3348000"/>
              <a:gd name="connsiteY1" fmla="*/ 0 h 2510999"/>
              <a:gd name="connsiteX2" fmla="*/ 1082520 w 3348000"/>
              <a:gd name="connsiteY2" fmla="*/ 0 h 2510999"/>
              <a:gd name="connsiteX3" fmla="*/ 1674000 w 3348000"/>
              <a:gd name="connsiteY3" fmla="*/ 0 h 2510999"/>
              <a:gd name="connsiteX4" fmla="*/ 2165040 w 3348000"/>
              <a:gd name="connsiteY4" fmla="*/ 0 h 2510999"/>
              <a:gd name="connsiteX5" fmla="*/ 2723040 w 3348000"/>
              <a:gd name="connsiteY5" fmla="*/ 0 h 2510999"/>
              <a:gd name="connsiteX6" fmla="*/ 3348000 w 3348000"/>
              <a:gd name="connsiteY6" fmla="*/ 0 h 2510999"/>
              <a:gd name="connsiteX7" fmla="*/ 3348000 w 3348000"/>
              <a:gd name="connsiteY7" fmla="*/ 502200 h 2510999"/>
              <a:gd name="connsiteX8" fmla="*/ 3348000 w 3348000"/>
              <a:gd name="connsiteY8" fmla="*/ 1029510 h 2510999"/>
              <a:gd name="connsiteX9" fmla="*/ 3348000 w 3348000"/>
              <a:gd name="connsiteY9" fmla="*/ 1531709 h 2510999"/>
              <a:gd name="connsiteX10" fmla="*/ 3348000 w 3348000"/>
              <a:gd name="connsiteY10" fmla="*/ 2008799 h 2510999"/>
              <a:gd name="connsiteX11" fmla="*/ 3348000 w 3348000"/>
              <a:gd name="connsiteY11" fmla="*/ 2510999 h 2510999"/>
              <a:gd name="connsiteX12" fmla="*/ 2890440 w 3348000"/>
              <a:gd name="connsiteY12" fmla="*/ 2510999 h 2510999"/>
              <a:gd name="connsiteX13" fmla="*/ 2298960 w 3348000"/>
              <a:gd name="connsiteY13" fmla="*/ 2510999 h 2510999"/>
              <a:gd name="connsiteX14" fmla="*/ 1774440 w 3348000"/>
              <a:gd name="connsiteY14" fmla="*/ 2510999 h 2510999"/>
              <a:gd name="connsiteX15" fmla="*/ 1249920 w 3348000"/>
              <a:gd name="connsiteY15" fmla="*/ 2510999 h 2510999"/>
              <a:gd name="connsiteX16" fmla="*/ 758880 w 3348000"/>
              <a:gd name="connsiteY16" fmla="*/ 2510999 h 2510999"/>
              <a:gd name="connsiteX17" fmla="*/ 0 w 3348000"/>
              <a:gd name="connsiteY17" fmla="*/ 2510999 h 2510999"/>
              <a:gd name="connsiteX18" fmla="*/ 0 w 3348000"/>
              <a:gd name="connsiteY18" fmla="*/ 2059019 h 2510999"/>
              <a:gd name="connsiteX19" fmla="*/ 0 w 3348000"/>
              <a:gd name="connsiteY19" fmla="*/ 1506599 h 2510999"/>
              <a:gd name="connsiteX20" fmla="*/ 0 w 3348000"/>
              <a:gd name="connsiteY20" fmla="*/ 1004400 h 2510999"/>
              <a:gd name="connsiteX21" fmla="*/ 0 w 3348000"/>
              <a:gd name="connsiteY21" fmla="*/ 477090 h 2510999"/>
              <a:gd name="connsiteX22" fmla="*/ 0 w 3348000"/>
              <a:gd name="connsiteY22" fmla="*/ 0 h 251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8000" h="2510999" fill="none" extrusionOk="0">
                <a:moveTo>
                  <a:pt x="0" y="0"/>
                </a:moveTo>
                <a:cubicBezTo>
                  <a:pt x="149590" y="-2838"/>
                  <a:pt x="446528" y="16995"/>
                  <a:pt x="591480" y="0"/>
                </a:cubicBezTo>
                <a:cubicBezTo>
                  <a:pt x="736432" y="-16995"/>
                  <a:pt x="923658" y="24810"/>
                  <a:pt x="1082520" y="0"/>
                </a:cubicBezTo>
                <a:cubicBezTo>
                  <a:pt x="1241382" y="-24810"/>
                  <a:pt x="1470802" y="22315"/>
                  <a:pt x="1674000" y="0"/>
                </a:cubicBezTo>
                <a:cubicBezTo>
                  <a:pt x="1877198" y="-22315"/>
                  <a:pt x="2003602" y="35639"/>
                  <a:pt x="2165040" y="0"/>
                </a:cubicBezTo>
                <a:cubicBezTo>
                  <a:pt x="2326478" y="-35639"/>
                  <a:pt x="2451523" y="3638"/>
                  <a:pt x="2723040" y="0"/>
                </a:cubicBezTo>
                <a:cubicBezTo>
                  <a:pt x="2994557" y="-3638"/>
                  <a:pt x="3219696" y="59122"/>
                  <a:pt x="3348000" y="0"/>
                </a:cubicBezTo>
                <a:cubicBezTo>
                  <a:pt x="3376577" y="209591"/>
                  <a:pt x="3328322" y="311159"/>
                  <a:pt x="3348000" y="502200"/>
                </a:cubicBezTo>
                <a:cubicBezTo>
                  <a:pt x="3367678" y="693241"/>
                  <a:pt x="3326273" y="773496"/>
                  <a:pt x="3348000" y="1029510"/>
                </a:cubicBezTo>
                <a:cubicBezTo>
                  <a:pt x="3369727" y="1285524"/>
                  <a:pt x="3328006" y="1403327"/>
                  <a:pt x="3348000" y="1531709"/>
                </a:cubicBezTo>
                <a:cubicBezTo>
                  <a:pt x="3367994" y="1660091"/>
                  <a:pt x="3313487" y="1880074"/>
                  <a:pt x="3348000" y="2008799"/>
                </a:cubicBezTo>
                <a:cubicBezTo>
                  <a:pt x="3382513" y="2137524"/>
                  <a:pt x="3292345" y="2293363"/>
                  <a:pt x="3348000" y="2510999"/>
                </a:cubicBezTo>
                <a:cubicBezTo>
                  <a:pt x="3183298" y="2529234"/>
                  <a:pt x="3022880" y="2484533"/>
                  <a:pt x="2890440" y="2510999"/>
                </a:cubicBezTo>
                <a:cubicBezTo>
                  <a:pt x="2758000" y="2537465"/>
                  <a:pt x="2483595" y="2458962"/>
                  <a:pt x="2298960" y="2510999"/>
                </a:cubicBezTo>
                <a:cubicBezTo>
                  <a:pt x="2114325" y="2563036"/>
                  <a:pt x="1925574" y="2473405"/>
                  <a:pt x="1774440" y="2510999"/>
                </a:cubicBezTo>
                <a:cubicBezTo>
                  <a:pt x="1623306" y="2548593"/>
                  <a:pt x="1467806" y="2467355"/>
                  <a:pt x="1249920" y="2510999"/>
                </a:cubicBezTo>
                <a:cubicBezTo>
                  <a:pt x="1032034" y="2554643"/>
                  <a:pt x="876661" y="2501954"/>
                  <a:pt x="758880" y="2510999"/>
                </a:cubicBezTo>
                <a:cubicBezTo>
                  <a:pt x="641099" y="2520044"/>
                  <a:pt x="198655" y="2434060"/>
                  <a:pt x="0" y="2510999"/>
                </a:cubicBezTo>
                <a:cubicBezTo>
                  <a:pt x="-22152" y="2298401"/>
                  <a:pt x="15089" y="2252249"/>
                  <a:pt x="0" y="2059019"/>
                </a:cubicBezTo>
                <a:cubicBezTo>
                  <a:pt x="-15089" y="1865789"/>
                  <a:pt x="28126" y="1669751"/>
                  <a:pt x="0" y="1506599"/>
                </a:cubicBezTo>
                <a:cubicBezTo>
                  <a:pt x="-28126" y="1343447"/>
                  <a:pt x="18137" y="1179326"/>
                  <a:pt x="0" y="1004400"/>
                </a:cubicBezTo>
                <a:cubicBezTo>
                  <a:pt x="-18137" y="829474"/>
                  <a:pt x="11180" y="614246"/>
                  <a:pt x="0" y="477090"/>
                </a:cubicBezTo>
                <a:cubicBezTo>
                  <a:pt x="-11180" y="339934"/>
                  <a:pt x="48373" y="125789"/>
                  <a:pt x="0" y="0"/>
                </a:cubicBezTo>
                <a:close/>
              </a:path>
              <a:path w="3348000" h="2510999" stroke="0" extrusionOk="0">
                <a:moveTo>
                  <a:pt x="0" y="0"/>
                </a:moveTo>
                <a:cubicBezTo>
                  <a:pt x="226681" y="-14788"/>
                  <a:pt x="395741" y="27550"/>
                  <a:pt x="591480" y="0"/>
                </a:cubicBezTo>
                <a:cubicBezTo>
                  <a:pt x="787219" y="-27550"/>
                  <a:pt x="933040" y="33648"/>
                  <a:pt x="1116000" y="0"/>
                </a:cubicBezTo>
                <a:cubicBezTo>
                  <a:pt x="1298960" y="-33648"/>
                  <a:pt x="1411695" y="37057"/>
                  <a:pt x="1573560" y="0"/>
                </a:cubicBezTo>
                <a:cubicBezTo>
                  <a:pt x="1735425" y="-37057"/>
                  <a:pt x="1996815" y="59742"/>
                  <a:pt x="2131560" y="0"/>
                </a:cubicBezTo>
                <a:cubicBezTo>
                  <a:pt x="2266305" y="-59742"/>
                  <a:pt x="2515968" y="13349"/>
                  <a:pt x="2622600" y="0"/>
                </a:cubicBezTo>
                <a:cubicBezTo>
                  <a:pt x="2729232" y="-13349"/>
                  <a:pt x="3092155" y="23255"/>
                  <a:pt x="3348000" y="0"/>
                </a:cubicBezTo>
                <a:cubicBezTo>
                  <a:pt x="3406329" y="178532"/>
                  <a:pt x="3329700" y="374522"/>
                  <a:pt x="3348000" y="552420"/>
                </a:cubicBezTo>
                <a:cubicBezTo>
                  <a:pt x="3366300" y="730318"/>
                  <a:pt x="3346905" y="925739"/>
                  <a:pt x="3348000" y="1029510"/>
                </a:cubicBezTo>
                <a:cubicBezTo>
                  <a:pt x="3349095" y="1133281"/>
                  <a:pt x="3323755" y="1333939"/>
                  <a:pt x="3348000" y="1531709"/>
                </a:cubicBezTo>
                <a:cubicBezTo>
                  <a:pt x="3372245" y="1729479"/>
                  <a:pt x="3322933" y="1832218"/>
                  <a:pt x="3348000" y="2008799"/>
                </a:cubicBezTo>
                <a:cubicBezTo>
                  <a:pt x="3373067" y="2185380"/>
                  <a:pt x="3317397" y="2309940"/>
                  <a:pt x="3348000" y="2510999"/>
                </a:cubicBezTo>
                <a:cubicBezTo>
                  <a:pt x="3176379" y="2533154"/>
                  <a:pt x="3035698" y="2489366"/>
                  <a:pt x="2890440" y="2510999"/>
                </a:cubicBezTo>
                <a:cubicBezTo>
                  <a:pt x="2745182" y="2532632"/>
                  <a:pt x="2566567" y="2444326"/>
                  <a:pt x="2298960" y="2510999"/>
                </a:cubicBezTo>
                <a:cubicBezTo>
                  <a:pt x="2031353" y="2577672"/>
                  <a:pt x="1813972" y="2483984"/>
                  <a:pt x="1674000" y="2510999"/>
                </a:cubicBezTo>
                <a:cubicBezTo>
                  <a:pt x="1534028" y="2538014"/>
                  <a:pt x="1356026" y="2478472"/>
                  <a:pt x="1149480" y="2510999"/>
                </a:cubicBezTo>
                <a:cubicBezTo>
                  <a:pt x="942934" y="2543526"/>
                  <a:pt x="752565" y="2477854"/>
                  <a:pt x="591480" y="2510999"/>
                </a:cubicBezTo>
                <a:cubicBezTo>
                  <a:pt x="430395" y="2544144"/>
                  <a:pt x="118469" y="2445557"/>
                  <a:pt x="0" y="2510999"/>
                </a:cubicBezTo>
                <a:cubicBezTo>
                  <a:pt x="-46471" y="2337173"/>
                  <a:pt x="10439" y="2178944"/>
                  <a:pt x="0" y="2059019"/>
                </a:cubicBezTo>
                <a:cubicBezTo>
                  <a:pt x="-10439" y="1939094"/>
                  <a:pt x="30916" y="1753173"/>
                  <a:pt x="0" y="1632149"/>
                </a:cubicBezTo>
                <a:cubicBezTo>
                  <a:pt x="-30916" y="1511125"/>
                  <a:pt x="43599" y="1350338"/>
                  <a:pt x="0" y="1180170"/>
                </a:cubicBezTo>
                <a:cubicBezTo>
                  <a:pt x="-43599" y="1010002"/>
                  <a:pt x="28643" y="835679"/>
                  <a:pt x="0" y="703080"/>
                </a:cubicBezTo>
                <a:cubicBezTo>
                  <a:pt x="-28643" y="570481"/>
                  <a:pt x="74854" y="320834"/>
                  <a:pt x="0" y="0"/>
                </a:cubicBezTo>
                <a:close/>
              </a:path>
            </a:pathLst>
          </a:custGeom>
          <a:ln w="28575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17892178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5" y="2809984"/>
            <a:ext cx="3348000" cy="2510999"/>
          </a:xfrm>
          <a:custGeom>
            <a:avLst/>
            <a:gdLst>
              <a:gd name="connsiteX0" fmla="*/ 0 w 3348000"/>
              <a:gd name="connsiteY0" fmla="*/ 0 h 2510999"/>
              <a:gd name="connsiteX1" fmla="*/ 624960 w 3348000"/>
              <a:gd name="connsiteY1" fmla="*/ 0 h 2510999"/>
              <a:gd name="connsiteX2" fmla="*/ 1116000 w 3348000"/>
              <a:gd name="connsiteY2" fmla="*/ 0 h 2510999"/>
              <a:gd name="connsiteX3" fmla="*/ 1707480 w 3348000"/>
              <a:gd name="connsiteY3" fmla="*/ 0 h 2510999"/>
              <a:gd name="connsiteX4" fmla="*/ 2265480 w 3348000"/>
              <a:gd name="connsiteY4" fmla="*/ 0 h 2510999"/>
              <a:gd name="connsiteX5" fmla="*/ 2723040 w 3348000"/>
              <a:gd name="connsiteY5" fmla="*/ 0 h 2510999"/>
              <a:gd name="connsiteX6" fmla="*/ 3348000 w 3348000"/>
              <a:gd name="connsiteY6" fmla="*/ 0 h 2510999"/>
              <a:gd name="connsiteX7" fmla="*/ 3348000 w 3348000"/>
              <a:gd name="connsiteY7" fmla="*/ 502200 h 2510999"/>
              <a:gd name="connsiteX8" fmla="*/ 3348000 w 3348000"/>
              <a:gd name="connsiteY8" fmla="*/ 1004400 h 2510999"/>
              <a:gd name="connsiteX9" fmla="*/ 3348000 w 3348000"/>
              <a:gd name="connsiteY9" fmla="*/ 1531709 h 2510999"/>
              <a:gd name="connsiteX10" fmla="*/ 3348000 w 3348000"/>
              <a:gd name="connsiteY10" fmla="*/ 2059019 h 2510999"/>
              <a:gd name="connsiteX11" fmla="*/ 3348000 w 3348000"/>
              <a:gd name="connsiteY11" fmla="*/ 2510999 h 2510999"/>
              <a:gd name="connsiteX12" fmla="*/ 2790000 w 3348000"/>
              <a:gd name="connsiteY12" fmla="*/ 2510999 h 2510999"/>
              <a:gd name="connsiteX13" fmla="*/ 2265480 w 3348000"/>
              <a:gd name="connsiteY13" fmla="*/ 2510999 h 2510999"/>
              <a:gd name="connsiteX14" fmla="*/ 1707480 w 3348000"/>
              <a:gd name="connsiteY14" fmla="*/ 2510999 h 2510999"/>
              <a:gd name="connsiteX15" fmla="*/ 1216440 w 3348000"/>
              <a:gd name="connsiteY15" fmla="*/ 2510999 h 2510999"/>
              <a:gd name="connsiteX16" fmla="*/ 658440 w 3348000"/>
              <a:gd name="connsiteY16" fmla="*/ 2510999 h 2510999"/>
              <a:gd name="connsiteX17" fmla="*/ 0 w 3348000"/>
              <a:gd name="connsiteY17" fmla="*/ 2510999 h 2510999"/>
              <a:gd name="connsiteX18" fmla="*/ 0 w 3348000"/>
              <a:gd name="connsiteY18" fmla="*/ 1983689 h 2510999"/>
              <a:gd name="connsiteX19" fmla="*/ 0 w 3348000"/>
              <a:gd name="connsiteY19" fmla="*/ 1506599 h 2510999"/>
              <a:gd name="connsiteX20" fmla="*/ 0 w 3348000"/>
              <a:gd name="connsiteY20" fmla="*/ 1004400 h 2510999"/>
              <a:gd name="connsiteX21" fmla="*/ 0 w 3348000"/>
              <a:gd name="connsiteY21" fmla="*/ 477090 h 2510999"/>
              <a:gd name="connsiteX22" fmla="*/ 0 w 3348000"/>
              <a:gd name="connsiteY22" fmla="*/ 0 h 251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8000" h="2510999" fill="none" extrusionOk="0">
                <a:moveTo>
                  <a:pt x="0" y="0"/>
                </a:moveTo>
                <a:cubicBezTo>
                  <a:pt x="140207" y="-34420"/>
                  <a:pt x="319471" y="16474"/>
                  <a:pt x="624960" y="0"/>
                </a:cubicBezTo>
                <a:cubicBezTo>
                  <a:pt x="930449" y="-16474"/>
                  <a:pt x="978125" y="357"/>
                  <a:pt x="1116000" y="0"/>
                </a:cubicBezTo>
                <a:cubicBezTo>
                  <a:pt x="1253875" y="-357"/>
                  <a:pt x="1462728" y="25414"/>
                  <a:pt x="1707480" y="0"/>
                </a:cubicBezTo>
                <a:cubicBezTo>
                  <a:pt x="1952232" y="-25414"/>
                  <a:pt x="2128973" y="27825"/>
                  <a:pt x="2265480" y="0"/>
                </a:cubicBezTo>
                <a:cubicBezTo>
                  <a:pt x="2401987" y="-27825"/>
                  <a:pt x="2612385" y="36785"/>
                  <a:pt x="2723040" y="0"/>
                </a:cubicBezTo>
                <a:cubicBezTo>
                  <a:pt x="2833695" y="-36785"/>
                  <a:pt x="3037852" y="71177"/>
                  <a:pt x="3348000" y="0"/>
                </a:cubicBezTo>
                <a:cubicBezTo>
                  <a:pt x="3370628" y="207391"/>
                  <a:pt x="3304111" y="400303"/>
                  <a:pt x="3348000" y="502200"/>
                </a:cubicBezTo>
                <a:cubicBezTo>
                  <a:pt x="3391889" y="604097"/>
                  <a:pt x="3313846" y="779100"/>
                  <a:pt x="3348000" y="1004400"/>
                </a:cubicBezTo>
                <a:cubicBezTo>
                  <a:pt x="3382154" y="1229700"/>
                  <a:pt x="3294434" y="1301655"/>
                  <a:pt x="3348000" y="1531709"/>
                </a:cubicBezTo>
                <a:cubicBezTo>
                  <a:pt x="3401566" y="1761763"/>
                  <a:pt x="3292403" y="1825060"/>
                  <a:pt x="3348000" y="2059019"/>
                </a:cubicBezTo>
                <a:cubicBezTo>
                  <a:pt x="3403597" y="2292978"/>
                  <a:pt x="3310895" y="2349751"/>
                  <a:pt x="3348000" y="2510999"/>
                </a:cubicBezTo>
                <a:cubicBezTo>
                  <a:pt x="3181903" y="2534736"/>
                  <a:pt x="2918304" y="2464639"/>
                  <a:pt x="2790000" y="2510999"/>
                </a:cubicBezTo>
                <a:cubicBezTo>
                  <a:pt x="2661696" y="2557359"/>
                  <a:pt x="2392593" y="2497542"/>
                  <a:pt x="2265480" y="2510999"/>
                </a:cubicBezTo>
                <a:cubicBezTo>
                  <a:pt x="2138367" y="2524456"/>
                  <a:pt x="1923909" y="2457293"/>
                  <a:pt x="1707480" y="2510999"/>
                </a:cubicBezTo>
                <a:cubicBezTo>
                  <a:pt x="1491051" y="2564705"/>
                  <a:pt x="1358735" y="2474018"/>
                  <a:pt x="1216440" y="2510999"/>
                </a:cubicBezTo>
                <a:cubicBezTo>
                  <a:pt x="1074145" y="2547980"/>
                  <a:pt x="860630" y="2489036"/>
                  <a:pt x="658440" y="2510999"/>
                </a:cubicBezTo>
                <a:cubicBezTo>
                  <a:pt x="456250" y="2532962"/>
                  <a:pt x="147040" y="2510146"/>
                  <a:pt x="0" y="2510999"/>
                </a:cubicBezTo>
                <a:cubicBezTo>
                  <a:pt x="-35128" y="2394339"/>
                  <a:pt x="53083" y="2129175"/>
                  <a:pt x="0" y="1983689"/>
                </a:cubicBezTo>
                <a:cubicBezTo>
                  <a:pt x="-53083" y="1838203"/>
                  <a:pt x="37255" y="1719308"/>
                  <a:pt x="0" y="1506599"/>
                </a:cubicBezTo>
                <a:cubicBezTo>
                  <a:pt x="-37255" y="1293890"/>
                  <a:pt x="28403" y="1163437"/>
                  <a:pt x="0" y="1004400"/>
                </a:cubicBezTo>
                <a:cubicBezTo>
                  <a:pt x="-28403" y="845363"/>
                  <a:pt x="7013" y="607550"/>
                  <a:pt x="0" y="477090"/>
                </a:cubicBezTo>
                <a:cubicBezTo>
                  <a:pt x="-7013" y="346630"/>
                  <a:pt x="49381" y="153838"/>
                  <a:pt x="0" y="0"/>
                </a:cubicBezTo>
                <a:close/>
              </a:path>
              <a:path w="3348000" h="2510999" stroke="0" extrusionOk="0">
                <a:moveTo>
                  <a:pt x="0" y="0"/>
                </a:moveTo>
                <a:cubicBezTo>
                  <a:pt x="107635" y="-5656"/>
                  <a:pt x="280135" y="38893"/>
                  <a:pt x="491040" y="0"/>
                </a:cubicBezTo>
                <a:cubicBezTo>
                  <a:pt x="701945" y="-38893"/>
                  <a:pt x="869048" y="3063"/>
                  <a:pt x="1116000" y="0"/>
                </a:cubicBezTo>
                <a:cubicBezTo>
                  <a:pt x="1362952" y="-3063"/>
                  <a:pt x="1480803" y="14691"/>
                  <a:pt x="1674000" y="0"/>
                </a:cubicBezTo>
                <a:cubicBezTo>
                  <a:pt x="1867197" y="-14691"/>
                  <a:pt x="1975641" y="9263"/>
                  <a:pt x="2165040" y="0"/>
                </a:cubicBezTo>
                <a:cubicBezTo>
                  <a:pt x="2354439" y="-9263"/>
                  <a:pt x="2547821" y="52767"/>
                  <a:pt x="2756520" y="0"/>
                </a:cubicBezTo>
                <a:cubicBezTo>
                  <a:pt x="2965219" y="-52767"/>
                  <a:pt x="3057315" y="48431"/>
                  <a:pt x="3348000" y="0"/>
                </a:cubicBezTo>
                <a:cubicBezTo>
                  <a:pt x="3363724" y="128591"/>
                  <a:pt x="3305498" y="295768"/>
                  <a:pt x="3348000" y="426870"/>
                </a:cubicBezTo>
                <a:cubicBezTo>
                  <a:pt x="3390502" y="557972"/>
                  <a:pt x="3330706" y="645906"/>
                  <a:pt x="3348000" y="853740"/>
                </a:cubicBezTo>
                <a:cubicBezTo>
                  <a:pt x="3365294" y="1061574"/>
                  <a:pt x="3336112" y="1242142"/>
                  <a:pt x="3348000" y="1381049"/>
                </a:cubicBezTo>
                <a:cubicBezTo>
                  <a:pt x="3359888" y="1519956"/>
                  <a:pt x="3291349" y="1621663"/>
                  <a:pt x="3348000" y="1858139"/>
                </a:cubicBezTo>
                <a:cubicBezTo>
                  <a:pt x="3404651" y="2094615"/>
                  <a:pt x="3275358" y="2194920"/>
                  <a:pt x="3348000" y="2510999"/>
                </a:cubicBezTo>
                <a:cubicBezTo>
                  <a:pt x="3193098" y="2557514"/>
                  <a:pt x="3018325" y="2502038"/>
                  <a:pt x="2890440" y="2510999"/>
                </a:cubicBezTo>
                <a:cubicBezTo>
                  <a:pt x="2762555" y="2519960"/>
                  <a:pt x="2604928" y="2465525"/>
                  <a:pt x="2365920" y="2510999"/>
                </a:cubicBezTo>
                <a:cubicBezTo>
                  <a:pt x="2126912" y="2556473"/>
                  <a:pt x="2046580" y="2478603"/>
                  <a:pt x="1908360" y="2510999"/>
                </a:cubicBezTo>
                <a:cubicBezTo>
                  <a:pt x="1770140" y="2543395"/>
                  <a:pt x="1537166" y="2469152"/>
                  <a:pt x="1316880" y="2510999"/>
                </a:cubicBezTo>
                <a:cubicBezTo>
                  <a:pt x="1096594" y="2552846"/>
                  <a:pt x="861625" y="2478611"/>
                  <a:pt x="691920" y="2510999"/>
                </a:cubicBezTo>
                <a:cubicBezTo>
                  <a:pt x="522215" y="2543387"/>
                  <a:pt x="345600" y="2474931"/>
                  <a:pt x="0" y="2510999"/>
                </a:cubicBezTo>
                <a:cubicBezTo>
                  <a:pt x="-35055" y="2378820"/>
                  <a:pt x="46137" y="2199438"/>
                  <a:pt x="0" y="2084129"/>
                </a:cubicBezTo>
                <a:cubicBezTo>
                  <a:pt x="-46137" y="1968820"/>
                  <a:pt x="4971" y="1747194"/>
                  <a:pt x="0" y="1657259"/>
                </a:cubicBezTo>
                <a:cubicBezTo>
                  <a:pt x="-4971" y="1567324"/>
                  <a:pt x="17986" y="1330732"/>
                  <a:pt x="0" y="1230390"/>
                </a:cubicBezTo>
                <a:cubicBezTo>
                  <a:pt x="-17986" y="1130048"/>
                  <a:pt x="34374" y="913156"/>
                  <a:pt x="0" y="778410"/>
                </a:cubicBezTo>
                <a:cubicBezTo>
                  <a:pt x="-34374" y="643664"/>
                  <a:pt x="8853" y="311414"/>
                  <a:pt x="0" y="0"/>
                </a:cubicBezTo>
                <a:close/>
              </a:path>
            </a:pathLst>
          </a:custGeom>
          <a:ln w="28575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11561986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" name="BlokTextu 1"/>
          <p:cNvSpPr txBox="1"/>
          <p:nvPr/>
        </p:nvSpPr>
        <p:spPr>
          <a:xfrm>
            <a:off x="4108912" y="2934888"/>
            <a:ext cx="2068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n>
                  <a:solidFill>
                    <a:schemeClr val="accent6"/>
                  </a:solidFill>
                </a:ln>
                <a:latin typeface="Comic Sans MS" panose="030F0702030302020204" pitchFamily="66" charset="0"/>
              </a:rPr>
              <a:t>    </a:t>
            </a:r>
            <a:r>
              <a:rPr lang="sk-SK" sz="2800" dirty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Exkurzia </a:t>
            </a:r>
          </a:p>
          <a:p>
            <a:pPr algn="ctr"/>
            <a:r>
              <a:rPr lang="sk-SK" sz="2800" dirty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v Emilových </a:t>
            </a:r>
            <a:r>
              <a:rPr lang="sk-SK" sz="2800" dirty="0" smtClean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sadoch.</a:t>
            </a:r>
            <a:endParaRPr lang="sk-SK" sz="2800" dirty="0">
              <a:ln>
                <a:solidFill>
                  <a:schemeClr val="accent6"/>
                </a:solidFill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9" y="298985"/>
            <a:ext cx="3348000" cy="2510999"/>
          </a:xfrm>
          <a:custGeom>
            <a:avLst/>
            <a:gdLst>
              <a:gd name="connsiteX0" fmla="*/ 0 w 3348000"/>
              <a:gd name="connsiteY0" fmla="*/ 0 h 2510999"/>
              <a:gd name="connsiteX1" fmla="*/ 558000 w 3348000"/>
              <a:gd name="connsiteY1" fmla="*/ 0 h 2510999"/>
              <a:gd name="connsiteX2" fmla="*/ 1049040 w 3348000"/>
              <a:gd name="connsiteY2" fmla="*/ 0 h 2510999"/>
              <a:gd name="connsiteX3" fmla="*/ 1607040 w 3348000"/>
              <a:gd name="connsiteY3" fmla="*/ 0 h 2510999"/>
              <a:gd name="connsiteX4" fmla="*/ 2064600 w 3348000"/>
              <a:gd name="connsiteY4" fmla="*/ 0 h 2510999"/>
              <a:gd name="connsiteX5" fmla="*/ 2656080 w 3348000"/>
              <a:gd name="connsiteY5" fmla="*/ 0 h 2510999"/>
              <a:gd name="connsiteX6" fmla="*/ 3348000 w 3348000"/>
              <a:gd name="connsiteY6" fmla="*/ 0 h 2510999"/>
              <a:gd name="connsiteX7" fmla="*/ 3348000 w 3348000"/>
              <a:gd name="connsiteY7" fmla="*/ 527310 h 2510999"/>
              <a:gd name="connsiteX8" fmla="*/ 3348000 w 3348000"/>
              <a:gd name="connsiteY8" fmla="*/ 1054620 h 2510999"/>
              <a:gd name="connsiteX9" fmla="*/ 3348000 w 3348000"/>
              <a:gd name="connsiteY9" fmla="*/ 1531709 h 2510999"/>
              <a:gd name="connsiteX10" fmla="*/ 3348000 w 3348000"/>
              <a:gd name="connsiteY10" fmla="*/ 2033909 h 2510999"/>
              <a:gd name="connsiteX11" fmla="*/ 3348000 w 3348000"/>
              <a:gd name="connsiteY11" fmla="*/ 2510999 h 2510999"/>
              <a:gd name="connsiteX12" fmla="*/ 2890440 w 3348000"/>
              <a:gd name="connsiteY12" fmla="*/ 2510999 h 2510999"/>
              <a:gd name="connsiteX13" fmla="*/ 2298960 w 3348000"/>
              <a:gd name="connsiteY13" fmla="*/ 2510999 h 2510999"/>
              <a:gd name="connsiteX14" fmla="*/ 1841400 w 3348000"/>
              <a:gd name="connsiteY14" fmla="*/ 2510999 h 2510999"/>
              <a:gd name="connsiteX15" fmla="*/ 1383840 w 3348000"/>
              <a:gd name="connsiteY15" fmla="*/ 2510999 h 2510999"/>
              <a:gd name="connsiteX16" fmla="*/ 825840 w 3348000"/>
              <a:gd name="connsiteY16" fmla="*/ 2510999 h 2510999"/>
              <a:gd name="connsiteX17" fmla="*/ 0 w 3348000"/>
              <a:gd name="connsiteY17" fmla="*/ 2510999 h 2510999"/>
              <a:gd name="connsiteX18" fmla="*/ 0 w 3348000"/>
              <a:gd name="connsiteY18" fmla="*/ 1958579 h 2510999"/>
              <a:gd name="connsiteX19" fmla="*/ 0 w 3348000"/>
              <a:gd name="connsiteY19" fmla="*/ 1431269 h 2510999"/>
              <a:gd name="connsiteX20" fmla="*/ 0 w 3348000"/>
              <a:gd name="connsiteY20" fmla="*/ 1004400 h 2510999"/>
              <a:gd name="connsiteX21" fmla="*/ 0 w 3348000"/>
              <a:gd name="connsiteY21" fmla="*/ 552420 h 2510999"/>
              <a:gd name="connsiteX22" fmla="*/ 0 w 3348000"/>
              <a:gd name="connsiteY22" fmla="*/ 0 h 251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8000" h="2510999" fill="none" extrusionOk="0">
                <a:moveTo>
                  <a:pt x="0" y="0"/>
                </a:moveTo>
                <a:cubicBezTo>
                  <a:pt x="144807" y="-38019"/>
                  <a:pt x="335024" y="21122"/>
                  <a:pt x="558000" y="0"/>
                </a:cubicBezTo>
                <a:cubicBezTo>
                  <a:pt x="780976" y="-21122"/>
                  <a:pt x="834118" y="50698"/>
                  <a:pt x="1049040" y="0"/>
                </a:cubicBezTo>
                <a:cubicBezTo>
                  <a:pt x="1263962" y="-50698"/>
                  <a:pt x="1417636" y="25589"/>
                  <a:pt x="1607040" y="0"/>
                </a:cubicBezTo>
                <a:cubicBezTo>
                  <a:pt x="1796444" y="-25589"/>
                  <a:pt x="1940966" y="9552"/>
                  <a:pt x="2064600" y="0"/>
                </a:cubicBezTo>
                <a:cubicBezTo>
                  <a:pt x="2188234" y="-9552"/>
                  <a:pt x="2396239" y="7420"/>
                  <a:pt x="2656080" y="0"/>
                </a:cubicBezTo>
                <a:cubicBezTo>
                  <a:pt x="2915921" y="-7420"/>
                  <a:pt x="3063202" y="2095"/>
                  <a:pt x="3348000" y="0"/>
                </a:cubicBezTo>
                <a:cubicBezTo>
                  <a:pt x="3391303" y="250106"/>
                  <a:pt x="3327204" y="359487"/>
                  <a:pt x="3348000" y="527310"/>
                </a:cubicBezTo>
                <a:cubicBezTo>
                  <a:pt x="3368796" y="695133"/>
                  <a:pt x="3285799" y="846618"/>
                  <a:pt x="3348000" y="1054620"/>
                </a:cubicBezTo>
                <a:cubicBezTo>
                  <a:pt x="3410201" y="1262622"/>
                  <a:pt x="3305132" y="1419615"/>
                  <a:pt x="3348000" y="1531709"/>
                </a:cubicBezTo>
                <a:cubicBezTo>
                  <a:pt x="3390868" y="1643803"/>
                  <a:pt x="3317870" y="1823365"/>
                  <a:pt x="3348000" y="2033909"/>
                </a:cubicBezTo>
                <a:cubicBezTo>
                  <a:pt x="3378130" y="2244453"/>
                  <a:pt x="3311242" y="2386936"/>
                  <a:pt x="3348000" y="2510999"/>
                </a:cubicBezTo>
                <a:cubicBezTo>
                  <a:pt x="3203731" y="2529309"/>
                  <a:pt x="3009576" y="2505084"/>
                  <a:pt x="2890440" y="2510999"/>
                </a:cubicBezTo>
                <a:cubicBezTo>
                  <a:pt x="2771304" y="2516914"/>
                  <a:pt x="2558922" y="2478031"/>
                  <a:pt x="2298960" y="2510999"/>
                </a:cubicBezTo>
                <a:cubicBezTo>
                  <a:pt x="2038998" y="2543967"/>
                  <a:pt x="1960610" y="2497861"/>
                  <a:pt x="1841400" y="2510999"/>
                </a:cubicBezTo>
                <a:cubicBezTo>
                  <a:pt x="1722190" y="2524137"/>
                  <a:pt x="1577858" y="2510813"/>
                  <a:pt x="1383840" y="2510999"/>
                </a:cubicBezTo>
                <a:cubicBezTo>
                  <a:pt x="1189822" y="2511185"/>
                  <a:pt x="1001912" y="2476901"/>
                  <a:pt x="825840" y="2510999"/>
                </a:cubicBezTo>
                <a:cubicBezTo>
                  <a:pt x="649768" y="2545097"/>
                  <a:pt x="405176" y="2432489"/>
                  <a:pt x="0" y="2510999"/>
                </a:cubicBezTo>
                <a:cubicBezTo>
                  <a:pt x="-61467" y="2370149"/>
                  <a:pt x="3460" y="2090626"/>
                  <a:pt x="0" y="1958579"/>
                </a:cubicBezTo>
                <a:cubicBezTo>
                  <a:pt x="-3460" y="1826532"/>
                  <a:pt x="19945" y="1632371"/>
                  <a:pt x="0" y="1431269"/>
                </a:cubicBezTo>
                <a:cubicBezTo>
                  <a:pt x="-19945" y="1230167"/>
                  <a:pt x="14606" y="1136380"/>
                  <a:pt x="0" y="1004400"/>
                </a:cubicBezTo>
                <a:cubicBezTo>
                  <a:pt x="-14606" y="872420"/>
                  <a:pt x="39517" y="726995"/>
                  <a:pt x="0" y="552420"/>
                </a:cubicBezTo>
                <a:cubicBezTo>
                  <a:pt x="-39517" y="377845"/>
                  <a:pt x="30243" y="212113"/>
                  <a:pt x="0" y="0"/>
                </a:cubicBezTo>
                <a:close/>
              </a:path>
              <a:path w="3348000" h="2510999" stroke="0" extrusionOk="0">
                <a:moveTo>
                  <a:pt x="0" y="0"/>
                </a:moveTo>
                <a:cubicBezTo>
                  <a:pt x="181571" y="-15516"/>
                  <a:pt x="383631" y="6091"/>
                  <a:pt x="558000" y="0"/>
                </a:cubicBezTo>
                <a:cubicBezTo>
                  <a:pt x="732369" y="-6091"/>
                  <a:pt x="861839" y="33589"/>
                  <a:pt x="1049040" y="0"/>
                </a:cubicBezTo>
                <a:cubicBezTo>
                  <a:pt x="1236241" y="-33589"/>
                  <a:pt x="1441347" y="20310"/>
                  <a:pt x="1540080" y="0"/>
                </a:cubicBezTo>
                <a:cubicBezTo>
                  <a:pt x="1638813" y="-20310"/>
                  <a:pt x="1785676" y="6787"/>
                  <a:pt x="2031120" y="0"/>
                </a:cubicBezTo>
                <a:cubicBezTo>
                  <a:pt x="2276564" y="-6787"/>
                  <a:pt x="2353003" y="13458"/>
                  <a:pt x="2589120" y="0"/>
                </a:cubicBezTo>
                <a:cubicBezTo>
                  <a:pt x="2825237" y="-13458"/>
                  <a:pt x="3109284" y="8945"/>
                  <a:pt x="3348000" y="0"/>
                </a:cubicBezTo>
                <a:cubicBezTo>
                  <a:pt x="3395458" y="208578"/>
                  <a:pt x="3316197" y="354570"/>
                  <a:pt x="3348000" y="451980"/>
                </a:cubicBezTo>
                <a:cubicBezTo>
                  <a:pt x="3379803" y="549390"/>
                  <a:pt x="3318025" y="708631"/>
                  <a:pt x="3348000" y="878850"/>
                </a:cubicBezTo>
                <a:cubicBezTo>
                  <a:pt x="3377975" y="1049069"/>
                  <a:pt x="3294579" y="1263488"/>
                  <a:pt x="3348000" y="1431269"/>
                </a:cubicBezTo>
                <a:cubicBezTo>
                  <a:pt x="3401421" y="1599050"/>
                  <a:pt x="3303332" y="1742054"/>
                  <a:pt x="3348000" y="1908359"/>
                </a:cubicBezTo>
                <a:cubicBezTo>
                  <a:pt x="3392668" y="2074664"/>
                  <a:pt x="3317079" y="2324099"/>
                  <a:pt x="3348000" y="2510999"/>
                </a:cubicBezTo>
                <a:cubicBezTo>
                  <a:pt x="3202214" y="2521771"/>
                  <a:pt x="2977361" y="2483289"/>
                  <a:pt x="2790000" y="2510999"/>
                </a:cubicBezTo>
                <a:cubicBezTo>
                  <a:pt x="2602639" y="2538709"/>
                  <a:pt x="2532308" y="2495907"/>
                  <a:pt x="2332440" y="2510999"/>
                </a:cubicBezTo>
                <a:cubicBezTo>
                  <a:pt x="2132572" y="2526091"/>
                  <a:pt x="1997904" y="2458713"/>
                  <a:pt x="1774440" y="2510999"/>
                </a:cubicBezTo>
                <a:cubicBezTo>
                  <a:pt x="1550976" y="2563285"/>
                  <a:pt x="1395571" y="2458767"/>
                  <a:pt x="1216440" y="2510999"/>
                </a:cubicBezTo>
                <a:cubicBezTo>
                  <a:pt x="1037309" y="2563231"/>
                  <a:pt x="918510" y="2480103"/>
                  <a:pt x="658440" y="2510999"/>
                </a:cubicBezTo>
                <a:cubicBezTo>
                  <a:pt x="398370" y="2541895"/>
                  <a:pt x="257496" y="2455854"/>
                  <a:pt x="0" y="2510999"/>
                </a:cubicBezTo>
                <a:cubicBezTo>
                  <a:pt x="-18217" y="2310125"/>
                  <a:pt x="42180" y="2186955"/>
                  <a:pt x="0" y="2059019"/>
                </a:cubicBezTo>
                <a:cubicBezTo>
                  <a:pt x="-42180" y="1931083"/>
                  <a:pt x="37906" y="1761630"/>
                  <a:pt x="0" y="1556819"/>
                </a:cubicBezTo>
                <a:cubicBezTo>
                  <a:pt x="-37906" y="1352008"/>
                  <a:pt x="3600" y="1298205"/>
                  <a:pt x="0" y="1054620"/>
                </a:cubicBezTo>
                <a:cubicBezTo>
                  <a:pt x="-3600" y="811035"/>
                  <a:pt x="32356" y="721657"/>
                  <a:pt x="0" y="602640"/>
                </a:cubicBezTo>
                <a:cubicBezTo>
                  <a:pt x="-32356" y="483623"/>
                  <a:pt x="30318" y="283739"/>
                  <a:pt x="0" y="0"/>
                </a:cubicBezTo>
                <a:close/>
              </a:path>
            </a:pathLst>
          </a:custGeom>
          <a:ln w="28575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340364072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8" y="7201145"/>
            <a:ext cx="3348000" cy="2510999"/>
          </a:xfrm>
          <a:custGeom>
            <a:avLst/>
            <a:gdLst>
              <a:gd name="connsiteX0" fmla="*/ 0 w 3348000"/>
              <a:gd name="connsiteY0" fmla="*/ 0 h 2510999"/>
              <a:gd name="connsiteX1" fmla="*/ 624960 w 3348000"/>
              <a:gd name="connsiteY1" fmla="*/ 0 h 2510999"/>
              <a:gd name="connsiteX2" fmla="*/ 1182960 w 3348000"/>
              <a:gd name="connsiteY2" fmla="*/ 0 h 2510999"/>
              <a:gd name="connsiteX3" fmla="*/ 1640520 w 3348000"/>
              <a:gd name="connsiteY3" fmla="*/ 0 h 2510999"/>
              <a:gd name="connsiteX4" fmla="*/ 2265480 w 3348000"/>
              <a:gd name="connsiteY4" fmla="*/ 0 h 2510999"/>
              <a:gd name="connsiteX5" fmla="*/ 2723040 w 3348000"/>
              <a:gd name="connsiteY5" fmla="*/ 0 h 2510999"/>
              <a:gd name="connsiteX6" fmla="*/ 3348000 w 3348000"/>
              <a:gd name="connsiteY6" fmla="*/ 0 h 2510999"/>
              <a:gd name="connsiteX7" fmla="*/ 3348000 w 3348000"/>
              <a:gd name="connsiteY7" fmla="*/ 451980 h 2510999"/>
              <a:gd name="connsiteX8" fmla="*/ 3348000 w 3348000"/>
              <a:gd name="connsiteY8" fmla="*/ 954180 h 2510999"/>
              <a:gd name="connsiteX9" fmla="*/ 3348000 w 3348000"/>
              <a:gd name="connsiteY9" fmla="*/ 1481489 h 2510999"/>
              <a:gd name="connsiteX10" fmla="*/ 3348000 w 3348000"/>
              <a:gd name="connsiteY10" fmla="*/ 2033909 h 2510999"/>
              <a:gd name="connsiteX11" fmla="*/ 3348000 w 3348000"/>
              <a:gd name="connsiteY11" fmla="*/ 2510999 h 2510999"/>
              <a:gd name="connsiteX12" fmla="*/ 2790000 w 3348000"/>
              <a:gd name="connsiteY12" fmla="*/ 2510999 h 2510999"/>
              <a:gd name="connsiteX13" fmla="*/ 2165040 w 3348000"/>
              <a:gd name="connsiteY13" fmla="*/ 2510999 h 2510999"/>
              <a:gd name="connsiteX14" fmla="*/ 1573560 w 3348000"/>
              <a:gd name="connsiteY14" fmla="*/ 2510999 h 2510999"/>
              <a:gd name="connsiteX15" fmla="*/ 982080 w 3348000"/>
              <a:gd name="connsiteY15" fmla="*/ 2510999 h 2510999"/>
              <a:gd name="connsiteX16" fmla="*/ 0 w 3348000"/>
              <a:gd name="connsiteY16" fmla="*/ 2510999 h 2510999"/>
              <a:gd name="connsiteX17" fmla="*/ 0 w 3348000"/>
              <a:gd name="connsiteY17" fmla="*/ 2084129 h 2510999"/>
              <a:gd name="connsiteX18" fmla="*/ 0 w 3348000"/>
              <a:gd name="connsiteY18" fmla="*/ 1531709 h 2510999"/>
              <a:gd name="connsiteX19" fmla="*/ 0 w 3348000"/>
              <a:gd name="connsiteY19" fmla="*/ 1104840 h 2510999"/>
              <a:gd name="connsiteX20" fmla="*/ 0 w 3348000"/>
              <a:gd name="connsiteY20" fmla="*/ 602640 h 2510999"/>
              <a:gd name="connsiteX21" fmla="*/ 0 w 3348000"/>
              <a:gd name="connsiteY21" fmla="*/ 0 h 251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48000" h="2510999" fill="none" extrusionOk="0">
                <a:moveTo>
                  <a:pt x="0" y="0"/>
                </a:moveTo>
                <a:cubicBezTo>
                  <a:pt x="273541" y="-68434"/>
                  <a:pt x="488964" y="23728"/>
                  <a:pt x="624960" y="0"/>
                </a:cubicBezTo>
                <a:cubicBezTo>
                  <a:pt x="760956" y="-23728"/>
                  <a:pt x="1056705" y="23424"/>
                  <a:pt x="1182960" y="0"/>
                </a:cubicBezTo>
                <a:cubicBezTo>
                  <a:pt x="1309215" y="-23424"/>
                  <a:pt x="1515757" y="37960"/>
                  <a:pt x="1640520" y="0"/>
                </a:cubicBezTo>
                <a:cubicBezTo>
                  <a:pt x="1765283" y="-37960"/>
                  <a:pt x="1974350" y="29687"/>
                  <a:pt x="2265480" y="0"/>
                </a:cubicBezTo>
                <a:cubicBezTo>
                  <a:pt x="2556610" y="-29687"/>
                  <a:pt x="2530537" y="34923"/>
                  <a:pt x="2723040" y="0"/>
                </a:cubicBezTo>
                <a:cubicBezTo>
                  <a:pt x="2915543" y="-34923"/>
                  <a:pt x="3059865" y="56405"/>
                  <a:pt x="3348000" y="0"/>
                </a:cubicBezTo>
                <a:cubicBezTo>
                  <a:pt x="3396530" y="142438"/>
                  <a:pt x="3305672" y="332743"/>
                  <a:pt x="3348000" y="451980"/>
                </a:cubicBezTo>
                <a:cubicBezTo>
                  <a:pt x="3390328" y="571217"/>
                  <a:pt x="3312927" y="734669"/>
                  <a:pt x="3348000" y="954180"/>
                </a:cubicBezTo>
                <a:cubicBezTo>
                  <a:pt x="3383073" y="1173691"/>
                  <a:pt x="3342546" y="1249500"/>
                  <a:pt x="3348000" y="1481489"/>
                </a:cubicBezTo>
                <a:cubicBezTo>
                  <a:pt x="3353454" y="1713478"/>
                  <a:pt x="3288234" y="1891809"/>
                  <a:pt x="3348000" y="2033909"/>
                </a:cubicBezTo>
                <a:cubicBezTo>
                  <a:pt x="3407766" y="2176009"/>
                  <a:pt x="3298600" y="2386829"/>
                  <a:pt x="3348000" y="2510999"/>
                </a:cubicBezTo>
                <a:cubicBezTo>
                  <a:pt x="3116909" y="2554453"/>
                  <a:pt x="3001264" y="2472149"/>
                  <a:pt x="2790000" y="2510999"/>
                </a:cubicBezTo>
                <a:cubicBezTo>
                  <a:pt x="2578736" y="2549849"/>
                  <a:pt x="2464898" y="2458810"/>
                  <a:pt x="2165040" y="2510999"/>
                </a:cubicBezTo>
                <a:cubicBezTo>
                  <a:pt x="1865182" y="2563188"/>
                  <a:pt x="1724499" y="2449018"/>
                  <a:pt x="1573560" y="2510999"/>
                </a:cubicBezTo>
                <a:cubicBezTo>
                  <a:pt x="1422621" y="2572980"/>
                  <a:pt x="1182885" y="2485752"/>
                  <a:pt x="982080" y="2510999"/>
                </a:cubicBezTo>
                <a:cubicBezTo>
                  <a:pt x="781275" y="2536246"/>
                  <a:pt x="451488" y="2396024"/>
                  <a:pt x="0" y="2510999"/>
                </a:cubicBezTo>
                <a:cubicBezTo>
                  <a:pt x="-12793" y="2387928"/>
                  <a:pt x="15911" y="2241374"/>
                  <a:pt x="0" y="2084129"/>
                </a:cubicBezTo>
                <a:cubicBezTo>
                  <a:pt x="-15911" y="1926884"/>
                  <a:pt x="11347" y="1658023"/>
                  <a:pt x="0" y="1531709"/>
                </a:cubicBezTo>
                <a:cubicBezTo>
                  <a:pt x="-11347" y="1405395"/>
                  <a:pt x="41839" y="1211261"/>
                  <a:pt x="0" y="1104840"/>
                </a:cubicBezTo>
                <a:cubicBezTo>
                  <a:pt x="-41839" y="998419"/>
                  <a:pt x="4737" y="823499"/>
                  <a:pt x="0" y="602640"/>
                </a:cubicBezTo>
                <a:cubicBezTo>
                  <a:pt x="-4737" y="381781"/>
                  <a:pt x="15487" y="157436"/>
                  <a:pt x="0" y="0"/>
                </a:cubicBezTo>
                <a:close/>
              </a:path>
              <a:path w="3348000" h="2510999" stroke="0" extrusionOk="0">
                <a:moveTo>
                  <a:pt x="0" y="0"/>
                </a:moveTo>
                <a:cubicBezTo>
                  <a:pt x="126649" y="-35328"/>
                  <a:pt x="457981" y="8060"/>
                  <a:pt x="591480" y="0"/>
                </a:cubicBezTo>
                <a:cubicBezTo>
                  <a:pt x="724979" y="-8060"/>
                  <a:pt x="967309" y="61964"/>
                  <a:pt x="1216440" y="0"/>
                </a:cubicBezTo>
                <a:cubicBezTo>
                  <a:pt x="1465571" y="-61964"/>
                  <a:pt x="1545269" y="22231"/>
                  <a:pt x="1807920" y="0"/>
                </a:cubicBezTo>
                <a:cubicBezTo>
                  <a:pt x="2070571" y="-22231"/>
                  <a:pt x="2249485" y="28927"/>
                  <a:pt x="2365920" y="0"/>
                </a:cubicBezTo>
                <a:cubicBezTo>
                  <a:pt x="2482355" y="-28927"/>
                  <a:pt x="3104254" y="104350"/>
                  <a:pt x="3348000" y="0"/>
                </a:cubicBezTo>
                <a:cubicBezTo>
                  <a:pt x="3398894" y="187791"/>
                  <a:pt x="3315036" y="371518"/>
                  <a:pt x="3348000" y="552420"/>
                </a:cubicBezTo>
                <a:cubicBezTo>
                  <a:pt x="3380964" y="733322"/>
                  <a:pt x="3341844" y="818623"/>
                  <a:pt x="3348000" y="1079730"/>
                </a:cubicBezTo>
                <a:cubicBezTo>
                  <a:pt x="3354156" y="1340837"/>
                  <a:pt x="3337017" y="1434513"/>
                  <a:pt x="3348000" y="1632149"/>
                </a:cubicBezTo>
                <a:cubicBezTo>
                  <a:pt x="3358983" y="1829785"/>
                  <a:pt x="3343617" y="1921064"/>
                  <a:pt x="3348000" y="2059019"/>
                </a:cubicBezTo>
                <a:cubicBezTo>
                  <a:pt x="3352383" y="2196974"/>
                  <a:pt x="3343536" y="2412790"/>
                  <a:pt x="3348000" y="2510999"/>
                </a:cubicBezTo>
                <a:cubicBezTo>
                  <a:pt x="3064827" y="2555559"/>
                  <a:pt x="2948957" y="2479956"/>
                  <a:pt x="2756520" y="2510999"/>
                </a:cubicBezTo>
                <a:cubicBezTo>
                  <a:pt x="2564083" y="2542042"/>
                  <a:pt x="2399292" y="2499569"/>
                  <a:pt x="2198520" y="2510999"/>
                </a:cubicBezTo>
                <a:cubicBezTo>
                  <a:pt x="1997748" y="2522429"/>
                  <a:pt x="1914576" y="2488827"/>
                  <a:pt x="1707480" y="2510999"/>
                </a:cubicBezTo>
                <a:cubicBezTo>
                  <a:pt x="1500384" y="2533171"/>
                  <a:pt x="1341499" y="2506429"/>
                  <a:pt x="1182960" y="2510999"/>
                </a:cubicBezTo>
                <a:cubicBezTo>
                  <a:pt x="1024421" y="2515569"/>
                  <a:pt x="807636" y="2493869"/>
                  <a:pt x="558000" y="2510999"/>
                </a:cubicBezTo>
                <a:cubicBezTo>
                  <a:pt x="308364" y="2528129"/>
                  <a:pt x="277253" y="2480804"/>
                  <a:pt x="0" y="2510999"/>
                </a:cubicBezTo>
                <a:cubicBezTo>
                  <a:pt x="-32095" y="2323871"/>
                  <a:pt x="47845" y="2276368"/>
                  <a:pt x="0" y="2084129"/>
                </a:cubicBezTo>
                <a:cubicBezTo>
                  <a:pt x="-47845" y="1891890"/>
                  <a:pt x="28333" y="1743690"/>
                  <a:pt x="0" y="1607039"/>
                </a:cubicBezTo>
                <a:cubicBezTo>
                  <a:pt x="-28333" y="1470388"/>
                  <a:pt x="34092" y="1255469"/>
                  <a:pt x="0" y="1155060"/>
                </a:cubicBezTo>
                <a:cubicBezTo>
                  <a:pt x="-34092" y="1054651"/>
                  <a:pt x="50447" y="842844"/>
                  <a:pt x="0" y="703080"/>
                </a:cubicBezTo>
                <a:cubicBezTo>
                  <a:pt x="-50447" y="563316"/>
                  <a:pt x="31770" y="162674"/>
                  <a:pt x="0" y="0"/>
                </a:cubicBezTo>
                <a:close/>
              </a:path>
            </a:pathLst>
          </a:custGeom>
          <a:ln w="28575">
            <a:solidFill>
              <a:schemeClr val="accent6"/>
            </a:solidFill>
            <a:extLst>
              <a:ext uri="{C807C97D-BFC1-408E-A445-0C87EB9F89A2}">
                <ask:lineSketchStyleProps xmlns="" xmlns:ask="http://schemas.microsoft.com/office/drawing/2018/sketchyshapes" sd="21705063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26255">
            <a:off x="4428571" y="7860392"/>
            <a:ext cx="1584000" cy="1584000"/>
          </a:xfrm>
          <a:prstGeom prst="rect">
            <a:avLst/>
          </a:prstGeom>
        </p:spPr>
      </p:pic>
      <p:sp>
        <p:nvSpPr>
          <p:cNvPr id="8" name="AutoShape 4" descr="Nápady (13) na tému Čerešne | čerešne, ovocie, obrázky o lás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936273">
            <a:off x="380465" y="459273"/>
            <a:ext cx="2042337" cy="2042337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24125">
            <a:off x="680480" y="5136589"/>
            <a:ext cx="2042337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642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d9/dd/ee/d9ddeeed98f7af8bac3c38cbbdea6b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0"/>
            <a:ext cx="6857982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36273">
            <a:off x="219885" y="-367265"/>
            <a:ext cx="2042337" cy="2042337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177920" y="176850"/>
            <a:ext cx="5470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n>
                  <a:solidFill>
                    <a:schemeClr val="accent6"/>
                  </a:solidFill>
                </a:ln>
                <a:latin typeface="Comic Sans MS" panose="030F0702030302020204" pitchFamily="66" charset="0"/>
              </a:rPr>
              <a:t>    </a:t>
            </a:r>
            <a:r>
              <a:rPr lang="sk-SK" sz="2800" dirty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Exkurzia </a:t>
            </a:r>
          </a:p>
          <a:p>
            <a:pPr algn="ctr"/>
            <a:r>
              <a:rPr lang="sk-SK" sz="2800" dirty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v </a:t>
            </a:r>
            <a:r>
              <a:rPr lang="sk-SK" sz="280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Emilových </a:t>
            </a:r>
            <a:r>
              <a:rPr lang="sk-SK" sz="2800" smtClean="0">
                <a:ln>
                  <a:solidFill>
                    <a:schemeClr val="accent6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sadoch.</a:t>
            </a:r>
            <a:endParaRPr lang="sk-SK" sz="2800" dirty="0">
              <a:ln>
                <a:solidFill>
                  <a:schemeClr val="accent6"/>
                </a:solidFill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ok 4" descr="Emilove sady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20" y="1432052"/>
            <a:ext cx="3886200" cy="29146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61" y="4062708"/>
            <a:ext cx="4079639" cy="305972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" y="6799601"/>
            <a:ext cx="4232273" cy="317420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936273">
            <a:off x="219886" y="4565306"/>
            <a:ext cx="2042337" cy="204233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26255">
            <a:off x="4819826" y="7594704"/>
            <a:ext cx="1584000" cy="1584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5124" cy="9906000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358677" y="3177703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Olympijský deň v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MŠ.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77" y="376673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92000 w 3600001"/>
              <a:gd name="connsiteY1" fmla="*/ 0 h 2700000"/>
              <a:gd name="connsiteX2" fmla="*/ 1056000 w 3600001"/>
              <a:gd name="connsiteY2" fmla="*/ 0 h 2700000"/>
              <a:gd name="connsiteX3" fmla="*/ 1548000 w 3600001"/>
              <a:gd name="connsiteY3" fmla="*/ 0 h 2700000"/>
              <a:gd name="connsiteX4" fmla="*/ 2112001 w 3600001"/>
              <a:gd name="connsiteY4" fmla="*/ 0 h 2700000"/>
              <a:gd name="connsiteX5" fmla="*/ 2748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621000 h 2700000"/>
              <a:gd name="connsiteX8" fmla="*/ 3600001 w 3600001"/>
              <a:gd name="connsiteY8" fmla="*/ 1296000 h 2700000"/>
              <a:gd name="connsiteX9" fmla="*/ 3600001 w 3600001"/>
              <a:gd name="connsiteY9" fmla="*/ 1944000 h 2700000"/>
              <a:gd name="connsiteX10" fmla="*/ 3600001 w 3600001"/>
              <a:gd name="connsiteY10" fmla="*/ 2700000 h 2700000"/>
              <a:gd name="connsiteX11" fmla="*/ 3000001 w 3600001"/>
              <a:gd name="connsiteY11" fmla="*/ 2700000 h 2700000"/>
              <a:gd name="connsiteX12" fmla="*/ 2436001 w 3600001"/>
              <a:gd name="connsiteY12" fmla="*/ 2700000 h 2700000"/>
              <a:gd name="connsiteX13" fmla="*/ 1836001 w 3600001"/>
              <a:gd name="connsiteY13" fmla="*/ 2700000 h 2700000"/>
              <a:gd name="connsiteX14" fmla="*/ 1344000 w 3600001"/>
              <a:gd name="connsiteY14" fmla="*/ 2700000 h 2700000"/>
              <a:gd name="connsiteX15" fmla="*/ 708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106000 h 2700000"/>
              <a:gd name="connsiteX18" fmla="*/ 0 w 3600001"/>
              <a:gd name="connsiteY18" fmla="*/ 1485000 h 2700000"/>
              <a:gd name="connsiteX19" fmla="*/ 0 w 3600001"/>
              <a:gd name="connsiteY19" fmla="*/ 864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03177" y="8395"/>
                  <a:pt x="339209" y="9854"/>
                  <a:pt x="492000" y="0"/>
                </a:cubicBezTo>
                <a:cubicBezTo>
                  <a:pt x="644791" y="-9854"/>
                  <a:pt x="789425" y="-6524"/>
                  <a:pt x="1056000" y="0"/>
                </a:cubicBezTo>
                <a:cubicBezTo>
                  <a:pt x="1322575" y="6524"/>
                  <a:pt x="1322303" y="928"/>
                  <a:pt x="1548000" y="0"/>
                </a:cubicBezTo>
                <a:cubicBezTo>
                  <a:pt x="1773697" y="-928"/>
                  <a:pt x="1940448" y="-17159"/>
                  <a:pt x="2112001" y="0"/>
                </a:cubicBezTo>
                <a:cubicBezTo>
                  <a:pt x="2283554" y="17159"/>
                  <a:pt x="2516481" y="-25022"/>
                  <a:pt x="2748001" y="0"/>
                </a:cubicBezTo>
                <a:cubicBezTo>
                  <a:pt x="2979521" y="25022"/>
                  <a:pt x="3354399" y="-22726"/>
                  <a:pt x="3600001" y="0"/>
                </a:cubicBezTo>
                <a:cubicBezTo>
                  <a:pt x="3594734" y="196484"/>
                  <a:pt x="3626563" y="402329"/>
                  <a:pt x="3600001" y="621000"/>
                </a:cubicBezTo>
                <a:cubicBezTo>
                  <a:pt x="3573439" y="839671"/>
                  <a:pt x="3584892" y="1084377"/>
                  <a:pt x="3600001" y="1296000"/>
                </a:cubicBezTo>
                <a:cubicBezTo>
                  <a:pt x="3615110" y="1507623"/>
                  <a:pt x="3608584" y="1751634"/>
                  <a:pt x="3600001" y="1944000"/>
                </a:cubicBezTo>
                <a:cubicBezTo>
                  <a:pt x="3591418" y="2136366"/>
                  <a:pt x="3637477" y="2402286"/>
                  <a:pt x="3600001" y="2700000"/>
                </a:cubicBezTo>
                <a:cubicBezTo>
                  <a:pt x="3374879" y="2729471"/>
                  <a:pt x="3270614" y="2726983"/>
                  <a:pt x="3000001" y="2700000"/>
                </a:cubicBezTo>
                <a:cubicBezTo>
                  <a:pt x="2729388" y="2673017"/>
                  <a:pt x="2615505" y="2680587"/>
                  <a:pt x="2436001" y="2700000"/>
                </a:cubicBezTo>
                <a:cubicBezTo>
                  <a:pt x="2256497" y="2719413"/>
                  <a:pt x="2009384" y="2707618"/>
                  <a:pt x="1836001" y="2700000"/>
                </a:cubicBezTo>
                <a:cubicBezTo>
                  <a:pt x="1662618" y="2692382"/>
                  <a:pt x="1496131" y="2704136"/>
                  <a:pt x="1344000" y="2700000"/>
                </a:cubicBezTo>
                <a:cubicBezTo>
                  <a:pt x="1191869" y="2695864"/>
                  <a:pt x="1025692" y="2688091"/>
                  <a:pt x="708000" y="2700000"/>
                </a:cubicBezTo>
                <a:cubicBezTo>
                  <a:pt x="390308" y="2711909"/>
                  <a:pt x="285961" y="2690374"/>
                  <a:pt x="0" y="2700000"/>
                </a:cubicBezTo>
                <a:cubicBezTo>
                  <a:pt x="-12387" y="2433853"/>
                  <a:pt x="14040" y="2264769"/>
                  <a:pt x="0" y="2106000"/>
                </a:cubicBezTo>
                <a:cubicBezTo>
                  <a:pt x="-14040" y="1947231"/>
                  <a:pt x="3223" y="1655264"/>
                  <a:pt x="0" y="1485000"/>
                </a:cubicBezTo>
                <a:cubicBezTo>
                  <a:pt x="-3223" y="1314736"/>
                  <a:pt x="-13446" y="1080890"/>
                  <a:pt x="0" y="864000"/>
                </a:cubicBezTo>
                <a:cubicBezTo>
                  <a:pt x="13446" y="647110"/>
                  <a:pt x="-24192" y="322100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70159" y="-17116"/>
                  <a:pt x="390627" y="4261"/>
                  <a:pt x="564000" y="0"/>
                </a:cubicBezTo>
                <a:cubicBezTo>
                  <a:pt x="737373" y="-4261"/>
                  <a:pt x="994933" y="10427"/>
                  <a:pt x="1200000" y="0"/>
                </a:cubicBezTo>
                <a:cubicBezTo>
                  <a:pt x="1405067" y="-10427"/>
                  <a:pt x="1498722" y="4168"/>
                  <a:pt x="1692000" y="0"/>
                </a:cubicBezTo>
                <a:cubicBezTo>
                  <a:pt x="1885278" y="-4168"/>
                  <a:pt x="2053898" y="-18661"/>
                  <a:pt x="2184001" y="0"/>
                </a:cubicBezTo>
                <a:cubicBezTo>
                  <a:pt x="2314104" y="18661"/>
                  <a:pt x="2504721" y="-22448"/>
                  <a:pt x="2748001" y="0"/>
                </a:cubicBezTo>
                <a:cubicBezTo>
                  <a:pt x="2991281" y="22448"/>
                  <a:pt x="3388400" y="-39480"/>
                  <a:pt x="3600001" y="0"/>
                </a:cubicBezTo>
                <a:cubicBezTo>
                  <a:pt x="3616778" y="193717"/>
                  <a:pt x="3610616" y="367950"/>
                  <a:pt x="3600001" y="594000"/>
                </a:cubicBezTo>
                <a:cubicBezTo>
                  <a:pt x="3589386" y="820050"/>
                  <a:pt x="3583139" y="978390"/>
                  <a:pt x="3600001" y="1269000"/>
                </a:cubicBezTo>
                <a:cubicBezTo>
                  <a:pt x="3616863" y="1559610"/>
                  <a:pt x="3597251" y="1654173"/>
                  <a:pt x="3600001" y="1863000"/>
                </a:cubicBezTo>
                <a:cubicBezTo>
                  <a:pt x="3602751" y="2071827"/>
                  <a:pt x="3626490" y="2432723"/>
                  <a:pt x="3600001" y="2700000"/>
                </a:cubicBezTo>
                <a:cubicBezTo>
                  <a:pt x="3381712" y="2733075"/>
                  <a:pt x="3163156" y="2685046"/>
                  <a:pt x="2928001" y="2700000"/>
                </a:cubicBezTo>
                <a:cubicBezTo>
                  <a:pt x="2692846" y="2714954"/>
                  <a:pt x="2600955" y="2681643"/>
                  <a:pt x="2436001" y="2700000"/>
                </a:cubicBezTo>
                <a:cubicBezTo>
                  <a:pt x="2271047" y="2718357"/>
                  <a:pt x="1976782" y="2693635"/>
                  <a:pt x="1764000" y="2700000"/>
                </a:cubicBezTo>
                <a:cubicBezTo>
                  <a:pt x="1551218" y="2706365"/>
                  <a:pt x="1390726" y="2703299"/>
                  <a:pt x="1200000" y="2700000"/>
                </a:cubicBezTo>
                <a:cubicBezTo>
                  <a:pt x="1009274" y="2696701"/>
                  <a:pt x="879833" y="2708550"/>
                  <a:pt x="672000" y="2700000"/>
                </a:cubicBezTo>
                <a:cubicBezTo>
                  <a:pt x="464167" y="2691450"/>
                  <a:pt x="278586" y="2712509"/>
                  <a:pt x="0" y="2700000"/>
                </a:cubicBezTo>
                <a:cubicBezTo>
                  <a:pt x="-16463" y="2384686"/>
                  <a:pt x="12380" y="2236711"/>
                  <a:pt x="0" y="1971000"/>
                </a:cubicBezTo>
                <a:cubicBezTo>
                  <a:pt x="-12380" y="1705289"/>
                  <a:pt x="-10192" y="1507099"/>
                  <a:pt x="0" y="1350000"/>
                </a:cubicBezTo>
                <a:cubicBezTo>
                  <a:pt x="10192" y="1192901"/>
                  <a:pt x="26038" y="925139"/>
                  <a:pt x="0" y="648000"/>
                </a:cubicBezTo>
                <a:cubicBezTo>
                  <a:pt x="-26038" y="370861"/>
                  <a:pt x="297" y="215877"/>
                  <a:pt x="0" y="0"/>
                </a:cubicBezTo>
                <a:close/>
              </a:path>
            </a:pathLst>
          </a:custGeom>
          <a:ln w="127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528707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77" y="3972652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636000 w 3600001"/>
              <a:gd name="connsiteY1" fmla="*/ 0 h 2700000"/>
              <a:gd name="connsiteX2" fmla="*/ 1164000 w 3600001"/>
              <a:gd name="connsiteY2" fmla="*/ 0 h 2700000"/>
              <a:gd name="connsiteX3" fmla="*/ 1764000 w 3600001"/>
              <a:gd name="connsiteY3" fmla="*/ 0 h 2700000"/>
              <a:gd name="connsiteX4" fmla="*/ 2292001 w 3600001"/>
              <a:gd name="connsiteY4" fmla="*/ 0 h 2700000"/>
              <a:gd name="connsiteX5" fmla="*/ 2964001 w 3600001"/>
              <a:gd name="connsiteY5" fmla="*/ 0 h 2700000"/>
              <a:gd name="connsiteX6" fmla="*/ 3600001 w 3600001"/>
              <a:gd name="connsiteY6" fmla="*/ 0 h 2700000"/>
              <a:gd name="connsiteX7" fmla="*/ 3600001 w 3600001"/>
              <a:gd name="connsiteY7" fmla="*/ 729000 h 2700000"/>
              <a:gd name="connsiteX8" fmla="*/ 3600001 w 3600001"/>
              <a:gd name="connsiteY8" fmla="*/ 1323000 h 2700000"/>
              <a:gd name="connsiteX9" fmla="*/ 3600001 w 3600001"/>
              <a:gd name="connsiteY9" fmla="*/ 1917000 h 2700000"/>
              <a:gd name="connsiteX10" fmla="*/ 3600001 w 3600001"/>
              <a:gd name="connsiteY10" fmla="*/ 2700000 h 2700000"/>
              <a:gd name="connsiteX11" fmla="*/ 3000001 w 3600001"/>
              <a:gd name="connsiteY11" fmla="*/ 2700000 h 2700000"/>
              <a:gd name="connsiteX12" fmla="*/ 2328001 w 3600001"/>
              <a:gd name="connsiteY12" fmla="*/ 2700000 h 2700000"/>
              <a:gd name="connsiteX13" fmla="*/ 1836001 w 3600001"/>
              <a:gd name="connsiteY13" fmla="*/ 2700000 h 2700000"/>
              <a:gd name="connsiteX14" fmla="*/ 1236000 w 3600001"/>
              <a:gd name="connsiteY14" fmla="*/ 2700000 h 2700000"/>
              <a:gd name="connsiteX15" fmla="*/ 672000 w 3600001"/>
              <a:gd name="connsiteY15" fmla="*/ 2700000 h 2700000"/>
              <a:gd name="connsiteX16" fmla="*/ 0 w 3600001"/>
              <a:gd name="connsiteY16" fmla="*/ 2700000 h 2700000"/>
              <a:gd name="connsiteX17" fmla="*/ 0 w 3600001"/>
              <a:gd name="connsiteY17" fmla="*/ 2052000 h 2700000"/>
              <a:gd name="connsiteX18" fmla="*/ 0 w 3600001"/>
              <a:gd name="connsiteY18" fmla="*/ 1323000 h 2700000"/>
              <a:gd name="connsiteX19" fmla="*/ 0 w 3600001"/>
              <a:gd name="connsiteY19" fmla="*/ 648000 h 2700000"/>
              <a:gd name="connsiteX20" fmla="*/ 0 w 3600001"/>
              <a:gd name="connsiteY20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81852" y="8852"/>
                  <a:pt x="419785" y="6690"/>
                  <a:pt x="636000" y="0"/>
                </a:cubicBezTo>
                <a:cubicBezTo>
                  <a:pt x="852215" y="-6690"/>
                  <a:pt x="986958" y="-2833"/>
                  <a:pt x="1164000" y="0"/>
                </a:cubicBezTo>
                <a:cubicBezTo>
                  <a:pt x="1341042" y="2833"/>
                  <a:pt x="1614454" y="-366"/>
                  <a:pt x="1764000" y="0"/>
                </a:cubicBezTo>
                <a:cubicBezTo>
                  <a:pt x="1913546" y="366"/>
                  <a:pt x="2087768" y="-4708"/>
                  <a:pt x="2292001" y="0"/>
                </a:cubicBezTo>
                <a:cubicBezTo>
                  <a:pt x="2496234" y="4708"/>
                  <a:pt x="2785478" y="33592"/>
                  <a:pt x="2964001" y="0"/>
                </a:cubicBezTo>
                <a:cubicBezTo>
                  <a:pt x="3142524" y="-33592"/>
                  <a:pt x="3362324" y="-24475"/>
                  <a:pt x="3600001" y="0"/>
                </a:cubicBezTo>
                <a:cubicBezTo>
                  <a:pt x="3572866" y="331211"/>
                  <a:pt x="3618240" y="467911"/>
                  <a:pt x="3600001" y="729000"/>
                </a:cubicBezTo>
                <a:cubicBezTo>
                  <a:pt x="3581762" y="990089"/>
                  <a:pt x="3585340" y="1139177"/>
                  <a:pt x="3600001" y="1323000"/>
                </a:cubicBezTo>
                <a:cubicBezTo>
                  <a:pt x="3614662" y="1506823"/>
                  <a:pt x="3585487" y="1645502"/>
                  <a:pt x="3600001" y="1917000"/>
                </a:cubicBezTo>
                <a:cubicBezTo>
                  <a:pt x="3614515" y="2188498"/>
                  <a:pt x="3582798" y="2314433"/>
                  <a:pt x="3600001" y="2700000"/>
                </a:cubicBezTo>
                <a:cubicBezTo>
                  <a:pt x="3468010" y="2719130"/>
                  <a:pt x="3143898" y="2716980"/>
                  <a:pt x="3000001" y="2700000"/>
                </a:cubicBezTo>
                <a:cubicBezTo>
                  <a:pt x="2856104" y="2683020"/>
                  <a:pt x="2601701" y="2709530"/>
                  <a:pt x="2328001" y="2700000"/>
                </a:cubicBezTo>
                <a:cubicBezTo>
                  <a:pt x="2054301" y="2690470"/>
                  <a:pt x="2055946" y="2687654"/>
                  <a:pt x="1836001" y="2700000"/>
                </a:cubicBezTo>
                <a:cubicBezTo>
                  <a:pt x="1616056" y="2712346"/>
                  <a:pt x="1435208" y="2696516"/>
                  <a:pt x="1236000" y="2700000"/>
                </a:cubicBezTo>
                <a:cubicBezTo>
                  <a:pt x="1036792" y="2703484"/>
                  <a:pt x="945704" y="2726455"/>
                  <a:pt x="672000" y="2700000"/>
                </a:cubicBezTo>
                <a:cubicBezTo>
                  <a:pt x="398296" y="2673545"/>
                  <a:pt x="189115" y="2704269"/>
                  <a:pt x="0" y="2700000"/>
                </a:cubicBezTo>
                <a:cubicBezTo>
                  <a:pt x="-5070" y="2440256"/>
                  <a:pt x="-21017" y="2348277"/>
                  <a:pt x="0" y="2052000"/>
                </a:cubicBezTo>
                <a:cubicBezTo>
                  <a:pt x="21017" y="1755723"/>
                  <a:pt x="-1126" y="1567570"/>
                  <a:pt x="0" y="1323000"/>
                </a:cubicBezTo>
                <a:cubicBezTo>
                  <a:pt x="1126" y="1078430"/>
                  <a:pt x="1268" y="786413"/>
                  <a:pt x="0" y="648000"/>
                </a:cubicBezTo>
                <a:cubicBezTo>
                  <a:pt x="-1268" y="509587"/>
                  <a:pt x="-2713" y="245804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05484" y="23359"/>
                  <a:pt x="308664" y="5080"/>
                  <a:pt x="564000" y="0"/>
                </a:cubicBezTo>
                <a:cubicBezTo>
                  <a:pt x="819336" y="-5080"/>
                  <a:pt x="1067374" y="29862"/>
                  <a:pt x="1200000" y="0"/>
                </a:cubicBezTo>
                <a:cubicBezTo>
                  <a:pt x="1332626" y="-29862"/>
                  <a:pt x="1475559" y="-6337"/>
                  <a:pt x="1728000" y="0"/>
                </a:cubicBezTo>
                <a:cubicBezTo>
                  <a:pt x="1980441" y="6337"/>
                  <a:pt x="2126370" y="8823"/>
                  <a:pt x="2400001" y="0"/>
                </a:cubicBezTo>
                <a:cubicBezTo>
                  <a:pt x="2673632" y="-8823"/>
                  <a:pt x="2771219" y="-2928"/>
                  <a:pt x="3072001" y="0"/>
                </a:cubicBezTo>
                <a:cubicBezTo>
                  <a:pt x="3372783" y="2928"/>
                  <a:pt x="3361193" y="-23675"/>
                  <a:pt x="3600001" y="0"/>
                </a:cubicBezTo>
                <a:cubicBezTo>
                  <a:pt x="3633175" y="310406"/>
                  <a:pt x="3613315" y="436015"/>
                  <a:pt x="3600001" y="702000"/>
                </a:cubicBezTo>
                <a:cubicBezTo>
                  <a:pt x="3586687" y="967985"/>
                  <a:pt x="3573974" y="1077335"/>
                  <a:pt x="3600001" y="1350000"/>
                </a:cubicBezTo>
                <a:cubicBezTo>
                  <a:pt x="3626028" y="1622665"/>
                  <a:pt x="3604397" y="1717287"/>
                  <a:pt x="3600001" y="2052000"/>
                </a:cubicBezTo>
                <a:cubicBezTo>
                  <a:pt x="3595605" y="2386713"/>
                  <a:pt x="3629820" y="2490610"/>
                  <a:pt x="3600001" y="2700000"/>
                </a:cubicBezTo>
                <a:cubicBezTo>
                  <a:pt x="3388719" y="2689735"/>
                  <a:pt x="3209705" y="2688421"/>
                  <a:pt x="3072001" y="2700000"/>
                </a:cubicBezTo>
                <a:cubicBezTo>
                  <a:pt x="2934297" y="2711579"/>
                  <a:pt x="2703057" y="2675578"/>
                  <a:pt x="2580001" y="2700000"/>
                </a:cubicBezTo>
                <a:cubicBezTo>
                  <a:pt x="2456945" y="2724422"/>
                  <a:pt x="2157815" y="2723887"/>
                  <a:pt x="2052001" y="2700000"/>
                </a:cubicBezTo>
                <a:cubicBezTo>
                  <a:pt x="1946187" y="2676113"/>
                  <a:pt x="1669613" y="2698585"/>
                  <a:pt x="1524000" y="2700000"/>
                </a:cubicBezTo>
                <a:cubicBezTo>
                  <a:pt x="1378387" y="2701415"/>
                  <a:pt x="1059431" y="2696594"/>
                  <a:pt x="924000" y="2700000"/>
                </a:cubicBezTo>
                <a:cubicBezTo>
                  <a:pt x="788569" y="2703406"/>
                  <a:pt x="367817" y="2719768"/>
                  <a:pt x="0" y="2700000"/>
                </a:cubicBezTo>
                <a:cubicBezTo>
                  <a:pt x="-3925" y="2514450"/>
                  <a:pt x="25089" y="2183974"/>
                  <a:pt x="0" y="1971000"/>
                </a:cubicBezTo>
                <a:cubicBezTo>
                  <a:pt x="-25089" y="1758026"/>
                  <a:pt x="-4041" y="1438694"/>
                  <a:pt x="0" y="1296000"/>
                </a:cubicBezTo>
                <a:cubicBezTo>
                  <a:pt x="4041" y="1153306"/>
                  <a:pt x="26801" y="920273"/>
                  <a:pt x="0" y="594000"/>
                </a:cubicBezTo>
                <a:cubicBezTo>
                  <a:pt x="-26801" y="267727"/>
                  <a:pt x="-25499" y="280697"/>
                  <a:pt x="0" y="0"/>
                </a:cubicBezTo>
                <a:close/>
              </a:path>
            </a:pathLst>
          </a:custGeom>
          <a:ln w="127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8592056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764" y="6944381"/>
            <a:ext cx="5099825" cy="2700000"/>
          </a:xfrm>
          <a:custGeom>
            <a:avLst/>
            <a:gdLst>
              <a:gd name="connsiteX0" fmla="*/ 0 w 5099825"/>
              <a:gd name="connsiteY0" fmla="*/ 0 h 2700000"/>
              <a:gd name="connsiteX1" fmla="*/ 688476 w 5099825"/>
              <a:gd name="connsiteY1" fmla="*/ 0 h 2700000"/>
              <a:gd name="connsiteX2" fmla="*/ 1325955 w 5099825"/>
              <a:gd name="connsiteY2" fmla="*/ 0 h 2700000"/>
              <a:gd name="connsiteX3" fmla="*/ 2014431 w 5099825"/>
              <a:gd name="connsiteY3" fmla="*/ 0 h 2700000"/>
              <a:gd name="connsiteX4" fmla="*/ 2600911 w 5099825"/>
              <a:gd name="connsiteY4" fmla="*/ 0 h 2700000"/>
              <a:gd name="connsiteX5" fmla="*/ 3238389 w 5099825"/>
              <a:gd name="connsiteY5" fmla="*/ 0 h 2700000"/>
              <a:gd name="connsiteX6" fmla="*/ 3926865 w 5099825"/>
              <a:gd name="connsiteY6" fmla="*/ 0 h 2700000"/>
              <a:gd name="connsiteX7" fmla="*/ 5099825 w 5099825"/>
              <a:gd name="connsiteY7" fmla="*/ 0 h 2700000"/>
              <a:gd name="connsiteX8" fmla="*/ 5099825 w 5099825"/>
              <a:gd name="connsiteY8" fmla="*/ 729000 h 2700000"/>
              <a:gd name="connsiteX9" fmla="*/ 5099825 w 5099825"/>
              <a:gd name="connsiteY9" fmla="*/ 1377000 h 2700000"/>
              <a:gd name="connsiteX10" fmla="*/ 5099825 w 5099825"/>
              <a:gd name="connsiteY10" fmla="*/ 1971000 h 2700000"/>
              <a:gd name="connsiteX11" fmla="*/ 5099825 w 5099825"/>
              <a:gd name="connsiteY11" fmla="*/ 2700000 h 2700000"/>
              <a:gd name="connsiteX12" fmla="*/ 4411349 w 5099825"/>
              <a:gd name="connsiteY12" fmla="*/ 2700000 h 2700000"/>
              <a:gd name="connsiteX13" fmla="*/ 3722872 w 5099825"/>
              <a:gd name="connsiteY13" fmla="*/ 2700000 h 2700000"/>
              <a:gd name="connsiteX14" fmla="*/ 3187391 w 5099825"/>
              <a:gd name="connsiteY14" fmla="*/ 2700000 h 2700000"/>
              <a:gd name="connsiteX15" fmla="*/ 2702907 w 5099825"/>
              <a:gd name="connsiteY15" fmla="*/ 2700000 h 2700000"/>
              <a:gd name="connsiteX16" fmla="*/ 1963433 w 5099825"/>
              <a:gd name="connsiteY16" fmla="*/ 2700000 h 2700000"/>
              <a:gd name="connsiteX17" fmla="*/ 1427951 w 5099825"/>
              <a:gd name="connsiteY17" fmla="*/ 2700000 h 2700000"/>
              <a:gd name="connsiteX18" fmla="*/ 841471 w 5099825"/>
              <a:gd name="connsiteY18" fmla="*/ 2700000 h 2700000"/>
              <a:gd name="connsiteX19" fmla="*/ 0 w 5099825"/>
              <a:gd name="connsiteY19" fmla="*/ 2700000 h 2700000"/>
              <a:gd name="connsiteX20" fmla="*/ 0 w 5099825"/>
              <a:gd name="connsiteY20" fmla="*/ 2106000 h 2700000"/>
              <a:gd name="connsiteX21" fmla="*/ 0 w 5099825"/>
              <a:gd name="connsiteY21" fmla="*/ 1458000 h 2700000"/>
              <a:gd name="connsiteX22" fmla="*/ 0 w 5099825"/>
              <a:gd name="connsiteY22" fmla="*/ 729000 h 2700000"/>
              <a:gd name="connsiteX23" fmla="*/ 0 w 5099825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99825" h="2700000" fill="none" extrusionOk="0">
                <a:moveTo>
                  <a:pt x="0" y="0"/>
                </a:moveTo>
                <a:cubicBezTo>
                  <a:pt x="247078" y="31140"/>
                  <a:pt x="469958" y="16504"/>
                  <a:pt x="688476" y="0"/>
                </a:cubicBezTo>
                <a:cubicBezTo>
                  <a:pt x="906994" y="-16504"/>
                  <a:pt x="1022019" y="-28002"/>
                  <a:pt x="1325955" y="0"/>
                </a:cubicBezTo>
                <a:cubicBezTo>
                  <a:pt x="1629891" y="28002"/>
                  <a:pt x="1707169" y="-22690"/>
                  <a:pt x="2014431" y="0"/>
                </a:cubicBezTo>
                <a:cubicBezTo>
                  <a:pt x="2321693" y="22690"/>
                  <a:pt x="2453438" y="-13038"/>
                  <a:pt x="2600911" y="0"/>
                </a:cubicBezTo>
                <a:cubicBezTo>
                  <a:pt x="2748384" y="13038"/>
                  <a:pt x="3012030" y="3607"/>
                  <a:pt x="3238389" y="0"/>
                </a:cubicBezTo>
                <a:cubicBezTo>
                  <a:pt x="3464748" y="-3607"/>
                  <a:pt x="3612296" y="-14294"/>
                  <a:pt x="3926865" y="0"/>
                </a:cubicBezTo>
                <a:cubicBezTo>
                  <a:pt x="4241434" y="14294"/>
                  <a:pt x="4774609" y="36612"/>
                  <a:pt x="5099825" y="0"/>
                </a:cubicBezTo>
                <a:cubicBezTo>
                  <a:pt x="5117830" y="223863"/>
                  <a:pt x="5133113" y="531182"/>
                  <a:pt x="5099825" y="729000"/>
                </a:cubicBezTo>
                <a:cubicBezTo>
                  <a:pt x="5066537" y="926818"/>
                  <a:pt x="5112310" y="1157783"/>
                  <a:pt x="5099825" y="1377000"/>
                </a:cubicBezTo>
                <a:cubicBezTo>
                  <a:pt x="5087340" y="1596217"/>
                  <a:pt x="5124056" y="1781756"/>
                  <a:pt x="5099825" y="1971000"/>
                </a:cubicBezTo>
                <a:cubicBezTo>
                  <a:pt x="5075594" y="2160244"/>
                  <a:pt x="5070173" y="2498181"/>
                  <a:pt x="5099825" y="2700000"/>
                </a:cubicBezTo>
                <a:cubicBezTo>
                  <a:pt x="4821403" y="2727582"/>
                  <a:pt x="4555183" y="2689063"/>
                  <a:pt x="4411349" y="2700000"/>
                </a:cubicBezTo>
                <a:cubicBezTo>
                  <a:pt x="4267515" y="2710937"/>
                  <a:pt x="3869222" y="2668520"/>
                  <a:pt x="3722872" y="2700000"/>
                </a:cubicBezTo>
                <a:cubicBezTo>
                  <a:pt x="3576522" y="2731480"/>
                  <a:pt x="3412234" y="2684044"/>
                  <a:pt x="3187391" y="2700000"/>
                </a:cubicBezTo>
                <a:cubicBezTo>
                  <a:pt x="2962548" y="2715956"/>
                  <a:pt x="2885487" y="2683867"/>
                  <a:pt x="2702907" y="2700000"/>
                </a:cubicBezTo>
                <a:cubicBezTo>
                  <a:pt x="2520327" y="2716133"/>
                  <a:pt x="2292047" y="2677578"/>
                  <a:pt x="1963433" y="2700000"/>
                </a:cubicBezTo>
                <a:cubicBezTo>
                  <a:pt x="1634819" y="2722422"/>
                  <a:pt x="1668584" y="2722360"/>
                  <a:pt x="1427951" y="2700000"/>
                </a:cubicBezTo>
                <a:cubicBezTo>
                  <a:pt x="1187318" y="2677640"/>
                  <a:pt x="1005615" y="2721345"/>
                  <a:pt x="841471" y="2700000"/>
                </a:cubicBezTo>
                <a:cubicBezTo>
                  <a:pt x="677327" y="2678655"/>
                  <a:pt x="263485" y="2721698"/>
                  <a:pt x="0" y="2700000"/>
                </a:cubicBezTo>
                <a:cubicBezTo>
                  <a:pt x="-14920" y="2543658"/>
                  <a:pt x="9862" y="2373037"/>
                  <a:pt x="0" y="2106000"/>
                </a:cubicBezTo>
                <a:cubicBezTo>
                  <a:pt x="-9862" y="1838963"/>
                  <a:pt x="4523" y="1718402"/>
                  <a:pt x="0" y="1458000"/>
                </a:cubicBezTo>
                <a:cubicBezTo>
                  <a:pt x="-4523" y="1197598"/>
                  <a:pt x="18237" y="1060037"/>
                  <a:pt x="0" y="729000"/>
                </a:cubicBezTo>
                <a:cubicBezTo>
                  <a:pt x="-18237" y="397963"/>
                  <a:pt x="-23221" y="178426"/>
                  <a:pt x="0" y="0"/>
                </a:cubicBezTo>
                <a:close/>
              </a:path>
              <a:path w="5099825" h="2700000" stroke="0" extrusionOk="0">
                <a:moveTo>
                  <a:pt x="0" y="0"/>
                </a:moveTo>
                <a:cubicBezTo>
                  <a:pt x="248859" y="-6091"/>
                  <a:pt x="394627" y="-5840"/>
                  <a:pt x="586480" y="0"/>
                </a:cubicBezTo>
                <a:cubicBezTo>
                  <a:pt x="778333" y="5840"/>
                  <a:pt x="966124" y="29180"/>
                  <a:pt x="1325955" y="0"/>
                </a:cubicBezTo>
                <a:cubicBezTo>
                  <a:pt x="1685787" y="-29180"/>
                  <a:pt x="1820418" y="35862"/>
                  <a:pt x="2065429" y="0"/>
                </a:cubicBezTo>
                <a:cubicBezTo>
                  <a:pt x="2310440" y="-35862"/>
                  <a:pt x="2391413" y="-21549"/>
                  <a:pt x="2651909" y="0"/>
                </a:cubicBezTo>
                <a:cubicBezTo>
                  <a:pt x="2912405" y="21549"/>
                  <a:pt x="3000209" y="-2441"/>
                  <a:pt x="3187391" y="0"/>
                </a:cubicBezTo>
                <a:cubicBezTo>
                  <a:pt x="3374573" y="2441"/>
                  <a:pt x="3440263" y="-22295"/>
                  <a:pt x="3671874" y="0"/>
                </a:cubicBezTo>
                <a:cubicBezTo>
                  <a:pt x="3903485" y="22295"/>
                  <a:pt x="4087140" y="-2322"/>
                  <a:pt x="4207356" y="0"/>
                </a:cubicBezTo>
                <a:cubicBezTo>
                  <a:pt x="4327572" y="2322"/>
                  <a:pt x="4667679" y="-17332"/>
                  <a:pt x="5099825" y="0"/>
                </a:cubicBezTo>
                <a:cubicBezTo>
                  <a:pt x="5135725" y="279097"/>
                  <a:pt x="5115786" y="438123"/>
                  <a:pt x="5099825" y="729000"/>
                </a:cubicBezTo>
                <a:cubicBezTo>
                  <a:pt x="5083864" y="1019877"/>
                  <a:pt x="5106903" y="1241464"/>
                  <a:pt x="5099825" y="1404000"/>
                </a:cubicBezTo>
                <a:cubicBezTo>
                  <a:pt x="5092747" y="1566536"/>
                  <a:pt x="5125085" y="1835212"/>
                  <a:pt x="5099825" y="2106000"/>
                </a:cubicBezTo>
                <a:cubicBezTo>
                  <a:pt x="5074565" y="2376788"/>
                  <a:pt x="5077173" y="2449639"/>
                  <a:pt x="5099825" y="2700000"/>
                </a:cubicBezTo>
                <a:cubicBezTo>
                  <a:pt x="4827936" y="2678275"/>
                  <a:pt x="4717330" y="2714979"/>
                  <a:pt x="4513345" y="2700000"/>
                </a:cubicBezTo>
                <a:cubicBezTo>
                  <a:pt x="4309360" y="2685021"/>
                  <a:pt x="4047155" y="2699420"/>
                  <a:pt x="3824869" y="2700000"/>
                </a:cubicBezTo>
                <a:cubicBezTo>
                  <a:pt x="3602583" y="2700580"/>
                  <a:pt x="3530540" y="2695035"/>
                  <a:pt x="3289387" y="2700000"/>
                </a:cubicBezTo>
                <a:cubicBezTo>
                  <a:pt x="3048234" y="2704965"/>
                  <a:pt x="3028496" y="2679870"/>
                  <a:pt x="2804904" y="2700000"/>
                </a:cubicBezTo>
                <a:cubicBezTo>
                  <a:pt x="2581312" y="2720130"/>
                  <a:pt x="2463263" y="2679283"/>
                  <a:pt x="2167426" y="2700000"/>
                </a:cubicBezTo>
                <a:cubicBezTo>
                  <a:pt x="1871589" y="2720717"/>
                  <a:pt x="1750161" y="2727498"/>
                  <a:pt x="1580946" y="2700000"/>
                </a:cubicBezTo>
                <a:cubicBezTo>
                  <a:pt x="1411731" y="2672502"/>
                  <a:pt x="1251995" y="2713134"/>
                  <a:pt x="943468" y="2700000"/>
                </a:cubicBezTo>
                <a:cubicBezTo>
                  <a:pt x="634941" y="2686866"/>
                  <a:pt x="383593" y="2685054"/>
                  <a:pt x="0" y="2700000"/>
                </a:cubicBezTo>
                <a:cubicBezTo>
                  <a:pt x="2951" y="2542875"/>
                  <a:pt x="17744" y="2245983"/>
                  <a:pt x="0" y="2106000"/>
                </a:cubicBezTo>
                <a:cubicBezTo>
                  <a:pt x="-17744" y="1966017"/>
                  <a:pt x="28981" y="1686001"/>
                  <a:pt x="0" y="1512000"/>
                </a:cubicBezTo>
                <a:cubicBezTo>
                  <a:pt x="-28981" y="1337999"/>
                  <a:pt x="11376" y="1032250"/>
                  <a:pt x="0" y="864000"/>
                </a:cubicBezTo>
                <a:cubicBezTo>
                  <a:pt x="-11376" y="695750"/>
                  <a:pt x="20015" y="190346"/>
                  <a:pt x="0" y="0"/>
                </a:cubicBezTo>
                <a:close/>
              </a:path>
            </a:pathLst>
          </a:custGeom>
          <a:ln w="127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260005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1011737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5124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10653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Olympijský deň v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MŠ.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IMG_2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745" y="633873"/>
            <a:ext cx="4194887" cy="3146165"/>
          </a:xfrm>
          <a:prstGeom prst="rect">
            <a:avLst/>
          </a:prstGeom>
        </p:spPr>
      </p:pic>
      <p:pic>
        <p:nvPicPr>
          <p:cNvPr id="6" name="Obrázok 5" descr="IMG_20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1181"/>
            <a:ext cx="4159000" cy="3119250"/>
          </a:xfrm>
          <a:prstGeom prst="rect">
            <a:avLst/>
          </a:prstGeom>
        </p:spPr>
      </p:pic>
      <p:pic>
        <p:nvPicPr>
          <p:cNvPr id="7" name="Obrázok 6" descr="IMG_21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052" y="6267346"/>
            <a:ext cx="4584580" cy="343843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5124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4020" y="715230"/>
            <a:ext cx="2863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Výtvarná súťaž </a:t>
            </a:r>
          </a:p>
          <a:p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„Voda“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ok 3" descr="výtvarná súťaž VODA (1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780" y="419099"/>
            <a:ext cx="3454270" cy="460569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" y="2384566"/>
            <a:ext cx="3184138" cy="424551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49" y="6547417"/>
            <a:ext cx="4441371" cy="333102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5124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017534"/>
            <a:ext cx="367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Výtvarná súťaž-</a:t>
            </a:r>
          </a:p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„Za čo som vďačný </a:t>
            </a:r>
          </a:p>
          <a:p>
            <a:r>
              <a:rPr lang="sk-SK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     rodine“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 descr="IMG_8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4130" y="0"/>
            <a:ext cx="2634739" cy="3512985"/>
          </a:xfrm>
          <a:prstGeom prst="rect">
            <a:avLst/>
          </a:prstGeom>
        </p:spPr>
      </p:pic>
      <p:pic>
        <p:nvPicPr>
          <p:cNvPr id="7" name="Obrázok 6" descr="IMG_89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645" y="6818733"/>
            <a:ext cx="4116355" cy="308726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2" y="3636425"/>
            <a:ext cx="4078489" cy="30588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rázok príbehového p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66021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386263" y="3157147"/>
            <a:ext cx="341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Beseda so včelármi.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379056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78286 w 3600001"/>
              <a:gd name="connsiteY1" fmla="*/ 0 h 2700000"/>
              <a:gd name="connsiteX2" fmla="*/ 956572 w 3600001"/>
              <a:gd name="connsiteY2" fmla="*/ 0 h 2700000"/>
              <a:gd name="connsiteX3" fmla="*/ 1542858 w 3600001"/>
              <a:gd name="connsiteY3" fmla="*/ 0 h 2700000"/>
              <a:gd name="connsiteX4" fmla="*/ 1949143 w 3600001"/>
              <a:gd name="connsiteY4" fmla="*/ 0 h 2700000"/>
              <a:gd name="connsiteX5" fmla="*/ 2535429 w 3600001"/>
              <a:gd name="connsiteY5" fmla="*/ 0 h 2700000"/>
              <a:gd name="connsiteX6" fmla="*/ 3013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13000 h 2700000"/>
              <a:gd name="connsiteX9" fmla="*/ 3600001 w 3600001"/>
              <a:gd name="connsiteY9" fmla="*/ 972000 h 2700000"/>
              <a:gd name="connsiteX10" fmla="*/ 3600001 w 3600001"/>
              <a:gd name="connsiteY10" fmla="*/ 1458000 h 2700000"/>
              <a:gd name="connsiteX11" fmla="*/ 3600001 w 3600001"/>
              <a:gd name="connsiteY11" fmla="*/ 2025000 h 2700000"/>
              <a:gd name="connsiteX12" fmla="*/ 3600001 w 3600001"/>
              <a:gd name="connsiteY12" fmla="*/ 2700000 h 2700000"/>
              <a:gd name="connsiteX13" fmla="*/ 3013715 w 3600001"/>
              <a:gd name="connsiteY13" fmla="*/ 2700000 h 2700000"/>
              <a:gd name="connsiteX14" fmla="*/ 2535429 w 3600001"/>
              <a:gd name="connsiteY14" fmla="*/ 2700000 h 2700000"/>
              <a:gd name="connsiteX15" fmla="*/ 2021143 w 3600001"/>
              <a:gd name="connsiteY15" fmla="*/ 2700000 h 2700000"/>
              <a:gd name="connsiteX16" fmla="*/ 1578858 w 3600001"/>
              <a:gd name="connsiteY16" fmla="*/ 2700000 h 2700000"/>
              <a:gd name="connsiteX17" fmla="*/ 1028572 w 3600001"/>
              <a:gd name="connsiteY17" fmla="*/ 2700000 h 2700000"/>
              <a:gd name="connsiteX18" fmla="*/ 622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187000 h 2700000"/>
              <a:gd name="connsiteX21" fmla="*/ 0 w 3600001"/>
              <a:gd name="connsiteY21" fmla="*/ 1647000 h 2700000"/>
              <a:gd name="connsiteX22" fmla="*/ 0 w 3600001"/>
              <a:gd name="connsiteY22" fmla="*/ 1107000 h 2700000"/>
              <a:gd name="connsiteX23" fmla="*/ 0 w 3600001"/>
              <a:gd name="connsiteY23" fmla="*/ 648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40831" y="-25033"/>
                  <a:pt x="336340" y="1069"/>
                  <a:pt x="478286" y="0"/>
                </a:cubicBezTo>
                <a:cubicBezTo>
                  <a:pt x="620232" y="-1069"/>
                  <a:pt x="840766" y="16251"/>
                  <a:pt x="956572" y="0"/>
                </a:cubicBezTo>
                <a:cubicBezTo>
                  <a:pt x="1072378" y="-16251"/>
                  <a:pt x="1425218" y="30006"/>
                  <a:pt x="1542858" y="0"/>
                </a:cubicBezTo>
                <a:cubicBezTo>
                  <a:pt x="1660498" y="-30006"/>
                  <a:pt x="1859818" y="32662"/>
                  <a:pt x="1949143" y="0"/>
                </a:cubicBezTo>
                <a:cubicBezTo>
                  <a:pt x="2038468" y="-32662"/>
                  <a:pt x="2321777" y="39628"/>
                  <a:pt x="2535429" y="0"/>
                </a:cubicBezTo>
                <a:cubicBezTo>
                  <a:pt x="2749081" y="-39628"/>
                  <a:pt x="2854334" y="44201"/>
                  <a:pt x="3013715" y="0"/>
                </a:cubicBezTo>
                <a:cubicBezTo>
                  <a:pt x="3173096" y="-44201"/>
                  <a:pt x="3319871" y="33038"/>
                  <a:pt x="3600001" y="0"/>
                </a:cubicBezTo>
                <a:cubicBezTo>
                  <a:pt x="3618475" y="255379"/>
                  <a:pt x="3556905" y="338537"/>
                  <a:pt x="3600001" y="513000"/>
                </a:cubicBezTo>
                <a:cubicBezTo>
                  <a:pt x="3643097" y="687463"/>
                  <a:pt x="3549559" y="824478"/>
                  <a:pt x="3600001" y="972000"/>
                </a:cubicBezTo>
                <a:cubicBezTo>
                  <a:pt x="3650443" y="1119522"/>
                  <a:pt x="3550678" y="1228377"/>
                  <a:pt x="3600001" y="1458000"/>
                </a:cubicBezTo>
                <a:cubicBezTo>
                  <a:pt x="3649324" y="1687623"/>
                  <a:pt x="3541851" y="1769139"/>
                  <a:pt x="3600001" y="2025000"/>
                </a:cubicBezTo>
                <a:cubicBezTo>
                  <a:pt x="3658151" y="2280861"/>
                  <a:pt x="3546358" y="2499862"/>
                  <a:pt x="3600001" y="2700000"/>
                </a:cubicBezTo>
                <a:cubicBezTo>
                  <a:pt x="3460726" y="2746238"/>
                  <a:pt x="3286308" y="2642341"/>
                  <a:pt x="3013715" y="2700000"/>
                </a:cubicBezTo>
                <a:cubicBezTo>
                  <a:pt x="2741122" y="2757659"/>
                  <a:pt x="2645501" y="2659944"/>
                  <a:pt x="2535429" y="2700000"/>
                </a:cubicBezTo>
                <a:cubicBezTo>
                  <a:pt x="2425357" y="2740056"/>
                  <a:pt x="2248007" y="2683696"/>
                  <a:pt x="2021143" y="2700000"/>
                </a:cubicBezTo>
                <a:cubicBezTo>
                  <a:pt x="1794279" y="2716304"/>
                  <a:pt x="1755452" y="2693536"/>
                  <a:pt x="1578858" y="2700000"/>
                </a:cubicBezTo>
                <a:cubicBezTo>
                  <a:pt x="1402265" y="2706464"/>
                  <a:pt x="1224551" y="2697025"/>
                  <a:pt x="1028572" y="2700000"/>
                </a:cubicBezTo>
                <a:cubicBezTo>
                  <a:pt x="832593" y="2702975"/>
                  <a:pt x="800193" y="2695414"/>
                  <a:pt x="622286" y="2700000"/>
                </a:cubicBezTo>
                <a:cubicBezTo>
                  <a:pt x="444379" y="2704586"/>
                  <a:pt x="160107" y="2657317"/>
                  <a:pt x="0" y="2700000"/>
                </a:cubicBezTo>
                <a:cubicBezTo>
                  <a:pt x="-39254" y="2514969"/>
                  <a:pt x="56131" y="2404488"/>
                  <a:pt x="0" y="2187000"/>
                </a:cubicBezTo>
                <a:cubicBezTo>
                  <a:pt x="-56131" y="1969512"/>
                  <a:pt x="40418" y="1863148"/>
                  <a:pt x="0" y="1647000"/>
                </a:cubicBezTo>
                <a:cubicBezTo>
                  <a:pt x="-40418" y="1430852"/>
                  <a:pt x="63035" y="1365556"/>
                  <a:pt x="0" y="1107000"/>
                </a:cubicBezTo>
                <a:cubicBezTo>
                  <a:pt x="-63035" y="848444"/>
                  <a:pt x="27815" y="767802"/>
                  <a:pt x="0" y="648000"/>
                </a:cubicBezTo>
                <a:cubicBezTo>
                  <a:pt x="-27815" y="528198"/>
                  <a:pt x="18239" y="13554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87295" y="-10418"/>
                  <a:pt x="293376" y="9599"/>
                  <a:pt x="442286" y="0"/>
                </a:cubicBezTo>
                <a:cubicBezTo>
                  <a:pt x="591196" y="-9599"/>
                  <a:pt x="805953" y="38403"/>
                  <a:pt x="992572" y="0"/>
                </a:cubicBezTo>
                <a:cubicBezTo>
                  <a:pt x="1179191" y="-38403"/>
                  <a:pt x="1260474" y="10517"/>
                  <a:pt x="1434858" y="0"/>
                </a:cubicBezTo>
                <a:cubicBezTo>
                  <a:pt x="1609242" y="-10517"/>
                  <a:pt x="1844154" y="1288"/>
                  <a:pt x="1949143" y="0"/>
                </a:cubicBezTo>
                <a:cubicBezTo>
                  <a:pt x="2054133" y="-1288"/>
                  <a:pt x="2234839" y="4120"/>
                  <a:pt x="2355429" y="0"/>
                </a:cubicBezTo>
                <a:cubicBezTo>
                  <a:pt x="2476019" y="-4120"/>
                  <a:pt x="2692970" y="52150"/>
                  <a:pt x="2797715" y="0"/>
                </a:cubicBezTo>
                <a:cubicBezTo>
                  <a:pt x="2902460" y="-52150"/>
                  <a:pt x="3420718" y="10360"/>
                  <a:pt x="3600001" y="0"/>
                </a:cubicBezTo>
                <a:cubicBezTo>
                  <a:pt x="3619440" y="192533"/>
                  <a:pt x="3599943" y="298069"/>
                  <a:pt x="3600001" y="486000"/>
                </a:cubicBezTo>
                <a:cubicBezTo>
                  <a:pt x="3600059" y="673931"/>
                  <a:pt x="3548952" y="881362"/>
                  <a:pt x="3600001" y="1026000"/>
                </a:cubicBezTo>
                <a:cubicBezTo>
                  <a:pt x="3651050" y="1170638"/>
                  <a:pt x="3572424" y="1365953"/>
                  <a:pt x="3600001" y="1620000"/>
                </a:cubicBezTo>
                <a:cubicBezTo>
                  <a:pt x="3627578" y="1874047"/>
                  <a:pt x="3544896" y="1997892"/>
                  <a:pt x="3600001" y="2160000"/>
                </a:cubicBezTo>
                <a:cubicBezTo>
                  <a:pt x="3655106" y="2322108"/>
                  <a:pt x="3593137" y="2479933"/>
                  <a:pt x="3600001" y="2700000"/>
                </a:cubicBezTo>
                <a:cubicBezTo>
                  <a:pt x="3418397" y="2730423"/>
                  <a:pt x="3331026" y="2690286"/>
                  <a:pt x="3121715" y="2700000"/>
                </a:cubicBezTo>
                <a:cubicBezTo>
                  <a:pt x="2912404" y="2709714"/>
                  <a:pt x="2845700" y="2695918"/>
                  <a:pt x="2607429" y="2700000"/>
                </a:cubicBezTo>
                <a:cubicBezTo>
                  <a:pt x="2369158" y="2704082"/>
                  <a:pt x="2331696" y="2694291"/>
                  <a:pt x="2165143" y="2700000"/>
                </a:cubicBezTo>
                <a:cubicBezTo>
                  <a:pt x="1998590" y="2705709"/>
                  <a:pt x="1725311" y="2656702"/>
                  <a:pt x="1578858" y="2700000"/>
                </a:cubicBezTo>
                <a:cubicBezTo>
                  <a:pt x="1432405" y="2743298"/>
                  <a:pt x="1153104" y="2664109"/>
                  <a:pt x="992572" y="2700000"/>
                </a:cubicBezTo>
                <a:cubicBezTo>
                  <a:pt x="832040" y="2735891"/>
                  <a:pt x="307522" y="2619406"/>
                  <a:pt x="0" y="2700000"/>
                </a:cubicBezTo>
                <a:cubicBezTo>
                  <a:pt x="-55020" y="2545701"/>
                  <a:pt x="37735" y="2386233"/>
                  <a:pt x="0" y="2187000"/>
                </a:cubicBezTo>
                <a:cubicBezTo>
                  <a:pt x="-37735" y="1987767"/>
                  <a:pt x="45727" y="1808933"/>
                  <a:pt x="0" y="1701000"/>
                </a:cubicBezTo>
                <a:cubicBezTo>
                  <a:pt x="-45727" y="1593067"/>
                  <a:pt x="9572" y="1351697"/>
                  <a:pt x="0" y="1242000"/>
                </a:cubicBezTo>
                <a:cubicBezTo>
                  <a:pt x="-9572" y="1132303"/>
                  <a:pt x="42653" y="880173"/>
                  <a:pt x="0" y="756000"/>
                </a:cubicBezTo>
                <a:cubicBezTo>
                  <a:pt x="-42653" y="631827"/>
                  <a:pt x="38928" y="288140"/>
                  <a:pt x="0" y="0"/>
                </a:cubicBezTo>
                <a:close/>
              </a:path>
            </a:pathLst>
          </a:custGeom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177103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63" y="3774995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78286 w 3600001"/>
              <a:gd name="connsiteY1" fmla="*/ 0 h 2700000"/>
              <a:gd name="connsiteX2" fmla="*/ 1028572 w 3600001"/>
              <a:gd name="connsiteY2" fmla="*/ 0 h 2700000"/>
              <a:gd name="connsiteX3" fmla="*/ 1506858 w 3600001"/>
              <a:gd name="connsiteY3" fmla="*/ 0 h 2700000"/>
              <a:gd name="connsiteX4" fmla="*/ 1985143 w 3600001"/>
              <a:gd name="connsiteY4" fmla="*/ 0 h 2700000"/>
              <a:gd name="connsiteX5" fmla="*/ 2427429 w 3600001"/>
              <a:gd name="connsiteY5" fmla="*/ 0 h 2700000"/>
              <a:gd name="connsiteX6" fmla="*/ 2941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94000 h 2700000"/>
              <a:gd name="connsiteX9" fmla="*/ 3600001 w 3600001"/>
              <a:gd name="connsiteY9" fmla="*/ 1161000 h 2700000"/>
              <a:gd name="connsiteX10" fmla="*/ 3600001 w 3600001"/>
              <a:gd name="connsiteY10" fmla="*/ 1728000 h 2700000"/>
              <a:gd name="connsiteX11" fmla="*/ 3600001 w 3600001"/>
              <a:gd name="connsiteY11" fmla="*/ 2700000 h 2700000"/>
              <a:gd name="connsiteX12" fmla="*/ 3193715 w 3600001"/>
              <a:gd name="connsiteY12" fmla="*/ 2700000 h 2700000"/>
              <a:gd name="connsiteX13" fmla="*/ 2787429 w 3600001"/>
              <a:gd name="connsiteY13" fmla="*/ 2700000 h 2700000"/>
              <a:gd name="connsiteX14" fmla="*/ 2201143 w 3600001"/>
              <a:gd name="connsiteY14" fmla="*/ 2700000 h 2700000"/>
              <a:gd name="connsiteX15" fmla="*/ 1794858 w 3600001"/>
              <a:gd name="connsiteY15" fmla="*/ 2700000 h 2700000"/>
              <a:gd name="connsiteX16" fmla="*/ 1244572 w 3600001"/>
              <a:gd name="connsiteY16" fmla="*/ 2700000 h 2700000"/>
              <a:gd name="connsiteX17" fmla="*/ 802286 w 3600001"/>
              <a:gd name="connsiteY17" fmla="*/ 2700000 h 2700000"/>
              <a:gd name="connsiteX18" fmla="*/ 0 w 3600001"/>
              <a:gd name="connsiteY18" fmla="*/ 2700000 h 2700000"/>
              <a:gd name="connsiteX19" fmla="*/ 0 w 3600001"/>
              <a:gd name="connsiteY19" fmla="*/ 2106000 h 2700000"/>
              <a:gd name="connsiteX20" fmla="*/ 0 w 3600001"/>
              <a:gd name="connsiteY20" fmla="*/ 1647000 h 2700000"/>
              <a:gd name="connsiteX21" fmla="*/ 0 w 3600001"/>
              <a:gd name="connsiteY21" fmla="*/ 1053000 h 2700000"/>
              <a:gd name="connsiteX22" fmla="*/ 0 w 3600001"/>
              <a:gd name="connsiteY22" fmla="*/ 567000 h 2700000"/>
              <a:gd name="connsiteX23" fmla="*/ 0 w 3600001"/>
              <a:gd name="connsiteY23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209881" y="-46279"/>
                  <a:pt x="288806" y="8804"/>
                  <a:pt x="478286" y="0"/>
                </a:cubicBezTo>
                <a:cubicBezTo>
                  <a:pt x="667766" y="-8804"/>
                  <a:pt x="850476" y="5372"/>
                  <a:pt x="1028572" y="0"/>
                </a:cubicBezTo>
                <a:cubicBezTo>
                  <a:pt x="1206668" y="-5372"/>
                  <a:pt x="1369063" y="15476"/>
                  <a:pt x="1506858" y="0"/>
                </a:cubicBezTo>
                <a:cubicBezTo>
                  <a:pt x="1644653" y="-15476"/>
                  <a:pt x="1787088" y="26591"/>
                  <a:pt x="1985143" y="0"/>
                </a:cubicBezTo>
                <a:cubicBezTo>
                  <a:pt x="2183199" y="-26591"/>
                  <a:pt x="2233485" y="21943"/>
                  <a:pt x="2427429" y="0"/>
                </a:cubicBezTo>
                <a:cubicBezTo>
                  <a:pt x="2621373" y="-21943"/>
                  <a:pt x="2739266" y="27334"/>
                  <a:pt x="2941715" y="0"/>
                </a:cubicBezTo>
                <a:cubicBezTo>
                  <a:pt x="3144164" y="-27334"/>
                  <a:pt x="3351889" y="44680"/>
                  <a:pt x="3600001" y="0"/>
                </a:cubicBezTo>
                <a:cubicBezTo>
                  <a:pt x="3624888" y="255234"/>
                  <a:pt x="3598376" y="333026"/>
                  <a:pt x="3600001" y="594000"/>
                </a:cubicBezTo>
                <a:cubicBezTo>
                  <a:pt x="3601626" y="854974"/>
                  <a:pt x="3544969" y="1003184"/>
                  <a:pt x="3600001" y="1161000"/>
                </a:cubicBezTo>
                <a:cubicBezTo>
                  <a:pt x="3655033" y="1318816"/>
                  <a:pt x="3581725" y="1520870"/>
                  <a:pt x="3600001" y="1728000"/>
                </a:cubicBezTo>
                <a:cubicBezTo>
                  <a:pt x="3618277" y="1935130"/>
                  <a:pt x="3568287" y="2434972"/>
                  <a:pt x="3600001" y="2700000"/>
                </a:cubicBezTo>
                <a:cubicBezTo>
                  <a:pt x="3431734" y="2744149"/>
                  <a:pt x="3277702" y="2693441"/>
                  <a:pt x="3193715" y="2700000"/>
                </a:cubicBezTo>
                <a:cubicBezTo>
                  <a:pt x="3109728" y="2706559"/>
                  <a:pt x="2873916" y="2697666"/>
                  <a:pt x="2787429" y="2700000"/>
                </a:cubicBezTo>
                <a:cubicBezTo>
                  <a:pt x="2700942" y="2702334"/>
                  <a:pt x="2332675" y="2632709"/>
                  <a:pt x="2201143" y="2700000"/>
                </a:cubicBezTo>
                <a:cubicBezTo>
                  <a:pt x="2069611" y="2767291"/>
                  <a:pt x="1899292" y="2671619"/>
                  <a:pt x="1794858" y="2700000"/>
                </a:cubicBezTo>
                <a:cubicBezTo>
                  <a:pt x="1690424" y="2728381"/>
                  <a:pt x="1366555" y="2672374"/>
                  <a:pt x="1244572" y="2700000"/>
                </a:cubicBezTo>
                <a:cubicBezTo>
                  <a:pt x="1122589" y="2727626"/>
                  <a:pt x="897701" y="2696970"/>
                  <a:pt x="802286" y="2700000"/>
                </a:cubicBezTo>
                <a:cubicBezTo>
                  <a:pt x="706871" y="2703030"/>
                  <a:pt x="257897" y="2641025"/>
                  <a:pt x="0" y="2700000"/>
                </a:cubicBezTo>
                <a:cubicBezTo>
                  <a:pt x="-37639" y="2469529"/>
                  <a:pt x="3219" y="2317794"/>
                  <a:pt x="0" y="2106000"/>
                </a:cubicBezTo>
                <a:cubicBezTo>
                  <a:pt x="-3219" y="1894206"/>
                  <a:pt x="39625" y="1845331"/>
                  <a:pt x="0" y="1647000"/>
                </a:cubicBezTo>
                <a:cubicBezTo>
                  <a:pt x="-39625" y="1448669"/>
                  <a:pt x="7561" y="1179628"/>
                  <a:pt x="0" y="1053000"/>
                </a:cubicBezTo>
                <a:cubicBezTo>
                  <a:pt x="-7561" y="926372"/>
                  <a:pt x="18769" y="699253"/>
                  <a:pt x="0" y="567000"/>
                </a:cubicBezTo>
                <a:cubicBezTo>
                  <a:pt x="-18769" y="434747"/>
                  <a:pt x="57330" y="268785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126494" y="-1052"/>
                  <a:pt x="283605" y="49857"/>
                  <a:pt x="514286" y="0"/>
                </a:cubicBezTo>
                <a:cubicBezTo>
                  <a:pt x="744967" y="-49857"/>
                  <a:pt x="949905" y="33196"/>
                  <a:pt x="1100572" y="0"/>
                </a:cubicBezTo>
                <a:cubicBezTo>
                  <a:pt x="1251239" y="-33196"/>
                  <a:pt x="1454283" y="22491"/>
                  <a:pt x="1542858" y="0"/>
                </a:cubicBezTo>
                <a:cubicBezTo>
                  <a:pt x="1631433" y="-22491"/>
                  <a:pt x="1894545" y="50353"/>
                  <a:pt x="2021143" y="0"/>
                </a:cubicBezTo>
                <a:cubicBezTo>
                  <a:pt x="2147741" y="-50353"/>
                  <a:pt x="2332602" y="26639"/>
                  <a:pt x="2427429" y="0"/>
                </a:cubicBezTo>
                <a:cubicBezTo>
                  <a:pt x="2522256" y="-26639"/>
                  <a:pt x="2804477" y="54642"/>
                  <a:pt x="3013715" y="0"/>
                </a:cubicBezTo>
                <a:cubicBezTo>
                  <a:pt x="3222953" y="-54642"/>
                  <a:pt x="3477256" y="37517"/>
                  <a:pt x="3600001" y="0"/>
                </a:cubicBezTo>
                <a:cubicBezTo>
                  <a:pt x="3604796" y="161824"/>
                  <a:pt x="3593500" y="383751"/>
                  <a:pt x="3600001" y="486000"/>
                </a:cubicBezTo>
                <a:cubicBezTo>
                  <a:pt x="3606502" y="588249"/>
                  <a:pt x="3562643" y="832922"/>
                  <a:pt x="3600001" y="999000"/>
                </a:cubicBezTo>
                <a:cubicBezTo>
                  <a:pt x="3637359" y="1165078"/>
                  <a:pt x="3575195" y="1303210"/>
                  <a:pt x="3600001" y="1512000"/>
                </a:cubicBezTo>
                <a:cubicBezTo>
                  <a:pt x="3624807" y="1720790"/>
                  <a:pt x="3556952" y="1829466"/>
                  <a:pt x="3600001" y="1971000"/>
                </a:cubicBezTo>
                <a:cubicBezTo>
                  <a:pt x="3643050" y="2112534"/>
                  <a:pt x="3550323" y="2438472"/>
                  <a:pt x="3600001" y="2700000"/>
                </a:cubicBezTo>
                <a:cubicBezTo>
                  <a:pt x="3348738" y="2756198"/>
                  <a:pt x="3282989" y="2644832"/>
                  <a:pt x="3085715" y="2700000"/>
                </a:cubicBezTo>
                <a:cubicBezTo>
                  <a:pt x="2888441" y="2755168"/>
                  <a:pt x="2651947" y="2673642"/>
                  <a:pt x="2499429" y="2700000"/>
                </a:cubicBezTo>
                <a:cubicBezTo>
                  <a:pt x="2346911" y="2726358"/>
                  <a:pt x="2184216" y="2677041"/>
                  <a:pt x="1949143" y="2700000"/>
                </a:cubicBezTo>
                <a:cubicBezTo>
                  <a:pt x="1714070" y="2722959"/>
                  <a:pt x="1660026" y="2695968"/>
                  <a:pt x="1506858" y="2700000"/>
                </a:cubicBezTo>
                <a:cubicBezTo>
                  <a:pt x="1353690" y="2704032"/>
                  <a:pt x="1191800" y="2667948"/>
                  <a:pt x="1064572" y="2700000"/>
                </a:cubicBezTo>
                <a:cubicBezTo>
                  <a:pt x="937344" y="2732052"/>
                  <a:pt x="817172" y="2690643"/>
                  <a:pt x="658286" y="2700000"/>
                </a:cubicBezTo>
                <a:cubicBezTo>
                  <a:pt x="499400" y="2709357"/>
                  <a:pt x="201162" y="2628128"/>
                  <a:pt x="0" y="2700000"/>
                </a:cubicBezTo>
                <a:cubicBezTo>
                  <a:pt x="-2932" y="2570878"/>
                  <a:pt x="2564" y="2340037"/>
                  <a:pt x="0" y="2160000"/>
                </a:cubicBezTo>
                <a:cubicBezTo>
                  <a:pt x="-2564" y="1979963"/>
                  <a:pt x="52899" y="1877898"/>
                  <a:pt x="0" y="1620000"/>
                </a:cubicBezTo>
                <a:cubicBezTo>
                  <a:pt x="-52899" y="1362102"/>
                  <a:pt x="45452" y="1261436"/>
                  <a:pt x="0" y="1026000"/>
                </a:cubicBezTo>
                <a:cubicBezTo>
                  <a:pt x="-45452" y="790564"/>
                  <a:pt x="7295" y="692680"/>
                  <a:pt x="0" y="567000"/>
                </a:cubicBezTo>
                <a:cubicBezTo>
                  <a:pt x="-7295" y="441320"/>
                  <a:pt x="64205" y="165808"/>
                  <a:pt x="0" y="0"/>
                </a:cubicBezTo>
                <a:close/>
              </a:path>
            </a:pathLst>
          </a:custGeom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5995515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6840497"/>
            <a:ext cx="3600001" cy="2700000"/>
          </a:xfrm>
          <a:custGeom>
            <a:avLst/>
            <a:gdLst>
              <a:gd name="connsiteX0" fmla="*/ 0 w 3600001"/>
              <a:gd name="connsiteY0" fmla="*/ 0 h 2700000"/>
              <a:gd name="connsiteX1" fmla="*/ 406286 w 3600001"/>
              <a:gd name="connsiteY1" fmla="*/ 0 h 2700000"/>
              <a:gd name="connsiteX2" fmla="*/ 956572 w 3600001"/>
              <a:gd name="connsiteY2" fmla="*/ 0 h 2700000"/>
              <a:gd name="connsiteX3" fmla="*/ 1398858 w 3600001"/>
              <a:gd name="connsiteY3" fmla="*/ 0 h 2700000"/>
              <a:gd name="connsiteX4" fmla="*/ 1877143 w 3600001"/>
              <a:gd name="connsiteY4" fmla="*/ 0 h 2700000"/>
              <a:gd name="connsiteX5" fmla="*/ 2427429 w 3600001"/>
              <a:gd name="connsiteY5" fmla="*/ 0 h 2700000"/>
              <a:gd name="connsiteX6" fmla="*/ 2941715 w 3600001"/>
              <a:gd name="connsiteY6" fmla="*/ 0 h 2700000"/>
              <a:gd name="connsiteX7" fmla="*/ 3600001 w 3600001"/>
              <a:gd name="connsiteY7" fmla="*/ 0 h 2700000"/>
              <a:gd name="connsiteX8" fmla="*/ 3600001 w 3600001"/>
              <a:gd name="connsiteY8" fmla="*/ 567000 h 2700000"/>
              <a:gd name="connsiteX9" fmla="*/ 3600001 w 3600001"/>
              <a:gd name="connsiteY9" fmla="*/ 1080000 h 2700000"/>
              <a:gd name="connsiteX10" fmla="*/ 3600001 w 3600001"/>
              <a:gd name="connsiteY10" fmla="*/ 1647000 h 2700000"/>
              <a:gd name="connsiteX11" fmla="*/ 3600001 w 3600001"/>
              <a:gd name="connsiteY11" fmla="*/ 2214000 h 2700000"/>
              <a:gd name="connsiteX12" fmla="*/ 3600001 w 3600001"/>
              <a:gd name="connsiteY12" fmla="*/ 2700000 h 2700000"/>
              <a:gd name="connsiteX13" fmla="*/ 3193715 w 3600001"/>
              <a:gd name="connsiteY13" fmla="*/ 2700000 h 2700000"/>
              <a:gd name="connsiteX14" fmla="*/ 2679429 w 3600001"/>
              <a:gd name="connsiteY14" fmla="*/ 2700000 h 2700000"/>
              <a:gd name="connsiteX15" fmla="*/ 2093143 w 3600001"/>
              <a:gd name="connsiteY15" fmla="*/ 2700000 h 2700000"/>
              <a:gd name="connsiteX16" fmla="*/ 1650858 w 3600001"/>
              <a:gd name="connsiteY16" fmla="*/ 2700000 h 2700000"/>
              <a:gd name="connsiteX17" fmla="*/ 1100572 w 3600001"/>
              <a:gd name="connsiteY17" fmla="*/ 2700000 h 2700000"/>
              <a:gd name="connsiteX18" fmla="*/ 622286 w 3600001"/>
              <a:gd name="connsiteY18" fmla="*/ 2700000 h 2700000"/>
              <a:gd name="connsiteX19" fmla="*/ 0 w 3600001"/>
              <a:gd name="connsiteY19" fmla="*/ 2700000 h 2700000"/>
              <a:gd name="connsiteX20" fmla="*/ 0 w 3600001"/>
              <a:gd name="connsiteY20" fmla="*/ 2241000 h 2700000"/>
              <a:gd name="connsiteX21" fmla="*/ 0 w 3600001"/>
              <a:gd name="connsiteY21" fmla="*/ 1647000 h 2700000"/>
              <a:gd name="connsiteX22" fmla="*/ 0 w 3600001"/>
              <a:gd name="connsiteY22" fmla="*/ 1161000 h 2700000"/>
              <a:gd name="connsiteX23" fmla="*/ 0 w 3600001"/>
              <a:gd name="connsiteY23" fmla="*/ 648000 h 2700000"/>
              <a:gd name="connsiteX24" fmla="*/ 0 w 3600001"/>
              <a:gd name="connsiteY2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00001" h="2700000" fill="none" extrusionOk="0">
                <a:moveTo>
                  <a:pt x="0" y="0"/>
                </a:moveTo>
                <a:cubicBezTo>
                  <a:pt x="136424" y="-35332"/>
                  <a:pt x="238331" y="33886"/>
                  <a:pt x="406286" y="0"/>
                </a:cubicBezTo>
                <a:cubicBezTo>
                  <a:pt x="574241" y="-33886"/>
                  <a:pt x="748695" y="52968"/>
                  <a:pt x="956572" y="0"/>
                </a:cubicBezTo>
                <a:cubicBezTo>
                  <a:pt x="1164449" y="-52968"/>
                  <a:pt x="1214156" y="8478"/>
                  <a:pt x="1398858" y="0"/>
                </a:cubicBezTo>
                <a:cubicBezTo>
                  <a:pt x="1583560" y="-8478"/>
                  <a:pt x="1649348" y="32836"/>
                  <a:pt x="1877143" y="0"/>
                </a:cubicBezTo>
                <a:cubicBezTo>
                  <a:pt x="2104938" y="-32836"/>
                  <a:pt x="2201340" y="41050"/>
                  <a:pt x="2427429" y="0"/>
                </a:cubicBezTo>
                <a:cubicBezTo>
                  <a:pt x="2653518" y="-41050"/>
                  <a:pt x="2780395" y="55051"/>
                  <a:pt x="2941715" y="0"/>
                </a:cubicBezTo>
                <a:cubicBezTo>
                  <a:pt x="3103035" y="-55051"/>
                  <a:pt x="3368500" y="32670"/>
                  <a:pt x="3600001" y="0"/>
                </a:cubicBezTo>
                <a:cubicBezTo>
                  <a:pt x="3646666" y="252194"/>
                  <a:pt x="3555395" y="374058"/>
                  <a:pt x="3600001" y="567000"/>
                </a:cubicBezTo>
                <a:cubicBezTo>
                  <a:pt x="3644607" y="759942"/>
                  <a:pt x="3543814" y="833222"/>
                  <a:pt x="3600001" y="1080000"/>
                </a:cubicBezTo>
                <a:cubicBezTo>
                  <a:pt x="3656188" y="1326778"/>
                  <a:pt x="3563710" y="1514486"/>
                  <a:pt x="3600001" y="1647000"/>
                </a:cubicBezTo>
                <a:cubicBezTo>
                  <a:pt x="3636292" y="1779514"/>
                  <a:pt x="3549109" y="1972766"/>
                  <a:pt x="3600001" y="2214000"/>
                </a:cubicBezTo>
                <a:cubicBezTo>
                  <a:pt x="3650893" y="2455234"/>
                  <a:pt x="3558270" y="2579866"/>
                  <a:pt x="3600001" y="2700000"/>
                </a:cubicBezTo>
                <a:cubicBezTo>
                  <a:pt x="3407625" y="2748652"/>
                  <a:pt x="3360658" y="2662312"/>
                  <a:pt x="3193715" y="2700000"/>
                </a:cubicBezTo>
                <a:cubicBezTo>
                  <a:pt x="3026772" y="2737688"/>
                  <a:pt x="2879723" y="2658642"/>
                  <a:pt x="2679429" y="2700000"/>
                </a:cubicBezTo>
                <a:cubicBezTo>
                  <a:pt x="2479135" y="2741358"/>
                  <a:pt x="2345217" y="2650573"/>
                  <a:pt x="2093143" y="2700000"/>
                </a:cubicBezTo>
                <a:cubicBezTo>
                  <a:pt x="1841069" y="2749427"/>
                  <a:pt x="1742046" y="2672576"/>
                  <a:pt x="1650858" y="2700000"/>
                </a:cubicBezTo>
                <a:cubicBezTo>
                  <a:pt x="1559671" y="2727424"/>
                  <a:pt x="1229595" y="2674008"/>
                  <a:pt x="1100572" y="2700000"/>
                </a:cubicBezTo>
                <a:cubicBezTo>
                  <a:pt x="971549" y="2725992"/>
                  <a:pt x="752497" y="2669994"/>
                  <a:pt x="622286" y="2700000"/>
                </a:cubicBezTo>
                <a:cubicBezTo>
                  <a:pt x="492075" y="2730006"/>
                  <a:pt x="136261" y="2660013"/>
                  <a:pt x="0" y="2700000"/>
                </a:cubicBezTo>
                <a:cubicBezTo>
                  <a:pt x="-15913" y="2474954"/>
                  <a:pt x="4269" y="2426833"/>
                  <a:pt x="0" y="2241000"/>
                </a:cubicBezTo>
                <a:cubicBezTo>
                  <a:pt x="-4269" y="2055167"/>
                  <a:pt x="44791" y="1887377"/>
                  <a:pt x="0" y="1647000"/>
                </a:cubicBezTo>
                <a:cubicBezTo>
                  <a:pt x="-44791" y="1406623"/>
                  <a:pt x="54148" y="1335413"/>
                  <a:pt x="0" y="1161000"/>
                </a:cubicBezTo>
                <a:cubicBezTo>
                  <a:pt x="-54148" y="986587"/>
                  <a:pt x="52899" y="788907"/>
                  <a:pt x="0" y="648000"/>
                </a:cubicBezTo>
                <a:cubicBezTo>
                  <a:pt x="-52899" y="507093"/>
                  <a:pt x="39142" y="190207"/>
                  <a:pt x="0" y="0"/>
                </a:cubicBezTo>
                <a:close/>
              </a:path>
              <a:path w="3600001" h="2700000" stroke="0" extrusionOk="0">
                <a:moveTo>
                  <a:pt x="0" y="0"/>
                </a:moveTo>
                <a:cubicBezTo>
                  <a:pt x="202885" y="-21888"/>
                  <a:pt x="207925" y="24145"/>
                  <a:pt x="406286" y="0"/>
                </a:cubicBezTo>
                <a:cubicBezTo>
                  <a:pt x="604647" y="-24145"/>
                  <a:pt x="744547" y="36667"/>
                  <a:pt x="884572" y="0"/>
                </a:cubicBezTo>
                <a:cubicBezTo>
                  <a:pt x="1024597" y="-36667"/>
                  <a:pt x="1198416" y="606"/>
                  <a:pt x="1470858" y="0"/>
                </a:cubicBezTo>
                <a:cubicBezTo>
                  <a:pt x="1743300" y="-606"/>
                  <a:pt x="1713987" y="22255"/>
                  <a:pt x="1913143" y="0"/>
                </a:cubicBezTo>
                <a:cubicBezTo>
                  <a:pt x="2112299" y="-22255"/>
                  <a:pt x="2170165" y="7890"/>
                  <a:pt x="2319429" y="0"/>
                </a:cubicBezTo>
                <a:cubicBezTo>
                  <a:pt x="2468693" y="-7890"/>
                  <a:pt x="2618400" y="11354"/>
                  <a:pt x="2761715" y="0"/>
                </a:cubicBezTo>
                <a:cubicBezTo>
                  <a:pt x="2905030" y="-11354"/>
                  <a:pt x="3425132" y="40970"/>
                  <a:pt x="3600001" y="0"/>
                </a:cubicBezTo>
                <a:cubicBezTo>
                  <a:pt x="3610291" y="209064"/>
                  <a:pt x="3583005" y="275083"/>
                  <a:pt x="3600001" y="513000"/>
                </a:cubicBezTo>
                <a:cubicBezTo>
                  <a:pt x="3616997" y="750917"/>
                  <a:pt x="3592272" y="788171"/>
                  <a:pt x="3600001" y="1026000"/>
                </a:cubicBezTo>
                <a:cubicBezTo>
                  <a:pt x="3607730" y="1263829"/>
                  <a:pt x="3564125" y="1347134"/>
                  <a:pt x="3600001" y="1566000"/>
                </a:cubicBezTo>
                <a:cubicBezTo>
                  <a:pt x="3635877" y="1784866"/>
                  <a:pt x="3562774" y="1904457"/>
                  <a:pt x="3600001" y="2052000"/>
                </a:cubicBezTo>
                <a:cubicBezTo>
                  <a:pt x="3637228" y="2199543"/>
                  <a:pt x="3539799" y="2399098"/>
                  <a:pt x="3600001" y="2700000"/>
                </a:cubicBezTo>
                <a:cubicBezTo>
                  <a:pt x="3435685" y="2717870"/>
                  <a:pt x="3194345" y="2653013"/>
                  <a:pt x="3013715" y="2700000"/>
                </a:cubicBezTo>
                <a:cubicBezTo>
                  <a:pt x="2833085" y="2746987"/>
                  <a:pt x="2704461" y="2648656"/>
                  <a:pt x="2571429" y="2700000"/>
                </a:cubicBezTo>
                <a:cubicBezTo>
                  <a:pt x="2438397" y="2751344"/>
                  <a:pt x="2354470" y="2693285"/>
                  <a:pt x="2165143" y="2700000"/>
                </a:cubicBezTo>
                <a:cubicBezTo>
                  <a:pt x="1975816" y="2706715"/>
                  <a:pt x="1791854" y="2652715"/>
                  <a:pt x="1614858" y="2700000"/>
                </a:cubicBezTo>
                <a:cubicBezTo>
                  <a:pt x="1437863" y="2747285"/>
                  <a:pt x="1374621" y="2679526"/>
                  <a:pt x="1172572" y="2700000"/>
                </a:cubicBezTo>
                <a:cubicBezTo>
                  <a:pt x="970523" y="2720474"/>
                  <a:pt x="899514" y="2681376"/>
                  <a:pt x="694286" y="2700000"/>
                </a:cubicBezTo>
                <a:cubicBezTo>
                  <a:pt x="489058" y="2718624"/>
                  <a:pt x="147387" y="2628784"/>
                  <a:pt x="0" y="2700000"/>
                </a:cubicBezTo>
                <a:cubicBezTo>
                  <a:pt x="-44473" y="2573522"/>
                  <a:pt x="17891" y="2411889"/>
                  <a:pt x="0" y="2160000"/>
                </a:cubicBezTo>
                <a:cubicBezTo>
                  <a:pt x="-17891" y="1908111"/>
                  <a:pt x="12662" y="1889809"/>
                  <a:pt x="0" y="1674000"/>
                </a:cubicBezTo>
                <a:cubicBezTo>
                  <a:pt x="-12662" y="1458191"/>
                  <a:pt x="56749" y="1232906"/>
                  <a:pt x="0" y="1080000"/>
                </a:cubicBezTo>
                <a:cubicBezTo>
                  <a:pt x="-56749" y="927094"/>
                  <a:pt x="51871" y="771440"/>
                  <a:pt x="0" y="621000"/>
                </a:cubicBezTo>
                <a:cubicBezTo>
                  <a:pt x="-51871" y="470560"/>
                  <a:pt x="52253" y="204927"/>
                  <a:pt x="0" y="0"/>
                </a:cubicBezTo>
                <a:close/>
              </a:path>
            </a:pathLst>
          </a:custGeom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41291368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7415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5124" cy="9906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-143592" y="1643043"/>
            <a:ext cx="3496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Výtvarná súťaž</a:t>
            </a:r>
          </a:p>
          <a:p>
            <a:r>
              <a:rPr lang="sk-SK" sz="28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„Vesmír očami detí“</a:t>
            </a:r>
            <a:endParaRPr lang="sk-SK" sz="28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Obrázok 5" descr="Vesmír očami detí 2025 Emilko (1)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38150"/>
            <a:ext cx="3238500" cy="4318000"/>
          </a:xfrm>
          <a:prstGeom prst="rect">
            <a:avLst/>
          </a:prstGeom>
        </p:spPr>
      </p:pic>
      <p:pic>
        <p:nvPicPr>
          <p:cNvPr id="7" name="Obrázok 6" descr="Vesmír očami detí 2025 Emilko (4)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6861" y="6983574"/>
            <a:ext cx="2922426" cy="292242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33" y="3521075"/>
            <a:ext cx="38100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736x/3e/e9/e3/3ee9e3d39df1845a684e26d348f9c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772936" y="3673929"/>
            <a:ext cx="3312125" cy="461665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/>
            </a:prstTxWarp>
            <a:spAutoFit/>
          </a:bodyPr>
          <a:lstStyle/>
          <a:p>
            <a:r>
              <a:rPr lang="sk-SK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Koniec školského roka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061477" y="5552106"/>
            <a:ext cx="2735044" cy="584775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sk-SK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AHOJ  LETO</a:t>
            </a:r>
          </a:p>
        </p:txBody>
      </p:sp>
    </p:spTree>
    <p:extLst>
      <p:ext uri="{BB962C8B-B14F-4D97-AF65-F5344CB8AC3E}">
        <p14:creationId xmlns:p14="http://schemas.microsoft.com/office/powerpoint/2010/main" val="1003838507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1122</TotalTime>
  <Words>572</Words>
  <Application>Microsoft Office PowerPoint</Application>
  <PresentationFormat>A4 (210 x 297 mm)</PresentationFormat>
  <Paragraphs>144</Paragraphs>
  <Slides>91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91</vt:i4>
      </vt:variant>
    </vt:vector>
  </HeadingPairs>
  <TitlesOfParts>
    <vt:vector size="97" baseType="lpstr">
      <vt:lpstr>Arial</vt:lpstr>
      <vt:lpstr>Calibri</vt:lpstr>
      <vt:lpstr>Calibri Light</vt:lpstr>
      <vt:lpstr>Comic Sans MS</vt:lpstr>
      <vt:lpstr>Lucida Calligraphy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Mš Nový diel Hurbano</dc:creator>
  <cp:lastModifiedBy>baka</cp:lastModifiedBy>
  <cp:revision>157</cp:revision>
  <dcterms:created xsi:type="dcterms:W3CDTF">2025-03-20T18:07:36Z</dcterms:created>
  <dcterms:modified xsi:type="dcterms:W3CDTF">2025-09-02T05:51:14Z</dcterms:modified>
</cp:coreProperties>
</file>