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2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312" r:id="rId5"/>
    <p:sldId id="259" r:id="rId6"/>
    <p:sldId id="260" r:id="rId7"/>
    <p:sldId id="313" r:id="rId8"/>
    <p:sldId id="262" r:id="rId9"/>
    <p:sldId id="263" r:id="rId10"/>
    <p:sldId id="264" r:id="rId11"/>
    <p:sldId id="350" r:id="rId12"/>
    <p:sldId id="343" r:id="rId13"/>
    <p:sldId id="265" r:id="rId14"/>
    <p:sldId id="314" r:id="rId15"/>
    <p:sldId id="266" r:id="rId16"/>
    <p:sldId id="315" r:id="rId17"/>
    <p:sldId id="282" r:id="rId18"/>
    <p:sldId id="267" r:id="rId19"/>
    <p:sldId id="268" r:id="rId20"/>
    <p:sldId id="269" r:id="rId21"/>
    <p:sldId id="316" r:id="rId22"/>
    <p:sldId id="317" r:id="rId23"/>
    <p:sldId id="270" r:id="rId24"/>
    <p:sldId id="271" r:id="rId25"/>
    <p:sldId id="318" r:id="rId26"/>
    <p:sldId id="272" r:id="rId27"/>
    <p:sldId id="319" r:id="rId28"/>
    <p:sldId id="347" r:id="rId29"/>
    <p:sldId id="273" r:id="rId30"/>
    <p:sldId id="274" r:id="rId31"/>
    <p:sldId id="275" r:id="rId32"/>
    <p:sldId id="276" r:id="rId33"/>
    <p:sldId id="320" r:id="rId34"/>
    <p:sldId id="277" r:id="rId35"/>
    <p:sldId id="283" r:id="rId36"/>
    <p:sldId id="284" r:id="rId37"/>
    <p:sldId id="321" r:id="rId38"/>
    <p:sldId id="322" r:id="rId39"/>
    <p:sldId id="323" r:id="rId40"/>
    <p:sldId id="324" r:id="rId41"/>
    <p:sldId id="278" r:id="rId42"/>
    <p:sldId id="325" r:id="rId43"/>
    <p:sldId id="326" r:id="rId44"/>
    <p:sldId id="349" r:id="rId45"/>
    <p:sldId id="285" r:id="rId46"/>
    <p:sldId id="286" r:id="rId47"/>
    <p:sldId id="348" r:id="rId48"/>
    <p:sldId id="279" r:id="rId49"/>
    <p:sldId id="327" r:id="rId50"/>
    <p:sldId id="280" r:id="rId51"/>
    <p:sldId id="328" r:id="rId52"/>
    <p:sldId id="281" r:id="rId53"/>
    <p:sldId id="329" r:id="rId54"/>
    <p:sldId id="287" r:id="rId55"/>
    <p:sldId id="290" r:id="rId56"/>
    <p:sldId id="291" r:id="rId57"/>
    <p:sldId id="330" r:id="rId58"/>
    <p:sldId id="331" r:id="rId59"/>
    <p:sldId id="292" r:id="rId60"/>
    <p:sldId id="293" r:id="rId61"/>
    <p:sldId id="332" r:id="rId62"/>
    <p:sldId id="294" r:id="rId63"/>
    <p:sldId id="333" r:id="rId64"/>
    <p:sldId id="295" r:id="rId65"/>
    <p:sldId id="334" r:id="rId66"/>
    <p:sldId id="346" r:id="rId67"/>
    <p:sldId id="344" r:id="rId68"/>
    <p:sldId id="345" r:id="rId69"/>
    <p:sldId id="296" r:id="rId70"/>
    <p:sldId id="335" r:id="rId71"/>
    <p:sldId id="336" r:id="rId72"/>
    <p:sldId id="297" r:id="rId73"/>
    <p:sldId id="337" r:id="rId74"/>
    <p:sldId id="307" r:id="rId75"/>
    <p:sldId id="302" r:id="rId76"/>
    <p:sldId id="338" r:id="rId77"/>
    <p:sldId id="303" r:id="rId78"/>
    <p:sldId id="339" r:id="rId79"/>
    <p:sldId id="305" r:id="rId80"/>
    <p:sldId id="308" r:id="rId81"/>
    <p:sldId id="340" r:id="rId82"/>
    <p:sldId id="309" r:id="rId83"/>
    <p:sldId id="341" r:id="rId84"/>
    <p:sldId id="306" r:id="rId85"/>
    <p:sldId id="342" r:id="rId86"/>
    <p:sldId id="298" r:id="rId87"/>
  </p:sldIdLst>
  <p:sldSz cx="6858000" cy="9906000" type="A4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FF00FF"/>
    <a:srgbClr val="DD4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51" d="100"/>
          <a:sy n="51" d="100"/>
        </p:scale>
        <p:origin x="22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053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47643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4134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6769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8755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2626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5345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1653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58509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165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247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AB644-099D-4028-928C-E4AC51C89D11}" type="datetimeFigureOut">
              <a:rPr lang="sk-SK" smtClean="0"/>
              <a:t>22.09.2026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446C3-BDB0-410D-B9EC-F4DD0609F2B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027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6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fi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f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fi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jpg"/><Relationship Id="rId4" Type="http://schemas.openxmlformats.org/officeDocument/2006/relationships/image" Target="../media/image8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jpg"/><Relationship Id="rId4" Type="http://schemas.openxmlformats.org/officeDocument/2006/relationships/image" Target="../media/image9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jpg"/><Relationship Id="rId4" Type="http://schemas.openxmlformats.org/officeDocument/2006/relationships/image" Target="../media/image9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jpg"/><Relationship Id="rId4" Type="http://schemas.openxmlformats.org/officeDocument/2006/relationships/image" Target="../media/image11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jpg"/><Relationship Id="rId4" Type="http://schemas.openxmlformats.org/officeDocument/2006/relationships/image" Target="../media/image12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5.jpg"/><Relationship Id="rId4" Type="http://schemas.openxmlformats.org/officeDocument/2006/relationships/image" Target="../media/image13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8.jpg"/><Relationship Id="rId4" Type="http://schemas.openxmlformats.org/officeDocument/2006/relationships/image" Target="../media/image1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7" Type="http://schemas.openxmlformats.org/officeDocument/2006/relationships/image" Target="../media/image146.jpe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jpg"/><Relationship Id="rId5" Type="http://schemas.microsoft.com/office/2007/relationships/hdphoto" Target="../media/hdphoto4.wdp"/><Relationship Id="rId4" Type="http://schemas.openxmlformats.org/officeDocument/2006/relationships/image" Target="../media/image1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8.jpg"/><Relationship Id="rId4" Type="http://schemas.openxmlformats.org/officeDocument/2006/relationships/image" Target="../media/image14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jpg"/><Relationship Id="rId5" Type="http://schemas.openxmlformats.org/officeDocument/2006/relationships/image" Target="../media/image150.jpg"/><Relationship Id="rId4" Type="http://schemas.openxmlformats.org/officeDocument/2006/relationships/image" Target="../media/image149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8.jpg"/><Relationship Id="rId4" Type="http://schemas.openxmlformats.org/officeDocument/2006/relationships/image" Target="../media/image157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2.jpg"/><Relationship Id="rId4" Type="http://schemas.openxmlformats.org/officeDocument/2006/relationships/image" Target="../media/image16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5.jpg"/><Relationship Id="rId4" Type="http://schemas.openxmlformats.org/officeDocument/2006/relationships/image" Target="../media/image164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7" Type="http://schemas.openxmlformats.org/officeDocument/2006/relationships/image" Target="../media/image16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microsoft.com/office/2007/relationships/hdphoto" Target="../media/hdphoto5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1.jpg"/><Relationship Id="rId5" Type="http://schemas.openxmlformats.org/officeDocument/2006/relationships/image" Target="../media/image170.jpg"/><Relationship Id="rId4" Type="http://schemas.microsoft.com/office/2007/relationships/hdphoto" Target="../media/hdphoto5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8.jpg"/><Relationship Id="rId4" Type="http://schemas.openxmlformats.org/officeDocument/2006/relationships/image" Target="../media/image17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3.jpeg"/><Relationship Id="rId5" Type="http://schemas.openxmlformats.org/officeDocument/2006/relationships/image" Target="../media/image182.jpeg"/><Relationship Id="rId4" Type="http://schemas.openxmlformats.org/officeDocument/2006/relationships/image" Target="../media/image18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jpeg"/><Relationship Id="rId5" Type="http://schemas.openxmlformats.org/officeDocument/2006/relationships/image" Target="../media/image186.jpeg"/><Relationship Id="rId4" Type="http://schemas.openxmlformats.org/officeDocument/2006/relationships/image" Target="../media/image18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4.jpeg"/><Relationship Id="rId4" Type="http://schemas.openxmlformats.org/officeDocument/2006/relationships/image" Target="../media/image193.jpe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jpeg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1.jpg"/><Relationship Id="rId5" Type="http://schemas.openxmlformats.org/officeDocument/2006/relationships/image" Target="../media/image200.jpg"/><Relationship Id="rId4" Type="http://schemas.openxmlformats.org/officeDocument/2006/relationships/image" Target="../media/image199.jpg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3.jpg"/><Relationship Id="rId4" Type="http://schemas.openxmlformats.org/officeDocument/2006/relationships/image" Target="../media/image202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jpg"/><Relationship Id="rId4" Type="http://schemas.openxmlformats.org/officeDocument/2006/relationships/image" Target="../media/image20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4.jpeg"/><Relationship Id="rId4" Type="http://schemas.openxmlformats.org/officeDocument/2006/relationships/image" Target="../media/image213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8.jpg"/><Relationship Id="rId4" Type="http://schemas.openxmlformats.org/officeDocument/2006/relationships/image" Target="../media/image21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1.jpg"/><Relationship Id="rId4" Type="http://schemas.openxmlformats.org/officeDocument/2006/relationships/image" Target="../media/image220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g"/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5.jpg"/><Relationship Id="rId4" Type="http://schemas.openxmlformats.org/officeDocument/2006/relationships/image" Target="../media/image224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g"/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8.jpg"/><Relationship Id="rId4" Type="http://schemas.openxmlformats.org/officeDocument/2006/relationships/image" Target="../media/image227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g"/><Relationship Id="rId2" Type="http://schemas.openxmlformats.org/officeDocument/2006/relationships/image" Target="../media/image2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1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g"/><Relationship Id="rId2" Type="http://schemas.openxmlformats.org/officeDocument/2006/relationships/image" Target="../media/image2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4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g"/><Relationship Id="rId2" Type="http://schemas.openxmlformats.org/officeDocument/2006/relationships/image" Target="../media/image2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6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1.jpeg"/><Relationship Id="rId5" Type="http://schemas.openxmlformats.org/officeDocument/2006/relationships/image" Target="../media/image240.jpeg"/><Relationship Id="rId4" Type="http://schemas.openxmlformats.org/officeDocument/2006/relationships/image" Target="../media/image239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g"/><Relationship Id="rId7" Type="http://schemas.openxmlformats.org/officeDocument/2006/relationships/image" Target="../media/image246.jpg"/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5.jpg"/><Relationship Id="rId5" Type="http://schemas.openxmlformats.org/officeDocument/2006/relationships/image" Target="../media/image244.jpg"/><Relationship Id="rId4" Type="http://schemas.openxmlformats.org/officeDocument/2006/relationships/image" Target="../media/image243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g"/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5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1.png"/><Relationship Id="rId5" Type="http://schemas.openxmlformats.org/officeDocument/2006/relationships/image" Target="../media/image250.png"/><Relationship Id="rId4" Type="http://schemas.openxmlformats.org/officeDocument/2006/relationships/image" Target="../media/image24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g"/><Relationship Id="rId2" Type="http://schemas.openxmlformats.org/officeDocument/2006/relationships/image" Target="../media/image2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5.jpeg"/><Relationship Id="rId5" Type="http://schemas.openxmlformats.org/officeDocument/2006/relationships/image" Target="../media/image254.jpg"/><Relationship Id="rId4" Type="http://schemas.openxmlformats.org/officeDocument/2006/relationships/image" Target="../media/image253.jp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257.png"/><Relationship Id="rId7" Type="http://schemas.microsoft.com/office/2007/relationships/hdphoto" Target="../media/hdphoto8.wdp"/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9.png"/><Relationship Id="rId5" Type="http://schemas.openxmlformats.org/officeDocument/2006/relationships/image" Target="../media/image258.jpeg"/><Relationship Id="rId4" Type="http://schemas.microsoft.com/office/2007/relationships/hdphoto" Target="../media/hdphoto7.wdp"/><Relationship Id="rId9" Type="http://schemas.microsoft.com/office/2007/relationships/hdphoto" Target="../media/hdphoto9.wdp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5.jpg"/><Relationship Id="rId5" Type="http://schemas.openxmlformats.org/officeDocument/2006/relationships/image" Target="../media/image264.jpg"/><Relationship Id="rId4" Type="http://schemas.openxmlformats.org/officeDocument/2006/relationships/image" Target="../media/image263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9.jpg"/><Relationship Id="rId5" Type="http://schemas.openxmlformats.org/officeDocument/2006/relationships/image" Target="../media/image268.jpg"/><Relationship Id="rId4" Type="http://schemas.openxmlformats.org/officeDocument/2006/relationships/image" Target="../media/image267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jpe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3.jpeg"/><Relationship Id="rId4" Type="http://schemas.openxmlformats.org/officeDocument/2006/relationships/image" Target="../media/image272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jfif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7.jfif"/><Relationship Id="rId5" Type="http://schemas.openxmlformats.org/officeDocument/2006/relationships/image" Target="../media/image276.jfif"/><Relationship Id="rId4" Type="http://schemas.openxmlformats.org/officeDocument/2006/relationships/image" Target="../media/image275.jfi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1.jpg"/><Relationship Id="rId4" Type="http://schemas.openxmlformats.org/officeDocument/2006/relationships/image" Target="../media/image280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jpeg"/><Relationship Id="rId2" Type="http://schemas.openxmlformats.org/officeDocument/2006/relationships/image" Target="../media/image28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5.jpg"/><Relationship Id="rId4" Type="http://schemas.openxmlformats.org/officeDocument/2006/relationships/image" Target="../media/image284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jpg"/><Relationship Id="rId2" Type="http://schemas.openxmlformats.org/officeDocument/2006/relationships/image" Target="../media/image28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8.jpg"/><Relationship Id="rId4" Type="http://schemas.openxmlformats.org/officeDocument/2006/relationships/image" Target="../media/image287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eg"/><Relationship Id="rId2" Type="http://schemas.openxmlformats.org/officeDocument/2006/relationships/image" Target="../media/image2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3.jpeg"/><Relationship Id="rId5" Type="http://schemas.openxmlformats.org/officeDocument/2006/relationships/image" Target="../media/image292.jpeg"/><Relationship Id="rId4" Type="http://schemas.openxmlformats.org/officeDocument/2006/relationships/image" Target="../media/image291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jfif"/><Relationship Id="rId2" Type="http://schemas.openxmlformats.org/officeDocument/2006/relationships/image" Target="../media/image2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7.jfif"/><Relationship Id="rId5" Type="http://schemas.openxmlformats.org/officeDocument/2006/relationships/image" Target="../media/image296.jfif"/><Relationship Id="rId4" Type="http://schemas.openxmlformats.org/officeDocument/2006/relationships/image" Target="../media/image295.jfi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jpeg"/><Relationship Id="rId2" Type="http://schemas.openxmlformats.org/officeDocument/2006/relationships/image" Target="../media/image29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1.jpeg"/><Relationship Id="rId4" Type="http://schemas.openxmlformats.org/officeDocument/2006/relationships/image" Target="../media/image300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jfif"/><Relationship Id="rId2" Type="http://schemas.openxmlformats.org/officeDocument/2006/relationships/image" Target="../media/image29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5.jfif"/><Relationship Id="rId5" Type="http://schemas.openxmlformats.org/officeDocument/2006/relationships/image" Target="../media/image304.jfif"/><Relationship Id="rId4" Type="http://schemas.openxmlformats.org/officeDocument/2006/relationships/image" Target="../media/image303.jfi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7561" y="1951463"/>
            <a:ext cx="6231881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latin typeface="Algerian" panose="04020705040A02060702" pitchFamily="82" charset="0"/>
              </a:rPr>
              <a:t>             </a:t>
            </a:r>
          </a:p>
          <a:p>
            <a:r>
              <a:rPr lang="sk-SK" sz="3200" dirty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              KNIHA  ŠKOLY</a:t>
            </a:r>
          </a:p>
          <a:p>
            <a:endParaRPr lang="sk-SK" sz="3200" dirty="0">
              <a:solidFill>
                <a:schemeClr val="accent5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r>
              <a:rPr lang="sk-SK" sz="3200" dirty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Školský rok 2025 – 2026</a:t>
            </a:r>
            <a:endParaRPr lang="sk-SK" sz="3200" dirty="0">
              <a:latin typeface="Algerian" panose="04020705040A02060702" pitchFamily="82" charset="0"/>
            </a:endParaRP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pPr>
              <a:lnSpc>
                <a:spcPct val="150000"/>
              </a:lnSpc>
            </a:pPr>
            <a:r>
              <a:rPr lang="sk-SK" sz="2400" dirty="0">
                <a:latin typeface="Algerian" panose="04020705040A02060702" pitchFamily="82" charset="0"/>
              </a:rPr>
              <a:t>                  </a:t>
            </a:r>
            <a:r>
              <a:rPr lang="sk-SK" sz="2400" dirty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Materská škola</a:t>
            </a:r>
          </a:p>
          <a:p>
            <a:pPr>
              <a:lnSpc>
                <a:spcPct val="150000"/>
              </a:lnSpc>
            </a:pPr>
            <a:r>
              <a:rPr lang="sk-SK" sz="2400" dirty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                  Nový diel 50</a:t>
            </a:r>
          </a:p>
          <a:p>
            <a:pPr>
              <a:lnSpc>
                <a:spcPct val="150000"/>
              </a:lnSpc>
            </a:pPr>
            <a:r>
              <a:rPr lang="sk-SK" sz="2400" dirty="0">
                <a:solidFill>
                  <a:schemeClr val="accent5">
                    <a:lumMod val="50000"/>
                  </a:schemeClr>
                </a:solidFill>
                <a:latin typeface="Algerian" panose="04020705040A02060702" pitchFamily="82" charset="0"/>
              </a:rPr>
              <a:t>                  Hurbanovo</a:t>
            </a:r>
          </a:p>
        </p:txBody>
      </p:sp>
    </p:spTree>
    <p:extLst>
      <p:ext uri="{BB962C8B-B14F-4D97-AF65-F5344CB8AC3E}">
        <p14:creationId xmlns:p14="http://schemas.microsoft.com/office/powerpoint/2010/main" val="4090433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6207" y="3385324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Týždeň mobility v CVČ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871" y="7481806"/>
            <a:ext cx="2640000" cy="1980000"/>
          </a:xfrm>
          <a:custGeom>
            <a:avLst/>
            <a:gdLst>
              <a:gd name="csX0" fmla="*/ 0 w 2640000"/>
              <a:gd name="csY0" fmla="*/ 0 h 1980000"/>
              <a:gd name="csX1" fmla="*/ 475200 w 2640000"/>
              <a:gd name="csY1" fmla="*/ 0 h 1980000"/>
              <a:gd name="csX2" fmla="*/ 950400 w 2640000"/>
              <a:gd name="csY2" fmla="*/ 0 h 1980000"/>
              <a:gd name="csX3" fmla="*/ 1504800 w 2640000"/>
              <a:gd name="csY3" fmla="*/ 0 h 1980000"/>
              <a:gd name="csX4" fmla="*/ 1980000 w 2640000"/>
              <a:gd name="csY4" fmla="*/ 0 h 1980000"/>
              <a:gd name="csX5" fmla="*/ 2640000 w 2640000"/>
              <a:gd name="csY5" fmla="*/ 0 h 1980000"/>
              <a:gd name="csX6" fmla="*/ 2640000 w 2640000"/>
              <a:gd name="csY6" fmla="*/ 435600 h 1980000"/>
              <a:gd name="csX7" fmla="*/ 2640000 w 2640000"/>
              <a:gd name="csY7" fmla="*/ 930600 h 1980000"/>
              <a:gd name="csX8" fmla="*/ 2640000 w 2640000"/>
              <a:gd name="csY8" fmla="*/ 1405800 h 1980000"/>
              <a:gd name="csX9" fmla="*/ 2640000 w 2640000"/>
              <a:gd name="csY9" fmla="*/ 1980000 h 1980000"/>
              <a:gd name="csX10" fmla="*/ 2164800 w 2640000"/>
              <a:gd name="csY10" fmla="*/ 1980000 h 1980000"/>
              <a:gd name="csX11" fmla="*/ 1584000 w 2640000"/>
              <a:gd name="csY11" fmla="*/ 1980000 h 1980000"/>
              <a:gd name="csX12" fmla="*/ 1056000 w 2640000"/>
              <a:gd name="csY12" fmla="*/ 1980000 h 1980000"/>
              <a:gd name="csX13" fmla="*/ 528000 w 2640000"/>
              <a:gd name="csY13" fmla="*/ 1980000 h 1980000"/>
              <a:gd name="csX14" fmla="*/ 0 w 2640000"/>
              <a:gd name="csY14" fmla="*/ 1980000 h 1980000"/>
              <a:gd name="csX15" fmla="*/ 0 w 2640000"/>
              <a:gd name="csY15" fmla="*/ 1544400 h 1980000"/>
              <a:gd name="csX16" fmla="*/ 0 w 2640000"/>
              <a:gd name="csY16" fmla="*/ 1029600 h 1980000"/>
              <a:gd name="csX17" fmla="*/ 0 w 2640000"/>
              <a:gd name="csY17" fmla="*/ 554400 h 1980000"/>
              <a:gd name="csX18" fmla="*/ 0 w 2640000"/>
              <a:gd name="csY18" fmla="*/ 0 h 19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640000" h="1980000" fill="none" extrusionOk="0">
                <a:moveTo>
                  <a:pt x="0" y="0"/>
                </a:moveTo>
                <a:cubicBezTo>
                  <a:pt x="157286" y="-12475"/>
                  <a:pt x="295875" y="26894"/>
                  <a:pt x="475200" y="0"/>
                </a:cubicBezTo>
                <a:cubicBezTo>
                  <a:pt x="654525" y="-26894"/>
                  <a:pt x="766776" y="2917"/>
                  <a:pt x="950400" y="0"/>
                </a:cubicBezTo>
                <a:cubicBezTo>
                  <a:pt x="1134024" y="-2917"/>
                  <a:pt x="1341267" y="66432"/>
                  <a:pt x="1504800" y="0"/>
                </a:cubicBezTo>
                <a:cubicBezTo>
                  <a:pt x="1668333" y="-66432"/>
                  <a:pt x="1796827" y="9512"/>
                  <a:pt x="1980000" y="0"/>
                </a:cubicBezTo>
                <a:cubicBezTo>
                  <a:pt x="2163173" y="-9512"/>
                  <a:pt x="2331583" y="78033"/>
                  <a:pt x="2640000" y="0"/>
                </a:cubicBezTo>
                <a:cubicBezTo>
                  <a:pt x="2659958" y="92738"/>
                  <a:pt x="2600373" y="278507"/>
                  <a:pt x="2640000" y="435600"/>
                </a:cubicBezTo>
                <a:cubicBezTo>
                  <a:pt x="2679627" y="592693"/>
                  <a:pt x="2636885" y="721123"/>
                  <a:pt x="2640000" y="930600"/>
                </a:cubicBezTo>
                <a:cubicBezTo>
                  <a:pt x="2643115" y="1140077"/>
                  <a:pt x="2597781" y="1262469"/>
                  <a:pt x="2640000" y="1405800"/>
                </a:cubicBezTo>
                <a:cubicBezTo>
                  <a:pt x="2682219" y="1549131"/>
                  <a:pt x="2616035" y="1728147"/>
                  <a:pt x="2640000" y="1980000"/>
                </a:cubicBezTo>
                <a:cubicBezTo>
                  <a:pt x="2451097" y="2008770"/>
                  <a:pt x="2268235" y="1954555"/>
                  <a:pt x="2164800" y="1980000"/>
                </a:cubicBezTo>
                <a:cubicBezTo>
                  <a:pt x="2061365" y="2005445"/>
                  <a:pt x="1799828" y="1915566"/>
                  <a:pt x="1584000" y="1980000"/>
                </a:cubicBezTo>
                <a:cubicBezTo>
                  <a:pt x="1368172" y="2044434"/>
                  <a:pt x="1186755" y="1973432"/>
                  <a:pt x="1056000" y="1980000"/>
                </a:cubicBezTo>
                <a:cubicBezTo>
                  <a:pt x="925245" y="1986568"/>
                  <a:pt x="758979" y="1944067"/>
                  <a:pt x="528000" y="1980000"/>
                </a:cubicBezTo>
                <a:cubicBezTo>
                  <a:pt x="297021" y="2015933"/>
                  <a:pt x="198309" y="1954495"/>
                  <a:pt x="0" y="1980000"/>
                </a:cubicBezTo>
                <a:cubicBezTo>
                  <a:pt x="-46706" y="1858374"/>
                  <a:pt x="43184" y="1738049"/>
                  <a:pt x="0" y="1544400"/>
                </a:cubicBezTo>
                <a:cubicBezTo>
                  <a:pt x="-43184" y="1350751"/>
                  <a:pt x="53725" y="1254009"/>
                  <a:pt x="0" y="1029600"/>
                </a:cubicBezTo>
                <a:cubicBezTo>
                  <a:pt x="-53725" y="805191"/>
                  <a:pt x="4108" y="764492"/>
                  <a:pt x="0" y="554400"/>
                </a:cubicBezTo>
                <a:cubicBezTo>
                  <a:pt x="-4108" y="344308"/>
                  <a:pt x="22804" y="243989"/>
                  <a:pt x="0" y="0"/>
                </a:cubicBezTo>
                <a:close/>
              </a:path>
              <a:path w="2640000" h="1980000" stroke="0" extrusionOk="0">
                <a:moveTo>
                  <a:pt x="0" y="0"/>
                </a:moveTo>
                <a:cubicBezTo>
                  <a:pt x="131782" y="-34762"/>
                  <a:pt x="264598" y="52471"/>
                  <a:pt x="475200" y="0"/>
                </a:cubicBezTo>
                <a:cubicBezTo>
                  <a:pt x="685802" y="-52471"/>
                  <a:pt x="777869" y="7665"/>
                  <a:pt x="1029600" y="0"/>
                </a:cubicBezTo>
                <a:cubicBezTo>
                  <a:pt x="1281331" y="-7665"/>
                  <a:pt x="1343186" y="1818"/>
                  <a:pt x="1531200" y="0"/>
                </a:cubicBezTo>
                <a:cubicBezTo>
                  <a:pt x="1719214" y="-1818"/>
                  <a:pt x="1898213" y="20585"/>
                  <a:pt x="2112000" y="0"/>
                </a:cubicBezTo>
                <a:cubicBezTo>
                  <a:pt x="2325787" y="-20585"/>
                  <a:pt x="2485907" y="15929"/>
                  <a:pt x="2640000" y="0"/>
                </a:cubicBezTo>
                <a:cubicBezTo>
                  <a:pt x="2660256" y="148563"/>
                  <a:pt x="2620535" y="340765"/>
                  <a:pt x="2640000" y="435600"/>
                </a:cubicBezTo>
                <a:cubicBezTo>
                  <a:pt x="2659465" y="530435"/>
                  <a:pt x="2617324" y="687934"/>
                  <a:pt x="2640000" y="871200"/>
                </a:cubicBezTo>
                <a:cubicBezTo>
                  <a:pt x="2662676" y="1054466"/>
                  <a:pt x="2634543" y="1157224"/>
                  <a:pt x="2640000" y="1306800"/>
                </a:cubicBezTo>
                <a:cubicBezTo>
                  <a:pt x="2645457" y="1456376"/>
                  <a:pt x="2596952" y="1790726"/>
                  <a:pt x="2640000" y="1980000"/>
                </a:cubicBezTo>
                <a:cubicBezTo>
                  <a:pt x="2512313" y="1999893"/>
                  <a:pt x="2267540" y="1972168"/>
                  <a:pt x="2138400" y="1980000"/>
                </a:cubicBezTo>
                <a:cubicBezTo>
                  <a:pt x="2009260" y="1987832"/>
                  <a:pt x="1883901" y="1964312"/>
                  <a:pt x="1663200" y="1980000"/>
                </a:cubicBezTo>
                <a:cubicBezTo>
                  <a:pt x="1442499" y="1995688"/>
                  <a:pt x="1383752" y="1959932"/>
                  <a:pt x="1161600" y="1980000"/>
                </a:cubicBezTo>
                <a:cubicBezTo>
                  <a:pt x="939448" y="2000068"/>
                  <a:pt x="935679" y="1961991"/>
                  <a:pt x="712800" y="1980000"/>
                </a:cubicBezTo>
                <a:cubicBezTo>
                  <a:pt x="489921" y="1998009"/>
                  <a:pt x="143247" y="1970501"/>
                  <a:pt x="0" y="1980000"/>
                </a:cubicBezTo>
                <a:cubicBezTo>
                  <a:pt x="-5474" y="1784529"/>
                  <a:pt x="15894" y="1627464"/>
                  <a:pt x="0" y="1485000"/>
                </a:cubicBezTo>
                <a:cubicBezTo>
                  <a:pt x="-15894" y="1342536"/>
                  <a:pt x="13119" y="1152353"/>
                  <a:pt x="0" y="1049400"/>
                </a:cubicBezTo>
                <a:cubicBezTo>
                  <a:pt x="-13119" y="946447"/>
                  <a:pt x="52217" y="739047"/>
                  <a:pt x="0" y="574200"/>
                </a:cubicBezTo>
                <a:cubicBezTo>
                  <a:pt x="-52217" y="409353"/>
                  <a:pt x="9991" y="127877"/>
                  <a:pt x="0" y="0"/>
                </a:cubicBezTo>
                <a:close/>
              </a:path>
            </a:pathLst>
          </a:custGeom>
          <a:ln w="28575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244509324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407" y="651292"/>
            <a:ext cx="2640000" cy="1980000"/>
          </a:xfrm>
          <a:custGeom>
            <a:avLst/>
            <a:gdLst>
              <a:gd name="csX0" fmla="*/ 0 w 2640000"/>
              <a:gd name="csY0" fmla="*/ 0 h 1980000"/>
              <a:gd name="csX1" fmla="*/ 554400 w 2640000"/>
              <a:gd name="csY1" fmla="*/ 0 h 1980000"/>
              <a:gd name="csX2" fmla="*/ 1135200 w 2640000"/>
              <a:gd name="csY2" fmla="*/ 0 h 1980000"/>
              <a:gd name="csX3" fmla="*/ 1610400 w 2640000"/>
              <a:gd name="csY3" fmla="*/ 0 h 1980000"/>
              <a:gd name="csX4" fmla="*/ 2138400 w 2640000"/>
              <a:gd name="csY4" fmla="*/ 0 h 1980000"/>
              <a:gd name="csX5" fmla="*/ 2640000 w 2640000"/>
              <a:gd name="csY5" fmla="*/ 0 h 1980000"/>
              <a:gd name="csX6" fmla="*/ 2640000 w 2640000"/>
              <a:gd name="csY6" fmla="*/ 455400 h 1980000"/>
              <a:gd name="csX7" fmla="*/ 2640000 w 2640000"/>
              <a:gd name="csY7" fmla="*/ 891000 h 1980000"/>
              <a:gd name="csX8" fmla="*/ 2640000 w 2640000"/>
              <a:gd name="csY8" fmla="*/ 1386000 h 1980000"/>
              <a:gd name="csX9" fmla="*/ 2640000 w 2640000"/>
              <a:gd name="csY9" fmla="*/ 1980000 h 1980000"/>
              <a:gd name="csX10" fmla="*/ 2059200 w 2640000"/>
              <a:gd name="csY10" fmla="*/ 1980000 h 1980000"/>
              <a:gd name="csX11" fmla="*/ 1584000 w 2640000"/>
              <a:gd name="csY11" fmla="*/ 1980000 h 1980000"/>
              <a:gd name="csX12" fmla="*/ 1003200 w 2640000"/>
              <a:gd name="csY12" fmla="*/ 1980000 h 1980000"/>
              <a:gd name="csX13" fmla="*/ 475200 w 2640000"/>
              <a:gd name="csY13" fmla="*/ 1980000 h 1980000"/>
              <a:gd name="csX14" fmla="*/ 0 w 2640000"/>
              <a:gd name="csY14" fmla="*/ 1980000 h 1980000"/>
              <a:gd name="csX15" fmla="*/ 0 w 2640000"/>
              <a:gd name="csY15" fmla="*/ 1465200 h 1980000"/>
              <a:gd name="csX16" fmla="*/ 0 w 2640000"/>
              <a:gd name="csY16" fmla="*/ 950400 h 1980000"/>
              <a:gd name="csX17" fmla="*/ 0 w 2640000"/>
              <a:gd name="csY17" fmla="*/ 435600 h 1980000"/>
              <a:gd name="csX18" fmla="*/ 0 w 2640000"/>
              <a:gd name="csY18" fmla="*/ 0 h 19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640000" h="1980000" fill="none" extrusionOk="0">
                <a:moveTo>
                  <a:pt x="0" y="0"/>
                </a:moveTo>
                <a:cubicBezTo>
                  <a:pt x="182214" y="-58843"/>
                  <a:pt x="385244" y="64357"/>
                  <a:pt x="554400" y="0"/>
                </a:cubicBezTo>
                <a:cubicBezTo>
                  <a:pt x="723556" y="-64357"/>
                  <a:pt x="865421" y="38296"/>
                  <a:pt x="1135200" y="0"/>
                </a:cubicBezTo>
                <a:cubicBezTo>
                  <a:pt x="1404979" y="-38296"/>
                  <a:pt x="1385558" y="44714"/>
                  <a:pt x="1610400" y="0"/>
                </a:cubicBezTo>
                <a:cubicBezTo>
                  <a:pt x="1835242" y="-44714"/>
                  <a:pt x="1893950" y="21539"/>
                  <a:pt x="2138400" y="0"/>
                </a:cubicBezTo>
                <a:cubicBezTo>
                  <a:pt x="2382850" y="-21539"/>
                  <a:pt x="2511612" y="2525"/>
                  <a:pt x="2640000" y="0"/>
                </a:cubicBezTo>
                <a:cubicBezTo>
                  <a:pt x="2644459" y="227137"/>
                  <a:pt x="2587023" y="344948"/>
                  <a:pt x="2640000" y="455400"/>
                </a:cubicBezTo>
                <a:cubicBezTo>
                  <a:pt x="2692977" y="565852"/>
                  <a:pt x="2630955" y="793339"/>
                  <a:pt x="2640000" y="891000"/>
                </a:cubicBezTo>
                <a:cubicBezTo>
                  <a:pt x="2649045" y="988661"/>
                  <a:pt x="2585181" y="1231609"/>
                  <a:pt x="2640000" y="1386000"/>
                </a:cubicBezTo>
                <a:cubicBezTo>
                  <a:pt x="2694819" y="1540391"/>
                  <a:pt x="2588154" y="1702334"/>
                  <a:pt x="2640000" y="1980000"/>
                </a:cubicBezTo>
                <a:cubicBezTo>
                  <a:pt x="2481309" y="2041308"/>
                  <a:pt x="2282979" y="1941049"/>
                  <a:pt x="2059200" y="1980000"/>
                </a:cubicBezTo>
                <a:cubicBezTo>
                  <a:pt x="1835421" y="2018951"/>
                  <a:pt x="1716115" y="1940233"/>
                  <a:pt x="1584000" y="1980000"/>
                </a:cubicBezTo>
                <a:cubicBezTo>
                  <a:pt x="1451885" y="2019767"/>
                  <a:pt x="1194145" y="1946954"/>
                  <a:pt x="1003200" y="1980000"/>
                </a:cubicBezTo>
                <a:cubicBezTo>
                  <a:pt x="812255" y="2013046"/>
                  <a:pt x="675822" y="1968578"/>
                  <a:pt x="475200" y="1980000"/>
                </a:cubicBezTo>
                <a:cubicBezTo>
                  <a:pt x="274578" y="1991422"/>
                  <a:pt x="203576" y="1975783"/>
                  <a:pt x="0" y="1980000"/>
                </a:cubicBezTo>
                <a:cubicBezTo>
                  <a:pt x="-35992" y="1788177"/>
                  <a:pt x="12593" y="1664738"/>
                  <a:pt x="0" y="1465200"/>
                </a:cubicBezTo>
                <a:cubicBezTo>
                  <a:pt x="-12593" y="1265662"/>
                  <a:pt x="56200" y="1182709"/>
                  <a:pt x="0" y="950400"/>
                </a:cubicBezTo>
                <a:cubicBezTo>
                  <a:pt x="-56200" y="718091"/>
                  <a:pt x="22249" y="620195"/>
                  <a:pt x="0" y="435600"/>
                </a:cubicBezTo>
                <a:cubicBezTo>
                  <a:pt x="-22249" y="251005"/>
                  <a:pt x="13721" y="161777"/>
                  <a:pt x="0" y="0"/>
                </a:cubicBezTo>
                <a:close/>
              </a:path>
              <a:path w="2640000" h="1980000" stroke="0" extrusionOk="0">
                <a:moveTo>
                  <a:pt x="0" y="0"/>
                </a:moveTo>
                <a:cubicBezTo>
                  <a:pt x="210648" y="-27204"/>
                  <a:pt x="289587" y="57989"/>
                  <a:pt x="501600" y="0"/>
                </a:cubicBezTo>
                <a:cubicBezTo>
                  <a:pt x="713613" y="-57989"/>
                  <a:pt x="803940" y="32516"/>
                  <a:pt x="976800" y="0"/>
                </a:cubicBezTo>
                <a:cubicBezTo>
                  <a:pt x="1149660" y="-32516"/>
                  <a:pt x="1381545" y="39634"/>
                  <a:pt x="1504800" y="0"/>
                </a:cubicBezTo>
                <a:cubicBezTo>
                  <a:pt x="1628055" y="-39634"/>
                  <a:pt x="1810376" y="14693"/>
                  <a:pt x="2085600" y="0"/>
                </a:cubicBezTo>
                <a:cubicBezTo>
                  <a:pt x="2360824" y="-14693"/>
                  <a:pt x="2515556" y="18736"/>
                  <a:pt x="2640000" y="0"/>
                </a:cubicBezTo>
                <a:cubicBezTo>
                  <a:pt x="2693132" y="254965"/>
                  <a:pt x="2611354" y="399354"/>
                  <a:pt x="2640000" y="514800"/>
                </a:cubicBezTo>
                <a:cubicBezTo>
                  <a:pt x="2668646" y="630246"/>
                  <a:pt x="2639358" y="906958"/>
                  <a:pt x="2640000" y="1029600"/>
                </a:cubicBezTo>
                <a:cubicBezTo>
                  <a:pt x="2640642" y="1152242"/>
                  <a:pt x="2606367" y="1767677"/>
                  <a:pt x="2640000" y="1980000"/>
                </a:cubicBezTo>
                <a:cubicBezTo>
                  <a:pt x="2437596" y="1998105"/>
                  <a:pt x="2356768" y="1944299"/>
                  <a:pt x="2164800" y="1980000"/>
                </a:cubicBezTo>
                <a:cubicBezTo>
                  <a:pt x="1972832" y="2015701"/>
                  <a:pt x="1841213" y="1954348"/>
                  <a:pt x="1610400" y="1980000"/>
                </a:cubicBezTo>
                <a:cubicBezTo>
                  <a:pt x="1379587" y="2005652"/>
                  <a:pt x="1303685" y="1925462"/>
                  <a:pt x="1056000" y="1980000"/>
                </a:cubicBezTo>
                <a:cubicBezTo>
                  <a:pt x="808315" y="2034538"/>
                  <a:pt x="804829" y="1974534"/>
                  <a:pt x="554400" y="1980000"/>
                </a:cubicBezTo>
                <a:cubicBezTo>
                  <a:pt x="303971" y="1985466"/>
                  <a:pt x="251832" y="1963903"/>
                  <a:pt x="0" y="1980000"/>
                </a:cubicBezTo>
                <a:cubicBezTo>
                  <a:pt x="-52133" y="1844718"/>
                  <a:pt x="51233" y="1653175"/>
                  <a:pt x="0" y="1524600"/>
                </a:cubicBezTo>
                <a:cubicBezTo>
                  <a:pt x="-51233" y="1396025"/>
                  <a:pt x="48492" y="1252624"/>
                  <a:pt x="0" y="1089000"/>
                </a:cubicBezTo>
                <a:cubicBezTo>
                  <a:pt x="-48492" y="925376"/>
                  <a:pt x="55937" y="741344"/>
                  <a:pt x="0" y="594000"/>
                </a:cubicBezTo>
                <a:cubicBezTo>
                  <a:pt x="-55937" y="446656"/>
                  <a:pt x="68143" y="148476"/>
                  <a:pt x="0" y="0"/>
                </a:cubicBezTo>
                <a:close/>
              </a:path>
            </a:pathLst>
          </a:custGeom>
          <a:ln w="28575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0694738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00" y="4349979"/>
            <a:ext cx="2640000" cy="1980000"/>
          </a:xfrm>
          <a:custGeom>
            <a:avLst/>
            <a:gdLst>
              <a:gd name="csX0" fmla="*/ 0 w 2640000"/>
              <a:gd name="csY0" fmla="*/ 0 h 1980000"/>
              <a:gd name="csX1" fmla="*/ 448800 w 2640000"/>
              <a:gd name="csY1" fmla="*/ 0 h 1980000"/>
              <a:gd name="csX2" fmla="*/ 950400 w 2640000"/>
              <a:gd name="csY2" fmla="*/ 0 h 1980000"/>
              <a:gd name="csX3" fmla="*/ 1452000 w 2640000"/>
              <a:gd name="csY3" fmla="*/ 0 h 1980000"/>
              <a:gd name="csX4" fmla="*/ 2006400 w 2640000"/>
              <a:gd name="csY4" fmla="*/ 0 h 1980000"/>
              <a:gd name="csX5" fmla="*/ 2640000 w 2640000"/>
              <a:gd name="csY5" fmla="*/ 0 h 1980000"/>
              <a:gd name="csX6" fmla="*/ 2640000 w 2640000"/>
              <a:gd name="csY6" fmla="*/ 514800 h 1980000"/>
              <a:gd name="csX7" fmla="*/ 2640000 w 2640000"/>
              <a:gd name="csY7" fmla="*/ 1009800 h 1980000"/>
              <a:gd name="csX8" fmla="*/ 2640000 w 2640000"/>
              <a:gd name="csY8" fmla="*/ 1465200 h 1980000"/>
              <a:gd name="csX9" fmla="*/ 2640000 w 2640000"/>
              <a:gd name="csY9" fmla="*/ 1980000 h 1980000"/>
              <a:gd name="csX10" fmla="*/ 2085600 w 2640000"/>
              <a:gd name="csY10" fmla="*/ 1980000 h 1980000"/>
              <a:gd name="csX11" fmla="*/ 1531200 w 2640000"/>
              <a:gd name="csY11" fmla="*/ 1980000 h 1980000"/>
              <a:gd name="csX12" fmla="*/ 1029600 w 2640000"/>
              <a:gd name="csY12" fmla="*/ 1980000 h 1980000"/>
              <a:gd name="csX13" fmla="*/ 475200 w 2640000"/>
              <a:gd name="csY13" fmla="*/ 1980000 h 1980000"/>
              <a:gd name="csX14" fmla="*/ 0 w 2640000"/>
              <a:gd name="csY14" fmla="*/ 1980000 h 1980000"/>
              <a:gd name="csX15" fmla="*/ 0 w 2640000"/>
              <a:gd name="csY15" fmla="*/ 1524600 h 1980000"/>
              <a:gd name="csX16" fmla="*/ 0 w 2640000"/>
              <a:gd name="csY16" fmla="*/ 990000 h 1980000"/>
              <a:gd name="csX17" fmla="*/ 0 w 2640000"/>
              <a:gd name="csY17" fmla="*/ 455400 h 1980000"/>
              <a:gd name="csX18" fmla="*/ 0 w 2640000"/>
              <a:gd name="csY18" fmla="*/ 0 h 19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640000" h="1980000" fill="none" extrusionOk="0">
                <a:moveTo>
                  <a:pt x="0" y="0"/>
                </a:moveTo>
                <a:cubicBezTo>
                  <a:pt x="117904" y="-13809"/>
                  <a:pt x="272751" y="14387"/>
                  <a:pt x="448800" y="0"/>
                </a:cubicBezTo>
                <a:cubicBezTo>
                  <a:pt x="624849" y="-14387"/>
                  <a:pt x="741308" y="6874"/>
                  <a:pt x="950400" y="0"/>
                </a:cubicBezTo>
                <a:cubicBezTo>
                  <a:pt x="1159492" y="-6874"/>
                  <a:pt x="1325127" y="3562"/>
                  <a:pt x="1452000" y="0"/>
                </a:cubicBezTo>
                <a:cubicBezTo>
                  <a:pt x="1578873" y="-3562"/>
                  <a:pt x="1799662" y="63026"/>
                  <a:pt x="2006400" y="0"/>
                </a:cubicBezTo>
                <a:cubicBezTo>
                  <a:pt x="2213138" y="-63026"/>
                  <a:pt x="2487651" y="37447"/>
                  <a:pt x="2640000" y="0"/>
                </a:cubicBezTo>
                <a:cubicBezTo>
                  <a:pt x="2641828" y="251093"/>
                  <a:pt x="2607620" y="268429"/>
                  <a:pt x="2640000" y="514800"/>
                </a:cubicBezTo>
                <a:cubicBezTo>
                  <a:pt x="2672380" y="761171"/>
                  <a:pt x="2623964" y="804977"/>
                  <a:pt x="2640000" y="1009800"/>
                </a:cubicBezTo>
                <a:cubicBezTo>
                  <a:pt x="2656036" y="1214623"/>
                  <a:pt x="2599019" y="1318118"/>
                  <a:pt x="2640000" y="1465200"/>
                </a:cubicBezTo>
                <a:cubicBezTo>
                  <a:pt x="2680981" y="1612282"/>
                  <a:pt x="2635139" y="1819480"/>
                  <a:pt x="2640000" y="1980000"/>
                </a:cubicBezTo>
                <a:cubicBezTo>
                  <a:pt x="2426487" y="1995729"/>
                  <a:pt x="2203504" y="1917431"/>
                  <a:pt x="2085600" y="1980000"/>
                </a:cubicBezTo>
                <a:cubicBezTo>
                  <a:pt x="1967696" y="2042569"/>
                  <a:pt x="1708631" y="1928554"/>
                  <a:pt x="1531200" y="1980000"/>
                </a:cubicBezTo>
                <a:cubicBezTo>
                  <a:pt x="1353769" y="2031446"/>
                  <a:pt x="1254952" y="1930221"/>
                  <a:pt x="1029600" y="1980000"/>
                </a:cubicBezTo>
                <a:cubicBezTo>
                  <a:pt x="804248" y="2029779"/>
                  <a:pt x="721680" y="1917630"/>
                  <a:pt x="475200" y="1980000"/>
                </a:cubicBezTo>
                <a:cubicBezTo>
                  <a:pt x="228720" y="2042370"/>
                  <a:pt x="139978" y="1964801"/>
                  <a:pt x="0" y="1980000"/>
                </a:cubicBezTo>
                <a:cubicBezTo>
                  <a:pt x="-26717" y="1776758"/>
                  <a:pt x="9260" y="1620497"/>
                  <a:pt x="0" y="1524600"/>
                </a:cubicBezTo>
                <a:cubicBezTo>
                  <a:pt x="-9260" y="1428703"/>
                  <a:pt x="15685" y="1221907"/>
                  <a:pt x="0" y="990000"/>
                </a:cubicBezTo>
                <a:cubicBezTo>
                  <a:pt x="-15685" y="758093"/>
                  <a:pt x="2175" y="710245"/>
                  <a:pt x="0" y="455400"/>
                </a:cubicBezTo>
                <a:cubicBezTo>
                  <a:pt x="-2175" y="200555"/>
                  <a:pt x="19139" y="185829"/>
                  <a:pt x="0" y="0"/>
                </a:cubicBezTo>
                <a:close/>
              </a:path>
              <a:path w="2640000" h="1980000" stroke="0" extrusionOk="0">
                <a:moveTo>
                  <a:pt x="0" y="0"/>
                </a:moveTo>
                <a:cubicBezTo>
                  <a:pt x="188841" y="-27464"/>
                  <a:pt x="386177" y="26465"/>
                  <a:pt x="580800" y="0"/>
                </a:cubicBezTo>
                <a:cubicBezTo>
                  <a:pt x="775423" y="-26465"/>
                  <a:pt x="806558" y="32293"/>
                  <a:pt x="1029600" y="0"/>
                </a:cubicBezTo>
                <a:cubicBezTo>
                  <a:pt x="1252642" y="-32293"/>
                  <a:pt x="1377037" y="96"/>
                  <a:pt x="1504800" y="0"/>
                </a:cubicBezTo>
                <a:cubicBezTo>
                  <a:pt x="1632563" y="-96"/>
                  <a:pt x="1861121" y="31945"/>
                  <a:pt x="2059200" y="0"/>
                </a:cubicBezTo>
                <a:cubicBezTo>
                  <a:pt x="2257279" y="-31945"/>
                  <a:pt x="2427786" y="38461"/>
                  <a:pt x="2640000" y="0"/>
                </a:cubicBezTo>
                <a:cubicBezTo>
                  <a:pt x="2673116" y="126615"/>
                  <a:pt x="2627822" y="356570"/>
                  <a:pt x="2640000" y="475200"/>
                </a:cubicBezTo>
                <a:cubicBezTo>
                  <a:pt x="2652178" y="593830"/>
                  <a:pt x="2581733" y="846501"/>
                  <a:pt x="2640000" y="970200"/>
                </a:cubicBezTo>
                <a:cubicBezTo>
                  <a:pt x="2698267" y="1093899"/>
                  <a:pt x="2605772" y="1247937"/>
                  <a:pt x="2640000" y="1485000"/>
                </a:cubicBezTo>
                <a:cubicBezTo>
                  <a:pt x="2674228" y="1722063"/>
                  <a:pt x="2588938" y="1874609"/>
                  <a:pt x="2640000" y="1980000"/>
                </a:cubicBezTo>
                <a:cubicBezTo>
                  <a:pt x="2399982" y="2003572"/>
                  <a:pt x="2241240" y="1941508"/>
                  <a:pt x="2138400" y="1980000"/>
                </a:cubicBezTo>
                <a:cubicBezTo>
                  <a:pt x="2035560" y="2018492"/>
                  <a:pt x="1894022" y="1958625"/>
                  <a:pt x="1663200" y="1980000"/>
                </a:cubicBezTo>
                <a:cubicBezTo>
                  <a:pt x="1432378" y="2001375"/>
                  <a:pt x="1366771" y="1917906"/>
                  <a:pt x="1135200" y="1980000"/>
                </a:cubicBezTo>
                <a:cubicBezTo>
                  <a:pt x="903629" y="2042094"/>
                  <a:pt x="787833" y="1970069"/>
                  <a:pt x="607200" y="1980000"/>
                </a:cubicBezTo>
                <a:cubicBezTo>
                  <a:pt x="426567" y="1989931"/>
                  <a:pt x="142030" y="1937078"/>
                  <a:pt x="0" y="1980000"/>
                </a:cubicBezTo>
                <a:cubicBezTo>
                  <a:pt x="-9194" y="1811425"/>
                  <a:pt x="19158" y="1642673"/>
                  <a:pt x="0" y="1544400"/>
                </a:cubicBezTo>
                <a:cubicBezTo>
                  <a:pt x="-19158" y="1446127"/>
                  <a:pt x="39464" y="1255251"/>
                  <a:pt x="0" y="1009800"/>
                </a:cubicBezTo>
                <a:cubicBezTo>
                  <a:pt x="-39464" y="764349"/>
                  <a:pt x="19559" y="701441"/>
                  <a:pt x="0" y="475200"/>
                </a:cubicBezTo>
                <a:cubicBezTo>
                  <a:pt x="-19559" y="248959"/>
                  <a:pt x="5336" y="133173"/>
                  <a:pt x="0" y="0"/>
                </a:cubicBezTo>
                <a:close/>
              </a:path>
            </a:pathLst>
          </a:custGeom>
          <a:ln w="28575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08231523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24" y="984865"/>
            <a:ext cx="2640000" cy="1980000"/>
          </a:xfrm>
          <a:custGeom>
            <a:avLst/>
            <a:gdLst>
              <a:gd name="csX0" fmla="*/ 0 w 2640000"/>
              <a:gd name="csY0" fmla="*/ 0 h 1980000"/>
              <a:gd name="csX1" fmla="*/ 475200 w 2640000"/>
              <a:gd name="csY1" fmla="*/ 0 h 1980000"/>
              <a:gd name="csX2" fmla="*/ 950400 w 2640000"/>
              <a:gd name="csY2" fmla="*/ 0 h 1980000"/>
              <a:gd name="csX3" fmla="*/ 1452000 w 2640000"/>
              <a:gd name="csY3" fmla="*/ 0 h 1980000"/>
              <a:gd name="csX4" fmla="*/ 2006400 w 2640000"/>
              <a:gd name="csY4" fmla="*/ 0 h 1980000"/>
              <a:gd name="csX5" fmla="*/ 2640000 w 2640000"/>
              <a:gd name="csY5" fmla="*/ 0 h 1980000"/>
              <a:gd name="csX6" fmla="*/ 2640000 w 2640000"/>
              <a:gd name="csY6" fmla="*/ 495000 h 1980000"/>
              <a:gd name="csX7" fmla="*/ 2640000 w 2640000"/>
              <a:gd name="csY7" fmla="*/ 950400 h 1980000"/>
              <a:gd name="csX8" fmla="*/ 2640000 w 2640000"/>
              <a:gd name="csY8" fmla="*/ 1445400 h 1980000"/>
              <a:gd name="csX9" fmla="*/ 2640000 w 2640000"/>
              <a:gd name="csY9" fmla="*/ 1980000 h 1980000"/>
              <a:gd name="csX10" fmla="*/ 2059200 w 2640000"/>
              <a:gd name="csY10" fmla="*/ 1980000 h 1980000"/>
              <a:gd name="csX11" fmla="*/ 1557600 w 2640000"/>
              <a:gd name="csY11" fmla="*/ 1980000 h 1980000"/>
              <a:gd name="csX12" fmla="*/ 1056000 w 2640000"/>
              <a:gd name="csY12" fmla="*/ 1980000 h 1980000"/>
              <a:gd name="csX13" fmla="*/ 475200 w 2640000"/>
              <a:gd name="csY13" fmla="*/ 1980000 h 1980000"/>
              <a:gd name="csX14" fmla="*/ 0 w 2640000"/>
              <a:gd name="csY14" fmla="*/ 1980000 h 1980000"/>
              <a:gd name="csX15" fmla="*/ 0 w 2640000"/>
              <a:gd name="csY15" fmla="*/ 1544400 h 1980000"/>
              <a:gd name="csX16" fmla="*/ 0 w 2640000"/>
              <a:gd name="csY16" fmla="*/ 1089000 h 1980000"/>
              <a:gd name="csX17" fmla="*/ 0 w 2640000"/>
              <a:gd name="csY17" fmla="*/ 633600 h 1980000"/>
              <a:gd name="csX18" fmla="*/ 0 w 2640000"/>
              <a:gd name="csY18" fmla="*/ 0 h 19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640000" h="1980000" fill="none" extrusionOk="0">
                <a:moveTo>
                  <a:pt x="0" y="0"/>
                </a:moveTo>
                <a:cubicBezTo>
                  <a:pt x="186876" y="-35098"/>
                  <a:pt x="326888" y="13913"/>
                  <a:pt x="475200" y="0"/>
                </a:cubicBezTo>
                <a:cubicBezTo>
                  <a:pt x="623512" y="-13913"/>
                  <a:pt x="743464" y="7672"/>
                  <a:pt x="950400" y="0"/>
                </a:cubicBezTo>
                <a:cubicBezTo>
                  <a:pt x="1157336" y="-7672"/>
                  <a:pt x="1311453" y="33267"/>
                  <a:pt x="1452000" y="0"/>
                </a:cubicBezTo>
                <a:cubicBezTo>
                  <a:pt x="1592547" y="-33267"/>
                  <a:pt x="1742663" y="2465"/>
                  <a:pt x="2006400" y="0"/>
                </a:cubicBezTo>
                <a:cubicBezTo>
                  <a:pt x="2270137" y="-2465"/>
                  <a:pt x="2351607" y="36039"/>
                  <a:pt x="2640000" y="0"/>
                </a:cubicBezTo>
                <a:cubicBezTo>
                  <a:pt x="2654087" y="236738"/>
                  <a:pt x="2592438" y="315719"/>
                  <a:pt x="2640000" y="495000"/>
                </a:cubicBezTo>
                <a:cubicBezTo>
                  <a:pt x="2687562" y="674281"/>
                  <a:pt x="2622207" y="821637"/>
                  <a:pt x="2640000" y="950400"/>
                </a:cubicBezTo>
                <a:cubicBezTo>
                  <a:pt x="2657793" y="1079163"/>
                  <a:pt x="2590278" y="1260531"/>
                  <a:pt x="2640000" y="1445400"/>
                </a:cubicBezTo>
                <a:cubicBezTo>
                  <a:pt x="2689722" y="1630269"/>
                  <a:pt x="2632465" y="1765719"/>
                  <a:pt x="2640000" y="1980000"/>
                </a:cubicBezTo>
                <a:cubicBezTo>
                  <a:pt x="2413407" y="1982068"/>
                  <a:pt x="2203112" y="1931833"/>
                  <a:pt x="2059200" y="1980000"/>
                </a:cubicBezTo>
                <a:cubicBezTo>
                  <a:pt x="1915288" y="2028167"/>
                  <a:pt x="1667403" y="1941519"/>
                  <a:pt x="1557600" y="1980000"/>
                </a:cubicBezTo>
                <a:cubicBezTo>
                  <a:pt x="1447797" y="2018481"/>
                  <a:pt x="1197048" y="1957265"/>
                  <a:pt x="1056000" y="1980000"/>
                </a:cubicBezTo>
                <a:cubicBezTo>
                  <a:pt x="914952" y="2002735"/>
                  <a:pt x="624550" y="1960612"/>
                  <a:pt x="475200" y="1980000"/>
                </a:cubicBezTo>
                <a:cubicBezTo>
                  <a:pt x="325850" y="1999388"/>
                  <a:pt x="130269" y="1945168"/>
                  <a:pt x="0" y="1980000"/>
                </a:cubicBezTo>
                <a:cubicBezTo>
                  <a:pt x="-35185" y="1864050"/>
                  <a:pt x="42215" y="1642738"/>
                  <a:pt x="0" y="1544400"/>
                </a:cubicBezTo>
                <a:cubicBezTo>
                  <a:pt x="-42215" y="1446062"/>
                  <a:pt x="19369" y="1243878"/>
                  <a:pt x="0" y="1089000"/>
                </a:cubicBezTo>
                <a:cubicBezTo>
                  <a:pt x="-19369" y="934122"/>
                  <a:pt x="20041" y="777188"/>
                  <a:pt x="0" y="633600"/>
                </a:cubicBezTo>
                <a:cubicBezTo>
                  <a:pt x="-20041" y="490012"/>
                  <a:pt x="68627" y="197919"/>
                  <a:pt x="0" y="0"/>
                </a:cubicBezTo>
                <a:close/>
              </a:path>
              <a:path w="2640000" h="1980000" stroke="0" extrusionOk="0">
                <a:moveTo>
                  <a:pt x="0" y="0"/>
                </a:moveTo>
                <a:cubicBezTo>
                  <a:pt x="122054" y="-40348"/>
                  <a:pt x="390358" y="3523"/>
                  <a:pt x="554400" y="0"/>
                </a:cubicBezTo>
                <a:cubicBezTo>
                  <a:pt x="718442" y="-3523"/>
                  <a:pt x="890381" y="28620"/>
                  <a:pt x="1082400" y="0"/>
                </a:cubicBezTo>
                <a:cubicBezTo>
                  <a:pt x="1274419" y="-28620"/>
                  <a:pt x="1415662" y="48263"/>
                  <a:pt x="1531200" y="0"/>
                </a:cubicBezTo>
                <a:cubicBezTo>
                  <a:pt x="1646738" y="-48263"/>
                  <a:pt x="1965533" y="48176"/>
                  <a:pt x="2112000" y="0"/>
                </a:cubicBezTo>
                <a:cubicBezTo>
                  <a:pt x="2258467" y="-48176"/>
                  <a:pt x="2395183" y="26676"/>
                  <a:pt x="2640000" y="0"/>
                </a:cubicBezTo>
                <a:cubicBezTo>
                  <a:pt x="2640937" y="186827"/>
                  <a:pt x="2587408" y="313957"/>
                  <a:pt x="2640000" y="455400"/>
                </a:cubicBezTo>
                <a:cubicBezTo>
                  <a:pt x="2692592" y="596843"/>
                  <a:pt x="2639589" y="836850"/>
                  <a:pt x="2640000" y="990000"/>
                </a:cubicBezTo>
                <a:cubicBezTo>
                  <a:pt x="2640411" y="1143150"/>
                  <a:pt x="2614668" y="1335443"/>
                  <a:pt x="2640000" y="1524600"/>
                </a:cubicBezTo>
                <a:cubicBezTo>
                  <a:pt x="2665332" y="1713757"/>
                  <a:pt x="2622005" y="1878213"/>
                  <a:pt x="2640000" y="1980000"/>
                </a:cubicBezTo>
                <a:cubicBezTo>
                  <a:pt x="2498978" y="2034149"/>
                  <a:pt x="2303644" y="1972152"/>
                  <a:pt x="2138400" y="1980000"/>
                </a:cubicBezTo>
                <a:cubicBezTo>
                  <a:pt x="1973156" y="1987848"/>
                  <a:pt x="1913722" y="1960867"/>
                  <a:pt x="1689600" y="1980000"/>
                </a:cubicBezTo>
                <a:cubicBezTo>
                  <a:pt x="1465478" y="1999133"/>
                  <a:pt x="1357639" y="1944557"/>
                  <a:pt x="1108800" y="1980000"/>
                </a:cubicBezTo>
                <a:cubicBezTo>
                  <a:pt x="859961" y="2015443"/>
                  <a:pt x="758363" y="1940681"/>
                  <a:pt x="607200" y="1980000"/>
                </a:cubicBezTo>
                <a:cubicBezTo>
                  <a:pt x="456037" y="2019319"/>
                  <a:pt x="270837" y="1915215"/>
                  <a:pt x="0" y="1980000"/>
                </a:cubicBezTo>
                <a:cubicBezTo>
                  <a:pt x="-52171" y="1845255"/>
                  <a:pt x="50807" y="1641507"/>
                  <a:pt x="0" y="1504800"/>
                </a:cubicBezTo>
                <a:cubicBezTo>
                  <a:pt x="-50807" y="1368093"/>
                  <a:pt x="2032" y="1176678"/>
                  <a:pt x="0" y="1069200"/>
                </a:cubicBezTo>
                <a:cubicBezTo>
                  <a:pt x="-2032" y="961722"/>
                  <a:pt x="42836" y="793787"/>
                  <a:pt x="0" y="633600"/>
                </a:cubicBezTo>
                <a:cubicBezTo>
                  <a:pt x="-42836" y="473413"/>
                  <a:pt x="68504" y="274064"/>
                  <a:pt x="0" y="0"/>
                </a:cubicBezTo>
                <a:close/>
              </a:path>
            </a:pathLst>
          </a:custGeom>
          <a:ln w="28575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240774002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924" y="5339979"/>
            <a:ext cx="2640000" cy="1980000"/>
          </a:xfrm>
          <a:custGeom>
            <a:avLst/>
            <a:gdLst>
              <a:gd name="csX0" fmla="*/ 0 w 2640000"/>
              <a:gd name="csY0" fmla="*/ 0 h 1980000"/>
              <a:gd name="csX1" fmla="*/ 501600 w 2640000"/>
              <a:gd name="csY1" fmla="*/ 0 h 1980000"/>
              <a:gd name="csX2" fmla="*/ 1056000 w 2640000"/>
              <a:gd name="csY2" fmla="*/ 0 h 1980000"/>
              <a:gd name="csX3" fmla="*/ 1531200 w 2640000"/>
              <a:gd name="csY3" fmla="*/ 0 h 1980000"/>
              <a:gd name="csX4" fmla="*/ 2006400 w 2640000"/>
              <a:gd name="csY4" fmla="*/ 0 h 1980000"/>
              <a:gd name="csX5" fmla="*/ 2640000 w 2640000"/>
              <a:gd name="csY5" fmla="*/ 0 h 1980000"/>
              <a:gd name="csX6" fmla="*/ 2640000 w 2640000"/>
              <a:gd name="csY6" fmla="*/ 495000 h 1980000"/>
              <a:gd name="csX7" fmla="*/ 2640000 w 2640000"/>
              <a:gd name="csY7" fmla="*/ 930600 h 1980000"/>
              <a:gd name="csX8" fmla="*/ 2640000 w 2640000"/>
              <a:gd name="csY8" fmla="*/ 1366200 h 1980000"/>
              <a:gd name="csX9" fmla="*/ 2640000 w 2640000"/>
              <a:gd name="csY9" fmla="*/ 1980000 h 1980000"/>
              <a:gd name="csX10" fmla="*/ 2085600 w 2640000"/>
              <a:gd name="csY10" fmla="*/ 1980000 h 1980000"/>
              <a:gd name="csX11" fmla="*/ 1610400 w 2640000"/>
              <a:gd name="csY11" fmla="*/ 1980000 h 1980000"/>
              <a:gd name="csX12" fmla="*/ 1108800 w 2640000"/>
              <a:gd name="csY12" fmla="*/ 1980000 h 1980000"/>
              <a:gd name="csX13" fmla="*/ 528000 w 2640000"/>
              <a:gd name="csY13" fmla="*/ 1980000 h 1980000"/>
              <a:gd name="csX14" fmla="*/ 0 w 2640000"/>
              <a:gd name="csY14" fmla="*/ 1980000 h 1980000"/>
              <a:gd name="csX15" fmla="*/ 0 w 2640000"/>
              <a:gd name="csY15" fmla="*/ 1445400 h 1980000"/>
              <a:gd name="csX16" fmla="*/ 0 w 2640000"/>
              <a:gd name="csY16" fmla="*/ 990000 h 1980000"/>
              <a:gd name="csX17" fmla="*/ 0 w 2640000"/>
              <a:gd name="csY17" fmla="*/ 514800 h 1980000"/>
              <a:gd name="csX18" fmla="*/ 0 w 2640000"/>
              <a:gd name="csY18" fmla="*/ 0 h 19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640000" h="1980000" fill="none" extrusionOk="0">
                <a:moveTo>
                  <a:pt x="0" y="0"/>
                </a:moveTo>
                <a:cubicBezTo>
                  <a:pt x="143052" y="-20815"/>
                  <a:pt x="397356" y="417"/>
                  <a:pt x="501600" y="0"/>
                </a:cubicBezTo>
                <a:cubicBezTo>
                  <a:pt x="605844" y="-417"/>
                  <a:pt x="796427" y="63587"/>
                  <a:pt x="1056000" y="0"/>
                </a:cubicBezTo>
                <a:cubicBezTo>
                  <a:pt x="1315573" y="-63587"/>
                  <a:pt x="1406631" y="43800"/>
                  <a:pt x="1531200" y="0"/>
                </a:cubicBezTo>
                <a:cubicBezTo>
                  <a:pt x="1655769" y="-43800"/>
                  <a:pt x="1896070" y="47203"/>
                  <a:pt x="2006400" y="0"/>
                </a:cubicBezTo>
                <a:cubicBezTo>
                  <a:pt x="2116730" y="-47203"/>
                  <a:pt x="2366119" y="28826"/>
                  <a:pt x="2640000" y="0"/>
                </a:cubicBezTo>
                <a:cubicBezTo>
                  <a:pt x="2685200" y="186721"/>
                  <a:pt x="2639917" y="288268"/>
                  <a:pt x="2640000" y="495000"/>
                </a:cubicBezTo>
                <a:cubicBezTo>
                  <a:pt x="2640083" y="701732"/>
                  <a:pt x="2587770" y="834370"/>
                  <a:pt x="2640000" y="930600"/>
                </a:cubicBezTo>
                <a:cubicBezTo>
                  <a:pt x="2692230" y="1026830"/>
                  <a:pt x="2606006" y="1186318"/>
                  <a:pt x="2640000" y="1366200"/>
                </a:cubicBezTo>
                <a:cubicBezTo>
                  <a:pt x="2673994" y="1546082"/>
                  <a:pt x="2602986" y="1829412"/>
                  <a:pt x="2640000" y="1980000"/>
                </a:cubicBezTo>
                <a:cubicBezTo>
                  <a:pt x="2503183" y="2038124"/>
                  <a:pt x="2293183" y="1972525"/>
                  <a:pt x="2085600" y="1980000"/>
                </a:cubicBezTo>
                <a:cubicBezTo>
                  <a:pt x="1878017" y="1987475"/>
                  <a:pt x="1729590" y="1923249"/>
                  <a:pt x="1610400" y="1980000"/>
                </a:cubicBezTo>
                <a:cubicBezTo>
                  <a:pt x="1491210" y="2036751"/>
                  <a:pt x="1334624" y="1949961"/>
                  <a:pt x="1108800" y="1980000"/>
                </a:cubicBezTo>
                <a:cubicBezTo>
                  <a:pt x="882976" y="2010039"/>
                  <a:pt x="728604" y="1942349"/>
                  <a:pt x="528000" y="1980000"/>
                </a:cubicBezTo>
                <a:cubicBezTo>
                  <a:pt x="327396" y="2017651"/>
                  <a:pt x="174758" y="1949976"/>
                  <a:pt x="0" y="1980000"/>
                </a:cubicBezTo>
                <a:cubicBezTo>
                  <a:pt x="-47393" y="1792918"/>
                  <a:pt x="47054" y="1567927"/>
                  <a:pt x="0" y="1445400"/>
                </a:cubicBezTo>
                <a:cubicBezTo>
                  <a:pt x="-47054" y="1322873"/>
                  <a:pt x="19624" y="1195607"/>
                  <a:pt x="0" y="990000"/>
                </a:cubicBezTo>
                <a:cubicBezTo>
                  <a:pt x="-19624" y="784393"/>
                  <a:pt x="41057" y="678650"/>
                  <a:pt x="0" y="514800"/>
                </a:cubicBezTo>
                <a:cubicBezTo>
                  <a:pt x="-41057" y="350950"/>
                  <a:pt x="8785" y="188304"/>
                  <a:pt x="0" y="0"/>
                </a:cubicBezTo>
                <a:close/>
              </a:path>
              <a:path w="2640000" h="1980000" stroke="0" extrusionOk="0">
                <a:moveTo>
                  <a:pt x="0" y="0"/>
                </a:moveTo>
                <a:cubicBezTo>
                  <a:pt x="127678" y="-24621"/>
                  <a:pt x="377231" y="32631"/>
                  <a:pt x="554400" y="0"/>
                </a:cubicBezTo>
                <a:cubicBezTo>
                  <a:pt x="731569" y="-32631"/>
                  <a:pt x="815706" y="31173"/>
                  <a:pt x="1003200" y="0"/>
                </a:cubicBezTo>
                <a:cubicBezTo>
                  <a:pt x="1190694" y="-31173"/>
                  <a:pt x="1275609" y="26021"/>
                  <a:pt x="1531200" y="0"/>
                </a:cubicBezTo>
                <a:cubicBezTo>
                  <a:pt x="1786791" y="-26021"/>
                  <a:pt x="1823507" y="20898"/>
                  <a:pt x="2006400" y="0"/>
                </a:cubicBezTo>
                <a:cubicBezTo>
                  <a:pt x="2189293" y="-20898"/>
                  <a:pt x="2472375" y="42309"/>
                  <a:pt x="2640000" y="0"/>
                </a:cubicBezTo>
                <a:cubicBezTo>
                  <a:pt x="2673849" y="122098"/>
                  <a:pt x="2634093" y="393539"/>
                  <a:pt x="2640000" y="495000"/>
                </a:cubicBezTo>
                <a:cubicBezTo>
                  <a:pt x="2645907" y="596461"/>
                  <a:pt x="2630947" y="734151"/>
                  <a:pt x="2640000" y="930600"/>
                </a:cubicBezTo>
                <a:cubicBezTo>
                  <a:pt x="2649053" y="1127049"/>
                  <a:pt x="2589720" y="1299727"/>
                  <a:pt x="2640000" y="1425600"/>
                </a:cubicBezTo>
                <a:cubicBezTo>
                  <a:pt x="2690280" y="1551473"/>
                  <a:pt x="2580761" y="1831232"/>
                  <a:pt x="2640000" y="1980000"/>
                </a:cubicBezTo>
                <a:cubicBezTo>
                  <a:pt x="2486832" y="2031146"/>
                  <a:pt x="2387264" y="1969825"/>
                  <a:pt x="2164800" y="1980000"/>
                </a:cubicBezTo>
                <a:cubicBezTo>
                  <a:pt x="1942336" y="1990175"/>
                  <a:pt x="1828343" y="1965570"/>
                  <a:pt x="1636800" y="1980000"/>
                </a:cubicBezTo>
                <a:cubicBezTo>
                  <a:pt x="1445257" y="1994430"/>
                  <a:pt x="1367269" y="1965900"/>
                  <a:pt x="1108800" y="1980000"/>
                </a:cubicBezTo>
                <a:cubicBezTo>
                  <a:pt x="850331" y="1994100"/>
                  <a:pt x="814563" y="1970109"/>
                  <a:pt x="633600" y="1980000"/>
                </a:cubicBezTo>
                <a:cubicBezTo>
                  <a:pt x="452637" y="1989891"/>
                  <a:pt x="187638" y="1956009"/>
                  <a:pt x="0" y="1980000"/>
                </a:cubicBezTo>
                <a:cubicBezTo>
                  <a:pt x="-23250" y="1798007"/>
                  <a:pt x="3027" y="1698456"/>
                  <a:pt x="0" y="1524600"/>
                </a:cubicBezTo>
                <a:cubicBezTo>
                  <a:pt x="-3027" y="1350744"/>
                  <a:pt x="4026" y="1216953"/>
                  <a:pt x="0" y="990000"/>
                </a:cubicBezTo>
                <a:cubicBezTo>
                  <a:pt x="-4026" y="763047"/>
                  <a:pt x="51061" y="620877"/>
                  <a:pt x="0" y="514800"/>
                </a:cubicBezTo>
                <a:cubicBezTo>
                  <a:pt x="-51061" y="408723"/>
                  <a:pt x="16959" y="118766"/>
                  <a:pt x="0" y="0"/>
                </a:cubicBezTo>
                <a:close/>
              </a:path>
            </a:pathLst>
          </a:custGeom>
          <a:ln w="28575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411108941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2952706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6858000" cy="98964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6768" y="4262232"/>
            <a:ext cx="5003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Divadlo v MŠ – </a:t>
            </a:r>
            <a:r>
              <a:rPr lang="sk-SK" sz="2400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DANKA a JANKA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63" y="1014276"/>
            <a:ext cx="2880000" cy="2160000"/>
          </a:xfrm>
          <a:prstGeom prst="rect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767" y="1867393"/>
            <a:ext cx="2880000" cy="216000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68" y="4880510"/>
            <a:ext cx="2880000" cy="2160000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15" y="7275349"/>
            <a:ext cx="2880000" cy="2160000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093715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6858000" cy="98964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6768" y="4262232"/>
            <a:ext cx="5003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Divadlo v MŠ – </a:t>
            </a:r>
            <a:r>
              <a:rPr lang="sk-SK" sz="2400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DANKA a JANKA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52" y="592563"/>
            <a:ext cx="2484886" cy="331318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701" y="5804531"/>
            <a:ext cx="3492936" cy="2619702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40" y="4957762"/>
            <a:ext cx="2323974" cy="3098632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592563"/>
            <a:ext cx="2445838" cy="326111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018655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8471" y="146825"/>
            <a:ext cx="35573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Odovzdávanie projektu</a:t>
            </a:r>
          </a:p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„ Dvor, ktorý vzdeláva “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500" y="4097572"/>
            <a:ext cx="2880000" cy="2160000"/>
          </a:xfrm>
          <a:prstGeom prst="rect">
            <a:avLst/>
          </a:prstGeom>
          <a:ln>
            <a:solidFill>
              <a:schemeClr val="accent6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2700" y="4457572"/>
            <a:ext cx="2880000" cy="2160000"/>
          </a:xfrm>
          <a:prstGeom prst="rect">
            <a:avLst/>
          </a:prstGeom>
          <a:ln>
            <a:solidFill>
              <a:schemeClr val="accent6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200" y="6584372"/>
            <a:ext cx="2880000" cy="2160000"/>
          </a:xfrm>
          <a:prstGeom prst="rect">
            <a:avLst/>
          </a:prstGeom>
          <a:ln>
            <a:solidFill>
              <a:schemeClr val="accent6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200" y="1406800"/>
            <a:ext cx="2880000" cy="2160000"/>
          </a:xfrm>
          <a:prstGeom prst="rect">
            <a:avLst/>
          </a:prstGeom>
          <a:ln>
            <a:solidFill>
              <a:schemeClr val="accent6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361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2152" y="2040811"/>
            <a:ext cx="3562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        Exkurzia </a:t>
            </a:r>
          </a:p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v Emilových sadoch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04" y="4460833"/>
            <a:ext cx="2880000" cy="2160000"/>
          </a:xfrm>
          <a:custGeom>
            <a:avLst/>
            <a:gdLst>
              <a:gd name="csX0" fmla="*/ 0 w 2880000"/>
              <a:gd name="csY0" fmla="*/ 0 h 2160000"/>
              <a:gd name="csX1" fmla="*/ 633600 w 2880000"/>
              <a:gd name="csY1" fmla="*/ 0 h 2160000"/>
              <a:gd name="csX2" fmla="*/ 1209600 w 2880000"/>
              <a:gd name="csY2" fmla="*/ 0 h 2160000"/>
              <a:gd name="csX3" fmla="*/ 1699200 w 2880000"/>
              <a:gd name="csY3" fmla="*/ 0 h 2160000"/>
              <a:gd name="csX4" fmla="*/ 2275200 w 2880000"/>
              <a:gd name="csY4" fmla="*/ 0 h 2160000"/>
              <a:gd name="csX5" fmla="*/ 2880000 w 2880000"/>
              <a:gd name="csY5" fmla="*/ 0 h 2160000"/>
              <a:gd name="csX6" fmla="*/ 2880000 w 2880000"/>
              <a:gd name="csY6" fmla="*/ 518400 h 2160000"/>
              <a:gd name="csX7" fmla="*/ 2880000 w 2880000"/>
              <a:gd name="csY7" fmla="*/ 1015200 h 2160000"/>
              <a:gd name="csX8" fmla="*/ 2880000 w 2880000"/>
              <a:gd name="csY8" fmla="*/ 1598400 h 2160000"/>
              <a:gd name="csX9" fmla="*/ 2880000 w 2880000"/>
              <a:gd name="csY9" fmla="*/ 2160000 h 2160000"/>
              <a:gd name="csX10" fmla="*/ 2361600 w 2880000"/>
              <a:gd name="csY10" fmla="*/ 2160000 h 2160000"/>
              <a:gd name="csX11" fmla="*/ 1728000 w 2880000"/>
              <a:gd name="csY11" fmla="*/ 2160000 h 2160000"/>
              <a:gd name="csX12" fmla="*/ 1180800 w 2880000"/>
              <a:gd name="csY12" fmla="*/ 2160000 h 2160000"/>
              <a:gd name="csX13" fmla="*/ 691200 w 2880000"/>
              <a:gd name="csY13" fmla="*/ 2160000 h 2160000"/>
              <a:gd name="csX14" fmla="*/ 0 w 2880000"/>
              <a:gd name="csY14" fmla="*/ 2160000 h 2160000"/>
              <a:gd name="csX15" fmla="*/ 0 w 2880000"/>
              <a:gd name="csY15" fmla="*/ 1663200 h 2160000"/>
              <a:gd name="csX16" fmla="*/ 0 w 2880000"/>
              <a:gd name="csY16" fmla="*/ 1101600 h 2160000"/>
              <a:gd name="csX17" fmla="*/ 0 w 2880000"/>
              <a:gd name="csY17" fmla="*/ 561600 h 2160000"/>
              <a:gd name="csX18" fmla="*/ 0 w 2880000"/>
              <a:gd name="csY18" fmla="*/ 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880000" h="2160000" fill="none" extrusionOk="0">
                <a:moveTo>
                  <a:pt x="0" y="0"/>
                </a:moveTo>
                <a:cubicBezTo>
                  <a:pt x="156674" y="-12599"/>
                  <a:pt x="467719" y="18511"/>
                  <a:pt x="633600" y="0"/>
                </a:cubicBezTo>
                <a:cubicBezTo>
                  <a:pt x="799481" y="-18511"/>
                  <a:pt x="935970" y="323"/>
                  <a:pt x="1209600" y="0"/>
                </a:cubicBezTo>
                <a:cubicBezTo>
                  <a:pt x="1483230" y="-323"/>
                  <a:pt x="1511660" y="-7000"/>
                  <a:pt x="1699200" y="0"/>
                </a:cubicBezTo>
                <a:cubicBezTo>
                  <a:pt x="1886740" y="7000"/>
                  <a:pt x="2153237" y="-2768"/>
                  <a:pt x="2275200" y="0"/>
                </a:cubicBezTo>
                <a:cubicBezTo>
                  <a:pt x="2397163" y="2768"/>
                  <a:pt x="2700013" y="23343"/>
                  <a:pt x="2880000" y="0"/>
                </a:cubicBezTo>
                <a:cubicBezTo>
                  <a:pt x="2856338" y="219872"/>
                  <a:pt x="2899767" y="351630"/>
                  <a:pt x="2880000" y="518400"/>
                </a:cubicBezTo>
                <a:cubicBezTo>
                  <a:pt x="2860233" y="685170"/>
                  <a:pt x="2858179" y="830856"/>
                  <a:pt x="2880000" y="1015200"/>
                </a:cubicBezTo>
                <a:cubicBezTo>
                  <a:pt x="2901821" y="1199544"/>
                  <a:pt x="2852916" y="1396601"/>
                  <a:pt x="2880000" y="1598400"/>
                </a:cubicBezTo>
                <a:cubicBezTo>
                  <a:pt x="2907084" y="1800199"/>
                  <a:pt x="2882888" y="2017174"/>
                  <a:pt x="2880000" y="2160000"/>
                </a:cubicBezTo>
                <a:cubicBezTo>
                  <a:pt x="2646978" y="2174861"/>
                  <a:pt x="2555550" y="2176468"/>
                  <a:pt x="2361600" y="2160000"/>
                </a:cubicBezTo>
                <a:cubicBezTo>
                  <a:pt x="2167650" y="2143532"/>
                  <a:pt x="1958927" y="2188897"/>
                  <a:pt x="1728000" y="2160000"/>
                </a:cubicBezTo>
                <a:cubicBezTo>
                  <a:pt x="1497073" y="2131103"/>
                  <a:pt x="1434947" y="2186603"/>
                  <a:pt x="1180800" y="2160000"/>
                </a:cubicBezTo>
                <a:cubicBezTo>
                  <a:pt x="926653" y="2133397"/>
                  <a:pt x="904716" y="2178984"/>
                  <a:pt x="691200" y="2160000"/>
                </a:cubicBezTo>
                <a:cubicBezTo>
                  <a:pt x="477684" y="2141016"/>
                  <a:pt x="179391" y="2169761"/>
                  <a:pt x="0" y="2160000"/>
                </a:cubicBezTo>
                <a:cubicBezTo>
                  <a:pt x="7961" y="1961812"/>
                  <a:pt x="-4677" y="1902171"/>
                  <a:pt x="0" y="1663200"/>
                </a:cubicBezTo>
                <a:cubicBezTo>
                  <a:pt x="4677" y="1424229"/>
                  <a:pt x="-1423" y="1273513"/>
                  <a:pt x="0" y="1101600"/>
                </a:cubicBezTo>
                <a:cubicBezTo>
                  <a:pt x="1423" y="929687"/>
                  <a:pt x="-8543" y="750774"/>
                  <a:pt x="0" y="561600"/>
                </a:cubicBezTo>
                <a:cubicBezTo>
                  <a:pt x="8543" y="372426"/>
                  <a:pt x="-20141" y="255651"/>
                  <a:pt x="0" y="0"/>
                </a:cubicBezTo>
                <a:close/>
              </a:path>
              <a:path w="2880000" h="2160000" stroke="0" extrusionOk="0">
                <a:moveTo>
                  <a:pt x="0" y="0"/>
                </a:moveTo>
                <a:cubicBezTo>
                  <a:pt x="209831" y="-28076"/>
                  <a:pt x="398448" y="-1066"/>
                  <a:pt x="633600" y="0"/>
                </a:cubicBezTo>
                <a:cubicBezTo>
                  <a:pt x="868752" y="1066"/>
                  <a:pt x="964991" y="-17510"/>
                  <a:pt x="1123200" y="0"/>
                </a:cubicBezTo>
                <a:cubicBezTo>
                  <a:pt x="1281409" y="17510"/>
                  <a:pt x="1465114" y="-22729"/>
                  <a:pt x="1641600" y="0"/>
                </a:cubicBezTo>
                <a:cubicBezTo>
                  <a:pt x="1818086" y="22729"/>
                  <a:pt x="1908179" y="-3164"/>
                  <a:pt x="2160000" y="0"/>
                </a:cubicBezTo>
                <a:cubicBezTo>
                  <a:pt x="2411821" y="3164"/>
                  <a:pt x="2650997" y="-14587"/>
                  <a:pt x="2880000" y="0"/>
                </a:cubicBezTo>
                <a:cubicBezTo>
                  <a:pt x="2900246" y="194756"/>
                  <a:pt x="2870617" y="302883"/>
                  <a:pt x="2880000" y="540000"/>
                </a:cubicBezTo>
                <a:cubicBezTo>
                  <a:pt x="2889383" y="777117"/>
                  <a:pt x="2900987" y="942058"/>
                  <a:pt x="2880000" y="1080000"/>
                </a:cubicBezTo>
                <a:cubicBezTo>
                  <a:pt x="2859013" y="1217942"/>
                  <a:pt x="2873702" y="1473214"/>
                  <a:pt x="2880000" y="1620000"/>
                </a:cubicBezTo>
                <a:cubicBezTo>
                  <a:pt x="2886298" y="1766786"/>
                  <a:pt x="2864375" y="1896122"/>
                  <a:pt x="2880000" y="2160000"/>
                </a:cubicBezTo>
                <a:cubicBezTo>
                  <a:pt x="2693405" y="2187916"/>
                  <a:pt x="2396427" y="2149668"/>
                  <a:pt x="2246400" y="2160000"/>
                </a:cubicBezTo>
                <a:cubicBezTo>
                  <a:pt x="2096373" y="2170332"/>
                  <a:pt x="1874198" y="2170063"/>
                  <a:pt x="1641600" y="2160000"/>
                </a:cubicBezTo>
                <a:cubicBezTo>
                  <a:pt x="1409002" y="2149937"/>
                  <a:pt x="1368990" y="2151061"/>
                  <a:pt x="1123200" y="2160000"/>
                </a:cubicBezTo>
                <a:cubicBezTo>
                  <a:pt x="877410" y="2168939"/>
                  <a:pt x="861353" y="2147513"/>
                  <a:pt x="633600" y="2160000"/>
                </a:cubicBezTo>
                <a:cubicBezTo>
                  <a:pt x="405847" y="2172487"/>
                  <a:pt x="274837" y="2141794"/>
                  <a:pt x="0" y="2160000"/>
                </a:cubicBezTo>
                <a:cubicBezTo>
                  <a:pt x="-24196" y="1913773"/>
                  <a:pt x="-18754" y="1817541"/>
                  <a:pt x="0" y="1641600"/>
                </a:cubicBezTo>
                <a:cubicBezTo>
                  <a:pt x="18754" y="1465659"/>
                  <a:pt x="1871" y="1337021"/>
                  <a:pt x="0" y="1058400"/>
                </a:cubicBezTo>
                <a:cubicBezTo>
                  <a:pt x="-1871" y="779779"/>
                  <a:pt x="20289" y="805128"/>
                  <a:pt x="0" y="583200"/>
                </a:cubicBezTo>
                <a:cubicBezTo>
                  <a:pt x="-20289" y="361272"/>
                  <a:pt x="-11802" y="176955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xmlns="" sd="38341584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80" y="6352020"/>
            <a:ext cx="2880000" cy="2160000"/>
          </a:xfrm>
          <a:custGeom>
            <a:avLst/>
            <a:gdLst>
              <a:gd name="csX0" fmla="*/ 0 w 2880000"/>
              <a:gd name="csY0" fmla="*/ 0 h 2160000"/>
              <a:gd name="csX1" fmla="*/ 489600 w 2880000"/>
              <a:gd name="csY1" fmla="*/ 0 h 2160000"/>
              <a:gd name="csX2" fmla="*/ 1036800 w 2880000"/>
              <a:gd name="csY2" fmla="*/ 0 h 2160000"/>
              <a:gd name="csX3" fmla="*/ 1612800 w 2880000"/>
              <a:gd name="csY3" fmla="*/ 0 h 2160000"/>
              <a:gd name="csX4" fmla="*/ 2246400 w 2880000"/>
              <a:gd name="csY4" fmla="*/ 0 h 2160000"/>
              <a:gd name="csX5" fmla="*/ 2880000 w 2880000"/>
              <a:gd name="csY5" fmla="*/ 0 h 2160000"/>
              <a:gd name="csX6" fmla="*/ 2880000 w 2880000"/>
              <a:gd name="csY6" fmla="*/ 518400 h 2160000"/>
              <a:gd name="csX7" fmla="*/ 2880000 w 2880000"/>
              <a:gd name="csY7" fmla="*/ 1101600 h 2160000"/>
              <a:gd name="csX8" fmla="*/ 2880000 w 2880000"/>
              <a:gd name="csY8" fmla="*/ 1641600 h 2160000"/>
              <a:gd name="csX9" fmla="*/ 2880000 w 2880000"/>
              <a:gd name="csY9" fmla="*/ 2160000 h 2160000"/>
              <a:gd name="csX10" fmla="*/ 2390400 w 2880000"/>
              <a:gd name="csY10" fmla="*/ 2160000 h 2160000"/>
              <a:gd name="csX11" fmla="*/ 1814400 w 2880000"/>
              <a:gd name="csY11" fmla="*/ 2160000 h 2160000"/>
              <a:gd name="csX12" fmla="*/ 1209600 w 2880000"/>
              <a:gd name="csY12" fmla="*/ 2160000 h 2160000"/>
              <a:gd name="csX13" fmla="*/ 633600 w 2880000"/>
              <a:gd name="csY13" fmla="*/ 2160000 h 2160000"/>
              <a:gd name="csX14" fmla="*/ 0 w 2880000"/>
              <a:gd name="csY14" fmla="*/ 2160000 h 2160000"/>
              <a:gd name="csX15" fmla="*/ 0 w 2880000"/>
              <a:gd name="csY15" fmla="*/ 1576800 h 2160000"/>
              <a:gd name="csX16" fmla="*/ 0 w 2880000"/>
              <a:gd name="csY16" fmla="*/ 1080000 h 2160000"/>
              <a:gd name="csX17" fmla="*/ 0 w 2880000"/>
              <a:gd name="csY17" fmla="*/ 518400 h 2160000"/>
              <a:gd name="csX18" fmla="*/ 0 w 2880000"/>
              <a:gd name="csY18" fmla="*/ 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880000" h="2160000" fill="none" extrusionOk="0">
                <a:moveTo>
                  <a:pt x="0" y="0"/>
                </a:moveTo>
                <a:cubicBezTo>
                  <a:pt x="216305" y="13332"/>
                  <a:pt x="270214" y="-16733"/>
                  <a:pt x="489600" y="0"/>
                </a:cubicBezTo>
                <a:cubicBezTo>
                  <a:pt x="708986" y="16733"/>
                  <a:pt x="783315" y="14944"/>
                  <a:pt x="1036800" y="0"/>
                </a:cubicBezTo>
                <a:cubicBezTo>
                  <a:pt x="1290285" y="-14944"/>
                  <a:pt x="1351996" y="3928"/>
                  <a:pt x="1612800" y="0"/>
                </a:cubicBezTo>
                <a:cubicBezTo>
                  <a:pt x="1873604" y="-3928"/>
                  <a:pt x="1978812" y="21296"/>
                  <a:pt x="2246400" y="0"/>
                </a:cubicBezTo>
                <a:cubicBezTo>
                  <a:pt x="2513988" y="-21296"/>
                  <a:pt x="2668493" y="-16246"/>
                  <a:pt x="2880000" y="0"/>
                </a:cubicBezTo>
                <a:cubicBezTo>
                  <a:pt x="2880114" y="197765"/>
                  <a:pt x="2898988" y="364607"/>
                  <a:pt x="2880000" y="518400"/>
                </a:cubicBezTo>
                <a:cubicBezTo>
                  <a:pt x="2861012" y="672193"/>
                  <a:pt x="2879808" y="855275"/>
                  <a:pt x="2880000" y="1101600"/>
                </a:cubicBezTo>
                <a:cubicBezTo>
                  <a:pt x="2880192" y="1347925"/>
                  <a:pt x="2891164" y="1485725"/>
                  <a:pt x="2880000" y="1641600"/>
                </a:cubicBezTo>
                <a:cubicBezTo>
                  <a:pt x="2868836" y="1797475"/>
                  <a:pt x="2869478" y="1942416"/>
                  <a:pt x="2880000" y="2160000"/>
                </a:cubicBezTo>
                <a:cubicBezTo>
                  <a:pt x="2673327" y="2169254"/>
                  <a:pt x="2490931" y="2149533"/>
                  <a:pt x="2390400" y="2160000"/>
                </a:cubicBezTo>
                <a:cubicBezTo>
                  <a:pt x="2289869" y="2170467"/>
                  <a:pt x="1967858" y="2150841"/>
                  <a:pt x="1814400" y="2160000"/>
                </a:cubicBezTo>
                <a:cubicBezTo>
                  <a:pt x="1660942" y="2169159"/>
                  <a:pt x="1358560" y="2174947"/>
                  <a:pt x="1209600" y="2160000"/>
                </a:cubicBezTo>
                <a:cubicBezTo>
                  <a:pt x="1060640" y="2145053"/>
                  <a:pt x="894829" y="2133113"/>
                  <a:pt x="633600" y="2160000"/>
                </a:cubicBezTo>
                <a:cubicBezTo>
                  <a:pt x="372371" y="2186887"/>
                  <a:pt x="301674" y="2179536"/>
                  <a:pt x="0" y="2160000"/>
                </a:cubicBezTo>
                <a:cubicBezTo>
                  <a:pt x="-360" y="1896725"/>
                  <a:pt x="-26763" y="1856280"/>
                  <a:pt x="0" y="1576800"/>
                </a:cubicBezTo>
                <a:cubicBezTo>
                  <a:pt x="26763" y="1297320"/>
                  <a:pt x="-9344" y="1265125"/>
                  <a:pt x="0" y="1080000"/>
                </a:cubicBezTo>
                <a:cubicBezTo>
                  <a:pt x="9344" y="894875"/>
                  <a:pt x="-11311" y="714867"/>
                  <a:pt x="0" y="518400"/>
                </a:cubicBezTo>
                <a:cubicBezTo>
                  <a:pt x="11311" y="321933"/>
                  <a:pt x="22755" y="121510"/>
                  <a:pt x="0" y="0"/>
                </a:cubicBezTo>
                <a:close/>
              </a:path>
              <a:path w="2880000" h="2160000" stroke="0" extrusionOk="0">
                <a:moveTo>
                  <a:pt x="0" y="0"/>
                </a:moveTo>
                <a:cubicBezTo>
                  <a:pt x="256754" y="-25629"/>
                  <a:pt x="294270" y="18489"/>
                  <a:pt x="518400" y="0"/>
                </a:cubicBezTo>
                <a:cubicBezTo>
                  <a:pt x="742530" y="-18489"/>
                  <a:pt x="969619" y="-553"/>
                  <a:pt x="1123200" y="0"/>
                </a:cubicBezTo>
                <a:cubicBezTo>
                  <a:pt x="1276781" y="553"/>
                  <a:pt x="1493799" y="24995"/>
                  <a:pt x="1641600" y="0"/>
                </a:cubicBezTo>
                <a:cubicBezTo>
                  <a:pt x="1789401" y="-24995"/>
                  <a:pt x="2113980" y="14511"/>
                  <a:pt x="2275200" y="0"/>
                </a:cubicBezTo>
                <a:cubicBezTo>
                  <a:pt x="2436420" y="-14511"/>
                  <a:pt x="2627329" y="-11286"/>
                  <a:pt x="2880000" y="0"/>
                </a:cubicBezTo>
                <a:cubicBezTo>
                  <a:pt x="2895836" y="244273"/>
                  <a:pt x="2885870" y="395374"/>
                  <a:pt x="2880000" y="518400"/>
                </a:cubicBezTo>
                <a:cubicBezTo>
                  <a:pt x="2874130" y="641426"/>
                  <a:pt x="2889166" y="817799"/>
                  <a:pt x="2880000" y="1058400"/>
                </a:cubicBezTo>
                <a:cubicBezTo>
                  <a:pt x="2870834" y="1299001"/>
                  <a:pt x="2863949" y="1422878"/>
                  <a:pt x="2880000" y="1598400"/>
                </a:cubicBezTo>
                <a:cubicBezTo>
                  <a:pt x="2896051" y="1773922"/>
                  <a:pt x="2905563" y="1943638"/>
                  <a:pt x="2880000" y="2160000"/>
                </a:cubicBezTo>
                <a:cubicBezTo>
                  <a:pt x="2721071" y="2171300"/>
                  <a:pt x="2599483" y="2170367"/>
                  <a:pt x="2361600" y="2160000"/>
                </a:cubicBezTo>
                <a:cubicBezTo>
                  <a:pt x="2123717" y="2149633"/>
                  <a:pt x="2043581" y="2146460"/>
                  <a:pt x="1756800" y="2160000"/>
                </a:cubicBezTo>
                <a:cubicBezTo>
                  <a:pt x="1470019" y="2173540"/>
                  <a:pt x="1425282" y="2156314"/>
                  <a:pt x="1152000" y="2160000"/>
                </a:cubicBezTo>
                <a:cubicBezTo>
                  <a:pt x="878718" y="2163686"/>
                  <a:pt x="805068" y="2166497"/>
                  <a:pt x="633600" y="2160000"/>
                </a:cubicBezTo>
                <a:cubicBezTo>
                  <a:pt x="462132" y="2153503"/>
                  <a:pt x="308691" y="2188489"/>
                  <a:pt x="0" y="2160000"/>
                </a:cubicBezTo>
                <a:cubicBezTo>
                  <a:pt x="-22605" y="1925442"/>
                  <a:pt x="-12871" y="1862088"/>
                  <a:pt x="0" y="1663200"/>
                </a:cubicBezTo>
                <a:cubicBezTo>
                  <a:pt x="12871" y="1464312"/>
                  <a:pt x="28651" y="1252590"/>
                  <a:pt x="0" y="1080000"/>
                </a:cubicBezTo>
                <a:cubicBezTo>
                  <a:pt x="-28651" y="907410"/>
                  <a:pt x="10669" y="735206"/>
                  <a:pt x="0" y="540000"/>
                </a:cubicBezTo>
                <a:cubicBezTo>
                  <a:pt x="-10669" y="344794"/>
                  <a:pt x="24012" y="183400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xmlns="" sd="169281374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204" y="7397946"/>
            <a:ext cx="2880000" cy="2160000"/>
          </a:xfrm>
          <a:custGeom>
            <a:avLst/>
            <a:gdLst>
              <a:gd name="csX0" fmla="*/ 0 w 2880000"/>
              <a:gd name="csY0" fmla="*/ 0 h 2160000"/>
              <a:gd name="csX1" fmla="*/ 576000 w 2880000"/>
              <a:gd name="csY1" fmla="*/ 0 h 2160000"/>
              <a:gd name="csX2" fmla="*/ 1094400 w 2880000"/>
              <a:gd name="csY2" fmla="*/ 0 h 2160000"/>
              <a:gd name="csX3" fmla="*/ 1612800 w 2880000"/>
              <a:gd name="csY3" fmla="*/ 0 h 2160000"/>
              <a:gd name="csX4" fmla="*/ 2188800 w 2880000"/>
              <a:gd name="csY4" fmla="*/ 0 h 2160000"/>
              <a:gd name="csX5" fmla="*/ 2880000 w 2880000"/>
              <a:gd name="csY5" fmla="*/ 0 h 2160000"/>
              <a:gd name="csX6" fmla="*/ 2880000 w 2880000"/>
              <a:gd name="csY6" fmla="*/ 518400 h 2160000"/>
              <a:gd name="csX7" fmla="*/ 2880000 w 2880000"/>
              <a:gd name="csY7" fmla="*/ 1101600 h 2160000"/>
              <a:gd name="csX8" fmla="*/ 2880000 w 2880000"/>
              <a:gd name="csY8" fmla="*/ 1598400 h 2160000"/>
              <a:gd name="csX9" fmla="*/ 2880000 w 2880000"/>
              <a:gd name="csY9" fmla="*/ 2160000 h 2160000"/>
              <a:gd name="csX10" fmla="*/ 2275200 w 2880000"/>
              <a:gd name="csY10" fmla="*/ 2160000 h 2160000"/>
              <a:gd name="csX11" fmla="*/ 1756800 w 2880000"/>
              <a:gd name="csY11" fmla="*/ 2160000 h 2160000"/>
              <a:gd name="csX12" fmla="*/ 1152000 w 2880000"/>
              <a:gd name="csY12" fmla="*/ 2160000 h 2160000"/>
              <a:gd name="csX13" fmla="*/ 662400 w 2880000"/>
              <a:gd name="csY13" fmla="*/ 2160000 h 2160000"/>
              <a:gd name="csX14" fmla="*/ 0 w 2880000"/>
              <a:gd name="csY14" fmla="*/ 2160000 h 2160000"/>
              <a:gd name="csX15" fmla="*/ 0 w 2880000"/>
              <a:gd name="csY15" fmla="*/ 1663200 h 2160000"/>
              <a:gd name="csX16" fmla="*/ 0 w 2880000"/>
              <a:gd name="csY16" fmla="*/ 1123200 h 2160000"/>
              <a:gd name="csX17" fmla="*/ 0 w 2880000"/>
              <a:gd name="csY17" fmla="*/ 648000 h 2160000"/>
              <a:gd name="csX18" fmla="*/ 0 w 2880000"/>
              <a:gd name="csY18" fmla="*/ 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880000" h="2160000" fill="none" extrusionOk="0">
                <a:moveTo>
                  <a:pt x="0" y="0"/>
                </a:moveTo>
                <a:cubicBezTo>
                  <a:pt x="229463" y="-3452"/>
                  <a:pt x="365227" y="-18395"/>
                  <a:pt x="576000" y="0"/>
                </a:cubicBezTo>
                <a:cubicBezTo>
                  <a:pt x="786773" y="18395"/>
                  <a:pt x="865309" y="-21165"/>
                  <a:pt x="1094400" y="0"/>
                </a:cubicBezTo>
                <a:cubicBezTo>
                  <a:pt x="1323491" y="21165"/>
                  <a:pt x="1483589" y="-11378"/>
                  <a:pt x="1612800" y="0"/>
                </a:cubicBezTo>
                <a:cubicBezTo>
                  <a:pt x="1742011" y="11378"/>
                  <a:pt x="1962126" y="-16656"/>
                  <a:pt x="2188800" y="0"/>
                </a:cubicBezTo>
                <a:cubicBezTo>
                  <a:pt x="2415474" y="16656"/>
                  <a:pt x="2631840" y="5672"/>
                  <a:pt x="2880000" y="0"/>
                </a:cubicBezTo>
                <a:cubicBezTo>
                  <a:pt x="2893123" y="114772"/>
                  <a:pt x="2863231" y="267401"/>
                  <a:pt x="2880000" y="518400"/>
                </a:cubicBezTo>
                <a:cubicBezTo>
                  <a:pt x="2896769" y="769399"/>
                  <a:pt x="2892883" y="815837"/>
                  <a:pt x="2880000" y="1101600"/>
                </a:cubicBezTo>
                <a:cubicBezTo>
                  <a:pt x="2867117" y="1387363"/>
                  <a:pt x="2890884" y="1382372"/>
                  <a:pt x="2880000" y="1598400"/>
                </a:cubicBezTo>
                <a:cubicBezTo>
                  <a:pt x="2869116" y="1814428"/>
                  <a:pt x="2906892" y="2020899"/>
                  <a:pt x="2880000" y="2160000"/>
                </a:cubicBezTo>
                <a:cubicBezTo>
                  <a:pt x="2638640" y="2168156"/>
                  <a:pt x="2567859" y="2134857"/>
                  <a:pt x="2275200" y="2160000"/>
                </a:cubicBezTo>
                <a:cubicBezTo>
                  <a:pt x="1982541" y="2185143"/>
                  <a:pt x="1887022" y="2147619"/>
                  <a:pt x="1756800" y="2160000"/>
                </a:cubicBezTo>
                <a:cubicBezTo>
                  <a:pt x="1626578" y="2172381"/>
                  <a:pt x="1357226" y="2133684"/>
                  <a:pt x="1152000" y="2160000"/>
                </a:cubicBezTo>
                <a:cubicBezTo>
                  <a:pt x="946774" y="2186316"/>
                  <a:pt x="896078" y="2170607"/>
                  <a:pt x="662400" y="2160000"/>
                </a:cubicBezTo>
                <a:cubicBezTo>
                  <a:pt x="428722" y="2149393"/>
                  <a:pt x="225540" y="2137902"/>
                  <a:pt x="0" y="2160000"/>
                </a:cubicBezTo>
                <a:cubicBezTo>
                  <a:pt x="720" y="2045168"/>
                  <a:pt x="-8730" y="1799613"/>
                  <a:pt x="0" y="1663200"/>
                </a:cubicBezTo>
                <a:cubicBezTo>
                  <a:pt x="8730" y="1526787"/>
                  <a:pt x="-550" y="1275625"/>
                  <a:pt x="0" y="1123200"/>
                </a:cubicBezTo>
                <a:cubicBezTo>
                  <a:pt x="550" y="970775"/>
                  <a:pt x="4056" y="827736"/>
                  <a:pt x="0" y="648000"/>
                </a:cubicBezTo>
                <a:cubicBezTo>
                  <a:pt x="-4056" y="468264"/>
                  <a:pt x="15585" y="183321"/>
                  <a:pt x="0" y="0"/>
                </a:cubicBezTo>
                <a:close/>
              </a:path>
              <a:path w="2880000" h="2160000" stroke="0" extrusionOk="0">
                <a:moveTo>
                  <a:pt x="0" y="0"/>
                </a:moveTo>
                <a:cubicBezTo>
                  <a:pt x="241690" y="-2301"/>
                  <a:pt x="378981" y="17275"/>
                  <a:pt x="518400" y="0"/>
                </a:cubicBezTo>
                <a:cubicBezTo>
                  <a:pt x="657819" y="-17275"/>
                  <a:pt x="877021" y="-4377"/>
                  <a:pt x="1123200" y="0"/>
                </a:cubicBezTo>
                <a:cubicBezTo>
                  <a:pt x="1369379" y="4377"/>
                  <a:pt x="1528501" y="11541"/>
                  <a:pt x="1670400" y="0"/>
                </a:cubicBezTo>
                <a:cubicBezTo>
                  <a:pt x="1812299" y="-11541"/>
                  <a:pt x="1982388" y="26931"/>
                  <a:pt x="2217600" y="0"/>
                </a:cubicBezTo>
                <a:cubicBezTo>
                  <a:pt x="2452812" y="-26931"/>
                  <a:pt x="2677963" y="-30769"/>
                  <a:pt x="2880000" y="0"/>
                </a:cubicBezTo>
                <a:cubicBezTo>
                  <a:pt x="2868998" y="193240"/>
                  <a:pt x="2880720" y="447627"/>
                  <a:pt x="2880000" y="561600"/>
                </a:cubicBezTo>
                <a:cubicBezTo>
                  <a:pt x="2879280" y="675573"/>
                  <a:pt x="2900113" y="919454"/>
                  <a:pt x="2880000" y="1058400"/>
                </a:cubicBezTo>
                <a:cubicBezTo>
                  <a:pt x="2859887" y="1197346"/>
                  <a:pt x="2866872" y="1326874"/>
                  <a:pt x="2880000" y="1555200"/>
                </a:cubicBezTo>
                <a:cubicBezTo>
                  <a:pt x="2893128" y="1783526"/>
                  <a:pt x="2891992" y="1941600"/>
                  <a:pt x="2880000" y="2160000"/>
                </a:cubicBezTo>
                <a:cubicBezTo>
                  <a:pt x="2762455" y="2178143"/>
                  <a:pt x="2533510" y="2156261"/>
                  <a:pt x="2304000" y="2160000"/>
                </a:cubicBezTo>
                <a:cubicBezTo>
                  <a:pt x="2074490" y="2163739"/>
                  <a:pt x="2011820" y="2164463"/>
                  <a:pt x="1728000" y="2160000"/>
                </a:cubicBezTo>
                <a:cubicBezTo>
                  <a:pt x="1444180" y="2155537"/>
                  <a:pt x="1421365" y="2141480"/>
                  <a:pt x="1152000" y="2160000"/>
                </a:cubicBezTo>
                <a:cubicBezTo>
                  <a:pt x="882635" y="2178520"/>
                  <a:pt x="823365" y="2157768"/>
                  <a:pt x="604800" y="2160000"/>
                </a:cubicBezTo>
                <a:cubicBezTo>
                  <a:pt x="386235" y="2162232"/>
                  <a:pt x="167395" y="2152503"/>
                  <a:pt x="0" y="2160000"/>
                </a:cubicBezTo>
                <a:cubicBezTo>
                  <a:pt x="-24242" y="1924550"/>
                  <a:pt x="12830" y="1806649"/>
                  <a:pt x="0" y="1620000"/>
                </a:cubicBezTo>
                <a:cubicBezTo>
                  <a:pt x="-12830" y="1433351"/>
                  <a:pt x="7256" y="1268965"/>
                  <a:pt x="0" y="1123200"/>
                </a:cubicBezTo>
                <a:cubicBezTo>
                  <a:pt x="-7256" y="977435"/>
                  <a:pt x="9599" y="782817"/>
                  <a:pt x="0" y="626400"/>
                </a:cubicBezTo>
                <a:cubicBezTo>
                  <a:pt x="-9599" y="469983"/>
                  <a:pt x="-9107" y="164220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xmlns="" sd="62932635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00" y="3388899"/>
            <a:ext cx="2880000" cy="2160000"/>
          </a:xfrm>
          <a:custGeom>
            <a:avLst/>
            <a:gdLst>
              <a:gd name="csX0" fmla="*/ 0 w 2880000"/>
              <a:gd name="csY0" fmla="*/ 0 h 2160000"/>
              <a:gd name="csX1" fmla="*/ 576000 w 2880000"/>
              <a:gd name="csY1" fmla="*/ 0 h 2160000"/>
              <a:gd name="csX2" fmla="*/ 1065600 w 2880000"/>
              <a:gd name="csY2" fmla="*/ 0 h 2160000"/>
              <a:gd name="csX3" fmla="*/ 1584000 w 2880000"/>
              <a:gd name="csY3" fmla="*/ 0 h 2160000"/>
              <a:gd name="csX4" fmla="*/ 2102400 w 2880000"/>
              <a:gd name="csY4" fmla="*/ 0 h 2160000"/>
              <a:gd name="csX5" fmla="*/ 2880000 w 2880000"/>
              <a:gd name="csY5" fmla="*/ 0 h 2160000"/>
              <a:gd name="csX6" fmla="*/ 2880000 w 2880000"/>
              <a:gd name="csY6" fmla="*/ 518400 h 2160000"/>
              <a:gd name="csX7" fmla="*/ 2880000 w 2880000"/>
              <a:gd name="csY7" fmla="*/ 1101600 h 2160000"/>
              <a:gd name="csX8" fmla="*/ 2880000 w 2880000"/>
              <a:gd name="csY8" fmla="*/ 1684800 h 2160000"/>
              <a:gd name="csX9" fmla="*/ 2880000 w 2880000"/>
              <a:gd name="csY9" fmla="*/ 2160000 h 2160000"/>
              <a:gd name="csX10" fmla="*/ 2304000 w 2880000"/>
              <a:gd name="csY10" fmla="*/ 2160000 h 2160000"/>
              <a:gd name="csX11" fmla="*/ 1670400 w 2880000"/>
              <a:gd name="csY11" fmla="*/ 2160000 h 2160000"/>
              <a:gd name="csX12" fmla="*/ 1036800 w 2880000"/>
              <a:gd name="csY12" fmla="*/ 2160000 h 2160000"/>
              <a:gd name="csX13" fmla="*/ 0 w 2880000"/>
              <a:gd name="csY13" fmla="*/ 2160000 h 2160000"/>
              <a:gd name="csX14" fmla="*/ 0 w 2880000"/>
              <a:gd name="csY14" fmla="*/ 1576800 h 2160000"/>
              <a:gd name="csX15" fmla="*/ 0 w 2880000"/>
              <a:gd name="csY15" fmla="*/ 1036800 h 2160000"/>
              <a:gd name="csX16" fmla="*/ 0 w 2880000"/>
              <a:gd name="csY16" fmla="*/ 475200 h 2160000"/>
              <a:gd name="csX17" fmla="*/ 0 w 2880000"/>
              <a:gd name="csY17" fmla="*/ 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80000" h="2160000" fill="none" extrusionOk="0">
                <a:moveTo>
                  <a:pt x="0" y="0"/>
                </a:moveTo>
                <a:cubicBezTo>
                  <a:pt x="267661" y="16629"/>
                  <a:pt x="304830" y="19420"/>
                  <a:pt x="576000" y="0"/>
                </a:cubicBezTo>
                <a:cubicBezTo>
                  <a:pt x="847170" y="-19420"/>
                  <a:pt x="871127" y="-4980"/>
                  <a:pt x="1065600" y="0"/>
                </a:cubicBezTo>
                <a:cubicBezTo>
                  <a:pt x="1260073" y="4980"/>
                  <a:pt x="1430204" y="-12927"/>
                  <a:pt x="1584000" y="0"/>
                </a:cubicBezTo>
                <a:cubicBezTo>
                  <a:pt x="1737796" y="12927"/>
                  <a:pt x="1896308" y="-1701"/>
                  <a:pt x="2102400" y="0"/>
                </a:cubicBezTo>
                <a:cubicBezTo>
                  <a:pt x="2308492" y="1701"/>
                  <a:pt x="2607476" y="15243"/>
                  <a:pt x="2880000" y="0"/>
                </a:cubicBezTo>
                <a:cubicBezTo>
                  <a:pt x="2902342" y="120014"/>
                  <a:pt x="2855867" y="319246"/>
                  <a:pt x="2880000" y="518400"/>
                </a:cubicBezTo>
                <a:cubicBezTo>
                  <a:pt x="2904133" y="717554"/>
                  <a:pt x="2905284" y="978305"/>
                  <a:pt x="2880000" y="1101600"/>
                </a:cubicBezTo>
                <a:cubicBezTo>
                  <a:pt x="2854716" y="1224895"/>
                  <a:pt x="2859806" y="1403277"/>
                  <a:pt x="2880000" y="1684800"/>
                </a:cubicBezTo>
                <a:cubicBezTo>
                  <a:pt x="2900194" y="1966323"/>
                  <a:pt x="2878502" y="2008052"/>
                  <a:pt x="2880000" y="2160000"/>
                </a:cubicBezTo>
                <a:cubicBezTo>
                  <a:pt x="2764323" y="2165738"/>
                  <a:pt x="2437839" y="2133949"/>
                  <a:pt x="2304000" y="2160000"/>
                </a:cubicBezTo>
                <a:cubicBezTo>
                  <a:pt x="2170161" y="2186051"/>
                  <a:pt x="1937563" y="2128694"/>
                  <a:pt x="1670400" y="2160000"/>
                </a:cubicBezTo>
                <a:cubicBezTo>
                  <a:pt x="1403237" y="2191306"/>
                  <a:pt x="1197158" y="2154686"/>
                  <a:pt x="1036800" y="2160000"/>
                </a:cubicBezTo>
                <a:cubicBezTo>
                  <a:pt x="876442" y="2165314"/>
                  <a:pt x="416178" y="2205004"/>
                  <a:pt x="0" y="2160000"/>
                </a:cubicBezTo>
                <a:cubicBezTo>
                  <a:pt x="-29065" y="2020790"/>
                  <a:pt x="-17442" y="1748168"/>
                  <a:pt x="0" y="1576800"/>
                </a:cubicBezTo>
                <a:cubicBezTo>
                  <a:pt x="17442" y="1405432"/>
                  <a:pt x="-22629" y="1287657"/>
                  <a:pt x="0" y="1036800"/>
                </a:cubicBezTo>
                <a:cubicBezTo>
                  <a:pt x="22629" y="785943"/>
                  <a:pt x="24425" y="669816"/>
                  <a:pt x="0" y="475200"/>
                </a:cubicBezTo>
                <a:cubicBezTo>
                  <a:pt x="-24425" y="280584"/>
                  <a:pt x="-23109" y="149089"/>
                  <a:pt x="0" y="0"/>
                </a:cubicBezTo>
                <a:close/>
              </a:path>
              <a:path w="2880000" h="2160000" stroke="0" extrusionOk="0">
                <a:moveTo>
                  <a:pt x="0" y="0"/>
                </a:moveTo>
                <a:cubicBezTo>
                  <a:pt x="232471" y="-23869"/>
                  <a:pt x="322717" y="5503"/>
                  <a:pt x="489600" y="0"/>
                </a:cubicBezTo>
                <a:cubicBezTo>
                  <a:pt x="656483" y="-5503"/>
                  <a:pt x="740788" y="-11631"/>
                  <a:pt x="979200" y="0"/>
                </a:cubicBezTo>
                <a:cubicBezTo>
                  <a:pt x="1217612" y="11631"/>
                  <a:pt x="1286952" y="13202"/>
                  <a:pt x="1526400" y="0"/>
                </a:cubicBezTo>
                <a:cubicBezTo>
                  <a:pt x="1765848" y="-13202"/>
                  <a:pt x="1802858" y="-17424"/>
                  <a:pt x="2073600" y="0"/>
                </a:cubicBezTo>
                <a:cubicBezTo>
                  <a:pt x="2344342" y="17424"/>
                  <a:pt x="2678904" y="28618"/>
                  <a:pt x="2880000" y="0"/>
                </a:cubicBezTo>
                <a:cubicBezTo>
                  <a:pt x="2886262" y="140136"/>
                  <a:pt x="2895936" y="333471"/>
                  <a:pt x="2880000" y="583200"/>
                </a:cubicBezTo>
                <a:cubicBezTo>
                  <a:pt x="2864064" y="832929"/>
                  <a:pt x="2905391" y="887398"/>
                  <a:pt x="2880000" y="1101600"/>
                </a:cubicBezTo>
                <a:cubicBezTo>
                  <a:pt x="2854609" y="1315802"/>
                  <a:pt x="2872996" y="1508430"/>
                  <a:pt x="2880000" y="1620000"/>
                </a:cubicBezTo>
                <a:cubicBezTo>
                  <a:pt x="2887004" y="1731570"/>
                  <a:pt x="2877312" y="1924738"/>
                  <a:pt x="2880000" y="2160000"/>
                </a:cubicBezTo>
                <a:cubicBezTo>
                  <a:pt x="2686634" y="2161829"/>
                  <a:pt x="2559839" y="2179015"/>
                  <a:pt x="2361600" y="2160000"/>
                </a:cubicBezTo>
                <a:cubicBezTo>
                  <a:pt x="2163361" y="2140985"/>
                  <a:pt x="1969212" y="2157884"/>
                  <a:pt x="1728000" y="2160000"/>
                </a:cubicBezTo>
                <a:cubicBezTo>
                  <a:pt x="1486788" y="2162116"/>
                  <a:pt x="1338740" y="2163520"/>
                  <a:pt x="1152000" y="2160000"/>
                </a:cubicBezTo>
                <a:cubicBezTo>
                  <a:pt x="965260" y="2156480"/>
                  <a:pt x="725403" y="2181078"/>
                  <a:pt x="547200" y="2160000"/>
                </a:cubicBezTo>
                <a:cubicBezTo>
                  <a:pt x="368997" y="2138922"/>
                  <a:pt x="252034" y="2157657"/>
                  <a:pt x="0" y="2160000"/>
                </a:cubicBezTo>
                <a:cubicBezTo>
                  <a:pt x="-7859" y="1916502"/>
                  <a:pt x="-16551" y="1839904"/>
                  <a:pt x="0" y="1620000"/>
                </a:cubicBezTo>
                <a:cubicBezTo>
                  <a:pt x="16551" y="1400096"/>
                  <a:pt x="-24726" y="1292176"/>
                  <a:pt x="0" y="1123200"/>
                </a:cubicBezTo>
                <a:cubicBezTo>
                  <a:pt x="24726" y="954224"/>
                  <a:pt x="-405" y="720762"/>
                  <a:pt x="0" y="604800"/>
                </a:cubicBezTo>
                <a:cubicBezTo>
                  <a:pt x="405" y="488838"/>
                  <a:pt x="-26494" y="22430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xmlns="" sd="45898666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8679" y="443720"/>
            <a:ext cx="210688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7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052" y="3020771"/>
            <a:ext cx="3562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        Exkurzia </a:t>
            </a:r>
          </a:p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v Emilových sadoch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579" y="518215"/>
            <a:ext cx="2106884" cy="216000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34"/>
          <a:stretch/>
        </p:blipFill>
        <p:spPr>
          <a:xfrm>
            <a:off x="498419" y="250821"/>
            <a:ext cx="2930581" cy="2694787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6" y="4042592"/>
            <a:ext cx="2127219" cy="283629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softEdge rad="112500"/>
          </a:effec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735" y="6595013"/>
            <a:ext cx="2265578" cy="302077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softEdge rad="112500"/>
          </a:effectLst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524" y="3186107"/>
            <a:ext cx="2329500" cy="31060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1050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3075" y="3200548"/>
            <a:ext cx="4863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Hudobno pohybové predstavenie</a:t>
            </a:r>
          </a:p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     </a:t>
            </a:r>
            <a:r>
              <a:rPr lang="sk-SK" sz="2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Knick knack 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v triede Včielok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98" y="4248226"/>
            <a:ext cx="3360000" cy="2520000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99" y="397890"/>
            <a:ext cx="3360000" cy="2520000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98" y="6984907"/>
            <a:ext cx="3360000" cy="2520000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66331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" y="-430"/>
            <a:ext cx="6858594" cy="990685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3069" y="3195792"/>
            <a:ext cx="51518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k-SK" sz="24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   Hudobno pohybové predstavenie</a:t>
            </a:r>
          </a:p>
          <a:p>
            <a:pPr lvl="0"/>
            <a:r>
              <a:rPr lang="sk-SK" sz="24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       </a:t>
            </a:r>
            <a:r>
              <a:rPr lang="sk-SK" sz="2400" b="1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Knick knack </a:t>
            </a:r>
            <a:r>
              <a:rPr lang="sk-SK" sz="24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v triede Lienok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000" y="520907"/>
            <a:ext cx="3360000" cy="2520000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000" y="4230019"/>
            <a:ext cx="3360000" cy="2520000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000" y="7068224"/>
            <a:ext cx="3360000" cy="2520000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30431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4" y="-859"/>
            <a:ext cx="6858594" cy="99068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2049" y="3311310"/>
            <a:ext cx="55533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k-SK" sz="24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      Hudobno pohybové predstavenie</a:t>
            </a:r>
          </a:p>
          <a:p>
            <a:pPr lvl="0"/>
            <a:r>
              <a:rPr lang="sk-SK" sz="24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      </a:t>
            </a:r>
            <a:r>
              <a:rPr lang="sk-SK" sz="2400" b="1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Knick knack </a:t>
            </a:r>
            <a:r>
              <a:rPr lang="sk-SK" sz="24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v triede Stonožiek</a:t>
            </a:r>
            <a:endParaRPr lang="sk-SK" sz="2400" b="1" dirty="0">
              <a:solidFill>
                <a:srgbClr val="4472C4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000" y="712416"/>
            <a:ext cx="3777660" cy="2520000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000" y="4221201"/>
            <a:ext cx="3360000" cy="2520000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000" y="7017099"/>
            <a:ext cx="3360000" cy="2520000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5874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4" y="-859"/>
            <a:ext cx="6858594" cy="9906859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27" y="149289"/>
            <a:ext cx="3037989" cy="466530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435" y="2481942"/>
            <a:ext cx="3153455" cy="540086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26" y="5206482"/>
            <a:ext cx="3037989" cy="4497355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3995266" y="149289"/>
            <a:ext cx="29889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2800" dirty="0" err="1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Hudobno</a:t>
            </a:r>
            <a:r>
              <a:rPr lang="sk-SK" sz="2800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 pohybové </a:t>
            </a:r>
            <a:r>
              <a:rPr lang="sk-SK" sz="2800" dirty="0" smtClean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predstavenie </a:t>
            </a:r>
            <a:r>
              <a:rPr lang="sk-SK" sz="2800" b="1" dirty="0" err="1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Knick</a:t>
            </a:r>
            <a:r>
              <a:rPr lang="sk-SK" sz="2800" b="1" dirty="0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sk-SK" sz="2800" b="1" dirty="0" err="1">
                <a:solidFill>
                  <a:srgbClr val="4472C4">
                    <a:lumMod val="50000"/>
                  </a:srgbClr>
                </a:solidFill>
                <a:latin typeface="Comic Sans MS" panose="030F0702030302020204" pitchFamily="66" charset="0"/>
              </a:rPr>
              <a:t>knack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621600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9000" r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7777"/>
            <a:ext cx="6858000" cy="38512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2349" y="568110"/>
            <a:ext cx="55533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 sz="24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Country v ZSS - Magnólia</a:t>
            </a:r>
            <a:endParaRPr lang="sk-SK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t="7576" r="-238" b="32155"/>
          <a:stretch/>
        </p:blipFill>
        <p:spPr>
          <a:xfrm>
            <a:off x="311126" y="4682853"/>
            <a:ext cx="3382646" cy="2718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59"/>
          <a:stretch/>
        </p:blipFill>
        <p:spPr>
          <a:xfrm>
            <a:off x="669104" y="1192661"/>
            <a:ext cx="3537137" cy="3138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286" y="5871246"/>
            <a:ext cx="27432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7401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8793" y="3244082"/>
            <a:ext cx="43204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latin typeface="Comic Sans MS" panose="030F0702030302020204" pitchFamily="66" charset="0"/>
              </a:rPr>
              <a:t>Divadelné predstavenie v MŠ</a:t>
            </a:r>
          </a:p>
          <a:p>
            <a:r>
              <a:rPr lang="sk-SK" sz="2400" dirty="0">
                <a:latin typeface="Comic Sans MS" panose="030F0702030302020204" pitchFamily="66" charset="0"/>
              </a:rPr>
              <a:t>               „  DÚHA  „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17" y="6964401"/>
            <a:ext cx="3600000" cy="27000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17" y="4075079"/>
            <a:ext cx="3600000" cy="27000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17" y="394956"/>
            <a:ext cx="3600000" cy="27000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38809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8793" y="3790182"/>
            <a:ext cx="43204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latin typeface="Comic Sans MS" panose="030F0702030302020204" pitchFamily="66" charset="0"/>
              </a:rPr>
              <a:t>Divadelné predstavenie v MŠ</a:t>
            </a:r>
          </a:p>
          <a:p>
            <a:r>
              <a:rPr lang="sk-SK" sz="2400" dirty="0">
                <a:latin typeface="Comic Sans MS" panose="030F0702030302020204" pitchFamily="66" charset="0"/>
              </a:rPr>
              <a:t>               „  DÚHA  „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0" y="5213782"/>
            <a:ext cx="2640950" cy="352126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944" y="410286"/>
            <a:ext cx="2407709" cy="3210279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300" y="5323239"/>
            <a:ext cx="2520000" cy="3360000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664084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0852" y="5663763"/>
            <a:ext cx="58849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latin typeface="Comic Sans MS" panose="030F0702030302020204" pitchFamily="66" charset="0"/>
              </a:rPr>
              <a:t>           Divadelné predstavenie </a:t>
            </a:r>
          </a:p>
          <a:p>
            <a:r>
              <a:rPr lang="sk-SK" sz="2400" dirty="0">
                <a:latin typeface="Comic Sans MS" panose="030F0702030302020204" pitchFamily="66" charset="0"/>
              </a:rPr>
              <a:t>v Starom divadle Karola Spišáka v Nitre</a:t>
            </a:r>
          </a:p>
          <a:p>
            <a:r>
              <a:rPr lang="sk-SK" sz="2400" dirty="0">
                <a:latin typeface="Comic Sans MS" panose="030F0702030302020204" pitchFamily="66" charset="0"/>
              </a:rPr>
              <a:t>        „ Dlhý, Široký, Bystrozraký „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249" y="2898428"/>
            <a:ext cx="3137063" cy="2700000"/>
          </a:xfrm>
          <a:prstGeom prst="rect">
            <a:avLst/>
          </a:prstGeom>
          <a:ln w="28575">
            <a:solidFill>
              <a:srgbClr val="9933F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620" y="7035046"/>
            <a:ext cx="3600000" cy="2700000"/>
          </a:xfrm>
          <a:prstGeom prst="rect">
            <a:avLst/>
          </a:prstGeom>
          <a:ln w="28575">
            <a:solidFill>
              <a:srgbClr val="9933FF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40" y="99214"/>
            <a:ext cx="3600000" cy="2700000"/>
          </a:xfrm>
          <a:prstGeom prst="rect">
            <a:avLst/>
          </a:prstGeom>
          <a:ln w="28575">
            <a:solidFill>
              <a:srgbClr val="9933FF"/>
            </a:solidFill>
          </a:ln>
        </p:spPr>
      </p:pic>
    </p:spTree>
    <p:extLst>
      <p:ext uri="{BB962C8B-B14F-4D97-AF65-F5344CB8AC3E}">
        <p14:creationId xmlns:p14="http://schemas.microsoft.com/office/powerpoint/2010/main" val="323935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0852" y="5663763"/>
            <a:ext cx="58849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latin typeface="Comic Sans MS" panose="030F0702030302020204" pitchFamily="66" charset="0"/>
              </a:rPr>
              <a:t>           Divadelné predstavenie </a:t>
            </a:r>
          </a:p>
          <a:p>
            <a:r>
              <a:rPr lang="sk-SK" sz="2400" dirty="0">
                <a:latin typeface="Comic Sans MS" panose="030F0702030302020204" pitchFamily="66" charset="0"/>
              </a:rPr>
              <a:t>v Starom divadle Karola Spišáka v Nitre</a:t>
            </a:r>
          </a:p>
          <a:p>
            <a:r>
              <a:rPr lang="sk-SK" sz="2400" dirty="0">
                <a:latin typeface="Comic Sans MS" panose="030F0702030302020204" pitchFamily="66" charset="0"/>
              </a:rPr>
              <a:t>        „ Dlhý, Široký, Bystrozraký „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52" y="1539664"/>
            <a:ext cx="2980696" cy="397426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48" y="6864092"/>
            <a:ext cx="3694800" cy="27711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95"/>
          <a:stretch/>
        </p:blipFill>
        <p:spPr>
          <a:xfrm>
            <a:off x="3545524" y="534625"/>
            <a:ext cx="3128500" cy="317043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8149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858594" cy="990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594" cy="990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52451" y="6198828"/>
            <a:ext cx="2161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Mikuláš v MŠ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14" y="488871"/>
            <a:ext cx="3600000" cy="2700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502" y="3402833"/>
            <a:ext cx="3600000" cy="2700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354" y="6756488"/>
            <a:ext cx="3600000" cy="2700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</p:spTree>
    <p:extLst>
      <p:ext uri="{BB962C8B-B14F-4D97-AF65-F5344CB8AC3E}">
        <p14:creationId xmlns:p14="http://schemas.microsoft.com/office/powerpoint/2010/main" val="4094907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3808" y="4118862"/>
            <a:ext cx="5883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Mikuláš rozdal darčeky v triede Včielok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00" y="774276"/>
            <a:ext cx="2295000" cy="3060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537" y="5505995"/>
            <a:ext cx="2700000" cy="3600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2" y="5149700"/>
            <a:ext cx="2538000" cy="3384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</p:spTree>
    <p:extLst>
      <p:ext uri="{BB962C8B-B14F-4D97-AF65-F5344CB8AC3E}">
        <p14:creationId xmlns:p14="http://schemas.microsoft.com/office/powerpoint/2010/main" val="2144434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" y="-430"/>
            <a:ext cx="6858594" cy="99068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3652" y="3731518"/>
            <a:ext cx="5743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Mikuláš rozdal darčeky v triede Lienok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5" b="15555"/>
          <a:stretch/>
        </p:blipFill>
        <p:spPr>
          <a:xfrm>
            <a:off x="483624" y="822960"/>
            <a:ext cx="3769945" cy="2700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24" y="4349806"/>
            <a:ext cx="2700000" cy="2700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532" y="6161314"/>
            <a:ext cx="2700000" cy="2700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</p:spTree>
    <p:extLst>
      <p:ext uri="{BB962C8B-B14F-4D97-AF65-F5344CB8AC3E}">
        <p14:creationId xmlns:p14="http://schemas.microsoft.com/office/powerpoint/2010/main" val="361836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" y="-430"/>
            <a:ext cx="6858594" cy="99068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3324" y="3693410"/>
            <a:ext cx="6258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Mikuláš rozdal darčeky v triede Stonožiek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95" y="7001504"/>
            <a:ext cx="3360000" cy="2520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747" y="172490"/>
            <a:ext cx="2511000" cy="3348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47" y="4332192"/>
            <a:ext cx="3360000" cy="2520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</p:spTree>
    <p:extLst>
      <p:ext uri="{BB962C8B-B14F-4D97-AF65-F5344CB8AC3E}">
        <p14:creationId xmlns:p14="http://schemas.microsoft.com/office/powerpoint/2010/main" val="3695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858594" cy="990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846" y="0"/>
            <a:ext cx="6858594" cy="990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113" y="5331768"/>
            <a:ext cx="2161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Mikuláš v MŠ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113" y="6229717"/>
            <a:ext cx="4320000" cy="32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54" y="1896028"/>
            <a:ext cx="432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279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858594" cy="990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594" cy="990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6387" y="6589066"/>
            <a:ext cx="2161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Mikuláš v MŠ</a:t>
            </a: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0"/>
          <a:stretch/>
        </p:blipFill>
        <p:spPr>
          <a:xfrm>
            <a:off x="176840" y="719667"/>
            <a:ext cx="4146975" cy="4432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ázok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5"/>
          <a:stretch/>
        </p:blipFill>
        <p:spPr>
          <a:xfrm>
            <a:off x="2600354" y="5354048"/>
            <a:ext cx="4094270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772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51" t="1920" r="2602" b="2562"/>
          <a:stretch/>
        </p:blipFill>
        <p:spPr>
          <a:xfrm>
            <a:off x="0" y="1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52075" y="3282828"/>
            <a:ext cx="4182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Mikuláš v penzióne Smaragd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59" y="515314"/>
            <a:ext cx="3600000" cy="2700000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60" y="3812007"/>
            <a:ext cx="3600000" cy="2700000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205" y="6724845"/>
            <a:ext cx="3600000" cy="2700000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4109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8625" y="5326612"/>
            <a:ext cx="5083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Sviatočná Hvezdáreň v Hurbanove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000" y="6273981"/>
            <a:ext cx="3600000" cy="27000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416" y="1276908"/>
            <a:ext cx="2700000" cy="36000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46" y="1276908"/>
            <a:ext cx="2673000" cy="35640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4220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8625" y="5326612"/>
            <a:ext cx="5083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Sviatočná Hvezdáreň v Hurbanove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383" y="6227138"/>
            <a:ext cx="2430000" cy="32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9" b="24306"/>
          <a:stretch/>
        </p:blipFill>
        <p:spPr>
          <a:xfrm>
            <a:off x="667146" y="229795"/>
            <a:ext cx="5486400" cy="494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6227138"/>
            <a:ext cx="2430000" cy="32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259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1" y="0"/>
            <a:ext cx="6858000" cy="98824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05394" y="3915273"/>
            <a:ext cx="22260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Divadelné </a:t>
            </a:r>
          </a:p>
          <a:p>
            <a:pPr algn="ctr"/>
            <a:r>
              <a:rPr lang="sk-SK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predstavenie </a:t>
            </a:r>
          </a:p>
          <a:p>
            <a:pPr algn="ctr"/>
            <a:r>
              <a:rPr lang="sk-SK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v MŠ</a:t>
            </a:r>
          </a:p>
          <a:p>
            <a:pPr algn="ctr"/>
            <a:r>
              <a:rPr lang="sk-SK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         </a:t>
            </a:r>
          </a:p>
          <a:p>
            <a:pPr algn="ctr"/>
            <a:r>
              <a:rPr lang="sk-SK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„ O lišiakovi „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4" y="3458408"/>
            <a:ext cx="3600000" cy="27000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410" y="606987"/>
            <a:ext cx="3600000" cy="27000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43" y="6462551"/>
            <a:ext cx="3600000" cy="27000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2523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1" y="0"/>
            <a:ext cx="6858000" cy="98824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05394" y="3915273"/>
            <a:ext cx="22260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Divadelné </a:t>
            </a:r>
          </a:p>
          <a:p>
            <a:pPr algn="ctr"/>
            <a:r>
              <a:rPr lang="sk-SK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predstavenie </a:t>
            </a:r>
          </a:p>
          <a:p>
            <a:pPr algn="ctr"/>
            <a:r>
              <a:rPr lang="sk-SK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v MŠ</a:t>
            </a:r>
          </a:p>
          <a:p>
            <a:pPr algn="ctr"/>
            <a:r>
              <a:rPr lang="sk-SK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         </a:t>
            </a:r>
          </a:p>
          <a:p>
            <a:pPr algn="ctr"/>
            <a:r>
              <a:rPr lang="sk-SK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„ O lišiakovi „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72" y="3566376"/>
            <a:ext cx="3666251" cy="2749688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23" y="668867"/>
            <a:ext cx="3683677" cy="2762758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11"/>
          <a:stretch/>
        </p:blipFill>
        <p:spPr>
          <a:xfrm>
            <a:off x="1345884" y="6450815"/>
            <a:ext cx="28194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5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4994" y="359273"/>
            <a:ext cx="45084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Zdobenie vianočného stromčeku</a:t>
            </a:r>
            <a:endParaRPr lang="sk-SK" sz="24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640" y="3944794"/>
            <a:ext cx="3704771" cy="277857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451" y="6947555"/>
            <a:ext cx="3697960" cy="277347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68" y="1190270"/>
            <a:ext cx="3547960" cy="266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9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9397" y="4953000"/>
            <a:ext cx="30332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latin typeface="Comic Sans MS" panose="030F0702030302020204" pitchFamily="66" charset="0"/>
              </a:rPr>
              <a:t>Jedličková slávnosť</a:t>
            </a:r>
          </a:p>
          <a:p>
            <a:r>
              <a:rPr lang="sk-SK" sz="2400" dirty="0">
                <a:latin typeface="Comic Sans MS" panose="030F0702030302020204" pitchFamily="66" charset="0"/>
              </a:rPr>
              <a:t>   v triede Včielok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97" y="1129138"/>
            <a:ext cx="2538000" cy="338400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100" y="1165138"/>
            <a:ext cx="2511000" cy="334800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100" y="5912321"/>
            <a:ext cx="2538000" cy="338400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1396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" y="-430"/>
            <a:ext cx="6858594" cy="99068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798" y="4634894"/>
            <a:ext cx="31245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Jedličková slávnosť </a:t>
            </a:r>
          </a:p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 v triede Lienok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36" y="709726"/>
            <a:ext cx="2520000" cy="336000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718" y="2809726"/>
            <a:ext cx="3360000" cy="252000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00" y="6233505"/>
            <a:ext cx="2520000" cy="336000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990232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" y="-430"/>
            <a:ext cx="6858594" cy="99068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939" y="5389523"/>
            <a:ext cx="30332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Jedličková slávnosť</a:t>
            </a:r>
          </a:p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v triede Stonožiek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52" y="1352999"/>
            <a:ext cx="2700000" cy="360000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310045"/>
            <a:ext cx="2700000" cy="360000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52" y="6657044"/>
            <a:ext cx="3600000" cy="270000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528893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1235" y="3307241"/>
            <a:ext cx="4148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Hudobník  -  JAŠKO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75" y="449518"/>
            <a:ext cx="3600000" cy="270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362" y="6753674"/>
            <a:ext cx="3600000" cy="270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42" y="3895951"/>
            <a:ext cx="3600000" cy="270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51104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1235" y="3307241"/>
            <a:ext cx="4148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Hudobník  -  JAŠKO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96"/>
          <a:stretch/>
        </p:blipFill>
        <p:spPr>
          <a:xfrm>
            <a:off x="1579488" y="157251"/>
            <a:ext cx="3628787" cy="3149989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4" t="33366" b="9863"/>
          <a:stretch/>
        </p:blipFill>
        <p:spPr>
          <a:xfrm>
            <a:off x="878461" y="6725494"/>
            <a:ext cx="3136901" cy="288247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67"/>
          <a:stretch/>
        </p:blipFill>
        <p:spPr>
          <a:xfrm>
            <a:off x="3784947" y="3768906"/>
            <a:ext cx="2846656" cy="249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7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00765" y="4429129"/>
            <a:ext cx="2960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K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chemeClr val="accent5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n</a:t>
            </a:r>
            <a:r>
              <a:rPr lang="sk-SK" sz="240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l</a:t>
            </a:r>
            <a:r>
              <a:rPr lang="sk-SK" sz="2400" dirty="0"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t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chemeClr val="accent6"/>
                </a:solidFill>
                <a:latin typeface="Comic Sans MS" panose="030F0702030302020204" pitchFamily="66" charset="0"/>
              </a:rPr>
              <a:t>i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  <a:p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</a:t>
            </a:r>
            <a:r>
              <a:rPr lang="sk-SK" sz="24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Včielok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83" y="3823275"/>
            <a:ext cx="2700000" cy="3600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063" y="6089255"/>
            <a:ext cx="2700000" cy="360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063" y="900000"/>
            <a:ext cx="3600000" cy="27000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7604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4" y="-859"/>
            <a:ext cx="6858594" cy="99068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19816" y="4537071"/>
            <a:ext cx="29065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k-SK" sz="2400" b="1" dirty="0">
                <a:solidFill>
                  <a:srgbClr val="FFC000">
                    <a:lumMod val="50000"/>
                  </a:srgbClr>
                </a:solidFill>
                <a:latin typeface="Comic Sans MS" panose="030F0702030302020204" pitchFamily="66" charset="0"/>
              </a:rPr>
              <a:t>K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5B9BD5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n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70AD47">
                    <a:lumMod val="75000"/>
                  </a:srgbClr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l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t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70AD47"/>
                </a:solidFill>
                <a:latin typeface="Comic Sans MS" panose="030F0702030302020204" pitchFamily="66" charset="0"/>
              </a:rPr>
              <a:t>i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d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  <a:p>
            <a:pPr lvl="0"/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Lienok</a:t>
            </a:r>
            <a:endParaRPr lang="sk-SK" sz="2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346" y="607975"/>
            <a:ext cx="3060000" cy="306000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1" y="3325543"/>
            <a:ext cx="3060000" cy="30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876" y="6489429"/>
            <a:ext cx="3060000" cy="3060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455190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594" cy="99068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20765" y="4537500"/>
            <a:ext cx="3429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sk-SK" sz="2400" b="1" dirty="0">
                <a:solidFill>
                  <a:srgbClr val="FFC000">
                    <a:lumMod val="50000"/>
                  </a:srgbClr>
                </a:solidFill>
                <a:latin typeface="Comic Sans MS" panose="030F0702030302020204" pitchFamily="66" charset="0"/>
              </a:rPr>
              <a:t>  K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5B9BD5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n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70AD47">
                    <a:lumMod val="75000"/>
                  </a:srgbClr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l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t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70AD47"/>
                </a:solidFill>
                <a:latin typeface="Comic Sans MS" panose="030F0702030302020204" pitchFamily="66" charset="0"/>
              </a:rPr>
              <a:t>i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d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  <a:p>
            <a:pPr lvl="0"/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</a:t>
            </a:r>
            <a:r>
              <a:rPr lang="sk-SK" sz="2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Stonožiek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877" y="6970287"/>
            <a:ext cx="3603048" cy="2700762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65" y="3261643"/>
            <a:ext cx="2700000" cy="36000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962" y="452999"/>
            <a:ext cx="3846076" cy="270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51253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594" cy="99068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20765" y="4537500"/>
            <a:ext cx="3429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sk-SK" sz="2400" b="1" dirty="0">
                <a:solidFill>
                  <a:srgbClr val="FFC000">
                    <a:lumMod val="50000"/>
                  </a:srgbClr>
                </a:solidFill>
                <a:latin typeface="Comic Sans MS" panose="030F0702030302020204" pitchFamily="66" charset="0"/>
              </a:rPr>
              <a:t>  K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5B9BD5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n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70AD47">
                    <a:lumMod val="75000"/>
                  </a:srgbClr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l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t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70AD47"/>
                </a:solidFill>
                <a:latin typeface="Comic Sans MS" panose="030F0702030302020204" pitchFamily="66" charset="0"/>
              </a:rPr>
              <a:t>i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d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  <a:p>
            <a:pPr lvl="0"/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</a:t>
            </a:r>
            <a:r>
              <a:rPr lang="sk-SK" sz="240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Slnečníc</a:t>
            </a:r>
            <a:endParaRPr lang="sk-SK" sz="24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00" y="6362701"/>
            <a:ext cx="2231898" cy="2975864"/>
          </a:xfrm>
          <a:prstGeom prst="rect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50" y="4742701"/>
            <a:ext cx="2430000" cy="3240000"/>
          </a:xfrm>
          <a:prstGeom prst="rect">
            <a:avLst/>
          </a:prstGeom>
          <a:ln w="28575">
            <a:solidFill>
              <a:srgbClr val="9933FF"/>
            </a:solidFill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295" y="483480"/>
            <a:ext cx="4583500" cy="3437625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2546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594" cy="99068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20765" y="4537500"/>
            <a:ext cx="3429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sk-SK" sz="2400" b="1" dirty="0">
                <a:solidFill>
                  <a:srgbClr val="FFC000">
                    <a:lumMod val="50000"/>
                  </a:srgbClr>
                </a:solidFill>
                <a:latin typeface="Comic Sans MS" panose="030F0702030302020204" pitchFamily="66" charset="0"/>
              </a:rPr>
              <a:t>  K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5B9BD5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n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70AD47">
                    <a:lumMod val="75000"/>
                  </a:srgbClr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l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t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70AD47"/>
                </a:solidFill>
                <a:latin typeface="Comic Sans MS" panose="030F0702030302020204" pitchFamily="66" charset="0"/>
              </a:rPr>
              <a:t>i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d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  <a:p>
            <a:pPr lvl="0"/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</a:t>
            </a:r>
            <a:r>
              <a:rPr lang="sk-SK" sz="240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Vlčích makov </a:t>
            </a:r>
            <a:endParaRPr lang="sk-SK" sz="24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583" y="468750"/>
            <a:ext cx="4800000" cy="3600000"/>
          </a:xfrm>
          <a:prstGeom prst="rect">
            <a:avLst/>
          </a:prstGeom>
          <a:ln w="28575">
            <a:solidFill>
              <a:srgbClr val="DD4FFF"/>
            </a:solidFill>
          </a:ln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606" y="7021931"/>
            <a:ext cx="3151159" cy="2363369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47" y="4677550"/>
            <a:ext cx="2883113" cy="384415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36127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594" cy="99068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20765" y="4537500"/>
            <a:ext cx="3429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sk-SK" sz="2400" b="1" dirty="0">
                <a:solidFill>
                  <a:srgbClr val="FFC000">
                    <a:lumMod val="50000"/>
                  </a:srgbClr>
                </a:solidFill>
                <a:latin typeface="Comic Sans MS" panose="030F0702030302020204" pitchFamily="66" charset="0"/>
              </a:rPr>
              <a:t>  K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5B9BD5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n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70AD47">
                    <a:lumMod val="75000"/>
                  </a:srgbClr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l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t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70AD47"/>
                </a:solidFill>
                <a:latin typeface="Comic Sans MS" panose="030F0702030302020204" pitchFamily="66" charset="0"/>
              </a:rPr>
              <a:t>i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d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  <a:p>
            <a:pPr lvl="0"/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</a:t>
            </a:r>
            <a:r>
              <a:rPr lang="sk-SK" sz="240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Margarétok</a:t>
            </a:r>
            <a:endParaRPr lang="sk-SK" sz="24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47" y="450850"/>
            <a:ext cx="5219700" cy="39147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47" y="5368497"/>
            <a:ext cx="3304400" cy="4405867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9948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594" cy="99068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20765" y="4537500"/>
            <a:ext cx="3429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sk-SK" sz="2400" b="1" dirty="0">
                <a:solidFill>
                  <a:srgbClr val="FFC000">
                    <a:lumMod val="50000"/>
                  </a:srgbClr>
                </a:solidFill>
                <a:latin typeface="Comic Sans MS" panose="030F0702030302020204" pitchFamily="66" charset="0"/>
              </a:rPr>
              <a:t>  K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5B9BD5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n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70AD47">
                    <a:lumMod val="75000"/>
                  </a:srgbClr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a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l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v</a:t>
            </a:r>
            <a:r>
              <a:rPr lang="sk-SK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  </a:t>
            </a:r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t</a:t>
            </a:r>
            <a:r>
              <a:rPr lang="sk-SK" sz="2400" dirty="0">
                <a:solidFill>
                  <a:srgbClr val="FFC000"/>
                </a:solidFill>
                <a:latin typeface="Comic Sans MS" panose="030F0702030302020204" pitchFamily="66" charset="0"/>
              </a:rPr>
              <a:t>r</a:t>
            </a:r>
            <a:r>
              <a:rPr lang="sk-SK" sz="2400" dirty="0">
                <a:solidFill>
                  <a:srgbClr val="70AD47"/>
                </a:solidFill>
                <a:latin typeface="Comic Sans MS" panose="030F0702030302020204" pitchFamily="66" charset="0"/>
              </a:rPr>
              <a:t>i</a:t>
            </a:r>
            <a:r>
              <a:rPr lang="sk-SK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e</a:t>
            </a:r>
            <a:r>
              <a:rPr lang="sk-SK" sz="2400" dirty="0">
                <a:solidFill>
                  <a:srgbClr val="A5A5A5">
                    <a:lumMod val="75000"/>
                  </a:srgbClr>
                </a:solidFill>
                <a:latin typeface="Comic Sans MS" panose="030F0702030302020204" pitchFamily="66" charset="0"/>
              </a:rPr>
              <a:t>d</a:t>
            </a:r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</a:p>
          <a:p>
            <a:pPr lvl="0"/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</a:t>
            </a:r>
            <a:r>
              <a:rPr lang="sk-SK" sz="240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Púpav </a:t>
            </a:r>
            <a:endParaRPr lang="sk-SK" sz="24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47" y="628650"/>
            <a:ext cx="4914900" cy="36861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00" y="5152597"/>
            <a:ext cx="3240900" cy="4321200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2442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4" y="0"/>
            <a:ext cx="6858594" cy="99068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5955" y="3788171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Simsalala </a:t>
            </a:r>
          </a:p>
          <a:p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na karnevale v MŠ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5612" r="15700"/>
          <a:stretch/>
        </p:blipFill>
        <p:spPr>
          <a:xfrm rot="1189938">
            <a:off x="1321892" y="4801581"/>
            <a:ext cx="1013828" cy="147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45" y="6805729"/>
            <a:ext cx="5250215" cy="252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20" y="563605"/>
            <a:ext cx="3600000" cy="270000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260" y="3005760"/>
            <a:ext cx="2700000" cy="3600000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60790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4" y="0"/>
            <a:ext cx="6858594" cy="99068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5955" y="3788171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Simsalala </a:t>
            </a:r>
          </a:p>
          <a:p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na karnevale v MŠ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5612" r="15700"/>
          <a:stretch/>
        </p:blipFill>
        <p:spPr>
          <a:xfrm rot="1189938">
            <a:off x="1321892" y="4801581"/>
            <a:ext cx="1013828" cy="1476000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569" y="4953429"/>
            <a:ext cx="3312371" cy="4416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23" y="30521"/>
            <a:ext cx="5010200" cy="3757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085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4" y="0"/>
            <a:ext cx="6858594" cy="99068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5955" y="3788171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Simsalala </a:t>
            </a:r>
          </a:p>
          <a:p>
            <a:r>
              <a:rPr lang="sk-SK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na karnevale v MŠ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5612" r="15700"/>
          <a:stretch/>
        </p:blipFill>
        <p:spPr>
          <a:xfrm rot="1189938">
            <a:off x="1321892" y="4801581"/>
            <a:ext cx="1013828" cy="147600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95"/>
          <a:stretch/>
        </p:blipFill>
        <p:spPr>
          <a:xfrm>
            <a:off x="130558" y="263054"/>
            <a:ext cx="3298145" cy="345228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22"/>
          <a:stretch/>
        </p:blipFill>
        <p:spPr>
          <a:xfrm>
            <a:off x="3498512" y="2801011"/>
            <a:ext cx="3104111" cy="3219078"/>
          </a:xfrm>
          <a:prstGeom prst="rect">
            <a:avLst/>
          </a:prstGeom>
          <a:ln>
            <a:solidFill>
              <a:srgbClr val="FF00FF"/>
            </a:solidFill>
          </a:ln>
        </p:spPr>
      </p:pic>
      <p:pic>
        <p:nvPicPr>
          <p:cNvPr id="11" name="Obrázok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13"/>
          <a:stretch/>
        </p:blipFill>
        <p:spPr>
          <a:xfrm>
            <a:off x="1685563" y="6405790"/>
            <a:ext cx="3783181" cy="338910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12" name="Obrázok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95"/>
          <a:stretch/>
        </p:blipFill>
        <p:spPr>
          <a:xfrm>
            <a:off x="192749" y="263054"/>
            <a:ext cx="3298145" cy="345228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13" name="Obrázok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22"/>
          <a:stretch/>
        </p:blipFill>
        <p:spPr>
          <a:xfrm>
            <a:off x="3560703" y="2801011"/>
            <a:ext cx="3104111" cy="3219078"/>
          </a:xfrm>
          <a:prstGeom prst="rect">
            <a:avLst/>
          </a:prstGeom>
          <a:ln w="38100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3973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439" y="5856314"/>
            <a:ext cx="5687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Kurz korčuľovania na ľadovej ploche v Hurbanove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01" y="6658944"/>
            <a:ext cx="5062598" cy="2520000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578" y="3124662"/>
            <a:ext cx="3797588" cy="270000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5439" y="975317"/>
            <a:ext cx="3600000" cy="2700000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123659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439" y="5856314"/>
            <a:ext cx="5687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Kurz korčuľovania na ľadovej ploche v Hurbanove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37"/>
          <a:stretch/>
        </p:blipFill>
        <p:spPr>
          <a:xfrm>
            <a:off x="872225" y="3209076"/>
            <a:ext cx="5113550" cy="2118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20"/>
          <a:stretch/>
        </p:blipFill>
        <p:spPr>
          <a:xfrm>
            <a:off x="1075900" y="6946026"/>
            <a:ext cx="4999021" cy="18384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00" y="280919"/>
            <a:ext cx="4706200" cy="26472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02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xmlns="" id="{06F700DA-E4DB-B51F-2F9B-5079F4EAD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xmlns="" id="{086AF3BF-6518-614A-471B-E9244045D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7" b="9127"/>
          <a:stretch>
            <a:fillRect/>
          </a:stretch>
        </p:blipFill>
        <p:spPr>
          <a:xfrm>
            <a:off x="937163" y="4284328"/>
            <a:ext cx="4983673" cy="24480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xmlns="" id="{7A1C5A88-D82B-E53A-E2CA-AAD2A7C469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42" y="771656"/>
            <a:ext cx="2430000" cy="32400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xmlns="" id="{EECE3155-BE1E-7A8E-656A-D341A4FE71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1" t="12277" b="25035"/>
          <a:stretch>
            <a:fillRect/>
          </a:stretch>
        </p:blipFill>
        <p:spPr>
          <a:xfrm>
            <a:off x="915542" y="7005000"/>
            <a:ext cx="5026916" cy="25200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xmlns="" id="{C421CD46-C627-3D08-0906-A067D946D71B}"/>
              </a:ext>
            </a:extLst>
          </p:cNvPr>
          <p:cNvSpPr txBox="1"/>
          <p:nvPr/>
        </p:nvSpPr>
        <p:spPr>
          <a:xfrm>
            <a:off x="3512460" y="1514493"/>
            <a:ext cx="3044423" cy="175432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Divadelné predstavenie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v divadle Andrea Bagara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V Nitre</a:t>
            </a:r>
          </a:p>
          <a:p>
            <a:endParaRPr lang="sk-SK" sz="24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        POVALA</a:t>
            </a:r>
          </a:p>
        </p:txBody>
      </p:sp>
    </p:spTree>
    <p:extLst>
      <p:ext uri="{BB962C8B-B14F-4D97-AF65-F5344CB8AC3E}">
        <p14:creationId xmlns:p14="http://schemas.microsoft.com/office/powerpoint/2010/main" val="366417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xmlns="" id="{06F700DA-E4DB-B51F-2F9B-5079F4EAD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xmlns="" id="{C421CD46-C627-3D08-0906-A067D946D71B}"/>
              </a:ext>
            </a:extLst>
          </p:cNvPr>
          <p:cNvSpPr txBox="1"/>
          <p:nvPr/>
        </p:nvSpPr>
        <p:spPr>
          <a:xfrm>
            <a:off x="3512460" y="1514493"/>
            <a:ext cx="3044423" cy="175432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Divadelné predstavenie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v divadle Andrea Bagara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V Nitre</a:t>
            </a:r>
          </a:p>
          <a:p>
            <a:endParaRPr lang="sk-SK" sz="24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        POVALA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6711902"/>
            <a:ext cx="2308739" cy="307831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183068"/>
            <a:ext cx="2578100" cy="343746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9" t="34291" r="19745" b="9166"/>
          <a:stretch/>
        </p:blipFill>
        <p:spPr>
          <a:xfrm>
            <a:off x="2492883" y="3712068"/>
            <a:ext cx="4178300" cy="290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95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806" b="81888" l="23224" r="77139"/>
                    </a14:imgEffect>
                  </a14:imgLayer>
                </a14:imgProps>
              </a:ext>
            </a:extLst>
          </a:blip>
          <a:srcRect l="21818" t="15499" r="23152" b="18316"/>
          <a:stretch/>
        </p:blipFill>
        <p:spPr>
          <a:xfrm>
            <a:off x="4648738" y="1178928"/>
            <a:ext cx="1414800" cy="241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9820409">
            <a:off x="-160071" y="3637976"/>
            <a:ext cx="3620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latin typeface="Comic Sans MS" panose="030F0702030302020204" pitchFamily="66" charset="0"/>
              </a:rPr>
              <a:t>       Divadlo Príbeh </a:t>
            </a:r>
          </a:p>
          <a:p>
            <a:r>
              <a:rPr lang="sk-SK" sz="2400" dirty="0">
                <a:latin typeface="Comic Sans MS" panose="030F0702030302020204" pitchFamily="66" charset="0"/>
              </a:rPr>
              <a:t>      Kocúr v čižmách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xmlns="" id="{45A35B8A-2608-9311-6944-7B25133EDF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77" y="471335"/>
            <a:ext cx="3360000" cy="2520000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xmlns="" id="{9342299B-B8F0-980D-11AC-D9A0CCFD8B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16" y="6894617"/>
            <a:ext cx="3600000" cy="2700000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xmlns="" id="{123F3174-D20E-FD57-B5BB-A797432BC8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2677" y="4100522"/>
            <a:ext cx="3600000" cy="2700000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7708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806" b="81888" l="23224" r="77139"/>
                    </a14:imgEffect>
                  </a14:imgLayer>
                </a14:imgProps>
              </a:ext>
            </a:extLst>
          </a:blip>
          <a:srcRect l="21818" t="15499" r="23152" b="18316"/>
          <a:stretch/>
        </p:blipFill>
        <p:spPr>
          <a:xfrm>
            <a:off x="4648738" y="1178928"/>
            <a:ext cx="1414800" cy="241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0661938">
            <a:off x="-297367" y="4385879"/>
            <a:ext cx="3620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latin typeface="Comic Sans MS" panose="030F0702030302020204" pitchFamily="66" charset="0"/>
              </a:rPr>
              <a:t>       Divadlo Príbeh </a:t>
            </a:r>
          </a:p>
          <a:p>
            <a:r>
              <a:rPr lang="sk-SK" sz="2400" dirty="0">
                <a:latin typeface="Comic Sans MS" panose="030F0702030302020204" pitchFamily="66" charset="0"/>
              </a:rPr>
              <a:t>      Kocúr v čižmách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" y="268474"/>
            <a:ext cx="2809875" cy="3746500"/>
          </a:xfrm>
          <a:prstGeom prst="rect">
            <a:avLst/>
          </a:prstGeom>
          <a:ln w="28575">
            <a:solidFill>
              <a:srgbClr val="9933FF"/>
            </a:solidFill>
          </a:ln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38" y="5689382"/>
            <a:ext cx="4520662" cy="3390497"/>
          </a:xfrm>
          <a:prstGeom prst="rect">
            <a:avLst/>
          </a:prstGeom>
          <a:ln w="28575">
            <a:solidFill>
              <a:srgbClr val="FF00FF"/>
            </a:solidFill>
          </a:ln>
        </p:spPr>
      </p:pic>
    </p:spTree>
    <p:extLst>
      <p:ext uri="{BB962C8B-B14F-4D97-AF65-F5344CB8AC3E}">
        <p14:creationId xmlns:p14="http://schemas.microsoft.com/office/powerpoint/2010/main" val="178065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xmlns="" id="{B80C1BBA-1E5B-4B32-8B6F-BBE3F33463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72" r="6011" b="11154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xmlns="" id="{E64BA94A-32CE-2F48-7B38-608621441FFD}"/>
              </a:ext>
            </a:extLst>
          </p:cNvPr>
          <p:cNvSpPr txBox="1"/>
          <p:nvPr/>
        </p:nvSpPr>
        <p:spPr>
          <a:xfrm>
            <a:off x="2451212" y="4007501"/>
            <a:ext cx="41841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Návšteva Mestskej knižnice</a:t>
            </a:r>
          </a:p>
          <a:p>
            <a:pPr algn="ctr"/>
            <a:r>
              <a:rPr lang="sk-SK" sz="24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V Hurbanove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xmlns="" id="{B513F101-0A0A-3E77-298F-A0BECB366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5119699"/>
            <a:ext cx="2700000" cy="3600000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xmlns="" id="{A239EBB2-29E9-46DE-5228-32A27B2B4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4495800"/>
            <a:ext cx="2700000" cy="3600000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xmlns="" id="{EBADF2A0-A622-CE3A-2FC0-6956573A47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291" y="266901"/>
            <a:ext cx="3600000" cy="3600000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0420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xmlns="" id="{B80C1BBA-1E5B-4B32-8B6F-BBE3F33463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72" r="6011" b="11154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xmlns="" id="{E64BA94A-32CE-2F48-7B38-608621441FFD}"/>
              </a:ext>
            </a:extLst>
          </p:cNvPr>
          <p:cNvSpPr txBox="1"/>
          <p:nvPr/>
        </p:nvSpPr>
        <p:spPr>
          <a:xfrm>
            <a:off x="2451212" y="4007501"/>
            <a:ext cx="41841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Návšteva Mestskej knižnice</a:t>
            </a:r>
          </a:p>
          <a:p>
            <a:pPr algn="ctr"/>
            <a:r>
              <a:rPr lang="sk-SK" sz="24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V Hurbanove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631" y="5125101"/>
            <a:ext cx="2607938" cy="3477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39" t="-15451" r="7639" b="32117"/>
          <a:stretch/>
        </p:blipFill>
        <p:spPr>
          <a:xfrm>
            <a:off x="-108217" y="4128861"/>
            <a:ext cx="3359417" cy="3732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681" y="394896"/>
            <a:ext cx="4735900" cy="3551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772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542" y="2780578"/>
            <a:ext cx="2340000" cy="3120000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42" y="220289"/>
            <a:ext cx="3572815" cy="2340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42" y="6167358"/>
            <a:ext cx="2340000" cy="3120000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675" y="4953000"/>
            <a:ext cx="2322000" cy="3096000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616036" y="3214255"/>
            <a:ext cx="274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Návšteva ŠKD</a:t>
            </a:r>
          </a:p>
          <a:p>
            <a:r>
              <a:rPr lang="sk-SK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v ZŠ Hurbanove   </a:t>
            </a:r>
          </a:p>
        </p:txBody>
      </p:sp>
    </p:spTree>
    <p:extLst>
      <p:ext uri="{BB962C8B-B14F-4D97-AF65-F5344CB8AC3E}">
        <p14:creationId xmlns:p14="http://schemas.microsoft.com/office/powerpoint/2010/main" val="99359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61936" y="3000762"/>
            <a:ext cx="274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Návšteva ŠKD</a:t>
            </a:r>
          </a:p>
          <a:p>
            <a:r>
              <a:rPr lang="sk-SK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v ZŠ Hurbanove   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0" y="2910627"/>
            <a:ext cx="3360000" cy="252000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236" y="240381"/>
            <a:ext cx="3360000" cy="2520000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092" y="4578301"/>
            <a:ext cx="3360000" cy="2520000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36" y="6995373"/>
            <a:ext cx="336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64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736x/11/e6/73/11e673fe0686ae1522e342feb6c75e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570" y="705592"/>
            <a:ext cx="4162855" cy="3240000"/>
          </a:xfrm>
          <a:custGeom>
            <a:avLst/>
            <a:gdLst>
              <a:gd name="csX0" fmla="*/ 0 w 4162855"/>
              <a:gd name="csY0" fmla="*/ 0 h 3240000"/>
              <a:gd name="csX1" fmla="*/ 4162855 w 4162855"/>
              <a:gd name="csY1" fmla="*/ 0 h 3240000"/>
              <a:gd name="csX2" fmla="*/ 4162855 w 4162855"/>
              <a:gd name="csY2" fmla="*/ 3240000 h 3240000"/>
              <a:gd name="csX3" fmla="*/ 0 w 4162855"/>
              <a:gd name="csY3" fmla="*/ 3240000 h 3240000"/>
              <a:gd name="csX4" fmla="*/ 0 w 4162855"/>
              <a:gd name="csY4" fmla="*/ 0 h 324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162855" h="3240000" fill="none" extrusionOk="0">
                <a:moveTo>
                  <a:pt x="0" y="0"/>
                </a:moveTo>
                <a:cubicBezTo>
                  <a:pt x="1125104" y="-93298"/>
                  <a:pt x="2146753" y="155873"/>
                  <a:pt x="4162855" y="0"/>
                </a:cubicBezTo>
                <a:cubicBezTo>
                  <a:pt x="4203765" y="1367188"/>
                  <a:pt x="4258528" y="2084838"/>
                  <a:pt x="4162855" y="3240000"/>
                </a:cubicBezTo>
                <a:cubicBezTo>
                  <a:pt x="2672605" y="3356904"/>
                  <a:pt x="517267" y="3085952"/>
                  <a:pt x="0" y="3240000"/>
                </a:cubicBezTo>
                <a:cubicBezTo>
                  <a:pt x="-91576" y="1694566"/>
                  <a:pt x="129897" y="1519052"/>
                  <a:pt x="0" y="0"/>
                </a:cubicBezTo>
                <a:close/>
              </a:path>
              <a:path w="4162855" h="3240000" stroke="0" extrusionOk="0">
                <a:moveTo>
                  <a:pt x="0" y="0"/>
                </a:moveTo>
                <a:cubicBezTo>
                  <a:pt x="1413785" y="126853"/>
                  <a:pt x="3234640" y="-77617"/>
                  <a:pt x="4162855" y="0"/>
                </a:cubicBezTo>
                <a:cubicBezTo>
                  <a:pt x="4313414" y="430481"/>
                  <a:pt x="4145014" y="2429457"/>
                  <a:pt x="4162855" y="3240000"/>
                </a:cubicBezTo>
                <a:cubicBezTo>
                  <a:pt x="3348601" y="3084320"/>
                  <a:pt x="629345" y="3264645"/>
                  <a:pt x="0" y="3240000"/>
                </a:cubicBezTo>
                <a:cubicBezTo>
                  <a:pt x="-1211" y="2843933"/>
                  <a:pt x="105725" y="1087431"/>
                  <a:pt x="0" y="0"/>
                </a:cubicBezTo>
                <a:close/>
              </a:path>
            </a:pathLst>
          </a:custGeom>
          <a:ln w="19050">
            <a:solidFill>
              <a:srgbClr val="9933FF"/>
            </a:solidFill>
            <a:extLst>
              <a:ext uri="{C807C97D-BFC1-408E-A445-0C87EB9F89A2}">
                <ask:lineSketchStyleProps xmlns:ask="http://schemas.microsoft.com/office/drawing/2018/sketchyshapes" xmlns="" sd="364239976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  <p:sp>
        <p:nvSpPr>
          <p:cNvPr id="5" name="TextBox 4"/>
          <p:cNvSpPr txBox="1"/>
          <p:nvPr/>
        </p:nvSpPr>
        <p:spPr>
          <a:xfrm>
            <a:off x="1317855" y="4212997"/>
            <a:ext cx="47516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Vyhodnotenie výtvarnej súťaže </a:t>
            </a:r>
          </a:p>
          <a:p>
            <a:pPr algn="ctr"/>
            <a:r>
              <a:rPr lang="sk-SK" sz="24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v ZUŠ Hurbanovo </a:t>
            </a:r>
          </a:p>
          <a:p>
            <a:pPr algn="ctr"/>
            <a:r>
              <a:rPr lang="sk-SK" sz="24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téma - VODA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r="21905"/>
          <a:stretch/>
        </p:blipFill>
        <p:spPr>
          <a:xfrm>
            <a:off x="1317855" y="5948136"/>
            <a:ext cx="4498286" cy="3240000"/>
          </a:xfrm>
          <a:custGeom>
            <a:avLst/>
            <a:gdLst>
              <a:gd name="csX0" fmla="*/ 0 w 4498286"/>
              <a:gd name="csY0" fmla="*/ 0 h 3240000"/>
              <a:gd name="csX1" fmla="*/ 4498286 w 4498286"/>
              <a:gd name="csY1" fmla="*/ 0 h 3240000"/>
              <a:gd name="csX2" fmla="*/ 4498286 w 4498286"/>
              <a:gd name="csY2" fmla="*/ 3240000 h 3240000"/>
              <a:gd name="csX3" fmla="*/ 0 w 4498286"/>
              <a:gd name="csY3" fmla="*/ 3240000 h 3240000"/>
              <a:gd name="csX4" fmla="*/ 0 w 4498286"/>
              <a:gd name="csY4" fmla="*/ 0 h 324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498286" h="3240000" fill="none" extrusionOk="0">
                <a:moveTo>
                  <a:pt x="0" y="0"/>
                </a:moveTo>
                <a:cubicBezTo>
                  <a:pt x="1843956" y="-59963"/>
                  <a:pt x="3601058" y="-53557"/>
                  <a:pt x="4498286" y="0"/>
                </a:cubicBezTo>
                <a:cubicBezTo>
                  <a:pt x="4356700" y="1438039"/>
                  <a:pt x="4369785" y="2622479"/>
                  <a:pt x="4498286" y="3240000"/>
                </a:cubicBezTo>
                <a:cubicBezTo>
                  <a:pt x="4018699" y="3268490"/>
                  <a:pt x="1560738" y="3375477"/>
                  <a:pt x="0" y="3240000"/>
                </a:cubicBezTo>
                <a:cubicBezTo>
                  <a:pt x="-76824" y="2215608"/>
                  <a:pt x="-43476" y="489495"/>
                  <a:pt x="0" y="0"/>
                </a:cubicBezTo>
                <a:close/>
              </a:path>
              <a:path w="4498286" h="3240000" stroke="0" extrusionOk="0">
                <a:moveTo>
                  <a:pt x="0" y="0"/>
                </a:moveTo>
                <a:cubicBezTo>
                  <a:pt x="1177387" y="152864"/>
                  <a:pt x="3109605" y="20452"/>
                  <a:pt x="4498286" y="0"/>
                </a:cubicBezTo>
                <a:cubicBezTo>
                  <a:pt x="4617616" y="1388017"/>
                  <a:pt x="4665943" y="1647656"/>
                  <a:pt x="4498286" y="3240000"/>
                </a:cubicBezTo>
                <a:cubicBezTo>
                  <a:pt x="2441278" y="3142627"/>
                  <a:pt x="628257" y="3091605"/>
                  <a:pt x="0" y="3240000"/>
                </a:cubicBezTo>
                <a:cubicBezTo>
                  <a:pt x="71188" y="1686523"/>
                  <a:pt x="-65213" y="1086543"/>
                  <a:pt x="0" y="0"/>
                </a:cubicBezTo>
                <a:close/>
              </a:path>
            </a:pathLst>
          </a:custGeom>
          <a:ln w="19050">
            <a:solidFill>
              <a:srgbClr val="9933FF"/>
            </a:solidFill>
            <a:extLst>
              <a:ext uri="{C807C97D-BFC1-408E-A445-0C87EB9F89A2}">
                <ask:lineSketchStyleProps xmlns:ask="http://schemas.microsoft.com/office/drawing/2018/sketchyshapes" xmlns="" sd="136993313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76602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xmlns="" id="{B52CCD0E-C831-34CB-D18D-2C1154EA4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xmlns="" id="{36A1A26B-199F-82E1-D098-2567943CE829}"/>
              </a:ext>
            </a:extLst>
          </p:cNvPr>
          <p:cNvSpPr txBox="1"/>
          <p:nvPr/>
        </p:nvSpPr>
        <p:spPr>
          <a:xfrm>
            <a:off x="363071" y="3832412"/>
            <a:ext cx="5698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Vynášanie Moreny – lúčime sa so zimou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xmlns="" id="{92B4CDA3-C145-6E12-1094-91CBEDC0CB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3" y="188285"/>
            <a:ext cx="2700000" cy="3600000"/>
          </a:xfrm>
          <a:custGeom>
            <a:avLst/>
            <a:gdLst>
              <a:gd name="csX0" fmla="*/ 0 w 2700000"/>
              <a:gd name="csY0" fmla="*/ 0 h 3600000"/>
              <a:gd name="csX1" fmla="*/ 648000 w 2700000"/>
              <a:gd name="csY1" fmla="*/ 0 h 3600000"/>
              <a:gd name="csX2" fmla="*/ 1269000 w 2700000"/>
              <a:gd name="csY2" fmla="*/ 0 h 3600000"/>
              <a:gd name="csX3" fmla="*/ 1998000 w 2700000"/>
              <a:gd name="csY3" fmla="*/ 0 h 3600000"/>
              <a:gd name="csX4" fmla="*/ 2700000 w 2700000"/>
              <a:gd name="csY4" fmla="*/ 0 h 3600000"/>
              <a:gd name="csX5" fmla="*/ 2700000 w 2700000"/>
              <a:gd name="csY5" fmla="*/ 636000 h 3600000"/>
              <a:gd name="csX6" fmla="*/ 2700000 w 2700000"/>
              <a:gd name="csY6" fmla="*/ 1200000 h 3600000"/>
              <a:gd name="csX7" fmla="*/ 2700000 w 2700000"/>
              <a:gd name="csY7" fmla="*/ 1764000 h 3600000"/>
              <a:gd name="csX8" fmla="*/ 2700000 w 2700000"/>
              <a:gd name="csY8" fmla="*/ 2292000 h 3600000"/>
              <a:gd name="csX9" fmla="*/ 2700000 w 2700000"/>
              <a:gd name="csY9" fmla="*/ 2928000 h 3600000"/>
              <a:gd name="csX10" fmla="*/ 2700000 w 2700000"/>
              <a:gd name="csY10" fmla="*/ 3600000 h 3600000"/>
              <a:gd name="csX11" fmla="*/ 2052000 w 2700000"/>
              <a:gd name="csY11" fmla="*/ 3600000 h 3600000"/>
              <a:gd name="csX12" fmla="*/ 1350000 w 2700000"/>
              <a:gd name="csY12" fmla="*/ 3600000 h 3600000"/>
              <a:gd name="csX13" fmla="*/ 729000 w 2700000"/>
              <a:gd name="csY13" fmla="*/ 3600000 h 3600000"/>
              <a:gd name="csX14" fmla="*/ 0 w 2700000"/>
              <a:gd name="csY14" fmla="*/ 3600000 h 3600000"/>
              <a:gd name="csX15" fmla="*/ 0 w 2700000"/>
              <a:gd name="csY15" fmla="*/ 3072000 h 3600000"/>
              <a:gd name="csX16" fmla="*/ 0 w 2700000"/>
              <a:gd name="csY16" fmla="*/ 2508000 h 3600000"/>
              <a:gd name="csX17" fmla="*/ 0 w 2700000"/>
              <a:gd name="csY17" fmla="*/ 1980000 h 3600000"/>
              <a:gd name="csX18" fmla="*/ 0 w 2700000"/>
              <a:gd name="csY18" fmla="*/ 1344000 h 3600000"/>
              <a:gd name="csX19" fmla="*/ 0 w 2700000"/>
              <a:gd name="csY19" fmla="*/ 708000 h 3600000"/>
              <a:gd name="csX20" fmla="*/ 0 w 2700000"/>
              <a:gd name="csY20" fmla="*/ 0 h 360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700000" h="3600000" fill="none" extrusionOk="0">
                <a:moveTo>
                  <a:pt x="0" y="0"/>
                </a:moveTo>
                <a:cubicBezTo>
                  <a:pt x="163805" y="20549"/>
                  <a:pt x="408748" y="-3594"/>
                  <a:pt x="648000" y="0"/>
                </a:cubicBezTo>
                <a:cubicBezTo>
                  <a:pt x="887252" y="3594"/>
                  <a:pt x="1031907" y="-9348"/>
                  <a:pt x="1269000" y="0"/>
                </a:cubicBezTo>
                <a:cubicBezTo>
                  <a:pt x="1506093" y="9348"/>
                  <a:pt x="1785721" y="18103"/>
                  <a:pt x="1998000" y="0"/>
                </a:cubicBezTo>
                <a:cubicBezTo>
                  <a:pt x="2210279" y="-18103"/>
                  <a:pt x="2378685" y="15112"/>
                  <a:pt x="2700000" y="0"/>
                </a:cubicBezTo>
                <a:cubicBezTo>
                  <a:pt x="2724517" y="256643"/>
                  <a:pt x="2719803" y="414206"/>
                  <a:pt x="2700000" y="636000"/>
                </a:cubicBezTo>
                <a:cubicBezTo>
                  <a:pt x="2680197" y="857794"/>
                  <a:pt x="2695164" y="1027129"/>
                  <a:pt x="2700000" y="1200000"/>
                </a:cubicBezTo>
                <a:cubicBezTo>
                  <a:pt x="2704836" y="1372871"/>
                  <a:pt x="2718197" y="1615076"/>
                  <a:pt x="2700000" y="1764000"/>
                </a:cubicBezTo>
                <a:cubicBezTo>
                  <a:pt x="2681803" y="1912924"/>
                  <a:pt x="2683850" y="2173673"/>
                  <a:pt x="2700000" y="2292000"/>
                </a:cubicBezTo>
                <a:cubicBezTo>
                  <a:pt x="2716150" y="2410327"/>
                  <a:pt x="2668295" y="2621191"/>
                  <a:pt x="2700000" y="2928000"/>
                </a:cubicBezTo>
                <a:cubicBezTo>
                  <a:pt x="2731705" y="3234809"/>
                  <a:pt x="2719813" y="3305524"/>
                  <a:pt x="2700000" y="3600000"/>
                </a:cubicBezTo>
                <a:cubicBezTo>
                  <a:pt x="2537314" y="3611754"/>
                  <a:pt x="2211621" y="3591515"/>
                  <a:pt x="2052000" y="3600000"/>
                </a:cubicBezTo>
                <a:cubicBezTo>
                  <a:pt x="1892379" y="3608485"/>
                  <a:pt x="1538307" y="3566001"/>
                  <a:pt x="1350000" y="3600000"/>
                </a:cubicBezTo>
                <a:cubicBezTo>
                  <a:pt x="1161693" y="3633999"/>
                  <a:pt x="884110" y="3578794"/>
                  <a:pt x="729000" y="3600000"/>
                </a:cubicBezTo>
                <a:cubicBezTo>
                  <a:pt x="573890" y="3621206"/>
                  <a:pt x="199708" y="3566306"/>
                  <a:pt x="0" y="3600000"/>
                </a:cubicBezTo>
                <a:cubicBezTo>
                  <a:pt x="-25026" y="3348827"/>
                  <a:pt x="22190" y="3334280"/>
                  <a:pt x="0" y="3072000"/>
                </a:cubicBezTo>
                <a:cubicBezTo>
                  <a:pt x="-22190" y="2809720"/>
                  <a:pt x="23565" y="2706384"/>
                  <a:pt x="0" y="2508000"/>
                </a:cubicBezTo>
                <a:cubicBezTo>
                  <a:pt x="-23565" y="2309616"/>
                  <a:pt x="8282" y="2156357"/>
                  <a:pt x="0" y="1980000"/>
                </a:cubicBezTo>
                <a:cubicBezTo>
                  <a:pt x="-8282" y="1803643"/>
                  <a:pt x="10925" y="1548062"/>
                  <a:pt x="0" y="1344000"/>
                </a:cubicBezTo>
                <a:cubicBezTo>
                  <a:pt x="-10925" y="1139938"/>
                  <a:pt x="-2257" y="906907"/>
                  <a:pt x="0" y="708000"/>
                </a:cubicBezTo>
                <a:cubicBezTo>
                  <a:pt x="2257" y="509093"/>
                  <a:pt x="3569" y="346188"/>
                  <a:pt x="0" y="0"/>
                </a:cubicBezTo>
                <a:close/>
              </a:path>
              <a:path w="2700000" h="3600000" stroke="0" extrusionOk="0">
                <a:moveTo>
                  <a:pt x="0" y="0"/>
                </a:moveTo>
                <a:cubicBezTo>
                  <a:pt x="258737" y="12989"/>
                  <a:pt x="461535" y="14606"/>
                  <a:pt x="621000" y="0"/>
                </a:cubicBezTo>
                <a:cubicBezTo>
                  <a:pt x="780465" y="-14606"/>
                  <a:pt x="1077467" y="14774"/>
                  <a:pt x="1215000" y="0"/>
                </a:cubicBezTo>
                <a:cubicBezTo>
                  <a:pt x="1352533" y="-14774"/>
                  <a:pt x="1531327" y="-476"/>
                  <a:pt x="1836000" y="0"/>
                </a:cubicBezTo>
                <a:cubicBezTo>
                  <a:pt x="2140673" y="476"/>
                  <a:pt x="2368438" y="21718"/>
                  <a:pt x="2700000" y="0"/>
                </a:cubicBezTo>
                <a:cubicBezTo>
                  <a:pt x="2706259" y="295367"/>
                  <a:pt x="2730152" y="497415"/>
                  <a:pt x="2700000" y="636000"/>
                </a:cubicBezTo>
                <a:cubicBezTo>
                  <a:pt x="2669848" y="774585"/>
                  <a:pt x="2727300" y="1058071"/>
                  <a:pt x="2700000" y="1200000"/>
                </a:cubicBezTo>
                <a:cubicBezTo>
                  <a:pt x="2672700" y="1341929"/>
                  <a:pt x="2687668" y="1519636"/>
                  <a:pt x="2700000" y="1692000"/>
                </a:cubicBezTo>
                <a:cubicBezTo>
                  <a:pt x="2712332" y="1864364"/>
                  <a:pt x="2671781" y="2123188"/>
                  <a:pt x="2700000" y="2364000"/>
                </a:cubicBezTo>
                <a:cubicBezTo>
                  <a:pt x="2728219" y="2604812"/>
                  <a:pt x="2715347" y="2796304"/>
                  <a:pt x="2700000" y="3036000"/>
                </a:cubicBezTo>
                <a:cubicBezTo>
                  <a:pt x="2684653" y="3275696"/>
                  <a:pt x="2705983" y="3468247"/>
                  <a:pt x="2700000" y="3600000"/>
                </a:cubicBezTo>
                <a:cubicBezTo>
                  <a:pt x="2478083" y="3578718"/>
                  <a:pt x="2242354" y="3591868"/>
                  <a:pt x="2106000" y="3600000"/>
                </a:cubicBezTo>
                <a:cubicBezTo>
                  <a:pt x="1969646" y="3608132"/>
                  <a:pt x="1684487" y="3625897"/>
                  <a:pt x="1431000" y="3600000"/>
                </a:cubicBezTo>
                <a:cubicBezTo>
                  <a:pt x="1177513" y="3574103"/>
                  <a:pt x="1002904" y="3575552"/>
                  <a:pt x="837000" y="3600000"/>
                </a:cubicBezTo>
                <a:cubicBezTo>
                  <a:pt x="671096" y="3624448"/>
                  <a:pt x="387708" y="3627299"/>
                  <a:pt x="0" y="3600000"/>
                </a:cubicBezTo>
                <a:cubicBezTo>
                  <a:pt x="-8433" y="3404537"/>
                  <a:pt x="-5246" y="3245866"/>
                  <a:pt x="0" y="3072000"/>
                </a:cubicBezTo>
                <a:cubicBezTo>
                  <a:pt x="5246" y="2898134"/>
                  <a:pt x="-6044" y="2769928"/>
                  <a:pt x="0" y="2544000"/>
                </a:cubicBezTo>
                <a:cubicBezTo>
                  <a:pt x="6044" y="2318072"/>
                  <a:pt x="20077" y="2103347"/>
                  <a:pt x="0" y="1944000"/>
                </a:cubicBezTo>
                <a:cubicBezTo>
                  <a:pt x="-20077" y="1784653"/>
                  <a:pt x="8990" y="1552589"/>
                  <a:pt x="0" y="1452000"/>
                </a:cubicBezTo>
                <a:cubicBezTo>
                  <a:pt x="-8990" y="1351411"/>
                  <a:pt x="10969" y="1159524"/>
                  <a:pt x="0" y="924000"/>
                </a:cubicBezTo>
                <a:cubicBezTo>
                  <a:pt x="-10969" y="688476"/>
                  <a:pt x="-6028" y="227982"/>
                  <a:pt x="0" y="0"/>
                </a:cubicBezTo>
                <a:close/>
              </a:path>
            </a:pathLst>
          </a:custGeom>
          <a:ln w="1905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55710147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xmlns="" id="{A4C0CE2D-3769-5F08-8CF5-8CF3641F78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53" y="4536609"/>
            <a:ext cx="3840000" cy="2880000"/>
          </a:xfrm>
          <a:custGeom>
            <a:avLst/>
            <a:gdLst>
              <a:gd name="csX0" fmla="*/ 0 w 3840000"/>
              <a:gd name="csY0" fmla="*/ 0 h 2880000"/>
              <a:gd name="csX1" fmla="*/ 563200 w 3840000"/>
              <a:gd name="csY1" fmla="*/ 0 h 2880000"/>
              <a:gd name="csX2" fmla="*/ 1164800 w 3840000"/>
              <a:gd name="csY2" fmla="*/ 0 h 2880000"/>
              <a:gd name="csX3" fmla="*/ 1881600 w 3840000"/>
              <a:gd name="csY3" fmla="*/ 0 h 2880000"/>
              <a:gd name="csX4" fmla="*/ 2598400 w 3840000"/>
              <a:gd name="csY4" fmla="*/ 0 h 2880000"/>
              <a:gd name="csX5" fmla="*/ 3123200 w 3840000"/>
              <a:gd name="csY5" fmla="*/ 0 h 2880000"/>
              <a:gd name="csX6" fmla="*/ 3840000 w 3840000"/>
              <a:gd name="csY6" fmla="*/ 0 h 2880000"/>
              <a:gd name="csX7" fmla="*/ 3840000 w 3840000"/>
              <a:gd name="csY7" fmla="*/ 489600 h 2880000"/>
              <a:gd name="csX8" fmla="*/ 3840000 w 3840000"/>
              <a:gd name="csY8" fmla="*/ 1008000 h 2880000"/>
              <a:gd name="csX9" fmla="*/ 3840000 w 3840000"/>
              <a:gd name="csY9" fmla="*/ 1584000 h 2880000"/>
              <a:gd name="csX10" fmla="*/ 3840000 w 3840000"/>
              <a:gd name="csY10" fmla="*/ 2160000 h 2880000"/>
              <a:gd name="csX11" fmla="*/ 3840000 w 3840000"/>
              <a:gd name="csY11" fmla="*/ 2880000 h 2880000"/>
              <a:gd name="csX12" fmla="*/ 3200000 w 3840000"/>
              <a:gd name="csY12" fmla="*/ 2880000 h 2880000"/>
              <a:gd name="csX13" fmla="*/ 2483200 w 3840000"/>
              <a:gd name="csY13" fmla="*/ 2880000 h 2880000"/>
              <a:gd name="csX14" fmla="*/ 1766400 w 3840000"/>
              <a:gd name="csY14" fmla="*/ 2880000 h 2880000"/>
              <a:gd name="csX15" fmla="*/ 1241600 w 3840000"/>
              <a:gd name="csY15" fmla="*/ 2880000 h 2880000"/>
              <a:gd name="csX16" fmla="*/ 716800 w 3840000"/>
              <a:gd name="csY16" fmla="*/ 2880000 h 2880000"/>
              <a:gd name="csX17" fmla="*/ 0 w 3840000"/>
              <a:gd name="csY17" fmla="*/ 2880000 h 2880000"/>
              <a:gd name="csX18" fmla="*/ 0 w 3840000"/>
              <a:gd name="csY18" fmla="*/ 2275200 h 2880000"/>
              <a:gd name="csX19" fmla="*/ 0 w 3840000"/>
              <a:gd name="csY19" fmla="*/ 1641600 h 2880000"/>
              <a:gd name="csX20" fmla="*/ 0 w 3840000"/>
              <a:gd name="csY20" fmla="*/ 1008000 h 2880000"/>
              <a:gd name="csX21" fmla="*/ 0 w 3840000"/>
              <a:gd name="csY21" fmla="*/ 0 h 28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3840000" h="2880000" fill="none" extrusionOk="0">
                <a:moveTo>
                  <a:pt x="0" y="0"/>
                </a:moveTo>
                <a:cubicBezTo>
                  <a:pt x="230111" y="-25275"/>
                  <a:pt x="365101" y="14140"/>
                  <a:pt x="563200" y="0"/>
                </a:cubicBezTo>
                <a:cubicBezTo>
                  <a:pt x="761299" y="-14140"/>
                  <a:pt x="965031" y="23330"/>
                  <a:pt x="1164800" y="0"/>
                </a:cubicBezTo>
                <a:cubicBezTo>
                  <a:pt x="1364569" y="-23330"/>
                  <a:pt x="1632283" y="9217"/>
                  <a:pt x="1881600" y="0"/>
                </a:cubicBezTo>
                <a:cubicBezTo>
                  <a:pt x="2130917" y="-9217"/>
                  <a:pt x="2263563" y="12785"/>
                  <a:pt x="2598400" y="0"/>
                </a:cubicBezTo>
                <a:cubicBezTo>
                  <a:pt x="2933237" y="-12785"/>
                  <a:pt x="2905406" y="-13391"/>
                  <a:pt x="3123200" y="0"/>
                </a:cubicBezTo>
                <a:cubicBezTo>
                  <a:pt x="3340994" y="13391"/>
                  <a:pt x="3632977" y="-17085"/>
                  <a:pt x="3840000" y="0"/>
                </a:cubicBezTo>
                <a:cubicBezTo>
                  <a:pt x="3817855" y="123891"/>
                  <a:pt x="3826778" y="266278"/>
                  <a:pt x="3840000" y="489600"/>
                </a:cubicBezTo>
                <a:cubicBezTo>
                  <a:pt x="3853222" y="712922"/>
                  <a:pt x="3844969" y="806495"/>
                  <a:pt x="3840000" y="1008000"/>
                </a:cubicBezTo>
                <a:cubicBezTo>
                  <a:pt x="3835031" y="1209505"/>
                  <a:pt x="3853093" y="1389671"/>
                  <a:pt x="3840000" y="1584000"/>
                </a:cubicBezTo>
                <a:cubicBezTo>
                  <a:pt x="3826907" y="1778329"/>
                  <a:pt x="3818090" y="1955889"/>
                  <a:pt x="3840000" y="2160000"/>
                </a:cubicBezTo>
                <a:cubicBezTo>
                  <a:pt x="3861910" y="2364111"/>
                  <a:pt x="3863547" y="2712447"/>
                  <a:pt x="3840000" y="2880000"/>
                </a:cubicBezTo>
                <a:cubicBezTo>
                  <a:pt x="3541478" y="2883869"/>
                  <a:pt x="3471992" y="2862012"/>
                  <a:pt x="3200000" y="2880000"/>
                </a:cubicBezTo>
                <a:cubicBezTo>
                  <a:pt x="2928008" y="2897988"/>
                  <a:pt x="2699980" y="2863485"/>
                  <a:pt x="2483200" y="2880000"/>
                </a:cubicBezTo>
                <a:cubicBezTo>
                  <a:pt x="2266420" y="2896515"/>
                  <a:pt x="1950188" y="2861089"/>
                  <a:pt x="1766400" y="2880000"/>
                </a:cubicBezTo>
                <a:cubicBezTo>
                  <a:pt x="1582612" y="2898911"/>
                  <a:pt x="1393760" y="2879510"/>
                  <a:pt x="1241600" y="2880000"/>
                </a:cubicBezTo>
                <a:cubicBezTo>
                  <a:pt x="1089440" y="2880490"/>
                  <a:pt x="946421" y="2891638"/>
                  <a:pt x="716800" y="2880000"/>
                </a:cubicBezTo>
                <a:cubicBezTo>
                  <a:pt x="487179" y="2868362"/>
                  <a:pt x="215337" y="2873276"/>
                  <a:pt x="0" y="2880000"/>
                </a:cubicBezTo>
                <a:cubicBezTo>
                  <a:pt x="-4533" y="2648710"/>
                  <a:pt x="23337" y="2415736"/>
                  <a:pt x="0" y="2275200"/>
                </a:cubicBezTo>
                <a:cubicBezTo>
                  <a:pt x="-23337" y="2134664"/>
                  <a:pt x="23279" y="1891847"/>
                  <a:pt x="0" y="1641600"/>
                </a:cubicBezTo>
                <a:cubicBezTo>
                  <a:pt x="-23279" y="1391353"/>
                  <a:pt x="-4449" y="1295540"/>
                  <a:pt x="0" y="1008000"/>
                </a:cubicBezTo>
                <a:cubicBezTo>
                  <a:pt x="4449" y="720460"/>
                  <a:pt x="49155" y="313679"/>
                  <a:pt x="0" y="0"/>
                </a:cubicBezTo>
                <a:close/>
              </a:path>
              <a:path w="3840000" h="2880000" stroke="0" extrusionOk="0">
                <a:moveTo>
                  <a:pt x="0" y="0"/>
                </a:moveTo>
                <a:cubicBezTo>
                  <a:pt x="170511" y="-22613"/>
                  <a:pt x="368919" y="-7834"/>
                  <a:pt x="563200" y="0"/>
                </a:cubicBezTo>
                <a:cubicBezTo>
                  <a:pt x="757481" y="7834"/>
                  <a:pt x="1039567" y="27407"/>
                  <a:pt x="1203200" y="0"/>
                </a:cubicBezTo>
                <a:cubicBezTo>
                  <a:pt x="1366833" y="-27407"/>
                  <a:pt x="1565581" y="30524"/>
                  <a:pt x="1920000" y="0"/>
                </a:cubicBezTo>
                <a:cubicBezTo>
                  <a:pt x="2274419" y="-30524"/>
                  <a:pt x="2296112" y="-22857"/>
                  <a:pt x="2483200" y="0"/>
                </a:cubicBezTo>
                <a:cubicBezTo>
                  <a:pt x="2670288" y="22857"/>
                  <a:pt x="2869451" y="-21877"/>
                  <a:pt x="3084800" y="0"/>
                </a:cubicBezTo>
                <a:cubicBezTo>
                  <a:pt x="3300149" y="21877"/>
                  <a:pt x="3487501" y="23612"/>
                  <a:pt x="3840000" y="0"/>
                </a:cubicBezTo>
                <a:cubicBezTo>
                  <a:pt x="3856688" y="226294"/>
                  <a:pt x="3825576" y="305159"/>
                  <a:pt x="3840000" y="604800"/>
                </a:cubicBezTo>
                <a:cubicBezTo>
                  <a:pt x="3854424" y="904441"/>
                  <a:pt x="3850410" y="937696"/>
                  <a:pt x="3840000" y="1209600"/>
                </a:cubicBezTo>
                <a:cubicBezTo>
                  <a:pt x="3829590" y="1481504"/>
                  <a:pt x="3848634" y="1612408"/>
                  <a:pt x="3840000" y="1756800"/>
                </a:cubicBezTo>
                <a:cubicBezTo>
                  <a:pt x="3831366" y="1901192"/>
                  <a:pt x="3813089" y="2557759"/>
                  <a:pt x="3840000" y="2880000"/>
                </a:cubicBezTo>
                <a:cubicBezTo>
                  <a:pt x="3602891" y="2865245"/>
                  <a:pt x="3487747" y="2849955"/>
                  <a:pt x="3238400" y="2880000"/>
                </a:cubicBezTo>
                <a:cubicBezTo>
                  <a:pt x="2989053" y="2910045"/>
                  <a:pt x="2879105" y="2909878"/>
                  <a:pt x="2636800" y="2880000"/>
                </a:cubicBezTo>
                <a:cubicBezTo>
                  <a:pt x="2394495" y="2850122"/>
                  <a:pt x="2127323" y="2862303"/>
                  <a:pt x="1958400" y="2880000"/>
                </a:cubicBezTo>
                <a:cubicBezTo>
                  <a:pt x="1789477" y="2897697"/>
                  <a:pt x="1660505" y="2897069"/>
                  <a:pt x="1395200" y="2880000"/>
                </a:cubicBezTo>
                <a:cubicBezTo>
                  <a:pt x="1129895" y="2862931"/>
                  <a:pt x="1029015" y="2905870"/>
                  <a:pt x="755200" y="2880000"/>
                </a:cubicBezTo>
                <a:cubicBezTo>
                  <a:pt x="481385" y="2854130"/>
                  <a:pt x="316067" y="2913648"/>
                  <a:pt x="0" y="2880000"/>
                </a:cubicBezTo>
                <a:cubicBezTo>
                  <a:pt x="-8627" y="2639082"/>
                  <a:pt x="-14817" y="2612383"/>
                  <a:pt x="0" y="2361600"/>
                </a:cubicBezTo>
                <a:cubicBezTo>
                  <a:pt x="14817" y="2110817"/>
                  <a:pt x="2161" y="1890212"/>
                  <a:pt x="0" y="1728000"/>
                </a:cubicBezTo>
                <a:cubicBezTo>
                  <a:pt x="-2161" y="1565788"/>
                  <a:pt x="7589" y="1333796"/>
                  <a:pt x="0" y="1180800"/>
                </a:cubicBezTo>
                <a:cubicBezTo>
                  <a:pt x="-7589" y="1027804"/>
                  <a:pt x="19664" y="910769"/>
                  <a:pt x="0" y="662400"/>
                </a:cubicBezTo>
                <a:cubicBezTo>
                  <a:pt x="-19664" y="414031"/>
                  <a:pt x="-9791" y="242947"/>
                  <a:pt x="0" y="0"/>
                </a:cubicBezTo>
                <a:close/>
              </a:path>
            </a:pathLst>
          </a:custGeom>
          <a:ln w="1905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2830573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xmlns="" id="{9267611E-19FC-A666-E78D-DB4D95D562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569" y="7197715"/>
            <a:ext cx="3360000" cy="2520000"/>
          </a:xfrm>
          <a:custGeom>
            <a:avLst/>
            <a:gdLst>
              <a:gd name="csX0" fmla="*/ 0 w 3360000"/>
              <a:gd name="csY0" fmla="*/ 0 h 2520000"/>
              <a:gd name="csX1" fmla="*/ 739200 w 3360000"/>
              <a:gd name="csY1" fmla="*/ 0 h 2520000"/>
              <a:gd name="csX2" fmla="*/ 1444800 w 3360000"/>
              <a:gd name="csY2" fmla="*/ 0 h 2520000"/>
              <a:gd name="csX3" fmla="*/ 2184000 w 3360000"/>
              <a:gd name="csY3" fmla="*/ 0 h 2520000"/>
              <a:gd name="csX4" fmla="*/ 3360000 w 3360000"/>
              <a:gd name="csY4" fmla="*/ 0 h 2520000"/>
              <a:gd name="csX5" fmla="*/ 3360000 w 3360000"/>
              <a:gd name="csY5" fmla="*/ 680400 h 2520000"/>
              <a:gd name="csX6" fmla="*/ 3360000 w 3360000"/>
              <a:gd name="csY6" fmla="*/ 1360800 h 2520000"/>
              <a:gd name="csX7" fmla="*/ 3360000 w 3360000"/>
              <a:gd name="csY7" fmla="*/ 1940400 h 2520000"/>
              <a:gd name="csX8" fmla="*/ 3360000 w 3360000"/>
              <a:gd name="csY8" fmla="*/ 2520000 h 2520000"/>
              <a:gd name="csX9" fmla="*/ 2620800 w 3360000"/>
              <a:gd name="csY9" fmla="*/ 2520000 h 2520000"/>
              <a:gd name="csX10" fmla="*/ 1915200 w 3360000"/>
              <a:gd name="csY10" fmla="*/ 2520000 h 2520000"/>
              <a:gd name="csX11" fmla="*/ 1209600 w 3360000"/>
              <a:gd name="csY11" fmla="*/ 2520000 h 2520000"/>
              <a:gd name="csX12" fmla="*/ 638400 w 3360000"/>
              <a:gd name="csY12" fmla="*/ 2520000 h 2520000"/>
              <a:gd name="csX13" fmla="*/ 0 w 3360000"/>
              <a:gd name="csY13" fmla="*/ 2520000 h 2520000"/>
              <a:gd name="csX14" fmla="*/ 0 w 3360000"/>
              <a:gd name="csY14" fmla="*/ 1965600 h 2520000"/>
              <a:gd name="csX15" fmla="*/ 0 w 3360000"/>
              <a:gd name="csY15" fmla="*/ 1360800 h 2520000"/>
              <a:gd name="csX16" fmla="*/ 0 w 3360000"/>
              <a:gd name="csY16" fmla="*/ 680400 h 2520000"/>
              <a:gd name="csX17" fmla="*/ 0 w 3360000"/>
              <a:gd name="csY17" fmla="*/ 0 h 25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0000" h="2520000" fill="none" extrusionOk="0">
                <a:moveTo>
                  <a:pt x="0" y="0"/>
                </a:moveTo>
                <a:cubicBezTo>
                  <a:pt x="337184" y="-597"/>
                  <a:pt x="443100" y="2698"/>
                  <a:pt x="739200" y="0"/>
                </a:cubicBezTo>
                <a:cubicBezTo>
                  <a:pt x="1035300" y="-2698"/>
                  <a:pt x="1275271" y="10719"/>
                  <a:pt x="1444800" y="0"/>
                </a:cubicBezTo>
                <a:cubicBezTo>
                  <a:pt x="1614329" y="-10719"/>
                  <a:pt x="1851263" y="-3934"/>
                  <a:pt x="2184000" y="0"/>
                </a:cubicBezTo>
                <a:cubicBezTo>
                  <a:pt x="2516737" y="3934"/>
                  <a:pt x="2982938" y="21460"/>
                  <a:pt x="3360000" y="0"/>
                </a:cubicBezTo>
                <a:cubicBezTo>
                  <a:pt x="3341318" y="228242"/>
                  <a:pt x="3376799" y="374929"/>
                  <a:pt x="3360000" y="680400"/>
                </a:cubicBezTo>
                <a:cubicBezTo>
                  <a:pt x="3343201" y="985871"/>
                  <a:pt x="3361642" y="1182981"/>
                  <a:pt x="3360000" y="1360800"/>
                </a:cubicBezTo>
                <a:cubicBezTo>
                  <a:pt x="3358358" y="1538619"/>
                  <a:pt x="3348629" y="1756660"/>
                  <a:pt x="3360000" y="1940400"/>
                </a:cubicBezTo>
                <a:cubicBezTo>
                  <a:pt x="3371371" y="2124140"/>
                  <a:pt x="3374637" y="2258112"/>
                  <a:pt x="3360000" y="2520000"/>
                </a:cubicBezTo>
                <a:cubicBezTo>
                  <a:pt x="3068032" y="2530030"/>
                  <a:pt x="2865736" y="2513625"/>
                  <a:pt x="2620800" y="2520000"/>
                </a:cubicBezTo>
                <a:cubicBezTo>
                  <a:pt x="2375864" y="2526375"/>
                  <a:pt x="2066199" y="2496283"/>
                  <a:pt x="1915200" y="2520000"/>
                </a:cubicBezTo>
                <a:cubicBezTo>
                  <a:pt x="1764201" y="2543717"/>
                  <a:pt x="1393294" y="2496396"/>
                  <a:pt x="1209600" y="2520000"/>
                </a:cubicBezTo>
                <a:cubicBezTo>
                  <a:pt x="1025906" y="2543604"/>
                  <a:pt x="797594" y="2506940"/>
                  <a:pt x="638400" y="2520000"/>
                </a:cubicBezTo>
                <a:cubicBezTo>
                  <a:pt x="479206" y="2533060"/>
                  <a:pt x="152541" y="2516271"/>
                  <a:pt x="0" y="2520000"/>
                </a:cubicBezTo>
                <a:cubicBezTo>
                  <a:pt x="23870" y="2390341"/>
                  <a:pt x="-16401" y="2149341"/>
                  <a:pt x="0" y="1965600"/>
                </a:cubicBezTo>
                <a:cubicBezTo>
                  <a:pt x="16401" y="1781859"/>
                  <a:pt x="11985" y="1562953"/>
                  <a:pt x="0" y="1360800"/>
                </a:cubicBezTo>
                <a:cubicBezTo>
                  <a:pt x="-11985" y="1158647"/>
                  <a:pt x="7881" y="938324"/>
                  <a:pt x="0" y="680400"/>
                </a:cubicBezTo>
                <a:cubicBezTo>
                  <a:pt x="-7881" y="422476"/>
                  <a:pt x="-1824" y="239732"/>
                  <a:pt x="0" y="0"/>
                </a:cubicBezTo>
                <a:close/>
              </a:path>
              <a:path w="3360000" h="2520000" stroke="0" extrusionOk="0">
                <a:moveTo>
                  <a:pt x="0" y="0"/>
                </a:moveTo>
                <a:cubicBezTo>
                  <a:pt x="177477" y="26015"/>
                  <a:pt x="399296" y="21766"/>
                  <a:pt x="739200" y="0"/>
                </a:cubicBezTo>
                <a:cubicBezTo>
                  <a:pt x="1079104" y="-21766"/>
                  <a:pt x="1092172" y="184"/>
                  <a:pt x="1310400" y="0"/>
                </a:cubicBezTo>
                <a:cubicBezTo>
                  <a:pt x="1528628" y="-184"/>
                  <a:pt x="1681298" y="-8954"/>
                  <a:pt x="1915200" y="0"/>
                </a:cubicBezTo>
                <a:cubicBezTo>
                  <a:pt x="2149102" y="8954"/>
                  <a:pt x="2257380" y="-26617"/>
                  <a:pt x="2486400" y="0"/>
                </a:cubicBezTo>
                <a:cubicBezTo>
                  <a:pt x="2715420" y="26617"/>
                  <a:pt x="3075151" y="-42662"/>
                  <a:pt x="3360000" y="0"/>
                </a:cubicBezTo>
                <a:cubicBezTo>
                  <a:pt x="3370499" y="224609"/>
                  <a:pt x="3350413" y="355274"/>
                  <a:pt x="3360000" y="579600"/>
                </a:cubicBezTo>
                <a:cubicBezTo>
                  <a:pt x="3369587" y="803926"/>
                  <a:pt x="3331446" y="1019607"/>
                  <a:pt x="3360000" y="1184400"/>
                </a:cubicBezTo>
                <a:cubicBezTo>
                  <a:pt x="3388554" y="1349193"/>
                  <a:pt x="3361289" y="1502640"/>
                  <a:pt x="3360000" y="1814400"/>
                </a:cubicBezTo>
                <a:cubicBezTo>
                  <a:pt x="3358711" y="2126160"/>
                  <a:pt x="3376559" y="2268093"/>
                  <a:pt x="3360000" y="2520000"/>
                </a:cubicBezTo>
                <a:cubicBezTo>
                  <a:pt x="3150776" y="2514193"/>
                  <a:pt x="2917096" y="2505202"/>
                  <a:pt x="2688000" y="2520000"/>
                </a:cubicBezTo>
                <a:cubicBezTo>
                  <a:pt x="2458904" y="2534798"/>
                  <a:pt x="2322383" y="2513054"/>
                  <a:pt x="2016000" y="2520000"/>
                </a:cubicBezTo>
                <a:cubicBezTo>
                  <a:pt x="1709617" y="2526946"/>
                  <a:pt x="1559192" y="2551060"/>
                  <a:pt x="1377600" y="2520000"/>
                </a:cubicBezTo>
                <a:cubicBezTo>
                  <a:pt x="1196008" y="2488940"/>
                  <a:pt x="1031381" y="2525561"/>
                  <a:pt x="772800" y="2520000"/>
                </a:cubicBezTo>
                <a:cubicBezTo>
                  <a:pt x="514219" y="2514439"/>
                  <a:pt x="167765" y="2500242"/>
                  <a:pt x="0" y="2520000"/>
                </a:cubicBezTo>
                <a:cubicBezTo>
                  <a:pt x="2234" y="2333094"/>
                  <a:pt x="14127" y="2143109"/>
                  <a:pt x="0" y="1839600"/>
                </a:cubicBezTo>
                <a:cubicBezTo>
                  <a:pt x="-14127" y="1536091"/>
                  <a:pt x="-18093" y="1466681"/>
                  <a:pt x="0" y="1209600"/>
                </a:cubicBezTo>
                <a:cubicBezTo>
                  <a:pt x="18093" y="952519"/>
                  <a:pt x="-18422" y="872771"/>
                  <a:pt x="0" y="579600"/>
                </a:cubicBezTo>
                <a:cubicBezTo>
                  <a:pt x="18422" y="286429"/>
                  <a:pt x="-23695" y="196568"/>
                  <a:pt x="0" y="0"/>
                </a:cubicBezTo>
                <a:close/>
              </a:path>
            </a:pathLst>
          </a:custGeom>
          <a:ln w="1905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45791935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73907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86E6E72A-D471-3E04-0E80-06660251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xmlns="" id="{4A809838-C2DC-242E-DDF0-C75C0D17D4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5365" y="3851109"/>
            <a:ext cx="3852000" cy="2889000"/>
          </a:xfrm>
          <a:custGeom>
            <a:avLst/>
            <a:gdLst>
              <a:gd name="csX0" fmla="*/ 0 w 3852000"/>
              <a:gd name="csY0" fmla="*/ 0 h 2889000"/>
              <a:gd name="csX1" fmla="*/ 434726 w 3852000"/>
              <a:gd name="csY1" fmla="*/ 0 h 2889000"/>
              <a:gd name="csX2" fmla="*/ 907971 w 3852000"/>
              <a:gd name="csY2" fmla="*/ 0 h 2889000"/>
              <a:gd name="csX3" fmla="*/ 1419737 w 3852000"/>
              <a:gd name="csY3" fmla="*/ 0 h 2889000"/>
              <a:gd name="csX4" fmla="*/ 1970023 w 3852000"/>
              <a:gd name="csY4" fmla="*/ 0 h 2889000"/>
              <a:gd name="csX5" fmla="*/ 2404749 w 3852000"/>
              <a:gd name="csY5" fmla="*/ 0 h 2889000"/>
              <a:gd name="csX6" fmla="*/ 2993554 w 3852000"/>
              <a:gd name="csY6" fmla="*/ 0 h 2889000"/>
              <a:gd name="csX7" fmla="*/ 3852000 w 3852000"/>
              <a:gd name="csY7" fmla="*/ 0 h 2889000"/>
              <a:gd name="csX8" fmla="*/ 3852000 w 3852000"/>
              <a:gd name="csY8" fmla="*/ 606690 h 2889000"/>
              <a:gd name="csX9" fmla="*/ 3852000 w 3852000"/>
              <a:gd name="csY9" fmla="*/ 1184490 h 2889000"/>
              <a:gd name="csX10" fmla="*/ 3852000 w 3852000"/>
              <a:gd name="csY10" fmla="*/ 1762290 h 2889000"/>
              <a:gd name="csX11" fmla="*/ 3852000 w 3852000"/>
              <a:gd name="csY11" fmla="*/ 2311200 h 2889000"/>
              <a:gd name="csX12" fmla="*/ 3852000 w 3852000"/>
              <a:gd name="csY12" fmla="*/ 2889000 h 2889000"/>
              <a:gd name="csX13" fmla="*/ 3301714 w 3852000"/>
              <a:gd name="csY13" fmla="*/ 2889000 h 2889000"/>
              <a:gd name="csX14" fmla="*/ 2828469 w 3852000"/>
              <a:gd name="csY14" fmla="*/ 2889000 h 2889000"/>
              <a:gd name="csX15" fmla="*/ 2201143 w 3852000"/>
              <a:gd name="csY15" fmla="*/ 2889000 h 2889000"/>
              <a:gd name="csX16" fmla="*/ 1650857 w 3852000"/>
              <a:gd name="csY16" fmla="*/ 2889000 h 2889000"/>
              <a:gd name="csX17" fmla="*/ 1177611 w 3852000"/>
              <a:gd name="csY17" fmla="*/ 2889000 h 2889000"/>
              <a:gd name="csX18" fmla="*/ 704366 w 3852000"/>
              <a:gd name="csY18" fmla="*/ 2889000 h 2889000"/>
              <a:gd name="csX19" fmla="*/ 0 w 3852000"/>
              <a:gd name="csY19" fmla="*/ 2889000 h 2889000"/>
              <a:gd name="csX20" fmla="*/ 0 w 3852000"/>
              <a:gd name="csY20" fmla="*/ 2340090 h 2889000"/>
              <a:gd name="csX21" fmla="*/ 0 w 3852000"/>
              <a:gd name="csY21" fmla="*/ 1762290 h 2889000"/>
              <a:gd name="csX22" fmla="*/ 0 w 3852000"/>
              <a:gd name="csY22" fmla="*/ 1242270 h 2889000"/>
              <a:gd name="csX23" fmla="*/ 0 w 3852000"/>
              <a:gd name="csY23" fmla="*/ 606690 h 2889000"/>
              <a:gd name="csX24" fmla="*/ 0 w 3852000"/>
              <a:gd name="csY24" fmla="*/ 0 h 288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852000" h="2889000" fill="none" extrusionOk="0">
                <a:moveTo>
                  <a:pt x="0" y="0"/>
                </a:moveTo>
                <a:cubicBezTo>
                  <a:pt x="149994" y="-12095"/>
                  <a:pt x="264712" y="42557"/>
                  <a:pt x="434726" y="0"/>
                </a:cubicBezTo>
                <a:cubicBezTo>
                  <a:pt x="604740" y="-42557"/>
                  <a:pt x="788968" y="27543"/>
                  <a:pt x="907971" y="0"/>
                </a:cubicBezTo>
                <a:cubicBezTo>
                  <a:pt x="1026975" y="-27543"/>
                  <a:pt x="1209979" y="7280"/>
                  <a:pt x="1419737" y="0"/>
                </a:cubicBezTo>
                <a:cubicBezTo>
                  <a:pt x="1629495" y="-7280"/>
                  <a:pt x="1812156" y="17178"/>
                  <a:pt x="1970023" y="0"/>
                </a:cubicBezTo>
                <a:cubicBezTo>
                  <a:pt x="2127890" y="-17178"/>
                  <a:pt x="2270130" y="46771"/>
                  <a:pt x="2404749" y="0"/>
                </a:cubicBezTo>
                <a:cubicBezTo>
                  <a:pt x="2539368" y="-46771"/>
                  <a:pt x="2836429" y="21757"/>
                  <a:pt x="2993554" y="0"/>
                </a:cubicBezTo>
                <a:cubicBezTo>
                  <a:pt x="3150679" y="-21757"/>
                  <a:pt x="3669547" y="22903"/>
                  <a:pt x="3852000" y="0"/>
                </a:cubicBezTo>
                <a:cubicBezTo>
                  <a:pt x="3887575" y="143615"/>
                  <a:pt x="3835618" y="440922"/>
                  <a:pt x="3852000" y="606690"/>
                </a:cubicBezTo>
                <a:cubicBezTo>
                  <a:pt x="3868382" y="772458"/>
                  <a:pt x="3826025" y="1036657"/>
                  <a:pt x="3852000" y="1184490"/>
                </a:cubicBezTo>
                <a:cubicBezTo>
                  <a:pt x="3877975" y="1332323"/>
                  <a:pt x="3800759" y="1596749"/>
                  <a:pt x="3852000" y="1762290"/>
                </a:cubicBezTo>
                <a:cubicBezTo>
                  <a:pt x="3903241" y="1927831"/>
                  <a:pt x="3829612" y="2115871"/>
                  <a:pt x="3852000" y="2311200"/>
                </a:cubicBezTo>
                <a:cubicBezTo>
                  <a:pt x="3874388" y="2506529"/>
                  <a:pt x="3798834" y="2770064"/>
                  <a:pt x="3852000" y="2889000"/>
                </a:cubicBezTo>
                <a:cubicBezTo>
                  <a:pt x="3741167" y="2919908"/>
                  <a:pt x="3528944" y="2844743"/>
                  <a:pt x="3301714" y="2889000"/>
                </a:cubicBezTo>
                <a:cubicBezTo>
                  <a:pt x="3074484" y="2933257"/>
                  <a:pt x="2936785" y="2882236"/>
                  <a:pt x="2828469" y="2889000"/>
                </a:cubicBezTo>
                <a:cubicBezTo>
                  <a:pt x="2720153" y="2895764"/>
                  <a:pt x="2331281" y="2858304"/>
                  <a:pt x="2201143" y="2889000"/>
                </a:cubicBezTo>
                <a:cubicBezTo>
                  <a:pt x="2071005" y="2919696"/>
                  <a:pt x="1792414" y="2825298"/>
                  <a:pt x="1650857" y="2889000"/>
                </a:cubicBezTo>
                <a:cubicBezTo>
                  <a:pt x="1509300" y="2952702"/>
                  <a:pt x="1382930" y="2840029"/>
                  <a:pt x="1177611" y="2889000"/>
                </a:cubicBezTo>
                <a:cubicBezTo>
                  <a:pt x="972292" y="2937971"/>
                  <a:pt x="898552" y="2843964"/>
                  <a:pt x="704366" y="2889000"/>
                </a:cubicBezTo>
                <a:cubicBezTo>
                  <a:pt x="510181" y="2934036"/>
                  <a:pt x="315106" y="2853305"/>
                  <a:pt x="0" y="2889000"/>
                </a:cubicBezTo>
                <a:cubicBezTo>
                  <a:pt x="-56333" y="2657964"/>
                  <a:pt x="10312" y="2595823"/>
                  <a:pt x="0" y="2340090"/>
                </a:cubicBezTo>
                <a:cubicBezTo>
                  <a:pt x="-10312" y="2084357"/>
                  <a:pt x="38494" y="1935397"/>
                  <a:pt x="0" y="1762290"/>
                </a:cubicBezTo>
                <a:cubicBezTo>
                  <a:pt x="-38494" y="1589183"/>
                  <a:pt x="46834" y="1398483"/>
                  <a:pt x="0" y="1242270"/>
                </a:cubicBezTo>
                <a:cubicBezTo>
                  <a:pt x="-46834" y="1086057"/>
                  <a:pt x="67591" y="851147"/>
                  <a:pt x="0" y="606690"/>
                </a:cubicBezTo>
                <a:cubicBezTo>
                  <a:pt x="-67591" y="362233"/>
                  <a:pt x="51329" y="258463"/>
                  <a:pt x="0" y="0"/>
                </a:cubicBezTo>
                <a:close/>
              </a:path>
              <a:path w="3852000" h="2889000" stroke="0" extrusionOk="0">
                <a:moveTo>
                  <a:pt x="0" y="0"/>
                </a:moveTo>
                <a:cubicBezTo>
                  <a:pt x="152515" y="-35448"/>
                  <a:pt x="356373" y="38949"/>
                  <a:pt x="588806" y="0"/>
                </a:cubicBezTo>
                <a:cubicBezTo>
                  <a:pt x="821239" y="-38949"/>
                  <a:pt x="903247" y="52508"/>
                  <a:pt x="1062051" y="0"/>
                </a:cubicBezTo>
                <a:cubicBezTo>
                  <a:pt x="1220855" y="-52508"/>
                  <a:pt x="1456499" y="64805"/>
                  <a:pt x="1650857" y="0"/>
                </a:cubicBezTo>
                <a:cubicBezTo>
                  <a:pt x="1845215" y="-64805"/>
                  <a:pt x="1954968" y="41190"/>
                  <a:pt x="2085583" y="0"/>
                </a:cubicBezTo>
                <a:cubicBezTo>
                  <a:pt x="2216198" y="-41190"/>
                  <a:pt x="2354007" y="39392"/>
                  <a:pt x="2520309" y="0"/>
                </a:cubicBezTo>
                <a:cubicBezTo>
                  <a:pt x="2686611" y="-39392"/>
                  <a:pt x="2927047" y="8503"/>
                  <a:pt x="3070594" y="0"/>
                </a:cubicBezTo>
                <a:cubicBezTo>
                  <a:pt x="3214142" y="-8503"/>
                  <a:pt x="3606972" y="83381"/>
                  <a:pt x="3852000" y="0"/>
                </a:cubicBezTo>
                <a:cubicBezTo>
                  <a:pt x="3911191" y="148969"/>
                  <a:pt x="3819599" y="333581"/>
                  <a:pt x="3852000" y="606690"/>
                </a:cubicBezTo>
                <a:cubicBezTo>
                  <a:pt x="3884401" y="879799"/>
                  <a:pt x="3792553" y="1065985"/>
                  <a:pt x="3852000" y="1184490"/>
                </a:cubicBezTo>
                <a:cubicBezTo>
                  <a:pt x="3911447" y="1302995"/>
                  <a:pt x="3824222" y="1518971"/>
                  <a:pt x="3852000" y="1820070"/>
                </a:cubicBezTo>
                <a:cubicBezTo>
                  <a:pt x="3879778" y="2121169"/>
                  <a:pt x="3795039" y="2210354"/>
                  <a:pt x="3852000" y="2340090"/>
                </a:cubicBezTo>
                <a:cubicBezTo>
                  <a:pt x="3908961" y="2469826"/>
                  <a:pt x="3838684" y="2686744"/>
                  <a:pt x="3852000" y="2889000"/>
                </a:cubicBezTo>
                <a:cubicBezTo>
                  <a:pt x="3707570" y="2945796"/>
                  <a:pt x="3459832" y="2887088"/>
                  <a:pt x="3301714" y="2889000"/>
                </a:cubicBezTo>
                <a:cubicBezTo>
                  <a:pt x="3143596" y="2890912"/>
                  <a:pt x="2995494" y="2845929"/>
                  <a:pt x="2828469" y="2889000"/>
                </a:cubicBezTo>
                <a:cubicBezTo>
                  <a:pt x="2661445" y="2932071"/>
                  <a:pt x="2481669" y="2874843"/>
                  <a:pt x="2355223" y="2889000"/>
                </a:cubicBezTo>
                <a:cubicBezTo>
                  <a:pt x="2228777" y="2903157"/>
                  <a:pt x="1997925" y="2888546"/>
                  <a:pt x="1727897" y="2889000"/>
                </a:cubicBezTo>
                <a:cubicBezTo>
                  <a:pt x="1457869" y="2889454"/>
                  <a:pt x="1479332" y="2842947"/>
                  <a:pt x="1254651" y="2889000"/>
                </a:cubicBezTo>
                <a:cubicBezTo>
                  <a:pt x="1029970" y="2935053"/>
                  <a:pt x="960456" y="2876885"/>
                  <a:pt x="742886" y="2889000"/>
                </a:cubicBezTo>
                <a:cubicBezTo>
                  <a:pt x="525317" y="2901115"/>
                  <a:pt x="175687" y="2833673"/>
                  <a:pt x="0" y="2889000"/>
                </a:cubicBezTo>
                <a:cubicBezTo>
                  <a:pt x="-30581" y="2648879"/>
                  <a:pt x="4207" y="2559092"/>
                  <a:pt x="0" y="2397870"/>
                </a:cubicBezTo>
                <a:cubicBezTo>
                  <a:pt x="-4207" y="2236648"/>
                  <a:pt x="54502" y="2083454"/>
                  <a:pt x="0" y="1820070"/>
                </a:cubicBezTo>
                <a:cubicBezTo>
                  <a:pt x="-54502" y="1556686"/>
                  <a:pt x="34464" y="1494800"/>
                  <a:pt x="0" y="1242270"/>
                </a:cubicBezTo>
                <a:cubicBezTo>
                  <a:pt x="-34464" y="989740"/>
                  <a:pt x="62578" y="821779"/>
                  <a:pt x="0" y="606690"/>
                </a:cubicBezTo>
                <a:cubicBezTo>
                  <a:pt x="-62578" y="391601"/>
                  <a:pt x="3581" y="126561"/>
                  <a:pt x="0" y="0"/>
                </a:cubicBezTo>
                <a:close/>
              </a:path>
            </a:pathLst>
          </a:custGeom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 sd="19925643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xmlns="" id="{FAEDB702-C0C7-350A-2932-273C658C84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000" y="6684309"/>
            <a:ext cx="3816000" cy="2862000"/>
          </a:xfrm>
          <a:custGeom>
            <a:avLst/>
            <a:gdLst>
              <a:gd name="csX0" fmla="*/ 0 w 3816000"/>
              <a:gd name="csY0" fmla="*/ 0 h 2862000"/>
              <a:gd name="csX1" fmla="*/ 621463 w 3816000"/>
              <a:gd name="csY1" fmla="*/ 0 h 2862000"/>
              <a:gd name="csX2" fmla="*/ 1090286 w 3816000"/>
              <a:gd name="csY2" fmla="*/ 0 h 2862000"/>
              <a:gd name="csX3" fmla="*/ 1597269 w 3816000"/>
              <a:gd name="csY3" fmla="*/ 0 h 2862000"/>
              <a:gd name="csX4" fmla="*/ 2142411 w 3816000"/>
              <a:gd name="csY4" fmla="*/ 0 h 2862000"/>
              <a:gd name="csX5" fmla="*/ 2687554 w 3816000"/>
              <a:gd name="csY5" fmla="*/ 0 h 2862000"/>
              <a:gd name="csX6" fmla="*/ 3309017 w 3816000"/>
              <a:gd name="csY6" fmla="*/ 0 h 2862000"/>
              <a:gd name="csX7" fmla="*/ 3816000 w 3816000"/>
              <a:gd name="csY7" fmla="*/ 0 h 2862000"/>
              <a:gd name="csX8" fmla="*/ 3816000 w 3816000"/>
              <a:gd name="csY8" fmla="*/ 572400 h 2862000"/>
              <a:gd name="csX9" fmla="*/ 3816000 w 3816000"/>
              <a:gd name="csY9" fmla="*/ 1058940 h 2862000"/>
              <a:gd name="csX10" fmla="*/ 3816000 w 3816000"/>
              <a:gd name="csY10" fmla="*/ 1688580 h 2862000"/>
              <a:gd name="csX11" fmla="*/ 3816000 w 3816000"/>
              <a:gd name="csY11" fmla="*/ 2260980 h 2862000"/>
              <a:gd name="csX12" fmla="*/ 3816000 w 3816000"/>
              <a:gd name="csY12" fmla="*/ 2862000 h 2862000"/>
              <a:gd name="csX13" fmla="*/ 3309017 w 3816000"/>
              <a:gd name="csY13" fmla="*/ 2862000 h 2862000"/>
              <a:gd name="csX14" fmla="*/ 2687554 w 3816000"/>
              <a:gd name="csY14" fmla="*/ 2862000 h 2862000"/>
              <a:gd name="csX15" fmla="*/ 2180571 w 3816000"/>
              <a:gd name="csY15" fmla="*/ 2862000 h 2862000"/>
              <a:gd name="csX16" fmla="*/ 1559109 w 3816000"/>
              <a:gd name="csY16" fmla="*/ 2862000 h 2862000"/>
              <a:gd name="csX17" fmla="*/ 1013966 w 3816000"/>
              <a:gd name="csY17" fmla="*/ 2862000 h 2862000"/>
              <a:gd name="csX18" fmla="*/ 468823 w 3816000"/>
              <a:gd name="csY18" fmla="*/ 2862000 h 2862000"/>
              <a:gd name="csX19" fmla="*/ 0 w 3816000"/>
              <a:gd name="csY19" fmla="*/ 2862000 h 2862000"/>
              <a:gd name="csX20" fmla="*/ 0 w 3816000"/>
              <a:gd name="csY20" fmla="*/ 2232360 h 2862000"/>
              <a:gd name="csX21" fmla="*/ 0 w 3816000"/>
              <a:gd name="csY21" fmla="*/ 1745820 h 2862000"/>
              <a:gd name="csX22" fmla="*/ 0 w 3816000"/>
              <a:gd name="csY22" fmla="*/ 1173420 h 2862000"/>
              <a:gd name="csX23" fmla="*/ 0 w 3816000"/>
              <a:gd name="csY23" fmla="*/ 629640 h 2862000"/>
              <a:gd name="csX24" fmla="*/ 0 w 3816000"/>
              <a:gd name="csY24" fmla="*/ 0 h 2862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816000" h="2862000" fill="none" extrusionOk="0">
                <a:moveTo>
                  <a:pt x="0" y="0"/>
                </a:moveTo>
                <a:cubicBezTo>
                  <a:pt x="142776" y="-20645"/>
                  <a:pt x="493199" y="27151"/>
                  <a:pt x="621463" y="0"/>
                </a:cubicBezTo>
                <a:cubicBezTo>
                  <a:pt x="749727" y="-27151"/>
                  <a:pt x="898744" y="28762"/>
                  <a:pt x="1090286" y="0"/>
                </a:cubicBezTo>
                <a:cubicBezTo>
                  <a:pt x="1281828" y="-28762"/>
                  <a:pt x="1482201" y="3235"/>
                  <a:pt x="1597269" y="0"/>
                </a:cubicBezTo>
                <a:cubicBezTo>
                  <a:pt x="1712337" y="-3235"/>
                  <a:pt x="1884963" y="18947"/>
                  <a:pt x="2142411" y="0"/>
                </a:cubicBezTo>
                <a:cubicBezTo>
                  <a:pt x="2399859" y="-18947"/>
                  <a:pt x="2518567" y="34147"/>
                  <a:pt x="2687554" y="0"/>
                </a:cubicBezTo>
                <a:cubicBezTo>
                  <a:pt x="2856541" y="-34147"/>
                  <a:pt x="3180344" y="52826"/>
                  <a:pt x="3309017" y="0"/>
                </a:cubicBezTo>
                <a:cubicBezTo>
                  <a:pt x="3437690" y="-52826"/>
                  <a:pt x="3605312" y="48394"/>
                  <a:pt x="3816000" y="0"/>
                </a:cubicBezTo>
                <a:cubicBezTo>
                  <a:pt x="3835275" y="241192"/>
                  <a:pt x="3776195" y="308782"/>
                  <a:pt x="3816000" y="572400"/>
                </a:cubicBezTo>
                <a:cubicBezTo>
                  <a:pt x="3855805" y="836018"/>
                  <a:pt x="3773220" y="928176"/>
                  <a:pt x="3816000" y="1058940"/>
                </a:cubicBezTo>
                <a:cubicBezTo>
                  <a:pt x="3858780" y="1189704"/>
                  <a:pt x="3764777" y="1551683"/>
                  <a:pt x="3816000" y="1688580"/>
                </a:cubicBezTo>
                <a:cubicBezTo>
                  <a:pt x="3867223" y="1825477"/>
                  <a:pt x="3760760" y="2070635"/>
                  <a:pt x="3816000" y="2260980"/>
                </a:cubicBezTo>
                <a:cubicBezTo>
                  <a:pt x="3871240" y="2451325"/>
                  <a:pt x="3789509" y="2657002"/>
                  <a:pt x="3816000" y="2862000"/>
                </a:cubicBezTo>
                <a:cubicBezTo>
                  <a:pt x="3592502" y="2879028"/>
                  <a:pt x="3469809" y="2827103"/>
                  <a:pt x="3309017" y="2862000"/>
                </a:cubicBezTo>
                <a:cubicBezTo>
                  <a:pt x="3148225" y="2896897"/>
                  <a:pt x="2870209" y="2802838"/>
                  <a:pt x="2687554" y="2862000"/>
                </a:cubicBezTo>
                <a:cubicBezTo>
                  <a:pt x="2504899" y="2921162"/>
                  <a:pt x="2282696" y="2801870"/>
                  <a:pt x="2180571" y="2862000"/>
                </a:cubicBezTo>
                <a:cubicBezTo>
                  <a:pt x="2078446" y="2922130"/>
                  <a:pt x="1789323" y="2830532"/>
                  <a:pt x="1559109" y="2862000"/>
                </a:cubicBezTo>
                <a:cubicBezTo>
                  <a:pt x="1328895" y="2893468"/>
                  <a:pt x="1206205" y="2796631"/>
                  <a:pt x="1013966" y="2862000"/>
                </a:cubicBezTo>
                <a:cubicBezTo>
                  <a:pt x="821727" y="2927369"/>
                  <a:pt x="702097" y="2852398"/>
                  <a:pt x="468823" y="2862000"/>
                </a:cubicBezTo>
                <a:cubicBezTo>
                  <a:pt x="235549" y="2871602"/>
                  <a:pt x="178099" y="2837436"/>
                  <a:pt x="0" y="2862000"/>
                </a:cubicBezTo>
                <a:cubicBezTo>
                  <a:pt x="-4349" y="2731150"/>
                  <a:pt x="8243" y="2469364"/>
                  <a:pt x="0" y="2232360"/>
                </a:cubicBezTo>
                <a:cubicBezTo>
                  <a:pt x="-8243" y="1995356"/>
                  <a:pt x="48669" y="1850262"/>
                  <a:pt x="0" y="1745820"/>
                </a:cubicBezTo>
                <a:cubicBezTo>
                  <a:pt x="-48669" y="1641378"/>
                  <a:pt x="50326" y="1399898"/>
                  <a:pt x="0" y="1173420"/>
                </a:cubicBezTo>
                <a:cubicBezTo>
                  <a:pt x="-50326" y="946942"/>
                  <a:pt x="17545" y="741546"/>
                  <a:pt x="0" y="629640"/>
                </a:cubicBezTo>
                <a:cubicBezTo>
                  <a:pt x="-17545" y="517734"/>
                  <a:pt x="60828" y="255268"/>
                  <a:pt x="0" y="0"/>
                </a:cubicBezTo>
                <a:close/>
              </a:path>
              <a:path w="3816000" h="2862000" stroke="0" extrusionOk="0">
                <a:moveTo>
                  <a:pt x="0" y="0"/>
                </a:moveTo>
                <a:cubicBezTo>
                  <a:pt x="231448" y="-40303"/>
                  <a:pt x="382355" y="27967"/>
                  <a:pt x="506983" y="0"/>
                </a:cubicBezTo>
                <a:cubicBezTo>
                  <a:pt x="631611" y="-27967"/>
                  <a:pt x="815832" y="35594"/>
                  <a:pt x="975806" y="0"/>
                </a:cubicBezTo>
                <a:cubicBezTo>
                  <a:pt x="1135780" y="-35594"/>
                  <a:pt x="1345441" y="42445"/>
                  <a:pt x="1482789" y="0"/>
                </a:cubicBezTo>
                <a:cubicBezTo>
                  <a:pt x="1620137" y="-42445"/>
                  <a:pt x="1850444" y="2223"/>
                  <a:pt x="1951611" y="0"/>
                </a:cubicBezTo>
                <a:cubicBezTo>
                  <a:pt x="2052778" y="-2223"/>
                  <a:pt x="2273330" y="35464"/>
                  <a:pt x="2382274" y="0"/>
                </a:cubicBezTo>
                <a:cubicBezTo>
                  <a:pt x="2491218" y="-35464"/>
                  <a:pt x="2680703" y="25543"/>
                  <a:pt x="2965577" y="0"/>
                </a:cubicBezTo>
                <a:cubicBezTo>
                  <a:pt x="3250451" y="-25543"/>
                  <a:pt x="3497063" y="91829"/>
                  <a:pt x="3816000" y="0"/>
                </a:cubicBezTo>
                <a:cubicBezTo>
                  <a:pt x="3822572" y="201675"/>
                  <a:pt x="3802785" y="354505"/>
                  <a:pt x="3816000" y="543780"/>
                </a:cubicBezTo>
                <a:cubicBezTo>
                  <a:pt x="3829215" y="733055"/>
                  <a:pt x="3814510" y="943730"/>
                  <a:pt x="3816000" y="1116180"/>
                </a:cubicBezTo>
                <a:cubicBezTo>
                  <a:pt x="3817490" y="1288630"/>
                  <a:pt x="3774828" y="1484521"/>
                  <a:pt x="3816000" y="1602720"/>
                </a:cubicBezTo>
                <a:cubicBezTo>
                  <a:pt x="3857172" y="1720919"/>
                  <a:pt x="3790021" y="1920581"/>
                  <a:pt x="3816000" y="2117880"/>
                </a:cubicBezTo>
                <a:cubicBezTo>
                  <a:pt x="3841979" y="2315179"/>
                  <a:pt x="3815535" y="2543926"/>
                  <a:pt x="3816000" y="2862000"/>
                </a:cubicBezTo>
                <a:cubicBezTo>
                  <a:pt x="3657650" y="2875627"/>
                  <a:pt x="3530980" y="2817712"/>
                  <a:pt x="3347177" y="2862000"/>
                </a:cubicBezTo>
                <a:cubicBezTo>
                  <a:pt x="3163374" y="2906288"/>
                  <a:pt x="3050695" y="2851891"/>
                  <a:pt x="2840194" y="2862000"/>
                </a:cubicBezTo>
                <a:cubicBezTo>
                  <a:pt x="2629693" y="2872109"/>
                  <a:pt x="2357754" y="2806887"/>
                  <a:pt x="2218731" y="2862000"/>
                </a:cubicBezTo>
                <a:cubicBezTo>
                  <a:pt x="2079708" y="2917113"/>
                  <a:pt x="1917814" y="2801664"/>
                  <a:pt x="1711749" y="2862000"/>
                </a:cubicBezTo>
                <a:cubicBezTo>
                  <a:pt x="1505684" y="2922336"/>
                  <a:pt x="1300446" y="2834447"/>
                  <a:pt x="1128446" y="2862000"/>
                </a:cubicBezTo>
                <a:cubicBezTo>
                  <a:pt x="956446" y="2889553"/>
                  <a:pt x="807573" y="2846516"/>
                  <a:pt x="506983" y="2862000"/>
                </a:cubicBezTo>
                <a:cubicBezTo>
                  <a:pt x="206393" y="2877484"/>
                  <a:pt x="231735" y="2831900"/>
                  <a:pt x="0" y="2862000"/>
                </a:cubicBezTo>
                <a:cubicBezTo>
                  <a:pt x="-2849" y="2585861"/>
                  <a:pt x="62191" y="2419116"/>
                  <a:pt x="0" y="2232360"/>
                </a:cubicBezTo>
                <a:cubicBezTo>
                  <a:pt x="-62191" y="2045604"/>
                  <a:pt x="33934" y="1814946"/>
                  <a:pt x="0" y="1602720"/>
                </a:cubicBezTo>
                <a:cubicBezTo>
                  <a:pt x="-33934" y="1390494"/>
                  <a:pt x="45948" y="1308040"/>
                  <a:pt x="0" y="1058940"/>
                </a:cubicBezTo>
                <a:cubicBezTo>
                  <a:pt x="-45948" y="809840"/>
                  <a:pt x="2057" y="696586"/>
                  <a:pt x="0" y="543780"/>
                </a:cubicBezTo>
                <a:cubicBezTo>
                  <a:pt x="-2057" y="390974"/>
                  <a:pt x="26145" y="232993"/>
                  <a:pt x="0" y="0"/>
                </a:cubicBezTo>
                <a:close/>
              </a:path>
            </a:pathLst>
          </a:custGeom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 sd="11898024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xmlns="" id="{39D7E98D-AC3C-CFAC-9675-B2B6EE8116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000" y="359691"/>
            <a:ext cx="3816000" cy="2862000"/>
          </a:xfrm>
          <a:custGeom>
            <a:avLst/>
            <a:gdLst>
              <a:gd name="csX0" fmla="*/ 0 w 3816000"/>
              <a:gd name="csY0" fmla="*/ 0 h 2862000"/>
              <a:gd name="csX1" fmla="*/ 545143 w 3816000"/>
              <a:gd name="csY1" fmla="*/ 0 h 2862000"/>
              <a:gd name="csX2" fmla="*/ 1013966 w 3816000"/>
              <a:gd name="csY2" fmla="*/ 0 h 2862000"/>
              <a:gd name="csX3" fmla="*/ 1444629 w 3816000"/>
              <a:gd name="csY3" fmla="*/ 0 h 2862000"/>
              <a:gd name="csX4" fmla="*/ 1875291 w 3816000"/>
              <a:gd name="csY4" fmla="*/ 0 h 2862000"/>
              <a:gd name="csX5" fmla="*/ 2305954 w 3816000"/>
              <a:gd name="csY5" fmla="*/ 0 h 2862000"/>
              <a:gd name="csX6" fmla="*/ 2851097 w 3816000"/>
              <a:gd name="csY6" fmla="*/ 0 h 2862000"/>
              <a:gd name="csX7" fmla="*/ 3816000 w 3816000"/>
              <a:gd name="csY7" fmla="*/ 0 h 2862000"/>
              <a:gd name="csX8" fmla="*/ 3816000 w 3816000"/>
              <a:gd name="csY8" fmla="*/ 543780 h 2862000"/>
              <a:gd name="csX9" fmla="*/ 3816000 w 3816000"/>
              <a:gd name="csY9" fmla="*/ 1116180 h 2862000"/>
              <a:gd name="csX10" fmla="*/ 3816000 w 3816000"/>
              <a:gd name="csY10" fmla="*/ 1659960 h 2862000"/>
              <a:gd name="csX11" fmla="*/ 3816000 w 3816000"/>
              <a:gd name="csY11" fmla="*/ 2175120 h 2862000"/>
              <a:gd name="csX12" fmla="*/ 3816000 w 3816000"/>
              <a:gd name="csY12" fmla="*/ 2862000 h 2862000"/>
              <a:gd name="csX13" fmla="*/ 3309017 w 3816000"/>
              <a:gd name="csY13" fmla="*/ 2862000 h 2862000"/>
              <a:gd name="csX14" fmla="*/ 2802034 w 3816000"/>
              <a:gd name="csY14" fmla="*/ 2862000 h 2862000"/>
              <a:gd name="csX15" fmla="*/ 2295051 w 3816000"/>
              <a:gd name="csY15" fmla="*/ 2862000 h 2862000"/>
              <a:gd name="csX16" fmla="*/ 1864389 w 3816000"/>
              <a:gd name="csY16" fmla="*/ 2862000 h 2862000"/>
              <a:gd name="csX17" fmla="*/ 1433726 w 3816000"/>
              <a:gd name="csY17" fmla="*/ 2862000 h 2862000"/>
              <a:gd name="csX18" fmla="*/ 812263 w 3816000"/>
              <a:gd name="csY18" fmla="*/ 2862000 h 2862000"/>
              <a:gd name="csX19" fmla="*/ 0 w 3816000"/>
              <a:gd name="csY19" fmla="*/ 2862000 h 2862000"/>
              <a:gd name="csX20" fmla="*/ 0 w 3816000"/>
              <a:gd name="csY20" fmla="*/ 2346840 h 2862000"/>
              <a:gd name="csX21" fmla="*/ 0 w 3816000"/>
              <a:gd name="csY21" fmla="*/ 1717200 h 2862000"/>
              <a:gd name="csX22" fmla="*/ 0 w 3816000"/>
              <a:gd name="csY22" fmla="*/ 1116180 h 2862000"/>
              <a:gd name="csX23" fmla="*/ 0 w 3816000"/>
              <a:gd name="csY23" fmla="*/ 601020 h 2862000"/>
              <a:gd name="csX24" fmla="*/ 0 w 3816000"/>
              <a:gd name="csY24" fmla="*/ 0 h 2862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816000" h="2862000" fill="none" extrusionOk="0">
                <a:moveTo>
                  <a:pt x="0" y="0"/>
                </a:moveTo>
                <a:cubicBezTo>
                  <a:pt x="232571" y="-35786"/>
                  <a:pt x="296406" y="55802"/>
                  <a:pt x="545143" y="0"/>
                </a:cubicBezTo>
                <a:cubicBezTo>
                  <a:pt x="793880" y="-55802"/>
                  <a:pt x="893603" y="7356"/>
                  <a:pt x="1013966" y="0"/>
                </a:cubicBezTo>
                <a:cubicBezTo>
                  <a:pt x="1134329" y="-7356"/>
                  <a:pt x="1324058" y="48725"/>
                  <a:pt x="1444629" y="0"/>
                </a:cubicBezTo>
                <a:cubicBezTo>
                  <a:pt x="1565200" y="-48725"/>
                  <a:pt x="1706284" y="44910"/>
                  <a:pt x="1875291" y="0"/>
                </a:cubicBezTo>
                <a:cubicBezTo>
                  <a:pt x="2044298" y="-44910"/>
                  <a:pt x="2205875" y="35128"/>
                  <a:pt x="2305954" y="0"/>
                </a:cubicBezTo>
                <a:cubicBezTo>
                  <a:pt x="2406033" y="-35128"/>
                  <a:pt x="2598678" y="2590"/>
                  <a:pt x="2851097" y="0"/>
                </a:cubicBezTo>
                <a:cubicBezTo>
                  <a:pt x="3103516" y="-2590"/>
                  <a:pt x="3428346" y="28956"/>
                  <a:pt x="3816000" y="0"/>
                </a:cubicBezTo>
                <a:cubicBezTo>
                  <a:pt x="3868297" y="154892"/>
                  <a:pt x="3786260" y="331589"/>
                  <a:pt x="3816000" y="543780"/>
                </a:cubicBezTo>
                <a:cubicBezTo>
                  <a:pt x="3845740" y="755971"/>
                  <a:pt x="3770055" y="879581"/>
                  <a:pt x="3816000" y="1116180"/>
                </a:cubicBezTo>
                <a:cubicBezTo>
                  <a:pt x="3861945" y="1352779"/>
                  <a:pt x="3763425" y="1476946"/>
                  <a:pt x="3816000" y="1659960"/>
                </a:cubicBezTo>
                <a:cubicBezTo>
                  <a:pt x="3868575" y="1842974"/>
                  <a:pt x="3780121" y="1946437"/>
                  <a:pt x="3816000" y="2175120"/>
                </a:cubicBezTo>
                <a:cubicBezTo>
                  <a:pt x="3851879" y="2403803"/>
                  <a:pt x="3747407" y="2532074"/>
                  <a:pt x="3816000" y="2862000"/>
                </a:cubicBezTo>
                <a:cubicBezTo>
                  <a:pt x="3647572" y="2895653"/>
                  <a:pt x="3530766" y="2834518"/>
                  <a:pt x="3309017" y="2862000"/>
                </a:cubicBezTo>
                <a:cubicBezTo>
                  <a:pt x="3087268" y="2889482"/>
                  <a:pt x="2986880" y="2818937"/>
                  <a:pt x="2802034" y="2862000"/>
                </a:cubicBezTo>
                <a:cubicBezTo>
                  <a:pt x="2617188" y="2905063"/>
                  <a:pt x="2468717" y="2843864"/>
                  <a:pt x="2295051" y="2862000"/>
                </a:cubicBezTo>
                <a:cubicBezTo>
                  <a:pt x="2121385" y="2880136"/>
                  <a:pt x="1975362" y="2844551"/>
                  <a:pt x="1864389" y="2862000"/>
                </a:cubicBezTo>
                <a:cubicBezTo>
                  <a:pt x="1753416" y="2879449"/>
                  <a:pt x="1551944" y="2825425"/>
                  <a:pt x="1433726" y="2862000"/>
                </a:cubicBezTo>
                <a:cubicBezTo>
                  <a:pt x="1315508" y="2898575"/>
                  <a:pt x="951604" y="2846571"/>
                  <a:pt x="812263" y="2862000"/>
                </a:cubicBezTo>
                <a:cubicBezTo>
                  <a:pt x="672922" y="2877429"/>
                  <a:pt x="278863" y="2850433"/>
                  <a:pt x="0" y="2862000"/>
                </a:cubicBezTo>
                <a:cubicBezTo>
                  <a:pt x="-28326" y="2666610"/>
                  <a:pt x="22276" y="2507648"/>
                  <a:pt x="0" y="2346840"/>
                </a:cubicBezTo>
                <a:cubicBezTo>
                  <a:pt x="-22276" y="2186032"/>
                  <a:pt x="13707" y="1985028"/>
                  <a:pt x="0" y="1717200"/>
                </a:cubicBezTo>
                <a:cubicBezTo>
                  <a:pt x="-13707" y="1449372"/>
                  <a:pt x="58733" y="1267313"/>
                  <a:pt x="0" y="1116180"/>
                </a:cubicBezTo>
                <a:cubicBezTo>
                  <a:pt x="-58733" y="965047"/>
                  <a:pt x="36641" y="843849"/>
                  <a:pt x="0" y="601020"/>
                </a:cubicBezTo>
                <a:cubicBezTo>
                  <a:pt x="-36641" y="358191"/>
                  <a:pt x="37625" y="148934"/>
                  <a:pt x="0" y="0"/>
                </a:cubicBezTo>
                <a:close/>
              </a:path>
              <a:path w="3816000" h="2862000" stroke="0" extrusionOk="0">
                <a:moveTo>
                  <a:pt x="0" y="0"/>
                </a:moveTo>
                <a:cubicBezTo>
                  <a:pt x="170716" y="-31431"/>
                  <a:pt x="374038" y="559"/>
                  <a:pt x="506983" y="0"/>
                </a:cubicBezTo>
                <a:cubicBezTo>
                  <a:pt x="639928" y="-559"/>
                  <a:pt x="945496" y="59034"/>
                  <a:pt x="1090286" y="0"/>
                </a:cubicBezTo>
                <a:cubicBezTo>
                  <a:pt x="1235076" y="-59034"/>
                  <a:pt x="1412296" y="2775"/>
                  <a:pt x="1559109" y="0"/>
                </a:cubicBezTo>
                <a:cubicBezTo>
                  <a:pt x="1705922" y="-2775"/>
                  <a:pt x="1933278" y="32446"/>
                  <a:pt x="2142411" y="0"/>
                </a:cubicBezTo>
                <a:cubicBezTo>
                  <a:pt x="2351544" y="-32446"/>
                  <a:pt x="2461945" y="790"/>
                  <a:pt x="2725714" y="0"/>
                </a:cubicBezTo>
                <a:cubicBezTo>
                  <a:pt x="2989483" y="-790"/>
                  <a:pt x="2964069" y="36100"/>
                  <a:pt x="3194537" y="0"/>
                </a:cubicBezTo>
                <a:cubicBezTo>
                  <a:pt x="3425005" y="-36100"/>
                  <a:pt x="3631542" y="9413"/>
                  <a:pt x="3816000" y="0"/>
                </a:cubicBezTo>
                <a:cubicBezTo>
                  <a:pt x="3843980" y="228482"/>
                  <a:pt x="3767189" y="310350"/>
                  <a:pt x="3816000" y="572400"/>
                </a:cubicBezTo>
                <a:cubicBezTo>
                  <a:pt x="3864811" y="834450"/>
                  <a:pt x="3776622" y="989274"/>
                  <a:pt x="3816000" y="1116180"/>
                </a:cubicBezTo>
                <a:cubicBezTo>
                  <a:pt x="3855378" y="1243086"/>
                  <a:pt x="3809483" y="1589122"/>
                  <a:pt x="3816000" y="1717200"/>
                </a:cubicBezTo>
                <a:cubicBezTo>
                  <a:pt x="3822517" y="1845278"/>
                  <a:pt x="3755549" y="2204833"/>
                  <a:pt x="3816000" y="2346840"/>
                </a:cubicBezTo>
                <a:cubicBezTo>
                  <a:pt x="3876451" y="2488847"/>
                  <a:pt x="3798276" y="2751038"/>
                  <a:pt x="3816000" y="2862000"/>
                </a:cubicBezTo>
                <a:cubicBezTo>
                  <a:pt x="3605668" y="2898955"/>
                  <a:pt x="3472715" y="2844850"/>
                  <a:pt x="3232697" y="2862000"/>
                </a:cubicBezTo>
                <a:cubicBezTo>
                  <a:pt x="2992679" y="2879150"/>
                  <a:pt x="2852123" y="2822415"/>
                  <a:pt x="2725714" y="2862000"/>
                </a:cubicBezTo>
                <a:cubicBezTo>
                  <a:pt x="2599305" y="2901585"/>
                  <a:pt x="2441738" y="2854000"/>
                  <a:pt x="2218731" y="2862000"/>
                </a:cubicBezTo>
                <a:cubicBezTo>
                  <a:pt x="1995724" y="2870000"/>
                  <a:pt x="1845495" y="2859837"/>
                  <a:pt x="1597269" y="2862000"/>
                </a:cubicBezTo>
                <a:cubicBezTo>
                  <a:pt x="1349043" y="2864163"/>
                  <a:pt x="1286610" y="2843616"/>
                  <a:pt x="1013966" y="2862000"/>
                </a:cubicBezTo>
                <a:cubicBezTo>
                  <a:pt x="741322" y="2880384"/>
                  <a:pt x="675354" y="2815093"/>
                  <a:pt x="545143" y="2862000"/>
                </a:cubicBezTo>
                <a:cubicBezTo>
                  <a:pt x="414932" y="2908907"/>
                  <a:pt x="232482" y="2853003"/>
                  <a:pt x="0" y="2862000"/>
                </a:cubicBezTo>
                <a:cubicBezTo>
                  <a:pt x="-2180" y="2646443"/>
                  <a:pt x="13291" y="2413202"/>
                  <a:pt x="0" y="2289600"/>
                </a:cubicBezTo>
                <a:cubicBezTo>
                  <a:pt x="-13291" y="2165998"/>
                  <a:pt x="37567" y="1922705"/>
                  <a:pt x="0" y="1774440"/>
                </a:cubicBezTo>
                <a:cubicBezTo>
                  <a:pt x="-37567" y="1626175"/>
                  <a:pt x="62194" y="1490735"/>
                  <a:pt x="0" y="1230660"/>
                </a:cubicBezTo>
                <a:cubicBezTo>
                  <a:pt x="-62194" y="970585"/>
                  <a:pt x="5482" y="739869"/>
                  <a:pt x="0" y="601020"/>
                </a:cubicBezTo>
                <a:cubicBezTo>
                  <a:pt x="-5482" y="462171"/>
                  <a:pt x="31484" y="257946"/>
                  <a:pt x="0" y="0"/>
                </a:cubicBezTo>
                <a:close/>
              </a:path>
            </a:pathLst>
          </a:custGeom>
          <a:ln w="190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xmlns="" sd="21626754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xmlns="" id="{F2B3FDCC-D213-80A0-BA19-11D3FCF198F9}"/>
              </a:ext>
            </a:extLst>
          </p:cNvPr>
          <p:cNvSpPr txBox="1"/>
          <p:nvPr/>
        </p:nvSpPr>
        <p:spPr>
          <a:xfrm>
            <a:off x="4198620" y="367284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chemeClr val="bg1"/>
                </a:solidFill>
              </a:rPr>
              <a:t>Plavecký výcvik </a:t>
            </a:r>
          </a:p>
          <a:p>
            <a:pPr algn="ctr"/>
            <a:r>
              <a:rPr lang="sk-SK" sz="2400" dirty="0">
                <a:solidFill>
                  <a:schemeClr val="bg1"/>
                </a:solidFill>
              </a:rPr>
              <a:t>predškolákov</a:t>
            </a:r>
          </a:p>
        </p:txBody>
      </p:sp>
    </p:spTree>
    <p:extLst>
      <p:ext uri="{BB962C8B-B14F-4D97-AF65-F5344CB8AC3E}">
        <p14:creationId xmlns:p14="http://schemas.microsoft.com/office/powerpoint/2010/main" val="213170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86E6E72A-D471-3E04-0E80-06660251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xmlns="" id="{F2B3FDCC-D213-80A0-BA19-11D3FCF198F9}"/>
              </a:ext>
            </a:extLst>
          </p:cNvPr>
          <p:cNvSpPr txBox="1"/>
          <p:nvPr/>
        </p:nvSpPr>
        <p:spPr>
          <a:xfrm>
            <a:off x="4198620" y="367284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chemeClr val="bg1"/>
                </a:solidFill>
              </a:rPr>
              <a:t>Plavecký výcvik </a:t>
            </a:r>
          </a:p>
          <a:p>
            <a:pPr algn="ctr"/>
            <a:r>
              <a:rPr lang="sk-SK" sz="2400" dirty="0">
                <a:solidFill>
                  <a:schemeClr val="bg1"/>
                </a:solidFill>
              </a:rPr>
              <a:t>predškolákov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14" b="31705"/>
          <a:stretch/>
        </p:blipFill>
        <p:spPr>
          <a:xfrm>
            <a:off x="3964317" y="6574969"/>
            <a:ext cx="2719185" cy="3115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9" b="28580"/>
          <a:stretch/>
        </p:blipFill>
        <p:spPr>
          <a:xfrm>
            <a:off x="362230" y="4084436"/>
            <a:ext cx="3427590" cy="2880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ázok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1" b="30251"/>
          <a:stretch/>
        </p:blipFill>
        <p:spPr>
          <a:xfrm>
            <a:off x="1522632" y="204470"/>
            <a:ext cx="4147073" cy="3263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1335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86E6E72A-D471-3E04-0E80-06660251A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xmlns="" id="{F2B3FDCC-D213-80A0-BA19-11D3FCF198F9}"/>
              </a:ext>
            </a:extLst>
          </p:cNvPr>
          <p:cNvSpPr txBox="1"/>
          <p:nvPr/>
        </p:nvSpPr>
        <p:spPr>
          <a:xfrm>
            <a:off x="4198620" y="367284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chemeClr val="bg1"/>
                </a:solidFill>
              </a:rPr>
              <a:t>Plavecký výcvik </a:t>
            </a:r>
          </a:p>
          <a:p>
            <a:pPr algn="ctr"/>
            <a:r>
              <a:rPr lang="sk-SK" sz="2400" dirty="0">
                <a:solidFill>
                  <a:schemeClr val="bg1"/>
                </a:solidFill>
              </a:rPr>
              <a:t>predškolákov</a:t>
            </a:r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5" b="23607"/>
          <a:stretch/>
        </p:blipFill>
        <p:spPr>
          <a:xfrm>
            <a:off x="818197" y="5441293"/>
            <a:ext cx="5221605" cy="38965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0" y="569101"/>
            <a:ext cx="3373650" cy="4498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721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DBB9124E-16E8-E48F-A9B5-6C8C26EE9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xmlns="" id="{1C2CE2C8-9997-3A2E-AD1C-4615A895C4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8" y="1395002"/>
            <a:ext cx="2880000" cy="3840000"/>
          </a:xfrm>
          <a:prstGeom prst="rect">
            <a:avLst/>
          </a:prstGeom>
          <a:ln w="19050">
            <a:solidFill>
              <a:schemeClr val="accent4">
                <a:lumMod val="50000"/>
              </a:schemeClr>
            </a:solidFill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xmlns="" id="{E32DC25B-6C90-01F3-5626-E9360E6EB5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160" y="6791081"/>
            <a:ext cx="4615680" cy="2880000"/>
          </a:xfrm>
          <a:prstGeom prst="rect">
            <a:avLst/>
          </a:prstGeom>
          <a:ln w="19050">
            <a:solidFill>
              <a:schemeClr val="accent4">
                <a:lumMod val="50000"/>
              </a:schemeClr>
            </a:solidFill>
          </a:ln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xmlns="" id="{B118FA73-C4FA-EE97-98C1-7F72D330BD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00" y="1576273"/>
            <a:ext cx="2880000" cy="3840000"/>
          </a:xfrm>
          <a:prstGeom prst="rect">
            <a:avLst/>
          </a:prstGeom>
          <a:ln w="19050">
            <a:solidFill>
              <a:schemeClr val="accent4">
                <a:lumMod val="50000"/>
              </a:schemeClr>
            </a:solidFill>
          </a:ln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xmlns="" id="{F812B387-3BFE-4896-98D4-34E9509C70B3}"/>
              </a:ext>
            </a:extLst>
          </p:cNvPr>
          <p:cNvSpPr txBox="1"/>
          <p:nvPr/>
        </p:nvSpPr>
        <p:spPr>
          <a:xfrm>
            <a:off x="790525" y="5597543"/>
            <a:ext cx="48718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latin typeface="Comic Sans MS" panose="030F0702030302020204" pitchFamily="66" charset="0"/>
              </a:rPr>
              <a:t>Návšteva Nového divadla v Nitre</a:t>
            </a:r>
          </a:p>
          <a:p>
            <a:r>
              <a:rPr lang="sk-SK" sz="2400" dirty="0">
                <a:latin typeface="Comic Sans MS" panose="030F0702030302020204" pitchFamily="66" charset="0"/>
              </a:rPr>
              <a:t>                PINOCCHIO</a:t>
            </a:r>
            <a:endParaRPr lang="sk-SK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21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3C95E22F-BB9C-079D-33B5-76425A1DC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4088D8FD-A919-35DD-F02E-A54BE1527899}"/>
              </a:ext>
            </a:extLst>
          </p:cNvPr>
          <p:cNvSpPr txBox="1"/>
          <p:nvPr/>
        </p:nvSpPr>
        <p:spPr>
          <a:xfrm>
            <a:off x="394355" y="4953000"/>
            <a:ext cx="6069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Návšteva predškolákov v ZŠ v Hurbanove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xmlns="" id="{0B34432E-EC0A-50AF-E6C7-420A307EA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55" y="5968332"/>
            <a:ext cx="2538000" cy="338400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xmlns="" id="{EED14FC1-491C-9C40-4D61-A5EA53E7A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677" y="5968332"/>
            <a:ext cx="2511000" cy="334800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xmlns="" id="{7E0AB8E2-06A8-1BC0-FD37-1AEEF6B77E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5560" y="1015332"/>
            <a:ext cx="2511000" cy="334800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82364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3C95E22F-BB9C-079D-33B5-76425A1DC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4088D8FD-A919-35DD-F02E-A54BE1527899}"/>
              </a:ext>
            </a:extLst>
          </p:cNvPr>
          <p:cNvSpPr txBox="1"/>
          <p:nvPr/>
        </p:nvSpPr>
        <p:spPr>
          <a:xfrm>
            <a:off x="216555" y="4027058"/>
            <a:ext cx="6069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Návšteva predškolákov v ZŠ v Hurbanove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5" y="4597527"/>
            <a:ext cx="3466445" cy="25998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165" y="733897"/>
            <a:ext cx="4199467" cy="314960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9" t="-2677" r="1809" b="2677"/>
          <a:stretch/>
        </p:blipFill>
        <p:spPr>
          <a:xfrm>
            <a:off x="3132414" y="7306165"/>
            <a:ext cx="3509686" cy="240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2180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15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A5120D21-421C-FDEE-316E-A2A88CB03C93}"/>
              </a:ext>
            </a:extLst>
          </p:cNvPr>
          <p:cNvSpPr txBox="1"/>
          <p:nvPr/>
        </p:nvSpPr>
        <p:spPr>
          <a:xfrm>
            <a:off x="1322476" y="3479720"/>
            <a:ext cx="4434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Predstavenie – Bocian a žabka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590" y="389860"/>
            <a:ext cx="3600000" cy="270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16" y="4045104"/>
            <a:ext cx="3600000" cy="270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401" y="6975552"/>
            <a:ext cx="3600000" cy="270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2207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15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A5120D21-421C-FDEE-316E-A2A88CB03C93}"/>
              </a:ext>
            </a:extLst>
          </p:cNvPr>
          <p:cNvSpPr txBox="1"/>
          <p:nvPr/>
        </p:nvSpPr>
        <p:spPr>
          <a:xfrm>
            <a:off x="1322476" y="3479720"/>
            <a:ext cx="4434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Predstavenie – Bocian a žabka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18" y="4166304"/>
            <a:ext cx="3639727" cy="2729795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476" y="383152"/>
            <a:ext cx="3764000" cy="28230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638" y="6275952"/>
            <a:ext cx="2570076" cy="342676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63364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ok 9">
            <a:extLst>
              <a:ext uri="{FF2B5EF4-FFF2-40B4-BE49-F238E27FC236}">
                <a16:creationId xmlns:a16="http://schemas.microsoft.com/office/drawing/2014/main" xmlns="" id="{F8D69914-1D64-7CE1-099E-7FA792137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8" y="0"/>
            <a:ext cx="6841562" cy="9906000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EF949C5C-D2D2-FF8E-AF10-669DEAAC8F27}"/>
              </a:ext>
            </a:extLst>
          </p:cNvPr>
          <p:cNvSpPr txBox="1"/>
          <p:nvPr/>
        </p:nvSpPr>
        <p:spPr>
          <a:xfrm>
            <a:off x="595532" y="3581400"/>
            <a:ext cx="5666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Hudobné predstavenie – UJO VIKTOR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xmlns="" id="{22AF19B2-9F57-0F7C-E656-FA05081D81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32" y="391852"/>
            <a:ext cx="3600000" cy="2700000"/>
          </a:xfrm>
          <a:custGeom>
            <a:avLst/>
            <a:gdLst>
              <a:gd name="csX0" fmla="*/ 0 w 3600000"/>
              <a:gd name="csY0" fmla="*/ 0 h 2700000"/>
              <a:gd name="csX1" fmla="*/ 3600000 w 3600000"/>
              <a:gd name="csY1" fmla="*/ 0 h 2700000"/>
              <a:gd name="csX2" fmla="*/ 3600000 w 3600000"/>
              <a:gd name="csY2" fmla="*/ 2700000 h 2700000"/>
              <a:gd name="csX3" fmla="*/ 0 w 3600000"/>
              <a:gd name="csY3" fmla="*/ 2700000 h 2700000"/>
              <a:gd name="csX4" fmla="*/ 0 w 3600000"/>
              <a:gd name="csY4" fmla="*/ 0 h 270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600000" h="2700000" fill="none" extrusionOk="0">
                <a:moveTo>
                  <a:pt x="0" y="0"/>
                </a:moveTo>
                <a:cubicBezTo>
                  <a:pt x="1431734" y="24552"/>
                  <a:pt x="2628992" y="125121"/>
                  <a:pt x="3600000" y="0"/>
                </a:cubicBezTo>
                <a:cubicBezTo>
                  <a:pt x="3454367" y="1329734"/>
                  <a:pt x="3640568" y="1776538"/>
                  <a:pt x="3600000" y="2700000"/>
                </a:cubicBezTo>
                <a:cubicBezTo>
                  <a:pt x="2393730" y="2699325"/>
                  <a:pt x="410937" y="2867802"/>
                  <a:pt x="0" y="2700000"/>
                </a:cubicBezTo>
                <a:cubicBezTo>
                  <a:pt x="167291" y="2354425"/>
                  <a:pt x="-46212" y="651531"/>
                  <a:pt x="0" y="0"/>
                </a:cubicBezTo>
                <a:close/>
              </a:path>
              <a:path w="3600000" h="2700000" stroke="0" extrusionOk="0">
                <a:moveTo>
                  <a:pt x="0" y="0"/>
                </a:moveTo>
                <a:cubicBezTo>
                  <a:pt x="1159357" y="148462"/>
                  <a:pt x="2781990" y="-28301"/>
                  <a:pt x="3600000" y="0"/>
                </a:cubicBezTo>
                <a:cubicBezTo>
                  <a:pt x="3436461" y="912914"/>
                  <a:pt x="3461028" y="2302363"/>
                  <a:pt x="3600000" y="2700000"/>
                </a:cubicBezTo>
                <a:cubicBezTo>
                  <a:pt x="2175479" y="2629490"/>
                  <a:pt x="405146" y="2741128"/>
                  <a:pt x="0" y="2700000"/>
                </a:cubicBezTo>
                <a:cubicBezTo>
                  <a:pt x="-6764" y="1543170"/>
                  <a:pt x="-26123" y="967287"/>
                  <a:pt x="0" y="0"/>
                </a:cubicBezTo>
                <a:close/>
              </a:path>
            </a:pathLst>
          </a:custGeom>
          <a:ln w="19050">
            <a:solidFill>
              <a:srgbClr val="9933FF"/>
            </a:solidFill>
            <a:extLst>
              <a:ext uri="{C807C97D-BFC1-408E-A445-0C87EB9F89A2}">
                <ask:lineSketchStyleProps xmlns:ask="http://schemas.microsoft.com/office/drawing/2018/sketchyshapes" xmlns="" sd="293057440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xmlns="" id="{2BBCFAF4-0844-5BE6-5C3E-8404267D51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621" y="4274532"/>
            <a:ext cx="3600000" cy="2700000"/>
          </a:xfrm>
          <a:custGeom>
            <a:avLst/>
            <a:gdLst>
              <a:gd name="csX0" fmla="*/ 0 w 3600000"/>
              <a:gd name="csY0" fmla="*/ 0 h 2700000"/>
              <a:gd name="csX1" fmla="*/ 3600000 w 3600000"/>
              <a:gd name="csY1" fmla="*/ 0 h 2700000"/>
              <a:gd name="csX2" fmla="*/ 3600000 w 3600000"/>
              <a:gd name="csY2" fmla="*/ 2700000 h 2700000"/>
              <a:gd name="csX3" fmla="*/ 0 w 3600000"/>
              <a:gd name="csY3" fmla="*/ 2700000 h 2700000"/>
              <a:gd name="csX4" fmla="*/ 0 w 3600000"/>
              <a:gd name="csY4" fmla="*/ 0 h 270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600000" h="2700000" fill="none" extrusionOk="0">
                <a:moveTo>
                  <a:pt x="0" y="0"/>
                </a:moveTo>
                <a:cubicBezTo>
                  <a:pt x="1789557" y="-58582"/>
                  <a:pt x="3058886" y="52017"/>
                  <a:pt x="3600000" y="0"/>
                </a:cubicBezTo>
                <a:cubicBezTo>
                  <a:pt x="3450381" y="1300829"/>
                  <a:pt x="3527899" y="1488518"/>
                  <a:pt x="3600000" y="2700000"/>
                </a:cubicBezTo>
                <a:cubicBezTo>
                  <a:pt x="3191060" y="2748837"/>
                  <a:pt x="1761067" y="2669285"/>
                  <a:pt x="0" y="2700000"/>
                </a:cubicBezTo>
                <a:cubicBezTo>
                  <a:pt x="166795" y="2140339"/>
                  <a:pt x="148959" y="648282"/>
                  <a:pt x="0" y="0"/>
                </a:cubicBezTo>
                <a:close/>
              </a:path>
              <a:path w="3600000" h="2700000" stroke="0" extrusionOk="0">
                <a:moveTo>
                  <a:pt x="0" y="0"/>
                </a:moveTo>
                <a:cubicBezTo>
                  <a:pt x="1797796" y="88929"/>
                  <a:pt x="2087592" y="106195"/>
                  <a:pt x="3600000" y="0"/>
                </a:cubicBezTo>
                <a:cubicBezTo>
                  <a:pt x="3719131" y="891453"/>
                  <a:pt x="3695719" y="2345726"/>
                  <a:pt x="3600000" y="2700000"/>
                </a:cubicBezTo>
                <a:cubicBezTo>
                  <a:pt x="2654229" y="2843461"/>
                  <a:pt x="691244" y="2770203"/>
                  <a:pt x="0" y="2700000"/>
                </a:cubicBezTo>
                <a:cubicBezTo>
                  <a:pt x="-90188" y="1428785"/>
                  <a:pt x="20920" y="1326572"/>
                  <a:pt x="0" y="0"/>
                </a:cubicBezTo>
                <a:close/>
              </a:path>
            </a:pathLst>
          </a:custGeom>
          <a:ln w="19050">
            <a:solidFill>
              <a:srgbClr val="9933FF"/>
            </a:solidFill>
            <a:extLst>
              <a:ext uri="{C807C97D-BFC1-408E-A445-0C87EB9F89A2}">
                <ask:lineSketchStyleProps xmlns:ask="http://schemas.microsoft.com/office/drawing/2018/sketchyshapes" xmlns="" sd="4189712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xmlns="" id="{BEB6F22B-B484-B553-3E9B-D15A9C5AD1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321" y="7206000"/>
            <a:ext cx="3600000" cy="2700000"/>
          </a:xfrm>
          <a:custGeom>
            <a:avLst/>
            <a:gdLst>
              <a:gd name="csX0" fmla="*/ 0 w 3600000"/>
              <a:gd name="csY0" fmla="*/ 0 h 2700000"/>
              <a:gd name="csX1" fmla="*/ 3600000 w 3600000"/>
              <a:gd name="csY1" fmla="*/ 0 h 2700000"/>
              <a:gd name="csX2" fmla="*/ 3600000 w 3600000"/>
              <a:gd name="csY2" fmla="*/ 2700000 h 2700000"/>
              <a:gd name="csX3" fmla="*/ 0 w 3600000"/>
              <a:gd name="csY3" fmla="*/ 2700000 h 2700000"/>
              <a:gd name="csX4" fmla="*/ 0 w 3600000"/>
              <a:gd name="csY4" fmla="*/ 0 h 270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600000" h="2700000" fill="none" extrusionOk="0">
                <a:moveTo>
                  <a:pt x="0" y="0"/>
                </a:moveTo>
                <a:cubicBezTo>
                  <a:pt x="921094" y="77120"/>
                  <a:pt x="2590191" y="-67219"/>
                  <a:pt x="3600000" y="0"/>
                </a:cubicBezTo>
                <a:cubicBezTo>
                  <a:pt x="3541499" y="1021096"/>
                  <a:pt x="3720371" y="2073487"/>
                  <a:pt x="3600000" y="2700000"/>
                </a:cubicBezTo>
                <a:cubicBezTo>
                  <a:pt x="2360560" y="2729857"/>
                  <a:pt x="950626" y="2859155"/>
                  <a:pt x="0" y="2700000"/>
                </a:cubicBezTo>
                <a:cubicBezTo>
                  <a:pt x="-15449" y="1788828"/>
                  <a:pt x="12001" y="450570"/>
                  <a:pt x="0" y="0"/>
                </a:cubicBezTo>
                <a:close/>
              </a:path>
              <a:path w="3600000" h="2700000" stroke="0" extrusionOk="0">
                <a:moveTo>
                  <a:pt x="0" y="0"/>
                </a:moveTo>
                <a:cubicBezTo>
                  <a:pt x="904833" y="-118614"/>
                  <a:pt x="2641870" y="33583"/>
                  <a:pt x="3600000" y="0"/>
                </a:cubicBezTo>
                <a:cubicBezTo>
                  <a:pt x="3647208" y="780992"/>
                  <a:pt x="3576658" y="2426854"/>
                  <a:pt x="3600000" y="2700000"/>
                </a:cubicBezTo>
                <a:cubicBezTo>
                  <a:pt x="2954480" y="2724995"/>
                  <a:pt x="1238054" y="2839606"/>
                  <a:pt x="0" y="2700000"/>
                </a:cubicBezTo>
                <a:cubicBezTo>
                  <a:pt x="83324" y="1470178"/>
                  <a:pt x="-126847" y="1250229"/>
                  <a:pt x="0" y="0"/>
                </a:cubicBezTo>
                <a:close/>
              </a:path>
            </a:pathLst>
          </a:custGeom>
          <a:ln w="19050">
            <a:solidFill>
              <a:srgbClr val="9933FF"/>
            </a:solidFill>
            <a:extLst>
              <a:ext uri="{C807C97D-BFC1-408E-A445-0C87EB9F89A2}">
                <ask:lineSketchStyleProps xmlns:ask="http://schemas.microsoft.com/office/drawing/2018/sketchyshapes" xmlns="" sd="339272213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84063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ok 9">
            <a:extLst>
              <a:ext uri="{FF2B5EF4-FFF2-40B4-BE49-F238E27FC236}">
                <a16:creationId xmlns:a16="http://schemas.microsoft.com/office/drawing/2014/main" xmlns="" id="{F8D69914-1D64-7CE1-099E-7FA792137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8" y="0"/>
            <a:ext cx="6841562" cy="9906000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EF949C5C-D2D2-FF8E-AF10-669DEAAC8F27}"/>
              </a:ext>
            </a:extLst>
          </p:cNvPr>
          <p:cNvSpPr txBox="1"/>
          <p:nvPr/>
        </p:nvSpPr>
        <p:spPr>
          <a:xfrm>
            <a:off x="595532" y="3581400"/>
            <a:ext cx="5666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Hudobné predstavenie – UJO VIKTOR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4" r="12128"/>
          <a:stretch/>
        </p:blipFill>
        <p:spPr>
          <a:xfrm>
            <a:off x="946416" y="168676"/>
            <a:ext cx="4981605" cy="32440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042" y="5389265"/>
            <a:ext cx="3187526" cy="42500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" t="2858" r="-1558" b="24610"/>
          <a:stretch/>
        </p:blipFill>
        <p:spPr>
          <a:xfrm>
            <a:off x="234890" y="4450847"/>
            <a:ext cx="3167700" cy="30634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252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97142" cy="3035300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xmlns="" id="{4634A22F-CACB-03F5-3941-A2E043C32018}"/>
              </a:ext>
            </a:extLst>
          </p:cNvPr>
          <p:cNvSpPr txBox="1"/>
          <p:nvPr/>
        </p:nvSpPr>
        <p:spPr>
          <a:xfrm>
            <a:off x="3339289" y="531365"/>
            <a:ext cx="2190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Stavanie mája</a:t>
            </a:r>
            <a:endParaRPr lang="sk-SK" sz="24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700" y="6177089"/>
            <a:ext cx="4261712" cy="3196284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53"/>
          <a:stretch/>
        </p:blipFill>
        <p:spPr>
          <a:xfrm>
            <a:off x="272200" y="3289300"/>
            <a:ext cx="4515700" cy="241973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025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xmlns="" id="{4634A22F-CACB-03F5-3941-A2E043C32018}"/>
              </a:ext>
            </a:extLst>
          </p:cNvPr>
          <p:cNvSpPr txBox="1"/>
          <p:nvPr/>
        </p:nvSpPr>
        <p:spPr>
          <a:xfrm>
            <a:off x="1514144" y="2220465"/>
            <a:ext cx="4318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Deň </a:t>
            </a:r>
            <a:r>
              <a:rPr lang="sk-SK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matiek v ZSS - Magnólia</a:t>
            </a:r>
            <a:endParaRPr lang="sk-SK" sz="24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7" r="-2957" b="21636"/>
          <a:stretch/>
        </p:blipFill>
        <p:spPr>
          <a:xfrm>
            <a:off x="353422" y="2683680"/>
            <a:ext cx="3494678" cy="3323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0" r="25188" b="20453"/>
          <a:stretch/>
        </p:blipFill>
        <p:spPr>
          <a:xfrm>
            <a:off x="3848100" y="4755790"/>
            <a:ext cx="2844800" cy="34064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061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xmlns="" id="{4634A22F-CACB-03F5-3941-A2E043C32018}"/>
              </a:ext>
            </a:extLst>
          </p:cNvPr>
          <p:cNvSpPr txBox="1"/>
          <p:nvPr/>
        </p:nvSpPr>
        <p:spPr>
          <a:xfrm>
            <a:off x="1514144" y="2220465"/>
            <a:ext cx="4318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Deň </a:t>
            </a:r>
            <a:r>
              <a:rPr lang="sk-SK" sz="24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matiek v ZSS - Magnólia</a:t>
            </a:r>
            <a:endParaRPr lang="sk-SK" sz="24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4" b="27712"/>
          <a:stretch/>
        </p:blipFill>
        <p:spPr>
          <a:xfrm>
            <a:off x="2996054" y="5716138"/>
            <a:ext cx="3315845" cy="2663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56" b="19726"/>
          <a:stretch/>
        </p:blipFill>
        <p:spPr>
          <a:xfrm>
            <a:off x="194578" y="2832100"/>
            <a:ext cx="3590022" cy="2734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6688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brázok príbehového pin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35698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4634A22F-CACB-03F5-3941-A2E043C32018}"/>
              </a:ext>
            </a:extLst>
          </p:cNvPr>
          <p:cNvSpPr txBox="1"/>
          <p:nvPr/>
        </p:nvSpPr>
        <p:spPr>
          <a:xfrm>
            <a:off x="377676" y="3670442"/>
            <a:ext cx="2545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Deň rodiny v MŠ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06" y="128025"/>
            <a:ext cx="3611478" cy="252000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06" y="5017012"/>
            <a:ext cx="3360000" cy="252000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757" y="2572519"/>
            <a:ext cx="3360000" cy="252000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911" y="7230719"/>
            <a:ext cx="3360000" cy="252000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30088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brázok príbehového pin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35698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4634A22F-CACB-03F5-3941-A2E043C32018}"/>
              </a:ext>
            </a:extLst>
          </p:cNvPr>
          <p:cNvSpPr txBox="1"/>
          <p:nvPr/>
        </p:nvSpPr>
        <p:spPr>
          <a:xfrm>
            <a:off x="377676" y="3670442"/>
            <a:ext cx="2545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Deň rodiny v MŠ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1" r="17372" b="17854"/>
          <a:stretch/>
        </p:blipFill>
        <p:spPr>
          <a:xfrm>
            <a:off x="436416" y="6626575"/>
            <a:ext cx="4886050" cy="306617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250" y="3898677"/>
            <a:ext cx="3073521" cy="2305141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4472" y="1269150"/>
            <a:ext cx="4236300" cy="3177225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6750" y="4860850"/>
            <a:ext cx="4708600" cy="3531450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50" y="194521"/>
            <a:ext cx="4375200" cy="32814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2461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brázok príbehového pin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2" y="0"/>
            <a:ext cx="6835698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xmlns="" id="{4634A22F-CACB-03F5-3941-A2E043C32018}"/>
              </a:ext>
            </a:extLst>
          </p:cNvPr>
          <p:cNvSpPr txBox="1"/>
          <p:nvPr/>
        </p:nvSpPr>
        <p:spPr>
          <a:xfrm>
            <a:off x="237976" y="4708374"/>
            <a:ext cx="2545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Deň rodiny v MŠ</a:t>
            </a: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097" y="635421"/>
            <a:ext cx="4680000" cy="35100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097" y="5611062"/>
            <a:ext cx="4708600" cy="353145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58487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C4FA3609-5188-BCC2-5A9B-4C8C2EA1C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xmlns="" id="{84380D4A-7CC1-694D-92D5-AB265F4A9423}"/>
              </a:ext>
            </a:extLst>
          </p:cNvPr>
          <p:cNvSpPr txBox="1"/>
          <p:nvPr/>
        </p:nvSpPr>
        <p:spPr>
          <a:xfrm>
            <a:off x="3098991" y="4727050"/>
            <a:ext cx="3916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Školský výlet predškolákov - BRIEŽKY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154" y="1775513"/>
            <a:ext cx="3360000" cy="2520000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08" y="1013089"/>
            <a:ext cx="2511000" cy="3348000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08" y="4727050"/>
            <a:ext cx="2511000" cy="3348000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5638563"/>
            <a:ext cx="2538000" cy="3384000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6264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xmlns="" id="{C4FA3609-5188-BCC2-5A9B-4C8C2EA1C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xmlns="" id="{84380D4A-7CC1-694D-92D5-AB265F4A9423}"/>
              </a:ext>
            </a:extLst>
          </p:cNvPr>
          <p:cNvSpPr txBox="1"/>
          <p:nvPr/>
        </p:nvSpPr>
        <p:spPr>
          <a:xfrm>
            <a:off x="3098991" y="4727050"/>
            <a:ext cx="3916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Školský výlet predškolákov - BRIEŽKY 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5" b="27721"/>
          <a:stretch/>
        </p:blipFill>
        <p:spPr>
          <a:xfrm>
            <a:off x="508000" y="464450"/>
            <a:ext cx="3773681" cy="293714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479" y="965521"/>
            <a:ext cx="2324100" cy="3098800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91" y="4143961"/>
            <a:ext cx="2743200" cy="3657600"/>
          </a:xfrm>
          <a:prstGeom prst="rect">
            <a:avLst/>
          </a:prstGeom>
          <a:ln w="38100">
            <a:solidFill>
              <a:srgbClr val="9933FF"/>
            </a:solidFill>
          </a:ln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6854312"/>
            <a:ext cx="3256384" cy="2442288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04650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91" y="999936"/>
            <a:ext cx="3360000" cy="2520000"/>
          </a:xfrm>
          <a:custGeom>
            <a:avLst/>
            <a:gdLst>
              <a:gd name="csX0" fmla="*/ 0 w 3360000"/>
              <a:gd name="csY0" fmla="*/ 0 h 2520000"/>
              <a:gd name="csX1" fmla="*/ 638400 w 3360000"/>
              <a:gd name="csY1" fmla="*/ 0 h 2520000"/>
              <a:gd name="csX2" fmla="*/ 1243200 w 3360000"/>
              <a:gd name="csY2" fmla="*/ 0 h 2520000"/>
              <a:gd name="csX3" fmla="*/ 1848000 w 3360000"/>
              <a:gd name="csY3" fmla="*/ 0 h 2520000"/>
              <a:gd name="csX4" fmla="*/ 2520000 w 3360000"/>
              <a:gd name="csY4" fmla="*/ 0 h 2520000"/>
              <a:gd name="csX5" fmla="*/ 3360000 w 3360000"/>
              <a:gd name="csY5" fmla="*/ 0 h 2520000"/>
              <a:gd name="csX6" fmla="*/ 3360000 w 3360000"/>
              <a:gd name="csY6" fmla="*/ 680400 h 2520000"/>
              <a:gd name="csX7" fmla="*/ 3360000 w 3360000"/>
              <a:gd name="csY7" fmla="*/ 1310400 h 2520000"/>
              <a:gd name="csX8" fmla="*/ 3360000 w 3360000"/>
              <a:gd name="csY8" fmla="*/ 1864800 h 2520000"/>
              <a:gd name="csX9" fmla="*/ 3360000 w 3360000"/>
              <a:gd name="csY9" fmla="*/ 2520000 h 2520000"/>
              <a:gd name="csX10" fmla="*/ 2688000 w 3360000"/>
              <a:gd name="csY10" fmla="*/ 2520000 h 2520000"/>
              <a:gd name="csX11" fmla="*/ 2116800 w 3360000"/>
              <a:gd name="csY11" fmla="*/ 2520000 h 2520000"/>
              <a:gd name="csX12" fmla="*/ 1478400 w 3360000"/>
              <a:gd name="csY12" fmla="*/ 2520000 h 2520000"/>
              <a:gd name="csX13" fmla="*/ 907200 w 3360000"/>
              <a:gd name="csY13" fmla="*/ 2520000 h 2520000"/>
              <a:gd name="csX14" fmla="*/ 0 w 3360000"/>
              <a:gd name="csY14" fmla="*/ 2520000 h 2520000"/>
              <a:gd name="csX15" fmla="*/ 0 w 3360000"/>
              <a:gd name="csY15" fmla="*/ 1965600 h 2520000"/>
              <a:gd name="csX16" fmla="*/ 0 w 3360000"/>
              <a:gd name="csY16" fmla="*/ 1310400 h 2520000"/>
              <a:gd name="csX17" fmla="*/ 0 w 3360000"/>
              <a:gd name="csY17" fmla="*/ 655200 h 2520000"/>
              <a:gd name="csX18" fmla="*/ 0 w 3360000"/>
              <a:gd name="csY18" fmla="*/ 0 h 25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360000" h="2520000" fill="none" extrusionOk="0">
                <a:moveTo>
                  <a:pt x="0" y="0"/>
                </a:moveTo>
                <a:cubicBezTo>
                  <a:pt x="231612" y="-24956"/>
                  <a:pt x="493579" y="21531"/>
                  <a:pt x="638400" y="0"/>
                </a:cubicBezTo>
                <a:cubicBezTo>
                  <a:pt x="783221" y="-21531"/>
                  <a:pt x="997106" y="6506"/>
                  <a:pt x="1243200" y="0"/>
                </a:cubicBezTo>
                <a:cubicBezTo>
                  <a:pt x="1489294" y="-6506"/>
                  <a:pt x="1669444" y="15471"/>
                  <a:pt x="1848000" y="0"/>
                </a:cubicBezTo>
                <a:cubicBezTo>
                  <a:pt x="2026556" y="-15471"/>
                  <a:pt x="2223374" y="-7411"/>
                  <a:pt x="2520000" y="0"/>
                </a:cubicBezTo>
                <a:cubicBezTo>
                  <a:pt x="2816626" y="7411"/>
                  <a:pt x="3133143" y="-1195"/>
                  <a:pt x="3360000" y="0"/>
                </a:cubicBezTo>
                <a:cubicBezTo>
                  <a:pt x="3383705" y="320035"/>
                  <a:pt x="3357371" y="403467"/>
                  <a:pt x="3360000" y="680400"/>
                </a:cubicBezTo>
                <a:cubicBezTo>
                  <a:pt x="3362629" y="957333"/>
                  <a:pt x="3378688" y="1141141"/>
                  <a:pt x="3360000" y="1310400"/>
                </a:cubicBezTo>
                <a:cubicBezTo>
                  <a:pt x="3341312" y="1479659"/>
                  <a:pt x="3366266" y="1735847"/>
                  <a:pt x="3360000" y="1864800"/>
                </a:cubicBezTo>
                <a:cubicBezTo>
                  <a:pt x="3353734" y="1993753"/>
                  <a:pt x="3385579" y="2369268"/>
                  <a:pt x="3360000" y="2520000"/>
                </a:cubicBezTo>
                <a:cubicBezTo>
                  <a:pt x="3198489" y="2550276"/>
                  <a:pt x="2900186" y="2526411"/>
                  <a:pt x="2688000" y="2520000"/>
                </a:cubicBezTo>
                <a:cubicBezTo>
                  <a:pt x="2475814" y="2513589"/>
                  <a:pt x="2237900" y="2510432"/>
                  <a:pt x="2116800" y="2520000"/>
                </a:cubicBezTo>
                <a:cubicBezTo>
                  <a:pt x="1995700" y="2529568"/>
                  <a:pt x="1656955" y="2496310"/>
                  <a:pt x="1478400" y="2520000"/>
                </a:cubicBezTo>
                <a:cubicBezTo>
                  <a:pt x="1299845" y="2543690"/>
                  <a:pt x="1188033" y="2542094"/>
                  <a:pt x="907200" y="2520000"/>
                </a:cubicBezTo>
                <a:cubicBezTo>
                  <a:pt x="626367" y="2497906"/>
                  <a:pt x="233819" y="2505735"/>
                  <a:pt x="0" y="2520000"/>
                </a:cubicBezTo>
                <a:cubicBezTo>
                  <a:pt x="-27114" y="2385884"/>
                  <a:pt x="14680" y="2115811"/>
                  <a:pt x="0" y="1965600"/>
                </a:cubicBezTo>
                <a:cubicBezTo>
                  <a:pt x="-14680" y="1815389"/>
                  <a:pt x="3765" y="1547433"/>
                  <a:pt x="0" y="1310400"/>
                </a:cubicBezTo>
                <a:cubicBezTo>
                  <a:pt x="-3765" y="1073367"/>
                  <a:pt x="22094" y="965011"/>
                  <a:pt x="0" y="655200"/>
                </a:cubicBezTo>
                <a:cubicBezTo>
                  <a:pt x="-22094" y="345389"/>
                  <a:pt x="-27815" y="309492"/>
                  <a:pt x="0" y="0"/>
                </a:cubicBezTo>
                <a:close/>
              </a:path>
              <a:path w="3360000" h="2520000" stroke="0" extrusionOk="0">
                <a:moveTo>
                  <a:pt x="0" y="0"/>
                </a:moveTo>
                <a:cubicBezTo>
                  <a:pt x="330881" y="-147"/>
                  <a:pt x="496103" y="-11096"/>
                  <a:pt x="705600" y="0"/>
                </a:cubicBezTo>
                <a:cubicBezTo>
                  <a:pt x="915097" y="11096"/>
                  <a:pt x="1167430" y="-11732"/>
                  <a:pt x="1444800" y="0"/>
                </a:cubicBezTo>
                <a:cubicBezTo>
                  <a:pt x="1722170" y="11732"/>
                  <a:pt x="1942284" y="1304"/>
                  <a:pt x="2116800" y="0"/>
                </a:cubicBezTo>
                <a:cubicBezTo>
                  <a:pt x="2291316" y="-1304"/>
                  <a:pt x="2793586" y="-4832"/>
                  <a:pt x="3360000" y="0"/>
                </a:cubicBezTo>
                <a:cubicBezTo>
                  <a:pt x="3369728" y="284563"/>
                  <a:pt x="3339220" y="323831"/>
                  <a:pt x="3360000" y="630000"/>
                </a:cubicBezTo>
                <a:cubicBezTo>
                  <a:pt x="3380780" y="936169"/>
                  <a:pt x="3358895" y="971441"/>
                  <a:pt x="3360000" y="1209600"/>
                </a:cubicBezTo>
                <a:cubicBezTo>
                  <a:pt x="3361105" y="1447759"/>
                  <a:pt x="3382323" y="1622513"/>
                  <a:pt x="3360000" y="1814400"/>
                </a:cubicBezTo>
                <a:cubicBezTo>
                  <a:pt x="3337677" y="2006287"/>
                  <a:pt x="3382505" y="2210366"/>
                  <a:pt x="3360000" y="2520000"/>
                </a:cubicBezTo>
                <a:cubicBezTo>
                  <a:pt x="3109029" y="2524324"/>
                  <a:pt x="2974869" y="2491073"/>
                  <a:pt x="2688000" y="2520000"/>
                </a:cubicBezTo>
                <a:cubicBezTo>
                  <a:pt x="2401131" y="2548927"/>
                  <a:pt x="2270643" y="2496089"/>
                  <a:pt x="2049600" y="2520000"/>
                </a:cubicBezTo>
                <a:cubicBezTo>
                  <a:pt x="1828557" y="2543911"/>
                  <a:pt x="1645914" y="2528221"/>
                  <a:pt x="1310400" y="2520000"/>
                </a:cubicBezTo>
                <a:cubicBezTo>
                  <a:pt x="974886" y="2511779"/>
                  <a:pt x="808611" y="2526090"/>
                  <a:pt x="638400" y="2520000"/>
                </a:cubicBezTo>
                <a:cubicBezTo>
                  <a:pt x="468189" y="2513910"/>
                  <a:pt x="236332" y="2517005"/>
                  <a:pt x="0" y="2520000"/>
                </a:cubicBezTo>
                <a:cubicBezTo>
                  <a:pt x="10165" y="2351341"/>
                  <a:pt x="30111" y="2067853"/>
                  <a:pt x="0" y="1915200"/>
                </a:cubicBezTo>
                <a:cubicBezTo>
                  <a:pt x="-30111" y="1762547"/>
                  <a:pt x="2366" y="1614957"/>
                  <a:pt x="0" y="1360800"/>
                </a:cubicBezTo>
                <a:cubicBezTo>
                  <a:pt x="-2366" y="1106643"/>
                  <a:pt x="-28177" y="912875"/>
                  <a:pt x="0" y="781200"/>
                </a:cubicBezTo>
                <a:cubicBezTo>
                  <a:pt x="28177" y="649525"/>
                  <a:pt x="9523" y="358652"/>
                  <a:pt x="0" y="0"/>
                </a:cubicBezTo>
                <a:close/>
              </a:path>
            </a:pathLst>
          </a:custGeom>
          <a:ln w="28575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204343276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53120" y="2114634"/>
            <a:ext cx="3360000" cy="2520000"/>
          </a:xfrm>
          <a:custGeom>
            <a:avLst/>
            <a:gdLst>
              <a:gd name="csX0" fmla="*/ 0 w 3360000"/>
              <a:gd name="csY0" fmla="*/ 0 h 2520000"/>
              <a:gd name="csX1" fmla="*/ 638400 w 3360000"/>
              <a:gd name="csY1" fmla="*/ 0 h 2520000"/>
              <a:gd name="csX2" fmla="*/ 1243200 w 3360000"/>
              <a:gd name="csY2" fmla="*/ 0 h 2520000"/>
              <a:gd name="csX3" fmla="*/ 1848000 w 3360000"/>
              <a:gd name="csY3" fmla="*/ 0 h 2520000"/>
              <a:gd name="csX4" fmla="*/ 2486400 w 3360000"/>
              <a:gd name="csY4" fmla="*/ 0 h 2520000"/>
              <a:gd name="csX5" fmla="*/ 3360000 w 3360000"/>
              <a:gd name="csY5" fmla="*/ 0 h 2520000"/>
              <a:gd name="csX6" fmla="*/ 3360000 w 3360000"/>
              <a:gd name="csY6" fmla="*/ 655200 h 2520000"/>
              <a:gd name="csX7" fmla="*/ 3360000 w 3360000"/>
              <a:gd name="csY7" fmla="*/ 1285200 h 2520000"/>
              <a:gd name="csX8" fmla="*/ 3360000 w 3360000"/>
              <a:gd name="csY8" fmla="*/ 1890000 h 2520000"/>
              <a:gd name="csX9" fmla="*/ 3360000 w 3360000"/>
              <a:gd name="csY9" fmla="*/ 2520000 h 2520000"/>
              <a:gd name="csX10" fmla="*/ 2721600 w 3360000"/>
              <a:gd name="csY10" fmla="*/ 2520000 h 2520000"/>
              <a:gd name="csX11" fmla="*/ 2116800 w 3360000"/>
              <a:gd name="csY11" fmla="*/ 2520000 h 2520000"/>
              <a:gd name="csX12" fmla="*/ 1444800 w 3360000"/>
              <a:gd name="csY12" fmla="*/ 2520000 h 2520000"/>
              <a:gd name="csX13" fmla="*/ 739200 w 3360000"/>
              <a:gd name="csY13" fmla="*/ 2520000 h 2520000"/>
              <a:gd name="csX14" fmla="*/ 0 w 3360000"/>
              <a:gd name="csY14" fmla="*/ 2520000 h 2520000"/>
              <a:gd name="csX15" fmla="*/ 0 w 3360000"/>
              <a:gd name="csY15" fmla="*/ 1890000 h 2520000"/>
              <a:gd name="csX16" fmla="*/ 0 w 3360000"/>
              <a:gd name="csY16" fmla="*/ 1209600 h 2520000"/>
              <a:gd name="csX17" fmla="*/ 0 w 3360000"/>
              <a:gd name="csY17" fmla="*/ 655200 h 2520000"/>
              <a:gd name="csX18" fmla="*/ 0 w 3360000"/>
              <a:gd name="csY18" fmla="*/ 0 h 25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360000" h="2520000" fill="none" extrusionOk="0">
                <a:moveTo>
                  <a:pt x="0" y="0"/>
                </a:moveTo>
                <a:cubicBezTo>
                  <a:pt x="148731" y="-31149"/>
                  <a:pt x="359202" y="30333"/>
                  <a:pt x="638400" y="0"/>
                </a:cubicBezTo>
                <a:cubicBezTo>
                  <a:pt x="917598" y="-30333"/>
                  <a:pt x="951220" y="3728"/>
                  <a:pt x="1243200" y="0"/>
                </a:cubicBezTo>
                <a:cubicBezTo>
                  <a:pt x="1535180" y="-3728"/>
                  <a:pt x="1720062" y="-4813"/>
                  <a:pt x="1848000" y="0"/>
                </a:cubicBezTo>
                <a:cubicBezTo>
                  <a:pt x="1975938" y="4813"/>
                  <a:pt x="2233820" y="-29742"/>
                  <a:pt x="2486400" y="0"/>
                </a:cubicBezTo>
                <a:cubicBezTo>
                  <a:pt x="2738980" y="29742"/>
                  <a:pt x="3178614" y="-16404"/>
                  <a:pt x="3360000" y="0"/>
                </a:cubicBezTo>
                <a:cubicBezTo>
                  <a:pt x="3351052" y="167868"/>
                  <a:pt x="3373769" y="363137"/>
                  <a:pt x="3360000" y="655200"/>
                </a:cubicBezTo>
                <a:cubicBezTo>
                  <a:pt x="3346231" y="947263"/>
                  <a:pt x="3356772" y="1158007"/>
                  <a:pt x="3360000" y="1285200"/>
                </a:cubicBezTo>
                <a:cubicBezTo>
                  <a:pt x="3363228" y="1412393"/>
                  <a:pt x="3387324" y="1615248"/>
                  <a:pt x="3360000" y="1890000"/>
                </a:cubicBezTo>
                <a:cubicBezTo>
                  <a:pt x="3332676" y="2164752"/>
                  <a:pt x="3378534" y="2284186"/>
                  <a:pt x="3360000" y="2520000"/>
                </a:cubicBezTo>
                <a:cubicBezTo>
                  <a:pt x="3074402" y="2505008"/>
                  <a:pt x="2901006" y="2533280"/>
                  <a:pt x="2721600" y="2520000"/>
                </a:cubicBezTo>
                <a:cubicBezTo>
                  <a:pt x="2542194" y="2506720"/>
                  <a:pt x="2307973" y="2507078"/>
                  <a:pt x="2116800" y="2520000"/>
                </a:cubicBezTo>
                <a:cubicBezTo>
                  <a:pt x="1925627" y="2532922"/>
                  <a:pt x="1736026" y="2532500"/>
                  <a:pt x="1444800" y="2520000"/>
                </a:cubicBezTo>
                <a:cubicBezTo>
                  <a:pt x="1153574" y="2507500"/>
                  <a:pt x="947895" y="2529377"/>
                  <a:pt x="739200" y="2520000"/>
                </a:cubicBezTo>
                <a:cubicBezTo>
                  <a:pt x="530505" y="2510623"/>
                  <a:pt x="213394" y="2515718"/>
                  <a:pt x="0" y="2520000"/>
                </a:cubicBezTo>
                <a:cubicBezTo>
                  <a:pt x="-13955" y="2380381"/>
                  <a:pt x="-29958" y="2135312"/>
                  <a:pt x="0" y="1890000"/>
                </a:cubicBezTo>
                <a:cubicBezTo>
                  <a:pt x="29958" y="1644688"/>
                  <a:pt x="-8331" y="1452751"/>
                  <a:pt x="0" y="1209600"/>
                </a:cubicBezTo>
                <a:cubicBezTo>
                  <a:pt x="8331" y="966449"/>
                  <a:pt x="-9875" y="825818"/>
                  <a:pt x="0" y="655200"/>
                </a:cubicBezTo>
                <a:cubicBezTo>
                  <a:pt x="9875" y="484582"/>
                  <a:pt x="32216" y="228461"/>
                  <a:pt x="0" y="0"/>
                </a:cubicBezTo>
                <a:close/>
              </a:path>
              <a:path w="3360000" h="2520000" stroke="0" extrusionOk="0">
                <a:moveTo>
                  <a:pt x="0" y="0"/>
                </a:moveTo>
                <a:cubicBezTo>
                  <a:pt x="172630" y="-15708"/>
                  <a:pt x="412443" y="-18286"/>
                  <a:pt x="638400" y="0"/>
                </a:cubicBezTo>
                <a:cubicBezTo>
                  <a:pt x="864357" y="18286"/>
                  <a:pt x="1142228" y="-7496"/>
                  <a:pt x="1377600" y="0"/>
                </a:cubicBezTo>
                <a:cubicBezTo>
                  <a:pt x="1612972" y="7496"/>
                  <a:pt x="1720207" y="-6076"/>
                  <a:pt x="1948800" y="0"/>
                </a:cubicBezTo>
                <a:cubicBezTo>
                  <a:pt x="2177393" y="6076"/>
                  <a:pt x="2460386" y="19264"/>
                  <a:pt x="2688000" y="0"/>
                </a:cubicBezTo>
                <a:cubicBezTo>
                  <a:pt x="2915614" y="-19264"/>
                  <a:pt x="3051467" y="-13186"/>
                  <a:pt x="3360000" y="0"/>
                </a:cubicBezTo>
                <a:cubicBezTo>
                  <a:pt x="3355572" y="193169"/>
                  <a:pt x="3385186" y="333243"/>
                  <a:pt x="3360000" y="554400"/>
                </a:cubicBezTo>
                <a:cubicBezTo>
                  <a:pt x="3334814" y="775557"/>
                  <a:pt x="3384055" y="1022027"/>
                  <a:pt x="3360000" y="1234800"/>
                </a:cubicBezTo>
                <a:cubicBezTo>
                  <a:pt x="3335945" y="1447573"/>
                  <a:pt x="3340424" y="1580758"/>
                  <a:pt x="3360000" y="1839600"/>
                </a:cubicBezTo>
                <a:cubicBezTo>
                  <a:pt x="3379576" y="2098442"/>
                  <a:pt x="3388238" y="2302162"/>
                  <a:pt x="3360000" y="2520000"/>
                </a:cubicBezTo>
                <a:cubicBezTo>
                  <a:pt x="3064296" y="2540284"/>
                  <a:pt x="2922862" y="2492648"/>
                  <a:pt x="2654400" y="2520000"/>
                </a:cubicBezTo>
                <a:cubicBezTo>
                  <a:pt x="2385938" y="2547352"/>
                  <a:pt x="2223786" y="2505602"/>
                  <a:pt x="1915200" y="2520000"/>
                </a:cubicBezTo>
                <a:cubicBezTo>
                  <a:pt x="1606614" y="2534398"/>
                  <a:pt x="1437706" y="2483218"/>
                  <a:pt x="1176000" y="2520000"/>
                </a:cubicBezTo>
                <a:cubicBezTo>
                  <a:pt x="914294" y="2556782"/>
                  <a:pt x="339634" y="2522456"/>
                  <a:pt x="0" y="2520000"/>
                </a:cubicBezTo>
                <a:cubicBezTo>
                  <a:pt x="-16183" y="2359592"/>
                  <a:pt x="21037" y="2114227"/>
                  <a:pt x="0" y="1965600"/>
                </a:cubicBezTo>
                <a:cubicBezTo>
                  <a:pt x="-21037" y="1816973"/>
                  <a:pt x="24337" y="1626754"/>
                  <a:pt x="0" y="1411200"/>
                </a:cubicBezTo>
                <a:cubicBezTo>
                  <a:pt x="-24337" y="1195646"/>
                  <a:pt x="-24516" y="1041486"/>
                  <a:pt x="0" y="856800"/>
                </a:cubicBezTo>
                <a:cubicBezTo>
                  <a:pt x="24516" y="672114"/>
                  <a:pt x="37732" y="407493"/>
                  <a:pt x="0" y="0"/>
                </a:cubicBezTo>
                <a:close/>
              </a:path>
            </a:pathLst>
          </a:custGeom>
          <a:ln w="28575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34260863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691" y="4297407"/>
            <a:ext cx="3360000" cy="2520000"/>
          </a:xfrm>
          <a:custGeom>
            <a:avLst/>
            <a:gdLst>
              <a:gd name="csX0" fmla="*/ 0 w 3360000"/>
              <a:gd name="csY0" fmla="*/ 0 h 2520000"/>
              <a:gd name="csX1" fmla="*/ 571200 w 3360000"/>
              <a:gd name="csY1" fmla="*/ 0 h 2520000"/>
              <a:gd name="csX2" fmla="*/ 1243200 w 3360000"/>
              <a:gd name="csY2" fmla="*/ 0 h 2520000"/>
              <a:gd name="csX3" fmla="*/ 1881600 w 3360000"/>
              <a:gd name="csY3" fmla="*/ 0 h 2520000"/>
              <a:gd name="csX4" fmla="*/ 2452800 w 3360000"/>
              <a:gd name="csY4" fmla="*/ 0 h 2520000"/>
              <a:gd name="csX5" fmla="*/ 3360000 w 3360000"/>
              <a:gd name="csY5" fmla="*/ 0 h 2520000"/>
              <a:gd name="csX6" fmla="*/ 3360000 w 3360000"/>
              <a:gd name="csY6" fmla="*/ 655200 h 2520000"/>
              <a:gd name="csX7" fmla="*/ 3360000 w 3360000"/>
              <a:gd name="csY7" fmla="*/ 1285200 h 2520000"/>
              <a:gd name="csX8" fmla="*/ 3360000 w 3360000"/>
              <a:gd name="csY8" fmla="*/ 1864800 h 2520000"/>
              <a:gd name="csX9" fmla="*/ 3360000 w 3360000"/>
              <a:gd name="csY9" fmla="*/ 2520000 h 2520000"/>
              <a:gd name="csX10" fmla="*/ 2654400 w 3360000"/>
              <a:gd name="csY10" fmla="*/ 2520000 h 2520000"/>
              <a:gd name="csX11" fmla="*/ 1982400 w 3360000"/>
              <a:gd name="csY11" fmla="*/ 2520000 h 2520000"/>
              <a:gd name="csX12" fmla="*/ 1344000 w 3360000"/>
              <a:gd name="csY12" fmla="*/ 2520000 h 2520000"/>
              <a:gd name="csX13" fmla="*/ 638400 w 3360000"/>
              <a:gd name="csY13" fmla="*/ 2520000 h 2520000"/>
              <a:gd name="csX14" fmla="*/ 0 w 3360000"/>
              <a:gd name="csY14" fmla="*/ 2520000 h 2520000"/>
              <a:gd name="csX15" fmla="*/ 0 w 3360000"/>
              <a:gd name="csY15" fmla="*/ 1940400 h 2520000"/>
              <a:gd name="csX16" fmla="*/ 0 w 3360000"/>
              <a:gd name="csY16" fmla="*/ 1335600 h 2520000"/>
              <a:gd name="csX17" fmla="*/ 0 w 3360000"/>
              <a:gd name="csY17" fmla="*/ 781200 h 2520000"/>
              <a:gd name="csX18" fmla="*/ 0 w 3360000"/>
              <a:gd name="csY18" fmla="*/ 0 h 25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360000" h="2520000" fill="none" extrusionOk="0">
                <a:moveTo>
                  <a:pt x="0" y="0"/>
                </a:moveTo>
                <a:cubicBezTo>
                  <a:pt x="134104" y="15612"/>
                  <a:pt x="405269" y="19573"/>
                  <a:pt x="571200" y="0"/>
                </a:cubicBezTo>
                <a:cubicBezTo>
                  <a:pt x="737131" y="-19573"/>
                  <a:pt x="1104361" y="7310"/>
                  <a:pt x="1243200" y="0"/>
                </a:cubicBezTo>
                <a:cubicBezTo>
                  <a:pt x="1382039" y="-7310"/>
                  <a:pt x="1567691" y="-11657"/>
                  <a:pt x="1881600" y="0"/>
                </a:cubicBezTo>
                <a:cubicBezTo>
                  <a:pt x="2195509" y="11657"/>
                  <a:pt x="2310681" y="-27803"/>
                  <a:pt x="2452800" y="0"/>
                </a:cubicBezTo>
                <a:cubicBezTo>
                  <a:pt x="2594919" y="27803"/>
                  <a:pt x="3019290" y="39242"/>
                  <a:pt x="3360000" y="0"/>
                </a:cubicBezTo>
                <a:cubicBezTo>
                  <a:pt x="3359381" y="207002"/>
                  <a:pt x="3382532" y="507702"/>
                  <a:pt x="3360000" y="655200"/>
                </a:cubicBezTo>
                <a:cubicBezTo>
                  <a:pt x="3337468" y="802698"/>
                  <a:pt x="3364982" y="1053150"/>
                  <a:pt x="3360000" y="1285200"/>
                </a:cubicBezTo>
                <a:cubicBezTo>
                  <a:pt x="3355018" y="1517250"/>
                  <a:pt x="3333418" y="1709981"/>
                  <a:pt x="3360000" y="1864800"/>
                </a:cubicBezTo>
                <a:cubicBezTo>
                  <a:pt x="3386582" y="2019619"/>
                  <a:pt x="3346267" y="2358263"/>
                  <a:pt x="3360000" y="2520000"/>
                </a:cubicBezTo>
                <a:cubicBezTo>
                  <a:pt x="3072702" y="2488037"/>
                  <a:pt x="2960211" y="2491273"/>
                  <a:pt x="2654400" y="2520000"/>
                </a:cubicBezTo>
                <a:cubicBezTo>
                  <a:pt x="2348589" y="2548727"/>
                  <a:pt x="2273343" y="2519770"/>
                  <a:pt x="1982400" y="2520000"/>
                </a:cubicBezTo>
                <a:cubicBezTo>
                  <a:pt x="1691457" y="2520230"/>
                  <a:pt x="1562960" y="2516646"/>
                  <a:pt x="1344000" y="2520000"/>
                </a:cubicBezTo>
                <a:cubicBezTo>
                  <a:pt x="1125040" y="2523354"/>
                  <a:pt x="834061" y="2501380"/>
                  <a:pt x="638400" y="2520000"/>
                </a:cubicBezTo>
                <a:cubicBezTo>
                  <a:pt x="442739" y="2538620"/>
                  <a:pt x="128594" y="2534690"/>
                  <a:pt x="0" y="2520000"/>
                </a:cubicBezTo>
                <a:cubicBezTo>
                  <a:pt x="-8506" y="2356918"/>
                  <a:pt x="6515" y="2148172"/>
                  <a:pt x="0" y="1940400"/>
                </a:cubicBezTo>
                <a:cubicBezTo>
                  <a:pt x="-6515" y="1732628"/>
                  <a:pt x="-5550" y="1576203"/>
                  <a:pt x="0" y="1335600"/>
                </a:cubicBezTo>
                <a:cubicBezTo>
                  <a:pt x="5550" y="1094997"/>
                  <a:pt x="14698" y="945048"/>
                  <a:pt x="0" y="781200"/>
                </a:cubicBezTo>
                <a:cubicBezTo>
                  <a:pt x="-14698" y="617352"/>
                  <a:pt x="-36258" y="291238"/>
                  <a:pt x="0" y="0"/>
                </a:cubicBezTo>
                <a:close/>
              </a:path>
              <a:path w="3360000" h="2520000" stroke="0" extrusionOk="0">
                <a:moveTo>
                  <a:pt x="0" y="0"/>
                </a:moveTo>
                <a:cubicBezTo>
                  <a:pt x="186889" y="12078"/>
                  <a:pt x="358270" y="13081"/>
                  <a:pt x="638400" y="0"/>
                </a:cubicBezTo>
                <a:cubicBezTo>
                  <a:pt x="918530" y="-13081"/>
                  <a:pt x="1042543" y="30619"/>
                  <a:pt x="1344000" y="0"/>
                </a:cubicBezTo>
                <a:cubicBezTo>
                  <a:pt x="1645457" y="-30619"/>
                  <a:pt x="1733376" y="2488"/>
                  <a:pt x="2083200" y="0"/>
                </a:cubicBezTo>
                <a:cubicBezTo>
                  <a:pt x="2433024" y="-2488"/>
                  <a:pt x="2437718" y="-4762"/>
                  <a:pt x="2654400" y="0"/>
                </a:cubicBezTo>
                <a:cubicBezTo>
                  <a:pt x="2871082" y="4762"/>
                  <a:pt x="3015608" y="2662"/>
                  <a:pt x="3360000" y="0"/>
                </a:cubicBezTo>
                <a:cubicBezTo>
                  <a:pt x="3379680" y="250931"/>
                  <a:pt x="3338885" y="336911"/>
                  <a:pt x="3360000" y="655200"/>
                </a:cubicBezTo>
                <a:cubicBezTo>
                  <a:pt x="3381115" y="973489"/>
                  <a:pt x="3336622" y="1126881"/>
                  <a:pt x="3360000" y="1260000"/>
                </a:cubicBezTo>
                <a:cubicBezTo>
                  <a:pt x="3383378" y="1393119"/>
                  <a:pt x="3369508" y="1579599"/>
                  <a:pt x="3360000" y="1839600"/>
                </a:cubicBezTo>
                <a:cubicBezTo>
                  <a:pt x="3350492" y="2099601"/>
                  <a:pt x="3370073" y="2251812"/>
                  <a:pt x="3360000" y="2520000"/>
                </a:cubicBezTo>
                <a:cubicBezTo>
                  <a:pt x="3112628" y="2522859"/>
                  <a:pt x="2912059" y="2514163"/>
                  <a:pt x="2755200" y="2520000"/>
                </a:cubicBezTo>
                <a:cubicBezTo>
                  <a:pt x="2598341" y="2525837"/>
                  <a:pt x="2298386" y="2518960"/>
                  <a:pt x="2116800" y="2520000"/>
                </a:cubicBezTo>
                <a:cubicBezTo>
                  <a:pt x="1935214" y="2521040"/>
                  <a:pt x="1747270" y="2492490"/>
                  <a:pt x="1411200" y="2520000"/>
                </a:cubicBezTo>
                <a:cubicBezTo>
                  <a:pt x="1075130" y="2547510"/>
                  <a:pt x="1039105" y="2512011"/>
                  <a:pt x="705600" y="2520000"/>
                </a:cubicBezTo>
                <a:cubicBezTo>
                  <a:pt x="372095" y="2527989"/>
                  <a:pt x="305612" y="2539823"/>
                  <a:pt x="0" y="2520000"/>
                </a:cubicBezTo>
                <a:cubicBezTo>
                  <a:pt x="29522" y="2363150"/>
                  <a:pt x="7047" y="2092277"/>
                  <a:pt x="0" y="1890000"/>
                </a:cubicBezTo>
                <a:cubicBezTo>
                  <a:pt x="-7047" y="1687723"/>
                  <a:pt x="-10325" y="1559475"/>
                  <a:pt x="0" y="1335600"/>
                </a:cubicBezTo>
                <a:cubicBezTo>
                  <a:pt x="10325" y="1111725"/>
                  <a:pt x="13891" y="881284"/>
                  <a:pt x="0" y="680400"/>
                </a:cubicBezTo>
                <a:cubicBezTo>
                  <a:pt x="-13891" y="479516"/>
                  <a:pt x="22716" y="180552"/>
                  <a:pt x="0" y="0"/>
                </a:cubicBezTo>
                <a:close/>
              </a:path>
            </a:pathLst>
          </a:custGeom>
          <a:ln w="28575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60584475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082" y="6782474"/>
            <a:ext cx="3360000" cy="2520000"/>
          </a:xfrm>
          <a:custGeom>
            <a:avLst/>
            <a:gdLst>
              <a:gd name="csX0" fmla="*/ 0 w 3360000"/>
              <a:gd name="csY0" fmla="*/ 0 h 2520000"/>
              <a:gd name="csX1" fmla="*/ 638400 w 3360000"/>
              <a:gd name="csY1" fmla="*/ 0 h 2520000"/>
              <a:gd name="csX2" fmla="*/ 1344000 w 3360000"/>
              <a:gd name="csY2" fmla="*/ 0 h 2520000"/>
              <a:gd name="csX3" fmla="*/ 1948800 w 3360000"/>
              <a:gd name="csY3" fmla="*/ 0 h 2520000"/>
              <a:gd name="csX4" fmla="*/ 2587200 w 3360000"/>
              <a:gd name="csY4" fmla="*/ 0 h 2520000"/>
              <a:gd name="csX5" fmla="*/ 3360000 w 3360000"/>
              <a:gd name="csY5" fmla="*/ 0 h 2520000"/>
              <a:gd name="csX6" fmla="*/ 3360000 w 3360000"/>
              <a:gd name="csY6" fmla="*/ 579600 h 2520000"/>
              <a:gd name="csX7" fmla="*/ 3360000 w 3360000"/>
              <a:gd name="csY7" fmla="*/ 1209600 h 2520000"/>
              <a:gd name="csX8" fmla="*/ 3360000 w 3360000"/>
              <a:gd name="csY8" fmla="*/ 1839600 h 2520000"/>
              <a:gd name="csX9" fmla="*/ 3360000 w 3360000"/>
              <a:gd name="csY9" fmla="*/ 2520000 h 2520000"/>
              <a:gd name="csX10" fmla="*/ 2620800 w 3360000"/>
              <a:gd name="csY10" fmla="*/ 2520000 h 2520000"/>
              <a:gd name="csX11" fmla="*/ 1881600 w 3360000"/>
              <a:gd name="csY11" fmla="*/ 2520000 h 2520000"/>
              <a:gd name="csX12" fmla="*/ 1176000 w 3360000"/>
              <a:gd name="csY12" fmla="*/ 2520000 h 2520000"/>
              <a:gd name="csX13" fmla="*/ 0 w 3360000"/>
              <a:gd name="csY13" fmla="*/ 2520000 h 2520000"/>
              <a:gd name="csX14" fmla="*/ 0 w 3360000"/>
              <a:gd name="csY14" fmla="*/ 1890000 h 2520000"/>
              <a:gd name="csX15" fmla="*/ 0 w 3360000"/>
              <a:gd name="csY15" fmla="*/ 1209600 h 2520000"/>
              <a:gd name="csX16" fmla="*/ 0 w 3360000"/>
              <a:gd name="csY16" fmla="*/ 655200 h 2520000"/>
              <a:gd name="csX17" fmla="*/ 0 w 3360000"/>
              <a:gd name="csY17" fmla="*/ 0 h 25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0000" h="2520000" fill="none" extrusionOk="0">
                <a:moveTo>
                  <a:pt x="0" y="0"/>
                </a:moveTo>
                <a:cubicBezTo>
                  <a:pt x="302822" y="-6325"/>
                  <a:pt x="471341" y="-28135"/>
                  <a:pt x="638400" y="0"/>
                </a:cubicBezTo>
                <a:cubicBezTo>
                  <a:pt x="805459" y="28135"/>
                  <a:pt x="1062364" y="13181"/>
                  <a:pt x="1344000" y="0"/>
                </a:cubicBezTo>
                <a:cubicBezTo>
                  <a:pt x="1625636" y="-13181"/>
                  <a:pt x="1773140" y="6862"/>
                  <a:pt x="1948800" y="0"/>
                </a:cubicBezTo>
                <a:cubicBezTo>
                  <a:pt x="2124460" y="-6862"/>
                  <a:pt x="2403939" y="-270"/>
                  <a:pt x="2587200" y="0"/>
                </a:cubicBezTo>
                <a:cubicBezTo>
                  <a:pt x="2770461" y="270"/>
                  <a:pt x="3065183" y="-25242"/>
                  <a:pt x="3360000" y="0"/>
                </a:cubicBezTo>
                <a:cubicBezTo>
                  <a:pt x="3379094" y="157786"/>
                  <a:pt x="3337795" y="345575"/>
                  <a:pt x="3360000" y="579600"/>
                </a:cubicBezTo>
                <a:cubicBezTo>
                  <a:pt x="3382205" y="813625"/>
                  <a:pt x="3352645" y="923367"/>
                  <a:pt x="3360000" y="1209600"/>
                </a:cubicBezTo>
                <a:cubicBezTo>
                  <a:pt x="3367355" y="1495833"/>
                  <a:pt x="3370739" y="1661132"/>
                  <a:pt x="3360000" y="1839600"/>
                </a:cubicBezTo>
                <a:cubicBezTo>
                  <a:pt x="3349261" y="2018068"/>
                  <a:pt x="3369934" y="2201404"/>
                  <a:pt x="3360000" y="2520000"/>
                </a:cubicBezTo>
                <a:cubicBezTo>
                  <a:pt x="3165361" y="2550854"/>
                  <a:pt x="2897537" y="2525557"/>
                  <a:pt x="2620800" y="2520000"/>
                </a:cubicBezTo>
                <a:cubicBezTo>
                  <a:pt x="2344063" y="2514443"/>
                  <a:pt x="2238979" y="2486427"/>
                  <a:pt x="1881600" y="2520000"/>
                </a:cubicBezTo>
                <a:cubicBezTo>
                  <a:pt x="1524221" y="2553573"/>
                  <a:pt x="1426236" y="2553714"/>
                  <a:pt x="1176000" y="2520000"/>
                </a:cubicBezTo>
                <a:cubicBezTo>
                  <a:pt x="925764" y="2486286"/>
                  <a:pt x="453804" y="2555321"/>
                  <a:pt x="0" y="2520000"/>
                </a:cubicBezTo>
                <a:cubicBezTo>
                  <a:pt x="28745" y="2260084"/>
                  <a:pt x="-20646" y="2089019"/>
                  <a:pt x="0" y="1890000"/>
                </a:cubicBezTo>
                <a:cubicBezTo>
                  <a:pt x="20646" y="1690981"/>
                  <a:pt x="21787" y="1438987"/>
                  <a:pt x="0" y="1209600"/>
                </a:cubicBezTo>
                <a:cubicBezTo>
                  <a:pt x="-21787" y="980213"/>
                  <a:pt x="-8422" y="882348"/>
                  <a:pt x="0" y="655200"/>
                </a:cubicBezTo>
                <a:cubicBezTo>
                  <a:pt x="8422" y="428052"/>
                  <a:pt x="30858" y="225661"/>
                  <a:pt x="0" y="0"/>
                </a:cubicBezTo>
                <a:close/>
              </a:path>
              <a:path w="3360000" h="2520000" stroke="0" extrusionOk="0">
                <a:moveTo>
                  <a:pt x="0" y="0"/>
                </a:moveTo>
                <a:cubicBezTo>
                  <a:pt x="248695" y="111"/>
                  <a:pt x="481827" y="-13856"/>
                  <a:pt x="705600" y="0"/>
                </a:cubicBezTo>
                <a:cubicBezTo>
                  <a:pt x="929373" y="13856"/>
                  <a:pt x="1024224" y="-16627"/>
                  <a:pt x="1276800" y="0"/>
                </a:cubicBezTo>
                <a:cubicBezTo>
                  <a:pt x="1529376" y="16627"/>
                  <a:pt x="1779057" y="-2704"/>
                  <a:pt x="1948800" y="0"/>
                </a:cubicBezTo>
                <a:cubicBezTo>
                  <a:pt x="2118543" y="2704"/>
                  <a:pt x="2326080" y="-7190"/>
                  <a:pt x="2553600" y="0"/>
                </a:cubicBezTo>
                <a:cubicBezTo>
                  <a:pt x="2781120" y="7190"/>
                  <a:pt x="3138666" y="22499"/>
                  <a:pt x="3360000" y="0"/>
                </a:cubicBezTo>
                <a:cubicBezTo>
                  <a:pt x="3336565" y="318066"/>
                  <a:pt x="3347781" y="371708"/>
                  <a:pt x="3360000" y="680400"/>
                </a:cubicBezTo>
                <a:cubicBezTo>
                  <a:pt x="3372219" y="989092"/>
                  <a:pt x="3385282" y="987929"/>
                  <a:pt x="3360000" y="1260000"/>
                </a:cubicBezTo>
                <a:cubicBezTo>
                  <a:pt x="3334718" y="1532071"/>
                  <a:pt x="3346508" y="1617861"/>
                  <a:pt x="3360000" y="1915200"/>
                </a:cubicBezTo>
                <a:cubicBezTo>
                  <a:pt x="3373492" y="2212539"/>
                  <a:pt x="3376009" y="2355434"/>
                  <a:pt x="3360000" y="2520000"/>
                </a:cubicBezTo>
                <a:cubicBezTo>
                  <a:pt x="3103085" y="2543323"/>
                  <a:pt x="2817396" y="2501100"/>
                  <a:pt x="2654400" y="2520000"/>
                </a:cubicBezTo>
                <a:cubicBezTo>
                  <a:pt x="2491404" y="2538900"/>
                  <a:pt x="2354432" y="2522200"/>
                  <a:pt x="2083200" y="2520000"/>
                </a:cubicBezTo>
                <a:cubicBezTo>
                  <a:pt x="1811968" y="2517800"/>
                  <a:pt x="1712212" y="2511097"/>
                  <a:pt x="1444800" y="2520000"/>
                </a:cubicBezTo>
                <a:cubicBezTo>
                  <a:pt x="1177388" y="2528903"/>
                  <a:pt x="964758" y="2487595"/>
                  <a:pt x="772800" y="2520000"/>
                </a:cubicBezTo>
                <a:cubicBezTo>
                  <a:pt x="580842" y="2552405"/>
                  <a:pt x="274094" y="2515566"/>
                  <a:pt x="0" y="2520000"/>
                </a:cubicBezTo>
                <a:cubicBezTo>
                  <a:pt x="-23356" y="2322579"/>
                  <a:pt x="29968" y="2003073"/>
                  <a:pt x="0" y="1839600"/>
                </a:cubicBezTo>
                <a:cubicBezTo>
                  <a:pt x="-29968" y="1676127"/>
                  <a:pt x="-7665" y="1317243"/>
                  <a:pt x="0" y="1184400"/>
                </a:cubicBezTo>
                <a:cubicBezTo>
                  <a:pt x="7665" y="1051557"/>
                  <a:pt x="57464" y="270100"/>
                  <a:pt x="0" y="0"/>
                </a:cubicBezTo>
                <a:close/>
              </a:path>
            </a:pathLst>
          </a:custGeom>
          <a:ln w="28575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85614157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8" name="TextBox 7"/>
          <p:cNvSpPr txBox="1"/>
          <p:nvPr/>
        </p:nvSpPr>
        <p:spPr>
          <a:xfrm>
            <a:off x="3114192" y="5255619"/>
            <a:ext cx="32047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Malé Stonožky na Eco dvore</a:t>
            </a:r>
          </a:p>
          <a:p>
            <a:pPr algn="ctr"/>
            <a:r>
              <a:rPr lang="sk-SK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a hry s vyrobenou </a:t>
            </a:r>
          </a:p>
          <a:p>
            <a:pPr algn="ctr"/>
            <a:r>
              <a:rPr lang="sk-SK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 plachetnicou.</a:t>
            </a:r>
          </a:p>
        </p:txBody>
      </p:sp>
    </p:spTree>
    <p:extLst>
      <p:ext uri="{BB962C8B-B14F-4D97-AF65-F5344CB8AC3E}">
        <p14:creationId xmlns:p14="http://schemas.microsoft.com/office/powerpoint/2010/main" val="628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908" t="4939" r="2694" b="3691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0031" y="3781493"/>
            <a:ext cx="5154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Deň detí v Emilových sadoch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29" y="6350651"/>
            <a:ext cx="2511000" cy="3348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29" y="418371"/>
            <a:ext cx="2538000" cy="3384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444" y="368741"/>
            <a:ext cx="2511000" cy="3348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171" y="4307910"/>
            <a:ext cx="2511000" cy="3348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55708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908" t="4939" r="2694" b="3691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9231" y="4503553"/>
            <a:ext cx="5154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Deň detí v Emilových sadoch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98"/>
          <a:stretch/>
        </p:blipFill>
        <p:spPr>
          <a:xfrm>
            <a:off x="158678" y="308243"/>
            <a:ext cx="3817452" cy="4117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5042628"/>
            <a:ext cx="3280733" cy="2460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ok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2" r="7335"/>
          <a:stretch/>
        </p:blipFill>
        <p:spPr>
          <a:xfrm>
            <a:off x="3976130" y="1342092"/>
            <a:ext cx="2819400" cy="2856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33" y="5202271"/>
            <a:ext cx="2945700" cy="392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215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2223" y="3390517"/>
            <a:ext cx="5577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Deň detí v MŠ  - Po stopách hasičov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60" y="370675"/>
            <a:ext cx="4280280" cy="2880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000" y="6879091"/>
            <a:ext cx="3840000" cy="2880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00" y="3852182"/>
            <a:ext cx="4447240" cy="2880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99030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2223" y="2955544"/>
            <a:ext cx="5577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Deň detí v MŠ  - Po stopách hasičov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66"/>
          <a:stretch/>
        </p:blipFill>
        <p:spPr>
          <a:xfrm>
            <a:off x="1626587" y="212343"/>
            <a:ext cx="3954444" cy="253085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450" y="6372752"/>
            <a:ext cx="2861100" cy="3488797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9" y="3516799"/>
            <a:ext cx="2470575" cy="3294100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763" y="3417209"/>
            <a:ext cx="2449725" cy="32663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137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11186">
            <a:off x="5298046" y="1070144"/>
            <a:ext cx="1274174" cy="9754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4953000"/>
            <a:ext cx="2313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Deň detí v CVČ</a:t>
            </a:r>
            <a:endParaRPr lang="sk-SK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154" y="461665"/>
            <a:ext cx="2889000" cy="3852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654" y="4775330"/>
            <a:ext cx="2889000" cy="385200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9838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736x/32/19/76/321976a409c758133da5289d7e85e5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4767" y="3841719"/>
            <a:ext cx="1949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Predškoláci </a:t>
            </a:r>
          </a:p>
          <a:p>
            <a:pPr algn="ctr"/>
            <a:r>
              <a:rPr lang="sk-SK" sz="24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v ZUŠ </a:t>
            </a:r>
          </a:p>
          <a:p>
            <a:pPr algn="ctr"/>
            <a:r>
              <a:rPr lang="sk-SK" sz="24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v Hurbanove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78" y="339391"/>
            <a:ext cx="3600000" cy="2700000"/>
          </a:xfrm>
          <a:prstGeom prst="rect">
            <a:avLst/>
          </a:prstGeom>
          <a:ln w="12700">
            <a:solidFill>
              <a:schemeClr val="accent2">
                <a:lumMod val="7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6149025"/>
            <a:ext cx="2700000" cy="3600000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23" y="3244208"/>
            <a:ext cx="3600000" cy="2700000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5800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736x/32/19/76/321976a409c758133da5289d7e85e5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4767" y="3841719"/>
            <a:ext cx="1949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Predškoláci </a:t>
            </a:r>
          </a:p>
          <a:p>
            <a:pPr algn="ctr"/>
            <a:r>
              <a:rPr lang="sk-SK" sz="24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v ZUŠ </a:t>
            </a:r>
          </a:p>
          <a:p>
            <a:pPr algn="ctr"/>
            <a:r>
              <a:rPr lang="sk-SK" sz="24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v Hurbanove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82" y="218838"/>
            <a:ext cx="4206100" cy="315457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333" y="3592250"/>
            <a:ext cx="3628667" cy="27215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566" y="6586325"/>
            <a:ext cx="3613433" cy="271007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5201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.pinimg.com/736x/cc/8a/7c/cc8a7c174b1885fa6645af0f3fda62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6" y="27686"/>
            <a:ext cx="6831974" cy="987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49269" y="4562933"/>
            <a:ext cx="3185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Olympijský deň v MŠ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095" y="6289530"/>
            <a:ext cx="3600000" cy="2700000"/>
          </a:xfrm>
          <a:prstGeom prst="rect">
            <a:avLst/>
          </a:prstGeom>
          <a:ln w="19050">
            <a:solidFill>
              <a:srgbClr val="FFFF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935" y="945310"/>
            <a:ext cx="3600000" cy="2700000"/>
          </a:xfrm>
          <a:prstGeom prst="rect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69843" y="945310"/>
            <a:ext cx="3600000" cy="2700000"/>
          </a:xfrm>
          <a:prstGeom prst="rect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9810" y="5839530"/>
            <a:ext cx="3600000" cy="2700000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8431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.pinimg.com/736x/cc/8a/7c/cc8a7c174b1885fa6645af0f3fda62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6" y="27686"/>
            <a:ext cx="6831974" cy="987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49269" y="3376329"/>
            <a:ext cx="3185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Olympijský deň v MŠ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690" y="261766"/>
            <a:ext cx="3840644" cy="2880483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49" y="4014561"/>
            <a:ext cx="2509125" cy="33455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056" y="4014561"/>
            <a:ext cx="2555400" cy="3407200"/>
          </a:xfrm>
          <a:prstGeom prst="rect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78" y="7536628"/>
            <a:ext cx="2875131" cy="2156348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5937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brázok príbehového pin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92361" y="4722167"/>
            <a:ext cx="3073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Rozlúčková slávnosť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xmlns="" id="{9EE66064-9BA8-6461-D3E2-CBE5D70BBA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2733" y="896154"/>
            <a:ext cx="3600000" cy="2700000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xmlns="" id="{C76B82FA-1C54-001A-3DE9-1219A5B015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633" y="1965444"/>
            <a:ext cx="3456000" cy="259200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xmlns="" id="{C372DB9C-F1C2-F68E-ACE7-E493272FD2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267" y="5348555"/>
            <a:ext cx="3600000" cy="2700000"/>
          </a:xfrm>
          <a:prstGeom prst="rect">
            <a:avLst/>
          </a:prstGeom>
          <a:ln w="19050">
            <a:solidFill>
              <a:srgbClr val="9933FF"/>
            </a:solidFill>
          </a:ln>
        </p:spPr>
      </p:pic>
    </p:spTree>
    <p:extLst>
      <p:ext uri="{BB962C8B-B14F-4D97-AF65-F5344CB8AC3E}">
        <p14:creationId xmlns:p14="http://schemas.microsoft.com/office/powerpoint/2010/main" val="366028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brázok príbehového pin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4874" y="3964238"/>
            <a:ext cx="3073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Rozlúčková slávnosť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875" y="4425903"/>
            <a:ext cx="3452851" cy="258963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" r="6315" b="28599"/>
          <a:stretch/>
        </p:blipFill>
        <p:spPr>
          <a:xfrm>
            <a:off x="539300" y="291705"/>
            <a:ext cx="6134100" cy="367253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875" y="7266193"/>
            <a:ext cx="3415525" cy="256164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75" y="4474366"/>
            <a:ext cx="2973226" cy="222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8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png;base64,iVBORw0KGgoAAAANSUhEUgAABIAAAAgACAYAAABeuEj2AAAQAElEQVR4Aez9aYxl2XXfC/7PPsO9MWdmZWXWxGKxSJEsTdSzbMm2bLfcNoT31IZhGIabIAiCIAxBEASCIFAgCIIAQRBEAQRJyQ+vPzVeo/uTH4xGw+hG90ejLU/yKMmyJrKKc02ZlUNkDPeeYZ/3++9zb8SNyMisiKqMYhXr3jr/s/Zee+2111p7n33PXhGRFT772c/2SyxjsFwDyzWwXAPLNbBcA8s1sFwDyzWwXAPLNbBcA8s1sFwDP9FrYHn2f5fnP4KWn2UElhFYRmAZgWUElhFYRmAZgWUElhFYRmAZgXdBBJYuLiOwjMC7OQLLBNC7efaXvi8jsIzAMgLLCCwjsIzAMgLLCLy7IrD0dhmBZQSWEVhG4F0bgWUC6F079UvHlxFYRmAZgWUElhFYRuDdGIGlz8sILCOwjMAyAssILCPw7ozAMgH07pz3pdfLCCwjsIzAMgLv3ggsPV9GYBmBZQSWEVhGYBmBZQSWEXgXRmCZAHoXTvrS5WUElhF4t0dg6f8yAssILCOwjMAyAssILCOwjMAyAssIvNsisEwAvdtmfOnvMgKOwBLLCCwjsIzAMgLLCCwjsIzAMgLLCCwjsIzAMgLvqggsE0Dvquk+dHZZWkZgGYFlBJYRWEZgGYFlBJYRWEZgGYFlBJYRWEZgGYGf/AjMPVwmgOaRWNJlBJYRWEZgGYFlBJYRWEZgGYFlBJYRWEZgGYFlBH7yIrD0aBmBFIFlAiiFYXlbRmAZgWUElhFYRmAZgWUElhFYRmAZgWUEflIjsPRrGYFlBJYRkJYJoOUqWEZgGYFlBJYRWEZgGYFlBJYRWEbgJz0CS/+WEVhGYBmBZQTe9RE4kgD64te+rQHP60vPvaAvGl+FfvW7+uIBfqAvfPVHA577EfKUv/ZDfe5r39Vnv/otffZrf6HPfv3PEj715X+vf/js/0+/9pv/XL/2W/9cf+8z/2997PP/Sp/44r/XJ7/4++A/61Nf/K/gD/UbX/xv+s0v/nf95pf+VL/9pW/r01964Qg+8+Xv6LNf/q6e/cp39bmvfl+fe86g/Nx3KL+gZ5/7NuMbz+tZt2Pj5597RV/42nVwEzvv6Etfn4JOX/66QAZyUADTnDaBDuzri1/fpc9t+r6mz3/tZcb4AXq/A17QZ7/yPLY9r898yTbB/8pL2PSKPv/cdfCavvDcDfrdBO6/jZ47lLeRuYn9r+HHq/R9JdFnv4L+524ig9zX7zDuIPuFr22nPp+Hfv45+j53Gx8HfPa5XX3mq1PQ6dNfycBIv/3lNX38M9KvfvS6HvuFfydd+ue6Hv8X1Rv/N13+8P9Hv/L3/4j268SowZ8GeoM+2P61H+nzX/8RY/2IOX5VX/7KdX35yy+D71L+M3h/iD//iT6/r899/T/q2a//kZ5ljp99jph/9Tv6HHPyua9AWSfPPvctfeZr39Zvf/15/ZOvv6CPfv2GfuVLU93+uz/Uv3zyO/pfxy/rf7u0qX/+6DP6Z4/9iv7Xx35N/8vVX9c3t/5HfWPr7+l3Lv19/V8e+3X9Px77Zf2/rj6h/+/mnv7iyVe09auvsX4q/caXt/B1S7/15Vy/8ZWpfoPYfPLr1/Vx7P/k11/WgJf0qa//UJ/62vf1qee+q3/CWvjNr/yANfWSPvOF6/rc52/o85+7qc9/9jV97rOv6otf3NXnv9zo01+WPvXVi/q1L1zV1U9e0p/9fNQ/29jXPy029c3xM9j4f9TvXPwH+ubFj2HrJwZsflzfWMTGsfpB20x+6xPoARc/ia5P6ncvGZ/SP7084HcvfYp2dGy9HmzDIuby8Gzf62ELudcdY67zftR67oX79btH20X4Z8In9A1ieQjqxPgbDxTY9EBidajnXf+tswzAMgLLCPzYIrAceBmBZQSWEVhGYBmBZQTe3REIJ7rfSVxSdGvPzYCky2UQgHrFbqBuykNmohh7tbEDLe0daqJCCCpCLqV+EV4vj+LSnKZyGthtAOvoRl9EPRbo0N3EVk3bgDmtKTeMa1iBgW3Ix85ORMaL6rBpGGtoHxxkHKsHDMe9UxOj2qZW3UxVTyeagqat0ximET2DXbnyELAvG5BDgQz5kykoEzcJGvA/1WGEWayEjeJjKyELV4/NVG0qxFfwDT0mwZUQGbenOqBtp5ru7ajD9moUdOmhC3rvU+/R008/pccfe0zjlZFa4jZtJqlPVZRQETfGms2jffP8CbsIw9DO3fYZFLmyYX1gS+LFTMlYU3hK1Abm9hQboXlBS6a8KBSyUn0X1NYRWyMjBYmrF+ul3VPX7kj9ni5dWNUjVy7p4SsXNa4KYShXg2xEp/j0wAEy7VEBbLShiDx8yvaHkeC0ajwG1seyUyilOk613+xr0uyxXmt4QRc3t3T1kSu6euWqNlbXVeQIog4Fyhjx8MLow8qpSlh0IDcv9+g2Dhpet3D2cV9X5TtWgOB5Yt5B9n/jroTSx/SNlJQ7iR4mju7ud9a280iQLeo8qz3Inynh9xbJP9AE4mJ8Fsv4ctc6+DgJZuMT0E+QJAaXPpESxb9z8ROskY+fDvOYztfU0YQwSVPW2b147nOvNvMvYcNxXMa28wL+f8O+34VP6hsk0B8MsP/AJ2Jz6XzwO/hyJuDzNw9A3E9YLwd7wnzOE72P/ZfRswj7evGjrIljMP9ecP97tT0g/jdZT2fFN+hzFryDvjKWpi4jsIzAMgLLCCwj8EAjcOQkGUkCRM7TkSO5SLSYDserniOWwZk6De+j6xwxtcl98tRIPartOGo3oG1h9hzYMw7XQP5Ebp2cbBDJHFND9ByAEak8H8N01ofDe4vONqI71hzaTUkcYPigw+NZFlg3emJnfUbr3oyNPKkAJ4N0QDvsIalEHyd/WhI+UydU2olcNiJjeoyIlkACJwchEEKoSD+geOEKA4dmt5kEJ4aQzcEgaL/wmFiL+EWo4TJDYJ5txi7aME4JlHN8ohEV+JgEG8qt6npP+3vblButb6zq8Seu6gPvf0ofePq9euSxh0kAVahArt1HplNZ2qoebTGhxXePZjTY0jEW+RPasoSO9EcXAyNm9M9IqIlyoE1g4Kkztd4c/wvkchVFyfyHVM7zEUkz7OjzlAAiH6UsFMoymsOEhNC2+uamimxPjz+yqaeeuqonHruC7YUiayoy57YgkPyy1cLGYDD/CCg44Wc0tGJ8NNTRFEn9sFZUayoSYEUnrfSaxl3t1bfBHZJBu6qKjITTw3r6qaf1gfc9TRLqokZFhaNRGR5p8WObM/s1Y7o+K+q47AEfi7Gpd51bT+QWIa8nt70uPO4cryv8LhCIg4+si6HA/Z5ltwFfx0PouvnGYn/X31LYEOMeg7rpLDhYj/fQt2S/xRHw5J3zkN5LzjrMfeXv23jOzhxTn82e98ReLCfG2/LGdv+2tOtuo95G83y3cQ+Mc5Zk0Vz2eFJqzv/GQQKRBNvx8hkTUwc6f1L6HY/HvepOPt8F4jlLfH6T5GbCpY/pmyfio/Dvj29c+iiJ49Pjdy5/TP/06sf1u1cO8TtXPibzv0nbvfV9jHEWQNL0mwZ6fufKJzTH7151GR9p+8YZ8E1i+E0SyueHj/MDiI/rd0n6G78D/SYx/8Yi7H8C8bwMiMs3ruIz8fom+B3wTXiO0+8Qd+N3of8zsr979R/rG0/8Q33jg38P/Jq+8b5f1f/8xP+o/+vVX9M/u/Qr+r0nPqxX/tKTet8nP6i/9plN/foX7ugfffm7+uiX/0Qf+9If6uNf+iN9/It/oo9//gV94vPf1ac+91395ude0Kc/97w++7lv63PPPg++rWc/9y195osv6Le++G39ky/8Cfhv4I/1G1/8U/3ml76l34T/G194Xv+Evp/8zPf1yc+8BF7Tpz5zR5/89FQf/Sd7+vWPvqZf/rUX9IFf+gNdev//X8Xlf6F6439TfvVf6Imf/7f65V9/Xn/3H/1AH/+tPX3+uU19IWGD8pq+8LVNffHrW2BDX4Z+5Wtb+sJXR/r8VytQIFslfPG5Sl/62lhf/toqcpv6yteNLegW9YvwL+mLX72kLz13VV/9+nv1la89SfkJeI/qy889Sf29+tJXn9QXv/KovvCVK/Dgf824gswGY3qcHD05OjPQ6Itfu63Pfe0lffar3wXfBn+h3/7yHxOrP9BvfOE/6VOf+3198rP/Vh//zO+Bf6NPfObf6VPP/kf9xuf/AJk/0W9/6c/0mS8/r89+5fvgB3r2qz8CL+tzX31Fn3vuOriR8OxXX6P9NWRf0ae/8iN9+qs/0G8z5m8/x3wBLT8/tggc/ab3exQHf4HIofoQJ9sXLcfBe0iwuLOPspHDdkcyYgomqn3C55AbSHoUBcNxqIo+kJNs4FRNS4fyNiHCS220u020zpHaSMA4ORO7WpHk0oBWQxuUfpHDdUe/yHHfQBDdHgO7aBdjdKapvUGyBVM1cV9NN1Hb7GtK0mc63U+//VND22YKv1HsbKd19SQxxFk9k/ArODWQMwwx831AHAj31BSCAmUI9x7Ynp4kCtZic9tgB/o9RiRhFbExpvgi6xhjZQQYQR/swA+RDGkjtsWJYrOrSX1H0+m2tjYrPfHEw/rQh96n9zz5qC5d2dTKSq6qwNyiww5rajTtpqBWQyz9W1XRdngsJwLxxR5EfIsxw5pAnHMsgFoDvGiqYaacc3FkGAFOoRDLgYZKRVUpz6j3sGKunrauKdR3FXKVRvlYZWhVxB2F9mWtlXf06OWgDzx1QU8/eVmPXL6gisRMZP5F+kahYWTHayoRt6LpVZDwqaZRBcnBou3QG0HPgD12R7V5q5Z+dTFVXexrv9zRftjWXrhNfUdxZZ/2fUWSUOUo08Z4pPVqTWUb0JljW6G8H+Yw80QqSnNkFOeXywm0myY+5blsoiIGMUW476EAhlLZ7db/RpHGu8/tJ60pxdjxXXCMPYbJHxipPBQHHrJxBsd6sTyvmxqIzXq+vYjXxtvLone3NZ6PwO0M8B5inH/gsMsDnQYnGrPY/wQB+3wC+8Gy/CDOgeb0zEP9jCbMy4v0pLJ1mG8sll1/a+BvpLdmpDc6CvN9mq6ed+M0sj+hMkfm8p6xOGU8f0Jj9Obcun/svA1kvAkOEG+q4RTQmT/9wkT33m8Wto7sxHkP9x6DvknHTMK6F9TPuKch9xnjNN1fRybToN+2zaHjH3w5zjqxPqg6sYmDhXjplkI1UN6x8xA4G0h9C1u5Cn5AHEIuh16cicSbszijJEoZaXTbSg0i1GIgyqBLY7vNoIEV4ntYoC4HxihGjFWWGo/GWl1ZG+jqqjY3N3X1Cj+IfuQxPfmeJ3Tl6lVdvLil0ajCjI4fuu+rqWu1nHUj54+kPw8K2B5cwcZE5jRkQ/V17/iQZBxo7B+UKRKDeOBpEki3sPiumzjuF4ezKtYEfHa/lnPj/nSimnPtdDpVi+11AuVpc+BHbDq1Pg/O3pEj1GfTlvNVi58+s9acp0f6WQAAEABJREFUHX3Gt+8N/M7y9hPZZMLslkMDfgfsoHhwWezTX31Bn/nqd8DzJIj+Qp/+8p/q01/6UxJGf0Hi6NsDvvwtfRaY/5tf+EMSUf8hJaQ++ex/IJn3RySV/kKfeY7+X/0WOv5Mz37tBX32uW/rt770x9T/hPY/Jen0p/qtr/yJPvXF/6p/+Ol/qb/58f+n/tI/+L/rVz/xL/T3f/tf6mOf/4/6GImvj3/hP+vjX/gvJBehn/tP+jhJr4999vf1URJgH/30v9E//vTv6R99+l/pH33mXyf8QxJkRqp/9t/oHz+LLH0++ux/0sfoP8dH4f/jz9BOv38MPorsRz/7r/WxZ/+1PvG5fwv+jT75OeP3KP+rhI9//vew6V+Df6NPfOHf6ZNf+Pf6pP/5nC/8B8rG79Nnhmf/PUm7/0gy878kfOrZ/6xPgk989j8r4dn/ok88+1/BH8D/Q/BHR2cjMnEJXmBACUpPVaQcma2YFl4PD/D0Jp4nvYvUOoS9aJpZ8qTW8ED0Kpj8IgRFZGWgxz2cPhh0DotVJDYiiZAWOMFTNzW6pnLix2UvtENwqE/ynaKTJui1/siD2MHvXE+JnpZ2gIXRdZImDQ9Bk+iUpMlEk+me9us9TWsSASR96rbG1ilWopt+frhCKYUiqAB+mBy9ID45OLgcF/vS05cycbOG1JyEUwndbqMFOxvstc32K5LkmEO0DfFFH74IdNifYob90Ta2E2Kzx4O6r0CCY22t0NVHL+rJp67qqScf0YVLY2Lf4eMuY06V/CiYPsZp6Rs9Bv6lcUznawAzY9owgjo238hmNoA5nPEjSSCcRC/Cvlx3UJCVg6USyYLkToltOeZnIKhjV44kf/J+VVUwkCGJVfQ3tBpu65FLnX7qvWO997GxrlwqtTqSijxKapiAGjplTFBPhPMKMZI46kjStCRrOsoRXo8lPY4CekQMbXNHr1Fd1pqEfe1pJ9G6nCoWLQmghui22NihP/IFFEWYFbC36Cv0BfwJaJOygejgk1EyIEcu84wjzEgtqsdug8FSGWPhL6/TR2CII5MiZbOyTvq4bZHvumGeqXG87PqPA15YxrGxzZrjWNOy+oAjkOLMLZwS7AxvzILAPhKOdO1ZimlPWODOvkkWOOdVtC0zeINLuM9Yjs99mh9Ik83x/rmIpJhAJbp4m/NMDbeZGi4bLhvHy/O66fnC30inAj4fyhEIrrTUTqJzk+nDoprXzk5T/7N3e7f18LycymfP1akEl0JpbR+E4VjgjlUHsZCWetqm2IsGqgXe0fJR/TrVZ3GevQ/zGnlXv4yx72LOGW4z5nVTtp+ky2WDuslZ8Hq+vtl2BalnL5gjvWOdZOApbSevc3fvyCD84JYDhpRV6nnPztqQzgs958kW5IGzQTlS5X+GgaRPhBdNxcxwtlKaEMoFpcJ0QBcianulRFA613Saf0LAsVx2UemoEoKKotR4ZUXra2u6uHWRc8cVPXTxoq4+ckXve+p9+shPf0R/86/+df3qr/5N/dIv/6Le//QHtLWxqYaEyfVr13R7+7b29u5od38PQ/rkw6gsSL5kOvLBZY5TYsiBzRkguTDUjtyH0OIPfkaEyryQ+7Zdo4ZzccfZjYOOlM5GyOUUkfMZL3JWil2N3JSzU6aVsgRFqt/ava1rN1/RK6++rOuvXtONG9cTrl+H3ryhW7dva/vOHfzZ1WQy0ZAcqqFTeBPt7O5oG5lbN2/pxmuvoeNV+t/Uzp1tTUgs+TzbxI5jTQsGL0QyLg9BAQxOMjf4HpFzksnwGRTzac4kzxGLLgdK0Imf6HVAi0cxKKKix88uje2cwzBmlubFZ+yac6P9EnEdVWOtr68y9yN35TwZSYC1+FonXyb7+9pjTifuU08Tv60btXUr69ib7CdaT6aapCRao3Zay/mKluRYy/qYI7J2bcscSn716bzZNi19AHOa4iDMNbBRxMkwf0BHNR4ixQA9M3layAf4Do9nxZoiMrHrlajLlgUsR+7ziwimAQjhIOiuBovrQAalqR0joA0Pl0sdE0k6dHCGhEZNcqF1ggK+5zzkTIAHph6Tky2KO8Cg6MAbRohoRNtMpk1JioYJIaBkHKOR+s5kUr95mb4dZSeO6Bdn6JI8CzE9EOjioWiNZkLAAcmeabtHgmSPRJMBj8RQ5OQfsQMDFbA75GLxZjzYBmFLCxSTudxuOYpc81iZYg995UnEMxpnl30e7PUiiTzQU8ZLSSli1yRgc5r4eYysj37won2yP6qJNwkR7G3jvsZVpkuX1/X4E5f1xOMP6eqjW4kXSa5M9m8Tx33Gb8ReAO2oTxVTnGxnJJp9sjLmNLM4I7tjxPFEXZ6jy5DLLAQ1CVDXiQvREnIi+TMgRxO7swr1fJs0Taa2Rr4rVOY8eGE1SRb9nkbxhi6u3tHTj+T6uQ9c1BOXc62PGqkj0YOvIbTMQYvNE2zf4UGD33YKMZL86RR4iALzH1gHgZjzHYBxjIUFRA4bpTbv1dIwId47DfOdN2qLmHj+sqiJwh5JwNvbd3T79o7qfcanc5EVaEEdVwaEn1lIhYNbxkJfxEHD6xR62hMYh+LyOrcIOMDGfID7ld1mzGXPk84X0pweG+se7GNSP94qz9SP14Af9+heK2fBob3H95F5i/cEf30kzJnnSTOUz0Hxvhd73X3bz61xHmMP4DJ08fk4Xp7XTQ3E03WkPNOTGs7rtjjgGxzDC+WeQKfnDnLma1HnWTundfAAfDvruD8meT+TxonDOxbHcaLgu4N59uXIOjqIHzGiqjmoOu5vBqiQ0J+dAe7T835ppBdIM2bIoHPMD3V36V6QoXh4seX0KDQOmW+v0ty3ObV1LpsewPNzUKHgCYII3wa4grOQHlk3u9ZTyQAv37y/V5wBNpXxQ2EngIpYqZ8GtXudOo43oclVdKVimwE0RCMyQieFliTPgJYfgNeh5oe6xlR1mKrl3NByj0iLJERI57ZMvOYrHe84y4Q8V1VWWinGWqtWFXjT3+fgbztDKDQiAVWOgnISOmtrq3ry8Sf08z/90/qZn3lGTzzxqFZWRiQcpikJdOO1G9onURCTcoZh7UTOJRxauDrQavHjMVKcKHQc1qPtxLgofEzAx0Spp3esTl2cIsW5BL8wHXXo5TwofFXoSDqhLB/aXW+7qXYbzjO7r+nm7Wu6desaSZxt1ZzRsZD+8ytTURSqilJVNdJ4vKrV1TWtr64nurq6Cm/MmXKEXAlyHqeQOrckP3Z2d+Wk0K1bt0gG7WhK0qSLLe3Yzr0jJjHVqXBF5jEmHvY7Ti7jGU0K/s+qQQ6oKsGNR4Bu+g6TGek96Gpn59pQuDMdGIu72qbjnN/ge43tmUbjUfInhKDIWbLFPs+Xf/kkkm9o4UX0G0rzgBZkLR9cBPPLZ07LWDa22II/1teip+ZMH60LHczOrAu2U8do1oXlo1qSRI5YND9J9bQhh/1Jb7IFHp1i4tGG7Fyn+7Xmu531lOxJerilHAz04OqPhjSmhsEtxkkDexAlhR50joj6oSxKaRJNgZ1tm6km/tUynPYCC37oePhcjg5wghf2HHYCnQwaCVqkPekhcBG0PEARvu1IJqZbxj1jRFuALbO+KeAkVFoypJFDvtGlxVArkghpWPRNu68p8G/87E/3WBD7atsp7Q36GvR2LI7IAhfIVJQZ9QFDxBypXiGXZASoARGbh4588IsJ0jFEJicmmyNjM659NPA98bHkoE+KnWPU83D3CtQLxghsCEXZYx8giXHh4qqefM/DurA1UgU/dvvIT5GfSmyMUfZzn81qH16vqshxJwPikyUE7sKHGCgZdpBdJpLAUXKYBwVetIzu/sToOUEGKjJJPWBvSL/1E/Kxur6kXOJapTwDqIj7Oyq7G7o03tWH3lPqQ08Wes/lqNVwQ2quqa1vY2PN8C1RwYe4q7bZhxfZ31rJDxbfFJ7rSPyYSEV+suAlIzb4SLLJaLsc0ZLsaMHWaVAOlSb8JGKbrO4EmxvsnTTSDrc9J39CqYCdWSiwlJhw74GwxCSDNccBj4YUTdooHrsi9XuBpjNfi7oWOy/yj5VtV4C3iOQPvDPRxfGOlx+kruO671e/37j363evNuu7V9uD5nssY0Gv52qh+rYsvlEb32i/t10QmDOuUz06yXYLp8LsFuQ9ZFY5Qoa95gjrra/4e+AY0v721lty94hhxjI1XDU1XDaOl+d1U0PcuHTMxwdbtyHH592814P7zPF6svN2y8/L0EW/qJ75Wuzv8nEF89gd5y/W3e8sWOz7DirPn4s5fQeZfn6met7fqPZ5IBfpgq7hNyalPsZjb9jwkPP+uQhYD/ZKax+VM5pBDW8pR4DIXZcfU2D77mo7F8YbUYpDRxyZ1T2nRlI546Xy8RsOLrB6ix7Uqfi3fvqK00XFu3yhrAW8r3OEUz2Jmu604ghIj0o+T4h3dfGe7nd8qYPfweL8RPKjJelRzzApGxJBbUKb5OZ2ONq9htVCd3lhBQXe7534GI0YB17LmVGcexFEKKrhMNGkJEuvrc0tvffJx/XB979PTz31Xl2+fJn+0u7Onm7cuqE9zjPTdB5pFbtOkb4cfLCiQwPnFVaqj1LBFAjENFDP2agf5JEe/LO9th2Kngg/osVtuc+BQJrSewI45+W1Qu4xALEQcdmvt3X7znW9cuNFXb/5qrZ3bpEAmcjTV+HveGWs1ZWVhPW1da1vbGpzY0ubF7Z04cJFqHEBamzSvgHWtbq2NoBEkZXVJL5ubd8iwXRT27dvaY+EUDut1WF3x7nMMa1bMnr4y8zLPth3YflhGfZdF77TR8bQcSYx8CP9HePIGJGxUr312uhVEujIPEb2h2iKbItMU7fMcqYxiS7/iaFos62tf2OHBecEDqK4lYGgAj3jokS+AqMZxlDD9YqkWZnkLBvIeUTGbEkE1eirOV/W5ENayslGbIiMmYBfcRFdFF01fDIFLFX69JiEz/STQZ+hLUsyHlNJFhnxyY1MIQ8DkFIIErYNgK+FD8MywHA/ZA+DRiyKDBgtMSt3iXpxssg5Urc8NM4q1pz4vRiEbFFkKgoGpRzTpCBLP1kXTkRoKs+oyx7bPRLFYC/SqqhUVAQZmrKTLo+ojxz0gsAHfAMEIKK/ZTG0XcthH7DoGhI8Rku5JQnUkiBKoByxPRS9QrI1U0FipBqhc5SrKnP4YQgaNnbotv7BTgd6QKAtWMwPJFRHPlFpwvBXyKUyNBITAdM5BF/050pjBiYr4FNAXyqHwKIG2DqyndCqChqToV7fKHlwx9gsPlM17Q4P34Ryo2K+KbB5RGIjxg3WHWhONFOeBg6Mm88wK7M9KxT0yAE87NHsE+D44Q22O4GGDu1s7H7E2ibXpO6xI2d+VmkcIVUpi4UyQpeRpBMJnrV8V49erPXhp0Z639VMD63sMupNqb1JMucO/dg4yPC3Kfmzx6hT9KGAkn9MED2vrL82oVNM8xPawLYAABAASURBVNQz/6KMGhI7kS+Pli+PNiWC7It9KlVjyz4/cZi2habI7U6ibu/U2tlr1GellIMsYIMB8ZgmJyBzW0aDATnbxTo5W4fXl7Ydi0g9ThjHrp0Z1nMvpIHOcLOeM4gfEXXfOY40HKvMZc5Cj6k4l6rtWVRMfT4Xi+w3U15M9j3oste8bZvbfFrqPm9bMAfJr9NQnDhtTJNO5A+uuf4Dxqww50f1qY/rs6YzEfc7C44p91wejB/Z+QewqyIY3yIwzEnXPWzzHnwWDL6cNMCPm+f4Ltrg+iIW21IwFhmnK4fX6fd67acb5S2SWozNmynfy9x76Rzk/TU7lBbv9+pzP/5i/wdYfgtV3RWL11lmfvVkc9Fd0OHHOgcExAINw97o/dFvgj3vfK8HOp35SrrpZQq568owfhHikx3h6a6Pdc1xV+PbkGFbH6RZaR55BDLOFRnv5RlnBlMRt/Sezjv6ZCpdvzXhPTySBCp5j6/Yqg3OJ7zHB5+nfJbhnT9yjohdo5oz34QzTq2oOqdf3otXenG4AfaCOutkOB90SJlHk53LvaYyjcpKG+N1LBHj1trf31M93VcL9knu1M0e/TptbW3oqSef0DMf/qAuXNySeAe4s70t/ynUPsmP6SwJJNvpxI0P9g2OavYJUANtcntKCnQkgaJiKhMgLvEGEJCJnFM7/BPlssxUgMTH74YfiHcdAUNGoUXxlB/076put3XzzjXduPmSbtx4hTrnKs6Mm1sr2txaBxtgE1zEh0vpz9o2Nja0RnJnbbymlWpFKySIEqqxVsYrWltZTYkfJ4tW11Y1XhnRf0MXLl7QZRJGq8jYRsfh+s1run79FRJCN1XvTyR8Sb7hQyDCIeQqQpEQoIHvm2gZ2k0t74g5DIZSLEUrIHaWSTiYU+ZzJiN2iYTUZi29p0gBfs6Z1+f8wPi1EzNNg07aaSuwoShKOTm0SmLMfxY4+LqW/F5dW4GuctYmdsRqE7h9fWVd6ytrxGOs8WiksXMUBb4VuTxWxK7aiSCDRFCb5hh78TfZydjyJ8c3eK3thib/ZlSJxmTrUB76R/czyD/EJOOKkfkmnBaP2VBO42QyL8w4A7GWORjCj8eAnuUJcKAzGKDDOCGjNGBUmlQexpbESj2dpAdHyAU7T5BdbtODOjOY/vQSHQcgayMCExOSZdwpFwTQwaxYZOPRWJUXI3RkSvauKkZygqgoSQRxUA8kbJR0od0B7jqlRFDTqvUk81Am6g0De1psDjy4RRlkVKNSK6NKIyZvVFQqq0JeJIGgRXyPJLEaJi/afnT7wRX8YUzNPoOPs0oiWEO0uCPbJfsGmbhQDpbkFhgrD/gPFbFL4wfbwWLKcxI8RgEtsNX2mgJ8GJWRcaaqmx02rdskQPakQFbYCS7myvYGbxLM6GBzRrSDxFjBY87GE2Wxa3a0RqCEXIIny0pweu49ohFqDHWXIjKRTbxpMzbQntjb9g3l+ZqyrKJzoZ65iGSnM5I8F9cmeuqRXM+8d6yrFxsV3TWpvi412yryKWM0+DXR3nQb6/cZr1OVZ9jAtsgDXDOfdZySzKnxuQFdQponzxVxbwFFGSkRhC+tKvSO0blGrnys3WmuG3cavXZnqtuTVnVWqM0B8eA7h9mKEj167j2KesoUZ5fbhmK2yGd9yRiaZnfHfFY8kbxe+4md3oXMw5gPzrt+HG4xzxTcL7T3a6PrW3Kx1t6ScZaDnByBDPZZwU6kUyJDLpNk6G338XMC/BwYbwv7sCftp1Dvo7bLdMG2NxPLN9N3wYS3vOjvGNu+CJaW+LI8ipll9yTeb+6FEzpl8OageHgt6jjkvsEScz2f81PSuU1vnkaezZNwtyvDWIOs3wvuxt19Xo8zzOug851ansdhbv+hz5HiIqj6eYYMsQzE/jgETyd+hj5K7Rnr727QFg4hf6jrtEA+vetBffk3WIyD/hT6I0ZIGfUsi9BIBUjKDsajnvYu6MK6zuCdGvTze+fcrvOh2GebNXxwSQeAfzCvlAmBEgZR7vTlfq/L9np9JH8dJ3z3WcA6IoHi569qspH2+rFe2W50bUfaaSve0TcYZ1UhVEpJAzpUvJEXnPMCSC/2fsdPP3zOVfMj5JbzTAxZihg/hYbatjlQh5E+90CU2unvcigLGjOxpFRwhq1CkcbMheX8sDm2U0aPJERKXbi0pqtXLmtzcwP5XnU94Yfee4qcS5CGJ3HU4NYxfkuxBxKmwYvwmE3sjwktbnTqnCgiYeT+CCHsqHUUOZFxjgv4HTjDRTXca3RMpfRD/pou+5o2d7S7f5Pkz6ua7N/iLDQRx1mtro7k5M86SYzxqFKJESVOlpybR2Wp4RyNrznnTc6aIQ/4OUAu+8yV+uQqC+QcG87MKVGysa7NS5ta3yAJMh5JxL0lVpPJLjbsyf/O7pAbcH6gwWZ8EWLIBWwIUKqzC385X3X4SUDwKSZE1xfRDXKRWPmshxD94S3IpLjSbj1Jhjm2RwV+VAULmHEEz/XCPhEHx2ackjgjrZL4Gqf8wyjlGioShGNiN3Y7uQjnJRIsYyBfFSONy5l8UaoC9tHjJ3vIIbQglRk/+RUwnacMT4lNHOA2bIvANpoOoD21mQ7+RvtsOVP8jY4NKiN6rZPicLnOGrI8xYE33F01eBY0UHeMgyncuwFeqDyO5suDwbUjLQu+ZsJ9GB8SK8LxnEWVy8a305ZhbCzEF8YO+l3JuBm5QihUELCKFVsR6LKqNKI8MiXolVGOVZWrGjEBo2KFdupOCIUq9Q/iPy8oxvDYMQXLD5rHz9zKGEEVC7goCxZzjo4cWqpgQZtXlJTzKj0keQjSweT07BUsYJJHsWnxnrgwTuRR9DjyWJ6AJpL46GZoSMjUaoiRE1COzyBre4Q9kvxwKec5s+3FzI+cNpehufkBwQElLUNJbE69IgmVabNLrPdpqZFrFdt9MAFsWEx6gb8ByPYyjwGfAg9CybgYQJ+MvgK5dMALclYeR+GJNggTBxcbO6QGDEkOGuw/pCX5UzcFD35Q3Y1YKatgxJch/pCdl/ZU5NvaWp/oycdyfeDJSg9tTDXWbal+TUW3yxa+z2DYr32SO3usugnAt7TZOe4dm1sLr2XDP0QbOsyljQ0y0hpJEAl/HfMBmdo2Z25Ktd0KTm2R/Bnr+u1O33v5jl7hJw836x4LM02Z+wZYY0RrD2QETIMe1F3NfIv4KfklYIiJhg9fdCl47rdYHlqV2lzOuPHFqERdvg9oOrwIOvYk2w6ZP4GlmZ+O0aK/rhsHHlvOlTml7Ni7z0H8aVssp7aZXJKl/FZerLN7Dnea9XBPGZzJzhH3NPqd13DPEOLKPdtoyE6Jxec6O3jodeTTsyyPMN5QBSXYNOt6NsIeflIHf1sZJ7WdG8/PBEv3MFT4lQYbqA8SB23zZ9nti33uVbbcOxBZcthOaVhOFNPjLQ11KVGd4uMlci+8Xnf3O1HGczZvWCzPee9Qan8X8Q51460xmzV5dKDheT3COyJzpHJE7MQK4mnNzylCi3MzlEN6DoYyAgGc5bL8Ihb7psEXGfcozwbP/G4xE3HX+SOcyjP+qciBPcQz7XfnQOeGHIwFY16mOLfdxSM48v51pGWhgr2OCfHI0Zn5/Zxzo+gbYUxQPi1XtJet6qUd6RVwY7/i/X6DHmvoGSFRcjYIKlBVcJYZfhvI30yOckBjoRgAUq1EP7+l046s/HaeKA2sjmCks6LUdS2yvOlztgs0+7y0wnlwhXPoqGRMM9HecJ5ogThfjDhPXXn4IV25fEmjccVZqVE7nSQaGCuUGWc68cFYtCtBnJtg0e66z88xNvRhbM6IkTEoIYnN3C1puZxzU87RLKTzjW2d0uqzXcsYrUKYYtGudutb2t59Vbduvsy5aUfjcdDlhy7oypULeujiptbWxshnnEdrTeuphnNsRFc/gORB+vM1ElH+J1h8Zo3+BYopVhGbwd4u/fvTJUmUUVVqbWVFWxsburi1pQsXNrVJImi1Gqkgti3zO9nb0d6d25rs7nEWniglQDgzi49jBJldMxuITRoHi2xZTLJDaThXDfEcZGyXQTtnb9GXYHJOJ0b2hfeZFn7ys3WcsnT2r4qCmLlcpD+BW10ZDwkfcg0V8155zkmOFXyH2Y/gtWIr0/rpWYeGko8hyeSq8kJj1kuF704erY5Wku4x9apgPHRECf871cy1/0TM+YAWG7GeYyp325zgMn51ndqENlHPjetz2nK2df+WWNnPFv8jcDla7wyt25MseqABO+66usSJiFKwowbKlDjmD1Di9XCNiGEoZZG0OBVZJGLiU+AKhiH4LQscjVwZmF2OxAxB/EcyojAIYlFWTE5pLsIFyGflPJWVaqUCsiFUJGpAMVLBpAVDyDEpCM8uHqZAL+wKZUhyxaiUJy6gS4wbckrQlGEOBRNLO0mgEKDwAxAT6IA3LKQGP9OiYnKig0w0Ir663LrNsFz6zSE2BsdnxotMgCPphWqdmMZDafsGGwK2B48HlX0x/GsojG95pU+vkB4Mz1ojnmS4LrfwW8oN6muxs1GPQCqdaHIMqAV8zMV46A6Jl9EngDml3Lmc4RnU5Sh69MhEeg3jhNCmMgYgxx07Y8x5AAs2mEpNM8LKMW2llBX4GZVl2xqNtvXQpane+1ippx4ttVHcYVO/peDf/CHpE9Lft86SP90+22IjoSmClq0uwomUazQn8IVYG/BaEFM7/iOrBGLi9UxaNMaCbH2Bjat8WWzpzm6hl663+t6Ld/QqP3m402TaJz4166vNg1pCERl9uFwyXIs8CS4fh/DRiDM6Lx+r5/CNTJKh03wiQgZk8XL/RSy2/cSV5/6bGnMHXQaOA+sicTPq83JinPLGnA9fNqeUfyNigUHmeCP9T9VnKXSeEfBSOwtOsiVjGSzyey/ZRcZbXeb7jC8Pb+YDFsbvKRuQt+CaB2JOPeRQztjrXcNAHT6ntKVYQv3M36/sNpBZ7hyRDUZyn9l0qrEQPyLn+hyDnqQX+5P/NB3UzQOpfkTH0G+Qj8PXDXJ8oeskZOicyx5SmAt9Bhl4x8eZyyS+25d410SAuc+8oKCaf/wdZ96R+rwief87GSG16dgnQ1eGzvtD9HX/AXoDH69vY941lW3onHFaSp9MQfOP9Rjz+lmo+2XoOjcQV53rZ9h7gvdvzkNdR8KEMVvetfezStNiQ7vlpq5NR3rxTqEf7eS6MV3VnjZ5o1/DsjHel6R3chBUsZMVnDmCQYs4jRiRcuR9P3Im8/4VFenbg4GGvBfDUocX3Nql/yGQ/5Srbad06Wjr+CHzRA3nD5+vLD8qMhWW50wbkdta2yDBckmXLl1QRfJAnAg6/Iqz8VLZddDgQcdZpHNb+o71GJFxsCGdWai7it1yEgBd/h4O+GKIfi3jTpsJ56oJbnYKJIYCfZs44QfZt7WzfV17e7eQnGpc5VrfGJOYWdNKNUI2T0kG6wk4Ezh6YqztAAAQAElEQVRjdqLWeFAxSpZkQp4rlIV8nk4InIELeEgE4i0QqBdlJWGjk0T1/h5jdiqrQhc3NnXp8kVdeugS46+oIA/g3EDdTDl3galRqyU55CRTdCzoHdFlfQNQPavH1GYbe5gGJF094Rlahz60Md/pfM25O4lwi5zDnXBpoba/KEqNRyOtr6ySoAGj8fBbO+QOijLHywxIDHuAYJ/hhjDMBK1cjMc9JGRKbcS0KAvWSKGqGLDKWP7zuPF4RCwK5FCLz7ap9j+bQxxcbuHNvdFdn0yo1sEnp8QajqwTEaeBwuOKrmP8QHtWXUxxsv4BrBvkjlxd6iDuZg+OuSQWY5wpdKsnKyIVZ7yIeic8Ehx0nAghU3AgodGy8FijGj4BTjYUeWhFYIVcwYObFh2TU4KcenQ78x4Nzv/kTaQuSO4DAjKBbUB5oRAc9DGBZ7F6AQu5AMQH/YF6yIM8+SMmZsQDUULFx1Ih6QvUcrQWIJ/pKlX6AQgFGniAeFjsa+RBdBKohUYngciYRscKdBjaEIvUTuKnnjYs/IYF37KhtPIC5UYcGI44+o5yGcFJmjxXojACdonkS8TvFAd6NWAe18jGEnKp9AMZUMGicHrWrgf8xhGGsnTHwy+VZUnyZSSihPYcZCBIFkyljDIg5qLuseVdAjvDDCUbYGDenfwRCaAuoDvZ1HN3S6EmlmycKzOM1JF08Yt6UUaVxR2yxtt69EqnJ6/kuroVFPevS9PbKvKOTd3rj3g1u2SM7xCziULJ6sM3Zz+9kfhhjtjT4mMbAkkadATGty3YZLsUiFRBvOF5bHI/iqECa9onMbVbj7VXb+j6dkYCqNGLr7Xa68bqq3XFakX9qFBPwjCFBs8IJEbEQxCp+cXIWDOvmSJn4n4JqcLN/MisBkD1vK+3u/7wZg2MKDAg2QyQFNxskU953m7+PcvIuf+ROUuMH8/Ndv54Rl6OeooIeKc6LazO02m4fD/0s2U4p/eTPfc2f/Gc+yDHB5gF4OA5dN0QBzvNPkN9qMzLpveCJY+1sf9k5wh/73jUs8E2LvZwfQ6lrW3Qa56GD9+Bw7oyD/Adbb/8FT4ILN5n7XTIFsAXG0K0Oebz/nAOLnh3yyBP/A5kFgvwM/qcBYvd3zbl5EdQ5hjPoHC3dYv7wN2t704Oy2twPMWLG/EbGEfvlptjaGFdeR1SMf/IupvxaeKayx2nNC1c1nEWLHRNz5v7pkIa+3Asv/cNts17+K30sH1oo847h3UYc8k3TtF3zI6DcR4En2lK6/sY9X5i+xPSDQ/mlOLJ16Gt6U/oEMqwMUvfKUOsOs5lDcmEaT7WbrWp2/lFXeu29L07lb7NseAHO6Vu7K9oL26ojvzQNo7QknPyMwLnhUA54wfImUJ3aHR0MoCxBIZlxxPqZuqpjbOTONzEyAGHc5ybKt73A2/ykfrUv83T1bz+tyoKKXCOiHHKOW4PlXXirXBG2Fhb1aWLW1pdJTlVZmhHn/WS7Gk7ziDW77rL/k0jzouiLsZR+mAX1OOL3kbnduRiqtOYaCTxU3MeGhCQydlfbdNkekc7u7e0s3f4Z1/VWq7xSq4KG31G9JgxxT3jTJuDAt9yKS3sTEqTnnEP+AolaMHIqXMmhYkIZfmTISdMxXbi2Mx8LDiPebyVlXH6baNVkh7jlZGqqkCYp6Vp1U6x34mPdC6mTKyHOYjoAykuyELtf8JsLt0q+EZMFE6HLGAAouRylBNLljHalrMk43mMikAM/6jziOTPChhjW8VcliDHJ/uXoQq/0B8o+QqOg4GE69ab2hjedEBGazasReJVkAMpGK8iMbjOGhmvrGhclQokESOW+gxb11NNDGysiWNL/sC6Yy4pzxQSQqJCe8jnZaVPyGd2JrlMymGbB6JjNkP6jaCFsu1FcrimDZOQEhh4kxYISsOAaIqxNjiy4IwW2iZjG02YzAnZv8lkn/Nxo4InpSoK2XG6MUCG2ZmUFhnD8oAGrAyEKQTkigrZkYrStFIeCh20ceoPKVVRSpZ3EoFTfOxyDSjgl8iDvFJJ4ihwwCfC8HP4IJQqnCDKXS5km6KDjKuyTSxYITlAfDK8MwKiGfUcFFhcKgSX4bHYWuLkhTWtG00nU/l/AbhfTzQlu+k2sXhEL6E7/VZRkasqClUknoyCReEY2QxPVEfCiABq6AfxHoIFDEPFV4YmfCAGgZIhbE9U/tCBuQoe1xPtjrFXCEEevyQOIc9le1ISLQ1MdZZkCxQNhkzvlkkSGfaXVA/oCzSWbIKBB1ZshDHWEuuAW1Ib8bdV0N601+2dTtt7mfbbil6r6pmDSNKo7m4o5Ne1sXlLT75X2traY2a3VeQTVXlMm/lgR8dGN6VvTa9GXsAtvqV1yPzFVM6EWchkyAA6ttRqNt5aE9Wawp+qDnX6vwJM6FMzh3VY0b7WdGt/pJdek77/cqeXbki3qddxXSo3lY1WJWwmLMOVBeHaUQwtC/fBqh4bFpgnFNF1Avf1WUzIXCijwEuFf33Wy5jawmW5RdBk+eQA5TNcGf0OcNAP+7kOqm+mYDNTvFx4PXggy5ieI/BZbyBW52JRj9ZFUH37XG/BXLx9nD3RksWpef2y94cT1ZzI7N9oeLMT1b05ZtpoMcj0zWk6RW/Gua+U2w0LmRrHy/O6qWEZ43jZ9Z8EDL69manP/B33kxCKB+xDdsJ3QYrzwnegn30tP/ePwEK85oKOozGvmx6vp/C77xwWOgKvfeMI86CS5sZKzwDeLOkf5XcfzfvBOelK+mfvMEP5JCl4Mz1J50xeZ6Xpne9Q14FtM93nX2cS7tonIgadfDkec1jC5YH6uxDknCpAy7t2U461l6/rdnFBN8IFfW9npD99tdd3rge9THmn2dBes6KaH94qVpxLOD/GnPNDIPkzIJ1XGhHWDmBX+r4aRg0ho8Fv5x3nhibB/zRH5JQQmYcR58cLK2sqOatFzjeT/Tv84HqqUEZ+aB5Yho2adpcz3h3KndZG2MCZazQq9JATQGsr6YxHJ3RzEvG5up2mMgMne5yESOAsEkHicwvBN6PHEuwlodIZJIHEidSyHeXI2SvGVmS6OG1ZrtV+t6c7+7e0vXuTZMKOQtVr8+KqKpI/BIakGWchZNpmygC9irJQNRprZYS9ZUW9xB8bkNF+78sSOIEANmKHfxBv20IRNOI8GwLncmydNIw33SdWjYpRqc2tDV26fEn+93KC5wC/WmJTc15O/zYQOQQnbOwjM5b8j9wjcpH5iwfnPfx1zJzcgEbGat0OTXbBD3lGvPv0J1aRNiqKJN2EfBFCStKNV0j6lGWaqyLk+C7RNFAeoICNh3AbMos8Il8g7RVhOdEHKXmMOQILMcAJ2FOQCKqI83g0UsXYY/9bQY4XcWuxy4mglgRQgn3GdyX03PEZRR7HYFi0zq+hPZKPmEOpHDkvd5yfW9WeJ9ByVh/KbeKjcq5kGEoYYkRoZNg5tFCe8yILsEWpF4AncUIGq4Vn4woenmQo/Vqc8SheGKbqMkgKmxzxEAhjKDn8DzQnsIHHmUYNtJDgKQbMmJXndVOklDC0BZJFecjhoI+720I+q8MXE+UF1gl1QNQT8iDNy0dojhbbW2JugboCr0QAiURndCwuAu0Hs6FsED/xCYwXQlBR4h8bReXJB2kRQKsSG4mV+EQWalrI0IguWOmiCmUB2GhKOrAtF8awAQ5UM4eC21mosg0sBISwO1deMFaO/XgzJH8ynotMakGKLZIegweN0nC5TinMUNAWmM9g3QwYOzY2UixR3kjxHbmIvzFU2qmjbuw0bEpB024klWvKiko9iZi2u6FydEMXLu7o8Seixms7xPOaxqFRFTIsxCfGjowVWVOt5v853j01DZ8wkIjPkV5GS7llhmpsqrGtTkkgl1pKUXt02Y2ldvkJwr429dpOpRdenOq7L7Z65bVck26D8GwpK7cUyjHaiNniKSxj0CNAISHsDYr9AhSQvSdELAZguoyMvpkLd/XR7BNndIEwhLucCu7mQUxPiSwLCoG1AzLscn2AFTA4PASUYFaC7TwjvNBPizTGed7wC/V+SctM2cizc4J0xjidWR4HztznLDZZ/yLO0vf8ZdMcMomnpYuenLaMep0W1uk9IjInPZjXzWMz1+khZSzTuyA+GXgQ1+Kzfbz8IPSfRgc+6iScpu+pZLwGTyX45oTYP872rDOc53EOqr5c9RrpHRMz5pjXk8CcOdDEcvscA/ue9yS/2DrvZ7rIXyjf1Weh7SelmOGkcehPSM+96+n5dWGJNxaBQDcDMr+y9ODrxI/j3fO+MEDyK9qASPkY2Gfne+2Jyu7FZHPNwL2aj/OTTceZ96mfRfd91Lwjmxwrpk8+1+WcFzLeLzmkSHkFq+Ltfay9bFOv7I30nWtR33kt6EUSQDfaTd2KG9oBk26dN/xVzgMrnGVK4lBAM2iEcgpYOIsp5z2Wg7iPjLTS3pAUmZJImnD2mFKvWSW19ts7urH/GqebqTgyqeDo0sZ97ZMIaps9BX74vVLlGo1YrJxlpvD2pzvquqiVfIWE0FjVykihtB1edVEdjoaQaUg0zPica2IcDm3BqmgPCVSUKWBNNJCJJAaaplUHfE4UrZYt8txFNV2r3d3b2rlzW3t72/TqVFVF+s2WImTU0dQ1ChYvcxVAnA3bptEUOHGgdC7PNP/Qg5hw9/gNFP/cJ84Fkq2ZbAfmaPi4lbjTR+rSf2J0Qk/4MxWcdauqVFWW9MND5FqSQK1/YaJt03jy2ZKEmimj0rufYaiJM+jQxog5sPwcTv7ACiGgX3JSZejFaqNfwObxuNL62pr8b/JYLsIf5qHDjQjc18iHMnOhBDRhr2Ujcye8i/Nx0YGRErfAPcA3lTUwpscN1hFCWgP2PyWgSAAVBesWmZ4+XduxFltFxmlBJOYJ6I2soUP05ByMCI1qmR/Lt9h1AOJp//1nZelPzMjPTOpaQ9mU9aCFT8iD5AcEQ2TgFOo99DF01DsMbVQzeUkpWUVnrqyusJNMtI2tpy2T0MDumZAMyhgOBCV1OeExCDalQD+XpFwioyuSEjH9Zgp181JSiDJ8JR1BSXbO9wLu4OU52grGQzaHAsERQaYDwe1NjiCgzxhkAm30hZf6yfVCQk/IS9JLbDJMVDRiRFYKxK1g3KLMVZAJrspSo6JSCUZMsn8VbmVlRSsra1qpVjWqVmgf0T5SkQfhOjEl2l2nhqSaJ06eg9Tm8bM0DkJMuO2nTmw8fLKAfSTkuQrGLUOhIuQK7pvTLQgPMgrzCwZtCCBXKiAfkq9KsYmM67nzIhRltwUFojzoyBk02BDgXz2z7R1yExYcOR9FYhTLde3s57q+jT9aVT7aUrWyoYJsZ5HX+L+nKw9Lj13t2TBvk/S5JcUdUKdfDaz3p2SxWWNTQDwiCzuyHoXPLYigpd7GyDqM2B3oa+TQXJFZkkbQsWLgC4LkU11uqAkXNA2XdSde1PU75crZKAAAEABJREFUGyR+Mv35dzv9xXc6vXJjRXv1RSlcwZtNtV3Fg4U6BzjTW/LxzPbpoHAew+FIsF6o/Tkt6NITSQNCbGCkK8gvw0fAYsjeAFiEOj3S4Od8I0bzETIK5wVUn/+14Mt5DXZe8XkQes/s83nHK/AMRSD1GRQMv8HHuGfwN/0j8/eQN/v0z1OQZU98bolddh/QdO7XMH7QQHVA9Q77DHs7cx5OiULKTgBfxBI6hiQQ64fvC39neH9O4BTssXTsk1E/AP0z9mlY6i1/HG5YwEG/Bd5JxSzplY5Q4S9LmyF0arjPOQP1Z7yINYHtgTumWPOFmHwyg3cRXkS0iBS3xZggl3j3oVb/dgPmnu1K8028TOlpfxbjcld5LmNKvJzcnEPU58hYs4trSwtt9y2j13FncihJtue8kAY4wy2zQ2eQt+hgO/H1+ntdvFG5e8XpUJ9tcVwHBA3U3AEZvmUwA+eNbA7zmEd5wno2OFVSLNgbAhSw6fXwosYkdja1r03dbLb0o+1KL1wPev56r5f3VnQjbmmvvKS9sKk9rfCDW97XOTcGdFtroLfiFJ2tov/zYRqzWJIKIaPEE8whu+V80XY15y5kSTtFTem5T49aCi2ynWKswT4y+/L/bcu/DRQKa2o5f+wD+qLHeoui5GwXUsKDQbiicrQFXLPLSqvPfXva+oFFKbUnmjGm5AZ3oURv24oXaY+hHw1BmZtATOPv7G5rh+TPZLKnoshUjbCDs2hIiaiozn2RDlZM34gdbRvVpnMsOmkbLsokh6LjxXk0OolGnKJB0kNYYzmOmAqce0OeJyr0ibaYxomI9MRACVS4ImBmsaniTFyUnqWMuPYk4hp8MJgrj4mOmHT1vgNsmun3915MZY/mdrdFZFDvi7n1GnDRv0jhczqDUO2JS0niZ6xVEkCOD0xFJ9UcgxY9EaApEJ+EkBOtYDEGYwxk2yl2ktdIftpOg1gRYGSwh3rqkOzIUv/ACkhaiKHnuUKvfwkkoSpUUBcfRkBNx/rrsCISk47YtJxD56DNNjhpx3prOXMPwCaShG3L+Rla1+RmEq1Vk/TxL+cY/iul6WSiKcmgaT3BNgY9vAbnI5OcApcmoiN2NqvHIIBzLU60GDAkfybyn37toazmIQl2uigUcMgBajHCAaMzPCY8ZofDsXhkE5ANpgRJBH6A+GTHQDVdLJokT0idDEo6Kaf+ueREEO059RBsS2DsgB8ZSApmt0xBwydS8vLUgS7z3QeaeBkSOcAH7E2ymn8y9NNG0qssKh7+kUo2gYI4FB4/L2gv0t9aOi6BhV+QJClI1hSpT6mCh6go0ZFiIokMaFRHgfiL0VKd9TVf+EOTZF+NFDf8TD5n3DOJuVD69GjoWVjQ9GDDPOjDmJYzYHsEkWwRc5yCxdB0VkC/tYck0yMW8YlGGJ7zGILYLkEJxmBVN/Z6vXqz1n5XKmYrUlYoaqIs21VVbuuRK9KjVzKtr+yqZAu3BtQJIRZ8hgmBojmZhAUBr5TeftHDRs/ehZx9MpcYu431EOugts5Z+NjSjjVp17TfbGh7f0PXdzf08u11ff+VVT3/4kjf+l6l53+4oh+8sq5bdy5rOn2ECD9Cpn2TRFSVvj/4ZlKGBWe93kgfhTgbxnQRM/abJtZ5NiVEmBDEAcxImqADal2B2wwZ9A3ALwkpyA7a68JjMOS5X2eP1bmb9LYewPEy3tZGvg2Mm8doTs/HpNd9jBh2UYbq2/RynIy3qXmnNOvM2+Ip9b4jxNiy+QrXqXHOTmVvQH9K9PD+289w5CvQ+ngH0gIyyhl+Zwp8tc0Q9NZ/fkwjOk7DOyTPLjG7nxlJloD29xLyhB2AIA6BFYFdwJy/SKUjMhLvd+cLhjjzleHPWeA4nT9458OT+41Dsw6mhUrGWif6YunLr+tZLmV5UCh5PzcFrvssoPS+XqjvCt71KyaFs1UfJHQojKRsTHFV2eiKutGjemV/VX/6Sqv/+O07+vatQtfilnZWHtF2uKjtbk232pxzR0mfUgVJj+BkTrtHgqMGLeDw3Png1GMPNvHD6MBwkfNOS6LISR5x9C5G0nilUCgbVuS+RAoqhEaBZFBkhLbZw949kTmgzb/cQFtBtey0H+HnjBHQD+By9So454mVF9NYLf3ghUwFsJgB054rj71yKgnYV9I4CtgDxQhswkWi7tlpm6kadE45+O/sbJMAukPSoNH6+rrGa2Mi4NnLFPKgPATs7tUSA//GyPBIZpLngZFdj02HDEDn8Oy6/wKwbeDHQQ5d6vDHCRD8s4+Bs2pAa8DGADVvgJJfBXZUoyL9dtJ4ZaSqQIrzpv8MbG9/V3uTXdXNBD9afGUc9PqedOQZGo2emYpyHqJ1QgR7HduUtMKR1nV6hxKf0d3C8xocjypVJec6+0nSR8gUyATmQR4H/5y3SLpIsMS2wd1O3CRIsE8hKCCfxrLfgJSAknNBtGGiL+tijMj4MdlDHN0PWyJjBXQ5R+A/B1tfXdVoPKJvUE3ypqUfFbRkEnpadNQke9K/D4TNNHCnjYJ9a92GrZPJVHt7e5qQ5Bn0EEPGCyGw1gqVlVFqVBkVs67Dz0HSh0m1wS0eJx5DxQO0LCBAcGoW3WS6rwnJnxajI0ZaY8FgwY7ipA03PIodFryIQy4HmJYjnNLBxMJMV8bdQMoJmEiVgPkePQgHfSmnSrv5SSaj7ssUMCt2XJa3jJuOoJ/VsoEywYN9eMt4xA2vWUDwIwmTONdDW0j6Mjggz5mrnKRPoaIoKJfyYgt5EE8ddduZSe5jO+kl4hNs3zw5VNDH9RCQt2zP2Ewey1wgEjfxYAmVNMifaH0HMchhGe4bmDlTWL6iFHHGOhrKHf0ikG3BDoskMC9e1C0PdJp31oHQlHtsBHL65FHJhIA+mxLgYbAcmxZbWjbuWmva6Ua6thP10s2pdpscDzJkopp2V7Hf5iHc1ZXL0pWHg1aqPZVhn22oZZHmqCMWOYszHymUI2JagRI+vFBhCQ8wPzFomRMngSJ+VKFUEUtpGlSzZ093M+3vFtrnS2Nnf1O3dy+QjNrQ919e0V98v9R/fz7XH/x5rj/97ljfe+mCXtt+TPv1e9X2T/KFdIWNhQTQJKiftAo84DmJGXvA4G+PC3s0xxGLIrU5KN7zmsucjno13g2UBynDDiMUrA2QJZ75pwc9WUnhlECvlp9lBN7JEfBzd872B/SfJ1AvdvXzQxpgeXuTEXg7dM8w4kxg3Z5J/oz6EX9DV0+vk3CSrYhy4Qj3s1wn6fpx885i/4FswPez4KDj+RXmc3d+I7x9Nfu97HTW+bsJpGBBT9FpcX3Oxc2bl00z1oJtSICRKfDuWCjw4kiTxClBGckEkiwiIZPqfL9EnwyyFX50fEE3przDb4/0xz/q9V9/GPVfvh/1wu1VvdJe0I4e5tyxoZ26Uj3NeT2uNK5IhICqWlMoxgp5KQqK6fyYScHfXrzZxo5z7VTTdqKUfOim1CfIkQDArkDyJyU2eNcNQJyJQuiUyuhwfY6IzYmFR0pnNgfSFcbhPBUNxjNngKWzoXjXnTaf0QKUt2OBAIThplHirNLib03iZF9ti02cQatRhW25xJkOkXR13A1F95rbhAz6Ests/NJCH7l+L1gOpLOl/UlACbzFfoFxOUlhsceM8ogBn4oiqCoKFaNSBRQxRRIlTuo4t2DaUo/ojcQ0YkcCCk11wIv0Mzqo5xG4T3LKUj2qe+IR0jiBZFy0Ls51dJAoH8C2J0SagGUSBh0I44fvGTfz4oxCsIuLAhdj227rjR1yBnoDiMB8OQZlTgxKeb4KcgBZCIzb8cN2Zgq5iG3Rfs7LpuhOSR9ikxJCJH/aBX+F3gCchymIq//UzVglweT/C9nqeFWm62urOrBXfCIK2wW4ngZPBlDywCQF2oPkzyQlf9Jk0Q8VBJnAMHhgUbk+IAyEO1q4zy7YAbkQhCEZ0MKHoLnm+JoewYw5I+49ACF4mEkBpejO03LLCCr6mARPhpMbaQII7jAobX4oqbdMtmGZSFkG2lArZ0dbMocNwXbyxsEtSi/eUiWBDjlL24ksiEhOzG2KnrSml/+G08kV60g8+KhOMQsEIYRCgf+E3bYvNjUP91Qt8Y4JLArxIb7WbdmAbMhzOdFkW1vmJ6asCD5hNJfSXhfoh6xSX8mazI/40uJ3JGiRjc4gWMx4kpCwsaMNhhUopHiySFMfWOlhyqVQKRQbivmG9pqxXr4pvXJLuj3Bp9GmyvGKipGU5xONq4keuiBtjDuNw1Sq76iZ7mqyv6+9XWOiPf8J2H5NMqdhc8OqGlNaUDNWizMRGisYoC002e3U7uNzW6oiAVVqS4Uuqqs3tbuzomvXC/2AL4znv1Prz79V69vfk370yljbew+r0XuUFe/DxcfYQC8x3irZ7bGyni8MtPTEM5IU6x1MXD6vC+vPS/WC3pDKWbq/2dtCQAa1SWE2L7v5lDiTPYEBjDTaed4Y5zzVW7cdfyNw3yWWEbhPBNKyyqSMwqnADsiGisZTPrTpRRjxn4jrlD6fNUZLeVbHWWNLF8fN6+vtBNvk99w5XJ8j2Sn5uy/LJX6Wl6DsuO+i8d2BjNicGgdftcfjRT0jXgcXdfQO+9QBk8Iif7FM08I1vGMttv+klBecPKGYzeI7pyeI3Id1PEb3EaXppDF65mwAAr5sD/OacaKAcI/Ksxq6d4h+wuPjF/+oriepo1Xt9Ju63m7phVtj/ckrQf/t5VzP72zqlfaK7oTHtB0va6fhDDIdc25aQRcIY0klyHmvzzlTsSo53nCcwCrYwaspIt+CKT+knkD3FWNNO+cTzkVKzzedcoN4JNpL/jdn/FNxwffZix4S/ESRc5nzU4T6jKVIG2cuRh0uv8cyPpdCyITBA392T/xZ2STV2VyCMqoBcXxCf91OSQBNGSVTxUErFAX6Alb0QMDydOHq6AXhOuRRQcZ3AxvRpAPM/Eh1l+ewbsD4Ef8PMW8nJknrvG4qDefJPllRlAF7i1kCJJeIQTqTNl36B5ydBPLZSym2c7uwMQB0h2STy0NbtB3sz+7TEueITDyQyWT9SrETn571AGx/mhchTR351Id8gVymLc5AJ2R893imC4ga2pAV/VLLTMdQdx8jtXCblzMFkmEFCPgv7GuxqW4b1mGXdJpfeN5pZxjVda3JHmflvb1U9rpyPmJ1dVWXLl7QhYQtyhfBhYQLWxd04cKWLlwCplubSmHU7BNT8BgwBc40ypMRu4ZA1WqdFWWh+R98rqdTBp6qxUikWGyZijBTh4URBwKOBOXwc0bIcMQOG+imBlNyhjQFy/w5UJDaXXfZFGkH1qCo1E4b4xyUE983y9OG3g4owVZ6QRpu77FsLus6ZRaOZrD9Qz/4vhjXvKmzbSQEAsmaoizkoOchIGFkIoQD4BBGGYlHXUImZqk08FwGOXy30WIrIzY0xLUhC97ECZ4ubELIzK9IIcEugUJrijgAABAASURBVBYbW2xriEmkPLc/MA9K+rN0nzmeTGjQnv7NIdIgLZzIZhfZ7Dr4cyQ91ufBZroYAokgsbE2saDXikJ5Abql2/VY33+t0at3gnbbFfXlirIyKGODL/J9baw0euRiqY2qU4l/gUQXT7vitCX5wqInix2B/fE4csKnCRJZfU0DcgNa+NFjQyd7rfZ26L/XQ6U7t3pdv97oxR/u6fsv7OqFb93R974z1fd/0OnFl6Vrr5W6vbehafswfjyqLH9MXX9BTbeqph2TgR0rzyrWbqGsJwL+1Sm8PcvVD9E+VReGmMnh56x0F2FeBl4cyIl3978fpCw1B+jpoNf5HNo+CLreY2KisE5LbdepgM7sDLHVG/qEN9Tr7ddpadHbMQIZ6/cs0Bv49OxsJ/77LjycJ/LfwBjLLssIPPgI8OXx4JU+AI3H7Rrq/s6y8izjDrjE460szL5DsoEvU55JvVtg908Lx8TxOQmEb3m9XgSGtTiX8ppcxJxvOue7fDcW9Mzn4m6hxEl6KFkMki7zUoHb/d77aOb5kDI6B5KkTv6U2lOlbRW6AW6piNvK+x0FEjHCrJYkUFteUr3yhF6Nl/XC7gX92e0NfY8f4r7SPqGd0fu0Vz6piR7VHkmivemKJvuV9nYFonZ2W+1MGu3VLe0dZ1dbaAOCgg/fJYuVK3KKadqp0tmLH7yLeuRspCOgbzrcK7FjRB/nttg0ik2r6IMLZ6bYRso9aBHECc6ijKbAOAlwg2xDplwCQQoZJSnwXypwg0ubQFAeXIPJFZBt2hY/a/nfdhG6qmqkoiwRzggbdjImh5uhbBM0+2Cf4AbaB1CDF6lH+AN6Sj4Juuay4foAEZPOmPkr+ooelo6pPBv/SNlGANwoQlCFrf4NmMq/CUTdsWs5/6YcQ1uTBOFMSHxjSgLFpF1Jn/2w/oHnOXBfU/+5lBNALXa51aEMxErEJwT3sR/A7f4lDwPNwXB5PrdpHNtKH/olXcgcjp9J/qUPnfShD2zc5O7L45kHrBKW2wL9/U/FeM6KqmRtZKyXTk09ZY22qWw/7I99G5IKVpCpYN1WVaXV1bE219a0vrGu1TF0bVXrYHVlRQmjMRRUxkj+jaBxMXJYsGJ2HTpHyYFhYqMXNQ9BzUQ48TOZTjSZTjWp9zmzDwY6sOkBwhirigQtpiAFnMkTROBRiTMYntrIWCTqOgGZ97EQ/NSfSRdl0aYZjS5bhoUqI9XpbzUuI2cZQ6k+jJMWD/q8QISMUhv98HEoW8GwqGNqd5n2XLNPz4bQkj1uQKeiLFQUZXoYQ8BH/LOqZBq3iG0RahutWW7Pw0EsdPCB5zbqEfv820H1tCERMmHyiW9KAk2xqEECX3KQbBc84HGcLPFGA7wZWEfylx6eG7HwBwqDK/d4LLqIntpzywY7BXimhmx2Z81kttl9KUXQgyg/F6JvUM4m50Xqx6VkezTG+HaRzXdNr00L+f+qdW23VB3W1GW5ur4jiburUb6ni+tRjz+8qhX/CiWZzJK9sSAxFmLAIQlFKljUVUGMQ8WXQcWXABtay7gke2KdieWYUE+kyaTXPgmg3e2pbr26qxe/e0vf+rMX9Qe//239u9/7M/3bf/1n+s+//1196y9u6Nqr0nS6xSCXlWcPM9RDlC/wTK2S0KxAodiWCnwVlflYRc7YSPQdRhIFilzYiYReFyLCpwNKuawXcuIVB66TQMfFXL8XTuD3aDoLCNIxV1EaBhzowbxIfIyedd9TPjPc7wzAjdmFLa87F2eVmalekndpBFjQrGGdCx5MSP3sPRhNb0LLWR+rNyL/Jsxbdl1G4Fwi4HWM4mxOZ4UM3uHlPeSw9m4rZcTkLDjP+Hiv/ImaDTs0x30C5/V4HHNxpmdePDM96Mv6d9nwK1h69/M7HN+bR37IYB44GIh+PeDFHlarjFNEzumhCHuqwg5v39sqtQMm8o+Xc6R6uK1WNNWm9vpN3ajX9f1bpf7kpU7/7YdT/ffvNfretaBreyvaby+g8aJizrt+viHlawoG55EgziroUigVlStyhvLh2r9tUnO+rRufu+qUeOg4H7UgAtOW5E7bdGpNOa9Fl/ErcvaKbcuZbY46nRc7zs8DOsbBCTyVz2Oy864PsH9DabgfbR146U5D4OymdLKIsIIiyYqWsad1Sz2Tz6ViDHksCR+5HVw9JfeDkNAISY951FN5Ts0z5udN93HZ1DJzWMZw3dQ4LMek07xDHPKkEIICeYOKs3RRFAp5wN5I7Fv5bNo2NXmGFp5BDEkCDR6hj1jImI0RkYrMRUs9MjetOjjIuQ4sG5L8oX2C7z6mCcQyUfgDVdIRqR+HtbB8Ern75nHNnVPKhC/6EM0YAX0ohkkMmKeizFUVRULASNtUkwQzbe2T/WEteZ1GOoZg+VJjEjrrqytad/JnbV2rJHoqEmlVimeJvpL1UAygjxNuRR5U5TlnW+KtIx8bO8CDeLCWhT8hGzpp9zUkfiYkfwa0GCgvIisucgWo1UUMjjxULntApphiRiS9eIzecwFSRGiDMlkCHtdPSkj9B1vMpzNy87ppPFY3ryc0UMa3jo6AeSGkrOy8zBgi+BHagQhfbBVyGb7bhBbNy0yWbUr+YNOcJhEmDiPksvmG6DcbnqYA8DvJmboOC891wBMftxk5Zcv0qOywqoWS+AlABnUWUIvNbazZbIxGU+bBvzHk/51fO+3gtzxA0KZVzUZVszl4MXmTqOk7hdemjWsmxygtsJ/J/twlwNx6fjGKKyBhuwTN1IVCTZezyQXsHIEV7Wmk13ajXnqt1ouvdbrTVOrKTTVMScP66bptjUeNttYCSaBMJXZpt5b/Cizzb/iQBGrZSCeTqXb2dsCu9vxrbju1Jjst6FTvNPJv+0z2opz8MRonhNoCn0tsGykvVjUuL2hj/YoeuvBowsXNh7U+3tIoVMqYU3kj6Vt1zYR4TdQQT8xUFnJxQ09U61iDXkEhL5gxz42h0314kEXf0+P11MbXEzi/dvtiJH/uHqYnYj0LP+Hu5tfnEPz+jHh9pUuJwwh47Zw3Dkdblu4fgZ5t5Cy4l7Z764jqme6z4F5j3I+f0XjeUNpzCNi5Uhw554vtTX2m88M52/+uV8/3XzaHwux94GhU0hybNXv2XFzidBGYx+486OkseJBSLADeifSWYG73bMwwr0PZb1ioOgIdfjLLGgd2Hrbdq5T6zBqtflYcXJ1XMCW9C87fCZlULr6T+F5CxmV3sIypOEFkoVaufRI+u2BfZdhTqVoF7+m8geMCP5xVxbt6BXddu3Fdr01W9P1rUX/+g4n++3d29e0XW714o9StCe31pibNJp5tKIRNFWEDrCoUa9THWFEydKCd0Tl3DOekWj7XtvzAd0judPLZakBL2fVOse05YvacOUwjNnVqOFM1nK3m8Lmz5ZwRrYuzI4Mxphg7k5ygyQk8yZwcpIbZzb4iMKsdJfRIjIjVUUQxt9YOmw2Cjt5Q4BPjRc45scuUkHr51hNj+tE36Uq3gS/OwMNvx7geuRmDrJCHceKVMzOGDnRZLPMtwVrmsJ4DMWy0QAhBgfxBkRfMT57iE1k36bzKGbElpj4XxkjcsVH4nvpxC4xtUOTqacFe9LbYiwrqc+mB2g4di7fQIX+Il8kikjwxXeSlsnXkqZRuSc4lxva8pPpMn+tuEjYJi5gdqthJPbUFqgSv4OyZYsD8ad7mJsqd48A53zExy7/149/2ubC1qfXNDY1XVlRUhYStMf1CCLFqO8WDfo3amrVt7E9VT2swVRraChOIWMTAFGgHu0HImM461NCZER2yYrDAxCUIVdSTHgx2s1JgMx1+7DShQbcXm50c4FFJAs34mE4X6uiR7TmAefSnbv6iDmsw5D5OXCQZFgSGtOh14GJsxdPAg4seeK43bc1DXQ+8tLhs4wzIW8ZBTMkkHmZZP7qjKZNNfoAa5s6uSBJDjkWqZ9yJywEvG2RxgYs2IZmlBc+NcgCZhg+2sylGNdiGjWx5TlLEOKXeYPMMTaOWjaeF2s42Rtpj2hAiPtpvtxk1vrbMnze6lsRea/+Ilf/ka0CvIxRr0cZd6BxA5KjbjxxasAF6OTsBVGmnyfXyjUbff3WqV7eD9rpVxXxVfV6oDy3P3ZQkTK/NFWm16JVhT5ww2xOpr3t1Bhtxg43+X9RNvd5q2lvGa3OFWICSr4BKVRiDVVXVukbVllZWL2lt9TIPw8O6cOkxPfLoe/XUez+oD77/p/UzHwIf/qDe/9TjeuzqRT20VWpjJWpUTIn3HfX9LfVxW3k+UV40Ck6AEcf021TY0yOVZZVE0osiNJwOw0S+4+8Z7mZ4kUCZ4rErHq0Tu6OMZe1+EchYVGeBlp9lBE4dAT+bp4OTRadWuxQ8ewS8gZ691+l7nLf+01vykyvp779F3MPTHr4BWV6njIDjdZ44YsbiHD7IchrE+20qnP8tPfMeD8z9UOR0Qp22k+LpYxlv+knGVMjzCqK7MLfeek8qz3kH1ONK89/8OWCnAvZgDJdHU887or9vIrWec44hzjoKNT9/bRSggXpO2/ysncxATYxBRcUPeVcvanXtYSnf1O50pJevR33/R61e+MFUL7zYcQ7pOY/0unE7185u0GQaOK9UnGWAQCytXSgA1p5BRXtM56eaHwrXnH/T2cl/lcEZq3UyAtsbotf5XJeQEzqQB4VkLEbS7jvKuPDaZ0fOi4ERQsiTfE5yJu9gGJCTL9sUZk3oIV7ph9ec7XyWxVp0MS46C87imSeXcVrOhLGNs34LxKoSPKgtjAqhm6FHsEefIehpkNHXsCyU8QPQXZ9Bd2KHLOm27RE/DIJkBRyxguxHwBcL+Yx6CM6C9i3FtnckOF+aWndEBXSuDxklKOkVY1JKV5zzbWdw7AL8TMqFPmB+guSWQNnQjAbPsfzJsMFw2XZECgZ2pOQPlLEC3PmVyhaZt+OPQOJbP3ZmM2peoD70xWrkbFAIQdWoUPotn1FF0sySYs02ipydY8cAwAlMxzaSEIokglLd69cgARQ5fw89hxFwxgGegaylf1ukJmNkTCa1TJ1QiEi6Swj5YISNNLTwmdUxBWbmqEK57ARBUUq2uNVBgtpg9MYZP1qGhTl0pH3GH+ru0yNteriQxYMp+iWn0m1oj/Q9gJMePPbOyqYkiB9qkiEdDzue28CEaBmRZKGtoc2bQJzpZ8Uj08/G9xiRMiwmTgniM/cZ6lkzf2aqvZl1GORYeSEPyln0poHYhWQ/E6oaS6ZsXFCSP0071RS0U3hMYpoPT64XPtrSUKmvCEekX8PCqFUz2S2bWY2/0f4AWqUQkzvBWUeSQTKIl4jjAGFqD2x1hk6JqZLyEl6uuskUw0gTNtNrd2p99+Xb+v5LOySDxqrjuvpiTdXqCgmaUqvrQZcullpfjSR8dtTvEd+dVs1Op8lep3rSYmub7CnHhUarFbLrurD+kK5sPqJHLj2uJ64+oSfYDFeaAAAQAElEQVQffUpPv+dpPf3UB8Ez+sAHfk4//YG/op/+8C/qgx/+S3rmp39eP/tzH9Ff/sX/QX/jr/2i/s7f+iX92t8Bf/vn9Wt/+8P623/r/frIz27pycdqPXx5R1vrN7Uyuq6quqGi2FYodklYTfCvBSIShVRU0mJwqb0trnBaKzx/g2wWAl+yOjU0+/TQ/lANtXtcwfzTCFpuhszyZ4UHOm/M7DtXcla/z9WYnyjlWfLmJyC+XubJl4Vb4t3LN8u5zXSJt0cEPGFnwdvD6gdhRZYFZWeClJ1J/qz6g97I5142JV18Oc4Pv3Oa+Ge83WuMHxv/jPa/rcU97cZ5GXmeurE5vYNB5S82w+V7oFfk3fVkHPS3DuMkHfbFcJup4fICBnuGMcxO696Fk3BknIBtRsE7dkHZyKAMwnOvjHfuOUKBucGnpBmknIFzzmOFggq4ijlnkaDbnCdefm2q7714R8//4Ja+9b1b+sEPb+mHnEteefWOrl/b1a2b+9rmrLKz32iyHzkbKZ1rhm/LDHtc7ziLGA3tLeWWw3VEjoEZEwskRha2BVAWpRJCrhKEMlfBmS6EoID1SSk9PEaA5uDuyy3Z3Ww47odVjN9R61BnDrZwGAskJJw0KYqCtgxbO9By9kP24LyNLNFFgKvHJuoBoEnpvIesy5wHlUCb221SwKZEF3moSTzJPirJZEp01gSZXfSLFA1I7nhYHnuIaPIp2gbGK4hXUVYyDchFzrUtZ/DhvI5fzHk0kHdfocOIiXZ4EBO4MdL8yuaFgeJqTPKSxxDxMyLjJYE83Y/e4AVgOSHnflGLH3xEZ9I7S+4ctLtwMA/u02MegOdkjSHKgSZDM/0BKmJi/8QnI2bp3wpingNrzmvMMpG+Lef6en+qlkSlYxaJkXXGhsHnIJaJT0KIBaJIIiig9+Cq6VQjVJOtrGOLTMsh3g9Aw2IyiBxOulOOMRUJi4KouJ6MpH+iSWOGk1E2pkWnqIm+boJLjQBwH8q+d9Ssf0a9COEoJYHMd4BxBh0RDLrMMwb+ECzKGMTloQDtBCjOMevbYqt/Pa9lcbUEr8XfSJkllvrYioZAtSROahInbUqYzHQn5ZSTLsS5Ess0FTJKs8ti9oNqYKEF4pZEDvpin8s8yOwwSLbErE3x9qL3JDnJ05LZa5MtE7X+syWSQckm251ipPTQVGxEBcmKUBRKi0SFRxaKE7zlyuMNXPrkCiUyISAf4Np2U4qzK9DZkB86FjdhkUKlNl8h8bNGguqCJu2Grt2WfvjKnl59bUKPKiUYAkm0srutUbyp1XhD6/mOqritdue6snaiElvyEDTG7rXVVV3c3NLFh7Z06aFNXb4IBRe2trS5taHNjXX5bx1XV0Yaj0YkbCpQKOBrLDKpKlRUuapxofFa0HhF/ISg1+Zaq8sbUU9cCXrf47k+/L6RfuGZTf2Vn9/SM+/P9diVfa2RAMqzV6X+uqQd5aEVatEd5OcwxmHVKX3gaYZYSAeY8ZLMSbd5OzQeIovyEHrDH1xPCk5L3+hA2Hm2ru5wWqD5tPbP5ehy/tdp7X8zcnjBcpgvqdelPF0sOjqdZUzEz/06iz1voexZYmvZFN/zDVYWIvvj6ZGsoY8WkZj3u9mZM8Ci91P3Y2vDMO+Xr/tgIHdmmbfSqchgZwHiaS2eto/ll3i7RMBfUz9WWx7U4Jmfqwel7I3oWVz/i/3vxV+UmZctOy+/s6lPDHd5cNIUWfBeOK7Ai/V+OC4/r/NePN+iPNScfYTaNq8hU+OgkUpfqe/HqBhzujBdgQJ+qBzDimKgXbxjg4y93aUK6ZyzQ1bvS80uyaBOVQgq8lINR8VtfrD8o+s7+u5Lt/TCD6/ru+CHP7ihF1+8qVdIBF2/vq2bN3a1vT3R3qTRxP9sBueawZWAdqml4t+iGdCkehQfxgnKObdUJHpKBewLoVDB+SWhKlO55PBgBGxSyOko/BoiZD2YmXhHb1mquv0o5jX397m5E5FDtpPP165URaFRVXGakiZ1I/+Jj233qcVnl4hXxvDeaD10xyJxzhEnuAENqmzZvN0yJ+FYO+4Feh5IDsbNqshifodlCZH6rEU+tFC3fW3LuJQJKvEjnmUuQo25kTxENyThSFjE2OKzgTfMkZMnlCTPn1Vwjh54PR7TXYbLC3D2EH66cmF5lorCxllhRswHyODCjAcJRoZ9tKWyDsYSOmKC+OCrfaJusbmQ22U+Nlve5UjOpW1b5q1VD41uR0NHXCL9M+a3Go80Njj7FuReaGZddmq7Vo5L0sVAgbgGN4KQ8g1Z8jHM+Il3wNfhZ0IiZI9kx0494cGYcKiv1baD6yEEhQIEJceLpMAORgZPkUcRdYxNhkAjE9SS/ElgsbUHiBhudKlvTDKtIo5YlpYkGXnZRTubAPopDy+/LjMOmbEAPFZkLDm6jDenkXoan8CaygvDPJAebhZSCjjBdrIr/Vs58FyekgiqSbj4VwAn6R8Ea3lEOnoytscikYOzJ1+EixClgA8CPT5iL/yhvninDU8j2iO0Ydy2I+Ykm1qSPa0nn9hEdrXYsQkxN9FtTv6oRhH2kPxxHNLcjNgERmMV5VgVKIqRilBhS4FsBrgO7MAmqsKXkBaG25lfpId6TikDPWH3htNKyU7sIBJtKNSGVU20pb32gl67M9KLr7Z69Xqj27tt0pg7+dPe1rh5VRv9K7pU3AR3tB52VcQ7Wilara0GUGljfVWXttZ16fJFXbq4mcoXtlZJ/KxofWOktbVCrHuVRYdNLTGdsjZ3Vde7mtTbulVf143JDW3Xt6nf1GRyXXv7r4AfJrT7P+Ir5Lq2Vnb1yMWpfvbpFf3Vn7+ij/zUmp5+pNfF9W1VuqasA/0tlWUtQqhQBfWsvZ61mdaW5p9A1XGFYpHmiPN2F4wWhilkflHNKA+IxIoKazcjriilcl5XfGOK6dZj32Ablbu0HIvBXe3vXEaP6XNQTJfrqcDttOX7yjl86FpeywjcKwLeK+5uO+lZXJBiXWX3wHy7WqQnj7Gg78dVnLtp+qCRAmDHCJTJOeLs8bWzpzTIG0x/VP6UPZdiDyoCPGzZAsjwPijNSz1vKgLz52JO35Syt1dnb1tGssr+nRapQ7p5XzoAukIILN0gQQ+QUQfZwX45H0fy1pNu7D+ZJMM3xJOeQCHppG+GTqoS54eeN+5eq1LcJAl0gRPQJTXZJU2D/2cylzQJm5Q3VWuVtgq5oMD5qGjuKOxdk3Z+KN3+norpyxrrti6MWz10cazLV7Z0+Ymreujxx/TQY+/R1uXHtXXxqjY3L2tl/QLv9RsqilUFzkbiVMABk7OE1DZRE/9VBectRpL/GsPnI+W5AkmcEEr5t1NGPlcVFS6M4JegUMiRmaEoC1VlpWJUaVQVKqmHUEjK8KEfkN71NfvASyVoCis3riRyQN3mCmc+gh2Cy6iKrQJ9QxmUM5aIVN1OOR+lE/ARijQqfdLsoC29uhk4T6WzHfVova8H2zIDtsR0tqYvZRR6GPS7hIxJAr4nevzWI4utPudScmuBLyEE/Mrg0M4ZfTgPc/YkR9G6zhzFdLbHF/qmvAE0nfXxIbXRvmCMUGj1IkTodQu650kY224XEuAjgVXcKZtHz6NRge8+8Bcvywx1fKfCNVRn9+g+JHdsZ0S7L8GL2N6Sc2g599cgMq9xJuf2gngURZnWlGnI86ErsRdyYm0Fr1Go5cUnUB5w6PpQzwiFcciXPzsYsFNPtb23p9uTPe2SCGodrSKoIONkBAzhkhEJdEsf/30Z2RuJumF+tEMJLcmelgxeMwDHWhIbnrCWCaqp1058sABJfXDvAH3UMHJUlxY6waQmJ3yA/2aRwWQgAWkZth3+IS50e+z02ztNTYKgSeO32OaFWrNwJgS4xm7TicenzwRb91hcO/tTbe/va2e6r73pVLatpq31JJXYUTJsWABFBueKchyiJyPNek6Qc2zLAJf5TY8cOuwL+tJKTNPYwp9g5z4x2iPxtq/ht45i2pii/8ExEnH2K2IvuyDxjwpVx4KQipVco5WSzaaiXkFXtFKta21lU9VoXYWz6TFgRIZNmbc8yh32NiJoirarhlVjaxsUmkJlzDVKyDQiyTQKU/RMsHaiCQmoiaS22FJceVw/ulPqT38w1R/+95va3qlUZmuK9R0V01e13v1QV/R9fXjrtn7pSelnHsv1zBNj/exPPawP/dRDeuqpi3rssU027TWtbpRoZQwy+60TO5Nt7e1e1/buS7p9B+y+QnLpVe3sXyOp86om+07wvETZeBX+i8j+QDfuPK9b29/Szp1vaY/y5M4Lmuw+r/rWC2pvPw++Je3+Bf59V08+tK+fIRn0yz/7kJ5+JNdWuat+ck19fYtk0B6xmhDrWsqA12KQYHArQAXGEj/ByFTJoBEeCyB4g6WPQF4ry6NCHhR4cDJDlJHMDb44Q98yXqv5EBntmYTOOQLlApgeQv703E4C7OHCnqFw4v2+Xd0j6HBc2+46wESd/Llv48ldkrJ5v9PSe6h6oOxDW3psNDSjpylbdhHzPubNy0y/eLBOD8Z3/7PhgQblHsocq3s0nci2/PliiPGJg9+HaZvu0/wgmuKbVWIbjXvq4Zm9f1tG8yKovsuv+8fzzQZnHmvrOU05yXlzdgGagfTaAD0o0+byoj5Yy+ucIpD+xMUbtnHCGPN5mNMTRN41rHmsTkuHmHljPI4HGDKrfoDq7lKFfh7P9Jje1fZjZyzubxg6f+lIL53UTbGxN9+irifATBSZDLgd1py4aJ81fy/JAt89A5z8yXhn9HuvkbkNDLL+s6+KWI3Bqnp+oBxJ5Rh9cFvgnSgq5x26jHsax22t67Yuhtt6dGVfT29FPfNIwZlirJ97ckM/+/6HOFdc0U9/+HE988Gn9MGfelrvf//79YGn3qf3PvG03vPYU3qEZNDDlx7RxQsP6dLmQ9rcuKD1tS2trmxwVlpVUY5U5JVCKGYoMTWnXKooS85CY6UfrPPT4SQn2hUIwYBcmfJQJpTQIqFQnuf4kREyzoncfQmvtfhxaA94qTJr7aGRU2MHzO+UB8wKPcc36qmcqeKMHjnnNnWDesah7F7mccDkQhYehaTHbeJsmygcDb0gHu8+8Fk22YmMy0nnYTketCWzufnKuBlSN5MPgXoQ0esZuaMd++hrfghuyDA1ci7u1Drp4zyBKWd4n4Nbzu2t7U+IBzoivrjdHCeCUJyuwNykAmPoAEmKvv0RiNoh8C0litybMj7bUh3ogBfcNmBoG8p33xln5r/QM+/mOfJvbU0mUzWTWl3dKs78EnY7HkVZMMeFTEXs5n1TOeSJH6A6+GAXY8yrwXpcsYHGvG6ecXvnjvZJAHUEPyfblIWCMGQEv0uIM2XBwsl5KdiQYI6R0RLgGRlU6RORTT7P/sEsybLCQZDahqDY4babJ2xakiFOitSCMyBSJnnTkrxpvRhAJCESmXChZ8iJmQRD7AAAEABJREFURU1p9//Kr+ZBaEnq1NMGXTUwBU0r/7ZT7TbKKcmDXss7MVS7bB3ob2f6I2NEsm2tKfB4yQHG7YCIlBIl6LhHzgz/swWIT4/nGbxcRUmMqAldLYmqfZJtE5JOdTtRSwwik4/TSmqZqJhib93WAXj4CxJSoej9W3Po1MInk0KB9pG8AYVQkcjIqWfIoAM7gxe0wcSkvZ15LOhTsqGVeTnId7ZRJCU6XG0TaFYY5STGMu20mW7tB714rdGPXt7VK9f2VE/YnLC/bO/o4ZWJPvCw9JH3FPqFJyv9zBOF3nMp6spGp4tgdaVWVTUqikYhAByOJJcO0O2rbXfBNuPdYf6MXSi8aNzGJtCCZocMPnLTG6pJPNXty/T7ETAFk5dJSoH9Hynu/lA1SaFm99taCa/q0Yew84lKT14tdHlLpHL28X9CvCZE3qilopUyI0JBCASmoL1QyCoogJfBNuQvSpJAWQJdckCb/KG7/49XLmbcApNsZFDX3XUOmtOV+Kk0KHFdQ3FYI+ik+2H5aCX1POnm1XBEdK7nuLDHMhb4yYaF+t1Fdzgt7u597hzmSyfhAQ6c4jvTd6+ym912Wlj+9fHjkjjtfFsOG0+K/wPjDfp7HpSzAHE9KPS4eSIYoI9Bp4UNytiVDhHYc+6Pe5xRCcpwZRn9FzBwz3iPkT3nJEiZdA8wLv5np4RO+NzvWbE4bslgCFdPhNvvbaPuYfsb5/O1e6gTB46MvVifl71wcCCDZqYLSHu2+CCbykyBWE9wDsegcmSMH1s9SLbzzMApL+JzwpuJDaHEp6P2+fs78Y/fFv1Oc6j7ztHZY3XUDjaVu2x7s7w3E6vX66vZ5zB++DPj6XBxwzF/EbDOfNGfK3UzNVwxNe5XXmy7176HvZ5ui54vAmsI8Mxn2D3EOMJbxNyCQGERVLFT6cW/JfEyR5R56Tfek1Lqc+ru9HGbe/PizViplG7J57Sh+p04sPcC6oHvciNDKuOWUZeCRJtczkaK/gE1tOf7TSBIyjl3lSR9RnFbq90NrXWvaL15UZfiNT1R3tbPPRz0Nz70kP6nv/w+/fpf/4D+p7/2U/q7f/UD+tVf+qD+D7/4If31j3xQv/xzH9Jf+Zln9AvP/LR+4UPP6Gfe/2F98H0f1NPveZ+efPxJPfYouPIekkJP6PLlR3Rp66oubDyk1fEGZ5IxZ6cRKAcU0KKCP1KZj0jAFCR0CjzJWaKcPLtMHOXUdVjPD84DrUaeIxMKifOV5p8YiOS8Ypqhg34ugo4NYIBPnR1qB4gzH4JJYn7Oj8RJyDuUjnNkXbYkSWI6L4ppYmYoR2QEIiMbgtch28zqlo/UY5LpFWmnChVw3TSjDLDgQC7Jx5kW5KjLYOkMPvTYT4eDCxmfbemRwyswPGjw3eOlvqysMItXhHmANqZkUMS2FkS3+ZcjZmVUYl8PNIPLAHswx81iasChDy3c2EUlJLmZPB1QTyvx445GCTn5zIzc8RkUvAE4dVB2X+sTGlxmHNtKOyUEhza5zmAtc9m0U/IXQ67CrQUT7XN5gKIE/+np+KEHBcPlMv3tw+D4MJbcIcF1i86o15HBuEPk3QamJCGmB4uHRRlwMwUCU9IgYqqYLowJLGobVkGrolBVDCig5huB7GegPfhhcB8F/ssYCdOsF+NsdItDRmSpJHStWhIzbWw4wAMSP61BYsZ0SpKgoa1xwOjboadTm3oTHvrWqZ8TO34YWuRa5GuSOqZOILlcmw9vSAQ16bduapIxTsi0JIdaMo0t+uMcjHNQdsAJYHRcoN0Mw0M6BNrBJYRsIPYbh7HQ9TIPKokHJC28KUk3J38GTJnk1iMNc9kNsdLBp2ffBKWgA5CgNSb4z8Vkm1xND1LB+DmyBbG3HfTB1mDks3IQMkFlEVR4owslsoXcisnY2EMiNvUKBXqqsdoQtDOtdf32vl569aauXbut/d2pVNcaaaKNYkfvZZP+yAc29Es//bB+4ac29cFHC13d7LRa7knNTRI1NzTZf0179WuatLdUO9nTTBmv4WFrGR+QGEKYseG5HMwDJItCQo1vU4W8VpFPFMIuuKMi3IICgXhLMtobUsJr2t/5jm5f+2M1+98hp3Vdl9ZrPX51xJfBitZXCo2IBds6UWrVZ4yXRyk3NVyWMscPuUCo2OcZL4hpVZZFZXy5ZrRlVSHL9XjQsd5iG9WzkRgL00Qf+mZBGXKafdIqilTA/B143rzYhsTd15KzjMC7PgLhXR0BtpMfm/+ZR2bfSvvVIoXvtgPwMpy9Duhy4nWgg9bFMl9ecDz3gf2U4klXMDPdJAKV0WnQEehzjnAyx/B4x+ldPKWfI4iPbZPjSHmg2EjcZNBPCRrkLXcSpPP1DRuyEyHG/cmH/KU8/6Ke0QyaScf8Z+5OjNOcf1z+fvV4TPf9ZN9s29y+c6AOkoQvkcgImBouv1nwboXG4T6MId7f/a5lnLpMn8DDl/pI2KrhwxwfJthmLEg8AvcMLBHAu3O/CGyzp3P01I+0L8iKcgYCL5w5KBKCikwJJdSY14uM93UjHyvLKykL4mVY6vmhpkB6pzWdSNlEvX/T3e+7AV6AZ1r4nRdwxlKDTAffv7GOqsGGSjnJkQz9A8YKlPOCd19klD6RMQFnO/Uw2Pt6Fep5R+55j+/rO8qxZ6WodWE00er0B1rZ/RNdmPyR3j/+jn75sRv6Oz9V6x/8D2P9n3/lqv5PH9nU33p/oV+4WuvDG3f01MpNPV68qkfyV3Q5vARe0YXwqtbDdY3DbQXdUeh2lHd7vO83jBw5pwjk1EvoWKOwonGxqarcUEF5jiqQDCrHnNkqDA9quk4NZ8OOtaA8U1mWCioltEo5NPOSSqCiEIIqn6uqkQripJDBDpypACFpOAgMZ9lWjc+atMi6QycF4m449jP4HNFwPo3UQ4EqZEPItToeaVRVjJdpMplwttpXPZ1yHm6xxUEPCAeksY8SQ1PuGS1Tl5oyuPNrsTznmVoPwGaBLkHiSAPQlerQNMlz+WEkMZr7aN6W4sA4jJ1cRTzwVIXEp0I5na9T90wuRxI+bUvkE2LitfAi5yrzXW5dxo7I88rFebJHzrIAQyNJnKTSQ3gMaMSmiH0H4PzmMh0PuKIk5ER/84OVuw7CASSX09jIR/gRKhApC8RUHu7OF7hUk9/Yq/e1D1pyFeZnxCELQcFgXQXspKtiQw/8SHZgf0AuNXntYJPHl/1HGEnu+L8wrm0YEJV0urMR3SkFr1WHsh4MgtlgRJGrKApQsaBHGrOgxysrGo8W4LoxWtW4gJ8wQr6iXykxZAo+Y6WJ8kTyQKXECmNHHBjQsXBBRwKIxV4voE3lqWo2o7arkauV+rOUI8FrOWgbkc2m5SFJZcIQaW/xqYW6HC1HuXUSiMxb6wSTYT5weyTQkT62iZUkefJTMHs09vhDiPEltaOrA6IFQd7N/ADTzgPcssm12BZTm+89D3tLtm+ivf1dsJce2jYl4FBLnORxrDvZQNSIjVvEphOYeKWJz2AF/O9niElvtB1BbFpBBRtUwdwpaJBBn/KeaoTRADZ74kQB62xbpNYDaYrUVDnlUm0otVN32pnsS6EgYVPr1es/0PN/8Uf64Xf/WNPdH+jqhaif/8BF/crPP6qPvP+Cnr5S6upFaWOtU1W2rKOJJPqTJAps+B4hktCLzIHjI+Iu4i0swVhIT8lxNqWr/T6GQL0qelU8tOOyYz22aaxx0ajiy6sqIrRnU4+M34Kpimqq8XgihZtE6jVN403ma5efhkyJH0kof6kHNONnzpdZyAODI9/vSEbcVg+NcQczd9S1e4oG67H3l6v9YP31JDJ7Hli+L1kS6OCLT+hUXsjoQ1DHl6A34IinkVHmvzJN0SvgbiDUsxYMyyyxjMAyAssIPIgIeNs7PdiIHsSgb0BHRp+M7TRj/7wLooH2t+tl2+e2Zf28JB0p6/CTOcwGLJeP9Ie3vJYReCdHIOO9h5ect8wFPz+nhY2ay7o8h3kuO8FneojZg3rIOFJaeNwP+ce2qxNlDqUp0QGh3u+SUEFtz4DI7gcQCeyNAwryPgEU0sK7p/JAHXs5n8hzwFu+vPlTzhhl4HE2aHnv5b02o91d8lxKRw/klF5s0ZHkrW9ApsBb+Qw0e44z3lmP7l9RfdYoIwmVczbIORMUcVtV85o2dF1Xi9f09NZt/dzVHf2VJ2v9yvuj/sZPFfqVp0r94mPSMw+1emptX4+tbOtKeUOX82ty0mdT17SuV8ENjXVTRbytsrsjxT2FOFHg/FhyjgudFLq5paWKnCRQuUIiaEx5pBAqFUY54hxVKjh2Qk3kLML7fWxQYC9DrtyBEYEhCdSJd3rkOvXcQ2ory0KFEQpaM/gzPZQi+lpiY0R1RLUHBE0trR4DHnMUqc/hs2rkPFkyEXkIKsrAeWYMRspDzllyX3t7e/JftURsVfowLvIC1j4gzQyttjlTF5Ex4AjfjoAO3RwSlnI78cJvfBKwbwOiIj5yVyAuOQjzvugU9QEwQyDWgOKcF7BZSR8ayBm0NZEgX5Coy6BO6NTCj8hEJ4bQ4XHbpue82iW0toMzdGTOjJayI43mFPc5ZbEMdZ9H6SMQDLgEigBERDoAxf7Bn94jztDRhfmj/1zn/N81bolem+alR1vUZLqnnb07gLMknKIqVFUljyM98dvRCGFYO8l++wi/4GEMnCUDc85g9HQwo1LcaKf3EV7EzginnWGwGXN9bV64oJXx2MW0cOq6xc+eh8DGVEoJn2qsVZI7q2urWl1bg7fColvV6nhtQAUF4wreaE1DcmiVZNCqqmLMxOYSC8yT4klywsOLtOWg3DpQBNiUkRVTkDq1LPQENfjYUjeaRJ05MybNVBMSQhNoTRKnbmom2/KAB8c6I7pFAFCCj54oCHUHxG3R4zNqorOyZSMy7jen7uUwI8rVzxAZpUO8pd5QZlzsNjeS3YupbN6UDHJNBnmifSZ9b39PRj2ZYm9Lf+xKyjP0BIbyAwnpRB3KpIrNS7bJZSijEqleHTZ3lGy/UptSvEsSDGmBuDtaInD/EBgLeWFtxMYOG/2bVY5Vg94G+VZBLQusLSrFYqRIEsg8ZytfufaSvv+dP9etGz9QpTt66upIH35yTT/3/k39pQ9s6f1Xgx5em2il3GVb3FXsthWbbanbRetUIW+AtXkkQMKERkbFQuaKO5amYMCzraKeAVMjg++rR19MCaAqdNCO9QYto8ZlT10JRSEVJIMKEkMlCaB8vK+Y38T7G2riDYWixh4i6AcT1VlWsAUWUghQgQhqZXyJZJpQ3pO0x0M6IVpGTd2IgikmRL2TPx3sFsQgZQY6ianQ2+dBPA6yr55He2mIjxNBkFNc6CQCpxBcijgCxN2xdzHjNgfF4XL7UFrelxH4iYxAlnnPOB/X/DyJHe1E7d4aaeuNxbLr98ARPZht0w2x52U0Hges5bWMwDIC76AI+Bl+K/WhSMoAABAASURBVM1dHO9+5XmbqXGXjWxED2IvRc3wajjb3+4a54CBAPte7Hhv5L2Sn50rRt4eOZmnPTXtoQfCqZAhrznySirHks95JCTkdx2/m/KeyvFKvAwr6wrecYthC5/SuL8jTfbSQbdcHataXVW5ynmA9+SGM1dNW8uZyz9wn+WP0usvpqDHI0cokJRJgHLWKjP6PRWjVitbhYqcd+nJNe3f/I4eWtnRM++p9Cs/e0m//MyW/vJPjfWLT4/19Na+LugVbeo1bUagm9rqbmsDugZW4w2NE25Bb2uFH9COeFcvOGsUJFEKRc4inYoIJKISZsgG2uWExAftAVIuDS3QTMozUaXs8Axxj+gyM+cwnqBM+QxKn4x7D6+HchFz96lrftBM30Byo+J8VVUV5xPGDdbdpfNty5nMELGWmHDkY4wooczdfY0iBFWjkjN2qSIExDlNOAlCkqpF3ufrum01qRvO9i263T9TKBmvzCVskG02NYQR1M2jUXIZfh4CCaZFZPg1QPf9zHxHxvb4N50afugfscmxsE/RtjoPUNckcVqZjzhrKWqK3Qmck/cn+5pOJmAKv5b11PgYZ2deYSvVpCP9JhSyzgn4XCv1rIBeLevd/wbxgAgvsvT7hDiTsT5HWkc+9qNP0ZF7zc7ig2xkiiJ297SAZA/1uT649ikQw4LDaChy5qHl/L+vHZ6h2vFgrLIqVJL8yVkPHijiDJpp8dgQV+AJ/dHjG9Qj9cSDelTDdbmNteN6nFHzDM8yGofr0tYFra2ucVguCXqvjslpWUQioCEUKspSFdnQMUmgMUmg8YjNAIzJmlbGiGQQqMAYVG6rSP5UKyxOZOlrpx0A8fFCaNMYrWoWeEsCoIVGG8xCb5OxbQpSy+4UaWvhtUxTgusErWbzqclS1/WEJMpEE29K7RSdNWjoD1KfjrsR8R0wIWJyBrhOgBk71VNyhPqcYm/iH8iL3j0wdd9uprMjmdBQBtjc+rdbSK5ERh6ATdi6X+8y8TtgT2mROg5MbEzZgAylgY0oT5ACo2fwuJjcFLfImAk9Y7ns8bEXHQgTJaVegQ3L8Q65uW4fZJ2cEL4Ee0AclTaaaYrVlHmo+UJpmfc2Z8tkc4phJKNa2VDBnL5y/Zqef/7P9Od/9gfK4rbe/+SWfvWXP6S//DOP6GefXteHHy/1yNqeRrqmdv9lTfZfws9rbD43sHdHIZ8qJWtIyIQQ06YcsDpgE0+RxPwP68D+GbDwXakdP+xOQo+f9CcWAV+wFr0tm2Cnyr8VRPKrGuWsP8ADV7kOvygbhXKPHnfUddvQHY3GLchU5EElPueh4DkQoYnq2S9DCAo5G2YOpUfIomz7AfCFJuVZUJ5XfKEXEp4loEsJFRMTEnpa8QxNbfKK6gF1+cGDcR+80pM1eqjA7SQwYwSAfrSfuUy3N3V5zEFBNpCD+5G67T5oWRbOJQLLGJ9LWF9Pacb+dG+ZSNP9QPN9riPPEDsbu+cg7cfOcG2uPrWbcXoM+q3IoJ8Zx+AqLe/4635+3K/tHe/40oFlBN7GETjp2fOear7p3abP9qq7G94Yx/snPfsYeF8Miv3w5uxzIK+pahV5vQfIuM7JQLHlHZbDNadlJdRRWcN7alup1KrGYVMr4YJW+guqulUVdaURtAqrqnjfL4uxAt/XHWetlh+ANpxpeLlXNi6UrRYKVZBy8Z7c8vqObgYORiMl2oWUQMrY80OMvPXVKsIeP6DdQ80t5c3LKppXtJ5v6/FLQc+875I+8szj+tn3P6L3Xd3UlY1SF0bSatnRd8Jb9QS7a+XYETRljBpMMKFO/KBaedfAs3ykj2k/MyZCxadXyCNtsyocFPiuEDL5zGSIKCtYDnnKeCrhhyiLM0uXKKwj1yAVIIEzpGlqTuNFBuwVDphCW9Rw3jFtqRuU0e+xk5FJQY/c0JZ6EUtxVnJTUZSqqkoVVNjUcjaeOJkybTjX0YdzXkT24IyNjPsdovdoh9XU3lM3ICdemZJt+JkTs7kISxMf5rWhf0Rf5Axn2mJHjX1OTLVkMQe+8C2SnOlS8qYm9xBZty3UcNnuSlmKXV4U6ZxWFiN8tt9zWqZ28Yl0aH22JoHUOg6UHYM5bEfE0gE9JWAbDfoLmxPxjXmMwEUj+pba7d+AQY9b0ENbXAS2REaQ48TcW2pCEnCP5M/e3h6PZYvdmfKqUIFvTupF20E/0W8oz8exfrTRlnxhHKXP0C76CV5MiIqWQ4fgz8twxbSlXum2ubGpzY0Nra2vkYHiaSPQHZM0ZRHVdYtMpsDiCmWFgRXGligooLmKgNE8ekUoVUCDaahU5ABagQKMmazCOpAPBCJioCehZYJqjzOtSdrULNhGkQXbgsgOEjG+5SFM5VRnkZBUqUVGkyTLpNnXXrOnPf9WjZMrNYmVel8TEkGTtGnV6ASp3FI+hHU7WMODNgQwYJeR+JT9oGOQjEhyJMIbELHM8IR0NAMeow67vElGNqiGshLa9Cdf+9Nd7ezfScmfmgUQ0VWw04xJOlQk14pqpMLlcqzCGI0UiKNCIYkpY+XEpmcsg/GYVBk0uRkhLtrQa91pwtNDFuWykKWUfEk+44H9c7wjci31iKI2z9Uy5iQW2mP6d3gQb+3v69WbN/SjF3+gZrKrxx+9oF/8+af1y7/4tH7hmct6bKvWavOi4q0/VzX9rtbjq1otyMaHXVXFvoqwj2bgvyOO+4okw8T8RZJOYtwQ7AQlFqzmgC98wSlYvQnAP+IgfBkQFbAvsF4Cm8sAeOgIyFhrSDrolHdonKqNJIDCnkK5r5KfQrB3qiqDyJlJ9HPSR3y5et1WWcVPDSq+VIxCeQ/4UsuJC3u6DoB3hRGDyqxQ6fkLlQJQsBUaPuhnEKUMkzk5N8amq3js5E+WLcibcSLuJWP+cZyo4K1nHjfrTHWEHcc3jPu7my02v+Ex3qyN75L+i7Felt+SCNxrTzmy7u9rCfsnu6cSjgreUwfLOWNjM8SnnwNV/onx62Iub5r6RLZNCq5bGXR+ZYyjexqid9gn8EOEAXbruPF20zjOX9bf5RF4B7p/7DF+23tw4nN35H0t4MMcFGfXEZEZ7+xkppf3k56NwbEzIoo66hF0LvOOycWrLC3eZNmzM2iAmRucYwoER7zLVqpIxIw1imNVDe+t00ACKJAUqrTCO+zYZz7eUf3PG7Rdrc7/zEGO3lLKgGjL0C/OZBk0ME6GblOOa/yQWPLrd8a4GTI5/QuRAMq2VXFGyKcvak2v6epGow89uaGffvqynnnqsp68sqUrF0qtj6IqOaEzxTuSOyR9BAIQP7wWbRLec44InGFyELBDDOoEjKlf0uc81538MdVcLlF0cM7M00Ef/xKvl9AT0S/X7bfbkUt1Z97gB6RS3ZS2+VnG1Tly9AiEkKngh9GDTM8ctZxHSNT4fDpLUsjnGMvSmeOh7EfEBp/TGs45phHfGxAZv+AH3GMOMeOxzxsiidLwQ/c91XOdzHckLkLWekxF3X19LpyjY46MBrqIjn4d9hiYtHBllDMsg+CX5l/AjhHyQxSJIeewNBbxitjSNh22tdhpiUGH+7Ykfeppq5qcQANcxxSJRVaSO1gbr2pjfVMXNi/q0oUZNi/oArzN1XWNxytKZ2lkq6Igbsw6CmryCxPnF0gE2Vdhj/BpiGPUwINisw7AsL6YXFvpomnMKfmgCI0z2URz/EQ29bf/LidkErFxX1FvmdsJZ//t3R3d3tnW7t6uOuY0Zw6LBZuTTvRH5JNOhp1fttf8gUY86YFAhgjwYPbRgEMIaKOQ5sftmU3Rwadglfnf9Nnc2NLFC1taXV2lLWMiahbSVJP9Wi2JoNgwGJMUY4YCvGFiREn0F+UQipQEKlTO6EhFGKkqgH8riISGF2qBnB+EiINtjGkxeLHW/vMt4ORNy+J2sFqWV2TjiDPaUk6ItWo2JMsmzH4LqCbxU5NYaElgtQT2AO7vOv0jNBLYhBQaJg9bNEOE5zaxqSQ6k2/dZ/bgtAQ3Ih8tm9Bxn6NhW6pZWLUabJmS7Kin+5qQoJpAbaP9KZh0L9pVFu/62oZWV9Y1XllTVREvg7gVJIQcryHGGWP07HuMyviDvZJnQgcf2m0vWf/GMZhtKvTAHlYG8Y7EwptMJBaOc8TPlnK0P2lhZ2xKUs1870077ew2unb9ll565RW9eu0VlZX0oQ88oZ/58OP6wHu3dGUrarO4rar9kXTn26rqH2pVr2msO6rCLpiyDuoB3ri7qQQicy1sDfgSvDhtHh5G6jFtFovzIuzvgR2FYitPDnqQQTZga2rEPzFPqLEg7fN+EXYLu4bP+Jrwkl2rKFoFvqmCOvkZ7tmgetZ4wJaSyFahIvlTqOhmaANlqWDYgi+7BPoU9CmgObyhH/JZgQalL8EMfYf2tcIqJg4m8VYeKMOCZBmUK6NngnlHEJQFoOVnGYFlBN5pEfDjfRa8Gf8OxsnCETUH/CPcN1qJIld+AHmoOVA57NQzmVTXTNa8Geb8Y/Rwv0Ru1gY5kgTq2Yf9VZDGcdkCZ4C7nBVnUP8ARAkm15G4UnfMjygP0nGZg/oRwWVlGYG3RwT83Pm17+1hzemtWNw/XXbP5Et64Fw7hLde45BztJTRmNFvDt3nk5555HkBVEJ6b2QzoL/42Iaeco9gz3uo348zDMyR40ysshDJFKMl+QI4G1ScEyoOyCXnp2I6UTnd05jD8jrv5Vu8Z26U4lAt5ZwPAmcugd6Qzze8TzcTOTkUeLPOkDEC7+AZEMiww+U5DfQr4o6q7jVVzUsaNz/UE1uNfvZ96/qrP/8efeixDV1dY8xwB0+2UXFbk+Ya55Fb1Cd42UB5Z+d9PYQZ5cW9IDlTQKtc4liloozI+j27gxo9FCAnf2HQPx0ODiht8J1sCX75T3z84xwaiUVM9V4B/XMQFHT6ir4B64AQi0Pd8DhfpDGxz33LMkiMYb0t+hvOrA106GP5Hg09PnecwWrVJHKm06mmzI//cef9/YmMye6ean4wT5Dwt5idGyv6Sv6nRSaTfVneY9jWwHwGZSRe0OuzIfPsthbfIr1ag7NTZN7msO55OcY+SXbEybCncyp4EQgZy7mcqOvwU4RInETGH/iR7vY1k0iQUFFk7JYf5htuHXMG3trcSjmJSxcu6dLFS7r80EO6fOkhXbp0SRcuXNAm+Yr1zXWtrq1rfW0Nugpd14WNTa1zrq6KMul1PGoSLzHNZS/HwWPabiOmCvZAXT5ET1QEelZ3VMsZL3adEohGihm8xCdubfK1T/LRZXimwsea521vf0+37tzWnZ072t2b8Ij2HP8KztSVilCmOZ8yNxhN78EeURqQYZ0v648HY5gzR6RgDPKzihmLgB3AkasaVem3gBzU9fUNlSQfurbXdDLVBEOdBKoxrGbDiDglJlIkgiRUxcA9n6FI1M5UeaUEDtHpH4ZOfxIGryoVQqGADutqCYyzdJ6gCQ9D3UyVgYejAAAQAElEQVRV80C0pFFaJqz1wiD8iaZ6w0Q06cGo2Yxq+qR+PCiut7O+kT4dfaP8H5NGXSAycTpAS6vbHKGeuEPtn/sxVuwYy/pAxM4Wnn91LQG5aKAhoi8m3Q0166yhPLxsqHvpt352NKFc1/uM0eJ/TrJnJcV8k0W8efGiNrcuyImgyn9GV45UkTDzAi5YxAXxkp9iYh69IEh6DJOcScRR6dOju0u/UjZ1LHjAHZvWc8YijclGfHXCB39aEjCxaVh02Itf0T6zuFtk3WePLOzO7kS37+zohy++pO985zuakLm8+vBF/Q8feUaPPLymIm5r+/q3FScvqmiuKdQvsbn7N392aGMTj3vMsxNADV8+rYq8o47/jCUiJPuC7QEaoIllegA/BMcRmb4+iXrlBcfFIDYC0egkXFRkDac5ihE/I2MHFXxDFGyGBEuNN1aysA1zE3q+XEgqZt1EGV9sGfERX4w5X5A5sSyol7RXccJPTIw9vki38XObJNG2Qrej0GxLk23FvVvE5JY03VHSxxdfYNOf/9RkmDL84AuSXSBV00wShGwR0mGbdFDW8vOGIuAYp44LMU51bgdtlJfXMgLvsAgM5rKuXUhreb6RmHEfJFl2Rp0WHmMRi7rnYyZKQzYD5J7Xoq7F8gkd+hmvZz+fFfnmkFIiaM44C53bdwbaI/tWYdjwCYrjiV/236Coxeky777IiNESeqvmbTnOCeuNRbu4RtPahudrkf9OLNuH9IjyqJ72ubT/ydeF51JWQt1ti7CcxzjUzUBz2ZxyKCSDH70ro2ya6hE1rXLOSSU/9Ky0o7LbVtHeVDa5pnzyqorpqxq117UWb2i939a4ua5s+xU1N36kBqr9WxplrTi2iaMIZrS8f9dMMPA7LUmVkLdKCRl+0plxDsoUMZWxI5R33P+dvf98kyS50jvR14+LEJklu1oBDaCBGeiRADnkLMkl+Tzk3X3u5f7V97kf9sOSnOUu1fByhoMZiBYlUkRGuJub7+81j8jKUt1Z1V2Nbkx7+Rumjh1l5hZmJyKygtT1NXvnZnykavO3uh0f6fffGvXHv3esP3j/hr57L3RnueGc8JA99QP21qfkL9SEMahtE/lxlhPI4zzj80RDWs4P6NIeoAmbR3Q1Mtok8oPKh/qcKzOgQF3at9HO2YQKDuQTCX04J43lXMSZbqCdsqC2LAX8keUylIW+8DM99md0OmAkb7gszlcjfPKervSBp/kJnUXe58whbbXrL7QjwGP4bFyCOT7XcbDpnXLuTZzJ3adpgvNiKwdNOqJME/7uOb+VwAcBI5/ncjlzTUgY5X7m4bO367MDNUbRwfabbo/Leiy9zE9YtW+nT+nvFAjM5azMWfIAnIRsgeoSYnaaNjnwM3A2RW9FJX/x4ej4WPc4F98Ft31GvnFLPh+vHehZrbVerbTultgMVgutF0vq1tAc6fjGjZIu/TevioxRxR+7XsVedBRXBofbeUO05T3SIUWvDBJWH9AzlkbCrwVYlWnPTk3r+jIXXDNx/t/pjLPmo5OHOj07L/owmVV3nTogxm2k347zZsbPB72sT0EIzgdM5D1OUuAv2Ub5muuc+yTA6nFz0LlREKxptV4e6TaOfuP2HfmbQBGhCwJAZ5uNNgQDUj8ql58hVRL9MoftACoICT4R5gaiRblGTds+hr/R0nZqGrfXkHsyZCWc1TOZL8Fhe8vhvHxzJl1o6592pY22A3kO5xsekC3oC3r6D8oMlgpQwzfqVEDhYZ2UyTtnGv+mL9MjQ18mRHkgzSNRa2BnzvNkYRInHrrEopFSQta+nQc5FQxKJVBEwCfv1KOv9bKuG+tMECCxAFtuQ4h66cnK5F0u1wSBQHekRb0GK7XtQsV/rLRN4CcCc03bsPDV1Fe2Cp2EjthTJonTTB0Ysvygp2HQlod+ywLSX+yKvhDs+05kM3TQ0z8VG50H+8nLUwsNEwlnBWNcgSMepLu3burOzRvMkVrMCqXtA+UdC7XO1cW5lvVGSxbrrj5XQ11OpxL2Q8gQsPjiYy+AgSYBh4agjVOXM7qgyqWNNKkAWjFGYsGdgVJYL6LpQi/VtaL8fZ6FpAM68i2ooaywZYYnQB6pSw1687axC+Vt1sD8nogOrxo41IOW2qrzH6kjoNMOZwS0NloRyFpTdxQbHWPnjfZMNxYnutGe6rh9pHX9UEvdV5cfahGPtIpTLXgzbQ3ecFttGMMeZNWh8j4vfKAsiTdIlYzmLFWf6Z7obZB8fT/2QOUsvrfbS95lY1/n7BP1rvgaX3vgq+IBz2PWkaoiYzylt+e28VS1vBiZ/NqQLy9chvMzitw5+9zXF/KH2no9Daqfex+Wtok3jAl7DxD553b4xMonbfhE0t92Iw60j37banwt/7ftga/QnJ1dNb968l7FXMvubrbHz/VXEcUMllynNk9+uQZsq/s8CzN7EhXPvp7gic8KCS/c4pymYAO7R8WeuKpCpQsfaAb71zqdqc2P2KeeaKUHOoqHusG+9Vb7UPdWj/T20bneOb7QG81Gx+ND1ZsPNZ19SKDovtppp44gT1tLMSVV7OWNug3VNXWcsaKingNvFU4zZmXoDKlijxug4RzUsq+ut7/Sm8sz/cF3FvrZ79/UT95b6e3VVmvdVzP+hg9TSXXKPvpCq3bUAjQxKpzWpOgSpDVnlhqZNW2tMls7g3bOkyNt4nyWOZuJ81tG54x8uex6znOZdKZJyJzYn2OLuLDH7yeZfiPI9DOELMGXUwRElgDgNxrwGw3kjNAdkCln6q1Hz/lwy/kwwc98IkJtB5pK4owzIms37LQh8LM5P9UZH7hvfY7jzJtoSwQdsvkZzgNxmU/XtXLAo1su4Ik3CKr4W0BnZ2fqzzdK++CH8E2mn8+sGfuzz16a4DIjk8+U5ps69NKhjvzcPuHtUZn34Gx++MRpKmku1mdkZKgSyPRPnKOVKylqRdMqmKuZGdpzpt6im/9ukSgvu5Vu3bytu3feAPd088ZtzpxH6hb0UUg+5+4S9gBszOivLK7QsukICC1IFyoBIYJCx8uVumgl6Pptz9mYMzrBMTqU27oZQscMoxIbKHZSwj7HJhJ2FWCry/0+TYxDqadfSanvqesZq54x3hLTsF0bzuMnDv5sznRCLMU0nmxdt1BH8KfCH1UE+lTAPifhzpZb/DjK/hVyhJ4BnELCTZ8A5IT/jKyA0vyC3POgx1fDExx0xFw5v14d6e6tN3SbQVh0Sw0YcbHdagPyOMFYzCHSAR44Hh+hnPMowQAHkZZnRdYMeK2GQY+m0SEAFO6GMZhHoGLUIcDSE+Hc9tv5b/nsLrTZww+P0dPWEwE13YCjR5yORpoYOD9IWK0ZExKMjJSM7obLps7IpIwBGUdnePihpAZ7ikZ7evJMXrebLjHIBe7DVHd9YsDT2BNY2YIL9ejbE7Tqd5RpEwtKswg5+OOHdHm0JL/UYrFQS4DM/hJj4DRUo3qjOlq10ShIo6WOCRJloCf0wwbrVKxCv6JTwp5UIosOnm0J/vSOJh4eEnFdjtcELeNIGSNpgF/JOMV1yOkCfdFtzSS9d/eOvvWNb+i9b7ytm+tW/cUJeCDxprJmUe5ix9he8PAl0h31G9ZcUnwS+Ch4yAMdhS6RJkWxtSatsaVSpg4luIO6CqADtqmM55wPl60jvhT5gIfwldRK6sASLJRHkAnyZPMO6g5oNaVG4wXoW+W+0dgHASD0ZAGyHetq4E1np1V9oVV1riNwi/yddqe7y53eWF3o3vFOb964KLh341xvrE90Z3miWx1vqO0D3e7OKJ/rRnOmlU7VTQ/BCeGpjRYVQaA6C/fKpmBGSXlvJJvRNZeUEd6nIn0+IN7fB/ueSieX9yRfUFIhsmJ8vowQegmnV/aFX/aoSLlV2qH5Mur+u6STx+BLCcZezN/PDObYC+37PPi/iEeR68ltzGvJk3q4/nkw7fPqr19XFVLzMUrhiRc/Y09UXBYwhvt5PvdacllfbDPvA2DgfiRP3k+1m+YqCjE0RWHSUn7dL5bzOQG9uV9B4c9J/jPjcB2+XwWaV3Dp110+Bw94v6Oyx/kcmH0hLCr2xc9ALDJ+MFm0KvIz9KnX432e/eDn5HEXWOkAWO4bTJN02KuUtBA1UtVJdUefTsG5oWlCjffeeSulR+Ajgisfsk890TfvDvrRt1v9yfdX+rOfHusf/cGR/rHxkxv6sx/dLN/K+eE3FvrGraSb7Ub18KG0fSj1p6o59zS11C1CSwJAbZORlwoqAjNifzsZuGTCV+Iiiy6ZXfog77HfPsr6vXeb8s2f925Lt+NUMfxG6/pcx3wIewyfRhcSgauONadBZqiXIVIjjzsNBLcGp8OFdsDf5N9x9nI+D/7we8v5ouesM5DuAB/Wc170eS0PV/Kc0TK+EkElxYicCa0TZwnOVNDtOGum1CsNxk4DvI1MeT7/9bQN0Bs9cujLeTKbL8GhBA/LHCiPgMGAf5ZlZc5FOz6AvrjYaHN+ru32XCmh94ge9YT1WVFXatpGy0WrJWfyJUGe5Yoz5NGScWgLlotO/lbMzeMbunl8U13XYvdYvnVyQuCh8N7t0HOU9k9cmXUjNqJTQt+ELsnnYdKMZKyARwbjDM5vPqM7aJOch670KXl60Dehdy5xggk/uG5OCz085cMP8wLrsTNxVu615ZyaOCM2TSP/PeK3CP4cHx1jd4BK4bPeWEkEcXJBVkZWTqSAAm34KURqebZR6ppOx0c3dLxek8cfyCj/+RIBtkRcI6N3wcEO9LP9xSbmXDqgtCd8YCAT/+U9EuncJzODAHo5wONfS/WcK88Y14dnj/So/Oxro4F55L4VPhD2Ctsm+hgkCv65DkOQN84YEiaOaGevTaT6lAtfQWFqwX+GLi+76bLQEGAQRmQLIV0SNbt7867ucui34zIOH7Y7+etkZuhyRtNitIMQHuxBKIhi0GYD7pDwakUOwLS6JkDQMKgNtteSneAJgVx6Y9hsZM/g+KG7INBzwcNQUucJQu2IiLpthyP9QCUmby6ut3aItHVG4TldvqIg+YyMPDu15DxRJjpNlICVZrAFpagREyAD583d+UtAN0+UAX69ehYJY4u+WxahLcGfjG6Bfd2iIeCz0PHRGhzxEK/UtCzaDE6Gz8AisWMxufAfqiqyNV9R46IANeUKE6Y9ZjvcN6NzZhyKjjwMXmx6FpQZPQ/ZbGPsJ1YmSJfDshkHj32EhI68KpDdkF+im3W9feOm3rp9R+/de1O/9957+tMf/FjffftdFmpp3VQ6XtVaHzXK6Vz97lzEilBjQMeBxagjCrvSslmWMWeIlHejkqO3/ptSCVIg9EmeM6SBBhhb9ClZrI4SBGKMUJCbGt/4QfgAuxPzL42hNDagZSwMytiS9sh0sd3KLR5fq41jNXkpv5dsH51q8+AD7R79nabdL7WuPtI3b2f9iE8l/uynb+pf/5Pv6n/9F9/V/wf8olb23gAAEABJREFUm3/1e/rf/tV39b/9a1Lwb/719/RvKP+//9W39b/+S/AvvqM//9O7+sn7rb73btY7N891I+6rHT9SteNNtL+v6M94n+kJ8IWi7lQBDMYZQls0zVnTpwBzvr5f1QPVq3b8ut/n4oHHD/Hnwu7zZcLzp8+IT7TvM/L+RN0OnrCMQ35O5ynv+udBqiB4GejK5X6i/5WqknVVQSlJpnuMoGw8Xf+47PW/CsrPQTn4PM8XlwKfZ+e+zjT6oi7LfHlZVtF4bk8auGky7+sC8q/vT/DAdf14XTqLui7ty9KZ9wEv2/dl6S3nZftcl968v1rwevS0xn4WZ7BQPdEYcv0TVS6wlWWj583ek3BbWdPIBHj6DvxawKY5QAUItHidVNnDB/IaRdUQpGkIuIiAS9IytuzXz+WfV71zZ6fvfSPrp99r9LMfgR+HfvbjST//UdLPfpL1D34i/dkfrvXnf3RLf/7Hb+hnP7ytH35rRSBIurPY6YigzEpb+A6qOUwHAZggoFJXvYROU5OU0WlET/8MUkE1qKuMPpl+STf5wPh776z0/XfX+vYd6W5zrqUesh9/oDX8b8BnBcx7HDZS3mIP/AWQlUkzHyznvJOR/I0azlzpGdDOOTJxTjRd5iw2uH8p95wTaHeZerdl8j47ZQIh2YcVzn0lT3vibDYYnPHMb8YOHuaTOP8A9zet4YAPZ7pkUJ+pG4D5Cd4j+3v/QecBXXacE/1FgfKFAX/Thz5igjRtpaYJhjZIay2XnbpVp9Wq1Ypgz5EDQKuVFl2nRdNC08pBoeOjI4Iox1ovOWNGrZEgx3ZzUQJBW4IRPTJ9ZvRUc5ryyLkp7TEqj4k8da6/CuIDve3ao6ec8FVyOkJ/pV8uvsuImC6RCq8rdZTNY9tzfmYuSZU6DpDHBH5u376r5YIP8odR/saPOB/CSAWSp9U+z8PE+S8PpHuaDN9E4MW2NQQojw9n7uWSnnifYFMJAkFT7IG+3yPhq2SbKKenYJqEXYnzaGJ8ZliN2caEcgkdTFfsws9bcErw7f7DBzo5O5G/RDMy9rYgGBthc6Lc9yPxA55vylU0EmmGV7GlzOHEmAwqZeRk5D8NcZkDCTf+4HW+nTfmkl/DLwdkJibTTF3bSj5QM9F7oqqONPrv0twmAFAR8vW3gB6ePNKW6FlGaREoiBpWOFl1hVo4w4OBcqVgAdbIOORJA8O7Zp6wAQ9hqB2f6TQaDMDIQ5LtbNLE5Eg8RMmOQNdEu9vEQAjxgodFuH9G9qWp1LtN0Lg+w9sOHOk/wVe2wXVEfM0vO19QtCBHCu2lfPxSJjt69CwEBdbLNAUDg8iiwANifnhDzaLmoWzlyGaDD2WdGFzVOIK5PeLv0T6zAdRHoKyMCoKKXBCsaAocMDIPk2R073lw/BOv7flFiRz7a4MOPM0P+DQvHCwOgm8iMNTvmECSomlo69CpI2+0aiKokzrGcdmGlui6pm7NAmQcd61usuDcPFrqeNVq2VVa8glARGYR3OGrTP9KYlyjMe+lumYBSGPJm9CKPGjX6oxYq4kF9nW4qeYhD4kIb0Y/MR+EfUaWx8BI0JEiiYzoqEy3RDkx5piHHjVoqCGFj+tLf/OAJvBDrZUaHUv9QruzrLOPzrR99FD1eKq7R4O+807ox79/xJviLf38Jzf1Jz9e6+c/XupPf9zoj38o/fEPkv7g95N++v2tfvp7wCl1f/iDrD/5UehPfthAU+tPvt/pH/zwiE9SVvr+ew1vvidIfqBlPlWbNgrmEq5jGjSqo0OzQOOXuYunPr3DtCd5+ttAL+h+IN/3ernkZU14Oe6vmfoFDnnNUv8+sP/axi+vByqe2eozqFeZwXP6fxaeB3bmXUCF+X0a9AJd6P6VvW3zc5Wngfu5TV9Xfhk88EW8n3z1ZXym/cYXPMzz8sKCeUVueQb9YtA001whEJVXi9fMm92BtIKHywUERhxoYQOrOWUOeCMpqSp0wbEo2FdKLXvoNvrybfZbywu9c3vQ994R+9ZGf/KDmv1qxV520E/fP9ePvvtQP/3OI/3Rdzf6+felP/uDY/3Tn93T//Szt/TzH93Wj99b6r1bobvLkSDQTksCP81wrmlzqoogjT9uVZ2UK3bc6DPWbOeB1+SqEntc9FHWQoNur6Qff/uevv/Wkd5aDZwNHhD8uc/e+Ew3lHQEXUeQRyWwc05pq4EgUObslzUQoBjY5/eAsxbnsIEz2EDwZzA9AZShgDMJAaIBjG6n7zC4rofXUHBZ73YO6jswFH6Dss9wBAAy57pMu5Hg5cDCjr37rsjrlTkLZvpl8wfZZaf0KXqRjpSdz+TFWbNuKmxK6gfObRdnBAVOteXD8wTf4JzStLWWnLcczJnRyYGfxWqhlrNbw9nM58mOAMmqXXDkauRzuM+OHec991kfHREEuqGbx8daEQjK8N32W4IQp5wVN3I+F9s4U9lOztg9uvfY4vN1AQGdORg0oGuPv3v12LDFR04TeeucsM8wP/djBkA7MpLwlpGxdwKc3JiTPbK2/U6b3Q49eomZ26C3/+TMenVEEGjF/K0ZAylxxk0EZbLPhNCFYwfRqGk6dZw1/eWVpm6w35MtfGREiGZwrrbQoF/TtnJAqQTFmga6rM1mo832Qlv83hMMSox5jy3Wz3b0+KfHNwn02JGwyPkngW/st9Kv14a5518rnfUbnfonX2enpGfI2ZZAXHD+r6NVjQ6K4IN+UY9vsM82GpPzjJfljPAeGJMt6Mn3BMQyPpxBPwzMxr5Ppt8Mu2DCEaZx/kkELZd3JgjhiiZwJLUZgzPGNm2jNRHGmzdvaMkATQi5IJK49beBcE4udHTAwcIwOZWvyi97OA/oK5RzZZmsnsRMdAknUD8rPWHKhGQmD7wTMtLVlEHIUMyYjZt5krcB1sEpekzkqbW4GaU+kwcsUBmZEw9jLvwO8vYpcubB5pWBTUz03gPAAtA7z0LS75F4GBJ6ZtN5IjGJXBZ6M85M0lrNolODrYFeKDDfIwmqMJZMRmsazAf8H6DQVRDsUdPGWDSe8HVd6u17T9itHyICcp7I/saPH5jMAxNMro5o6nq5VoOvM/4vkVZkihBIqFXUncILSO18rYbgTxPSAqzw38op/TqU7JwS5RWBwQb/rAlsdR0E5DdElRWhYK7kgOfiSN3qmGDSEiy0REa3WDOXbhA8ugVuk7+l5eJYHUEi66JsXiq+8HxMyEosQAmfJnyd8XsCYnaIsSugi8cvMYaJusSykbAt5RqqilpaecPMwAuvsKlpVmripoZNo0cfnOmjX/xau0ePdGuR9KPv8ab3D9/V//LP39f/8j9/T//k5/f0J98Pvf/WQ7139295A/0r3V39V91Y/Ad89G/B/6FV/HvdaP8v6v9Sbx79tb5x++/0w2+d6x/9ZKH/15/B63/6jv7FP3pH33kj6c7iVHcXPQGgU1W7M8U2qx2DT0UaNA9caEhkVOFPg9LlXZFznSEFpevc0E0AUs+y8lOzTOFFN21XaaoqVF3BoRtV6KgnoedeT1Re5eW8Gw/yrqaufxGu2lH6QFjqrplmOl2F/8cMzGYGlVn15U1RcuJZnPFYV8z+xPtlfPOJjH7HG6/jp+u4wHyeSxfPrf1cK6sXcLNOzwPTqcz3F3T71Or5HTvD4wDPy6t5l2c2j2ldd6Ah5Xn0M3gVc4/P8np9Zz/PL9et+3QNr6/HVV5X5V+tfyJfFuEnap5feNGkeD7117VfCQ/wZvCV0PPFSh7m+IspvrwtfqQMlZcn9fRj+WTNi0qMoRfgFzVTX7HPMz+DLaEq5LGNVVVL3uHSrMvLe2j2ehU8Kw7ZlffL/YnUf6Rby43eu5f1w/cX+v43K71790wr/ULDo79gH/z/08Nf/X+1uf+/a3v+f+jk4f+u/vz/VJf/Wu/d3uiPv7vSP/vTb+jP/+Bt/cG3j/Xu0ahbsdF6upB/qrWIATV2ErvuHFkJ3VIdSijsVKRUyX9IegXtzXrQN+8u9eaN0Dq2Kj/5akcdN6PyeKbdcKJEUGnRSEecYdqo4V/Bf2JPb4zkAbLGIOUMQtRLEIljjcoRCYFwg18G5DhLZOgc0CgoZzbaSprgOyBzJ38Tx2eO7HrT05LxZ+Y8Z/hs59RnFPMZ4TsDGdD5Wz0jZ0GnmdRwn0TgKjEeGT5u6wkUbAkSbC/Okdtjz8SZqdO6fFtlrVUJ9oRqBrttQkaQV9EnKZl30W/kzJQ1DEnl3MesCBzR4LPjo2PdvHVLt2/f0hI/Zj4lPz87J/BxXr7E0RNQSOhjZPiKd3H7Me9Tl0te85Whydg4pyM6PAW3PwcqdZMCOzK8+11C/laOIyR0aJqa8+BaN2/c1HK14nwWsz3oFmFrjEqwKcicRXVAUa3C4hmuN3UTjRpqhbzEs+C0aZr51zcExAJfOpbhb+TYD73P9+iSfH5nTHvG335JzOkeJHydUKCk+L4v6OXAzJbz6ZZzqgNaPoefbzcEfc7BmU7OznRBvMR22/5Ah7ZrsbFhbGtV6GFoP25OravsZ+zvrVOPVNI5MDUq+WxMW0Yf+yKZ1nn5msjNMJ+M/QfMZZX2MOkl7EwI3SQUEUrBU6JuHpyVVuu1rLgHzNG7LYGHHqdlT7zSH3L6qQ3ZueZBRrIkw3wLaC+p6WlwnwKXAeplhI8MwA7+I4ZPGDsVGYe3jKqwtX5ZoofrKx6SVjVBkoqJVpknbcIG05RshDwIdQR0yKZyYmAtK5OmMtAsBMhOz8D1j2Hbe4I/PYPf2xek7pPRVWhkBSNq7A9nkVRJ6FRKNUXfqBD4YoZUk58R5E1guw5w2ah4meQFKCHL8sIP0HJZHh4vIGuiv8fgauq/O+QHIA+T+j7z8AZa1qgaKnoV3SoF/gpsb5jgjVOoWsZjxqRGUgNtB5q6UuDLwM5oOvILRbsiXUlaki7UBHUiLWEO03RqYgmoC5dJ6dsA5YrFcGTuj/T3qE0Ky2grBfIixDUpe6zQLRt1lupJuaUJghw1saQAk1IkRtSP7w57t+qJ2p/yQD746JFO7p/zqUPonTfe0M/+8Pv6p//oR/onf/Ydff87je4efaQ6/zeCM/+VuNFfqr/4C21P/z34d7o4/Xfanf5b8BfkXee2v6D8H7Q7+Q8aTv5vQP50bl/FL/T+21n/7B++p3/8R+/pm/cavEHwJ53xpky+CmRggiSbV/FaScyEPbCp2kNOpcs2vcJVIeSTINov8Qr8P68unvUv4mX/XOpofV9EeM36T5J1TRZfEBlz/VISeW4eBp7Yy8rLjH1kXFZ8iTJfVr3sy08DsYryqc0npYXHc/xtuysmbsUD+LogC9FTF8peDa44XwKgYy7vIy4/1eNTi/56fwGUfn4eIzMfMy54Fk/TsGrL/3vX43rRd4b1s14Fz8iYaZ7uJ+yEdL7xQ/UCP88E86sfoaf5vEy59GcNmj4BpnldmJhPE3aykxQ7yueD941n9MP8/PlWhmkAABAASURBVNrx7Bx4UU2ZC8yal/H9TJuZM1fx/Lkx036RbYFe15fHMOrlcB3+V/3yKvmD/q/S93p9mILzzfPzcvbT7bX3QQDPjg4oCiKX22ufKjJXbz9QV8v7/NNkj/vt+e/pnHielvSSl/2o0qXi+aBHyQd5cblO+3xZ/9iriwOsxl7VuGG/fqZ1t9E7d6X33hLpTje7+wR/fqV2+B9qhr9W0/93Nem/Sbv/pHTxH5Uv/qu0Bbu/1DL/le4sPtC372z0o3dDf/T+kf7wO8f63r1Wby0H2k8JFJ2z9PQsQUlTZHbnaITPprpRtJ18mKnUk1zw4WnW27fbgtt8wrzUjpNC0opeK/bxAZ20xbKkqEMNmM2bSHKBoMsx0SNLTzxlmTrXT9Rn3ttG0nE+T+RU0syZiYzEITqDQ+p85syTOHMmzpxpT29aOCHXfMjRP5c280ucK4yBdECe4XrTkYcuOehD8AeBRZfkLxFwDvFZJBE0SMgUPmva4Py20OoIrJbqFq2aJhQMeDSVgvaoxZU1oMPIh/xFZ2zI5VshI6riD24xQwLijmDK8dEN3bx9U+s15zL4+dx6sb0gCHRBEOaCgJfPRgn90Rlfunu+TPX4Qo/LtjxBPyGPtNDO+czcO2AeFxWajPfIYQtM4NhzbnagxHGEDC9/QcLn1WN/0WSxhIIZQHAsY2fDeT4aG17BwnJGOaCTdvjcdg/WauLJrArE1URoBZ+mZf4xBRLnc/uowSfrG8daE2Qz34t+qx3oGe85oDOoR2bvccOvCb0TMypfImN31hbZjn844OPUdtge+9XBn/PNmc7OTnVycgJOy3gtlgt1BOGMumtVY1ODnk3U8tm3axbqosUGnuw08SgbWR7nwfqlRB6N0C3bz/g97dOMDzPlF0G0GW5nQCTo55HAWfPtB2bCXByJr+fGTNMkTzw77Hh9pMV6oREH7fz1LaJc/iPDWwYzseBkegtB7pvpOd9ZmbrHCgoqy5lbRRsWHwqXbSM5VzYRCia/QAWCIIDAnELhvCe7LLXCaVkTD4adZiQcZGRSw/Iyxk/InVzHwCbsyWDEsQckHspEeU6ZaDzEJc9AJPI9SNjdG33PhOQhoi3TxzJkvVoPbL2f9NhR9KxQWqrHisWwElEKPXl5HFxDG8mInhl9UZOS5j7h7J5u7+iubbRk0Vg7CHQA5SULQMFyTftKXdMJs0uQhflEWuFpM6wU1i8sYyKfJUInTEWCJKMa9HA+UKQl32Cfx4bHa7aPSazopHYpxQqznC5pMxZqaWvLz72W8HJdp4ZyQb0o+a6lPzpkxiKjpCHk4SR0mdAzz3A7D70XvzQOyGJ8+FQho2/yGwP6paAXnwxk10dPvwse3AsexJ122636bY8eobssON/99lv66e9/Qz/9wT394Lud3rjxkMDP/9B4/n8pbf+Lcv+ftTv/jwR3SE/+M5+M/KeSH8gPJ/+FYM+M3cP/rOH0v2h3Svuj/0z6H3X64P/kffgvdXNxX3/w+zf1Jz95Q9/75kpvHItPNpKOWvGBRZJ40wnhugjeRB+nDEQpV6Gn0ihlveRVXYPeNFdxjS6/FZKrOv59ycsTong7eDVIPun2xKG9eglA+oXcVu3vG4pjPRgl8zpevG5LJWhCMOSQunZCHFWaWFuN8kbAyqgCGq99m9u1ib8m/KI8cI3l4KoqDghdLf+282V+osTrSsvSaR+9Auyrl9XrpeVhe3lTv+6iaPrn2PJYz8xOSJ8RnwePF+tgEwyb7JTtn14fcJYFXRMVdBVr9VWI8iX0ArtYHr3O0nzlDro9hcKfusv0MfnEmlzgtdrVhec8FhUDTOxDFXUVe175zHEA/aqS76VhC060rC/Yb076zrsLffOedGtxorz9Gw0P/5t0/je6UX+sN47OdO/oEbS/Vuz+ivTv+FDyr5XY957e/7c6B5n82+yN//j9Tv/ij7+pf/j7d/XdN2q1249UDSfs8QeFlUPfrECTRhXnjXa9FCbyvrNVlU705q3Qd755Q3eOQusmsQ8fOA8NpM5LXR3kW9DApYLPpIHzZeIskDVfGW+OtduEB6Y9Rvb4WeVPdAyJdJDw33yOyGSnUra/oNrnp1KfOQwln99S3gswreHiRHzGedOO0GfOe0n+pYUDB4mzsH95cUDi7DifTXr15W/77LBhFFt7RSP5CwMn54/4MHqnaCuCEcuCJYGfNpDH+KWRPthMiX6uRF0HJABOwde1agIIbhdPeERFHT5rGgJx5GEUba0MfcYHTTTyN4Hu3X2j/O9amT6Pzk704f2P9ZB0e8GZiGCU7fGZ1r4osC7F7yM25ALLm3P4m8BW4uzSGz4T23afz+CfC7IyaUIHI3OWdcDkhA/h/edLGvS9eeum1v5GDvl57DjTQR8RxbwMP5yuAni5Mhj/YPxL6opxwtZcIPKWNaBTho+bI2oJHzkveAS8m67RovN5eNLFZsO5cKfBPzezzXv0+GR7sZP/B6+Nf2VzsZF/3rXttyrBHvqdlkDPQ90/eahHZw+12ZzKgaURvR24WixbNU0gmjmEDh1yj9ZrxuGm/HeO7t29p7u375K/rZs3b8n/8Zbh/PH6po7Xx/JP+BqeiERsY7fZlr/ldHZ6TiBqx3xinuOPjG/nmAV+QJqomyHGDf/QbpqM/Zkaa6TDFYUYBQ8OowEf8ZqZgJWWi8U8SYliidWnJ/DhiNemv0CBngdvYHwy9BOOBghIe2R4WiCN801ETijhQrZSzgQvBiwKLX1EubISOK0CKjpWipLq8nI5qHWaeIDtJKMvD/XIwwpH+GVkzvIy+hpuG9H7SdiJHryRyZyAgz2PMRAhHODZg0Pa8zCTZ9Jk5Fixpg6CGgxZNIq6RrtKst7Yp+y8JPI1yeEueeoCPQVG+wYc0gPd1TTwS0SoIaLYEfDpGKcZSy2IKBYQdSxBoNVaTbuQ6GP/sN7hh4qHJiRCS0I/54IHXigX2FIziWt0aWhr0CWoayQtePi8qFi2NPdS3ZI1/yPSNVTLgloLKIyuLFJ1tEgDpBELOfrZEPxp0Nf87MOMDiVFXlnEWNAdwTUSwZ+EXkbG5ylvsYN5qAslFs7EopR5S8h8kpC1wxJjC8cLxnqLvEnHx0u99947+v3f+7Z+9Pvv6b131jruzvj0479r8+j/1tmDf6fzB/9eu4d/Af4jb4T/nWDQL3jj/KXy+a+k7a/J/4b0A/ChtPlAsXWZts0v1aZfF2j7P3Tx4D/p9IO/UOS/0Vu3ev3hj+7pj37yNm/INzQND+F7opy2+CiLoVFVhapKBSHpSQT1IdPR9MxN131dkD4PVH8hNxMZz3sePQkLf1Hbl73euv+WwSdFswZXfEUdT/FcfeV1Iu8AAMnX95fKA1fG7rnPyGdpf9bQiTWUhY/H8MD3WZq55tD+aelM/bm9+iTzuTEzo0/T/2q76b/G1x74qnnAc/irpvOL9fV71Ytbf7dbru7ZKky9Csl7OLED34+3kz3KNyc5S5X13e8jRJ0q1vqKNEDN/reeLsoHjW/czLq9HshvtArjTAtt1AmMIF+oyzt12oINwZ8HpA91vDjVjea+VvWvFOmv1Oz+m1bpf+hu96Heu73T77/T6EffPi4BpuniofJwrqqWuuNjBXt61NOWD1sz+/SmHrXudrp7Q3rzZhBkGtgT9yBhZZLGvAdO2N9s86mrbB2wL4JUGqHNBDcS9maIMrt7es+9augiFFHjvopzWJAP9v11ScNtquQr49ny3ljSq7OwKrQNQZamael7FTU8QdOUtPBjQx7mYe2sE+msE1qxP9O+nDh0Jc7OadhJwu6QmgW82kbRVBo5W5d+tsmgnwpf62bAj544TEJm5kx2gGwTNo/iKl8wEKa5T4UtNWf4FWf4G5x9bqjlTCjoHbjZbXcqZ/nNRmfn59qcX8jBjq2DVwRRks/Re5uELsVnpDpccchMaHsF7gMSZ2jb7b+xU/hutyXQYv27rkOntTrOrU3ACHqUlrDrwNX57PqrMktjVV4fv9jWPZgfCWRQ2vEVypWsXzxmHtcWP0zMnXNsd0DngnjGDv12+wDPxXZDoGej8+25THMK3fkGH1F/vr0odWeUzyhvSLelb89UzqoYz7ZrtFh3+LtVhX1NV2vRdQR01rpx44ZuE/zyz95uk795dEOXuHFLx5SPbxyrBIC6lVrmoaeS4xo7xsw69sjr+8S5N8m2ZoJfGT/NyJg8j0d6Tl3oymWHyJ15qMpErqWoAwYQZfIo360WWi+XGNNQP8r/E9cWR3kSJQY548hMi5FKPinz4CcmuusUFcxmMLc5tOeCTCEzwKYxJgY/F4wa6Z+Jeo1gIj8yGQfgSZkJ9uQ0IcODDusSWKnQABnkw2CSB7pHNArCDqKMqCJ3gKfl5UvnwIvezD5eR2hSkW8dLLuA4ILQY8K+Cbsm0gxUIAU2NiwagbwGRN3qINeyhU7CnwXIHa0MtqrADZOy84UAu9xe8rQxmUf6qLRXatrgwWnnb/a0HXIqCftETlwDfW3jgJ9q1ejWqmPCd+0CklaWMwPeyIigEwuQ7RdjUlLLo7oGz96zrjMPqEcYlN9htRTgT8RS2XVGRV2FzDkV+hg1+gb6ljEiGl6q0SUXJMZgKMG1noVzRoIHSxx83c865XHgAejlRbUnkNKXiPyWfrvSPzNm5ldhG2u2VjyQt28e69aNpbpmJEr/UPc//mt99MFf6sFH/1XDxS9Q4zdq4wPl/hcEaH6hJj1Uk8/ABqu2tO/UwrdlDhgLpzwDLW+iLW+mkR4p0sfy/2zQ5g808onL6f3/qgS/2zd6fZc3zW++vdLYP8D6jRZNZnwy3jBslciHqkrSU3BR9Jqhy6uKOVuVNv0Wr/wJsj+p7RO6fSmarPtvF5X9sB9nZz3Upa4Ufru68YCjxdc6fLofcNMXcmc+dfV4PC3Mdc/D03SfVr46EZ+mdZvxdP0LyhX6GE81e/17GZS18ikeX54iNvK+9unz41XpXsXSV5V13X5fhE5Py3iRbk/TvWz5RXyfV2/ernd6PUyQOWB/PYid2bP8OffDxfUG2d/+fX0NHr+RXb/PV52SJdLj7vfxGVR4I34Jj/NjCKKJffbE/lcJWg+zGeRclj522FAk0LNH7dmr7nS8GnX3pnRjOWjdbrXSGcGfLQGenZacZbo8quFs4Q94u1HUZ4IyF+rqcy2bc60XJ1rHR+qGv1H0DgL9lY70d3pr/Ujfe0v68fvHevcW/aZzVQSAfGpsF0tVdcNeXdoRSJhyzwG2h9dOd46y7hyHuiAApAE9EYoO4lwTWfuLDLfKeWlv597CkXNqwt6URmX0T8r8m+Z++C0IgkRbK9pGLajJO23bljNTU+oFTemATPf2GaaU9y/BOa7wiUYNPJpFp26xeIxuqabp9oAvB4toQu7n0cq2hyc0QoraHslKPsMQ+En44tDOQKnQECyYRWfOnIZtm/1i2mw9n4IoW9YBI/JwhITdaBEOAAAQAElEQVTPRtrGAZ/gQ7SSz6Id+i4Zl/JTq/WRFusV9S1npESAY6NHZyc6PXukU/98iYCHg0Lb3Y5zVF9oEjxhV9T09LPiUexuFD7zGvYrvhO6eFx6xqcfhvIlkS3BlYcnD0vQxHYvlwv57wv7P5rqAh5lfNGZvu5fgMxiJ6l9cMgXJZ54mXTQ7bKaPuaR4ZeZLxkKp26PCHlcOwI0iTYHdc7OzrD/VCf44NHZKf6YcUK+YHOis82pZrpzbQgGOQAzMK7mG9htP7RdW4I8bdepXbaqKbddJ9t7tFxz/jzimVzJf5OpCeZOjS5q1JH3GM1oS3kZC3Ut4Nzu/gviLwvyXdOKmSWf7bcEok7QvScu4nlvP6QhFZ/3wzx2cnwi6NEwG8IZ8nC4vJu6Io8TmbiZxQASjxF12W4raUPHbtHKSghjbbj/snlPlLAnqtmPCOMgnBA29xrpyyTmVRy+gz6GFbTDHNhxFLfkGYSJAfPwI0yeYJnyzOdQW6mCRxUYoadAB9eISTSnWODJyPISwPWiz4xKgk5cB85FJ0+US8ySH7/OtmRsm7AxF2AbE9zOzejvyaa9jAbZYVCOglqBjnN7xUOOcB5UaskcbmszawLnuTLmREWvrOzxIe9a82+YCEsCc4FPsuvxmd09Y4J+YuEZkVcR0GCSMZmCiRbo5onvb9Pk0se0lk1aOmMvskZ4WpdRVqSiZZ9SmbHZc6WkhYe1qnhpAHTFXpcpPnG7bg/0VoHLJrIPALKFr2U/4+NiN3VFVhm7QKOarkEndC40A7ay2JT52LNwzeVMm5h/8txBtQVR2OWqpi/tu0c6efR3+vDj/6779/+bzk/+BpEf8vA90DIeSPkDTf1HCp2r9Scq6NTghQ6py4KaIE/Nm6ZRkQrgrbSR+hMt4gycMgM/1PnDv9Tm9L+rqT/W2282eudtuORHausdbyxSVPa/PvGqSmuU16sv1bNVj5vdWPC46uvcV9cDngNlOBlz57+6lnyt+evxQC4rpBS8X+o5cP1T0Ktc+VU6fUqf18HzU0R+Ac1+Xj0er0vUzP/luFe8j71cj1eh/t3o8/K+Osxjp68LT/p2Yj/GhuXJyq9LX6gH2LmyY9ZLY14bAl2fxBP8mEYT++4ps4kdO1VTwzofgG7cnqMV++WoEsdJEFu11YWOiercuSnd6AatYsf+lOBO7tWxZ29yzQeVnaJfSMNKkdf0XZFWvHuYB7TNGfvhh+rqD9UQBGp2f6WOQNCdxUf61u1eP/72Su+/1er2elQzbRScA+vAomj8IhGVDPbOTbXTqr3QnZuj3rgdaggAIVQOVqhcuaxInsYFpU5zna0c54pM4nNAYl/vM0zGDtfJNJwlArktqDnjBOcjn5EOaJtObXRq6nrWTVxzZzIVCLl/Ce60rRZtp0Wz5EC/1Kpbk64oA4JBpc00PhOTNk2rpqklbM+cE+RZ4CLnjoxBPoyXL0yMSeGAD4i2It8gk5R+4sr0M/1In4xtVMENjpRd9wRoHLF7JJ1vGzOVrHOiTcgvSuEP6+hfgxz7Gyfr4/1ZPjg3jSCVM5N1vCCocL7dEPA409n5mU7OCXwUUL4413Z3MaMn7bfa+vxPsGhLsM9tZ/6pFP3O3GdzDp8ZpwRTHAhb4Kvjo7XWRys1bc0YZ4JMI+fVXMCLCmghoxeitq0TVHMqfAfxlbuSMrAfii+hIw0maNM06ghCNR4z+mX7l6DiQEBn6AeCKz0g5YP9wxdPBoIsI/POEosQfFtHqIZH2zVq4VkX1GVMBV8joGuxebHs5F9TLR1AjFaMPM9LpUC/4LXhpHiJaNTAq6Nf6bNYar1caQlagkB1cBJF513fl28pbRkHB34S8yvtz8oJ+Vn+Z43xb8nP5dCVq0ZBK1qcjoNKExTlgG+GRGoVk5pFrTWRwyCSlHBEj7O2/tbFsGUC9QxiD4uEmL0wh3TpN/PbD4SVQvFkpKwR2PlFvgnRJXCIy3mvix1Y4+TikGjU2HkltdsqqCt6VipBFgIPgSMDh4qWxxBXSOYPqghagzrfTAz0KjL3qdDbf2jsMey4ERtTsVE8lrJ9WKsC86kUdS2EgEqMA2mtQFehUwETsgZS0FZRa8wlFXsn6gDNLTrWQUYqC6WDZmkYETfhg5rAQcei1MG/UmnDp3i0aJMF2TjqMsiDtZ6EDRMqkGD6jIIFY6GW8x65hA+yQXWmXzavqFGSSUffgYoeWan0p0Be0FuwXRLYN2tNx/1tfvssyd7fdJX96I70n3VPymEtSiO2IZbxCnw4j3urrlmoaRfqCjrSGn9U0Jpv0sS8HHmYR+ZWKt8SE20VNIGNO23OP9aDB3+rjx/+DZHev6Pukdqm12qZSS+w+EzKj9TFjjeMkWHOlAUaKbWgA0uwmsEbZ5VXqtJCNW/QNeSReRbSGQ/5OW8eW3XdKXP9Az16+P9X3TzUnbtZ7763Vrfu1Y8P8UCPB9CdHILIP+kxpFMn4HoEUFHhZIMsNwUZZEtK/nGjK7/G74AHqt8BG7424TV7gElSFYQq1oBPg6B5LRq9LFN0ftkuX376q2s148H7efU5Q4pXcEMw7K8Xr6TWK1jy+ru8vJ9ev07sBdh3TXt8EfK+lvHJHvAy+lKAXQXKHeJ5fApPPEDB3g8idpTTFQiayqikmmaWFtVVJm+M7GcHghYj5S372C3nhAtpHMhP9Kol9qvKC9Il5ZXER5reZ3Pg4EwHbT5n33yuZXOhZX1Cvw+UL/5Gsful1vpQb6wu9K17lb73Tqfb7GXrfKL+/L6Ut2rQgyOjGgJTnbZa1TsddUlrEASA5v1+ZsdrTMg2Mun+vpLd18B3VC7njhE7ZoJA84haES12NgrOOE3TUSYfDfqDtpXPPkYNXajeswzSCkRp7+jXtB0+W1I2Os4XCzXuTz/7xnIsIwK+BvIWLXmCGU2Yn/WyLZJ8jsTfvT+Y3vVUTGpM19RqmlBwtlFdqValx5f7Gnu/7M+FYgY8AYu5Cln2ng/1YZ75cVm02y/LbqX10ZGWnOVbdI8ImirNf+ssl8CHAwoOAp0SwCnfkPE3g8hvCAxtCBBttucEhzbaONhjlDqCRrSf7WnPNxudQ2c+F9utdgQrbOOSwIuDGR2+djmzhmWCK061nw2ef8Ycg8AYzqjOu05X/bAPArkOKrObgUmy/Zovt2X6GYHPm2jUEchru0510zAOpYMQT8wSquJz95r768ALsppxM1qPYdeoBH+6tqQNdeZfxh1mnqtBn6Zp1GHvEnndolVTB6NRFXnBGEUOoQV1c/2cr9Uw59yvI+izXKy1Xi21JN8wbsKOxDnXvvXfHdoSBOoJxpVzObK1tzeT97OWiNkknsWik564mGw2mIEQxDOo43Bu4jQkaiecVGt5tFSHscKoiQdxYGJv+h1RwK38B67893IyQg488l5O9mEcPomB7kHaoQqp+WcUNVmFQZUdTSoQ5Bsejbq4plaQF6+mTebXj0pE63bbXtvNVhebixlMtgvK/q2cU8P5AT1H+tnM8KiEimRbOh1yfmD3uNo6523NiPgRfwAYTSBTmtvNiWbIqFapHisqQhE1qfMHUCx3hUWuEzRA8xXYHujIzShMLMY9/u1Z/BJEyAmS4qOZXtafgI/o54e6aTo1bQtPCKlzfQGTzXplxjszfkaZGEyOOZ81QJAKVEYy0T8zBhn/D/RL9EseOyafKAft4ZSHtKToEvjAbYK26Ebd47Q0Yhc+pD6Ty5ZKsDGjh5DNM6aGdw8/LMvVQjOIgPIQdC1zsFnwQC15M1nNgGbdtdQ1vJHWsKjwWcViVhEQqpQTYFCGdMFCdKI+PVLOBGgI8iz5lGQBavUa+42G7Snz6oxx6dU2I9YlCZ1mkKVF+EL4RLmT0oKmTpFb0obamsARrSUIdELg52N6nNDxPrJ/LcV9LY97vfutI3WLQbvdQ7zQg3wJGImVCNBtugKyz94h2aWHhoqMQSIkl6S8QFfSr1++ih6orHQVqq7AVV9WfK3Xl9sDnk/GZ9Iy6P0MWIzigH17WaCoKyl1L7o5NOiAF9F8yeqvLs9f58V72IwyTM/MDWo/zzrYPXG/gPdnHZcnZHwJCrbnibf2L4FOr6SCx+uVOn5ZO9mgl8ULbIFNWZ9ZNst4M+BTNBKHgoldJhmx2fUNQlUVZVda1VlzEChxgEzsRXf03InIjfJAnr27/JTmWsp8qOt9a1qSX0JHqo69MdvaoWffvKVuqyX71C42SH3E3vg30vZXivRrHccDffPuqB98a6m3bgxa6oHS2a9UjSdaRC+25cgf6DfoeJHZq4/q2iSx30cCJsy7f2ninWGknipeAygmXjPyJ1LA+Sazhy8YKdfQ4ouGs1XgF3/zJ6JV1OzFa6cN+UZ13aADaBs1baeGw3hQJ1USCNVyPx+2F4sVwZ8FNNAtOrXtQnW0UDQK+oRlYU0YQR1ly2+6Ri2H8mjNE93ki5RzUc8H0v1up8R5IAj2dF2nBl0C3aOWanQwtRG8UI2+klP7haoyHpg+p64ogH9JK16Bz3aCA2kUnlHqMzokzmq5MKiQ3cnfJDleHmm9XGuxXFJeyvpXVohe/rbLjvPyxfZCcwDofA7mOKgDHBg6LT8bOy0/nTrdkBL4OT070xmBIsP93H9HYMJxAtuzWHYl+NStVoo2lIZBicCYUzG+QtdA/nzbvhk+GYkZkt3gsQd5D1cd4HZDxX58whl5zovu5jW3Rh08G3WxeUlAynq15SdbjequVk0gp2E87ZMWnRe0tV0Lfae267QAbed8q65pCq+IkLiz9cTfI8/Z6KAXZ+C6qdS0NWMakFTiyKuMrY6LQD7XEQQKq5fQk9T54Llwe8MssT5ds5C/xbVkzNquU4NOrt8h5wHj4eBcyjxf+LYBgR3i6qnb8jz3+DsjPKi7vEd/q8RSSg3CcSzacdsUH9LRxpMHZzYYW3M6D/IJRp7cHuCN/0p2f0GQYgt2oGfCD5foLZwJteVB6C96DuBDQcI5k3nb0CJ//2KRZDP1mXbDkzjhVAd9SoqTUwnoQIUzxaDHAVFLuFWURdvj/iNBxKxc5GIr/LXHtE8PZX/7x/lM/WOMeIqFiv4Z+zMlFf7mZYmVVGSGUFtCh2Dw5jQoV4Ab+3il1f32cN0BbgSliJ39Dl+ykFhvOilYSGhGujWYSAXMR/JEbBmniFZR1wr0ITaDtpW7FDr7I8M38dAlJkci+NKD5DLEAzbvgL/ts2NiDvAwevps0aXoUwyc4C+WQ1J8EgT5gvqgbyBJpKJeh7zL5O1F12VkZ9ozoSZDzPoIyZO36xotefiWHYGe1VodkeuuOQR/VupYnOeoKAsZgaH1Ajqio13ToVMLe97cUq3UhzANTASFdszJDRpcqOkGLZYTQF6D7/Kgnjm8I4qd0pb+iQebej6tEMEhlTetLGFDxh8ZKSpj20i8kcIF9Wt8UauLWjU8x/5UZye/Yi48lIJgkO4z/x5osdjpmNkdGAAAEABJREFU3fduFB12wyPlyZ8OZB2u8kf+KEzKSNMe5CcqX3BXRZ/Q869A4z0q0muAXcXzWV2v9rVRVdfQ/XeR5nnjcdXO5zm8ovIqzaflIf9C7qIXkv6+pZj82u/r/B0RK+GlxHD+ujC94XEry80ndozHrVeyjytfnCv8X9z8ubTYjs+F0ScxsSF/X/FJfvm82l5mXn2GcZjo+1qBPzwfrwvI59v2f5UxW/HaXxk+vQxeRaF57NijlT3bp6eC7uXkeKDdK8QZX1ME0H5vOKdiUa4KnAPeW/vckHbKnMF4kcQ+M5tXS87BngW7b8CHmQlIC2i8dw72yqLNPegTGc4De9wLKh5IPYGg3d/p7uJU37436btvZb25Ptdi+I2W+WOCQSdaV1u47bSMpJurlqAQrMeel+EKRvJXMVGekDUDYdycGDgrCAQnmQarG/beXTRqOKgv2lZNTR4EO/CgzahJtYfr62jg2xDUCSlqRQH9OC+1nCcanx3KuQmaEiCrkF0hkZQP8/Oely7TSjCUmF0NvFsQnI1VLnbvnIUS/u9TL5+5IkLdAl2bKBSZ89IAxmz7J5lXDa/SWF5yeXX9jIqkknidUaHJHsid+wbjWgnjoKok+Hk2zmdly5GirtXYZ511aVVhf3T4oYMDaAgcWFdFBS+BiXNLxg8+Pyc+WE/aYdcOu3ZO/UUMghA7yra15yyVsClhf2asAj4rn+UIXCy7jhGqBEPOYwN+SRI08pm2uAU/uMy5WgU0u4wWAuZnqNTtaU1yWS4FbJQC2w2RUqC3wFQgX+ilgII0TFBAQwDfh5T+AY0M63SQRT4D65mxVXtM+9R1FX0b5lmjmO3e06MENRUI6ms1gTA/2AeIi+EP+stUtDfMdaP8LIxz8YLgVQvsj3MCcxfbnbaMQeLAm9AxIyQZnOkz4+GyH/2A9eWdGUChVNg4hFnpRFDIqWDiNvSAflIwSE3UasoEnjTwQF70O/kvaG/3QaAtEb8tB+jtsJW/FeTUfwTKQSJ/U6e0o+jApBkJKFhORv6E0ybkOZ9LmgkSJSZbL3+DZ0c00hHFi+1WA5NtJBiEUsVxbddp0S21IKq5Wh/raH1UsFqvidgtFOicIc44ISF3BxK6Z8spoJF0OugB3YQ+GecdIPIzJpXgkNtBoSO13mKREIMl/HhI835Ac1FgYt570lJAln07gwfT+oARDBBnMDI29mGPj62v0NH+tz2WMeA/9/eAmj7veQbjVIdrq6K1fFlkaXdmpB4gKwMvUunw0CLDS3TChh57elTbJjGxRm0I/mzx/dZvKASLAtoOMQG3gE84ys2CFiMdmITi7SMD0T7q8C9R2oM+mT5pHBT1pK5p1C0aNSxM3aIjvyhoWJgbL1htp4iFom4UQZ5Hp1PHGwxRbIJAy3bNpwxrLZo1LSvEr3jPWIAGVHghhAhFk3hz2+hie0IE+6EuiFpb3WV3pOP1ba2WNzlvN9CgV7OTmguwARfKLpegUMYOcc185XGPYM4OLGw7dTwjqEv1wBw+ZcF8RHqiTX8fXz5SjQ6rG7VWx52qCjbXuKuKsSt0h7QUVMWcPv1qtgc83fZ1+e+BB140MX6Lpns+lglr3f6+4XX7nbcW7vnLgywRE3ieyEOQ6Hltn1Zn/mKdq7zeVSw8L4QkD7ZhWr3c5W4vg5fhbhuMl+nzNe3LeoC5Ucb9uunL8v97Tu9n+4DX4gqP22th/LvJlP26XgLz+uMBfIE7aCo0+2Fw3tB+1/k4FbvwGXSRPzwsFRRGn2M4EIo9NpthnkYqaQx/u8bnPdbxDBILdUKNAk6IObeKYN9MMCRxfukP50F0WXaVluxdO50r+g8J8HysN45O9Z17o967N+je+lQ3mgcEgB6pnU7U5Qut2NvfWi20aBDCOUN8mOpzwQyCAJTF+WCGg0McOlxG/8CnPlvI/UBwmEUNzn0VCC3qlr1+g21GS1qrpsavIidsm9OatpBsN/UBTQR9sLGBR5DKdQRHIEJ6BWaNNIZcF/Dy2WtGUOe7UnDeaukX8JNpanFNSpyR+mHgTNDTfVLjb4I0taLoQDsSMjb5bJfJl/lDT9+ZcXJqBDwFQr4qv2CBQEX+KkxBmWEOxhFBCv6JMRT8ss9/pDKvqGkGTYNeteqSku9a1aBd4tfOZcBZprChr09uWft/jE1mjDhNcVYaUX/kfJs1IWcqc0x0qxT0d7Bivew4zzXIVaFN+EbwjJDKuRa9XBb8Rb3KxayHX6kqdZSZTwL5AOqRqkJjWsqlK+NiYVH8XVE1IRdAaPqp0M2vLptB8RE8XHYeV0I9lX68cI4clfokfwklcz7PxCEy51jhB5XzeC5WBNKCnO1qwjaH2TOhJnxiyLOt2N2ER8moCLCqAKHQH+S6jjZGvGGeNpyHl6ul/A2uI2IcQf+ec/kFsZcd2BIv6An4JnTKhRE+C3jgj8AXZHV5JQZRKBpRo1glX7nU0YmJExGumjGSQFdhkKA2XY8TLNDCt7utznYX2oCzfiPDgZ+zEhzacvjdEizacRjuS/Ao4TjLz3Y4MjMONBr4r7qVVs0SBy0AkxHDF7HQUbfWzeNbunf3TX3zrW/oW9/8jr77rff1nW++r+9+87v6vXe/p+8WvK9vvf0tvX33bd2+eUdHBIcatcpp0sgAOs3YNwNfY1ouqHBZRU5Xpge+KDVzfdDi58sUyXngZvdX8SWDiaPdLhaBzKJlpH3qAM/I4AwGD37OmSUQFH8MPEz2z7xw2L8ezPJHs827LFa1fOWU0dW58NxUJooxeEIOuTyIvMgNGf+aSuiZC0aqE7CsRIhmBHmPidQ4lEf1BGj6XS+P85a0JxCU0dn8Zr62fIRf/xhwMdcxRixMkM0Lfabei3lm4cu2Gp3nMa/ln3p1/hbPYqEuOp7dFtTMtBniAYja+YaHJKTyvyEE7U2hX/JgdG3HfFlA2VHfiogNOtWk0GM7GeqtT8J3PS4a8LfzE95tkNfSv0Nf02dooI2eT1u25HegBwPAXl4TPCeo7Y4CyskZ7I4mq+0m7L8g+HNe0kkOKA2KLqtZBO1NOQ+jFPIDSFWl/RX7VLqsQqbzVyF3lgpNJV2m4jqUbTdFbo/VdQDp4baBxl7Oofrr9Iv1wGEsD+kXK/1raV81D1SPl49L1SsqD7is/EIzV9eeL1Twb0XY4Vl9XemrGvW69Dnw1SFz3fTr95aXGEo/Q9chZwHgedcrAf7XHbvPSoeor/zt/dHLgD2iycu+jOF0sP4JsM977BOPo9hZZvmbaOVRKR8GUobIfKaJM4DzHEwOfDJnD58HJs4ZYvepcijPKh9gk3dqJPLe1XrfypECLq0ilqT+ZlCtDWemHh1VB3v0jg9ZSRv2sOm+muFDrfShvnkv6f03s75xd9TN9lyLfF/18JCPZ7ec47JuLJdqOTuyGYevmSUsTBIfpo5Bnv2yfDagdk5HzDQdh07OCpy6Jc4KvIgYihqCKYu2VgPP2EPs+utyrK6RUQHf+M4J3ER7FAT21dTazgazGlFBueIMhR8tcpzIawbnRAhoh5bzR107bSlDm+19svAPzspRWx58RH/s8fktcUYW5di32ypGgXPHWJAZn5xdMzFKe37wHYHKQjpLP+TrUlfpictMqcj0KSAftrX4JjBvrxd05SxqedAe9Gqi4SzSacH5a7FearVcy1+gWCwXaptWNU4Py6W/ONs2TaMwwrxrReM0Cl0NbR3URci0FWmhr2u0ElOAsxPyaVXTNurKma1WFP623yik5SWQR2PJY1JJrUbJMFbCt0aOzOzB79iVqSs0BD1kvga0GQo/F4k55XPniB6p+B+daBNXdl/qM2WPzeh2RiZTB3cJ/gycMmmmLpe0tKBmBWxJqI4ofncJYvpZAeRAj6rQQWslDZ6xyzp0Dc+5A6wPEP3EBdcy7xt/ScLjxbO1ZJxokr8gc3LySA9OHurk9FTb3Y5ZiAD7IVCBZ53EpDPQXwdgLxTUWzDqCUXkPP1LWgeCPfC17JyRjiVFuS0OPd1e6HR7rkfbM51ebHRyca6HzoNz/7wm7Qj+7PaHbjtCRR5slHGAHRmMcEugpgOOYlbIr1jUFg7+LG/ozs03dO/mPb115y29de9tvfUGuPsOecp339Kb4O3bb8l4i/QtAkX3btzTneM7Ol4eaxmdcj8RBEJ0svyKF1ySa/xASknYnQtULk/H7JwnotM9Sh22z0WoiEgWt5UKLwLIUGYAErwN57PKA8jinMqkGuVwQmKSJVOOPXNrp2260NbfosJnqQSG4I9OEa2CfyKfWKScBg+bU/vPtAP0nrhIQrr7TcifU2s0A32Qlw0GIBvY4j6JQFVy0Efoop16ovhFHwJ727SVF7WZv2RVSh/49HzSkKDPxaKBmgH5jyH4HdpyJhBClDI7YIXtDYuMf9K1bI8YoxXzbAHrBlX348Ic0IhPgbC95Al0Me0KTTBvIhr6NQSDGh48+ir4V8nzKNMn8wAlZNFBrF3qupoFr1bHgsWzyrxMGvqxYGLeTfSeoB8RkvAprYzNQPCy3wMbaU/4boJ3BkKOuPytLfGmtliiA29yU/FLr+VRq6OjldqmQ0fPt0pVJXHLV4VM5z3V3HqA6yqGsOKNvsIXVRZ9ApA6D8RVaEijIM/tcmokVRPpAYyQCjLUV0ERWUJWgexLgFz5525OIbEfVSUVFD76+vraA1974LfiAZ5fFgluVTz8htUoZQrVAVSWun1K8kq3l4dX6njNTq+b/zXV+BzIGIzPgcuLWHgsX9T2ovpX6fMiXr/r9fbVy+IL9wmPPm/xT4ll3lnxp2r/PhYP25jXltqpL+1rxod+XucmBu9p0PT4NmkwyN70OfVey2mByUIT+0bt92kTYRfn2ZYqEXxI7FEnKFRnsRmmQ0JiT75XboytMh9yZgdioMvwylpAt4RuxZ53xc59VfIiMOTzRhMZaRdsAT8khvNL3Vk91Lt3d3r/nax7x2c6bk/hcMZePmnp9x72jA1nOiPDKfmMEDvOJehBXkjIpJm07EnZbzsN22oQ/AnsCPoGmrXoGKrY9VfooBkjKfWiNoBoF5f9QDdyvmspGjI1lBVpgHrO4x4K3AHcBjgXqvChX+FZQ2vQVuorznOThN94UUTMoC0jOKV+f17KqDAVmO4Z+Oxg0JD3vMgKYaCSfCAoFZWKmfu8kDNDgjkv+xtbEE+hKvrAQII2c2a0XgfIsuAdBejOWcjBoIYDUl3QquFsZlRua0Jur0u+VgNNOB+N/MuNS+zrZ70r+gR6SIE8y2bg5WPr7K9KRY9iWYamUoQuMbdJ8vna/ck+vieyBkm5Zx/bzrnf47bi1yfsH1FjLN9YKl15sVwSpEylfipOtDPNZ8KDlVDQJCUJalwIXgIfCgSFIHWeau4JOQcceO3ZmH9iRJ3SpMKvUpDiMYlUnEVV5sYkFRrRmdYINW3LGXZBsG5V6oZ+0OnZacHZ5pSA0Eb+dlA/DJzjU5d7MTcAABAASURBVJmLoSuX+fkAm1LmQZ+UeVAjGHQe1mDCl+cQokCJxvUMrKOugxcWK46CwQQYcNkJwZ/7Z490/+xEDwj6fLx5pI/PHug+6Xl/zhF44FEegRlOaphMngAZ4zLyI1VaEOjposPQ0G6z0+5kq3GTtGrWcuDnG+98S99465u6R6DnxuqmVvUaTVvO2i3aBusbKLkaXp1uLm7qnVtv6/23vq337ryrm+s7Us+yss0aQfa3SOCgciBvJPpmbJWBbVJQV6EPN2pTUC71FS2W5XZxMTieXLRmfJFLmmdbnQ9qCAhkFrGEUxN1iUWth8L5zOR3BFPtpH7canNxorPzh6TnjMvIw4AsnpiMpIRuhtCA2ARjJnWLBVjyoNVyUIUXNXXg4wqqSWnYzSDwkhgJB2uMVAJRE9pUyEE249r3yN+eanP+AB0+0tnphwXb/gQaAjdEEZkmcqBoiy0bAj9b+Pa8ifR8MtC3O211gWXbgoy8TK6AwFa/28hIPYs//mhg1jHu62Yf/NGSceyeBOMSxe+jHMHN+DiYj1E3RXfRNttbKxo8g68jEpmJ9oyP6Mc8m3BgUmCHqE+g581vR2oM5KETbdB5buTc0ncBnNZIpTEMxhs/BBAPe2ZsJqCCIECUefAG9bwBiF51RIkID7tR2/Ok3VYEIVvJv7ve/7eekBSaBgNqo6KPYv6XSUGFXuTU8K+mpSAwEwtqEMBBHlYvFeD3akp454B+zle97J9gXs7p3C76+yciWKhykkSODAI/lVNkWhpkMq3MnzftyoGguZL6eAZV6adnrydIbVxGv2fJLms8gC+DolOm+3UB6avcTAeGWS/E0zw/jf6yHb1t79P9S5m2vX1VKT9+ebr8uOXFuev0Mc3z8GKun0fLYzu1t/fzTT8PHb8cPKoqVF2Bn+EnxotFprqKl1U7VKa4zPRl+16Tvkx9ywHX7PLlJJte1YCr/a6T/3Ka/7VWv0UPvMbn81Os+vvX7EfUqDH9CVDJHpxNnco6vF+Xw6mkspfjra3KmfwMNpq6RHmvE1eWYFXgOvZsEFE/3xVJxQs3uZlwUs3+vNKuD/aiNbs0wLqfWL179sWJvXpuBsloE2mC80h/r74VecN764UiVohmD8z+L7PwZ1pFsCbgEflUdb6vozjVvfVW37g96N5qo1vtIx3VpzpqL/hAdsdedyd3i8BB7MNdyJwdzKuknAMyZyCh3yF1viBn9JoRtM/I6DRRb5BYdRKhn9iPSyGD441GPtCe5VDl9gLaoeMVyooG50gshvbAfwWFpqbB7caBNhjWmr40FXtIy13hL2jo53Nt4ow8+BcnEsM6KaOLsIEidLqEy5l693Fe6FDDo3aq+XJ5zk3FU/bnJUqDfWEDkFMocErRrULPkOAlLss4nKGKa6mDoLByVsg1gvkSjFfVNHKgpyEQVBfUlNtif01bHY3aDtDWco5uSV3f0DcKD2lOK9g/1pEC9X5FX+aCz8XWK9pKUZtWYhj2cL9nkQkK5VroPrdlfChszhhmX9sbMx63Z6gzZ3XHPcbkVuRg86xjLacVZQV9DJrtD8Nttqsh5uF8QDcjFHv/Wv4TsE6Mu3VyvenCPBHtP7eTdoP8H2NZpxirPZ9Kgl9w1ncqUkxSxjZbq5KKq1LXLbRaH6lhLHx63Wy3Ot2c6WQfCDonEOT/ke3s/KzEE4JeV+5ZkCvQRxllM5IyAmZklZR6MiZDPn0gnqAbeXBTQZLzAxPPGJ0yqP42SiId6U8XZRyaySf4ywbiyI4J00SD4ahGfb8dlICDQbf8c6/bb+j28R3dPLqhZbNQ03bMiwb6VhE1aUMIJwgC1SoXPFj1JA7bNWtcC/VRu9J6dUM3lzd1vL5Jn5pDeCrf9nDwCxWxnUUPRxcefnG+KC00poJ8dh16q0D0ES+ewBNBhXGPnhQbiM5kGNv+S7AUJ3yTaUvOOwg09vLPrBJ1fd5qmzba7s617S+UCCBk/ItoZFm/TMrEdAVWOCkTxxMRVeabdjIRvHAXWQ68ENhJiYUYuQIZJHh7EvY5q0+JwMwgf/No62/79GfaEgjq+1PazrGJiD/6eB4kHhzTb3a9NgNwEIhAT1/QwxlgV6I+ESBI+YIIJPY4EIUOqd/BhjceDAjs6BjBRgveYhalFARGguCLqHH7/DvcijZx7e2ra/IBNNdjcAP8BqG9j20jA8RNnzJ2NbT0w19iVLPpeDPLwUThjVHK/OMV2sTKkhOBHwNdpjLmVZEHhRTQGtRgBq8VHC29wlcTUzBr4A0g069CL2HLQJDz4iLr/CwTkGukaUG/RlUVimpOK+dFGTzOS5XERkHUGrRnUlChMV3mdok0F5i4tFWZPjMq8hXBGteLUSp5l6m3PRO8Cipx2ZZGE8Ef6y4+WaqwwU0zEnIIKLERkH1nHvTyXaHQVYiy0KKi8RLUXeav1AsdXoSiG+3XTVEezq96Bx0/Hf7d/QTlJ8KN2K89XHwZ2I7H9Jl5lpF45a6k6grkvOTk2hDjoacu2Kii/tMQ0BhP0D3F69WKT9n5akw+pRf+JMjmwOcB9vfVTsUPVDyRMjUwu7jtOml5vlgvpuviJeb547mhMjeuPh8ZPjPEe3R+Avbuk33d//nw1LX9uOHydvkxQhVEl2DNC1DhnMrpM9ALfSeuolegyxXMdjz7OmHjy0DQC76o9kIdnm4z/TNAz0+657XB66gYF6fGJ+Qx2nMQYhMBRoi6x+VPkvZlaHudOjBgTwwAsq5WUXzu7Qn63IZPr7TrP53qi6bAaO4nXOHyF6mGHfM8fJE6vIIsb1EMd3VqfGKeRtN4ChXwOJb0Sn0Zh5qGS9BYMyAGa56CfV0DSOMABf8EsmreewL4g7vK6xJwWsB7hd835L0aea9JquAfQWKINM98JPKANrGf7tm3boZOW/bSO/avA3u3XT0p1SMYlOskkS8fAlIfnM3UeBXNyt63sgcO9O2alRrOXQFfH1Z7/wqAD3zFnjnY24cukHauG+1Gbx7v9Mb6VHeWJ7rVPtS6PkHqmXY7f3g8SPAQ9olzR0md1+Gq9qU4VHBGmKlGznT5sAjiBx3y5uMoD+eXfWf60r/s78nuK03i0txvzl2+Qj7nK4k8t1RXKlAt183tvDqmAk9GW2GavZzxUp8KInMwxPktY8MIRK/Zt4I26NdErQC80KdCjPuKKyTqA89pf6EFJ5WJkkECD7hSl8EInB7aaMcf5dzI+TMXoDh9aCl3IK1BB+uRoU2Md+LD/9Rzbj2AulnXUMsZfbVc6ohAw6Jbolkjn9mNjjZj0XVaLDt1pEbdNIqwLUiDJqLBLsrM0lwQs18Y2zQkzkNjKQfcTRs1/TSDjjpgrqko72HTKOFgCV625wAOYbRkMPvGuYxsMXYj/hiYPwmM7kd9ps6YXPavkvaYnLrOvoK++Iu8afO+3mmRX3hkdAFIDvgKBL4IxrWMO3a5bqaHVL6wp66Vee50gPsBGaUO2iResAe5QlZThxz8afF3hQxaNHI+3/W9zrbnekgA6NHZiU5ITzfnCl29mASlhtpiDAyz+GfmxoHWTjZmm6AQmPDvyCE3sakcKe8bYyI/I8FvAgcZZgd3auZXD2ZNEKjGMRVGZibdyATMGLBarnTn5l299eZbun37jpaLFWxqMdvNBlRWgtQ3BjhBx+w/WmY+8BhJhR1BTwePjo+O4XlbbXREpccSADJNyplDu9nBEz1UIFcA6jCNNZoKiuTFYDhRsUT0df+RSTwQLCGI4iAHwZLEw/c0MgGHxILu+p72GfQZtiVCt91tCAJtCZgMUI3KyBCvhvOeaE5nZSZldM9DRgfTMjtwRQC3Z/MnQLO92GpLQKl34IXxkQHPxGQu8gnk9KZD5y2BIi/yiYXeyARxhM6CV4Y+pYSNPfwO2Gmz26EzZd4YegI/mUFKaJ/8U7LdVv1wQXBpQ78tbHpLtnqMSqX5gagpW2lA4EW8pYRq2oN6/M8DS4bbZZLiE0915ytl5rFtDqLHtq3IR+8RezJ6y+2eZzwkEV68gsWpUjT71GwLJkUZ+xp3+2Fs8G/NeTAoB3kS+xsLMr6YsNOyDPvS6AVNQIucKVooasay5lmBZxzBY6kHD/HVLrBioapeSszHiT6WntGAaUw/IQVUMKxDAeq2oY8Ya7yLXbzy7OWZDrKpyqqqgCf0IblP0KduOsXedmoLjzFLIwHIgikVHogufQ80k3kWoCv0MxEVlxlXXi07/1XGwZ6vsg2vrntF16tQxSSi7nA/ng8qc+jp8oGupPS9ysv5p/kVui/BS9HtJfVwn+vCrO0rp9eF6V8e+bnjMvNx25OQN9Me4uvguYo/7shwq6J4me7pXS7j7sx1UdaXJ3WdqPOXamZbnp5/z6E1/XMg6qyax+6l9HKnV8HzFdZzB8rLD/Be47lAfgkqwXPCGSSqWLRfBu7zmAdqUHGtsqC9JiB7uduD8Slzo4LmKvQp9JftL6fJM9S457lD9aL6Zxh8WsVTdlXXKIsx/2Q8K7SiyiB54e32A4JnOXgxDnVOH3dmopZn6ZA+bnk6537Pw9N0r6PMlkhVjhl7v7msF+ZnLSra2UWpZh8X4jBLubqCUm//OPBTPgTbSg0oeXwSkupGVWV0quDhTd3UZ+IuWQuaHyOrQ9GO9bhrshoQ5MUe2qhIQ5nlOinYswUHZqNh39+xD1ywf2v5EK5FF8ubCNqc9Qt98Cj00clCD/qVTrXSuTpdoHPfjEoxwDEp79B1J3hXaDRKRf8eOYOCoIA4y4gPkDN7+Cz278jJ6JbZU+eo8UijjvxRjLob53pnea63V490b/mRjtsP1NYfqW7p1yDPASekhL2RA5l16S+11HZggU4d1i5AS74GQT5I8UKelNh/G/62yEgtETR0ngC628H4Q+zN5Xx5cl1PO/lsevq7PcMru45Uricv8t7XZ3xsCMmmndtHOJqXkdFVqstrxavLoYbgh6jNw8RZx+PYMJbYw5kp4cuEbtmy6DjvzSvsr+QrWz6ZEb/IwEcUuWfda/ezPs9DHlAR0BZoOeudlJE362+dEzSGdXVZyDbMHzF7eS5N6DLhJ/vILYFNTXicOy2jVRs1aBi1mha3BrMbQFMVroiCh5gXAa0OgDofzs60ZWQmfJ5SRldxhdzH9aLNyKLuEpV8XQ5vMWNiHgEamJZzPoselYQMqovnqHIWOZMSh58eJkPOnMsy7bZYxXMT+mR0L6CTfWC4foTe6UyNjZe05OlTBPiFfirlidKkwBYDhShX0l4v8SyKtgOy5iuXuqBgVKQGSbnNUwrzRx9TdPi3axgPzrgVPK27v3yw7Xc631zo9Oxcj87OwLlMX9j4xYSXsDEwzLhjfsChsKIwZLTFSihR9twMUlpnZ+LIzAC6rEvuVtKglrrKCSmJ1aZfdlamj5gb7NyBh8TO7ogY3jy+odt3buv2rTs6PjpSxyF27sTrCG+QCO2mwRPfMwGgS3H8wRZSGXTOkzdUAAAQAElEQVRp4LlerXTz1k2ilCwuRYVJmEyrValQJ0AteQCYqK7VlWtyPRSuD1JDpU6FT4ZZZnJldMvITfZlAXKw3L5N0CT0LMBe/0yoZ5HdEnjZXJxps3WgZAc/ekOXmZbuV4C9GT4yiNqLgAfPozILKzMfSROqzXC/NOwI1FwUnpstQRgCIva2IfTLRDZTP6rvk/zNq367I+0LtgTierDd9tq6Hl2ts/sVWAfzKIAH42D6nshjgtZ2bbHJgaeNA1AEgrYl0MQihH+CORRM3IZJW+YW42GfaX9l/IsxlIq2Yu0oiLqSAOSsbVOB9SllXrJ9xsI3AuERGPCchRxo8iLWNA3ijJpFq6KeNom8kFiRM0gY18wcmIA86Z1SnbG7yGCxTSy8LPWMUO8SYbKxBGRG1dR1lFfgiPwNNLkFmxsEyha6/2jQxVArE/wZWDRTQWiIgI8AaZCC8YA6oFfB2EgFtGWjysqG9WMVpEQZWpchGCf6To0ynwaJTcC0RybNWD7lBqtUQBfurPJJtHAomIDQak5p3t8VHhP8K2PS79CFU69pzWG2fBL5dWg+qf8X1lZh91W8pOBnyK/ycv4Zgi9JBbpVVyDyVzXz1H4GPBrTS+Aqv9+FfOVnX4+vT/LFY6rPlvNz9NTQfDaGX1hvnqtLWZ+Uv9rmDs8rX6ljXTfV60aF47l1XXze+lju583zuvws+3Xjuroc6Mp4oNQLUwhpfmK8qCq360vmU1/mefb0e/6Lu7EYvrjxuS3X1+W53T+1cuY/23Egnut06Rtxuc4gO2+CWOyrYk5c0lWsd6ZxfUkl2f/yxZ7L+2+5IVxROkslcUXQFAoWrxo07PMaBbtEXUGmxhC0euaqYFYhp6KFBHH0h3/5BhFt7PAEA03eS1YLnQ2dPj7v9MuHtT7YdHo0HGkXx+pjqZ6dXmJXmjlPiH1t0NEaij2e2LEqElJGBe0xcL7iQ13Ry8jQHM6H2ZpmenMGWNDvOLZ6c7nTO0cXunf0SOv4APs+gtcpem3lvkJ2lD41UmuJvKAS+9ADMnkjQTHQlqOirwE5H/AP7Lu99za/bDs4/zgdCdwMfOg8kI7o7n26kCd6Czqhp+nyoVzaRuXsmola8rxmzg6XKOURG2aMnF3MK5sftQF83hO6tm1Hib07chKBtSY6tR2e8XnIP/UhEGRZslxsCvsvShchBj1IGA8dQJNMW2RZfhYHnoKacdATGNAg0YPxoj4zHhlfFBrSzBhm/CaQ/cUIEPAOepX5GLWCs1EVgVYBH27EwYqMrQs1jIXPUB2Hzo5SI3oj0tNlnpNCtyx/SWDAVpkTPNXWyjVARkKm2ZqjU45riJgoNlLb4IMKwEYzSKSxApRxQSa4JjpmfKwCKCjDREE5GJ/ZnlDDmUlcuYyvxxjdoLngjDpgP/FTjYzDiJ454G9aAxpRZwRppuwg1eg0JDV4Dj9N9J2oczu13PjDPqEPFilbrmMj6Ee2lO2bhGyqFG2tZtEq7BcI+l3CtAo+tUSdIsgbFanvCe7ao0KNID9j0S20BAv7G/kCVdNCHNqlieBPr/snG+j1+Ep4PzHZkycFEyYZpbx/EMo3RWwKfchn1MsoKpgHygUOkC/ScB3snbpqRqWqGFLNRQZ/nyGZlHHOyEQxPCnNe7Vc6sbNWwR9juWATdNiBLwzfTO6mWZEBy8CQxnIHsfiOOoy+gk6hS59N1LOQHWlwDkdTqpxTDSVfEGq0s2FIqeCn9uc0sTDmAsgYLJ7o5vJZl6MiQmQCsZ9dHqkP3lmZEbfVDDQBvBvj697f1OGoE8/bLXdXWgDtv7mDwETB04SPkmMTd4rZptdTpSz+ZanbSo2ehxs70w7otmIrAQGgj9bbS422jiohK/sY1hAg33YJPQ2MmnGGG4Mphk/yO0wzi7S7nK43uWS4h/ymbZMx8Sk9v8Q1vOG0ZcFj8CRvxnkoA+RyDkwlJQPYxGhhuBPRCPBL9Oick3kLBXA11Xhl0vMpQwfQ/u06MDCn/D3iO9gQo8KH0VBjawC5NpnRkW+QnbFHK3IB/lgLutw2QcFUi5pRWbWz2ObeVNMBQPBm6HktujTq2akWfh1pEE3WWTuSs0bGnVLF2lBAKgnEBQa6yXtDf1EGoys+GQmNFZ71JQPYMwHMNaZxVSaqDf8han5DZl6tytrNJioPPfi/VLE8TQMjcapo2UpxZLncg2WJT8FY1BWwBDdNEGlKuGFnnZgDeHNCkud8JIRpE2BCC5JoZe9KuycIVWXefh+TnkM1Gu/rqHr03pcz1ap2vN+ur9ew1XB82lQ9Znuz5vfZ1LmEzq/ip5+V7wuPkH0V66pwlmVQlcvrxefF+S1B+aI4fX5N4/FUw1P6vNU41enaDOCl0ug+iFP9vO4i1/98jL4PAS/Ig+r+YpdP3O336bsz6z858Bgyt6DPYeRHeOH0HhqLXgO9SdWFVZQvI4UtrrK12XDdU6NT85n9kKmMvCFE4NsWfv94rJ9YF/4WXWedo280D6xJTcq2vzh42LRqGn9jNPOWlfWTfycoS3bVrZd2XsxsbeqO1V1Iz6xlL/dbVTsw6poFKAiwDBBZ050U0+/Lbhgn7fJx3o4HOl/EH/5249q3d+yF23u8cHhbZ2nRhsO0gmhy0WnblELdmLXiTW5pIFuM6Z9eSxtCnaX6JBjogys+8VOwfllpZ3eWE9662bW3aOtunig3H+gi4sPlfozOQghdqczX7pnAHcxSs5mp2xoSyou9uWiTlwZXXNO5VyThl47nyn4UDkdwIfbKffs071fHUit74gV6Mir5NSA2b6ccbiHaW4zvduzCYpWpT5cZJRsJ/SZ89s44G06jvu6VNKk7Hr0DHSOJiTOEply4jyUkRlUZWjTMKjnbNQ7MEN70BCcSZumIwZSM7ZB33JbOLBee8ScjthTF2ROG1OBkPEYk4Kzgv1t2UJOtv/2gbFcbMmQT08grDv61EyIwP9BXpx9Mmd1/9kP82kUjG2rJfoeL5daL1fkF9RxKDFLZJkuo5/g5/5OMV00K9Oe94XMuVzIkeUQ6ElDZp7gb4YDFckL/XxXvADzOwC9BAJ9Gvpb16gDOvqjr39aVuTAQtB4nLbDTv4plG2pm5pHC2uahuYaqiANVKkLfD6t0c3PrfMZezzm5mO+2XZYF8aZjvSp4IF4XnOxD9+Sv3qbxwFzPX3sg8KHvrabhuxySfcvyFI+5Oc0qAuyDf0b9KyCknXBJxYvUsl1fuIquTsleuzvxLEzcewsYDKmPXKpG+mQ5Qed15JPBCZGjwpCKoTVCMVdCpStqAsgw5KoczkikIZwlC3VlEodBU/Cbd/LAYNkvvQ5Oj7W3Tt3tL5xrKZtmCxowwOTeIhM4z52bkaXnoXAGMiPTG6xuMBeFlmHNXPJQBgWCFWaRSMPaM2gFz2sLyQZ2ZnUZBnHwRLZE2BQKLsu2wYm1miQH0DKWS4nOhxgHRMn7956s2AkFqa0D/qkvOVAviXwQ2CmJ/jTk27PCdJcqGdRs11wRBNrM6GOvc9YYF/GR47aZ8bHCIJYXmgwtdBn7LePevyy9X+/7z/8tDnXdrvFDmYWVGISlwR7w6Czo7pNtOp4oLtuKUcS136w1yse7iXlVUm7ZqkGGk+24l38InyQiTTkhJ7o1xNt2F70BJ967HG6K+Nr3e3/wN8RDWNUq0RAW+cnZfx4AAUJvrOe82uRh76lBA8ZNWS1+44sqMjCzp75ZD7B3GwZ4zLW5IO+TYScBn0v06AueEyoq8gX/qLCttFHhvMAFWX4BWsZm8RI9JcYGKMegoHleNCCp+uI5+eO6u5NdUfvEold6eRMLEDoS9DEgRfIS9BFvhBr0WI9qoCrsJAR482FOZSBmgw/qW4lhmyPYKMQYjUD9Kr3qKgLYKb4XFWnKjoFadQIIHWdLLCAfuVm7k0Ay2RErwmUPFZLMX+lGhsqIPdl4+H60v0r/RIe8U/Fy5rob1QZjwf7ZTl8AfTxpIzqyeKTJc8P48nay9Lz+j6v7rLDczNPKfRcms9W+Tydnld3KeUTbL6keSozPVW+TtGP7nXovniap8fE68ReCxv6POybr5O4e2XjQcU6oxddT6tRaF15DZjkRXx/i/Wed7b9GVinz03nUIWvXgb6Aq5iO3KeTqn63b5DqiJeAvpCrskbk+dIenp8KioqnlUZT9HTJOOp6s9UtJjrI15e1l5h7++8Fk3sd2aIPdAMwdZ1Jo0x1PDhWjN0ancgLdVqzY5oyedlTbHftCN7w4G9FLtiecfoD/OIwyiz/50WS7ZhxlpVe6yqXkvVWtO4lPZf9c4Te0D6+5ve/oAwsXcb6k59vdS2WmojEIDypj7Wtr2ti+qePtoc69eP1vrNwyM9uHiDDyDvsS+9q11ey8Gi7bhTP17A+QJLR/arjy3HWsn78AKv8z5DzGnQw8dKI3OmEajBjW7SnXWtN252urMKHXdZHXvHoE1pi08IniBJnFUOGD3XODtk47LecgABD9ytIEUZFRqfqTirDgR9CijnA9DL+3/t04zfM3yHEvhIxOXwI/JMU8CHxm4veerFbvsxxDXroKIzedKMjiM8ndpb4sNvn0EH+mf3j0oN49pETX80ob2cDd0HfeY8s8Fl+Jko6FMDgbKVduUlPNMo2BEksi+cJ2X6adynlp0LP89c5wCBKtuXLPcJ0Ma4ZutLKtJgtlqPiJB1N5wXV4amnE1JXb8kYLXmrLherrXuVuq6rvQJaAVNxhdFFfi6SqN1mpTdZp0M2qLIDPmf6axrPvQt7qYPdKKf201/SJ03BA9j5lEhdiJQmJRKzAAm+FR1TV3WBWfsk7NzebyappbKGIUuL8hhQLECIdtfR6gCpQk9xj1cVpgM2kNK0b60vm6fTdnbjh0Z2BcZf2T4lDJ1sKcnfHh13dzmwqEveegK78tURbxbivi9HywX92q0cOoCO9uuVtu1l/Tuw4OfwDiDSd0zIXsmSc9DkUgNB2dKQIGI5dbfWsGp7hxEOAPGdhBeklRTjRoclK0yBaorBFay0hllJlAxGLWdTpooD9uhBFDM52i91s0bN3QMumiUscKyrYMfGvMwrFdGP5WRmnjNyug+AmGH7CBUES0ul6AJDkcRBbIj3FjRWuGkCWR0GEFm0kzwMkSK7uVpxDbSXEA/Ah4pZWgzkeiBYMdWFwQf/Be45589bQnonOtse6YTgjAnF+QvsaGegI8DP/05E/IcHhsm5BZ9MpiQC8hlbMnY2bPQzX4gSEQgKRHgSQSXSj3lLQvrdrjQZneuzfmpzs5PkPtI/sNP/gmW+TRN7B/Shge1K/mlH2Ae3uPlUfH57Vu3dPfWbXCXINxd3btzV2+98Wb5O0x377yh27du6pgHvmsWjGsNKpxk4FlmXcYn+bDYlZRKmnC6VPxOHx7EYOxlME6ZMfOYivwBeZ+f0z0P/FHaA1YKbKjlcQwmeGJxd/DM33ba8oCbX83cLMEf0qnwZiD8WwAAEABJREFUkwoLksvU+YIKjobgZv6V5JxFF1AuaUjUOzsxNiNvMiNvp2MwhyM5ByoN/qN7ecW8uoHkO6qaN1V3b+r0PPTxycCnL8FiJNoa1qVGTQ2qUFMdUpEHkVUDqBXwD7+Rsn2IgsQTl9B7D9praOsQfQ6gfyWZf10hKxpVpCKlVqL3JSLINoBq3xVWFvCG7W8DGcgQMkqzGoJAjZS7OS283PL3AxVmGiSfek8TvtxTTfv0S5cw/BVjWJV5oE+8bI/tKLhi26HTE34xX3ge+LrtywTrXF3V0RXAOpI8c9vmlwnimd54htE1Kma9pOunAe31IYW+1FclVS/QkSZsVYF+Z67AXj0DG1ns1edzXX8+IS/AS94HXV8mfUkRr0z+ZdPJ+rycMa8wINcQ8PJ6XIPp50xS8T4i2f7rAgX2pNM+dfdPzNNlqnjhntgoeu0+gKpyu+yMyYIzQZ3iMgjUjJ2aCahjf9YgLtgfsU3yXjH37A8TuV6J/VSqs0YfLdpGathHHeAP6by/ondlIKiCtgr2YnwAKPbyDhyNdSf/CYEe+r7qtKsb7eCxbZfa1je1jds6HW7qw9Nj/fKjtT5+eFOnF3ex6m1wSwkdtz7TEZxJeacco8SulJf5frxtoTxJ3vtxZgsg9r8N9EYQfBF8AvsW0NxY1rp7vNC92yvdu7XQzaNKLXtk5QsJDwjJGQ0Ej0yeg57EOUfOl3YLnhH0wJF+BehAvwxt5kyUfA7a/7RpRIfsegM+qZwrklyX3Ma5NbmNs0K+0pZpGzhLOSAw16MZ9lk6Sl3KnPMj0g1o0F3AfQbkZfNOjA/+i7pS07QKzh4RFefKkbNiwkVgAEU+EpAjOJpbhtdI3mXBIxcg3ndxgjMAfjLIjuWdgsyVe+5nP82VGZ4Jecn2D9YDbTmb5cIfuqIDQwu5xQQ8I0IF5KmWCFQIusz5LqhwAKhbdFquljperbQ+Wmm5WDAtG1ortkcT5NiHDMQrE0+gQkHZgCFF2jmTM4WY6TVtdKW9+NG+tLzS+aAj9C4XUAetezwGMqnjcYQic74C2CvqhL9sT4an/9TJ+dlWO+IOLk/UZeSNfdLQD5zDjcSYJWXGcyztudhkHjgG/hWA816lyf5BkUzqKrI4tJIoJ/seZOadzIuYBtzJjvK5NSE7wy2j5xzkPNgGJ/qLerc5NTI+U4Hk/NyGLNuoedzEuE30GxmvTD54gFrmY900UOjxlS245rWenAMoxauVSgyaUwcevEhs+m0JcjjimmEuC2SiKOQbv1SIqmAOMgklFQjn0QMnkJOoi6jpE0KURpwS8Fp0C924eVPr1VqdF0RpHkQGIUMjywQZPgV0Dh40Q+TFA5TtTLe7TJ9MmikP1Ls99rIr5KEAEuiJk0cAKYWKuiiw0yIaNdECHEfqsnCmBA2BLkQUHb14DH1PIGdHQKfXlsXJ/vJPrw442xKgKdhAc1GwY9G0bw3/NGxECY/EZDtBQvfEotobDvLstgSbNuACGeR35AksbcvPvPbBn4sTnW1OSvDHsh0ksrpd12q5XICllkRrl4uVln54V0c8wEcs0jd0fHSjpDdv3NTtG7fI3yK9UwJCt2/cLu3ro+PSb8l4PfZNje+4GfeEU6y3/Z6xQcXnobIYtrU89q5zW2IiJx6IfImpTGpR73bR3+kB5Q0IH4krAp6ArBJzZGvfbDc8xDserqyGxbcGpqNi34uHy2NdSijLbRm8Z8Gmwk2VhL7iCuC2kpQX11SwYgmDR4ZH9sIPRgIyI+lAJH6Ay8Ab66A1NbeYlXf45Ogudt/T/ZOsjx9s5XWJNViw0KLtCrq20YI39q5AKn8QkGezY6PQOUXJlg1A8Gat4UxVAvlMdd6ALYtozydPRiLNaABQucNH5m00VYgizyOiGSfcq4KKhbvqpJq0wAYnCXlPoMoquxl0Ubmgz3tgt7z6lvrX84J0u+y1gdlR3PEycg59nk6v8viktqt0n1fe8jwU3uheGwzZQf7EWD7RjzbzvETFM3AVT7cz7y77m9fV9qttX4o8trxAP6rLfLi0mwofDibb7vw1Adnl/QQvan+bZcSrLHeVdO1UT18M4tNVn7Fsn1yyKLp9igw3vwwumV8/YzWuT/2KlC8QUqqZc3MgyIa+In+6mQ3Jte8i+9rUX27C3yVbXsbTHvPKb/z7Tk/74Wr5adp9l5dOrvK82tl6HHC1/rp5830ZmK/XE+Nq3uWruNpW8lceswPdZf2hLUvO1rzZNYBjlOqRPRYBoWBf1NBag6BjyMSA/Zz3imnaamRf7/zETnGind0l1EkN+662SVq0SV2X1C56dUuwprzMIr4jPoNV1QrAnVRtFptATS2S2EsOHPa2Wmho7uq0v0EAqNUvfhl8ALmG7l01q28oVnfUs/Cjrtg07jWoJOpyrihrf02kgH2vSm1mKz4iznvMGV1QJogk9qNtDLp93Og733hDv/edd/T+O2/o1hK/EAAKbA12xTLKPtKnnoFSwh+PUdqpzaDING2gBu/IOWe0wHMEbzJIBIGMYdhp4EyVgANEA23Dbih1PmsNDhgRCMmcB8sZBS7JvChnzrvDkKFN7PEH4BQ5tMmANiP7oJd1ytQpJpRyDsDDvKlQRMU4BqjZVtfqkXt2fs7Zbas0DmKgCzI83SdxZuzRe0c64iNRL/iPBZOYVrp6eX8naBh1KLTHpOyzE+epRMAhoU/ioJE4H/UOPKFDKkEB62zxFWoYzkfRmVfZ1fJYF1jCVOiaCHWcg0vwh/PfkknYEfjpOMM0TaNo6Y3dQi/3L+PEGTYjP5NayWBuGYXGdCAkhc/ypGI8ZLmuz66wrsB1wDx1hUb7uh7+ibmS6Ve6WQ/rwxlQyPQ42wf274APyueWpjG9eZBap3zIFyZ64vJZckZV6i1rhD4he8RGp65ThGr84bzH3f6f20ZcAGP0z0XXxHhRx1iplLMyZz0VKvIlxfYibaLk/ONURWc3Ug9bBglLw4kroS8JL+iLTmQu25yHwEJmhrmWPKnyXhEr3BMZ7ZmQPlyfn28IcBDBJlKmS8GwQTA3GRXmFblc2lGK1PmMwR6AjLNoxj9QFee7NBVnrdZr3b5xhwVvKdNZfmbyWpZ1PyDjrAK0j6ZS0wT8WPQoW/eBRXXwgw8yD24CTq2HmGSNgxD7SVHqMjqw2Ek1+6sGfq2a6Eg7taQtk7xtllow4ed8V9qiaZFb0xnZ8OjRdWAS9Dxku4IdQR5jS7QR9BfaJWPLYtCrR78EPPAqi4j9JaxwimaeVOjeGx4DFoeNvzW087eJznR2caqT80d6eP6gpCenj3TiwM/Zic7Kz74uyoIa+LkrwZ+ljtcrHa/WcqBnvTwugZ8l5fViqSU2dtjaNB128TBHXdI2GvzQyA/6ulvT/1g3HSi6cUu3b93W7eObOl6u1dEP5ZUT+hd/VvQPBb4Oxqgp/EK+sI4xHgmeJTCATFdjJDXIs4h5MRMLmphHBcyfDARVwMrj3Y87eX76p4Q7IrieZ4I+sDv8ODA2pQ9zUKWv9ZvkoumszyVCzOGqFNEALnTev5rekG0D5jlRMZXnBVtIhTyp0cCb/5hXBFqOldKRdptGjx4N+uiDUz16eILsXuLNUOOJpu1H0uYD6fwDTU7Pfq3p7Jfkf6lq82vV29+o6X+jdviNuvShFsMHWowfFSwHp9SNYPhQ3e43akANqu2v4Gs+v1ZGRt7e19Q/lINH9bRBy6SWxaatQw3jU0VIApkEFzmLkioBn4pKg3eGyqigMz12us9UiKnT9a/q+qSXlO5j0dfFZcdrZmz2NUmfJHs505/s+xpKBzucXhdFjeJgck4ZU/elJLIFLhul7sqL64xn6MpASXPQhJQ+pvtSokI/wJsAWpLnlT29bNNVfV1xtfxpedhc3qYtS0RF1ZcFqPIydxnSp+Z7ZSeJ62AT2c9621cHFF4Hwci4nE/7/Mv7FAPoW/he9wX51esGulSsq4ZQkeKzN3pXNBaQ15fxQvdqb8dnTZ9nnueFTX9pvKRez5P9Va7zWBz0v+q7yzr8I5WXQ9WzKc08BmWZvJKqgvIqKF7ej+nofFn7+jOeJwdY2tW8y1fhtlK2igYF72tcb1DU1fTw3mB31eyhQlls7JTHpMw5wH8PpvztH/aI3jPxOKjxfquV2G5rSUBkQb6tEyx6PtDbSMMJuK9gX1ezz2vTr9VNv9Yi/0ZV/0tp92vwG/CBqt19VQP7uUSffIZ69K+3UrtVEDSaamniYF61xxp0U2cXN/Thg6U+vL/Uo9NjXaTbpX4XC20ZvZ79diLNaJN9ECQvgFUy4KYDgr3uDOs+qiH40xG06AhcdXBdN6PuHrV6782bev/dO/r227co13woafqMhEn2R+DRgLt5if6i75wmJBhZIpc58wm6gqCKfOZ8JJBATgP7bGOnNOzkQM8wUDay65zvC03mPCXLhQ83upifzJHMCMtRI2NmusT5bE4TQ5sgGqFBJ2Qm+Lgtuyfnimz/QZ/QddZX2Fixt645GzWaOB/6A/ntDn08P+BR+tI/kU/wK/Lwg/Mj6WDbjaIPZxb0znvIMp13WtqzstPCL3OmGjlnGkkOfCRk9qV9QrEK3ULR1KT7PGNNzd4f08wLvQT/oK2JGjs6Lf3lAdC1rQqiYfxrNTUIOICKs5fQTZYHj8S5zLqVOvmq/CLBW6ajFGC+q6LDXEbX0u5UXKTuU5CVSTPtudicOFNnvJYpQYoeQRBG6M2I4YNd+QLLrt+VflDMd9GVrImwM0ADKuqd32sKQUUt9hXtVGRkZCdyIwGlATtHxniiLujbINv5gbN7XzDIc6PMZ/pkgz6eQ6loPboGON3PM0qC3xMoUWYpk5aYDe2ee5kUJRWBjsivXPA5Fa3L40x5ZDyC9PI+67fa+A8R89BsduRdxkHl2ysELDbAP196dHau081pCQAV+xFgJmUAMEIMhGgInD0DJShXCJ/bRMk9PIBZCUdlIJSumUALgivL5Ur+o8+mSkNShm++dIBrDfrX8DIo2hjsJefRo+1Aj6HioHron5GTS5vpIL+8K3KBlrVqdG+IbjbRqW0WBV2zIl0WNM1SDfVG2y01Y6GOhyEYbEUgYWLxGMvDZ2dT4vEdWdYSQYEZI4uEMTHoEz2KY8JqVJQycO0Bmf4AX/Qscj1BoK1/atZvtNmey9/0KdieaNOfE12+0BaaBG8xRu2y0XK90Hq9LKm/8dOtVnIwZ9l26qKVbQ41El5AuGZMykxqj9HAOA0e30GYWKtruvKbz+OjY90kCHRMMGi9OmZhWMBr5pOLv0UHo/ILE9b2TWiW8c+MjF0O2GSE5tInk5vHMe/LckoQKBvkSxmqnodqu7vQhsCkF1b7RtQHdkeErUHufFPUkzWuR47tKlOioj2ky160ISvj/cTCnOFrMk+riQw3wR3sIWP9RxqMTBAx48sxNczfpaQbSttWpyejPvr1Iz26/4hg0DlUOz5wOQxiRuoAABAASURBVFeXH6jtP1TX/0bL3a+0GsD4Gx1NH9Hzvm7FR7pVP9Dt+r7utPd1t3mgN5cnehu8tT7Rm+tTvUXedfe6E91dgPqhbtPvpu7rGKz1kToCRM34kep8X810H9lnjP0GJHV1VluJ+a/Z+kn7C39UZHmO/CwZVZVVuY5q4bGpoMFT0Ja6l3upIJ8RmlO9MJWv8MuXCxU6VfihipDz2l+2Z599JnHbp2LP7yrPZxh9wRXW5ZPwBavzhYl72uZXEXz5WL1K5y9hn4NPDqpVYv4fwOSu9igPtF7uOvB2+mxPy3m2FnFF1HVToeuzXH77NVPOvLdkv5W9WJmKJoPki7irK2uRx+RZSE/UKfTlvF5OL9v0+u14OZ2KPq/QpfTj5ZNt+nTGVRlb0z0FF/XsNctzo/Fs+2utQeTVQM3T+UPZqTGbRifmuwyUO6zbl+1VqAKe8Dyl7H1ElmeW53FSZv+fAOUJsHfkYeYztAzrxB4rsUfu2XMlLQj8LNpei9gSGDlTqxO1mb1Z+lAl8JP/VqvpFzrKf6P19Dfqhl+wV/xb8EvwGzUOEA0fq+zrpvsKPVTF3i/qE0WzUcCbjSZ1S3Q81m64rYdnS3308UK/ut/q0flCF8NavZba5dAmS0kVFlSkUZDhqnLN9coTNZkawN5dIDjPNJxwHARaEghaR9LNhXT3qNFbd9Z6740b+sadlW6vKi0JDJlOMQlGIKPiJCE1FyRl+GWk54wMNHc5sdf3WUTIF3WlL6n7CB+bJjvQw9mn7x1g6Ql+zAGflDh4099pRl+EKSIYh4bz3AyXQ76sy4QmiSDSwDiS0t/8k/Uq2OtY8rnQZPR1e0IXyzGKLH/hgLNhy/k2o++Os9uWM3bvINDQo7p5jcjLYCpI6Gj05mW+1CaN5AA+Md9EamT8kWnLlA0HGBKBnkTfnrRH9x45JaXsvhk9Iipsr/FBLZyB4ZVEXTD+9q952d+FHhlNhLqu03H5qddSXdvRt6FrJdN7XNw3yhk6aAuZX6bviNxdPxCYS8roKWTEHu7ruiKH812pR5b7uu1JMB9K/wmPHDCSHzlPAuyybRneaipFE4pFTfvEuXirh49OdHp2ou3mQqK2zEH0EwhqDBIF/SsQLhi0T/uzsH06YM/oOuSV2UJ+JJ+cgmzQHycgZdLAWBiJNDG21rHIpjUXjLymMr6ZsSy6UfNEyhksI0MgW6cnMD+bCR0N02XLBxP0ZoUnWHsaamrsu9L59OJM5+cEEvwTot2FLnYbcKFz8ucXpBfn2mxoBycnFzxUo+SJEgEXC848AHaDEBCqmAB1BA91XcqhgI52J/SjAD19mJieqBPOaohCNk2rrunULFoJuuIoBrs4E5psK2wMDIL2gJ8xO2RiItKNOpcLvMCYnrqrf8TafArgDSsVtrjFMgPdGx7WGl2aaNQRHKmjgzd6kdbUudw2CzXoan27bqGavOmFXhmm1tl2ZeQ/RkbUuJ+opAx3osYKTNAJPY3sPHBaeO35ZSbOyIIz4Lcdi9wFgbnz7bnOt2cFFwR/diwsbp+YRPZN1zVaHv6Q8/7BbRadumJfK+sc0Shsv4HAjF8SAZ/MZJoxskiBPhXdrXJNpHfRLrRarHRjdcSicAzWWjqwxCLRhB+62TJYuouETYb5F6BjSRlbGsuNaM2YkMWcgUYgA6cyJxaJDK80jPLP3s5Oz3Ry9kjnmzMNLPLF7jKf6sKzvITmucj4xN5Os+KZotlySPBCeSViqqLTpFk/j5JtJ0W5CYO4mcNoQyZD77r54Rea2fYOXULKK6TdUL+t9fCjM/3qF7/W5uFDaTjTMjY6as903NzXOv1SN8Zf6o5+ozfqD/XO8mN9c3Wibx2f6Nu3zvX+nXN9985G37t9Djb64ds7/fS9pJ9+I+un74z6yTsTGKkf9IN7g37vjQt999ZG798407dvnOob8Lm7vK+b3UfI/Eir6mMtqvtsPE5IHQTaqo2kBqcUn+TiCfEwS8wPXrippHFqsiZSu8ufwmfaJxdASTFbX/GrwoYqAvOvB5xzxWL3uVL8TNn8mXq/bGc/CROT+RLMhwOPiszLAPJyX/La830ZHo9p8SncHpelzzv/rO26vJ4rK8T8eBai/oUQl5mRfJXv4isMOKTFXsolvbSfDM+QjNJgguuCvldJnyrOTVHmwJzXPh9SkXWdFNIyv/2MvU5YzvVhnz6P+kX1z6P9tLpX53Udvx5oPk2LZ9srqq6C4nyb5Zx74vXV7XiCzacUguf89cIKXLX7evmX00nlubCk66Pi2X0ers9B+E5cAZ5/P4//J9U9n8vzayfEvuocqQ4s4VGypK6rqpDTUucXCmwBCX/kguQ1ha0nW2CxTVYQ5Km01TSeaUr3NQ0fgt9o2Pytdqd/pfH8F6qHX2qtj3SbD/jeWD7U2yuwvq+3lx/prfUv9dby1+wJP9B32M9958a53ju60DfX53qXD/vebB/qjfoj3ap+reP4pVbT36od/0Yx/A18PyD9WMP2Y42c5wKHjEOrhw9H/fVfPdDf/nKrj0/YWQcfUupIA2GoTBgqzTtBLImCJKc2li0tcyI7e7lHxmL23Rk07NPXq9DtGwvdPmp13EkOBnXacZbqCf5MQOQrzh6BpJpzYgj2IAtN2HOPyIQnh2WJFJ40KJDbNKGmadQ17RXUpc5njvDIlHPfyPlhgJfRw2+UNMFD0NYEMui/WqhbLbUCC/ILzkVt26ptGwWfhkZIKKc8JjCUYNAw7LTLvXZpS0qewMpu4ExMfQ8SOmfOaY+RJM4r1r3r4M2kCHT0+WrLWa18cM25uycYlNFS1h1k9teJs16PTx8jycEHy+iRkwhCzPlB/naP/zexAs6H/QHo14MtZdMm64YfsIw7JJ+HDHSyvdRQzxPD2AYQQBXGqir+XrYdH/IvtcRX5exIP6udoct7vh6HhvGZ25k3tCXOk71tITDXDwP+9BgjB2m+3bf4DGbO21+GzF9PXpmiQQI1ZzTk5pznfEiZOSKCPxm7Uj0xD8byhYgz/Hz/5IEenZxru+3LXKgjSEN1GLVqzo1tzGlDvnY+Qv6Hs4QYznUJjCDBO1N30EaO85a6EZ0MtyTyiY49vjfKGFCmpzJjrSBnMM8zYMJgmnvu691mwEdYmUs6kbP/AFN7plbRacDXQ8q0C8oK/WBX/IgV2OPxCVcdcHp2qkebU50VnOl0s+EwvYcDDJRPCf6cnV0QPRuU0oTTahCFBSqQzq8eNDuuaRqcWuO4mrYKiHxFXUgo4wEbmMADEzNbTQbLE8ZfIXO7mDTiykBjnifMkHAu1lIX0BtkVSYORtvcAwIxAU3LIFonkc/IsdxE4MCTcGBARgZidD0wL6GbEaShwIk1g1pJXuFBBm4XbZUa3txsZ4MvaqpCop+4LCsJ7V2FbKooTeifi75+ICw/4YPeDzMYscH6qfCopJLq8sroOGNkIeg18DA54LMjGOSfu3mSZaSISVVFsMg15Rs/x+sjrY/WWi5XBNc6dMWuDCX2z75z/oBJgY1RZAe0NQ9/o0XTaUFgZxGtRNuID3c8yMNu1EDedUFb1yy07JbI7rBz2mPmnRjTHto0ZJUoNTqIK5pQME5kuTPwXDJwOyXXPImJ+ZDx5aANAUrP29OzM11sL5TxYQWvmsXWDzPduScxUkWnhgdAjEfsIWwxbG9ovmZZyEffWQOPpGfJyOOZeUuaPCWxzQ9XVeZHxmc8zZDXezS82dcK3lBbLZT7SZuHJ7r/67+TCNit2RCsq4e61T7QO7yhf//dpJ98S/qj74X+wQ8W+sc/OdY//eOb+ud/elf/8mdv6F/+/I7++c9v6X/+2W39s5/don2tn39/oZ//sNXPf7zHDzv92Q+MVv/wh4vC5+ffb/Uz6P7oe7V++C3pu28PfBJzrrvrBzqKD+VPmWL4jaqBT4/YoDS8uXWR1bWNompwSMyIfVpR3N/+70jxErNSl9g3faWTKyZ+Bjvsr8/Q/cvYtcKmTwCLoS4haPX8y3Pmku5a/ODjQbkWLXJfhQ4RL7or2/IcnlZJz7lc/yI8h/wTq2Y+oQodrg9Bf33oFS6P4TMIM/LLc+AqbNC1YV6PUZH1EJA8dQe2zlDh/VTzpxSfsQH6335d5l38KkRZl2vs56Xf/D6nwvt15Dlr8kGBXgk5VN5OzcO6TYyt81fBUJX7at2n5WHz8vog5fPy+Qv5YO+n6f5M+2fSK57rB/E+/0IdnysvMy8fA5In+BZ/8/JyPAXPT0ZG0PPwIjmQv9RdVQxIwb4bxZJzHT6q9hDpBKzLAEHiw7GxRfc2VC2kuktqml51vVET97WIhzqqH+om+757q0fs/U713u2NvvfmoB/xYd4fvR/6+e93Zf/2j3/U6s9/Uut/+lGlP/8x+GGjf8Je7s9/b61//N2l/sF7rf70G6E/fnfUT97u9cM3zvhw8JG+tf5I7y4/0Jvdr3W7/Q1BoY/UpY/VjCeq81YV56ndZtDHH2/04Yfnuk8w6KJfachH7G2PAftVQjOZXXMmApIUrBG1cib1PleVVFIM9kiVc0SiDlsjs/8PrVetjrpaq3aCUw927IJBPWhRZz5sFKgV+Kmcz8xTvjIvozI6yj+jypTLPrzCf7UaAjQNQYhusSAPHIgodbSx7298logQKqPvoMyOHcUoTgqCAj5nNG2tdtFqxXlm1bVqyHu/6zNrs+fRck6osT0CdQgimEcmPJbZH+dhK//ErPzx6bzjLGZQ5zbOcRmpMyZ0yDAQ0wT9m1YdMuuGfTV29f3Amft8/vVCv4FnD32iN/bDJ409gZ0tcGrsCk1PQKfn7DWjn9uR3XOW3jrIYrh9N8gy+r6Xz5lGZrxmjVDLtpHIvr/MT5gKhX0OXB34oouGM0HL2C60bhfqsKWhHseiM3YOc5+AV9SNfJavaQ8TSJzVRg3Yuy26DOgz0A87abNOQlbCJ/P5l0rOZ4KXuzPtynsBEvAN+gUqGiLFHvc1D9PhaCFcYoxTjVzmkH9utzm/IPBzqgcPHxHDuNC2H1WH1DJHO+bAounUYlMBY+RyR92i1DW0NaqbkPVJCVs4tw9gPrNPV/QTM27C3okzYi6wTTMYW56VZECVrTvIWOVePJzFIpfpSS0W4xMV4Cv6zW2TUKE8I5ngYjYlqf3Xo9MOHw994lyKr+zDPSrSwIAqagWSLu9zDs5nZxv5v0UznD8j6FNA0OdsQ4QThhbUdlLDg+TOPmyjImxhHeEqDB6VGOgBjExiGy6MDAbU+REj2qaBR13oByJVYjFZLVc6Wq/VLVl8HCSAzsGJYjyUwWhFXTO2NWNcyfXmZ5oCO3Tfp9TLmk3U2gnC4Ip+s8yEXpvzc6JlQ6GKCAUPftgxoAIRLfRANfZ54ZMSga95pAPnVkBgAsjipkPhI9sKEtwTg2dkfGAohDKVTFsFBejc1TTGiD/oYvNEd9JpBoVcwEQgVWAXi60jiMF4VEzOpuMhXbYFvSTKAAAQAElEQVRqlx3Bno7FZqEl0e0DuhZ7kOfuaMENb17ncuWcgn8CgW4BbWC/CoLaqtCIh7WMfdF1RE8s4DaFZSxXay2XSwU6WeeecUl7ZPraL9lGFp/QvXC1LoZ7wIy2uQU7S7tLmQcrseCysBH02hL82TJ3e+bazE92K3MkZqBxFBtUrmAkSwbeMWcKfezrLXX2RcmRHZk/CZkD89pzZaTuoE9FvmLsK2XmrzGVH2PWcMbPuZFSIz4o4JOeQel8p5EItHZnur0Y9c4t6VtvSu+/OekH72b9iQM1P2j1sx/UBGzADxr9gx/WBHhq6ir96e+HfkZw6E++J/3J97J+8q1BP/rmVj/55g4MBT/9Zl/qf/KdpJ98e9Qfvp/1h9+b9Afvq+CnlH9A/XffcRBoozdKEOgjddOHfEp0vwSBWgJTXUhdHSyQZPAhXsUm7gq47JSmiaJBYo+SUMkrjvHr/8Pen/hJcmP5neDPYDBzD48zDyaTSbJYV7OquqoPtbql1jGaXu1Imtn97L++nz1m1FppVtPddZBF5hEZ4eHhbg6DzfcHc/eIDGYmM1hMNquaRvsZgIeHh/ceYHDguUfyldi2eSXD72GFXWL8Hqr+gsoem2Gc/i/QbxZs68twk+9m+U1k32zzTZXfVLet3Q5iVbwPbwr5cmOnf4DYmcYyUN3E12Sv5X5Nor7dYsqLuFXRL6SxLd9McfZN0peVXyfuy9q+1fqX2PIS0k6F19XtmK4ydutV6c1yJfACq9u+LSCez1C9VbBUydjaUAru+Bp2dfbrK7DlGfigv8pf6X5NHPawV4bwAt8NuS/U3eS9ZdnT+jq+sKZXCHwTwGZfyY+KQgGKc3sNqkJg+Teo4/bhsxw42Tf1DTY3UtVk1U1SaBacR081bQj8TE/Zdz3Xo6Nzgj5L/fxD9mjsz7y3+5d8afdv/3imv/mzA/1P//xI//EvT/Q//4vjgv/lL4/1v/Dl33/88xP9xz850X/4+Yn+/R8f6n/86Uz/9o9aAkLSX37U688fLvTzB8/18d1T/fD4qd7ff6z7k891FD7Tvp5qki84Zy6V1ytdzlc6Pe309GnS8zk7v3wohRMCQFPQKnEGSoRusqKyAnAKvN9lz5zBOOpZnEbh6Nl3CzuD9tn77zWiZadA0EnpsqRRa3iQiJ+iAUeoa4VQyVcuooYiL7P7dhBInBlcH5uoJrZ8ET3lC+k9AjhOJ5RHNA4GgTY2ipznLC8EKaBLNJpaE6ONYwDD5yHKIcCE9qEOik1UMCIpbeoQRt1qcQ34oC/ngUzAJRFoKWlmf09+LKfCF/DNFqorpNeKyGzbtgRRYqjlc+uyW5V/xsPn0fnFnC+0F/I/aeFfEy19xjHgMV9HH6Z10K7QaWk6h34HOkZAc9l00BEYSpx5M2+jfNnH6OczU+IMl3KPv6kwnTNuBhgKIaBzo2n5Un+vpG1oFbAjqN614XBEfsBGCWdx14pNgK8mHyCKc9KgDh1W6LJYEYApNuA3Zpr1ypxlE+Od6HjEwPzL1A5QNAJRuYD5gdRczsDUmRY3KfPIxzDLWDLH/X/ffvr8VE/Onulsca4VfslIawj8zA5mOjw40NHBETgs+QPKB7MDHZAezkwDpPug0Kf7mnG2bduG81GNFsK2rPHcPiB5xMBE3vq3Z/72+N4/+FgxbzxencfF8waf5I3dmWCVasaCAKlpI6ztDRAcHesG/CPmEUdNxjARo1ktl1ot1wTbkMMYV8yzOjCXyQ/okRnvnuAXLiu6l8eacFLHwCyXnQpw0opDdQH0FYIzjSPOnXA6rAk4uGH2AwTxXxhFJmStiUIl0JPPKCaMFwpkOwUFQgzFeRXyBk822jtgMPWfD/HyJTvFvPTpCJf8AiHfL1AgDZaFzGw+/zwPt9sLlp/oz450fgd46UKRl130mXD8/PKCQEInBTTb6FOzcISAs4BUs8DHgkDeHySGFCxNvjI6JgObErqaVvRDR+cHaOYxevJCb7cPDEqAZwfTcab5DBVeCdFgAFkZX/a2zURrsNE7WndeSE/ICYGfPSanJ6j9OXPwp52onUwUbdtmUcxMILtMLOSBN8p6RGw0ArrFELHSqFHC98C3A1krdFgzHzy2eaOjuDL6GJgk9+N+Z/v7Je9X1fNhxXxI6G6+EZZLY27LSti2RS55v8I4BdmopOg5QD4z5h0LyPx8/MWaA0Dud6/8G0d7RHRbJNIrfQn+iG9xlXAiPkQm+ucyny3bo1FhayVfWZkXCmBbT/tkPcqLuuQVXSuHXiEKINFK4buMD/tUlV/7VAR9av/iJ7NIqikeXZ7N9fSTT7V8/kwHLFg/JPLzxz+4o7/8+Tv6m7/8QH/zVw/1P/7Vff07Ptj/9Z+2+ucfi+DNUh/d/1zv7P9SR+G/aa//WzWr/4+CcUl6+f/iG53/VXv5bzVJ/5kP9f8NOP0v2tN/1YH+m46b/66Tyd/p3vRXevfg13p08rl+/GiB7KQ//bH0ZwSa/vj7UT941Ovu7Jx2T1StnijmBZp35VuiChdVQ8R32Itt5as9Ca8GPJUpZmUWbtxQ8gN5qnFQeermn/5clZHBy+SyOasQeM+Cs18AI0l/8FPjPImGnG8Foe1t4H5uC1xFL+jFc9gCk3x4sM4FFYTrwG4VUEuVrsHtCqjCVdhL5uZ9jf962xfyN9t8SbmivrJc0hfvsBsH06/7p9gOgddGHtMCfHCTDxYV3agoPBj2ZqlGucjc+fYt5FFLqOTkBZQ+qbCuZhgwZMSN8d7pRPPqi6hMo+3OkS/L0+yLd/Ew5DdNYX3b901Vdv1RwX3TtF31ty6DsoybXsC3SEk7cqeOdd0VxozfVWMs3e5pcW+K20n+3bhZgKrtQiHxCS5dK1L47v6mPFDh+C30ZZfn0gs8X5yYDO04ni/wfQsLqF6hlvUVPjCcr8gXVJLX84qy+Awfaho0UwkMdVQfEnvGhVJ/qip9rkl4rDvTZ/rw3kI/JejzF3zZ969+PtO//sWR/uXPJvrzH0g/efdCHx2f6mH7W93Vb3TU/70Ok/EPOsy/1FH+RPf0ud4JT+E51Yf75/rRHfZ073b65x9K/+pHjf7Nz6b6dwSG/uYXx/qbP7mj/+EXd6Cd6K9/dkc/+3Cq947XujNZab9Nmk0qLebn+vWvfqu//c9/r7/7uyd6crrii/GG1ZBAjwhSFDgP2PNmbM2mOeUslRXgDbIPAvWx/OmUPzHX6jnsqicAhCfamPFBpmViqU20wnPwu01Qpasrk3X7AT5AKdODzMPmOygq4N8dQoMsAzr1jWU2QQHdQiClXUmbqCbW8vkkNo2aOnAGBeJi41LORGRlfqOuFIuMCj4hD+w+uJMy55Asp33Jp37NWJNHV9sT0GM8R9VoXNOeNERkNmpjW9Kgmu1EJiixKr8EOpuf6eziTIsSCLqQ/yws0U+HHxNn1s5nkbTm3LoB9PIroBV9+xc/1CXQ7dDJZ7XEuS2zZ+ZGu4o9O67FlozdqZxxemwYCnhw43GGIeCHFp1L0KoE1tC7wc94XLQVMsZUXB6ripqAbaHYax8EfChDYj70BIHWJWC1IDizxKaEnBwGPDmgm0gz6EGmPKAraTDII4PZQx18tPG5w1CsVPqgH8vK6JVovSSOcba40NOzU9m3i+UlOmTV8E85Kx/M9rU3nWkynZRz46RtCXKBttEktgQWW+bMhDqjYdwm8E41m81K8NE/ZEElAoIDfs5F9oCTB2xK6NCT9pR78pk04Wufn9cEv5ZljLriD9MzdRmds3l5X0oMg4BQ7pMM/8VMplz+b9muNz/yM0i0ScQgHFy7XK7UYXfPmFcK6F9jb5QYy0ysZc3ZtyPOE3TtatpYmGqiYnWsmfChONSDF0NQpN48DY5pcVwdo6pQi2EuEI4XHYxQuQaU8gQZSK2k864Y/EDpjLEDqQJdgarIkMybcZZoZ9ZXA0m0Ey/qFQ80Csxd5GQGZoToSxt5Gcd168RL1LHQ9fANqBAUY1MQQhQaQRcDOvCCDqW1in1IsW5Z0CpJVsALYEUeGnTGoUzQQuDhlyAymZo2yvmAndZhTUBkTaTO0bhMECHS/zgZ9+iTvhksxCGhQnPD8gfqMrplZFWKjMOkbUnrUhacQjNZV/qRIVMG2gBklmrqR9muMwN1HguyQkb2BDMyfZlGKteTZnQV7YvsEBTIj3Ae0Gexs66LXqKckelFqMPmlLM8vglFPKkTC1wBE1Zcbitk5tImlcm8vFzKf7859z/0bCyJkvMyd0TG3VbIGnWQgrjQ1X3Yz04TY15AHy4L2SUtfEPRp5QLfcDHAxKHXZrLAtTjEYCs3jbQjdAzKKoGFU/hG8wh+pqUlz2BlKADFpe7h/v68OE9ffyDB/qTHz/Uz354Vz/5YKYfPAz66G6nd/kgP24/JUAE4q81C7/STL9W2/9Sbf4HRTYBThvShrIxYUPQ6leaGpnUcN4Ivyag8yvthd9ov/mNZvWvdUh6FD7R/elnBISe6tHJuT68vwBrIL17N+t4ularC2m90LDuVBEoxHSVIFDxLN4dDHtwhMq1nU0UqOb5JXfG09fbb9jfoO2wYX2ryVaPil7eEIOubLKOBq3H2/JuoKJc7WS7sAF+fqHtKOGLT9i/SHwVxcy/K5BtxcAY/GD8Sh67HRwp9pO/YitjTPELN+y8W7Rn2rxRHgl0VeS9zZRuyv06nXj1d+vFC3y0vNLt5X4YGFvY3viu4L+Sib/0ZoDtVvc4nuiMQQ5yvQnEeL8AHEPzcVypG0oZmdv0VhqNzDt5WaPcTTrWfvFZ3imm+ZumRcLLHIz+2qFwfcMPG0GX2/WBeaAdoF+/8QkT8jrlq+fpdtfNjXz11aV+tZZ0WBVldO2yUl8sVoXvRp1efb1syF9HQxWVLl4psgwCtddTire4X9f/q+qu5uhr+sUt2/fB6viderGdqdcxyip8ZMfPNd5jvw8ug6v219uRpy+em/uFwoamsobvCmRsmyz7lYDpTW53Z7zAa2UB9wtkd/oqbBgr0sr7WyNKJOz2pKr0MfrjyjfigilTGaKqCLBnSHMN/RPNmud6cLjQj9/r9dP3s37+vbX++P2VfvJwrh/df6YfHD/WB/uf6+Heb3Wffdqd+jc61K91oE900H+qg/yZDtLnpL+F9lhHeiz/Dz7ux8d6OKHt3jN9tP9cPzw810/uLPXT+2v9/EHWLx5Kf/Ze0J9/1Oif/XBPf/qDPf3sg1Y/fBj1vXei3rs31eFeVN/3evLkXJ98+ky//tUzPTm90Hyx5nw0KLOvzYpKBvYlkO0M6FKgHtO5Q6jks6JTiuLUyr1maVrD1cOdFeoscaAV/ckzgWJmz1z48W5NBg/yFO3c94iAhICEmlQh8gzwRFAD50cEZFinmjTU9ahPDKSVGs61kbaxqTnfVvI5I8BnA8posq93Kuul7RXgE6jGNo3zg+RGBT3PRLmHhDG0DfghuM8Y5fNZDJwr66xvOQAAEABJREFUA3kCJ7GeqG2mauNEPhOGENEAH3JoXHOWuVjMde4gEEG5xZIAUFrKvwTq2IuPSJTXICn5DGuUMxW0tAU8phX0Shu7stVD0/GuSAbGNOPnkUfoTkEZXbZnIY9njI3aplU7mZBGZgE+QVb22cl/9tXjD8r2JTXagfEKIUj2B1ZmB2zwVs8BaYWuS9AxFxK0TN8Zvgy788ll4PQFWIZ5XkBFkGgLYdMAsjrmmP+HVg4APTs70zmBoDWBEVwuB3/2D/Z0cLCvhpiGsGVEVra/OCf2TregPGz8Yp8cHxzS9kCTdiLbO9DeARcj4WhuiXmNWzRinMc9FT4Hj0GgTp19QBBsDPAxpvSX8AlaFBsSrbfY0jIyMv2ljX+ch4SspBXBnwXzyD/c6eGxrnVo1DCGwWOA77vlUpcXDsoyBa7uiuwWZMs9ljMNSzH7CW2bbukm78BkID+gnFBgB8pWtNCdB4O1Jq0MJkrwyAQac5vXICvmEYnlXsHOEO1egCdHocHOnclnHJjpJ5OHRGnghUhadjhhsVTPS2J6YHGoywvbsMCjBDa63ag/HAymbG+hCznaPEg390AfeQMzWFtX0YTiINSgWAGmDLZ6YOrYsrA0igTTpFA2uYwR2YAeNZRQ+CtyEHlWEi/KYF1kOdSw2PhFqwptoxbNggNj8ArYlh1Yq+SLFzcDolwqqXVnzDLQFtBcL/gcfbR9bhqQGegPDaQQTNL4rMhvYJ5Ql7JlJgzrPcELsrJTXixPeC9mrs/ujxZlscBhHVFt/6RxcbkgKn4h/0Pki23whyhq8vgx7kIXI6LLqIeKPmN+wClbZPr1WLjsfM98MMjTt/UcnDJizifyveWDrJ7//JIa8KPftpfAJA25ph/GkM+DTKDNfc9YIO6dHOl7j97RT374HoGfd/WzH9zVHz2a6oO70oPpXEfxqSb518qX/4fS5f8f/B35v5NWv1RIvwa/UcyfFrT6jADNb8Hn4DHBn89Jjceb1PnPFOEzWv2W/Kcj+l8pdv9de/qVjprf6rj9TPcOzvT+/U4/fL/R99+d6MGdSm1YKa/mJQCkPhP8CarKyhyka16lcHVXmSpDeIz0quZrzQ1IM0j+ad12/Ve02P4alMu4vJ30Kyr2h9TsdxifV7mhKu+aWNkCcPrm0G2v6pYNqvCSBtdoL1sCXkZ7iZQXSIh0V2+KF9p+ScHvxZewbKq/iuKbpr9TgvFlDjj9nQS9WePXdFMVPfQtuV5UtOIzXyYZu4wLW7xEbQ/pbYCI8opYJPm3ct9Gny3vlyqSy9qxZRvKniVvi1+Sbj4zaON2BXyOqOBLmpZxeAUP3Tu4tAUbslEk9CLa6QtNv0B4oXZb8PgY2/IodFuyDOB9ijvedQTtFXmvOWxhZdQU6joogAr+8jmKnBIoxz+lFy8ondgrRVV1i98zX6CdK6w/173ZhX78aNA//8lU/+xHQb/4YK0f3zvVu+0vdZz+iw7BbPW3ml3+V01X/zv4e83Sr3SQP9csn2rWPwdnmpJO+yeaQp+yJ5zmTzRd/xr8A23+TrPu73XQ/YNO0m90L/9W7+qpPpw8148OL/UzgkF/+eOZ/u2f3dNf//l9/cWf3NfPP76nn/KF5EeP3tXB/pGePVnov/63X+r/91/+u371m88IRqwkRSk0SuwBOw7ByWcD9rviDOO6jj18hitwfioINSXJtDK2ZeeRCCZ1Wq+XbCm9Qe5V9vwEMDIH3rTGo0UuXYWgYAn4NdOfs03bqomtQmgUOIvldaW8ZoSBKI+Ak3zA8xEdGuBzXWyCmibSFrmNuDxQ9MduPgOFsc/YIJu2MCijs3zm4Yzic4AoB84ADL8CMmy62yaUSGsrMajdazXb27uBffxqHOpo/1h3j++QHmk62aPbupz72naqvdmBJtNZ0THhz/F/7rPQc4JBz8+eaz6/ICDHGYgghs8/Dg7NO8rdpRZgyaHeZ9olh/8lZ9vMWUtRCrFS5GwbGRunIVSSgT0en4C9AT/FEEvfIQQVnxEwmOLz6XSKrhO1kXp4xRhljwseCjjK7wMtih0BOTKPZcMTQpD7bWJLn1IPbaDvS3x2TnBrDs6Xc80v5zrDlqXPcyErGYxLZ8DbvYCkDts6xmWs70vZvyQyFsg4vXiuz54+1idPfqvfPv1Mz85OtVjyYqJbM221T9BnNtvTBBuFTsLfnmcZmZlzG6YpwFszl8ScD6QuV1AjNgVS89TYO233tM/YzRi7CWe9Cprgt4965q6xRr5t97Hb3fX4pyOzIvizSp1WjNfS44buXe54zxLvRo9qQIxSLfl1IwctQxmsFuNVlXyHPy6RcTbHj8C61h6vGOAfFGjeoFdCj+Wi0/JyrQnBPNOp2t4BRqMmBTTwAJoScIY2QG+CFAPQtWt8obYEaiUmisvZD2NTFsYLte2gDC0jMAQxUejJfdI74wCHG40IpW/n3Y8lXodpI7LlweZaEmQMMs39uWzkPpef1fkXJReLBYtSkpiU9eYlaew4yhk9M7plZCJI1qFiYIUurpPp5tF47Wi0cd1AXalBVo9B6y7RFwNKu4CdbZyWiXM8O9bedF8xtMpd1sXZpS4XKzVhUmgBuvmNOkRVW6CvkF26Q6bzsiNLp+Mj0E+AZt0zi1kiWmuM/hknj9AzF2SCQCMEr/l3KPWWiZ+ZxcFZ8UR2yaKE/VRQeOEjtWz3b9bBPmACpsJrDewLI8kTMzOJSyAIvuQ8L0eJfKel/CdeXvS8YCy8UDDZOxaFjKyAD1pW5DZGtTEqbtDGq3IbTa/xp+dYhZsMeVh52bJ6+hwoDcgb0DtRNtaka3TpCzLLUa9MfoDeY0sBY+ZFIydk8pY2odW0ner+yT29//CRPuSD9cMH9/XBu0d6xLct7xxKJ3uXBG6eKq4I+pz/H1qfE/S5+AfG/7fK6Ql4hnLPwSkfdme4b47uC3C5wZJ0BZbUbXFJ3lhIungR+UKhP2Nj8px59UQTfU4Q6DOCTp8QNPpUs/hMd46W6Nzr7sGgaUC+VgSCsj9D0AFxSJfBguhSAf5CSbIez+sI0MSb8jqEXb24BmQZDAOlW9wB3rcBxL7te/uWfKGfSsU3unndtPNm/e9T2bZ8G/X9Knq9pA1D+AXrPN6F+LLKUvG6hzu5BW7B6te69FzR6E1RGsBfGm/TQhwfJo25q+fLaFe1X8zB/5Vc9UVJr6TsxuSVHNsKr2/b/B9giq9fZVVVxljf/MXgDNc+EDwXPD1HRazwFiPF9S9X1Xwjz+/6/Cb6uJ2Otu063NpzdQMSf65u4dpvCLfr5roJzr/Q+guEF2pvFsoceV2TMog3W32xnNmT9AR5jExqlIAPrExNdooqoHh1N3Sck8J6wd7qTHdmnb53v9aPH4IH0ofHSz1on+lE7Lu6X2rGF3xH+XMdrD/TAfuyqR4T3HmiqZ6C52rzOXIWfPnXMbVX7Mc6SZfgApxDew4N5Gfwgf4ZwaDnyDvTAW2NozzXkZ7rbniue+1zvbN/pocnl3r/XtaHDxv96HtH+vhHDwkE/UA/+dGP9AH71kGV5meL8g/mnp6d63K54syH4zhTZOq61GsJujwoxFaZvW8in6kzRCpfuMNJLp7KzgqlgSsq2plU+VHICtCNXfsKOoAW6DvQjwrgKzy1xvI2NX1EcBtqfffs3gXKmYZee3QtQK8ehtIafhWZKn1qd1nvgRKciOamHh5naC/gvnz2aCeNWgIBE3wyaVoVcNZrwdSYzDgf7GkaSV02OC/4zNDGBvPRJFRoKHn++RciDg6sCA6sCBLs0q5Tt0HyWSmvN+eoXonzyehvVMYe67YFHZi4gy3DEsjVhlZhW6XI+TKiT4sNbdsoNrHQ5YszNMqRG8Z/roY+ZPgHB/LlVdv+kkJdKzJumXrrlAlI9bxXCwIfDlpc8GX+c4Ja55cEuFaXWhIAcd0Se0akEuBxkKPDro53q2McO41085h/zpnQOCWY9HT+XI/P/Cu2JwR/nutieckZL8uBrcl0wnmb4A+BoIiN9rERPIao7iGtsbRmjoUQi+4B/QPlyLjU5A0PkO2aMNb70xlnecYT2Q1tEKOeQJLtTNjqc2IqZaG5GB8VfTrsWTGGK3QvYIyXjPESmse9w1brltEtIzTTaSoY/Zvxd9rIcCzjjPf0jECh9W7aVsU++Ht0CPi/JwbhoGtPHOPk5FABmbu7jq1qjGmYjO10j0mMQe2+WoxriXK1YarCEyNBiLq0G38S5Ym6BYrxYskoSg/wjfDTxkAotz+QXDaYJbKT7VChqGiLh/CSWxkqV3ECsu0Io/BRLqnbGKVcSbV1tIkVbUck6hNOXeLwCybenAik5URsqkNUzQDDLHwG6NeyjKITskp9heOQR976iCvDM1h2gXjSFnoVAr4K+K1R3YJQm8qLmkHSuvwbS4kD/0APtdo41T7BIP+DW2sGa0W07nJBQGi+LAuw+QdJYfOf9XTfyb+CKYNMJZIC/e7AxA1A0D0uRWcmwFiWaCahMQ/EuXYgdS+m3EQ1EpA/ZgRvRobRM7EdIGGRxB+ZiSlS0W/R0Zx0lg253Rbuj7bWAX7/zWv5h50vlyxwa5CQm1TaWSZtbVvL4uSf8U156YzZdKoZ+TF1/jommjG3p/CYt41RlhGQVW76zRv4hc3o2NNX4gPO8yVRzkW/wr15ZMat50XvSe2vSk2clL8NPTo40snRoe4cz4j+t5rtZflXNSGfSemp8iWBnstPpOUnCt0nqlafKayfEGg5A3yw5wUjfAlWoGMRWpOuFWUk8v0XoLK09OiWwBrndqQdflsp94BNQyAwNNFcjZ4r9o8JCD0m/wTdnmkvznU4W4l1AV/1BIoS/SZmTlYZ9SGoAqJnBF+7M/kbqChXkKsgXoBXQNrV6atcyC7zkLTo9HWnX0Wnr9BmeEUbfGcXjrW2bcy9+IRuptfhxQbfrhLqv/HQfZOa30Yv897QrbJRjJ9eevFumO4xc3oT1+ieGn7lSgrfG6foNKDDbQC7vlag70tvdHvjfhBwGxtGXpY+2uU3gP1ZdKlgvglI5X5BX6SGLah9oe4fu4wy3MWer5Ki/ktv1tgyB5Hp9KU8LyWORPv4NnAr7wjGgza+hnCz/U0br9fDrlJfMtcfGHC9eMv8N9HHLVUa2W3WFiPl6lncx4P9CxsBXgznr6rfXs4K3Ua6+a9j23ZDc7IlvSp9Kc8NYnWt8fX8lmyasS3jN59xDO8JjcE0wHYWf8KISz3f3My91bUUhyX7KwIw1YUeHKz1o3eCfvwg6HsnSQ+nc91tTgnQEORZ/Vaz1VPN1qea5XNN8xycE/SZgwvFfInoJXvCjo4SKXtN9oDZCEvlsJDCBZgrkAa+6IvsHduCJYGgFbIvNe3PSc/o45lmeqyD+EQn7anu7V/oXXT64OFEP/zwSD/5/iP97OMf6Ec/+oGO2cNW7Pwu5gs9K//XpAVnlowedUHHgbbjjNIlaCFKnIeS98/ukh8AABAASURBVNDUZtplUt9ZgTrneKvJiroCDq/iCuwwR4aKUgV3NVKoL2KRG+oaurjgCYG03oByqYk8jUC6QeGDTQNb455MVubsV9CTN92wogASR04ypsFdbnRAYMmq0JFVUpMGfC72yPTXAIIJsYmKnEsaznmhrqmjHEDdyIGBJrTstymHidpmyrlgv2DazuR2IUS2xEExRrXIqSM22Y6ACei+JijScdZLhsukA3Ox56ySrRd8sr/cRl+88hdJm2mc8Q3jw5iKMQzIiNgw2oMdwj7GLYByzLCcHl8Y9C/D/dvNpKW47azQKrcAFT6rlWOg30Er9PefK/kc/nw+1+niXM/Oz3V2cVEwv7zUkkBRh30FdJ6Q39GBy0sCX/PVUqcEj56dn+nx82d6enqq07MzXRBUctDS72yNPe20lv/Uq8auKgShAEBJ7LWtLefDBp9P2rb4PpJvr6Mdx2RLa6LHsebsFIgb1LKMBtlOg5Avix+YUwNdVSVN2OGxMhI29CBBW/IOrfDFiuCPcUl6QYzicnkp/8pr7r9+WS2KL8zfYfeCINH5xULnvJ/ni8UmyNXTc8V7SoqNE867McQSZ3j69Hmpu3fnWD/6wYd678E7lFFydydyqSpjSbAbN1P2gJdggQ2qIADKQ6FTdOpkl7oATymT4l+s903FsAFJuQciyhkIRSomBm5joETPHrQC8ow5B1iNF4NFC3REFs5z3vwqPWSexrCRVyFzhIo+cOFsR00XBBfs3G65lqhr20aRF5gGEn2OUtCPkqiv0CvgUOevoM01jP1aN3QSaamgjWgTmBRYttHJuZp8LRopdVndMmmFHmuQOxZ4xoG5oCXly8VKl/OVlqQrgkErFtzEZOlLH4NFAFL6zXRqkHBX9BEAfdE/M7T0B1tJ5YtxFLYJe61zLjKFPHEh03RyX7i9KNIugFJHuwSvJ3RWUsbHllXAApGpMxJ8PdIHyipw66FQXOd2CQU7JvaCib/kJeh4+U03p/CnI7iRF6/lJXUwZ0ag0j/lm+1NNQWzF35+OWNxvYk9aA5utrywkeGpFbZ2oFNGm4wOPbAuPbb0xd+usRYV/EFyGzsbmzBYNONDK8g6+V+Nv3tyQuBnxkJS089aOV2oWz3R4uJTLZ7/CvyDls9/qXT5G4UV3/joTNP6UlErBXW0SaRGT74nPxRocwX6D5v8NhnLA0VDVgnV0JtPNp4QEhuKNQtWR3quKj1TSKeS00xep2riQkdH0v6BsEXYlOkJZLH5EDLohTw7D/KUfbs89kbJBYPs13hXyNqC7D+hO+B/Q5s06CtdHpK3ia+k1B9Oo+3c3KZfbtlmHF/bAB7uIsvpbVAa3fYRdnOsYrV5GQT9ReiqSPaF++sqBATdBkVH2tzmfp38l8pxg5dW/OEQbSL7ly8YVOhQ3zSF9Ta3P71u4jbtd7zWb1fYZkzcYkv7HVKL+kJzE7f4QuXXS3A31yVeL3u9v163dWqhmfFtonTy5o8vqALBc4/kjV5n89Hb1kSnFMe1qQiAAXkV+S3kq+JxHbtiKGvh+O+iJZVgJPuogX3h1dkowyMO7EKqkdm/dZqyf5vwRd8eX+jdic/1weFaf/Sw1o/uS9877PROM9ddAjJH6VwzDq4zDnpTDnQtm34jcrCPPvQUZPZZ4x4558DuekRX91rWSd01JPj9zyaIfWyQ2OOJIJKBXnzRHLoLhcvnCt1jxe5TxfQpun5egkFH7Znu7ie9c7fWo3v7+v779/WLn36sDx49kn+ZsuQL6PPTMw6b5+ULT1sbfa5gh6g8cODMfElLp9aRc0U28E4uELvDispQkHn6Hn+J4zoo3KYJ3UdQgj3QPpAd74CfkYNskXMplP7h2LUfOXcySnGgf5BzOYRn9LXOFEqt6EPlQk5JK54jTAnUByi72+3xdTHfZxIQOTu2TeQM2RLoqRVqgG7WLzArAnMvEPoJzoOmbjkbTDmLHGq2f6SDvQNNJ1NopiODL5IbAhJtdN5n06iac09NPyEGhYh+9BsArmAOQiPvcgz0Yj7KL/pBL1yjywYVX7hQ7BLiKsWALaHhrEDfpKGOCqGmfQW44cWdMnqKPeNmvxbwnmTDtB1EruLYQHvrFQb1gfHAj2vm/rJbarEkmLGY64wg0BbPF2d6fnGu55cGdRdznV6YdkagyHiu0/npDk/PnutZ+beTLjlTr2TZor+6jZpMG9X2HWUrHtA7KGBrrUlstNe2muLvlvwVomLcAD/EF+oaxjpytI6MW62GusmmfRMj/qpULnw7FH9hM2fJhNN6ylcQU3Hg/cnqUo/Oxpp8VwI+DmJdLpcEeJa65Ey84ny8Sis5fnExv9CcQNdicSmfmzNeDoy9+83uh3hCQqbor4V+fHSoh/ff0QcEf965cwfrzblBn4bycvc0WhOU8P9ObN2lkYaQHoEDPDaGN0pYuEG1keD0GsqLWsG6mWQoR67wVrxUiNMWJpomVMooOyJTP9B+rGWukEECjfIGMFCPh5HtSYcnR55AgizRT4EHXWKh6rUkYrggwHC57HC2mBSNmulEgUHzN1wJiQPyhR40wcyKxAKdArIBQCx3hm8AmTYZPayxNaro3xMsiAgci7uDPLCUCTWJUyZeK+EjB37KTy2fnunJZ6d69tkzPSfvRXe5XGmJnpcEgzrGYsVCvqK8hL4i7ZHrvsvL6U63EBeBmlAURdkevdGHN7D0KedhGe+txlkZ/TNPiyl1NU/kaAuK2zvDKwIktls2zO12DemGevsywZPwDyNH0wqIGsFtDGXiW0ZCRuLDr2NB6LDLNDF+gXGJfjnBjHGazVg4Z3ssnLMCB35aAnhtbHgRI6gB6cRoWFihl59ltip/08rCOp1MSn5sF5kDkXGuxQO90InnGr2N3toyTlHmidYIwCoxhqG8+HvWazpjEZmAVtOmVlovCPg46PNUy8vHvKCPmX9PcNUzvH9G27nacKlp7DRtBvKjTHFl+vMHvik51ziqpl0EDWg3mKClMSXdY3OwB32KP8nnKXn4esAHT85uF6kLyrzDmbk0EFyLvFSTmPFFz0K2VNv2Oj5pdHzcCJN4PxbISXzAaIR8BT9G5Ey6BdkKcFcM9iZL6ctv2L+c6RpHhQrGNdJbyLqT24m9jc2W/KX8ZriBitmj216Yctsmvyv/W2lvX7wVwRuhX2FSVR4Pt3sBeoPLg2LAaru2oCjL3FSV4jfwsPru9nUwz3Vo+/niRm9B3wqZFbbfBlal4vHmEBcd0UZvDJr8Id92R/HFTSNLxU3iN16u0O069KrrVeqaflvctg/z37aP2/K7j5so7yTErSx8VeZ1Bc0wnexbvd3HbYAyFS/7DuhsVQ2qxvu6vJEyPk0fc+XpNlsUguuNUrh6vMDDBuRqzxJU6oJKyuZK28s8zldseczDxqzczgd2YHXuVK+fatI/01F9qncPlnr/eK33T9a6MznTnp4prj4n+MLej0PcFDkte/PIfi8SPAmkAZqFBqEUnTuoY5LBToxeNAL9UkE2lxJBIeesH4TiQapJxc61V8ter9VSbb+gfA5OwVNwqrY+07S+IBi00sEk62S/1XsP7un9h++C9/TO/bs6mO3DWylxAF37/MFZJLNHFl4KzLmgWiJ1ObPfz+wN1yBLqFMpU5fhzZTTpl6kBdBkeym7nWhRQKCgVLlMX2PdAGljqYW5DpiSkbEDfVtGpk7Y7vOh9e2LnF7ZfTl6gbTtTZUKCsH9VGJjrNGuQuQB3XqBMkaBarwcQs1OuyZnBNIK3lAQ8NyIBrpPEo0mzYSzwr5m7T577Zm2fxLWtgSCOOs42BA4tMcCzjIxlrOjyyM9KBDQqILTChUN8pQdBBK+1usufFdchM8EsgFN2GFb2qYp/YUmymUVebbJEBd+oA2ZzT2Wi1+hj/7e0CiPTLTFJe7G/fl8uGZs1pz7HNQo/9QHAY05gaBzcEYwx8EgB3WezZ/r6fxUT89O5X/T5+nZs5J/6qBPwZnO5nNdLBacW9ayzB4DA2f/Bh82Ed8HOkeXwYOMQnUInN+iWuraptW0adTuEBU5xxktAb0WP8SmgTaiDVEjak1Co2lsNGknBe6r9vvA+zx4nmGwdenJG8mptJmZnp1C36GgQ+cO/dacgdcbv1w4XkGQzAGgS96/S94/xzDm+GqBvUsCRI7ViDGqsTUAt19cXHD2XDKFg+7fPdYj3uf33n2guyfHOtrfV9D1iwVIKEyfvBwolfIm+JMpeyArDoG1agxt2hahTSkHDPUECYgLKLAVic1k3W5QxukZowWQohDhDlRzYy/P67f5M22gwV/a0V4g99T1vLUgb6KMpm9h3kIfO0dAtYE4/Gb5z4vm5xcletYTaKjjoKatFUMNn5RRxkGVRJrpryr2VKVO6LJFJu/6DF/Pclz4oYk2os3GtGKD+SZMjL3pVMK/q8VKZ2dnOiOivji71JpgW2SB8EJweHTCAfyu7p3c052793Xv7juA9P59HVPnRbgOUQOH+JWDQiAxUTJ9JyaNdXdetp8PlpKKbsGYty1BAT2EnirX9TFyQ5d7aoayGAqfq9gFyXcpuz4XkZk6w1UhXFmeqc3otMTPPX5yfcXLKOA6690RWEzwGBk7nJrPcgKTOMZIUKIBrdq9CQvlRC3Bm3bSKjIPI/WOVkuB/3jSfcCuUFeUAX1ZJdOiabX5glraWobT2DbIqlXHWgF+cWX09ZhaH+czMsU8F5+4Q8IbvBueCzX0lvZt22pvio7IEB8MiY1ATkvm3CWYM0PO8cYZ8ueK8QJcMueWjPqKb2r8i5y1An4Q8/rK34xDGadA24BW9QaRcjMiE+C5Dj7mcwn2jPWJHlKO6gki9aSZdzynikBU5oO8x0cZu4UuGdlL9EraP6gJrEXei0Gpv2R0E+851ddvs18vk69eBKXb3cMbslfhitF9MgR6a9AtL5SrboHi2GLEq/tx9XWIQrXrQ6oYxdcCXvmy394WkF9ZD/qqvk5Y5ha2e5t/a6lUWf9byFfRi3aSswV67cUgcF+xuHADLm4YKnTR78WF0txfqmqA6U3xTdiOLgz5+Cqi2pvkvwm1vtSPXzcDthe7nJbMVQdM8TeY11f8N3Pb9l+W3mz3srJlFGWc2aC6oa+uX7Zni+v0rzO/le90K/d6fkv7plLmtAz7xal1KWnJyOS3iq9gZ0WbLcbxRdcKQP/CvSVv0w1DZaPcZoNS1ngV2fCXFNLNFFK5TS+ZzcPl6xA7r1K12QO5zqSQs+q8UL16pml+qpPmXO8erPTwaKX7+wvt61Rt+lzh4oniin0gez12sez/GoV1Kxl9lGwDDsjsvMbgT0a8Mfac4EilvmJfybkGvsSeM5NSxT0goiLlRsfA2aANYs87cGDtFWv2nFqwM+RLSBnPFXrjDBp6hUsOs1kn+1M94tzx0Qcf6Pvvf6h379/THsGJni8PVxw6V4tL+bxBL4rMLe/XRZrpz3vnbs3JKGcOtSgEj0O8AAAQAElEQVQhFEBnsb92KW14MvVC70wQQMXKgYSS98Ib69gY00Uutbsn7X22KO1LflAuKRy0LXVuUfKJuh6Q+swIbU2/uYB2nGcgqfzbqEUGOnC8sZ5CN2uOApubOnxtei68ZsyYXSnwn7AvcMaQbaVK3r+z5xb7b9cH53tLbGgzUaxbTZoJYzPlbLOn6d4+AaEZ5YliiLI8xcgevVHNGaNpJ+zLW5UAQ2ygR6prZAV46YFEXNaN5Av3WD1I6C5s2yLbF5QZPmRV9F1v5NYK/HcliLbwuRyw0XB+i0yd/ZaRbwie7Pb4RWAQ85W+BvhEnedNzZmpAnQsuydT71/uLAlqLJYLzecXuiAQdH52ruecmU9Pn8t/zvTs9FynZ3MCPpdacg7uNn0GjGjaFj81+KzGR7U8NwP9j7J7Jc6agf7bGDXlm+52whkwhNFuznm2OcrPEdbNCKEmMR+oa96nAEjRfy+22ueMb0w9ToxPQKb90aMbU49z2LBB5lyYeX9ySTP1AzCvfZTRLQtf4SenQ2B5oN4/ALkkELToVrokELTKiTeHFsRThA4DNrqvJQGiDp/0nPVmezM94D3+3gcf6sG9ezrY21MZfyY9Yullc69osCIYcZUmjfm1Ouj+pYqjTCN6ZQZKaMc9CtzIQZ1NeXD1hnqVBJQMOFcbI81vGU5lgzFUG2TKhUZqnjGfkTtCvLwjjb6sj2tom00fG8hXhpZYkJarVflfwTmClnDAZFor4riAA7P72AQkLFPoZ10tZkB2BrJ88zml3CMj0SYzDBma2wj7mCUqF/1m6kORVdN8KH+P1xEEsq8FfTrd052ju3rn7kMW3A/06MH7ROre1/sPHpV/jO3Rw/ehvccgPtAJfHvwV0zEHrnjWCT1nghMagdUBhTm1njhVfT0rz7EYlT0oE8ZZrJ+8gUfdgnYzlzoWxr1XsxcV4ClllnygyjBYGGS5dv2LKj4pkOnNRPVvs7uMwR4Jcv337P2qSOYlShnlvuBdFBgPNoSVGnkwEpLsGcKWl6qlhe75cXymHnxIApZ5AldZJ0L6Ht825St5xo7StkpgDfgvxhbxRLRjYobmSFs9cu8nD1+RVamC3zn1SkReFt3mTFMEn2Zf9LGMfgzbXDAQN1SFxdn2NMpxIzsNXaAvbWmoG0T5QS9k7RSziul1VJ5fYnMNbQkOi6gd2gZDKACnkM1n4mkoj8+WKxXLitnQBboKzE1QEW5KqISNiNFA3wJ9HTBlBGDhyzX9PCtpJDQMbB4SjW6D8xrM1VVVlVJVQC6dlEu9ZDomfFXQeGHVr0hYCs3VhZNnRbC6x5FmaCKHt8O9I92Xffb16HEdXlvJx/EQOhrv64r+7ULf43A6/1+Sd7VNyWZZtykv1DGZUxdFVyvMH1TrlxJuaS65UU7N39j3FL8y9nplPvldVBfV0f1P9q9WUvGBQ4lv6xsRWF7Y9/+PvDapp1BpXD1qMgCbjK3u0ubL/Pnpr4irYoOeuGyjFJHfRmjF2opwLCtJwvh678t92338btqXeG7nY74qqqDCkJUtQEs+rZfxdcbJSsUdlk3r/AioYJPG0YnBTxMN1zHNsYJYD8jkY6wKG/bYYeWkUR9JoUQQpDrdpBU9jo0qsizyxrb8KVf3S/YQj3TYf1c78wWevdkqXsHF9qPpwR6HrPde6bcnYloA3zIzRO2TzP2afuAVFO2ZC17xxpU5DPogdMB2kCeTosGNRkDRSgLoDX1LrstIFuCSKRUK9fYFHqyawX2ekGkWlK+VNQFcGCIfL5UJkjl+oO21t3Dfd0/PtI7R4c6OSBIwRlkj714g2/8LXHHYT2z16dz7Mjq1muVX/KTppQJAomqCn0r0lB2lT37557dHkTuAYaetKfOaSY/oJfpiS565KaRh3MFBfLUXW+PZIi0yyPY4PpclNArsSH2WSCRz32mueUZiQM42NT7nJTRKzH2mTNkAdJevN0eEMDL6GKUrmEKzASx/xZBnkyeao1lbC97dcaLNMAT2IcH+MwbVCvGySYINFNsWqRVsj6BXJmDyCOLT8TYVTuoXPjCOhf0xb7RF65kzmCTcwV5W+M2RqEit0JmDaJCU9MJ+TpovMwHPDSFUPE0SK7fyN4VaXq9eJVHDuMWqK9i4AhXq5znOPcFExGQsaPHeQPj0uc1Z6qkVbdWB5YbOL9mPM0ngnK1ZXEWi6BpG84vUTHU2FPjuYBUcaZLYM05KEOvCKS1mjYTgjjwmouX3CpEuENBNfrFdTcQYYy7IFAkaNdoyhjutVMCpXvll0B1QBJnx4z/M2fHRNr7fdhghX0dWGHHekPbpea1H/AVM5/z2cB71GvJefoSH3S08Tsk9ChAP79rKwK0y9VaeQja35/JwZ8H99/R3ZMT5tcEnwShFZMAH+jadf78QufPF7o4X46Yd7qcr7UgXcyhzS91fnYB5jojGrckiNFbCYPByhhSFELxjNIWbScKxcaUPgu94sMoQK0gVMJGUnEN5AE8GUAot51XXjDLBTBx5wI3pGuJl1W0Ma9BpXJ50ZEHQ1onJs9KCxaqy8UF+Q7ZlabTmeoYYYcP/RPKZCC0C0wGp1SySPRl4vQMYkaHYit2Z2Rn+A35ok1l0H5An55FaE2Qw1HM4jMiczWT4vjkjj4gsv7jH/6RfvGzP9Gf/PRP9cc//rk+/v7H+v4HP9QHjz4i+PMRgaAP9ejRB+CRHj58Tw/ffah37j/QnZMTzWYzBSZ9Qu/VsiMK2vGirNGV6YKOAolJZYz6DWiIz5nSxZ+UyksJn9PsFAh7ZAbbRpo3EPZok8/kd/zIuboHmvd8vq3LT88WFwtd4vMeHc2zfcETsq13oi/LMj0yDsa0bTXdm6qdTBSbKNcJn4YiAP1LxpqwGrEI0yEF2wbQPyMTJ0DOygT9PEalP8Yi72CL4bfMDRJtE23X8HRpPf6MkDHuofWuI/DjX/9UvNA1r1AdahavSrHohjzaZRarzHh3aUn/nmMdH9pLsCAgA7SQ6iXosKsHgwJzJQSRgt2H8gqtaN93zOPrWENPoFfAh8L+vEOCF6CHgG0dnNJ7Ik3YwXRg8eP1zxP0m+CmwKIiwLgxpgr4FB16B6XY0IQ6y0GsinGn091dkSvIQu8AnBrwV8IifXf9Dh4YaFvAvBidS4a75Km79V3R+K3i1hr9wTTwOL3KGF6FV1W9SGd4CmGbUqg82JSLjJIG3qs3RDCf4H9z6Gu7gqz6y8RVVFSV9KbQN3Shkl6Gr797fIMP9FZgbX9X+ZZxhYqsQfLN3XRY4Z/rEGW98RXKWL6UPUA1SH63O3wDfbyZhhVsW5At97a8S8lcvXOj7pCKDW8jLUrc8uF19CaKCCtYMl/y2PBtkh3z1u4AxXVbvFCGyF38saWzhKqgFmm4BqmCqZIKvzZXYI9UE1Bp8kL7Tac7+73uHKy1P73UJMzZJ56xaySNa2ZzLq0Se8nkX2yL/VhgP6aW3ZolVSI+QJ49LHLHJ95xM9o4qBDIB/KGSItAHiMv+8DSepuuKXXKBHsSe7uMnmyO4WafyT5P2ftV9qXoHvIle0vnVwrsg9m4ovegKfvdA/blJ7N93T040PHBjAMve0mkdhxKE3tlkU/sS53vOIR2HEYTe3DT2FlSG+jTnjMnWe85oY4lDEJLyZxrKp1usVaPnpn9tdjLqvCNe9ZcZOCb0s4yeiSmEeyNLds8mT18YK+uMmrVyA3N9EyzAmS5rB094yZ0cKU2F7wqfL1sZ8besca2XYMH0LwF0F123x4rAxOLWOi1A0ChIYgw0XSyx1yxXytZl8JDOzShGz9tq0Fxd298UfTOG72u8wwbWaToPup/VR+QU0AQJoIQxnOXVd/yZs7YubT1+Bk02tzmM4QQbgl9VaBylbrSthSpqXiHKvls5zNszdyqQ+A8FUYa41RZkCExltbV/igFHuPt6ppHEwMBl6gpX8JPpq3qGGU7KmSGglFGZo7mjvmBn+oQ8DdtzEs+oNV1iCu8BPLYYdBYV/Fu1GrrRlOCdgXtHgGgqabtRE1sFBhbf+He02efMufKAWQl9OjAarlWB0pQh8DOJe+MgzsrdF1SXjO/enxn3zt/yTvZAf+KTaFWAb14rnTwX16sdHmZNZ1M9ejhff3wo4/08MF9CRlptVJadXLwKqCPbaBivE8OD3WXKO/94xO9c++O3r17T+/evw/u6f7dO7p7dMJLv6/9qQ2csEgM6lHcPwm0MT2H/IyBmSCJcJDsKBQLuCiEqIAjhJOFs42BQfawFlaUk8ZcOdCW/MBzpInXNQPzZHhtrJyCMRW8xsBE71keMilgAUglEAStBIE6AhI4AccHnLdHACiim3BGRn+nXlADelZAXH7BMw5PLD7ZOnhAeCsTaaJNJg8bd4WNoYCHlWGtogV9rRlUKzhj8XQA54OH7+ujd7+nRw/e093jO5ri07Zt5EnbTlrtNRPtMYBtw0QiPyU92DvQyf6J7p/c1b3juzo6OtEek812WH5HH46IJmwpwDe23XoWG1AgQxNwmkvZz0GZNs5pS6OcnGexHenwuGxgt1gMzFuAf4VMI+GfhJ+XfCAsLi/x9SWRW/zNZHa9uDyiAz7ri+8GXBWwO/IytmoJ/kTsb3lxPC6hzJVKvjJ9FD3RLaOH5ZUy9FDGqkKWCuTLfAVZIjUy/eaSR4JT2m4Xtkze41l8aF8a6F30ZF77JfancmQ+N0R6m9hqfMEreqMPbBfy6QwdmNkBmgMqfNgmPnSTLtF6VSBoYpYGSjSG30/aUA7QVeo7iIAPPl1D5luVgn5Nd4wSYyTGJJMW0N6pPF83UKnrkY52KZC2kjccfBvR854m/Bd4H0KsNQRpmVbqCD5VUaoqyQpW2ON8RdFlJ85XqE0Tlfy2wpW3Bv5Cs9c1q5gPlYKqKsgXXTNq+sMCpnkMCjBywN7RzoCd4Ho9/ih8L9Dwxz9GuehK37dJb6Untt9G9lflvZVOdFL40a2MhVN8AI19nZcLxowybOMYjvmKMdXNizZbUuV6yn6n9K2+MtrdBKSN/k5egKtuiet+e5O8febl4Y2BPi+VW4h8KgxfBE1ueTOYxRG3bPZtYLdDr+lxo3it5lVZ2/6qulfQ3clN3GTdjA/faIwv1bbe7fB1Sba0ryW9ZkcRfq38tci/vZCixgsTXSo0veSyuqDUv9DGxK8XpY+XqPBaUhlPOF6WQn6T+3q/Feux4XamG0H+TzsfjbSxvM1rc1WF1/yGKKm0q8gZ4qo2IKEuU5PUhnX5d3SO97OOZj17+UvFcKYQ5orNkn1uktgXsnNTYr+YaJlKS76Idsq5qPxJF/stDll8hmR2RYN4FAT2b5E9W+wrxd6iAumAyEx9ktiHev+X1dGkYzfYqSOo06WFuvVSiX1d8n6UPWUq+8MV28MlWCh3l9LqUmG9IhSFPPNfnqu7OBcnR005aJ8cHeju3RPOLceasV+3mv6Vv89PmX2y08S+2YfUDNPiuQAAEABJREFUjrOA08T5KVPXI7LHXhL0HJ+Y7BtDMpp7j9pRty7IaJ/ZC1vPhL7+q4GMzzL7XRXgF1qpYMxn8j129ex5C52p7QNvjBH/NyCWfXvj/W4I9F0zNk63qNhX033pJzNGCfTQEsjqt3RszBwKfMYSNoUiCxl1zThUQFyhoObsGww2BU4ZGGRRZRcYtC88oWF+TNCHjTe0XM4oyIK1L/6zHpv5sNlZ0C02VAUqF/zMoZJ94WH/AMvEhheqKAQkRPukqRVigOJ7wPaMq4GVNgkEV+/6QCY0FX00crm+0Fx2/QDdaaaX6hpkhvIotuKLCrn2pcer5UzcMG4jak2mNWfl64icGRu5vg5YQFtxDdjn+SZsxRtjH+RLH+hZ49vxfFmr0KijWbm3qjsN8Bki1eYKpIbWA+8cKOWq2BTRoW2iHPzZI7bgNMaG/q1FBU9A0phnOItvHchZUUich1eOFTCvVpw9O4I5C+IrC9IV74+DP557xTbbJ8SCRH5FmwVn7tWqZ/ZXxAZmun+fd5QYjn9MYX8G2whv5r1IPkMyd4OuXY/u3teju+8QlHhHH9x/Vx88MB7q/QcP9ej+Qz28/4Cg0DvgPkGI+zqcHWLoHgvehCMxjmTt6W0A6DsmTEZ4mfABJwNMFw7yFBjIW3H/PBGvyMgMTEK5zAtvJTfmMXES6C2soAwYlFyMGSdW6arUuuwSLworU8Zoy1ymTotuSUBipdUylT1DHaImccoaywuPvgODwIiUbu0YA5Ho3vPSJ62tGwtLYuExsvtHjwG9RT/mDdhVgAqegIODYcht6GvGhLh/dFeP3n2o7334gd7Hp3f2jxXrQLcrLbtFQVp3DGJGMjY4N66a+Dhqv5nKQaC7x/d0lyDQPmPQhEaJfjyB1ujWo1ePTnQ7fgQ4CMZCmpCY7ZOCBKWHYriv6xg2dZl64zqP88OGjpHop9o8G9B/wtfd5VKLBQEg/61wtxp9h07CP5k0WwJ6iqsi6BB50VsCP56sLS9M8EK0eZkFX0buDrQV/rb/y2AhIzCvIpMoeJEFIp/piypYqgLEUCQPPZf2PX5Hk5IfNOCwASZHiNe8UP0OmfEfRBUR6kYNQTf/cszBtwl619bTMuCvw1Ai0fuzPU0naFTTJfoG+4n5IwdtGI9sYFMqyOro2zqZe8SAzlliUdgiIz+zEGT8a9jPmfl4hURPCZt60swcpz16MdzMcQFkIqNze8Yg4GMZcaLYztQenKjdO4Sx1SXv8CWLxFAFOcCAy3wXr9qkive6QFFVFVG5hQ9QRgDSBfK4eUGB7bwbyO9AKwkdQfUSbOvotHCOctHHhKLUhvzWk1HHsZtt/nWpObf1r8u77p8wwh+Y7cxtXjKM8hwl2d7FTs8HE0jNR7YCr7uv15e85bwpXif466zDHF7dUaLzY27zfJmym6qvmrgPw+2dGjfyrHKm3A5udA3l//qDYSbtBLmvLXbEN81sGzp9VZvX1b2qzdujO9ivMvGu9eEynwnVLSC3uSbiTbJuchM32/GJzGeMCsRYvVBfGofXdl3xOVL9LnbQR2mvV1/Vbfow7y0h6y8JVXbQ5vLcfQFML2KZG39tmN5OglT7/jYQeuXXAJHX7go/6TVXxX5wW13ygdJ1GsXrPruZDwqq8Bdsxa9OtzD9pYChBk1dacohcG/KXjEOCqFjP00AJRBgiQRaJp1yA+JaKWaQlIJBuV4rk4fKjCbPWSiw8YybfVzMlVpiI1P2+1POLP6/hrXsCSP7ukga2A+GvEQL+tIFMuYFCtAigZUmyft1ec9a/GGNvX+rFfgykIYKPMonGPu/SOsWwpQ9+pSgAAmHXmQQIMrs6yFpNp3qztGxpm27aauSCp19JknoNv5J2Ip9LjZSztiUJaT3yuyBM/vjzP54u5dN2FG+5DQNu7zXTfRprEnX7KONTJotq2CU1aN3hicZtA+MYEDx2DRqYsuZbyKfMWI5Z0TGJ6BvNaYxorzL6Ib+Pk+t2YOv0aGkyCv9cSbLaJ+8bzeYuSoXO1kfVcmbDxYEuWBUPGrK8LB/dl0oZ5UaWs0Zw/UVekRFzosBCN0zehhyHzhtKOmA3/x2a3NVKnYyrqEgIMfytLnMO7ax3kJmwaZWtKYBt9vVJZX7lpT5sr+0Ib+9UYMs8tCl6FbkQXrhdp8mDNiWy3mEpwnurcCFgAzrUtKSF+esCgT8UJMagbELjFtNWnPGMiLBn1jKdQh4smIOC4XRy/PBDrY8SCLNjNMA3WQHauoQFHlXVWjoig0BuF7lqniOCOReuBlj62t6wE+ByhGVImcqn2X3pnvoOUW/BluRw7srciMqWlirCr+o+GeNfg4GpTLfkla8JysCQUsCQF2Zf4mzXeZNGbDGzZ0O0FJ5r1arhJxBnuf37h+XIO3R4QGMgzIyyZTebW9HLCQj3zqbXvCj97+vH73/kX703vf0ww8+1A8ffajvP3pf33/4AemH0Kj73g/1R9//sX720cf6+Ac/1g8++Ejv3X+PSPcRR79aq0XScr7S5aJTzwKlhKFErHsOlGsWLYXIQTGwrA0EBXp8nTlQS7ENJb8iAt2VAyqrHAshrkG3JLEgSD7geupleIeCxOAl5GY7F8cLZA7h4iVQE6RJKM45O7/Qk6fP5D9h84RtOPROwsQilZa9evTWEtlLJgJ6J4JEPY7PRNXKpKE3ofWayPmaBTYzDKGt0btBP+F4ZDBIgclg1rX/JGu+RHaS/y7Qv/T58Uff16N33in/CFOgq3WRtZIXsUCjyIfFuP6gA/JF9LzpMQGZIbtBpzXBocAknU32dJ8g0Lt33tHxwQnBiwo9ahDkn4idL5c6J6C0wJeMBB8wGSQCQuuCxDcQGSQUKWBKZXRIBYyL6eiQ8HnC7o5W/kVIKQfL6KhhMUdGdhuiicvVUmdnZ3r6/FSPT5+SP9XFcoHkXiGoYPOGMgcHRYz1h8aUF6VtWgXKYhw9Phl7M3Zi0OauSA2SUtcro18mL/hQlwrqaU+FrsMsCZ4CXrJkQHQ5r7Nc7hjr5XIl/1njivwAj2XUiixARou+U9XMmzqga4joW2PTiBjhBMHzDk2E1bhGkbFrA3UKmB5kmdY3o0+2rtQLZJAo806iD2zlvakk0gA98IHhD/+YhZwBabmkefPhmewLOsx0MBiZXMGADNpYThKCB/WJb3gYw9CSR6XE0pnDTJP9d3g3D/X0POvsImu5rlTVE9BipxSqLL9aFbvIapCqEoThfcbKXLX0CvBLBlRrCFmlc9phnoyhkgznK/o2glNaVwWJKqMb0yIDOfAMMGb6GgoKAWHiop622gHSjZtudxTnd0CMdSiAY0snu7m3sl10/nr6qvyW71X1pt8G1+Xdpt2WFyO32e/S13uguMr+3mLL7vJr8sxTz/mRw7zGWCrzssjdlrdpYI6HbeFL0+3cfNPUAq2T4bzxVfLbNk6NrZxtXq8zAWWrDTBWBZJ2bTf5bdmpAXl3u7xFIdKfy6Xfl+UL0xf72JBL36U9BKcjMvQrUKXdcuKhZC19kVA4vuLDAt3U6XW8jPaq+uu827zTbwO+Bh0Y17Imk26lMY3GLAPmAN1Y+AN62sDb4hXm4yIxoWU/3YT4/H5Fs6+PfEs7yp7gDXu3aHlP8QV+vyuS5424zGd4CrH7KkuPyxULhyFSNin4CQ7vZQxoFfuLUkdeOeAu6i16C73mYo9SoUDNXrDlfFDTVOyf+/JPAqxo6F+BLxBLWq8U9nrlZs3enP00wZ/EmSezl1MYOyvNaeU7cBAP/tUBa1Fc9zLaxI6Iw11gHzgiSZyVcu5IV8rlrLJkKXPfa1Lv8OmTnFc7y5UqeDVe7oOJM35huUaNXhzNALuuesAjPXzuoxemqm2iZm0DJmoje2IUDmUPXEnI4XCjxDmm4xy1XHXqOCOkoh9ysCODvgRV1pyh0A07koM6nCcSfIkzVcKWxLnH//ex5PNMWrFH7jj4dniWdvD38PekDgoV/k3b7A01mgQ0b2JQZFxiUys06FqThqBykQb0HgGNfI/+2ecDAkqpgD7xe9p8eZvRvey/0VllPy+8irRMWsqDzDMSodvPW8Aj7+uZayHUVNpfJKbDY1qEHtAb6igH+qaowmb9Nv2YR+g86l8RhMAG85eKAYW4zeuWJYVGnbnGNmI8abfzSSWOBXD4htcd0s6lLWxbLjTstC4bjPWm0Sf9mcdzLRd/ZQX0qoD5KuQa43QfaDBQb1R0D0Lg/FVhj4DTQEClhhZLWnwEj8qVab+By2SHrX6kA+PEVKOG3vFtaYseyXR0owJt/RQ6VC9A1y7bImy1zqGMIZW8N6KPjKxA0bL9Y4bJdEJ8I45rkiuoG+jTPRiVe0H/AMT4DchNyHHak3oO9ui2JhDUMZcTcP+YxvsycJZLWnNe7ahfd4Mi8/ru3X299/ChTo6PsWfQ/Pxci8sF4xtKvXVfUva7uFFJ5Wpjo7YxWl74CWg1JUjSEjWdBucbzZznEDydTHS0f6i7h3d1/w64e1/v3n9XD+6/o5OjE+3FqTKBmfVyXRS0sYEh7aHZwGQnMAiBlzJEH/2y0uY/obZhZ5pquK6UcbBwkmEnqMhx+0pSwMhaccJBlMhex6Ixv7zgMDvX+Xxefv3jz75JO9V0yoE37tEiouuejmYHBYezfe1PZ9qHZ2I720aTNjKIQXVbKURJnIJ7FumiD7pWkGQ9UKhjMFYEEtYEkGqkzwhu3Dk6IVhzopP9I8329vFpQ81Ay6TMosVDYpCv0POZAaAFICaCWOQzcComW0RC+bMwxmAf3Vv0DTEiUyVyeMkieUGUb8XiuWSZ7NC3K/5d8zToG1oqyMohQx9IR7g2b+pGnrFNgmukr+WA0HK10oJF3f9a+9nlXKfzMz2fP9d8cU7w5wJd/MEjtK3kK2NLtk0UavSt+dagbVpFHBvgglzuzBhneIvtUMI1iDrZUuTkXTqI4gbMB8ZirCJP21LEpQnfJaL3yakXdxolXiq/YCsH7Ri7juBl4oWqeLlr9GqY85M4Vct8aUhryoG5q4DGpKHM4aCaVJ4H1o8PZitDTEaBb1aCIv/VqI0fkCsD3ozNuaTomSVUKfBClQnamC/AewVLqmgliXmYGY+UPVqJXGbEBmX6t+/8/kFEKLwpKLCZKfNJjEnolGOvNY5dh0a52Ve7945W+VC/frzSMwJAq9QoYHMIkQWM9ogJSK/wmYEC9AQltOqNaqq+Ii/TpKFCkxoE4MhVgVRFQL9VTVoHBQOeCmUrNkAVuu1gGn0OkgbkDjmyIdsCou+x0rmCiucX4P62dOc3oHekjs9qQyvphpdkc+eXpNdpmzwyEChhz5jS7KV5+Av9JSn26hoG8teBxBv3rlPoL8uLGSYu+kLWTjbj6Dm6K2/qKjhv0t6o/Cp7XkXf9PdGsre8LzPvS2hlPOF5o9S2w3s1dhCK/k5fA6o2TtbYFiHc7lOBDCjznjWioujg6BYjP8pXVcIAABAASURBVAKgb/OlDpuvxl3M/9sDqeW+/oq8Kl8Y/aj82MB5w0Wnxi4fVPHuygYZ27x5tghXOtu2Xd/X6ZYHXEdSbucLtnKcuoZ2Tna+plBt67Z5ym5rHh8sX5YvdfCXFH6nL8B17utVcP3L2r2ShiDXuV2B38WSucXjeptX5W8h7nWsL+j6Osa3V+dxM9yDU6PkX6Lb4Pnnyhvw+N8gXRVfIueq8s1zW71e2uJr6uOlsrdEptY267Tow8Nrh8s7eMqw5lO1I30bMlf6WMHXa1R5Edn41P+jiRIIYp9RUnF5rSYxi2HX+NN9ZAm84iPEbqzaQJZJ3rQRAQmAfc9A3UBgaBjYcxRAJx3bkKceZo3Tj3IlZdb6oa4VYiNXZ3yeCUhkvvBN+ZL93ZzgxRy+S8WWTWlcK/kXQex7MhvGzLrvO+TANsKoSBGVAZ8C7K4o9wUiIBH6TJ5K+lHu+UgH7Jsy+34j0fcOnImS/wSMgEambfYe2CkyMoENtNeIQVisUPyJPM4RyX8Oxl7ffbSTWgf7M02nU0UCKok9qOkhoCOPwOdcCBVmDNia5H97xAfOjkCY08S5BypNEvom9bRP1p1ATmbvnDjrFEBL6JfYGHfonKy/dSlYIRvw5XQqWCNrBTroW6wxB9+giW+0wz6UZCYIX2YjD0IR6E5BYXTak1uP8kogatQ1b3RFaerzBj3tE3JcHvncOqN/Vl/+k8eEtjDRhlr27yp+Qh9u21h8wDgGPktjXeP/GrmylqhunVzMlGlv2chzH9t2CVtcaxROTEcc/Q0F2tRTcPUmqZimgb4CfWhzua8BugHJurq6Jk/vGaGZ1iNG2UxXKLoG6KU/uODvyQ+ZeqcWkyvkh9JvFWpSI6BDhYyKXirRTCpjBZ0008YQl9MMjQabtjXvYa0y9+xX4goVEDwD0lLODNlQZAbmZghBbpt7aAb1QjdjlFtRb5D4zjxcDy+5cltEQL6QX+Qw3YSOJQDEuaplDWhA6Yv2PX3YdwPpQJvRy9gZirjdI7sf6msClkJ+T3n8BZp9qXKZZ8174R8wDBudDg5m478PvLentml4h5GtzJrTaXl5SQB2pUwbbWihSNo8XGD9YTHRDvApMK/LOoASpYwh5nVgaLY3kwNB/jXKe++8qw8ePiIQ5F+lHKlRTYSqHwNAOKXCECvcY7y7jDGqBmIweiZzz0ufXVcmG4Z6AYOeDV6eBEzNOMbtA+3cVsiVAqpVUlPLepnHf/J1+vy5np2dlf/zF+sKgZxW+wcHctBkj0BPE1v5FzT3Tu5rxF3dOzrRnaMjHR8d6PBgH/497c0mav2TzikH+dZ9ZYIbnVYEfET/dahVh6BusdRyfllsns325H87yX45oC9PiggvikoeMBZfYW+xj0U6g8QLnbzYgJ58Bj35zCLoxV72BYZkt8UPMUT510BHR4f0H7Wmroen/HSRtisi5muwZMHskN9BS/YrvkwbZPgTSmX8buBKGeWFZuATy5fRwZ/hM+8SWfPlBcG1Mz09f6bPnj/Rk9MnOp2fFl9fdqvyCy+hY8XLaHnOD7QXV2Dsij/Q33lIkucX/M4H/DTSKxc38OvC5CulTd7+Q6bnjXXLtB85aEcfgXEZEYSDaOmxEx8QGfTAKWDu2U+7IBDfVnhBDijeOBDIB92EYN6EQFtL2S91jWzRRy7998rlxfIHAbqZjj2WYWTkFx1RDpVpgblos8tD5zXb0CtSgMoeg1RsKr1A7xkFwJhlxnKk9vg6MfadOvzuX9AZqfBYHwlR9DawUAZNZjP4K4J0brOnGO+pmb6vZT4m8NPq08dZZ4tGq35PuZrho4DsVGaBgzo2OzaSUZPymqv8rLgEeLIqaKGJCrzbVYiiU/oWVgSCN6RZsi96Nh39Gh34UHd5o2ThvXrALOOKssuFXU5VJXEXaHNV1G+xIf2OySv0eEGqeQwTt+nr8q77ZlDddDD+uUmyD/U7Xt+m5qM9W0O/JA3MT/Ci/jfHkHIRSup5Sb4cMkndbpd3+RUYPCnN/CVgFeGdUYE2fZUJ/gq5L9RtZW95r5dfkR91H31UdCx6jmW9NI+gTbXn0XUWamTaLjWfC9v0et40Y0vb5l2+jooCKHqS3dkLf1VLFXW7Pslv/acvyatcCCnp5kEbt7sC9TZwg9LfiyRtql6ShkIrkr8gF+q3kYZaW//9rmkZk4DAW6B8LvKKlZSm13WgqOLQ6w6Xyntync95ufPrfNfyrr8N6KKIs8gt3P4LupQ+4K5erpPbfK3ASZn1YYuBvD+n0eDFu/jfD+uV8debowhy07cGBNfsFXiPy34C35U+eVQ4u8KnwaC+DkFmpYjrmSTsUWWb2RkN7IkGgggDewsVSGx2gFNp8P91aQiqFAvEF1aVpuRbVXyBVYUZjDMNw1Rp3Sr3Uw15Cm2qSq2CeaqxbaUALfAcIfTK7HfWHLyW5Oeo1mfaaE8NCCtarDJSes4oa8W4IGzxGK2fov1z0jn7oqV4SCmACBqFdVT5v0WxPw/lgJaUG3aLBVm59ohXyqEGcQQ95oJaQkOhqbiQytkug75A7Op2yD1dI5u9fea8kLRm79cVZLTL1NMIcRlJGZ170kEhBrV7jdppq5YvdENb44qh1I3tkIGliQBY5yBSXnIgBeVPtNZyYMe/DkqrHjrNygTA7jDBRxNkOY9teUAXS0ykyLS8dKnO/7ZRuiC90LLkl6U+Y1sIQkatyEY1cCAPxQ959DFnsIDMAB8E7iQcTX8DyKrxN8RiZ8InHV+qL90f/aatf2ib8U3ijNWxj11Tl/Gb5dhXmcNzopzgMzLj53Iu9FT0dLlHhvlLf8zh7LmLK4INIK3AeGeSoWBAMyOT5iJ/zCXKIwbmAhKxw61oJIWKBJBaCgXuCnvrEQr8p83lViNXKBTy6DX2cvVMXklKH6a5T2AabZJ14ezjMxBZKBWaCrtFsSJfkSLddjJ/Q4jw1CBAd72QhL6Cx0Bva5UZx4IMK3kVBGwIrAmBsZM8LwP8lpBzZjkY9cMK5vmADgDpbptLe3TpgfNZ8JAnRREKGi+mfBhz5bmrZh5lUHipCejqsZtwSDLaaLsq4iEZuf1Ol7H9ULTwWY+m5TYdEYohoM2oR8/ZPie0L5WV3Ffqsvq1aZUmbU3M4lB3T+6wvkSaVwp1KDIS47a45P1Y8b4QfA34xefDoOsXTipSLZmhQTRFXgryKqCjoiopxtrIyKAZ4y+CDvTg7j198O67+uDRe3r3wTs6IYjSoMp6uSIwslBaruU/rRqYFPWmbU19ThXOsdyeUsW7UMlBjlx0GnCaHWf0aEdZV5f9kdHLvGm11pIo9fJiocX5QpeLCyWCNAE37hGQOTo5JihzX/fQ8+7JiU4OjnRwuK+D/es4oHxAYMu0GalxoMPZITiQA0e1BxQf2I6Bvgf07AnUOPBhPabTSRmI+/fu6+j4SO2kLQpn/JhZSBPBAg9AJnVZyMoFSZnFJnmBQd6K+sKH/NFGxDiPDAeFAgM5bSc6JADUtA2VQ5lcPf5dY/eKgMDl8lIXFxc6v5hrfnFO0Aacn8u/jvIvljr66ljAEv06QDRiLdOX1C1Y+BbdpRbdQmfLuU4vnuuUoM/j56f6nKDPY/D07JlO5891TlBoCX8fGBWirwE/OUhV4X9hX8UkDmhZhyD7MJBqUyf8yOCqQFyI4PmS2/MEMvJEm0yDXHySlfoepBH4KLmu8Awl53JiDJy6XcLmNbZ73Jb4qviBDUQPt/CtF5Em1mpi1AS0MRa9PedH3a0HkuirN/C7xzYzdgl0XVIqtExqPmB90B2V3Yt2KfTyuc9i2uG/EUkdHxZdYDz4kFiW1Hlg3elzjYCOeeLg6oo+nfbw9rTr/YET+LAsQBc7P0wZ2ylBnQOF+K6ave+pmXyg88tjPT6d6LOnURcdgR8dqo8z9XVUH/iYjHg7Jg1ANWm11IBcBTYtRk1aJ5VgUIVfqtIZGVKvboYCVhqxpNnlIeCHEQNlXYPLBkJefVeuoo9dO/EhoG/Jla/pcTPvsnGN5S1nq+IjvfQqbnxN/Usb/QERh5u22CEvg/m2dOeZvdfbvi5/va40fVuPot+1d8LvouHxdWrczFO+rt+X5hH/Kh5Evdoy2u0qX5d3nbFjZv15TZ5lZFf7Kr1eRa9Yb+2SN8WuozfK+B033oj5O6ZvqwduzMVvi5pDedms3A28cjLfVnPkct+21a34Lb+gPGhKutNf3iGKLUhBRRVbMz7js8TaW8D7W1Iowh8VaUUKK08VVBJ7jgygboR5PShSeLAlK3sxwV0RGArsewTflsdB8YE607aokCloQ7ZslX3SQAAohZq4U+CQWcMROc+0oAJIY48a2JuJPVPKZ+zULjioX0pagSRZER80+0DwB+RqpMHJLlKq1/AbidTIpLDgpYwuMCCHzZpqiQO196mBugB1xACXOQH7R//pGJEuaulUPb2wT8xJmf3lFdCr+HrgmVX22Wv/3KHHFZVazh7tXqs4aRQbRAXr08NrIGsTAEoESDoCQF35JdRKPv8k9q4+o3XskzO2BgJXMU4U4xTMkDlTaCbYYnskEbhJ5VdMK/x7SeBnscEFwSTyBJkye3h5pENQZDwalIqhka9M+8wYjPX4IgyQU0HjNmgdoNFUoXFdj70rZF9ytgSbIFBHYAdPoEOijnrOSEsCUD1+U+gJQgzMh6Q1e/bE2Cb/0ou9c6Js2hqfXMB/CeDCPjGOQ/F/8Ts6euziZuwYEHTMaDdC6Cj0HaAMpD1jtzYYuzXw3j/D01OXGQ8GSuIsI84wYn4Kue40MBsC5RiiAnUhiCtjQsbXpAQY3Y/oJyM/M2dK6jLyM++eNUqUE3aXgGRdSSCt+/JjCP9FTEYP95tRpmec+e6XM4h4T4xA6xpEfNCQ1vQUqKtAwCd1QY+uAwoO6D6gpZFRMyMvQzNEKq4KOwLByQFpuWAQJsp+6zgnXSyXjOdaYdIqNpzPPT/qmpYBbgGke644wAIYNnqvhJcKcqjgqdBLpPBSjk2ABxH4iElDIKYhZjDT0cGBGuQzpOp5v+FGj0rWpcASoGeaDvjUQjJ2+Cwn0ppxqZAfyAcqG8YLR6m7GMR0VET2u+/c1YO7d4hX7I/60VnyO4rcIF/wotc4fmgQLcn0HSAySOUFoZHNyi5vINLr8MubmWhCeXcQUaqdRIIn+3pwclfvEwjyn4QdOzgRAmwZMBx+0XnpM8GAygbRTr7ocwACpd8MP7KzU9NI8yZV0cWNDGRSzhjngZ2fz7W4XCoxyGJitLz8+7OZjhmEIwI+Dsj4H0dy0Ge2v6cp9bGpmQRGVEu+bZxGTScNaDWdtprtTcCeJgR33Cagt/X0AramrzWH/QEdJ/CenBzp7p0THR0eqo2tAoNnnTP1CZ+5jfVL6Gya5bjecN4LlCPKiYUus5hl2RcSY0+uV6ZdQo7wnxdd/xIr8nJn/FNkUN9Tvyao4QDQ5WKhC4LEVVGwAAAQAElEQVRh88Vc5/O5ni/OS7q4vCQQdKkFkcH5alGCPHMCPcbZ5YK6CwJGc51ezkv67Py5nhHseQyenj3V07PTgufzc82XCy3TimWRpSCgKhOsRqc6BKstbXSL6NziuzZEJm491jF+wjdyKq6duYNYXyTa2jbDeQhyPtMmU0ePSvgpsfh2BUmdyywj6QVAxy8ZLyb68gs2Bn8u5dTj2FNXVZXqGAoqxi6ACKogdMa2AGiPEqjCe4O/k+F5QEBpBYos5nlvUOcxy0VfenBKPxkZWyRe/J4FdM2HxJoPizWbhBVYkl+y+izjSks+SC4Jyo1YE8jpWSAzSOroJ2Fboq+EzZmlKdOuDyut4wUtl2CAus8idELv72o6+7Gmex8rhB/o9Pmxfvu40edPJ3yTckd9faxUT5WbqYZp1NBIfZOhLxnjOTjjw++Ub8hOJZ3hEGNRgkLuZeBENuQoJZzllGVJoYVvqiqCZqbKiDPatHiCPuAZdqCdtqALNEYYmYSMzCySGCZVhUe7q3KTXel3zFjWbfA7dvdd8+888I/pAb87b4p/TD23fbPybrO79GW0XeV3me888I14YPuh8fY7e9P39Ypvq9ubpm/fhrGHTGKQlPtKvyqE8jlfPu8ryWVxDeyjSLiDFCJ0UAdVdVQgDVVgvwZicLXYrMm/jmJrwp7DJe+dOq3ZZ6/TUmnoNMSsehI0nbFvr9lxlD2Vd1SJM1cu7RQQxZ1JOSOy98xarzMBDamuGwUOZMo0NsO65jA95hEFT1/2auN+rVcOgxQq0oDECkhBA+iBgywODK3Y/RiX9AUIoHQEUxJ73av9Hv3TLltCQBYyeSKj2mArd6BsZPbWPU6gH/aMKqA/9pEZRTPlK1g22NESW99epe8tDQ1lW+Qr0xnyw5jSklr68r6UfXmR6zz65zzQIDJOjSJnpRgnCjUg6BObqdrJVP4nO2b7+yUfmkA9atM+9WvU7oBT+sJ+jKOvAbhXy0Z8ucmbxf0ZheZH5SboK6mGh5aynA1KMGhDz/SZfbDGBtvuHhK+WnQXnKEIQHFmWnKWWvEl+JodsuAXO+4+9OzRoRD8WjF22XT7iv29fZGQUWimo8buZn4nzsvrMib0tvE1zuemjI65wIa5FfqXQa+oF/v8jDUDHAOSB2jUu4T9bjFs0gzNENyWYrhepvfODfjIbTNVGS6Abtn12JEKpR/ng/1DOW2Bzj6L5jSo4jxex8i5KiqEWjw4P1ToaV0H0gycDsgayGekDPSiArEK5BsYNNZdT3PhrlTxDqA4HL4rZAm5WSvO6vZpwgaZwe9LSdHJKX2or9zoBXg6W4jlZ2oMEkhb3gofC6ANfsNK2d6mbUk9MOamHp8NtHJXcI5Entfz8thsOgjWx/lCy8rETgaDVypWlfYJYt07Otb+3pTTEzaYj3mTAb0hmTb4xM/kNEAC3GQ2d3YF2DVASMnbSc4XBWAu+SxHl9KqEysSbFmZgQ4YPa0bHe0f6eH9d/XBg4ek75QoWEMwIOJoK+9giQ/GQlYdAn7AgeQTkwS7hCjcg0wMFCts3qFXRp8Mb96lg2xootGSwM/p2ZmWCyLqTLY9B36OjnTn5I5OjseAzGxvpulkoojT2qaRI5UZvekN2ZZfOrWhgCFhEoU6sDhFUGtKtHCv/DlQU/Tuuk4rookr0rZtdEzw5z2CX+6vZTHrCAb4JbZ/nCZCn4Z/wZOxS1yBAQ72g/siDwldEhj1yR6XWjLPOAx5rMNLKKG2jU5gcC06w2//uD8HIpYEgqzjJX5xIKgEgebP9dS/3gGPTx/r8elTffaE9MnnJf3sKenjz+T088ef65Onn+m3Tx/r89NnBIFOCSLNdb4N+rCA9e4zMBWwQSADf9BCsjlyGrCtwk6/FLYlUGM9RwwaXzD0Z3wFsmVugGSNfJmUMVev7HHzgsOC3DH+HbTEgptKmsn1AP6NDOcycj0mDoydExA7m58RDDvX5aU3AhkfV4r403p6zDoi+wv4LsBifkEgbS7/smy15IPYY4vt5kMZRqNHt6TEgp14+RIUw/UD87UHhY6uaYOMbgkMwKkXpYRfOpyRsGMNVgb8Tm1jh5w178qalyV1A+9gjXuYA+Unx+RZBhRqeQyKLPRYGciY00bTI81O3tfRyfekeFfPLqJ+87jT588GLdYT5bgvEZxZI8fxm/JGVNZmRMar/sclWb3RNNM36wCBKfEBJ3xS6PhAjM8VYLUysA9ii5MD7Ug9SehnkINAI0R+RKQRfDx9VyGrAFuwGo+Zmv3YYaC4rbue7hj+yWY803DOK+y3rxgQal/NQ+Xv2X01d37PFP/G1a1u6arqG9fw97tD+/efIr7KqH0b/fQyO6wnH2Uvqyo01799BD4TbwEUvq1OxZi3+WA/Uz57ykdPebBTzGiqHSr2jaVEOhg1e4PYQiINgD3DwD4igx5dUwE7lapTD7JI+QqtD51y3alqk+JeUjvLavcT252k2C411HN2N0+1Wj+WyLezTs20U90kVU2nwbKqrDG+w5dWDX0TqAigIvDTL7PW5yt186X8T0Ik74PQRdQJfZOmHEL3+PJuBg7IH6DZnhL1OQR5E5xrdmv1hXKYg/MCibwW7HyWEvtdoaXUI7lXgFr8V8q50KSB1NiU2ft5j8oGVTvQ7oW25tnJcNsRGVmZMRrR0zzvYB0oIXPkpVP0qUgMkmu3+TLyS2p5yA2hUvTZsG3VNq1i0yhGEMjjk5Yz1HSyp9ne/nhuoy6EWuJGCe4ijV5sJ8nuHqgDLlPFPZbZ/2dAwTXoSoIOPG1KSeR6coFZqG0dumZ09r7dad6UMz7zGbDjjOW/PukcSFx3yg5u4V8H+DI2i/Eyb2nvMkGA7HryeXeGwIf0Qdfczg+FQ+gToFDgaTqJDUIH15meS970iodvt70GZJQS8s17BYbObQvcTip9lSx9FfqYjm3csXGdNmDdoEwfCZQg2brnHLTWmi/Fe585irwK2ZZeSfg2w5vQp8eHa85La96VAvzhNJW6jGxj0wf65Bcw6g8rbkAnZGp3VfQS5DlmwMCrk7Uq/fQlLzgyEJpd5SuV+SVfFQ+DBNkZIZnO8k4HlZaQuemfp8q53nkpIqhmfoeAHogY74EjEhKQI+QUWuBpkJQxhR7K3Bvk/iw2039vPy3XcvygqqTpXq3jgwk4VMv7cjWXetoBzmCZfujNIuT+xvww6g3l2k1ndGwGwT42HBcZMVFNMwI8I6SIkhEJAeUykbXyy5X1CrYk/3nSgzv39MMPvqePHn1AIOgA/qi+y1ovOw1MDP9jZ3UIqpCTmQg9g5+BCOAoI5g7I1vAemWICV0SRiX4dmDCmS+GSEBkqtlspqPZkQ4OjzTbP4DWYnClvE7lH0PqLi/lfxjJZdsiAgliYfUvSWzDFv4HzBIvdGIiJyZOpu+6DCgmoq//3RgPStNG3b17R/fu3tMRfXrAE5Hg8o+eoWdG3xKwcIqMjB1IwDomSiApNyOKH1RvUmjZdRu4b7exLJUxkNyPbRbtBnxEExV2yiVjArxu4z4HdO6BX0z/483+t3zmi4XO5nOdEeQ4W5yTnsu/FjpbXuiCII9/EeR04WBIt9Qlh/yO17L3IhYrMfNGOM9kML3f2Jjp22NnNQIvmoOAhvOmZ48bEBPVPMIvXkAK7Ct0zQWZz6/+GgY+PDPo+SBNfIgmNMpg4AMT4ENPn0z/CZllXBm/jnG8wN7nBH7OsPmCoFj5G2ReLPurboKixxdbBvpfEdhzQHFBGweCFvNzXZR2FwSCFlqz8Hv8e/rI8GfGIJO6T6e50Af0NHrMzCAx1cZ8wrbhGk9522jfgzX0F4DsFVgDXh1lR2fKTqRm3+D53ZA2uJDgD3TzWN4av/fMh3UMWoFqdqC947uK+3e0SLU+e7YkAHShJ/OkbmjYBE018GGcJEYRcQRerKMBiTkXFetWjRHIgxpnB8aw5h2K6B1pgxZ26QjqmSl8C6ACWDQMvHnQB5ZJVZEK4LzhslNaV1VQRYMt0EgFvDrc5G/cyIS9sOzSGyy/r8XiQ/vkjSF53HZ+eplvTMMh5jHI3vqu3lgfj+U3A313feeBL/NAEGtLAE7fDPru+s4DGw94Pd5kv/HEfd8WLNO3muuW/zYN28kvn0HlsevOdXz0U2afwJPtgozCxZ5D7D9UtdQYkc85I5SP/J5nz67QyGEp1UuFplMgrcKC8waoF6obMFkoNnNwhm+equ8/03r9Gyk8pf5MMc4VDAIwlWURRBoCWnjTU0sVe8a6jqrZr2QHgOa9Vs+XWs1XWndr9qRiT9qAKYEegj+aqZMDP4fsC/fBHmhBpcR/GflZl8oOAhUsyF9KBIb8J2BiVxawVtgYgNMr9GSvAz3ZY8qgndvCwDTIYABZLhvhBZkD9PHO9LED+9KyryUVyBk+UrcPsAceIVSKIYBaPp+MEBe8mz4UBvquSn0kqNM2rZp2A8oNe/A61GoImk0mE+3tzTRpp2onDeMRSzsEoJnoeihpdrbIp4wLKF7d1hFk/FDgGjewEEZdBbTDHtsaxBWCQl1LpDzoh5s2o822hTJsludzRce5aAwCrdT5zFf8PdAcXgsERRQ65k0dzRFdlcT9ZuvoswipiViqGj/UIZJGZlhUoCzr7TNy0RvOF/Iu34D7zNZ3wFdkKFuEnFoGYyan8lWNVbuyPNQ8KpWL5pl2yb7kkEGx6BQYm9Cw68eHHecin60ulysCQT3ygiJj6nPnmndizblqixU8q+VSS9KOtCNN1CdiBOvCSyCJtOf8NqIndgDwUfEXumSsEv1m8gPpDpRV7LDuFWevQX3Xl/fSY5TgzSDRPhfegRzjRd52obgKJGV8lDd9ui9IVI28gh/hxBeyRp4Bn1QKnLfaGNWEwPipaEIHMq501HjlMSkSyWf06vFv7/mA/C19vR7w6VDkzaZTzQ4O5L9mCuiX8FOJVRDnKGdr9BVthayCa3mm49ihnxmNsisNDnKZsgyiWRnYOGNcJAbFuioYhQxXjkBZK5BRIFI525vqPkGRB/fu6+jgUNM44QBYMQC4HN5A5w2KB7sGJTODnDA6Q/dd9CeT0csOsS4lpSKDtM5KBBAS+RCCpiwSs+mephOwByi3LCgBDYWMZPmeXEzQtOKDgRdVtPUCmclnAgSJFzkVnjWO7nbIjuriG7qhSVYPryeo0H02m+quf2l0cqy2nVCf5AUhwWO/yT6kf9mntpN8BtpBL17upAkSfnaFbd1ClmFi8RuWmc9ybEehBz7goGMzObSrmIziKlOIFN3hXaGbsSRQtSSwY/gfzy6pafhhhc1r/JJYsNagN1i8Rd9q6aOtFUAFxIDnIH+E8WEGJ+2ss9CtoteATYbQyDTXZeZASdHHMsfxzfgPMK4Zfxse4y1fgjd78SF1viPf4dNEP+4/N/RGAEfAEXgvVEtsvSQ6f0kQy7/6OT19pnOCQMvVivHFL+hd14EPnFgWqoCO42nuggAAEABJREFU7qOn3Yq5stwEgOZn5zo/e6752ZkcEPLC5XHO2DHQvzcohrjcd4aWGS/DehgdvNY54Z8BZOzI8A0s4hTxHT7kBSBOygeJxJ6iwGVeDeqDMoEbZT4MUqOQJ4q5VUwTGrbUNczNCtTw1khuJD5IxWIRD1pNT/YVj2a6YBw/xY7//ukn+vTpqc5WjHAdNTRRCqIdHg2JfFbF2Dro0zYz7U0OdDA90dH0rg4nd7VfH2mimVp0aBW1T/sZc3JGt3wmyFODzwWmR2DRChaNd3EQfvHTGKBm2uYqKlfYIEB+AKKuqoL8f/7YQso0M4Se9t7rocJPk3+Kt920RfHDtnAtvZb9g3FREOvgG0JSJRWMD73hRSdvyPnV2b6JPr66dr/PLT3mo/728W0wtnqzp+W+Ged3XN9OD3ieVHwO6SUXH00voX5LSazz7Hb4zNQbo8LuNwDLZvgKENJFu7xDkGmBMplsPcfPdu+TevZKPZ9hA06vQoShlfdBKhs/lwM03wkhnYa4IJ0rNgtxTtL+ZKlJRaBn/ZmG5SfqF7/SsPiNqu43xFY+Vex/oyZ/orr/RFr9Eh7qV79RtfpEYf059FN4zuBBZl6y7+qgdQp88VX1dJUn6teNLi8r9odZi+WgFV/Udextkhr2xqBv2d+it3xOiMqrACoOjwPAOu97sTGz1y7OwaTM3jmHGjOxkf2VKAfVdFjZ2ALYSG+Obt7QSNkjB5KAZ69Qo5kR4KvorpKoV7kyWmAUPvdeOLM59RiYat2cYgj+R2jh3zw4s4RQoWKlGEJJQymTr0EI0GtFAj5tbBmbZtx3N41iHRXqWsK2gL1OR1QKTVSEv21atZFgUGM0hR7QXL5QBXXRaUA1YPVNB7nMeGfwEb4gN97OA8+tjMW20RU1fgjIjUDkqUKuRpCo2FQpxFoKA3vtxFmi05Jz5dJ/DnZ5qY5zVTkfcEbJRQA6kfc5tPiTMc6lTLvLlRb+92tpu3AQhLOHuIIYG+xSrujbEJRqlzfd46rrPLS7eQfECDsCeiNAhvOBc1IoYyauCvjeptv8VTlv/UjVmHddZXESdfZf4vy/5vy4JiDR+9BCTcbHK4I6HUGeFedr1yXq113SmjPRiIwPN2Age+g9Z3aj8BVe8yf4evX4brB8ZNt8+yCRT2mgHgp5FZsx3naT76GVvpDVoWdCRqYvj0NGgM+bBc4XDLx3IkeqbcocwlaKm5s65I5ykELeFZ7DTYyceypVlTY+2sjY8JgP4SUpKWqXFMoAT8aWAVpF2fQemuk1Jk2mrfaIN8TA2oAN9nuBbYIZTcp74KYGLKXsNJhwBXqAmjEq01AELLJB2eruAM117tDIKCOCMCKNmBdVKSAnMcCZwQ20nxHBPdk/0p2DI82mUzVWlvXZEyPDGyjXAXWY4IlTbmbQRbtcIGsjIVe+rCY6+F+2TqRubwg51ufo+FD+e1H/+igg03UJeYnFy2m2Y+D1L0xSyffITzQHTLQMn9vkUrfmpabe+Z6UYASMTKy1/A9bezILu/dne7p7cq/8AqiNE176rvy6yH8iZ51k3XnBVK4yjCXnR/ExMtynZZUUuyMnZuuPCeiX+eDoiy6plGiJu7jJZOWiMysd7Sw9MNEDfTplSDY8TNhNP2MfWV643EcV4GYRqGjnvCjXLGq1J27bqGlbNdOJavJVyyhDr6LbBIlU8LqNnKetkCXT5NEf6P/qZvgY0AErgMcBna1PJh3HI2PrNcCTgOt3KHYMyGBMeFqmu1VDP3WAMuCrpCWLr/+x67PzM52enerZqfGED+YFPsvYFXW4v6c7d450/96x7tw91uHJkfYP9sFMB0cHOqZ85+RQhwRM9gny7fHC1SFgQ08Qc6Uli9lyealL0ksW7eUGPXNpQG+jxzZjKGlWD71nTnk+bgNBZc7TJkPPLGguO+3JD/AP2Ixh9FvxfgHGNxIAqjG6JlWuxddLBH+Chi4odQ02TqSwz7gdq57e02T/gaYn74uHzvtav356rl8+PtVvPj/Txaov4mMTGcoM2NSEJR/DxkJ1XtDvXFU/l1YLqSPtSMkH0no9ZwNlnLFZespmCaRTNf2Z4jAvaJBRoI41IKmps5omiNcfa7S5Al6K4HrqfObbvxEoIi+mqjZNvku+Bg/kr0HGt0vEraeHG1S826xbemPc3uaKPm4DVbfv47sWt/HAVxnz27S5jS6/r7z/NPSuWBdG6IWLV1pbvFDxFgsDsm8LNhC0+vbdW9/5rXJ+1NAlyYcftkDKZAYyg/dEbHcHB33sAKeKUoiMgfcTRlZVd1J1oVA9Z8vwVCLYE5e/0V73qQ76z3WiJ3qnOdXD2ane35/rw6ML/eDOUj+8s9KP76/1vaOFHk6fw/NEd8ITHebHmhE4mq4+02T5uabdU3CqWZprmjvCOUFNfcw+6kCX/Uxnl42eL2uddbUuU9SCfVrHjipxzmGbJ/FNvnx2SlmhG0ClQLAo+Mu9dVQmUJRyy354wtYO0EP2F2O2tQD/FNtJ+ZDI4vKj7BUH4TCwpZnHqPFFDXGLAE8FnBrO0xYryr4cRX1WGpGhsk+Eplw6oh200h/lkkpIkTjvBLBNA/oFugycMUYEtew1I98QNrFW8D4QHpmJNLCPF6k2l7sLlBvGOHLGaiet2nYCpoqhleq6qJTRIcOc2UEaIr0CwlwPLTuFT1gEledA+6zMWVHUmRaCFMYHNlWQAGYKPUJBUET3yLnHbJmR6vzFOV8yL1YX8v95aUEwpwSECAol6hLzpFuv1K2XoFP565KVz4tLzoyLMQC0WMhBktT1Rb1A7ygoXxVzRwWCWgHXOt2WtbmqMS36ejzHIg1KZqt/4KwWNmMi21RLHjOe3JWCx1A3rlDUGom0HTODMufjTPAy5cT5q1fClz7n9Pg541PnO75MXxEEWhMfWHPeWTP3B9clZGJXBgN6aIOcM19k95sAUSIFxBXc1mesnj4S89EyPG421/mBdgOyE8ETcVUhyGNJIvMk6jv6X6KPg0BZ6EtNsg1OQd5hGHNE2fylPuK4hw1ImE9oD0+vjC4GGSoq+jQiKU7T5sLewaCIGjStyKlYLOyXFZR4T4dx7cM3FGUJNY+K+oq0aaRpjMz/uvh6DPyk4vuMHvZLph+3VdHRua3eQ5FnygY215VOR6hoMub9dHmbOm9kImiZAfcCIToJTIjolyKgIZ0nR9mIbGYsPdo/KH+rdjCbqdnU+5ArG211aJtp0zNwsBcf5qJdpYx7Rgj6AJyO2oh2sjxD7hd+5CQGeMRamXzGKUJHs3iSB/gTundMxkS0NVFfeKCJCZHNex3IzNSNk3eNZln+x+KOCBScEHiKDIbbdeVXJR61AbUq+LiZWKVvy0PFkreRWGbfZdIEnGbzGESVi66m0z6TlnamU5/QpeuWOjs758XARmiYhKfojzubnz4GUNpRD5nb4yzV+C3QIDgtrSrqfA9wGm5lKSN/4QtBVQxi1kmhgjkA7pKn7BQey3W9x9NS4BhvdCl2kuaRgpYD4zmwGPYsoT35vIHpmzwa5S2wP13Li7JfTNcnxq1br+VFd87ie7GYa74418XiQgtwSbDG/BMCOZ6HxwR37hP4uXf/RPdOjnVydKTDg31woKODQx1TPiYIdHJ0qCPGef9gpr1Zq6atGVuh51or5o9/CbRC9pJAUOdFhfnmRWaLjJUZnUuZvNOe+bYGPYtYnxk/5iBvsowMzSlvM2U8xXQaSOQPfBAI+FQKiqDkoWW/R2wgMpuNgW+ipH10PFHdvqOa4E+z/57a/fd1ySbls2XQP3y+0C8/W+ixf67MZ00VajW1eDU6sFSsCNzoTDGf8q3XMwI8zwuq1VPp8gnfnD2R2AhVq8+pf6J2AP1jvk37lM3MZ4rpsWL/jCCQcUoKCAY1ea42LNSyQWuaxDzMzD5DeChsEDepy5ICKHfmaYg24Rr0tV5D0DXZ4Y3y+u76vffAuNL93puhKuhWEFfFS/Z6iPdghG5ev6dlr6kD6/Ft8FVMrWj0TYMuv7u/Ng/wQr0g62b5qnL77l1R3mLOH4W3wLdyfcOVX3g3oNlr1nf3bmZ2UOyDx1MRRnPz6sIG8xClEFXh/MBBLYROgT1GCOxZQBw+V7P6tfbTb3WveqpH03N9dHypP7qz1k/u9/rZw6RfPBr0p4+kP/9e0F98L+pP3pN+dj/pY3i+v7/U+3tzvVM/112d6qh/qqNkPNcBX3Lt9UvCM1IT99mBHulifaBny0bPF7EEgc7Zk634sq5TZI8rZWyR93gc8mNBVkxSJFhUAkCpVU57yv2eUt5Tl/f52ow8vSTkpGw5NbICsqoNdHX1eK6naCjwXw1igVSjwBYBpooyiXlpl0HyQb7vUTHTf4/8XKA+y8ikmQBWhlfs1HI5G7nO/QLEmR6ocw9jXvQPQqXggE8b2ftRS1lcGV46ITfeQVXJZHTJ64QvKtpHNaHVJEzVNjMwVYwt9CDPhZStL+DgP+omLuszwDOmQufMKGV480bvzD7cEDpkWox3oE09gr1xCJSBoAR8uC07dbtyHksEcxwAWhLMWc61uDzX/OK5zi7OwHnBfMlZhLPC/OJC83Pq+YLa6WI+13JxqfLjCc8N9GMq05t7rBTY4wufVBs4/zIEjde2LWJw67BBxk3kOTOpQLwnbmGM7cZnRbKF5K7tF4OKcvsHBJEoRGD8Ev5bcg5acPZZrtZygGaAOXMmYaqoc9CGeusUQ1DEnw1omQPGdBq1A7RJ21BuOLtEhRjgD/ih0vbyuPU5q6ffgTSR9qTOY+BoK8wecaGDx6gmLmE47zOXg2zz+bkctMuMO+xSXamAgmnJ84M65zEH6rDxBZKpE3WiwvrQKVnqoZt/W0cjoXxJYHWLkr96VIU2MK55A5FWIfhZ6hBs8XKqIEV8Mp1O1EzxEfm07uRYh8+NBfhC6LGF/b59F4NGdZySHe9R4Yz8DGEoyHSdoWgjLFO2Bk4zNAMd4bVAtxnburOIlgH1GSElDuRCGf9DXoezA+3PZiyU0aKI7rmN21e0qCT6sHx3S6HcI4ezFWQcXHgyeQH3WzGJ3bYqi5UdsQN9JxaP5EWEBc06i/ae/Mw/FpWEfjgPnrLIFD5ks0ioXPRH3u0yi4YDRWsmueV7Ih0dzeT/09nB4T7cgzqiuZ5Q9kvgxSh90Q6JEj6T+76GUS611g1rMm9Lpp7lrshz3v9rPV2ro4J7YMA7+Rcuz09PtVquoMGFswbak+Pu6ZJV3f3ifzEefo08LlXJ+1lt/F5JtBvgs06JBSilpBLAIzDRgUw9byJ85iXZ3HRJjccBQqCHgooDSCWEo3lFvfiwGhifzJgjF50yNW5r2N5EQMsvXIJ7i7LwBLc1BmSIVu6HFP+67Rj8QSZjvST4dsnie07QZz4/0zkv+JzAzzqtkJpRP2g229Mdgjr+xc/du3d09/4d3b9Deg8cH8vBvJPjg5LeoXzn6ER3T65wh8dyKOkAABAASURBVLyDQX4BvTgxiVjwujEQxNxwQKjDX+suQe+LzbYrowGaF/0zz2Tgh8Ti5Zc25DWbALYIfIgE2osxGIGVjEuVpPJusaDVCIqWBz0wv4QcQRebgzr4/TpW097TZPqu2r331U4+VG7f07nu65Ozqf7us6y//3StJ8+l1XrCbGjldzayzWiHuSbDM031RM36U0U2TpP0ifbYRM3yE+3zbdiMuln1W+1Xn+uw+VwnUzZW+5/r7v4THcXPwGNAvn6qAzCrniLTAaHfqk6fE0h6rNA/BWfl10V16HiHE3MGWwPGFfBgLg0GE8l/dz+CehY9SDiEPGw03mZupBS5B5g9Q68jF7rsxS+AqvFGtoNBb4KxwW2f1uIWbdCnTIJAuzcCskubbUoBfxZ/fSHd8JDc9sa918aC1nTzj03zWKPJd/cbeKB6Ax59YUDfqNF3TMUD3/wLUTFe/9jQV7iqb4HeN3XQS66q6KlXXlWpD3y2vj3oK1w+mL0pvoL4r72J13HrKz7y5IfTLdF5/MzGwU+Q+HhcqspnpE9V67Fafcb+5FQ/eiD92fdb/cuPD/Tv/+yB/uNfPtL//C8/0H/4Zw/1f/2zd/U3P7uj/+Fnx/p3xs+P9Z+g/z/++vv6v/+rH+j/9tcf6T/95QfwPdS/+ekd/cX39/XxfenR3rmO+t8qLn6jdP6pLtl3nl1c6un5Wo/PBj2e1zpdtlrkA610rD6cYMG+kgM47O9C7tG5Z+9FSl4FWJkqZZD4Qq9b15wrKnXrSsu1SHv5/3LrLzoT5xb/+5apX8tfJCfOEYb3l1k9fWXGYxjBXjHvAAd9+cxTZKzXSuw7vW91mtiLpmQau9Rs3i0GtpqWh0iNafb5qKceoPnYJ3n3nOHJ5FVS8wNX0DzwZpgu67TO6I/swkul7zrwrEBApttRX9pWbF8IBPGFe4wNe/oo+TAnCVWVHfwhk1PGpp4jKG2pE+eFAm+e0Ucgu2+kq6QSzcwJKrDp3/skdA1A4CqtFfxfkSupBFToyykyva9fcu7wv7W6WMx1RrDnzMGei3OCQgSDOJ+czUn5At9/RZCYD+Vg3+7pYLZfMOOsfDB1/oDygY5mh3J5Bm0Pvr04JRjWEhSLzPVQtFN5VgrWS77sNPzr8cbA7HlRUtMGNEVnfCGQGUsBtygte431xT8jL02pIm8a42Ve+7HY6/MXQaxLsOrWnH/ch2UIrSoCF1FtNBpN2lbTDRzwKaCuIfjTtJEYQVMQGeN6E7yJIeDxSkKa3D/oUWgAeWMfCktwCZ4KqORpxxypQIiVMvz+Pz/PCbpd8qV98rkf+xUEO/UEgmxXQpiRXQdMcz7Tb0kLzf4bbTQdCcgf/SPqxzI5s40CTNqgukpdtykJvQMj6nTLIS6zWMWmrsufftmHPoNm7MkZTUnpXEK/gtK/O3Zj0kJ3XsVUcld3tuRNcWucEDAesDeNN/VlkWHwYxM5XDYKda2ME/1nTw6CuF3E2a0jhNQ57//71mxvJk/eSTthzebFLi8rsovcQG84HytL/yibgWVtqtG6KtktLeCoYgmLRWaw5ucLoq5LFsxOicXR7TNOSUyOxILmX+dYv0SUsitRMxZJ6jMvhQroHDkCuU9FRmnHi+xfdqyZ1H5RA1pM20b+xcjB/r7awNGZye/obUCn6WSqOGk0Lqi9Mv1nrFMBjbnHsjMb+3nxypjTd/ICTJuRH5uxLzApw/alxi/L1VJnz8/05PFjIsdLAiuDBhYRBxMyNiEG11TFzw0v1iQ22ptOtD/d0z4Ly2zqsZgyHsakTKiWF9J8TawVQpDoryousY6hROwj9BDqTT36+0afgT4HgkY9cAS4R383RSurgg+yengSvNbPdfLLSB8Jekc7pvDIi0zPR/Mk540gFZpTfOy6jD9tb0ewZdUt+QC+0AWL7cX8gvwCn6xZREIJ+tw7OdaDB++UYI5/3bNfFtGJpszRNkb553Qe0yk+mOKrFhsjurV1KHWzdsIivFd+HXR4cFjS6XSqmnkQ8InQSVzWK2HLmvmW8MFgews9oH9FDjt4ZtOpz+XFxUra8ImlQBoYx8AHWAVEVQWksPvP+dKeOZuQMxD8yYoKfCDE6ZGa2T21s3cV9x8pTN6T2ve0zO/o09NW//C59A+f9Sr/16/LqGFo2DANCvlSsZ+rzU81yZ9pSvBnlj/Rcfhc9yfP9f7xUj9gE/Xxo0Y/+TBuINKsn3yv18cFibL08QfSHz2SfvjuoI/uJr13fKn7bJZO2jPt1481rZ6yMXuCxk/BGdN+gW0dHsz2DGCQeY53kAMwJV/xBNxlXlchlJTJWNIqiFQS6Qgy8EApt2fxFiZs89dT07cwfZv/0pSuvpTnpQxbm98kRUB1C8Aq219AwTq+ElRs+WB945tmhfc2en1DvAP9vAmYeMWEb+LhOfW28U3Y8V0f33ngOw+Eb3Lp+FrcXQWVz8g3SeUL/vGzlMJbyLNEI/jmTUfcX+i3sPE5mTfYlAObpFqd4rAEZ5roXLNmrjuzhd67s9IP38n6s+/X+tMPg37BvuSnDzr90Z1LfX//uT7ce6pH8XM9jJ/pffCo4HGhvd8+1g/g+dm9lf7s/aB/8cM9/ZuPjwkUnehf//RIf/mjff3Zh41+9n7UB/eC9qdJVZ3Vod7ZstKzea0nZ1OdLg41707Yg51orQMlNEzonkOvENZgCVaYS4SHPaHY03kjnLtKBUlK3aDEfrBjb+hzRce+seOc0KWO/q6QckeAaQWcgt5YKxEk2sEBH84/bps27cd28CK37ElRIBf01hT4HvzYYBw5DxNsbGoH5Y3ectrDu2la6OzV9QJGMZk9rCHszq53u7EKf4x9yPtbfDqSobFPCZy5avbooa4VVEvkxdtoNveXmCPeh2fOqUWutpc5pMx/cn9jUaW4ZXFa6BW5CvlXaaAPQRFX5nxQsoHCjbzPze5/yZfC5X+gwxfRi4K5FpxRjIsSgLjknJgUAucMzmdHnC1ODo51wpfP/qdTjvYPdXJ4XHC0f6yj/RNwpKPpoWbTfU3bPbWhKYGwiG4VCo3AJ9pcjEfGHxkf98wfp6WM0dvU/sqFj3Ezr+vwT6GRF3mPaya1azrOKR1nnEKnm8y42Vafv/x/457PsYtzmXlrxqbhnOTzp89Ms+kU3SflzLlHvuVs1XDmquGpY1QDInAbo+VM5jS2UTVn08i5UfY3/Qpd+41dPe+HxybI/9XURsDg5IBnQvFxFUKZccvlSv4fATkA5Pcob+dJkGCXf3iR+ZLV9iZsTvVQvOAyQsvt/BaCx0SXnRrFd+hWUgh4lqfvCn0qbQSOqckglBrrWpfzNuqW+oE1AFFwqPjAfmzxWwy2Ecl2dNEhI3aEGM/SoNDH3PYZthmnSwc4vBAYLCqpuMhCNkbDbfmjIXRWBFJHB6ZZhmGekhY67TeR3cQgdQRdYtNyiD4kAHGgIAIkXikxWKGWXwCRz8hOTFK3yZhi52doxRjLJY84eRL7gF3g4BNt7KlMZWlrXqByWeeS4WEtDbJhRKBfeUIRvc20ycgocF9AG1picXSgoWYSzmZ7BFT2FMmbV7SReUFGb9EmIF7kXW99t6kXO8Fvvgy/rsHlcTL2LOI9EgZ8I1ABcfVaEmyan891fjaXXzShvwMXbduyIEx4uaYEPWY6ODjQ0cGRjsHR0bEOjo7k1LQj6o5n1E8PiCrDS0DoAPjl3GNiTWLkcB5ULl4sjuHClFI0tSBTzBlTyGCvih1b2uhzasps6pm9/tByYGSNHxPlRJtMbUJwR9tsILi8gIhhzqvkGRfzJnzWAfMbHYvQigV21V3KL7L/DGtFRHfNPLav6xCINE90SETdNt+7c0fHhwfyP04+25uobbCRcY8KxVYHt1o+TCLzMUrQRA0pwbe2CQQ7o2b7E+bvTLOD/ZJOWLQDc6AMDv2Jseixa419/UbXgTJZ/CQsHbByA5xjPYU/Kt67qqSJIFDPJ74xqILHMgOOYFmQ0NdlarVGqPtJpjH2gbEMsxPF2X01+w9V770ntQ/59umBnl0c6u8/Cfq732T9+hPp9Lzh26QabWuJzUFYzxXXTzXLT3WQP9f+8Knu1k/0cHqu750s9fG70p98f6K/+PhAf8W3ZH/1czZAP5/pL34+0T/7WaM//1kNGv3Fz6b6i5/O9OcfT/UnP27104+CfvzeoA/vrfXu4Vx3kXcQn2kWnoutEd9enOPxuYKW6NIBG2wEySMQSLgHHDGQ+q4qaUQgBZKqYARSgLTqGsjqttcu6HTbht8mfvwUQGXghAroBkwrqKTCq6Dvru888E/FA9s15Z+Kvd/Z+RU98Mpl8ZUVX7GjWzRz11+Ga+Iq1vZbgf1MJentwcprdw3opwKTXBfoO4wkklLllF2UOcQBrSIfCKnU5R9lnvMF1rn2wpnu7C306G6vH70X9IvvR/0pe5dfsB36ozsLPZx8rpP1P2hy8b8rPv8vCk/+V/D/VfXkf1N89p/VPv9bDZ//v5V++/9U8/w/607+pb6/f6o/fS/rr38007//2X39hz9/oP/0V+/pf/oXD/R/+auH+ss/vqv3HkQdHgaFptZyHXV6EfX4eUMQ6EDPFkdapLvsco7Uh6kSe8xc/icbl9h3gTkLsASdlNdsCbO8N8z+krwgEQRaEyxYa8n+dsmZbZlXBJWW0AwO3HlB2bhUlzdIm7pEuWBbXirRPsGX8F1il5hL8KiD3tN3jy4Z+K4kNgc+owWn7IcjCDW2GiHARH4cLY0lVtZM+4IBeQZldr8CWMfOPwP4SpnUvEh68bbcGpm1RCBI9HGFoIAfY6zlg7DzgjObB1n+EUCyL9mLizMEVVQHif4M61Bo8AdsCNgm8leQ5L07iQqdotNMajp9ZKfIC4i1jKKL9YnoBkb5oy8zfImgSWL8BtrW8E04PxzMOH9xnjg6PNTB/gHntAOCPKSlfMR5xWeWQ84eh2P9HmXz7e1TBwgEzaZ7mhIMmrUTTWMjf4HdkEb8I+xCZQ3WlX59Lsmc6UpZWRlaxkeJ9DpMo5a3ayiwDIOmZY44ANRxBvN8XHDumvPFu8+jy0VHX5lATtBs2mg2m5DuUW42iCWt0a3Cn0HiKfE6F6hclUwPPO1X83qMG4JAkbNpA+pgjkri/RhQyjZZf+so2jE5sK4qc2wYeyCoUkvkB8bCus8Jyp2dneliueBc3fHeZPwx0M7QJnV+4J11Co1uSx/4U8iR00IYVMrQdj4lLmF/D2lTRd+Vdfs/2fvPJ0mOLNsTPKpmbk7Cg2RkJEUCRbuq2Wt5O28+zK7sfljZP31XZFdkRUakZ/o1ra4uCpokqBNzNbX5HTX3yEgCIAIFoKvelMGOKbt679WrxFSveQaMnf4e165vUK4CnvSb2x4EV1jTPQrIrsivaH/c0lkWFHCECNpY9HEcfank8kzeTUToru8Wj3DpTA6gaQt3vg/Z2Y25CTOipnUdHBUZI5HygoDbLc1GAAAQAElEQVQKGaX8x5TaTVZiUGUrgINmtW7lDvQfaZ7heBAOoNW6V+ZgK+rJxoiCV69yqKVesqwSZgbggMIPqlTyO7V4GduWRQtDRwZUxDiox50BRoBnjOWhyIR03Kihi+jqeBxFMTLgGkAusizH2lCCagFelCHDTgYPvj0mbM0Ey+ho20UIYw0dC027ZnHFw+7FwE2jkbDqCLAo9i22Lfr3yKMI+6oAMdwRWw62g75QODMUVv710uLqUmenp7rEAYRpmVwTHR7M5V8kHeHoOT441uMHj/T00VN9+OQDPSF0+uH9Bzq5dwKOdXJ4T/cOj3R4eKDD+QGOon3CuQ62PzMsHkYWqFriZYTutL1nsmfsnYmLdss6046SJl6h4ShWDFJi2Fcgk++2rKm7op+u2hWTbSUvGEvizk/QDLTY2PKMKHlouBfd1y3TeIXt1iyeA48lfBbln3ldXS40/PvZDT0aNK6b4vTZn+9rTnumLI52jkX5v8BTMNc2ZIyUNjBDS9sI0XU3iWKxf1buugJq4ggawdeL9hwn4EQVdoKLOhahbtuWECtqBhZCMQ96bbDZAHixYCGScnMDzJOel694WSHEGejXU5fWszhEXCQx1tCHskAtsEHLatky1i6xSWLRHx3c0/j+Q1WHD5TG96TpU+XxU62qB/rl7zb63/7lQv/2y7U+/2KkxdVc3XqGuJG07uQ/4jzNFzqqzvXsYKW/4mvX//Xnc/0//+t9/b/+2wP9P/72SP/zTyf626dRf3HS6gdH53oyf6HH88/1cP6x7s9/p5N9QPzBwed6dPBcTw9e6cPjC/308UZ/9YOg/8vPxvqv8Py7v5jppx9Ijw4XmlXDL4EqnTL9zhXZHgVmX4iiHyVhpFg1ilUtjOEMlTcE5STI4+6zLV6KiZawlPkBXTDgPIQqfIPevILLpaEMen2ji4rcsNJ3BY+xnsdtYcNAPrQrSAEjRBBKXGJ6KmzTunndpR0yMZUt6C6gyndy30WHG7SOfif6vJdpJvfrAMk3ubfdcZeqd2+7db+LhG+flmH7DtP35b1D9HYGTdmtG7cJ367+5/T/CSzAnAp/bM3c6mS9vhKm+6b4ntrc8w4pQM/y4YWQLIWyqY4KiiIBtL2yxL7HqPpWo36F4+dSY51rFk91f7Jg79Hrrz8a63/64aH+6slER6PnGne/V7X+leLVr6TVrzRqf6M9faZDPkjda851RDjPLzRrP9O9+kwPJlea6wvli1/q/NO/1+e//v/p09/+f/T8k/+vVmf/OzJ/qcf7Z/rRk6S/+/lM//f/+ZH+21+f6CcfzHU4q9W1vV58kfTpp1mffd7o+bl/CWQn0AN19X21cU8L9nWriDp1p7bekNdy0Nyw9wXaSGrZ8gwQe8RydlDiP2jZL7YFa3ZOK/aGIC3UgtU1rnAYLbTiI+kKB1ABjp8Wp8+ATeGVkTU4pHBWRN4I6KRieUYX/RCNKqoe1YrsbWOsy3nO8boi3+VAqiTKeShSX+XqiZfIlz6iS8qDCCqw3SdiLgQxSAXwFkSZPBAtC0R0idVIdY1uBnpk2pAYI7ZXx855u0ssFalKeOOGpcz/RtYQxQ7eRJFwHbajEuce88okzDtluJd4RkoPIDY/AhFG+BbUAf1KBiVBo2aEY2SqI3+UL46ePZV/OTKqqBYVYyz2LW0acvgcWpW8hvPNZDSGfsrZD0xnmo33th/y9zThPFDXo0Jb0Rex1Fe5MvoPbUBf9LbCmTY63+3J5Pm8tQt38SFN+6hv+sKMei1nEf/fy87OL3R6utBisea8k9WU9k00n0/5CN8Uh0+DTqO65qNvrSrGgggjjjLYlQj8/BTjJlBgm2ubF7FjqF1nsEFVV7KNQhTXoFeH7j6DEZAXCtyD2ToDwTfGWq4nro6+WyyWOuUcfbFYaN2iO76QjFFyB09kW4dciRwqvOe2rEJzo2xI99ihl2V0b5z3rJeVjorok8GuqnXdxbMZUxbdf267C7IUqF5jh5p8cbnPEmdLhyRf39CaxwC3JdMGhwPia0qp/LyJHB+4EwUJ4S2Tp8VbaedK23qRSErQ0HswskF6Fo6s7J9O2VjdkCeMBovtjbaRSigbOcRFjF8TWvnofKg6Ds07JROd5LQPyh18sgKyDClTltErU4cq5NMQ8khyIwdaIpLFATlNyE2HhwLtrooIsAou39WJVYAuOgkfd0dPJ3bXyOhUM4CbpsbJMCq/IInkZf9zs6JUL4YX9dEZ3RL2o7IEDY9yR+tVYrsHcqA178GWyOvcC6gQK9XIc/12vS7/5Ov07FyXl5el8nw+w7lzXw9O7uv4+FhHB0c63D/QfM+LwAT9GtWjkeqqUqzcrlB0s472EE/gP4m1JiPA5BzXTZms06bRHovItJmwmExYZCa8hCQ7eoaB1tOKyASuQC33ZwXnSG5FWBNGoHIFngb16T9P0g0OlhULh3+1c7VasmgsijPnbHGhs8tzXRBe0MYLvLMXeGaNK8Jz0q8oO4Xm9PKs2MH/LK+DHwNEkYlie43Rf4z+RtPQftpZ9GGcqgCVHGJ3BhKJfgD6xes80RKyr+8tDekYo2psZqfSGDkj7FTVNRUqGhlw9mR5zmxwKK2BQ7dbXBEdZX1irQiohAoRhGGUxKioirIRth0TjqlljKBpwFi5nmhTT9VP9jU6uq/m+KGae49UHz5UPz3Ruj7Si+VIv32e9ItfL/Wvv1noN5+s9fK8xvkz0mYzUt8HRZxatZaaj1Y6ma/kX+n85GHSX/Gl66+fSX/5WPqLh1k/ur/RR4crPdm71MPpqe6PX+r+9LmOxp/rcPyZDqe/12HzsQ7Hn4BPddh8rqPJc92fvNCD2ameHlzow+OVfvhwox89zvrhg40+OF7rITz3J5eaVOcahSWtXjFqEtD2igrVgJIRy/P60WONnlRPvw3xMovIeesu9fy4ibdosLr7wgj0wdult0vf5P9dxG+nxY7KttnFh3ZJAbUi7TPcTqdLmVTG31AHIt0Wr+u57m2AqDvfgRpvg6z33MMYuDkebhOXT//v4fbtZ/kNdhuupstlLriPbg1Y36YP3qbJzKXbwnUR853fX9XmLxPO0NZtETzEv4zRNt80b4B5ERBwF2xZ3SHIzMV3IfrovUxoR/8dQ/B/ww63Ssdh/KL023P3/Wnoo8oadVtZ1kvfw/VVY/59bflmKmWq3RKQWacvhcvfAszvfH8p/ztz+rIKdHjpxCG0PNRm/Kug1MLA3IylqMjAGCgT+5dV+RuCo3yppj/Vfrxkv7HWRyfSTx4G/ehB0OP9hY7GrzTG0VPpE/bnAxp9TvyL8k/RJ/GlJvGVmngGTsl7RfpUdiZN9Ep1/kJKv1da/YoPjf/GfvWf1S7/Rcr/rkn9e/Y/n+qDe6f6u4+k//rjif7uR/vscQ50bzJT6Ma6OEfa80a//3iiT17u6cXiQFd6oKv6npb1XJd1owVryqLOWuEEWtVrtVoy21c0f60YV4paE2/J23Ck6ChPnL9wAhFrKUs7pw6uoNa4dvDAy2XO86+BSv5ycBaRl1z3Gi1nvIScHvjG6ugVY5DPEHU90huIIzWgNjjXxapSPYroagQYGATlNs8dnOG4QwM6d6qjtBDD8swOSo5Kzwf4QkdcxFRCYjGim/WqZT28rxH6Uhs7DbbyudHMMlw7We5NCCZbbHm6bobOoOT6djrDQ5wRssvZd5p3zh2yOjkc0hmqQQbqKdaV6qYuTpGmqQjrwflzeKCjwyMdHB5qNp2ifyVxnvbfzTUKL86V7TopgUwcxjQlMHbhg90nowl1Z+XMN9/bJ5xrMp6qcV9xzqhVcY6oFGlbEBeNy+hv7UjBrgdiLBFSltwmvG8ldPwmoMxOE8a6pl0jteuNXp2f6fnnL/TyxVKLZdaoDvIPEu4f0bb5vsboEuFdx1ja6ND6RN28LH/QquiJvpa14WzXYd+MzpE892+oI3OCFPxEy8wF9pxPe85eXfkQ77S3dPm6n+AdoaZORX8EwsA4Wa5anZ9fyWdqn0dXnNnTptvaA53M3IBWVZCo56T5G4K/00K3AQghjpkYD3kL+JjY0HCZStCJy9k9H/qJcge2om5HIsy8CwOoFEKURZf2o0uGMmGXtm21aVfI6egV2ki+bSVSKrohm7jzDGFHY5APse/FcqUFDoYVh3IzTWi/Q0vlIQ4jKmeYGon4mxBGG5AV8GAbFhM0GC5YFNy0BfzIyaQ6eGXicr0Cl21Rynp4D+mEbhkd9PYVabzFlTLi29BOLTlekVdRySCQ6R13vtPABpbzCh8xqZGJ/MTE6xiIPfERg3nMgt0QujNszExHJGA5kc5RqZ+VqJOZTM4fgBDr4sDyS7zHAqC0y1Yw0BUat9O82zVLuh0lV3jzCc13VNc6nM/18Pi+7uFFPiqTf0+zyYQFYKxmNGKyRVQZ7G41IoPMqkVszPSlvGIBj2Ckpqr1hiMIJ8N0MtbE/ECgXXYA9dggomKUWFgiPGIJnQ7ioh08hxtaWsZA7mnpgA47bZhkLQN3icd1iQf2CseOJ+DZ+XlZTF4S+g+k+Y84G/6Z3oBLXV1e6WxxqQscRAtskYs87BWjIgue7dLUI42akeq6Rr9qa4NehRadiJBHHTuBDNpDJww6Y5tI7DXcKlCRWW7q0RpBh0DVTaMx9hk1jaq6gk3A+ZO0YGFZrTZMzlQWpaImUqs4gs6oy8QWeitWzJe6oFctxbHqesaLYp9wj1pTxuKULpyprw8UJ8dSc6Qwf6CDJz/V/OFPNDr+SHn6hK9IJ7rUoX75xVr/6z99rv/3//9X+rdfXejFaYQH9TWCH9rnDUN9wUbnSieztX5wkvWXH470l88iTp9OHx0udL95qf38ufa7z7WXPyuYps81zc/BF5rGz7UXP9NUxqfEPwGfaqqPNdHvNMrGb9WkTzTTJzqsv0DWqR7jDPrwkfSTjxo9POo0n641qZeq40oht1g2A2GHYda4yzAWaXrF9qLou7rLQeq7Yv6fzLfP7yrwvrx3qf6UcmIZOwGV74IyvqjzR3fHPzqN/mgVcn+rrG422m1wm6a8xYdkQMbtoTtf/Z1rDOuk690W30DEnauEUgODYS/dBiYtdW7/CLcn/eaUXjeNL+Vgxd/GlxJLereM3Ylu23cDHQpxs+HQ2+jZbAz8Mjxv4l25X5VT5JjXe2CZfne8jZv8hvpi//cWbhD1jIs+RPWhluOZNOLU8cjQ9SCQF3nvVzGWvWaFqWtOBDXOjLo7L/90fZpPddxc6aPjTn/zbKy//GCkDw9bVem3Wp3/q5Q/gcvnivVL9lRn7K0uNGkWxC8knSnnV9CcQnNBHs4X+KX8AvoLzWcrHd1LoNV8TnnzGdJ/peX6X3W++getrv53xfRP+mD8W/3d44X+b38x1f/yV4/1Nz/4QE8Pn+CkOuZwPNG//nvWv/4y6z8+nehF+0iX1SNdjE90OtrT+XhMPGoxzVrUnMfiJc6Ydx3JXgAAEABJREFUS+RfaYJDqI5LdFth9pZ9IPvK8my1EYitWpBArjfsIzfCKCCBXJBjB7+E3puClpoJtHENh5VWWpZ/PtamNeUJOdRzj0Sp5izR8KGzGftsMdVsOpOdDJPphBA0U+wJavat7G8jmkrDzMzwUGY0uj9xbjhdPnSjfwZyeXQvi6tHLoC+1KHMWlBwfcfC17zj67wY5b1+HFWKxH1O8RnJvBP73Hazkv/lQAf3inOMOMBYjw1pIyMvpU4bdPS/Ptmklj17q4wjQOUKha+4Cm2GE7TmIfNDp9Jm9v9OOz+ZBv6irOQhY8V5xzrVzUgzzgwR+owN2vWKsyJ9JilWbkMl2Bf5mUgtc49SF1RYwsv5BRsstMF+nWhWKJT+BdB8b66D/T3G7hxZU43ov4guruO2Jj5MJ85hiTOqnU0tjhz/bV8YKMZBIpw5M/QgI7YHQkjgEbRarnX66lwvXr7S4nKBvlnzvZo5MsP5cyifGyvaFzjb1JzHxsif0ua9gqkOZnvaw0G610wYO2ONm0YjzmvuO58NO3TzOoYw5PZlJPjsaDg/YwOXRexvOSNk1QBi1pusjv7M7gPO7v01LRaAJsaoqo600+bs6ffEeW2p88WFfA71jw3W9FXKCUdpkv9FU8LOtodwAmXql8qxkkAudu0RHaySRHlC9oYz7hp09KEiReS7TOicSboNO93k8m3eG/nkucxVAzQVdSPyGAw4vBLrZFdsn5ExgIGAJtkWK0JgcCN0VNSPunGd+0DNIXxBp642LQtCYhHoAQaiRoIZdiRNHgfmhEFLnvPhs4ujA8oIOuqRn20sw/FCm5U2icmVUJxBS/7wDJJbWFoaJBpJG0pHulEJxjdDxzM6ZHjCgttcdshURemyqDiPNE6eXGidBiwAVEJOz2Lp9A2UAvSHheW2NHzDYGqZKC6aMpA9WJsxkwQ9zTcxUHIBfCCycTM6e2I5hBu5LgPWC8SiD0KgG8oztiMNZV3VwkB4V9fy3/rx/ybw8moh6xCROWPSzJlABziAjg73VRbkutHECzV10YzFAEZmh53EmIju9BhVqwJRTtfk7dJNrFVA/cm40ZQJOUXOtLR3rJryiOxgfm8AvbGPF5Ku3dC3G2Vs5QXGE3mzzXNomgSt7el0yyRbAf/vAxerlZbATp3FYiE7fC48LnH0OL7AUbRmUUj0bkD7qq5lyDrFqDpWZQFxGyrK6pJHOymXbW07G5Ii7RZwGDVcDmPJo5w6QzxQaBD4rqRcxj9tRg8xtgOyRk3DAtsoEsfUanCczSZ75E1EJtIDC1LGNl1xDm1YfI2uhJmuriDbZyzOWXD2eBFPtUpjrdqx1u1Uy3ZGeo95daTcPFCYPdPo3k9UH/5U3fSHOtV9/e6KDcbnnf7p47X+8bcL/eNvFvr3jzf65EXUZTtB2xGtWyutvtD68tfKq9/oYPJSP36a9Xc/H+tv/2Ksnz1LenpwqaP6hfY6HDr5uWZ6ibPnlcabUzUFZxqz6Rp3l+QvNc5roSVupSUOnyvilFfQ6wXxL9Rk4xPKPtUkfwa/L7Rfn+v+bKFHBxs9OMg6nnWaNxuNwlqhX4nX3/Y8HjX8BWhC+SIMEXsCojTIme+gp8xwQe8HcPo2gPR7vMsERd53FcKa2zboZRmYk/Tudr7jDg3HvxeEP1zKl+pr3oyRMoDuELraH67VLThEBudtwCol8KXtvIWoP5P8gRagq/5ADu+v/g1yA2PB40FfcgXyA4/bwuPqO8ew5KDZLW/o76wTdW7J/ZuTMQ7usJToG9GW/v3mKt6sGb5FXnrPFb4l/q/7mve5/G7C0IRmbxvq+p1FJ3O7KLCHi6CmbBwTe4wlH7EW2h9f6WR/raeH7Ccml9rXS42Wn7JHYf9SnWukc9XVhdgNKcYrsJDigvSK+JpwMyBuyN+ohnfEoRJxjagy3RX51IdHXV+ors9UjV5R9wvq4Vxa/0rp/B80S/+hR+OX+osHUT9/dqCff/RIHz16gm6PNR490Gp1pOcvpvr174J++9lYn53t62xzXxfxREv2dsvmvjbTe9pMDrSuJ1rF2hoo12OJdE8605qUK/aDFXvGGr0aRQ7ZhsruKVIGTMNevQUJ2ISJTRNHGsrFXrPncC/iw+4gs+/N8XVapFVFbFGpHo1UI6Oua9INcRDHQzhq1Bi186AbgarGNhFU4iEhV1wZPcQOLtOHUua/jtx+CwIrSbmuQR53ySb0Hbe8HC86xqiInjFWIgZPlbNU4hDeblr2zms5TJlzpzr+y6CDDkDTocsul5qlbu7QjbJc9HWupfXUAds8GuZMReQLW8WSGmgzElx30DtQ0qtDfqZdsUbLcVXqmSb5vNShi8toWwQIQg+qYZ7SNkUS8LETqAA5nEVkXRASgagX6cAmjjRhvEwYL5PxWBPOcTP6pgE1NnKdtD2HdbQxMSCsh3UTl+MJXRK8nWfWmEiZRzL9JnE+u9Sr01Odnp9xbmsV66D9g7GODvZwAB1ozLmxjk05U06J2/mzO09OJ9NyZt3DGWQ6l4/rRqPaszorYQ+fETPyUafcqcimbBtmQqFjoM0VbaqoW9W2kdCzV0ebNm1HiF2v+QRsTg36qpjTddE7YDyfRS8vr8oPEC7whfgsukaPDrTA8gU9DCSHhUElITuTTsjIQnbJj3z432CXlRaLtTbUD8iMPi9G6xjxbYjxkNE10wq5u6kt8p3u4QhdDhJ8C0hW1C9tJJ7phw4UO8C7h866Jo8x8qkIvwzf/hpkcMMTHWBBfHu/ePmShtOZl+fln+Ks7A2kmmAsjJqpkHBatDBecQh3mOiAhNC2hJmFpGNBeY3kfCZR8Z6VgSocGkmLdoVh1sooGrGf4G05Nl7CFA5F8x03jw0yOzCEPVoB8wZCvpFLPed3LGYZGkLKEzEbaPf3W5InpQE/y08lzEV3xxODxl7QlsmR0C8Rdg6h65EV0HXMoK2bkYSOln0NJqrQw+kMbYlrd/VEBqDWNk7AnamTyczIGGAL9GUStDjkFssljoBWorxhAZ7hNZ3j+JlPZ/LkrhXF+FVGZlm0sPUQwoc4zYWiLzTygEJmuaEXiAY6lAGRBS38aFtNWys6qK4rGZ6cVayHqtbXtmFgJ9AT77FdJt88CxEMA3yuwViKpGMp7GXaTJ1EuzI8OtCX+mIS9EyOrkzeDfkbHCWdZVDuL04yr61uFTapCypF8mIc9LeYTNsydTLtI5BD57+mCRKTynnGUE4/UQ8ttvQZ03cAnbEnKZUxwiKY8Qr38FaRW8EiojuBiKOHaC8mpa097cm0py/xnnZ3KOQyFEBOA6aM3RndNYPjVNKeYtxXVR9qNLmvyeShprMPtDf/gab7P1KcPtN69Fgv2yP97qzRv3/a6x9/u9J//9WV/hH8+vNN+d+QLruZEs6kjrnYrU6lzUs2Tc91NDnTs5Okn3wY9JNn0g8erPVw/1z7oxeaVc811Us0ONUsn+O4OVeTzlWnU3AGLnDsLNSwNRkbuS2OoJEWbE0uwBkWOFOjU2S9BC9wAD2nzufkfaFZfKH95gwH1EInBxvdP5DmfPlq2HzFbkXdpCixkY6DPQdDYU29c/XOMbFD40a8lAX3pAu+IahfBH/rIY361nnSxjd4ZsbS0H7bosc2JYTMIUHxrzEqr+m+m7Yi6aZeJBncuj1og3W/gTJAnIaX2/JtIMDvuwbq6lZAl9JGiO/aNqr8+f4DLHA9BnYd8Afw+jaqhvcxYXzs9Hxf8bedV8Yg7yy/o2+Lb6QDMnhJ6tb4RkLuVum99r8bi2+duujEGChD1OFbEkIp0Ld+Fblvc7X8Hd4u+9r0riKhmRtv1OE96cFHXuh4EI/KZY/Q4KAZV0tNRxfsZ1Z6yF7iyXHWveZKs+6lmvYz7eUz7UX2KvEKiyylagWTtiCy3xCOHgabxPmmgDdh3MajN9bQZHFeEXVBjEvF0VK1UV/JjqDIfiamT6SrXyqCWfpYj6dX+vGDWj9/dk8//fChnj1+xD7nAXujI11dTPS730m/+3ikTz7f04vLBzpdP9F5fqLL+FRX9RNtpk+0whm0jAdaZPZwcV9qDpTinH3iBC0n7CnHTBM+Msr7xQlWaSgbDcgj0rXaVPERMZQwOc9AC8eNtjiJaviOsIFRw1PUxUQxKsZKsa6H0HHV2L4aQLqKjUb1CDuAqiFsOPQTRqdBrKlrPhGGAXi3QZ8iIXO2Etp2PgPQIl0Dsq+543ajUilCCd9yJnCILM4sZLLv3dDulnPnuoQJZ1DKG9rXWTokWz3YdWd0UOl3eJSSXGgyZYmynJ3uyesp9Y0cZMeih9NDPcdKO8x6SJTnLpk4W2TOMiKkOrahXoSEdN4gowPFDipllqLOzwHkQhzAkH7zGWBpVIRDSU0fNTjnfG6ccna086WmP62j9fAZTFw+4xFotUkq/xpovcZptqG95MYolCGddH610PPzUz1/+UpnOH9WK8+lXk0z0pSz8XQ2JZxpf7an/X3C/TnhnP39VE1dyz8kqKtIiH7wrWIkv5J1GpVy4ugc3Z9b22Zso+sL+7+RFjqSV2wWUDMq50Df5+J46bIt73KRT972Bwk9ZzDLqHEAxRihla4uN3r1kvY9f6XT01PSV2qhd+2ITjKwrNArMSZWqdWK8oSMDA+XW9qK8+rVYol9LsGVNv6TLpjQ9czLMJ1oY1/yezkI8A3kiaunPRmY1nA8k7+7nSfKReuNHCk1E3io8AiQGgTlJk55dDnpCK7vi8VK54uFLvB8nRFerZbDIODw3dK4hKCE0RNxO3+c1yI4lbxeLaHTLZOlhBin0DHQB2dKVuLwvGjXurha6nK10AaaqkYNDJdRuIdHR56RkdchawPSFrmEHYsepcR74DLn07PcWYn6iUUlOWRhySWeKOsoS+XXR2mzQZeklk5JO2woZ+C3LsPBlahnve10SPDqkIV5FWOtMd5MTyo0x+7ONSSPDedlbIBAyjAv7eJZkqJNO8AO67kLAQm34TWsS6fWtgd2sLieZfqnff63ouUXP9ajZnHddqiw32sg9Y00cpBfxgjqxlJGJJGPfJRRqQsNNRULTyYoschSL9IVsjxJXWZdbRvDEynDL1/XjaWW9fWicg1sF+nriE2isBcoMosOgx4VZVWMHPwDpQZB4dujIkDlEKUIXYhRgYW+ZuEZ8QKyfpE8xQCt6G/Td8q0r4DcoiPlqoIGmP8AWBcnj8fpgEw6M2Zy6YvEOCjwmGbSe+Fbt61Sm3FS9HCPMGLx4bmh39aMo7aUJ22ok7ERRdg5EAQsip0YNDWe+hjHzIcRY3vMF50p7d9jQT3E4eO/6/RYD48/1ONHf6HHT3+mk5Of6d7Rzxndj/X8YlZ+5fOPv17q739xpv8N/MMvXunffn2u08tKqg5ZfB+rrhul5ZWuXv4eR81LPTns9Lc/3td/+clcf/2DiR4fLdlCfK7u4j+Ul79V3DzXfLTSJF7hsLlQk9no5DQUkjAAABAASURBVHPFfDFAl6q1UI2zpuaF2jBfHNa5pXypyEapjgs+Hi01isZCjc5V5VPF9Fx1fl7CKr/Q4azTyVGlg2mvcXT9pEifob0qRWFY7JtVhoETWM/ZDv5E8Z+uNrOtmNPhf7oyt1IgMl/eTxji+/P/aHOt713xR9uYP23FghcS94VeX8N4cqbxOv/7jIUbwob4W7q8lSzkA2GJfjcP1uA7M757Ha9Jd4F274Q76/ZHVoE+DYzH20LsddzlO+g9V4CfvsUrFH4oqjevnQ4O3yy5XSqYL+1xm+QrZN5PO4g4mT4p5cjeQAVVn9iDrNkzLLU3Wuj+fKMnR52egnvTJfuZV6quPte0u9BEa+qwr/DevIyXbIbAN+0psisY1wXZOw/2uzGOoA7DPjAn4hsqJNWxY0/lcIPKLby9v7nUQXWl+uoTpef/pnzxbzqKL/WTx9J/+dGB/vqH9/SDh4c6avZUtVOtXs30+e+m+u0v9/X7jx/hCPpAH7/4SB+ffaiX6ae6qn+u9fSvwE+1qD/UMj6hFY+kCMP4gH3tPaV0oE0702rVaF0w1mY1UQd/5Tm68mVNB7w7D4kfUmcfHACn97Grsce+cwafsVapBgG+goYq1KzZW8dqOLhHVcgf7OW9dvT+FTgcRWigrU3rcIdqhL04p9jG8IMzvDv255zDciIOtEGHzTbeKbufvF/OiCOMJbQ+r0EWiR5AA9+orV6jij4JcjKxS27Tmv37Sqv1gsP6knCt9g1HUIe8pORf4LDvLPoh3zqU/f6GMvRMBRlaKCJifY4gzFhxW42CQMEOJCmzHgPIp04PnxbkwkmKPotQy+nMXtpyMYQitKJdcnml6wuRsAvbtEPDyVDyI3WiVOJynH5p6Av/k735ZE92Ao1IR1VKnEs2nGU2iT7Azqkg0zcdlrNGKlemgS1nY/8rjYvLS52ensr/ImND/Yoz2BSnz/78QAfz/eL48RnVP04ov0JqGlm+UVeV6ioW3aJ1I1bHyDmh0gg+dV2XeKDtgXLZfgVFjfIYetzRflvyOsd1qlgpRmqic587TOmREqDtGWOdOs5lPrdm7B8sB6AS0npysjp8Au1qrUscOG7r+fmlLoxLzk84vxbLFeOpAxn7mQu6WCByM/azQ+gSP8o5djIP/5imI1/IKUASNa7vsIuhs4xt2q3q0Tpv4fS2iKBHVwFCeGfaKuh2GOqI8gFUKLctscMNUdI6Scs24ZhZFSfQqRtgRxCNXa1bHDz5GglhCdYJTi1Cr4EibUEutCuMv2Kge7CvGGCOXy6XOsMw5xizoyzQ6UaPUTbwXaODsaFu2qInv0NYApkBZyTyMuU9GOiyhvxEpwB4J2S2dHZiUpWQeJvdlg2dR+g0HrwWrFgkVi15YEV6XSaF6RKDpsd4QRFdizOj4SUhDOuFgYXE/040YofoDsYugx4dFD2Dvd726dBRgu4apQ3oTR1tFxyH1tuDzL/isbd0xqSdT+ZyaE9uNEfsTHVePFE1k7mOwyLLEqzXqKA0ooRHVPRXLvWsi8iTYkfbtj8nRAWL3yJQV1zB1aDtFRngAWRy/SucDl6i35xXoUMVkYweJe6JLOTSZ6LPBqTSR5k+ztg3YevuGhu53Ssckf6/ebWrFY6VFnoGJnJs2ypGjdwH6FCBiL2LLaRiVaGLIjKvYd3fRYKf/z1ni7e9xfFnj/dqveHF0GqBPnZSeqEzLtHjEmfo5WpRFrwVC8OqXcs/D1ySdwWW7YqX5oZx0mGrgAoVDp9e7aoj7FhMsRg31pbQMUtlUeqwS9dSjo0y/ZP5KhPjlAVwprqeYr2G/q3Up8BLvdfyIunTjy/0i198rv/173+lf/zHF/rXf7nQv/5ioV/9OrGBqHTGl6XVZq7c8fLPY4n+7dorbS5PNdqc6dE06aePGv3tRzh+Pprpw6OsuXDKLD+V1p/joDnTWCucNS2yV+hAiFMmk5dx5GQtlONCIpSWQzkv7zpn6MkmTP6CUV6mHeXke7METaVWNXXqvEDOJa0dcDDJujeP2p9K4wr6vOHVlMHWYh5sBuzL7XixZ0nd6hFuRfUWkSsZb2V/e0nG6rfH7Es4vS3DhtthV8XpXfyPOYzMnvfrF+Lb+W7TXfE2j+8qbWXvgu9Kjz/ztQUCq1TgnbGD5L7R9RWIvQ2yvuM7MtYH6C19LDjwMAj+sJv1WrcBbzbff5iwP9f+Li1Q1sD4roTA+PFYMXTHy3XCV9VHXpGr91+uT/U3C13nOueNxJDr074HW2D9NhynxK99mRlOoEAiKCnktZpqrYPJRsf7nQ5xAs3HV5rGCz50GVeq00o1+/Qa+ggvtiNw8x0keImZprLbqOBeaRcfwkg6AG72UmLvGNlt1pG9fQkze5oEvLdZq+6WfNy6UEwv2U99qtz+Rkq/0Tx+rqeHrf7yo339xUcn+vDeQ/IOFZYHWp4d6tXzI33y8aF+9bsj/Tv4xe8P9B9f3NMnVw/0avOBLuJHutITtTh/6vFTTZonmk4e8zH6MXvi+yh3qJz2wGxAnqlLU3XthI9nM7BHesZ+FJC3cVmaYQ2Q99ijTjkTNexrKxxJ4vzWwzMqVpVi9L6ecwwhCSxF/tZmjsUKGiwgUFFax5FiVamOlVzX54ZYVfAzgnwG8V4/5Q3yN8gm5LyWAbthiTOdsDMR6lgPAmwto+S/TmdHDfpDPg9UEblRsTYE/wz/RHta2rfWarMkXA3pbqN0E7lF9AZ6tOjSEKJTAhmdCgrHnU4aLvbuQ8TPYKGAdjp5DfJLPMA30w/I4ewhtykKOwVKe8o6WU7Jx8YUkf/+O7ocA8RSHBSd3kKEQq9oUOI+afz3m6YTzZqZ/E/D3D9MI+zRqeU81tLOxLsgY2PYSuYRhY2y2k3ibLTCN7DQOef3Mxwia+qIPh5PxprP5zo6OsIBdKD5dI/x2aipjVoNNDU6RPjVHh/Ea+JCSJRIBUXTML4qwhidG7BMb5IC26MvOdge/Ya4pBJ3uAVjoOKMKPhn6N0WbS/EKdO+jc9d9GdP3Qh9hNYkdR00rsUZxCnmwGqjs9PL8ksn/4HrL56/0PPnL3V+foGvpC12S5BGzr6RtkZ0b+F9id/k5empTqG7XK7oU3S2jBBpS6CGQcDtErks0hQJjXkQxyjQDq3M6OkYJdtf64syoyfMoAOOFwoebqnTAwTXDBJUNB8bqMBiIB7u8bxRwHAdwnzwvbi80Asa8fL0lfwHec8uLnS1XJRfBS3WNN6HZzwGqSCztAK4ewC1GNcoB+vNRgtwuV7pxatT2TBnGGa5SoKFPFEVd6oMnT5oFGVd0paXww7+hmUk8hO6JvJ64j5MJw9gnD5DuFFKLdjQUUZLSJoDfssBfpV2eRutyduQt95ig4Oihc8GdPDOyBE9EujgGGtF/rMFE2VeyDKGHXS2YXsWkQ4MuTGGXVEJzSvTGQIZiLq5gKFgOcDdZzpVUTUj0p7UZjxWcf6gg7gy7Ra0RLmtUUArhzs4XW3zHI+IcqjhshA7fpARDSjlgciCoetrqzu03JQGugo+xDIQbQsReegUCzzAEYNeGXToaFsmnBzZSBknQS9ziNT3AjSq67JYlF82NVPitJMJ1YARPKsCUwfqGaJmGOIxyleCb0JW5wQ6ZShUgC6EFMn67JCYpKtt/6/oe/+SZ3D6rHkBrnSF02fAUsMfqF7i/FmUsiXOoGW7ZAFYgTV5a8bPWhsWQ8sRmlUeI+iWJcaw1LNKdNgjo2eXel7EGTjs5TwvwrlsRGpVLCRNM2YhGsu2qeEXYGTYhpfnrT779EK/+o/n+o9fnYIr/eZ3SZ99Lp1ejLVq95G6r1E1V+SLWV4vlRavFNuX2q8X+smDRn/9eKq/fDrWj+4H3R8vNEqfSVefFppxXPNyyKpjVtqssduG0dkpR4ct4Yr0EqyQswYtGnaKbI5iR7KLZVR3tjvJXFI0gMKIEyjiBKpwAu3QxKXmOICOZpFQvCw6XhEJ5ILSwzYsLGAnBMNZYJeh211BCneEvpfLLfwu8WYjesz2GvQOtnX6TarvIeUmf0MxdKOMoToN8qAAgTG7w1B216d53bXOHyG9bft94I+w6d9EJY+lr8I34fl2nfBN+uNtJlsehdfbZTfS/Y3410a3PFnE9ZX4WkZfRoAA7q/kfbP8y9h8ZT4MuG8t45vQfqX8b6cwmM1ddDP9W3iDxxtlA+NS/kb+bRND/Wvqt5LX+UQsI5TOULmcLsltnZIuJSrreNgWhrL8+gFYy8WpYgBp+YJB2SfFoR7vLuWVxqMNB9BO9/wxa7LSKF7wgems/Gp5wp6jxkkUOQvUZY8SFNnjXgNOEfmR/ZqhbRjZR4qy11C5Is8C9nM18Zr9Tc27pwE15w9ZFnuouvb+6KXa5a91efrPSqtf6GjySj9/1uhvf/hAP//wkT44vK/9+r7C5liXLw7Z1+3r17/e07/9cqJ//o+x/vFXjX71+b4+uTzRWfpA5/mxlvkhUh9qPH6ivekT7e890bR5yL7pmL3RoZT84W+PfeVMqR1rtaoJpyXdkt4sGvasDU6ehvPQhP3dDM2hzVPOY+S3kf2s2J/CrrS/UqwAe1rFYink04OlHwixnQpCybcNoSbHz0rev3qfH9nNRXJt98zBL2Mr/y3YAp+jSGfOkjn72cEro5f7nb2n87GzUxSgWE+ZVznT9aW05KNvBKLvYhWlWAkFZFUTVP7Q36a1VpxFW856LXv/Nm1wBg1IuSUO2Pe2jJcCzq6p6NcVmRk9BKyL46iL6CAxpgZE0gbBNi9bJ5Llpihx/kicF3zGNG+5vArKgo15M7YcdzuKDH9MZeyWvC0NATdyeQ75jt9AyewV4R157jA4ghqNmwnnizGlFX2dGROtrvzxnXZbZqwraVQVnVbY7GJxKZ/dzxcXWvARvOMcM8Lxs38w1/HRPebePR3s78u//KnrGokB0EcYyD+IyCkxBjvOFc6XRHu0bavQItJnAcQY5bCUpcz4zOKBA7Mn3IJ6MrCTrq/eOQURPlUdVdGGihCO5FOX1viJYopRRU6ANpCoYiXrXTe1jIp6ov/ofi2vss7ONnr5YqHnn5/r009f6OOPP9Wnn3/GuesLff75F+R9XtKffPop6Zf4Oq50uUiyj48WSFt5SFVGm9ejKZPqNTz7EreOO7juUFZaLF9DGlps6/HTEZpfZpzuypyXsY+RCA0RZiQVUAeVzG7AqBmVhnuytHTWFZ18sbjSGY6gs8tzvH4X8s+h/NOmi9VCV+1Ki2UL1hr+vWDLxNoQJ2/d6nJNPjTmY5xfXuo5zqSz83MG2qJ4FLM7nk6yBpmOUAFqxQEZZTsmS0fDEgq7gQ470n1JQ0GYoMksIANtYkAnbZjYBXiZNwzqm1i7jAVgwwJg548nuh0Ba/LWpmVydtjAfBP8bUShU2SQBHTMdJPzMnrkUp7dBNnAcllJuQvpd+hLknyXlbg7gnoC5rXLc2hOtF71KDKDScUvAAAQAElEQVRZKjBSgzPEiNgq2mYm8l99d/gWSrlpbkDEjagoEfciLMcr51Qa4oEQFH0Dlh8g6OWLySDXwQ49iNCFGNGPyV4D0pl2dfRFWVix4XqxkbEh3mHPSHkFv1GscfRM5L8Afzjf1/HBke4fHevBsXFf94/v6fDgUPYq+4+D1dDX1LO9xKLgMGLPIF89zpeW/k44+0CxKZamqYNperYRucC/KtswTpYsaP7VzhWOnsGZs1D5w9OM6zK2F4xv4lf+CSAOn/IrnxIuWShXYM1LspXb6batcRh2tNvtj9hk1DRqmklZZAO6Z3TdtJ3aVcuLd60Noeu5LVERP1+lmr6tGF8N4Rh7jpvIiz2ASkezRifzqR7cm+vB0ZFOju/raP+EzUXU2an5NlqvJ9psJlhpqmY00XRcqV9fKl09V3f5iY6na/3syVj/08/u6ccPaz1oFqqXnyhf/U5afqqxLrRXbzQfB+pLYmyvmL+J0PpnvrD4/yJRHEExSXHDizUxTjp5Mc+5og7gjRsqNhYa8cqt1TFuEi+LRL91zLuM7XugvIJyDVWradNr0ogwaBSyYt/xZY8wi41cVuikmKUKtQL96/4n+uf7lhYI8ZaEkN2FFvI/4I6MVd0JeusKb6XfSEZSd8T313Z0+/P9x2OBrxon34qWFqA/aKzzmriur1tcPTRfh4Ehunngfx1QIMTIpvkWEDQ7RA1ipNuFhT5CewfEW/KW4PvNoO/p8pp2F7xPrV19uuB9xX943lv2fi9DlAg3FCB5bXttr0B5oIC7lImL1z9PXvbsLNhQbOO7wLu+mt1UDX1NbfL7DfuVTpw9tX8g9l1rdetX0uaC/UWrOXupmv1HbLPqFFTnyF6iAg4DYYAukh/gF0ta7FkEnbZqeO9BCXQViAMt5RG6OlVqEmenPJIoTXDJzJPInqaetmSdsl35rdLy39jy/BN1/10P917q509r/befPdFPHz/Q8eRQYb2n9vJQi8sHWq1+oFfnH+r3n5/oX3AI/fdfVPrvv5L+6ZdJ//yLhf75X17qt7++0NlnSe0Fe6zVREpTJM/Yj89xBh2gyRzzTdWtRjiAjEY9DqCErqmt1eLoWS6ClpfiI2fQehXJq9F1tEUkDLQJ0B6xvxdW9/arwy7c2tlHb5xFokwb2cuqquQwUj+SjlUUhSAo4wDI7AdTbomzl/Q+Myd4dsjN7Bs70BNnFePcANG2zOXdNp6hQROUyqZhZAgRET0j+saItBL2qNqx3cZeyFyltVabFVhqlVa021jjEFvLe97VcqUV59eWc2zi3HK9BzZ/tN/d+TqNoLI7rSgK6LYFesiwinp9WZsN7fW58yb/gcKltLnwdjxjAzMgTjvldgK3t2Co5GZvY9sAGhpNfgSBcS0Jm8tjNtaaTabam8zYd48pCPJ55IozzpIz8DK1OMI6tZtW/jB+hh/gFef388sr+WN5VtZoMtJsPuOcdqC9+Vy7P0kSR1WRt9MTUuzB7TGC/EhTOBioXKS1bWckw5oaRIvDp8NGPW22NZxn2gy9WZA9ZL3xNKUhxl1UXcONcSfGQEaR3jahfiRdxaiKUFyRcAAJ9xdBxE4xRnxgI+bUiN6tyof8dp20uFrp7OxSr16e6+XLMxw+pzh/XumTT1/pixfnOr240pqx43mCJugSZB16Gtn7HFV0yZihaIVGPZBzCzpSGQgMJb3c3pIHD3E5nk1NgcdnIuxI7+KZuh0SqHmTGj4980BQ9tqyopy7YqEMsUbZGmVjqdpyqLW375IBYMfNK5w3L8/PVOKnZzolfnp5pnPyT8EZzqLzMlAuybug/EKvcB6Zzt7Dly9fFedPx6TCtqo57IZ6hCwU4A50WCBPhCSLsh2DINO4HmQ6MJcwU5blso6DpfMSuiYWkEQ6UecayEoFGyY4YMFJLAIb8uwU6hjsHvwb8ga6rgz+oX6PHGsSeARsU0kMFtNlZAh9tB0wwx+ZRq8yqMVlA5NGX9EZhbysW/CEpiyAUGXzMBwHviODtmnGmIG+ICO5bSD7RaaIHrXq0YiQLsxSpi3ZcuBjGsez41vQ2xAFOAUWAupsdZb1sG7i8q+BzKtgmESCjuRQXawf0HaFJ+zQQyCDRN4a/VocIXaGbIhb/rgZ6fj4QCc4LR7itHh4cqJHJw/19PFjffD4iZ49fapnjz/Qsw+e6sOCZ/rxhz/QT3/wI8KP9CFljx8+wuFxrP05iwxOlQrbeASvcaKs7LEGG9ruBdWh9VjTl6vi3EvFUbP2okZ6hSPKWFL3Cgfnkrwrx0t+qyXhGlu6fgnpNLelI0zI6IozcVMcjB15bqPt09s22KDHPkQVYiQWULPHKdVpw6KxYUHYMDYjNh01jWazPe3h5DrEe358dIQX/QBMdXQw1uFh1NGs18Gk05wvWvPxUrPRSvMm6d6k0snBnh4/PMFhdqJ7+/c0a/YYK2OxF1LGZd2vV3xVutAon+mgudDTY5w/zyr99IOox/O17jVnmumFxvmFpjrVNC40jitF/zMv/2IIXd22WI+VYq2WkoTeKYp0z94oDyGtzJIG5483DmPiU3KnjJkJ7R/R/lpdjtiMutgwZ0+CVDhW6liEM4ts1rgWGxeppnZkHsc+FydQyIJ2QBUiWiDwz/cdLRDfpPeAvYk3St+ifaPsjy8RyujQO1cg564QvMJ3DLE26M/XH48FGO7hK/qcIv2nX0XH92sRrGAwQWRtjCpjmDEWbgGIb38HSAE3cvTVQI2tSvom167ubcNvIuOb1LlV22H8Temo+q3e1kP0xbfKFH6F71cyhcjlX0e4K+ddFLZgN8HNS589ADsGuBBnN0GEQ6H5Ak5SgcHBzW6hUz3Kms6kKfulmn1MSmcc1q5oetKEc02twL7Xwip4R/JFWsQBZX4O6DV86MpI3KGjqB/qQBuBQMzwSAE+8Ms15SDWEh/e0qhTW6346IgOoys140vF+IXy5rdqr/4VR9RvdTQ904+fNvrhB/t6cu9Qk9FE6qZq20P2TA/Vbh7pYnGsz15M9JtPov7jN61+9Zs1h8y1Ll51ahcV+/6G/dKcD40HfDw75EB/T/uz+7p38AA81L35fR2AvckBNNBN9gkPNKnn6DvGRpXWq4wDKHGw3/CBsuNDambfpgKaKF+7NisHJwdsCx0Y4mG6ARUH5kibK8VqsEuNbQyfbSL2E/vlRB8n9upG7hL24QhLXi77ROzPXnHYZzt+AwgzzeuyHp1c3ivDlwQ3eZEgojOHblEniTZy/mvtAGqXasGKvfKqOHvWcrhyOlFmx5B1Q5+EHpm9qhhtcISTAPyRhapkFUGEyHLbiMkh9sIskuNynS3IzFRsOX8UJxN7dp8HIYGvnzv0tCeTN0DIH2Lkl7h1gBZ+QpcBTpNPUMYo7Y87+ZzLzKPmDDUbTzWb7IEZpRX93mm1WpUP4f7zFld8APcPQM4505+dX5S/gbPgrOWzaMUZfVb+5s8+57IDzff25H/BURx8PlPaXkC0MVoPRhujgaftI0L0s760gcbJiGgRi65UoCwXZIoG2gwt7KAd0nJ6C0FLreHGFqYN8KqZ+1VTIzAoU9n9aKKK9hsxRmlbN0LfYZ+OM2y78jjs1XB+PTyY6uT+vOD43p7298acV5h76LvaZJ1ftfri5UKff3EFFjq/2ChhgxpH2Hhay4joEIJliTWsZyT1jESHpFEIlTkjSahI2NOqARSRSRwdeZKvAo5T0FKfCm6T2zb4ALpirwxVySPleOc06AqfLQ+EolERUR4tg71HNXpHFYarUbpqKrHWyofrBYP1bLHU6fkCr9elnr88BS/1xXPw8qVenL7Uc+DQeH76ijTA6WPacwbRigGWUWQE7zGGnPDZ304goWgH6FpKew6LndboM0xwYRRT9GjXQ+W4QZwGZXI6DHGN63RPvXwDHcYnjRPFfD2QU8p6A/BJIJsvBiqG4VGixVqh6JdwEmTkiEHjgeNoKnWgJDRplJ/oyUQYJvfQOsHhGnYRMlioZRalhvkVKCCZuxT2lA/1MzIV4U0YTROh4Y6OF5DgzsjJpS2ZwVKYSOiWyadYGIZFvlNCB+vn/ESZ6zgs7SHduQ7VHXZbeznek98jjyLs2tNnuSwizg+0ZIxjb282w/lzT8X5c3xSHBaP7j/Qw3sn4L5ODo9xehzpaP8QHOhofx8c6nj/SMf3XO9YD++f6MERdAf3eJnts2BNNWJ8RuR7sm7oix49M2k7gJxe48hZMl69kC1x9NjZs8bRsyZvTZnHVoHTjLOWvBY+a7BhESh84IdpGHOYSkJCsMlALrC8TPtVIK5eQ14PLUmePX3f8WJL8O3oC/fRqGmK8+dgfsBL+lCHB+CQ+OGejg4nOjiodLAnzadJ8/Eax89CTTxXDRpdaTbe6N7+SE9wrP3gg4f64NED7DLXpKpUIa9fL5QXL9UvX2hWn+nx4UZ/8azSX/6o1g8fZh3WzzXNzzXJLzTRK76QLZCz0SRuJL8YV1d8BVmzeQmK4xkbohHOnqg2VkqjqDwKhJDKCMqZvFwRjiT/zSFcSjlSD+6dxqwdIxyvNYCODRNmoGbPCBHOn16j2IvaBU0kj5Ee+gyvJIcUF9o6RmgjdaIixUFSINSfr29gARvuJr4Biz+iKqGMEP1pXDY7Y5wBjr5O3AImgfrP9/dvgeCxxbqk7/ny+mbRRom/R37JL48bhXfQNdyBdichUOku2NW7S3gX/qa9C+9vSlvMTNv5uqM/DBj9y/jo7pfbX+CB8p7qRW9ElmKH76H52qxdPcLC7z0VAgKKHqVtutNVeJaNAQud3/1vrI83WaFAX5NR0wWgIk3luskc1rqCENfsRS6hWaFRp3pUs3eqiBvsHSgp7B0W9CSBNxpVFpso0h1I7IE4zPHM3nCopwzAKfpjaUflLkobeLIHiuxgInuU2AQ+mK11uTnXIp8pNmvN9qXZ3gq9Ptfpi3/S5dk/K6ff83G01bOnE33w4b4O2dNV6Jo1UqgPFKt7CtWJrhYzvXiZ9fHHC3322YUuz3FqjY+0NzvU4fyejg4PdXx4Tyf3HrBXfqTHD5/q6Qcf6qMPwUc/0g8//KGePniih2X//bDswY+Pj7WPUt5Hb9ibLhYLLS6vtOBD/4oz2oaP4tn9wR6YVmKLQMBej2fJxkxuvuMUDq8yDTTR9jHYLw7xilSt6D17rFWzTxU5sFLadNgkcQ7BzuiRMvHyz52S8o3Qe+iO9DWo14HyT8kcokjRl916RqEB7isQkUTfZvpvQFfktXzMXXnvz563BSvQokNL3or2GwlnkXXKhSfNNC/aWYItPxFSjBDuHCSQgbAROW/ekXLX3/7AYc35Y9GuZOzklAoI2FXP8M85w462ENcO9E0EQ9q1zNuh6YibAfLith9ggK0po477pfE5ZDrRZDLFedOwr64h6csH8/PFpV6dnnKmP9Wr83NdXq44j9Pj8BvNxprN55ofHWiPcLI3Uc1ZT7QrDZqXTwAAEABJREFUc2CyI8LnncQ5KnNetO7WMUr0euDpO5R4pE4Nz2gQj+Iqjx0dafTNQIBZSuv7Aqd3yCWHtpmceIfsntaQRI6fPWdUqGxHIMbDUNCXs1xHv1vfCltNJhPOZAc6OeGMeuL59ERPHzOnnn5QwiePP9AHT5/pgw+e6ckHT/X4ySPdP7mng6M9TfZGGvGB3s6fCidZxViPoVIMET9KABpGKDr0RT8/+5Jv7d1lXv4oLqVOZ+wywO3YIdDKnnHcDfozbzpgO/n8naldgM0yzHIJh7okS8TyYoltH4kJkbM7WYp1UO0G1FGBeIe4RNmag7IP1Jd4SS+uLvXq7LwMkJenZyo4P9XLLU7JO2PwXFyc4xU719V6SUM7+MJ7MtJk1mCsWhX8B2V5op11GGS1xamQkZ1Lfk+z+qJt5snYIi3Qc0CVl+ktSLuceonSVELKqZQwRKJiarPK4MQZRN8jp1dPvAA6YXQpSoSWyPoOJ2JkoQr0SQ7lRR9k6LJ5gyyuKihWEPOiyP7pGzqoXPAo8V0opBDHCQQ1iVCozCsziG0LlSHjbOhcFxlutRyPQTFG1bFSpL/cZzV9FqMGvmhtRTPKerFNOCM8SZMnKnnOt4zM4LHNM33s0JOhhKZBTrfN37A4bjBYBxJ6ZGARwnZGZOGrY61ZM9UhL5iTg2M9uc8kAg/vPeQl9ICXFQ6fvQPNxiw+I14I4sKTmtcbtcu1Voyr1dWVMmPN7ZrjhDg5uqfHOI6ePHikh0f3dTTnBTiZs3BNNIqNKtqvbR9YvzULq/+QtP9ws3+9Vl5wq2VxbKxZ3E1TQLs6wGhQ2rYVw0l+RBuxUsCuFW2qeIEFy3E+siJx61eX8kBOoB59BB/BUximIqcKka8utWbTCYvEXEdHRzoGR0f72vPiOYLK9m/XSrwM0nKpjBNHeUVtb2JWypsL5fUpXyyeS+mVal1ob8zm4eGefvh0X4c4iuajhebVBe6Xc4265xq1n+nhftJPPxjrv/z0QM+OevnXQDGflvpRC9V5CT/LW8v6NrRlwgLYNGOJdrb+MkF7cikNtCiCqgACQjHnAhjykyoWpKi0iTgDA06fgF0DIyjCrlasG9X1RFUzUw2aZk+jZh9WI2VPMmFzZKnHjtyOGoH8EGs2RA12jgoxiko3QFTOc3h73BDxTqWvKnuH+M8Z348FvqKLw/ejwbcghdnEXSbPbcO7SjXfu9b5z6B3f34VvoFOd523HjcFPLhZX1SgG1f4BmuL3rhudMgb+V+d2OnzPqpgnYKNpz/gimUtDaynt4LiHyDrz1W/zgIB+94V2l0MlkB9veeiqIxph+8p/tos1/NQc/g+4mC5NwodNcQVKNvFdeMK5ItrV1bmLdMksDCya6AkATJIE+H22HuNXUmoxf6iY5fMeUHsY6pWbNWg76nZsxeBkj1irNnTIDNjCW81EqUpZvYuRke4Ae2AingkHpNy7MhLBRkpA6ztTpdK6iq4SXYqXKZzpZp91bST6l4rHAuXywvKVor1hnNPT/6ZFpvf6PnF36vZ+0xPP8r60V+P9fDDqPH+lS6Xn+j88hOtFqf4o9aaj6Ie7k/Zyz3SX/74I/38px/oo6cnOrk/52PhSLNxpclYakadavRWd4VOS1q7Uj3aaL5f42yacaidUmcPzDi07unoeKqjo7Fm84p9GPaOS842V2CJTRN7srzbyhLvJe/35Suy04uKMUrsg21TIsirCCrFyF5PEZqKdFCsIikAfSwIEhKyrYpjx+eOzB44277sna9Dx73/5My2Ow9lp7F2CR2HJnX012bQlw2oS+GfC2gBaXSPJA0ClOFJHiXDOadjn2rQz/Db8faZwDAPKgw3PDx+Bh5Dlp+Rs48YWwwYyaGGa8h3PFBlQGX7YDefQZY43BbLpRLnHZ+7xGXNCd66ra+zbLs3EW/IU4mHa1na6eV89x/MTR9VM1ZGatiTj+sxH9VHErU2nDtX7VqXiyUOQcAHdP8AJMbAeX2kWfnlz1z7833NOL80o5FiVan0Z+kPBFiOz5iGz7+kIxQRHSLh7nY8lrwgxbjLJnRbe0bIDcBDsN7BFBC+vksZudB12z50bWfHGw4f66miZ08APVJEHUsfTxrNadf9k2McpQ/0ECfQA86dJ/dOioP1wf2HevTosR7iZH0CHuMYevz4iR4/faiTB/d073iuPRxkdVOLQ6l8WYJ1cDwjy0AyyR5/CKUWTGp3kwMVWu4qlYJQ8koUezl0cU87O/prw/xItGk3ljviHW3KhNlzykajQnYenByax5uiWazs6c6elNpQZQNNR7/0qvBq15OoMQvF+KDSZL9SHAcxw2UneMLALczXKGJsUr8TC00otM2UehjHvGKd4YsknE4bDuRRvqhDeuiMXhF+JRdem7ZjXvckbYjAQbjTogzMLNUjjfBi5rpWYlKpaQiD1hhnjT7JBot0SBwJv4XWq6TV5QYkrRedNsYqk2+QprxDJsIUORCjKCYTXv0ey6jM78xEsYFbjN/CNGNoDEaVXhm97fSxw8VxIb8UO/8d5EIPVxZaxw3z6FiQEiw7ymkjMUqQn0GHLkYiTNB15GXaxiKILRNOmh28qA6LI2XYtgUrvNotdI4n0q2dJTgeVqClbray9GdG5oa2rSkv/yaUBcqaxBjZNFYsHhVWiOrapM2KsYJT7WAy17OTx/rpsx8RPpV/4TNrZmriWA0LTmTlLAsijOIWdRcpCSBCs4vrjXhkEWuqkWY4DI73j3Ufx5K/fkzqGfOsxkY94yPz4krE8wB6rUP/jhdLz1jIIBHf0EaHmfIBtr64gsQiJ/rLfe4QFdXz6Mhzn/fyFXhsAX3hgc0sh05UhO+I/IC8jK0xkGocgl4YDg/mfLWZaspC04yiauiaqCKOQEwL6pNGZoRnpA8ivRvpackv9XNJZ9jqFJu+1PHelZ4cbfThg04nkzPt9Z9q1n+io9ErPT5s9eNHtX7wsNLDeadZfQH/CwWxMYgtMjt49UjQAPome0J7rhQtXJYpQxnaFAEVuAOI5APXoW+YZmiZ6YOe8dgLMwPoqBqhDrTT40bMzxwbciYK9VyxPlQzPlKMe9SreOmsxZQq44sHEpFRdIlD3D9HLPrV8IAzNxHu6whxbvTieau731I5NJzchVvRug5d+KeGYho64k9N77f1pR3BeYQO/lTxXettGxXQ5eEGmLBMdIznubHD9cAm/434TksYDBXJcDwR7uD0H4B4sy5s33ejlqf8ewG95+k7oM6uea4HGRutd5tuml15sReMSkgFh7BhD6LX2OYHQpvEoeHkDrBgnRLIyhj/NaSMfft3IGhfY8fn68IAHxZy7S7rYezS32XY80K8C76JLnfhb9pvIuP7qtMjyCD4+tudeFfc5Erd4LGh7+9CpG6ORb19FQLPptcFwTqWfG2vTLhdV9j3iDH2RrHpQWDnI0IDkjJ3YvD86dj7tdp4v8XetfJHNURmeCU2FJF9TV17zwAxklwjl9qZeck+yGtRRRxnTy4nl935J5VySkqY7KwglquepxmZX1Bmf5fhlzg3JX9Uixv2Nh3nkKQWnVZ5rYxebINVT7Nyfc6O7lNdrv+D/N9q7+iFfvSDWj/8QaUHD0QLT5VXr9SvztWwRz/krPX4cKyfPDvRz3/4QB88PtTJ8UTzPamuO5DYSxrIjWsJHXJeoOCK/I2aptdkGjTjDDY/qHRw2OAQmurh/T2dnMx1fDTR3rzWyBtQnGjZHx+9iaNNApkP1NlnF+Iw5Q4Sezlh10jnRzQWoeiM1/GoIR0UHa1cEiTTSSr86B/vy7MdBba798xYtuSVNLZCj3wNp3fo4JG2cBzs+qfwdR8BeMp6WwfrVwfFGl2iMyQv8JnybLmWWeAUdXf5WZT2EO/uMETgN0S2T+hKjD0xFai0pSuZrx91XakCPqf5F1cLnC2r9Zo9cFf20a8pvzxm9V0a/SgIitg2anch+1oP8tAtlnLyCcmRO6aO9HvTMEYakhG1eyU29BvmTdqegyvsNebMMpvt4eCYM1b2NN/fUzNqCg8VO9leudTHhBKy6QZC8ooTCImMIZdFogMCsbdu9BwsPTyHUvN+E0LmUPb20/UyZ5HMR+jEUtJBEDgnRlAVG3Xo0aOcYT6BfhxjAzu1Tk7u6+EDO3ROdHR0yJyZqKlHoNakGWs2melgf67Z/j7z6FCH9+7p5BGOocePdPLwofaPjjTCLj7/L9etVhv6FQdlj0xh90E7iWaSCorIDgW6vkzjRE9+H1X2L06jvAyX97Q/wTPRjo4x3m/DxFzZoSPeUda5LwmxBvOF/kB6gh7WhW151AiLNfzJjcCCHEYmTH0Dozpq1IBJrRo0oG6IN5Vq8usSEp+M1IARGIMR+RWOpIAMocAOVkcsjqJBuSjl5mm4aKAj0YoQ6UgnoKJrzVgKLPpZaw76GZo+ViXtLnfacJ01zovlis7AUdHi4Nm0PR7XXg474qzRHFjFS0Qlz38TqKXOGthhsIF/Z2DQbPnokssAh0/OTNxMi3qMK8I8pKFzLqTctAk6kTfA3U8ebRbIWzBqoc3w6FV+AkkdpxItzcBhYolI6GG0hK3TBi8Kv2yMhDc8dVA6dMdDlyj3gtMW50+rdusIMb3jhnkmpCfqbKjjshV0brvzUI47yv9BpswCkVksRrwI9pqZ7vuXOscP9PjkoU6O7uug2eeVPQL1UGcj8S6U1rSdRSF2gfxAeSwOn4aUKa+BjQWdNp14p6qpRppP93W0d0/3Zkfaw+E08lsVu1qPjL2ELXV9IaekCT2moevpRxW6oQ+cHZmKHmMR+SoIErIz9B5vJveGwzWcl6G/FkGh7dMxVjJ2i4zlEXNE2LvDk97xBWjEeJ3PJro3n6FzQzvQB/tG+s2kDWN3UldqInNGI+xRoYW1CaJIsaL9VUt4Rf4Z+AKaTzWNn+r+/ql+9izr0d5LzfKvNdv8Wo9m5+WPDP7ND/f09DiwifBm4iVj3nU3bDp6EMFIihMwVdaYcTtiXARCRh3tgkIxZuQhn/EXsWWk7e430edGX0qz1rQ3sQGyDYTdYgEU2KMGkMG31yYFaEdwOlCojxWbE6k+4EtZpc++uNByk1VPpoqjRjnEMiU6Km+SmOeiXq1QNRJ5byDHG3lEMyh3pI7hujtk8kwwAGtA+WY8kOMeuAnU0Q5FPDR3vN8lv6n2dxFHoscuwY37bUGvi3r6vaQiNLdGqXHHx9AHtv2tQPf0SOgxfI9e76KWovGm3u/SMRbi+wFrJNzxRtxuTNwupAJ3kfVNQtQLb0HK5LxGIFqBegumMOKiZy508f24Vp5ixyvCa8CoYgKacXC4xcBYMIdY8N+CfLPAzNohmFcRDS/K39QZfmXcUXbdFr2+AtG3UXiR75Dgy+6eco+b95cP8gIyA+uxEQkjuhSQvwttTwN2NDeWf35azPEW4x49C6LKxq3IJ27jWI+CHU1gHF4DeniVcsK3bzXHnE4AABAASURBVKqYRUER7kl9E+gKq1J+k/ar4m/L+Nq02/G1RH8meNsC7tO3876zNB0eGKH6Hq5gOR50+hYu5pzYDw3Y8WPAeQJlQsu6geL4o05ggcmEG/Z13odFZkBTj3lG9qdZLXt+59W8GyJsI29+Ajku71GYN6K+CIeyThGHh9Pa0jocVoqsVJwM9CjrWXEEsShk6lICW+rWlMWOHD66std2fkRaXTeKHCTtCMpaShHnzvRcl+0v1K7/VT+8l/Q3P5jrb35yqEfzTvO40nSz0n6/0TEOnEeHQT95NtNHTyea1Dh38rna1r8KP6Wdl4p81GtY8GtkR+zodaxmz9a4oTh0kv+HIOtz8cVbNeVznEHHh3M9fXisDx7d1+OTe+xP9zRrRpQH2iLaYPSEbiEh9spA2MVsox+mdOg9Hvm5rO3YwPmkTTsgk+N8wi2PYvcShz9750w/DLAs2zAhu0NbAxpiuewxN8SMRNjBxmVbFD7k2akEP8tGohSDInvsWNeqPRZKnJ6JFbajOIoHN2EE2rWHbLfJ3AuvUhZkfmKUZYizQ1DS4oImG0QzePse9KCX0HXNGFlvP757bAl7ZOxW6uNYFHwzupdQwh624RbomEHR1SHlvhFNgA3p/8z7rICaO50tIzmfs52wUY0NKuwhKsY6qm4q+dw+mY01m80059zicG821Xgy0WQ8QFxpTT/4XwrgZBC6R/Iiekd0dlzo7zDyiOS5BaWP3Uag3YUe3GiJ3kQyvAwydhSE4Q349VfK8438nZzCg3FAKORUMaqibW6jsHsGu/w5ntT9I86Ts32NmzHjo5Kolzl3JtpWbGV7USc7HxQerDmmi7Rx2kx0dHCge/A5tONob6aGuRRjpQoE2g7X7akpEO4QKQ+oZahc3lcIngE4LG0kngs0XFm0qgeZ4p6zVcZ/0YHEGatTQreEvu027Ij3tMGh86FG5sCqPENUUaSyolsEHD+BeME2HknHGDWicZNZoynOndlspAmYXqNh4Iw1ZQBNZgwWBk3T1Bye0BqVy4CVr+1Adh7NcI4RaaiQY2ohq6FTJCYMg8wLfVWP4L8Hv1B+CfTq/JyhLkicXoq5r1g3DOSGQ2Oni/Mrnb081+J8ySG4h3uEuOJdExRzhDPIFfuqqIxTY7VodXm+0Nnpuc4XV/LP9NZMliUH+nXbSnAQ+jnMxD0eEgM2EUmEmTDTpux4CTOt629A5co8Ea8ID6JChULjBpRO4mXjRcFoPRjpwPYadDLxtEVrhw/InJRLXun4xMDYoZPruqxlMBgraDL6oYDNXGS7PNHWhENj0yY8qNYyqI7RKqoMeNq1utpoebEp9nuM5/Mvf/YzffjkmWbjmVYXS+V1By1dAvNYJmgsPGrsFmlvJBRXhH2EX8ZmIozOoyxaL7+IKc/0SSm3M4i0F/DZdE/3Do50wKQb1WP0d01t9e3hYtmB0CCgHk9BSBCA74FO6KNyOd+Q3C9Cd8NVsQQUyGAyC3rbzYuIQ7elamKhzth0uVrwcuZLDBadTcfan0/wHDeqomCclPEIM1NJYKMycpFA21Vs0BHk17AdECsW+OKM4QtPjEtknYNTjeNLHU6utNecaj4605OjTj9+PNFPPpzpsFnj/DlXSOca14m5GhTZJMTCT1JpyzaxjUfaJiOKC/swVko7CYVzBj8PugXaEbB1IN6DvB1nGxaftZbMmQiPMfMUQq15wS3bhRgAGvESmR4cSDgMu2rGC3ymy1Wt80vpaskczyNa3EgoGSIqRGwTgOOo09Pq638hliknj+f2NtE2WoK30yWTxzZ/G5Dx7m257+Ze54Tr2J9gxMrfxNtN+Cq7vE37naXducZOQGZcEL+p93vjKO+BA3rGiu4MZNzhDnegfYfUlXd4p/DtjExGZlblEnpeXeOtLGall4vXwAbDe07Uxz6kxfySw5twXoFuXDeYx0QVY5sXXpOFMl+GfGdbB4OlXIGMgNjgeUycFy0VB9rSBq97rJUlXkKKHRZax7cousHIocu22aUJu/gudPlXATovHb3l8A4NrESRMKLL6zAX1hWqVsQKeDGUkHS4hl6PzUgcUKTXiIMzqKIMQ/Tov4OuL2iCyweIeLEb4bUNiZe83pVQyrqD0gayAgIDvG8PWcydENH/LgjQB0XdGtCbfyB8Xx3d8gpfJtN8gb6Hq4/0JUCVof+J7/LeF5puB6v4taANDAmeb91khsJI38pVHJoo078D2ocED8eb6MjrGJd5B+b9wAP6woMQmqEO4zh4TWnJcZjlMS7VpGsFTRQi4BNhoE2B+jRPHiNV1PYgVStSHhP7hk0tsZFu4lgN+8KmruU9WWLvLs4PqCQvVbUCEqLqbPSK/ii5zoSSl7k6VZSNQA0q6kRkRIl6bleyIwKnSzbqtbK/UNYdNAKh8J4wFxs0rEFOtRLIuZGqkaIXFeG40SeS/p091D/o3vhT/eWx9L/86JH+5vhQDzDk0abVySjpR0+i7h2ec6j8Av6fU+cl26lLPhouCdeqtUbHhK4Z9KRFuge0iY+0Nfu3ere24XSI8K3VaYaOR9M9nfBR9eHBiR6AAw7CtpP33Ik6DjMbv0ybRR3hZNKok/gwmTFW5quuywyMjW4JHY2OlvekRfptBMVYkR/oL1Yw9vopJ2yEQwFZqYC0Q+Ta3kMe5azVlKBiBzLo2H8Cn1tSwpZJMAW+A3IicgzixOQFNapcdD99BzXpTM4A9GFFzwyUTFuz4y6DhgB50BMxrRMOCygvtNg6s5/P7NkzBG5Xpm0ZWwqagPyI3aOdLvDeoPfwfyFearFec07raCE6QJuAeaeiCzF4mof1dogaSLCNTU8IvaCx3JvAKJBCA3XRY6sjmYo1tgEZXSLju0KvcVMz1kY4REYaNY3GkzGYyOeZpq4RHVR+uYW9E/Mqw2+QYY4SXcsjQKfhqghAxi7Eyu14AXJpmTWDBTFods4dUuQX8q3RA6FhTSMFERkBrQNxbiqE7Di2wN7Z4xX+EZtXBdBw98ggYO5Ums/mOjo4lB1cdVWhw4YP4Wut/EfClyt8BsaacIch3S6XapcL5XULH2k+nej4YF/34HXvaF/zvammo5GaUDEfI3MhqEK314iK27RbEoruKlfgSWlpl+MkaTdPaHgWm9A8dO1Bh8ugk3+0Yf+Ix9PrOPn0UcucbxlnifnUFXh+mtMOKCIQEfkaqBAjilcFI3q1KogaRaNSzWAYkTdi0IzqWiOHpKsYMUqg4UERw8cYJXjLF43IyhwgAYtTpiWZDskOXU6HlQA6kV/ifhDvodnlRbq+gmeEP+wck3+iFaDdrNa6xPHTrZKqWOPF3Jf/+Nmjh4/0wdMP9OOPfqif/fQv9NFHH+np46fgsR7hyHhwcqJ9DqjjSSPzjegQo5AU6ICMGKMn7BlaAH1SQc8itIOId0ziTAhoT0L35BDAkrK+8HCbE5OnwE4eYOdMhi4VvvBh8UigxbnT4pF8jaQEfYF5MBHbUicX3gmZA/9c9Mjw3CGhvWFdsu1Xu5F9GUh2dhkeMBm+O3tv+JrSYldPeE+UAwa4fzJ3cnxfx3g+51O8nhz6Iz1BF3DbZgQlTdxRLOmxYBrDWRm9BDJaOzQyLwSXGdEPFM1uT5fhEDTBwTff29c+k3eMg7Cqa1OVdvbYoCTcLiJUhXsvKrKZCHJIdrldliktie3DedvodVAWJNph3QVfi+jQpweBdBWtZcavs5H//lCHA60if38+0x6Y4gyNLMzC7qyc8O0kM7m2L/pZD7d7B6h2t9m7fuSFG+XN0lJRC+aXNwGXGodL7Y8XevSg0gdPpnpywuLTrFhwLlhkLpmXLZuFrOgBbTlbxpk26RriCoIxd1+gQpvJz/ROT9gzb8ml3aU/aEMCPe3oGKOJRabDSRoor2m/7ePxvKE8NrUaHMKjvZnCeKxcgzjT2YX08rTXom3UdiPkV8jhpq2qWnQ2UtESJVRA8aANkffd7o4d4dvlLrNBaSHMkUeG0wTOKni7zneRtrzvgu+fPE+Pt10jHDd26T/d8I3xGu7QDuZXGcpfYobAODI8hB2GbaQnYRRJ0Eg8uB2UvDs/tpXzEAYYGdEheddxp+ULOhodQER3hwWUsxBLgTW7AqMtHK8aqYTkuR2m1faCx2s7wLuURdYFAG0wZG0kL7VFFiftAIQOb2DLUujtImpw44Qhv4eH894NKfSddc2qrOHOAz3KGUQ15ENY+o6wZPpBnBvSQmM5ziUxBGRY7yJgyPmaZ6TcIPgebpvyzmICNW4LSH0X8vIgdSMM9I2+5jJ5IXHkBgJx7lL0XT7owne6z3m3k+m+HBBo61eC8S6u97aJzEB9fSuX9XmXkdv0fuTS/ptlKroMfN7IL1lZgQWiIBCHNrCzCWItAEO8hiYy1ymHZtjHoFMW+5FKyjVTbgSow0ckaQSXGlDEviSzL8llLvYlL8KpBg49FyP7FW83BkRFTt6RtaFGjwjvyAlIOJYKPfuzzD4us4vPsVWOa6lOKONWBhwwsaChf7wHioQZXrk4gEYQ1QArxIVifKGYf8Nh8x+0F3+vj/Za/bdn9/Q3D470AYfH+8h5MNno2UmnvfFLdP9EWZ8TnqmOV6AFa9Ib+CTQAWmUd+ixhCE+FjrP5RuJA2Fkjxr5uDqJjQ6m+3p4+ECPjh7qaHYPowVsmQHnD84V/gidbEf0oRAdKCOetdGaA6X/+Z3jhmxEyiKLcAGjwSvrAKFvAJH96Ij2R/nymcK/Jllt1mrtBMFBlXIr/5eQYbQ3wmJ7ZFzrgg6JNiXqZc5EmXYpB+xSgQiCFIOGq6ddWeU/xoTPQUaOWamgc88im3Sh6nla0gDzyPDOjJlEScq50Je40yCjm9Fhs01alw+jHe0JkdrYpaoj54KpavbEtuvp5ZlenJ/qdHFx7QRqIcUPiU4955quyPCvzjwUVdE/Ffqgb0ZeYn+d0SNja1kGedl5ToPSNs6PyXaCE6xVo0MzqktfROZCl5JrUT3wCq7EsBUSuDNn6KAp56xJ06iuIn20Ui5zqpOQY2TkC5sIeVSED89o9BQbGcnQ0w9xFJHVl3QudaCjXsdYY+iScF8FdIjwqQSxTGfIF8pFznwVCJFywY+KPf6EDr0ivGrkUEnlxwycXXvkBOpV+Cgchlhr1DQaT6aajKeKVW3OVMnK2KqA/vOYSozLXEC71ytpvWSOb1idOtWMSyWcQjiDqMjZVDrgnDOH90hRm+VGFR/PRzlqDGr/yxcczt1Vp3zRKV2h+DpwVouq+C9Q3jNFPYZ7/wslxnK/6a//TrFtZPTY3c6eFW1brFotFms+pq8JV7q6XOri8kqXBmPqClyuLiknjw/0FyDq5oUQRpks1MYWA1zoFQgjg6MA48UtRJ64gmkI402QcAeITijA8DKg8U0VOZ2dx6Dpr9HfyDel0RenhOm1lenG+59pRdKjZqRx3SjTUR0LWmYAbTDGGmPkNmlUj3SIR+6R/2kHFhdkAAAQAElEQVTSw8d6fPKIQ/IjPX70WE/9B5wIHz96qIeUPzg+KU4iewNnDIoRAyQiA/WKXl0ZXB1Tu0eekTFRLumOWKK9iTYlKqRdSGly2uXOM43jN9DSkS36r7Zw3BPaYcuk/HJ0WtHe1vXRrbWca6DRNp6RmUUTStgj2RCTr2dxoYA+FZMlEU3oay9iy2LaMZE65Nu2NFgtNl0v2jIQ/auWhw+P9PThAx0dHaphsNfwqbHZEK8U4VfubSRjS8a3BoRSxHwYQp4eD5lQ2EnoarjqMOZMj960lQYoImc2neJlnTGBxyxQlZzfYw/zMRvRJsM8M/wYXSXbYU+6JLaPgaawoIRSZ1BGjA0GkXIHRFijUPIyNsfEVAqKpVE9C/1Gq9VCXZcYe5UODuban8+1N5mgc6B+BiyCSKEi8UzdLMdFnktzCU0LmH+y3QrE1VOHnmIhj7yiIl9+Ur6g/QvN9qRHj/dwZE51dFhLWqLnJXLXyGi3eC0vw0n0twjz0BDHqNcD37swOFHQb/vG9B6jHts9dTP5tofn/bipoO3kf0aZKavrWuPZVM3eSGEKxZjiKTRTIjgNXy2kz14lXSxGeLGnymECpD4kNn0LhWqhGFaKtDdgV8Fzt+7A6d3bXQR1MZkJlRXIC4xP490KuxyIdlHdjEs9PK6LthHz3EaHgCrOuy2GSv8jPOPWvrp1qO/h8qi9C6ySD7h3ApU8S26LYUxS6RvelvO+qsHjlfEt4DW1q7NeQ/IGsK+yLD/YKGU8ky4h86zPCjjXQ4bEYImKXdSAmrDmg29N2Cj2hDuw/QkckIJDIBBQoOSVMCoSRow65MMfvsFpg7IhP1rJYTlCdlmWCO0Muaal8UMaHo7TZrgP/OFT5NwIK+LVlqZCrwiqUKuAeCQeeI/0xWZRGdq8i78nvKaLUq+3r6xA1rX9SnybB+dgeN1yWLC1OXGB0i7qwBo+u3oirncvBPXoaohwIHDNIfZdPd3mgu9e1Jc3IUghfI0CLodO3+Lldt+FXY+Kb9dx2rgLn9vSvre5ZH6trW4r4BvSoYLC9RjVG5e7yRmFhkcwoPWcLGCOBtICA21WiAN69sqZ+dRh6MQpedPWnF0a9jtj5W6slIJa9oIt+yRx4IYVs8w7np7tg3uBsMxi4vSVdhfxTDyjtbITgRSrTK7QIjJViZcY8UJDeSY7QUYYcfIIfYQDKbMnUgEF3DI9deXLOrHI1ezRap0pbl6oBrP8UsdNq6cHlX70YKanx42OZh37u1NqvpLyK8ILcEV8CacVYQs2xBMh7SntEjRGX8KavGGFEw4h8r2Pdl6mPAvzRBwyjZp6okkz1ZTzT+Rg7f1di1MlJXhDn0HCkpuu1ZqP0V3OinVAP0RTZmGwkxzn6btSUGQvbtSOF4irl9jfZiDozVs5K2GXHTL9nOjDAS1lG0g2HFXTNTLlmfZk3l+iPRlI1gL+SBG8Dedn8zdtCTNUvGRKuQl39EFuh3N2/Ezpuhne5lzKaJPjGR0z/EwjdC+yKIu0MziMtrwkpPUuh7ZHZqSsampF4KG2gc9Vu9b56krnSw7r/oUJNra94yhIVc/Y7jT8aw/s0A26m0+so9wPgm9Gx4iTo2ka1YQxxqJupqxEStgXbTLPAfByvZ3OEA61evo2qGYs1KO4NQt2og22TfnnkjhE3SzLfgMVTAwC5+ci17boNTgUkUlZxA4u75iviTNnb97ky7ogMSA7RuxUQmsVZNk59eUs2jM02b5od3Wcyxgc1M6KyHQNh4G46xlVjJwbG+3N9hnzDVUD6CXGUN50yuiS6Y/MuDcSYUK3DCiUSEfGUbSuhE4LB5/LMJOmnHkm9OuUs9AYBRrkzcjb55B2b29f9/YOdDCdazKaMB9rRc8BHD92/ngfExgQvc2DSsPeICr4Z5RZpc0ZmRvauUHPjniPHpn29co0IdP8rsBjaoOua+ZIi+7+F0xrHJItDqtIi6/vHkaGCDOGFQgIiwZUFeYMBeIpyQKh7bfCnX4NNEfowCthEwYrxhQDrABFM/EMj7SF43I+DXBYgIYUa9O25PbyYLYOaybJYsECSPmYg/WcA/YG58/Z6aleff5CF6fnshNojPPnwdGxPnryTD/64Q/10bMP9fjhIx3tH2g2nZSOP6AzjvYPOajvk38IjuR/WjSfH2iMx5OWqsORtMaptFyttUZOa8OjWELf5HagncOhEzA++S15LbZpsVEinshLhBk4bKlvrErYybQeZO6kAUmu22I3Y0XnrXDKvMaGckDHrrB1gi4hb0BmoewL6D4kCvTA4RZMOi8SzGyVdxb6ddTfoK/ldfB0u21Xt32D82e17MSpQkcH+3r2+LGePfmg/PInMiJWXqzWvIjg04waxVElxYhM5BYbEZLyIp1YMBxmaD0eSmhDG6YtyCpjIppNhBVADpncWBBbZLy0zp0yBkZMrlKdNpR65u2MAmaR0/Atye1jyPVTlPbAodASIHfIGeI7OyKc23UANhS1Ovpwg7022M52U9+rHtWaoJd1GzcjlQUczhH6CG/WMom06L9M32FY0p0ii3wpq0hub4abErobmfbJoHdj5Xl1pcXlZ6rrlY7vVTo5HjFu18yZF3i+X2GxJWm0978DB8JbnalrPhm5GV6DvbD3Vp6QldHTyQgHQ4RW18golIDDnra7vuH21DRu6nlDu3oWmYrNwXQ24WvHTKxp5T2RYi3Ve2gy1Uum8WcvN/ritNflZqy2b9RRzv6JkH4OjKmYJHQWsnoUwLxFO4cUWCxBBNzIZ8QQ+TZu7GZ54Mu4ha1Ylwc/7oC70t+B9X8CqQ3xdfgD1bqrwUx/F6Aes3oYW3eJI8Pv5q+DpxBs/+D75mYnsMUxCK7ZWw/2EupYQ4xcZRWUlzlzyfMpZIWQFJhX12A9iF1S7KQqRzYlkbAuqFOjCuzCmBvKG4Vr5w9xjhElTV4siNDUgJAJHez42UQFziqR0GrEElfJC3wlwwMsPikDdCMd0GMANLs4vCLxmCXzqIjXN1AhuwB9ShnGqYmPQqNRZMNlVIT1RHHUKIdaHeWprDu1boZei7oYdQ2J8RHVkwdbFKA95NFCklEVz4p0hW6WPYTChpmyTClgxxrpxKikWOKEJU5ZAFCFIPpmgEi/gyoqBAMaQpP0Ud/L1SMlI+s2KLSmvyUK/Q3eblPJe6t+T5u/DJheO7huwU2e8Pqyul+Z73q3BGTf+x2+RGJgcLjsm0DYWXe8wg15Iq63L/riDbbMpRhZT3YQceZjZD5GxnlkEkXPi4o1oWoVQB9Z0+DbgZZFbrUeadk2Wqcx+4oJGGnFTF3ktdo6KdVZLXVaRkaL88VIDskfwp5530OjQpugTSyECfphLAWpOIG8njWqcTLV7FfqPFaTOEsg12ujWHvETEct6F0zEWWRU7sNnfaIlDCDaLpq9BB7s9yeUedMs/GVTo56PX0y1sMHFR8QE7RslLSAxxqYX0do/g63KPu2bZy2y2kgx7dg5aJeP8B7P1Y+l0cF9KjVjMca9q0z0pUS+7wV56/E3jZ7307NTNy/qih58K9iJDcAdmeki1xS1o5ge0faAI1p6VORcnne6uUwF1vztF4G76JUsFHC4ZTo1cS+8r3ooKFOKu3JcLLYoZ0Zndg6ypmOO3TpANMMsXefuzLCwoPQ+u6YOQ5yQS5ss+M2h5n5fFBA28kr7aVut9URExQbjzin1jhqXHfNueaSs+3Z5aXOry61aFfyecxlGQluXyo2SLwxOg9JqQqKQFwZ+Qk7CLk+g0XsnT2+qCvKculD+slxdCn25ezSuQ71g+tRhyh3z6iQmrrWCP1quRHUxfFEzClovuruh8LKQYAejKKy5TKGMjYVV9ERfaz3hnOuQ9sqbnWpYsQJValCB9NGtHLdDh6bNsmh086Xy5hiiXHLoFElaQSfmnMIUZwnudCbj8f54dEhfGuOYRvQKWELyzd8vsnsiRJwmLFRATQ0QgOYbzfKSx5tCVGa0K/zSaPD6Uh741p7zUQnB0f6AB/ED559oGePn+jB8T3tjade7Vh4evTr0TkWaOuDCViuCpWqKirEgNxembKu7dRvbRho3whnU4PTr0HmaDLCwVUXVJNaVV0PdRkLmXa4nVE3r0wiw5wgOo4htU3LaQsqRiXhkMzohn4ZCvce1T0IAPWjlTeQ8eZN+XVGKJxl+fJFYxkwjhkxRngSg58XokxneDFqFy1OH3o+S4d49R6fPMTAz/To/gMd4eRpYo2RK9Wxon6UjZtwWNiQCJQnRkRm407b29M+POZgRNrlGxw/Pe3ukNuRkcAGvTraj0jBVN4QMRyY3lmJMjt4djB9grYFaMnkRQXiGT6JTil5ccgrdNTf0FGW8TrM7I9voiNtJBaJTi28jIQGlp/NH95eAKzbmwjKtbegfam7ZOKtQIs9O7Ap2OBEsF1brVcbbBd0uDfT04cPdf/esQ6mszIYxaJCjyiWvu3lRcXpbPm0IRlMVg86878ZXuuJ7jJ9gZhHPTkAe5tvpG9ihCt2yfDyIDacNcHh4AVUyO+g77eAmruHY3/NbxhpPN1p0CGklItnJpEJqcRNHZ4mk+mIm++OP0lubEhZsRfjw6H5xBB5iTaazcaa4vyp0SvaRuju8hoZ1lvF28zLnJeXWEQiGw5FS0Q/2osANEIGpznWfGXqZ+SJ0ROjR8xKKV1osXjOF5tWJ/dHOpyLcX6ldvmFlM/ps5WaEbTeYCS+GCHHsowMn8xYMYROAywVIGdni1h06aHo0aEvYzujS0+/ev5kaFFUYr2ooLX3O1oOL7NJHbU3bTQGblkrxlycqq8PdLme6PdfrPXpq6SX7G0W3UhtGClVjVKkldiiA97s+SDA+VHmYeugDEq+dVPnrZxvnLSMHb6OCd3N4vp1VH8uv2mBQCIwFt6FGEHxXUT9n/d6q+0eb+8Yg4mxG68OMa3KWsL8eR2yDjDnA2AWQpLZaCTWi6ya+Tpido1gPGJu11nkCcdFBDW0bCDUKOCgDYQCfWxwhNS89wAUPZx63rMOc0l7hyCmKmGU6qrWaNQUNMSbulZTA/KautbYcBwMdLUKXRU1gn7EC2AAvGREVTGK+xoIk/9ArJFZXzvD722DeCoHiqQSOo92Fp3h318DfZHZgxyi3gDCMvk9+YYnfiDuNT+i0w4V7R+ADcmvZItkVXb8YN+AvUMJsxyK8gAgFRlmC+IWZCFXNxDgH7bpUA90+mO8IkrdFVR543b9NzJun/B7Q2/Xfzt9S3Y9dLcBZO+5v5+s8D4xzgw0+pvgffxulYe8dww/VLQ6Q4xnjgpifYkNcxmHbDQaRdaRyPjmJi4FnDihxvlTwiT/mtF9m1nB2q7WFQ4g/4J40Y7Zn8y01hhELXAatOyVWvZWLWth2WtHqWWhaCN7GccJHV+x6LVGSWdojI7VMm9nZsU0RVd/s7fjx9hM1GxmaropTqGJhFzhBMqCMSkq8NyAFh7rEoo98h6O4AAAEABJREFUV0S+3PI4gpLVgb1UygvlfKq6PtPhUasnj6NOHkjzeQcb9m7bfaLKlXn2b8BaZvhmJG1YXzbIyWgveGfyYU5JBh0gZD3MrEEuF22Oo6hmPNJkOmbvOlNkPXZ5yyG75WNr2u7zEnVKmrxMXqQF3hd3HEqdzsh6DbcW9dE0017tEIPkeKQsZvTpCxLPjN4JvRNteAM4HlIBpdt1vMUm5RcxpqVOpq3mAVc4ycENBDRFIE+ByNiJcn9WJSXrIy7a5MqopWuQXfqslHWYEpRzSIZVHABNhsdgg0zKd2ANH0IVu4i6mTHqNpPP2l03I9VNI2ETOzT8z3NOL8/18vxUZxfnurxaaLVpVWyO7alVaIUscZlToi9bDgltho59d2u4jkOf6zYdMtEZ21o/92HCVj6PraFJ0Aj9IjwrRbn9pQXo5DNwwzk4cnbOyM+8NzN2MBCvWAUHigzTEvmyB3QR3uZr2dZbEVkgYUufsY0e/mYR0MX2WPmHFyvaBVzuPDs/MnWEzgHiCG0AFWAYI4USBPXbMdmjd8+ZNtNmopRHjWLNnsPzT4NtGEOlHL4ZoqIfIR3GTYr4Lj8XO5KHoYY8bEu5yEcyzYoa44jZm820j5PpEBwdHeDM3ZP/1pB/GLDHh/H9+VxHx4c6OjzU/v5cYxywAXsI+xr9Ngy0M+agKF9BiBVbCVobNKorTTgD+4cwh8gx7h0d6fBggH/QcnhwoIP5vuazvYLpbLrlZX4gFFaBzEjMcDwUQTtFehq4g/OEUnrriqQNl1lpOMCzxyCB8G2IPHEFsLsDeU6DLK6eunDMRA2CECteFlGZjlozOBaLZXH+kEsj53jV7uvZw8d69vix/OueJo4kdM8eAAwIGy9zIM8MNP+KJDE5Shxj+4vDDI/cAZ1xMD9QU08UsUhnWspLXcIOWB2jww4OeZdR3LMM9ThmGCLI3DDgNgyKdgtPPMcTlIl65YVEm1y3i1LPhOuQt3EZ+Qk5LUg7+pI/yGidhwyXbYhvkNWR7qiXt3RFr5IWFAOS08jqkLUm186fK7z8C5wYK8INdrIzw441/5Kqw/nTrZP2eTk8PjnUD548k51qwoaX5xdK0PtXP4blrtqFEgszFsC5lAawyKxYZFqcbv5fHnqBKmkWrVQmXkYTa6vtRZq2DBqTha7CLioXZaXP3JJelut/ekaTSqlou7DZALKI9+RlwnwdZuT1A8hPJivo6amsjrwMbVcgWRX3hXmUsOjCCKfA7W/btTpelCLfHtg5E39vMmHxZ5zSL4m2Z9pJioNQ4LXTM66yxGjZIZc4vRfJ54WsbZszPDOUsJHIj6CGpl2fa718TvVT7c+zTo4qFjS+FOVXeJJfEl9rxKYpditFtkNiM2QZubQQjugu2jcgQ9Mz1waQkHKvDE1C7465lgo26uhvI1GWsWCE2Pb3glqLi68WU/geTCrtT4Jq3gxue8qVNDpQHD/QVXukj/FR/f2/vNQn/vVP12hdjdVy+Nuwgq+D1IbIl3ecQRWIjXJo1BfU6hGDdoRZwhYF5N3ujpDtQPSN+8vy3yD6c+LPFvh2LRC+nF1gfgU2BdeQx6hYFXR9lbnAfHTIxCWfecFziDvi9GsE1proX58oq6IeM5Pt8M14JB2RFJHjWV0r9DWMmIMakFnFcmAuMk/7WOMIisxHERqRcAeRHwHVd3fcRrbtDoQBPl7yeL2rqqIqp5nbAUT03AFS9BLICuSHLasS3Ej0ZPSkHXqdMjraeg12UCShiugGsHH/BtAbPfMN9OjV36ARcaFJ2CISGhVhfQ2pQokKeRF9o22P4MC6WkBeyNq2JRM6rusrwEe+Ig+DdACWHbbyrYP+SK+AXrcFpO+9Q2n3e4u+PJM6lvvlBLcvsfw74fasv3XKb6vN37piMLQNCd64gzxjPFsaVawtkXWlKohlLigk7dCHVkZ53zMXVU21SY2uViOdXUZdEi7yTCnuKbF339SVVqwfrfc8UeQHZl9Qjg5FfIuKcAeX1ZQXevIlZqjBJEZX+SBWEIuWNVrXeUS8UWQfIxxEESeQivau0yFvLUVjJbEPM7dILFKrjiO4Bqlj37x5xWH0C8X4habzU80PlppOlpRfKWecQNSNyhJ7QNEulZBV3yFtNF+vc5l4xkmyITRKmrhDtIGDn4ZPD9RgPcrFGrCuazXjRjWhaENm4+m9X+v9HzxzZ3pL6uHTc9YhRKWkvuybN8QNSCkzXfAD2gCsPWn4uv1647KtMjTm16NNxhY7dLQ/kb6JzZBnvaw/emZqk8kTXt6/opNFoJIDELCl5YurhxSwn/VZZ0Ar79UT55XM+mx+2TzgJQPO2qZLPlzEeHFg9Ni4R48OnTagR6+eetmAIJP2vjlBY5tm8l2/wta1nSx1xIZZa84T/iXQq8sLnZ2f6eXZGY6gK63Id91sHTxe6YsWp1hbzlGdMvyFYRO6rzjLDfkZrbGH9cQJY1tYh3azKfzMc8PZD/UYd6HAbYQNozOqsYNqNCKfvoN/RvciR9uLI8s29v7gZjk6ZNpsiDGgcvXlTJE4IyX6wlmWbR2E5jSKrFyoKxo3wlbTyRjH6B4fvPdxdID5XAc+c+HY2J/PNMP5UkUMRK3e8jj3Z3SHkSp0qFgXYoxOImGwm8uzaW1bMMSLBtBhPyidytdlmZwtqCf63nVEebSMptIYPffQZ/9gXvQdYcsqRgXKa3RwOw7Q/RDn0OHBPs6hiZqqVqScpsKpx9EDOGtnUgiUr8DDNLZFg/NwylnTf7ZmbzLVgJn2Z3OwB0/H94pT1w6pgdZ+DZjs7hHGMirCOkY6Plh+gbgsPGPAHcjCtFbDsQHRSg9R6gUaIcK+0AWezig0piuIKnksoENnBMl08hVoa08kqGJi2KiJgScuG3FMg/1zsYvTS718fk4tDsAnR/rZT36qD7f/NMl/3CzSMYmB3l61apdM7jWLMIZsGNCz6Ux2+KCF3GbrUMeKAT/Rwd6Bjg/v6QAjNvWYdgQGTkXHeRII3eTuHhYp+HmR9YTfoOOGQbxhAq63WDG51kxGY8nCsqbcZaUONu2obyTChF38ckIxZCAroh06Of0mnO/yAJ0x6JTJzhKOpAGl3+C7CzuoDctfpjUvziUvzUXBkoO7berFwOjQU9ivQqfZqNazx4/09OEj1SOEFAdMp7qKxTaiHe6fYXxI/vsvK9psr3W73mjlPsD2K9pfYO80eYmvCJ70CVslbAczGW6DdfZC5fLivEMGTaMYmZaLbSKosU8gNFxuHRLtdJgJsYREO3rieevIM/8Ou+zgRWKHDG2mrAdUMUsQykTsqM8+XqbpWOAT6YSdbK8McRWjZnhj/fPCMRNTHiVuG4sbldADyUxmIvAkTpsy5RmHmVjEs+mBkE0pNGELbC6DJGVi5C2uXmq5eCE7efZnPZ7dDqfoqZTPyVvjAKJ/xJhvL6i5UV02CeZqeFXuYeZ4T7njA9w20RfWZUN/behHt9EvyE1pM3KwEc2lXqWI/at6pAZUxCNlM9o+n0wYKxUyIqRj1ZMHUnyo5eZYn7wc6def9vrVJ51esWlbs5FLzUSJcVb+SWJNMyKoqBs5cIaaVpNJHIHEVQDzP+2bNmJE7EIzbhOH7Lu/rch3LeX7kHHHNgQp3BGCXre4bkPy1bKjQohlqBAoxAhLw/MgEyd0YHiBYsapgCLWmBJ16AjrTYCGmaVIXgAlLvPfQQrsAnQNz8EBmUNajrXKL2HQo6+jimPEc/UaUhffhNdkvxc3uVXLulLAe8B/TyJ1rFOgwynVs7ZZd4cdeRn0BvX6LTKh0dOWsn4SdoBlQlUTr+Gv2qiqUHSUenTagQYKAwzrCPl65yKT9ukmoNnVL2FJm06lT4Lk3UyxZMWzgGU1YvfKQEfb3OkIbSjIqJKJvb7pHt43mVfGAFiQRn/ISpzKJaSKQ8Gb6J3ugH6Btt0Jiuh6e+gbXINN4js1A1k7vFN4I2NHYz43stFbBeK6prnB86vyqPJHee90plve0M9t3+GNgv+MBDa2ftb1bfGB8SeZgHd7fo2evNfjOjFvW+W4IlwROp2JQx8navsp+9iRXl1UerUY6bIdax3n6up9eU+xhtcKwZmZKVGHMGfPxohDIbDa7MCsRJ88ihKHsOx4gctVZljmOaArHJmgFGTiPWFAUl2gIidKZXUxbUt8DRxuCIc9VIQ6ok8dA3lruJ8qbT6X4udqJs81nZ1r3FxSdqWclsU5wapK2logk72i92na7tccd4ng5H/2K+Q7r6OVG/KQWp7Ox/NPPFOSCA3r2SlWUl1XigW2ibBTh14b1u1EfCsh9zQ/k+7h0RMXfADm4JVCfJvnNBqrzL4g0dbseBRxcH1DT61cdM7w60oqb9uYYVrgtNtLOrGeZqTnbXooxy7oZrZRFhLKU77yoJ8oL2eBsp9N2DXxAXcDHCb1baehfKhgvkIv1zPMdQenXdZTnuGb0GvQJ2GbTs5zOY0p8R6aDpoO3buiN/pi9FjXqthDxxhxiHRarla6urzSqR1Apy/16hIn0HKhFWeJRL2E8yfBoyVdQB7aYtOoFv528LQ+p6EXh1fJ4xreIp3wzvl8tsah5B9RbODh/EC/RGBTBR4B+lH03r5WpN+E7tnePXiYHhJu9Of53rucdXqabpjiBq35kZWtK/I3nJM74iI/AMuKlHtujGLkPFPj2BnrYL6ne8f39PDkoR4/fqwnDx/rsf9VytGx7h/d033K9udzaBtmVmDwCntKDJOSHjOuDfP2/ywqMwaEhiptgu6t23Ta2sS6iSuTmaEv9ibtuo5nxqbjzqpjpVFT48CdgDF+BWxInY1tvrhS4rwNG8oaHaHv0cFBcWbNZhONRiO6LCI1UKNnfGYl+rLrM3m9KhzU462DaTqZ0daZ6lgr0z8yqDXoEWSpNfZrwCiiE+0fQRt188KjLVirhOIKBZm8TEzb0PEMc6Mj7G8g03nOz9r+hyKO9aR76AJp+TIThzeQi9yhsUMxA2VLj96Fss9wAz35lrVpkxyO6qh7R4c6Pring8lcDY2z6znhePBgjfC2caJosuuuO6V1KnXlAYrAyNCglDzLzRizkn9WNWmaEs94EGnGoAdt8UBN6NIx6TY4ANYM3hWb2hWda8fKikOz48aSPP9xL4fGFR2/NFZrLSkz/eAY2mjtiZA3fNXoZBkd+r4JkQ/QId9AZ11IJ8KETmUBIFxfI8E7lcVjjZ5L9LtigblcLXH+LLUgbp03tGXDhEigw7nhgTPDoeG/+/Pg+L48SG1bDMXAkibFOSa16xasGahJwtHQ0gbnJS9QxB0mdLkG/BNlBSxGyY6gUp6LmekSDRHS0LmfjdIBLA5eJG+iZmBHEAqB2Cz3VM9DCDNuVO5Jk0fJMIZ68jIgxHbEKDEl6WJHQueTxbwThb6hzywoHW01kjZ+WRSCIHtkJ3ifJ3h6rZNoU6ZPM20YGGTq8yqmzS7zmHOYsVH2CvAoUn8AABAASURBVFXCDjl+GfdsdqRYQVVVEt57MR4KPc67xeVLrVevGKcJr2/PArlRal8xUxfEsyZjFPe/gV+wgUAPz6MI56IH7XodMuZJlzLabf4Jei+MLeNkDTYG7Uhg1w+R+RSxeRVHqnlxVaBxPNaasCg10z1egDUuqIZl8UDj6Ufq6w/YqB3qV7/r9cuPkz4/G+kqT7Sppsoset2Il18l+Q9Aw16Cl8pIq+Uwxkh2pB9JvucO5AUeBtE/6HaX7vBljALa3AL0SXwHoi2i/p0QdffLcu6CO0oI0N8O8doGVPnzfWsLYLcoBTA8iIvLaYI3b895cgi8nBSUOZ0Vsgpczf0lLoeFbxmHzDsKvRpAer1S3IyXVQka7UrjtjQmuAGHhgUjMIQkI5IeVVnjkQqaOvOeTuxJE7O7VcUqUZBXfEUH/UoVGOHoMerY4nZKBeM6aUAmBMhrDHh6tYl9q7ADfAM6RAMdqiqpQo96lFVDX9GWQFvC1kZySJrGcOcbIOp86FmVNWCwQk9Rz46wrBXYsfxtMjJ3IcXCFIX4tb2dKzkt6ryGymX+ZaknlWGc2ez3OYvoIHsbJyCPfOj+x7kxMo0JxS56/zWQvFM2jOV3srcZrhSxedym/0cI3Jb4lW0K/4nNdH9YvvG2GqH0b2ReRGW++mTm0ACyEmD6ZeZctlOYdaBnLucdYJhZObowxikx1uV6zAF5pFfnI521jVbaVzs+UDfe0yrWw+9m2JuIlWZAQECEO8isAB3AirnoVCmzr9GIPQf7rsy7E9VYPTJILBGJfQ17Le/V0EvssUQchlKpTz1kkiDZg06R9SmyhsXyS2zz6CDPIFAj0pJeddUSP4f3x8j4PfU+49D4SlVzDt0CMUvOLSvKLd88jA7aYiXa0gN4eoWIlit4EDrX+zlBC+Tygkx7ujf5ddAAaqJPVF0D9tuZei1nlZYzVeJc4HVHtlcn+g75m15eoxKLVjZEvlVxWOgCWtDXtFCk3Q3Zobi22RmdSHEPOqukM+2DN/KJwYMnwnkOcT+LPNM413WJb9tf0481/ReRm9E7paTMHjb57MgZxHvcXM521MuIvoEevr3tZroSwp88qGSeTV3DVTiN2nIeyOjlsoi9LC/GWOgcOi3yRZsD+U5neLXosebs2KFXoLzh3DCajFVxhojonrDBCrufnZ/rFEfQ6fmpXp6d6vTiXOdXYHmpxXrJB/aWfuzoT3TEnh6veRTEC1ZCnnAYuGkt7VhtWvncd7Va4jhdcS5sqevSoIh+4grAOjZ1xRioYOEUmZyXMzzoFBruOj09gO3QMxuUq8C0gNtUBND3yIE2kqJt5pixmc8YG84XPnNE5FfRJaG814SNAlqNsck+jp8jzvl28JwcHen43qHuHR6AfR3t7+M8IT0/wA9wJJffOzjUIXWmk1ExQxXFlK40gVfTTOgbHCb0bc+4sJyMrExrxIVaPId70H9op2k8LnMZj7SFNjstxlsmnqlv+1yDvBDFWTGxTrXqyjrBpDFdQZJsT+hGzLW9yYR27OPP2Nd8b6bxuFHEHh26+choCBuN6pp2TAoazuc+f4mrpz2Z9uQSMpfhnQ3yEIcsYc2gmidqUWN7l4a5pcCNJ4A+UGqwSCJUDNCeWm52h8IZwnSNrkyCDmEdeQVw6KFTQd52qDmbA6xLvuMDMo00eupn4FxqKZM/8IETcU/idoUxaWTNAD082NODkwfyL3YiemYmlcsNMbnrWHMYnrDhHCkyMxL1EpOuXa7pGHeGGAxRqMs6nuQBmZEfq0oVdYOi/Be5e2QbCb0T5Rvauubwv4bXmklqJ8o1cPAscPAsnG8Qv1ysdLlYarFYFFyuFmUiXpLexYdJucZRY2wYNOjD4tCisydvQmYBaTtqjLXLnb/Nc3qJTq/RMtFbvowgn0l/ASzvDLnn4MI6MQE38NmUdmUGqq0fNGFwHeOZfIx9j/YPsGGt9mohD7CGA/8BEy8yLhZXl7q8ulC78bcWBvwG3Xk5JhwfGcPanu75jO0cTyWvl+2YrLvBiyeZHgg6lStA2TMGqI39nRXp40ifRBIGgUjKeniylDTt6EEuddyWARk5zstwNQotsnKhFXJ6pnZPjpFLmifUPRioRalt1dKva+zWeXCEwOIywuM7IKBjQlZHn0iyegAetC3xAsrY2nwiDchINFTCDTI32CUB2ozIbCL4wU4JL7D/4PZieaHU+qfBLYtbx/t0zdheMrFXjOWNmqpjLK/opw0caLvtQBstU7TE8kq7Sl4uL46E/IR+GxapjnZtQIee1jVtF5AaSZ5PdRypqhtkN6prcmON3JFiPVFs5vJPsNvM5kuH8H5M+pmu0gf6+PND/et/RP3ityM9Pz9UmHykrjria91YmQWwZ6PUayU+wQhDAJXDU2CaBg5BFJd0KSjm8WNAoF3bQpVynru7h6SnrcbAlwzSu/KvC13/bZrwdsaf07e3AOOeCaFb4/acX1My7HVXvK79RxsLxWh6/8WwdkGg3Qb7EsU+FgTCCjgM8DB61RoQmT2GNPxyJw5hTRpHSbdFJswxqw8I4kAjDmSvkVilAGtIZNZXlBk1cd4aGpHeodnGGxw+TbfQDiPio7xQnYyVHB+ZBowEHWvDGEyoPwYN8QY9GuLmXUFXUd9hJB5xIgXgsIK2gq6CvrJOtMFh7FoVWG8QWBeCQywSthAhjVMB8d6AzmEmbtjhY2RsSxH7HWphphLXcPUlYPDH1wjQB5Li6ukf02QeHXxf76WRQB5PDe8qYjB2nOwii+r/w90B2+g9VyDPNnsbZL9zB3gYunGFbd5tQ/0JXMFj6kv0LPai7JuEVLvbzVje9cuXVQyCSMPlOdPxbmf7px0Gp2dSx8fKzFzscOhm9pMd8cS4T8yTxNqVeq8EU637qc7XlV5cRfYV0tmq0WIz0zoeal3tq41ThNVIZS1kcl1LJ64yqbEMC5/PB8IhFA32OkKGqGWarGG2J9aOxDrSsr6s8lKLLVbol9DN+zRlcQXg24kNEcDao+KO6khn5nKnzB4xwruOnZrxCmkXUnxF+XPV9ZmauFBEVkorPrIOSOyzvddu+RCYilz2jfDN6JbZx7HyUB/e8E2kE/kpmyahWtqWZUJ0cDkny8Q62G55mVbUjeztY4zQ9Uo0zHvXxN7eMrI5kee/w5PgMXATuQC7JuobpstVTz6x6BB2vskTNAOoTZnjmbyboPGiMrfrGpk4sK2RQ4x0B7wSOuVwQDYvWGfTARVgXtpUc37x//FsXv4uyj7OggPt40DYn83LP5uZcvYZs891+2PhgQzGXy5yszJtz4V/ps/EXrjWmDpTnAv+Gyt7fASdTqYyxoRj8n2e8kfzUdOwX65sBc6gqaCHb0CvEXqZzwgnUM3eWvSBzxsrPtKf8zHXfxvo+ekLfeFfBdkpdHkhn+culwtdLpc6v7rSYrnCMbQu8J/ccHpXdgaPC3C1WpQfIGxoR087ArJFKGwUmRNVjJx/K8UqKpLGwNx90TkzX4eI070ydWRQv9gEylwwlLvM6cQ4w5SKtAmmZUytOau2wO13nmUZrmNU0E7qRu6nw/lch/tz7U9n8g8TJtiq2WLGB2T/z53m0yn9t6eD+b4ODubyL2qapoJ1YDZHPhqNNLGjDd9Bpu0Zu/dbWF7etqPYQsNlnQfQVtpoOpX2deXpMjkfuJ25jBPPcaNnHUvymSojz3Q19vScF3IztAIRUWP0mpd/xjYvbbCzyn//MEDfYUrMB1Xg7FWrwZE1Zrw11AmR2uid4deDzHkts64MQDvyLAsqRf8HvePaXR0HPQ+yDgU7iM0ow3BXHukEgRCjAgc1N6KjsQOyOmg3Tu/qEjdNJkS8ZYOeDu9LmAvdLr4LM2UZmjwsJ3GQ7sEhDFBFm01aXLY6O+VwC2P/IsX/d6+nDx7rYG+PQ/FGTV1rPplpvjdXzeAQbbKzJxPGGEp5jJGOw6Lobd5xVEvIsOHKL4fQzzQNE3WMgesqYPQKiigUZMPVlU5d84Ja4Qiws2eFY2UBlsCTdYUTqKWsxfmzS684tF9SfonT5XxxpXP/tfcSXumSSXlB/OLySoZ//ndJ3LSD02gJzVIL6hrOv8SBswCrXZ55A+uxYIJfml/he4msC/he6AxvsuVeQbfkkL9moJR+p6/kC5v0IPASHDPADvCkPnzwQJHWp3WruvJhP5qShYuXGrS17UnovlqwELUM6LzjZ0rsrh08fkxPmi6kHwT6oe95ubRpU+KyCGiEXBVeUCNjF9+NIXFFaAK07jOS1Dc/+rfUcw6grnUqIC6QDYqG2/TELMYBZb3rO814EDKEUo522Kz1r5YAyrNQ1oPzh/FmHXrGWmJOZRNLjMNKzhfphM0z5W5HRGeHHqOcQmCVeFVvVBZKdkMZHUQ/oAJVexyCrRb028XlOfwyL5yoOm7Qqi0Y14EXEe1gpUiMPfOd1GPKAvWlTHsyzwEdsY7hnCjrStihc2IxbgnXjO2EvpYtLvdxrCuNmF8j2tnUDe2qS9tjrKRYK8cRzp4x26MZx60D4o+0iU+0zP8He//hJEmSpXlin6oRJ0EzklZWFufNOR2ys3u7h1uQAwSCvxciwEJODnIAVnC3tzvT02RmerpqqrKzsiKDuJupqd3vU3OPjGRVmTXdPb27422fq+rTp+89fUpM9Xlk9S19dG9Pf/ObRn/9N0Ef3m31YH0oNTeU6z3We4tlAhl0EgcRMYci+iMvmwD8l2dOA9GYgD2Xn1IuX6ZuLXb+C2DWZ+ELmgqvfiHLPzM81QMB6tMRyyp7vA72F35YBcwlvRBeWMkfsAHT/nO1hSh8F8t52YHSinN+xdw26hzVMF+rgprvWlKtkTU7XCAS9KmVqggEsgYaG5k0I3AEqlifvsiwRkNeEXOdEMkb9bhSC2YXONOc4E3sjqXVPYXVfcXz+6rX99X0x2rTiWZgXnCmBUGgxXCiOXVN95nafsKsPyEPP6nb1f19VciI58hc30PmXTXDsVoCQC3tjca86VgVsir0R9LoNutjBcoV9S0Xq5a9bsYFqN2gYe+p2QMr0siOXDAm/ItD2TXZMPGf9yrmFyQe9jBREwsGfDvg5Qn4lHIq5brUj+QztILoNhM9Qx+AU/Og5OIZN7mHayNjj4mZL4Pkj+wJ9OWhvSr2fn456vFPQIa+5Me6vmTTR5qFf4QN+gN+AnPpD6juqaq+yOdBj46x57X3Nl71nKsFMssrs297TjtNJT+ycsybaW8MrJ+klnU3Z4UudDYs9OlppQ/vSR8fB91bzXWSD7TWPjw7yvAjfWqdR9IRShAxbUDK7IwD1gEaSJy7IjQVqHwy3ylm9CWCSr1W7IOruNKKvc8BocR+YVxckOGfntKSbJoAn3wGdKeBz4M1m3aNvNicYNtnitU91c0DznfnWNDjk06JvcrnunKvIPjT9Wt1BIMSaWI/tu6CYqHPd0nFWva1NPhH2QmJetOzg0bQ3dau3ojUAAAQAElEQVTn7intOAt2tBvk6RQ5U0asFk4psgkkTSlS6Mf2nJvLKA1FcqZ1Nj9n2FQwURK0KTcicYRrC/vHechQhazL4PVFhXkG/AAf45cf4zG/aZn22fUF5oeS0EdZeDJyVm05uy7bpfaXBAn2DnV0cKSjK1d1jfTw4IoO9w60S91yvtQc3mhHiI/HivtJ4n2ReT+Ie4B9U3EunnNX3J0v5Hun/9+l9wlUlJR76O5iV7sELXaoNxwkapBbYwtS6ZPtHOgRc9Lna2TN53PNCQI180ZVyzsE3Wfc8+7f/1Sf3L2rf7j7ie7eu6f7x/f1KfeBT48/02+PqSM45H8udkxg6D70356Yfl+/pd09gkb3SD/jDui7Y0c/BuSq+CVghzR9iXkX1UafFQK0jf/sQ5BpUwA77uabMcF6UfcoGDNojIDM7/sEzBL3Hpcdc+iZx73nETKFHYK/QKiluViHDXfwBf7YwYceu+g67lHdaqWO+5DXREJGWVPY0VY1QZ4547urveVSC+6x0bKl8l3h9zpG5neU4M8bnSM2GJk0Qyt2i+9SHpRZs9aTTDMKD75BhvtUcvCO8A3YMzA/BuZJZs1kyhG+KkZVdYVvK3wcOK+5k26ZFVkfNb6ZMd4OXO0sF5oR6KlZg5X4jLZ2pA+BtjV3L+ynufUF5Dbcv6pouRV9I1Xkf4F8hLcCkfthBWroevg5ODrUHGVC+VCMztNGjMED6OnUQGfdIqIAic5SM/FNwz99my8Rgeq7rJ4003YCkiiPyPGGPxYJ/nLOcD7w5Yk4paKr8odODsjpu6QBh1bQD/b3dHR4VdeOrqptKskhMiwye6Q+OoOuXBZ/ZvAQsql3lahzmkkzA+Z8VFQp9xNvHXFUNFXUBFiwEzty8VFSz2W5ZyIaDn74TwtTN9Bv2zmlazaMYSN/oP+JPpzRxvwdfXG64rJ+eraW82v4V8hdQ+vMVwJIa63OVoAAEBN+CjitCAasCQitVIJKBHy8QThAYJjmIM8Jm8YpQaJT0pJn0ZxbtnVjz0D/6ZXE2Au/uRz49cMTb5eIqyOpuwTXcIzc77bGJ8JP+GAbWFNpK14cA33oYM0sDz2EpryQX3jN7wECmTFJBnZ0+CkRvMilJVZRH91G/lAmKeMDb/Y4AEjF9mmUXBon/eZBrikWV0YUmgyIkzS+KY8GvCNQAQw8mXyhUU+xPOYd6LvHcfDcwr4an1QERYLXBlwJu0b6kkkjfY3R1gW5nNgIEn6noIh8pxkDjeTXJ/03T2YzyMxp2+00Ic/z5JxxPmVzb9qaXxdmyBgQ0ZEm7fCyaNGVGdueeWOty+WuxHhmdGb6QQK/+41GZGZsHEgH+tRhW9mUPe+AsMu21zWjwFpo2GBaXlwNcH+NSJ+j5YMEznOt0zTTuQ6l9hV69Ko+O72hX/xt1l/+qtev/n7UZ+c7HD0OpOYQDUtQW5VY3GLxlHT7zzgqDjYVL6rYdwoE3AIdCDgl6J8//+yB/xo8kHkXi52CSc+Lc2S1uNdl/kex+0TgFESxD0QuNiqoODnXoNpQQ6HWGkO7Qa1Mfgi1hhAJ+rD02D+GKNFMmf+NhHPHuELwSoE0aoWUM80ItMxLsOZMi/5MS4IuO5R38omW6Uw7G+ySGlcJHt2cSS/NpTu7tV7bn+uNK0u9fXVX793Y1we3jvTV20f62u1r+trL4A545bq+ducq5ev6KjTjg5eO9D68xnu3DvUubd+9tq+3wWsHyyL79l6tW8uom3PpWiMdNUmHBK4OuKjtYvfSNhL8WYIp4OQ+rAg+rTTnkjUfVpqBlotTy57YeA9iJ6sIAlX4JG4QSHGtCvDfKKkgipqafE265SYfH0IxlgDciDczAvImHckbk1AEUcbxCkHimQCZ5ojIF2X90X4w1n14Ljy9E6G01Zf4WPeXaPaUJgEbnheCV/9En+CJ8U+k+4vUBj1tPFgH4jNK/msgcpsn48asQJMQMmvJfEZNvmVdOfjTsoY4P4Q9dXmh+6tKH90f9Ou7oz46bnR/faiz/pAdbEdjrsTBBwsSK20gdCQQgKYAUAoiBgMwhHNdXJP2Ixc0UvHhHEdjbJJSPYKBIFAiCNRrVa/ZFdfoWXEG7kECGXWbtliMcp6EoC0Gyrkgl/8kRa/Ij3l1XCtWp6g6wU7SuJLpkf1H7EUO+BiJi3PHXuXLb+e8g0AOBg1rlYAQZfN1Tjk/dfB2/bk6eDr2tsTelgj+TH/10+E/7C88K3jWcp3PhhGLMcbf+HygX73Smnpkpkwem9IWBHsyMt02OY/NeQPzZPi25cyPengImY9/j9C2cJ19OG6kZOq+CEPhSZxpfX9KnIUz/o+si5ZAwHK+o/29fe0fHGj/8FAO9uwT8DF2S0odqemHB+R397RLEGHezuX7oNhxM2dl3/lyzvwI22pJ3e5iId+T9neWJdiznC20NI10F9r+fFf7O3sTz2JHB7uT7D3O5zPO05FAh7g7ZuyNyK2Zb1VdF/lz7uYNwaDQVsrQe87xHffIVbfi7nemYwI990/uy8Gdu/c+1d1790vAx38ldJcgkfHp/c/48f9Ux9wDz1ce64RP8S1+CSDSLyYsT+YUH1QTpKiA8J37mfEnbPIno9/QRWqq8Pt23J6WUm9+5CU4O+65xor+cqwpAjL97qFn5klFP3eWM/lf+Nj/Dpq1dc2aCBIycj8ocx/IJR2kTeo/UsjcoSI8bV2X4M+cIEpLEMkyxcd1lhLJl8d2GbQRtm2RTTOgTflMbqSJ++c8NshgHVMj2ptqqNBdh23QaTQ99FEG/LYj4vdIjfOlPX13OsPeOWO+xAeLWaO6MReMbJL2V6CdCkZ5jo/FTvGZ7JPLwKnYz0pazMyK6N9Ig5/H/4Rql8u+L3bUaeDLsFCnvhw6HeGNXPjYkdh4pYQCb2eWSxVdHtXTdk3wZ8VFrSdNKWtg8rj9ZISlABrxjWsCsoLEgFtuZJYZEBAZiFox6XGWL6bnZ53sqL39Vi/duKlb169rOV/o7PRMJ6cnamMtod8Lf3W+Yr/sBQHw2FYWrp2V4YEyPeQ7NjQXPOkn3Qwwk8s0VCOSMm1HeE1z+xIAIFDTsxCNXJwshiTIn0zPMjrdJkCdY2dFkEDkB/PSk4ZBtj4PqP0U8G1FHzJ6eDZ6M4GmpBWLdkXwZrXqtDbQXfpJekZwyAEeB3ycPyt8a625xHcssDXoGYOETQmbsiJR5VahZhrwCJ9X6BZY8+Jr2rmuX7sK8O/Ojrpz/Mh42dZI24ysjpeOfX52eqqOgFKMQXVbq21biT6WPqCv+AEnZpBAodO5hIzEZE8lHZhLif7CdVE3TGVkWHbEtikVFozAaVCMsQzxQLtJ9qgnPrBEbArwRuyc6kcOBUamCPCLnoIMzToGfLjCrw6u+a9/FCWP3/T/mMAtAykDfekZj4zNsh7g9pm5Y1pkQ23rFpsDnhhZuGwOkX7EUZmXaXl5ctnIrKQMBx6R/2NuZ97oz07Lfxiu58Ur2ghdNFKDzNp9Q39mzWVeIom0ijMoNRHyEbYaJTUSg0Rbe4j3r3rs8hw5p1/GmuBih3zrxUieqqy/EJuS56vIcHu5j/gGJTyBKnhme2r2bqrau60UX9JvHxzp53/f6H/5q14/+5V09/5MqTpUnB1I9Zy+5RLzUa7pwRzTWlCDrIAdwb/Ug5oDC/c5zSupjcImcTCEJ0i4WCHoiY9JIUYVUFvKpJ//xIvqQPYyXLGVEUSlnvNj1qfAsp5TwiU2BPEU9c+VmulS899TNmz9/MxUjMND6A/w+XL+/QMY9nkqvLAew1TMT23lPk5zNOLfyLrYgEbVGMU9hcMcNHlN1RLpGGpWbs1B0mhZeqT1hEGR9Z2pR1/MijGBrvyVTyRwEvOJGjAj2LPoj7UD9giiHFJ3SHDlCtegq1yDrtedbjRJL82ybi8I+LB43yLY8z5Bmg9u7utrNw/1DYI93yKo893Xbuh7b97SD9++pR+9fVs/Nt65rZ+8e0c/ff+OfvL+q/rxe6QbOP9j6sxr/PDtO/oBbb6PjG+8fKSvvHSo96/v6z3w9pVdvXk412s7rV5e1rqFPTebrGtctK6GTrZ5n71lD+w4iMXlaAkWwEGgbTCoZU/2Xwk1pA3vrBrfVHjK3jICng1x+hrJFFRRo+H3OX4dWBv278gYCHgccsDvwPnSxm3hDaSPoIiOZYwDcirKW1BUpBwYMpJ/fv4oPPDPg/EiwxCYxIFFxBFPgbUVDSY4y0eRtRDVKkZjTj0IcynOlUPLGptrbJYaau4BQ13+CdhH90d9fL/Rp2dX+DHqBsEN70pzLryNMjtitiJFRfRG1mdNWiuo5jwTOZtHzkXiPBa5jEbOlaxk1Swy88UmKvoHZ2MW5X+67kt5Yq/sCKCkvFaibSZ4RFPlHHCFMYqbF/lEOpQUkeKoxzmwV+YHLr6g94pak65KGrG6pmSYP7P/GIlAi8+M1pXYlxLnJZ/dOs7lHXasQEfe9IQ9HXa5PKHTNnW92yUCRQkbzGtYtiEMjHHEV9ifM/1JtKU9vJk7Eic4aD6rJ/pt9KRbuGxsy91UR3AoITczGhmfZ79xSprpKXooCxR6SaFTL4Oy6ybAvnke8o7Kxc4BvybyI34Mqrl7zR0A2llqSQBmuVhq3i7k83gd/X6MjHGlNraaczZ18Gbpv9zZ2dWuAzcOAs3namuPRBCCkSuCPzPkzTQnyDBvWuqbIqdmjtXMNcuec36ez+AjGDQFhpY63NkHBzpY7mpRz+BkLnHHyAXMD/pgTRVymraV/xLI942qreV7RJlz8PTM0RX3L9/5tj/6n/Ej8Qk/+p+cnOkB94YH5M842/uH/x75vf1e/BgY11gQmP8yDZkiX9miGBn+rT+zyscHbvNdQkaeGJtsFKbpyy1McynDbzAizIGsNXavuZ8OXmswjNQ7n7DPd7kKPUsCX/vEJXa4O8+bmrdmkGwfwZ7t/aek6M/QJ6ABGabX2D+rG+1wn521jRrGLtI3bT4hijF8ON+E/cIO25KRqYJBRS70DLTlQd94gYG7JGNmftZKJjVEvYEZzAmU0Xbk3jawHjOpKAf6WWCb4Pd6HFnLNfQZ475kXi2WM7XsN1XAIraPTLsRuH0ubQbmum1IxG6mfEK+6yYM3LMGjfg6g4R/sMYaJ9Q4Zne5o4Pyf0e2K080NxzYbNBJuVbFRXNAmSeZJ5EHN9aePOYIZVAHNk8HM/Cq3GmnGaeZZrjNpNFtcDydsB4b5cEfMGzAQNMS+RF9MVbK5qNc4RT/5U8JWLGQBd2X8hqetmmKDZk2mQEQejMo+txb2sbH4HpDGBo9MaK5J7ucq2Nk0lRqSDMO7Qm8+K9s/Nc4Dr4UP2BvRE+kfYCvitFL5+IwHqB7Qnmh2jZRdj+KfVzUFaWqjqrxrzZ2N7Eu2Uy9fR5oU8cGvoZcKJNtwB+J+owPVKixfGM99SMTIRfkIlNYKD6BcQnyZ8RPEX9UnpVa5QAAEABJREFUcWrX048BmYtZq71dNknmw3w2hx//b1rb34k5kdj4jYyMBJxaD9lJW5SE7Ey7JwBT4Sd1W8PlRMuJV+TGZ4AZRLuJL8MDGBe3l+nFF5PuiP6IR2zHw5Q6nggC2D40pTk6yVjWiC9GfDuQDvhk5eAbm1XHS8/9druKMWqaVk3daho7scgSQTe2V+RgHGyBscgX81LFHmunj/B02C5sTqSr9YpF7LbTRmJaxwv8rDvTGRv6ORt4x6Zpfs9L8ZnmXVRE7oicjM2JNSgOHXVsobfodk8ruGvlwieOFLZpoG5gI07qCFp19LOnfYYzxlj6VLEvxLpRjJUi8zPGKOFXIWeLKP5nWuRwhc4Ulxy6ZgR/Gv3tb7J+/su1fv6rtT78eOTXipnGuKOqmSuESFc6BSZszJE1U3M+wmbyIUVFfqGasFLDpbKtsiK/wAfmHy3RagsiB8KITVGhUPTwY1spBSDnXwAB3qBJ5uVU0CbohT4B7scBSQHii8BtdGFDpPhFkIL78gKQReoFPpYd9AV9idQ/hP4Qny+0Sdj0KEaJHev5UXxF/597fiH/WQ8/7DxVd0CJ150RAuviMirKoKpqVRtQzZ4j0X23JK0lchkMBTVHb8BaHWgzVq0C+1gghVFiX4qstyYktQWdmuFYVX9f1fqu5v097aw/1fL0rg5Wn+l6OtVtdXpjJr27W+trV3f13dvX9Cdvv6p/84139d//4Bv6v/30+/q//uTr+r/8+Kv6P//wq/rvf/Se/k/ff1f/x+++qf/um6/rf/fBHf03793WX7xzQ//i3Wv6F29f058bb97Qn2/wp29e0xZ/8gb1b8EL/1+8d0P/8oNb+jdfva1/+81X9X/49mv633/nDf3bb78F3tG//c4H+u+Mb76vf/O1d/UX776pP3njFf3g1Vv6Jna+d7SrN3bmenkedY2g0H460WJ1rNnZfbWr+2rOj0lP1BLoaggSzbnoLYi2TEGgpLDdj6IUaymAkfzAblt28iDZx2PwZfUhVM/hn8M/l3iHUJAYHyPUtSJjEkmrLSI1gOFmTAVyQWS8BEb0qUBP/QSoj4BCeFGgf2Oinpa6378vYP6LPTHqd2XL0/r6OM3r7iFwFM/TeJ7dCTd4du0L1fwORb2Q3i/B7DnIUClyBo7YHSumFvA8p4gLoyILK6hlvs8LRL6APWxkHWXWylDNtc4znfScPU5n+uSzBUGgXQJCewSC9qjbVa+FEm0TJ4rEiSMjzSZHzkuRfKTgU1LNecxBoMjarg12Zpa16ibIZ6/osxBQhJuLmf+fwzi2KLM3ZLRk2vgcyT2PpTlyrsslzZzRpjU60KcMRllnoaEzl/NdEgdJzj891iTqB3QKRPghsXtnIOsYEis+cY4zelICM5wZfW7sCACtwPQXPr18du0I8nQEt13XwZccOMLIxFkrIc/IlCf7J9lFF1qED0TqugRPwlanGEvfrB9+055AV+xKF7rgQxceod1IhzJiS4l0RMNDUMkDDyxkHqnL2HMZoiz7F2Q4M/4cQGZvVAxq60YOwswXC80dyGHO1J5kCM6cfTvO+P7PH2Ta29GzZqadxZLgz6729/ZU/npnvtScYEJb1woxyud+y3Jgac790+XIPLIduQQpMJyHkVPLxG7rhrTVsp4XeUd7+/J/wNh/xFBTn7HVNhi2yX1wv1ClhrYzggEOiix355ovW9XzWkwMeqsCPCVFj8jIDBnxSMb3zlMPXfghgrquVbW1PI8Det1fQR/pewaFlTIcNBQCs7J/MS59oYxkf+eSFq3odzoBNsrmmHBRRjBdZHoP6ss88VygFl3mTNy3GAoxPTApaGe5BDtl7Kx/te7kP+zoCHhlxjbi6xijmyrTyCgllGRkZdJI/+w3B5FmBABb/Bg3bUbsR3tpryIr6OEnPNKHLb28UzYF938Lk7ayIrJk0K+NKmQNEqMyOTQXexNroifYM3C3HPBHLn2yD2F1PqrEXmbzpsy1EIXFgDFK1CMFuZTRZd2ZfUwG5ajN/zDA/a2wxb2LpS5Qq4efpopa7Cy0T7Rtb39POyyQhglSOKKY7EERARn1AyOUs9UJGkpilEsJozxHDF36uOw6mznBlVMnLW9E1rCB85Y9Fll52jiRPjKYbjWft9rHviv7V8pCzPB15yuqArYEnDow4QfSXCDqMzbrGZ+MXmOyC5vMb5rbkDed7hXZo+n0feCybLkNL5A5kdtdJuneLhsEdh3s72oXHy6h+U/WZnWrGROuwt3bdgE/1rUpSGcQA86rYlTbVhzcsZZLeMOk9YZQo6OJtSzLenaWu6XfNbTogSw2ShH+CVH+INLJBBcgB/QKBNq5YkBPUFRFW/HxXzQl/Lx/yDzY35E3pRgjHFSWNqPsq1T+nwB42cDrmohMgYR/Eosw0SfBH4FsX4G0zdscChDwN99+TJuADhNAKdM2M/6WnZHrTTUxobwZZP+KgL6OMbHO7DGLkm2uI3ZvYTuwjyoqA5InROjVphTdFl220XMt07eeBekxWzO/Hjx4UP7KrFv1Qj06Kjn4M2tbeWMOjIfbJnza0XYgCJOQaV7bNcG9dv8mmNf9chDIAZjzs3PmOy9/2rnvDvacEfR5cHJSoviO3rtlqCObQqsyh+iXzG/baUp8RCobQIWNbYE47Cg2yopsvCO/3gzoGdiAEyDPuGVkCH8E5mVdt2y4M3RwQYmWUW10VcirmC81+0GFNLxX5k6UKMUqar0e9NtP7uvnP/9Q/+E//EL/87//uX71y4/16b0zpT4wv8WFid7xi3utleZVAlncvTiWRdXskbFHHmmlWm1Va0YQsiId6NzZ2YnOCIYhoViszSc4pZmT3wVGhEywZ14MNH30wVjLepT4hyuNjPyLwL4M+PK58QfpCgb9QfT8npV8QTeK7zHhckqxzPWnzaGJbxLqvHmrwJrhPRlZM5lBTPzy4n2GaaiRujFyaYlRLHuVoFPZpDKrP6tirtRcYhpfk8aV2uFEs+5Ec4I8u8OprsS1rs8GvbJb6SvX9/WNW1f13Vdu6kdvvaqfvntHf/bBq/qT9+/opwRzfvT2TX2fIMu3X76mb925Bu+Rvn7rUF+7caivgA+u7cl4/2hH74K3ee+8C97cW+hpePsS3bwTdkrbrYyv3tjTN5D9jZcO9a1bh/runSN9D90/eOWGfvjaDf3o9Vv60Zs39cO3X9L337qtH7wJ3rql7795Q99+/Ya+fueG3r95pLeu7erVg7leWta6Wmftx04L9qxmfaZIQEjdseL6hP0KH+GvGcFpB6hr0hiyQtyglkJdK4LAvhrYTxVrAhOAPXOUP5EvGKFHeCoQqhoZtHPKGEYQgDkDY2Sw0dMOPaVMltTfz0Sg5hKmbFTAjucFRilMDaXHU/2ePzFKL4LftTkBgc/A5BPsC1sI98QnIPuaPgSnj0Ff4hNocxkUyxMs23ouoEc+4YKOjZfyl5mmuSlddCk+X15PfD6f4Llc0QmvG6Ni7UQQvI5QHhQ5M7Ae8pwpP2EUaZgrVHONrJGBPjiYnZsd5dkhwZ5D3Tvd1999ONcvfl3rw3ut1vFI63ofLLXWTKtc6ayTVknsdlItqY0BOM2cR3poCQzks+pKWGIEiTNWvkClzM4ZY6WWs1mMo8RFz3tu1yWtTsHa6DkDDbTNyEEefFGjaKY5az6a6r8aGpBP3uWySSOtxq4YBTXTfpIBmWcssBwq5DNxJiiUNnA+Y0umh5mzcuKs7HNl19sWo1Mqf0mEXNtSB9V1pB+k6LNPbIPbZoI+lmM9YnxKH7m8+v+UZNWfq/P/GxX748ogUJ7yGr90ICGi51426UrISdiSc6YOoJqniHWaOcs+CrrIk7GP5LEnUDZIeMxjaCMjFR1SxHntrOWO1dK/WkU+94fsd59XKYNQc0auY114I2M7DKMGxgMj8Xslt18u5gSE5tyN5nLQp6ZddHvr67Ge87/I19ZXNcylmrlTqaZK3Any5u4YKefO4yjNq1b+a6Cr+4c63D3grjdjzuEO5o7vIdn3Hvoh5kvF2NTcyxvgoEBDYKBpGzUEghryLe/9CY1ayg3l2XKmOZhxp3feML1pWzV1o5qJHemh7Q7MM9tel35Fib6Jj/3lejEGUx4iTyz1gRygrQz6P9k8yPPNYz2lgzL96D1nCOCcE3DrU899Cmcg134eqRftK2yazxfl7mxbJr1Zmfmb8Yd5DOcz960MXbSdyvAhA6MgodOCUWGZjd/DGxvHy3LgoRX8/vaaskanIzVIisBPSTd9dfkSsvtQMBEjvolTlm/kYFOxr+jFIEvGZlHOZT1gK3mYaWndWZE2FfbOGasl49kSIwjUZugjvCNp3kCkttrtBc8EyWouQFHFxlEPbYPoSbAkOra3s6PD/X0CQTtaMmlM9+YyYmgGk5JJhCUEJjrNy8Oew4CzLWSKIJD4oW9cPKWMgSPIyMlObYjTS0jkRzcynIe3Z9Fk0oZJube7p/39A+3v7SrGGqEjG0+P7AxwMkbksrAH+mxAJ5et6zGYlkvdNFG9MXqiWjXC6EvSiom6Rv/AJBOLO9LfOX46IMhz/eiqXrl9W2+++obee+Ntvf/W23r7tTf0+u07eunaLV07vKoDFvTO7k5ZaKI/woaKwWnpSyDNbApis6kUVUET5QCf+7rTLhiLA904vKYb127o5o2byL2hW+SvHV3X3u6+WmzxJNnKtp8y7e1nzv10JUhMIL6mPDoVycIj+lNTqHh58X7QyMsw5lpH+0fYfShHyiP8Cd9nJpvThH/tpwIGNtMfhloFhS8jyn73KD4O9G6ewk++pGxsGdg3GUkTRnKXkZUY11TsYLxKOsobeOoTm8hQ+G0vE4PukotGkOh/QJfoi/hAhSWAWFDDV+H7KkbGwKhK2pRyoFXgojROkGjjL1urotM2DWxAA/2Hy0TsybiXnhQ7s0bqEj732BhpQ0+MgUE1euJGeIWCkUBNr/NuBc4J1JTBUaijajb/mo1MtMjMHYGMIxGlLGR4PAn6cMTAhorxiOqo72HomMf+S681L5cVNjvfQx+Yd34Xjm6PLwSi15eETIAOoU/4xIiux4aa1LbUs1Z1bLRoZtpvd7RD2xn9naF9wQVpt+6126w0z744fax8/hvl1UfS6hPF/lMAnUNDZCzDEDnwtYxtq37g4JYiB7aorooa560CunKUxqBHPi4ajxD/SQoZrZcxFUeSf5LnsinPky9G4mA9L2jgzr0IaPJfxmMf/W56Ejx5nwavwO24PaZq2uNdyXqgzuXAGvV6jE2U10mivTGQ+tcr2CTMDpQDaz+wD/gFHfgVuGK9tmDG3j5LrFfW5LJ/oIPxXNebpDvLqNd3G3311qF+/N7r+tOvvak/+/o7+otvva//5nsf6F9/5x39q2+/oT/94GV9/7Vr+uClHb15MNOtVro1k240E26i/zq4Ksm4QmocXEqdv4w96lze8h3QbeeNLd2yLPclZLqEiCUAABAASURBVN9G352F9PqO9PZh1FeuzfT1l/f0Lez6wZu3CAK9rD/7yiv61997S//q++/pv/nuV/WvvvM1/cW3P6Bfb+t777yqr96+odcPd3Wjjdrnl/1Z90D9px+zbX2kfPqp2rzSTpW100iLSppxsq8IVNuPNfmGPathHCrSqqoVwRiiPE4DF4aBi+HQdxoZgxhq1e1c8+WOqqrWKL836DSPlxbJ9NBvURcoRW/8pGUsPajk/xCPdT+hByLPE2T9F0Cx/0uwlMw2vdwtyNN4MS4eNwqXq/8I8lFMuw3iH4E9WxPKZMZdTpPGmCQQ2IOEL0Nhs71GTamVRiCvj0binJGZ98ZAPsUZLXe0Hvd1uj7Qp6dX9NuTA/3m3q7++qNKv74/190VdfG6+vqGhva6urjP+WiuFWffLge0RiQCVJb1xV6YubTm9UoFrFcOJlzOUB8r1ehtQd1UMjHGoaQYy1MhDzpyvRl7uZb7Cee/jFxhreDwXh1jVMGknbaRM1CgBIoeUsFd2no3x1e0LfJE2Qc4yuUukEcYmYkozNAmUN7kqdzkoMEjt4ciRkKktu0JwINB1NI/bEjsWR1+WXX8cNl1SlzmC0qAp1cisJRKoKnDv9Tzfkm5U5GLlGy92JmLTmulcyWP7Y+k2zrXPw3mh8dTiOpcZFJGRrYOdEGefMsY2cfa1sEbFdTg+3LXxc8Rj1duUOQhm9Q8NXUt59uWH/3n3LvauiljH6nPyKFjMlw2auQYbmsUM3BdCQbRpsyhfmQm19pd7HCn3dMh99sd3gEN88n8scjFBhdsEwjYGupKVUGtqq3lwEbdYg/n46Zt1TjdYEY6m88026QNtjfmrWlrxIp9IeKRURFfWK59FGNAm3VP8DiVfsIJI3Wbx3wGbU3JfJkv4fsMnBqZOdOVOdNzp1lrzd26p5w3fcvIddsQpRl27fIerEllOnI89wSvLZVp5LPnGnPQ8866hL88L51ihjLnG5cH1hpi5T65b7YlIXPSmS0JsIb4thzXOx3R495bVrQA+hjoayAVhEi+kM2AbrcpQI5JF6BO0DJryLKFLyL63RfDdV6DEzataGPLLN9jtyQes7PTqiJIax2JuxwiCrNlZvPbgYViq0GhIQV9AxhB4cUWyy2s/mpjpZpMHaOWsxlBln1dPTzSAcGgtm2VUTYyWG40o1xFcggfuEhmnCwsqSHN26gdIlU7GLtczrVLFG+HyTdnwsXNrBlpV0C7gXbiE3FoxJnWH0ghqQwUmdXZQL7RcndXVw6vyP8syZ33n8klOuS23XpNIIiIM/KSQQf9lyKJNDOIuaS5bLdJKql9tdXRsakbiQGq3ZEID5Pr/OxU69WK1lJLPxwcu33rpm6WIMxVXT04lP+Mb39nT/uL3fJnfea5euVQ169e1Y1r13Vt/woBlT3N53MOiDV+DngiqKLPhjb+iKQ14zCrWy3buY4I8FwjiHTj6Jqu7h/qys6+ruwdFLm3LJfA0AE8LfyYyxl+AJnDJT1DlpAvfGm/biE+I9Uk1IZp3sE7MhaU1DJO/uul5WJRNjf7N5WNPfHrRa+ygFlMpmf8bKj4dyw+QrtFSwR0fPmYCpe/mZSF83Ga2xv4HXkJTLKgYV/m5WadhnXmImOUyx325FJGZoyKpWeBgp9QSjI1lm9VMYJqg7qkTV1rRt9ndaO2Jl9S51u1TaOGjb9uWnlDqhijgFTb0REc3KLHh5kXfaDeLh5yxr5cxqQjvy0n+lOAzQl6opwVkd36W/54fvf4fc3m5j/hzT5UsPCjsRlT82XaolYZvQIZp/uVkvl1K1H2XO9T1pr1ew7WrNeOddyTH6D3BH5GjB3oj9AemJ0R+wOIMUICApt8II3if6W+UrRP2C/aeqa2brTLvL3OHL3JvnH76p5evbmj127N9So3v5evSNd3z7Vff6bleE/t8LGqHqzvkt4nCPSAs18ndzWOc+bxXB0BoLNU63yM6ppaYW+puDN3V919gPF8P3xi6cnD8rNykYqnAfI/8hlpfxnSxkaS8RJg+y/mudzfZ+fzZlXnMkaBefQkRF18EuEZ9KfKeEr75+CTeSJtXwD6A38e963VT3MK32bAXOuGTscPjrVmXwzzWu3eXHFW82ZjL+LX2UxQR+wrVczsaxKvazUuU9esTtScHWu2uq9dgh03uYy9fbCj7758S3/61hv61199R//ya+/qT7/yln74wR19640b+uDOgV47anRrHnVYSfvaIEqHkq5Au9pIDuDsSNpR1uISZuQn9JrxzjUWpMaMX5FnWqvgIt9roS0y+awdZFgmJxUV4IsZWKDPmPRKB5QPbRc23ZhJ19qoW+DOTtQbR1Hv3Wr0tVd29O03jvR9/wXTe6/oh195XT96/3X98N039IP33tC3Xr+jd28d6fbeTDtcaMLZfQ0P7iqf3VNYH6N/VQJDNcEh9Sca7W9+OAmMBy8DBQYsYkdVRdXsaRWIdS1/Mnw+y/h9R5c08jXCz2Yop6OZtqB/pbxNt/SnpOEptC9PsvVijerJD4p4nqT/0VEyFv1jIMYDER6AxwH5Cx+78PPwhQKezvD5vt8qfHrbQjVLyfzuv55pG/uQPM+BT3/OG6GUxTyzUV4fYAT8uCWDfZpjAUEjaYjiTB81qCZlt8g7Ou8PCAId6f7pNX10/0A/+/tav7y71G9OjvRpuq4H8SWtmlvq41WttaezPNcqz9RxMs/ReiruHSOmDNx/OiUC4jmdl7zKvWNEWwCRs3Lk7SEwiAa0Ix/dvqaugd5ArwC1TLvsHzN7ZOYe2kD9qMh+EKsKeTU0eDm/xQ1qOGr6G6mxbrGXZM5wibNcxpayXxR/YW/MEsiGJnvETiLO5IgRYqgPcr7QaZcvISG744fH5H8ixhk0Y6N1yHrMV/QO+KNXIvDTcZH3HSHTLpunIMlBsw4ZBf2as3BPa/obsanYZq3Yi20ZuGufj/CUareXfA7WEzJcZ8lOgft/ISHQfXszqMHnsapVlTFHB+7juiGMRa74THyihRHhi9wJfBfwmFiDNrrdtSnPzo2Q3GdkIJBZ3NJu7nsEaU25VlT0mHOed7nFBt+9d5dL7SwXWrQtcwceLLDMER2G8wY9oiYgJUgMakBOQK5II2WjipHgTgUup+aaAFWFn3bBZkrYa8ljSbGe1N+uANjgb8Fv9kw58/55iKmtoopcoX9CYPxH7iG9euYs0ku9bYyWhYxhcxehpWIdZf+GGDV9SguJ+85U9rd1Od3iYfnCNuxzbbHTGZCR4Xqym+dhuyKfSh7qoMOrrYxtnnQsNOrhmnjJPPFM9SZbf5FD25JetB+ZZkig/yqYuAVVrF3HBOwBz5WGM0JTV6pCgGnkKMG+xFobkRnZa4QfxQdpGtk3skHZj2lOja1V0YUtWkX+JzYfcZGrtLtYqvxX0AkwLIkYVkwqociqa5RVVpYwk0tkBqxnzdtauwRJ9neXOiBYc7Dc0x4RzYN9p8sSXKhoK2R5EBLyLFNRzJHAAowK1IlPtoOcpxMDfE3bane5q4O9PRZFpY6NqRyUeoyANzGpOmCZGefl7G8c9Hje5UuQdUT6weaVgNs5Gi/LRPb56gxH97Lzd3d3dO3oSC9fv6WbV6/p2t6h9uc7mnMJLgE0+tbGWnMuww4GHXERvgH/1StXdOS/WsL+Gf2w7wJ9qhVLn2Vb2VSte1a3+HBBEG2pK7S5cXAFnVcILO2WoNDSfxW0s68b165iw1UdwrOYL+TFm7ncj8gZkWf7g4SGwEhFECgZJPTN36YW3d0gt2vrqCW3gXm50NelbfHrupODY/b51kfFz/TBXk7oyxuZ2vrTCkq9J/gXgNmZN7zJqVHGaNsus3kMmAqgJ7Dlz+hOXF6cWmXpU7HBfTVMlWIEisUPkULDWBXUNYGfljEDzHMH6fxP34xd/Op0h3E7ONjXHkG+xWIpB4KEpOT5cb7SyemZzs/P1eN/02vG2Aoz/egZjxL8YY14fvakPTYbA/X2G92HvWL97JC2vFil81VHhJwXJrxlM2xrOdKP6fR+UMdLufN8Rx7vGYnATyboI1UcgIJM66k7J0B1ygv6wepcp6t12YA76K4f6ENAYMAHTdsif8YaJWUOug81aUtAZwYafDMDLXO7nsE3a9R63hP0qWPDmnS51rxptL+o9eZLV/QdLk9//qN39C9/8rb+4idv6M9/eEd/8r2X9eNv3dK33r2id1+a687BoKPZmRb5U8XVJwrdfVUD5UpazOaaz3cVawd8avkvo4daMsYoCYQY6QX5Rx7T4iOUQOkhHq2j6rHni+ofY/+CojfckVH7Arb/rKvdv2eAnWGa5ZMfRHlCGbiHg6LPLev3/7Epv38taPD0egyfr9vMtHvKY59eJnsv8f7YMd/YPdgLkgbyIy9o/5OKqs6s1ayGwE5N8MJrLXQnasCSQMUhLW42Ua/tzvXu0YG+cfuWvv/abf34nTv6ydu39cPXXtL3Xrmlr9++ojev7enO0Y5u7c10bRG130i7UQRjpAU6C2LWXD1lgjukDu4YNfuXETep8zXv3xr9T8B0w3Xshy35AnS0tDdqetmC2eMwP3zFlk26Q7qHXcZBlbVXSYeN6IMI6kS9fjjTOzd29JXbh/r6q0f69mu39O037+h7776s77GnfffdO/rm67f17g3OAvutDuukBXvWDB+2BHxm6URtPlMznBDUPlHArxW+jgTmIrZX2FRFqearampVVa1IXtiVCQAlLoZOOcWpLBZd+tDW68yUka8tyD7zCa4pX878rhARFMuSJfPog67wRwwbO7JQ/lFgrIocvrZjsE3LmD2r//BTVfz2uWnUF/Po6R/LfXrN06mX+YNQzKPf8SdYboGe8mEw2I8EPLdH1shDJozhZR+24JwTgOxsmvmsmzX9r5BCzVFoyS6woy7v6by7ogfrq/rk7Lp+df+G/vqTG/qrj6/qZx9f0d/cP9KHp9d1P9/Saf2y+vaWUntVXdzTSo1y20htq9gGxXpUzZ4RCSLUcVALatZqJLDhvwpKp6fKBNDFHhWpixhY09+ac2YdnUOOb1ec0XIeOeMNIClzhvRaNzTQg6GSCl+tXHgDvduOEKnPtnDkzK6OnzL7X75IB2oM5KAfAZSzHBzKlDOSVOD6PNWV8pQvdewvhYTtkRkY0Wf727pWy1mvrafU/YoxStQjiPN5UsdZs9wRuJv53pA2NqZiI2+jkmI3o4NRNNvaQWoTsBHiY08QWgr0zA/tt23x7cRm2pRTqSsKNgTXGVMRM8kEdEROz9YWJPpuxJKKj2lRkfGMHs+CVqLsvuZLgR63Maw3258+bG/sqosG5GgDhitu65A1r1vtLhbcw5ZacN6uoG3rVfhst/vidEQKKXOSDLYExXqCPC4xQkMP+UieR5H+FFCI0AVcVtSjH3RlJkImLRX0I+PHXAr+CnxNMG2qy24BsInaQkduLu1GDTi6L3MkMV9cS/tSL+qysnWBZ9FyAAAQAElEQVRAtl1VjKqYaxF77UeEIrHsDiUtNHJ5I/thagFU0CAD82X3wYCc4TdtC9fRQnI9uFzvfAF2jUC0HTcQ5dK2NEZwecIjbnS9+Qpo5/KWneaFbFrJUG/5ss2lEh9iT5SQGVRF/BErNfikqqO8D2X8OXC/LDLgEp+EnNKcvG0t9kOjWJ6t/nEjuxD91aKghuiF6QlXLnI7C13Z29M+wRxfhtu6Rk3AxkGRwIwxdKggcldh3C7BkMP9K7p+eE3XDq9e4Oa1GzqivFzuqCVA5A3FOoW+zABHEGgfC2KpGuhFpnNicrdtYEHMtZjPFYmAZeq6da+Vo89sNi5PwGl0Fotw4zDBkXY2nESbhMMSm+UFoGe4xCLQrFJsQIzoD7K8xIYl5LXzVleO9uRgzhGBAAdI7J/W9sItL37sSeccu0mL3SkrZrGVB+3OdnRIMOho/1BzLtCR/o7U40nNIj6FjxXh9x9BrqX870AP5ntazpa8aBqpH5UICKxOz9SdniuhQ/h/zgaxh08dKJrjm4YN2r6tsauKkUliDSMWXgZF9FcggnET/DHnHuNsG03P+CuL//UDpmUw8kIdCrL9xUbjNDGGCb+an64UnZH6XGjsbvhP8HhO2ZcTbINhu9x5w3ljsFam4SjLtPyMjIcwb4YHPmy07p550BMMGShbqvviPkQKtsX+aDCuYf7OeKnP27YEfWakzhvebA3/+eVivijzbemUSPzucqldApm7+7vawUcLyi2R/O1c9D9NW+PHDhsc2BF+tSne9wf63jPWK+DU9R15HnwqNr7AOT/Q16qgYz2dr/oSAEpl/ks1c979GJmvifnbG8z70UrwdVCUeLGIcc/oTgg/Jyh2zi9W5925nPpXmJ757BExj2gTYq1Yt2paY645a7NiTtXMo0id5ZnPo2J4LDrGtetZe8zBs/VaJwS+Ts7PCIKdgAc6O/1UZw9+K3WfaVl/psOdY908PNadG6d6486gr7420/fePtAP37uqH33lur7//jV96609vf/KXK9ek64uV1qGU9VcoCofpiosYNxCU/NLX8QDWZ4Xcpfp9fYJ20xJc/k2zXict1Q+8mVhW2wrXN7m/zn9PA+MrEY/L4TPE/ifUZ3n14shskKfhOKTtMDENfQFH6/NC/DSGVkzvGhYPVnrfqXV+oR9ZqWqyWrnNe/RqEWVVRO00Mk95U8/Un12V3usOf9TLf+/Z3331dv66ftv6l98/X39y2++r3/1lTf00zde1rdvHcn/vZ7bi5muSDoAO2CxwYy0ZSK0pDWrNeY1uU7DsFLcQA6EDOfSBrmkHeW0QWY38xpOeKDfIJMaibpHIXoa2RONGboNX9ZafFETdGq0pu0kR5Qr9sG4BeeDehDBGmmGygXYi9IVcK2R7uxEvXWlIRi0IBh0qO+8fkU/eOu2fvzu6/rJB2/p+++8rm++cltvXzvUrWXUPlfHtjtWvbqv5vxYU0BohexOM+y0bQ22VtuAUPFFx1mho19ZdZDY7rFXInsBYVcA2ny89Y9wjZvyNt0ULxLLKEIuKFOm0Gk/lf5x35Osf5yM/+xaZ59ksrz3GZftL2NRvi5Tfw/5KAXwtGF83jHZ8m1T8dnmtymkf9TzVDnYXWxH8uQqHOpJXmDfugImKgMdNGKOZSpbnuG1LPhH1pVbj+yhY2w1Bn4wirvsPvvqtK/1eKTT/qY+Xd/Rb85u6pf3jvSXHy71Vx8tNn8RdKjfdkd6EK/rNB7pPB7oLO7pRAud5Vor0GFDArqwQJRGwJpVltAmzkY+oUSN0F1vROoqyhWmTsic3TPnwpwzZ8BBmf1ggvOjMvepIhI+FSCCJ14gIE/Iy/DShnNn5qyY0W+ZWwg7DLiU2edQpAzNKHT0m5ZKO+Q4hcN6Ws6ALXcV31fmnAnn7ZwfKCe0pTxTW7fyWdGwKMtJ2DJhIMAF3DePz0Z2Rn6xDzusm6IKXKZLjz+2ZUu7nN/SSoovH0mLLCaOiaURPoWWgS4g1GZMgC/DOIDyRPbhSlUExcsRqlFRisApoL6uawY4qnOf3U87wfI5k6vME5VPxr5McK9Um259pHEDTx3B43Ld1MXPy+LvmeoYVT7UC4sn2GYLIbU+GMwWrdfsBUEq5aCSwiP0qXzCJOaiDNHiSLZPtlx0ZowuoFxoMGS3Q3aMKCqwOPtYjPRDZHgT7Y0O/9hPa+5qTgfmuOszskbEeO708PrOZHt9t5r8i2zofPNkJE56bEuxyzZubCu0ks94Ct+UOrdhbkPJ1EGV0CfypT10Id91RqFzbsimg8zgOG+MtJFlbvjNW2AVBtaJ/sRLazbTpoB2hdfly3mXJTSNYEop8rhsWHCW3VwT+Gk4HDSkMGhgzffcA51GxsNTeES2fVn6hp0ub/Meh21e6C1usCAjYngbo1q8Uy7rjm4jYF7XOtjZ09XDK9pb7qqJtdJqKH9xUtGmonHDYpizGexwMT6Ax0GJnXZRIpgL6Et+yd+dLwkk7XOx3lHDBlLFKGE0zUvHnRp2VjGaCdKDCn0H+3taLOfyhOuYQImghDtQBgMnmBaRZQe5/RbJzmAAfUFP9Cc5X5DRCdiUOhyYST3ZavohzEpccLu0ZgNL2NrogIv/taMj7R/ssThnHGRHEGCN+Ksqi9Rt6xihQWexi5lsuezwaunDcrbQ/s4uh+85Pqxk26PERhNBAKT4ene+U/zsTbdmK3L7TNQ0rxMrC5vpb9ns8UHM0rxptYvflw5WEATyJb5tWzVs4AGfBIkAw1gAezkwBOwMjJ3bj/hYoKbvlrNLgMN2bSdKZqIgofhrmlijhFzRXjAm5kgutUW6YqmTBN11MplieaCJMTG2bTLyzfII4HPbbB8yXtn+RIB5SCZthWcom++6W2uwj6C53vPEdjit6FeDX5u2KUEf+3WGbya0jCd05ugMn3multR55qgDQgXzmRxgs48d/Fkyl+f4uylBIAIT+KLH1o451jM+9tOILZm+JjAAb25GR3DGqWmMKH1hWHEkzfkFJWu9SlqfAVK3FbLdjxxHeJN65msymLM0YywiqApy5vjBWK6p93876Kxb6Ywg0Aqsc29Pwge/G+KTiB+atuVHrplq0qpuVUNjENEVZP3dZuNe4d9zgpD+D7ednZ3r+ORUx8fHun98X/fuf6q793+ru598ok8++Y0++fBXuv/JL3T825/p7P5/VHf+n7hs/rUO27/Xa0en+tpLrX70zjX96dde1l9871X92Xdv6ydfv6Zvvb3Ua9dGHS5P1Yyf4phjjVyQQoUXsFdVVMZ/GT/LH3cFS501gr8uypvZAk9wf0n11M/jFY+Xn9rouYkB3Vvonz9/3B5g6Kc5JHal54NnGTvic/Ob9/fthKqqNeNdwHIRG2NBy2a/00g7VUew41jx9K7m5/d0LZ7pjYOob90+0k/fuaN/8bXX9Rdfe01/8ZWX9JM3jvTNG3O9ScMbCHNQZE+SsSCtAS6T08tooF8ABpav5P0Kul9pBeXLNRuUxMxRFbrEuimIjXKsACIi9dCHDXrkGSSs+gzoqgeE+ghMdxPnHwHEhnpjVlXitx8CYuK6J97nD7FAnYNB/sumoybqxizq9qLR6wczvXNjwT62o++9fk0/fP8l/fj9V/WDd18tfy30wa1DfDrXrUXWUey09F8Cre6rIhDXEHRbmBaT/N9GawgE1SCyz1XGmIo/2ek4Y2U6nXl3k0pljpGQYhh9GElU0pJxld8WJfVXuPhyRtQ9hOi//Nk2fZHU7cBYELGHzKVnok/2/jHmbervxC6GZQSeeE+TZz2/f8QyrmU446PawqPFJ0qP1z9efqLBlyBMMh8zDDkTnYyrgE83BpRLDxWlY2ItxNLPKEHJCoGVz542cuXMDIDbZmrG2PJD0VxjWLJnAO0S8j3UWjd0Gl/Rb89f1q+Pr+qvP9nVX37U6i//odWv7s314dmu7nZXdD9f1YN4Fd4repCW+izNdJwbAkENgaCKgFKNtgorQkGtoJZcyzqsQST/5GOq4XaG80EcEcHAOasHqSBzdsucuRKV9BJRkx4y5XHLmihx3Jyz3XfzJvbXXDDCdxlCR0Y2nMiUXCdoI/0YoSfyA3edTJqpGFXHSsvFzoQdUrC72NWSe+Bysadd7jFLaMbuknruLP7h2efdjI7JDmRe2INJxV73hTw2oA3922/bBDgnizpzbJEfK2/pJTW/9bngPGnhd56uTLLczzzpsj3kYOOZ9Llm0FD6njk7R8YzxlpRDVtrrarkI2XbDtwP3k8RH8WqkuBPBIA6kDxuyM+2Gb5YRYlUfDI2Ze5sqfzFF8Zt7jRUlSf7AkBfXIhVpbqp1HIWjzGKR0KukGGM8I3WYVgFNsCleJFG+Hk2/G5jmwqgZdpP+aySpyxkWRetpgcTMzSZ32mh4rOSbr7ct6KKL/I02VQIa0dl/G2frLmfna9WOiftTeMMP5COW7k0HNEjlxEV6HAVyWxk2o4JQuYIMvJpZP4C5wF3JFHOYEozvKMG+pehjaSmuxdwb2xF3ibnxHzmmfL+NiYe1xmuz/RhCxXbzQcQPPGQR2emzjCPU6O0L3Vm3gKrbB/IW9/Q1u2MzL0SjzAfK/k+W8VoCeVfnUx3woF+DtwPnY7qkZMMPDUgx8guX4Ll2cqCGnE1QstGBiWiMDNZa0Xtctm9cnBAAGePSdkqdzZ6xBipYZDatiawMdMOfIv5XMtmrrZqOMhU8sS0jHbWysGFxXJRLuKVFxATdsQ4d9BOER+XEzSvh5FIWl3X2t/fp82cWsn/F3CJhRaxK6I746zUJRYJFJfpcAaJ/iSnrt+Ci2MiEp5Z8P7vA3nRdX1XNsGIHnY+Wd6qO9dqvYLe06+5Dg4PdHT9KhvgQrGKbJa8fPBPnaWa8py+zptG/q+5t6r5X1DE0fKCX/uXR2nOYl4uliUo1tY1L7QRHhVU9KWJtWZ1qx1vqASLHDTatu/OOwmfRA7NNWB0lRwIo981bZcE2xyc29vd1W4JBuF/LvQNPhY+Fr7w4FuGy1W0pIANWYGNKIyh2LeL7t3FUv7YD6WNC0WGX1ij7NNsWhTeNUybUkyRGANX501t4YWQsUEbZNfRHydPYoR7hDygCzARMu0MKsrjfMK/iXH1X/94c/EiGFmU1h/dv7ouC6XBpw6IzTYBHQeAGvJN2zKnGuZvoxbft/iqNhQZvwmWU1OOpf8ieFYhsyEYuShzeW93jzmxoxlzu6Lf1l/sOVszRFhJH0dgWwdsS7xgBuymhrk1crAfS2r6iqDq8cla5yeJQJB9UCliD1/4YoQvqXNQkstChlLXEXuiVGyLLP6x6FxxgFix0Rrn8PuvflIcpBqZbVBsG1VGbBBdIykgW8zpUWvm0ykb9YOzMx2fENy5/5k+vfeZfnvvPikg0PPpvU8pG/dIf6vf3p3widN7d6F9rI/vf6i/+/gX+uVv/qN+/rf/Xn/9y/9JP/v5/6if/fX/S3/1W1vCnQAAEABJREFU8/+n/ubv/53u3fv3yt2vtB/v69W9rK/d2dFPvnpb/+I7r+in37ylD16d6cb+meb5rqr+nmI6ZuYncbdVrGKZuxivxz+BsX+c9mXKgUYT0HWRV/H2RH++vPyJYqyehP5An/AM/c+iS7H083nNC/D7eRG4TZCKnudNX0T+I7z6gk+k3iB5pJ1pXwTajC8I2J947IOi+4maL0PIk1+5ILFU5L+GqdlNa4IPdX+iOdjXqW6z1b97tNR3Xr2mH719Qz9+56Z+9OYN/eD1K/rGy4d6/9qOXtlpdL3J2sOMnSwtSLeoyRt2UUO+YkFW7G+opSsO04g0AnFWqOR165IBYSpjoOli1xWcFXuxCiJF70/WsEVUjg8BA1op0855XgeUJV4ZwhSADILiNCp0sYPUW8RKbWxABCqoYZ9hfENjErWCDnaA+3+F9AieWzPp1Z2od45m+vpLe/jrhn70/iv6yXuvEgh6Td978zb+O9JbV5d6Gb4rVa+2e6CWQNAsrzTnGrnYoGU/L0GgYaWKfJXZ4xirSBpIhS3GSDrNsyht+vtoCrnQpRAmiFSbz5S93FYKFE1/XohPsYF2o7Eto3e8gHhb/3EjX9j9u7HzWfJQ8wd7tmPIMDyi84L+CFWXp4ae/ETmRizkaY5E+L8cdNmgKORO0KWP53ZmwT2cUzCybkcQcj3phhTgCQROQ1wjJ4EO8QlJmbOUWCGANqP3EvaQMbYaOTDk4BW3r/Phhs7Hl3SaX9OD7GDQTf39Z4f62T8s9b/+utH/+puon9+d6W9P9nU3Xdc93dJn8aZO4g2dRgeFDgkELXWSGp10QWec51aAo50id5WIpRgkkcci5fK/QZkf33JZFQFbIx6pQasYvcNE6vEAPCl16vKa81gHzf1itXGuZMsTDWjLTItSzdm2ritF6iCiDx0lADHQNilt8j6/P8SANdaDDHI04iGfTUMP9kWExRhVz1r5HrB0EGi2ozloZ0vNm4WWTinPZ7tazsFiX7sEhnaXO1q2O2rbOXY1yObJmX4YyEcPFAk9aNXWBOEr+86p7D+XSeMWlHXpY15DRcim4pF8gGiQ8LgKC2Df+CY7NWUyQejBzPLOGLBNODriV/tBsZKoV4wyfYsIPcYashHZpUfGbdCK++XKY9j3jMOATppdtJ/05aLDdCPwZVCHEeVOSgoR2ZU8xtNl33YISfTG9fZlgWgILp5wkXuY2fi+8JMv+kmLnEme54ioj9t+05hlhOwR7lGuT/DDTZ9oS/3lx30yTDNPolWGs8uD1szFNT5x8GftOyt6RsYgWx4YC+8Id2YNj/QxqI74m0fwqtRLmXwuXP42PyDg49JDTLTJDvJkprqR8c20HhmrXNKxyB3Jw/T4405QXypLHgb0awPMxqDxArnwbsrOw77lddb5yzylL8iy6IewLRNGy0BJJI02gvwILKeKkTXWyPPCpB7/brFd9z2yPV6egU6t22Piu6flTPRBdnGxr3xx4KiroLapOAxFOjdI/Oov6C303dlMB/Ol9v3XEG1kw3OHpZkDGwQglu2S/Iytt1Lp4Bo1XCgz8D/X8h10OZsTAFnIl/GmrZnk6BGqMNjGDUwMkYdUjGvQY76qrkwqg9hzwc10Opu3UIPMXHTSNuOwRF3C7gycJm+uJY9NGlQWGnwZB2enA99400GV1Xqts/MVl22CPExH/0XNcrFgE5wpE9DJBMXaWNPPYMPlv8zpztfln2b5/w4xcfnOnZ0bmMgV7VqstK8yB8rIJokP8GOD33IaiOB18EEncLZP8AavTHrwvevtDy+INjbyX1kZdVXhf8TabmwStlcxqqlbOcBx8eeayJwR6Kiw15uWWODafEb6PnZZdQhazhrt77J5m4/6SL8zvkz40RM0wTvl6Qf1CX0GXpMiDxCyk9vQp8JLHja4aUNeBnJUAJk0PwWWI8uDxTaYPyPIdkBitEZlZCXGs8NHHfNh8HxAlrChYa40BDgmtHJa42v7uyKt6lo1PPZpFP+jTQSiz0HiWxLyZXmb1PRIjRFi5O5SIbclOLjgJch8Zm3UTUWLUT0vgfNuxbgOvAQERubtFpkNaJTtNzpODn3BUIIv52c9qeAPaKswJIJAm4E2Cfog/7c8xMYntA34ZWCMenze4QMHnzo2WZcdaccCDRyYRpD97xxKO7cMyJJ6dHf4cLVa62x1rhMCPw9OTvXZ8Ql4oE+Pj3V88gD6CTjVCXUnZ6fyXwAVECxy8M1YkT8jcPpgdar73bHure7p7hnBobNP9OnJx7p3/Gv9w92f6cOP///6m9/8f/TRh/8/3f/of9b5p38lnf6tdvVbvXqQ9JU7LReoXX37nbk+uC29cnSuq7Nj7cUTzcaV/N8Jqej35Bnc44xB9uJ5vFwqTNwCwjb71BQijy5AhnHXl4IYS/0Tf7D/YWew5fPLAQ4bzdag58HEHhXQ8fkQPBNKRk/7xKcRocXSxLa9MKIUPg/afMzzhX2I2PEQsG8aP1/yLNvdutRFfaGt5tPnfPyOWp+elCBp09a8c2tVaaXhwT0N9/9By/5UL+81+vbrN/Rn33hT/+23v6K/+Mar+vHb1/TNlxZ6ddHI/09aDny0fVbkXd6seVfwvplJMtpN2pAabFASe5EG3puG16hBfRtrzZtWM9LmEiryleptSKakKg6tNKWRUiRfF0R4DZFu652aFoe68NqEjM0JODWmzU5SeVeSlieWb39l3ipZ2M05wX2IpA3lhnRGnftrXxh7NDgAV8A+OETMjUp6fSG9f2Wmb93e0w/fua0fEBD64duv6ttv3WFPu65Xr+7o2rLWTuzw57HGM3B+rIbAz8zBIGS06IpDp8z7I2x8F01DD2qYd2R4RoO9aMR/Y0mpJY8DqHnyCU+SfieUgNonBcVip3X+USPq89fZY/VP9e0lHj32eWbfXfEY79OKZrN/PxcXDTGkGBiL70v2om7KWN6U08SjS59I3iC5zEfxd/cg/+myc9FR5jS5ET7RgfHyGs8mZuxOBQodY7dSIJUSrTKnIbYf+DJtM0GjAufBgKzE6bvXrrpwpC5e0yre1Ol4TZ+uj/T3x0v98l5LIKjWX91tyc/1N8d7+mh1qLvpqu7lqzrWVULmR+BAa+2p05JLPys3N0roTWKl5krZUMAYHjajDMjxZICp8Al7FNmvYqMYI8QRDKz0nvYd8rpSVqSNqw16mOFwti4BiFjauqxNne8LmXNgQqf1ZvaQAtqZZ4vMubZg0850m2FbLLutW7X1HCwmxBnpRKsLfa55vdS82dGcgNCSgNDuYl+7y10tudvUtBc2Kov+SDlhebGFsy89E/qFbme3iPhsCznos4UZcIO2cBmYVxueSHnKq3g3IktgRIeBdvX2C2fzBFwu+uPEr4tPKLlMW10ApiLVdVtUdK9RzX1CsVaug5IGrQh0+D+LcMYdcNV36sofG3hsaRejxD3DsrcQ9+qComtUto9oI36Uh1uxjuWyX7e1XBafILceaWE4L/JPIm59fDl1/qnIEr4SkgIQdooP0xptI/NxY1uZV+ShuoXnWbLNBebL9GEAmTa8Ubmj+b6+4k7SAedFRxK6BstCTnJb0my7qIsgoJ8EOXBST8YcJMgvOXSQJpC509iWCSMUFSQEZOsBCTifS42/jRGqACky+C55ug3XKL7IjiSX8243afI3DNPjwgVCWbayH7e0kkcOGrTBSPooXDNRnJug0ueEH6fgDgLpV80d1vfYKkaCZpm7Zi/fg3vW2YAfvfZHLE9gRE8C2aDt1i+2hqIuPonGzGFFFm7d1KpVlTovXnGYinTCf+WyM1/oYHeXcQwS0e8K/nnbcMhsCRzVE33AUBQKY8pERHZEWsuCabh8V0xs6wnIhEwn3NFRZRJAMG+AZzFnE2pbDVxw3SlZHhoS8hIX1ww9Uq5jLTvITigdRXem84lJdjHB6FxmMhmiHjVyF2NEGwvR8jsit56sluX6GltbbK6B+RLBBsN2FBnY8zBPi8fKkf4Z9p8PopGJ7QDOgih5g0zGVf1qwIwK/820M9+hN2LD7OX+iX4iFVrFuATSIGF7ZIPwJmHd7o9tj9TUyK/rmgBbS3BiVmTO8V+LropxitgDm9xOjN0wjmpiZNOesXnvqKG/lue+Cj2ZA7PLlr/1iUd28iuLEH/SXEKv5U70VMZrtC9MLKmnGwUa04SMGB0npj8KWFwBw0S3/onA/LBNIDHuiQ29Z8PtPSYIdbuqjqroq3074yXkdF7X9KuWx9KIsVIsfgiIDVOexsF2FlBAR/HRRSr8H/ma+CP9rfBVw7yfzXk5tjNZr/jYrvW6Y8gHDdhlP2TkZmQVyXx5ebjOWNOXNUHS8k+/Vkk0QUo1gR3Y83egrwNzGadA93fmhZNZ9EnnrIP1qtMKnLPJruF18Mcbo9jYRODHwZ+RCGwGCc/3RWdP0GdFYOecIM8pwZ4T3b//QJ/e91/+HJM+0GcEgE7PzpG9LuiQ36GvR4ftGegXDuQwFoSD+KG9Ul9Lp1xyTtpB58tRadlqXDYa5tIqn5RA0Id//7/olz//H/XX/+nf6Rf/4f+hX//sf9C9X/975c9+oZv1p/rgpayffmVXP/narn7wbqP3bq11a36qvf5Ys7MT1fS1wo+MCCMZJ8Timmd+BWoCxhbEOLUpZZF/Fsz3rLrno0cJ+fEZ0O/9M/Vb6H9+FGY9/+f5dVz2w/PL/2PmDJ5DUayB5wPs+jKfCx+jy+0vyhScJylPYF0Etk6n3kXaMRNkSFqw7o/aqDevXdG333xFf/71d/VTghTffeWa3r+20Ks7jW400gHvyT2ttejXmhEA8T+D2okV73apwfiIfER5EyIYqwu0ElesSm0VVRvmpUXDHlb1UU0vRfKRC9MjgEcFlcSbUFygVHRUqsjzjaSqoKLeaKBH5DS0a4ZG1WBqpQZa0QF3fRnorWljxEHFjgYdEaD04QMhKtNSqkkL8EG9QUtqnxjO79DywIiSA0HXZtINgmev7M/0zrUDfe2V6wSzX9J3CQh9+707ev/VG7pzdVcH8M20UtWfYPuJmrHDd4kAWVYbctFdoX9rS5A2SxJF7F3ea0dJRsbasQDCQ0YK02PSlKPtlPmdfoenijXxjxjFKS9m39OaBPyuC+jiE5wrX0/XEXDaF0EXcp8u42G9lV1GVHAx+utRmG48QoXPNGNLv5zf0r5cumm10bEpPTMZqTHECpD7n2soEaj0KbAmHPQJnC8cBBKnoCnN8sdtM2t9IIqUKAwcpgYO2Yl2CZ8PoVWOS+VqHxyqqxzQ2den/a4+OlnoV/cq/ezjqL/8sNJf/ibqb+4v9eHZoT5ZHerTzgGgG1rHm+ridQ3xCO37YDkFglKtxB6T2YOyUxuE3sy5LWNDJj+t2EDPvDu1pA2Iipwnp7okEXhW2aQG8pn6kXRUrDKppYzkA/SAl5zaP0EWn9GVgO9FiTNe4pxWyvghq7Dw7WeS6VHIIEsAABAASURBVMOm6abEGOW7Qztr1TbYxZ4fgdhzI9pwGAKsy6gVo3lq1bGl3UzLnX3tHh6WdMk9pq3n8NS0YZRS5n42wWdh+bNVXHYxEy5jY9+mLpM+AZ89oQvQPRq7DUl5AroD7+QIAt0cGZukFYGZjjOs73DZjYoNQbL/CyK8WRl7XZ+LDkETn1AQN/4ovsE/salU1w3zQASAep2sznTMjy+G82foXJU7ynAhJ9vmAkRuHptiekJnwjaXY1URAGrleww9kT/u5UjbAnhHeEXZdVNaaqbii37jA5bOphVykJ2BmFxOPZceInH/6PFpV/rdlT5CY/71vCfXlHvmXwcGaG5n27f9yMV2UyZ1aCNDOUqRgJrHxDwZ/a4bcYhTPdbXjJzMPaeAumwgA2HkRnw+El/IjD+AksxPWvicUqZ7Zi8YoTmzrbc+551eoLQZi2xdyhdbKGOyTMdkiyI/JZ//Td+fxWCZrOeMH21rxbwrd1nuoLbNfu65l42ux35Lsg1jZu6zc47AthhW4dTYuMkk4SA6VBghRxY4whkK5aJ8FDdaFntNkGKpw919lkHNQhlJpRaDGvi5fyvaQrRH4HLNpIoYFVFTI9/lOkZVEQp1G3YGCf3WBV+krgHL5VKzeqb1qicg4g0x0K6GN0NbY1vGpsAiaeSF3bHYir3ozgZ6MwqS89nj4BJ9gW7DIalms7M9mQlbNgiCCuIT6VPLwo7UR/cKGWVDXWMLF3znLTHSb/O181ZzAgE1AZc64j9klI2YoJJ5iz30zxvsnMBWQ7shBWEynJFFPtOMYILbdFxw3UZ8rDvip8QE6PhlcLVasfASNcIq+sKgJwIICfs9QezrGttn2N5iyww0ba2qjnifZmxuOI5nJFAjNW1DAGiunSVXBBzSYa/MibsTL66EfC/iteXbb6LX+MK6yGEEFkbgNtAH7HQbjGMThvmRJ14qBfIGyfahmodSEO9xRo45gU7Ly6RGwod+oXfYtmKsXEeD8jKsYsSPTelT07bMnYZ+18yRCnPQRf8QqvJxnkxGHs5gTrlwCWS5D9BOpf2sthyICEhsatmgv6agVhVBRDFOI3It0xiot6240mwAG/BT6QelHl85gGXflqANNEaU78A1TFqjo2Nhr+EbvJhjjfZIYElsvD0BnLXOzlY6Y16c82Lr4R/wk+3wvIzYrNImsL6z1syTs7M1QZ+VHNg5OTnT6cl5wQr6Gl0D82PExhArxs/6dPHy7unPhMR2YPT8sjKAhE3k2fi9EVfzRmITT9iyQuc5dvXIDbWY4xWHhKjZbFAVTzV2d3V2/Gvd9T8X+4//Tj/7q/+7Pvq7/0Ex/UKvHJzoG6/O9Y03FnqHn9lvzDvtDCdquTj50lTx2o2A3uGz6QkkQVEYr+kTsUKAFLJfcONUwTeDxfflJ1AIeNkpWR4a8f1lniIj0N6ZDQLpFnLdlxH8om3QyZDquaEX+4zIvwzr2ZadN1x2apT8RsXDsfAYbYhPS3Dj08i/a5rtMV5Mro17XiA5wmt4ngLcZ7c8FXBD3/Bv22xTV24wychIy2L1acYcng1J8z5pj3V7c9Hq7etH+tYbt/SDd1/Rj955Vd+6c03vXlvo9kK6ioo9dp0d1pPb1eyvLe1n0GYIbJootoRJGxtaRUCnIqVqoy+i02hIG2hgoE1fEXChmX96IlDDzUkFWCrDPE/BZZ6Kl4Hhl0Ikj1SCWny7HTLIXXyjddL9xHeEAmjfYLvvWLY9Pr4FRBWzhP+igQ80dIr8ohudUo68/xv8ukP9Dux7wGmLrPnQa5dfcW8RCHr3xqG+89oNAm2v6c+/856++5XX9R5BoNtXljpspXZcq07nqvozNbkrAaAFfl42tRoM8xkqoCNo+0EB2dEIUeNjgPzIM7WL0AyS39ODGU+X/EdKtV9eFGKGhScg1uaTKET9U37iZEL8fBs8bqGwTIwu08VC8Vd4yj5j+ovAMicdT7YyPWjSPTLPPa+9xqe0lkrdVO/1WII9seO1uaJ/K+oN1kQQtAh3DX3in+QlxHUa40qhXqluOoVqhaaV+rxipxPbTKvc7Ktvrug8XtP9/lAfPtjVL+8v9JcfNvoPfxv1n37dEhia6Zd35/r74119strXZx38+YhwzVWleISeQ+TuAnYVB66y7aAnEftEWiA+FagLoi8hkXykA1xiy0ZZD2KzQU4POiX2hQL2lcxejMXK7D0IgI+HtnGDQuM867O5z6eJs3vm7ChoE7Iy+QlTHgJ+C4oxqmXfaetWdWxxdwXqDZyvYKVP7hcBLoGomrbwkNb1TPN2oflsR3P/07H5knvZQjXyLJtXEO1H7owbveKDa7yfk+MJT4J6nIAN1JW8UwNW+xOa5bokRn4LrJQ/EVrNPUvwJs6ga87Iq/WaO9daLhf/FAEeH1ogb8A/g/0GBuoGypCxfaqHRGb7YAt+w2GYOZbz+unqXA8IAt3nh8rj01OdnJ/p7PxcZ1z0Ou5QRS9jkpDvv1L1v0ZxPmPjdlymMlrLuNb4sGJ8hK9FjySUAXxJG4ERGwWcGsJIyxI0uHWRlsLzfCGbtpZh2B8FKU9+w5edwX2h5w7W0y/fPaa05y6e5Lz7OnCOGLBnxE56VDox5Tc+L+YEbCyZ0s/yRd9zaTPKNjgvyu7fBEoIfCjFOWOSM8LrNkbCYU5H7NjWQuIZN8ikE5DKXXAs0IUPqLvIj7I9okwjWaTLmcwFqMjoL7qw0TJL/plfD+1+Oot1DthkqSPuCao4jIUY0T9qYC7Z/6nYoELL8idgCb7FlyqAFg3opDwUtg/Bi05RXT+CzMZToaghuONFjhA6HEGN4hmX691lq1kbORsx4GlNMKFH0sgEocyFNHEZjDihhqfmMijKXXfOHpe5mFe05ahGB3TxieQqcc5ChrCkYV21atlYFvWcdlFplTSs0ENHozuE/MQEW7G4aECjQOcHMAIVKAfkGpTJZdomFqADHQllq/VK5c/22BioZrHVinWN7kqir8KTHRN9dboSfoYlsvchn409sSFbv1PLzTAXlDp4in0MbnTfglI/KEZkI7+jL3kcGMiIL+aqodHcj7L7xsaVSvuBgE8PfQCWBcgJ3bkAA0lreCN9yyzGzEvDxtbIaZGzqBvNkT8DjW1hHEfgbKSPAR4MU/Q4ISczVqVfLPJtYCnQ84wDMv4ujqV9NtgU/JLJ6BZl97RmmwoXfg/FWlt5gZIZleG/QNFr77mfZnA/4aF1pn/FHqegw4Y1Np4z7j0bUKSfFX1o3L86yvptR4xR0//E/FH5mC5sK/Ts7wA92mLS6TFlQrhoj1i7iLJtA4xx5KVdoTsAKuQPNSxIMYcHUmMs/RyodI8S9g/40Qu2px9OB9JBWWMNbxSHkhGuCbgXOcwdbB4IGPrdv+qyzleDzlgLZ8xNo/OcZgzMbxsy/M4P8KZu0Ir5dn6WdH7W0bYvWNN2wsCGPbDmM7aKkcAIOhSYG1LElgDNcN1D0CVbTR3tSm7qpf0RaCf8azu4N7F5ieNOZD1HLZa1iIGqqVnLOlVOn+rs9De6+8l/1Ee//vf66Df/kx7c/Q9cJD/S7aOV3n251Xsvz/X61VaHzVqz8ZQxXiEvoSUzdgAfBmxQgaBFiVrb4NS+32LiydT7cTrB7UPOtDVdJQ1BUkDW5yBQZ8j6toBW2ul3+wm/W3G/M2kPfftQpGkuOX0mcK3rCp/zwHmmDgd35xgtaBc8kL4oDwtz0t8TtvwuOW88nndZjJ3rCoLkQNVlTDxf/rvIRUdm9o5A7E+BsnehWlKVAfO3KpCCNE0h+q/yifjEhVjoobQXfPkCFdeauTodku6vT3QlnemVRdR3Xrmlf/nN9/Svv/6mvvfqVb2yU2lXUsteNGMvXbDKHdBYoHsGvYkiKJHZN7PEeyvzw0DuWecDlTyxkbw9ROfBxeN6L+teKptJqagk9mdalFL5Mp9RCnzBwoLWFkW26y3L6eOgSXkwD5NVUAif8wUvy7uYVVLLdEPoz2yFXZHKKkZMi+IHX9W8DFrKEZ9FfKe8xk9rFR9WUQdVJf/Ho+fIblG0W0l3WumDa62+/9Y1/dnX39GffONd/eDdNwhsX9EN9sPFeKZqfSytjhUYt4pNs1FiljAGyAkSY25LxLx0GjUKYMdoOC/qABUKozNiXjyELn0cCM+Un4ZNU2qlAAOvOvqngiAVmfrP/bPtyHOmZrvc5VL219NwmfEfkfc4GFsRl/Nb2rPT+JzjFDcitumm+LtIPkek3VYMLBmUMc8818hJeduQ+W0CRfd99ERkTQiMY6ImISIx81XWZsVqiZQCNYb5R/OyH4bQqao7Ka40jisNY0dNVq5a5YbATXOorrqqk3xVnw5H+vh8X393f1d/c2+hX3xM8Mf/seiPW/3d3VYf3pvr45OFPlvt6kG3y8V/H+ypy0vl7NB72c03qxZjsB+z0B0oGBDoYy7EqRw5Q0Y3izjC/2Sf0FLKHTKxkz0mgcxendlPfBZ2HgWK0T1GHp5AOPrHco5L8Caf3zkXuY1gzuW8neHZYoA80mzEkqg6VmqblrSGB5mcIQUytuoCFW2ow+PC3yKN6I5O40xtOy9BoOViV+UvgbhXxtIxmqE/2f40Il98IghUkKLHuh4BcjMc8tdTYJLguYxYylEitW+amo0X3w74o+NeWv77rucrrbjvJf+Yz3stcVB+3DcDtgpgLvb5wWZt0kJ32YDIGAxxZKx6naLjwepUx2en+uzkge6B+wSDTkowyAGhFboZV87eK+4u/hcnHWOUsG9CRk4Cg7KVV9qMcUART+k0Y4YNMrzZX4LbZPqjQjM/vCT2SKG5/WOI+Eog0yYjcwAlT3ngHZexIxX7EoFTwLzquWcaZY5RTpQ7+tQTZFtzL1uVtCv3oIwcKdKPoGzZYLQNhVbJddn6M1kej1tgLha7Cs19yEyDyd8muSQohqkjOrZAxKZGtp7iVON2lgTh4sm029rkNNHXvMFIusWWVtIi/ULEYxk00D9tgfyJIZA8C5G6iNQA3COKtMv4PJK61pSAzALmm31kiLmdoQ/YOoERcx5JCYwgIWc0Db7L/dvKtWzWd82GGIHYQEyKiixqgcjgIAdiYMlHtSyqRdtqxqEuU2HhGSXOl5QJXVLcH6mPpBlaIuAiOuSNZkb7ikEWsnEZXIEa4FFCZ0XQQlggNoZA2Z10oCFx0RU8IUb5U+h0TsgxpjLdhkflE/gObkIKnZxtyUxYT9rEIuyAnSScGbEpyrIBuvMwErjJRI0T7aGhN2Nppr+JfiX3y8BzmXK2/AuM5Ny7Sb+dP8mvWBhJIwNSVaH8xYrppRvuBzbIvvWmgty02fxFeTINLejMQAb2YBZV0OkLBivTpsbiGmrDgXXW1oxbrQa59ojHwWlFXQSwqYA2XdkUe2TQQ/xEhsUrkgHYD3Yu/cJg2+BxMfzuCthviFT4T3wy+eyU/tIEGZaV6f9lDJQH6rbImv434gFzftW0AAAQAElEQVSAvzv65M3Sf2J4XjaZlXo2nwp/zeiX0TKGxdvw2x4DQcjFXl48EZuMQFrR4Yq5VcVI7nFUhRaQF7E9IqTCfgd97C4jUFG5nhSW8qCF0VAZ3zVzdaDDI5QMevI9tDWbY8eLIuHbjNwyrgR/1OKXeuAXJYMa7BJ9kxoNqdKK88tZCfxk8iPI6gjwdGz4a2zr6VMiXXUjdUmnZ71OwOlxr7PjTmcO/hAMWoMOvsRLfWBFj7Fm5m5R0Y8ISGPDpaNWxVqMwGlV16pb5hJoCipVbVRN8LCKwmejeHupxt5ZbgniLMGcy22jSABr8r2QOyI3q55nzXZH7R5I+1eiqvkDPTj7W/3iV/9v/frD/69OH/y1ru6t9P4bu/reB7d0+zBqWRFITg9Uc5hrQlLkoBSZJcFrYciySwOWhFjLn9xn5pYYAYM8xBGmh0jM0CQxPnzxWIb5sjJvqod8GRlPIiPrCdDuCRp8wwUwgidi5/ND2GkfPx+Cps8X2f/0etHXR4GpuozAeD+OS/WMMfrhMW3Lt807vQxfSOEuz+h5v6l8mH/UFmbZI/a54RM0ywGW/XgdI/xI+8v1pZNPaXSZ58l8RN6jKHI2/Zjyno8tprbwkrI+Qmb0h6jy1zTM3aYgsV6AcmntQR/JZdb5aCAhUKYap0w8MWZ+TKDNcKZFf6Lr+URfOWj1kzvX9K/eu6M/efO6vnlrT28c7uj2otG1JupKJe1IYstRncVOGJEKqgnCdxBUAN82jZULz4DrInUXIIMujBMKng2aPPFYlvFExSUC4otdpHRB2/zjqetw9cN6RAzAdJqS87PJmYiADEoD/DHZ7/qoqpThZ7/wGhcDUYEI2ljxo5m8lbPvTSnXS91opNd2Gr13ZUf+y6vvvn5L333rJX2b9P2bh7qzN9chEcDFsFIkAFT3K9Vccmv2tBq5ZShCVEB3oDAaisyjLVTyAVo0H2kJArEPefNzPmr6bKd2hpAr6QIugxE2Nwv4wUcOz03DedOofvKhHRuxUPsYEIL9aKHNH0teXlIvhkCbSyiN9fBDFaR4Ca778v0dcfQFNv7b7tMPfSkFK9Yf4SdKzzKt0Jmj2nwC/YsXmIieo56fZS5CciDeay2zzxUaa29krwwsYs9N718sMZWtBgUX8uCPVVKICSkdrnNqUGSy5sheXBO4qfeV2ysaZteUmhvqq1vqqps6Ha/r0/5AHx3P9TefRP3810k//7u1fvV3nf7uN4P+4WPpk3u17h9XOl013J3moOU0UtGjYhGK2PfZFzJnRc8Ia0+s1gRHIpU9xXoW9uiCJyHHIFjAOdH3nkSfE+faxDvA74Jc2mpqRjty5cnwGQO8PfuH22TOe3lDfzTFgdAjsqI2/0MWw1dkTV+BJFBbAXjoS8TmCRGf1lxDsjLnysgZtOWsOF8stQT+q6CWoFDkLCmhhTNgLraIT9iA5Ilnmu24iJoy4o+klsHhDN3UIc95LIFnkomVnA8rtXWtGr0Rxw/4LRGkWHH2XvHD/yqttOLs2PVrrdKaY+uacUvyHEs0yGx42SlUercZD8ZkGLhiAc7y2UB/5m4xAo9Njx86zvjn/m9rnp3rwcmJ7hc8IDD0QCerc52h/2x9TjBoBdb8yJ/QPwDkM26JX3o7fnjxXwiVvhZ/u4fuH93W9GHoKIxs8aMKH/3kKTTZLsY1G+RdFvktGA08s/EfdLpahLq993/Ls3zfWxKZHruc70h950i0MQYGaaob6EfPnQzg5z4lAkbUWjemW+6AnAyKIrQLeKymsr/D1FPmoAqE9FEZGW6W0akCQTc/sOBsBYDWUEql2+ip7bzjmIW+w+w+uH/mL0By3qIoHfFvvgBVtAoAGeguLEXPKLcX+VL5yJf5n4bLTA/ri8xJkSJ+iO6aAXukj6HQIqXpwTrZt9M45JJ32f0asMepbXPecP5ha2TkCuUgy2SDMoqowowpHylHFn8NKhZ51TaKtgwFGa5sq1k0FjEtnOFi0WQmjes96SqMb7ww60oVF0frGC2D9gF5DbJn7Qzviov0oJGJNLJ4MzyXnYvvWazYhjyBjH2FxwKNbBEjuQ0oY6afRwDDE09mktlpXtAZuzIbmyxf2OQNgJePF2kiKFHAJt1tNtuEnW5vyHLQlgFN+R4BVOyt8HfF5TnSZykWumKlSN3E62/zG5bgDpDPUz47LfAmPmLdiJRRgqbib79qMvTIi7FWg7+bjfwgPtZTs/xAcB5SIhRgucntKU8PMslEIKSpfCzBEDoniL5G+u7qiRdbobks/Jc3+UtUTKWEvdn6wGAw3olAVmefgoRfe/y8JuhzdnZGgOCcX1x6LEVvjPSrVkW/PC8D1tQgXtip6ZPhvUR7uMFZ/8TyxHfxSSjkZBuVkTwqRpMm+oAVA30eAZUK+NJzOsMy0sZ1A+0G8qnwZhbnWPptmnnMa99k822BPNcTu2BDHbWm/drBHoI7a9DxshnY9Ab6ZCT4+5QJ/Axas/mer3qtV0kdAaO1sR6VaJfhG20b7YTPjBBr7MZrlENdyzSZFmOhV8wbI1Bf0b8IvcB51m+MQQJOI2Mc6WdUVoWOJkbGBlBymwAtiv9FKdRZkdtnjp1yvVY1T6pa/1J3xrq/q/Oz3+jk9O/Urz/UIp6Ie5JevbXQ9cNGYTxnX1hp5Jc8MT8CfkNkkR40fUKAEulPSclP5Ee+t+1MDDHLZSELE00qGPl+HsBG71VwOf+0tq43bOvzI2Kfnh9bwZo+T7PjWTThi+KDSNstyF48hcZXfH6Ml3idN4QSp4ao36ZPz6MddTRxs0fgC8MTgH16mJW0e9jXLK+7Asb6Id3cMDopcP4xZMqPoxhUGlz6Qmehw19S5qEexUg5YLRdzR1FNWu8Zg07rbArbmCh3q9GvkaMJTFJkUykTSRQUHFINRoCQAc612tNr+/f3Cf4c1v/7dfe0A/vHOntvUb+f7E6kLRn4O8F67LJG1fmCuolGyvyFfZXlWIDyLMFwMMTPwcNdQUwOSUpLricwnLxXKY/li9FzLJeA3NVsGmc8dEWKo6kwjqfgQH6AJ/hdnArxoh5VYEItj9ERDqXG2r6x5AodwDXwRMRA5BD5uKJGjSDXHzNOF0Dtyvpzbn0jWsL/ej1G/rpB6/rJ++9oe+++areurqvK9RX56dqCAA1XFDqMrZZbLO856KqqlX0uKjWiP6RuWiIfIAWSStQh0gQMSomagysqgBk2rnnSbkiZYizgU9yoMw8GuiRA9+8qGifVXPWKWBues6J+sfhfTMg3y64DNOs08AsPQuu3yJazh8hKgx7FqY+ZzkQawR46cJTnxHqiyDDb7iN04fweOUynpwonkjNx/aiZ8H1mbF8CCEDMBfKX8+Qek0F0hcGcjH7qY/7sd3LgvcwuJiCzF6pop11Wa9tGJi0vYE/B97lzMbCHQmx1kzcmvnvoHmZn0Mqc7VBZhMkrxnvGYFJRxdYD5lWUbPQas46qiNrSTVnsZqV6qDNUiku1cUdrbWnlQ50rkOd5wM96Hd0/2yuTz6r9eFd6e8+TPolgaBf/GqtX/3qXL/6mzP9/a/P9dHdle7eP9en/OD22dmgB6usE85dZ5zdVqyfFWeVzkEHzrMdZ9uOs+6KM6/Pcz7D5SzsEV9eUSQuU3RdojJx7vMZLmmEj5HLI7Xw+TvSJpIBo+vFSkZfMtAFN5UIxMcZnRl5ubQP9hBwqo2wgTRDG4HASIVplGkrt8vCp2LHjNQb8rCBoJqxms/mBIF2NG+XausZPB7lwLs3CNXI94MQ7HFO2PwoUHlBm/LuQzYtuvwoCt11F8Aea8WWYHByGgjYrHyPWJ3pzP88qzvVWSLfkw7njPkadARiSPOKANFalCh37IxJaegJcnRabYNIa+iMbelP0dWoig05XjToS/hqje/PCfqcnp0SDDrmR1kHgk51TFDo2HYUWWhZ9/KP7ytkrjjDd9yBEvMj2dfI0gXc+Y0PJbwXJMZe8BUfcNdiy9Y0tjCUxzNigouxyHJuAw8DWfdjpL3nl2VYt9GjxanRw+fygJ8N6zTdfXUAYo2PO9AjbMCmLY/5XPZMQgRPBPQDW0aRdx/IawvKWXyQIXQJG1RSJLjCcDsDmwNpIFX5wAOvWay3NIXu8siXaSRQ/Ex+KTR0Fb9t0omW8eWEIqc0tN1ua0y6VCpHvie4poB+0LuS/eKvAMskO+M/Cgq8XCLQ1i/yJ1AKKnLLF23gH5hvHgP7vqcPhn3OyiUYJ7/SicmI/Di11ebjX8mzRxynbUibJNCvDVAZaRbZVf3fvGk2AaBMGy+sTNezW9FhwYs9G8eNKM3kBzikSGdqLppVXVla2RBGjDVc5wBQ07aFN7FpJuoyOuxm8Sk6SLeP6yba5HiXBf+23oJMm3BBLRnTSoaviM0GWWxFFh1IODSRZoRsdbhsugcocUN3IKgzH5N+otNPt7HdBbQmtdxkHjaETDnS/6blJYQ/XUcTklBAi6Ix049cctjjPEwuW0/yxo7eTCp4tPG74BPyc6nz0ItNqSII1Mi+rcQomjeIsQigEjnZJrfp2HQyeoQMKixNmXze+CeWlBYRmOESsvN8ZSDauGjTcpFiyzJF+kKd/ZihZyiWX8rQXe7x02DQhwHYpjWb4rn/G0hs4D02BvpQMY8c+In4MDKvDGFfQbFBQjxfYUrIyfXYjhs09WBb2KYB+hZT84w/RmxVaWs+MW9HFRuxZaC+LB+pLFjP1YG+GD0v7Z76xFx2OpAfkLU1z3IN0wasHGhnvt78+KAHiZeMy95cLSdxqEjwDWx4Cfmp8CZeThN6foVItEn9qIGfz0b48hiRbtsrbJxQxVoRHzqtCLxG/BiA8K0U9bBMvg6CADSBpDwWWUCvOWlFXpUxDrACDiGRvkbqQ/FdEGIvIWvgQDTkNbROTTuoIRBU1yuldE9nDgI9+DX5j7W70+m12/t66cYCEZ3ysFbiojRySQoYElFi0wOpFNEGAmhq0eFLkKgEWSGQSPLsIEtKPgJ9iQ8CijzSImgjYipGSA+xqXrhJLg/zwltfUAqfBJeAG572bhwufAF+fFS/eX8JfLnZi+3eTQfaTdh1JSKdJsP5F02pjxrVA8/l2UVKv4wb6FbXCF+zld+Rt1luvMbBNiLbFKx8ia4gDJ4AhA2B0gBEolK3jQaOm/ayBYeqqh2uVRgLmfme+o7EZfRYhYJHHUKq2NV6/u6uaz1lZev60++8Z6+/fYr8l+X3J5L1yvpQNIOOlvSGWBVcCGS6tio4n+QeGC8yFN8JE9jk34XiAjZguwLPw5eFJ8+2vKyhc5vMaBrG/RxnGsCjr1oDsNFfspk+j4hoqm6QNrQzZUZq+0u5/IWlmbUvLtq9WrZq2b80rxDuoskYti6toh6haDc69d39O7ta/rqa7f1rbde1bfeeU0vH+1qv5Hm7I3NsFLl8eY9X7O3eoQeziU0eh4bZAOpEZ2/DN45FMv8cjr6aUUw1AAAEABJREFU6zLcwLg0EZ01qVIs/wsb/m26KV4k5r8ofMlMkR1p/PsE4l/0cd9s24vgRXWMzIsXBgPJo6fhafqfT/7TWn4Z2nb1fX7qfbBihvF7UFlZJQCELxyQ9Jr12i3/CTF4RtX0tWYet/C2qjnTuJ0D51XKqlkjDQKbKLFlyuPGkoBfBCYie11NMKJW4wBQqBUIII3IpSWBslqZHTFrzqnFAaGG1TZTHxekS4IAC52vZ1zcK927P+qTu4P+4eNeH320BitwBu1Un9wjJQh0/7jXZwSBTvgB7rRLOvVfhaS1zgnsrtM5P2Ku+bGuKzinfsV5rduc65JY4RlsU/Kdz3msY7LKnP18/ksukxdeMZ2u0I9ROQJoif1n4L7RE3DK9CrTw0ybRBunFGni9R3QFIrciT5CH0AukBkHWhMAyf0g9Yk9ibos6iOB7kozxkacN4XsCL0l6DOfLbS72MXnc/k9g2GMBYPDN9KUse/CrmLfgCYDAeREP1AgI9MfXUapG6nbgLpMmyKPPmb8JdDwfpu36K9bakf8vdaD1Ynu8868f36s++ef6Tg90Ek+08lwqpP+RPfX0NfQyJ9xxuzYt40VY3e2Jlh0eqKT42OdnZzyQ2snpaBZvdDe7r4O96+AQ/J7WswXquqGu0KW7y4P/E/C7t9n/vwW3CNQeF+fQTs5O5P/MujkbEWQ6JQfuc90Sn7FD7kD85pOcgam9+gJ9jPzlngnZ2dqOMNXpW8BPTIBv2bqRkXqYqxIIxVizQQ1lJs6sj6gMVYwS04ZEzNl8j0614zNGj+u8WtPXaJN4g7gtdjDmGJgOKMSdYN5zMtdxXeXRH0u9MCoirmemTKDLFvQXVcCFfAP6LOPKuZLVddIGuG1/Rn+AfmkRcooLJ7Aoq7oDQawhlnHm7zLI2PusTc8/gy6DOsZ0JfAgK0jejO2CH+E4qdaEf2RsmmyJu5NbmvEkg/42PYN+DdjqzGy5gR73CBQGGli5NIHvuEdQQbMV76dwwzqMS9vYNuxS9gV0e916rHILkfLF3oH+dMQP2jbmSK2r9eZoGRibhsd+V4r1n1XxnHE/6N65BKuoL3tqxQtZIsEc8YxGYuKYduKvM1s0koojHIgoWViB4waENwxWezYwh6DxMd5d8DI8GRki1R0psbJFRCTqExkOu4BQbgiHbN88Rlos21P0ePrBPfhMHJbW63LgPTYM5aB4MsPmMpTOw/EJEf2BrbI2EiwvVsIO4TtuWBQcn+hJQMnJzbFxKZYQF2GntGWbSltRGr77OfOvoYn0H/3M0Qr33KIVlsbM3ljU0aOS5POxIaAHQ4+lHFzX4LsP+FfWf+GHtFds3ibulbFmHmCB6m8HKsY2QgqmoWiywtk4CU60n6knTaY8pLiJZD1k+HZwuVtG/c3F5vd2hBmYadpyM8bJNKED1FLc+ygYcYa+3jLM9AX++28BH96FmGWg4iN+0PfPJ+CNwEMzIDmPOMG6LWNlgtk/6iWjFjRJyOSXgIyipySikUzwh+QFzbpyBxILDgWGoGpNWM/0IcR+SPyR7gG+jmUvg3qebl7IRtr6NuFOMCb2FgS/Bl6Yh309LUngOM0cTBYWz7oySfoHWnHuCeEpMvzznna2g7LErJDqFRVjeqmVQPq4i/Pgw3aWjXzwvC6MwI+CcwLbdaC+zLivwH7Mv2x/ISeZBuYx+kCPT7p2LBBXPFr2jl5pyv8tmYL75GSSBNlSxxLOiAzIyNTE+tRVcGArFNemnd1cvIbXgi/1Wy20o2Xlrp+fV+zeS2PqttO9lFkGIPtJpuL5Hwxxz1qkKVYvhXIhMIbyUshOAXQgqL8CU63dPIufz6kIF1CJB8lyyQJj0Ff4hNo80LY6nyBdrA+8ljfI4T/TAoX8wJ7nSfZPDiFZ1N4NGEuel49gUv0aRdgbjHHLvLUB6PQxLi73qnKJ2RBMzJpYjYl5iagYsSWzBzJsZYxel+Cg4JYRPBLbHjKrDchPzZSM5Oq2Cny62XFIfWgSnptd66v37qhb79xW998/SW9dfNAN/Y4lDZRbRQHdBXJTZal88ut2DGjmkqlrEc+EKl9hEQhR1YWIPtP9GA8PijKbaIzTreI9tAEVxmDv2jjltuOeq8p5Ee+aAyD+R5FRetJpumwlKHJ+GeSvRViI7Z5UpgjLSMXp8jLzXn/ddeMfW5B9S7qDhnH23szvXFtR+/fuaZvvn1H333/Nb1980i3GM/DWdQSGc24UuQiUg2dqhFAi4xDIEXU9CBvymhzIJ1KYUogisNyLvOp0LIufWjMHHTfQhWZm4ANK0ArvP5y3umlVr+PrFX8XhF/H1b/HmXiDH7D0XbgnDfEZ2T8XwQ0+aN76J6Yyo/Y5f6NjNMI1SARk1ISRC6/PmdxmKBdVMWu1rB3tj4HVrUi89RsbJAqbSgHzjiCR1SwTcs/dg8+s7GeQupUE2h1yGcRk5YGUaVWa7X8MDUngLusRu3Po472W1092tG1q/u6fuOKbty4quu3rpG/qr0rB7KekQ16xKYBO/3X2g7unJyt5Uv+8ckJQaEHBQ/OHsj/0eDzVcc5x1jL59vz1ZqgAuhWnC+ddqQ9Z8hePvuV8zKdeDTdzgLxCcIJBZG7VGKO+Ly4LmfIXv5vtwy8SwbOcANpov8+y/lsx9ZEe8vKtLLnvUmMeA1xlVRXoeQ5yHMmTup75K1X5S7iM5xoxW9/EpM1cq6NjE6MFQGgRjVBiqqMQ5A/2V+ArvBtXQbZz33c9vkQY8DWCCqsqFTHKGFXZuIkzptr+n3anRMMeqD7p5/p/oN7OulOdEYgyFilU51RPnGg6JSA0IPPdEy6Wp2XH1qF/Hnb6mB3T1d2D8A+ONTRLtg/1JUL7Gt/f8IOvM1ypqquJMzpGZNTgj/HJ8cEfh4Q9DlljHv8mYoOz4c1QaDEvWD0+Rv7S0M3Ft6G7rqBdKA+QStepK8RyPzQy9huHS4+ztvxBZTxSU7ZxwwKIyVk03agxDTmfRc00F+Xe+Q5eLNm7qy5y3o+uWz6QEukyBJsh+eeA0kdvAn5VovI8mTk2GanQpeQb2xNMq9liDkl5BrZefym8gm0ciGyD1TCSOznjUjDjJARZLdDj9PsFAyM/cDcz9SPlC1SSMrAqddOJD9BfIKcF7Sg6ZNp5PaJ9tk6INvWsmdFlffvSIBy8sP0DZVW44RMA9ry7aVUQAXFrf1kGb9Jh5kpo9/fHifRNsZKvrcFZnf5sZ9zRke/OnxdxoZ7otPONPq8Ju2ZJ2WcytrUw89qvWbCTRPPSq3Aat25KX3IG9kEai6SAbCquKhlNpUEBmUMswPFYJaJY+fgCLd2XcbpBXTGDnOnBzLYTjZAFXt2UGkvQePLD/KcUOFxJglIHtmvjEzeViKo8AVYDZLneBivDRftndsQItYYJhWbcWI2IFhbwrqMBSV1v2wF/ffLpVjkvGkbfsvwn/ed+q9YuLzL8tkIrDVblhfIRk4iTbRPTpGRgHkS+hOLLnGgdDqUPH6nveCJ4n9MHI9BpsyA8GCtBxx6gz6jJo0SbIHv6RnQ3zF5koHe0h4bVSDpwrfkLz+IH7H1EWDPuIVlUe/+uxns1Dg3cYg6+2DE3kzeNRl7zZSZtGmDAftcZzsq7DcifSp8VIw5y+0zqf3mNCNvgmAbQShQ6XyQSp9c9xCeiwO2mNspopmTvgRMbRMyewIx/g8rr1hk/re6PbZN8zjwYgTjyLoYWRN5g0FlkcKXgIOengKcQQqfaR0yO/rqherU5TW0nuCRAz8lIIRxGUUD8CGIYtGX5etFxGp3rGJca0XWZ8ULqq5nqtt5KdtfkT4Hj2l0z0QbY9SIXSP6c5lj2Es+eS4wxzqQ+AWrB4l82fSdusxLzLQCDlIpcyDI5/TLcH5N9LkDPUjQBw3IHtCX2JAyIzIwZgN6MxBrKpRTxJoX4YlWq/scND6jTyda7kXtHc61u7tQ3dR0YDObolMpVHSKZ0RexkE8Kh9ouKhkQ6TA40IoXy4YLjiNeCeKLz96/g9tdAlkg/EMAa57RtXvhHxZfukntlw271n5wrux4HJ+Q/ovJLEzLnXF04c5I+YimwgJBJe3MB2EC6jMDfvnSXg1uj7D8xDln2uxb0fWSFSH+zsRwZH/GoUf9pSYu0OsOWgRCBJze6wVxqiKF2lgrfQcFEfasqy1WNaqkJFZG23/QC/Nor5184Z+/PZr+u4bd/T2y4e6ebjQDvRG08eHt2rKim6U3LQU7AujkJ7rKz8X1x+A6aJDX17X5b5M+Yh77A/jSbmeEjCwS011bpMZDdOnPO51xjRGOTOumeC72K9yg0xstt89LgtE7FO+sRP1xrWZ3r2zo6+9eaBvvX1TX3/ztt67daSX9lrthU41v0oHfrmuCATNCa23MctyApdYMa8CokdkDaRW71co06ccRsUnFETRDJAyIYJvDJfBXBM2BzCCAQU99idkWu4oySB55LHuRwj/XPi9e+Bp4/B7V/p7UOB+eG556g3MOc8706wqsNAuViMvc5cDFUxH9la+mZ9izxyN0Mrte2RwZFIPfw9vz+TsSNcgxaixqlWxFhvW4qwSgfFOcy79i3SsnXRf+/lTHeV7uhE/Y199oJd3zvTqYc/6lN68XeutV1q9/dpCr78218uvNrp1p9G1l+c6uj7TkrPJcn+h+XKpZj5X3TaKsZLiZHlm9Yz0KWNpIj+d8/py9+o5a605S03o1JMv4Jy1Bh1nTfN08G2RSn4oZyqfc8u5h36WB51Fb1Y5b028nL84e2XOWTnn0q6jbGQOpLavtOV8KTCVPRpGqdl8IbTISMq51xRMM83VQfLmQ/+iR6mq5B8g27rhuog/FM30CDBFtH6EdrlQ7HCzFwG6ha7ImNcgAOdV6KMG9sxzgmyn3RnBuWPdP/lMD84JAPmfhq3PdAZOKDvoc3z2Wfnv9/g/QeGzMKI0b1st5zs63NuXsb93oP2dPYI9xr5MKzg40OHhIbiiK0f+y6Bd3t9Lzcpfb4QS8HlwcsoPnac6PzuXx3hgTJyuCQ6uyo/eA34WfqVHVq7JEfbbwFfifDDkkQDIWPzofgbzUTeAkbpA88icMDJl00Rq3ohPMnwui3xpSyr4R1KPTSYdGFMHe9bMuxW+W3GXXXMHsK3WYxGjMBO5icKw6UdX5u7gCgDD5snwud1g+7kL+D5jPbbHdm3YSpLRLZCRWwjYIxA91y4glXrkqoBWpO6rmw3kDWYt4z+U+T9QMRp4Dm4EuAfafALrt3jOmiRFEJSRk8nJ9hilDIU1YVqpgjblLc/jQmqaQZvC88RXgGIIHeihpAtety+E8mVLhFUGNVgf2FVEn0b2k6FgGqdeK/y/Yj9ZMVZrp8yrqb2mz5qB7BwEWvdKDG52R3DKVGvxKgroolLZGFxjQyNKRyZt1pqNwJPDTsxMnMILW8bIXFIbN8CbuAwnziwDMsdN98Lk6MgGLfMhBUe51trdXpZZrO44/TkAABAASURBVA60sz3GSH6CDztCV2HhKwNtPyVvSW4zYarayEIBGoss0yO6rK8Agl2RmMye1JlCxjYjbdLSlrzoTcnT5vKTaZOIlp8RPT4/W7G5j3BOHBmtiQWQ8PkW9v+UzwwoHG5fMFAeGNykng3MPJad0T2CSD+9cAzElg3BdFGI+KbiZdTUNT+OUIrodz9J3D4jf6CPGVsy/JA19T+QNSwF2FeXMF70xP51y5HJuwVl5Gb6lrFvCwRuNZTWmW/DG4B96vqBdj3teibstMGwgVDhPsRYK/I/0SdMmfRJF/0d0TWASZ82ujzWBmUacT6AX2h+CGugCh+PF3BZ6DGSbcI/KxaUF5IDNInyQMAnwzMhMjZSgtaxVnp86rnTwWckNrotbKPzPbQ1fF0J+Ay8FCb0boNTeuB158ARWewO9IkBZDxlcNkg+qEQecHyonUa8FHYlCvy9ps2n5FeTz7KF4eDxLrvykGjY332zNEOO9Zas2n0bBhOuzW0y2BsOuoL+EWlS2t1BIC6tGKOrpQIBDm/ht5zee3gsZ6evq6B08zmnbPQ17M3dGzMHNsiBH6Jy/wKlziYDfmE/p6qbZKWXH4PDvc0mzX0Fx9MU7P0LFJ0psxEhDoIlElNmzAxBOZOAQ1KShlhYggVLM/Qi30Coh/BpeYB+Y9DfKzmhVB0RAXb/UUQfBvIvJt8+IKUam1t0h/RZ2vT86YvYrplRhpUBnOvegbMY16vvinVha9cdj2uZnzyBb3QJNyaWaWJ0M6KtKOcCp/QNfLrdaZhClFGhivzAhtBoG0YM98dMgGXlbE/VpNPdGU26P2XruiHb9/Rn77/CkGgHb26U6kVH5qwnMVrR5k8CwidugAclx4zXCpus5HMZWxam0TNP+nzdBse7Yf38yeMpCFP6clFnZtt4OSC/ljm8TpeT+IABNdGkxkMKK5wNqMpq8H9cYOKVIBaBsbUOfy7TdQRAbuX5o3eubmjr796RBDout6/fajXjnapk5Zaqe7P1LLHznj/z5g7DhdaBiLY1SX/x4ORrLF0ki/mlcAIQ+ArUlGRBpgCl77ACyVgvusMUcejgaYOTHYsih44z3REyqNPgG+iXGSmIt8P68Tc1VM/4anU//qIX8YPHqcXwR/Gq8+vZfTaYNqUucYczUZxBMSsMmeY4uyXuaAE0Vk5TEdFTy4wgBRqeUclTKoVk3RFW6Nj3+zhXyPzHJqDQWprtYtai0XUTpu1jCst8wPt9vd0mO7qav4H3dQ/6LXFZ3p7/1TvHp7pg5trffDKoK+8LlDp3TcrvUX+lddH3byTdO3WoCs3og4JAO3v72h3f5dzypKL/kIzAkGzeasZAQOj4XzWkjdEN8sZd3MWSqRGR9qlpI41nkgT58At35qzZ8+5y1hT17PJD6QDvD7rsKWw39PhDFAwSpzDRvXIHIDlTXwZvu35LxceWHloVwFy4vwKFx7cfFNWKfnbDCMyjEQ6UEPeGwjInL9FWjOKrftct5qXgNhGNs0Zkk0bCjxTWdAugx64gnoh6yH0uR83yegvTNxzas7JFYj8eBwpZ7RkfNZxfl2v1jpfnenB8bE+O/5MD05O9ODsRKcFpwRmzrTmjjyw4bvtfD7T7s6u9vd2NZ/N1IL5jP6Bqa+N/P+oNp/NtWwX8n8Qe3ex1O5iR/v+Z2K7BzrYP2CO7GruH2exKzNwHkuPT2K8DY9xtxlr18cYVXOWb5jDDb6s67rc5cQnGPY5cnyHGxhrQ9CqGJmHrZbzpXaWO2C5yS+xZ5qrDbIaxqkhrZk3wncZGQn9A/NrpO8Z2WNJExyB80u0VllHhmfAl4mA1WBw1h+hiTYBLtGug+4+jsgtgGZ5iTTDl7F1BE7zhjZuyihBikeNOQbvCCw7m4+xhMr3ADKv5IkPNyq5H/AOoPDCb90JGzyeRip1mXtVpv24AeqYbxk4NyLHyKQuG9lflE0rNjuPvSKdIGQZGVMBdH+L1E3zJnVeRU/Ar3rsM9LWMJm1UNo4dfkxYBCvcw3cJxP96/G/95HEHpHIlzLjuabskbto3TFwvuAVRv9TkgFHWlJRZrZJIb6jQ7nAVDGx3HFvTmsEdzAUZ9IOW+ATYPhZcOb3ROrg8yQY4HVbwRuoD8iqOQibr2dhJloWGbYUsK9L8LnebQTNedONQjPhEtzefE4n4Ej0mTeTmmb2kqdge5wXgzFtFJOSjC0JexNOTQzwli8XGZPMKa/NJ9AikHc6srkOXIh7NplznZ2t1bOR0kXqpcwsHSgMyPcAGYkJWfRBy0XngIwMSCkPwDwZLSM2jPCLVNgd6HAE8qYiMXngwmayUKMqFnhVNkFTJozWU5DLIlDhn8Y84AJDyB+hF33Ob2B6hm4TSgodKcoQCjbLMWNr3tah1tItC7dTsp9C6V9f/DGSzwQgEj5blyCEfe8NMMaajcfHXiHZfCOSATYkA2mWaUw6GAcKGd8UmGeLC3s2cqBnAxmWNZD3Mhhpm+iP/b4qwZA1UdVOPeMwwhvtIH7pEH4dmaMDL1//dY/b+59Fe7zdPnlhIrNDVqKfHeUedPxktV4PWrP2uj5zaRvUD1nOD9QPyBsNMRg+CsVKsWpUVTPQkmfLxi+iPsM3ZCnRruewsF71Wnt9225edGuDIKQDkWenzMfzU52dnsn/UbzV+Urr87XWJRjcac3tsbtAYg4/ikREKrFXJBQmfJHKJtPL67vnBbBmozFtwlBs6uh3X3hH+cfrMQXRXP4LqW5FvwmCDfCM8Iig8kjgKOdT5hPgAsQPJzq8si8foEKQQlSZs5lZQFGBr+BTo6BDIw5HPYU/8IMZmoCBj+m2zYGx0gt/npT1wiK+oIFtLqZZ1bOAjNG+BWR/70+x6QW1TG1YCNjofPE5/Xlqimyq5H9WU1La+FL9KDTVM7d4VeGi/AQCjXmgw7uRGUg9Hx1UihxH4uaqEghwskrlf+7AkuXCHUHNnjZhJAhk0Fwsd81mtSraqj+Rzu/psEl668aevvv2LX3v9Zv6JoGC1/dmut5Ezeh2lIodJCVtyBS7qagAD5T/gp6LDtF5xk+P4KEvph5XU+Jvs5M6McjyOGeQ3TyXSwO0y+UpbyoV5eH8RGp6AbYlBjEbpvOuHQxGmyLjkzXH3iWFfUx77XCmr9za0Tdev6avv35dH9w+0p39ua408BEAbNk4Z8yFOfOpIZLjuSXyXpNFH7Kc+i+CPL9GTZ9AgnhmVpT/yDKw8TqNpIE9l6ktxMn8bt9D6EBPuxTt0VjqKJYnQBPWTygkaZN4HzZ94pmIYUouvi+XL/NdMPxXlYm8L14AOI+HNnpuiE9gvP5YID4jA58vYcQ+AWaoKg72FTx1FvkMdQLsUMXqiUpjVDcKTKnPW4la//eDckgaaVwB7uGq6o75faK0vqfx/GPF9Yda5I91tb2nV/Yf6J0bnb5+O+tbr0d9942o77wpffPVrHdv9Xr96Fw3d090ZX5fi/ouPv9EQ/cPWq0+1MnZx+AuAYP74Fgn5b/r8hmBhGPoD+T/VszJ2Sl5zloEGk7PzktQwXtAjEGGSEekqkCs4P+NvT/7l+Q47nzBn3ssuZylThUKhcJKkMTGTaKoK6k1n3vvdM/09Nx5mJf5l+dh3qbv0q1utXaSEheBYKHqLJkZEe73+7PIPOdUoQBUSQQFtZSIX7i7ubmZubm5h4dn1gGzmb0i05K9j/OS8xP7oqEUGaPzYAt27Jt2pCN7sJH3iZH1ZXQDfCc+hTYjqMxgEuSjg7oxdBS5XSEP62wPji/wen+3YzM7goLM4pa5ShlObM5+Z3MeXvcj044auOAhY1rLM6nnC7uWA4Z8YKDu9oUpFOc2ZPbXXJ7rTHL5AJe/CBW/Ya37FAKSbGuL/pZ9esd7kPM5ZyX6Ifw+sE++2lxpy2HPsNtqYv9a6bOoz/B3fa8lB3rL1UrL1VJt1ynTLouPdRhkXZ6RqM9qeXK3tG/p/5LDIh8InfqXQ6dnOj070/HxiRYcKrVwV8ZsQO/EOBqFtDBgtrNBRtN3WvQLrWzHcqWu7zX3hdb0xbxuZ4gxaejrAp4Vhz+r9ToOf44iXXEAdTSXXccEWWHDAtmWZ/u9B7ccI+KD+CrYVyOdVLHNGMPeAX+NzImJdKKO5yF2Ewj0SoxF5b1grov9P34dkTOaBzt1jcL7wMS7xkQbxg8BFRTG0ZBTl0FlBXBdRYbrnkLUV/b+cO3bTPAZI7o9fwZS66/wFuqK+Qxs8VAGuI1RDi44iT/iQf7gpEMb2x95OIplRRsaR5k2pAoc5FDHZTEzzDPn5jtlbKnXPBWJSIA216c58R07nNDC7pF/kBD9w7+FPt74e2QMZuybuJliwEYGcxcLx8BCM8V2YpwqJheAYjYJBRNGDDAqeQdlxRkTHd5ysDNj1BZZQ2DShAGur/DsTGNibcGIcRVZiX40LCItwZ2YnLbIAVfhD0dGWrGhorHOdsFkv/B8ICdlbJABh+nhhajBbnQI+m0UyoZpkcITukxHwIHm+hCzrx/py4wi8wu664vbHeD2vBQX4EVzt93JL9bnl5ccZmwYgB2cDBX2Wob9ZF9Yrie+J5MDc2IsBl6AjZH8jELITzE+bosqlp8k9935a3uhtmAe5KrgxY/Ci03OalgUmtzY9BifkX5NoFBfsG6W5erKBNIe2Ox6+lyewsw3t4PHesCh/Gx64FbIkGZZhbTwEKJvxMXI4cXIQjORH4BTt8vYbNtzzljitljqq6Qom8cZSGRNS6RShV/4wyikZd/HWbfc5Bqj5nLd8+zQ73+2d8mhyfn5hof7JQ/5DQ/+nTy+k/uhDPcMy6/WUcQ4iblVI/WvgfyroIE55Xm1o91IP3dgYG4N9DcOQTgMcn7nsnmQM9G/GZnxT4xH0lQB9YSZjIH8uMduKhweTdpweLMh/q441LmKQ51BLm+GnbbQPQ+3HAztePDtmL/G4DlKnwfiYcKGAOM5PQW8E3ZVTeisRhV5o8bmxPZgBmNaA+7TiLyR/qKCB0UJuvNlJ43s4ibqJvpf0G9UKguxT3AwKhNeHtWyVhwdr+WHoaAYhdq6XykTQZ8oH9J6PbIQI+/0WdBoL0vX6bM8L1s+yHzZdv/U/Jno/WKEhXY6mP0blK/0lpD+MhBj7ZdZI9M2M66fCxhSLnCIrVoBijzkl0zLU/wp9CpoCXsyhz6ZJ1jOO3zMcyD+mLEtzczrFo52n/ZxGFRYt3Cxui7r5Hipjpd+bX6tdMkLy1mvP/rwLf3b77+rP/jGPX1jId2BuedtfYXeHrDMy3/jZ0FHmDZsRIUMKnzBO88rZ0ww2LQ5+eeG/LTB7oXxNPWzJff8gM/WelxucKi/lutFF6LbM2iMnXknUsP5GQyHtjBtS2ZdlFkDDZwNC2Q3bdWCfhq0JF37b45Qd9ZIbzOQHzw44hDovn7vvTf00cP7euvOWifEz2K4VMdh4JKYWBBTDetkqqMq8N9qEvFcsa/aN8ivDgiNAAAQAElEQVTyPiuxKDagNbCppTPtKF6uJf9B3YyNni80E9l4blbHYCuebzMS0Zwl7uJl+gYH2iFNKHc+oSdSSUmKdi4bibIRefich/SVX3RfL4N/kEHu1MvgWSVfWs5KdOJlITv5awPvmZgTxNiUpQJEhCT6nkl9ztAQFw17jwaakZgbZOM+EWN8X6aBhiP8E/6oDTKJ1whOgjvljXK+ZO07V1seg0/UjX+vVf5YZ90jvX7yWN+4d673Xtswvy710RsX+vDhE33z3id65/hjPVz/Qvf6n+lIP1U//kRl9xNtL/9Wm8uf6ZKDn8vLX+mSNfly81gbDncCuyttdhteYrcaeNfZ+hfQfCE2sJ+ZMfAewDpB38p+QAqdMuhSzLWJ8iFfoJTg89O2sp8sgQG/xJ6PfdXA/A/ZkU6aoE3UF9oiiqUeaezTvOclJ2+XqveV3nOx39phmzHSRugqYjxoa37LKHh8hlsLn+ZrKCcFmkwrX3Aip7CHFDIy49vmRobz2fzQzXkNFHJRtPwZLiMGmrD/ZVFpgx3oKSBjGhar4UHYtJ16sOAwpW/7+DLRv6gxn304jQN7U49PZZ1I8rvpol9ozYHL8nD4Q1v3BSW3DGPU8GUxHJis7xmfZ3qQ8an5/Que+OdjR0c6u3NHD+7e06v3XtGd41MOcxaIK+yNiQ/25aPl0J7manKDnbPdSw5/Vhza+CBnZZs4uOnDnoZxrcSc7R+tcT4sigOftY5pc7w60jG6j9fHOl6vo09OT9ZH5I+06lfY0cv2Wv/Ee4EPxgbSiRjxmBYGxYdk/idrVz4sw9bCl82FmKvEE9X4pAbc/4T/CR/d7PML/h15X8BfZvZAy59E/yuxO9KHHTE+RXnkiVkRMCFnBAWfFFLHaoFeyBd4CvmKvEJ5RJxTi3Za920K9Z4XE7E54d9KOkKrtCm0t45iXgPaCM31O3gN18nxa6BDmRsLVYG3wIvBXOSQad6A6ywP6Bq2jP67DfUKmIbfEHmToxBXkpivYlQrcH0ilT/YMNvPPSkkmay9jTlSfLvnc//JBkvcCgzFwjCueAAZyBGE8djovztih9oRplV3jpaZoGQVYKAqCx4vlyx2V2BLsGyZRD4I2hE0B2w3Ww5BtvJL58CJtWUhBhE5JlmDvCIRABMynaNDlCvwVeia80WFLU/Vof1c5467Fjp8JWx0WcFX6NsInF7DfAFLBPtgGGl7QCFf4FFAyALkbd2MvQ7T4B1ZgHdMhg0+2PBifUmf/U+//O9H3f+KjrZJ9JmRkuaJQHAV2u5o4wVohGcHbbTvkDdQnvYY4SvuBz6guWKQGb8MqIoFQNjiAU6a74J/hvgkeSFu2jby7ttgXW4Mn2OBCkXRZfQUw3lg2bcRddQLFPTOmD0z3wX1Nhgf5BBe6HC+xFgXFE6BKcZ/wqYDCvwVYckxGsBCaEEP6S4nbocrYc0B0PYTJ9xBsSJjoh0iiSMFwm5kEu5sKGabRozcMiZPzi/05PEl3+hc6PLiQhcXV7q62nHIwkLNIl8RHEBPARMo6HB+JD9abhEPfbHokZqGoh07mN1U2CgAHhjOj5RH6IPhNvBShU1z24mJCIt2zJ8t38psiBHD39IY2+3I4jlqi9078pvtoPnwx/ZSx6HQEBjlA6wRgSMKRoROoNSKZ6qEzQX9AShkuT/tY1zJZZrjbEYppKCCyeCgClHRb8TPKX0PGroGdBvTlPjWIIlwx/4CJubGRDxbsxQxq1ZdbnkQErsZExllXI8NBdtmvgQhN1lNyko2DXAJybr9MW0u5znZ3+l55BJyfCFGLwI986m27RnaoVhnUw/Fr11q3xhfJ8Psz5fB89zvPt3GU/1jTCJGSE2/zee8aV8Mx5Fx4CoRcyEzSIU7iBdz4jWR54JI7PqeSQHx7RcZpr38EuNvr9O00e78E63KRm+dLPX7335Lf/jtd/S7b76qd9gAnklacYCw4EWjKxwoUO726DGJy6GsBpoKSo3nOcj1xqGB818r7A3LpCDvoegdNGxlaeH+5VeZvXHNiFf2+Tk33/ekffKs7OfxmPU23fkdRKcj9jqlGFdmDDJj0bHodeyOV6Qr1uNlmbSmzv/HsIdHnb51/0jfe/uevvfua/rwjft683Sps67ocAjUEh8dT7FM+0x6HXPEmkCVFAdBWbGWNTnT+xktlS3rdLxok0/yB0Z8Wln44oU6UuiQXZ+ou4GI8+eDLlCX93g+z9Py9N/NZ+6X6PuLQS/5eVn55n9JFV85O+EmQs9hskeONVCOLyob0oY0Y0nDPGngct7vHxO02E/AM4LStOLNVbnL4jVCqR2J9Q0vzpcccD5S3v5C7fAz9dPPOcz5he4vfq23OPj54M2dvvfOoO+/s9WHbz7Rt1/9RO/c+Tvd6/9Ci/Kf1Wz+ROPj/0MXn/xvevTL/12f/Py/gL/Qo4//Vp8++pgvBJ9wEHTJ+8+WPRr7Qb60LQa2MuvcFeWMTTmpaUFulNl7G3SN5biy/+XJxobIa8PIzXDzQvQUWUriLkie2eQL6TUU7Ufe20Z8NLJvHnlX2LEWjOwNC7SC7IpnR4O8y5Y7l4u8f9ywX/QX1Tu+GDQ9xoX3FGH3jKxIsUmmN5gUaRJOBqKf0HgZtqWFdawwQNYFlbok78tatwfWL+xRfOwJMhC56KcC8w16XJXiS8D9RH5x/2lPwt16kjL6U87sKdlPcnDSxWHQIn5Vs+JwZdH3HBA1dKtRZrw6xsv/fK2PXzFl2bqRd7uCf7MaGS13PEBdJncLoadBV6OeZ3tGNx2xCLVNG/8E7PToSEccyPhAp8EWMbYTBttax8kSm/zPzrq2xx4k7G1aYOds71Lm6elLk12f2Cc3yFzphEOeo+V6r1vonZR5t4ALOxPlSpq1Xq84AFrNPuCwawncb1qwJ5800d+JGJl4ty2OsV3hPa3K47nCjtPjI907u6NX7t3lQOsu+TOdnZ7qBPpxyO7VLbO6PjEvhV5AzE4E+0S8ek7LhzjkRzBxfjARwyVQiPHCXCm8D0wq/g+eOXUdNI83QOp8lVlFIQZmQqKV5vcP18Hr2BhJJ+wYw46KjooVohX5uLt1Eo7fI5FN8gcxIbNYBuPldCQNUFMOgFaQ9XyUPZdH23mnlg4Oc88xQ3G+rHuPfb1LCp45F1nXiQ+p7YwekZmw1XZmqq4vB3kmDCqBN8JgFBtNvhhwzqmdUhiMitFJiYkhgnGi3oc9V5uBU/CdrgiWK4LFi8qWgDEGJsuGk8INByLGSNky8QsBgSwCVwC1vCgXk+dNC7J9YTuJ9VIHUwUMO9udEoMm2wlMr06RUOEpe5jXrZ0GjR7Qcn8XKaBdIbBs2w77dg50ygVZygnz8FKkSRRAkvA2KmTsCKId/b3kEGw+9LnSxeUTnT8+j8ODAZnC84tFVteSkQNyxJ8Tk6zS75HDgJF04mFCSvBPtAmbsGNEiTFhbcUhESqISfhNtgN69A0+hZ3YywIVdfAX+ifGOCkzEbvwe4G3oEfUwUKN4lPEf+ic68kzLa7z0QYaqfCN2xXaW4ZRghbWkQtx3CoSjXKdjsifkDHhtwEUMOHzgclvX7mvNOSik9xd5wXIi0OlHYJ8zZOa+jF8kIJW6GfBsAB1E/YZFR6KwVPJVOjWbX1XxOwV8Xl1ueGhvpF/tfXE/x7403MOfS60ufLBz1Y7DlV2HL6MLByW75/cTSyqI7JG+hBjwxO0GugrpJPtwbsjeVgYXzHWNYAovJtmwDeBYtsx0AcyiLVb5UMaHxLtpklbDnE2HEJteGBvbA+HPcN24lDHKLI9c3/pJDoLdlSgQOYOmLuJh5LnsdPsfGokZeaekUgTZSPfpI43AymWORXFGNSJtnUh1SVw2kulY9FuVadWhfrKQU9x/0bkg0LbQqpC/cgWz9ghh3IqC7V5rUV7xAPtiIcN8rjTRMUNsahpsAtbKnkDheS4ICdAjssthLWkbgfMWynKnyhgj9+SDNOAe03yD74qUXYbnxFk+14CljX3z4Z/Psx3Gy/SZuYRPpLiRue59HX4uC+4cjbx87v9dP3zDHeHbsHZ22zX8UB8EGAhz7QAjBEmTrHhOu/yAbfokMKNTo0Df6EjhH+siwcak4wy8ec4DsgkqS1qUuEdniOEzad6pZM+uH9Hf/z+O/rR26/pw3tnus9UOZom9SwqLU9DZlHMkEOa0WcwszCjAJ7WHBbJYMWBwAXtOk/xOZdbPof82yflz1fpXnx+7a0ay9jD/TLm2jkXd4Th1vAK2UhnnggLCb8fynPehBl5JkS1ZRUEjIxD5ENvwworUPZjNZEag3oO8BbDjpfVQXmYtKbdg1XWRw+P9MNvPdAPP3hH771xTw+OWg4EL5U3j5S2j2k3qmP8/aLsQyWPOVsARRByulNzIcaMPSkLnVnxayAsaUFjEH+xbiaJ4gzvVaBHIUN/5gr+Z2j/sGIOcxONv0og/l+vr4EHvK5X7IjYzJrXPMoi8BLI7FsyacMz2eVEWf4Qi3M7GpH3wYLREP9ZO9ZL5sX4WM34K3XjL7XWL3S3+YXePn2kD1/bMo8a/d77nX733ZbD1a3uL3/NXPqp6pM/18Wv/kSf/v1/5pDH+C/69cd/qsef/KXOH/1Ul+e/5MvrX7PXOefxcKWc0cW8altbM/Gl3BV79x0YZrCvHgMT/EXTOLHvG0lH6kf2/RVZYn90SMnvZ0ChX4p1pBGKAgVfxKMpeOwIqUSSuCfkiDkO2DB6XzuRek9aSN3OzzGnB7hxoWC7tryznW+udH51qc12yz5yYL/GwoXkzEFPbrCDwzWbVNAysiKOPEMMkUcr4qboZ2HhLCx6BXrx5hAd1iM4EEcvJNzm7GfhDh1wq9Yk0Y8XBjYSHXsJlbSG9oIM2y/qIc624OsMFhxkGA0HKSnT3xsBDEFWZh3M+KLQH/9N18IhV2aRzYzHNdjf0m1lhOcDnTZtQ3sDGlUSa3sMfiO+0Oz3hy9rrfrF/t2sgTOz72215EueRdBbaJo/OattGw6qWi2w2wdB86FNw7sloA8r2hnrRa/WFrnv1kuaJbXIyKRG33VacsC1tCx0LYy2U5OphX/iC+eRd9vC+2hlr9Hkhn05beA74pDp9PhE9zjwuXd2qntnd3T39I7OTk/iAOiE+qPjpY7XPX1psbdBbpLHwLLszwmfOvUoVWJnAsU0Rq2gvzgfmIjzyVQ5xkbzUZpwutuOjKtjpZJ61FFCbQJoY+PluoK8Cibgd78JuX4HDTgPfaRhhK7lMMYEgK7hUcgwcIUcpJdoVxhSRxegbFqhTrfgckGmIVI9Uydocx3CuYp1BSg8dSVGNM+wLckt9fQHuwuUisyJPk3YFO+qLARuQtV8NbmVYBbUgkEjTh1hdlpoaFh8QdDsYLs2Kees5HYingmMHS/uWzAQKMYO2hY4v+Xl+oD5Bb/gLDFsSLaVyPBV0WF9iU4nDEroEDrMgkkMemWZLyyeU2DCLe6UYQAAEABJREFU1mG/yCIJ6+sM2y3Lr+iA5vIeEzom8kbIhK9AMyYIljnRD2OkLHilzJXlSZcJ/oxdGbtMtm3mG+nrloV0y0J6dXnJIcIFBz+X8b973O02BG4h8BsmwYJJ3sjtfejhIKrWT18mULC4kI7oLvRmIu/UtApN0MQnAcuwLSlnyFWF+mJ7bRT1yTaSCvmMu+8StLkfKSSNbkONECHLgd8yRuSUQ13Iq9TcXCZRLcFnapSdAeY0yN66bB/sNLJc+3pkMZno3+SHo0HsbDkoHIiXgUUHVhXkj/DNvt1q4JBmpN7tXYdE+mFtyKcf0QZKIT+SjsgfLSMwETcFmROHL2N8+zEwZlfo9KHdfOhzoU8fP9Hjx4/15MkFD32+gYfHv5ipyJh1ult2WCKT0YQvMYFq8nO5EsMVpxbgdGIBMiopIYsNlUMdUNPchg1OjTYJq9M8P1iJJg6aRoOOjfjBfjF25EdO4gPOHwBf2IgeGehXIIWtcp5xTjzNjZxYSIBSmu0QaZHmtuQpCxTaVWLH7aM6aLDRaVTSH/wRBz4c1HB4U8gXDnIUcF2CGXk0riJLWvb21dKgG+CDQl6lZ66secCd8EA7Udsc0aJnDuXwSyk0VlHTtErYXqktlE2tLlCOq5pCzgnAAgpc5LnL/3Tsmh2a84f2zpvnRWA1xhfxVuy7XZ/w5/OR9Ty6m1vHlyH4dPP5Mv6b+sIY3LTDCF+3CP90WY/FPwTPWuzxN4JOhiuyvhUcN+MQm0WVOCMsiO1C3Blidf4sggchExmawD/LCN9Ct+0O9akhfpl7Bcjj7wrqD5eL/tstfG2t5MMf7dRro9Nm1PsPzvSH33hD/9O7b+k73mihqNte8aKzY6NYeKa0zJXMxn3AQCDA2gcBY9jMO28D6edBH4w32X/ROQaO/scdV5H9kqsRy+eML+DMMGXGPMd4z4xEUYyAdQUOt5EMY9rC1sGRxx2HQAOHQUVraK/10rfvdfr+Ow/0g3cf6iMOgt65u9b9RdaKXdGSh0oPfBDUUs4gIaeAEUwADRG/FXtY7pUcg9KcUpn2EPQZuvmkm+whx9J7yH4mvV33nKbBf03PUeTmzFcJVHwNr/DVy3T7H9CHa1//A9p+JU3cX2KSxUkEoCLlnquIvhykXJxm+XSoQjWKU+KXbZOYXkpMGFY9qDuWzQ0vu4+10Kc6yo902v5KDxYf6xt3P9Z7rzzSdx480Xff2Oi9+5d66/RTnbUfc3j+Ew3nf6nLR3+hi0d/qU8/+Rs9+eSn7AF/xpe3v2Qf/2vtNk80jhc8H7dYOCjnEUxigka5lJ1G//KH+TeBEph4Zkw8Q5zOs74wv0fgtHrfhMQRCSXAbM2JrmZKRpIoR3+VoAlv1T3I075CPUDwFB4yBWGFukLGe8cp8uYXn8SqoPn5RAlW8kUD+27/bSLvf+PvQfIltt/fvHbYhtwm+osNmGWaDz9G+jiyRhUf+GBV4flSOBQZY4WBC/2F/Eh98Prwgf4KO+UPyrmc+xLQQ/qgaEv+hVJE4rsMyGFdjX5WbKq8Z0ystaPtpSzLJm3bVj0HJ343cp8r9AJPBfRG5it80VvQb3qhDYKFS6xC8ffUqDuUg+i+Eia4YS6GPZVYGjkwJGb48tYyeg5g/E+xjo6P58MgDmI6Dnj8K5z1cqnFcqE2t0ivEU+hG9nxbOkanvs9z/+OfUDLActi/iUP7ZZdT7sG3VWF99MR2HYhKbu9kXP0wfe2abRsFxxELXW0XHHI06vJWaKvE20rfktIOzlecdBzqrtnZ3HY4wOgo/2vmNzOh0Lr9ZFOwBE4pV9nHAydnh5rtV6oXzbEU5b32rhXlfebCRR8LmyTP+SrQbkECq6iH3GfoFRQVBFQsG+eV2LOleCwHEeLWFAcZwVutzAKcgttJtoOvOsfzhBcHh0f0CekWIZNkccNPxT8NUa7ip6JOT+Rlqfg+kJbt5/tDwm3bmEVHPUGyNTeJjmPrZFAq2S8jyxImFt6BDJtk1geoZJSET8WoHS4arStHDgD8kzDEI045QNTpHTOwm345I4zsXc4xdgwwQ0vBiODb6ETEkbUTxiJXu64CQUDAbLhRXlDW/+awi/s/tspl5sNi+iGRWbCmAKcVtFEmV1IyilkTBAKsE2WO6eHnEtCa8XphQk07TFSnhiAiRf6AZrLowr9mFEiP1I+oGB/QeNIOkEP7Af9wDNSZx5hj30za8fxBAFGRxEW9BUw0redtvYV/R98OIEv7L+KxeZv2o7FZaH1es2p6LGWyzUTdgGYYEz0RGDJQFlB50S7wqphO0bKFWUVmw/BrCwJv4k2OVL7xrC/Kq2rsuu4mwcCV1FBjvik7AASk2emFcuGnypydY+CBYU2lbaG9qnzsx7B6TZzILpUkfl0XdTHDTp9sQ0Tfi/Ek1PH1YRd7qMnX0xIDn8q9SiUaOM6+3XDg8m/0hnw70ScVuomMMss6D7AdjhfIzbMO9HG8kdStx946O0YL8u7vLzSxTnwr7WePNHjJ4/ZAHyqq4sLvg0hnpg9xX3AbzkOABvZh4m88FtSjv8YlNlkxqQY1BVqKnCd04mH9AR9ZAdDt2VM1E/IntjRlJLpR8buTGxXIGJMxLf44oAyDyG3FzIs06llFPtBuCvGJEnoNzy/MrIFf7qFnBLVWYKm+CQVVprCqowKpFQLo8Y8JFzFtqPHPp+KsLEExrGSJuzuaNMDpy0tWvyRSCvyCnka+c7411Jkr4m7sKHUrMLhT62dUl4xN06YJ3fVdafKeU3fW/nvaTB88IlPVtO21M32VSiWaZghUnRBfunLVr50IxpUGt4GpKeuij0HPFXxFRXskxcWjRtTEiOhm8+z5Zuaf8a5/HQf6cnBT05j/Pa0SmwSpsSuQAZOP4tDZDvmQka0LzM/ArhYS3OgWOYtwBqX40Jsz1O8XIysBDveLx7r7kL6nW+8qd/j8Od7r7+qh8T8GS38y58j5nUPuJQbiFyZGHM+kzfJIDtfFDK6ET6Xn7270bO0Z8rlmfJXV7QmY6/hBWyj6wrsmxySgxSnxoF+O/08+oHny+rt1sChge0FHpuZtJdAMkFwTJAlh8lkuFi2aADFd75wVoaYWSvzULRupNdWWe8/ONF337ivH3zzoT58857ePF3rqO60qqOWxI8PgeYDoIKkkRgccUkh9opGBPoP5FZqKoY5lY2GNQGYMcaVwAaSXF8z83Ux5evs52ZuePJn5lyKVjnuzt/wBulf3C18QK9fJPWQwfrS14vI/m3yRD+skLhNROkM7WPFsXGDCnPheKcQt6XJqjFB4CVwkzbUXqqtj7SYPtVJ+0ivLp7orfWn+uCVC/3+21f63Ye/1kf3f6lvHP2t7uqvlC7/VJcf/+/65O/+kz7+6X/VJx//RJ8++kQbvsAdJA5iOpV2qdyv1LBv73mRbf0ivuyUvMXRVv4/lG53j0mv1PmQpJUa0hZgpnLckkQ5kXc5ELYnVVEXyPQ+ozWRJuhCZuVdyWDeshceeEfZgYEN0GQwPwtrw+gUGSOti8HNezPIyIJAXc6NMu8ZcmqQd7lt6Qhlmsj76wu+uH50/oT97xPFQRDvNLth0I7DrR35zbDVbthFeYQ2hn7eu8zjOvbkBcWFHgTYK47YPGJvCX40UW+rvhwVFoMkA/qhF0V2g4NvnWr/qXufWC4Ic/apbcRWsZcVdhMB7GeLoo+80zot+9bhT6EDRxeD9dljEX1HRrkNfBR1PgALubMplhX8+CNjb79Y6JgYOzo+4pBkRTx18hgpJ2XGKGf0YW+SRC4g/NGSa6kzBG/XthwC9bQxl1TQaZg3w3+A+FhmJvWX24V3HB4S0a5vW3X9gi9ge7XeLKA307Yhbld9zyHVMg6Zet5rk4hd4nPkXWp3udGWdyn/CGKiLPqeiIUW+/3roiUyVz6YIu36Rt5v2qWYiK8FGAv541ZyFfYX6IW03sK+jOyC0ZTgrXuIuUNbbLakyjvLQarLxkS7Sv2E7wdsnzFpYNwGbI408kVRhmbeKdIRPhD5iXczQH6M2J/QXQIFHYb1Wb/h/AyXADbInb/mhUa+3qJZRgBasPuGEHNKiT4nWijgW4Gm/cfjPtFugpkrqJkYyZHb3wpOKNGBiZfMQRsOMLa8aF/sNvHrlSsOcPy3fQYmyMjk2OGwHc7ZghHhIwonZJm+oe0lA78Bl5utnrCgfMpL9aefXuA0cyUcVuSfIol2XZ+VMAgTqIeOPLlMt6awqZDbm56z/KnwzIcEu1i0Rvg2TNCwE1v9v612/Rj2jcidgm+LTUGH33Lcbkc707csblvyI330gGRsyAStbTFvwQrN3pVt3cG3xUfW6UXTuCLwLd/8brvolzo7u6sH9x/o9Yev67WHD/Xq/dd0n/K9e69E3f1793V6fKolk2LFw8UTbHomkGznaKXWLyY/ttmuStljN2CLfdK3rVomZM6tbO4cCEnZEzjjuyI+tMJ/5p9o5/5OyHZZe3mWOQO/06ZST0LbL7hgQDIMFdWAsuWJUvgOGSN+H+nbxLgEKAtbaEQkYCV2e3HwIrhmIew5ge7aXi196kj9B8p8Ot3mlgfjpGEzcug26oo422x2jPHIYl3RiFbkjoFCvNWo28LncXpyfq7Hj5/EAc+vHz3SI/AYmh94u2nAC1U+WFiwIHcLFlIelhZasbsQ+4JD7g8HSONmkBf7lJJaTvF7Ttx9gDL4n2Sx4PufbRkTM9D2TNhUcavj33meHTLGXdXoX/OgY0C2YV2uM19BJ80k9CgxlrIVnviJnMsZDsoF+ihkVnxEC8oiAmb7i81mMYUHbkyRbZ3TRB5RStQkMkmYPAMGTFIhRWLU12s+dDu2rMOPitxT00k+yBmRxXohUBBQGPvKJmCKb8sYr7rFLK8JFX2+4Bdt1aMDv+cjvmF4S0dHr2osa23GVudPdvrlLz9hyZdaxsb+qVlK+MQLesKW3LS4KCspK0OfeyPKmj+ZxCBJ+3qyErTkDDTnNd9M+VK4yfPwRQ3d65dBmIONL5Kmg+IX5A+ZhzbPpgjjuqYmmK/7Sl5f8ce6n4cvUnvN7/5jo8sE1b5JTAoFbU9xUkomxgldCoU2M0Qz6JQr9HorLeSNWuAJFHjnPOEugpvynua2VZQzLxYtaUu1jZtRKQmkNCJ1ZCbt1NWN1trpzeOl/uC9b+hHbz/U+3fPdKpGC9aWBUpWXasF8AuRN6KWQbWvANNBTwHpfKUnOeX+ZVeBwSD5J7hm33yeYttlfF79gf75PJZ/4LpJp0YyTPGm2O0Nl8NtbmaEh02lQZSdB85naPt6F2NcqCrieaGieCZEOVNizct7sP7teMYwtFotVlry7GuRM/KFiMe3R9jDheR/Evb7772h3ycuPnh4T8dlpzXrqw+BVrxM++8KtaQN0hOo5KdroB/aFJDiV5AEcQEVxX4+JVKCVLAAes+VsPdFr5fhfVGZ/8p3ywOMR6X4MoD9a3U5RqMIZ2cAABAASURBVBz9mbh06jg1CLhrOysTzpgSHCxkFRRqHauOYrE+JtbJrHPWy8da6VOddY/1+mqjb94d9Z03fGC60+vLT3RHf6vu/M81/OpPdPnL/8zhz59q9+inqptfc9B6hdR5bg7scyb0TvIMarUpGVTt2K+OYGIOC705D+wzJjXtpK4tym2lLOWMKIMk+pIrOYOEvXuGIeWGwnxVpTmjOj9/mHsja0C8ePJOsgV+TzG27Nl37BG32BH18FbbG6nEFEbKLK7OiWxQwx62ya1a3hEyup22Xlv6DlqnjF3eo/ld6AkHQOeXFzrfXMafPdjwHuh/FhaHP7wn7VhrRtaa4sUhF43YsmNfZ/h9wuUSVlQ4Cn0a5QMG1xV4S9SJuoOBTq+tdeEzyPYRNuoFkZ+RUG6V57qkzH9xQcjA+23v5YV9FNGYFB98a9tH+mj7heX5YAe8wv86pORLoKjQLsBYOoXAZfrcV+twu0Jby2sZo+VqwbvgSiveHVuPFVagLswwjy3KGN1m7k1DzhQpNxmeJKG7bxnn3FJHkQ2yn2GwK2OzIdLb/ii0cd8dc85ndLa074BtStmUxLYhE+cd9i21IHb6tg2a3E9idMu79xXv+4YPgXaUR84DKvEq+tgQdz3x1nOA5HfdvsVODpSUJffRsUvOWSxIziLavnIcVSQ4b9YKj1GoB5QKtcZkW9wfWruPBlk3giPBb1CkYqRi4t1kgn+g3Yidg8GzdtiN8zsj6TznBs4RDqCOeTjsMV2nkybkFANtFaAC69BHH1lGguJeuM79jRSOig0HOC1wWlZFllPDeTqAyEpCB7jE4ZbBdIQmWlG9vyxj1jUTEjbkTmoXxM5Mmu8DrQcmpjtkRTeY9pN75GDIODjgkDKx6fyE0yY6MGHsCAbKdmiFlhn0JYcbd+6c6vj4WH6xXy7XWiw6dU1iwaqgYLx7I2WCUwx/oe1kmzi02fLivgNbAmrLoYtTlzeUL1mkLs8vtIvDl5FBGjkUGOIQy4cxA/aNBOfOfSTvxXOwjci2fNtccNusXXgnCSO4cizmCnuEfVUOkK3twYaBwHC5IItWwd8xKRYE94L+rvjGIBB5TkvXKyaOsSBdaskEX/PNwgr6NR9+sa8aFoKcs8Wq8J/CvkrOCDI3D61rSPFVgefaVmpHysX0Q8fIQ6Yfvou0RrDaB2XfB7MWtwvA577bDAMalM9ccxtRix3cXXZphmabkT/i/4gTYsM6kjKLBzHQL7SwH/p1xIbj43jtWDnhYOxEa07Dj9bH1K21xKdLDoW8gGTaW46/tdixyMS4ML6zjkIcFA5AJtJxD8fEjsOiDd/wGFu5nfkLdidirula9V2v5Wqp1Wqt46NjnZ6c6M7xiY5OjuT/feN6tdJ6sdRqsVDLOCXGKUmKZzz9tC8Li4plUgw/e6JP6KjsrAtw3nWmV/Q6nRifcQ/nWbfjkKMi+wDBayRlaZ+PNMYpQZnp5sfx8qdCFSgBxgMdnpfWeZ3atgDzET7zz1BQbbcPrIpEzFTmq+E6hZoKXWET+jn40UjqNyhX0N9aJzi83I7w7/AJ4BvriU3UxOav4DwvjgUZE/oLGy/5F0BLXnbvva5udU/boddum/Xo8U6/+OXH+CarYRwG4sq6U26xtTBnobfoRyNDE/MyITdJSM7UO90ja/7MlZorM3xkpX3qctaXfVLoyLR5MQj+KmHzyyDD/2Kw/IQDkl7MngMfCnzpM58kpds4yL1N+6ry6MrPAFVQFEiSUnka5m+y7wZ1kswXnbvleNNSSLFfGQva1IBUSAtx5bTCU4lL1wkagaUDTDMOZViVsqI+UcgZG4DcvmS1aam2WwsGpa5V07dKDcU0yi8zq2anRblUPzzWR6/f14+++YY+fPUO31wv9Dp89yQdsYC0IPubRxYLzoN0RXkLqOYqgD64fI0gPeeGUA4ZFHhO9TXJMo1rwlebyYi/hVhb6cshpXcw3LpewLSDODEut1qyLh1qcnihcaVvDbfJhRmoD7WRQipwF1Yjl2dMrG8zJvYYAiVeGC1koEU0j3TEhgFsAy17rZ7VsEVaT4tW2ymHXQ6dnmcNX5hyNC71mHrcZb12tNC3Hxzp+++8qj/67nt65+xYx6yHzeZcC17SlrRuQ+KorpH6xRxnA3UlFRGKMxLmELAJZGxpKTakDSkiwuBUJbO57NRwXs/5RB10p4EsIZr2Gak3SJSC7nrNn+uyac9g5vjs/QvbIAM1usZnm/+LoTCEX6u+JqwxIsrZkERKUKU9xKDZ5kktlJZ5YZiLkCw0JrYze4g2Xcbhz1K/1kl6pAerS71zZ6tv3Z/0zbNBbyyf6Gj8mbrLH2t89Jc6//mf6eLjv9DVxz/RdPlrpXKlhoOMJieJyTaBkXk9oHdLuiNyt+ybNuxdt8yvgYOAClKe1HH4s+irWpDYx2QgkFSRZSNJnacHitRl2564GSRcpuKC2FtN6JpYTPx+MaDT2O4GbXnnmNjjujxwqDCwtgQfvPOaWFl7FJqsufBymOlLwztYa8QLd4/NnZq2U9f37L17yi3zs5Ho/4j8y/NL+Rfx/l+iX26u5C9GN/7bQMa44V1wpxE/sIKwfiRGYaI88H4EKBXsEn0tBvngxV8jedcF/TAv6fvNZS/clJ7NHZq8SOq2occ2AJfdv5Qzfc0M84zwS27ktOC5sRTBoTZ8tfcLje3fkYes6wvfjBb/dXLoh8ttRJyIT8aP2uftB936RP/xQ87Chib0urow5qhHdw7dDeu9x65gu8dcrofRtJa6tusUKbYjipoqYXsBCObiWJX8rI86SzYvMM/od2LeY3e8z47EmOMl2pOfxwmKL/Q6LlHAHGl4b+11xHuq6ONIrEzwV/QYgne2xdyA9u4TubBtsC543YcO/y6WHTHYqUlJckPMpBpe0WtFU0gqxLH2/rQ/ZrieeIdzBKZV9Ltvk8vk57bm2wOa+QzXBb9cV2PeeWw9t8I3+Gfrw05s3sbZw5YzBWOnrecefR8CRfM8nOLdaESHZcs2G8iPvjn9DMxpzBUHd9m+gpzPALYCk+FWZMNurKfHIm8G8NRVw3NNktouM987rdbLp00amMwDQTkieUe607Q/7S7RubmjXoAGvoW3AwYdaAMBUGhTUVoxY0LGiIOciiDxRFpyCBL/tpGX+aUPPI7XMq3tWdjphXmNjAyFuUg6yMHJDtItwWo4iCZ0jtg8UTewMPowyAtkpc2ELQODNzB4WwbP9T7BM+9InetH2u5oO1IOZ2O3bU3MyswEyX6BxHb544Gg3v0baLfBDtvjICnoE/a2BHPXd/RpoRUHFCsmyBGHFceg54CjZ7E1T4vsNnPq6bQjBcuu13LRz+3wzQJfLfteTdvGJGZYZ+22A18pPrbmABOSbzr0xXbhwbkdd9PN7dTyCrImMGL/BMxborW4W9QsT+GDRA+Tifu6yMbNG0hn5vY16kvoM9WyoCHfC4XHYcR/Ba6Mn7t+7vPR+igOBk85ZDnh4OdkfYfyqU5Pefk/vau7pHdOKR+fQj8meFda2ae0z8oRhx7biZiYGNMBhD5iYMv47zY7Dnq22pIOlH0ibT5hZ8NCumQy3Dk90b17d3X/3iu6f/++XgH379/TK9Bevf+KXn/jNb3x+kO9brz2QPdfva+zu3flP3K2PlqpZXwnYmlzsdGTx+dIrjF+8xi2SvS34kVcwWJWeVjaLwA3lcDs3wSPoX3q/GeRJeoPSIxRppydtolFGq/kJnTaz0lZol7xSXGPG+NfDVvrFGAcVRXMlxf+4KGumg9CBVNgYsED06TRgOYH5PZqR7kwylKbGjWsPE2DPDZYYsNkZL4t6xYpXkhsXsX2plvoYjPo8eWONSbr+N5reuX1d3QxNHp8IV3sWl2NPetSFgf04hlsocq5VWqyMkg5y4qrHU3toScJ3YmqAHR74RrPocPymSsJRv3r59oDBwdeE34LGYYgxjDSTFTPYPR1Q5cycZDyy9mTok0OmSIv4mpOoeVsoTOUmQmUE1obg3W62QM+yMhQQPuP45HpEbEp/zH0Qaoc3CTrSGYqajvQjswZXjd2j3Wkjd44avWd18700YO7eudkoftd1gnsS9QvSBvga8Im/wJIuVXAxECJ+wvdkImYF2KVJ9kLcv6m2Mp+Tlve5JsR3YubSwGXbiOIn3Ob+ea16mmW5ztj5r/pvcvSwZqJsx6Deg7kJlAM+4rnngJomRtBzYERpxu7woEP+W3uNIKihucEsoI/88UEoJ4RlrGk9Snr2htHC334xj390Yff0AcPz/Rw3etYo9Z11MIvxxy0t/ASOuIxpUzX3ONC20oABSwQembf0+SsNrE3QVc2qpQmzYZgSyJ7+0qmPQPUwa+YA8kyDkB2fhb7OvM9K1vPfBI2PkOKef8s7XbZMm9D6Ltd/yJ5z92XgWUm9PzjoM/9hC2fW/vFFQwn65deCp8n0ePxjwKCM8EyY1TDHHE+QbedhBWzK38Gxb4lfhuCr+9GLdpLLdKnOkqf6JXlp/r2q4M+eMDhz+mVlpc/0fbjP9flz/9Klx//nTaPPtZw+ViFfXxCsu0Xkeo1dPKcC7Qacss8ZOYwF2vupXah5D0ncwT18iFPztgcmOT5tWD/1XkvA7KEVOCM5o+fAxPr2MBeccf+dCQdKT+NGtuw4tbMldQ2arClYfJ2vGN064U6XpwzdhTEFu/NkDGRilGlCeYlepGwKatru/gVodsu2DeveL84Wq91xL77iNTlFanfz47PTnUC1rynJeTveId6cvlEj89nnG8utLm64ou4jTZbMG5lnpFx85qCYtkG53cc+Lgu4H8exr680F/ZTmC7C3YHsLt8KUSkvByEDwuwzgldE/pnFM2SKin+3uueeIeo9GUEBQj+Soy47PfJHTGz8x/I9gE6e16v/SM8BcsMyywhy/Jn2eGTjJros+mClCBw7WkHXW7v8WuJn5b3v65v4RUHfxuwlX+d1ELP9MnPlhF7Qz+b4Y3/ZzC2z+84+DroUV9m62wnfRqBsNEyhHTcooIdQiaMcl2BaFT6DkEJezLvFC2x6DTZSNqYpyB3RJ/zbhv8yEpA2aXqnGR+y0O2yQlZEZvLXi3fbGS4JniGODuobqhC2ajY67SQTrSvwON4oFX4KjTXV+SY7vJI/80/Ua/oQ5b1zDxFE7rkOrS5rfks1/NzpO0QGIlxwDnDxgdBpH7/H+iz42VC74QMYySt2Fj2tEJ+AgV6+Jbh50Lb4UpkDJK4KvcKa6XVTV6UqBBiI+da56ex4lH4kB86YEr0P5OKFEEyXG5YmxZ9qzXrx3K5wA+6+WzpjDvkjk9INgZaDuGAieAb5L/psyHA7IQdTthyGj2AESdOGCAU0pQgrTh2CsWJhWuBsjjUYOFZsIAu/MuX5REv8mtO/xYS7dirqCLHhgpZE3nROecL+YJ9E6jYg1ksiEktE6EhiJocreRPwT0FI0aCcoB/YJHdsog5HQjLKmmMAAAQAElEQVT8CXoAOVOUC1ulYpFuLiErgyjYDmRNboOsEVkj6URbB1fwOKjaLNvStT2nawst6Z8dvGSxXS6WWvJi2zYEedOp7VrQyC+r1tOiKzOx+typh8/8/unfgkOkHl95kohPwZbivu0xmnYbfONAUebTgdep7ad3E+lISqggwUNTVaC5H2XP51TkBYd1WV6APvoFfW5bQkrZ81T4kQSbaxV1lmFZBfnCdwVUABNBl9TS346xW9K/ePjsf/2zILUPXdfHQ6vXEh8Gz/5A7Yi4OVkfcxB0ygHRHS05MMsIdt88vjvGaIiH0paDIWOnwjgLe0U/mjar7zsticU1Pva/tT3hYXfM4dIpB1Bn4A44XZ/oGKzRdbJexx8yOz0+lg98znhA+n9v6Pyd0zs6PTml/liLrseSpIEXu4pfcAYnsngq4ndiwzHFvJg4vShggj7xjcKMgXYzpmnUxMOlsMur/vUM80PPQVKeF2bqEn2LMnmRz9p/sMPjUxmLSn6mJkwzRCpN0I1C6lFE7czmuwUhzzKF7LqH9p9KegPnINAmEY/eyO01sEiNjMNWY5kx8WIyMfP8tygmrOB9mBLczAN1ay1OzrQ+e6DVyUOV7kRbLXU+ZP3i15f61aONcBvyUKSs1LTK2SCv7JG+BtY8cz29/LrSVhs0dXFGnpO438qnp5j02Y95v074rIX/fCn4Nd2y3vlk2h451tIsp8k0bullgGy3zU1WSq0UbedUlE1L0EwXyh0zibhrclbTtjyTstw2J9pDI4GNeGPuEaxMNFZtipkX/Ynn5jSMahqpMuEK86HJRV0a1WmjdPWJ7uSdPrh/Kh/+vH/vVA+7rDNJC8HHeprRkdEvzxkEFdLMMyTznIEtrszdIPmCq/mCuq9HVbEP96Z4bcSZrCm+gwLwidcRsnBN4OaaaU+XZ5rvxk3dIWcJxnUtLrrOw+S8Yc0U/ZgLaG+H25o+w5xFmTpjppnTyKx7gLEbcyMf/IzZ5RnR8jCACHXWv/pqebnqiYFeg3rk3uukd+5m/ei9N/SH3/22PnrrDZ0RL+nyXGl7yQHOhv3VRiMvbRX+ftErU+/DHxHitckyHNuJwE0YSZd5IRfAdvzfYEyGnsA/54vuyX14KdDxaPeC6T/KPy/QOGyB76X68I/gp+kXXDiF6NZLQzEOLHucpRQ1xGUGSVJKBBv5iuhiIHsCBVRJOUktPB2HL2l8pDz8Skt9olePNnrn3qg3jjc61a+Uz/9Gevxj1ce/1LS5iPifOIyo7LHEuosorqSKQOthirF3SJqUVIyMRQb7RpFKGf7MPVGbBJMy+yajMh/LHvHOwL7TtInU7y8j7w0j82hk3xd5yhP5Cq0iI4D0SF0mP1/owT4F0I8dts11FWvZYdoMiSrBk6hvclbrdyOeSy3rip9PLWtM13ZatH3sq3v23z351ilY8p62Xq45GGK/y17X5YycETu3vPdd+V9aXF7p8vJS8U/DdlccAoEBsK5sOBjZDFsdsINmbJzSfsQPo/2ztzmcp/kz96HSjwphxm3aPyxvDck3NCLWd3wtfGtiZKGVyBQVbDP9BranUJw08d4X75C8S+7ASNntPJ5u5zwSVNj30gBltKM3yuJKlE3dy3MJupNog96CbwpRJ+wxPTcpxq913EHb8OV1HD6h1/UFmt9Hdxz6jOwjRtpvN5v41w0D7+Yj+wvbOIbsQt+KRsZxZzpwlz22bdvOYY28TEQXo4h9Ovy0df+sz7wN8ZSIhwyhIqDix0L8Wm4J3sk1yEvXEPJ06+O2hz62yOr6nnfmXh12+NmDa3kPKhp49y+0nZA/YXdBV8VGp9Y1v9tP8eOUCVvoITZPvMuQYw5U+Ae3pa9zeynzX8oNtjXy0BR0jLyHVeSGibRxReigbqI8oyB30hbfGxsO2AznrQP1+NctxQgW7CjY5XSiH0ahfQVzWtAXwE7dgtcf2+G6ah4LNgE/OGu7BD0py/ZPECdsqviHTrGcpUDTZDW5kWjnKs4GYU/q25b33oXWvPcueAfOuvWZEDzCNhkWHJjozEQnRjo/aEfHr4A7PyK5Bk+ZpWTEGSiN6WsynfPCs+BApGOhcQcMNzD9AJejM8gbcfpIMDmIPcjRQegevoZOOVAWBM2SF/gjFqtjTrENn2R7wTJPzhkXpVtOmnC+URioGYN10Afrcj8K/bfJlXREn+FfQo042NhFSoBjn+Un68CeNrfqQAP6tlULzfUZP4hJ7L4JP2RDs11R5wpkWaezgt/0rEZt18akaJhwLe0UH1sWnqXk1N0jRYYMqO4DCSMI3ZlAirvrKnyFvkWefpYo1+B3vppGSaQzaArPdd50DLacA9wOkiJFtuC3/EPZ/i34Gkn0PhGYLZO9Ixg96Wc0ba/WvqO/s+8aeLMU98y9xa9GHw+uFQHs8T7h0GZNvvHpcbaVhVglThmrebEesRhfUJdyVtfbrwutOdC5Bu2PiKM18bTaYz50WmjFA3FFrHXYd4g781n3EQdPx8g5HArdOT2W/2lYxwM2M5b2Q7wR0Hf3fyLW/OIyDZOcjk4NL1LUjWxIBjYmwzSwAI7BM0VbvOlDILrBpfnjnGEPzZT5PtPsiUOZ1iqMywRu6HPO3AHGrBo0MpvbHMpyX1ImMRLpjJpYbEChvujmk4nXlrjPqWrexA3MPWPLWmJsSDcskFvt+BbFc5xzHV6CpCuvVIu11nde0cn9N0hfVXt0V+3qnsb2VE92rf7m55/oZx8/YpwzchXRmpSVsTHnFp3YyVUlFsPZshRcEK5T52cEH9lDSpariF6CLMSSQrp1JUHfQ7c+B965raLd1yKPEVwvbE8w6uv3cR8OVjkfwOkJxPg/k0Y9DV409WCn1ErEUaxD1ynxlUU1twwYe1VSULz5Yr3xM6LG5Jljp0kSX7iohb9HZN9mLbpWx+AOXwqsuyV1rSba1+25yuYxLyePVIdP1E+P9XCV9Ttv3te/+/639YMHJ3qrl+5KaqcisW7IsZy5dw1HAOL4KDPPKcMzX1TOmc+5N3v6ITX/87Bn+1omPI8PduGWQ3ZOqWP9tJtcdvUBt8uH+tueo6VZngv/LQVDbPVm0HLfYELYPhttrY/aA1vQnr4xZuwXCs/8kZgaiZVdlnYwjQbDMRrOg5Dn8efLAVq6hXwY5IOgNbp9CPT2vZU+ePOuvveN1/XNV+/p1fVSa1bXdtjwkgxYczMvCwl+pgsxLdWEcPQgUAdEHWQf+jST1FTJ7zZmg/zfweWevAy+hl22+V9Ds17WpESDFnglclwn4lXEp+OyOqXOsV8JzgMyp0ZtW9RnYnr4tZrhFzrOv9bDO4Pevc9a2Z+rufypLn/+XzU++gmbi0fE78SewJFvLTNCHn4s6CDEWdbRiGwdgH7JNTDIljqlAXNWRmlUmKSx9LOX28WL+k4DBx4Db7NbML/LDJr4cnLiWTGx35vg9f5Ols/eS9ZhIwyrMKDXPVw0CvyjZbC2PbWnY9/V5Bz763gnads53zbys0zUt+Rb6JnUtOz+QI88bZ0qSz373dM7p/E/qlmxx+3ZAwveHXp9CPTk8lwX5+fy3wi69KEQ8C+DzqGfXz6B7ro9OHTbcDCxiS9lB55RRba70o8ZB9/qqc/shmfrXH4J4DsZ9u219CTRZ274xfck0ee5uqrBPw17+BaEn/BVys3MwyCPjN2IH0byZS830my7LCVJyCvOhp4klzP5A1y2XYUx9N684IsYf3ysPZ+QYREl7EcEdMeND3ns+4vzCw57rmZwIHfFwZztEjK6vqMBErGx7tsX6CETuQW7C3VzHyYVeArlHbE62ibbUzTTidOBuL3ByP69zHXwTqDStiBThw+2Riwdyk7RIXhglchbXyEVNGFbBkl8MuBynfs7y3UNKIn56xbk4cfEaG2eQ35EgefbyDgVbJvgcH2FPlGuoIReMf5ZDfuySrkEP5zkK21mXyV4kriBpJs02UNhCy0inifL59DIZ8qG+FRsVEDBbxt1+xOECgVE3nzkoUQD0hLtE7nDRR7/Br0caKTYTQ0ZqfK+aLvsytiDpsSczvH+2+UmJHoMsm593MDOckecL3TIGHDMQMAbWwJhtz8AsjNHeOws25HsMQyzk1KoSBK03GYU98pMpJFgioHBwQ6QBmOanClhNLKsuzJAI6d2/mc6HkjrtT3Bz+Ts+0X8859Vv4qT6uM4ADqeFyte5jsmboMu8wt7Co6xnUaxDrRZz2Q9oEIz3f3ACvxubYVB5UWdjdK07/tEvsIv+taFHb16JprzXixadLb0x/XiU5A7srn3i73II1j7nlLLIPtll81cYTNv3gPMa9v9DV2LHtEHGnDRBtttI4X5om+zta7bk+DxeATFbcFcrphQ6VdBBXnaTlBCHvnqdqQzr6Jm5O5ygS7glNZBfSqlf8XtjT2fJUz4y990V2gJO7ww+ZBuwYHggnHsGKvMQ9TPWlaVOKG2jhF5jhPHQIAxKNBsg3tpP8+HNKv4Fdl6P+6JsTHfyFhN6DZvk3PE35qNsGPliIOa49MTnR6fRPysOOSxHa0y/wmz7TmAzbM+5ydNPNAr8S/kJmxp0dUxPuv1AllHOotfBSH3ZKn1okEWHmHuVGIep0teFWhHhiwy8ZV9fg30Oa/9J/I4Hynwjyp841t8SBQHRGwwhq2myI8ap53i8Ag/DV7ESUfsrAELsT4kod9yDdshdFqdx8Zw3nU2daJugp9WsNKeRUV7FNIDvNi4XcEfAhPR4T+ivbNN01Zb0skvS1nKzJeWQ7Z2daTUr1Xbpabcs93rtVWvTVloefpQdx++pwdvf6jm6DVtdKyc7+vTi1Z//YtH+uuffaKPH1/RrkUTM6oA2UQUkMKMFTmQGftkGkhZmlFIb+NAJ5Wom6FnPnNb3dQjT3wSI20dTvV1/sxGCsd8OfTyn5cR/w/idaO9WZHdD4jzAcYjebyvsWd+2QQ5c5M8uypLjiMjUXENZyjH5QmzRyLNINVRkRcp65FfuhvShjXfL+3LJmuRBM9Obd7Fi0ynSy2mS/n3bt+4s9R3H5zpdx/e01tHC92F/2iSWq9BXlOK+DQga6SOqX59LhRV1EiZu0ES1yHvdiYc0gPdtC8DRnwZy2+13ivOXuG+405ucKs+2Fx2HwyxhgRRLh0wUw4Sbkpzbn+H2T43TLFUpwe4tVg/53JRZtzt5Xyt0bkmStTuU4l3yRvQeNzD8gryuKBQsrzAqJbnQk8PltTcX0lv313ou28/1HfeeV3vPrins67VEp6GQ6CeuGw5BBLPibAvaw6TROpw2JcTacIqx7IPgfyMTkUK6J//J/rnPr4o/km6nGMN+idR/QJK7cMXYPtSFoee48tw3ocvldgzeOfTAbGcIS0zCRL7ijReqhnPddRd6JX1Rg/PBt1fn3Pg+StN53+l3aO/0vDrn0rbx4T6yB6j02Ve6Sqvtc1LDanXyL7dc66gvGb/DnmHhi1+36LOmg1efAAAEABJREFU2LFDHThoHdUyxxpqGg598siJ/G4h7Vaqu7UK6bTrYkEprM+FvZ9T8VKogsgDyHpUjQYNhc4V6gp8hT3Xc+G9IgtNDbAjiwYVSb6SMs+8GySlfbl1qoxN8KKDmuBtTZO4V1wNnGd/bkqmf2jQyHuJyLf4x/v2btmpjS9aM90p8eXd1e5KPgzyPxG7vLyQD4Mu/PeCOBBy/pJ6/9/Urnab+Bckfpc67CmLDp/q3mEj5T3R+gUVynyZHnA/XhyzZEujTUjK9HmP6G8KKh3iQgH+z1BwG/cKrwJxo27E/0P0ZSP/TaTdbosfBp7wI5hCRsmVVJpT5wtlp9gQwkmhmFrcR/hRxrWnM7aFfUKJlIeMedAtsNvtdMVhzwWHb7fhP9j96fljxd/BxSa3naJ9QdNet+UwngVNhfxI/Uh/RmJ1hCvKvDe4LVVQpIrOicJELA9+JyeNMvSDjIIMo0KjBQ5LaDBIuDK6TLcVZc/jtod8KMKuhNMTKU2ESl6Zikb0Wa7LASoLPIe821rOhNwJYgEVTNg0l2WW6Ifrxt2kAbg/hTbCNut03nCbCTrbt2jjelTGZb3OeJQqNjCRQjaPYA2hs2JzFe6EngLmV8RZ5K5vll/2Jac0h79K6Da5YlfQXbAup8QOHNQI20xI3Ga4PYX5Qob7gsAod+hf9FnLvtWC99WGsvAPE1yIDJ64FUQfMJGfkDB3bKKDk+w0H8ZcA0VhEAuYEFVBAjkM9t0lY84rPhXJcwcKVrtkhxsDL5Uj3jMmBn4kGIfdEHppwWl2pgO9eg4N/OLdszD1uaXc0rkufjGz4AWzB13bq4EvE1TZHRYS0DcB6x2xYiQfvwLCGQN9mctjBN0Y+ifyBS+4l6JnCSlJbc5qkd3kBptayg2xkKK+IFfILdg+y0CeJ852VPFhkBfVoUg+/AleCQVzmUgqfLNnCHsyfsxUZ/IuB5/z0KynRN62GYihHHTqRZ8TaHLW7ANLSnL/o5/4eYI/owNrsGSWIXLWVejDBCo8Bf+4zUhaMKIEreo6pU0xDnR4KuUa5cKEmNAi/JTjlz9di88YOywjkKtmX+EnfO6HIM3lOjmubByyZFnYXLCpODWg2V6PR7dkvHk4iT4jUf4k+t6gxw+vRd/HIVDXtxEvbpOyeFBKli33zYtujBtjRVqB6UKnkdCXyGcVZTYCTltss6wVMbfmIOl4vZJ/BbRaLYiNTL9rALPUorBrGrWg61p88Qy6TsvFQouOGF906ijb/iZbTsJQTEV3xYZSJzlO4tBn8OGPwcOIxX/gITEOzBtQ2PRXeGusOIVuVOZTCVT6Y+uEhc+i0q+AediYTKS3USgHNH9CTsJG4HYFGyOlurrz9EGMe256qVnwLdtCU1ry0Fxq0IrDnFOpu6f26DWt772jk1fe1frOu9LiVV2WtX591eqnv9roz378if7+8aTLoeEBa+9nLGX6TPiGWEFtlIWvEzoNZYwwSOJK3G8Dn9IaIhd8lXIlGxflSJ9zs4hr2eiK/HP4Xp70z69F+CIcYId9dUgeVxDji5tmvWSuL4KA8TuMp8fxxfF0W4sMVShJwOXDMAcdgn/h5jr3uKGc0Z0JwsRaYoiX7MpLdxkuNYHCxngCA5u4BfzrNqvXTuytdbTMOm1GneatXumKPnztnj68f6K3YPQvf1Y8HzrWvWakITq4z5eVA6ZAdLuYSlkxHi4cEEQKDfDlsuE8uJWl9JzLGgxXTXvpoc2E3yqaxn24weeanuExvsS6Q69us7lnxrO0KCOWt0KF6H0+6M/eMOxGBoWoP6RRcMSAGDpxln2TRy7vmTLM6SG3rCLWfjJeY7UnOubYpKlsqdhKx6h440R6//U7+t67r+u91x7o4dFaR0jveF40vDw3PBvyIU6hl1x8l/8wdE2FdbQoofgAqqMM6V+v36oH8tfS7ynbCb4Zzr88EqvIHF+W0UpRdt5ZYpCgq8CxyUkFROGLAtdIccfB57na+lin/Ub3TwY9ON1pmT/RcPljbR/9jcYnP1czPVEuTAoVDbQeMHybGu3AwII+IG2S51+Bo5BjbcujModBiR1KZr4l0DAjmBbK7EuzJ+XIBB07lUAvH/4UaIV6wTvD8ioyjUPvElYIJIk7SudpDGvxvgrCbAkE8jIKlECF13nS0GEJCVuTGvZZib5k0r0HJeQ7X2hLQ/njcqQH8cjJ5POe13XFdrA2yHXI69nfLsGCL23bvlXmuVWpG/gyYsuBiH8V5HTrX/mwB90a44ZDn622PAPnX5aMvAuUQKGt9bhrkVKuIPLYEvTbaVSY4+Vg+58Wg8/z3NNEfxXQ/IFxtssZY8JlE3UVr3r8KuVRG/rm/hqXVxtttlv6NBIpEyiYXlU41Cn0Z6RUwEj8OJ1BPePhvODL+HeG4JyQtVP4i3W6MAYZORm+Qpste/vLyyudn1/o3Adu55fkz/Xk8RM9efRYnz5+HIdAm81WE2Pj9za3C9ATP1+EvAJs0/U7KrJHtO/2qesL/CN8O96NtuOogfezcf8u4DrhO8u1DsP5QtzIQJaA7RYy6LGEHOEHUQ6+SMUn41/AwzRnjw0cKCjomu2r0cojYVCFZMkyimUECuUCX6XOY6W9zMxjOsOc5ndf+rHjfXy7GTVsJo2bgp8mUDUNVXzHroreiX2W33dmG0qcA4zQDnCdNdTwQdWBz/RKj9iq8W4rbEkAAnymH2w3JV7JoBfWixKp+alx2YBW8UfFfLelZn8lUoOEqxRu8Io2sDqHblpwntJQ6vbz1j+86NtWXmVxlsR4mt+tAxOSjIGBGgi8gXTaY4T5plxoX8KhE4Nt/ahDRkXxvhOUfMUg4bgBx1uGCPaEUWLQLHvggMd12Io8aeJgZELXhC3VRGAjG4Kjazt1dKBrGxa8xuJB4RupCqRMKSO7ob4FTt1O0LAsbC7ItWzrDqBrpjkIRtlG63dquu0Un2y7c5ZlzkGa0Gdo/hQSfIESrtk/Bd8xmylPM/CBoBX6LvPSxJdt9uAJGV6IZ52VIsBe89sWp+YPwCs4iuVE3iX4o7LG3R7JuVHCduED8xoD4zExvmFf1vXH8i2qYp/5ZN3A/iqkI7oC6B1vwXUBaG5b4ROwPCHLeSvhsaEWe1qmJFbJ9GJbGAP73KjoQQx1brGHjQpUmb/AH+ODPwswV9O2yowPl7tNPskPqY6HVYB4cEy0OUedsKtiY0WfUTwuyLK8wipQWDwLPqrokgFfLMTi4zz8ieUmY6w3Bg0+XmCDJ5n/adiaA6DQBXuDj53vsMG29NjUMymXi54Xv049Bz3GgsOf1WqlFfDfgVpS9q/AOurbjv7x0tMwjgmZvip9mNjEj/tfAfnfAg88jHbbHafcO+aSMWrC/oq9lRWnBCZV5hXdQMxBWkJyvi4XFhNE07YGRsbJcXPAhO+MQlppWVPCmoQ3UshIbVKi47lr1NLP3PfKHPxMuWdK9BqmXjuwGVfalmOpu6/l6Tu6+/A7Oj77tvqTd2j/hob8qh4Pa/3ZJ+f6Tz/+uf7LTz7RRV1JPQdGzZKDpBadQqZRYg3h6YtFUk5ZKUlcev4ngkozw5yvSKsSfQFZUZWU96k+87Hs2/gMwwsQrvXB+1XlEf3P/rrtZ+dvd8h+Kwxh3cP5wlO4QnhxMObmj8YjYw7IJ4Qn6J7r1puIkTlf1GBEQ7mhwpEYYBHv9uhJ+6ZoAeMSLDqpS8idNiqbx/I30/1wrhU4MnZP9BCe9++d6Dv+5c/JEcejtKEviBKhKLUwsIY4LcwxTAgyU00sb5E3L+rIZ1cDUi6x/kJEDgUuKrCe3uzzLn9dkd25W8a5fwHbfhvwZEbGIPucq3kOzSQLcSp84tRlYy4TWmLJp8LtbwNSXObFl+SDlxRH4+6Z7jwn3XsZyJyCgZu5D6C4v0zZZ/f2lEh9L8Sl17mCdPOY1xDrfA/XGvNOF9KDk4XeffWOPnrrgb754J5eW621om3Hl1F9GdXVUQ3lBAQse6J9RegBTARKiiTpX+7H/viqe58IFeOzenL4/7P0fxrKbGN+rnLHyItiFpDp2wF+PclyWMeLDwtZ5bWa2cIzuQS7Z1hDjHaFA6BypXZ8pLPVRg/uTHrleKu8+7me/OrP9OSTv1LZfqJVV9W1SOAlemAC72g7kh9bJCO/gAn42T9PzsL7RBWkfVqZI5jEnqjl4CdzyKMxU9eolqw6IhxaHRNKMBE+7vsL2j5HC4l9YlKW6LGT7JSe1VKQdQCRxr5KoFyjaM4XCX5uyIIvk7AuJuRmA3mJNqKPNOCaNO+VJ/ZxE2TacwkZSISLO/yFskgt13rkGmwya+aZ0fadeg5//Gc3VstV/GmEDlqTMYBGI7wTPi2BwtIEoLs9LqKcKCVSkmhCnqxCb2S4VUr0iXvQP5PC8hJX6A7+Wbfwjfyh4qDJeub+Wq8YkmQOel/ZU7IS0q8CMv1sOPTK+MIM4zhqu9noYnOhy92l/DePdj7o4t1hZF01CrFmjKQuj9TtwCEt8Al/oVRGob87vrS9vLqKXxdtOGgqrOcN7w2L5VJHx0fxr1xO/a8XjOMT+Q91r9dHWq6XWvAluN+PLawwliP7fh/QDRwa+R17RJbpdJ/+if4VZtYUKPTRdNFP4acRWyb4/c5vTNTbQ4aIM/MEP7y69XH9SNl17k/BDqfhZ8bd9Igz6Ncp/JaZ0Z2QnVyGEfXEbmFPXxVyaIMZzBNBO6BSnjG5nveUSGk/wjy5jB9GMO0K8qrijMHnDAbvQWythGlCdcDqte9XwQ8BZFcwws+rITIUNh10ISp86v6HrbSb6yr2wWt5rAuVtAQUH8uEAx7fRQpoG5VOCzmDhC0ody7sMInuYYNCr1mpQbJmwJDR1+Ssnv3igrm6aFsOfzI7IynvG7vfOnw80AOOmtNRA0F+wESwToxIdAptlUYVIYYoR6fDMNeY4g4BeAZO3DaXW15KR80KE4ZXyoO2BPlus9PEqZs7WJExMWiVdqiQeINLdMKB3bHp7elMSxdCDrx+YZ+w07YVbBefzCTNTJoWZCatg6pg44TMAZ7B/KRuc8BI30w/wPToU8jLSsi0vDaz2BMplUk9IW+k3UhaDsD2gl00U/YNvaJcoh7fkM/AVVlJGVlGG2mmnGW6X17G7UDAjoGKHiFD1586DzzlYh0BCk5DPrpczNyyb4K/MnEKmGJsJ+QV+M1JvMCoKBXolZzrCq0K8jwe9WADZT2DStkwvbgtMhSo9CnhiyQy8qcg02M8Mg4es/CfK+ASPinocd3IGIm8kJ2hyx/yBbmu2xFXxoicCq1Yb5aanNUR8H3fR5qJg4J/C7J2zF7/jHLk4NHtCuM16yihXf7sdYRt8E8s7JX4t3eEHqOQVuyzTLkO2aJfDfo79C26DjtSWO17g/4mZ2iN2qZVD5y2Lfm2YZIarTratXt0Xa8eLBaki4V8uLQ6WunIYNH3A2G9XsXDeEFf+0VH+0ZNk5WSMHGIEGoAABAASURBVKdiauFke9COg6Ht1VYDh0MTfbb9ZZoiFqaYeyV4K30/lCv9qfjUGzGkPeeyEkNK/o8+ZpDQr5Sl3PDAb3jQJOZ51fnVqMfnI2nR1a5TzXfUrV7T8Z13de/Bh3rwxvf12ps/0Mm9D6T2oR4NS/3sk6I//+lj/cf/+hP9+GPsT6faaM3+a4l8wJJWS5Zf8jFdPuCq2C1/srBKT31SUtBYgfbpvgw9COJDOweDSUFzJkEEzsLxm7sQGDZ91SkWo+KmO19Qpuqf1VVt7fzw2MdBiTTornthFDhBHZWQl0rRNYip2X/Q4HL8EN2EyQiKDvmG7VQ2WBMakOMlZVQH7YCWb5e7vFPlwCdtHmvFN6Wr4UJH2wudjVf6xrrTd167p/dfuaOHRyv1Eg/sPXJWbkHudDj8maj3lQnRBYdNbS7YZMoerqBOWDlTovCZbIHyeaDqa3Hl6Av2307pbQMUwMx8A2cpPedqbmh7ptt9v6lkGUWu63jk3ybfyltWg3edmpy53QZFZMz2PUunLp4djKKriDMocUXROaqchA02IjIZTsDaN5ZWhZSbMrFF+Mi/AHLcOH1wtNB3336TQ6DX9c69M52UoiUHQByjK35RNo3xz9Mc86oFuQUtc+pfX8T6jzGH1Lb8cwfdxF30EV/Es/AF0t9mnxP+PuBGb35q/b6h/3ZyB3ucPqsxQTiA7EtflflRWelq7K9ztK9EomdfZU0TcZ1YQxvt1LKu+vBnwU7gKG912m11lM/Vj79Sufypdpd/p3H3KzXtTs0iK/WdBmQNZasxXWhqnwAO3/OF1G7EiRF+HdFZJF6aUsyllnzPurvgGdCTdpjQKnHQkzgESvAJ9hnzPqpgVyWOxJ5J82ZEcjlAb0gLe68JmK+y75rzFd0GiS/a1kBhOoJQ4vpZYcRr0MyM+RnQg7lU0V5RW9h3FVlfYX0pzGiB6jx2FmzBOJpYLklczpcYicy9bzv1uSFH5TjxHjKAHXLHkJ9zVW7RzZd9OcODZgWSxD5QpkWKtEiTdJ2aX9GLQpsyF7lXSnoOTK/Uv+yVlMM3SfOnorOE/fZBwc+hLdKZQ/Bn8YFW8JNhnmw69ruvBQtHfLkbt+xtNxwCge1GG8q7OOThvQ0/j/jcKIfUNOC9d9CRUSiPtNkNu/gbuzu/E/POYTrGy+8ICw7fjtjrH6+PdXp8qrPTOxwGnQT8HnDE+8AaLOHpOQhq2lYT9g+8v1whb4u8AYzom9+3Kj2oWFU1kjPosUT/PBYTbf3Lnx3vVn4nLpQLfIn6pAyf8KPYw4t8kqC7HRRits7+hX8CFbjtXA9/XIwlMp1N3BK+NUQqxItPpX5ijsxrNVIohx2RKvTP5YK+Gpg8XsyviXidMfKuO3G+gCW0w5S5IXpmfcQmChOD2uSsJt8ga/5P8GKtojnzHhXMq4rMojhM4lDIfavwF/MWZhrMI7D9YaOsNnFL+MeFNNuPQQWBM6iWVGhnhE7Xmz1AG2RzwVipIXEB2EfCtlwTViT2IqIvSS3zt29b5nGnLrfQxFqmONBuJHi5Ha4dL8U7gsTplvw1Iggm2aiZN0kMuJViOx1KkG0QwPFedFwnnDHRmR0nkJeXl7q49M/WLufJwunpObTL8w1BP0h0p2HgUzPLEm1zylqweC8J/q7vtcidmgyThC3lFnAVg17QDVHmSNwzvA0OELaKT8HYuofzAVkOdkN3uTJBSqBgUZFl0TQu/GxuVBQWwkIQTKrotF5jdN5yzEW/ydI+K9uGkHC4JTKAAYMVeTUg2gitmb6Lxl4IBnznQB4pV+poiEzfAfwFkONCntsB81XoFeGun2gb2I+jJ7TLBbr5BJ+QXWgTQJrIR5077TpgcuX2PER7eAoyA84DYU/O+IA0RRmrkG0etzGyRFCm6FeSNDGWE7ZWMLIAmNfQQXb4eaI4iRsL3cQkHyKluRL+btpGXjhbdJtWGNPp0M5p9NmdM8xxgHtHfm+j23lsA8goLNYzaIc9Mg17C7ZW5GbadejseXjmfdwlaHLfSRNpZsGIMvmUhGf2IO+ckwQ10d6+a+mP5S04BDKWq6XWR0v510JHLPhrXhKdX/EtwWK50JIDowWHQU3XaLahygcjIxv9kUMf5yeOvR1TPmiMhxHliTrD9RUbuRSgq3uv6PCZ5/fciwNN2AyrXBcn4hRGvhXDPYp/+Tg1zJsOzx8r9/e0OnlTd+59i8Ofj/TKg+/o7JUPdXTnA+re1OV4pp9/Kv3NLy715z/+VP/tbz7Vr86z6uo+W8C1dqVHXSs6GKiirsz22Gb5Q9kJZt1OIv/0bWZMEG+Ph9sFzXQQV8pKtxHEm1vw367/sjx262uGdNOdr30u4pKAc/oUGFLIL2W/+51pN6MohQDSMirFXHe+MFolHrAZxoZoznFgNPPUcRTfbKhOG/mffmmY07oj5ZvCOlzyIB51vG55mbhUHp7oTlt0wsbxhEOgV9mOvf/KmX7nrYd652Slu13Wgl60AMUKxQ0Fg+WPXFyZe4stbZ44bJp4TlJponHdCKYQ4lRwz5hLn3cvn1fxtaPbJaJ/0eWXsY4ucj23xefRn8v8ZUSEceF3LGR4ZvYJi8sMXgLEljzzuprh4uSeovdGYF/nNrMMmYNoMecMhCgjutB+ND8x618DnRI894+kb967o+++/bY+fPMtPeQlouMLlJ51n/CjKVLh50nBU4m9DdKhYM2sR0lKFi5/XOP0X/FFHsBlX1T9wnWJMb1hdmGG5Ruai/rS9EbIPyJ3W9ksJs3JP+J+kEmg+gsdOuKtsWPO/xRRRLmRSDNrccsOoKs7dfVK63yle8tJR+lCzfj32p3/rcr275Fwrq4b2UskTanVgLBJEy+sG+y8pHQlZed35AdoEyhiowQS6z02cdCjZ1BdRrofDZX9XPH+D7mF+VawrRTLMCr7oNsolG9QvK9lY1RCRpFTMfNugAzmoAx4KnKvAa1aLzRFG0y/lRbo5kUonFPAeSFH1Im2gupWmd5nMoZCRqVUlXNSu2hJKcK/4xBhs7mKvz9zRTofJmA31XHBj1vwL+0zMDFoaZZBPqMkk+oaUpy1QS/oLqIcqGFd1N0uRx4e2pcXgPVkZCd4RSrrwAf2T4D9+uyP2d5gQUfGJzKCl7hgXGefVWVkBSRsLJp43m/wzcXG77VXuhwAz/INX/wcDoLgInIL/BMpwJ8jMTOy3/b7tv8J2Y4vaC1nN273B2zoRUdm7+/3GB/qrJdrnZ4c6+zOKTjTHdKT42PdOT7RKQdCp2dnOj071fHpsVbrJfoqh1M7vmzd6or3bR8EDSPvSeiu9gXyC3DvfbhfMgUcNVE34pstz4ct5wBuM1B2rei/EW3oR8o0uoZ9UtFb0ACot3/D11CFXCcFvzq1DKc6THZl/kuBpPlT4TU/jylEJeaQSCuSCu97FT2AmPb7rDGS96GV/wncZrPTZjOwHZsYPrRxNQju2VOtF43Wiw70WnJgtuoXWiwBadcv1UW6iLSPfK+maZWbrKZHSJZGjEId9iTsaaT9PqvSA4fMyPweYOC1C7tpAIccV8CjSxVt3R8gUG6AqdTVPco+pXzgQ6PwjWEfOfV7m6A3yG+Im451r8udutxiWWJNQwHrjnlsTYudThE5XyPBfMBAfsZEQAIEh9EIV3YzbzosirYOCtORP2GUBwwqlTiGN8Edb39XV1udn1/p08cXujhnslxekXJiut1ppN78Tc5qLAvxtMS8RLnR/MubRhDkT8EWd1jhQVyFTpRRRZ57hjEjZ059T1AtUTTBifBXZMyLODRqfZlm2y2/is5AnO9k4HedA6zs9RZ4imVRngj2EoAKrUBzK+GXvIf2n4PMYpkho2AXIC+3hT4y4QYOf/xLlYlJW6/lHYTQ1xBEuiflvM+QFMsB83gUxrAoghEbLcuY0AOrDrw1yr5XLLHcCsWpuewn558Py0BQtHMry7Z/GYrovRgPKhFCe+yyxEyNlMkmReKy+0T94QFZmUSRp//lFmy/4KOxTLevJmaddeeWMW9bYgfZ1oviSr+L60k5bQp19peRYLMc0dsAeiK6zQsK5UJaYxxGsZqAm/Gq1FdsKfAUZCSkd9ZPfxLdtU2WUb1cMa8KdpSJTQcvjpXVodKu0n7CYRPliQfDBK0AIU/0IfEtS9s06rtWi67XatHraLXQycmRTvhW4ORkPeePjnR8vOaAaMUB0VI9B6hd16hNSe6r5U3h06IyEBN8EzwAz8HBMUedYwZThNvkD11gAWP+MDaseSy8AhW/AxYUTFb8NJK57nY7mK5YeK+2o7bM7d2Q6MVCbXdHR6cPde/Vb+r1N7+jt975Xb3zzR/prXd/X3fvf0fd6m2+QTnVJxe9fvaJ9Jd/e6n/9teP9Rc/vdSjSw6OulfUrh9oGHvthqyptsjNeDnjItIGKGMyo4fRXhANmOBRwHuTmUN7zpmu2590u3CTN/mAa2rKIfeaTvm67l9Yxl3/KmF3MqxO5Hl1DSj5WUBwvJNcj/OX54kjGnEpwAQgkhjfosQcz8xbl69hGjwNuptIi1rSNhUOYYr8z78WrEUro291ZCxb3TlZ6tVXT/XGw3v65puv6Xtvv6EfvvuW/vDdd/RvvvUt/fCNN/ThvTPd7Tp16CjDoNicYVRB17NXA0+A15yGLaYnbsaOHIxN3OfbTJnzt+6fQ77F8c8q+zwf3e7AXD8FyWvsnIviC93m9jPrdR4hXDPx1t31ZR+Bc9pRO0cLGS5zCA7XgoixkfIASF02GFePqceWRozunCsEBlzUzmV/tbfjm+QNB4+Omx5m/3OwM8b49bOV3n/9rj4i5t4mvk5SG4eLXS00K+izLcXLZcB/C8iUigwqxUQQjxE9+0nPEv47LbufCUe8KASvfkOfxPh9VpSJWQk9LwTWj/SPwPP6k/Sb+mQptwRxJvYMyb8+817NSGmO8kykN+yb/AuglgPzZbnSK2vpqL1UHj/R9uLvpPKYL45ZgxdZU5KuhkqrljU0y+t4w76qY061eyTKGbgue2axnjrhfB9Zlb1PVWF/NkIc4RvAqEkj7QuSjZpH2U4a4JCYMaTPXMiQgZxKLwPWRV7AOkqpeiqF7rrbKLSZ2KtV7CjkC/KK+fZ58yZoTjMmtERIm7NShgrPiA1u53pRl6E7X0wfC/qLxnGnyycXvLNd6PH5Rfyh5wv/4eHLcw4TjCu+29hogG8D4l9ykI7sbwcw4ZuKfRU7iuVi37hHIS269XEBmH5DxYe0s11P0Vww/UUBP5K4C0ucYBFtbZNsxz7vsmGmgo8K/p3ox7AbtOU97GqzJR3wy4h/kBFtCzEw4QPzbHXFlzxXHLRcXl3qcnulDevwjmf3Dl/4ObND7miwvx/xjQ9/Lq+udL65COw4SCoY0PLl9ZLDCB/6tH0jv8/YchQrRybF/XDLOatvOy05qFhxSLSKXwKt1bH3d989Hrbrindu27ijTzv0hy22J/oQbkcBAAAQAElEQVRSNUEbsHVL/RW2uM2GdMtB0IRdDJFsQIXf9g+8D020F/FToLl+TuGGXvDt6NR15F12ve22DEQ6Sy0jMTcOknlsN02pc8zCTXvrsoxK3mmBoTgP1+iU8kT8jsBpoewvsktFWkrKTcYnDe9ELeg48OnxWc9a0UPv1OHDpm1JjbncRrlTQ13bQwct+7KELF5z8Fn1sLBGCNuTJK8gtlkcDtYZYdvMt+8mvJU2e9CKRzC9uClj+ix3pu7vZW7jEgzuH55GcYG3qPIuhmBmdOLQp6Ef7kOrhv8yVGGHaJdIMzobaE7JztdA0M8YCWpjIp0I8jp3FLZKoxugm3Kh0wKVPCzzVRMpzqDHHgwH0fnFRr9+dKFPn5zrycWFLgj+q80k4gsHJ7U4tc1NSMl0kiIv8VLCSksr0CaCtAQKfalozSAF5JPEAjMSMp1OyMo8VLJTQXc9dQXoWRTRmYpM4WQpiugTzgpH45tpvyC4PxankFFhhhvH1uC1DIYl8q6iLH/oASYo2uzptBkJ1sKkG0FBxwjN+ka+URiYfJ5kI/QC3bboqQ+6Qx6ywyArSCr0E4tI0Y0dE4ExldlfJfI1+uigG6m3FEPIcrvovG4+QaMuA8Rcyy20PUD4ynyznLltCRq24X/RtoICxIIRY+KxYbFzXnwKivGcMrSOiZZ5cTKv/23xyJgPgTEOsqzXp9aupykxSsviXFLOtlR8qoSNiCWliN6E7JbJbJ7gchvz2FbS4g6SF3aap8VGT/yDLfInS7lNalgcMkit+FQV2nOjshKzGdOSfOLcoJcm2FDxe4GlRDrtx5USJmIIuiu5AINTKDsmJuLOGDk0GjhtiZRDm4n24tPQp55FyfDfDlqv1jriIXBycqJjcMK3BienRzo+OmbBW0q10bTHyEGKMXBI47RMWWVqNPmfFaiXSq9pajmkzRqGJrAjNTbbrC3tt5S3m0abXaOrbUMP1loc3Ve3uq9+9ZpWx2/pzv0P9NrbP9Bb3/oDvf3uH+n1t/8HnT34gZYnH0jLd7TVA316sdbf/rLov/3NY/3Jn3+sP/urTzkIKnyrsobvTdV0ypoh1ZYdX7tkzMkz35PwdW7ncU/2dFH4EP9VzZ9keiJvkIg2M1ygDVeQXKQHSvKlF/qEbAQ4faEG/8r0D/ZAZZ4YHiOEMEyMU34KRANDOd8TuZlH5GYk6Sl+XddIVCgzjkxZ0igqoyuz0Y+UdboBLd/wddBaXkYa8i2b355vppe8CBy10mnf6h7fwr3Kwezrr5zqbQ58vvHamd4F33zjnr719j1991sP9MP33tCP3ntTf/T+O/rjD7+lP/7gW/re6w/0+mqlo5zRrVgv6LX2Xz5jjW4+0yFLBrsEbCutDhWkeY+ZGrKg3L5ofbv4tco/a69786yBtn8Kz5ibWieAi8LNNZfNjS9YH25qXiDX0AYcOEOWRQEutM8WPFUP1eWihpwRUWRSwH3JxNFMHcVKG//EpSWW2rJl/P3Ha3m5hEeBEu0cs4VjxhG5OwJjB9Xws+H86pEuLx5h7Ki+mcRqqXaUzojLt+92+ujt+/rg9Vf08OxUJ13PIVBGUkZSRl8Wi6cv7JXiEIg34dBKFQzyJ0GAHO+8CcKh6rnpLd5Dm89LEfVbuZjinuovBR06/1Va+AWybfMXVP/Wq9IXaSQQbO+LQOFXgpPoLzzHCxuqytpXkBEHK8R9UmFP5Wgf4dpxML4jbndaZqCNel1AvyCGr5ShKfHeQpst7yEbakat0LJUy95mwR5nMSYtUNCzV+7Zt7WsBQ37y8T6KfRV7dwaON1x3LMHsif0TdRPkTedyQVHBYrATngmEVtGJp2BYTISViaoAfop8jOqFDPvkFIswoZDeZ9ib4FaIoUGj55qB42mt69QY/7YS+40cqjhvaWwudD3EboPJHwIMe4G+RcUl5cX2nKoMfGiL3hwIOYnwDoRD8is+VNtDSyFPRl+x4/er/uXGCNtB95lJvw6oatSV2xHtKi0sa3GLGnuxyF/O4X3dvEF8za74JsSGWSge25KHrqwQ/u0kDds+2Q7gz5zK9qFo/f9p+/4oMBj/h393OLTK/x1sbuUfyV1Sf5y3Mp/k3PHHmF3OBCCd8d+wdjAY2xpazlIlQ+AWt4r+q5V2zXoSwGhT/GZbbfuKIrx6LL6RQcWWi3ZOxyzB18u4xCg0vcdOi85xPKhzhW6/V45eEzop9MdeY/XlnfODZjTDeO/i0Ovif7XPI/ThLyBeNki0/nJdfjB9hTyhfpCar+aNrp8qHfqOmAeb+WoFq7nnajGIYZphmJeZFpQved3G/MbFVolM420Ix92kFbDphpJalIK/zW8T/qQp+955vX4CnSgb7s4MMHTnDdkeG/Q5AZagx9b0KmF1+2dOhrcvwkLnZLQB2GsnJXPnQr2DbzjD7yrTXMVdwyjsdsEnA9U3ACwX7QjR1IAOWgFqQHqisukFRScVaOMXKT7fbPNtrdVT9rgx0x9hjdHWqGkuZ+69cmQK84sYATwozJhVGLqJr5fFEvjDHfGsOIDYGT9S8rxZi4JZZVkvpJSzsKbIWtEV6GceZHu+kQpBb+slKCUNRNwrm8d+DTVNeB1W3BwxIiT3XTWlW2K8MssjoVebowc81R4x33/xAMg+KJhCqck5GahjDrzzzrmQRADJfolBlRMgkJaYIqBobJit/xxcx4GBVqhP2ECvRwpj5RHvOA6nIVpyS1YPIt2LAT+3ydeXF7qYnOliUlmU5qWByR2mRF1SHHO7VBkBmQX7FUogsamUGqwBl9AZ36z6Jc4PJmwP8aO2sm2UI5uIcPjVYJeVUxETdDMAzwukD5zmdV8NsUmWIbz9SAT2z3eBWKBVpAwosd8zlOkT+jkDouquxAo4Zch7Cz77iXSFLFouhe0nccCQQk9hqyDMi32/UjymLb4pI1ckvBLgk/wBXTrg24RLyI+s1MwUu2+VafYXkEBwWd+6PZnJSYq9lp2ol2CLnxXcOgBlbLbfwamG8itBOZUJ40+9GHRdmwMxIfTHeVhGoiPeSStIueslm8M2p6J74Wt67VaLLWOfya21poDoNXqWIvuSF1aK2nJHOkltlKt1lq0J+qaE7p8hJf2yKfkj5m7J8r5hOl7B5wptWdqurvKzT3lDvSvKIPUc/Bz9LqO735TJ6++p7uvfaR7b/xA99/6oR689T/oIYc/99/6Aw6EfqRu+ZF2+S093pzpl096/eRXRX/xd5f60796FIdAP/7FoEfnHWP9ilZHbzBEa51fMArYn7olh1TCS8I2KWcjk89Bg3lO9fSninozk7qmOp+FL/a4ldcXfBJ1Bsm/Xr8FD6Si6zE6jC0kZ2ckxnUPgkCJfGaAMg0ZUka7iFUDiLzkDO8GYgkAWVMzoxAPtaXFHoixONoUNXWnNsALx7TRcrrUarxUv3mkxe6R/Eec7/JS8Ppa+vb9tb7/5j394Qdv6d/+zvv6f/7Bd/X//p+/q/8P+H/9/rv6Hz+6r//l+2/p33/0hv7w3bv6g3cf6EfvPNRHD+/r1VWvPAzyS0krqe2yckOGy7MdY8gpaKZnSgYJV3CQ/qauG8m/KYm/aTlzj8uNWLIlnq+umTGXYaFOgKWYAmPOXfBG4orPxcxxuLO8R7OJtkYU9pWHNV5WstflLCO25/j8ZJaDzSig6Z6R8j7nxDFKNO4tzXNaSFEywpC7Ti0vAzkX+VeehuNoSZ3/JtC9o6y3H5zou+++plc4rVxqFy/SPsBseao2aWR6jHAX4IsY8Lwg8GpgXnerq0ACvpw+D65TWDnnvuh+aP9FPL+xOvqkFwX9/o3p/RcgyOP4+d0knm5XUqyMQy2O0pbnNrFMvePLmGNnZARG9iIj6+JOHTF71Exap62a6Yma8YlaXbKHmdTmiWgr7BurhpK1g3tSz3Ts1KNjMTZaTI36MVNOQMisSsw5GcwB5YE96KDCej5ji8wNNcaWvLELngpvYa55L190+CQyGTidkehBogeZNPNwCjDTXEagAnrOh/1guYWKhw5c1oC4Q3GWAa/3l4LP9dk3OCrWDz6Q2G34Yh/7OZgp3jeDHS/9m82GF35jq4HDgi1l17u5X5T9q5QVe8nVes0hw1qL5UIt7yWZh5D7UK2DNah6TeSFY0L+FviwYcd7jDGajh0VvgJsI82uL/uvYPeB4PyMmTLnK656URSFHnxSLJfOzDoO8jTLol7AvLbNte5XR/+6vp9/IcKeuu3byPfke754tW9tiZ8B7usV/vXhz5PNpc45QLtyurvS5dWWL0i3unQebBiDDT4f8H3ow66WPUdGZms0eDRiRMpNAo3arpWgiX4U4jQTO23TQAe5Vc6N+rbVcrHQ0dGRTk9P449EN30nu3rLu8PmcqMd47r1+KJ/Y5D3wdAl9AveOx0Hpg+7USPvMiON7Tv7bUL3iO4RuzebHXE0sA+fkA8H79UFbxZ4ZhvtGZcAMiqY4JlIueSP04LfrWMk5RKvPHIq+pdAYZNWUM7rUEgmy3uL0AQoIB0bCqjMeQhwZXzWNlkd/vBYLfHBou14d2mU5XYVGUYhLbINhXZQqI1Ivk5Np4B/scYDjoRM2jBOlfzEWcK4K/hikt/XJjMbKSHXusr8nlYgRl+gOxt518/63EfbIewwqzto3TMKsioomnCO+ar5yNuvldMmSxEyiRy1Tas2N9ic0eSaSluy+DMHyKMwk1xfu03FUDO6QWIaKwCfbFCl4QQ8UCPEw4DUMKIqmKjHTSyms+iEQcJJWEICDcdNoAQtKfGCnUxONqPSpYlMRQoaOQBqcpJ55AUWnXslcnPNXNGxqBK16HOedeYWPVEDqLOGcF4wWU+CrwaEPMMOTLMCBFaCinrd/lCmz5ZTkFPoeGFSCOvnZuiCvVAesXt0vfMgaC5Hu6rgp/+Fvo4YfcWE9CT06bv/ze0AX85JXngSC0TBxgna7PuElkbiIQeJPiSCOZE2ygy+1FLXoDVF0MShF4E6TbbfNMFbGOMKyCOt4KPiFHgkyr5Q6a/1FlIhkeqnL2wUKNhXXJNFL7GFdN5K8lDHppoztigmy8Di4v4VOAt8VMkyRvxgmO44G7FugGeEpyAjL3ux0sWB5BP8de6FC+BN+eSzyV34YcLWKYwRVrlx0vVnT0csJOhUZ+zPmQwxaXtE1my232M4emMBbaT/W8Z7w0NtwNaKdNFW1BUctuVwZstiWxEOidqKjhmVtjIYb4FqhmibTMU37jW82B4+Z8EcWWyH7aDddqvN1Ubb7UYj3yaM6L/aXunq6lK7YcvcHQDewq/THpaR8FnLgckRhz93Tu7r/t23eDi8rnV3n+3IiVakd0/e1JsPP9AbD97TvbNvcHD0ALym4/Vb8H4D2rd0//4HepUDnQevf08PX/++Xn/rh/HPt9751h/pG+/9G33zg3+jdz74Y7317T/W6+9S/s6/07e/9//Qex/9B732zv+o9f0faey/q3N9wWMqKQAAEABJREFUW38/vKEfPznVn/5dq//455f6//7Hn+r/93/8nf7kx4/1i09bXZUzqXsgNa8y/0715CLL/9ew1K0jZmuRcia+lSkrUPF9xeesu0qNZiSJAWCjVsK/NCM2aCPaAMuZkaFrhunIIYlrL8JiPoMMxxfVH+pg+5LLln1V+BLVn6nO9PPlIMZh9uPeh3Tly8q3XPwZC2bCjQ2IxybNyOLDLTFmoKSWJRBoRoXZsE2JqZRRxJRWl4ra5Nk7qlTmCQZOzPfJ62rTcwjUayQdmlY75O7QMrBZLSCBxhjO1Vxx4LN9pJPpXK+1G310b6nfe/1Mf/TOPf3P7z3U/+2DN/R///CB/t17r+p/+saZ/uj1U/3+gyP98N6RfgB+52yl3zla6LsnC70P3lkt9AZ4dbHQPW/esGmBbnoosmqZv5kMlwhrarhcSTJfcyHL86GT+z3jmhvafJnzNmaqbuQeCKQ3fBmPCjRPAZbfysUjVMbzlRXIwNceEOKiKJaEwIFQeJaY7vLkBxxgKXfxhZA/h+sg83bq/AFPNzNVRCUgW/AqCQVzNdwa6pxCigrnM7QDoGPICGeBahY/r0bk8LhQ2/bqAdX0HQ6eBYfDxB7mU8LkjXsrffjOXb15ttRdToZWuuRrgI06Gbs47EzMEc+fhNyUaERaDQKxgghO7MAa5mXRIU3Y5Pw1PHh7Ppi+8GKKsndUQF/xJyH/hRH20+C3cNmm34Kaf5SKz7URPyUg4uTzFThWPlvrmKrRLssybuJIxJfUFEBMNuy5urzVGaeZR8tBm4ufabj6RGm60tGiUcfD3y+Rk0/4WcubrmUPwZrP5Gg4AGpBxxekHfWW6Vkl1oVDvFZ2CjwauJuSiObKPKpwVGgTGKAhzxT2aeJTQQkrkyq0G4jyDEEnR1tz0yCuSjkyX3BL1N0goacBmX0jnrpVR/aZq1Au8I7oHun/hpf6LS/uG176N7tBPpTZxX51qy176Cv/MyFSIfvO6Znunt3TK/fu68Er9/XqK6/qlTNwek93qbtzfKYzUv9B4tPTO1r0HeNmi7Lk94hCgs6RRXhiDaqkzo/YUvCivQCLDFHG1OvL9cY14ZAx80sBLeidZTkvYR1Ie1C2PEneuxMoPAuzFqyfx+tj3aFfr5zepd/u8z3dI3/n+I5O1yc6Wh5r1a+C189nRHBgUrRlX77lveSKQ54LDnt8uHJxnb+KL/b95f4Wv/u9L3GotOAwrV8u1eND2+e/y1mIc4wKO1vGo2UcXS7DJE42UVdlvdd03hNGt8Gjph+t1zo+PtayXwbfhN+38Fwx7le8n2xJN9h5CTbExBUxEXnKA3wTD0b7Da+FLtGeDPFc6eekCZ6RcTWmwzjDUz322FpABU5HaGPBx4yz7ZjhsuKdJ8owjLT3O1uFt6Ks0r5GOvMylEiY83QTWxQwvdC2UlsATYjFpDZndRzUNG2rhjQjz3wzUOKGmj+ZJAFf1DixikgPtwNPQm6TWsiJVUDaTZV32kL4HLQfOIV9Nfo4q9prwB80po56Mq6r2O2+znmhm5L7FBC8cGBYCb6quQ816HNetEGYslJuQGbcXQbIEO0S/U/YniEJWqTOGxfnIy+WVRmmBgGWNjEaAzulAm2WllQ48drtCIAiWJKbAqe3QMAmt6FGkWZ5gS/QFdDNJyXydDYMrKghnxWtzEsX6aT1TRF4gwMTLxUJXneyIW0osXGCOLDITQ5MOuhAglUzaqTXNDSgiXaJjtAv+GdH4mKCkc5hERzQnReDlmljm24DlXK5UFeQ5pf6kslwlT1tx6KwY3KOSBQ08xvWt8PWDRPSC8aWhcLpiMGpzUptom+kOSv+ywpdEJHiAnZnQG3FPiqpamAy6Ba2D8gfGK8Rv7F0UJeuYfvcLyFN/iCSHuMn7rS1fQVbFHab4QDqoeEpGTV4C+0KY1Ui4CdqPA47FooBGXapsBMDVZiMhT6FNHSaLPoRJFLzZCatD76MhC8m9A348ApfbfHnyNSr8LpPI30MoMe2JgRn+pSUJcMJOfdlnA2hlCTaK+qSdDtPW/umwHVAtX50+vE/hS8nelj3EKmi34U6f3NSvAvBL65I6GiQb0QfkVWoM++Ef0Yw0bdqOG8gR/A1OavFFx1o8Zv4jPR32O6YrzzEB4BPdqTjNGqaBo3MWZ9GH34eSBP6l9Xy7fB6tdbJ6kjr5ZEW3SpO3EcWsEa97t59qG9/+zv6/vd/pO989/f07fe/p/ff/x198OHv6YP3f6T3Pvh9vffej/Qt8I1v/VDvvPu7euOd7+vNt3+g19/8HfADvfLad3T0yvvS6k1eJ+7r0+GOPt2e6eOrU/3807X+8ufSn/z1Rv/pL871X398rj//6UZ/88ud/u6TUR8/kR4PvTZljaePcd0xPl1qGHi5Z1JlNncQJW6JuyGxtpB3RJpO0STZ53PeIyg8CROX+Wa43QGud97pDRL8MzIR8XxoVgJnfgncYqUvlCR9Vfe5/1+V9H+UXMZUn4N0S3DCxy4zhZTIGOJTmRs1ExsCh5Q8VXGZP6dC61HJfuYFIlLy7P+5S/MBUmZN6kGrEZkjQznSbvR8BJnDn047LcpG63qhO9rqYTfq27xN/8E79/R//fCh/v2Hb+s/fO8d/S/ffUv/4cM39W+/eU//l4dH+t2zrI9W0rvIfAerjG+TvgleNRieE7CYsBOwVVHbZTai2iPzci518OY9SESnbqEh3ynnnqoWmJskmJw+Hwd5z0ufbmGOpylz6fPoc+1Xdvc6H0ADvuMiM19zHn+E9/Y0iFzilI91hWQmK2jOs16ycFIxUZpR9pzXPPtyblwPG1cTOmZdJfIQiR8Z4fsMYb4K2go2e80fWdudH6mCxMbREQZ4OR2J3xJYqOQVrYjLKBOjyJz5iVu3NVBRnLqOKClgLF3ILFSEXuohRCNHyN2l9Ob9Rj/86FV99O6pjvRY3fSJFuNjnfYjT4KdeCMUu1q1qeXl7khVLc/3lq71yrxYJ/p4AFnNKGpyUcbqAxI2JMoQ2QNigu01IFRg054GldBTyczZzyJT1+SMnhtkaC+DBL9eGvrMJ2UpYcuLw/x67qdCrQX/gMi7vMfB1s/qEz76fOiZT6L8mwBiJPr+LFJU+EYnnMyDr0TFZwEP9GDjFjFCige4qCOfUBCoKIPEXW0e1eVBfXuuvjkn/1iNrpR5oc68m6Sp47BoCYhTvhknkJXyVok1XOyRC5iK2Fcww3kejKzvk+ejKEvEeGamN6QthQ54xnS0T0DIksSXdxl4PChAb7G0o8LtHPmJ/NOocEHkqshGLDnMION7pVTZOwNmGoXra6bcvmvmiP1jRVaJdgcpBT2F1hFLpKP5nEK3lpG89+MDe8wLXvovNpdxKLHFfyM+aNpWi+VKPjw4PjrVDU7IHwOnJzo9OgYnOuNA5O7xGQciR1q1S/W5x0cNWtx/bMWYidJYCj6v+LYwEgVNhX5U0gNK5GH97EUfZNACidQjFG59Dry23obbsiwxRjTlchxl/DE3xyvIdtn77EW/0Gp5pOPlmv6d6vTkDjjT2REp/jg9OqHuRCccAB0t6XMcAnWxHrEUMBaFZXPUwJ78isOUq/073dWGw5/Ib7X1L6NQXtigWGfbdzzzO+XGsUOvsKcM2MW+nO+dNdtO2TT2/iJeg05fRD/c13EYVbbAB0S4Z7lYMCZr+rJijnQITRp599nxfryJwx8OT51uBl1iq7Eh3RIXA/Kn8DXSsZG74mO7QGWeFWRN/kGB3y2xaWJ8uehVYoxnjDHXMpIyNEB5xLbgQ84ECpii/UR8lDjbGlDmmClZtE2a+Q/5fVy53wGhU/AJvor/ZyCCOExqeGdqeX/M0Y9ZeaV/fg6XfUvXBZCXAGqpwd86fMjT1HQRRYkVp+3nOK9sJHGZxlqxX9iBvdaVzZ0oa7ZLIp+4A6qQSF7oEfQaqQmVUsEn7nMQ0evUZWeFD533/DYK/G5DgmWVPldZtWF5KJd55H7hB1cW8gM6MEPXn7t8M3nn5IiJf6Sj9UrLZa+OgHRfHHCVQarWzMLXQHTXPLQ233CZrl3LE0qwSFFHG9fPZXMZVKUUpHTNmyTntf+gR5TtkJFBG7BhxNsTdhRDfPY85PbXjQzn3MmMlpwbJmkrL3BNy4RjoWtARv7c0NxYW8QCJQaz4rtqv+LAmcMBqdv81g3KNU03H+iCXiSNODvsJaUY8gr5HX3ZepHwyfvlRlecvvuf+Ez0NTOChgfMNlKk6WyjaFspxWUFYWUNuW5T0OuH3ID8gUm+48BkYuYVglTUGbiPyaKbj+0tFEFFnu3zeDt4DGrmi3orcnu8BWelOCP4sc1tjRGmkTGboEVj64iOzP2wKNfNvMiAbwSFdtbp+mh3sBltI76x367ol33n/k1uQ101rhtZh4EEaCHTcveYbfed+iz6QGo95J0TspzaDvvaD84ZdR5PKkvwVBXrR+6EbbGYcQjj+SKkurstNy9CbZ/Vto0yE7EBOfxR0VqVJIY6ca8zkOdNhnnarlHbtczHhhjO1BcW8zFQGGMv/iOpfWHfTOQL7cMeVol5XFhSoTXMxcWi1XrVa7VeIGvSZrvRJVjy4H/j9bf04Qff03c++K6+9c0Pyf9A77/3A337ve9zOPQ9fePb39O7HPq89dZ39ODh+3xD9E3dufMNnZy8oxPS5cnbUndfv75Y6Ce/mvTf/vax/uoXl/rrn+3053/Lwc+fP9L//z//XP/rn/w8/rnX3/5qp8fbVld1qQ3YgQGM05J3Ml5+aq9aW8XbA9YylX3ff0ucI//0jcHG77rG07Vzye2exVxzuCfap0PhK0tt61cm/Fpwoqvuy9cJOgzktZUvknnaX36/YPIRC9C5POb72RPC2q5Xzq02bHouWV93bJL889gV37atVks1Tcvco6EXS+ZGZqfF1NDCad2pnzbqhkstwJ006s2Tpb7z8FX90Yff1L/94Xf173/0A/3Re+/oh28+0Hdfu6P3T1Z6a9XoAf5+BQvuEEN3NejOHvcoG6afoM9YsVYsQMsWqWX9EOl8eb4iBD7uX3KhUEYDn0ESZae/KVj+s3h52V6XcIOH6sVwUMEwXbc70L40tS8OgNlZkrgaCgFKZNnTyTiogRrqYjw8ICY8g4l25r9Nvl2e8zBdM0x7mXPXTS4xTrNfnb9BS3WG/xYQyAXNckAmRuA6XNGWTcqczjoifHjhcD8yBY5x1GPSSZf11v0jffPhmd59/UyvLLMW9Uq6eqy27LSEh++f+IJg1Lj1ljwrMZe4SdicEsmtK2HVTCrznKI8VxdVMgeQ5cpCxJ5O3gWohyuRMUiQpacgeFPKSrdh2ktB/4BPps0NUj7kIX/OZR8FrusPbZ5NZ4ZrHzGGuo25mrvbSUnagzKXbgG3yBCfGz4Fv/i4LmH7y0Ehc267z0shcx7322NeqNhDgoe89Dnti1IqcqTaVqfa71dmueLltw0kDoFMa91JShcAABAASURBVDgA6psN7T5Vzo+06q7UZsoc5JRt4eCn4wBzTdrPz4V6qYZ6tyvEZPELW6m8aE7a0WbwIRDze1LVlEWO+cZBbC095nTKSDMaDkAbSjOS/J8oJy8aHLom+ARP8bhBK9QJrmuw16vWge6KHd6TKfIVKrq5FwOa97MHlLHqNsaxsO+bNHlfbcQLeIn3lZH2FZ1lr9+PtZADrTLm4r1HbaNC/op3gieX5/rk0WM9Pj+X/6lWt+x05+xUZ3fuqF8dqeUwpO06umk/tPSopYed+rzQul/reHmsMw5F7nFIcvf4THfWpzqCvmoX6nKrNjf4Pkvoty0+WBiweWB/uuNZ52dBxeNYL+eF/YVnr3KV88JPRiE1RP2zcLtiWcj0XrjQr8J6VxhblyfotiBjA2KU8a9A5kXa5ULeL3y22X24d3xXZxzyrBdr+tnP/WV8W9AHetbGhVx/tjyNPp+u7+hkfcyBy0J9Dyd7e5xFKE/E2E5X40ZX2LSlrwN9y7xbN+xBct9pJC5GbPDeZDcwF7gy42PfzTayxnOo41/+ZLzSUteDlnyGbrRTVV+yeqztGfuWJryk4P9Wp8enOjk90THv9MIHE/EzeAzQOeCDCUPN7tivLPhTWzXkgksmdfRlwUFHpl2Gt0FH3kmKmBSHXCPfEwzaXILNqM1mYq9VtN1V4ikxx7JG2gxjpgz/mPCJdzoNdQm+kcPHrc45HDvfcjCGXTUjvxFzERk8r3bQBlLMjjZhb2mQmyLmB8f/HjGW+LPlPSvTF+Hr4tgI2LHIhp7241OIp9v1hYCowKmou4HwgCR8IOjZcd0upaZjRN1HYY+wRyr4kwopN1E3oHbAeGOkHxPlCTnmK4yjkFyMImRU/G4LtP+kSGmGYOdxTrRBJzUjGkImNrGsiWVL7rNywY4ReTt8toOrxOvThB5jQEaJsw+EHK7X7t/RPSb/neNjgmUNVpweLvn2pyOkkuwo4UhMILCykEHTugfJ4Ur7jBlRGP4wiTKXc1KCCVyXyUDRNa+SxEBq/5lIJ3QPTOqBdMQjlU6TYFelswZMXMntDPK2Dr+SkxID0uZWDYtgB1rQsBgqOpIkdFaYHUSVyTECL55OZzkzj3XaHlyKbsaFdm5LU+xwuWKZU3wmUvpmSvBTE3zI3hHYV5udLngxuby80iWTwAdAWw42bIODzEhCQPTH+oVAEHIKA1vJAeS5jWuYb3KTCT8NnOpvOdXdIdP/lyn3o4a9yCS1TW7zFCzLE9wpsC9EGqBNCLcCGh38VXBK8GFNgdd5w/5zSjUTnwa3LvON2DiyQHtBmvCHJ/rAAr7F7tkXWxaOEaloZdK2DtrcBO3y8kKPPnmkq8tLrEp7i1KMwcGuasUAD6mQTsCpJY7kR/SXg71osT8gh18nyhP1EyWPGRboGhEzNz50H3Yc5G35RsUn/U7dHxooY3fftVpxIr9erbRmIT5er3lgrFmcj3TGfDs7PVbg5FinJ2utOJxZsEu3hmobeEGs06haKw/UJMdxhy+aiItKTBRNfIs9TkWFxca6J/xa6VuhQwNtx4kFdnjCQc8n9OyJliejHryx+j/Z+/MvOZLkzhP8qtrhV1wIIJFnZdZFNq8mu5s9s9O/zOzx1+/b9/btDLvZvHqWZ7EuIpFARPhlpjqfr5h7hAOJRAHFqmLxMNjXVFVUVFRE9DBVdfeAnjxdaj4vevbl3+nP/+KP9P/73//f+tM/+6/6wQ//Vne3L3W7vtF6faf17Vq3txvdPF/ryy9f6oc/eKa//Msf6s/+7G/0p3/yV/qzP/lL/cVf/ED/7Y//Wv+f/+//0P/+R3+j//onf6f//uc/1B/997/Vf/3Tv9Gf/Pnf6a/+9pl+8myjFxvpdiut2Vvsa0u7GZlQ6FfugUG07zCh7lnUGUW/2sv1/SPBpOyJecKvUHt3Ilfn8NcK+PMVn7yWts6nsO6M8gTNcE8xGnpM5rU5oUQ/qdAKcL9nbUCsVWp75abnPdDStxDCuEgs/jNjo6P8HCyYd+b099X2Thf7jR6xEf6wk764WOp3PnyiP/z2J/pffvMzDn0+1h9+8VT/4bMn+ndPzvXdy4U+X8304SzrUc66KNIK+QvCGVgQX0maM5csCE2bEbaM2ZYwk28ITUUckmCNMR3xd37YSUe8c6FfKWPGPzSjvoZ31gKHvjPvmxgbiI09TXi8LfNNOOZ/PfQaIKiTuIh+/UHmsTkcfp1h8kPQzeAefYR1pDyrr2Kw6I0weL/hgQkFxz7AfB4JZITFewijMu8J97uLxUyffXCl3/3uZ/rk+kzLNGh386U6xsRq1quHadzv5P+5NSG3YcFrSVUSr6JpHFkufTaB6LsOyfddyauYFfyJMgZyIm0G4DgB49ZPRUgRJR6w610uy4i6XN87wDITwt8ZFLA+BHGfxoPwng+XNx6K5bAblQjzA5nYq3wQuCd78afjNIjXO6+DrF/QXfS67EgjffL5QY9IT/FDx4ByvFHyGH1TaMNpNwUeGBJ95RTxukiMPHahOQ51bpTyDVwb/LYjpB7WPGKDlVgIZ+KJeV0cwBcOjrBE/p/BRrhHlKygJJ5sFKd0gtJgb0NXzoRZbDkAJVmH1QPI1ANEnHJUXdnokiKrBgbqH1jXDqzFhghhogahaWId67Vh8AfNrerUhIyOWfwzH3Om503DBwAttESeDpdLxrBDfKHOijzbMwH14CMrPBG85E98ZGS0QX7DYO/7XnM+GGnbjkJwUgiTp/gIH37NR72ov2VeyvYz8WU350BoqRVr2wkLLfq5mtxSIoUMr03th6gbhQcDv4xUMqqwgeYJrRjW8QC0fK/b7W64UMIG4RMh64hMvJh2QIv9tnnOGqHvevW5Y43dqI1/DdZlYg5NA9jU+zAI3vnMdi84+JqFvQsOzWb4r4m9ZZLr8f5mXwYOgwbtsbXkpBz5jZQzliugw5Wjxhw6THEFQybIeDNw0J0KTvJgwF6Pk/gGETxzdJn5QI62TVFXws+iGLohawR7ijkU/YpK0SlJGSJ3AoX9oBU0KcHflIw/sir0gQXWbjdwCDTojoOgu7vdFG722u0KEDZn6gQIZXvC/q2CkcOine42G/lvJG0ZI6MraSSE00IuVzjEAK4Hu0b6n1GQ43CENmDjiFD7mW6DdlK2fzNykFKRabmF0JQpLxE1qkZ4ygFyiDyBirBK6LiLVkpMt8uBnOGeMJJhXUZqr+hWySsODU5mRuC97YCeDgv8Bd4SfFM7VGhjICHXmlAHPMJmlZO0ZQLXt2ciHtDTNrCFkpjLxFymbIsGbAMcPBb3OclioAlkFfp4uAh63J89/VgfXF3pnA3pOYP4+uJST645DeVQaD6fMdSTLMhqNTkroZSODkJlG1APoQVGOkuVxjBMe0DFhOCQrHCoRtQGU4ZMJFEfT5sy4aG0G3ug7hHDRjsAVOKu3+nBhwgcfPhQZcemfOsDECaa4VCPXI9RMs8k8SwSuQnnSCXk1WnCJINk5A3wDei0Q5YH8h6q6xsJEcWzAlGu0OHHCTR6ocx40HeNXrcc9txw+v6SQ4xbsN5tGBAD/BXTM5qgE/wClbIOC/EAaesTFREJGnkj9BFigbZnMPkgZcMB0962s9Gwt1PKSk2WaBMRqFi6cwAyoh7kCFRkOZxoIjXx2BaDFHr6nmLJUWCxBPc36vAiLQzkgclgH59eWMeCxHvZMBXqL4RR8BDfYYcxEBZ8PgQ8sWyZcDiQWG+QV9XTPz2BN3mqfUC228f8x7Bik2VXWNxvgk595jUKdY7wGIVwiLyK3radksjOTJBHFEjmcd/aeBLjIOoObPwH3/jENMHfccI/5+DHL9XlaqGz1TK+YXfGGDu7WOmMg58LTufvcXmmy/NzXYGL5UqLGa+ZBs+iSwkfDChThGj5BTPpkpXcnkpoXXFpjbDaHsbEiM9Gwj2b292w1m54oe3+OX3tBTK2Wp4nrS4bNd1Oz1/8SH/1l3/OAdAfcZjzp/qrH/yV/uZv/lo/+Psf6Ec/+Ym+fPaVbl7eacOpzZoJfnM3sDnY6tlPv9Lf+0Do//x7/cWf/0B/9n/+WH/9g6/0g5/e6UfPtoQb/eAnt/rxP2z04q5qM7aMM7bDGfBJW+GzC6N65lfGs4BbTGQBXp6JUZW0U2LT7rho4wmw/7rftuXXXcdfO/08wl5VKrnjA0aE7NKGPtDQL4xM35gw0EeKxioWFzttGDdMEOqWZ+r4xLJScs/HMjvGLB9fqaVvzZBxRvmz7Y0WL57p8u65nuzv9HFb9H0OZP/DR0/0X37zu/q//+539b/9znf0P3/nqX776UqfLaSPZ9IHnXQNzrO0QuUe+FO4lk/oWt7UmY/XOjbwnRpqJ/Nn3MXj/YCRudvpn1HkX012+RmW5jfkv4n2BrYH0kjUIHjbXWibN+ajJLeisZl7I/41RmtlnGSQ5I5iJ9T7KL2auFfI7vmi9xvjIXTcpWE5VEgXus9jGUIvhwdiQSfRL91Pn6x6ff+Tp/ruJx/p4yePtWzbmI07+PqU2cAhj5LJczGzNi8XGQwvZ4BMMlOPoQidd0TCmpTE2+kAxw1JiA/AQn4m/gBBTAc4rpMrDp+o4Bi6VpLooXfGibifHU0Ty72+U/If/bS8ByFZyhkf6BXobRdtJDx+ilM/vK3oPzrv0Mf+0XIO+tcIJfZKYT/OOIhuJRbXyanog8zvaYur1krNRmrvpLwGu0B2Hw0cPBE+qqrI97dLimPsOUZCpmU4ExAp1k/YxJ7KNcl9q5CoFU7WHIX3BCdBEhuqeh8nz/JBYb1VCEdePJX4PZBcjQOtEBb4KnD4gKopjt7BQ1XoE8owOnSCxLjQIW17FPxV1SF1DQ5DfhUBQ73eY4AwMv6Ngk+oDb8l/NmoaTu1wIcTBTmGkCVsmlSBj3pbkNEhH0Pap297Do8W0xp3vlL8PGq+0Jw1sA9YxGX9atRfWFcXWYeB9A54rT6EXkXhB3SjyHRngiOIvnJDz9Yj1sCHnIhXNMQ0xpRsC3U4DLFFNOUQ9bhEk1sOfVq1XascZRNlJwvjgAv7plQDvWGVCjLgfd7nVnMOgpas8xcc/qzAzMCPDTwUoPbKIcgYe7w9fadAKfRB52XqyxnpESbqJ257WPfnJqtFRo58yfxGJjrdtJ7bB9hnGIRhhQCw7ime9LHV5Rv0bA6yLKhSX6WeAUF+1cEmKlNus1og8kfaY+BwZ9hXjRzCiHrc9h2HV+4nScz59I2Bdc6WPc8dn+i+eLmOPcLtC8K7rbbsP8L1eK1wmLFH3hbcsTf1t7LXa9ZopAfk1CylHu3axJCnTt6vIwPR+vG6or+ke1j3irwIKVdFOeDbthR8XIHThvMdCpsLyJRxXFy5pd2BaE+RV7FzwN4B/9nukXT0G/LsS8vecq6w3w/MHU5JCoH4g4qYLhiLUsKHqWnV8sFJRZ5t3+9G9qwFOyhXAHpU+BQ+J2E5IFGXsA8W6RANgZPOAAAQAElEQVQPe6G5zYpEHZX6qxwnOd0JBZgnS1Adh4xY89CN8Su+pd1G6sgi73g3VGLMyZjReX0I9IjN6WMOgq4I/bOwnoZPaFRoVBG+gmOFON2T+FHuMUSViOIiqj+mgjQ9DkpOCYxDzkgD7Kmr0AAV/Qq6FZfGYXbCAM8DxKRiZ1QG2hiHDWsaaQP2HLqMyAkVkaMDCmE94EhzaLphhxcpirkTVuIjdY5QBnQa8EEhbZ5jnk/4TPcfCt4yCLccRu0Id4Tr3Vb+hshLDgoMH1Bt0G2PnQPyhH0JH0+dzPUiFeFUQ42kI16nOLqQJD6lhU8gRcfaU58Hmevc8wKzjs4zT4avorM7OdIRyo0gx80XdaGLfR5wQfIdTOXgCqY6Nb8z7pGIJTw6IRODQIcfp68L2lYOpAb0K8hA0kH/SliQZy0ogY4ldCy05UDZPX6bfGefrdm87ULOGIOs7zt1DOAmZwqLgVHww3gA8ZBeeSowULcxUkfoYXsdDxSWu3XiIz0Sc1+Tpp5bsKlQS6GM/ez+dXPHZHdzx8HIWpvtVgMTV4dOPvjxJwQLDlSXYHW25BMSXo5ngPQ5aeOCw6AAaY+1Rxy6XoHz1VLzeReLcGtUwm8jtUspJbVNA1o1hE3OSvzT4bIn3cYFW6Mc/a+UDT6503r7TLfrn+ru7pmaftD5eaer6wWWbvSjn/6d/uzP/5v++E/+D/3JH/83/fc//q/6sz/9Ew6G/ko//vFPdYOdI7bP+FRhOV9q1s7FO00vnt/ob//mJ/qrv/up/v5HL/Xs5ajbXadNmWs9dlrve21GePNK7exa/fJabX+lNDtTapagl5j9U2olfG39E7GEVqJFXEmiolR2scF3Htm/lPuXKfuXovC/cKHuCzX6hPu4lLKUeclNI3Ig5wDevKkWxShPBF2r1PaquWUBlrVlFbHj8CczJubkn5N/Rt+a7/kU+asfa/byp3o8rvW987n+87c+0v/r935L/4/f+x6HP5/oDz6Z69vnjZ520hX1XyI+DnuorttLOUBiW4gDFk+wcX6Z1UHmTS32DgH5Gv34N4QH7J+IvOnhzFM88LzJheZ84HAsWsERN0GEfjxQnXoNDT0IvEaNmcjyebOQdaidgKYmTZl4njzIML8Ig5ob+mrEXn1kkgbB67fL011PyH4juVLqIzPyCO+Vczy4LdAjJBIP2c53IXTyN4EWTaOn5yt96+kH+s7HH+mjR4+06nr5m3Et46lLRbNZ5s1SeBv6TWgBIp1Frz9A5Bn5Pow83kkVjohHePJIxAE3soif3C5jemRE5CTzwRKI1sV63Uf1huyv02D/dby/Zuo7KOnp7hSTse9Q8NeMxXuGSl+b1Mo0fcYU5u+aY743PUXjug8y2WoLiQMgDoOUD/FMOuLks1ZQ9HOxHpww0jv3vDf2hEMW80FCYmJN5FAH9qpqh/JeqNqTt4O+g7ZXqSAmcdKElTrqCI31nuOF8eK17Ui6hAxhRwIZJPmq6OS9yJ71645N8J51mdNH1IHZhbFZAlWFtdY90NsyJniUgMhnDCC3gHoAFGzDJsqYfsRI/h7ZAeoaiDtP8CmjI2NWaJvli7QD8mJkQ/TeJHeNcnMA/Ka1bcthTw8WWq4WcRC04ABo1s9ibZ6RGdLQ1/Oh7XTdIz4M29FjGIoKOt3bYF4dL7cR9nJwMo16YR/pY/brYdiSlAkLcgLiylM5r92Ngm1t37IWZc5rPemHliHbeaeg9OGGJ2dkZ7WU6dtW/vbQknlz2S/kg6Cj3Y2yoltzAEBjqmKjbXco9JKvBnn4x9FJz6LCgUhhvVLQz/RTTPYXmXdA00JPLrTrcMAxXlwW+90+Bgojxn4k8B3Ah+hR4TV/Ql/d61LYU4+yenP2Mys+uL66utT19bWePn2sDz96qo95Z3z84Yf6+MMnevrBtR4/uqLtV+rhxwjt7jZ68eylvvzpC3317Ea37JW8B96yF9xxcLTHL5gqX4l6rWdCB7yGRsKyyhgsB4wR2r6KzgWOQogL5Mt+wRqoNXzj9Eg+bgyWEaYxcukDHKRU6hN14Tb4RU4CgtdhgjtFvMBnCF+KuPvperthb7qP9mwkZSDXRfv6m+fjOGB+QVglJ3GANmqIsT4QDpEe4S3YbxsM22REnFKVugQ8lSAJXQSwGoULsG1Uic5VcYUSjoP7eOSEglApbxkJfQ09XOOOyZPB6M46o3PPaMAVA/iCRvfPwi7ZtJrmEgOTXo2DhYLABwhVjqip6hQud8ybwonipxUzHLehFaMd7tjw7pkQbKiguQNnBlwhXiU6g+igVfgCPRTApzTMqD2T64YTSG/It5xOjvQCO1eUNexUw2WdfoA9l6QD31RXmuoo1AEGvO7OVOEZ7iFeGYC8LTpvmOD9bZ/p0GfLp9Eb+avUL25uGQR3bL43cUi1R+EqyXY1TCQObafooKKuAHU4NJ91npBcSpW8Gh2zgSWHT+yzPb7zALOuFqPGdon8CoomX4jyiIHBHXGSC400wqY8sisx+6lg24SCP2rkiK50REKXnDPqTxBpnzru6Vc7BvyGPrYGjo/oV0MocqjPcoV8l6G0fPKdkFXg8aHPV8+f6x84gPiHH/8EP97K9Pliptl8pkaZRUKWqE9ciOPpO/GY6IU8txnisMb0ZBNl3xW4hhM4PVJspEwBI4W26BvgtHrNoeItE9tLDkO+evGSQ5EbDn/uoj0zL6jZrNFyOdeKA5wF4Xzeq+Ml02FPi1y/TA2MoNaiCJHPjMELRbxEO50z3h5xCPT48kpxCHt+ptViHraO9O3teq3qBqPtEzr6VjySdAgLYRHicfEIbwFiSk1pZALa6eXtV3r58rl2w0Zn50s9ZRL/6OMPtMSvhQXOze1zvXjxlb58/kw/efZj/eSHf6+f/PTH+goaYnV5caHPv/hc3/v+9/R98PkXX+jTT7/Q008/12z5WGNaals7qbtSv3yifvVYtTnTZmh1t88aaq/U+FCo18jnzlJL29gz2eIPKAcrji1UoJegea5KpH4WYIFf7wxxWSbBL/nGTm66r35ZSL9kC35l4o9+wlFHmxKL+cwobgKD/PckEnEdGHLT0r9aKFlMs8x7UiKvlTSDOi8brepG58Odrol/tsz6nafn+k+fPNH//O2n+i/feao//PyJfg/at1cdhz9ZV5JWZcKC+GyUWtKoogC0ht7c6OGfiFNd1M9rSGRzUxDet92eS9+W/889z3O4ITvnG4BrX8l5F5tdZuLLETykI/mNjzfy0WAlQLGTJnud9zR9jB9DSj7cHALJOFAy/fkQ/VoQ5dkYOSPix8h9wgR7byJM1upeot+9Adh4Y8fT3JNDobBGEYvwOTlfPL3Wv/viM/27zz7T1aKX9nfSsNO8yzpbthQbVFnU8rphDBUpcQNx1ajRtRvwOs27Tg5TZk6HyXEHUXlElKosRr6qixKBpOkwgMRbbr/KjkjwUY3eFbC/952ohDv0PYbvLeQNBU51dvZR9mlo+imOdttXp3TLOqZd3nHTJmSlY5s44z0wlRflX4OQKb3ik6g3HnqPq8B7CpInd6ITW2RSQQdbvZd/0lW1kxEHQBz8FNKFQ5vC7FrhldeTsY5OUFKszwtyffjD24J0gu7+2agWgD0V8YVyNWDukbxRhXFYDRjI0gQzIxC26t+WUdfkEWi+4fUabayj7sHh0HgEdLMZLpc9uLJTRyD/GI3Q6Yo+AMtLKegP0GsAI+kBmF5R0HCxQtxQlEFGpIsKvBUwE/B+LKrsWwY2qQVZilateBEE/1ROcVV5nRvReJBHmCnTMrf1bSfDhyKztucAyOl2WtPDVw7yKnVb50JoOG39DTuYmqN+itzfsB7i1FmIGthF7HC7pziaaM0sFA0ZtKCO1wD/jj3JgJ0VXTI6Z/aVDs1TKOH6HRZ4XweCYUsS7ZWx2WhzDpv7rtVkd6dZbtVZdvBJFmu5A2t9wzY7TSMqOxtboi6MdF5Bt4Dz7mGvAOcddPPaJsod0qdxiknUX4AO+UG7f3hU2ZeTTGFPAuIq6OEyfd9osVzo4uxcV1dXHAA90pOra/BIj68e6cmTa31w/VhPCZ9eX+nx9YXOL5ZacoaQkDHsd9qyX1qDzZo4+/H9dtCI4pUxQlXTbSdMMZ4pQHHGTg3eQv8cDYhjAL3hwm08rSkgwevaLtWIj4YDHB9tP/kFml/lBTsLJSOPyAMNRWhPRds1cGSaDj+ZBwzo4F96+JtP7j8JdmsLI2OzoOvIq3OIsHqypl7vvzzuC20/BuBBzkgfHG0LvhgIjZG4QVWU1FQ3wkNveILfcwjxCoerMC8spPz8OlARQfgrGAnhDNqRdcem1p2xheCMwuJg2HGyjpLztmMRsND5chWdnHWAqFvIOEFVoTELxAcI5RHo2297pw6eKo7D66xXMTHYsQN173DWnsqMyQHUQzk7yjB9f3DiFn3vbm50xyHLze2aTfleGz6R3e8rm/NRu/2gPQcRtnWz2WizWcsHJZYxulOAguwaHYMGVyaVRfWEokPZnqTMwObBSyhBr9BLyPEBwZpF04Y6Nvjzjjr87ZCXd7fxh9b8rR//wSsfILhet0Vus1LbKgMxCcmbBWUJZCB0uQcvGMddzqjylXjAn1N41D4zJvmFDlnRUehYY5If8NXgznPoNfZpxcBq2wmLgURRbwK6vyp+OABaQap1EOWi4kgkcnw7TLysE25CN3isj782t8Ena2AfHdNuB+Pu7o62u8FXLwMvacuXNy/jgOXl7a1u1ne622613++pvarBXxkdx8OAsQ2hjwQ1UXcTofCjfVXQYzzY5wWnaYPwDahIdN4R7luOu2+4Xe/ctzi9vkFHH/xMuqHT7Z022zWHKAP1JfVdr+VqwcFUH6fgnQ9+aOOG9qEa7sJGsdCRRkCI7qJNrEVGtwRaDpG6Nmne91ox8V5enOvi/Fyr8xWfxnbYRFH68sj4qMx2hbbENGTXAFKjSUiIIYlljonQVhb6WpKoIyZmxsCOQ7mMfgsOfs7OlurZAJhzi13r7Z1u7l5y6PMlh0A/0o9/9Lf60Q//Ts+e/0Tr3Q0vd+nycsWnAR/os88/1Wff+pY++uhbWl5cS+0Kv7SqeSZ1Z8r9mcY8125stdtm+mNGpzl9M6uUzKRNSMNUWVeAL8ggVbD5dQiaFIaWt4eJ/ATL+wD2X8n9Pjr9PLy/EiN+RZW4XzCUo7ZEwxuZU5fMUp6eQ9YgHwJFp8hS0/RKTUv/KvIYSZScd63m5PXjTvnuhWbbF7rOG33nstd//vyp/p+//339r7/zbf3fOAD6908X+u4q62knXUpaMWRne2kBeuIL+tUC+uyADg2MnHnmrNwdkKlQBozcDFme013o45n8N8EcTdPIeY7/SwfupFWj9e7DN9mM65krphyXmWJvej7kuswph3OMU1rEOfkvx7Y6baiDRuMrtChxeLiGRoWN5LH4IYOgAdMddcZ8f5KOAnkiHJ7FWT6qawAAEABJREFUFt7zIdtxCnMHBz2a0M8jhSR3Psh6oDIy6F/FOOTBJoYNwFK/f+jPl4306Xmv733ykT67vtKj+VwdG+rMAWmO8bVTIvSYS8jxWHIo4nRQJeQ7rJgRSBJEVQlkQOT+LuL1c5/6esTav46vc/28FKv2c5V1wSPeQUC8e6vtfwdmWNJR9usheQ93kQ++AxAT/p5ARJk2MgSPkaUjLUkJ6OF6x9gkQ8h5FRRPBvmTAtIx1M9zFQoBd0xior4UUFyJp/ue6IPuPJXQh0Cij7L6pn/5MMjrQjozm3v5cMUNgMjCurkQMorE506MrHRAo7E2KicQ65B64CdDAY99BBQvspBTgeCZgP2HeCJMHgdK8lrU60ejsE4bQKzX5MIYw3or4a8mN/I6NrFGdNmUG9zYyHN+hkeaLHeYIy4uOhW6uA7rV9CtMj+4nsp4LqSPqMQr3jEoyF3RYEKFXg5yzLfjQ78dm/XB/oMTxrC/mC9QVJBXxkqIDuaBLoP6FQUk69nmVj3v2r7ttWhnrGVn6ttWbc6KJqZeHRHlkeny0Arw+nvKP0qlPugyrxFuhEY8oqHL8ZGIZAn/ZVDNE2XlGmibohF9C7aIPJRSbhqZt5Au8BY4C/nDgc/xwH2+66Ya0oJPlMm0T0/79S222372Jy3pTlkNeQm4xOg9LXvEPXts6yHKF8uJOkfWxQU4HMk6hOSbp1DPAN8Q6UKsvgLbU8iT68J2uvOUTx1u4ylPXEmFfFQjLngIThw5tZHITprzLrg4O9MVH/heXVzq0eUF+5EzLfnw3Vgtl7q8ONfjx1ccAj3Wh0+e6MPrJ3pyfa3rqzNdrnotFkltkgaOFNhK4X+xLxBrNAk3RShs29N/BzBiQ2oyT8FbGa+FsKhgxxiotGMljZxQPfEUdlQOXoosIxC8Rd7H7Yc6ha7nHtIu/lbRqL3rZQyLNmvaTpl2FKj4coB/zRhe8+H72gdYlBmQh3jqTYxZAF8iNd2HmH1K2SZlpdSS1QDnVcKK/sYYtlX4KgJHrBiA7XS9DkfyJkgDa5DBfISmuQqE3d+QQ24N703kQnmRrsh1KNJ5ypqeVq1VUpszjV41cJCx5xDDB0FNTlqwGV3O+xjEzVSEBkAUtdcQTNxhnVKj4wFFlYU4rBL5jhOBbidMwjypTqkEfaKNGDnQKHsc/4CBhhoP2GuHnhsG0pYB5d8Uvnxxq1sOf7Yb8vh0a9xVOkRVQdZoOWyczevDh/XdVjEIPSCpxzwFxwg/nKKQJjv0qsQLPipSyHRD7Jkwt8jY0rM36OFO4gODdaS3uuXAw7ij8+zQdcekYv/EAKSDZY8AZAo/K1qFDuJ4JDKeM6C5bkDV6FKZJAAJTAtdbN8OPfaG68CW0BMen0AOOHnP4c8eujtJhS7itnmgM48Y6Q5omqIeKwMYFBW+iiYuY0Q+wh2/p5NGMRyjQEZGkzMJ2hQlw3bs3+CXLT7xN3vuOFC54aDn5sVNHPp8+fwrPX/+XM+ePdfzL7/Uiy9f6ObljTbwD7Sd+4R9F/Wik9O73RD9YaB9rScVStSb7ENCu9E2mnePX/z721AV1UYUNvbod8zf057GNsIx/liZv7r4kgOgFxwufoW+X718Oem15vAHvaxP7jvNOfw5W52pZ7w0zHgNdch+Q34FAsU6oCuDjOSg6jh0oUstO8hb+uxW3tzOkHN2ttIVk+8jcLZaIruTx9HAQdie/jZSviKz4o+w3cpE5PRhRZJGxl9ig9q2PXNbJ29otpzKr7FtoG1cou1aJuRM69Gy8bXmrTbbl/qSQ5+/++Ff68//xx/rT//k/9Cf/ckf6a//5i8Ybz/VfCF9/PG1PvvsE334yce6uLxWP1uo1CwfvG63O+1i0pTGkqFLA5sthihp4vRNumDE7QqSVgUd5OYDRSzVwicpcv7t8W4ecDsq/Gi//bpAP9eVGUkCHr0PAupDVHQUXsYmFPr2ToVPKzrmgHnTxsFP3m+UNi/UbW90lQd959FS/+nbn+h/+/3v6r/8zrf0Hz691nev53rCp15zJsmWMTYDK0mrRjrvhJyijsWyoIsxe1jRKsJYOcEML8/pdjxP0enprcgUy+g2xR6eDYvRIx6o/3Jjbk3jXSx88Fx4/pUilmGcEovbJ/BA/TrP12XRmFHgyOt6DROPtG+Ou8Gd+yqiHPN0hMcsJ4xjmjCS8XhVr6MtUwjja/crXYyBUI6IPvaQ61grKf5OFfX4G2xzjLtm0fv543N96+kjFvAXbNzwAu+jsr9D0k4NfTtTZ8afGQpRebClBDW1qoQ1QuJqg6se+SQl6R7icprg57gLZU4hJYS9KwSv3vNyEeO+GAnXN7XQqS5vjpv3ZwLhiH2DeqcyYXrlzvAbIgTZyEq0xSv1SbJs/RzXK3IQMqWpA1kkQ+5pCPn976zYEFb6S43SGblHBCEeiV4l5u1qcAhU2RpWh9mruAkiLehI5E6qrDdG5A6sB32MuSO+ZzUxFvpo6cjvARP70ErQ5ENcyqhg1SnQSAU1gpYPvJRDRpShzze5UaIeqWpkHe411X7YR9zrs0TdXl/5b0MuWTTN2ETP+pkm9IRdoGMsGg17gyNSyKbeDKyLqIU1X6WuUoqohQ3uEBhZE46sX70mdh6c5pbQLWv6l5CTW2QRFgwz/461+Y491RDz1OTPgizDsgbbhNwyksf7MRZy6FACOAc9TEOqWvSdz7rpoKCfxx6yz62my62ciNI+2FKA8KupjhsDufaZEWJJR1gkbpAComyhrORaj1BcBcZi/7yGgYwRDAe9C7YMpM07IHWKF2L1jRDyjMluJk/qycA62Lu2vaE/+CCswWaHLX5O6DjuRu3Zs3ivNuDbqIuyBTtEfoB2EiiUKcr06MnWYhppHcIoc4hHOWE/ZTL7SqcH7Iv9IO22Hwr9vKJ5dZYy5TJ1eg1yhEhHZoTEctY8+mivDpm2QfhpQF6AdVAhXugv4mAwS9Hui3mn8+VC1xwMPbm+1IePH+nRozPNZo2aBltQgS6Eb0UlEyCJrqURnaliIlqPInnfMkIMYMfIZoEmE6yqFDRgk2mvoira6MCPqvBUgEwKmHdA7g6Zw4HHNGNPvunGhvME/42j29udNuuBvYtkk2tNaJjQdUImZSRCRZ8U+qEg6YlOGqULddVAUSUNFRkTHxFo1q+gZ1Fxi8FT0HM6/Bk1oG/4Ah1dKsrwIGluytew23kub/klZFTyCjLlnkKJw90x0czaVo07BRVVNoP+BtDIZIAk6JkO0HAAlIGmi9pgdTYCXVWN0OIdK6hiVELnhhLEVU05iLBSOKcAO73gtErc6VImJwwMli3YoNOaDe+GSeqINYdUdxwO3Nys9fLlnV6yQb9b77VnZ1kpH1Zm6qpSwWmWtdsOWtOIW/h2nObtNjQo8j1AJh2ElkmFcgVdakDYJgaiaJQa8KHBhh61pnNsQo+tNhzyGDt03SFzCwYG+UhjjwdbM0rlw6SQmCQzkKgM2GbXKV5QIi3aQ9Rf8IsnRDeidbSsES0dTnqM2vCi2eCfLaE7SpF4qSa4FPqaN3wSFDKR6XTIxDeFAoao7xSFdAD+cAKhyxmyTUWyjELhQlpHMHl4IppeMknMOIKFA4+qPX7Z3ftto1t/24TDlDWhv711eweNwbalfUYKtfTN2WyuGafRbdtL6OS29At2ZCQWfDzgY/ti8nXhRVixmxDb9vAcsSO9hT+AHmva6g6/3e02unNfct0ciPhw6vbuVnfEfVi4hr6mfa3TgI2FtmmaVm3Xqet7DjwAYdO32Cp5YBfqHegjDgt2iHJu6dZl26wmG2LSzOocxy7BV9DJ468w/pLE2Gs1Z0Jdnp3p/OxcZ4QeRTs2oXsOoAZscntUUS/tWz3GAEnupJQapdQpaa7tumpzO9IGCR1bVT4BozryOs0XK11w0DRbzFhCjaqpsKApapqqfl41m1Xs3Wu9f6YvX/ytfvDDP9UPf/w/9OzLv9J+eKZ2ttM1m+pPP3mib332sT766InOlnNkFw18uiQ6UNtlZPTyZRrvDdWSgXOl6owTRDpDMAj+7X5fD9hxv054X/3hL4D7oY+TEH0G+K5hnh+mi/4GSmEWLepYmc3YMMxYXcw4AFrxqfHjmfSdx2f6vc+e6A+/+7H+8/c/0e99cq1PrhZ6vGjkg54ZixuX6emzxsJyiHeMjEzIC0WCR6SVR0XoOHklQDbUUL0hQr+3rpEmeXo3TcMYm3BK/6XFfx0EZ5QwCN7ntv8M+7vgb8ePOJVj2uvpoHnlaRzKHnmc573fadpxt6zDyHfkAKcnHQ4EB7aHOX/KM8F9YKQ3ED+hR/+gf0KNPPMfYZrhtEubbYo75RwAwXQXflNo+XCJadUsU8j7xTTDavrbcMvMnA+Bru2uqSvGxedPHul7n32oxxdLNWWjzc0zNYyfrvF4GoIvITVJMc4EBXXk8IgKzXA6kfM1QOCO8q+ETsD/9jvzTtIBxPX+l6t5HxxrOJY5TR/jP294lFkRcATR+/uY/7UwK3yAqyNMpEUiabocGlPq53u6/PvifWqyvYXOV4HLRV0n/XRKK/qJHzXyMmuFhh7YMIIPKJl4Yu0AWFsVTWPF8olCr+R7HBqFtPMT68OkQlmjRkiNFK6ACqgHCcR5EocfJQp8lYnCKKyFnS6kvU71mt9r0VqqMro2rFv9YWDfz1g7zWKN2PW9Wg54nNe0jSbkKcwNbZkPSCGDVLQq4iJMWeSne4hr0q9iS8GmwofD2DmUOHgaee8NYGT+qQUahtkDLiN8JeQ5PbBvWLO32vFhXYF/gL9gB+IpYe5CWCRophdklfCk8wBZirRLSLa/b1v5sGvOun3eztg7tryTqVDHKx0jh3BKI1oTLLfie2OSDkUocg/zHQq/Elgd6+fQGS5XSZjmtENjYC+ws72EA8JMC9hO7Ik4oQKa5lIEmC54Jl2Qjmx340wfyTg105ZNJgYSaUNcrm/PgnvPvsD7oP2xXmQVytK9EJmppwEO6aOUKwH8Q5sV5BVCmV9c2YCPukSeDnTL3lLXjrbduz9Qhw7lkkQbCc4UyKbTn6lcuAGfOy9rRt/t+h5e9CHTH8TvtluWP8MJ9sR3lPP7YVSLrEXfsfZfyh9eP76+0vXVhc7P58hrUSHRNyW/ht0mrsl1Wr1IWw+0ojq8XiUyCvuZESajwlRJV9NxDEmzPABa7JOHxL6kshcUhyaVsVEjLOwVhwP2yBjAMTR9x4fV283Ifn7QHePhlg/Jb9Zbvbjbas35gevTK1ci9SqcskIeJ0LXe7DhqbaD9ijUG4cKtvcIRkjB9pE851u3ES9Mh2Aj9oA6MsZr7KWti9e/Ya9dNeCucoQJonTF9lGFeovlQslofH/TzWjAYQJMHZ13RqPP2l40F/QCRviLEpa5o5OY7kIAnItKiCbNPcWr2/AkZWVIntwVhR6oR4UTchIKC0MLjbbXjsnJBy0+YNkQv2Oz7k35nSbEK04AABAASURBVL9FcrsOHm8ul4tWZ3S0R1crPb4+l08gH3EKeXF5Af1My8UCzLWYswml7oFPiQcGY6VBKrZjykE7DFVC/wlopgr/CO+eAbVjYG19iOHDAw4GNo4TToNtCIe7jHKrhsFgtG2rFGjEiKKeNLU/MTd48BPXsV46BSqhQ53qRrnoEKFHpY5C5x61DX9sCXfaYc9IIcuCnbKKslPDu9qslLMUdQgfW3YJWeaHgzujnnkM84hr8kOhZcx3BBlRxzFN1ciidgiZOhAWsmJC5IWX6FsQ7st4IFuGcgq9Gnia1KhtQNdyuNKp7Q5o8CX0hIwEn+W4LFVhIzYwmY5gTxu5TR3GwU/QRgYP/iJvZ9B+biv3pQ196YYDnvgf2jb+2dMdBz938feaNhzubTloMYZxj20FPZM6XuKtT8dn83ixu20zfs1WKHyEp2gngcLLVCxBBL2BoclZGd+08GbQAIcT8J294zK8mEQ8wz+jPn9q5MOf5WoFOWnkoHOk38LiGykpYAlHKJmWqa+TSq/dtor5O+JSjz0tB6J7a8bkvND52aX6rpfHRXXvZPEvNs25GdTMBtpiUCk3urn9kX780/+/fvTjv9A/PPtLvfjqB7TBV3zSU/ThB2f61kfX+tanT3XBWPQmfBzvlJDXsRFu+1ZWa6QdQnHsQ0ElP0A94kC/T2MKh+76t+sf54F/lqU9sUydhb6aI1boJ0Ut6QPoLwk0WZrTzxZN0azs1Gxv1O1eaFXv9MXlXP/h2x/pf/397+m//PZn+k+fX+rzVaczxmfhAFr7rTo+T124/CyLDzE5RBrlw54ybiUNim/7kAeRmzTjtBhotadsfNPSYaQl//SgoBP7BKasBhmNmuYBEP5V3eXU2vyQwMu0ggJBJW80SDiP4HC/mjoQIyiUNpwwl+F4rDa94iTh+j29EuWmAh1Bkrt4NRU0Em+93ZZ0ARZtRzbLPsbvQyo70gt9wrfzIk7ivmubyXCm4U7jENyTiXBDebidts4ByJZn2UF3Gvh22iFVRhduSfQQPcW3OzFWpCcXnb71ZKFPHl/oajVXz2KvTQOjbBpticKJcgYBY8/PDBUw9qyy4UXpBHzLbS7D5Qwmex3hOT0g6XSt7DikN9wWaMBPrvl+FkLRCvMv4A79LSflMMHRnwf3ct5WmDr0BiT65xEiPkHThZ3cU/yX9sy/MMnW1X0lzHiT1GSi68s0YwM61i0cy9d5hAPrmMKsPTIOR4TUgHuq2ERXUCjDuoW5uzA/VNZkhqV6A0XnZU1DJdC90XQnjJBS1SjiCViPV2QXg04+1ZXIS0wvlTWT14fTjNN2rWazmRbsN1arhRZLxhLrxY71f26zGCrAIUBePHOChh429dizoIkavH532EDP0HI2UyKVNF2hqTBElQlgZM4xBta+Ix907llred8yEFbyhEzbbXi/sIdnyzrY611/sFjgKfBgJtq5hqke06KsC5IvNJggBSlookySv/nSs4dc4odZ309rZvTO+FEHPkqd3AcbIq8iDmBLOcC2GVDhsCZFTjtfUI6IHJdBQgjHX84rpAttrEiLvjNqy4es3gPs+IBy+mbTUbpLOu5QlJxCUU8xkOOQ7nTMQGCVoJvg1sn4JjsRqLRLjToHfOu174628B7E7bKDxq5xqsf6NRQCWBi99th7B9cdoKqDcPNMqCrYbfl79jf+g8tr2nTLvtT5tjtZNkDTqCsTNyLhB+UVNlQ15Lnd+rZVxpZJ9iD3oZyz+rYFOfI8MjNrIFE+Bzw6RmQU+kHSajnTkyfX7MGXsacrmIf5Qk2NHMaQRI6fwjr8xDvYOop6KyApq+X94kjEsIwq3A6o0tqDBF8S5yyE9oc4u6joXA77v6Ide6YhMKocZO1JbzncuWNzdLte6/bWXyi5Y5+z1c16FEcMYiuoYUzK7D2b3DDbZIQnDmKKCh/E77as/pAxbEftDnB8vxm08/jajfLB0pQ3sNTca8fecjiCcwV/qWHAMR67/k+cRiaoAAYOIOzGXz7EmmYaxRXvv7DFNo0a4S3A4WD+Q3ykn1WA5lEuHiMVFgZCJcQjcuO2mYYFnghGFNuTV3GSC6Yo9fBARxfD+ROt0GATRGNK6HWfFxy0GnfkRRp+BRQ0y9PhKhSejBhpQBzGYYf/js+Wg5fduKNBBg6JRiUm1dWilyfby8ulrp+c6/GTCzrdFYdAj3TNIdCjq0tdcRJ5eXVOR1zROem22DSwkbbTB+Kuu1B3pd7CRFVIFLQii/qHOGTZ0BNOsWWAWZ8BPx3lWGeXE50lM1CavlPDJOhQ6OqJdURuBQ6phoGumE8cvwd6TDpV8gBp6zkdbAzotNcafbaGO9JA4+Ntl8cMpIuUvU0qJzVNVk6HVsQ+y7auDitpHdrhGBbSFTgssiweh7uYjj7HBq5FMckVnGaZhTy6EOuXRq190NoHgPj093FadRw29Lwg5rOFlqulzjjcOKf9jLPzVdC6vkfGpHNCoGXN5wsmkl5NbpStB5aO2B7+j8G2Y6Dvwz/u9Ee4H29ppy39fUNfsu/8E734O0Q3a90x8O/8N4fALaN+zQmwbRmPXsSHLTrPFnN0W/FiX2jOi72lnQt2W374Ax8VdCJAPwF7sTpJ3OmIyryFAUkEW8RmM6tDVmu7coaMU6lbXB20nrrmsyUWOw/iSR2CqsPlug1PDII+MiPuOdkeh4Z65ixMLumGC+EGPX92oztOuZVbLc/O1HZdjKtaB+33a93cfaWXt890e/eM9AuN40vtxxe6u/uxnj//O/30p3/JIdBf6cWXf6vd7Q/V604Xy6KnV72uVq0WXWHDsVGqu4APhJpWSm1W0wH6ZAMhG7lVPiCpxbocsBcUq0T92/WvzgOFPlDoxZPhVZkRcQB9pQScl4OnYRx2zKb+Wz/d/kYX2ujjVdZvf3Kt//jdj/SH3/1Qv/vxpb5zudDVrNOcw5qFilbImdEXs0VRXhymyyF5QWoYjhwqiRAVdIR/BcDAVdCdZ1CggCGXBwkZyeQ1gKx/dbf9YbzJ8PE14itp3GZfn5Z9U7zwhjyKOS3vhf2RflruSDsNy7GtIT7IOChgJaCXQ0O/TZbzDNhPJJI6EA/BIe+Yon8dWSBxkzq5IXCfEKwXSVbHfvfQ7XV/CATZtMHhAQRTBTZsX5RZ9/gAqN1LhuNM2froutVnTy/15GKps3mmaw9YvlPmfZDQ2OBFr0mYGJsgg6BksowpDWm6yU/EDCHjiArtFBMd4jfcCQGn+Aa2r5GPdYSyX8t9O4Eqlaw/OHKadoz/POH7ljf/KWKie0PFp3Ye48fwDexvJR3LvTks4crX894q8K2ZlufebScbrzPTpxh3tczY3Cw11pX2ZaWxnIMzAE3ksWYYU8NMkDQdKlZVUmPes3zYBcSMbJqK6wNep7J4rQa8hXyvokcWTyN9dUSVkbXxyKJ9OKDQABU4r1BDTklt06nre3ltuFguWUuB5UpL4rP5XB3r35xpReobWKsWQhmUt4xAoTJQoTmvoKPpIg2ZzONdle0mkNCjOSATpiwdIcrH+pX92wBG1r4+cBjYrA9hK5ZC93p47W/BB7Zsdnfsq/ZYXyXrfEToUYJeIk6+Ti7bcwTkjD4t7TYdBuEffNDkjFrlAFtakacAReIuBxkOi+vBjuGAQljINyp5xnhIm6Z7WkH3HCCG/MphIEnW1wodKvu5bWDj/WS0STnMofBaJqUK8oyBuHXwer2gg+tRkyZ9WV+bx/WIckGMB/moQNciNfmqUnZPXZPPt/L+w79AWLMf2bAgD3CgsAE72mlXRu0oY7j+HfKHAxyPfNrQ7bqlff3nNV7e3bJuv9OGfeGePLRQkxvMbtBDKpQvyIwEbVRI16EwjrDCdAzJOaulvRKhfB3pjuMLUUbQMv7J0AyW9GrpK0f0ytSbNOs7nbG3OL84k/9O6px1VwOf/eLPZRhqQg3BLiHPPoo4PBDidhuP1DdSb+iLjiOAxDuHUsRDHqHp5tvTLnsS/lBux/tuR2UDcDihaEf+Zl90x2nU3Xqv2wPuOLhZ+yCHPIriG+pAyZSyMkgphV6VA5bRvqNNC2FBoUxOVhKcIBE7QrLreE43upawB99TyR74PGJEp3qgO39E5kh6wJ5oexwWvSkL2YqLIjRHZdlaCEf0RabLUeFIWO71q+gURabHjs6/dyaMvOUhFlAR4g00G2kOOEacYwG0TVTYwMHaNhyP7AjFJClysxENl1Uo4EkylIXu/ACzc4l0liJM1GfgHwx1Q4oru9Me1C1UNHhQADsoU67vWp2dz3R1udLl4XDH4dXFhQLQrjj4eXR9pcfXjzgQehy4vn6sOQcOic6949Ruvd5yOrcL57kx7eQdAyfAgYJPVP13hl68eKkXL2508xV4eaf17UZbDgms154WGNHdeo50CneGERmoLdvRtG2Etm2ko4z43PUU7Jxoo/acEu5dH3nBgzzzIBpfKhp1QOAWnuiwDPANp5Z7+wTegk+qMl5PAMHc2W1hEC91agmRdqxQxh3N9SMW+RUfVLk/7CGEPZQzb0W2QAEOs/hH+4hwQkLHJJG2XNsx4AcIkDJI2G9k2Rcdk0IL/GJsmJSb3Cg5DLQyT5O7CNu+5eXagVaZfHFl9Eg5KxvKIX9E5wGfu7229Fv/b3BuN2P6xtham7s1hxdrre9oc/q1J86d28MeS1mpadVwCNKCftZrNptrwaHLjE9z5qDvZ8q0passlHF7FOql56JVDWSeDXBLOC78HPlM6IUJnbcMudPIiHw8ZxmWp7Ar8RTjqsj9SMjP2N216DPv5a/WSg0n1UU7+kJBftO4xiQRV1zEU0JDwtyqbWdgjtxew77S1tAxokHm6ImFvtcS7zmQ6/uO/BHsKW89B8IdS4Y1mm6QDvKWg6KXur37iZ799K/14vnfatj8SLn8VGfdnZ5eZj29ynp8kbWcDXxGd6dU7tBvgw6DGjbTCWkGAuNmWiCcvFbRTWojLeKRxr3MfdB+yTf1YLC+hl9YteXnkvRNar2JLnz764dXzX5db+eadtQ7mRAoMRYq48Ceq7llMd/SHzNWZpqpVWLsZlI+AGr2G/Xjnc7F4c8y6zefnOk/fudD8FS///m1vn0105MZ/RJ5HQc9PUPnnEVJz3yTXV9MuNQ0OkEI0fOM6IfsAUyUv9FjKEcmWccQYbnRkc+2ICHKHHkt64gp4+E5skAxHij/umJFI60onm+32z41rzkjdFsBbgpOT+FLEm+9LecVBppv0sAtd4oSep3ynpY9jR953kR7U575jMgjwn2MUiep6T6hWS+ImMnTiVf46Nak6Y+UcP6UJuGbxI5POQfWfTCph8Y5T4Q9RVa8Zz58dK5P+QDtKYdAXeEYiU/IPbbiEIjFQnJBBqo9YvmQTGGMZsaiAII8AMhMR+hnXAjhRkahPIV+BjtMcMCLPZ4X3gUU+Ce/0zdoEAcQkwNe4fgm/leY7hP4g5aoBrJqXKY0AAAQAElEQVSOMh3es7xHxO/aNwIZNH80wWkI+f1uuglT6itlbK8hbJgg6oGx9FDmrElWrE8vtC+PDrjiCP+S+BlHN3PmjU4ltSqsj9wFqzcqUJXpx3AUx0GFw5If4D5XqctQcIxKhBn5TWBE5oDCY0DyIVFBTtv3urg81/nqXHHgQ7prO6b7NNkWa7IK55RUTsIiTY+k4xW0Y+I+dL5RQ7fCUwFRPEUdiXdQ4p3TgON75Rimg1CPj8LasxzGi9DGspweWTNvWQv7g9A1hwcbDoJ27IuCHz5RXyEcDOaDoLNHcVnTyyE/QuQP1CNCzwaZ+lvmlI536+QT3o3kuax5dPCNvum6z69wVDSYwkknpyFTfwURoxkLZQqcws9GIc9wfg4fJdq1cPizB1ttOHgZsGtA78Flef+bP+QcdC2HcCA0CnyWbZkK+UWFvEI8aFE3xtOH5AAiqlkrDtcG+ds/9rP/c6DbzZ1ebtbyL1tuOQhaD1v5PxUytrTN/oAtPt+j4wMGxsJ4+CbTTmvK+vDn9o79KdiQHtEp+W+StllNRhH0tp4Vuqxj6FXR/QGhJHo3tJsIzW92x+0/mNmX0BsgZpgzNrfIbpHXE/b4uCc0rYfW5FY9Y+JsudLlxYo9e6/ZrEEyY2jAe3aMpv5MgLRCXg6Ip+I66EcuU5tVCFTsobk0oeLbCXv2ngP7ut09xtgrbdgv7cCW/c4OeJ+62++12e7x/16361F326IteyTIQrwwRSlLqUFH7EnGQS/PAd4/0Szy1ZDXd5k9WsMH7Z0Wq5mWC6Mj7IM2m3Xqul4te8wmt5KycCU+LdhRiB9DEcdHcIwockQh7VFQrAPKjSVRtsofAJmnYHu0mX2F/Y6PVDCWEfmV2hBwvPt5r7ZvlRFkmpkHThK3LBA2my1O28jfMNnjLNbKYpxMKOZ+FehId7DSlaqLKm+PiMFbnHlgJykYVJwP3Y0oG4Nq1iPhxEiTF4rT8SsQV9Nk9V2rGU5dnS1kLJdzzcECW2Ztp46Om7Enw0+glkcDbdZ3WnAab/5LTiT9k7C2yXL9PsSxzVsmwl3YvtFmYzBBcJhg/Zvcqm97Ou9ci8VSq9UZnfmc8JzGXWrWz9S0LbUm1p5F/ls1k6wtftwxWIdoANtfsHe0fTTQNKAreYUXWSF0vIYvp4aWaL+g+2Bm7wkBPa3rnvIjzizUes/rNLJlUM/khwQHcuKZ4FBgJO3ylVQBju8dUtYyJ7isy1hSQi9AhnUS8itwqEO7mV7gki9o+QDn55yVcxNo8dUxDoE7gSkv6G1WQ7vZpx1t57DJjeJCpuPBl7P8z3S304hPBny0O8GWPj2AHbD/BjYH3mi5DaoLWgKyMzo19KHW9fU9YwPQr1ra1mjIz9TnIiOGGra14LPJo5ZWsEOgwlbwDiG8BcgwL/5N8V+ikEfacmrkUWQqwWQ20uZGhZJlX7ToNOeQRixG1nejtpxSe+Cng06F4tncKREDVaQatW2vrpsrM4vtmOwGxlPKjRbzJbUn7VjkJ3w6m9G/5zNar6DqoKatapqqzEq+aieBlPbQRspttd280Fcc/tyA/d3fK29/rHl+oevVTh9dtfqQT5QvF6P6hoOf8UZiY57LBu2LxGRSA9SF5FozMicoZT2gjXgVNHHZpl8SUIC7vBEoTOXla6h4603AgV/jnWRAfs/bfeO98J7yfxHspz4o9OXAm3wTeYMqL5RyikNfsBzrk1i8Z5qcm7mU+ZODbppdqWmVupZFXNZIP3F6xrjsKZTHjertM11w+PP9Dy70P/3mJ/pffutT/acvLvX9RzM96STOJLVS0YpPhv0HniFRcrpz7tQ2vVrGikOpJSPD7SD7AbhDsYf0CGm6p9hDjuS48xo/XoPnklM0TcPYehPnawX/hSTHjCEnyMwMdi3U8HmMNj/g8Yau5AaHHgCvQDbwG44j1gRc3ukIv+mBrAwsY2KhP03NF3VPtOMzE2nA10ew1XMBh4aZjqHjD7CMh1TEzMh48FzhaNBOHtm9x8WME/oxmu2UcNjUR8tY2OaiIzJ5DVqsVYN9EpDhbRt6PJUNfHhkBue4l7csxmfU9/S806dPzvXZh9c667M65vy27AhLICPb5ZgkZXmJsZcYJx6bLOkUl4UaJBJAI95DVHrQJkinDzOZ3wj6kfc0jIx41KMc878rjmVCwrs9wiZU8Kbj1RIQXyV8LWWTbPcRU/prbGIB+hrRso3XyO+SpJh1fR36OWx/c3VU8MaMV+n2W7Ad+8oxDOLbHoV+onuI/ljpW9Hzypw10Rng0Kdcs1Z+csAj+vwFWGnUTEPuNX0zlDHBGqtmr1VGsfigy454wu93elCp8h6lEAbILXAZY0raU/ee2WSk14/I3OfpnbOHZ7SG8CT63nwx09X1tc75wNkHQB3jARZ5jbVns+n15sh6S9QjyrWec3KSiFOFb+kQF/REPBF6bGXiDsVlGV4DWFfLStCaQ37LuG5YK7vuI5xuc6tEnuUJXmGjTi57wgcaI+viHQc/LzkA8s+HNhweeE808E4+xS7W1HvtyoSBnW+hbQu2FYe0gEPb7tBV2YYW3XrW1dZlZIOK52mHGqhmegsQqxLy4aRxTuOv2kN+2EcIfz7ItI2Gk0c/FITGh7/so9w+tsN+GMJe+gjzaPEHo6+gqEAfDAsDqEO/ww7qK9TtdAk/0zqHNhT+1zFOmRHeLfXesb++4/Dn5u5Ox0OgWw6CjvCBjv29cdsc/B1+J72hvGWs2atO2MYB0N3dWjfgjg+49+zZK7pk+lsDcrZHqu77ELpk5wOiEno5LIQTSuw/9j4go86Cb5xve7LtIVHwY6EPeG81oJP3uwP8xf2dvhAyyS+Un7F3OT87j1/lnK+Wms0aJFBtIagAmSl08RNktAMKmrjSAcLTRLmpnqfkkOWhWE6KqrQfJatg+CAnaAzcPQc7u33hgKdow97Jhz2bTdF2W6McTXsvOzVJuclqQNuhi6Q9lYzsHT1viE+srRHZ6uCdzzudYdfV5ZWePP5AH374oT56+lQfPiVO+JTwgydPNP0vaVcchl1wdrCSv2DQs6dr+1ZNzthSaSOJ5wS3By/WSkgQeUTRxrUbYhyJtqIEGZhOniY+YtO7oCJXoCpDe7hzQzwxqeIAvLWnEX3gs6YT7TgA8c9kTBvwjJ2LfIUSNJidTuGHm0znxakYEXf0YloRhigqJ0q8BhAp8xZSFpIPHSAdVCxU4I7k0CwNnu7ZmK+WM638h3GXyzhxX7BhnTG5eOLLnHZSE3ehvkEDLe/yGT0s3yeTs76XO+I5h0De8CY62GDbWRDtOezZGsS3YLfdaY8Ml10sV1Hu6oIGfvJIHzx5rKduUMJHV1fknWnez9S2rYQNIx3FMm5vb3Vzc6s1/vQkU8kTtto/eyZUD+QRW91w9klB14KEil4CjjtvoJkHBtMOXbf06h0b+SpMhWcK/cS3lK8hr+IDAM90Z4KEFAJucwvHur5K6I4yBN08CQpAz0Kx4jDqgRY8UQIeSzFscZJy5m4IG8KsTBlRNgc9SxzqJNKmISbugpSImNeRQ36JdIIyIZPO5KWM3Nwogyme4yXXkM68aJLheDbfEY1Mb2gbt0/uGuWmYcAB+BuQ0M0yHXeYqC+sxJ8CFc+N9iuwz0RaTHL2dSU/7CA0bzHPvV2YwJ2BoEUefFOZEtTjI+cUUYor8okU8wY1K7MgQXEpI427kD8wMY/MeJV4tXx4fbhaaNARHetBRxEna7ppsorcQn8yzDdStmJzkxEMb6kjzxFqUSUuyzciTo+kXvH6E5uD3fofdPPsrzjf+SGHQD9Ru3+my/lOH1xlMNOyG9F8o5bNRKZMHXdKdZDQsR5BbRXtDFRTqUyGAdhMxPoUEFr+bOhf1JXfyeaEzUcQ/aXfKR+reLUfH6nW5Rh36LTLJLcjCXf3I4KGPMiMZ00X/U2g61oZJo68iEZ2tzm19KlWmfzKAWYGS/rWZ5dLff+DK/3up1f67Y8u9e+ervSd1UxPO+kRh0orlvaLgOKbDy1CqZbndHvsG2IOETVMMMeEgu66x1Tm+DSHGG9TeOSaSpjnSHf8TciMvSPelP/PieYeccSp3swceMheOqUe4jjoWOYhHJkZXOrAQwDb0bmkphvXyZhSoswx9qawoQXzlBFBM8V50p14HsuftJ1ZjMidHtbRsdNwivtpOPcoy3FXZjj+QA/OY8VT1v0zh6aUwTjHjxlRxuQjwSHEaZMi1nSF0fBQhx2Wm6y+b9Uia2Bt41Wvx4//ZzCGBvOzdLWQPn16rs8/+kCXs1ZzPNkw13u9zmsTbVxJUZLUHN+nyKv1oa5EXiATQXDEiTokeOWmGO+YHPKcn+IBy2thRY8jjszmfVdEGWRMWhYq+Nk41vd6SGFZ3rHu4xx2GjpfJ9frMo5p8x3lOP5QhPcu+h757kPelw88pzF8mKX0BohW03teCX6D4Oe6p3YVbfsq7oXh/nro864nYatDESqVsCPTr0SvHMtS+/EcPNJYniLzM5X8GfPIJ9qS3pZrVhaXGtpzDoAW2uUWetWe98QI94hMr59H6iumjaMGFtsD658A+fsi3gpJY9Mjo9Oa0+ld7YjPpH5FfTNteR/sWZP0bPSuP3ysD7/1sa6eXqvr+zBrYD2/YVO+5QBlZN9gYpMbeZxMtlSZxx8OF9bxiga31bQui54sKdOJzJuI+3bY0H4NdMczZZqc+fBuLv+s5hEHT5dX57q4ONP0U5sLXV5dHnBOeB70BXumjn2SKF+pa6T+iv1GwS/ei+zYo7y8eamvbr7Ssxdf6sXLl7rb3jFN7HkNMwdn4Qd0xacFn7mc/bdjfhhYgw440fNPcT51FCCunJvwUY+fMroP0EfaoXAYhBg4EvIrbVu9JLyft2gSCbtxSvDw4E4ToGehUCBRYwpRLmMM2DTVnyjeKDNXZfQQ63wIEiW2tNXt3Y1uOYSZDr522rEH3tB2A4cutq0gtcBrWOZAG+/Yf22YPzesOXakN8ChsccXe+oeKDMCKkICuqEvHuTwbJD5Avh/RzuEHhz++ADuKw7hbtDH+OrmhrZ4qecvbvSCuGkvyHPcuIH2kr1l4MUte8ytvF+Pts1iDKWA4qr4WJHO9AHRBgXNCrraXzFeaY+KziNts8c3A34o8FXzEBZCgQJPoaxAgS7SE5BEvqALeg46nPgkY/+c/bv/nunqbK4zDk5ns1YNe/aUFEWsA7G4czxPHzBZvEmEx2nQ1Tnu949xyKYvKfoSw5x3oeJwaL+r2oLdrnAAVLTbFg0c8oUM+ySABCpPxBM6+53ZcMAj0rbVqLYNpZuUZbT0qeVirsvLcz1+ch2/OHp0ccGYPFf8GunsQpcXU/wS+jkHYeecP6w4U1gyLj0254uF2q6jNyehuVyP22FEuQocmmZbhS4q5kNRx4V9Bg50vm02r0FTCndNLYEcl4B1um/pbC8PeEFHekGH+io6212cJNUOsgAAEABJREFUJO44pdz71AspR+dOJXkeKrP0Ssc5VmoFKg6aIGdHY7jzj9DRAeMoH/GqimCXMb1ijJUu1FcYHMUZsKYmxwSyWs61OlsxoS04/JlpwYTS9Z16GqDNSa18VeSPAY5s2SC45koIyO5zwwHSEqxiEm1yluvxCebI5oKEmtTQGL3a2QyeJXWd6Wx5RriSO/Cyn3PYY8zk+HK+RN4ZDX6pq6tHunr0iBPOJdZkjZzEbpksthzYuEHDzkKdBd8cGjHnVkIPUcLa2k97JgZPLBtPSGDLpwlbh7SHJ42d/SdfiUdSRZZlu3xFdjienAw9gYxsGcTNZz+7nkrXcDhQIELkVqGbAa8oUw5gy66pLPnlBCIODwFSkIgMy4KFjEoZg9wjndD1D25jC4yy2JEBbA93UoJmSPgs+KbcjL8MESYQoTL/EmWwFlqirRMTf/IBDz6OOLRMPPMyDBBvoDXHUA3/JjmhGrpWfCRCOQROT1DY66dgrqQiDk8Gyaqiv6VJmdQRyeywHkJ4yYRWI1Z4Io42hYUMxxW2J51eHjsjE9hAXxnRL9odBrdfpVDFvyOT78jSphKKV6u/WVEJx7pX4RCmsoyq6F3hTaiXG2suNAA04L1M+oLlwkpGxCTqThwIDesXuvvyB9rd/L3K7sfS8KVWs50en7UcAPU6n0lNYfmUd4xDDn8KQFCSwirFdVIvvnINNULoVgxmDt0VBYj/rNAs+pdy0S7CF++OX77hbpK31fKm/ESBAPaknE/GqeOiSR1m+TJf9Es64Gzea77og39g/ht3O9ZxGUiZOXtkEdfu73TVSb/96RP9wXc+1m9/9Ejfv17ps1WnDzrpkk+Cp8OfQQv63gxA5vPdfBjvWf6HRL0KknD4mXmcgmTcDU+DABl+joQTnBJ1udwU/9f59HvJeN36AuEUJL92T/kPpZ0+Mjl+igeuI8cUhv/dSMZEmp4ULsyBU4JnME49oNCKxfwANjK5T+Mkg34oQ/Ktd/CeclDulFboJ0eYzXlHOP01OPOEGPpa5yMt8hukojR9OJLkOeT1QGyyEzXcRZmbxXiQVrwvH7Mw/fSDa12zWM/jRuwsJMZaplTOhT16UfU6DUBSYsDn1MYYdfqIRIQsnsebckTrAair4CGSiHAf0vrGUP8MLtvxq1czWodqXw8F7T1vGwC437PgxP62cqf9IbndDVR2mQlF05VVWZcVjiGHstLdesmBxKX25WPV9ltS/wXhJxz+XOt2v9KL7Yyw013ptQE7jvj3pYO/YxM4Yaw9o71XIX8EAzyD/76Qvz3Em2EPtmXJRn2pjc6Qfc7q6UyDzqT2Qt3yWqurD3T99ENdPflAc9b+O95He3AM96zTx1IYd3Uy474ni3VVDRSeKXLhKdALYaTvqZSHC7pLOKtBTsd6ds6H3t6HrNhAnrGRPMU5tPPlmRyesVe6iPwVe5eFZpTr2S81OSsDy5xQVVhD7oed/FOwGw6BnnMI9NXNC/aBt7rbbbTjsGNgDVlYJ5ZJM56U4+lDH+8fXqWTN2KYK2AN3DKnNAdQRM6aLMZe1pYFO4t9Bkwv2GqIvoG2BJliCWkgdM/EG6VD3LwUhUcTSFgfIce2ZurObQ67HQqd9hzc3Nzc6Y498O3mjgOUtda7NT7YauP2xB87eMJm241Mr7V3tK99Yp4NPBsOSvyTLWNLfIeffAgzmN92SbR2pd8VDiVHDidH+mQJPUdydvj+hsM3H/740Md7codfvvhKz5491z88+1LPnn+lL8FXpj1/HunnL17oK/D8+Y2+/OpW280ev1ZslJqcAxk7R2qyPqihjD9SxpfoNQ4F/iKyQYrDEM5GmeZHfHJHOCArScgo6On22eGPARvdXygZ+eFfeCw7H0PqyVSYqUegUM5+bDjwcd89v1jp8rzXgk8WGvgqvqrwJeKirgDpKeR5yK9Uyn3KFfFEQaq2qvJ5TYPQlIUPIhs7Jc4otd9LNC2HP4q45VnnFr2sW0KIaa5jpP6BPY73WJbSsE9M2GWelrjh8dh3rc5WKz3xn5q5Zn7g3Wn+is0jfWUse96Vo4QNmfIt/bBp2xiPy7Olzs/O9ejqivODc3WzXtaj0t/24z4OXwf6B8ckFnlAIpzQYGjOGMtCpTCOrOu4r9pzyDUAQdPhvGHHGUKm5P39D89f6ssXL/WSg58bThbv6IRbvLNHcTMlBk3HIciM07o5mM06dXwM1DYZR6MAIxU9bZcqzjqiEC94kGyLEVHydQ9ZKaEKoflGZoNKpLhD0kpOFxxPDTRg1oxJazmfyRPfgs3ArO3UohtqIIVaKIt06qqRzojmjrjQRc5H0XIIfQhkmZbX8omYeY9/x0d0gG7eUdecSXOlxXJJnMmz79XnFn0amjDHYol1kDKpjgaYkb9k8r3ghO/y4pJGPdNsNleDngUdfOpv2LcDutjeSkfnAwXJCiOJLkJHrdrS4BsGmScYD+oNB3HxrR98s6fsgDyshneyuoTlCjOPndfh5OdErkFAIW75m1e4l1AakTXiF6NEWHlZViYra0c+9rnMhAT9VbjuAk9BvEFwuCmPbERKhCJSCAPYXcAks2oql2AxYCfPQiKfPlKBeSr1VGfcI0FJpBJhjlC0n4gmfBogJ4n2oh2aTJgb3P2AhnQCjfhHmHKWIcoJPVyvw0p8giTseAWRZ86CLdbQSDAmIY36CJEbceQew0pcIEoiswL7J+yFyB1jZgrroa2qcCWlUEOAMoPHDWHwkVOJVOvEi6h68ilbOEHeKzUDOu6Ru4ODkBYVQLqUq5o2w5vIPyDkQXNHZZKBg7xGfFTGJiDLY2Bcs0h4/kMOgH6kcvcTaftMq3anR+dZT6/nWi2kLm/VoE/WgESjEBb8Q7XUSEIpCeSAUiYxocJVJPSdQPSf7K7vUDNmCJW/kTOR896YXHHqlm+MI/5XfGfZnmOlbrpj/NUQPo+Db4DLWY5hgQ49nP1TMX9joXL400GcNS0b1aK83YA7naeizx+d6Q+++Eh/8O0P9XufXsrf/Pls3ugDeruX8Av6Xg86kEEMohPlGuKvAxLNmA9oSL6KzJyRoR7vhojREZ7CNKEH5H/Ft0ewMbnAMWNKTd5x+gjTi0axdnE0EGlokeDheZBguinIMmKKH5+T46fUaRxKoT2m8n7rMp19rbBodxhpYwUmHU0xqA4Jjk1weopNfPTOSN7T3VHAMX0MdajlIR3F3vJAyCHXvjmWO9Z3yMKgiS9sLAedxiZ0jjJkhw/wp0NeLszlRS0CVrwDHq9afe5vOp+fsUVGetmRD5i/LSUjqTKOKhVUymTKGOlgT5I8hAPTWHOthu7n8co8UA/8E6Pe6bLsd2L8FTD9OunyKzD3nar4Jp+Y7jneQhxGmsQU5ugCQc8mZg5/3FdaQh/aLPVyMwPnHMp8oNR9S83i29Lsc231WC+2Sz27bfRs3ehm20NbgpU2w0L7YQlWGut0kFPKGb33jJ5/MSGfa8gX9OwLbcaVNvWCso85BHqk9Xilm43zHrE5e6qrJ9/Wk6df6PLxJ1qdP6IvZ331/AV7qFsODjZsvAbWR4wor8dYq4+gAixSpr83ueG9nej1tlroUQNCkriybScslNmzYduzDxgJvTfyZnM1n+uCDaMPd1bsTZxezZeasNCsn6lpG3V9H/E5H1Yv5gst4XEZ71EmzNXD0+RDhaz9CjpY3/2w04b94A0frEyHDM/1nMOgFy9vOIDbascu2hvjQtHi8l1WBuqYPbpGGIpNAtgWfihMAZ4lEvunVi36NSBlBOQUfLUIvyniokxFF4dw6Hjl6CFTyvGUHU8SMjJ5+SR0jsvbj4U5yv5zaHpSVs6NrIfhA7v13ZpDj1sOVF7qBYcsz58/1/PDgYu/FTXtj9ccDG21wT872uVu2HJgNGFDegs2wyCHe8KReqvtQC/ME0nsU1wFuvP37PX2h/U7Af20Un4EA/GRsATuNoNu7/b0sz2HciOHVSMHPoVDmorMqpSETcK/SYn6DBGSaacSVOqdeEXdRoKCJ2S/JXg5S5CyNOL/7WYnH3QNVlqJtrFeO2woQIwVQhT24YRRsMP+LZQtlDmCKmT5QgPRp12447Blxj5+wZ6+o9JEndXqUdb8bqthN1InXgtaDbta3jEz9utz9ufH8gvOJRbIWYS8XgviS8aIzwuW5M2BeZaLXks+DFwuOsZCp/ksqZtJGV1ytnb4JuoSxITFwBkGTsmEuaHvWl9yh3HSr0Gn8/NzXV6cIXcBJ4Zgfy0DQgsYJzDTEEE4NPxPlfAm7GoYNm2gZzyulgt089jslGkTu60e9MqUCD3YD5tmHzmrHtKmjUONPhF7fKrysqagbwBm16vj9ZxTw69e3unl3SY68tad1srlrOmEaq4lk8w5p3UX50tOuRaa4ci2b1A8hZhaJDeeQ1HBBGjQrXwwEccnMiLNw4boYGAhY+RwYwB7Gn6kY7lskzKTVKc5DTo/NHAXhz9ZGRmVDlXQecDZDl1BRv+WvBajc2BqEOcXBugAhPC+bWiwmWZdK9cz4jiKKecm6vPBz4oTdE+a87ZXQ2YGrqP6VM8HZcDfHCro3+KzBZPtGRPtOafulxwEOZwvFrIvC77Zbrfac5izdzl0pwtZ4j0Kuu+RtccmD8DNesuEu9aajc7aAxK6G9kFPPliWQxWy3bZcIozsTtF6Ie53LkT0iV3DFNG9LGskYbzIB8YwCM6FTDinxHuAZi35HRYiCMVO5XxRgCPOE19OgJemeZQ00XzI3GKTzomWLIa2sC+EZf1r1EfT+tGiXLAiE+MQljII5gmICKmV2iVOCVpHp6RPoTIjttKoGNCrwBErOEpVEoRinL3QBesI88emLIFTeg0wXTAi1PQE7C+jt/DAqhTIAEd/YIOMqAxPWikXrf7YN8Tl6/c8PRSG8no7rHpw9n4JpknH3JFeQMthPmiKUElXpB51MbxQWOmJmAVlEYWVUU1VV4Whrgq6iU1nuBgSoGGGkBulRLQA0RcjIqkpIxPWpZlw91X9O/n0nADbcOBadE54/bMEzaTp9hEcBROPaLUBHGllJUcUoog7uT6iSWRl4WePPTrf9mOt2k55duWd0eyD94ZwpcZfxHmXx50uGi6Q4zKDrE3Bbb7yJuIGJnwFKZNijOCqhRlRHfabzSOO3pb0ZwX7iwX5e2duv2dLoh/cX2m3/nsmsOfx/qND1b69uVCH/Gif9Qp/tZPT79rx60akMe9EIZUZHhIEDvV3PF7FDKPd4F6D4jOCzRsjE8hWuoUY6Qp8U93/yJrDpvfT+DI/HBawiKOaceZoZiz4GL+o3Eiy7RDRK8Vhwwvz4mXRmRxNQKnJ3mROT0aihtTKp7B4wdlIggqfBFmngcwF5KY7qmaKf6W56vyqPjAe0pX9CMy7omH+qKnHOPk0+MVcBz9nEWUnsvz4b4XA4nhQH88MHLgAwn3eYY2kEEd5h9QbVLDKXNhINHM8FiQd9CgjcwAABAASURBVM34+eyDR/ro+kKrWeYAn1pZZzW8aFqhFVVUVpd+75JU9nwNDfEkHRHjF4HwJ4n4BMXFuweWSjxAnChDP59AxL8B0r28U9lvi+vnuN4m75j3NrFHnl9oiDDu97b/fcvc20VB7qm+RPuQcZ++j79Kh3x/n/IeiUGja2QI9yCtqfNAne5KuoCRI8hRSzX9ByrNE71Yn+tHzzv9EHx5e6Zd+5H6q+9q9eTfaUZYZh/pdnykl/sr3e2f6Hb/gdb7D7UePtJ695TQgDY8YXP9ge4GsPtAN8NT4p9w+PMtle674Dek5vuq+dtKpOfL7+vR9W9pef6Fcnut9TqzGR+QQX9m3ZbwUnNY03o8iPS0Xi2H+a1oupIwS5UEwyPWbETjdrrwGNkDeT0+si5POcn7nzM2h+fsSYwFe6JZ26rNgDpbI2fSSb6IEs9qcsPmstG87+JAaEW51XLOvmoGvVNDuZwpQR1Nm5VazxFFez449M+i7u5u4vDnuQ9Fbr7SlyAOg+5e6mZ9F/uTDfuTzZ4Dg/1ew34I7MaBA7RRO8+x2GObZIszdeEXPwP4rUIvzFKG17Cv0u2loDw8KDPxUhLZcpqwEJop27k5IZV8nmPkjTrmOzthdIPtTWaNTb73ZP7zJ7vNhoOgO00/r8LGFy/jZ1hO38YXJW45iLnT7Q4+eG83a/qUseXwb6/dsI9w65D5cqB+ayFsdp/oXGfbynUnZea4JKErMTgmnQf0sc5Gobz1LvhnR1/Yg4F5d2TTbc+knKONm4wEZGfaMOdGmXSLxKzDRdezHMToCJcXPAEYE2Udt/wN+1TvNwbqoyj7raoBe2zL9N4gjSDrap4B3xsF3bnJqQFxtegi8uUM7LHtszjI6emHDfqn0ALWKTTfEeanvPt337UyZh19edZrBuYcmjhcEHdoTPEZ+TMtOQBagWO4WvVachC0WLXx7aOOA8uUUvikoqOR0CLRJklZXp9KGUpGT6NRht9/gsW/HOrQ6erqUmfLM/Vty6HZFmwk/BYHXnghQq9tTlAcj7ypFcTVUX7BGF/MF5r7izdNq5wTdYsP2wHxhrYlxhK2as95ybArER/HqvGgf4ScZ9RDH6G7MMekQNbJNTjeJCbWrHaOw86omAlmeXGms4vzwPnVhS44zLjEyHNoq+VKi8VCLZ0tpXRwnEQ7SZxEJdTNIEFKhFleeKRoe+Y0FWjCiARyLG4SikkjChvKwtFJLQ0zQ6c5J9oLGtnOSZTNOO54mHPvZAxXKGBnVrgUyEEriCwSNUdD0DDDMJCfFAdLyG/bFudZhxFdWAjBLcpW6vIg8OQwcjBVJgMom9G8CWSkZ8QX689J/R4UGqXj0GiJr844rfcfemqow5PjmkOg9XpDJ9lrgHcH/PeBjC0HS3vgb/sYPk2OQU8LDjSmNRupXZla8V9FTzS2ZcQSyErQmzyFUoaWsImAAVXQfwR7MJKeQMdh1nV8gB4HEYTmCxrSR/wLi2LgWyQdUQdUwopOE+y1RGXTjVvsRXxb0IGOSp2WM+WaL4SRREee0216or8QIqBSd6FcOQlH0hV/O8/yHMIqVKW+SYqf1Q8yInT8FSAfvTMQSEAnV4r4Q0mnE9INEb4JBb1G+oz1K+g76VVRq0aJEBn1ZKIZurBT+KcG9ujKDZ182lC0peCPdqGfbDgE3Gx32vNyNV9OTbS3ecTlWqJeanPdkJAPFZ0qk3dBcjocWFEzZQUSTYku6CuuTJ0pUb8S//IJGudSLBM20JsIpayWPtAxCIbtrfYsGAob7sKnI0jVatFrxYJjMesk+rDQoUF+BomySdOViOt4uQr4TIKNugQK0LtfR8HvXuLAWQhfB6R3uL+pStOPeAcxX2MJH+CTdwszbfqqiF92ynq5Xd9eT34lO/wByWUD5JpGILovQQk7PAz2LDALh0DzRlp20jyxrLp9rvm40YfzVr/3+Yf6w+9+pD/4zpW+ddXpGp5L+s9Ke/lbPw0HPw39X8z7kJHtm8odHOCUcUjqnq9AMQgebnMe8UCdYihp/lNMGf/2xAN2C0G4tzAvTTBlAlMoeWMkprhnLUDCZY+Idzlc5jTu6Ww4IB9u2oK3tFvqQDgELjFSz5Qceb+6/JSank4bU+qkO1D0gU6C+mzDkW+qa3oysx/JUxgFsWVK3dd/SL4SBOsrlJME1Tr/dZxwPChs3sBUb2F+Ly0zMyoOFJhkmIEYGzhW+Wr30oK8S06Cnl4s9Mn1tS5YYPfM8anumJaLGgZrgwyCh3kZEZV2SlhmIOKQRwY0p19HPRBSRhjxo7ykTNk3Q/CaT+9xvS//e4iO6cp2nOJ9yr83r435ZcIKnRpzrMv0n4Ej6zEMdtrLbUaTRvLND7c1Oe4qBFE9QvwTsFGsz3OvMV9woOBDnXN9tV7p+XqpF/tLbfVEpftIafFZoM4+1dh9rDF9qqH5nHXrFxrbzynPwU7+QkP+FvHPAvv8ifb5M+3yp8j+VFvi+/Rt1fZ7gMOf9vuU/46Uv1A7/0JnZ99h0/oR+5WlXr4YOCzYq8a+J6tpG3V9S2g0B3OrpvVgibVYid6CgbYz1lyVhEEQd73nr9VMlYOahg3mgnXUUsv5Qgvvi9pO3oPl+1GScXFCQqVeg6jzslifZXTKodssDoI6LQita5sb+HOUzcwLyokDr8poLdMhEAcdN3e3esmBz3Mf/nAQ9Mwh+OrmRdBfbG51w2GIfxZ1t9tyiLbThgMQH4YMvHN3zPMjEj03hC/wQQEjGEDBD4V5Q4RyWq9fk39c5h7wDsgMIN90l42S2BAhD8s1XK/rN1+2Xwz6ZQamOX9kbxj7Lz6g937sLr4FhW0vbnTDQdCLm5cy7I/bu3UcBN0Ez1o7H5gMO+0pa7v37OMMy5zsSmroHz37zSX72TnhjDaY0Y5939CnGto5qRFXwRLgtkhtUiAn5VaxJkpZamBs+kSb9qADLeVbNbkDhMpYmCSXk6+qjG8NpEN41aeCu2lbghT9b0M7brBlTzvaPwVf20dCnlHgL8gr0AO0X4RBF1dSoY0KPAn4fV1oJ0Fzn+vZH8/xQ48POvpdSomSFCM/Z6nF7pZIb59hbN916g/8bdvKeW67BI9Dw7QWWZkyLehzwwcXrTr4Z9Qzm/VacLCyms21Wizlc4x511NXI2EXVVs9+ZHQpkmZ9gDZKeuG1cRFHuZSpImDmsuLSy04WC34Yk1/2HIoKI0qHKIW+48x4HEwEJ8wMGeQzz67IKgCmJUlzdB1Oe+1YoyvOGdZofMMW5pcOQSq6FbgqpR3nCQHPwU5bpuR+IgRnjZY0jBHVfkwz3UYZEcdCJjudtao5dP5bj7TbDlXP59rBpxucHbX9jinp3NNWMyZgDjUWDAJzXDivO3U2OE4JFkkOonJ0MjQdAQ6u3Lv/6rzoWece8wP+ymL7tFYHY3SU/+EDlqjVuKTrYqfRqxm6eIFPU52h844J0IVJCOIECZKOD4hW7g7InmFgS7iPfp3PYMFB5NUtYLk06dIFrnR9gyCkYaTy3DokIvQJeHIfEASRUCVG8KHOgXetm05YFowca+0XC7Vd32w7Tgh3245/CF03PLvbtecpG+03W+1ZhHmCWTnTjOOmg5+kB0aiaeQkwLHxq7oJCz3IGhyVsqNHM901oS/DXthxNEjg7AgpQKHI34x9ti+J39A98HhASPpkTIDGKFV+F1uArpQt+POG51HZyyEjrvcHjv2tNXWIRgN5NCKYYP1ti46uRAZqagLWZYv9HV6pKzlE9AXoMLMLfvAoQtWfGHoJIw4vqiAiiXyMnBICypoxzwLol5xJep1/quwdKNEn4QNLqFDRafCBDry8qTtwmcj6aIBhem1VJOAAi5n2wZKOy8GrbJEu2X6j9uQhtSeNths9lrf0j84BNptR2V0z7Rz07TEEm0+IWRS10gNFblS0VipAV1cazKD6URal+8on7NG7DUK0pwth4EsUZuIpwMUfiJVQZGanNWlTt6o7zz50QdGdGRAxKR9tjzTcrXCNwkfMW5yL1+VR0U2XU+12hMQfKM/zKhrvSeoiNon6B2vBN/7APY334nKrcARngQOSIRH0Bl0RELSEUT/Ce7XdD7q/gsLFe1BI2mCDmndX0f7HZqnul1P60fFKe9YBAL59QgnyZrPei37VrM8KK1fqN0811Xa6Dc+WOo/f/+J/uPnK32PU58ndNULysypp+Xlm5l36NiuWqKf5dwSdFIDRJyxQ2LKpxzVPsQp8W43leoULtXwOIFlBw/kfwV3mPsGO1+le4Y6ZSq4/4Fjik1PvyuMU26nDdNccmo4p96OSSLcFB6ZcI23l3jIPZY15Rinqzl5jyM9CE6cwFG5H7i7BMOrjyn/zbTI48F9z+C4MREmL4R8CJmlKw4lhq1EzDeQmr75k1WYs/2BzoAuQ+SbA/CpYmb+nhE9h+cJHwh++sG1LlesDUmLTU4DP6NHTcoyCbH3t8eua0z3lNcjCKbO16lOf3MZ5z7gXfkeSkyxRL3vg6nU259+h9ne1zHR317258vFiJ+v4DuXsu6neNeC0S7uEK8DAc5L9P17vGbGlK9X3iH0FFb4eBZ5g3rtSq9tmXPgc8ZhzSXhle50qZvhUi/2F7odHkH7QGX+LfWr39T8/Lc0W/2O2rPfVbcEq99WC61d/Zby+W8or76ntPqutDA48CEs3bc1tt/R2JFuvq+x+bYGfQt8rKoPlTloKsNKt7fSs2drre8G9iedGtZrLXDY5EY5Z/FQXKytaqDIoYgTYxQVjKvB4ofXtSMTysh6rxImvNHljn0EG1bWUDMODVrvVVyMfO8zvF4vrKkD0CwnUw7hIdsyi+mUMd16NbwHrav3b33fqetb1o/MCVionJSow3a02JOBsMXr1y2HGnes7245EPK3gJ5xGOS/U+NvB73gMOjFzU0cCL2M0PHb+B+u1hwirX2gMOxlXQzhA+t6xFG3RF1NRgcw5U0zyuv8kWcZRiT8SH4AfGq6QeqVGz/Y98JW61FwlO2ceb/JPni+XGgJzpbTvm3uve68l/2R0c2yRtbSO+bBLXvD7X24Z50+gFED7THQhiPzqNvRdXX4dM7e+my55BDxXJcXxsUUnhEH59S5Yh8+p03czq4v5UZN36pHtw707Ndn7Ns7wh693HYNshO6mT/jtyOU5Z4gTIxlqQ4X5CkW/in0SYA/EgUsg0A7Nuyx56Dd9tjjLiR0CZgByQUMyAhQSTnEC/GBAgPpiq/sgypeuNDdy9yW1qHh7KBH967BvlbsIybMsXfWder50LgnryXdUHeDbYk6k45XRZMJR4plizpF/Qqb6AsRCt5EHUmZemddp0XXa4avu7ZVm7IQL+slLoeJ0PcUVtU6yvZYLkU048PHBW0663vKVV6NW203dxy87NCyosIIBkCIDwfgcToSDu4f6GnfFHQ1hH8M2zlHL/cFH1L50KprGuqQKu0y/XmchC2NXGQMPwvdqBMTHCyRAAAQAElEQVQ3w6KRh+kjfdBxqmMpbF/p4eqXneZ0uBkd3gc/RtdjDNZlHC7McAXoJ1F918846VpMoCPPZywKmlZNk8wJD/fkb7RJJAya3LRC0ghO6KadxJ3MpGfdjAE4p4655m2vLvTAMBqx4DA7sHhhj1JIUabVOtAAp/G23AFq8LDkgc+0nKUW+a3ViLyRstDISNgmrigPD1GKFLmh/EecfLBjWkaHlvwMf45QxFLAfhINkeULa7C1b1v8u2TAn2k+X+KnVr7cKB5UOybE9Xanu/VWN7cb3a432m7pRPtBw3FDnJKUshIgIl8VmyotWtk5V3QyTUr8kxq0aYglQiNnnvaNN+3QKzpa1+q4ROkaHWNEpuscCEf87LSxZdL35L31ZAd8KuyvB/rEO8AEseFQ4phvXn91dM0JueFT9M3NXfymeM3p6BF30Bz3CyX8TJ0l6i7Rka0nLkTVipaTnpgUcacM8xxDSt2XOzC9EjjfvMYkccpODqjI4YSEZxLUREgQNwxo4rKvwpmWNsF1jPh3tB0xyAc+ETiAtt7jy/1uoF+N+NyYWo+mRvdEDYCqRmOo8dXiDQc/G/y7oW+4n+y2xd1MqRHI6Jgl2peUREqHa/JNIpWgwiPgFT8pgUS6ZRLsGGO5ZUlPf4oDSfoe6uvhso5Goa8Yk62VCb2isVNCntBhYLLx0GoYs27LQn1dN4++P5stJXkEoQchbsJmvEllFWAydhXVesQQcXF4JWgBJLzXneB+L6DFm/gR8z63RbyNP4by5AbhircieN8m7J8sz74Cr9WfIl3cIyL2xofbkwz3H4LDXQ7hISB5zO+6Vh3+ysNG7e5GZyz/v/1oqd/95EK//9m1fvPJQp8ssq7oR2cMnsW412wclIk39NOcswyxmFZjQa0gsAluCKkPEs9f0H0ibDyKPKEdSf/cQ9qH4a9TxJg/JRAfweumuug30Y55dt0RwYsLj2mHMW7ICH4TjDfUBct0O98g5TLWy+ERkL9+m98gx3wEr9VA/zHxgInHtCMOGRGYRsRMBtGv3fTfyaFTzsSGAoWyxkQWL/ljjD48lShHh9znTJGjSKZmDZAG+HwINOSs+8MfxEP2jTBqPRwCdUQf8SnkZ0+f6nq11KzLSowrMcnzplLDMGoyNPjsGM/jDqkm7sTTfJnQcJro/V3vY6eRg7AQ9JY4Ai3vnQH/aS3vEk+UOcXBQRR9XS9IX7tf5yH9mrxT2e8Up453tveEl+gv9H6zDhj3Wi2nfA9ZRYkPTZx235igeF8k1guykwmnvpFVcIz77B7xW/J2rOKHdqlxdqGhu9IuX+rlfqF/uJ3pxzednt2ec+jwAQdBn2nXfk9D/13wG9r339O++y74Nvicsp9rPwOd8S1on2loP9e2/UKb/C3djZ/pZv+RXm4/1M32KWv0R8i91H7P24f6RgZR8Zj0uhpUFjSFNdRoeC1LqBh8wqQksT4KkKyspIKfMiS5U6CqMLRG1ocDsaqmaVg7zeQ/LTHrezUZfzCQB9aSrkuUz8hyKNcV6aQ2N8quD6lxl3hyCFCVieac5U2v4T1Wz77OZax7tTyJ8lmpb+XDh7bvlNnLqE28TSvr0kEb9gJeu79kTW+84FDoJXjBBvhmc6Obuxu92NzqBfk34Jb9gP+mjO1GPBUkdEk6XuUYQW+3vfkKuhRsCjgOjmx6Ja6QlSkrepL5H/ITec7X4UJ6yCy4zHHhiw4/z7ViH7xiX3t2dqazi7P4W0sXji/PyFtqxWHQnEOYxr5AWkWHWOvT3t7PGcMwaKCNitsDnoQ+DRP2vO+1xM/+BtcZ9ZzPV7qYL+MLAmcc/JxRx7nD+ZL2noVOomwGifZsgNvLBz5d35Df0B+aaCfz6XAl8wMnsx84NqGnox5294AQdHzh/V4hFP7LbVbTZPog7cx+5W6z0QabRucr0y8nz+I5sbyiP4iwaiB/h80DvrD9A/FKvEA3TYRROHQZqX1EWg07Zhyk9F2jnv6V0b1tWvX0ub7t1BJ2uVGDbpNterhCJppEWNgiTPDYqNRdeU9VQgGHKRSoUW/bNlMdHWvLplHbYrfrSIoLSWiKbJ6oxLNg56BxHHHAKLZOWi5m8vlJSzmPSe9n/SdeCvXljBh8MPWHQSV0oTwfTB7jguY4mWg2khw0Mq6c7toc5yDnZ/Q73r0epwlF7NuKvQ0+6awEdaOcxBykIeGDpHGQRcgHP+MgOR1txZ7SaqHZdOe+lXCEEKZMoyNpj/LeqMaGnolmD0YmsxG6yE/w9X0vd+QFyi1WKxw5U6aTe682UklBwaihUPkxHgQ/knSgW+bIYMEu5pasftZyGt2po+G7tkWljNwEfwUjxo0YRmHubFEgoxMBNzyOU1/F8TByw+i46XAc76kM/Ng10LkrttmP7nht1NtM9VIgY28mEy3Uouj9AEK07RD2OszOg6/NWa39iR6iUea515yBP1/OZL9l8ip5Iy0SfiUc0LGAEV84PpLvDugqhNwHKCyhCzLwqsVLzqferOOFXdCcNhLxRFaGh0AYpkmuZSXkwUVehc901ztaF2BdYlLj0GIPok/4wAdM8Z22TBLu/AN+DJD2RO8+FPT9oN24l/9w3D5+J7zjkGvHi5SDru2GOCFlLD/qshwGxkCbjKCihyH7BIQNPCrxivaF0JY4P0LyprgjE8xnfvMWyhypyRGMjtBxgDd4Cm9Ik5z6EFI2ZEVIPiHFD/lOG1UFnQ37wzYZO/w32E7s20e/qxrgG9DfMozKYypX8OsgH/z4JXvLC/RmvZbje/pLSUm5SUyKaOu2o5xC44MlyBSHgxMNntSoVPd65zcSnSDRm5u2V9P0lGzjk4vdZk977FUoX6FWOCs2QogYhhK6MvfAQg5xlOYmi77kBVFm3LYz8jITZlai/7ftXIbUwmdI9bDIm+pwGnkF0DvrARIzGXEdkKg9he4Z7X4W9E945W+sOx2yJluEHW+H/plcR7usbqKN9Jbr2OZmcdzhNwJ/0dXpAoN2t8/VlY0+Puv1P/3mZ/rPv/GRfu+TlT6aZV3Qd1a8nFcs/RfEW7pmhx5ZndQYM8Jeyi29KYOGORSxOlzUc4j9AgILAw1Ah1+AwH8+IvD7m5T9BvI9aw4/4S9uExs/DnFHfxEotDqTkgJvEXjUtdBDHOc1FNyOi0SEQXm3x8/in/KnpyWGno5QfwSvPZxv7vvw1E9keI1iU49gOETU71SWojGrDjlrh5PZx5JHIeqAFK3QUiDvpR7ykoXok/NOVxe9zme9eurKTPiV91CSpvkLmpCiw2X6FEVARBweEQTeD1PoZ41aHXt3RB2u913x7qJf4fS8ZpiYbOPr9Tnjm/Aab5Q/8Fr/94XdNOnymmBnvAWu51DtOwXvxB+dBT3uQ0Q7TuD7m2SkA499YZ57sB6YyiHTEeXoI34/FJhGDHef3TN/D6xZ9qwp9u2S2X6p27LgEGil5+szfbW+1IvtE93sPtLd8DF5n4FPdCtCOfxIt/kj3YG1PtQ6Gx8QPtU6fSTeLrorHPwMHyDziW63j3W3vQZnWm8WHH4sWSt1oFGTG9Y3rXuFCmNmz7p1jP3SnilmBNZejJF0AkYKvOYX6yxxpQMK6ZH5ZdpkKvYRPQcOM+D9kPkLdXgdWZAhPJSRrACjiPJOtzlHWYdOZykOfwr5RPEsaZ7e63RssL0/adgHuu4BuaE149757bxXc0ALb2obITwOnjesZe/YsK7ZD/inX7e7NQc/6zj0+Yo160sOhO7BYdB62FFxktAvgwQy61dltAKFoKKj9SzYNrIfGtFnxMMjabKJhXaETgHKW1ZG35xbRNOzKGM55AqxtFGaYALyK3IrPDKgzfp+OuDxAczZuS7PLvTo4jL+Z6bHV49kXBNeXV3J4QU8bpeu79mrtkhwnbT3btD0CxAsodN2OWvOfjIOftgD+iBv5ZD18aLtNaP8gviqn8s4JzzjAOgCPebkIZg3QGUDX+RfZ1R0V7R1Yv0s+lfhsGkgf09/HDDHvjkA3jDv4LckHUo6rPglTcB/llvMTLyhfTMQ8T3ttb6b9h1b+jU1aAffhHq/f9lRl/UbI6yhq/c4O/w80EcKSOjR5qoYLaQL8vwudR+1rfN5r65r1XII1NBok77YgkwdUKnbEGGmBwQfeib4M/IbkA55DhXlSvR91+90gmbZFMEfia7cqqdfz7pD/bSZeSt7tMJ60o6e+HOM92Ff8Dt2oOtsMY82tJ+29H0f3lBcjaRCeTGWiXGPoJygKqEnBDgrljivknQ4UqX3YKOs4wzdFhw8+hcU/rma+xQF4DW/kIN29DUZUYK0FDqOnE2MvKt91mB9Bt7Zlkn2dKeYwCDhRKpWwTmeAAaUH1GwGDhVsCTc5TRReTLy19mWy6X8R4v6rleTGh1lFOQ4jooYUy0hKkw5RWj6SOcw/Im/ZTZ0On8VrCNs0CtTnxEFLAGZKIgqLv0A11XtaHR1fp204IkGLhNl8RfxMlERiR5kD5Tb0xFHOiQUdX0DOjUHPWEk3oBMvSmguFI8Txdajmd0TsGVUIUKqDvlrKbtNGt7tXSaBE9BlwH7Cw0yWm9xwR5WRVgpqXuQG/Hisk4ckK2n4XT2Q1jo0JIEt2RyJpaA+Yu4MiCtnJkYMwkjEUojRUf0G9HL7TMSd5/Y4Ssf4my3Ow4JwH7Loc5O/hbTHv8N930G3Slb6Hi1IsyaI8MD13aP2D3C70OiHS+P/WbLYdBOA4dDe9IDeYMnUsIRmcWyKF+Qg+TpSdrxEmHB1065LttfwwfOs0G216jBW6M/irhhmnmOsBccP/5c0BIpAYmYhQSIo4WAYw5hkOW5vOH0iN7W3/bsfPADtthkX+2xa7Qf0CP4kEtXiMl+IM8HP+ubjW782+OvbvSS0LjjhVpph5Y2bzi1TrSf65p0lFuUJnU7GkInMfk1yrUn0ZLuQKtaO2V1ajmcaTI0NXHg5L9N5d8+W15KSTApMWnLnRvt6B2kB+gTkgjTiCcK/Sap7ReMnzPGy1zSjHagLmRjqkYWeKlpKdsGnQg8nrZzhIlnIprIzQFRfcGmARAmGH7Nb6uY0FpvuMI27HtD1i+FNOkifPfLg7A16d0u2/8mzso4kYFvLCvAw/yZ/p2I+AWW+XRh1WV98fRav/Ptj/QHX1zrNy7netpIS+aiFYfM503RQlJP/+kIM/oplhymuN91LE6MhlBRLa9muInDTxeNhe17hy4LvvHO35jzLzOjYBbwnBbOJXm8IR+ijaJ57JsTOHpgIHg1BeHNN6KYZt6cB/Whzqmdj21O1tfuiddPw9kjJrgEYO415YiJw5VPco/0+/Ab1eeddc9kKQ9pDwVnmerwZ8F8gZijT7iDSJqQm8W6PFtrYFE7QB4YIIUGiDhp+y+TZobmKbXY2tKAC/jOV9Kjs4UuVnPN+zbyxUbUAyhRlmHKc7oZrjJtSvnp2h1+HRVJxtdz3o3iet4V7ybxVS7byhKu0QAAEABJREFUcqS4HqFvAvo5rhRlcjxDrqPviSiHBIfvDPiFzonwXfFaA1Ly4U7I0qHB3yZPhyth4ykO5ENQqMq9UIQ5IOQn5CdlOc5DfHYVyDN6J9gySG53RS82hcOdVkO+UJ09kWYfap8/0O3+Wj+9OdePXy70k9sVcDjTT9YT/mHd66frVj/ddvqHbaMv952ebWeEvb4alnqxB9s5h0hLrcuFSrpg7KxYw8zo8pmwaBh2qIburI+ajK6syVREXg0U1nZiZTQBS8xiHgNLKTzdTh8BxeVGylbiCbkdewejzYw70lmZNxog3uZGbduSlkQZb/IKa8xSUIQ7KymT5btYlwOP15gTj2sRa7rEmq1hI9yHvNS6VLI58uX3sJGoK/edmp46HWezjjqsDCs2jxxCGHverQPzzQgKfivIqSrUXdEBtSxySqOn18gjOu8N5pSBeacc6OUQd1ouDxw6XYgX+B5gW6qc5hF1vPKAvx74hR4JxTP+67BjMZ9rwSZ7xgGMDyN6fN62rfp2srPH5p4DmTmHN3N4Fux7/R/8nJ2tNI9ynaVRresXcanDN+b3FyWWywUHQb062iyzUY/9BbrkobC0HkH19Mt6vNGi7bVEnyX1uM4mZ7StHPIM+LWETwsUw/aMtkvU6T7k+AGQQg9FX0t6uOohWpUp0+Qc7W/mSllBy9C4tR8rh56Dbm/udLdZc/i5l9tpZI8yoj9vRNoW2ZSRcsQh4wf3nUOa2grtmNE5EYdJIl1pb9Mbys76Fj/2HKbg72bSJ8uXS1SKFGRS2yScjIIM21Gj1gw9hXynDWF1nYBNCbh+CknwCYlCB9Ma6u+ahvZqaO8mfGIW710rcg02TGpSUtuwhqT9eIUyXjL8LeVyzAVxKMtI6NpGKEV77ammEDWqZKEBZxc/oPk+zTvE8W8FGK2GfzP633Kx0NIHTl1H3VhL2/gwStgmLD0FW28ZvL7RozI2i0YSI7xZJ1dGPbkw+njgjHTICoSDzNjSC2zQrG3V940KA7TguJaBs/CAoKPOOZ1uGTAJGv6iMoGEhCR0BCggMYEnZZyYqK+gyIgXKwwVh5rW4bgeQxvy3TApnDU5JGm6UnbMELpAo8KCTsPgE/c9RtNJqFlRVipMzpgGpYLC4PGkxIBrsY57zyQ+lXU5KaWMczO8orBLmpe4b3QuyIUFHoGkxCDHReTWSbY3+ZyGbznUGOjgA76s+EuUg0mZf1ISojTsKcMJnS1MCEnYn9ErAeUkN5YRP8uqhTLWx9wSqlN/RlK6B67AfvKJVCwodEYRironnc0rylaAFtnxKXR+gk9c+RAiCYaqBn2anKlPU12UC96iuEgiz/lGQz/pGcwLLRZLwAS5WGm5OtMKLImbPqMz9/SdngnVLxTbucNf/gmSMdA37LsR/xV8VLCp4LQKbFJFxwKtggKtAhyE/QWQS5qnnMdDIl3greAhXhFVLQk4rJE23wilRBlohNWAVoEAzUE9xPCB/URA2aSUm0BWlkDFYxX9K/UWULFnJE2XndqX+H5XiUuFOmzrnoG/5SDsbn2nWw58Xt7e8KnKLfGNNltqom80XaY9GqWUqEeqDG5R3olEW0nQYxdLqKyUOkk9aNE+i4FBPCvlltyGtDiEG7Sh7+62G1UMjD5BcYdUCa8CWVKGkAhTiicyW5U0U7e4VD+/lNqVimb0wJ6XVotcgaKUe9BSUoQ5kLOQNwFN1CQFGFqEOUB1SnrTVcTb8wHUGsa8ifWEVom/CZCxRQHH3wj0fSM9iG/OTG8mR4lf2sOV/rJh5akjOXwLYIncV/joY26DyDg+3BmIJ3plppDbvaFN07jTnMIfni/1G58+0b///AP91tOV/D99ndHLVgyoFUvNVXavKxxtyhLkJwOFsAEdnBlpEwYoRiGcbscKPHovRNnME8SQO4QoENVHSPa//Nv+e18r3S7GVA7XTZF3etIzTgq8tfZRtDsc3EScmHBfjwUdYaZDBlHuSDB9R/jKI97tptiGI5yexLus+4Qp0bMgcDt5j9fT9xlvi2CPs49lHRqmTbAuUyyeh0wH3ra634uxZt2MAafw2uFpDnH4AyjYHzBjDXB1ttLj60tdXVyo5/3jd0Txd8spleFLPALEp3uS5XjikeAjeMtdmHcNEf5svEXQN2aFfkc93yF8RdCB/xXaeyVyvMOsw3sV+8cx65c1/6S36OU822lMbJnA0OQDlAoe6ZA+hpl0lsj3oQ8B+wb6AqTC3D4wx+/pR3vSxti2GtteY7fU2HBIk6+01xPtygeBdb3Wy4HDnDLXV6XXi8FoCRu9oOO/NKjE4S3hLenb0urugJ3mLJV6VTbjlbVSzVaNkVw2bIRfsvG7hbATWbxmknLO6J+AuCqaVvGaIy7iEcQj82IzIhG93bHkRyDKFL8dKzLTPdqc1bLGDKCvaxMTU4wa+IvjzEmFtXThnViIK+Qjy/nEC2GFr5JXCEVaXC37jxl7uY49mO3AFehcVSKf8tTt/UkDX9t2auBr8H8mnZkfCjJG5Hsu8XrecUpJ2FoOEJ6xrkjFLwXZhX0TYPKprI1FXbbJ9Vu2kanD9mbsTuiAMyTk2C7r9gDkhE0V2VWmm0dcFbkjtg6uhxASYjIfVnaasQ+Z0b7ei/TY1FJftk3KQvngy8RDB/KcP2fvu5gvNWEhl23QjwLCaWrQr2/b+MnXCvn+dk+XW7XI8WFF8X8oxIfcdCAJnSaUKNchZ9HOkD2XD4Is1/pb9xFex11HwY4BuwQS9TXZ+lI96QJCFx6mTkikprvSTi7nVKZcQq+EDFpk8h0FUiNzabcv7D3W7EHudHe35kBoFz8Jc92oEDyifLlHYswkCWuELULuJElwVPkq0U4DdRVRvTr8PQNd3xJv1dBfEkANs2vSlR5GuRpAUyp3n7EsGEJ2RptEoUQYcUKn5RCfkBV8llfwZWGMmC+jRNdmtYRNSpPGVFdrVaEel2/I7+gf4rzCpIR+plnmwHirrBoztA4bLHMYtpJpPDNMhss4RAnuSs6EzDmF6dnlgVRUkLnf7Kh/xB9Z83mvJXvq1WqpjkOggj27zZ6DHWSgk0LrJB1CzyHm8dZwZJ85wl8BqujhKiRdGGPzkGiypC5n0BCXki1FkYIxhc1hDod59TFYRcEag2jOxNEvZkptxuTEpg/TkTtITNkoSJgSylHAKSsyIntEMQThjKSW/GgAeDMwXSgs+OphcnA5kiZF9ki+J5pCAxsDtQ/oaBTipiGcDmk9xEa7ottI2UK441RzE998GGnoplVIGSk/2ma4rIYrq5aVp3J+jigxQjPvQIcsgcJkVmEHh7Km7xjoY3Q2KTEgKn5xo1ANvInmsrVJvsI3RGgOntYHCjbKgEI/oV0ScgDpFIAn6qMUelVQ0EeEFYtEXiU+mkbcZdxBE3kOG8JATupSUpMyHS6hF3IpJ+pOEmmRl0BW1zRqcZjR8TLwxDljUpy1PZNhL5+Sz/sF4UI+LY+JcrkivtKM0/MZk+eMzhyYLdR2MzWUlfsHZozUOeCkPQtMf+vIhyLuzEIL57nfGKZVeCc7E7nWPSshJynLVw6qSCW74h4F2yrtMtK33D7GAK3gj/EQirjloxKTlaUZWcoNEUJkV8aQAfFAO+Y5f0KpSWNAcr0D9e4M+sbeh4YM5A3YcnB4d7fV7Xqtl7d3egFu7ph4SdsPw1ipOuP7JkJxTfrhAfowzYueCa0yOW7VBMn60LnVYU2r0T/TUoOPGuXUSFnQRib6nXbbLQdBbBFSES4EVSlJCZ4pTSInxb8o6/KtSp5JHPp0i2u1y0sWYwuNeUndvbZ76XYzcHjFbJBbpYZelyW7sEnSEW2SDCSqFfFAJj4h6/WryLq/Qv0600m2M42JVAkqi8pT0JT4SPeA5dU4xV3O9FMkEulryiiuRJmI3D++RrjP+ZcUmXwi+krmPXJA1sNlBnqIDOj2ayE+LbIl94Oe8b/Yb3TOgvvTVat//9lH+n0Of77P4c8ZHbIte3XMEyvK9y5QDuLJc3MUHiUkZWbrqCkYYJ/6FXwZniDePyzkiHtiRI7UY2ii34ZHOH3EkcfhkfYvN3TLvWqdfWKKx9Q3+cDtYEyt3cA+4RV+2kjGoZ0mDlhfuyc5fprjNPOoyZFm6cYx/RAeqQ4n8CzGA0/E/C41IvFNj4d6kfDQ+b6J/ZvoFC7Rew8iDmIhR4ljKPwTcbvAORFOZUy3jMkU2sp5noDxq/MGxhBU3k3md8zSJrCki48OLlczPbmY6/pyqXmXGVWDKuskrxERQ+1irFuauI4hUe56gKUTfePtEuZ7Y+YvgJh+ATIeROBAK2w8EL8ec77x9Zx/1pQ3+xKfHK2KqB9HTBkpeonkIJGViBoEr9zHfuDQBz/ukcbAbsIY/d52x+xYKTQcAOU5OXPW9GeswS+IX6u219qnK61Zh6zJX9OL71h/TMi6pQff0nFvUeaOcA02YApbbeEdWtY2ILHWrY04jCoADcqddrsXGoavGDMbNbkqsy5qciY0EvaAQhA3lhAvZQoTI8WILOgOcQeaJKIGdcEb61BCXosSob8F1Hu93bbUAx80MQ+VI2AsDPKBcVn4UHwC6y5oZIUMHtxFhfVngLIVtG3WjH1cbGDbBj0Ka0nPGiNF0TsUzMrkNdTfsNHtzM/GtEEnQRc+KKACFJSQKeguY9hU2zSw7/Nae0SHamCH8xrkWocVe4Qz/02cs3M5HvuH+UJzDlN8+NJSX475K6FjVcE+yzMcN8TKrSBXIOyknhE7sUopYyv7lRX7kBX7kp6NfQstN42wENuFzUXhV3w5sFkzSsSZgJHZt61myFhg/8J+IN3kTF+QOuKztie/U0c/ykhtafM4/EEPOo4UYVWieRL+ELrloXD4XlmbJM2wcYbNDeVF2dE8Uuje2qfYn/Gz0eBn+85xcWXwxhu9KxCwb0r4rQr18FbVgE4DNhZC5azkxTl9e8shkPclL29uWcvfabPZaM2H1P5VyICskcrcfhPcHvYfRPSWQUZB7kifHIDrtQ6Jso6P5DlkWMvtkCiTJKUsRqmEKiBJ2JugCb2Fvwqo6BrlLQNUA/rE44pPtIty2Eu9I/EKCu9WdiTUSH1ShOJKFE3wOU94x/qNlos/MnrklO77XqV/uD7zGqJcgbcQOi56k5CB2JCf4+nU/8Xev3dJkiNXnuAFoKpm/ohHRkVlZlUWi2SzyO4Znjk7M3v2a+6nm7N/7NmZZjeL9ciMjIwId7eXqgL7u6Jm7uaRkZkRfE2TLC29CoFAICIQQKEAzCNrgeWMRaZFqfVU9M7sDxv7RI8fn7N4vF56z8z4mNHveq3RCvaGpmfGCZ9zkQ3TDYJi0dRAXkwen5VsIMmD1ChQHSgi3nYcJ6o7jUMgL6MN0TjBt8MefP53oh0vQ+IFqrg/EvPpeNBhZxq6BF+ZoBEIO9xw3uoN2yqUM46Vc2bDgO0oZ/KZKo4fQeNcz42ZKJ8gKgA1wZUAABAASURBVPqiCSia6MwJv0Y+ASM+umyKctuVDpQbLtsSWG+u9zjbkMm90DBzsj/KA1XUz/Ctr0I300hM0BP6D2w+DsRlrAc+PJNm+I1yxZVEK1DY0IdFBqXwt6hItNMdQr9I0EajbAYT7VvilSRipSxSKUFnZFNKMl2gnc/UycQgQEX/s6sZ5Q26wccBWjzj26TDZD/m8MDtKviagGVyaupL1sAuagX6sNfUZurOI+mEWFOG33Udh36r+FhcMkFdBdbyv29dD2utOfhZRbpiwgamkVmD1SWLRybcy+srDoOudXF9rSt+UXz24oWunzzVanWpbrWSmNwq/u/2B204/Bg5RWjEJtHuRptnyjyGqtsJ6BoV6nTDoL5bacg9k2gJ5JyVKctdIc1oSMuLS70DfX8YJ+3ZaI60dWIyOTDeQj92qBARmqGrjeROhYm9AwkbVSwQGHxEBp1ZI2cnxswhS6NMyCRkcxkkIj9VcSAya8NBy93dTu9u7vT6zY2+e/NO377+Tn/4+hv9/o/f6I9/fK1Xr2/09u2Wk/dRI76WPunqqhC3Xn1fVDIq8SmRlJzp46aR9kz7mTZm+rOXWLU0/JhBZTBNHEKNtKVbrdRfXDCWskbG8H6/1W57S/2NxFvScRLDq4yeJhomebBOFNHWStvmqfB6GG7/WqV/puHJlxquP5eGF8TzSmn1XCO/oH3z7Z2+e7fT3X4SzcBj9BDVhP+5qyqgY+bvjxhoS4+vXcvizFWJA6QGGMiuGPWXQxtcC07FzxNEmyRUkGIAPeRkNJ4L8lGH8MKopAsQiXoJBUYognbanGrR2Ui/Dy16UWI7iTTd13kog/2vcvs88J8D0agf8NjtDKSsBHLudA/GXDGIQcmZ8ZrVpS7ANCK/v43Il47+oO/9vk/M3ShQBy/PB/X7d3qye62/vu70v335XP+7D39eXOjlqmdkSRe8UwMvQlc6SYxFnpU8Q1ROKY5hM2OnUnZ+ZzKYtQiUb3MU+UK2KJ/RMLjzeyD7PRnzzuE65/l/87QbdMKxMe/Hdv4B/pF9TB6UmDoyfzKxboNJ6UzWGowz1pE89830UvdYeJa47CzLiFly5htL7vQsEAbJj92uaPyYzEeX4Tm3Z6qogvnKGLX6E8xfaASduYfzS0kj4aYk00bmcOuA4W/TBAeSpwIe3Kd35NlF1s+uV3r59FJXvJ+FdzXNO9ZqB2vgta1KaDUa6QmilCy3+8eA5E6Bpc5J9mNSqv3j74r9T0DCd0PndcRVAWW6h/PvA1unctePYnimDcoSeKTb/J+C/se6Ek16QOb7af+yH4+QHuUigIwXpwv8TXfTZ6o6PWEZEzX09v2goevE54QBypvAgiLWgBYmlo1vwMxBz0S6hzeS1m6tmTXYRL0pd5qobP6I/MQeZWKQR1oz3wrrHpT5niTGeM2TV/razWx6Z9ZI05b8xI9bmPdHLPe8J4m1ddXMusqotLOid/G7UV7R29Ri4yhl7OdcSHmB8QEOyhK1shQ6E7Rnt8Y+ZF7WZ6zdd6Cyx6h8kHGVg65ZOzbhG36Yr9MkUb2jfYtu3m38mSrekIpIZ+x2sQYuxBJh8rI9yhLQ8arIV+rNUw3fzc7I9dRddb3WxHI1DKz3V7q8vJD3AN6YroZeBRm0oz+5WqBZF37PwHpRSnulTIyE3aTM2qDIuq3rKQc/z58+189+9kIvf/YzvXj6mZ4/fabn7BNcdnl5pQvvJYYVY6GnbkZZUlw013EX/oo4GbZp2zMxmlnfex+WsdsPg1YcKNmm85V2y+tc6jmfxf9yFh1lagF6M3Vty/KZfCEmq24lt3/VdeqJwYJOXc4WFYtlVeJQsVFJReqSkgsyC/JRr8uWSlmF/zX8ib6YTKVjURYOobctYwt9S8HxiV9H6iE5yZDWQNWML45NwwZkHAAdDjNjrtJs7NOWRBtm5PfsKzbbA/uRnW79QzU4cDAxMk4OVB4N4jsia7hOw7q/Nw39tjPRB4bHBEVwmzx2zZspEzqSC1wCTQPJ1YhM4plo15LCJgRCrhrIWr9RY5zNqKrigWCjZoMW3yqRmgbHesLfAEVxu4iqQfvhRTQyFRsT7RX1ShLjLlHaiOEccXP5PdwryFdkA9RHmNvKXU/xGuhY3ihvlgf2JePxIkV8OGeYju++x9Wlxyx7t6HvkUID/kWs0UHTWVebB2hDxJ6UIjXetwad8eLsJuvZJAAbgYp0tSO4mHHQkPNor4FKdqR0lsjzoCI3AyUzoEUnsXejJiVHfXZwtqMMlop+pMP5hPmMvF+UjrpFOSo16w2gAEsYpAEEA63mhD58cjqRNlAps16hT8quxcFMo4MqA3rWAX2u6yAc8OPAgDswYF2f78hSlbo54wN3Rd9EuQfmiOyejfJIZ4wsfIwZfQ0rlfZU7E/kF3kfIE3ac8A0wrMvorUzcgcm7BlZ+5GSuBJWElpSpEJOx6sFnXimI4eEGAo9J1TnAe6qY1SuStbKaZ81DEUdH7HOcaVdvdFJsAIZdRmr1uWP6MxBz8wAn2lztd/YSch0dFLhNKDkQj0mBdKSSYlxDu8SUgD9GcjtQ8dM/cZ3yfEWgy/gOtTPmcmxK+gjDbpXx4Q8MLgHT+6rtQbQ94NK8UdW8j+FOzA5WW8SllOnhF+pdMrQxXqMDp2gv0cfB0JDR9oNGoZettXxAnV9p1IK9bOUkgglqKrEZaIdI/GIQxUfrByqZoM2VbdHmf8VZWxKnRYUUqLq90mmT8jwTTvFDrlKfLixlMiZ5zSr5KyO2AxDp35V1Pfk+yTcxJZHBbAaaiogJf4nfHKsm5ViO+FTIxXIuUeyA0VSVtev1HV9vBu7/U53d++02dxqZtONeYkxrhgDNSbNjP6Si0rGJ3R1eYBeqysXGvonWl280MWTL3Tx/Et1l59L/VMWSWvt9lnfcvjz9u4APWFP+KDjVUlPIKha6ESaskR34Gm+h/0W12luoQAWPYVsg7/cVWkhIj3RC4t+oVLIZioF81ifrPVSrLDtcpBgnCDoE5IeX9ZpLFyUWZb6S95PeB4ThrOfCNtLOPax+ET1Ib6MHfqnRva9B/67TYGlyO09wZxE2cm/zNgLMF6K6dQpAy9QS6ZPQauLoewJSeKTyfjgIDZBl4wMm8v14VYvxhv9L8/X+n/98jP97796rl9erHRN1RUYkFsxHnNeUSszfoFOvlpnZTTNgGKep5J+lsoRsO9rYBX69BT0A3pUfAgnnT+UUu0/9H2KptOHaDpap7CYPkHuDsaC+87l7r8TnKecfvfQMUIYNqxluqJPKwf5J/ifEvvbZg2IHe9MNQNdcCq97PqQy+139ATG1+I3Rcx/OgK2AirUzi4Ex9vKQPYp5JGFQW57QUHwrHWpZyriQpF9WWjKyFMppP1w1uk9aOtCI4sXpitOWS7cJ4o1M/YBuy0Xh88lYxGhyvpEfKczdOY99bvp1PYnVB6oseO7dxhHifWS37DnF53+/PPnenHZ6bJMWrFB7tkSZxaoYo3kqCbqJvQJtJzVuo4zDoMC8hkUZSInZgaRVnI4gT3L16z4RjTnP4BF0jLopmZ7DyL/ISxyipBW9J7DtmB97z7NieeVEg4mbJyQoTMt+T5oCGX2JTmlnvXp3DB0kvRpQC/13tfzQ/mwKV/Usx8fgYRMwql7OC+Fn+J60CmZNmAfb9s5kiSoua9H9uymETH4lrTRgEY+/uIHFYSLQxPEoT1mHOeOjvJKy/9xcqNjXDIMmcurchNrEinxg1ID/iuhifFp8BYwBsWaRFjJ0JkxxpjksKjVgTaswSCRF22F4J6QPTC6d2DD/mHLQdBW/o8aj6y1uuEZ+i7ZY6xAAuinpc3ISQoIOw3w7jNhVSgUcyd0J4l3AUHy2cvmgGL9ltAiyKoDBzzb3S72EwfrIB4V3V6fTmjxnmM61rFNx2rRi1puosvTd1OsOSHbmR9kuRtlJNaDjWNGmXyCXfCmZ+5b8S6vWTc6XZFedCv5v1Wz/Pi7kg+HevglZ2XqhT30VWOi9XaG2EUpqZeZpvtu0NX6Uk/WV3py+UTPr67v8fTqSk+vLnXNpveS9HJ9oavLNYdAKw5dBg1Dr471sohJo11YISoN646xWHNWpqZZM/ZFexwf+zjgp/+aaL1yvyN+XO+GDH52ystb7bacAA8S/QmdCHFneF034Iv96dV3GRQVfEqUibZPzI0RA2jnhZ+JmHZdJ/uekbUe4V89QlhxWyb8ng03CXui3gJLNE34PaO3kVb02qTeu8w3mnVThjjjvaoy/1d8k+uBmQOwA5vhiVTEM/wqHV+SpB1L9M2usVc4xCHQdnfQhm/IFh07sGWvtHcK9vhimD/RjgmfD7TB5SNlk23ZD1LnvS8e2RtPlNmXhk8z+22jUd+8gnzJUubH6WzfDGJdnMKPHxSZiJo3ceh1HaosN3FLC8UzKfO/kwhVVImLY9NgLlhqR8ipWOF7H7jd8S0keCXs9hJjOPoH3ki7jb19R1/ly7boRkwehyLmANrtb6rYrfCYnWh3RcdM3T0xFfHKx7HRKBuJxTjtJer07OtXq16rvlPHvhCWGmsBN5tmoi+hN4PE2Ae0tQbgkxIq9Bzv+f5UsciTRsWwA1FxxiLVj4DdbUHJFgmIaKQZVphzZsBnZQKT6ZDkAssEIgPVAuJJs3nKJqknJeqlnJSsTMtVz2hRFsA/Gccy+2dXPQHau6bMR6PgIY2t4uWoTNyVdCYYLcA45MR+WiZUBq0HO/GTsJEyiknFNdO+OYI/M7lPAB10snkTRivlJEiKF6TRHqOGDQ+EA502I2+BCdmR2W5kMTXhgH0VdhrmPEgabWoINlIS0YBAOub5LsJuC6IC9LHHLdPj99B1WjMwLlcrXYA1cGqYXjPRrfqeDXtRz2lCR51i/fgWfY5fMyOp4efStw0Xk7qu3KPkjo9soZ+MLPc7D8l6tFwVfZXAVPTVoBuDEri4KiQTz6R81FNIk7oO3zjVXxtM8qthrRWHQB0HQ0J+JpYjG8SZCcr5gl8ll/Cn0PYMSrZ/nbyYtT6jR283dBpIh/hY9FqRroZBwxFd1+FDVkpJvnBb/qubHf018lJO4MBieAQTY6by3khJCfsJm4agxUuvWPhniXIxQdBTqjGYE5wcCL/tf8GvflDfr+i7C13wgbt+eqWnz671/MWVnj+70DW/ug6rTtnjxaMsYstYxMllshNXinKekjJIwKlR8LMLuylBE4euG5RL0UR/b+7u9PbmRre3N5qJb8cBYiWdaXtrVdZUkC34OZSVhuJ+udCaj/XlxVNdXj3T1ZMXunr+c109/VJXz36u1dULTSysbnZ1+esfDoD2zJ1TY9FFLBo+BirDnPbMYAJOmQ5V+R8i+JhV+i6Qi9tCs453o65hUbMcZ8P0ORKKDHElI5/pgU7BRBlpA1BILbffT6rrHInqyfWUIzaL5OOnZR5z/u3kftr3zCjM0SDH24jM8ZFgJIJMCfWHAAAQAElEQVSYnCcVcaKCc4yJyvxYmQ/EmB/UdVkz71YFic4c6OPE/DPvNspsKj+/Wutvv/pCf/XyWr+87PRc0jW4AAPoQQYMHTFVazINPJ8b1bbJe4a2nMnix5/wzxKBystnnCtz3J2Prif+Tk8w/+Pxvmbmih+qHEZPVt5Pl3oeI+fVeYXPs/e0a38w86gACeYx0T6ouDP08p2ObDyyvwdB/cTjfd1n4j9SdJTyyD4BFqTr2D2DXRy9tPB54iVeEy+/Lz4cY/ECr6OIilCVwPi9OZA9EDTPy+JbMKDlelX08smFPrscdN13bJcnZX40UD3wQwE0dTq+pahRg25HXU6lxUaSYt7MksUCCdpEcwrRfgCC/4AQ/uAjwT0H2fv7Q7qF3g/yK14alFvmhET+HJm8cc5baEVb9b0r9DIPLulJ70elVUynyxzcsPsYLnuM75n+SEZC9wmKC1/hBcmD6Rr/sVXBMU8Sd0LuHoyBx98U61HEJWm5fPDjQ5vl8IdvRDGkJfSZtyirI1NYU/asKdacUK5nyViZxzjtmf27NKkUxmK/UwM1c3hTgQ6MXn8dtFz4nGrHmAXzoFIv0X9JOvh1wfBEjA9qaQNuVQs/juWtdtNOX795y56i13D9C16d55rqhebaQxc8yNgBtLmyXsMMedTVRjltws+ZF28m304RQNb0RDtG/8DI5rtQN4OmxrrsVhu+hyP1RrTZM2Vi2BU5bdAVWbcu7FEk8tlrPNZ6lplcl/3IyDfV/6RkYi1d8aWir2JjNn2EyGeAdtmPFX72YCByPQYKvgdYAzu/wv4Fdq6HCw5vLnXN2v0C270ysWwS8t5fCB0n5NzBz9ptaBGOr7uVPn/xUj+7fqan7FsydbQ9qG73yqy3M/52YIC/LkXe41xyYHR1eSn/JyZ69gwP7ZxYU1Rl5qEOO27nYTdrxN8BOf8/eD1/+iwOkDxfT/u9OnzrclEWISUmYg1iVFKvTSqxk0EcXWw5ROl7AkLdfhjUo7vQ7tn9iK8Nezn3uNVRJYvwgsbBESDj/vQecYfOA3ZGA8mRkTIb8L33sL6ZdlNkk+gjdGRsuWFbYKK/9tgc0dugPR7EGDBCjvoumyh3PJrrU9CQFWUzdWfsoYo+JwapEa85MFMnoytz8CIavqddd9tJb+/2rO03evPuTu82B96NqlHC88xeWfIB0IaY3bK224IDZSMGAti0P3t0z9C4glEE8KehwRA+ivIAdAVCVvBMG/Z5Rn6G523hjIoWOiCwJYM9mFPHKrbMDR8hGkabG8Ts0kBFzrHmUye2eRqRY2iiHXmFN2iWaD59KN75BpxKHluBKubEjIsA2xM6R3gz6UQ64v9IrBdUjbVqgkeRW4eVAnpo0uM+MuUcfY4l7B2w7YOgWcMqM/bXSoxbtmvwm9psu0VMWKqtgEQd8xK+Z3AMM1biHukYfICbyNO7PCug7VQUjiRASpF51c4i4DoNWqEyMWgyKMBpEuNFQshaDZ1dreEoeetTliybaWQQBC0r06hEo5N4cOdIEw3NQFSwTKZOhhbXvV/Ur8r4nJiMFW2Y6bEZXx3oGd9n/Nr69BLs6O0D5ZUOStaFfuutIcdLQD3LL3CHNzcrWl1tizo1459puNMRM+lIbOc644v9qJzkT9qNdKBHHvKZjbZIZ6D7q1GzkWsLF78yEFzhyz2cR8r5gmTHx2DNYYknw+vrKw4NnoBrPbkGT6/12fMnevH8KfkrrdZrMGjoO5WSiVaSnfRf6zAaJfrHqgt6S84qnki7nrRXhi6ZernIk2vixcmhwU/HQY+vk89Hf9OxNKN7AYwMqqLP+6HXMAyB9XrFIQO+9kNY8CQ1+nTUnSMp40Oi3cXIHTLFTPwq4WePrz1+Lxi0pD0TtelhscGk3Q8dvE5D16ljQ5pLVkkZC+7vKo/z07g50Kf7cYq+9LgS7VhAv7mtx3bKF21yEshkmFRxUvY5Z9vCJu1dgfURF6tBV/zS8eTJlZ49fQKeyh+sJ/Fnryv1fVHOKWKVUZxS4imllOT/yUz70OhGLZfft8mzD4UZu0O3oiDxPavaMolvNjvttjt5M5BTh40142JQ7no5L/E+4f7MrDjx6zqV5X/Kc7Hig3/9VM8+e6Gnzz9jMnqifnWlysJqwwfi9Xe3+ubVO73+9hb91KprdeVSXXdNGy6V01oqIK/V+HBW4j8Tf9Z2GmnHnpjtu0m7POkAJvLLu4YuIfA9mC/sGzVScxqDm3CYPILGHKlk0oUNfZFSAK8xxh4D/j/xTpj4J6r4F61u/4yPNeJwvS+bYATc1hOIP2yPyviYMt1qYg5M9HXOHltVibyXSQOyZd6p+L/7Q/lXL5/rP//lr/Trlz/Ty6sLXfbSCmUDgIwRAPm9u8IxGAlQ57e5xol3Tp94f0o/JgKVd+R9ufnI+MmoWuAcx3rnSf1Q77rOudA9zfsO7eJzwPqR+36A3ss81F2o5XlfvAyne6Y9dOas/JPIRdhhXLxf8ufP0G43z5n3tAuMhWHZExw661xA+YMYmeU2K1swAK+wYDzCc/BpM169kqoHFd7eCypdD1mfPV3rsydrrXjZE2WNdU1iA1Ny5vuRlUijXTjEzbufgZar5oij594AXNQoKQPF5XnoQ8iUGiQhu9TTj9LiSujWPfTxF+1I1PsxOIaGZU6p6SThV/4e9J4+YcO8jwbySULvh/B9e+k9e/+0vLD7IRv6xCsjb3RLyppB+BkDA47vxLcgQRgkcfubbMLfjb50WvWDetYOhbp8QjSziJ0YjzOojEfry4y3Ewp0F+jkf2LesWHqGOwdE5f/ItTpCgPrXLVi3PftoE47MHI4NMs/im3fbbTdNI2HQavuOevIJ4xtvl4M9IbPsVdgnVgN8pX3hpMQeyjlBjDglMQZj5nC21UyPnVQvIOJb1+ivLGmnDgQ2rHuveMQ6G635Vxkz2Z71GQdyBXWjpm1sBgXFU8qdSovn+3WoBvchieOhoEP6A5Z0iVna2SQzCSFXu7Q1+N1yVmd15wSuQUdbe3u80k9Mit8WNOGoevIF5WcmQcSdRLaHlKRszP2DXPoLlrTh2vWpQM/UHfUsH7he56qMm0JxCK8SVTybGL/OscLe25/h32nwle3zfWdhh3qFPj9MHDwcxH7iiH36JKWcimTM+ybkDdsx6kRupAJQdqQaZ/Ym+Eeoc+0o6PNRSI2/oG4ukBkybsfo75p846YEfYe0WNmwuYCMfLEIWNljI34RyXkF7voQ87ZAG1qBplm56Ervs3IzMRvxgfrn9iHzkFXzcEXEo29jdDf4sDMPsNEEzyISuy9b5j9Yp10o3+k/pZTjdvtqBv/ZyzYP9yAu91BGw7rdhxw7LBlHJDdY3tHfo/mkUbM+DeapmyEPwP3aoXXiMcSN3Ma0k4rDgGX8S7NpIvcjP8z/lfN7FktiQruFGjYERpEarrx626lv9wc790a84AMZFzu4TXSrj0LVJohmh+Yo56ICJpo/zQljZwOjXOL8oprI3VG2jOjf+Jdng34s6SZlC0jqeWr4qCOGE1gpp7Hhn1afO2UeQ+aOlqaqJ3IF+UhS7zvY93z7m/QxbwE75o1MRKa7Qu+z9hvHBw1fmifadvE3IZbxCiF/5ijtXq4/Gdb41RDAEsYYSJDZEIRfhPgRripHPl0X9FOU4t6LXiZwJScVTx5QecwF0WEP6HRdQHBlC975fSIirx1GvgNF1lqUlGyPnTDhI4nPuEXOqIeLPs68ahHmG4iaAb1K7pm5EcE9tOku81Wm81eBzrSfCGTmUgSdqoywVfYaNTj7YZOtJUXEj9HctZjuK5R8WFxrpAkcgsq9S23Oxy0P+w1emShI3n2pKwh2cgrF3IZzditIu4JrnUg4Jv4u9ADxRBtyUgMfdZq1cVf/FxxYHLF6btPxa8uL3QNLi/Xekp6fXnJgdCVrkhddoHcas0Cjgmx67IKoUpAx6tEPIo6YlLsW87LZH5MRSpkAsqKPC0QyMgvyLBTQPB1umhfvOS0wf3nt6gxSTT6Bk0hlZEv6Om7XgM+FiZ6FzQa75iZrshgGLKAtIA4VeD6wq+UM/YLr2OhPAeKMu01igrts40Vdvqh4xAIe9ADH9WhQPORKORLdocxLhhYPtibeKMnxtHMS2y/51pVaUOlTRiJ2/1quN+CwSOnJKMU7KeijvflARn7+IDtFW2+pH8u6aerq0sOhRZcri+p0yvRruT2n4IhxgywLftgOFZOZ3yqc1PCXqE9KXVxWrzjF5bb2zvtdnvyldrEgzb3ZdAJHe028BabLu/UIbMKv6701IdUz5/p8vJaPRNXJQ5bDpO+++41hz+v9Oqbr/XuzTuNxCufdKVOSVmSU5CyUK5GWlnUzcRmKrxrickyTdpz+IOHfBSrmnwhH5MEKXoakPNHWGYB8hAtYBoQIIYQ71dF0RHHhCLRidioC3mUoPrCo23tDAgj8e/7TvSJ++b9Vi4xWeIvxz9wLnUW1CR52j/VmYnugfeoUSfFOBbvp9QT254FfNnvtJoPenk56C++eKm/+ctf61dfvtRzDkX50UNMV1LmNjBJQrZCwYNyPjLHh3tzAYxZfCxJH91L3Uesf43MfxQbDi9963fLCd0fLQ82VKTHhxNYZ7d784jvF97L/UiRzepk877CkbDmI7kkoSgeS/7Rk8ETKwOP4EXlD0meqlXko80PDKil1vIk+1P3uWCxcKY53/PcBT8Iq7gHDi3vw/L8oUqIYcfv1AlVvK5ij6bnT6/02bNrrfuO9xFfLMzEmqiReQcTShdQBk2RGvzmOZr8+e0y59lzI+Ha0lL3cepycS1lGRnLfhgJTSdYYqkjrgo+/o56WTEFph9LJSzqkZwIVpLw8wM40xUDtOLXx4IYp7P6/xJ0NAYb309hcn+PHwx92uVDn8BAjFgHMDbcV4X2Gex30Fopq+itjB+AbfY2fO55B4hvNZCakOCTwlKyiuUO33cpUS2jv9eggR+fVtNaK/LDPPB96bSajsDuio3SCnn/NdHAwZHhA6CBg6SBb9JKldVKVcLI/m7U7t2keZPjAKjPV5JwjGfFOB4gXfG3wWlRspQKv5oq/VyRQ4jyBCilHSlQlElLylLmbULO67c9+4a7241uN7e62Ww4BNppZv1ZqW05XkJTqEQ/T+ufws589COKlYmmrDcveTxaCHhymcQzyT70uaiALrtXDPgY7GoiFlkZySzcJJ9NI5fgdnzNS6a8K7hVeCdy6EvmAYm+w7dG24qkPvfyGjzDz+jHfTnNlGfWrScgigQxnWv8WEkgLQpP2MnqsNezdu5zBy8xFogF/RV2uqTV0GnNurrvBtbZffjkdsq+H+2GQj2+MtkTINFNC4hXJjairrgcbwWdaW+SiPpMG2fGklGhRXsoWModB3RUeGGaR6WOrMN6KZvZT+zYM1bqZkkl8UDG7TGlkE1+SsgndHbsZ0RbPTb200E79p0j42RCRwM+TDQaXSqF/AAAEABJREFUdkUd6yCcxFPyb7vzJCGuaZR8wOGDBZfP9LFUJHE+wGLOMgxJPRwEbfWW8fmWw9Gb2y12R+KfEO/wuJP/z4s5n+BrmEDmACOznk+8D4IWslUzfTUF/J1NjL1MrLJ8NbQ4DkZjz2XZShuWGDMmMJUsmkwkpDNwKjX8NWi+Gu1wKlLJFbLcxpEft/3D/oju2ugMG41idKDTHtWItJlSpXwO+w3/sU9ZZR6p6G0U3pcRz+o83iw86pI/ybhf3OaKUAMUhe5TOrkeHJdXIoc1W8Z1S9huU6Jb3PbWFG1x/4a/iPhgjJCGj6YbPi8tQI3v/f6gA42mv1U98BwU0kaD3On4RNBwmrxo3Ew6o5hbUWYl8Jww/hgiKZD0cLUgHzhuvBHseCxl1unpyo1tqugHDgBOL7y2NIT8jPEZmRl6AuEXfrixkUdZxV/Bq3jUaJf9HhHYMXJ9+LPbj7S9YUHKvAyJSDYltAo7Ndrt+or6SSOSU63ygc7IyxkgdjO8mbJZ4mkkYpkkJiTzDrwt3mRHrKmHCRU2/hgNW5V6KWc5L/tswJMLSJ0EeGAqbMBWSSkmNf/VyAWHBcYlh0AX6yEmujWT4QWHFwOp4cnvErlLNu8XxrBWPzAZ9kUdk4ZdKFlKKSnlwqTcwe+gYUrKSvE/+2la5EwnKmZl6YhMvlC/5Bx1E3LJ8UXC0Qm4z2hMoz8aaSWOFbrCjzypqOcPg33vOBiwnlNMPNgbMo1YVWBZwhOxsY7qjIRHCS0mEo/3bnwqOdPOEu1cRawGfh1YEVdAjFartVb9Wl0/KOcuzE/MlAcONJxO9O2M7zNjyrTOL3wIX6hlX09FKUvZthkfpcsKwCsgIVTwuFDegWEo/GKx0qX/Kuj6WtdXTzWsVvR9h6QnOaKJHVyKMVsZ5JWP5sw487g0XeF5fJbcYcv1knbbvW5ub/Tu3a32nNwLmz1t7IhB7pBjld+VXj3pAN9Y9SutVxxEXeHH9RM9wZ8r4MPF1VAk3pDN3Tt9+/r3+v3v/k5/+If/qm+//gdtb1+L1RIf+kkdBzqad2rTDt5OiV/YUqvK1M48EhBEAxUwf6K18rGoRBEh39VCEBVETWIA2aANkQZaZjzUIxYZhow8wcf44eXEtKw4MWAM5x2vR6CsHUGie2CzgtOdgjj6FvT3H+ms+Pul//dz3IZzfKpHiWCew/UbPMfJUEcAksdg1hjvTmVcZK2SWKZXpe2trujtLy4H/U+//lJ/+eULff6kyH91sCo69ax6FKOJ58OdKWcqC4bLDGcytRaQK0eQPNwnyQfOn6gfjkDlBTB+WOK8pJKpjAAF/Fw4sOM+5RYZCzFdRcn94yRyz3hMuFju18fsH80xtfxouQtDLw7ZM7fX+RMeyt0i5xacpqYlx9MVIjkSQT+uAyvuB4nzcjes4EWI3KfOncs7fw77fMrfy9FvMXm5wMwTnP8hWIayiBe0N2Z+e59cXsn/jOLyYtBAYXho/XzDwwZ0op7xyGl4DYh3sgUio1TNAaSJIOYPICEfoOwknyS+XA+wfy57BImaCjnFhRH9NNInyB53rNR40Ot5MAx7enkfj+zr+I2qH5VihPvBjh7p+ufhL23HzL/UTR9KjCQOZlIdaEJHCDsV+J3Bh5ifqXitJ0I4SfwIpG5S67MmviF7qm6zdMs4uwFbmu1N5sQBT0Nv5mvSac3/WK/oqa7rta7qpS7nS11MQ2DNAdDlnOEDVV0Df3t6foDotxutWRet2EQPrO/WDNr1VNSN2L9h3/B21Hhbtcprvl9r1UNTi7E/05aG30klZ8qKitd5tCLRu343Zr57Xk94Tmms06qBjVZr1FVcGLR8lp8a95Pe3mz15s2N3r55w7rtLT9ibzSywa+uT92K/9ULHNdn7Ug26jorRn82z9ByeU3oubYiheWFiZxyZt1OX3S9OtaCOfe0pSjzP7lcvhI5I2u50pLPRa4v0nREjhQ59FKojI6Z9tpvpaR+6MGgTHll7VqjLYpr8c2xiKzk9lEuA78zbNcrxNh7hRW6CuPDOmZOMUYwEZ/icvZGK/Y/3dApl6xMLKI+OnDKzzOkM/qcbA4rDHzCF8fNnBl/7KvQKdpblTTBO9BODwuRb/CFHzli2kliLMGf0MPIRi914E7U2R/G+AOF7Ya1sksQTzhbod22ihzVqS2iINKknBEg533UjNE2teD3tNd7wovLNT8krwKX0NfM4ZfXF/x422t90YGsoU/CPfp70dvwzaAp7C/aw56YdprHUNZ+37S5m/Xu9qA3b3dgwxjd6paDoI3/adhu1OEwg6r9obLua+gSSCDToozeDs+LRKMasO4Z2wuQpS3zCVXIJ5ARp47jyhunRN51zzD78AetHucz+0SqUo+6REbA+t1He/9LIM4D9mOj39AvriRl2inkmo5XSkeiMQQrmGmD05NEoj1Lmfu10ipmBOQEH9CmBq+SBgNawHkjYm0LlC/5Sl3gwx8HBbh+y9jDlYR/pSTZLaZMDu9meV/qulaDVPg3UTgxJmbqO0ouC2zdaDavYxTifAQTkZzxL8mndhThBGUyBB8QSXTChw5NOEGAqRk5P/wRFg3RsYGm7Rg+hI6QoQEyaIEbVimceQFGgxfX9OQU+MBlqhMdZNBQy4AZXyoDYMK+/T14oMCLwNOeJtpC2VTFAJy1ZUDebg/a7mehTgmnE0FUyEozgjN+u76o65e2Eo8R3gH/Dtj0iXykvAF78iN13OETLXOKKSVe9krMdnxINv7TzfFAqeB3C9DpNrvTc0pKOcnmFFfjGaWKSth2vE0nSjKyBf0XFxe6uOSjdnmhlSc43t4+Z9RUMRJo38iH6QCcjsKyLodBF0PPwUIP3WtFnSEVdVnhQ8mZDxc6iEfJHfbTAtrSgIilnBrQ5lUsClALLk90eEI6Qb5wSUc05xkXKIa15ETNRnwn4lnpmEpJjnZ28YHwBF/wSbaJnpmYu58asYkxELzGgF9Q0Q+LpzCDDXQLWB4GdyVLL1O/w7Z1944FH761Y8TH4pJJck18VxwGDRyARDyQdR+P+DlhOF44ThS4sdWEVvQuaQt75jDWeIkxijP4kisp3lEuxnbChwTHCBnyfhdQhjWpw68VB3YXF+ugHVfEmcwq3TzTZvTjy4wHtIhnCtChSinzdiRUNSbhicOfHR+XO7DlfThQtym570qvnDqZPsViTZsvaf/Tp0/12fPP9LMXL/Tisxd6/vyZroiNx47cV9OGRdB3HPb8Trdv/l7bd/+gcftHpfk14+tWF+VO6/JGZX4FXivDL/Udi77bQOJQKM0HifeJ4BGCjP9GJ+GTWNARBUkZKHxMUmwcUrXc+5CY+9VEegQJNzHn6Tvqtyz/y7yE3oAr6L0LHvd7TLJWZUBal9AB6ZA7+edF+jR1nygeyhPjJJw/T6Pk0x6L7WNgVO/7gG6CJt7Z6DTPVX6HLd8h18+T+nGnz3rp188v9ddfPtOvX17p+SprDc/zU5Yiyudp4R0qvFuFMhc6NSKLLfMCZgRB7ZMAeXJR8qfHPy0Cnnc+pKGeMRfazwXLU/T+mdAnk9ZCL5YPwP3rMfCTOkv4YE0WfZTeZypTE0CAkcvzdJ8ETvklNfeE4JDxOxD08QELu4vOI4v8QrlsoZbIRp53ZuHxZNzz/N4d2kL4e0XB8HflR4pV/WtCSPpdq0RQrBsy/EmVhXLl18JrfoR4fr3W9cWl1qtO8W7iW2P+nlnneO1nxJrlqOshyfK3kskgWIlnshWCYzrjnOt+CFEmWVpRDp1OoB6k7vNkTEdAj2WwPvpuR0mnPwp0u53GsUokrhPEeTm0efdlznwqjjo+tdqnyLcI2qfU+FRZxgC92IBHV+LgJkMXxkCpUuHMx2mGzqhOoPm7xLtcec9H/Nsy/nekB4QqAzAPnXrGYk+5vycdPy71rCkGvikLNup379TvjTcaDq80jN+Cb7Sev+FQ6Btd1m+g/6hLfasn3XfgRk+7Oz3rt/rsYtTzi1kXeVRXt8qseXrWPmscXPED2IAPJWfWWs3eApzHv+yE3HK7zFRj+FfWXjPfwGlJWQc25EVJykklocv60G+e39s9B0HbzV437+50e3vLIdBtrOO27C/2u10cCHnPVFk/zsSnAr13VfSfyir2vJatyFf4Fs30Q8c6u+Pgp+t6FegMBF+P3q6se/W08Z7OSQrZjMYEfQIkd0XHjD1DOauwtrWdHHXEPHOKketRAXkFxHUqg4w7USupQ0/fFQ1dB13ka/ZcBBq2ulzUs+fpaU9WcfFHoyK5wLYBDa1gAk0z+1F8Jo6WQTTajBR9WjnsmClpqvjnMrkd+OJ2Vzz3nPGARJ0Wdba7vYw9e9WK/yVnlS5JaHd7BI/MckN7iBgTe5IZNPZGll4Rk8thxSHPha5Zx19x4HPFXvEaPL2+4kfci8D19RD7wfW6aOBXtFKwh68p+hKrNM5+RJ+lLFEmLkKgiUOTPaevm7uJMXnQu5s9h0E7vXu7ZZxyEMQh0H4zabcDh4k9x6w9/s3s06eaVGtBE8idxJhLYGYeoBky/DlCVIYPdGbi5tgZir7s1HIhMuigTEc0NgANP/ks0QcJG7SDvHmV1O2ZpqoDP+bviPeeb9uBtvAahmxCZoHbG6zlQba1xntbwQwqtttSxtO5mcAsaNg+gn6iWDqmlnNfnmran4q0y6s1oqMeYbmg4SsQmpTpn45xkYDbORGs+TjmKz5atrZZlUDOpHOrEZ2lNs8dJ9c+BNpySLHnNNkHGTMNt1ijvIIZhxtGG3zqy86Y5xcgnCKIlajNAVxHnmpx47/wRxWeHXRqtCjlkTJ7DnccyJnmJ14pkQo7SRMijbqYOOpolNsb8bIIXgpZ67ZPIwZHRsp4rGO+aR/S7DhV9Uu1/PVP5UWjfpYyE7cYQJY9YGgkWBM6ZgYnPxCg3zYSEUhB26eZ3IytSKEfePav4hspwTsQ07vNRpvtjoE/Up8GEUflRC2BJbWeBj8fu6di27FOpK4hynS8Enot1+Nz33UamNQ8wRVkMki0PQMRKQIkQadKJZCwWKJe4ZCn01K/U8dEUXJWSUUFHxLIIKFPpwsVxwYIVXDTGSAtm0885xdUbC71Gn0q544FjTSFlYxPWVz4auXuc5mGlfGrdxv7XiV18viZ6ad5tr6G6sWmfWpod/kCbOFz8EMXcuThSs67gNqiDmbCj4L/BV9K13FwMXCotpYPXgYm0W4YZH5SiVozOuyHbQVDklXahwbDbfBL6Jeu0ZmNF7A65T1xnUWGnvcLgjzeKRMEp2hCFxJWiM8ZvzJ91OFX5ziUogTPNmZk4pcTx59WKKMEH5OBjAAqNDLR7Vko3N3darvZymPT9RP1cinyGPI46EuvHhtu82q11sXqQv5/X3jy5JqPBb+k8eHwX5H1+FJpy3jYamJhNe6+0/72Dxo3X6uNr/hl+J2u+ls9W2/0dH2r6/JOg77VSt/wy9zrwDsJNEYAABAASURBVEpv1OsdG4x3/Pq3UZk3yizaEgur0zhPlKbc4aWR5f8liXy+h+Dq/HIMjJRFoICEsBL5BWShrescCT0LpCQpxYNUvtDl5BywLCLqmY1KJ4HEM8EwIB/d5n0KdNT/SMmPZY52P8VGQt/7gPUjd+bNIQCPfPNIOwOdyCjmAx2zgGa0NfqyuxjEsNU8MnOCDPppp9W815dXg/7my6fgQr+4yowZMUYUVjL1C3BqmCZ7f5sn9zsoOXLUK4GSxRuxwBUylQ3Tf8K/UgQ8AI7wKHlkFT73wnLhCQvn0fNU5FT07qPC8wx9HFmPBfp/of0kQ9lSX8y+WD5lzvXd8451XGZeLFpdz3yjooMCbvsTidmBJRdPPwLxoNQpiW+7MDtvXWYYMJ3cI2PnPhMELYn0Qw9rC75ftiAeHqeyeiyLgx8WkA8SC2X9AcsBe7Aesp5e9nrGIdBF38X7mbxa4xDXCz6vNxLVF2SozFwhYJpsInUh5OmObIUPw88PwTInKPoCKdcBiXwGTt9HyMpXVloSIRpIzgOnj1Hx11H6eHhFg6pH9Tz/KXrtsb7Hsq71cbC+fzko1mjh7se584+UyhJ9Jr7tRiJNPgSCV0BH5xTCnoH75GSEIk1ZGhk/YyfoLB/+pF7qVhJDkXVMZTwe1HFA0x1YW+xey4c9q/EVhzuv4nDnSq/0JL3W0/JKz/tX+gy8WL/Si4tXenn5Wp8/eaMvn7/TL65v9eXTW33xZKcvP5v1xfOql08nPbs46GLYaT0cdLmWnvALxXroteKDknE21t+8K431kddI7nkxKlJOysC0P4AuW/ZNE9kZVLnMMqnLKvww3QE+mUrUY/mo/Thrw/rt9vZONxwCGbekd+wzthwC7dhzzBN7jbBdQ2fFtjVHil8VTJQblc4OsJ6FJPJJOWO7Kyq0x+tCwdXy5uj8Cp08uINdQ0eDTsC3R6pblPBAqDc/xd6L5TsCSdlrezew5CjHtSWVr0Xe1ALnF8rPjE+BnPG54G9Hml0kt21mLycsF9rSs17NxNR5z3X2NfwmrlFhqRbk6RHl0SYihGMVTIEZ/SM48a21YYma6LOc9wYzMUY8fKqUNnQ5bzhKFf8NRXxpP+V79gObzY41+ii2rJRk2f+C/wRGM5XDUsVW3A02oO50mPmxv2JPWjEmLzjoubr2uv2Jnvg/1+C/3H96pavrS/m/sep1/DXr+Wt+zH0Cz/zLy1XU7fuOeGbGXV7cC1t+kI+VFCmHLOZ4XNJUMTR12Embu6p37yZ992ant282urlZcHe3o2yn3e2BA66JfUPlc9EUXzm+qUkdvveoLETLyMxH2KGMVsGDbvCISnPsiAHhYIwLHQlkUDQjo/CxEJuOegVkkMgndIr3aALEmEO2CcfnsSrOTLCe6MMCUkrCFJZgnt0NTTPfumn2GJiWEuTFOGxLjmeS60LAToHII6O85JPriItmRRlk6KZRFU/d1zP9OpOfyXtcGYKHqBL1SsnqIGwXMdouioloEhcPx4iG1QkJ6lEF/vH2v/Pb7Q9MKDtOk/faMYCIgyoz7cThg9cjxmQlR0woqQ4AaThGz88M2pmXbWYBUeFjD4kmSFEs6zA/Umw3dInGJ+HOMSDmzdRyUSPkkfJweGcUGbZrPfZBXBSH7pmW+6DH+u1/gIo+DNofarTLh1ybzUF325GOb4oJCB+UClaTJpw+0FDD+hv6G34QyihXttwyiGb4qGewSbY5h39VI5L2YyQWB97eLSeLd1sOgIjxSGyaddJkkuWG9lht2HaZHA90i9jLKchAbqgFQJYY2kkZfzw5l5xVYHIjiQC+iHiINLyNVJQptFuuoKGnfp87Ppqd4mAhmZuRMxKpjhc6aVcFAp7EnC6FaUmOz5ObNm/7huUbDXAa9RByrUTsE1YC+JLAUc0xsV3J3vR8XDs+FIWJfCbgI5gxQtPkcSPGqyvBkuGa5geNECYpThKxguBOgJsygWpB2oab2FMgdZnY9OqYeEsmRsCHI6V0yvhOl9H3bbHvdqQst6+iz77NHPg0Bn9jTBkz/Eo+DoRITVcmkZlJRNjPGHc/djljP0nINzCHLC2Czthdd0P4lSJeyGFbIGfqwQv/PHnjp2lxjZxue5Hw5u07vQX76QA3qe8HdRz2dMgaPuy69Mfg6lrXV1e6urrQsOrVozs5Pox4t2mcPFdsmMRvtbl9w4T+moOfV5pZbK30Tp9dHfT501m/eFn15YtRP3+20c+evNOLi9f6+fVbfcGi6uXVjT5bveXXtbd6kt/qQm801Hfqp3fqOAjq5h3pQR0d2RGfQnyyD4bapNREix/gyCf7eILyUk5+iUvWeVpyVskgGd1C3+ezcjkCXgYJOP0elKUAydmdTMfDhMIX/Ru83ATjx1ynK2JkPMjUY3uPMwYhskxFYOY7kToxpi5UGHN+eab9TolfaS+R++rZlf7q8+f665cv9MXQ6zpLiEeEe+obp3whz0sSZX53cuR1zC+ZwjxnOSNKMnzADXG8H2WOvD8lnxSB+Uza/XyWvSd/iB8C5wqYY4L3A4/KPOB+d7F1GqYfwz1uwD0mUDEEnD7U8axizknjQltwkVkGh2njVHpKzTsh3KLAeRIxZZ1Yj9LzcsudcOIv+SXnpyHG8YLz0oU+5584j1I78ohBxjyw6Kbt0HDv/TQdWJoPacmZd6vGu32xqnpy0enZJT8ODB3fBymhI3l+doomV016uBq1TzhxT+XnaUZOP4J0LEtS+PIxqbhOcq5+oiPFUaeIfPD23PWxIJLMhRXoHiIW7YiFVpTpxMO+ffoUfKw/nyxH39nXDwbin5vJNzUdG51q5gegrExqFNIA5S4TX4EKva+S/wqfsyIlr3EYgwPoVkiUqpJ36Lnlh6Q36qbXKvt/UN79XxrGv9OV/l7PV3/Q59ff6KsXb/QXX9zoN19t9J9/vdH/9BcL/vYvd/pf//Oo/+1vZ/0//2fpf/kvs/72N5P+C/jb35D/m6K//ZtBf/2fiv78l9IvP8/6+Yuiz15c6hkba2+ee9aooodn9gAje4CZw5jGe5El/MugMG7JcQtKOUnEwoj1RZchUyDxy77R90Xri8JazXzJe5fDYeKQYKe7zZ1uj4dBt5tb6FvdwNse9hqxfWCtd4h0JD/J68mJNaXTho/2sx37fRm5UrZf9IEpHCGPTzwj77IT6A8dL5MNfg04AomSHKjUNUSZUUUbeLC0g5Iq/ApVWeNWchV/RAwreQVcaH0JTScIuslyPnDLVkDOFr2Ghow7Ed9Mn2TWxtZVafvEOqTSJ65ruGrYwqbzRjWNHxV/JqdRb1YlZhOYzbNM9hsD8HORYx9I2Yi894EhR9lhqjpQL/iULbJC+wNGZHYcSGw2e3n/GPHB/0R8cowRmoSu8JV0aU/l0Ae/0Nmwm5Bbr9e6urzUJfPzahjkeHTo6boctGNUj/KiDZmyQnxO+0EflvXM613pVEpRyaQgAXHoY7/sw4wPmJR7QSlJSkHPDFDv0fb7WdvtrDvjjvRm5DBo1C3tu/P/Ac2WfcT2oP12or3E59AYo3jkTbGKxHsv2wTZNLzGuGz4MM9JhBM09u7YpU4FzVBmFbGgQTf20xMYOQSZ2DsewG4/yv8dVP/lz+gDoBqtkJuxtOTx0zm1pkiRtZ6R85IpxlJTXJlnBSFlyQXBMtt8yzgNmGkZp+hAb61VlXSOtKrRTzXoRmzJ89QZOsZ2AdZANeQthy5kFs3EBgdOZwxh3sLGRA3/l7vv6Ij4jzdxYDESVX/qG4GbcXJCkHgR0MbkYShSDyBPHpY/UOfARDMSjGmqlFPpeIcrPFrF7SOEXtEhkUJTHPrdUPpPiIX7S4pNOBU0AtGcUjqDqEcbRpycGRgjqPg9ofuA7A5/dpyIb2jXHaeqN3EANOFfw3RWBC4XbCcG4MzB0ARmymmjAA5MtG2GrpnQOdDIK5DxJHH2kKjf5IOfeaoM4Ek7YvGOSfjt3S2Df6NxnvHW3YEsfkWM4AhfE5iwURmciViIvJzSBgHEkcRfHUv8shZ8T/hD21vUrQyaSufjMNIJ2ZKRwc+Bl36ItFOmrmMsy0CX3PFy90wKTo0c1m3NsJzsC9ylpChl7MqwFelk0akz1u9+cmoIHx8BoQav0bbFRkLboosi6MJrXiJ13ihwuq5TxvZMexc0+qm5JQtwoAHbcuq4LUCGfjGt711Hu+bjk9AkBCu0fYQkphRit2C/6wb1w6AudTDpeyYE97vNCo/JKl40Gub6folnGmA0lEXeKeNhNo4v98yhhm2iFGkq2w9QKW/It/C/4VpT8aTc9cqJ8cdE2IDriX5K8JJSNMMHTRMHTIeRCXa/1f6w0TTuidlIXWnoOq1XK/mXgNVqYFM+aNV3GgYW9Cw4OsYN6mjPrJF6W8bz5vZGdxz4bDc32rHY2MObdncadzequ7cq01ut842e8evYi8utfnax0curt/r51WvwCnyjL65f6xdPv5MXYp9ffaufcyj08uI7/Wz1Rp/1HAh1t3qiWxZst7qoO134L0PqQf184DBoYiRUMInWA7m1onuCztJCQySYHi8p6Ac+bOXT/8hYJquDA075D6QnPe+nOl3YOZG8JJBnDColOL5Pqel/K/hhn09tPKWnFtUjURnFDEeKm8Hotq7C2OqA+7Bx+NMz/p/3nf7i5Qv95vPP9J9eXulln7WW+DVX9I7on8egKHjSbPLTkD9N/E/SPxyB8+jX6IsHzsMocP0HvnP3+AD7VO9e5p5YSvw07tnfI6zUECOOwgJON2sEk3UulB1lrOw4Jky6PEYbvIf8wvXTPMN04JhxUtHqdBmXCxUyZw+74BKmdqSPBfjID50P+SP7PIk6Zrji0TfXMeuDsBwF7QyQDzfl1YDjlOTRjQkCWOX1iR1LvHFDybpgfrwcsp5dX2nN96ijcJA0wO9BQS6Rz5HmoJJpSPODdj6gZQ6XyCnoJP1gKi6XC+l0BucbeafGiQ4Z7CquGs+PfhCb+P6S8vGNWLyfNtpOASqrQhYq7mMdxz7yPII2nzqmDdifdrv+vxTwy87YrwTxKUD8E+5K/1aJXXuyTVJXTvTf9+DTHviND4jjy6dUGfmum1Q48Em6leY3auPX0uFrfkT6Vpf5rZ6vb/XzJxv94vlGv3qx0Z//fKe//HLk0GfW3/x503/5i8rhD/Sv4P3qoN/8ckP5rX798o1+9dl3+sVnrE2efK3PLr/Wk+H3ur74Gnyrp5ff6Wr9rVbdK0lfq8t3uuBdWA291sM61lPrYWB91XMwWvA10VZGSG2MD0e2qdHmSh4F3InWKSAOE8QXk5FkiZD3Wta8lCV1UkpAYhhW1nKzfMh0OLDG48Bn578A2m1Zm21Z77G5hreNMpcfOIAYwaSZfVFlDE0nW9AVfxrAMMoxIAw5YZ2uEy1fC7+aBJXyGt5nci47pabPAZ+5od5XFBt3gM1oL4cGLmKpiwtNLH3RZ1cndarmAAAQAElEQVSgg7IuEw+zivB/gflNVFTCRuosAw+THXTJ5LPrN00oNtxeRX3kwqlK9QcoctimzNyJ1PWMGdo8aiJlyYbeuvQHZSPY05A9h3QjsR6x6TrmT/An9noB2j6BQ8jP2nJguN0d+GH1IB9KKOKeaFOSjrR8Uafhu/vLsO6Yoynruy4Ofi4vL3XBQVDntsN3QDPeGvZ4Zo86gYp/OA+rKROjkrP6rkB3Kh3IneIgqFvGc5UYP01sXxiDUiPssPBRKiUp9wra45Zm0w7RHqPpblc5/Jl0ezfq5nbPYdBONxwE3XIItNmM8qHMfj8RxyyJwc7qLx2hhGJ4Fcx8QGfGnV0/RCzxCV7lYzgTpxbAN2QsF38QQowPc9We/eOOg5s72+RcYE/Mx1aJjJSTaLfCfx2vjK4CEmhHnlOPH++vJpxo1DbPxY6PEcpgBB8/gkc+7hzP46PJfYgKbvzAzwYqOKWVQDbylX6nVci5amjG16zEN1nZJQtcmvHXSM4A26eZFiN3vK1iHJt2nKBs+CV2RzAOE05QXhGtBLXhvIMKm0MOAs3Am3GEWDJummYKJoI6Awck/pnLjCMeGcjZgYQzCX0pZ0kegika0cgZoQ89IwgaGyMSI/VHOjg6MNIm5/3SnOCyfZSJAZlYgmYGEOkkJsHK4JvAqM12JJ056GloxgtO1xmxEJkOkEZGdLTDgbZfRMy+mDfBu/eTshn/aCK2hK1KXIyJyXXE5kE7Btbd3Z3u7naK/9YQ7XB9mq5KG6s7FB2JEWdM8Bo2RJxOSEGLKx3hZKETccy5mAGE/2infgwQbJnJN1KOtk56zAeLjLiSMno69BSQDFEDn3S66PtMfUOUJWiByBMfrMrBtM5GnltxYcf5RqpAcHlQI/L0QaTCd9jEwnJR3/ZzxlqW9RoZXo9/JZtXGXezfMBhG65zjuDBcGr7rj/Zls04pcw+i7aJtogrg7gpd/GpXnVM7RuFCfsdk2BXehUmRVG3Ij/zIngsNPJNS3vMNxp1nQbo44q+xnsyk1bGQOTR0ci3Y75CV3gzOLVhDl6NWCUVZSCeLl9kRawkHz45P2LjMI7a7Q/asyjYH3aq5BmtKoz7vhT1q44FS681hz/r9RAHP6UrSv7zmhjZk1odWfzvtdtttN28Y8J+o9ubt7q7fcci41bTYcv7v5OmjXS45Ve3Gzbtd7oebvV0eMdB0Gvwrfzn1T+7/Fqfs4j64unX+vLpN/ry+mt9cWW80heXr/XFxVt9waLtZX+rz8qNngkd7Z0u53daj7cs7Dbq+NWmGKpEoCqRLhDRAIyPlLLSEUpSOtIpaOcBch77iVr5iKDNL3Cok9/Dg54H/agU1YWokn7iQiiBEP4J0f+7ik/uOf0pHxoCFcgBiPT9x1IqJiLLNvpKoPIeTCxMC2O6p0rHIeU1Mf/y6aX+y599qb/++RP98irrWuIAUPR5ZQmwWMnwYqBTN6PL2T/hXy8Cxx79oMEac8YHi47MIl7aAOu0I48E9olP7gdv264x1jwKjDNRJuDKPLyAURb5JbVbpzkaEUZNXYaQC1BhvaEWghvOezdzggzYLjcgUc7TGcCNXlj3BDTFQrFZLow0eDyOmWMipn4d3aHw+3fElvXJecmprnk1AmgKsGbjaZMkWY1nZFzBcP4IlxkOCK8UyTE293LHOFNoquORUeZwrPmR4NnlwFzfaUhZZPkuKjwJGSmmOoqU5IvKxEOufCSdTX4E9AmXFUiN5H3cK3HZfeYnCGR/QiLi6Fi9j/frJeKzYClx288hSYn4LjKV2HwarPV9H/558/jDnG07/5JoxElijZEnzNSA+9Ljo8V46KTj4Y8Y046hu6lQr6NOp5063fJ5eaN0+EaJA6Bu/prDydd6vrrV59d3HPzsOdip+s1XTX/1K+lvjvjrrxbef/rFXn/x5Q65W/3ixY2+eP5GL69e6TkHPlfld7rQb9XX/6Y8/Tdp/K8cMv131envWff8VuPht9re/j37ide4PKlnXPsQ6JJN9+XlhYz1eqWOg6FMmRhBM+uykQ3jxPtUyZvnNtF4icOfaj6TQQWWNSYmrZFvpmmxJnRoWA5jk9rkrceYkZmsnwOfrdd87EF20Ae+td6P7EmNcRrZr8yasdWo3/DD+5kKTWhZW7eAKHc+fENGNckIdoVcCo5PyhjJAhTpdNWjsxmHHYNGgW0JOdMNZY6HUbFxqkvzZboip/vLNVK0W+iTr8oj/IZwig5Rx3sa2ys5MycVdRxkZPhuY0V5xe5ir9FMo9Lm99Eom0E9w8yIhXe0I9bSyopY7jlM2R1jO7EfneiPHfHf0Bcb+gIPZef5NDHVt6gz4seBw4jdbtTt7VY3txsOSLbsVavYkrNWd5sb6/Al1fFq1Ku012ikM7bmQ1NHewfG22oY1B/bPNHeA34dDiNreXbV5GkQHYhH0A3QAppRmbsBsS05Uz+FvhL5pJKkRHu7lIlnjrgmYqr7K0k5wclKyKRCSl55EWgkuM37I+GKGI7sK1q0dXM3a8v+fMPB0N12gia/W7A/VB2Ip88pZsZgA5UFRFNBYweYEZgfXDYRC14v5KUd08qOulsCuYu/9hnRe8DegYO2PT5UjbOISSO+9jsRb4DPJTkvpXBaEvGQkuKiPRWCkGNn1mEeNfLezTTOqPhQka0h02JcecTM8A3Xs8z8SL4yJsBRpjK+3K8TadTlbQgeefMbda2/kRe+YkoJvxIucpPFcZ+/uJycb4qdnLpD+uPf/r+j2M74tNFB2hKoPYPRg3LEUxuZlGK83AcYJvZxWDGIZyI+0qMjgZ4YzI1GhCXkbDRTP9uzML2453KKxaEvG8hGuiD0Un+iw6MzoX3AM0baCDSAPpXP0AvwZQIorQwQ8/b4v+ME1i/Xxqd9nCweUIabNi/lRJoDM/Um5D3ZOnX9E6Za8RGELaezZngTL87EZvRAOrJR3hODPS/6fr/n0Genu7stKYNjXPzCUMTbBxe2QxdJNk+BD83cD5D3t8sbbTFEDBeIK1EtKzMok7jwnfHBIDZdsdGgG6zQIEYgL918D+Gvq8haiEFCT8mZFzorOR+20OWbvOJFoyzyfiQ/zmA7x+yiGNvOL3y3qxKv7wGpal8o8wTWSCt518y2mz1HVcbeotS8nLJmBnZl4FT6o7q15JtTxBrgpqIiBjxJecJcyhJW7T/KlfnfA227AfQipMoYXPyCS30Rl8Kk6o+JU3HN+GufG77jAr4K0G508IQW9vGO+rgJXeE579SApqLbMjfGlSeSI6yzoWdRnaibcCshnUibPIZ8aDkyoEdmMtN76B3j0AuAzWbDYc2tTFeUDEOnq6sLPX1ypdXFoL5kJjypZ+U+9B100lwPTJJ3HPS8A28Zwzfabzcax52maa/aDqp1r0aaWYSVPPMxqIwdwKexUD/HYdCN5s03nAv9Qdr9AwdDf9CaX8tW+fda19/pSr/lV7rf62n3Rz0fXunF+rVeXnynz6/f6vMn7/T51Q35d5S91dPCL275FfXfcBBwq04bRuSOvtuRHuTFYCEiOYseOsI00P1FB9zTCjmqRJqk+1Ro1XtXI2+QSAyidg4zH6sOXWb/W0N6z+H38+8VRzt/SOY+XveV6iJPJ1XGyHh3q8TBz0AnXBbR/4N++dml/urzp/rqyaDn9N0FZS7v0EF26RnGsbwRNnj3ZFC+3HVJ3nvyjY9v1Xvsf5dZR+BfEp8SNPvxKfI/Lvug7YF6qFEZK6d+5ktHf9d7jJS5jodOpFSz/ClPlruAD98ee49KzDCOTOs0eUpNP8aZcBS897DjsM7rmzZg4z1PZJw3tHBgvn/ThkVgKTjRp3Th8rQ/wPwjmNLgo9n5oBTvWz49eW+5F4F492r8tc+zJytdXXZaD5m8mJtRQGCzxNysU21lKid4vj03GKaDZ2Hgzf/3YKEP4FT/A0ViL6DQQ2Gk1g39cONjxPC9NJP/HsSa6Cegh8vtwVy0+5w+8f5ZUpSkjwFu2Yd/DKj6L3w71hP9dJDygdR0ZW3DEMNyjZHUkffsz9qEiHbA34OB78fAGmOY3mg9fauL6Ws9ZX3wov+OH5Vu9NVnG/35z7f6iy8P+utfVf3nX2f95pdVf/HFXr+g7LMr1hPd16xJ/l7t7r9q/+b/q+2r/49u/vB/6Pbr/0P15r9Ku9+qvvs7TXf/TXXz96rkp81vddj8d23Jj7vfaTz8EbziB7Y3Gne3mlkfifXaqut4HwZdcvizvlzrYlhpGAbWVx3IrJUyaxajyO+FuNzyaZrRMbHHmWVatD5lqesT9ZIya+KeNdyaH+vW12utOWS6AGsfOK0vdHl9qQvs9djtkLvXjU9e/828lzN7nDnyjTfgiMhXrC15t6HCs9xMnQoQ1nKlSCrPYLM/gZTLZ+pMoIETvWh1sest8LubcxENop1Nh91BXrNW6oVeFAZ9nseAdQkvF7uSZUQecUr9XJCzeGeTfFmfYuUhMXyQs3XoUz2UTexfD+zjnC4g/qwrpoBjUsNWpY71ea4MGjsV3SN+7ie3Yc+Bxj7aZCsNeR8M7I6HQE5jj8j63PTOKW2/3Wz19t1d4PYOHftZM5uFTH+XknC2asbPpb3OJ5ahbQGlwoc2J3laLow9H/wUx1cKv4V/3gPqXoccCsZhogsStRVXpj0LGnxgLoeSCT4Wow6kSpdV2DN0IEOnAhdfhaYlNqLlrgFSkqiZFsXQSXMDs8SWhcMTcRDTtGdfvqPdPrDZbWdtOQTabCYOa8agd+T3VHD5gX0ZXSaWj5oZfzMT/lQVOqxni5zhvyTacZ6xI8ZOtz4L4Axgf0zHuUVYSIhlwresRGMDch4WLfHNwHEGNGWevh1W77km9E0eP4yXGeZMnBuVGjrmY36Et9CUHHk1ZJyvtIUc9RtyDf5MenqX3O+Oq/nNdSlHWt6HRBl5O+VQO8z2zbAMaiDtCQk3w8qiUNwutGIdO2+u0pbDi5u7jd7d3mpL4A5EtinT/kywBRrOAgKvYwN3HuDbLZ2100Q0qyQ7I1/oziApkaMJGK144V/kprFpZNI7MHJtW6koMYAndDMesGN7Yty6nunEyXXCB5G6rkTsNU1JNWd8dLngzfg+yv/k683bO73hZPX27qAR3+hfMR8r82LNBHPvDTODxB1pv82b2qwdcdiNB3RzemPP6fWG73iC/Sr77ZfZg2uz3WnDYY//4udmcyfH7+5uJ59YUhVbfor2tBjs7rREODI+u6SiV3RipQVzDIJmdmDGF3d0yZkIJs20Ybetoafhv+Dab+tY0CJe8kV5NaB5R0Q3Eqck93mbqmZiP4EZ+zNy1mfM5J26rlOqU5d6+CDsiStsQiOK55QFr0Er7Fco1zdsVzlJrm8o09KEYFtkUTLRbstmFUopx0DFR0eiocvlI/mZsdOVTrkULKID+cS4EbUs6/JKA2d02oeZdhmmrZ+iaD/zD1pFX+IG4w1xfFLwLFNh2C5G8RRWewAAEABJREFU8FGB0A/f+gzLGdU2mJRmJoGZdsxomtFkm1HfNIKz+Sixj0t9MpSJ+pbLSuFbpU+madLESzBjj6oUJ2onNezE2NzudfC4PU5oHouH/SHGrcfjLg4iR+o0YpXV91mesHsm7R669FLqGuUTNk9AnoPM1kYZoj1iG5VZFPNaho6exYjpkhzBSRLvB3UyshlfCxoT+cYCTXWrUu+U6zvS79TVVxzivAZf86vaH3SpP/ALGymHQtf5j3o6fKM4DFq90s8uXuvnLNReXn2rn1291mfrd3qyutFFudVQNurSjsOgg3oWj50PnvLECJiI4IRPFUgpA/laeiKizYMhpIavLiHrhHoIowH3xWo0eB96nOTPy2znlE8mzhnO/xtBtM2hM37C52gnMqcU8uE284Qjd8nW6JPGZF8POyUWTV7QXzMev3h2qa9eXMv/r18vL3pd0REXGuljY6ZnqgSPBwl0nSBJeT7c7sOH3ELNSxLPM/kz8qQ2RP41Hv+ObJxH97xZPxXeD/XUQ/3yQH4EZVsMKcYFtzPUcfIIvO+Vjl54phCyE/BhU3GOBG7clgvi/JGLMhDfnBP7Q3KVOdM4yTg9yTk9wXzDeacnvJ83nx88ndyjZlzmrQjGD3VCFH784zQnWvNSCyMQ/mRHu3Gs8kvyxHpv4oc+ivTkQrpeZ/k/BO1//pX4bjV+LEjENVng5CNpQtEJUXR8WM5w1nOQYTqwuBDk+49GmWU/BFz1lzUQ9FH2fR0/lbdfPwl038v8EI2hexnTZ3JkP/l+pIvaH8zbxj8KVELnv+jNmsLjrPHdPmGGZ1TGSVXmfcx8ijPfZkWu00Fd26if32iYXukSPNErvRy+01dPNvrLn+31m89HfkQY9ecvD/qz51v9/PpGz1hLXLOmuMjfxLoj738vbf+ew53/zg9Uv9V0Cza/UwN183vVzR803fxO8+3vpM0fpcMrlemNNH2nenitGUzka71RZX0j1jkT37M6TTRpBh5x+JyTCvOFN+Udi6bVMGjgsGYFBjYhXddT3vFNTNRprEXnQGU/BIO5Jun+wIdDnTW4vLzkoOdK19fXurq+UuSDB590zYGQbfTDoNwVdGQpIohG1pmVN2IBeRmNOAOXHdGO6cQ61GtbXmXaaVlXSNCG6YW3lFf4RtMEY0aH9TglizA2eAbNelvERfTqyMS9J257zynUwRnfiy58pQp56hJSbmhsInfv17SUWQ51ysRc0V58lC/K0WP5pXIzEySAr7TxwJy2YNKBdcVkwK84W6lEr/I0hS6Hk0MRAfvjNk6s+bf0/2a3i4OsCf8YBdRRxGLPQc9ms9Vms4s96R3pZrPXLanpm9uNbm7u9PYGme2okT1eTkllSOo4WK/WZ19IFW3LxEc67QtEwysxreyDS+7V0e/2zfVCkHp223WdGl3OGoZOPbKQjENKKTCdiZcW7yW+ZaZpORxrlQp1XM92ur5TLktFl7rtPgOYWGRjVmpFKRmM8/huIptsIaGbYioRPnnIc24Te+YD+57NbiRWhyP2umO/43+ytd0etCNG3rdb7sD4oaui3o5v0mY3xYGR/5Jow2Hahn3QZnOQ9e28V8LIDv0Hzh6W+IUbPJJSBsQyBZJ8WabScu/BG20yTy6iGRXfZ/akIzpHdPqb6HOB0bwYl433eYHHifuDKmhb2j0ToIgXiiqYgFNDlCGFudN4JUdlblmBXbFOozqDpPsu4ZdhfsDClJ1u10fkmHUNgxa5YCaYewLoYN/GgcaGQbuVB+mWw6DdYdKBl/VAxD2od3TS3nyDF9h82hDK7YQJ5yuNcfAWmGukGGaYDBcbA7gR+IYvjeJG6g+BPGhyJ52hqqMOW01WQZV6xJuDmqY42cOXu9sdhzALYtDQ8R4otaKY1icOf0zaL3fCAuGPB2aWTxYnHgfatB/HaPMOvRsPJr/kPhwCew6IDmDiBXfHuwNnjDS8ywym+Cc2q0EXF8ZKA3RfOnW8MBlXfMBRiWWlTkoJTlJ1rKAaqMTAnVjxTNC+zR8ZvOOhaiJ43FFnpt7MmzSjyzpcx7IzdScAG69oY5UmActje2agzgTwVGeG35BxPlJkqaWoDG1e0EcZWGFf1DN/qdeYnCrZdoSllvaJPhaxkRsj4ZnRkG/IJik7MhSQm8FCpeOLhE7slI5JJ+QSxUZWus8rZN12Qyc79ldiQsYOOhzXiB08y1Es+z5RFvGC77zj4dgJPU5nHpPjViemRvyR8F2qBGYmji6f0dGiZRQe77AB/6Rz5qWd0WVUZHPEJCOdNKPLfTthpyK3+CbsNA7+Jt3ywbjlUNNjcs87OXp8+/CHMbrjw7LlQHJPvqKn73uthp6x16nj8CaxyErEtYBMCxqjYZp9WLnRzMLdvL5I61XRsC7qnYK1N+VXK11erChDV9eIyMS7spcXPzPzQqIdRZn/SZXNfZdnrbpZ627kLb7lEOitLvI7Dfk7DXqlof4R/J7F3D+Q/lbr+g+6zL/Tk+6P8r+7f3n1jb549kpfPH+tL16804vLG12vbtC3QceGwx9QDhrKpCFV7DKy6ZfGu9tI8YJxIVGAZzqiEkcAuxL/FqCswjjejdgQ9qP8kXlMUspKSY8hCZbMF+X6icvFIQ/xP1La8OcEQiBl+vIMJTsvJfkiDgTWdArhJaYuMRJlrp+oY3qRk8Q4WfXSE36pzIy7btrpKfPhb756of/81ed62mcOBaUVogMv6IDuDlqMVTG/xfikfkEu2PePfE89JspZ9kzmjNQ5fSb9H4f04P8EOF7vI4LlWJ8QjA8+TpY+WPge8yS7pJXR8J6As15tn/ljWbOdGqY9FkVHL3kLBxdWDp0Lf+Gd02LmeoBCNqQQ4g7SjxN9nppewPPM5EkersmA6ROCcXw85jm2LrAyY/HHMub6HTnRp7QtBeG3o2d+zG9w3i+zqMuYEim1tDlGJnLYosBzpkj9OiaU+TW8Wq/09GLNYa3YF8Hku5OkmCcso4+47Ms5zqs0mvohhFOURUqF8/ofpC2L3CfdH1vHcsDtfqQfXvj3fhpCZgbxr/L4nm8/YjWF0/qB69xv04aiv/UJl8cao4oaVS1X+V97saT30NKMStPmi0OirJ26eqt+8uHPt7oYv9G1vtHL/rV+9eSWQ5+D/udfCmT9zRdVf/HzUb94ttV1/lb17r9pvvs7HW7+L23f/v+0ffd/gr8Dv9W4+b3q7ltMvOVNv+OA6I48hzy332h3+7Xa7g2HP7casD9w0JOBpjvc3hKhvYauMrUAe817UflGjXzjRg4VRvYFM7RYSXjN6sMZH9w8efpUaw5rVrw3PZvwzDcSZbEumfnm+R1LrAdddsl38sn1pZ49faInT5/ps+fP9eL5Z6Sf6Sl6nlw/iYOgq8srXaHzwlhfsHZbqx8GNusdKMod7zAQeuWeyuJaRkRjXdrI8dLzTJG0aAs9RBo0JS6otMXtWbINn0+oTAsNzPBMz6y1a9Cu37AhYDsV+ynjAKgoGlnnGpVy50X5JGHO/nl+NshTuMhUVfwKhD8UIC/qLVDY9dp6jjX5jK6qiWcDJ2mnE+vEkX3ejA8zfWdM1h1y2CHFmJ86XRU7lUzDtnUe6GOvxbccQOzZT9EMieapS0gp/lhhxwHB25udvnt7B2719t2tbm7v9O5uo7u7g279Vy/7JrpfPZPqJSfr64uVSi5YSbTHZbYqZXQ7jqGcR6JPna/45XGWMism2tBApTxTIXNo0yFXcW6irRM+x94z0hG7gDE7GfyAW4lLJR6N1BC0IgozviB7zGe8K5mxlTJL34Q1fOXZsNMoa7AgNXHCM9EXmA5VjX174wVvEaiMajSRr6Dx8rOEF66Jatqz390fmvabqu1m1h1nFJvNyLnEqDjo4VBoy6FQHPC4D/yXRLuZQ5+qzbZqS90dsbWesF9xkDvRP5mYiLiJq8H3uh9Sgp+Uo8RtqTSi0R6dXZafOawba8XXOcb77DaCGXn3JSqJWmIIJWqDaHcKnqCFgPsuAM0dFirS5jnv1HCB04XXXDVg/wyXJz+OCB5+hBC8qMcjQ8edaJ6hnHFQ0YADp1m7/ahbTidvOAS6iQHqQbrVBt6e4PvQJw5DyG98MsdhiE/BKoPfDoZyHthisOAoTjgwDuLJGYq5k2ybh6fPBa6EX6IDxJTceAHkAZ17RAfgtKOuX4xMmBKDV9rT8RsOpHxw9ZYX64bT1DtO/nb7qhG/3Bn2raHbwKWoZ38a2mwv8ZIkLeGZqTMRC2+k3cbbzUbvbm8AL+7dnbb7rfa0+8CIqniR0dtxMOFDntVqpQte3qdPmLifXemzp9fgiZ49u9YTXuxh3cvXfhzRMfJCzOqwXboM20ikgLfH4WB84WbCCjzsULj0lTf/vCUTPvjlGmPgVdrV6M8THJ9GDJY4TDQ8Bi5KTY91Dl0z+WagvGIjFlzQi2yjbxZ9wouQC1nz6r0t88lwm1ej71HxgTvRj+JKy6QRfZ3I+0YnrfVYqc5SVnJmIszIZh0rYkPRzoavFjMSYyWXolJ6Jfqi5I60UM9IyNunStposwF9HzPT6KTfZ3gTMT0Q2wMfcdFmT6LF/cNLOzMrHei7hlzGfqHvcsrhW8jhr30p9geUjB+pyGWtNnyvMWEcxokJrlk7+RZ9NDXvZjp1ZZDHUSZtjIMdBzrv+Gi8fvOWj8cNk9+WXxsm+dcC5iAiZi9TtLcjBl3fqUQM3HZHh0jlhg9SKlLHR6YfitZDp7X/pPhqzS9LgPTq6kJrdumrvrDAKeqYKEtqYpUkaQzgLX6PStngc80irXmUZPyHJpL3ckudA/k9fu7kRVSuGyUWU4W005163arTWxZ535G+4rDoj7z9f4D/R63z17rovtHV8FbXqztd9Vuty5Yy6rRbZX4VTG2H/KSMhZyrEqnH4wJMO/8ezG006wSKaZO5P4WMwBkStIF1Cv5N34Tj3v90Tz0QyW2kuSJYyXGGvpdjsvChY5WOcaSQ2+XRL8wZhWVYx3vV+c/4wdNe+urFU/BEXzy74ABQjIGqzPuVsZHR5RTSlslZu4402Y+4y5nMou+M8R+eXOL5aWE4RfEshczgpOeMPLEi/Vhrmbc5KvBwHT5TYnoh9/h2mTmlYBFkICNGCLz7VB5CFlUNth/OFgbTEc5+ACcb90UwuJnH0QnBHUUM7yW172YawTk+jibP2ed0SM3oPCEY+GZ9s1MYxWmhVQZ53wSnEpyTrkpLeRWP76BzFlrgXMXRAKxTHUhqUQpjWQvgR3COJfBdJ5P1xjTbp+CJw9wrNqTX6pPUpSo+h8zJCFLO8/5ueN3IeU4m+d7tMkRkVEp/DCFrQWDafYr3fNuJBO1zGwzzDMsYlkP1R98JSU/tPwrLHBE2cBwXHEC4j+/QF6wcT+F/gvpkUP1HffpeeeZbnZV5SX8MiXJDGafev6NM6DEyqSF0nuWpmIA+cKUs6hwhMT4r67DDMsoSDNCKVDlUmUM2GR0AABAASURBVLtJrTsgv0PbLeuBN3wXXumi/kE+9PnLF1v9L19J/+uvi/4fv2z66+c7/WL9Vi/KH3U5/lbl7u9U3/6fqpu/Uzv8jkOdP2g+fKM2fac6vZWmW/TtWYOM6J+hGxDIgcL4XqvjR6aOZ0benSpl1n9918sxrLQAL7VcSShaSFYfGSTilXNBtgOF9bAYny1gviv44GNBVWOdZwWZeisOb6441PEBz+X1tZaDHTzqOqY360zqcqd+6PmRrVcx38inskzsEnYN0wU6A+d1vBotgMwAf2tOSx7avom8oD2WZ/YN3i9MZIyZtMHT8SI69KP1NebFSoybXF6RWaBFtwVtD925FHV9Tzwqa9k9a9o7fmz3eEApMZioe+AAYor5TehHL1qsQkcdwj9FJmm5WiQ1+Ik6oFIXuKDCxzNWIY2xN0d58roeewQHkYwF4ZPLKzJNNWzxCBnsQLpN/quh7W6vrf8ogEMk78G8FrcHFU0NTUHzcFu8d96xR90dln3fnjXOyIHLTCxFPArr8Z41d6YfsydRfLUdLKItCbM0hNvKtVwxzxMnpzQGJtKUOx/+sI+Z0G89Qp+w4xQR2lbpI1M4SIxptdAevEYd06INCsVV2Wmq9O+MnFEZYwoUYphTihDigZSbRN0KZvzzQQmuEFdbSWiytvfAuzUHpMq74PehOo+pkUOgQ6DqwL5850Mefvjech5h7OAdOGQz9sf0EPISIaatCtu1ivYBYlES7wNjcNm7Jfx9QKbcEKm4WqU9gCc56qOHG51NE53uWEeKDNnghy3Xpw2WracUDRUGN9FZNFbkDOcqXETibvBbUCJmCzyuKjz3sf1yan2wkFagYatR0dDxyu+lUgzoTIWklFMUu8I8Soe95P948R2nkzd3O91stxwKbXR7PBR6xyHLG/CO/PZuVBy00PJwDE3YjmZEyqNhxU5VUuFcwHJTi2BNpO5YI/793qFqZIM9gZEynwgeSAOc6PkvYPYc+uwYADsOrLYcRN1ud7rlNPDubub0r+ETnc7gcZsYvRJtbNikj/AtBSgmFYOiqRLFWRV/HqN6U+5K1LUOT9A5der7QSs2zxerlS5i43zJAc+1nj55wmHPUz2NA58rTugvdfX0Ss+eXOvZsyd6ysTuv6ToS+IzIz5CC4SNhn372/wCpCRcWnybq6QkKYe/0/EQYs8ksucg6MCmaqQ+Y5+lYHoA1Ry7eAmJn9UQUs3QI2/kSAwnp9R1WQ0bSaKPKtYcrwCORHyQq3jgMpE2INX7/zWoFjx8R9dS1xILUBl3pUz0h5wqS9CWregPXyXaraX9ppFbBvtM/8yUVbguX6y5bjC06DJd8cP6aviOHFW4XUT9RAr8DlCnuSfwQbYDqmFfoj1HOwTOE/aBCdx/7lclJepnProi1f2VlKkvdCbKCpN5IU3kBR93iH9lYpoV45vA75jAdu5LPhAH+sN/QunDnQNj+5ax/e7dJn45ePP2Vu/4JWGLnOs2NzzZGsBGKYzLYaWBMTn0K3UcBPV9T1rUlazCmFvSrB6/eg6ABrBCbjX0Wq169dBdjzzglg9/3Jt81QnEROwmiU9oisMgaB/4gDlw4Ne7US2PjMFRFV4A+ZmPTCOl5fQrkwwfd+so6Cnaq2gLbngfvgPfglfq9Eq9vtGQX+myf6Pr9SYOgS6HO63KhsXanTK/DCYOkrL/RDxP4ryKKOMigXZ4WvRhFY7DPN3Vo+OUidSyQfzpERH40XhkRYyzU0OEFxBl8Rmg70XUF0aCQkQdad+q0rhjYf5O63bQS+bNv/rqpT5/spIPg55I6mc+PtOBsVCPkDJ8ayykCw1x5Jr6aTzU+mnZ/0gSnxqXx/Luj/NoeTycd0s9L/wE+pPq4cTM2KpHePAt9f2854Z1cxALWjG6juSjBIXkLWtAxh00D27mr2A9qHL2cWjkONi6i+7rnMkEj0KnJHGbvgeLk8p3PkBp8M2jgRNwHvbigzPgZM/8D+HMPMVU4Pn4PvFO6eNSt+mkw+lA8ZrF/yXfnIt1x4Y5s1kXc0O1KKm4ljULxMNN5RQ526kxF3ueZsqO2DaXISMPKJCOyNjKXSenCfoeOce3WFl8e44gMot2odM2rPQfA5Ra8Q8B27ov+xj91ncu5/wn4JG9j613bu+H6USRQcLt6JGc7veyZp9knSb8Sh9yx4I/gEwd97VV11yX9UI60HM7zXzX5/pOWW845Hitp/0bffHkVr/+bKP/9GKn34C/er7Rn13f6ovhO32W/6ir8fdaHX6vfvcPknH4o9L0igHwWnl6w5ribawXxI9PCEBzAMS6hAFCeQPCXmZdkRm7hbVHUcc8kauQTepYY/ngRVyV9WGA0Usl38qsIVPOpEWZ9VVirDovtHlsj7GGnGlbk3983bP+9jq8UogJCblciob1SpeXF8tf9QwreW1W7nWJ9uAPthy/Dr79wioF5mceCdoQvqSA/cjoV0D2WsszSejSkV9JDeedVonw2OcJvw36yf4aaKknOH9EMy/iQ92oT4oibnIJf7IK76/Xmm77drPXm9tbfsh33y9SlVHgQ5YJnUa1Pvk6rihyxu8j8Blx/FzshBRtyqAF4FsmZ2Qa62+3p4UfXbfCl15LXxV0Wr9i/8l0i9okBIHLMnnRdxVfRw6tNgH/UcSMnzlJbN3UcIBlPbM0xPFuuFqhzY99mjPw+nXWxWXHPrHX6mJQ6Xv2BTOHYRM+MD6R6YhVUmYJWwPy/gyImIzsHWbGlfcCM/u6Gd4EGv54bO04pBqniUOQpq7r1Q09zSmhB23QWYm4KK4GnVRYRJ/D/7kIXgBVt8gvAy1MqUmZGyTyVlG8v+izcjKnaeb7NdHgGV8b8a/KqjVbGuAD71YD5s0Ejq2PaA7jzPUtl7BpKK7kOBQMctM82hRsgs7dhG7RLnBkJ+RSkSKFRgS7S3nKRTl3crxL6dSVooLunJNOV4ZI+J2Cl0J3hWc9JAp/95WzklEzfSBlZXQ5dR9U8i3TjpodOc21xdiZ8cL9VIlLRb/OAa+R93h3Hzq17Fyr2tzkfm5VxKVFe2f3NfoSdaKhpLAoF1xxJWV8SClTDK3j1ZAKRD4p56KUkkRjPViteJyr9vSI/yNMPmm72466206BLel2O3N6WzXGwDsZFFd6D2SPd1UK52iPKq0ZCdw4TtiZOLQZ5VNS/8eoFzzwzDc2bIo3+LEF9mfDoY8PgfxvA31otePtmvDH+pWlxKDMtAlKvmqEJfEEVQy2dkRVpRIsi4FE9YS3WYXB0fWd+tKzQR60Wg9as8n24c/qciX/h9gu1mutmbQvLi+ZvC+XyfsSHpP5BfKXl2s9vb7S06fXevLkSte87Ku+qNg37DZiPRvuF/lKPJLIMtBrdDwM4ZTs58joGzn82XPCcyCGM20moSzRnkSdBaiGFgOvwV8wwnTcD9ZBJf/11oxyDzzR4gADETH0NfprQSNqJ1Q7FiVNgm9UUsevoaPBNW2YNpZyUxTSkAaEbJVC00x9j7sZnyaMe3zOpEt+1gTfdPhAJaczY4iwxQtW0TLjVz3q8Uf2BOu2ZaphzXfCeiGeRSmXSJkFljRnNCTQiFklfpMOnPLvOGQc9wdNTGxZWYUJtTDhpSzkGrFK1BFXEsXKJYOOPu6UU1nsUNp4kSf6a+Td2tOH2/2ed2rPQeteG2zcghvw1v82+M07vX77lgOgG/kgaMOh557Tbbcj56LChGM/OsZm16+0ulhrtb7U+uJCA4uHoR+0Jl2teq1WHbwS6JhMO8ZeV7IKaZLoiSaaro6HeVmSIyGi21go1fjz0AOdNVIyUwbyzMJt5OBnBw4a8x4cNHEINHEgM9EnE1GZDcbUXAvaOrCkWERXQmcFo1rdgVvwhvx3+PNGfX5LG27j8Od6tdN1v9VFd8cC7YbvknGrop26NJFW/KpCAXpJefrGNB7AJtNOwOyJjkL4f7qXGDGYIySn+CxpZREtYi7GCil9m4C4lvJMnQwnR/jNS5RlOB0YNKmbN+r2t3o+ZP3qxaV+86sX+vnVoEsG24AsLxumPb6cgekkYPocwTw+CumHAJvR4Oef4AhUHidAxn0e05+io8Kjh6OuiLHrHotMAqaRI+Mfkyyao2ZBmRGZx4+ZbJ0ph2CKYpQt7YtnPATvPcCvFqbu/c1cWkE05Z65EIiHAqeGuedp0PFwCcCdUzbSeKDilCJyfgf7rLnOV7x2usjN5E5YOFGOADdlkTsVLOn3njj1Pd5S2+zHFBwY3OjGb7KnPjZPzN5+p90la74rlxz+XKwGDTAyq1OXuVaKeu89Tm6wkXgoRyu361ja84bhfLI8SAymBUg4T+UUyLLMgoVGQi2LuageAc06wvxPA0o+oQLu3PuiT6v6CVb+caKO58eBjuB+X1aMBLr2B41H22n0kiq+D6ZP9Vz3BHdFZvPVlTVybI7axJpqwsJEf+2Y/29Zb73SyGFOqn/UVf9aXzy70998lfVffin91cuDvrp8p5f5la6nf+DQ5+817H6rsvudeg59hulb1gZvtJLxDpr1Qb5Vpy1gncBaQXWPvRFbE79tzQuYE+pE47kzCwZ3oV/LlJNSl+nbJIahhJeVRixo6EmsgWBT2HEg0w+9+m5QB+0KiLL+nmnPpC0bcv83YQ67g2bbo9D7oIbOUopWwxAo2ZaFfxU0Yf0eOl7miQgqJxnZKfmFr+9fUW52QmpJq5MjFnrp+VhH27dACx+q19Zn+YmDhQMY+VH0hHkilsgICx0gOKwFKhtk4hx8t6nR9kZRk9fS0zTS33ttWWOfDn3Cl8xMAjFhdyI+E/WNGqnrWxewHWQdaxG3nDtlUnEIV0iTHEv6CF0VXRVdkTqfFz3i8pwhZe6sTN3QgS4RN0Tpw8Zed6YPd7rhwGqz29KnY7QjoSdzcNKxrumoaxTSXDJuJK1WReuLoguwZr4cWIt3PX6WTpYrOcf4Uhb2lz5IkO/f9vuBh58pR72KFx5Xxug+oM0pF2XG4MxYHtlveK+xj0PHyjKr0Qc1+mWkD2fGotGcUn8mxhU4baeUF7gRP9FWZSnhIOaVTROjbMAsx5RiQcqPpuSOki/UMCZMJVJAWVWmV1BEKnxXpM5bTkopEcesjph2pag41p0WXsnqQWeYX5L6PqkY0AWEb5QlHDIaKUolJSwlyXloHS/3tyG8MosQxDvAdlMpKySbxPhtOnB+sWMvtxx2ibimpV3E3bGfUcQ2nVg35pm6gDhaZ6NfHFPHpMKbj/CcYDQMLuniiesIGbob6/BM2xF7xCFaI22UWJ+wL/JJGZ8zT5qp4zXj1WxtIKWkkjqCm1UKQkBciITTezacu0PjBa0M/qr9vsVfCY2s02l7+BNGqSMbJJgpFyWnKThB44Z8NWSICYOwakLBHkV7JkT/ZcN2u9fmbq+7wE43/gukzVY3xu1OtzfQlN2A282BjfNBPiw64CPjlsALW1JhcJwGQEpZUqJjFOU1JQl1DKc3AAAQAElEQVTfwg/aXxn0lYm/OZiSUi7EomMQ9by4A5vptS4vrnR9ZVxCs8HmsMcHPwMHPAOT9jAgy8vmtO969ZkXO2d0JWVJJWetkfG/A/7s+TO9+Oy5rp9camBiaPTWZD8IeHV69CP8o+4ysJocM4Pzg2XgMaomGj1xIOFDHaqzNEvILS+T689Ydzqhc2KwzbRzBAewp+4BHmdmas1eJoZ7pn5Cj6ArIMVoxAbfcIe7HUHyI7elXOxqtTZ0LZihZqzUIxrxnwM1xoTH5Yxv/oubPR+F7W7HmNvxou01us20N+ShRyaviXQyjwCETmxVbKDe5qESfY9udE4GDk1gXye5/ggvYhJ/eTbDm6kjRkzWgY/b5najdzfvGJMbDipHIprkj3vPIMuMFbpPFX0NVNsmXq59gmUKY6OUXl3ulUkL+YqFAz7veQd2HCxtaOc7bH33+p1effOdvn51o9evN7q9m3hPiGbKyiVr6AfGpMfgFb8eXGq15rBnvdYwrLQyVivoAblew6rTwAenGzp8LirUTwnPgCAWn2cmpYkxRTzmA7HybqoSvlm1zYyNmXQincQxtCrtbPRXZZRUYth0QJZ6eU/cSDVyGDRTOrPlt1QjTXxAM/2b0d+p1V7iMKiqQ1+WlNDh5ww1qaAjnf4yKLN4yzf8EvhOF8NNYN1t1Jdbat/yPbpT5uAo40cOS1VCWwNOyaBTYn4UnSciGan5QUMsqf3IIixw/mPfEQ/6WfcxdEwfYpLhJyPDy1URW8hGgE9wkFOVSqBqxVhZ14PWbdTnTwb9mf/Dzy+u9OKi15q6jAhqV0wCKFj3dwlqeYrR8RhR+IFHZgw+sK31Iffvl5pp2kzffA8EYL5HfRQbqvwT74rFf5yKxd9j3XxMPzGpZ+OFJoYvS4pfjGPTDyrhOcMcJuAyw6z3EVFC5p4PHbxT9FzRQOCYQHE7wy9/4QjZ0232qeqJFylBcJkR+XjYTyMy8XCuuj0ImuZlCX484LUg/CDj5CPwIcmTHkwxP6OE9QtPzCFtJhl31arLumRdc8UPWh104x13mxPlp9u6vLxwuvDQEURVYr62HquPlMpOPW9A8p2oAX9nKt/6E6b45k+aSWfz8alRwaiej1ASNo+pMGCfEuPkY6FPvjLaHyMxBk4QtCpKz7D4JOLw09A/5Tqz+b4P7+cdQ69pGjGNMuye+s58snGfeDRaJ6SIc6Y9+ZGMZRfYEYoiFh192/GjQkZ+Upp3FPBNz290uX6rz67e6osXt/rq5xv92ecbffX8nb64/k4vh2/0RL/XxeEfNGx+q27ze6XN1+oO/GA0veN7s9HAeqCrW2WxNtAtqWnAGkUZW0DipWOsVDa0jDJVt1fRevxYUvPJHG9agCzK7tt7T9MCGVmELKGLFH2z19esL/eHSTvWkv4Re8dex3nH0tFAq0TdYRi0jn3FhTr2EOZZRscrn6WmE3nD9AkJPaYp4k5guRde4jUAev9qtHrxwtRMCyqxiXU49ASqQXsqkidYS4M/MSfOvPdzpNRmDZyRc2wihXZsPZ6cEhmqUpPGzejc8/5uIyY79ph7HTgQspxjM1k/9dmusHZU4ID+KVCZPRo8Q4ylBRPy9Cw2ErWXNcAMb8KW90nGRH3z5khFa4Ws4Zil46uaqNVYr1bt8XFP/93h5x2HeHebvbxnnejbhhTDXoUDhsIcuKCQz/fohqL+iG6V1Q0uW2QSe1HHKoAXDZ+ETtGX+sErU2IUZRtHfrs9aLM5sGeZ8NkaSsg4jm7n3oc//ODs/Y7zjoFjMRMX0zN2J+gZeD8cfQA9w6/0lfPCP2ErheYmr5VTlgrItKMA71FOacpZ6fg/kTa59hF2jLxYPGYtckJG1IkUfqTwEryci/q+W0D8+j6rA31vfmG/s+CU76Msq6NPOg6B0gl2Wu41Q7QIr2ijzi/nAzDx05JICVckP7LQoBh7I4c/B8bGbj+xT6vy/ryKcUe9WG8hPyPtP1aoFJ7DPP9BgMHrI//rD/Oi3rE+CbVbzCniWvLYb2TQ3Wpi7CcyIGhIhLgh4CEj+GTwyk/QrJLTJesgCc5SARIiPp6Q+BuGTw5RBJebAKROysD6Qw9GXF6dQjQXnGAe1Zr5R1jnRJBHT5KcQjiQcdgEvdvPHOxM2m4nDoTGBduRPPzdrP2hcQjVxNkRQZdQE41jX61SBBKWk2im3L6KTcGxT5k0GQzWSE1TuzDAuq7Ik2/X97ywoO/Im5dVGEiZcqeFuvKF4krPzZ4AmSRmJi9jImVHzca0SchkVaxUNrGFj9taz55e63n8JRCbd2zYJ79o7vxmp9GdsNGotUx+DQ1NuCm/F5Y9ELeDBx+T0AGMYI9wAJsj5XtS50cCdKB8B/ZMAgcG7MiEMHFwUumIWS0GLhagBMhXLTbxxXb9zW6UOPsA1zjmMilYPqjUpX7D7owPPwj8nSj35FLRbf0Vq5WYHjj82TPZbvYbxgITLj5P+Gqfp3nUSPk4ms9HA/pA/H2g6PKKXXvW7DhoxHHGvXtQbhnbnrA1Hv3wx2XEnxGe+3C333LIeMfhz51GDkcavnXuLwZZZjwk9LqfUH28U6Qe55gIWjkr5aKSOxUGqJFLL+WCtsTwSByONPRX7RjQGz4yPvC85fDzljF/oJ9mOt06Our3q0Hr9UVgWLFYGFbq+oGJ0eP1mLKYsKxtlVRkJFKM4lMCUuJ/csxp70w6MzaawQvjCb+RNvg4qAXONZHhrgvi0+lP7p62HMDIr68AfiPnvnTMl1pZM4c+htSjeVCryyKwwRdzhPApSzwbMXPNAwvEjYpuqPFGq/xWF+VWF/1Gq26jLu+UxcKOw6LUkGVJIH5RFBeR5enbGoVOiTBK9AePuDGy8JLiSqeUnMmfAmL/ru521pqg6eYzlgi20hJOyKpca8Q1kWsUBIhvAxZOEv1X1dMnA31zAZ72Vb96fs0B0JW+vFD89U8vX+hzcqwrdDrrZOZdCVplSR4981nOM63zjLUz7g+S9QdL/k0V/GAzKKCLlteXFpFV5d10auZ8zP3jU5SiI/SZBCf6lML6pDu6/ydqWLdnB88vD6Lu94fcD1Guq6PPC/1hSccJMd+MWiLEN+GxvD34ft2QwZWTb84b95IMYVSJbgjd5j+Uf4iyt0cpirmdWUDG35pAcGDcaw3G2QOnznI/RHq82OJJ00NamK8pQaCybrA21tharTOHQHx36LhKGRJH1aeaUjPHFUgTkH1k823S+ZKzSs7KAZFW5hWAvgQ8VhvpPfjWN9ZcAXQ1kMBJX4J4H7D+RW/be9/AGe/9oiVfl+Sjn8j/pM6PVvZDgpnYC2T5sj3DtPst+nLJLP2KT87eyyzVzHoPNcZPjNWa1eYcNuh1ZvUKzXe+vdNQvtOzyxv9/DMOfV7e6qsXd/rF03d6sX6lZ90fdanfazX9TuXwe5XdH8Ar5cMbcKNu2vBN2nIItOezYeyOKXQ+aDn84b3NjTFGSzIuAtw5bvo9kiojqdK2BipNniNtlkNcOYnKRyRzkEcMamLR53XUWEct6/GRvcoUm/I4RGBf4P+26DShl7EuoZSWU1X9MGg9XPAjHmu6roebzQ7FRyqkF+bZE1UnBxa5FHJJQkeCPlHigrb/UMvd/GpBktLKCUUVOFeZ9Wql7bx3lXZVyhccDWIMbfhXVWnPxDs5sX4Udaw0IY9xfGgkFRsVjtFIiT2cGd1es+92O91uthxgbJZDIN5t++J4TsgcTgg7ldieMLOmnFk/z7LMDh8O7G+8np/x2VacHvBrj18HAx3mWe/EHsltm5AN4NNk4K5ld+jyXybd4d+7zUY3t7fy/wnLZud+rXKdGVk5piApsz46IvaKncrQKXeMcg6IMkiWC4jLHjbiQVzwbQaOufDHsTVE6QLE0S+ABTI8WRdZHxn2SI34zdqwf9jupogRYVOtKWA/2VoTq0bMEu9iCr7LGzICTt0c3hA5tV6jkTFq+OInDGje4qV/aU85AU7OmbU5bYaXU5J9DFBGNZpDm72/iAV5kswHCejsavhEK6mf1ZWizvty9j+rftAw9Bz6dOx7HmNgf9YbpVNHH7heLoXvSxJuYWGJOQGQHrWSLKV+5pycSOEj8txmJGKfUlJyOSGoYD9KO84kfIi548f8yeML+fkEiMmgT90H9yAQC93oj0a/VM2uy5j0+GzIN/tDDCqwq8GD7zFrmTgvwAdYOpU5jTydiPvwdbwS3uvhSkE2nhhuFcHGgIg2Q5NS4tLFSeGk7ANuU5ABd1qUBB97ITNh3c6hUiGMEm8mK0FwalQ84xaioIk2B1hXaERuxOiB0brngMOHQffwX2mMBAvwTov3XcQMT5bb/kTnkLV9w8FqOGI6OaDuPGA5D9TEICkgg64waHoAXWLQ5OPASfKgyNTP8kWj0OmJr+FIDUxqOFTBzETfeJkdgGTxWimbowMGdF+zgb++vNKTq0tdXKzU9QWppEpAEEUz2ePtvOM1w/X70vBhBiMN3wdmOU57JitPWCds8GPH4cEOmQNx2+PjDpk9Byl7ypZ/PjYzcc7EsHk9CkjxwYOo2R6oAbek0c8NrwAfUHPIcDMCkYHgpgx6qdP4hLhOpV6lrwCNmYnLjC8B0+ZRp5HWYzpD78eDNvudNtstL9hOI4cjE76NlB2gdxz+7HaUcUizG3c6gIm4h17GDzf+EP1Mj+WiBDIQsWvK+JRor6LtI3r9AfFHe8I3f6RvsXt3c6O7za12hx3yNSahftWrZ0IvjCHUSOjL2EggK9MCbErxDqGWemTgC9vZ46vrVUDHJNaVlTJpIl9T4fCEAxFka0vHeq4rJcpyGRgnKw0c+Az9Wv5niKt+UJeLCsiB7khnJXykpjx2/K4Zisv+ZSinJeLi+kZChw37XaEim/emoxRySUXSUrPJH/pG/4mPdaKnc2WBJQAvRWQrso0aUmWFVSPn+HSYGOAP8A3yHASJI56sQTkPtKHHVsG+iOOIiRven9dIfMfBzztddRtddjuty1592uHjVuJXP2HfkVuQ4Qu/H5DxIaVTnvIMLS5SihZ5CESOtH4w1b/Tq9GuR6iiD2CS8jzGo8Izo5I3pJSJLkj0odTpuKLml92qzLucdvQZm74vn1zoLz5/rl9+dhV/+eORkBkRYszkrlPXrfRwZciCLhKZdmqYPoE8dnVWPsP6j3LX+4ZWIuicAZOEG+J0OyqG83NEPB4W+ggw7fK+0hXInuhgWJ0BP/RBu/xEk/3ebS9O+F7hPYN+v6cfCJtZcg/Ukse3E+GU4cHIg4Lg6fu8Rv0BByszj2VdbPmQg+CGHTkXPcaDCWQe/FjqmPWAE+88NW2cj2HTlTG98NEJwf1IUXvI3VOO/Qn3zCPh+oZ1GwtNoQnATeZ4o8R5Q/4uwHbrK/xTv5deWvOduViv+A4RhGbpylyggH70Qo4oZuYEatJSReRP9ClN6PBBM2J8D2oEwmsFw34kWAYF9zoKej16qzVKNgAAEABJREFUHnQghJ7/EW732Qmf6o9jsbT1E2ueAvGj6VKYiGJiPk1kDb1/0f+O/T1cTnjdJpOEnjUQjMgsD/stZcbEgsaadGZNWuD1WXzDJw5tbtXrja67t/r86UZ/9nKvX788cPhzq+fDK/XTf5c2/w38Vtr9UXn3Lec5/ifgW3V1z9gZ0TZxADRJrEcS65IYN8yK2U7BTXytlnVSkViHy+M6d/J3J+deSz6zDkPYraiN2k2VlGbDpJ465ajTRz7WpF4z8iPkbrPjIGOju9sthwUcZmz2rB0P8rqy0ma/HpafqSk8bvjjdarXrI6YfevwK8F3fKuNGvgifAi4LrTLDbks4IIPI8PO6EyRSqYhSf1sPBoaKmhEaoG55hhzlDS++VC01f6OtPdw2OtA6vXxbgdtkB9jHU4/0GaUR787dXusL3xO5ijiO85TrPE3HLLcbu4ihlt0jawlZzwy3NaGH47dREwO6D7gy549zpZ9jTfgG+psOKzx/makHA8YCZV9aVs218StosP8GXo60pXYGOa53p49ku3f4s87Dn1ubu+iP282B9me+3HxXrRNwkVi07BT5TbaV7iUJZAhG3yjYhHgf8M+nMhbAdyQa95bBcj6rkIGSVJTZi1IJOhmDOdUkEmMsyr/51Du8PvmdkMc9/AaZZn9QA86MdiJSQrMMQYLvuUFMSIy8kni0KEZDIQwjbUGgevRVgRUzUAaglIRRZClkpJKpJkUpKyUs+JK8Tw+UA5lnSTHuwkzAVk33EydhMKOtvZeI3Ko5vdkQVaH7o7vUGeZklRIC/niPTx01yXlBHABV7TobWi3JXyAbx5maIOfiJxu+mkh4WegjEyGleQ91TxKPqvYMQZ3HAweOLOYGHtu0wnxjhPLGpAqZh06jwGXue9NV2wZpvEq5CzrYNhbyxrxl0LIWq7ihGVDHwTs+3rmua7YTyZs22scl7oIkhtjZxovx6wJzROHLyTRMKHMCkhMinZHXT9OPKdUkY3aKdf34c3ISc6MIjvYaEEFMy/zFGlVo0IAZY1wniBoo5ISQ6FGp8MhqoQf57JNCl4l9e38jEPhBwdII3DettzxKTrQkkaSB0nXder7PmDagymlJGt2PUP4HWlYo8gGcShHHqvQcI/3Q77kLOvLEpvYWSMT5szk4nj0XdHV5VrPnzzV1cWFut5SyBH0Zgga0L+LFTpQ7gTaYPMT8T1w4rgDW44hN/uDthxa+P+xbcOHZ8PHyJPhxnRMjJ68AJPtnkF6YPL0JOrDj5lgz/TPjN0A7bWPbnPDervPVybsSv9VQmIvZkqhGWWWr8TBaHBdx5ipO2NrQv9EajpsmQ8qOMk1yi13wMcDh1QjG8cDL9Zkv4gF4WRkmBA+NFVi4F8QRtq+dxu3O91tN7q7uwU3uuEA5/buTgfKR/Tsif2eD9SWftgc5Zf/5s5Gt3db3VL3hvTdzZ1u3t1yqr6PdhYmktVqpRWHdUPX0Q0pJvtGezP94XFTclHKGf8SDhrCxyPgSJnngoRsRo9/HSisorsy0P8r9QMHO5eXurp6oqsnV1pfMS74ZYgRxfs5o49Jh3EwY3c6ghBopv8cC2Mmno5ppdxwXfcUxrWMpQRpP+xvUc4dPi+0RKpMPgVE2/IJcGSgpB1BEMSXhIUY8vhVOOhZ/slPYiEGT5K1ZacnJ0iz9RjQdC2jBQHyCbjMNpNZjKv4E7/pTml6yyLxOxaJ77QqG637UevhoCGP6uLgh5l4PqBhwmYlFciKK5MGFLyEcm5oCWEeWmgdL8SD/yNpOor+e07aWeOCrmbwYIyJBXbALOKUIr6MJY8nIMGceTJAE+9y4oD2GtYvnl3qz1880ReM7TV1O/o4M6vIKR/r0ncmJX4hnnlPEOGmIk+08TzRkO/dePYe53+Q7D+jG5XY34OYLcE6a7lJwH1mlY5wzskJ5C3zsaBDqHGqvKRRNx4znhzhPJL/pJsu5kZFeTBL7oM3Iqdhkhk/Mo6COcYkGSs7wu4ZcPGZJ98lno/uU/kS20dF72Uch4XF1LfoW7KPaLPudVLlnnbBEXbvYXw7V5QLjTuWv5/4fbSeR7ATfu9+Aqc6YY8Md/jL0LpPrd/lNWKYIcHRiZDnYU7PuuVyPWggzdROyCTKIJlTs1IWaQXSya1EIWxZ9SI7cbhjVL4bhvgSVXBMEeaOrmVdr56KJ3QUBFDuaAWqFj2YtK0UacaHDPUJcDx/CtjVRwPzj+5P8OXchn06z/8InShLfCH//+z9CbvlNnKmi34AyLX2kJlKpVRSzaNdttttl9vt032n5/7/v3Gfe067Xa5BymHvtUgCOO8XJPdeOagklctu9+nD4scIBAKBQGAgiLVT9fXI9JWhjZpfsbZPb12dVIBB4/WoQwP0LVlxJ9edhT0gEX9byvQ7IC/TT4UNxNDvdJ1f6dn4Ui+uX+o7N1/o06vf66P8a121/4PDn/+/humflKffStMX0nInGCx0bGGT8WBfGjuJQPhCxfGXxSPT+MD4OkBH9nOAXUTjh4pmyrtqYaQt2GhQLGI70wrKUwPWg2/EfHlAYc+V+biWpm1f6QOQOw4f/N+GeQ11+sR+c449beMN17EjkPDSkPhUwU7Twv5t5kNnwe+FfZvjKCjK+NIpBCgFw93UIg9ZcxIaeahCE8jIc0RbPJPWy3or52dI0RP6bYP5HryoGg5/vJ+svOsX3uHzA2YObM7yIYn33TPtrMSh8i0SFL1Ku5vXVmwIfxvU6Y5lh5Vwi2GJK12uw7F6zTfLa35wfQlecxB0Xqb4J2ET9k74YEzY9cHQmfSZOu+p+54P77vTFIdtJ+iCTqVtRt/ogg+GZYRbxoxPhus3FtI+PDrxjfDm7l6vOEj5koOUV/Bv+I7yd5Z1UlaMabcDTnFhv1Pe7ezwbqblEWdiKtCB0DH/CBxEnuPQp9Nf3cUwbe0Vsj10IoOHS0C4E/pFaRjwJzHGms58C755dSd/w7wmniditKClXCTGeoM6BpX9emM876jUKOZLAx15J21UyvYmNbDSLh86VH8D4JfbunqMO9wZ/QRN0JyTBt5hmTpLQpKFVG9dtquLtkXcsEslSLGcAFymZMJeKUm2WzjUKU6DnBUzd4AOpC0fUlYpgHRKSSSxIFnXc0SbXT1c1EN5mo1eh3RqtWfI0UlIKM0zBzpatYmxK81MZB8CnRn/J8bi+bwIVs0xlm0k9eATzUtIkFG2Ayc6eR2+0e4VCrudTGOvp5LPMsF60UHVerax2UKxYUO2ZZ6yLmcRLHfCb61XJgoBGuE2Jx4lJQ1j4iCk8DJfD0TGsWgg0KiroGMLNmjDASoShVNCL40qZaDDB5VcEGeQ5Mtl3MB3YYedtyKp0VmSyxiZDkgBNypgB0Ciu7Prte5aWEHsj9aAQC7u1R4eIUOJQKKFbZLckUvdCWAeCfemYz1S1NSBok0pSxmkDZlyJWfanZXh37IRjewMhkqnLQyMSZUFza0bOAS65hDIf80xjqNEDQ2vFuruUPlK24O6bNftdN7CoJsZDROHOScWQR8A+TDjDYdArx9w0h2HIndnfokA9xyEeMGcqH+hA32wsnDKtuDjzIo4sXAGT0eZVhbwisxopk6ja3kzj8y0w3fkRoU20pUe2fUaMsvfRo0Fq9HWkGNrsl/MnIVfEGaOVr2Qt44lGp2Ia2YQDmPWkHL0g7h62K6cE1TN88xhz4k2c5jD4u0T/Ls3d5H2XxI5Pq9jMWeBJP8lC+Ur8n34Y/oq/tnVPfonDtNOWjiISvTJOA4xJ3zQk3KmVtGfnYfITcrIMmM+B13z9XB1dPdEEo6LUSIxhkWZNAxKZWSeHZh7Vzpc3ejm5olub2517YNBDoU6dt1fjtNMv/mAdSJORnX/gf3l7Jew42bdTmzlBYH4cavhrbr9M9Lmx8orUuZX2MdsH5HL5R4QzV7bhO1U0aqFTdqosjD/G5SXSKFcapmN+GXpjpWmsEC/BRVp+A6c9oz33DCS/PqZscGGr32p1H6vQS91GO50NZx1VRYdSsVL60xSm9BZlJKUbDeb6uFKpAU6Dw7F11A85P6vyxCur2x8v8h55FvE1+VSs0JmtSKwjiu9IaiRyEr0a+4LY2PWs8OgH3zyjMOfo56Poi+bjvQxLLxi/RRlZ8oZ5htp34jcoyb/N/YIROz3xDegBZ0dxF3fBpXpdYEoGg/WZ8w+3iht8kfZN+UyinnvbvivuV0VKhGGgn/wj7dtObXS0HHyHVjeeF8xTNc1bcu3fGO/klhnxzo4t1jY2EUp69g7H9Cv/Jp5yXusr9LtSXs2bjW9Jy6pDVziMu9t/ittuPg7qqFreXcG7x7teKdnHFleXzpejTrwjhxKDlW3NblsWIKxIuQt2ZbO6BT4QoWFuJlmqNcVrx1Beecl9iSxK468xo8OjbV+h4KPD1/yXd0K9CS8zqxXMNyJ1A7nGHv6kuKW/vRXxuSKhB/6l1yNwl+LTLsNQb8pMn3oMobiSjkIa7xWUG8nzisuZfCRt9K11Pq0jcw4SiRzHmKtzxz+5OWksb3WbbnXx8c7fefmtT45vNTH+Z910/6bjtP/oXz6R5XpN/T5S+C9wCS1LmFP2NIwig8PuixhscfqQyZj4iAtx5W2oxQY+RgzBtoyoJsDnQh19pi22diX2VdBG++zxj5mIb8uSXXKmk5JbKU5BFk4BJmhZ/kA4m5in83hwRl69l6U/awPKyo1NcrbJ+VMBBK+Cj+aFvbxk/9Fw7RwmDRpgS7sxQkvetwtKdpKe71Xbs4Aps1W4Nd863Z0odyuJUedJC7vZpVO3Z3S6OObAtrSKMA11sSFyCwctCy0Y1omzbRtpr/uT+yROaA5sZeeaav3nK27HDY4GGj2nzJ1Q8eGYZvd/lJfHrLGlCIcLrnwHXPPN4r/csU/vn75+rV8COP/rs09P9beU3cAP/wXP2fidOK75x6cOPRZD9yIH35Xx0pc9GcjBg22UifLCC0SaHK/LHxzzNixrQn+zHfHPfXccXDyiu8DH/68fj3Rx4sm/Ha0lKXCN3HBdiFhmuBlUEePuhvxpUZ86ZQT8owPyYBJbyEpUdawLQ+POAxC1+Ua5Rs2e0D0jLCmjSb4hGbm26EoU3imsfeMpzf3Cz+Cn3THwdUbx2eqHKY1vj/FMpppfwlaF9NBDTovzAXQmtNZjbG3o5snAJ2Ns3mhJ+bFCjHHALFO1C907GB2mraVLHxLzPlkCZBEewxqcYI0BTeZGrwNmFBnUqdMV4aueRX9isZK431BXqK8UcjJAcpRt+sv+BHvp4QPSWHPdjGkFT2oZYlcgSQ9PEXtor0NSQXCXgLCvrjqW9/ic8zrpYkYJzXWjUbZvqE5llGQwshkexcIT6yDTdt131fWicoArvRjpZMX+riRv9DmGO/U5XIB81XqvQOo04oW8OQuBCFAA9yIDB34sD7wEr86HnR1vWI8jjGwhpKUQaFcVCCMAuF0yRmdQYJnPVEAABAASURBVFfoHil7HF1mZD0uyilTa5KvKMeDdmhHt2OgGShB6EZsw3Rs96iP8viHMTTghU3bJV8B9MVFGZ5xR/amhgklynsAhDp6hEWdShswrTjSCGSP0n48cnIhbNFMGUWCprAp8vIFkDLI85rvlrAAtA32srPIeFH0QuoDFZc98FF0fXVF/K4ol0UfM3gaJ9TdFuTmUoXEw151/HSnMwY008ETo2ziMOD+/qw3HPa8ZvF6zal14M29XnEY9Ia8OxZX/8eGZ06IZxZbl5vxZ3Z5Kl0M+CVQNdcFVPxY8KkC04XBPMcBVl2crqSrFuxUFs/aFuKKjLhWZAttN62k7fcjGotwx2bDfpd9OGNvniedWOAnbIVNyjeikN1/pcQ4G8eDRsbZSDoXYm3kLMepM+lnDkPOvHwdDx9+vWYhf/nqtb54+UpfvnwJoF9AjZev9fLlG73iIOg1hz9vNkzEM1PnOBYdjoOOjO3Mou8+XPCpuj0StSXam2JNYliRFm0y0ipD2JjIqKLnZ/Jj0+vErRMH+z4oFTYxOSvlosQ8LNHOI20eVcrgKMiHP2deePcs6saZPp2I2UJfVdo90+6ZtFFpQ4xpfHCFfZE6C4Z9r/S1F4fKWGrIol/od/eVeTsZxZwPYzstqGhX4kAGsDEqfLaXdtAw3WiYb3WYn2icrzVMVxwIHXTgRTLS/gE73moVYlfYoiWdGM0nZWjxf7/HaGdpMU4rJV040Bk1a8wTNd1T5g68AXesL5PGYdGBPV4pOEck1yA3JeZzl69G3ExXWBbICrnHy45GA3ETOWUa+V+H1eT/9Z6O3QUcU8fsoaHEZefT+sW1JTOx21FClni5EWqNpJ4yhz7/+Il++OkLPb8edJVFn86MgRYQV2VMGcoDqaKLqkj/3/cHI+AgAaa0vjpga3+8VZ4NgqfMNwVVUNzPFfHEhikZf9LbNo13jb4lo+538yN9Id/1dxr5X/moEb7mgGwFPDLl0Zm/shAZVIi+y0HogxZ2yIg7ZEhY+nhaZMmqs3KWUWzLdYrzc5OvBNMztG3lm8I1fKXBiwyWwceU2w0y75+cc9RJOHw/mBt5Xx2vDjIOvLdScgGbcOtMNyDeOELqvKZEZQmhR+cO1+L121hfpuwpeDd19gV9XvgAX9R4x1XeeY10hxq8mPBpwabCP1f3aFNKSBNtkDM22NWkr7is+xVZ/xKx6zP+JTb+Ncs6JrZvmojB7mukydjTsH/0jVn54NB9quW1hvZaHx1nff6k6fvPFn08fKHr9msNp39kH/EbXbWXHBLx/m8TfdxAYiwO7CTGwKQCBTnxDsItqJCJN0/hJwaxR+lMqt4yQyqx58x80Eun1qALmOEXbMxgwXblW69Lucu+mnrOzexpT+y/7k4nxf6avfY9/IlDkInxuZDfvIlQlhKjby2MT6tfTZhMA4/i1ypDNiERY1PyeJ6nhUMW6sdGpg0lD/K8ExaE7C2IyzJIyK1jHrissIoXuizbaW8Dj/q0EQ2hu0K0HV/QqXDVlIWrApdryJrrxLcDG68bfrx+8uRGT58+1UcfPdNz8NFHT3SL7OpwZH82OBJqxMV1r9ab0hbXNGSlkmmj4se4iu0J3bvTHAcXX2579nXv/lqv4p9ivdFLDp9ecfj0mvi/MeiD1xwSTf44btiS8LTT100z3xXnie8KcKaPzvSVD4vch2/4NniNLSMOnvhueoPsFfvrN3eMiXPVmRfrwncWJvE1qdD2RLxSxnf4zPpnJDltJPlqeOC4GU6THe0MPvpqj70pTqOvTb6nCH+Mk05c+pbncbjKu9wXTtuC8GmtIBHvzrdF0z3feXf3E2OV70Da9ppYnWj/mfV0Zt8/c4hjVNOYGxmbmToNxmjPYiJIdj6QSG9wfYHMM6PzKM9IEMQzw6TNdzSQ2dsdtNSNoX1Cp9OYFR0f0HHcnYccAb5V9Q4Yj30DQmroytjJxDAZlPEhmsdZSl3J/VQ8zjL9l0lTJK/o6DfKCirKmZCDn34C9BJtz5b0RP2AbxohC0PYbqJ0l2Y+ys/E3H8BNDGO/b22cNjBTTmxs0iYT7Q0q2OjgY7dnZf5vtpy0yuP2hnDHoP02WLwned1xt9wHpeN/EYFFFMP/yRE70HUlfVwhctKKWkgMCOHNgde4v6Lg9unN/H/LmT+6vqo9RBo0MgmYGDQo66EnczTJ7hHXvo3V0fd3l7p6e31ChYGHwgVT46UCVVCW3Ktds40gNee9I3A76Ctqp1uIQ8xwWpynvVqM1/V+JqtHggYQw1vuLNEX6hEmxK/SGWNI+DDfShSSk0OfcKLhB0xgNqycOI+sak4a6lnVQ4eRF4WtnJmsAyUSavjBFCAbFQ6up0gQ3FyQVixt8L1pMibsDfxwpgZDLIlbCao22PZTP2VieiFcDwclNJabsEWIZCEthsFOryxSMSHB042CNVrZgAYE6eCJ+AT4PtZOk1dnPfoxMA8nRs88CAC/vCvtKdiZMFINag0KLJGnuW2uw5i2up60LPcsO8z6doaL9X+gJl0DXmX7QdPT9YNbWsL3UecmiqbuGmedSJWZzZ3M3x1DGhfJiaJMVQYS8bAS2OgQwcOzgZ2EYbHbxwMjQf6fARDYBiLigcsdh7vDrvGNeeknOln9MZx4DDBOOj6+ko3vMSur28YR0elXOR4LfSj0WhHirIMDQ69Fl4s9rfS7obfRofvxEDbZX2zrt2wrm1Z5jzD8ViY4DMb20Z5Uccwjjowv4xG/yyMqXmLkcfPQoCtW6HVZelbH4ItjK0FO7P14Xe68JL0QlIZd5X+xCTjmTHVRF+YVi3RzgbdQDvs72N7MjHJuD6w8B7YdB9U/Evbcoh06SNp0AYVkHm5ZMZTIW5ZVESMpEUJiAOeDKSJ+s+qxLKBhA8F3cJmYchVQ55V5E3gHfWdVPJZw1BZlxb4qpyXzR72KZdANOyB4i53D7gHDeGRYX4DndC+IWTb2Pt3f39jBx2Dt5UdL0t26jan3Oh/S0XMtV5NWyyh8BYmHu7DY8r6mHfCdz9+rh9+8kI3nre8Dr19z8TQIwlV7gpIlVF0KrxEKujXPbYqv06NfGteAtH/xLcjZrgJf7hVBZULXLBMLH0tKP3WvZd/S+jEnmHq9B+DP9zrLHPbqGH0uPGgsf4xpJC7PuTBNZ6OCjITA3a9H+uweEVFX4FVZ3s6M9i1jJO2HKJ44IApGW0bsbCbHTS3bKsYznurFgsMSqCtaAeNbMZWILLhWZpC663yyP+oezdKYS/Jxm7Xrx9jrW+XosjtYpV4O1+09zCMvDsPGvlhpuS8rgkZRQPycJNODwmssI6gHlO95MwQzBqwN7JeBJANG0boWLKOIGQS+hImAFHHn9QlHxwlHIsPgoU01Wi/gscJ6qAkjbrgd1nQvcBX5b8v77zj9A76ha0E/y4efHin3Lt2Ik350P9WVFzv+/r1dih2cafgM2t+hstQKdMfRsqK/g5q/gJ65+qMXILOTcf4MKef6O87XQ/3en416ZMbcDjrWX6l6+X3ugq81pG9QWGfldmHNA5yahs1t+MKHdg9DPyElKHSwn5hDSeOeISgrw0Le5CloYOdyiSr7D8qpVZMpCa1vGKhzoW8Beo9ycyPUwF/QHPYEH91Yp6DhYl91sJcje8W2twdEfZuREmdOHX6rFO3kKehEL8UkRA6icDlIbNPbjrbFqjs1xo+ar/azlxQZG7hamiVRxp2p7DSZqc1CmyIfZzliEKHx/p/3tKJSgMVfx7R/Ga3UfzN+H8cBvbH13ry5JbDnqf66NmG58/0FN7ym5tr1oRRYy5YT0rYyMBUUIQRhzKQV5KE/Y5wYU+6MJf9T5le8wP2Fxz6fOkfaaHrAdCd/N9Yes0BkA9//Bcu9/ED9yR/dDdqathptK+yh5yI5YmYnjgkOm39dg/v8uuhzxsOlu70ajsIsu2786Qz30wTwxRX1FNSHrLKhuw4UE+Mf2gCxbJMI+DF5Rh34m2Q3O60URO31p765eAIA/SbOxTfQ4PsbjgBXALCPrnTP52uBei6raLeBGQf8MV+MyzltrziUOvLV6/08vVrud1nvrMWvg2dPzMu5yVpAQ2+tSyjx9wZJHlFLlgu8EZW1OEOCySegLJ2XWg+Qlxd3Rmt4TcgJXwWafttiZB1f4ig13kJrTHbWxu5aKAZZSp2KsWJG2lRJjFiBTXwHg8a6LTAwN0k3jFJhXGWDeIjro4frrf3RjyxTy19B+sIRtBa70YrI68JDcsSkoyKR3SivPgOB+e+jh3/MzC+tSbg76mZhcd7FK8RRqO9ptXrBuh0WGXsV3yCZW1rfAs1+mVH1cLh0rxhoYzt1qWrY4tbwhsWMMlUEqZE04Kaz8jiJnyEq0s0MjEBBwb2UAr9mshH7sMVguqmjSXreCggayR4sDKuRulqzLomcTMW3WDjhvTNMev2ivRx1DW44gN2xLZ8bcFLOJhSlkDvrgU4zxA8ciW0gCmRVkBc+Cx3QcLPJIUqpqJjh6IBH8bjwIe7UaAA3w5gpK3jA02CVcFeY9BVZvvCwcPCYuHgNkdMSXLFnhTQxiBv+NgIuvPdWU6jpAX9SsJwGrWQLZuskk9XxUCpyNwxwl5mwpY8aCBGOQYmWuimlJUSscCYBwTDXQ0fuhLUEUjkmE/RU4wv6hPoDBooi9eME2cG1cSh0AT1IKymYMEBtwFX5PZwBgOlHHmEg8GnQMNH245FAnusqTJm+o0wwHd+QRH1AgRu77JTbLmegAdsoKHbsN2CTlQ8EXsfZsz+Z1/bhOnEgAbSWuLguASkBDUKtNCBxkC/Hw6DxsNIf48c/hgD/KBxGOT8krNyLsplUBkHjWXUOI46Hg+6Phx15JDleLzi8OcIoMdrHUkPbG6pVZVOWOYFSk9svolxWIn+QhvqQh6HLZWNSieAjTy9cxG+kHTyWmvErsJ10a2+6dcm25nOZ/LoQOoZxhJ/Hea/Eov6sL3QAY5XpWMaMUbEuOosQIBOr2DB3xm/ztOkExuViXE9++AIWXWey+LQQv9SjTpuYIp6G3ZqYMFwYGn0VaelXd369IqdTnmAZPVecK0oc9gjNmfJ8IvDlM1XUaGEkaEUcRQaFQoHApU4LKoc7DaDceL+T9Q10M9DlsahEaNZiY1j1r2GPNGHi4ahw1dqWLBd8WHBesMfANchnZKw3BmsWR2u0wed+ledJqcRQTed9tWU4mTG83/JB9OJubg3nUAROMfP8RQjxUHMxHYA1wyT7zx7ou8+f6LPnx6Yl5IXm0wxGDSCkedEYw0Yybb9tbdE31ogWfbQlYi+6i4XGZf8hfh/OrY5SsT42zq+x9Bxu+QVUXV0viGsZiNGebC0upMjc+U/8Fx7d82oK3n7aXPG29K3U3vBnb6Ve1kDGY4TIhPCxrjyKFtBLvdaGSrOXjOcIMeClXWbVuRoX3GWNd6CdQ0L36WrzLNgrcJpOX6BNWWjD+U2ZiOrAgm5fkf6AAAQAElEQVT3vRNep3be5XLYWdvi/G8LTEcRlvmgD4+HDPyGd/5eN0lPbWJa1XiP2I+RiXkcMmu0PWp4taLQAY5aUN6LxeAze4B6XYg0vKllB/IOHOSzhdQ1zbphIbhlP/cEwZPjoKcbbnl/x16zZF0XxV8THlhMRsrbVq6TMu+53FdaeDfbD/dExqcdCedXiHeHLq4MfwmSH7jTOzKvfX6PduQGhHu3Axv3nn6XRuaf+OE6vp1J9/OHSritiZ6lq1n38wMyggSkrHeviAcDxjZ3MKIYO4vacuJdfdIhn3U7nvX8atZzDn+eD691q5e6al/qsLzWFQcw1/TTQL9xukPZkf3mcYWudW4H3bPPuG9JZ3YRs/fzuyvbvl3sRZrXO3xp7Ds676fGuGvYbprlQx/hR2dPUaE13yMF7U7n5c2KCX466Qz8F/wLe72F/eAMvEeaseulqXokZVrJvkXQNSbrKGvkJeaJX2RujmNWhkGFvWhjzzzza+09Bxtn9moL/nUg7Ipyeuey6YTMdIfQy64XKq4WldAL0I6dZhAjvCOiKGx3Q4YWUWFOU+fChF+gDSrybHM8DLpij3xzcxUHP8+ffSTDhz9PebcHnjzRs8AtB0G3urnhB9SrKx0PB7mdKWesYbGJ+nmQSjhf8LmkpFQkkTacy2eBprmvf1lxrrrnV+17Dmfu2R+fwJn97Jlvton98MIe1XNProOxUGnrxLw/3Z11f3fSG+JqegfvA6B75G/A/WnW/WnS3R24X3Ty3nkRngmfkwbWHrd9PBw40DpqgA58E2S+OTJ14TF3V6c+EecoCZ/CAlmmll+gwz9iL9sp3rCDBRrPNjj4KN6xswPWsk5jK3YqdXkZjsME57nv8SvxreskIdB06rq7b7q7W/TmzaS7N2fdcWh2gvd/NPrEuJs4sJjOzAbivfAhwBYcf5JELBvzqPO9Z57JgoxOQr6mxTcLIvuMjxwdMLdhKnIOK/xNXaGN9biCjuHOuGrdBS5AWzpt6RS1325jovpEVRBE6DJCO3pCTygkYOp0EvnkNWhHT/CRh45HXYKGLexhjNsVdaQdVRBtbsR8hagj2xnMWtO2OrHtlFS0XSKL8lDGC0NQNI3vJjFeuzwuT4zRE+Pz7DWCjlhQqtAKNb/Azwzy6bTE4eWCzzPjeHE+38HBezzusI+sEw2/KnqNjm/IKIbfRMl+4aPA6ie+wXCTL08rbVfHccQsltmTryQVaCLd6JwFxyroWLZ85HBiRGdkUB2gV4MU9JB1MyZ5g3/kQOZIeb+4r9C5PQy6uT7yMX3UOA4sv+4CcSWllJRzVgJdlq+o5sMP8qjLgziRRizhsbBvmqgrZSnhh2kuUmGjMB6LRk6mXN+RzYJxhWzHNfwOy46e3NRTsNUIphfg0/1JE4vM4kFLsGPAi4r4kK0EmL6UO6bSAdUjIJxLEtSTcUHeFV7ypF05eTjGid6Zjp2Byzb08zCqDAfiQANI2wqFghuGopzZtjQGFBX5oz0rEwXsIeto9YR9qAzqIVuX6JI7XhQX3RkDdGHAVPrVgy0WDQZTpzyi0Ku0kSYomg5fORmuS9bCIrAsBVp4+WYGbOLFmFfMSazNOlVpwv5UGxRgdMLYiTavWHRiwN8zKe5ZvL2Y33HKf2IxmliE6tTCXzci0ZDEqDHvtcIxq9hZgBcQj00xVuVpSD0xYYlOIQ4D42okfoFxkMfDweMB/jiOOo6HwNWRl9PxGC+ocRg5TFhjnqi7R9ulSiA68U7YTfHyTmrUt7ABmNts95QY743Np9HZiCYOJXBBph6zHb8qvhoLK6Rp5QXbKdOR7+3IjBSsK1O+YNPwnzLm1Dj4qO4lQG9lKSVh1Uhyn84sEhOL+OIFnD4TbViwPfHL1cRm6wydifsEvCidGMimE78GnOmjfQOjlJVKAdAMiGMxzDMeBTU69rvk/1av6ti0jFXLUNVof2Oe2tvKmOkaiddB8uEQv9Z1UOEr5Z1vOndaDmyzUaYx1xqHShW9zphrtKd7QabFOTcl4qRlUq9n4nJWyYuG0sGiBJ/agnVHQCpwGaQN5qMJEs1oSAFlMuMoh8zyr0dCN+7O8wFNMYC76SpnqcJfPeBBVah+Dch+uL9puYcC34JxW9z2RDRyIkLv4CHfSlvw7I/1DYa0mttcJcJIWxuWFmV+4S3tpJvS9JPvvND3/etgHtnUi1FBPWhJA4Uy4K5SfJxhZP1oFP2H/N3b6pcg30nIw13gDEjcj/mPnKL+yP53/WA0veUfYYr0Tp14VyeaRlOZTg/NvOQj3wXfge3seCdL0RlbUG3LkNcEFBvUCLvUG9RysN+X/u6ylV4UWAXxtDSY7ZE/aKAxWlaFxrosYP9XSQzHnd2orboRGzblIDy4N713iItdiKxn7CKqDT+8j/DyZDzmu/C6wuwyzxAXeExvliKoK+/27K3z9Nr5vcyq5edq39y7CL94cL+b9ZXp3X5QPxZqNtgT2WdH1b4FTz6vB7Hd0yGJ2bwwTCaNrMEH3m8HDuyNETqyFpg/8uF9JG3+UO80gqPudNBJV+TdDpOeHhZ9dJQ+YUP5naeDPn920HefXYGDnP70dtCL26yPr6RnvH9uy6LrNMl2Rj7cS32tPL8MDLbPO/ChTuoe8W8AeUOiMbj/Vkw6qQBrXs+SgYi7MbxbrHNruYZs4e200kRn7fKVkh03RoJiC9rfQqb8o5yst277Zrwl/AaJt+t4tP/V8sYrbGEaGW4PldhtkDYQDmUeRhrEO3cDUUkbdHHtdYkYdwZi44CuzicNZdLNsemj66qb4TX9/6Xy9DuN00sOf+50ZH81LIsSH0MD0R6oc8hJeSASbCn6gMWhs+eoTDfAfmdhf1g9VtkvdCLaTalT5NEy4Z6E3DSHraw80LChSFC3eGHP5w+zEz+cnba/GjnDz+w52OGEjeSyJUv40uA9NqI+bLP9JYbUgrFObb4z/huyP/aRHzo6frmM82cK3XMY4b/QuDuddEe9b4C/GZQzKpfwqMI+NhXY8h70kvars48177Y31w1MXXqFc7savhgVWvGvo+f8RNvGQ2GPPOo2Dn9udPvkmvleFNXRp45tAH4I/VFXhyvdXF1zCHSta8odDmOME8ed2ohPeCRfiRgaZcgqJSkDFhFl+tf6gnb2lI5xdXxBwz/CK1GfkU1TJl2Yp8SH/IVxMNGWM98cMwdIZ8bRTHra5Asx31F7W2OAbWFmGIuO1yP+X8n+X3GQdTgc4xDIf40/DgfljKKkSl3VcYM6bt02kCeyk/2KdCc6PTjHdYWi95L2K5FOJFLoYQ6f0KShLfoROQOKO+SOQQ2r+E6JtW6Kx502W5LtLIzp89R0Ig4nDrru+GB7De44BLqH+iAoqA8jTk0zupO/JSrlAaGiz6gfP7qB9Y5fAepunbaRtk+db8CYgxTyd3RlDi+cjnTi3hu+WpcyHcd2hMs83Daysa5HJHhsR0NoryhrQnjRiRL4FgrkON2gVY26khXBSru7Vmt5/KWihg91Q0O/spl1aTkvNLHXKAFxWxttRxwWUaEOiabxDSb59UiTYzyc+RY7M58nvmtn+JnvrRkFx2NxPIyQLXwrzxx0LlqIzzoeqxyvhW+6hX6biSfDVhSJaVaRVSqvyPe42zdcxDWCxVMRmeCFs3K+4yVfCa4MignpwxQRrh29NVKABVOU7EEZAUhTbszLLuarDgzsAWTLWX4Jg/yri+oSm/ghFV0dj7q+OnJyfNB4HFUy2g42jlci1eFFlyQg5+E01WOxUzUdRD5PyZLkp5Sgyf6DgYViZHEamazDkMN+KlJhsUj4nvBX5gPIhxXWHdE/DIMO44Cfg44cDo1jVqZNHScWfyifT1roJExJSuQ53ygiIV8deQB/Ig2tZqDClvVSdoIyRE+5KA0j5QtmE4NFanT8Gg8Kdom+Rd7Ip/XEQIAxyIuOPNeXE4rwPREZKCmKwVturDIMkLPxcPbLwJw8IBqMaXV/UGkzxZdlRywAXQtKC3kTcN7MADTO6L0FFth7FpCzDxVYdCdwZtTOjN6ZOM5MgJnxMRPbB5A3IVuYRa6nUlcMavzB5bgT7S0gE8eSsxxPy0xJKUeeoKRyVqFvA7locJr8JOclomcIumKPUZasEYAlaGvsHVfnlDQw7geVZE2ymRcN3xtjBU2KoEmWs+Ew25gVnX6sgcX6LC6VMpW4YYFxKvzo1LmWiE6hF523oklYMjo0JSnlpJQ2KpiA5HBF/zGvqvsJVGJqNOptxDXiS58v+FzRm/FjDloVPD4uGKrkew406lwp9mnb5iUeJnIS7RNjsqly8DMPC3TRzGHKTO4iRX5lweyNea+i7oMdUN1i5B6LFf8bWCl69Fc3rMP4pgmU6+qMuYbvao1KK2ShhomSC3GsGoYGFaXI58Mj4QMuy2MmI00tc1gEKJVB5CfJawTVoacVEjbzt4D1HyGqTxLl34e+5dU3/Z1uyT9Ivo3ubigRACNiBf8h6ny3S3kt5XrSxotx1HlZeaxYJxOEEn1wUqkn3bIO/+yzT/Tdp0/Z2EvXHP8c8hFTR0bFiEEjI1VArA+Zjs/YobPlK/vxNfgqnffllhhfY/DfMJth89Ba8+9WXS3AZVPnm1pk3nTvM9F/AaK75zn/kXdUjTWylnsm7XB6xy4zbaylugQ9J7Druo53wZQLkX01nNj1L6nl74KmhiiXQjU7EJml3j3fQWN4rY0h+/K2ziWcl13WMSI+zsM44gI2E+FYsdkHWYhIPdIW+X6usgvOpgqWDepoFX4rC+F22oDdbtvY2LDrh5e5Xea0+Yy9HYJfZSu3WuTpoNvgDittuo+a9D/53GKasZ7rAZa5SNQftjJrLxIyhnLUkAdHULtPbuZItddD0ZODNHDwMs6vddVe6wY81Z2M5/lOnwyTvssH/w850PnZ8yv92ac3+qsfPNevfvGpfvVnn+rvf/mZ/uE/fE//BfzX//g9/T/++jv6r+B/+4tP9J9/6fwX+k/Qf/jzT7TiO8g/1z/85efQ7+nvfv6p/vonL/QXP3imX3x+pZ98ctAPPxr02fWi5/aDg6Hb+lJHDoYOYJzv8HdS4RCo0OBMo5LWiyTvNpqZFbGh+fJ7sbGuCT1BE8ggcWiVoWv5ppQAOhSNyO82bZnXqzwXGonOOOzsVRq0ofwu5IEN/I5K2JNBwUt75r8aTS731fki/120aG/Hn07d9qFT7yOkaBTEeSaRR8BMw0f0ExnpQVFxsQXhXQ5LvD2oRvYK14eqpzeLbg5nDu9eKy1fcHj4Jg5/juwR2FbI75fEuz87cnmW8hmc1PI9Nd1j8xz7gcb+peOHzXuPs8A0ylyio9MAXuBdBgUMJAs2En2cxFaVHzab7vkQvuNXzRP72ol33MQepOJHzeKQQdQPUqLseneI+9cUx0gl4gsarP1isnX2f539rvAt4Vsi2gl7Fbr0qhM/jL7hAMgHQa/vTvixaCYOC162Wvy/RwAAEABJREFUQKHeImWo0x471NKMJtrQ16pdZaDTJmTUX8lZQKWuRjvaRjtUpDs6jXaaJsoW5vTxMMi45gDn+urA9xw4HKitqnFA1/ghdOFgbIE2KB6wRiSNlL1C74aDkxsOgo7wtpcyhvkeq/RBpd5OUrQhMQ9WJCW6I3OaXEbJSEVKfOulJGUeYSInZRYfo5QCX2T7MLQwR2QX2rTQnqW26NNK57j/YhxScZXoR3ogQ+E9/3BFuK7j1cDBz5FDrxvdXN2QviIOIziCK42Hg0rGQfqmU4f39AuHJqaE0Y4q87+Ss3zRNRL+mBfRM5Kp80GiPQVkeOdZNfykYNjDVgORh8ztqGS4r7y3NzUq46shF7G1zZyTCrErQkKDOcfU3X3X/Zuqu9eT3ryZgemk+/tJPgg6c0B0uq+aGPtnMNGuGVR+iLVp11txkE8MVfbodKVCjn3zhFutdkUsGPP+1mieO13o4wf+00l4xO3w0G6ySGx5cJiVQ5HwPZmxHvL9zpRJwOlOW00b/ctioA5deUbYZRBxstlBKEqyD06iLqZetCHUEVT6tYHOoAgZvNxfO3DQ8rZ9I9cFcwYNoTgHOmIuC9pBW0HMZuLA5zFp5PBn4sRnsZc4LfDrmBW8hGlFHnbpVmKKnNhh5tHXLa2vuDr+rpAeQlgInIMXQMFUBHENZJetN9IeSKYOqANmA4nTnwIyKEzGQnmhK6LRiGgAPqFcmEmH40Hj8ajDeFBG3342WhAgUiklROAhwGENi/bGvpii4hs1YTcDD4yhFI3DoJFFyrzt2x/XnVhkEmUKujkn7XTlk6w/cvhzYGEzro6DjqQHfHa5ysHFdJ40sbBVBnFjkttncTWCTlNpclclUbf2VLy2zsKoWpCLeiUcCMDlopwH5eEALZSXKockrqtRnwctocMKMWAw9NpWnjp9Ew2MJNiE3ECP+Ft+CSHTO5fzLTK1+6auy/4GaJ999mQ12ty0MOpmsDD5g8JPlhOP+QPwX5e8i5m3aYD2zTto8wwW0gszrxGrCkw71LCP0TpiWHJWpl8G+rqUQYV+H6DuQ/OFzi3ISioqKQNTgDzlTDSSsgTFIvZdl9FoTweNtrtu0Y8BJmaFd3+IkjkXFdcNMn6knOSrMn4rM78Si0Q9GYha3GuVAVKxbSzoLLTTvNtmJPQK/g7ZnLg6JfCPnjXTeIUZnUR1WajrTSlJO1wWPqWspBX22fE+M3ZnVg/3s8gNoNspE7yoi0XM7Vzwf8bH2RsdVif34Zlf6SYw80vVzBxYaMvicY0fldjYbsXXmppqWgJz0KoFOveFBayBvoKxPLs8qAZl3cfdNPGkWTxJdVWelX5aAlVuf6Nex839ZL2M/wF+AXSTMpvVjC8JPUwRDUWrdXF18nyjFvlyYst3GUPkJGTfFKhe3Fl0BekMPnx/U7u7nuP8YUv/46SdGDWqp3sihJn0QMMHmp3pvUJcsxY+rCbdHrNePLvRczZUz8aimywdKDuCQjkFSKjwyOCd2xW9I/pDSVt4F+/pXyrY/jfFe4beFnzIzNsaX5d6tODxvqMST5dkCpkEVs0KT67bA2cZJG6XNWOZ8cg7teaunHPexoPcdnegsssbfawHkLHdj/kxLOJhD7fsrRV76pG63GOKERED61FiFx5TF9y7BS+ydtZlDaezx9qesMBp6GqmhL9iHDq9g+ztJs5wjtyet1JLyMCu03DRzoYd80bb6lFQ6rEweAoFv1YdehjhRsqT28Y6qcv7sZS5HWhYH/JNbqvuds0bLmfZytuuJTk2nv5Tz4zPA0e0piy3fP/XaOWIk7eD9JRJfWgnDn/u9CRP+viw6NNj03dvs37wZNBPOPT5+Sc3+uV3nugvf/hMf/3j5/qbn34CPg38LQdB/+lnn+pXHOT83c9fcKADfvpcfwf+9qdP9Tc/fqq/Bb8i/aufvtB/QufvfXBEub//xWekP6PMJ/pbbP71T57rL3/0nMOgJ/r5iyv96CN8uJY+G5te4NtT/LwGxzbpwLtq4IM8sx/JHnvAcXgfjTeTsRCYxvtlCXitS8SASGl/B2U0LEvQ4DdjJrw+2WZkdfYLXVkNBaOSXtBv2OobPDJsx+83sqJ+4V+6BLrWWSEsPiI18cNH+0pQO/oNoIcfwbhzsem6dz8uqd/BjfU9KHELiv7ut3xhK0HTRm2LpLzptXwojR+RF92Mk57dzHpyxQHQcKeyvAZnDoHEgdABfhDnaxL7DzNNb6jpS1af30F/q9q+JByvyT+BjgoV8qFa2cvMyxkvJzUOjRqHTZW+tmz2QQXxE6M3CfugLUXzVHQ+ZZ2mpNMJmC5ZZzpnBtW93aSZ/eLEWFnYx3R6pKckGUr4BN8TXFbJGcv4Q4dXftRYTvea7u/U2E8VNi3F31BUbzqOUirYxq837N2+vLvXy7uzXp0mvWFPdk+d52b7hfYMGwrtSxGe2fn4dCZOjfpwkxh1VezNYCJ/Jt9YoJV+q/gfqxp2M7GYT00zH/yN/e/14Sr+OdfzZ8/05OaaQ4/CfF/UppOm6Q3dODNUFuVcNTBe8Ih0l7AZfQVNEn2cKXvQzZMbPX32lEOVa2X20N1xw89qStR6FvPBSPgt+rUjTRJxopKgPXjqKEkCiXSinNDslFpop33vRL8ZtKuaopR9Ss03gtjDt5yJddFA0P1tOhSC36TO5CMslEgqyqBI2BB+uk2NNhFwZIW8USUP8V2QbE+inJAljfiVSbkfJsZhJZ4dyBf1CLgettx8/+E5Q3e+l84czNy9alAR48I4GzW3A6WOUj4qMyMaNXsfsNDP3rf726O5b6emiRMDH7x0+0sdmdjaj4IvmdIDdMCa92kpSykJjU7Tuia+N8+U92Gn/1/WTnw7nPjWOxu04YT9M99ykUf6nh/678+zDMuNE+PKdEJvwskZm24jny8RQmrE+6xCPxTHPBfqz/R1In+FiF2TedGjEl3KWINvCiplJcol0TrL0BVooG8wr+1KUCMH7ZRSoJC2zIj+aHocuh4HpDt93zr+MZ+r2wJ8FgLBr45+V+198wuD3J1y9plPKhlM++iXE7E9E8PTLJ2rNHOKbCz8IB6gngX/6Uqhqsp6s1C/4foW7NIV9JVEmKlbEbtEazKd2UWafscbuMfbY8E+CdvRVnElRkAi0DklKSck3KZUYgMQaTPWKd2oyvLQ9WCnfClZA9R2EsbXikILbcVkzuj6o/2Kw5/xeAh9cXlAhD6axI8nQu7khFOue0P4Eq0TtUiYDDcK/g4sJAdP4jKwCBXsF/ITekmZZ5Z4puAT+pn2lpSVQMbQmItc3v4dx6tYqA7jILLwohHoWTMn8ieOTSfozELsidfp4cpisGOhRxYmZKWXFmOqMl/D+YQtbVfCdlGhXuGVFwgvyBOHIZ7Ijrni6pRZEcnLB3Fx0n0S+qTpIkQJ5A1v804lZ5FrHhK3Dwt2eCBXHG6g0ha/3GZmr/8CyocAQZnYMyPacfggyPPBw5mFYd6BLMpE2YV4Llp2u8g6/lfgWJjf25JlT3PEqgyjvEgHWMCHPCIfAoPzQLGMvAyfTYlxzuiw2KSMNaCwydikksbs9MGC0ViNe/Rpk/1wn5ynSW7jZP/RXeyjfK22EnWUYvtGUaI+GdTRASaZ5A1UTY4nY2Lx2MCOJ7R1ujKLR2KySwsviIYP7g9RPiYQCw+uotMf4ZHBPOGmTjSzkZWKQcy4G4UWFvCKzVptv9Au0AfsQKm3AtzRgjMVLCTc3+5r99fEWDdmNiuWxWEQG6dIIzvDT2DpEwv1fAGnF/UENKsbCUq68fbsoCJbgKnRkYkNmhIrI3BZb9hctjLPGjHrNBg3vVbTlg7tNDwRqaRM366QaBaPJjJ8S2gmnpc3JR+TzgxkuUCC/6YIfb17Yedd0ZbG9MZ9G0Jb6M9vUsL2jW+i+y/RcfwMPAszjv0wZBUqz/SlUYh7YRI8u7nSpx890TP/OTU6x1FskLR2U5T2I5POZt5DSJkX72X8WwnswI5/izoJKktwrAk7JZQexjvZvGCubJwzKBapRsJwwmH7KqBmlfew23HGJe+0mOWG5Y92K/MR90JILvPVczawFoqns4P50ANjDYRP7ypW2ml8qNwfI7N9g7Kuch+JK+9RS4b7G+LbqgvtZnkkuUcWFmedZ6wpnpTb06TYpBWIAWGE+7kCGRs/6zbLg7kobGcsW5XfekbWV+S9pfgHEhHryP+woR5564PupKX0L8nQjkex1xtazOfjIN0A/7Xfs1H65HrQD1480Z/94IX+40++p7/7sx/pP//yp/qHv/qp/v4vfkj6uxzWfFd/9cOP9Oef3erPPrvWTz8e9aPnWd+/lT4/Sp9h59MN5i37ziB971r6wS0U/BD8iAOmn3LA8+efHvWX33/KwdLHHAZ9V//bL36o//IXP9X/+1d/pv/vr/5S/6+/+Rk+/FB/9aPP9LNPn+m7t4M+LotufRBU7zTOdyqBEwcQE1g00PqRD9wD9R6GQSVnJeAYMTIZGeJVPWj9Sx7xYc47PUMl3n2i9AoKye+LnLJ8WF6SOJRRXKg7K4BpqCWRFQ/X5X63JYrvptAj+0I1Ka8yPV7fnGuoGpD9zoo28G1CG9/md5VvR5tSaiq8I/xPAo8czBwzcc73GnSng046sg8oRDXzzhcHOY2PoM7HkLEg8wzs7B0axx6dAx1pwYVOyzP9VTRixc/CfjANWGIAz7yHKjbHw6grDjOubm4kvJj5iL17fdad/x+fTg1aOfhpmjj8mTj4Wai3Uf+CHzPVLOynfJhSww9hsSv2zbyfTVtEC9PcsY+OPViVv2sGOvZ4OOjmeKWb6ytdHQ86jIMGfhRJKanwbswcCPWc5DpOVBgHQa/v9bsvXukL8OXL13p5dyf/ddAb//Mw9pQzC9Puj6hDlF/wI2Sbn/arSTEWO7Re5rfG+m10NdpnpZIz/hSNjPeRGNp3RJRs7B+xTjxRxmBTpkDGHonIxxhsBc7ryBJuZR2GUddXVxrpgzIwmfDT/6mATln7Y2pt+ykliXynDTEORVpQ5+OFRDllSgFTBNxdNdqTyLVXFKCfcy5ynQUfCnUb9mM8HDQAp3GSlmCCujP77mRK34sYCpsrBMEjnMg4kzVgvQQn9JOkhJ8BbZfL443zFDpwjCthuxscBDTv0RljbKc1n6XzOUGzznNif16IOetLG9SoqVN2oc8X3okL/W/ebaYKcqkhJdaoFRlfBvpvzEVB+RY6ggMYS0aWZB3col3SQv/PgaaZ04aZ8Wt6RjaRPpOewJkTDPMrFnmsnhmvMz5NjbJs1G0HVr3TD7QzA1FRSsQrD8r0RUq0ifY04k2TaJ9oRgKiHxU+se3HRlLDpueYbWBBJefIdx0VG53WG01JCqw9lOETdacmfpAUWuTCW16ITxEX6caQ5bNGCzGf3R/4XUHHdqO8v6XWA8Iuz5NamxbQKIuFh7vDEQbhLvkK8ClFX4rDMhGrDvpojhwAABAASURBVJIm+n2hTxdWrCWPmlPhoDlpxsNlQ2tZC7GZGRtzlQzb5nNSFZ8Soy8Ry0T/Omi9N2LSzMoXSVUcMRLxyhZ+CJ0i3hQ0uqA1N8GSR02nLG+NADpoKasMWXkoCNKj4sYlgl6XJn9AetGWyzDxcimUIzdLCRkcNXb5I7zSMteDK7ILa8eLzpdcr71SXEnKWSllUgm4lHNNcdAGAmRxd4w5B1YWP/AWYCIp4VORJ8hhHFmgDhpHFmbaV0Cj8pnDn8kHAlDzdVnkSWc0Ro5ppx7F1bUgczkapwB12ENBV+Rok2N05oR/8iEDNu0bTQst2Vkp+CQumtbxpRGY7roAotU82etNLch5rkme6dECqQ/f1t/RXO9WhwfOUhsDvsm+VkZeAwt9tfgQ512QV60PXM5Yy3XKP2JZOjHCJr42sHplTwHjouSsxIQYGF+FcTPEuBnoJ5DHlSJ3Xs6DjLLpjrmoGORnU4PyCbsZmKaUokrHsdNeLyyV2Pbot6rKzHE7vKAttGmhb5Z50Qzf0GtMPikrZWOADthLotjWr9JCDN3OmXlgurSGTCJ0oUO2jEr7jSUmqns9SdiVEp4B6nI/d5Td94b7StuVkpRKUi72JUuUE5f1XFelfGVBW1hMGnxjQemkaWr4YRkuslB10KKNMy/4pVbSlTSHoMusCfggyDjXiQVt0sTbauattfSZtk0bZuK3AotskpgrbNIqXOPXosoGb2GZwzKShY1lXUGqk2edDt9AZXS33Hh2UsSCdhEGNQIQMSGd6NNspKzoD2S+CYuUtUdDcVGoY808JiCZ/BUkNt7ct0CSEtA3vHBT3xQ26fauvjr1CFf5HvJj/r829+hTVs5ZpQBoak0ZFOJsPH96o88/fa7nfGxdHaUhy90isnGRDuH5v/LtCBh7DHjPR2gaI/5dCNkj1hKXZVuU3OSXGavoK59WXeHad6zqlpsLX+hXr38X1TgLr+oDLHCZd2H5Cttfuf1pXfPv0lgsncFGhwrgSsC1wbx3M7RCttNIvPNwHQE/yDOhWXAekvaNVYfFsW0QVKGwRZcCThpRiAcintwbsxLbsk3k+G9Zgzp1WdbpD2HV/1DOh2TWfltuSZPeErpe95/zujsRF82HEgx3NFe1EfrG+i9WbreB/YpnLfp8BxMOYuTyGMzEZ8TANe/bj5/c6Kc/+L7+/Kc/1i9/9n398sef6xc//FS/+MFT/ezzp/oRhzzf/fioz58e9cntUc85FH5xHPXpmPUp68cn4GNsGR9BnwLTj6h3p5HnNAgenY+L9Amwne+yh/vB9VE/vL3Wj59f62cfXevnH9/qF5891S8+/0h/+f0X+puffke/+sXn+tXPP9N//PGn+vPvPdNPn1/pexwkfTIuesahxFV9rQOHQoflpAPvw4PEQVdWyZmAZMU7U4NaJme4Uh8OvMeczqroVNSMiCllO/FK0IScbOyIiLZYK2O9RHEABWlBL0MT9q3V4Q3zibxEOmEkoKxIQ/WnvPJmDLrWSRqe53qb37FKvtHTI6lweDPqTjf5rGsOf46619De8IF24nOo0upOjBvDsKvHvqUwDhPjLiGDUpP3WhDil0FR4mMqtwM2Dtg6aqBfjEZ0vPdqTcp50DCMOtBXwq73Zid+kr+PA6CZw58Kms7en/LRVZcstrj0dWcuNFBBYylq9GaX92QVw5WdGikhDDQ2KF4/6rKo+auN/EMZ4+DnCXPkmh9F/B9UHg+FcZCVOfhJKbMvKCDRRrHfavJfW/j/Cev3X77S7798qd9/8VK/++JL/f7lK/n/EcsHQfd8l0zsSz0vaSF3oXznEKkGZSrjVpKyuPxIUCFT5Hd8jTZgQ/iZ2UuNQ8GvQhF0aR+Bl9BL5COBJ5hhgTiQ31gDBN3R0DNEGcEbOWeVYQgM2E9sBDJ1Wc+xW2Nmu7iXgRI1dGD+El0du436quu1Ru7YdSF7x9gJdfiMjHoS9Wb63X0/DIyP4ajhcNR4YLzkomR/SlHOlNn83etwG1xXo05XZSxM/sVp15MzzxVR8yZPyAviMij6NGO75EwdRQmfch5oITzvhHTBC3/cZ2cOXOaJfpyaznwbTNAVVRMK5t1lbNNlnw7HpOvrrKvrAgZds65eH4/QI4eNR+hhBZuw49VBx8OgkXXX5Q5j0gCKx2F2DDLN7qJakOQ9qLi6vx1MwcOd4SjTaY0hqEgbibbkUpQ2lDQob7FWoiB61pHMU6fLKppD/dAq5p4Yy000WZ3vl96QQwU6c7ibUq6ClhK9twND3A2JQII3SpfKxifKpI2HWI06IFUx711ngLQPoFrv8pxvveEPlvEFFhmlscvz4ba8ke/+YTmRh2oloHOgamIMuY99sBZw/7JWnIEP2SYKnql8pnD0s9cjvtsQa0WiXnu/VRlsPGgAzmy+ehzbZ8eLKK/Kdk4457EaCvAr7YTKDcMAHJZEjOTLOZEOQVamc1PCJEGXqBhWdGjwyP0RvbB6euI08hN5GZ0Mr7hogHmccN2NaJnaN9fe0An4AW9/LRdlUiDLl+vxaHFZYWP10Tk7XApQz2MeRp02op1SYVIWBudhLLwgPDlWuIwPAOaHfwqzaOlVrs9omw2itlmShMyuuC3URNqyJOsacj4DYOJo8HyeOPE9c/I4h000Y4CaCosJxrGDiFG36ey9QbvQcZ7rCjjxIYQjtrhlUnSNIGnnGbC+zTYPIPx0GyuDtjIYKxUEzG9YoPEfq2LBWtBzuxHhJ3VhCBM0t78N6zGpqMLVyeMmMz5SziosFrkQexaoYRg1wLtfArlEfknoBUinS2SlQh562bboT9s0MvqmhTwjF3RzWusnhn1vW/QtjpNTcd7tnjn8OdNXMwd1E7xlbqOU0SqBaPc2WRcyq3lmvW04lrGAYM+WK+MXFfklMhML63tc2EZvCXu2a5rYbChiaTtLb7IeEiWyU0q6/J/blEtRLitE+7xYLNvisbAjDZ50o57OgtJZ1AUvLAUYF1SjRkxaayw2jU1P1bIscgwmH1iy6ThPZzYoZ06zJ02kH+CDInQXVq31RUlZGtsw6hi4Hb13NYM6HIOFegKSYKk7wYGclQANIj2gXchPngaq+E04kZF1cScXIw2JFsGuN4GnacGbXiKEWWzg4agvKVP2m0DoKS7XF8y/0qMTvxgI79h3vYEsfMlK2fRbAH39UVcm9oDyCQdKzirYSfxMkoH/ScUVXzQvbq/0+fOnujmM/LorNvgiuijSyyxookOdiNQDQ189CkL67/axu2r6xzvp0sZuoe7M19K8abQtYDF/Hkxtmd+IfKDOzU6QeLxtyCUMS529w+kPo4aXjVVt1zW17krdip2zdIX1V47nXiHs+7ejYexj7F2N1fblmHON1trr2DQsCjh/j6nXQ6cZtJEXjVm5EF2WfYt3opVVx3yU2RuCYHU5pB9+/CEFyr9T6F0Jr6HYgNp353ntowse3N/bFZTG+mPSevbQPWbeWOWWUKEzEXI+L7ZO2g+Afv7jH+iXHAD92Y9+pJ9z+PMTDl5+9Om1Pns+6hM+UPwfdr4ZpWtMHLFxA57AP4E+4z3xhH3Ee8CnkJkGpCfUfTNDgWnYsQ1sPQcvwKdZekFdnwBc0A/w4eef3XLo80J//2ff1X/5ix/pv/7yx/rPP/9cf/Oj5/rzT6/0k48GfX5s8j8Ru5lf65pDoGOb1kOgJA4aMsMna+4DhxIH1eFKOnJUNd4EX/nArJm8nLUEWOUIUs/i/dKU+JHD/5xrQIYGa+YCmgZ6o0gcXoh0Zo3M6GbKkIO9BgRSthzFDP4V7nh/UMe7phMCV7nD6RWWkMntNOQrb+cn2jm0k6449Lkt9xwCcejT7pSXO6md5X9SBINWZ8/RgFOFWA8M2RH5qNqO0Cv64ZrMG/rkRrndcPhzTfyuiOWR9IG8ouKP/XylrIH9S9X93QTO/LDFOPa+h49I/yXFiX2N/+LbvPctjc1F7H3Zp9RaVdnTzKB6X+M07+PWGu9AABX62i/4jqxDyVVJWcNhiP+AcBkKvhAJ8ivowGUTMR/Yt41l5MO8qORM/4t6m+Zp0T3+3d3f6/WbN3rFAdCXL1/KeAV99foVB0Kv9fruje7u7mjnFGVm+4r9jh+irR5VUtYKiSYQyx6xmKeKPBGvQaNjxt5b+NAk7YClvZ20kaCWGE4D6nJMGvUFrAHv9sm7E+wNoOTCmlFU8CUjt5p9XEHEtjL2z3kuaySJfuXBAka34BjMQpq2yXbwznvzHgseXmOHaUYt4koPyHCPNzbwW4CbeIiP8864W4jLrBlbFTvOwyL5PWBfLZPrzbZo+8IDo0OxmxMhJOrODyT6FBllUuQlKSXupEyaB74muc2u020xFvr/PE98J06a+AZpHBaIC00xZBhbicOfERw4ZDxw0HPk0Mf0oOM46HgcdWT/dTgcNI7w4HAcdDiOpAeNBzAWDXwTlZyxvN5uheNiSmtWIc9klQ2JdNzhf1JyeRRMjVyKMi+I4NHJKaFuQOK2ZUPETG76g7Qijm8GhmajDxwTx9yoSqHfocpRhLTtGmva/bUb7BbFQ0o5KadEyR2Ky/quz3U1Bp/5BScqFXYGXOP9ZFTmf0duPcTUq0AY4eFqKB7za+critavc+dbv9OPTXGQ5wOfcyUN6NeZ958PfeZNr1IP1ekBONkZ7x1qex6HextpELWv90M+nlnH/m9hwlkKW8GwY5Xgch7xMLC7C20IcymeSFZK9GBsLlMnHbHli5RS1pqvzZ4k7BtUi68OCTJbQx51mSLmRorEaYAyZfUQyK0UZK0jAsAi5w5xh7kOlyFXpgnNZJ9sC8vWT1CBxuukMbk7MBWdnJGXnHVg0lwxSa6ZMIXBW8mr2KgErKJfnaZDZdsXSPCZxS2BjJ2Uk3yhTixaLCoTBwn3Jz6c7+51enPS3Zs77f8vWO4k++0ynfqoTtpsuE0d/+y7dcyv8RJJcy71PqxnqTVsbwdjmXLJhZ29wh3kNijH/1bhxZP8vfxbFBXbh4iCAd6rkfzDj6RMrEoeWMgGDeNBw3DU4XBU8PRBGUaG1IBZIpCS1sv0EuShIXyXKXrJlHSmH0qmPbx4h20xGujTYUsPJaugL2Lb6agGOuUSfgk0eMdq5jF7cvKiPLEgn86zVkxQY+EwZOHlu/Dybbw8OkMqqXFQUZmwXrCCNqk5XSWGLuhAquiF72IUho60cIjksT2zSJj2Fp4pp6zsNnlsGPad3hQUMbHMxG9QSgOSos5mtbVBlU6pHPosAJMyKja58UkgMSsEoPjgPm5YWBjzbn+ttKtWFq5lBQZOp6p7FrD7c4N2xnIjHpWXFZRFbDp3TSxspxN5UM6NNHMAFSAGmNAc/iQWRlAzHyuAD6YOxMZNPjZII54MtBLQjuYYBhUyPVwJLmUeBsRpiNadg7CxAkGIk5+hm5VkSC7/dUA19LVfGOLeU19JHdNviq80cpmRSdDpyQ5Jq08hk/RY5G9gAAAQAElEQVRN6FZO3+h622CPMsionxtLjTAbCz226LZkffLkSp/yK/zVqOjJgTJ5B/1vnuT/Ze/2B1r2Xt57gq8qXMgArE8KkNxu98PGfgtCR7yn/SHZe0oh+Dq3GyvKCtRtNuCH3pq7b9lhnXHaoJREc1mGgvUj5B48G95q91sJa6+IMhgJGjXDrXcowOIQz9bIXREZ8UAO9dOA/erbTas4TLtZzNALwUYhyG3DcCqo20HCtUIe7h5caAT39uNRjstvZ20pmrtx2tY+yrCO8wy533fBXD7ItDyA3E3pNKfHDMcOlTXkIkqs1DGvr3mfPr251nc+utWnT6/l/4euJ0z2a0mF5mcOagQeKLIBO3nB0j0Z7Isy79aBDzrOjTlwUcB8yCzfcKDIAbtG5GNnwI5tZd5D4t3Ml5sEnw3e2wNtPlDnTZGeghdH6fPbrB+9KPrF57f6Dz96ob/7+ff1D7/4gf7rX/4A+l398vPn+oxDq6uZw4k3L9Vev9TYljjsenJ9w0fVFevtMd5vM771lIlxVmP8PYIo0bf+y9fG4U/jKKNjQ4A3GQcWDZstYsgSyboplZyVQQrpgE0jQ1eIfkjA9wP0P+5KVG2EL/AfvjOxEipu60I7zxwCzSJ6tP+stJwJlLFQvLMX6Vro1+b9TWYgUUJ5ZMTRcfmADtip8wLosc8RaEth/1Q2PcohOzO+7jgAevWavfdp1syYYVhQT1dlr9VbRh+0pA4qe3znVzZIj2j41tAHyBug0MXd6ac1mXLWMAwqG9ynC4dI/iHNWBjzM+namnw5PzOPrD+wVx2DT84CPep1Gf9ofH9/1hu+HV69vuMgyIdCGyV9x/fFPbbPtg0a7RTRX2vBHm1z+5yOPSb501LDb9dd+O5JeVBm/DV0d3Qk5oWtHU10m9PEoWHBacHTUcSQzIeblcxydBMoObPPMpdWDfIcSyPKI03ooUWt6QGJ8ZAkciSqA7YrphPxqeabGrTRdzKshFMZ7D41ZI10D3T2xR1VQNr9TTjk/e5CTCqwT1hWdyxc7earZQ2ZjPAoCRNqPLxXd742uf0OHv9F2xWUljzQjDgRE7SQre0WdTYtdZF/fJ45BJpZaFpvypIOJXF4kznwGXQ8Hjj0Oep4dQBjYDwM5BcN/t5hPA0laxy39OC8gW+tUYfjqMG646ABnTIkhdvEqYNolPDFPNR5aJhofZgk2CT5if8pJWX8W5uaWNOkcNok84i782yYb1gmaKR8W0oTI45+f1Xm5kLHtEDn7Sn6TJRLAPpQ1N4atgLoJ57YXp/OWVWT0u5jSsrw4trrrIyfFVWtA+r1HDViTaKDG+iML/tK0T94Wwd1rTY7/QkYZPNcNT2gaXE7eRXyG7rocjH0FLz9cV20xz7CKkC6gR5ReHTBOg0Fr19BiUAFD2G3vpVikGKgkugBTOGtC+2B2s0iDrZhqLoMLXI5p6krOqST51tMiJyKSi6RdNBmWjPzIo6GYZyYKsqGhkQ/0JN7LeJKkWNJJUUROkPCTcpJVA869TZk1IxPPT6iN2XI452CzVmMwRS8sO42NzaaHd86BntY7kroFRbfoQwqTpB2/kKnLegvLKqzAV9pyEL5Rtq0wnd8ae5MeMtmevHMC+fEy+fuzb3evHqj168B9M3rk873k2xHlLOPsovw9pGqH3zGRYWLWwtMOg+DKMCtt9MPnBMbOtTxM5xvPxGZvYAr35OX/C57pGEnOkb0waP8a7loVFJKSZkxMqSikll8BhYiDn0yGOGNkjPtz5ISlYgrEYIVsuw9iAtd5ImSgholZ+ooLHBFxYshC6AXvUI/JxY8XJEraBHkzuhwStQF6IsGZvrfLwZP3JmFeGKjeQL3bGBP50UTByETE9o6C5OW7md84ivzoYGOL71nkaVKuhG7Cpp59j0d2iPdmPwdNBb+Ko+1ytwR5XOhHR6XIKeMRPjagKd4EyLal8CgTBslbx4BO/jGgUrlgIVmyPPQ83jGmaV1VQZHs5UmD0M4IVNsjixvrQVv3QUDAXQnyq+HP+LgR9shUA96f8+hEAc//HBFHrL7HnSaM+1KmidDUCNpmgptzdSTVdmw9TYyrg74AtVIX4ws/sMKNmuVeDVoxw/c134lmEDWxQgQsWkRr6T1Ss5lXMg0oG98JWtiP1EueHHBJAD3wbsj/VZwwyjjO7ljDRKuIkD9JGXe9N8EzbVQMXFrtD1ukpYmeijzYZPrxMa+6fntQR8/Oeija+Y1iqsaBhhL9LByEVIxQldqGw/ID9z/9AwtJjJ6gBtkmekOv+OMNU1g9IeA1nvxuRBcsGh+5W0fjEsF+/CACzssG6r0+QoxBx9LXag9CoOrtNnWIsHG/DEGrtfvXvEODX5VQV+sey6HgAzukHkjiOQDt2vfAMHFVScYBIww21iFa/12hCG4JZzz6KNToe8HsB4EsW1B4jYPuNeRC8MdWdujESGXMzbRRra2bam1PAkqatHSC7cQX97v23KuKzbM73Da2NMbdTPBg51gPqCHurN4JXFcYX8KtIjXB2sxmdxRClt2uaB84CPjCR8RN7xzron9EZ0RuQ9oOPfgoEMByw7kGVcbzVAD8tadWdtt30LCo3cRedQRH3comQaYOytdozuQ5/oC+HxFwRvwrDR9TOZ3r4t+9PSoX3xyq7/83lP99Q8+1q9+/In+5kef6JefPdMPnh30KQ16hlGXu4IeKF9wKDEwPY4bazWvUaSOl9SJQaNRvMbUCELw5LqPO9FklMfIHJCNEocgwBRpgWZoeI+dDlpGEyqDfN+JhwH5H3on+wSSshSA0C884048d2TaO9D+I6eBV5wGHjWptEmpnQnJLO8zjM5Io6vQxqZfFIwrx0Ds10QsMpAOWKYDI8jo8cOSvCeANqj3B32hRgZubZn9hXQX/90ffrxjPz5xIORtlfO6KE89CWRRpou9h+Q9kvfJjc6li0kjY2Lschx467YuJZVy1uA9LHvZAd9zTpStOnM4cz7d63w+yx/0S51ZAit1NfkqOWvAB+9NB5cdi4YDMpDYp7J9JEadspW91Kw3d2f5G+LLVxwAgZev7uMvnE6nSZPBj5X+bwrZ38pOoQGapiaFHcd5iW8VS2l5HjQORw34nvBDIi6UEWjEMNLQTNqyHY20Y96EXXgIdwLr3Vqjvhrort2KaxZ9vzGWGVuyELOBeOAVwz4BONIlwUsimyfWeIcsoDMXxbgJ0F87bfCV+jtoGzq61VhaxN75DT3vIxGzB+30F8DXis1wyxVSP44gEToNnUabHLuEL1kiNp3225a/AYOi3cMAOoxLFB/ujM2cs1JK8v8ydGCMXx0P8vdnyok6uqKPZsn7dkQc7GTd3I56+uRKt7fXOhwGFcZHIbNkKVOn8F3QBLTxO0VNmboKyq7vMA7ymBuhpRQVfCipKNu3bHe7H+8hhddpkyf0gbIS5cTVianXxjWGVZUDlUpftb4Qtxawzg7Mca/2HLNK3NwfRsWW0/J3vicCmgpI4V10Hhx6MrRfyHZ2kyfKFZCyOSmTn4Dv0KbeTv7u1yV1n7qqbuUNicIJIwl7+QIJGwmdRF5UAu+ucNmwAWNqmV27hFVXhAVYUxsyFU3sG8gKI1DuTjRsx6LG95n9bYx7lyRbchBpH2qoounGVRTWTur40tVdGueiAA/G9YN+pWf8p3ELvTLD17Cx2rWNtRjV0eqK3ZmP4vPMiTur7Yxd59u+66WyCFEiaFSjkMGEDk4GJW2fqYpt1VYPDbMNIqBG/ajEbR2KPfBmEjXoAtk8hl2uUtbtqUtlcrW1fgy4TGZT4wlg/dBlsZh5aUx8/M+0x6fxk//5C/wJmf88b+Lk3fIZOvOSObMInzmtP9+fWKzv9MZ/wsnBzyvgE3z/SepMXHBHMXAYSaaJaAvf9NaFVpYS4KkPXWiEuLce1A9609Yc6jBpHcfpEtYLPNRJBKiHJ9F6/ylLydfXXHS/jKgc3RRIyikp5aTiRYbFZuAlWVh4BvgxFxX4lLISEBc9s/Y9zjOEZNjVAMZbgEx03di1zWva8XQ/ppzkhc11ecEbC4uekVk8M3WVJEhYWuJAb5FfLAtjrVIhwyLa4vZUXppnxsM5xvaiyQdA8O7LOFRxGQqggt8Jm1mVhWtRwj2jqG8bF9trzgOYkMvPjKczh0sePxO2F+ZaISbDMGrdGAzEr8hXw0CrDXsV29WiQEpuU1GmjQQUmesFNanVrgr8kqqUrTjqf8pneYOv5PkF2Wg36zX+lw3DAxWf7p029DioGYnNgA8D2zuw/QI3U9eMS0wHNi1J05y0TNLMxmyOg6CsM7IzL7doN7ohJ3/BhvUW6mh9xP6OQZVNXWNRqsS4miqRL9pPM+MmA0+VoQERryxxi8sjo9PZvSEwkH3bO7kAxRNGzRvi2insv+xOmVZJaaPi+pBtt4Wsf5Pb7921vvxWfak1Qr2o8GL3r+T+pf3zJ0/04uaoZ2PWIZNPf7hUZkaIK6uILoDb76IQhBB+F/9PTxmDtF2B/bk3qm3RWOXW3HO+Pc2PRS7YRyGc5eBDQ76S/fbNOxHBKnd/7ED4lfeuU6K1bk9gNfLhUl5gyAm9LRorj/Cd+9KMdd7JjiTNgxaGkn2BZX4+OAPTgKjnMfLWeR/v288oGQzT4LItB1bJ3odrSaYEWshImodEzSG8fLzXGa5jx6ro8nth21ml6zPSzBlTY5X6+bYNS7xmhp23FDOiS+Azyo61wVLs7xrWdSK3lbPlVcvzWjrwjjn43US+D0b4tpcPfigU1Px++OODH68PV14Xhiy/03IeCeFIPasfi7KLAijxiTSnkAuYqIPXMx9glx7gETEQ9vyuzxsdXIdR8nZcgL+8a8SPNZmXzoEf5560Wc9x+HvHqh/eFv38o6P+ww+f6+9+8on+7uff1a9+9pn+4vsv9MMXV/r40HRcTmIzJ760lc4TB1vYXPAFpyodhXvxHjL19x6vddpF/iDkLSAingAi3qLi5w1hR7Qa0N5sLhcSI4dJRoFm/Vteicpco2Ge5Adv5+06yQxaHUQbCYLzd9AijbnrmGv8BdDIPBzaguqiTvxiLxMRwpDbP1AigAX6VOzhRD83kU8dmA/txv6oYmuhLw33Q8WsD3xev150d1fZHxSKHiXG2unc2Iuf+fF1xlLR8XDDODywRyj0Cu7Qj/s3QWMP03lX6QEZBe4m9juSWqdMh2/sSxAiKvh8OI7YPTIkixbadro7QWf2XdsYWFXR7uq9yfVZb2n2lUzskikcDCSqTdF+pIlqARzt1wqKVMpMfE/MbLqmpbHP2tGx7zq6GoOyoduDMgrhbWCNaVEm7jnamjFPPg40uTKnM2OZGOWV14Oe00nCJoXWu5EEkcAv7Vi6Og50/NtliXKFth2I28g6cjwciN2Bg40DdGTMDBqHQQOIvPFI+qCSCt5RLzYxyWESPBVmYM7INM4UEXfHKddPPCjgeEFEo0GSm+n5igajmOxVWwAAEABJREFUyTpdDb87NoLCL/g9swgtfAvO00KfVnnf3F04vHHt1ErbbV9Q+aKNJgo9njnB7ci4kFXyigzNez51Ur18FUwPzIPjcdDV9UHXV0ddgTFnyiuguDpPV9woalpJX4CDmB6OoZekwuHREIeNRYeROIMyYDMlpZT0cG2sRSntCdHqBw2YRDpFnGunfgLcGNMdGqDeBjzmO98XHQ9Rk68sypnZYDmfIozdToxtssOL8ZN5APRpAdrdVoK2Bw4VeITxdBTMB0gkyiZ7SpwJ3xo7m9R6pU3HqY4jDXT7S4XcFmNBchhWW+szI0gZHlspAC8piYs0VcJ86LbGBo8VI0ptMvgEFFjb5lavnEweIREjyUPHY9Nw1WgpgkFbWKzEIJfoF7rDtCEzOvIVtBf9hM9JvJcif6Ezl1pZXBY+5hbNLOA+ZTYWJuKC8ZkvsxmdEy/ZE6fdZw5BFiYOWYqgJMXVsR4g2HtQe3i9pvy0D6itDWIMV0bEgg5FsGFDaDlNQzoVdOqt+NicBrSMe9PBrwaEPoW5kWO8uRLLgOu3T9bJuWhgMcpMhoae2zQx6c/TrBMHP/6/wbujbfc+4NlxPun1/b1e3XHg4z/JRH7PRsGHQos/5omJfUgEYmRzcs2L4ubqSjc3N7q+vtY4HuR6E4MIB7k7/dOj/Un+n7syIV+RkOkBCj23iqas5bReLlVgTROPSyAOC5k6EwkjI3H6fYgcxWU9MzsVOXRB+OD+sR/yZbtUmAqLCygs5EMZlVjw3VZlagNipDVsNFZhlzUa5W2zta5LMBToEdqLkrvvAeh/6M62DxJ9maAZmln4Sskq+FGcLgM2k7xwVcaJx6zH8sK4drpSCcOPfOYDPqKiykSt8AzvdVOKw9XAwcrm4QHoeTgu0Aqasipf1I2yFf22dNXaOSRpHIos8stl5kW+jmXFy67kQqgyzUtAEY+OT8LrgO0QrMb4D3HmRWR1a2fKcFNtaFvUefRGXFF2bCsORhuxYz+NqqLeDcfGGCnFplRsX/OR+XyItNjGdqB2wD75HV0f3nBA1IIW/M3EqPDShPJL3QIqXxiVxWWJA5/CepKJQ9ZM7GZv+Keis/Ows2C/xt+XHBjbA/aKGjGkyaSFnwBvaJFCAO8m78g0PhETgoiPegBqf9Rtu8ouGg8zYvj61p/kSvnBVtT1QaMt2vGYlWG/Gb7aJiY+cHu8iPglGm0IqrgaXKN3Gh8yi24ZGt978Uyf3B50gytHdEbeKvQum5zGho6SyHmSc3kXRID7UvqvztuXD+FPXnHD4iMqqRinFpkHdgPyjW4XM3blS36X/WEaHtAzeteNrdiavyUgb6ddn0HGw+30jhB6cQuGOlhfmkFtu46pwoPV9pp+lFhayTdlKaLkZuwtzgMGlA27yjeg2UbRi7gztmEf7t2XXWAdg8G+i4KubYINJ2knrG+aCnm08sgh5t7z35WTxZx+X/oosRfAAsMFLsDyHxvm3ZNO3loXzAduLH1A2iLCUda5bhsHudH2wjSl3uS+5aObJB/0WUfeo1fE8JpXxDVrgHHEONscimGPfdN0Ouv1yzf64gvw6qwv3rTA76C/edX061ezfv3lWf/9i7N+DX7zctbv3oBT0++A079G9hv0foP8N5T7nXEvfWFM0ssTMCX9+iz2auIwyY3Iyvh2sJ/DqCsD/67AAY3Dctah3eumnfXiWvrpp1f665+80K/+7DP97S8+159//xP96PmNvsOC9oxTrZt20nG+0wDyPCmzN0zLwocoIHpJ4uCGB0wyiEmiLoLxuK4T4GRYzTGFkuQpLIhxsMICv+dMRY51DNhV9Cd84mpYM/06hOJ7DxrC7bLOMt2RaXkByUGQr6zO+997AH730gzfcpboo86eZeHAqBKFFmtAp5cqXEOvQhctfH9UsLQJ2QwWzfygy1Zb96eu06mCLn6rVWWv0WLfMvIeOlLFlQ5XN+AaR7K8B/MPft57TbWqGq2zx3DEMx7n0FPP6gS/OQ/femuqQPCibSUVDXlQph2Egb3crDPfQctc0bBEUk48DMl2Kh/llYnb8N1pMiWq87jZeVEmGexbM0glKYDMeaLuik/Gwtxc2E9W7yvxzW2zXVj12H8mKl5hjzoPbnxJDCnkoo0Bp3PIGmnXYTTaJtKNOp0O2A/tV18Z/FkZ0lTejKVFrPuWZ1MDe9uD5yPfW1eHo4wDvGXGSJ7p0XkcepgOyEomSPjgpcn17BSHpegk6iXqsoD62gbX3ZE5N7m8zRgYwUXi0KJPFxLx1//0yzxV9q6VsbTofFo0McjcpxUdsY93fyveJ4XySY5pd6yB6xH1iCtDA8Qrb0gFSc7KKaGx3m5LhjWYDhrpbx/+XB8PHIwdiNGBQ7JBKUvcoAMv1ICxRJBp9gwWrADGmJg1DXR+rOuRbuRJJScNfP+Mh5F6BvlAKA9ZuKSUkrTeJkpUFlhTRFFcawth4m7qtL8ShxZwjCLmxGqlj/qPtqgvpbAaRnh03HM3+tuougkUCxkt7aFJPeFBt/Y7IEl52QDseltv5daaclhJiHaIWBgpcuSWPAC1uBNPXFVG10jZvmekphBnPgB5ykopAb0HSuh9pJCFMpwYQ3q4kuR2AceCkIZ/4rmruMnOM/WYz3uGlFDDANRGsCExKawchjbeYWIYOYsiLp6jnPU8KRYvMOjGxzF0XWg6i2/TxC8rJw49ThyG3HNAcuLF2FiMEnUOBCETLIxGv9jB+IilQm7tV/DxEPWKISvZv0pdjUL2Q9jzyZR5D6rKwhL+UJd1rO88+aJcZVJUhBV+lSdyDIhv5CaOi2kZBibDQTkzyajL5WIguu0s5jNvrAmcWQjOp1nR5vtJJ7d5w5kDn4XFY22A60oayqjD8Uq3t7e6fXKrJ7c3enJzGwdAV8cj+YXarGsv3kVSWrtDMkUzg13L/dlINwQ7YFFNyiwgiQFr60ZCb4dtJPniud5OvA8bpUdQibyg0U9wkRdiNFYq6pBrz4VFpiiXQYX2F2KbPA5ASklCby8eccYm3cgi3KM73L8PkOT+oysjj+Q7t+3too2H0HRl6solK+WkTN15gJasjD9+oST87JsvHkMeMwsbgRlnZl6mUSeTsRvynNjQTRObhhULBxgrpIWJtGxphqAaL4sADW7YMTAdc8cvmZlfKD2ultZov7jwLw/4W6REQ4huByytEpQHd4JD6jK9MdzamiYH1+CTEm1WQgDtEAMXIobWNs/Qxj8B2sPBTQe1FcoP6n2k1AEe5GPwgqZ8wPYIkMELX5UGid12AuJowHyHtlqwXVQ5IGqgC7uBok493qQtHAwxrVhHJELBBj5rmgcty0i7qJvfc7uB7UaDmjeNYG9Pb8JHHtEy3MDTDJ+y8BGIi+yOrAGXQ/Kvfidq+DbAXVqn98Cw09tX29qr93T/UH36I64UldszQ3H1ZVFiQ3FITQc+jG7HrO+9+EgfH67ppUbvzpRagAIuxEgO/sFKoYcyKeijljX//YAhw2jRA77Os4pm/Tol8m0XEvclHwIejVH/FlhE2gay427UFczXPMJ+PCpWFbgs4qyAH5HhFtCSqI+2I+d+qG3nV7rp7lZJNnrZvhmwF13rElGBMA0KWNMUW5lHFdL4wDoMs9XNWHFCHkkwG4H72vvRrGsyHovsVh8ltPki4bLvIrIxs8s3B0Ns2dsW3k1ZzbUy/iNAYi5btmItv/L707IdIXMimMvHKuyXokvH3pJfdAtyl3FpU5LcxJ6ylpFQyTnWGUQycm30QpY/WJIVrLihQdvctLCQ+59K37+Z4q8vvnx1r98Gzvo1Bzlx8MOB0K+/nPTrLxf902vo60W/vpv0mzeLfnc/r+DD63cgZBz8fHFfkVf9/r7pt6SDwv9+419yAIQZYUacH2nhR4VGnI2Mr5m28KZijWqsXQCHDzTqCY35zm3RD18c5f8Xsb/83gv91fef6pfg55/d6EfPBn06LrrlEOhqOemwTDr0SWNbiIOtN2JkuBJFn3ZeQJ2PKud2xG2D+c6j8+LiVseHzhzq+NEAWZusrXb2gqbY+FPe7r9EfNLKiEZ8NaTI1ldc9vvtrKxEvBXvbeY7+4HKG6Lyo9HCDzwT7/8ZVEZTYx/GeY1m2j9z7BPgsHEOTKpx4DNpT0+RPrOHmnTP+8gHPz70mc6JfXljT16DduwfxlvdPv1IT58/15Mnz3TkEIghzB5jkf+Kf2Jvv/DNsviDvzVx0wwHhDGuLBohX+6vujR8sU6ziKykQh8rW5/1lW+hiW+haT7Th1U0h5il0Muhk+jTTl5Txwk4xRV5WvMSNPFAlrBdOA0YQDkUDRfI5AnrFVfsM+Y4IJPq0vHRgG99bU9LErodmx0ae27aMrMYu2yXL9qKLY9JiF1HmKDIKWMZAsnJ7EcimfAZwt3gHnRg/CHabX+ptJcakLnUkIuOHOYcOPDxwY//qsUHPJaN7MsDDzqjVr1DHICMZdTAHl74E+10W2lHBQvwwZoP1Zyu1F1pnNFMye9QPFFc+EN4tGBjmptODKATB9Z3dye9ubvXnf/53mliLJ3kP2q451vPY6WiL+oXe1BFMIpyHpAUkln+X+IpJCloFhkgBRJ9kMjL0Eqw5+msZZ5ZARgvaJQiDSUzTkcd/X3IIU3OmT6tMd5FjyTWK1FCxHyFo+/yNCrkjRoatXc0WpR1PDyGqQK5lKm/lKzCOCopK6UkMU56LE7W+hB6CLvSOq4idfnojwkOc9dEF+ZFkaApJ2iSr+ZHpm7TDXRR9EljQDdi7T6SFfumAHGy2SBopEUrrWOVSFPIPOF1Tmi40Ql9pXgqhZSnC9BubRKX07uXy9hPg5jllNGgLE+qonpKRdwuKZkkrfkIlzE2ycUY8kFzAH86voQ5vO9RAba4LaOyiH0nLfQMW3Ta37COm61rvZyVmICKQg4ocV35qEgPea6oU6Hr6wSkY7ySaGBm8ky1Kz6MMbDAL6ZM7hOHHvenk+7umSgsfuspaZcDnh0w7ETC9WHL9di3FPIEa0C2m5JCTR4IbrAnnGWywa2MTwctr/gVbVoUG8q+zQH7bD+8GKz1rRZE+T04Dd517Chl0METbhyVWHCTRDQUftieY1EZkI7FzEtj5qvVBz6n08wiMcvpij/CbkpFA3aO41E3HPg848Xz8ccf66Nnz3R780RPnj6B3uiK/GFk8SBOurjcD+FxtjBp/1+EwKK3kEgB+syTIDE4S2FiY9M0l6IU6aScVySolJSSn/rwRSd4WXFmb35K7o/gtnTwwsiDY/ApIwHQwst/GAYZWQV1xiJP23O/VIIflLi14KkjbCeassHtchn3BnzDOsmLmzpDZn1RDhA83JexKybanHNRoW/jv0UEHemjA78yjOWgdVJTlnE9c8g3synwgj87zbhq1C1lib5VGiQOSDptashQYZHVO0ikk1oTMAXYWZg7HicLhRbmj6l1OvYT9lJxHVk9JeKdsCHAiFrZ73gAABAASURBVIjgJ6WUlXMWnLokj/HGJqgabEi7jWUqyl0pJ+UECtpZSls5OAoiUJECA7bKhhF/ARu23o/4cFzTLFY2TXOIcQp0SnfhK3YFFV4J3rKg8JanRF2MQ+WCDwURdcHDhJ1G2cZmbVqKzsugczuyGbzmVQbyNe/aI3oH/Bvh8RW7LtP1eF3yCbEBoT6eVC/qCDTSf+SdKGdAtFPz7+IP5b2r63To28cPwQrvoNOGy/a+k/0nSYZPWDJNETtxeUVotL3xASW2801P2EB89tGtnh9H0tJAT2WggNaSbMb2tMdQrZh6686kDMi/m7vhyfuotOtDQDluN+1DcCZTyORtuNkbGiP+/RoduVXq2DmFC0FMLVtz7dWDmDlLNc7Apv0hZfWA+Xdh1YAfZJoYsFHG/IcQ+VTgPPPvgiw8UECx1pRNpayyy4IbvxH0dl3YKGtqbAHz6LpUcRZweccF9g/frCOXCjFMN4dtY82jLidYn2zTOpGMhDVaxGeN/Pp0/prj5yrzc5ev0refkRePt+UuFxLcMN1rM3+JfT1414THnOFQXepv5i5F2nW6W4ShRO6Dnts7Lxx4IIT3Ic/MKct8Lz6QpHto/LfgOOB5w8HP/Zuz3vDD2CtOY17enfVbDnn+8eW9/hv4x5dv9I+v7zn4Oeuf+Nj6Nfn/zMfXb9hL/Qb6z3x4/ZaDny/ZF3A+JOP38L/lnWz5b9Ez/pm6AhwYmf4WfzCv35+lL99IvztJX1g2NQ6FavzI0GjkMBx0dTzE/5OO/yJooD2ZfezAwdUtbf/8WvrL71/rH37xkf4//+G7+vuffaw///Sg75STPtJJTzXphjJX4MiBxcB7N3Monkh3yjeHiHoqaCBoZw6QwWufudl4p5OmjPdAK2Z13nqG+xh1xbscW8FfUNiH+1/KJAwYkPfvreIE3XVMA7Rlp+8XtCTTxoOmdsUhzZVOyzX8LdF6qnO7oT8OyEYwIE98gFc+us9QPr6ne+R38HfsB+DbCXriUG/jSZ+ELvHyfrwyN8VeRbrifb9iGG91++RjPX/xWeDm5iPinuX/js6Jj/kze7z4RqAdLSZIYaplHM/qPcl7x8abTvRfSgm5kNMzZOScNAy870b2jXng0KXqxDfQme8ff2hbuflBj3b0N2MhsaWE3YQNU9syTZm6kQlE2nUmZBtN7DvzBRL7qcy7N7GPlfdSLq9EjVKjcte7QiHr5Ik9pqCVQei4zRx6eexZvyFfQJOifFNWU4GHbuWa880b8KiiHHc8vIePfSgHYZW52paGvIdmoV0j3wIHx+0wyrz/cqpQT0Gj5KxMOzK0QBPIwAdG1jWOHBpdE/MhZ0WjcMC+u51r3cwrNhcVNPbWbVlkrPvsRT5wafQHXtE2BdiOa166Jh8CMSbuWQfuGB/3rCn3Z8YY6XvkM2vIMnVhWoQv0MNQwgv8wVc2p9jMuLZjrSPUkDZgXzu04kfFxwWDjUb4QBCxCqbGQ9aV91PEyeMsE7vGi2cmrh3a0W+q1LWim0feWIc6Uk4XMdXg1ppFSqREnS3K0ifUk7BbclYCPK2haBMt6uC9G2G3LeyseQhW5iuenZ4lixBxB582plFR7+StUjOri3RIBfPctUAbdaEa+dYnGfzlw/lhygpkBA8V8zhgnnpoLs/dAYQRHqfhL+6w5zxkzjUyhQvOF1uAt4xsOR4dpwIWvIXkkG8SeMpGwraZQ02ZfOT42Uiv9a6Ww571osAqk2vrFvC4zHO2RcgWYpCtEsiZIkkTI/bEZDcmXnKVNPp0eCJfDObGJKia0PFkqa0h6+QLedfEgcc5JsLEi37isOe8/dOne71+fdKbV5PuedF7QXEjPIgzlht23BA7nvDFA87IKRMKw56n4MXTSFqvSkM8KSdPvGqpLWb8SljekdVi8U74Cq8VnYXroY6ot5BTMJwoLwZWexvU5ZgYC7FpLAiOT8lZgw8Jrq+YkAB6fX3UddBrNhA3evLkRk+f+WXzJA57rq6udNz+bPEKvQOHPONhUE5FjBP13pQYQCML4dH56I4cAinar7gSfGfwVxYl+9IoSDHRSO4EzKaHOEiZOyvbXxaiMrLAslAeqPsBB/x6wLWur651OF5rRCdzsm7/AirUnvExY69gOQcvpOJyXDrxomujfiFPoFBvLoUyLpeRuC/wE98rL4ImX0lisIvcHascMQy3bNdQXIn6KSNRYqWK65K3RyImUOqCCQ2JNGj4ugmCJCz5xZlL0cDLc0cZ6CPaQGMpJS34vI77Rd4seG6cmR8+EFq8OJG/ME5m+mimr2bGjRFjFtnEnDH2/3ZQUObexIsx/qTUfyLPC8Bzze1N1J3wKadB8UsN7rvffaLb6XyS+J/Aene8fACHPXoAUUxoG8iSga5LGmtpP51KSipKaVQejhrLtQoHLvI/veKXunkZmf8Dh5uDlk5/YhrLEeKmhNU1yk2P1NOxM747+Q0N1jWeSQyMBzivU8blDEKphYJLGzQtRzaJ17zSbtWzYf6KX//whfyKXleW+yklaAaSkrTCyQ2WiStZP6C4XPe3QRTaH9hOm62wzyOBqFyPl137ptjMPRb+Q1zbMx+YXfAnpYk4p60Kx+rBOB8trGQa+RXqSCxux6wXt4NuSBxRcp7kgitaMyXDxKjwlzc2ov1Qr1+XWf+r8A5LY8Sbvt1mS5rY20VEZR2LUDJxGcuMNax+rqjorkD5W9yr3fXpfqR26l6fHzLj9elR7nL25hGPeZbZN1MDflXf7FMbY2ATRbGdf4uWyHp45Bg8D8mvZrAdqqaseVa03R1OG3t6p34hrXzFT3xEyWPawzpgozDWIesb3V+n+3X5F5V8DevorAjFaHtw7z1StM7itXZWe7dMXl4NMZ5oJuFgLKDid/rsPSEfSq847Hn55b1+//s3+j2HO19yCvMlBz5v7hY+4isf8+IjX5oxtPCeq+x9unEY1fkBxrBsJu9M33Bmoztc4UxJ9/h1R8V3S9PrwKJX/Fr/iveo8Wajr6G/f3Wv/44Pv/n9vX4D/7uXZ33BIdErfHx5pjywnRN2TryjF+C+dFj45pIPg/zPWG9Z257xcf3Z9agfvzjql5/d6q9/+LH+5scv9JPnV3qeF/mfhT3xm4qPriMY8THznk61scdjnLBoIiJqeX23Ec3FIHZUi6wFeBLTRR0bAWwqeOzQ9m4jBjxWtQLyb3Snr6hnl+/0LTX6uYNZB923a72u17prtzrpGcc2xhPdT9e6411/t1jnAC+9YU/0GpwCE2OHH1fNs086GcThRERXNGx1eTw16qn8YKV8UC5X7MOf6+Pn39Gnn35PL6C3N89EhvwfUv7yy1e652DS+zDv3+QNCv0ixp2gjTTduO5ZYq/qljFCeMl3pGI/mdjfDOOo4TCqsIdsLNDTPGmazursQXPynJO1KexSXW1LyRsFygt7MhUX5nkqbf8LufOQt6AwD9R8Uc5FqQxBcylSyhLlG+Or4UMFbgcVa4WtoxPt6/JfPM3sZxfmAkUklwUk+UZKeJsoZmzFJdqWQt7RI5O0TBi/UCp22yvz8J5D3Jl+q9inGHvKpJE4HQ8HHYnZOAwaIt7krpXDyFaV438lnhmJvU6MJZc5UNbfVwOxdzhwRgZNFecoquzHKw2ItrH/nusiYzHlMMj/XDDiQqEuhe8VSjH2+5IPgs5MzhPrxIm17cxBkMfJjIzhx3zVpif5+xSzjMaEnYSVHHS362YRErm+ChPAyMJYsT91m+OqlGBMURgbUkqJvVXRwDeZ2zyyDiX8bZSrxNS0UbaRNvoDZQ3Bm96rtbW2rsllEynBNXI6vnQCZkR8qc/xFZfdYPlCi8TDvZZ2sjuniX6Hw0YDpJTJ9PAzgif93k1Gpi7LKc2Y4Ul5+6FMHYBIyP3Y/H1F/3l9rsSnMQ97c3wzHtAij2HaY32P8QbvtrkvBf8IbVeW/yeeGMB/vKZwo8Eu11rDn6ZOOvqBPOuZT1jAdUomLK9QswIZkIQvItcIviF3/g5KCf+dFPpt4xu8+75TPkAxwVtH6NieXBYkxn+K+ULbKWc35cvxXJ2LImRF/CxytioGK8YqTlVqrATWA5f2kp8e4HTkW2dD2ym1OW9ByYuF//s/M73kSTHTScGT9sGJ9ewE1clwXUYEVs6hSm5MEuy1E3ZeNNSFIhgU3utfmJ0eCK5vqT1i37ubWCQHheDIvwDQVlyMANiP6nZTZae8ETJ4LxAzi0QsBlDLnTY1GkbsL0UlAlxYaAcW2mFk0TIG01HjeNB4POh4PL6FkcVp3PQ9gQf0c8Zfblos2xdXZkE8eEEcDzHZMxMgKZGz3q6/Nbe3+0BXnZhYtoKBQFqhD4+fYvYlkEvBHj4WfBwOOlDHCA0cjjrGAdWVDscrHZ0GI7oDG7IBXwvlcxmUk1GUM1BW4n9RH/WGD3Rc32Q5k58KuhlJRi1JcHgux9txFVdCpq8AZuX+F1csCiFIpLBH/TDbnVDb8VAk8jrPAGUjXsTPPgTg5TGIuYy9QrsKPpsOtHmgb/N4UKZfaIiXUg4+Ki/1RWd+cTzxq6QPQX14c55nnXnRGZPnAJh8uHNeQn9ioTbOUJfz/ytcUDau99jxLwv+VWHyC6F2DjqSsn0pgxK+dGLkmC3Mq0pDPA60XWjHGDINuD0lqYxJuYjylGYDK6KkaMXbLwRMcydHApqV6OdxOOqKX8yujh/pcHiiUm5U60hbMu1MmubEy1HemmK1az1sEn5LjQOmhrVKTgM1+I5uY9NfNfcafCOv45fpAl3wbUVTzQIZyRGtG2yyYTs8UxqfqpcnyK90Ruk8JfFejnWtDAcdGMspZ2XGrcdg5mWZsWU+6fEy/yCHcfoSj5rvcNs4Ykkg5rR1S3e83DUv7Vzye/6fnNI+12O79ATR1jeC9Xck2/gAHLf3oKzOOkmUdWCOlOI0PXe+0/ObK333xTP5Y+mQG5qzBmKDaapqQCLc0CKKkeAuEkOcB+J/Z7c9XsGTe31vMjYveJr3MBYux8XKV/J2CP4SbE+8WWM0twsslgX2YFCZKwE7J2Lm3DWNfcrjlaosNfdIay7MJdL5A0D0Te61HnxH2Tzk4fb89aGP4QNvWkWetYx3K11toPBwr/puA3mou1RkMn523tQIeTwK0QhmezgXT+gg++HUlsHaIcYhwPYuC8FD4uuZsGdHAV2jR5DDvVt4ZC8r23MvKIqeHXi1Cq1urCmebyVIv3PH4CJeH4jCqvmh8u/KnDZs5xEuv0rh2hxrSYJd73B8ZWMQEnNSvJL4OF/05rTotcFBj//KZ8Wil5bxwx2/Ceref9XJ/sz/MLRio7EgGLEwwCsPEuu20z3nGLuEnTW+xQfXRNu95zzj22TwzvR7c1rO/Fhw1plfxY0T9BXv6S/uzvo9+N3rs3wI9cWbRcbL+0Vf8s5+ed/0Be9pp31oNLUs152p+zCW7S8bq66I9S1ZHx+lHz0/6C++95H8H4ra3WvCAAAQAElEQVT+5efP9L3rQZ+O0kccBN20SVd8kB3AADL+JtCB+7wy+GoeNCcAP0u8D43GLAYEs2GjayL2y4aGFuDucAbuwK13v0ysoj/qmf6oUt+sUNOBFh103496tVzrVX2iN3qmOz3Xm/aRXi+3HPrcMD6uOCA86G7KjKWu00mMrcYBUadvBVLgxBg68wOQcc9b5sRYmkDLV8qHa2I5qGnUeLjVixef6/s//Kl+/NM/1/OPP6V7R73kYPK3v/mt/vmff6vT+azYV8lXIr+osG5m+kdc3m/11mPPTYcgSUquC5m4MrqHw4G90qgBvjImz+zrpnkhN2kYRqWcKZMijWNQ96IBe3G7rsZYifqorAffqNtA33UCOMxgz3aBfSjZ+/wB3wH+SRkLCVBBA3jgcoIGcgqu8h3kveXCoUjFNq/3sE3V6zsLC+ZdluGJLwq0KJ0laAdON4myfQWFzuxxT3f3mohH9cJJ/sD+7Mh3hg9vxsNBGf/dZh8STT4sWmbV8KVSf8MWwFYjro6H8DFRxnYOh5HvllGHYdCB/cjIZqKkpJKER9qujr8NmHa5rmiHNRwDbJUhiaKi+1bKMpTWpklQXi2aaRxbcKKhAG7gW1cncyFoC7RB+U2MupIU36DEn3KWObadWFsnQJsqBivt8nczatRdlKk44Zf2C1NOZ2SOVSDyuhzTajvUWx0zsJjne6zyLdFwspFvROxocy5ZKdtAV6Mll+iI+yYzxQztCOFWBv7iDh30TS1uro+0ecPLaVBkrsd6AfQqsuCpxOXMW3f1jbjhjGNCyOSzCpoRce2OK+1QYB3j4rJcyCiGZYIG77TRbUhfcZHn/AAx6wY+RdrGPlBst75n+YxAtEnU+Xbentoodbkdog2Cjzrgdyr4FXQQZxa2tyMJGchAcdkmDD5iSvL4cP0pSagiDpdgUeKmTQRQDFgSrggiCnRg6orDOfmiAyCMacVA6mu5cBS5qBERgUZO+R6gKipPBYWEnGSFtc2wQ5noaALVQXgHNd9R6g9816qHDcp0fCV79R17MwvrPQvKxAveh0HOFy+BlEdlIDEoKFMZOQsbj5mPcZ9uz0yMmY/zM+UnPtoDOLYAbxwhqqzZ9sN8py7XiwtRN+7R7K6IozMN2q2ALq4Ev0NrGQo/TgDJdaCEv9kk4BKFFcgHRWMZ5Ima6dRkkJlQhYQuFrABi10Z4cOa62cm3SknUHJWHooKG6uUc1DzhTwvNqWQlwE0l8KL7KADB1mH8Rj0ajzoyOHWCC1lUC5ZmbLiivgQIG5Fn1kG1juFHk8J/YRPKbvsCsWVHuNDOzoGw07wxNqGKetQdzRb5DcWvi2apIXuCgyStg6qJNY76t3qfou3LyrCSaUskEBWdqxS0VCKchlVCm3ORlFKOXSkos4E9Xjy2JoYY2c2kmdOJAJ+8TFGT2wuTrzU/CuTcT5PHFpMHKIsHKLQDiZIEzaxW1JRpr7MGE7UTUVKyhLPR4grSYxvWd7fz/di5Dh2NqCdl26ALRGFMNkC4gPLxbGknLOGYURehDq+NU3nzoGXuA4aOQy6uXmh69uPdbx6rsEHMWyJp1p0z2HQCgV/ngsHPd7cHvg17qimDelKqdxI5Vp9YIOWj2x8V9R2wDvjiP6BNeXAh9sVek/4RfiZWnmG7hPN/RpcaW5H9EE+qKVx1SdOrUmdtnS8plF+fhgO2YdzQpri+eGH896HDf4B4FPCv3817PYld+k3gi6u7rgZF7IPsSnaIIKMstpWDzR2N4ueXl/Jh0A3Q9GBHsroOCoFXgHFhbvQrMKzWMGAb+Df6m74FmDQtA+BfD3g0vtHqf01PuxzfShtHWY6act2rHZcds13+pFzyriUWPc91NU3SGTtlK6SWNNDuEYaNiL+SLe4I3j7Rv5WvRj1uvA+0CKPO3qXMMrY02u1RcVrGWirU8QhA7eOanEJKzDbnVf5LtvpmmvLK7c/3/KJhOu38cdyGFwH3F7kj6a2afuP42X3dasDEjpQRZ3BhNJaDtYKX+kBwViDRqQo+2CDcpRx0QewQaG5bipwPNFHx8W7zWCBAWBJkEa2sQpCFKz7ZLfpdcBti9pweGGfxEsqLFnmvMY7JQrim8t2cn0o84aPvFfgNe+6u9PMR7zH5cABDisB6/TMijBBJ6j5ijMLBzh1ObPnOvNL+hxo7azGB2Ajz5AbGaPL8+ZM1TPOz9TaaCrgPVYCinTmTeFo2F9e2xoOo5SLZnLf8KH1Jf79lgOhf+JA6J+/POufXp21/0el/d8QOrGPPGmUDxhwg9hSnNjREh3w6cC+8cnQ9Nm19JNPr/Srn39X/8//+DP98rvP9dlx0PV8p6v5pKtliv8I/gFPCxDtFbbTcIAc1PhgXcqgBVrZl3WovBimxvtskaIdEyUa4qaUFcjE3UjQpMwavELvXhmBAXnrRmZbtAoxCduBkKBeP5uC6fDvICG6vJ3eYXnw2LN/Gd92JPiWB7XxmebDp/qiPtV/v7/WP7486nX+RHryU11/9hfSzY900sf68u7IARDv+vaEvcSN7qcrvbkb9Or1wCHjkQOgW/Jv9ep0o99j5255qrNeEMuP1fxD0XCrlI56+vSFfvjjn+sHP/iFPrp9oddv7vWP//Qb/f/+9/+mf4KeOJgc2NNKiXWry98BCz9QVcZcZU/ZkEcbcgnOep4jnbh4jyWuQh9e8eNpyolxXHV/uscO/WelJsoB8hQXBSO4kXj/QZ0ivzH3OlRbOvhN2xYaeZjm2YUqVEEr3OMKmZSpPQFxdRyvtcpYliqjzqYNWdfCYej93Umv/X9ec3evmbQom2m7mDvicl20jDmRpK2fGzqWLdS94K8xY3/iIMKHP2fWAn+nNWQJ3ZF95pHDn8OBmWHbDd8XfLBxylMNgng+UpIZiPLaL8qJtP0bmTvjOGpg31GINa5pvRJkB+Yo01yHKTk0BKEj6oRifllbXJYasOuNXRFRtztRgaGURFiJZdPM6dBMO+JHEBdkf97l/CR/U8Z44nu0Mi4qhaw3Ef9pqproF8es2zdsd2o0UkoqxKi4XawR4mrEKQDvuxF3pztjtpFXeS8EqMv2dlTyGvadTvglOaLJJuQ44BJ+NjUY6wg/LV8VklJKsAaE2/5FPrEkGXfHl2B4mI9PE3jfTjfyoxxU2RxS6uGJCs8HW2s9nTpxh289iVAR566FwxmaohbxzVhyO6CkJeINTFc4D1vO65d5Wi9c6M5bU9Hkbn9Aox7zVKAAOljiyR1jYU/ZCCC2bVPMmw+mKzLRzhR0GXThHm7a3AO0YSunC5ooKWBq2JKIi8IHXHNZcdE+KSkhTwkKLy7X5pphpWXuWwCT8Df6rxOALldeSGdAHjLnOwBrwDud0MlTwGUqFVTKVXo5eMpUF0KecpYheHHZid4oC0x3kIXQ9WGbsh6gO6yDCD/Jc4dgxGn6hQ9UcWrfdaY9E5gRrn5iDj+6Ml2xI/FRWPBnxJtRygPVFvILdFBOxqjEh3ciLzHZTLuSpoV2L6LtgADHoMN+I0+gKwuDIKkjF7IV4krgAzeN8ARzbPfczuTtrUWy5KxSigZeLNn2EHfKiBgkNDqeB7osiv5ABR4fNpnslwcCNGHPsK2EvZLgDPgELTkLiVJOyqDkonEcdCAeBxbV4zhq9OEPC/aRzdRIemDBzTlKyRfVquOE21Tpi0ZbIHgq/EuoXCKTNnaZFOVoX43FqzNGG4eUbiV5aIdtrHXsNjaDzfHCsusxKulK3opOfwH0KRp3+CfiQ6oH9dhY0yItIhBwmxLxgOahqOQs/6JTiImRU1G0O2VKJYk+p2r8pT58XwxeAn65zrwAJ4NN9MTL1Iu9X6pn82BmRTMq7bZPiToy489I8HSIpMydoPZ1paLmHV37tebv6a5GTCsRMBYonYMMhylgrb5ZgVJFcr8XGKShyZjnfU27RNlBZbjiAPCJ/BdBV1fPGA/PlH0IlJ+o5Vt+mb3hUOYqsLQrLR1A53atBczwlnX0e34aZapu2OJeUwYdAfQq1HLb7OhqeCaVj/mIeMoG/kZn7EzLEZv/J3t/3mZJjqT3Yi8A93Niy7Wyspbu6VmaHPKK1HP/0Pf/JtKjhcPpvZbMjIizuAP6vQb3EyciM6uqe4YSRV0vvG4Gg8FgMMDhcERk1IbebHmuO2JzWQfk9hfQlUZPH5J79ZD7mznsekg+hUTZZ/E3N/g/tmLMEyK5Ulg1QrXCz9ZTuExW5HlrzkATea+qV2PW9WbgE08akI0g87w+7kUmyzPG/f9ITyPQY6OzCeZIPUUv73U5g+3M0zvjqIj9TMk5yP5EcjXjXOU8n71OBNAovQW4SBn3jchw+1yr5/aCxw7qkSKPHaYO04yc0zlCa+7FwfcbKp059XnJnkhm3cEwSfFBc9ZoyKxYw27nuJ+pkOvppNuzp/uDAyfR55iTKrbiXGBRfFizev8W8RlxBbIOLOQh2aIh1mukT8p7CXLSyq9Ua49DELdFVBW/vUIdWlW2zRWLmmKwiSvz9WjQGb6DdCC+Rw5RAnnUkcN+Y88PA0JG2YQ+A7Jah/bEcgLjBgzYUyJPCndNV3nGT4TdC9kq/iM702noNl7U/hDj1Sv/k69bfjD4HvzIIcD3u6rvwJ/vjxwGHfQ9h0Lv4O94CfI6Vy5F/mGQv8Hin4bR3hXtPgdfPd/qH798qX/+9pX+wzfP9fevn+uL7aArdIbdQSN7gBFfRjxDXe5fzYVSVkfiVxOel0GNtVM0wBZAAZSzkYiUB4A+/DUpoWxAPpEyb3qdIK5VN2JFfqWwj/ScP4frBbJiy0J3ur7zUvCi75U3wjxc6TC81Hs91/eHK/15f6Efp5fa5TeaL36tefOtjsNX5F/DfyldfKU2UCbyYKqmbzD3FVPna035K00JDN/wg6JvOPz5ij3Bc3CpLfuUV6+/1Ldf/UYvn3EwpKI//+V7/fd//b1+969/0Hff/8hH+6RSRp6ZxJ5RjE1lDwFmrwMVubiSMnVpVKI3zWAQW0Aah0Gbiy06SdPhqP39Tj7sQE1x5bhjqwEFVss6KSkKrNHY6xvV9kPcuD9OIUHPdmYsHtF9tPddylwrs7dDhb41PvBneW/qg90DP6j0ftR71hl970/v8f39u/d6/+4DB1k79gJNOQ90vaji60Q7pODlmDCPUSAv4ob9eMZmee97z0HrLQdKprbd2OeO6Pu3fi42F8RtlCtad0/cKg9mog3HM6MnOXCJ+4LMKADnXO8E6hR83DIGJRWJvPsTMZKYk2lBDltIJHTEVQmMdSceclNvZxAjpT+TYk6EnZJUcsbnIn//GAPfSBkZU4UDycq34sT36ER8a9Sbaa0Ro0ZbMxZtfxY24Y98Vx5YW/YcJu/5Ptiz9sDKf69lRn7km9b6ykkjP4gfOWAchhG7tHPYa3c4BJ8pF2PXGBTrz3x00RWRZexoqz7AfavozhTOdhq/CnF27NxORT5xEDVxIDVDAtdejAAAEABJREFUnW/4KuuVTP+LMv+Jq2GnYdDljbzQUUsKwDPU+EAJ7esTV8LvnDLjAkypk5AZDR7T3BOtUY7c9tyvPd9MOw4U/csfEy+aRHwN0Q/lLOt1JOoXlTRgo0jk7Kup0fCV7sYUwmk19StBDKFvYYYOfAcOQ9YwJOUCkqWJYmZPwyqVSRJ+ZkM62Y3uZwTIZQrb+GZsFHQkJKBRiE8CmFz60SKGMQ6Mlw/mjJmKE++UyhhRWQmfUsKGgb9KRYX3ScLPpiQeybVpsQC0/qtUTBRsqtkZlARWPmijEzgZOqKOeVE/kOhgQkqjdjjqEnxoBcpZKRUlOp0SOjKoiE0S9SR30kyrnXf+I/C0VCZaDJT1gHnX4RlhkREHQY1FvJ7gSTEvfav0TSpSHvAAQJW9kBWaXjHg2KBEmaGcyWfKczzI/kA/P1xqWLLdhu3qsKYkGYKeoM9cTX5wKtFToKHXolatlbIZkE9ZA34OTDwRw+oYEJym5SIOwkOsYaWJ4g6YrrP6kpXoTxaUVjCrnJJSTsqSckrKloOcOx95+LK0PwyDBhaeDfCiN5ZR42bQyAQrpagw+QoPRpI9kugGaJoYA/s9E6eG/Y6MFt5gPyGzrstn+tMCLfpfKTAm+jjT7wqlGLv1AehELOlzjfKZWKyo8BVbFYpPtFpDp1GfPMaoDp868EUBRTwycybBZWQlFZWExLQU5ZyQZol5bx2Ra+LCJq6GvFHmh87PJ+6xUIuFHZBhXZfn057V7MBD3F+otpCVaCMNnotZSn0ONiX6AaAIFXn4Jpo6g/vneIg2XNLQrPS+BRq5WX3BrmruPBLrJWxk7KHGM3SkrCnnQYXxzglflFlAkqYpU1ZU8lbjcMNh0EtdPftKz178nS5v/k6bm19ruPhaeXyrVr7gE+ylDu25dscb3e4v9YGN3t3+SlN9oUkvOfR5qQP8YXrBoc5zXp7PkbmMjVp+zeZuQYEOlt+gf8XG/RJstOeA6cjHRAWN44bmzWXNqqBVPboYDncvevyo4Gcyjs3PqPz/fjGxcrxW+Lnz/PD8+qhz6BJg5sGkohzFMz/lbm0iV1kTpJuLC3DJ4bH4xMvIQ+10s4lTBiYvgCiULYjM//hbzvi3gElP+zRO/sSfHEIe/INPljzknnAuNIjSk5KPso6HEeZd55fgIyufF/hRf4pVu/KUrryp/TDMxwMTzNmtwBeeMUhPi7OWd0FUs43HmE/yRe2BlLWyaQm9XtjbeWxHUb7Kul6/WxaFZM0bsKvI7BnvtkJ0uq36q9KaX+lJEeapLPJxcyExMb8CkZOzpsbn+N72jEqPF8yThO2QPMQmsme3eG5tAlnFoAH7UVp9iLmxlEZd80shZw8q8D4EcsuJMlNEcD25jvONCVzBDI7Me9PZa3LesN4/wLIj67VpY4UQummB+Q6Ps/vo1nR2Of8UFLPmi3bPkcmHZnRwxiAxhXc8yPEeyrxPpLsKJun9AfAR9gOCf/3+Vr//8Tb+L2Xv9zX0vCZk1obBP/wai7NSpSLr3xU/mnh7nfUfv3mp//qbr/Vf//FX+vb5jW5wTXd3Go4H3lJVF8OAV642sYziT4Y3+LhoA8rQNNKLbdY4gpLF9irqoKkO8R6rPwuU0fFd3kro5y6P9ad00qeEf62MPkbA2FdMzId9vtauvNRtfql3x+f604dRv3s36o8ftrqtr9QufqPLl/+s69f/ObC9+Sfy/0E3r/+TXrz5P+nZy/+ii+f/m569/i96+fZ/1+tv/y969uZ/1/blf1K++o0OeqHjNOrLr7/VF1/9ShfXN/rz7Qf9t9/9Xv/tX36n73/4Mf7mz3ysfLAfteODeq5NS6ClmuhhkkX9JlEaMqmXdSr2SYn4Jvnyu3Ne5pj1M7pMGRcBSyBhdOHJrpaDXVp54K1nPEg653sK7f7eRge7TGXCnOlGkvm5zTrOE99IR/Zvsyo6aEIVcF0bCe+pgOua2KDuORi6Y96+4yDox3fv9OFDPwza89E1Y8OHTUc2uLvJsZt0z+HNHvhQ4p6DiTsOfnYcfO6Q7cnP6DoOJeEbTAai4YYt+6SIU1Jm/uM8vuMlZVpQ0dVyhc/IXbeFvMk2WvCL0kowEyz6pmtWtNf56LkeXwlLCR+61HoGQgTo5yzlJCNhRyeIb2sR50a8ZzmG9/d73d7uAv6/H8YfkeZQeXc/sdeeQdV0aNSR7KLjP09N/uZprcl591NxJe7GY3mlfcdkrmJfpqhzcp4aTgl/S87s3YtyBsp0J6HfaLvJY6qY85kSyrBV8cPfcP6Wjv7Tjlu3vU/DWoZk3xstnOu1/Ch3yuTFrm0neAWk7g8SfNciczwm/DpwCBQ/RIf6+9wytqBqvAcqPajRF/oXjSYp6kORV/rmeInLNNCcWQBJ6OeUlBPeFWJivkg5IwMJZHHZFv183NdEwePkNoVepy7vYIi14lQDmzoH9Xqyk9Yyrao47jhbkvBX+Ghecg4wzillwbm6spbLi97Ex6cH17/iZKcagTEqqs5H+9zcVDMFJHUeU+gL0wqzSYo8E4d8ZRAEzTkr4UAmWAXkTI0E9HCFfW7xAPMEmD4C/lDMXYABFQZAa0nCoQY88X1yeuBFvfc/weH00vTIQoZJPiSzUh5VBt6sbEhaLfQjM+mTKn437FW+EBu88xMT7MiL4WhbPKz7/YGXxNQflFnUsf/2I9PLRO2MwICQGsAt7kuqSBZB7xtRRmY+jFXydKZxWjDHAksj9FbEzNZl3dZir9GwE8B0UMq8QDTbgJfroUPxWUrwjRIK0KnYsr5pB+1bblgLGm3iEyVRl1sk9zLhV0mZeBb5EGgcN/LBUMlFVCG2EGy4fzN+VV5CFTrjsNs1KuUNVOSNl0ODWvcc9VRecaequb59N2goemQdeGFD+P4URF4V24bbaOg38o/RTjpe9DyfZJthL7odt+h7cFpKPH/gmTc5FWX6n8ugXBY+8kWJMsdm1SnkU85K/NcC2IAqI0mZFoxkIX1uAXovJvJDmdBhcXN9hEuiju2Ahk/RBUoSczs1KZnq7CIWkXM84R2TmQW1wSfsD2lQoQ8N3uF12fE46cjzMU2Jl52foWvN7SWfkV/Q3Bvi8lat8BO44SupfAP/DfQrpfFr5fFbCXrUFxz0vAKvQeen+koT8jl/STe/1JzfQkF6A/+Snx6zodNzNuJX2s8XgQMbvCn+GdhGlQ+KyrNd7Suwz4KKi27jF0ykGvdP3/InxemT0v91hO0TXQmZnxMi2wIPSg05D4wygUnw8zSRrXL0Njnr+dUFB0BbRiQzIkLukiJfVaYZiwVYAjwkwFrk/udOT5x0li67k4+x9sIK57zzT3Cqv+r9DCVUPBsohR3f4D+TrPuZIuI/Az3CQ+7jWrm4LaOXzZAV0XnKebUiXZN1Dec97qZnbSKqhRvik5+R9dwwKGD21IA16oOvPWuFLvMCZRmShXQ5+fNkb3LMwXPpyrs3Kw/lRVABixsZp147+opPpvbN1KUd1uncerc/3fNV8oSGQiH0hXUKSrFFkFMfXL+3ZSmqJlZd4TxoYPXXdZzlEeX5NPcYbsNlJ6kF0WKX+EDA5p0zb5h/gPvqZ1maYA1HsNOMbABQ4j2foXLoYzRWhwpk1IFOnQGdVkcZFVrJd+CRJ9kjZFwC3nc+QaJPhU6OHNSMvGG2dMJ/qN7fmUxX9oW0SfsTOFD3Hj9u6YDx4y7rx4P03W0FM4dBplXv7qW7vXgXUXfYaDB4iP0WejZKX7/Y6rffvNB//adv9F9+863+4YvXejVmjRwCpXsOg/Bli34m1inPSoNE86J5PKwMHyOHz0h5k1flVsXLVpxYKcE6S1XihQb5z/EtCtBZ0mlrkYVd/eSVKF0B+0Q/k888AR0JTgE99olspCz0FRdbFvo38j7faPJvAuXnutUzfXd/oT+8H/X7H0b95e6Z3k2vdZ+/1k7faK9fqW7+SeniPypf/Gfof1Yb/oOO+gftq/H30N/ox91X+vO75/r9nzd6f8doDNd6/vJLXV0/44Bn1h/+8Cf9y7/+q/74xz/pw+2tDhyMtJwiSjN7nsbT18SFv9yXFJJ4fhz3Fa5UqSPqxL4uJYl8ZR3yYcc8VepTF1uJNsgwl8mjY971V4oUljtVuMM7mTPMr+j5fqe9VbxQy92HytzxXtu/HeDf5Jj8TRH+VCX8GZh7myEzb7NG6Mhh5nYcdbEt2oxZZSAm86wDh0C3t/d6/+5WP777oNsPt5xl3ukuDnYOuoeav9vttOPAx/TuRHfo7ZH3b6fGHjPReOIH2gXkJSb2lcDJV2YOJZCVFpF7pH4RtxpwthF1ysj3mC98l55CSzZ4Ss0GXDuQueNDdlufAJFivPADNadoCma1paWO8yeeDN1UnZuOfIPu/Fsq98QpcOTAscOHP/vdrPiNHx/+zBLh1lxFm8B2aNB5iLsox6+RoYg+rX4l9fnYqNuCR+Wjfib6WUDK9BbkXJgHRaIPM/Oiw5aTMuWJcvdjwoHJ39D4RaNh11rORrtsrIPq4XK5/QyJFYOhT9Behu/IO4/PYfWhXPiJaqSuY5Y6Jvhrddu3zwe+VfY+YOQb/Qg/EffaMioZbWh1fIhNa6rmXZ/+uS/VPiATsugD+ZDRaAJZ/q+oFGha29enL+r2HjwuzpF1XQzileev2xbtplwotUb30T7Igxe2KHLK1EMl4WNK3FM2p5TMA3RSMk1wn0nur6GkrOU6Eqh1wrnTMwNZUZhBhSde+JJU0Xd5Qx5lUPMdBJi8QAvTzruJjorckMtwIJWkwmYvs+CUnJU90ElxRRvtUyG0wsdo2JaR3VahYlElqJ4ABybt/lg5sJnjFPYA78OhKT5aUUWv4dMJvHVd1zbnJtmGJ70f4Jhch4lF7KjJE2x5GByj6vYD9sE+Ypt8FbRiCNpTSGArD+jKu7zna0VmfWC+MhMqffAYdKv9jgFZRjFTSfR3AQVY6GMFb8sNjU4RLMnN+MHp8qZqY1FmiaiBP9wp4N46wnBTtW9IrBVV6HIi9hkMw6CRl8eGQ6CB8U3EwKapEguhT49nYj/Tp8piMzHx3D/DL90ZWVAq2L/oSDSS4i7GK5go7z42fGkK54LDwcjFrYu18uE7dU1tvxGIFrW4o9soc/sur/bT5faVTrgMLUXgwwnFBky+oi5F1HcEE/1OKSsZbHazkYqykYsSscnQYsAX6xVq5aSWgBJWF5AXsF23byotZUGzFNQyeOZw5Bt546wsifLIm2a4BPRwub+iFSZWM8i7v95oatF0bGbkEzE5MF7TcWLzNPOMSbv9wIv+hp8AvdR+esWmjAMbvVUrX6uN3yhB0/ityvbXGi9/HfSoN2zYjNdsojkA0pdsfL9kyEA23qrmt5oTdHhL2WsOim7Q9eHPNXW32vFRsAfHykYSzBqoP6hlAN9yX48a/W86u7L5ym0FLInhkCH0yX6U0keS//UE7v85zkOx9j/K6XoiqFa6KTcAABAASURBVCXnmCGNH700PmqYyroYB11fXerZ5SWjoDCR0e+pQB5yZP7/I/HMy5D7/2nknyh7GqSnEZyfCpYKnuELuxBLDPGszIvsnPSyLqnorFglnf6Suy312mhHU77N2CRfFrDOeudrXSRRtvLOG/Wsb72s36OMW+WDixcNnFNvw9xnYXuAqft0cjoon/ABZYzVmMmhQu5x6h51va5hSYdj0GW9Tpd+zDfNrMLdf+uEBmuu61a86jI4ZBVYHjpnt2beJkwNKoWqeYM8pqJqyMljERGMy8/g3iTnKRoYhEz/EzzK1HdpJ26zUmY09N28MZ34Qs/yR6jUaTHnOTF5tFJk4gA4iBFy683WxYcWGLA14EY+AzY4EKpPIPIoKVfRUg1rBUHBN7ahKjnL72TxbLY88oMGoJH3zTZwgP9wGDlYqBz+TPrjD3v57wR97/+72f2su6mgR9vUzbSQsbvB/rOt9BW3f/jypX777Rv98zev9e2zG70sWdt6UPxxaGp2X+hhomJiJMCEPD7eWyUOVdxiz5F476ZKHvtoW/yzsKpNi/h1KNbrpF9+Wdc4r+G8+2q6Yi13PvjVVehJRkHDlxkciW0tl5rLFYc8N/rxeKm/3G71x/cX+tPdjb7bvdD3u5f67u419LVu6zccBP2ag6PfQH+jD9Pf6YfdN4zNV/rx7mt99+FLxueF/uUPF/p//V56f7/VePFS19cvaK3o+x/e6Xe//4N+D77/8Z38z5Jm1p/EmCTGX7y8Kv4pohrM6dbgGA62mQ0IQNFrwHVKHGgUwt344dismf1RjCF7QxHxnHoEGuNXo44tissW4NHjTonvFrewZV0hRUJaypZ8gwYQsy0TP2MNzHzExP6MD+MDmNhvz/Sz0UbKSRv2nFsOei4ui27A1eWgm+uNnl9voVtdk7/YMpvRc70dH9fvP9zL/5e073/8QT8Qx/cf3usO2d3dPQdC9xwM3ev93V3AfwPMsb3f7eX/qcmOQ6T9oXJAoXje/L2Q8qDEs+f+BewbPbR/Cnmm/wkItB5vB3r5FiCMlvUy7hWgFTJhS8SmBjC6pMo4uJ6wYd5UyDqydOKTGjqqisuxDZPOnRhaoLwBuR5xlZG634Rb/uYk/HyDisPHxzhwqBw4KvSYLhEf+2eTDCne04YUbljmNdVy67jdkOHPhMDftg2fK3v/Zn+o55R8I54CTfQRaj7gPOtppZ7MszpmnoME36r9mjgAnDTzTZSwWZgPwqtaG/FBoYkrbgonXeZgQQU839CMooq6Gdu1zLV6OZpkqvUD5BerD7Km3maiBJBwQUxrHTk8O+wrMZ555hoyj13B2xFdwPrf3EfiPPPt7jqc+dISsaCfFb/scuMWbUDDT2rjFnNUKimrYBHRk4RfWKoBirB18h4Hna3Uy7Qj4L5Xnk3b1SIvOSslfBY1adt+NOyRU8qNWq4JclIGJcMnhTxJUTcpmQGKq9sPC+QpozwZSVEPoWKyzTjTIQIs0X4HEyICQyc8kSs1DAgpER8DfYw2TzhO3Gy6hXnKCLgoE3YatOE4vSFlJd66hV5kJlPKoSUHpjWpigvKfUlpoZ002zpHcnlRyjaUqZ97vxjs47HGpIh/K2jev8mzn/hgneSHxZNgxs+Kj36wgjLRXTZN1J1m7a2/m1jEjvAzD0OTD4cqjnafExsR0a79SHiWuqPL3RNcy2A+0IqkwxPOgW8YbIs0eOeBsNwYA7mscaddi2GRkKcd86hJ9KNDi0+I0Ipy9KLM1MCOieF2rWMaecqCN13atg+VhhuYkVUgyhM9LqVo4INv3Azabjcq8Cknm3LX/AMredJXJlIlrhPUOPIkhi0CWRn8ylyExWnXzbYcyDx6ORfsZcoAnOiX/PVpGsCZtSjKH26UkOk9dL0e+YZvHfbBcN/sQ8UJP4SVvoYMKuZFczv2M6zhow2Tt47Loo7LaCpexNSzXMr04wwpiwkbyCXzQiyoJPIipL2GTa9o1HZhpl4mFuY/B+s2yZ4K1+CwS/uiXhIvXKgWe2K+tGUcFY351qJ0M47KKTFuk/YHfrKz3+nITy4rH1oZ6yXTBxJZDoEyL/2s79+P+v72Uj/cvdAHNm13x9e6O77R3Wx8qd38FYc3b/lp8Deq+VsOib7WsX0JvgpM+opt768oB3L5N+hQxkHSoX7BwdJz3R/ZKM6X2Ok41ksd6wXYgEETHwyVfrY8KHEo2ZSjayxR+msuQq1EHw2Jjp5VTvArYP+XSWnpb1JmDnwGWUKNcqhAyjGjsr+uItKV+SxdXV7o5mqAZlkfVRKVsT0HxBrFWo3UqVbfH9A1H/L/n+KeuPHzza6Omv689r9Ro5zq209jFfj9tfIrdbmx5jutyygJ+sCTsQDyIHNdo9d7fHd7Kx6XhJmnIvKP7SKgLXRthIzb8VoCe0qWeZacBDBdBvOZ5PIVVjFv+mn0xk9DF++Yx5qP6580Hyk91nFRX3MsX2Hpih6JNfeErhVOdNFe86ibhXwyNUt7t8wR43Nt8x9jaYHBoIqLIU/TwD7JvY/HPAqdM9MpxbQl3gxiDc9Ap7xN2i+3s/I9r9CvrAcNU42VpHEgsKLCVw5VTMW63mhk/gm4vFJesXeC86Aho4k4BPI/Y0tk7PkDdY53Bu+OrI2UN6z/7GU219JwQX8G3fIB+4P/WPQPt/rj97f604/3+u79QbdxCESfvdBlDJMm9pp1L6xJXz7L+u1Xl/rf/uEb/fabL/SrFzd6UbIu20HjtKO1g4Y0qQx4nSu1K2tj1TR5n1r5oEFGSkD0JdGXQBY+/hKgGHXQlS/nTT+PRFFHjrWe7JOUn+R/WTbZD+Jk254PMw99Jd+GjTTe0L1nOui5Phyf67v7K/3hxwv9y182+r//Kev/9gfwe/CvSf/Xf836f/x+1H/748hhz0b/+qdL/e4vW8blUn/6bqu/vNvqdnehi8sv9eaN9xMZ+Q/6f/7Lv+jP331P2Z65l4DiKqVo8G+9MC64eNobig8wz9LGPqmyoWrUMN9qVUPWYkwwwV5qHEZlvm2EPH7rhvFr00xhiximMNz4PmmS68kEiwtPFgFlwbSu4iygacwig8cFyRuaEy9Vt4lPFcygEdeJthu81FRK0mYsurgYdbXd6urqQtfghh/SXN9c69nzKz27udL1Qp89v9HzZ9e6vr5Ed8O+PoeNSjsHPrjv+C76cHsgjvf6wAHQitu7vXxYtPeBDycae/b4/mdiMz7IV87sy4pKJt7EKjsy2LSfhlW8Ycg5B2vfRXkPRhdV26rmzwNAHpn9a5S7PVNrUBKJYoUtcr1catFMknJC6mQKGE9KsYQVjERdij3eZM0BJ8q7liLU9CdhK6ckU4V9yV1wvaiPMfOeGXwKic+eKLfOORq25DgsNqI16s5MhkpAGspuc4bOU9VMxjZdryPjmed4oqqNZGol9BRAnTmcVOkro4u/g8ZhQLew5ojv3QnM7PuraFK5FI3jSHki34CwD8UnErYlXKHcCXmUusR56kAaWJM1Ot+ibsQGBRI1dYYWfEjcDeKSgCsxzVknhY9Nnpf+RY+ZbzXL60SbrJe1FfqT6LOhOCBt8fxk+pD4xhEHRxVKOwTQfbAPth/+0YUUjG+UkOe++GTZihZVKuUBi+FlXw14t+uyZgMSMbflBcgaVg0cky+XuMsPaEypRj2AgstT4g64IzlPlgCPL5B9kKjPzclB8gQ0tVP++PWhSJ0ICFFw2Qz1h21zwKKqXUlU75RiXlZJjQaMCnW91gg0dVzuiWpQSSllZYOJXTK8slK2PZeCSj1Irw8fDIJI1jMiw412qd/UqeA7CmUMLnLWH3lSeEG6Z3E6nUxzLHtggeqYdeQE8cii5gOfHYvX/f1B9+uvNsY//apiPWUiSRUf/dA6NpVMZcK1GLhEux0NLvoOtR6EyWGpucfAHDZ7md//Cb9RRqnJk7nRRrMxJE6EzRo4Qs7VAInMWQp9SwExxAQeuqUznSdstIssAbmFzJ2xSTToMTIUl3sbTNwSuklZJRV54S5e3FksPM7iajTrGMxMjCMT7DgfNRH7iRekf0oyEdjZYCJWlCueKiCsYiCnaMF3wYucfNEvkw76GXVahI4mT3S11fWWO/NUoAFLbMqoxM2YCVjDn4aPAf92Az42y60YcE11b9w8jfaDH1qk3CIIXsGRwn+0TZMEB1I+zf+KcmuVuQB6Le5opoRuUSauBrUkJB1ZkpGgwP1Z0KCNZ5BdFdqF8o5UoYHMGVrGWYqc8F/03wKkJqo83TMLwsy4VcatQifiMgNaUy4DG6dLtXSjfb3Rbnqp3fxS9/OLE+72z3W3v9Ht/kofDjd6f2/+Rvv5FXW+AKagfcHm7xWHO/D1NfKXsr17NoN3x2ccJl2Sv9Rh2qKzZVN+BS462kYzqBrweSNlwy+z6IkIv3v4tyFMxO2j+gnJXwuq/E+Zoh90M52QlXJWPkMSMmBZQl4klZzl/2CZM4xAyRz8XOjmYtAVQ1AoKDG3YE4pM04uycywk7Az1g3OjBGZ/2E3t+AnzhBefQ4zZSvOnen1e61z+U/x53We8j9VTyp40TVmyArYU1rtnQQnpvfQWeuYnoyReSgl88l0qvXZ0p/U8HAvNUPPzpOvzJ7IMxNMV9BVSpe4su52/zxvusz5B3SZK6z1TZ1/Ctd5kHlEe+5z+r304b7WD/24PbStk58P+ivX+5nJnveBbAxCZQ+1GEPUuRolZB+oCwwLQTOIY7x3oIQQSU+r2kotNf8UlruBsAXTwKrjssz4yKjdd/Pep7iM7uI3/aeCi42ZwgAKztte4yhf4RyK2E9UjIOYhTYUZ9o4R2hyqwaTYeZAqCNjyZAqdeqC3n3ktmUgb6DaD953tjNzq7y7Gh9MFZjyipdpo6yFMhVIDbBlYQ+G58irbWJn5jBqmnL8RN+HQu/uJ717v9f3P+7lPxRNk8rbIl7XBEZq+6qR+m8us/7D18/0X/7+lf7zt6/1lsXxsnEANN1pmO+U646qk3KeVFJV9gdydvQH5APr7IWG4QK6QQc5ZekXQbz/5WELJFgpc18B+4tSxk5HRj+B8+R8gDg1F9BnkwAVktsMKiUUmSZKdQKVvmcljsJyuZHKS03DK921F/rxeKO/3N/oT/fP9cfbG/3uw43++7sr/esPF/r9u2v9kfxfbp/p+/tnehe41IfjNbPthTZXb/WCw59Xr76S9/N//POf9N//++90e3unWpsIYlDPCbvW2CVUZpZcpvVqSNF1Fvm6R2vNcoT0sQE4Ffa8JZfQn5lUMw9ldY7qJNqTc9xCqt6OSxpPRIfthDxstq5Pu4KLsrgl7gaExLSlFF303JeKYGZu21eKVYYSf6tzeznq8nKry4uNthtj0GYzwg/A1Bii/Aqdqwve4VdbXYOLS/S3gwZsiZFqfPMc6OPhyA/GQXwzQfd8Ox0OE3u0WRM+zOGTvU8Se/eUMrQoYSdleLlMqugZjkbHHtjgAAAQAElEQVRWQmqItYV+kXuaKj0OECfXM79q0n3qIWGMsPCoqu0bVCPmLurtmFNe+YR1CZdkBksKZVey4krhbUsouU2ykRL+G5lJnjJcVpguSUoFkIdFSxI8d/zFCnY9l4xoLyUJJCpCaEWqNDQD/92lGQdnxmFikZqpNNNfEnrU4xmsGF/R/C1wBkyIRy/WNpelPGpkz1yAqHvksNvPTPzztElxjRxwjuMWvsen0X7DZxKOIW5gSbYvPIl+hMx1FqDX/RTFjJq/UdBxnMlFLMg+SiFHklIiJMBxA5jSzG06Sj4Asr/xz+r2E9+YTXVOxCzjCcr0q5/4wavD/vfvUubrcUYXY9EhKclXoy6wop1GhAaOc3f/yT9OyKmhBc7RyZOKY1apZ2A12og5Ahe6D5pwSKwbtuxUR8VgI8CN9cXBStS1DTHXBH8C462Irfua5CtR7px5gtOA6LTkvrmPtCejEdVY5PChUckVGreOpKAYN8UXfvLeAuEi8qChTxsYJ0UbiJaUoIAEo7R4ZXvOn6PR2qm+FYzwyZXtS1Kls5Xj3Ia8qQ+4ZTwbmujL8Vi1Z4D3/jeZ97Pu7o6cXB90e3eA7/gA/x58+ID89qh7dO53s3a7yglhow3ihGOtQas0Y3eigblW+UGsFJDQIFkH4lhC1BaGas4CFOgXlh740GkhtbzabmVicorlNtYS95pKkVYrrmQ+hMuN6rRrS9TEMfvQdc4tnPNLRcbiXEpWYnIlYrtoQLDJ/ZRCKaGWNfAiHDgpjg0MdWg65tlM/6rjxVhMHKZM9GuifzOyCb6CmZdG6OC8/X2Il7jsAcAXMiR6Y+PuPLC+e/sxUD1PzBXZL0A1eZ5XfMMN2YZ5U/vig47Kgzbjb5sn+jGzWZyZCzV0/czYRtJyhUtLbHgO5Db0cCXniVVyHwJSSkmNfhgVg4Z5RX3KlYhrUcpGJpekpQ8nirSdIDX5wu5JLyMo8uKeBL8shsE777ao5H4b1f7IfQRQKmKz8owfWVgPnLjvI7/Zjrq+eanN5UtpeKk5v2Lz9VJ7PecA54Xuj884uLnW+91WP96N+v5d0ffvs364G0K+n5+ht2B6pt18o127hl7r9njZD404OHp/v0H/QrvpgsOfizj0mXWhGthAOQDSENS//aPYXGTWe+D+6W+/iDax/9vrP62ZssLe/2w0E7NMrNIJYkZJZD/2t4tdFDpUVS7umNgkDnp2faUL5gZ7BjTPU2aMOiytvv0sfpnWz5r5d1RgeaIfYh34ZUZ7D2aUWTv8kfGzQPWTyTYUtWkdDVteACEh+1T6fEl0pN9OFT/StgBU9NyD3nZXR4y08/2OBDe5R9a0w7WXml5sKbUc8nGaacVwCcH+SM+CKkXDwXNDrw8I/EMBFp7mET1KOBv5lUbm7JaDP/M+8tFE5/rdzXTu47vLznHSQEhi6Q2J2yALbw7iZAFw95w1Gq4ay0Sw6BOgkqXdfXMnuMQIAUxvHyYE5zcq+10RT3rn85KvIXvQbbC4FWEx7x4YLSS2bbBTr9aaWTdmLMynWo0OrpjhSdG9VcM2n8JlbsN4WuaZtsrd8ozfFcwc4th2QzhxkMPPdpg2M+91alBAgsEtyv3e9z7AOn53ejGsKrx/io7YuWc/+eFu0g+3U/w20I/3k3b22oc3YMAMyhqw9YLM373e6j9980z/iQOgX7+60Ott1SUHP2O9U+EQKFE7U6EQar77VPKgzEdZAQMHJGO+6DLedUlerX8eicU5YS9JxFzSOU/2l6UcdRPKGZgasJFW3tQI4dMbFV1mwOLGkV5MKm0fh0AFSeaAK22eq5XX/DDopT7opX6sL/WuvoK+0ffTa/15/0p/vH+hP3Mo9P3+hd7Nr/Rheq7b6YY9wg3jcq2yfa3Xb/9Ob9/8nV48e60PH+71h9//SX/44x912B94n2WVkvl4rOxpZmZog06a50mVB6uxuxFXBU7OB5gcnpsz+8XYI7FPqlG7KTvORMl7xtl6U5XnGHfmU7MZ2WzkqWdJL6cIew24bIXzmKaQVI0mH5rhoFZ4r6ow2lRpswG3XzGcCbQPbLbjyA9kLjnIudLVzRUHPFsOfgoxEBGvUjyPUM/b4GfkTWWQNv6Noatt/IbQDXVvnl3o6nqj7WXBRpboL025prykz1LwzXI7AE08B0YeszK845SRN3Sr4X4byAQsk/sUEFeC6yBDcs1GbAElvrttuk4MGiGr+AIom0HX7hZ5/CnHxKOUyK3I8I9TxNwiHEsGPjrbsFTBHL6bs0RI8DVnqG0tdolFAtngwc4FCxQlACc+XR+AgGaoj50YCZRsynIKvB75bzrFn2Gg09E/OtZqoo4VTalDXbFWrWjwxoxuZe0KetLhWajiEGXW3e2eb+Kd9rsj8awqOJmLHZaa522DoqslDvrMZZVK/HGRu5USFaEUYAJbEqFT5daABSFHxfnmWsjdptnI02aPY1YuWSklJfQ9/vu9+FZvuruvHPJO8gGW//7SxPfmPCfMZzSNQsNZlcOz43GWDy2PfOcfD00x/dFKMU6F6OSwbx8r0RWOYClkbjfhnx6ByvQvVE2Jl+uEDnzUQSXB45BOepY9QqONMIAOLRPECmbQjIYMXxoQyIDqkRp3w8+iqXHOZ8ojVRxvAQmbYQK78C2wllnWcEcn6HRFGTYqHYIowM32VnQ7jTot+oxq8Nw+Sg7QKSj0v9uXgqLdrZDHlwYQ9TJ0oz2epIo8wEdtDTQWdkDDM5E4TlV3HPTc3h+YKAD+w91e75n4HQe9/3DkcKgyORofu6K+sOp21d2bmyqzbsLWzCTyQ1nh5av5ZnSmUbM6Wxv3FZZUYm6KbPlVU4+JLEV3ZoJO81HTNGnixeQ4YiASXYlYR1wwgYWQP9wikrKzroe36KOF3dA5zYLI/eQN858pb3ja4XZEzj1KAz8p4KS4FN4gmYYwYD/9cBEyzdGvRp+q+t+hqpop8CFd/w2hGXnHNM2a0Z/xG+8XP7AJV2nPbTYbDweQMAnaIzTmh4EmC2QzqOv4BeBRX3QaLw7AOM4GMZ/4qUb8tpJ5g6PmmTEJeKNAZfvV3Eds9ZQYcftoamTyicXkAbKExcsU73pPsOXxdx5vkcHhpJ+tmf5FO0li/Q44Ly60hDIchdgVLXWkkDWeiUYlwxUbi79lQq8hFzHRUi8hE9fMjweqBwzDvLM51Mu8CDJzfmYDda/73Qcdjqy4lG8uthovr1QubqTxWnO55BDogm3sFn6rNl5K22fgRaBtnqmWZ5rzFj3Qtjq0UXujbrRbsIcG5kH7ecPGbsPmwrhQZTPcDDbGMtJGMtgwSwPjia8iLIwL5N8lJc9l5X8XW//zGTnrl9kzpEfOukBKkBWqNWZPyTnoMA66urrQBROHFUBxecdDeY34ZUQG5LOpUjKDn0z/ToWV5541niZZhj7L0013NfCoYeoxIfXT8BPcVR7V/WzmU33vNnoJjZLO26yR+ZTBXmL1tfRx9Hv5WrbSc33zRm+7a7iWZT233ruk35/0d6280FXncU1yvKQfytwKsiWd5O7ACsosXxFhWDNPqMfQ5UGXepBTCnXbXSQ55uuTfrjMiirmfhrWA6RFz/0hZwcCi9jk1C7lzhuwJHMn8NqBt7SjYmdF93RpY9GCnNKpiVWCiRa861CbPOZCst4QUSA+PjPPd0ZsQJZUyQaWvEkjyEZlhbflFQnjiTdD4f2SQTqhHwxVVvgZtIBlC7CjE+zRRDOdNtoSqKBhWytoKyMT9Rr2PJSNd4P83vBv8eC039t+5utUbKJXpZ6rJfYA7UA7UFlGiyVnFd4xGWNRl+LdYeaHiXv9+MG/BXSvP/+w4wcV+Mbid3EhXbIOXlKPsx69IFZfXo/6+y8u9R+/faXffv1azy6qNhwClelOmkHlgAIHSs4qaaAlwLsw43fG/wBlGaRfAuVH45bElQHJvAHbE257Phhd4HumPvSRInmSRQZs6Ky8859DQinTv20W74hZI3Mgt4Mq+9zGmFTGZtYFB0A3gB8mbV5runyr9uxb6dmv1W5+Rf4rzcjm7RvN5aWm4UZ74sO3n47EpGy3evH6FduRje6nvb777i/64Ycf2c/v5d+U8H7yyN6usn9pWi6YWrkh82To82opgzTkjXJDC3V9xPQ9yePh2rF3rFGixIekdSuTxfUsXalc0bAt9ctlC9cJ5bbJsMCJqK1o8C5pi9y00RQtsGd0ifCqMPcG9uPjZtC4GbUhn4bEjBCGqip7PIPgwzOZGQuPQzUFCKMPIzYuOQy64DDo4mKjLXTcbjSOG+VxVBkKyMrYz/AJmnKRCkhZuYCcsQXFr2qv3W/iJPO44+T4N+QVeaf0yXl0KtSyFa5nmSGiYdrQm6m7AlZ8AgZsX7StT1yOLybkuDFUoil4cmbQ9yFQNl0AsToEnQzg3JZ9WNtuZ+NAMfaSyQJ4GySXUsIrQ1BJnjMG7JoaJfZxopED78cD35wTdGLxQoQvCdUi+46ItgSfoEam/AGS9Xq+8W1QCdDM9+x+P/FdvNeH253u7458987YTAxh0ZC9pxY//J2xK/U2ofr5q4VKirtvzttP2zCNPDfSYtCjCCpwBRBcKHBzvJhPKTGXSiJc3TbhkJfr3b7Kf2D7fjfxvE98p8yaj1UT35EsMZ3S3yPflgcqOJb7Qy+3T0lJBdv+RYYMzeRpVb4yEX0AEhc8AhniqQUJFTEPJOTBC2vqWQa0uUH6mdF3O5minJoS6EqNmrWDYDXgtaRisxnoWw9TcNZ1DjSAxCNokGUOKOA2KBJGXQEspdhTwxmjl4YaN1d5QMPZQOjiXMPGwlc6RC5s2waVl4R00WnWMW8tt60I03KnFr2hn/iyVA2CInJKyWHLbUZ95KYZmSm2K4NbeQrCF9oRlhOLT05FmYWssEAVJlApSUaG70jKuFKKNIxJ4zZrezHo4mrUuClK6KeiuOzKEdsTs+4IJhxeA62U0En4D+CEr0HU5ZVGqjKD4fzao+QtSgcf5LZV0ZimuhyGVE30i2a6DgbpIj2GyWBJzW1gX6ZuA94ywoK1hn6CAtpohrjoTDMopUsyTxaKPoIYL/xY4+lyjEjUX9Fshpu7mnJRIc45D8o8QMoUAopj4aAbqtwmbFcw4dzEw+gH8niceGBXsAg5thy8VF5UM7rRZyhV8E8RC/s6e07SZ7fxGIleGZJ9W+H4rvbsg+1OLBCW+eFyrCeEx1g4KgvIzIJYNVsGXOYDP+u6L7gU9oUPCWi53F4vaPiBZ1Zc4AfYaolFuD/vCSeROK70J5nSuYZ+m5tmOu32sILSkpj35mzdVOdtwzfgMWrY84eDqZq4aMv2GZwUKGjmE4TM7Vb6auo+eCgdyYqhicOf+bjTPB0wN2ncFl3ebDVyGOQNQUuj6rCRyoXSeCP/VE/bG9XxSg3UkQMiyuay0WQk8hzgTGziJjZ/3gAGMuWUzZRV5A1UdMxXXUjwQicx1wwev+I7+gAAEABJREFUcGQZn3JQbp9O9Uz8hE8UPQWinmy2c/+mu+3bgKlxzq95y/6tsK0Vv8gW/Vv1V3per8sy80QB+WJeJlWVrJCNbP6ur65liki+MvMpq8Bakq0NzAuKeE2zmfMBcf5/MKI5N/x51FhpPl+uny3/t/XB7dtNexARI0OK2K20t7DmHqi5XuZ4P0bFwkN51zrPmzd6Sb87bzzOYYm1gmWatT08xPKigTKpZ3oHKLMfXRQvhZVlvV91sYjeUgDp8n4nS7INQCITuuellj2GFVfgI/P2cbmYpYbn6VkJWdc6k3yWrYsFW7F5+2P0Cg+c841bB9Yrz8RSbGK4Q0HRWylLL7meLOttOFL0BzGvaVeD6/lgfKMJ5biRM4WQ3L41batX9AAtCCFKpz7x4cAzXAO2kdWwWSk3rGlPGoaCZhswbO/IAdLE+jApDn84pPEBkPlS90r1Hjd26Owo77As6Z46hyh/yFu2R36PJ/sO6heQbYujgEI9I+r7QIWPWcdqyiPHQVtN+ZJ3xBZPt7g9YivTRsaWOlAuYAAFLdMMLweYr4jKD4IqBz+NDwfvA9iiiK2L3u/u9d2Hd/rz+3fwe1EsmhTfzrrI4qBHuiQkLzdZv/niWr/99oV+/fpGXzzb6HqsGvAzzQdiMeGPwi9pID8GUh2RjRIxT5n7LwTq1HGigsnPID0t/0gg/JDi9okyLVdb6EoSjtiDImlMVZeA0eiHQASxEd9aM7NjYJwutM9X2qfn2g8vtR9fajc+1z2HPfflRjtwKFc68P4/ECMf/ExZahgfL7Nevn4uxPr+/Q8cAH3PD3Xfs7c8so+aFXsY2kNbjmNjNrQUdzhL7fkKMQMA4+b9l2FNoem9kbXoDnYypKl6DWsok8s5WYu3g/PWNCgg2c4qjQaQOTXXoKBCIYqyYFwKzD8CmuwRYx9Lndk8aoW2C50beB+XnHk/J6JviMt+2MgMP9HGzLNH3nMcVBbyxp68QQmWqM6evmgcRo1M5s1moy0Y4EcOl4axqPDh1JGVSwFZyklyZWMoS4ykho8TtiuUVvEhAdHVpkr7M6iUhZA+KXiXrahyeaUsKEZa8FWVOeR9esWG27ENW0/4kgOWPEHUt8xx6XDdGEbKXPJphOUoanhfqeA9c8wB+hc28CsUTrTnMg9P+ANNKYkEEiHrENd50436Ey+AI+uPDy99eDG7r45NzhKgy8xvgUR8iGdN3IAoDxSsZDzNanx3VCV0pT2HJXd3O7378YM+cJDtfCMMHtdxHJXToMo3yMGHplAJm2Fbwhg3EiLuP5kwKZqNKrZvZdOQV+EbMAUuO0eMp5XRSrSfU1bORWWQSgalaxP2WIuPLL4HDsr8m0y73UH393uw0z0HXLu7vXa7o/YcFvkPcRNSVZxI2MmlqGA0p6KM4URci+dNN3+6Wx9vyVMRnzpP9sRb3vOeF54LzqWURCL+TTNrxcyccd2h0F7KqCTguh7xijVAvytRswSW8p7MW1Me+HAoctTpdNGiLTjGy025BXKSO+010EIpKdN4oqPismHak8vseKOBmNQ47IHwQ1a94UPRZQ1lozvC6KHvfJTZMRoXbQQotl2qKKWspKxom6iQVcKHDnE5GA6P0fCnwznRtmnDUGPUjRpL7YwbNYLQuIsWEoOZHGAWoTwMKiNgkE1zyErIhu0oYwP1IhcUftgOyl5IQS4Zk8mt6kgM9rz5DzwYARbNCb+8rBoehqqEFwn9FA8bVfBSICETaMib4kCpKvYYzFsdUPRvK3U0+oQuBknUSTxIiVjhi+0nHmgojtEWPDGsBnFnjQibM+PAGQd20pLHRs34sdhAt9sWOrQnKNa8mM60KPgA/bMexQ8pBEnCRlZR9ge544QPdsvF56CbtIE6NiuYmBATi9vE/DowMffEcwcO/jfFxHcPvPBNjHNH04xh26xBk2YOOToE/wngrcfEYHqK8PIMNGLR4AH9mudGnrqOVYWidOQQ6Gg5wfO4WGeGx1UeYOJEPdRVaR+WaUkccKw5o6pW2wmxEFgOGrYpxvvEZg90Tpn/EuOSsGdgWI34+HmbmV8iXnTlLNHYWS5Y6srApksrHW4nIKFvosytivEyEot88rjlUQWIlXrCxyOn5JPbpU7JWUPCQ0zMx4P2u/e6f/+dxnLUyxcb3TyTOAPS4F/3LYPScMFzdaPsQyAOfsTBzzxsNFHW4H0Q1NjEteFKFZg6L2R5qZO32AAJ/cZmT6BpkGE+kU/YzJn2lBUXvsqIPDL6kuATlBw91yNY1kHfiH0G6YSuq+XChEPzWdCMVhCqlX2g+JUM7CVj4WGZB75XfPs0pIoCcwrKEOgcvUQhQwkb6qDgUXv66Qt1bPRoPNXs7bn9pQRlz82EPwMY26Qt9GaQLunxgFpGB/LZ5JY+Lpw/Fv1/SfJJ9xf3XPZL8Uvc77YKqgaEZJmWZ5QsyREzYJ8klkc2auqgrNclD//pZDtGLw199+0cvYj3xBmzli8it7uwjH7nbIsl55SJPDlTSE8oPMp3adiwnOITvxR9guTQWQuiHpkH6nID4UfJWh8Ju+AhLD38XXp2dxDOsmfs56yu8nama7bL8bEzFj3qkwW8HiFWqKey4CwKSTBnHOqfSWvX/NyGSlTtb3mWPTnuIT+7hQp5+96Yj6aV/JpWPnwKoSWVVWCKj8vEJ32uR/KACVPIF/KFz/3CIU2ut+gZ99B7VvgdByLGPa3tOqrz8OiWOPBBz7ygoIDRecqGFdpjax8e8TpjHmdazNDhbJ3rEUloJTpfOIgpRNLrlw9/zBc2UomDn2bwcVHZp6AqljzxesaWdIfOD3xI/en9e3337l7vb49YrGLbqAse6cxeYuCj4xrpV8+2+vsvn+kfv36pb1/d6OXlRhcslpm2xcY8rUbpeaMHdRpoZ+Bhzsu+L2Pllye/i4xfWiOhnAiI8bQOYilu+uzVosRzIJjTzdUczw3x3TISF2BDn334RQflfdVxzsyOjQ661C5f6h58gH83D/pxynpH+S0xucXqHXZ2xO2YJ364NClvJ21vpJtXWJ7u9Oe//EHf/fCdbjmcm3mI/Dcoj/zgyvtJ9yGXRLMzlppSTlirjGUDiEgVKHINzvKq6v0bBZZEGUORbQwN77VQiFzy3fs/7xcZTxIaZwk7Z7nOYjdsmhpd2vcGZ3mLwxvsV9CwZfuG2Icnf+dkJh2KTfhMjGdQefZEPtOnTNlAnwtw35MFBmXUQKtGbGbqGJX67lvvN73Dfub7KUFTzsQvKyY7vJSxnoBbS1hUwIKZB2fmWTlCbavRvpZY9TKvRZX28Zw+u38BLFhaobP7DObgqyq2ZmA6hb+NkiZUpJMvCR6s7bnNAGIUG+hji1e0i5SEfugk7inyFb1GW40W3KsuFeXiaqJoAXZCusbCNCMpxIpvSvaseRg1PEHJA3vwQZm45mJdxy8pYsa30B0HGjv238bE3tyYabSj9e8Z/PdcmGmNUPOtI9Dim3ViHToeZvbvR+3uD/K/iLm7O5KvqnzriHiVMkb7CV7YqKAxrxpUpyspivNCUqLEgJyS8ykiFaLKvQESU7bLLSPPgPsOuoJrkmEOKvQi7lRqztFmSkmJGBViNICSsnK2DH1MzEf6S193+1n3+4m+ztqx/u7JH6ATzyVLQvQop6RSskrKyiBJIe+037VcDP/CPRCaw6u2gPaXokbfVr9tJdOOwrIYp0q8gRRtuv2EhUTeFporr/1FBitXtYmO3l6ljmEfXE9nl+tY7nnNFBFh66XMHyZE53POKjnbNvUbEw3DUdO0Lr8BMevIF/BksEpXrD08BPTSo8dCLF6tAR7CSnQ9odyhTNOG/GGKR66RVZRLn+gpJ7lTuSTlIiVoQganfjWt//npSm4vJDPcFGi0ifd8nNk6jWRqpiSFraKEDykV+VcXjcIkN4ZxRLbVZnOh7cWlNleXGi+3Ktut8rhRGQf5pHuzGTVsC/Ik4dvETPBfxH/PieIHXvx3+50O/mAmNjNlVUlKLLW54F/iVSdNxLVKeJ4if2SQfcDhA589D98O7JmYzFftZmlPNyZixjxGP4Ud28yFuAVGsgWLBZuZ0CQmlkCjrSrbPzAOOwzsGLt7cKANstjLxGpQzaPEotOUhdvCRZCEQaeg1X3BD63UPGgzeuwa25SFIfmq3HCbO2XEKUESY6CMDhmqYTcJN0SomDFJXqSONH5gl7bHxx0HQB8Oe72/3+kDL+/3O9Md+UP8Paf50BRz2HRSzOXpCT1idIUfduM4NXQrc7xqYh57MfRBx2w5jiNSbRl/MpuQQRP8gb4d6OcRTPAzP2aqxKqp0A/ghbFKHvOZDtme5z3TkTgKEIAmIpdApmZWSYUK+MJ8qfgtbGc2Npn2MhpJhXtRSUPQRBsYYsGYwIG2DprYyMxsogPtqJndqB/0Ga8qsD6NSIy02CApU8Iz2nJj3PGL8Wh41LA9Myju+8yetZJPGvhvS/sbFbhEeUZesDamxE9qm8QYTfsfNbbvdbP5Tq8u30Hfk79V4SeZKWKS8YQ5ljZs6KTKnNUFcd3g1ZA18dPQyjPmg5+artTylWq+AAPIQMiklKXMHM34UgJZ/T9BQZRLZaFJCnnCBx4aiXmlSoZkmeGDnhz5Ghss8wGeO0LFh4hCbl16Sz/wBasMUfjUUK6g0cA5RD4ZtBdUCjv0hto1fCyUZ8q94U9MXMN8gPFadVcadmgrnIKubbt9/9FV0xViQoU97Lq+2zLMG0kPV4M1KvQUIjK4Rn8JJh4TeGaJeRdIDYJ6jEnCmPtRmIsbRvga355tiq6K/PtZjJTCZeuLmWTYkmFZ8e2TcCMMxCfLPhZWHK7E9OOSB4ktPkVvwV78FUDVdh4sf5qzjhGlZj4DXI+pqdoNW811VmofDcfO8g5H0Og5rzWdW+69ApnMCC56JgbSx8lCwPrzWE4OOyQYRXTt0wnoP7TrmYWN0Hx6s9w4k2OE1AXBlOCD9c0Iie1+om3KrGLAfiY9afOplisH6KEp5Q81MnGrwPRBGkFA729N7acqnjXzSA33egQeSSNjt43ILDeb4TGM5+4RpTzKFgp5nFxoSexXetztr+2vcHHn1xVFrBMdlrtcBCkxMbwueN2yJWsbicmevb4ttEBH3rTbutd2uteWA5wA/GiQ30AvDA51tuCCAyNjy4HQCDbAdDvtZOr8gGxFQV/Ub6BOezWDNVIr8CcB5zOyhE8Jn0o+slbPrH0z3eLdyV3sdUwaM8Pr5QRdkYdLlc11/IHo79691+/+9L3+/N2t3t3uxXcayyhziXfugAFM65p912+/eqPfvv1C3z6/0ssiXePHlrV0wA/HzXGs6FfelW0Yee/kiDeiU+LVLF7NJzh/KoTJwOPQIfrzAJ1d8V4j7zGX3CqZ85QUdftNf+Nl/zPWWa3Zr7jNTN/K0PcZJWUV9jwDL3IjO7644h/EzRoJ/0atAA44KvsBb50qMfNkT0x2//004mEAABAASURBVB8pC5SfQbE9OerD3R0ffQf4iS1A00Rc59aUh6Sc6RD8gY3k7MGUrx6lRlkj25Ei5o27332mFV4BlBwQ9AVt7GFdxzwN0M8EmphSUIFErRXOL6gLxUYFDdhGVb/WvCz3gJqCpn5Zz765HeHLdhw1+HvFBzTWwy870VCo5pFl7BABQXDVlhp8xWAjL3jLKo5Vqs7A1Pm569ATOhS8zAfIouJ8I9/cVgA5qSKr+DCDBlw/4YvwuaHnMsM86tZmv0EtdBuY0TGQxHg28sZMmevNBKEiC9h9G6GDGfsJKtrKwO2ZF5fV7Kv3zqb2HbFdC5iX6wD7ShOa+bZwu/KFbdunmFwCS0JuLlGQ5Fa5Z2a05zbOlFI0nDDAG5YNyqUAdHk2EnxKSXSLeVz5xpyZ05P8N22Px1nT1PBHxCMFKotB7OdZCGJPPzcOfpoOfPQdObw+UMfYxW/+HHV3N8XhD9tFCV+7XwNcFo9HIDuH70lnV1b0CoIwASm63AXkkyxo1IVhLFP0oVHiGBoOcOQtA07OmyrqKS774fGpPKfmLUwpYZ4Y5QItKsS14EBGLuo6XhPjdKDPez6kjYMPhVg0ZtD6NCbO0sB6MPKs2Eairn1wOw2vtV4hPM+sPNRz/gQU3TjjEDbMo4JZlZyVkuPKWDEu7pODkmk75SRlFPk+U7T70LrtuFuJ4gA35ysBrOh2zX5H5SzhC5U9V92WzUfhZiNxrsGkS8In+QqlWvFnZkJBw3FacuGpc2TgUVNHg66gDs7UBVLCdiIndKpi8MJhMakSnLhwkPuaGs662Upw7E9zbdpbJ4srWe4H3NT5Xhc7jwJHPgqg2LQdzGAtAdrHNy1oRL3Bn+CBC5n10GJgsh9EUMaiTOCClqyURd94uHjD3++Oes9B0O39XkfyEw/mRNvMWdykXR5It+H+NSliMNNuR+bllKjXtKfu7jhpD45+aJnEvY7HggbxTdRThg8UNWiAso/6YxnlPrA6YO+AvYn4zvjXlr4KnYrNKvwKNHyGIXVfm2Yi18dcLDTo8RCteSs3Kjsf+raLew2bfpkKKuLYRL0FFXsz8QlZ6AozbrdhvxGPKh9eOR4HDhv2CxybAKdkOxazHXRPrA7wH8GnvciPxDQAb509K+OBOBxMkR0ZpACyI3FBXUcOZY41a2LcjHlKmuErsupDoJbxN9GLpGo5Hamgue9nEPwJ9D0RC5YtNcdrpgLlzufkRbcoKYMkQY205BISEeAKGqtXZURmNtpV/GcZnmCSu86AfcqFbgMPJTaW0Msd9GkGFV8qH3YNPqXCFOv+iI6lWpVbU4kaVZr3qvt35H/Q1eZ7vby51fX2TqNu8fxAeVUjRo2jgKaBbRptceAjnh9CqalIlWeoZjZ0xnCBZWPAY8CcpTpzm7bgUyY+C7LztJIDkmOTJXJnoFoKcJsoXJDct4CUGvoLEnNgPfhhDyl5gMRFddF3OJQR01A/bJEwoznywvcHWDf5ZlA3qco2C3n/UVDzjqfbSLRjiA2xZUa2/gqUvbG1jTBCfqXdD2YCMvONOo32whb2Chtet7kCNWJVAb5Wg5agdF3eRJl6fiGKLjv+7keij7iOdalOjCsdT4zFwJqY+cBK+w+6gr4sVV9sZt2gf0mFLaAFDgznGBvFncKQcyP1HIydjDnq1sl/JoV/9PGcWvXB94qfHwPPsW7bHTNartdzLv0YLv8IeVQGCuB0XsCTUM/gerZtqpP8c21goyvGvcpRyYwJWYzQXVU/6xwSVWzZHiX0gOh6Ai76WmnJcEZBtOBUj7wrA0xqBdlPpxmf3YaBVWEbo133nA9J9zujlzP8GqMo67foS7CUo0f3lr5ZWCTesQSYJrIFwPQx+uiKNQXfVhtohq2FTlCmqgLmA2tNMpHOa1DGgfqDRSvUsJ6L2z9ziSK0iT/16ZB51wuQp5iyyHXqWFi4wPrUpKzfu2YvXKr3jO+EJOFFBz5ouXCJxzAy1fYN9KyRoR3kzprw2sPnBavxoIHnN1nP9ZjDWSPKoxr5hu1+sDypUqlyYjEBPqVZ846ASeFx4kNT/touYv2jIZwfJGwrxAN5r0GJH+ZUIA5fjMy6ZD3/0yivFc9o4yWC1xvpC4RfXQ369mYDLvXr58Y11LjksIT8S/jAM/2Kw5PAywt9A//18wu9pe7bq43eYOc19l5fSRTr2cXEu2rSNt8Tg47CoVJeIGjTnmXZs6dGnxp9oLesHX2+TcRsZl7PecvaPy7YErst+8ENc3mMQ6D37Af/8mGv724nfX+ouiM8UxZ6ivV3xM6LYYv/z/TPHAL944vnejsOuuJAYsvX2EiMSq60O+ER4OXk+pjpfkkxfyrvj8qTEGDNn401j40GcArnqxJ9MVzzHA1L7mfDpkED+iRcjgLbAK1AdFKlS85G/7RmQtLNVdqp5L3tcRwrOo2RyOwRShpYobJ4pXgmBgb6kYmF6APdwm5maWCSuB6xbCBh0+/DhK4f05LRKeLD+MDH7b3ud3u6TytlUJsl9zNTvzDnU0p8VDOfWQQb1lcQJupoQVJt8BLPRuJOcucthM3US9gTtAJxoR4xqfCVPdWMvOUsnGc8ExBI6BiCAvRcr7/HLE/U7rS6/gkZ/USvXU49V6qoLimjt7nYaMMBUBkKTXa9Sg0FXEHMhRReC2uqGGCuOY6Z76iUhRVkoQ91fEBlHKop3kcdeNPm+saEbdMAfNiGYiLakbBoT8Apfgo/KrrdDvrooYhpZia2KvD7uoWOGMNGcWNtNyrvSdOGfoWnscWEzSR6ogXul+KywgJsh+iTN+usBUliDC2x671awnJWYi4VkPjGySsocT4VKfEDcL9DChO0MMEzGBibYZPVUVQ2SYWDiEyZdQIFec4ScLt+FA5HyUup//nSgYONifzEu7k25jeorRCHTGyMJH7GrCMvwb2xrxwezdrzzbTbzbq9m7XbNZ4VKeH3sBk0bgcNtNvo5MT4Ghm/x3FQTkkfX/bvqTTxrJzLqMf8FjFh4NQvdDxUCyxzH03PYVnj1lg0Kkwj8I15IM9TmyU/zxN9rkiTUspKyUHPNGUkKPMuS4s48kpSRm2kb5uhaCz0jzgnrLR5Zq0wcI68TlfqnMWdw/DKPKU4jYjlWT7XEA0mHEhK8oXbqvSJLimlLBLi6Bl0STYB/GgmUyXGICvjp7G6RtHKSqnbh4lnPBH3XDM/lE/KWq6RSTbyk9phLCqlUKdXagx6bPDxusJHfqnz02R1YaWisST/Z8/cybC12Oy20CV1XgRJDGILWNxckUCbX3VMI287lIeOhZ+A27OuUYl25HHE+Q4PdaJRdUuU1dUutM8SayallJVSUoYOTJSBmBUmTSlZIs0M5P29H6hD/3eUy4GET1wnVvSJ8gmbzFMeTGmirTVflRQ85Ucm3o4nfLc/xkN6wM5M/cogRkOpKCiNNuoZgooJ0WmScpKEU6kjLRQzmrgdOQTyguAHe65+aBrLeaJOByry4ZDBNFBHk1/Ajo/hWM74a7qiOopVXR9r3TcYJflFba5xo+vyg0zTPcSUy1j7AG89cdFq6E4oHzmVORCfA7HxYduOFdAv991+r/g3nvuD/Kt+RhwKscj5YGh/nHUIVGjVnkE4ENcOyrC5J39E5+jYmHq8pqaZQyCjcmKBSJVxqHSm+sDHvAEvfP55KK7om+sQK0Ez/S7MqXEcVdKApaKKUsSoNXgyUdPjA8OwtrTwZCOtY05tgcb4u1YHNmol1h0xXkLGqHsRpTt9fLDRDHQb5c014Cu7pkrMKhOg1QnrM4PMW4efsrb5A4vMe435VjdXMwdAVWOpytSzhwk/Ev3TQL/oY2UuTpLqwM39yLy0AhspG0ueTWFDxb/p0qgffFXMLdzq1OULZOE5lvZpQpn/EnorrGbeZaYBbKMWcWgUBBC0AJVJ4QOV/TxATj5Q9ItSRYt3cMy/Gf8atsV4e+wHXq7DdqNhs1FxrPABdUahaqaS9avrVCFzSYd97xzypaywqRhHbIHs2KJA1Qc7DIDXeNS7LeLrNgfazfCi7UaFyoY6/qkDu44a417lDxLbt07Utz6ZRECYtRpzZeNeGb2KVKBTXIiE6Uc0MqebLZ4yHzHuv/FRAQJmJPcl2cwTxJq2yM55i5Zav4xEf89V1x4hO2PJkQrQEplguXUZzJKcN3rW/ZiJmnPmTVcfV2pZx0O9nl/uiLsrMIvoY8JorQ08KnTNB3RfnD9Top59qeo2Vl7kT+D9KPBQE10UmVYnQ2SJjePzgFNh2Opyy57qihhZ5jJYVcYlQKYusHHrBLh57rh92Kh2sr4KFvrg86IGsSyXuLtpJIsyhIQp7k6AQjdt0uFqnYu7V2Ezqz9WXqrJ/mHMxSe4emYojaXxKHM/6Wr0fZWH7mrMWtUSSpHxaCLJrN+Z6GaqAuKGkJRRIjkPHMsJKd8VrIkThxwH3hYH+Z/aTDhcWeMxIJYXsaSjSbLzHKBlNAf4gY+HgXwJTBwCr6ja5Kwr9qDPLwa9uBj1hg/WLzms+frqUr+6Ac+v9RsOeP7pi2c6xz988YL8E3z5Wv/05Uv9wxevwUv95tUL/frVM31L/W+x8w0HSN883+rr51lvbqTXF5U297oZ7nXBe2vULfG4JS73YC9xCKS6Z230SFV6I6+EgWOW5mHURMfngeOJYaMJVPKVVU/aKucNEdpqV0f9eKj6MwdBf7g96gfW8XtJ/sEHZjQ4Ruz1vr3c6P/8zRf6r19/pd9c3+jmuNPlfOBIZPIjJKKOh3vdpUkHMIcn9mvCt4Xybp7BxDptHFmzJ778ZqjhdbxRloDfzYZon87iUT31tVoGGj1wWYKucL6St8455tAXNjrE2HpuJHdyQdSj7szL8wgOKLiH+7TRUcTQsWsD0syHyqTR/Z8ZH37IdNn2umAODRweDpM0VNqhXwJDlgaeywHbCT9G2t4yFoWJezw03X046AM/lG2M8M3NC6VUVNnfzewlc0ka2MNL7iE2JawA9lxHwLe1jk1iG0icE8hR3ticNdqq8ywLUi4qeeA5wH/4uWZN6Bymysd3Y7QSz1BRKqMyezzvgWZl7CXNzYBvBjx1awCePecE5okyZPNy+F8X2rBRA9jH90hZSknL1aAAX+TRqYohb+Qrjjcwm+c5rZRTlX4oMJDJwL9VJeZMDRwxMGFzZn/nvh9pHZ66BVCo+EhgHlb2jIkXbaF5lyXaaNOEKWygi+loR44jZbYv/ElYzzkpQWU9eIEG75gG4G1lRmsm3hPOHjB4oA6PmzxebMslAlGYG4oLR2in0Z6I/EO7s/x9NbPvr1ScmTO46amFrwpEjGhzNqiflJVTH2sWX6RNsUejv414iispKdN2Tpl+Zg34OHhfBoaR/JiUi5TSLDFDGk+BqZHzpJRnJSzTLaWUmL1Z/q/kLNsmvDoyQW85vHn3btIPPxz0/t1RH94fdft+1u0t+DDxLUr+w1Hvkb/7cdIgX4IeAAAQAElEQVQ71qEPHPrc7ar4POot4FsCuSRpifVMAzVeGFWeA42YNc8B5HKtjCqeVAI9z5TOUmUuW2pUSZY3mCSU0W2gkidMlKEPL2QJZBB8427o4UqwuKVUpJSlbs5KLfIhQ5yA8K1Bbdr+VAortluiFJivlK/Jdr0EFJiMHk1wF02koHGnQgJMz6jW9VLomDeS1PXdOGtHA+IKuW3TtvmQu6yi2JIS8cNleS1xrPKiZxkhp1wBzrpoD16SeftifaGPJdQbogXYb0gSPhdmTmJtSXzHNh6QTP1Im+2ocRzkw4xSihITK4JH5fjwxMFGCxWK5ajz195SEv5xE8AZkjwB7LCWy3wjCI3CpwgVPGYMlXIK6IxG+emW4oNstbGKm/tDo6Z+OB2YtazTqkakGzrVCwQTvMKLTjcgSkPPg6WsTJyGXDSymG/GUZthUEk52vbCsbuT7m+b7u8Ourvf646X/939Ef4o/3XyPU/d3v+7UGM/c8gzy4cV9xxq3O126O3JH+Q/XjVxKOFFSbSbaDfRTpL/C48e3ei95Fjhb6IkDVLOCYi4dTSCc+SldTgeOQgxJk6GJxa7Gf8rvW2MTwt+IjcbjH/FpkPCECFpoMqLYoydHKEkcXIt2muU+uVKNWxRiL8yeIGJcQ5ergNQwiWsU18ZaULTNAdt3F3uGMws0BO+T8RkT6x8QLYjruYdqz0bqT0HQMaRcvfxSD8D5PccFu3ROcAfGQPjgK0A+U6P2lPHcDszK9VMm+5PLIgsdBWfK041aMPzxvzCcSmCk6AAv/UJNInYirg04lc968S0knj+yjAq8zwaTChZN9qKdsQGgsoJusRJYT9LzEWpqIN8lGdKE8jIXadhDzCI1cBZUyTmKMP5RIuBSn4OiBeR+Klv4+ePVQd092rZq8hBLe3J32tik3acdmrkrv1/f2ID7zWlsUpVZE4Nn1LOHG4M8uW2TaXuX1DKg4bM8nN07fWOp7RHv+iL2+3opS7rHOUwzhvnthPyNa08a6Q8FqyTYs+lmZD6I8cvQU9dl8udqYoFOSHM+Op3ZJFkmsivQKJG3hB9M23QGdmc+HDIRtbM+jHDG5OQubwiNyTmCWsLlCnHnZggd9tkYnwT+ufo7Q6M08D8ypqWNqeKLXTdPqwqcusmaJKvir/C5gJ3SKGJfJL7npAZGSpcmaE9tnJWBRn7CK0g2+XUNu84wZ6S85afBGdMb5lWYTxfjLPij1jb+ki4CNibLNzfSOzkCkzgUkQG75YcHEKmI/m/Jj14bR+NR7WxueY7W6Jd8ysUz/6iZXPArj6SL8VBXDEYxdgsLISKYcuU7CeTy85hpTVvfoFFC3vW3CIhVnCfkiPu/VsCscazdin3h1oPXLfnuk/Bo3ImWq0gorLnk+2bngJB4Ego+G7AklDn3pOXW5fkU6Uu9/1cz/kTXEBjflaCpYAsd6fuF51bOmINWN49bEfYGJp/AJwrddhIqNuG0UtDZI1guJGcDZzV6flex3ylT6H6cEMcGeiMiwwMH+KzJvxCDl/942dsJn5AkKBiEzTd3al6I3S4i0OfS9aJ5xdZr662+pLDna9ePtPXr5/pm9cvZP7XX77QP371Rn8PfgP/Gw55fv3mmb59fa2vX1zq7bNLvXm21ZvrLfxWb4MfIx8yy6+73ttnF9S51rc+AHrzQt+CX799oV/Z1qtrDoau9asvoBwY/d1b2qCdryn7kkOiVxxA3WwkzqRYy9y/PcHx2jexhFdkWSNfC2WQEmhZmujzkT7v2V8c48DF9Ub0McTB0MzazreW3lH2A/uVH8ncYpbtDNGW0CRGRVs+6r+6udY/vHmt3371Vs+3mQMi3rXzTpuxiq2mZg5C5nbU44v2QtDfE2GUfDKyYj1nicd3gUwxQN5lmSc+owMQZJCAuNICyEfJZU+F7akgI1gB62Qde2vMKWsyeOf5fdjgDbYNSCp+TdAD8ZnieGjkBTiAwiy02ZhrTfhuVGhlbzXFu7kok8/yR7n3cpRQy7sE66FPH0tOast+rjCmvDDVeEkynOzPHMuCvRzv0BlrDWAEGfUk3okt7txIjsgK1xU2jIYeFA0lymnTHjStNkytf4aG3oIGbS3TLHo1BZ2hvT75qjN/RLnIi3kCOOCa6UytDXmzB9AgQb1/pVjONPwRnlYy1m/winoVe1WVhaj54z8ojboisJxCYl6xgJXWJOqJsgzN2OnjhBzbljfKFGXdFyrQxqwZ25avUtcIPxCYjxYq/aLujAxWc6Y2E2ZCNmF3z179AA97bgptp4o33ZILM/4YQlooZvrRBykzRgkuWQacmHb4iDdhG0p5zjTOPLPFmYOjSt/rUu46Cju5P3PoFvKBlDXwreQ1pAzUZm2kVxIHQNXrqSY8m8i7lzMtVSBl2ygZmpRSojxpmpP29+Kwp3LAM+kdh53vOeC5vZ2QTRz+THrP4dCPPvwBPgR6/2HW7W7WPSdl04wZDn1y+JOV+A5xlCbG4giEJ8kneKkyPhNrnX2rVGpK9EdKotta++2SkElEVfjXbEHC96YcvMeGYaKO5N9+ETYS5fRMDCVC1C1rLmlKSfI7t4SPCT6FTG4hS6lIGV8y/UjkxTVTNuGYo1iFkH65by3zPFf7hRKJrKiqrCQPQ8I5z9tB0kBhwXhOidIUzWFW4vlLNSvnQj2QskpOgSwha7JegmR8KMhGbA2pKPM8zwS9ss6wsCgvtr0O+bu1zlWZtSgnKjk1boxRBrZToJk1i8GQbcz4i4ZwQSwTmKyM0UzcJ/k5y9QvKhqmJHFQOH1oyq5g+CNtGAeVYVDOBWTEHYkuCzRg+gD9zJUoNyCRzCfHQ55YfpASNhNuGIKKfEODWMlXwoVMBDqycl7AIOZSVPC15EUGTdR3PSNxMyAEwHfGgoeyYbxBKw6Y9hLfm28LzK9gCkVw1zweVmw5y+ALJPuRBpWy0ZBHlTzgSe/rxCDd31fd8SD6r6p/+LDTLT+FuL3b6z34AN5/gAfm73xYFDp73e/2nOxOmnlK3FyijznaKsrwidgsDn9Eou9ZMSHMp+AT+aSMd7bnh9U/hTmwYfPL0YjDEjYxE5PTk4p5RvxaPKSNsXEoXLfDfcyS/TiHGBMwE2cfMnmCEm6Jdo30lC7xtI7HxFQ8XNZVXEmyDqiM30xMZ3ZNxsQDdDzMHF5VHVnI+m/ukEc2LYc6lh34SY9hPrAe9KBzBBPlHZMmNmhH+j8RhyOYiP/MAzkj84M50779iFjgk2MRbnKz7z2Pz8RAS19X2sgHGl0yiFFlgY1nghimISv5wedZTOZj4ETkGyHooBo8stzj36KdIukBIUsPeQVvfeqh2W1U7Kxo0UZDIsOrIGhecYzETEgTOkdKd9C9fPDTypEFZ49sr2Pd6cBP6yqBubh6psuLS+UNBxC0Z5nb7PbxtAxIM3NLbBr0+Ko9a31F33p+vVtuOz3WizKFzuMInGQdT9rQyz1vmfEJk6HPmqyOKm8opqHquAHQCXcn7Pigwy3aTqIlRGGusA6UyhpgCAoySECgsSYEFn4mr82FdHGhCj1uNtoj4x2uO95W/iOid8xnU86H+QlNZkHPIqBKw0YpD7Q7MJsAbSaQgX0YoIM2zIYN74cs17/Hv51BrSOYgH1onme2Bc0gsa4cmf9+BiobvaQqWmVdk0quQLQ90a7hSDB/kDe0ZkmV+rIdxjeZ+muFMoqw5Lu1TD+BusisMrvVsgggaxnsL0lrzTBFhZXC/puTXVnx1JjlT2W/JL/6Z/pUf5XZtsELQSecKbOMRIyts/IT5cxm5HOAG4MUwnOWwS3KpYOJg8KaHMmOEgWd76WLTbYbOITInp7jQWR/yJ0l2znLnrHhP/lKJfs+Ba2xHV7LxJwyb6Da++LMGc5Yq7gKlPlK3SVDPfKsV9wp66EJJm457r6ttswbvcR9AGRIq0kXg16j2zUvNaQrYEnIexJdDPDAhrzXU5chgeOOMh6vvG3hOstc13YepSWtul37/G5tw4quY5y0YUihHuuplVbgZHyYoOD++lGn9+J1dYpoxiHDv+0zwl+h6N/uecF74DWnKW/4ocBbDje+fnmtbwKXHNJs9eWLUW9fcpDDgc5rg4OclxzkPL/c6mYz6mY76tmYA1fQRyhZa/6asosFV9QxbrZbPTewZXsvsf0GPg6Mnm30zbOL8OVbDoW+Bm/Bm+fXeglecEj1jMOqy03RdpDohgbGIPMDkcSHGsEnVjxlrJVihiooz4VjZbEjw55QYOYIgyVdt9ze7ya95xDodl9Z25nba0wl7Ge9ou/fvnmp33AQ9vr6Qj44K7xfR9rd8D7KtJXwI6Hv9JQ22m0uyNwMSIJaL1EW9JQX6/kCywAqMlLOUabPXVkflSf98st+VtRn9rUtgEEZCrvuY6afRqHPGb4YdCajl+hkQA9XY94JdGqtzGPlGE9KONdYrw5HTt5oJjN3Mn20bmVfN6bRVmN55WXGM4sSB3Ly2seetC2QkuKy8wA3Iotrbjr2NV2QsAGHjmtgTfIeln3rzN6vF7oEnUjmP49Gu5iiB5ihsm0YjbqVfANsVWMasl2NPfGBg9kD+9gjbTbaJDRop/Bz9bfaLnGQx4BS73Vn5nKl3sRcbtStGKzwlUOO5jx8p5UaTvbCdAFt2b6CohMUHeJc4ZEsihDnF3T9c1lVxekZuE7F14SvMW6oNfIzdY/4d8DfPfv5A4ewE/t2qlCXWBHzRqYRuYquQCJWhS/jkhP7msSznXR5WXRzOegaXHLwenWZdHGZNW6StzVKGVtVzKfGx3UFM3xlvrRAJfiN+NAUw5wkfNN6UVcg0V5yEfsm9QCpEUu50uofvjXKAiGnUWQZCCTsppTxuygzZv7Nt3FMGlj7CgcgnqfTsWnH+nLvg+a7qlt/h941vislPndECLCEc3YGn4RzyfOc2Crybsmo6IFmzGrNqEo8eI2SOeaCRwEL1EtKwnXamFXtOw0NfMvYTykTs6qJ77eJeSCuRJ1SChzV0Pc3acNuyuIe4uWWFvpArGctj20lhnXxbdVI+JJSkkA1lFTZ5M+mwF5XSTRLv0ybFP00XeBCOtQ8hxChTkrUhjjVRRgkbpYGUtylSl3jke3onTWSCGVoNmxV4uLvZn+XztRLlMT4EqMhF2XWo8w45Vbwgbx54ipyTD/mobCcmBuDNtsLDcOWkqzD/qDD7qCZ/X3BzazlKiWrpKJOcygnJkFKSSkltJL8H0wk6tKAfgKJMmPRoQJJ9EVEgrIwo2iDdnKMNPqMRASZIDAG0WbKSRmdlKApK6ci5wOFPEHJCQoSug9+JqGMDcVlew5ugExjUD05mdKUh3fQx6nZD5xuDL4Wr6mqkFf8ndFnMuVK+7Jfo0rZAigTfsBv4cHuvunOv2p3d+Q0dh+44+Dnlh//fADv3+/14XYHoIv8jgMh/zbLxKLWsJFEG7mw2RpU2HFlbCfL6bM+c7lc1iF2KZEznKdO8TpuGgAAEABJREFUSkm+3J+Zh/FwOGpv7KEsoNPyUBMmet51Z+oyRFRzHtgHYF8E7bDc8IPeYhGYl4fScRM2tFwpSylZN8n/NVrqOsE5p0dXYxQYEz9IrO0x0Tm7kn00XSf/zMI38xDN9GFGOLPazfQxePIT5VPQWZabn4lzL2+aWcBn6k4Gdaezun4gmRLMgYRrK2CZB2KMRE86pXNaL/PMF/eIyn5ZuQ8VH9ym26drUslKQCVpBc+4bNrU5q1XHQOZSxJBTC5w/E0DyO2HK5oawWM/F+lMt1HmMXXcKzabiDFUMeddAlKlmRbgR5RqHARVoMyMYENq2nhxNeoceQEfid/IojNeXDJfR1GTl6Q4wJigE3nsRTtVlQno8YNEk43Migr/CIyH84QNO1anfhUtQ2m7YZMsnGgDZIDM9iCPE2UWNKjrBc/NfMh4Ofe/d4FtePeNlZfYoURKxPkEnn9CpIIsP4F1eqWMT1mVdWE2GIMjnh7po+E+wYaOxydTXjhA2XAwdLEZdHmxCYzI2f9zko9VYp1ZzDMLe97vZFrgR2QjZf4AK5KnFSZzwGvSgN0Atkr4KyUab9QxEoNR8K1IlGqpL+qLOeAIO67EBZ1+ZwyyyGU1bLY0SAXQjjI025q4MmNlPdhINewH+5nbSQP7tPJU63HeOgt8fmQ8VvhMbqnzmdKT2D03TgJ63HvTpf3+UPrz3Bwq5/cQrDf7tfCOc7Be+IJZbkuevc8iMLE23nhSAa8zHXiLfl3Q4+nWDdejvBPGb2X+ekrLjyLj/GrFvLHmT9RCQDqJzDAtseX+4BuFkYcidHHAWUrhOwfzyWQrTzXCnrtPAUleXz6u7JIzaYyLnw5kC4GLuRxFzoBTLZhPrUGntt1+dMge0pPIr5TK2PpkoqjXeCjl0aWiCyihAe5Yrnw6K9DzqFBlomQFqkiWRPVGGcFAQIbkfllnZo0IObLEirfJmQMLcbRhVA3Mt8IHZ5kOuuCA5NXVRm9vrsC1vuFA5RsOV3zQ8ivoN6+v9e3Lrd6+yHrzTCKr55cS5zPyx9flKHGGo22xbUU7WdKY1VGhgGJeSzB2EBQD/8ePIG2pf4XPL7dZr8EbGnlz3Q+e3tK4f9Pom1fP9M3r5/oaarx9+Uzuh/+JGt3RJrMq+Z+FxR+SvlWDqt7j315b3olb9mfjac1zrFkXKZ2ZIbzCtCc+t+y1PrAZvz3sdes9136O8cG9WGevr7O+eHWpb79+o7evnuv5dqORmA7HHXSna144G/qXQQKul7Cv5UrQRN7I9DcBG25yDfGeeYCeXDGHnsh+MpvFewFIQfVXXTW0k98MXsQYO0saTniuNkr97JCNXkYeWe8fzJPE9oq+ZQWt6/smx97jQOy8V5nbpD0HQI02M3vhknLsAxv7vIH3VeIDq1FXbLrMPwJzXuyZ7A9DoEprzWBP1oCAafcvo52U7DQ6eOWaCh3vifv/ZQNZBU2JuqnC/xToGOEOG7YjdI1K3SbEVbQksf1lHytNMHvm18R8m9njWh01UkIv4b+ojmd8z1Qg5scDXJ7QRQcPK2UNnZqRZXsBzFNmJZo26TjLmDVmWnRsHC8rNW6252ciypwPJDQ7ZNuuTLvdWX10zRS4b9PxqAPfLgf2P0f2+CImsQ3Bx8IYZ57JEmBclmd0YI+yGQZtxlEblP2hbYxj0QWLz5bD5wD8ZjtwEFRAlg80hpKVk5hrzALmbqUjM/Hu3wjuneRxUVzkox9SxIBx9HdAfLdMCr0aMkW564VetW3DUWv0tMkHL4mDq0zjA98KAwuifSlDkXn7Po6DCv3J+BjNo2+aGbIypNDbbDL9LvBF1kvYU7bWORqZFj5xZ1we7okSJ/ttWDOlzBrAfKJg5l1QiYdEe8OoTOONGFh+JFYsg6LLlKaoYz3ne7/FlUSHaVOh1xlkbojvmdDl5rYrbdlupb01dhjAbgqIVqKaZJPdFLxluHTKm2HaoPTQTyFstNMljAX5RF1IWLWNRCXLzGvhbddqhvttefiKLY99OOJC4LruZJTTB39/Hg/M7DkxJFklFQ2lBE0qrBU5ID5WHNdEudBs5CuxyeiUMvL+3GpIg9jyyYc/h91RM++aImtzO09J/JelnJJy8EmJQUs5SeTFFR2EKvKr/Am10jmIlDvWmMyzuPwwY9OOl7S6wgNPxPoAEnI6IbctPEmZO9R3ZDklpQRkIOehTsgTVCJvOA9VTmjR5pJabfIECX8YiMjjHy12jQyJh4UO8KJXjBKOBRW2bA8l+uBBrXzs8uxL+FuUVfBh5Cf02/FS24ut/CA2fGV+irWJF4+03zftd8DUOHR+x2ntntPaA4uXB8z25b4nLPNwJ/iZdmfcIZSSkkSbCeoJKPpm0EOtwDESfaGvnmBEmTpNmbjkkiWop/SEwcN+0o5FdH88sJAe8XXmxVlFkRrtRtyqkDVenQ0Zpsl7Ms8oedJOTNo9L5sdJ/AH7HhRnnjYG3o0RttJNE63Miiwg3IxzJcob7Ql+rRizdMLKeSKq4XNYOPmcsNi+zoTD48zzxMvRHyGmQjeRHCNGX6GN7WP9t91vIDP6K6wrQDGMdnjQYtkiXOCy6IzkqAZ4ONa1uC7D02mhufcajvao61EvcyLKMaERV2YaVg3TeQtT4wV5piJTX5OGi32lKRKBRcaxC9BzyHykuNrDFIG5JsbYNGI6VHVx5SM+2s/W3IrhrhMK175KZ6DNmaCgP+ZV7OEsfaBRho3hASw8MNQV/hdiQFgrrhZ1EN+utn8komxDX9q+OQqZGXawpLtLaCAhDnfO6xjc8Zi8kROMofM0mzGkAgFds5oon10LLfPCT7BBCXmCeQF5ntZtyUut2WgIsOHEhPFpo6i+4NajI7d8CMZQDig51EaKdiQH1XlQ52RGI/sHAI8YyPP7eiDH7Ahv2Wh2VJ++uOhNJL5vMjUNwrUds/hj6bMx51/er+hc25zoH37QvP0GAdI7otjG1FGj6mGNYGsGcUK/FtFYi6vsC5V0fHdsMS977xnpLnPwZqGmK+f0/m3yO2NYRumn0OUU0g4Yx4+pdFByq33FB+Le4/63fHreFrP0uqGKFhtmD4CaxjFpG4t1FEwfYyK31V+PgN88FTWwHh/UZsq3M/SZwaGV9yZ0t/ARoNzhCtqf9RwSJfyXuh+OBYdviMndc2fv9PzTygxwZHaTIBGHGu/C3nEeGJcy0AJVVJnns7DUpSZ9zo9JRk9EkYbNv3MwHYBdye3Y2qYR42xoV8wbjFCtEQgbGDAa6JtBchbz/UD5BN1E9R5kw7uPWGt15hQMBB3GYxLbJeiSKsdU0+DQt9MU5RW1qvKeTjzjV18Yq3JddLAfNpikbML3bB4vGb/8+svXuvvvnip33zxTL/ihOfXLzb6+tmotyi9uZBeXkrPR+kG4/ygPQ5oBkkbYHqO/FSGoJfjC2WYkfOI8Q2Bg3iGXI/0oi6HVQpqfcPtXWTJv7Fkf16SeXtdwtdvOKTyPxX75otrveUQ6/XNhZ5fjLqi4jYfsbOnXVAP2CcOoh0OgooU764YN8aGrJRH5soIW3gOpXs+Vu84CPqw27HfmpD158Lzr+Ssaw6ovnn9Ut/4EIiYjoc7Dfd3xFe6SKKfkwh5oGEVCWOTgU4QV8rqeVMQethPC2QZCD1TKfT1sxfKa2Vshd2P6lhnFZrPD7aT5TXiZC7ggAVT6Rdl8PHOIYZ+FsgqmgxGUfe87y6sKBgNaszMg8o+ZQ5MmpmvjTe9P6aFN42NHebhCsA/Dn8yB0EZ2jcFmYYy8U6SX3poUV3n6Hu7qpmDFnehLOtCTkku03I1GmoMsBEGaBsFSlsgYfQpQg95UPZn7nSlkRUKGdXtV4UCi2a+Tw78EPPAnqD/cA7/XAaEbmNT0qCTKf2aFlRk1bIlfqFrGXmtWMZbOWm92sostEIt62jyaDb6a9/IMBoNiPEQ3xVSpULFB9GW0eslep6sHtByoapWKwewsypr0MT+ZQbTXLFHTfwa2DsH/OwMhS1J1gjdZHi+O4bU6TgMlA2s7EnF9QzrjSMf0WMcBsWBEKfRW2MsutgUdDNOCz+a5lbxvwXf3EcgruBN6QWlij0/4+JvgMrevxIMq9IF6otyBWWKKuCORs/N0C/zqSnznZrws9DH4kOgMWksWSO+bbeDLi6GOOAZ2dDRDW024ptU/CAx6ZqFzuVb66A7UC/Jl+2vqAjs8QKcjL5AZTBGrSUxBNFnlJWJqyynqrclDIVEfigj06TQt6Yj74kj37xMSYUZyjORFxchxBYMMt8btMvwAZvBUxCUfMWAY+iYmp8bes0KUqZuAQkgURziuJw67ocYj3j+sYOYckvOgS10ZsDI9ns07AZsMSGzvvWgJ7vwVgEkebhMKRbLkGaC0rBj2IrwL6Vuy3PB5RPxmY5JdQJtUE4bFZDyKClH3NxXx7hySJRaRjpoSKPGAZSNhrxRoi7LkSaCfbifoPSEMUspoa9+uVHD3bCjXep7UuNhbA4Q2R4ktGDaR5AQdViX3kY91w00Bh8d9gzRBouLO+I6qKoyi9zxSsYyTCjFf+ao14k8cFEeRh7kQldciQcixcJEbfPKEpSiSK4WNtwObVYi2BgQtyuPlKyBKg+X4OktmZXrZYm2kqVk7YvrYgptycNQSmExYRDGjTacII9DUcanRqn1ZmI6VYlnX/NCIw/PuoCdrIS+6xjmRbxwWZWgOk6e8C38SNwz3iSwJOygqED0KQQUVmwbvWbYprZzM86sv3a24ycGew5xDkyakOHkREen0Kk6QmccPTKz4kPCFF0fHhl7Dn/u+cnWgcOkiTI/oI3WE24m2guQySqyDyWbluhz9DWjjJ4A3ZUv15fzOrvMopuADPLWcx3H2cB19fFpQWf8ngn2ZKAwEVT3vdK//kA1HtDHY+NYhw2MU0VUCTT8oUlimgJKiWwOvir1yDcPQ5Ofl8rcty23s9qhWV6AKNGJgXmTMh3BDhL5UEXODlIpGSQlFvuG5UYnGy25vkHDNJQgHYk5pnPgT8JY0gA3SMQ+wMIh5I351VgYom/c4plwGzhCcksLKnXV+VqhHRJynrOK9cm2sKk8KA0A6mZsZ6bOXCc1aBiKG520fiAEZzeX9Wxb7HYq2u7opZ+/u+0wbVPAfhi9BgIzkJY9dlKFr/SnpdrbWKn1AMVsBIlaNTI9PkMdMACIc6XRik3DBz5TlljPxXot/12hVKoIj9hP6KIoYH6bKx8VVQM/8c2HndLOf0zsTvkW7PkA4CeZI7gAlxz4XPPhcUNMny30ej7o2mXzTtZLxw9K+xV3SpTliTLsb6izoa4/3IwL+n29GXTpnw6xaWLaKVXiMNEtMNPn2f1ivjb3jQ7UNFCLAyDks2X0s+WB4AzKIx3LmXKRxwZlqJFx4oEwARZDHiWaIl+o61LskPtcsqVzWA+3qUubZGzrc6C467kZZ/4d8LStbvKhDzPPnyGodU2tY35F5Bu2P7UAABAASURBVJ2BMam8q0y7swgj2aYRmSha43sej3O+a/Z7l9der4tO9yjDtOdqYCmxDz+F3hcqLvorcR2xCJoalptW4m4PjNURy4M3YyzKHlOzhvUj73KMVDoeLIWmkJMJuRwhCVnUDGqdQHQ2ONlm5UZaeOTUF/ZxtU8oRGsKGeOoTJ+Z66itRUHdmplT22YscJt4YfbTyLH+9LKlkonRhad792HJnpWbnRDbB/NustGmMVOpyyrtVKQGynDueIoAuNdiNQNZQeOJZM3wgbH44GJXqcy73gfUl4TgxXbUF5eX+vL6mgOUC3CpN9fGVq9dts16NUqcA+lZljgLin/i5LUnDoGQ8T3DGqjHyNJH8qzwacDtQTOhn8l3ZPrxFAPzz6tV11e3Tz+3YAMusMO3kW5G6Tl+vsShN8azrb58dqm3nFi9ebHVFzcbvbra6gUHQc84LPI/0drGYdA98+Oe98PEe4FoE2C/6yByJBPzw+9EQRuSA/ujO/ZKH8COw6ADH0fem/iXQ3BfV6zDb15e6ysOz7643OiqTdrOd7rUhO+0gc+p6tGVnEtZWpBWSpvRPpQkcXvIZ9SBsnKi6gr91JWjEFWtCAkZ0qksmLPbednKE7SYg56XJ55+NeoF4B2P4JE91COzJMtSsgcZW4bYZ2RmBRSdGW5i3nqWNzQaBlvDoqGoLUS874qKn3cOgASIiFawKVNHCguYdRV4xOybvJecOXCxsPAOLGVQJs7WC6DjZ8uwhQ4trTdok0LnnFJO/xOw3Up5Yx9b2cMajbzruAdZwoY5hU8uOvqHyvxgdsKvifk2U4+EKbTDt4Ju5gAma8au3/GN/s/0up5B8B1JwdKSmCzWafBGZc/Z2Ec2yzHf1K+K74Z9tf0VbDEZI+GL8EHQDAow7RC2tV50qNtocfAzs/74h8xHnp2ZTjW+TRwnmtaQsjbDwDcYGIo2JWtEVlJSSkkFH0vOQTM0Kyku2jBdx6awDxooH7F14W86sL3YaLvdatyMyqUoUZ6iPn7Rk1O/W5O/fyodngziPwWqpgMwbwpm/J+J/ykmGLErDXsec8MR6r4luTn/JhCcaF4pJaWM+Ax5UPSvlKQyJg3sx8ZtgS/oNlXWQ3+nzZw+kZNoq4MBg2+g5yn6XEL15DMOu05Ct6Qkx82xkRLfjZP2HHZHH+mbuGg+4jMTG6oioSadSMoSc5DwyZDnFDaa4Tlm2iS3221IbI+wpUDUQSeFraQkgabGzFqhT1yYREcnVLhmpBY1Gzzd5e7KaJOc8TpiyH4ie9CxHkBGCn/tc4e9knBRp4uK9p3h0NGHQMDvgkosZiDWI2mgLyMRGlXSqKFsgmbkQ94wzy8Zc3bzfGj4b+Pubvfa3R7luCdqFRo0zVquRuTdsebG4f0xfHIWb07yKBeTBkxP4HrnUIuAUQWKLkzYhTaC5Ka9IHhSV0ZwZvQ6eshdbtgPTJmFtA7aMRcwvyARlpy5LxD5BG+qs8s2G3UqHZvdNjDvlkULXbXRTzTRayEzX7Eo2SatSOQwoeYiFh4HuMpXVi6FgRk0erHYMijjSD4rpWQFtZShRcogPSCpoFeoN6hQJ1OWGDS3U1kcJi8YoNKeISWJPuKCHGj3y3wHntv/E+hhBJ1Smk/iZtSksI+eXxIHFtM9GzrDi8MhDndm7XiBHBZ4s7JHfuCwaMeBz93+oLv9Trf8JOvufqf7u50OlNtHvFC/koSvCZ8DJdH9AnJHylFCLqiWy/X9cLlviygI6urj7XqAfsig1GMS8B7sHHR9jtgRrlXOoFXqMQ1ECESxmI4By6w/UzDHItVU0Xe8/LJBrGgHu9YNObx9DVDoOT5j1HOs0aZ1RA/FXEgpqzDGJTYKg1IuktLSBobUlFNSdqxYvE1FuZDLjVdJhlVhu6zJbWMFTRcCO+1yESfRhg8qTAOJEhALTFLj+awGC0hb4jLHb6VVNWSijnVmdHj/akanIctpq/HiRhtwOGYdaJPuok6bJYumQaUtaW7QJOVEn5WVALmg5pO48oqFyQtFfJ4aYnc/6MKv5ZYrbK8S6KLjMtdxsXlKIiXuAYSouhhUNvUCGb4jrXpB0aRLos9GgzbkjcFZIfjKxr2BxMHL4M28dtrEQc0dhzUfVO7fLfhBw/6dthzeXBzvdF2NnW7QfU6dV+mgL0rV223VV1vpa36S/jUfKl/DfzVO+pKyL7IpGKteg5dl0jPq3mDrCpu2u4FuaGPkgGjgp8vFh0M8x5nnOIHMWpDoS8L3TBczt5zM+DMqyy+liqwhYzowK7Maea0gWpU4rMAMYaA+sp5ihnT2ozv2Q1bi/lTT+RWh8Nfc7MIC+7ZWNf9TWPU+R9e6H5UvbVlun00N64tnx/xTEPYQhY4XJHKWOW98XK/HScTcqdCmQbVPJ8p7wYnpWRxcmuv55e42DWerZk9zsz8J66+IsV+0T7LI1yhaZe5jCCirdMRyWJL9zGsR+Yf0oPNE5gJAouChfs8jImXacMws8xpeZ/wJTDJPV9Ei5YIagLUuJKY5Qti8WCnwTm7LtMP67lcA0eN+IXByFcP8Ce6vwWODLOwstLd7yiztd2m2IkU9VZ5LRTfoEauPAlZhqCOe5lfdEFjbwSDj3wocKRzp/zhktpm0ER1hE8gLwGtEgV5Q5znlby4uOPS51tcvrvV6M8r/3MoHPi+y4rDnWuIAA36hl7RxSd0t8KqyQR5AH3M6AfnwCYzobQNFps6P0um3idY6W2SWd1T50GegHwOTPQP/Yc1C3uXRPvqmnO/IvxX0GgNvOK365tVWv377XL/56oX8R6vfPr/Ui6tRF6y3mYP1+e6D6uGeIBOfemTgiC52+5KYld2hzNoGKBXffjpMVffTUd5X3e9nHSykjvvygnX9y+e0+eVzfX1zoees7bp9x6H+jpWj8s4EVRxcAD1ciRlhCGp4jU5pUAapmOJLMuALdEUeVDJ5kJI+c2W5yFgVznkXrnnTJOsbissy0bYz5jNMypVqVdwUl4WGM6YeSGhivjTLoOZtJi32ZZ8N+tiYqZynyf/L69nlZcMMa0BSKaxfifeXIp+pUxzNWdZUIQYZR1JNxDVLdQV1cbEhb5TDqnFjuWCtkCb26EcOW5y3DSNjS+j7cWpNsa8UdbEcdVtt0A7BK55WFM+p5QEag6ItwYrL7Vtbtkk/UsYy7kKQSHwuyP/qYMe82u8n7XYT822OvlextvBcm85os2VXfHzSD1PjCO84MkWjjvvmvPfEltl/yxp9FI2a6Oxa3AyJeaPRtxmJbczY97dN2EDWgHUgkcxPcDwO1Gr40FTplL8v+uEPfaFyJbiJfg9D0oYHZ8NzNpSsklIgSfQwAVNasUFQgRicREAL/gckZTQz1GOSoOZtvyAPm+gOzKMta1wuRZl2UCNZewHO27z3/zPBmgic0b91Z5mf8H2a6RMuNTZRrWUZUu62kMOQzDRiIADvVLmRs8TaKEVatSxXarLfTA3hpnJO0CSbr61q5ptutpP0Xyc0rDaJO7clOb+wkOYs/UvYI6uYB/TFJlLOGkbWERrM8BU/D6xpB+agYyGuBGie+dlA5dsCAbHNiQhTR/CfBO26bbvm+piW3TcsD8ieu4X0yIpQ9rekrGQD6D1OiawBIdEUWo6F7QGKnKvUfyizxKCcOpFcSGwcC7Mh47byKxXeJYMYmiquJF5H4me7oDFHGu+DxjiJaZrQID5pVE4b5bINWsy3wjwfNGbkHBTNHB7d+e8Jv9/F/3SqMbcc28JhaEpZGUuR7LoHrxLNuTVVIjkzkDNedFqXxrsDlY9A4qhH4GmuH6HhcF3QGOBGnaaG/eoJTxsTbRxZdQ4sTBMPB1nK7VZSwsWEo1KScB7XZFRulcYNrInCBei5jkG9BKR0+s+8lssD4PruY6XRik/hF3Ztry50Fi0Ql0a+oUMHFEAm8l40TOkkvlX6aMyIoOhkBnZ7sdW42ajw0hW+NTxq9iMlpcxA+CEJDMoeHBZkCtDAOoozbUef4UUcjIbMqATdi2FznrjgRPePfEw+aJSZIqA34Zv7N8s5qeGjaF85o5FZYKUDY+Exud8ddc+p7T2HOjv/n8zA/YI7PhA/7O515/x+z+bloP3xSN054AWv0QYdocfuK+gZiTbpuQq00N+SM3xRLkam+ynqWL2biM7jrKkoN5Lkt40fNAk18qaokMiLvnaseYZEhCLQiOUj0KLzsj0qhC48IZb7Mi9ztjHufTwaww4waJ2QuYx57fhW+Nm8nwvbAWFf7p/7O6gUwEFfYcOSiINSwYtML0jocycvlZyBlImXoZDaycb63uhkC5qauBqlVA6nJiVowpc+Nyj2Zka0wYKRVCQ2SimQqZexZRRoUULHhz6VZ77NRY2Do9Q20FEVfp6K6jyosd3O46UuLl9yAPScTW0W54KaJlFGExmbpJScr8wx/MOHlAcllykrJQBFG5mEqk4XOokyQ1BxNSNzIzVo5Clr6K4QPKLuA3qndNK3Pycppikgm4C5jNFi1Mzhj2xKCdcT5YncSrVcqC5toeTPLMfdNCbVRJ+Mg0o7aFN32k53ujx80BWHMJccwpheHd/php/yvuSw5nU+6C2HNz7Y+ZaPj7+7yfrNs0F//3yjf3y50W9fX+if31zoP35xpX/+Ap78b19e6LcvB/3T80H/+Mp6F/r7Fxv9mh+3f3Mt7E36YjjoBfafcaDkw6AtB0Hb/Z3G3Qel+w/S7k7Jv33kAyEG0bEoOaswX/MwyHGt9H+mf35OevezeKTUkMcAok/YouczCv5twQo1P4fUOQTBm34Kbjl3jc7SNnqf4hFb0VYNu/FZoGsdA/bflGxjxU8Z6v3uGr9E35rWO6fmP0JBsoLnOZeiXHLAwSo5i+wJa0wKwg7q4xwpPoZ4zIUZnmtGCWFdgFYk54OJYOPh/5u2P/+W5Ebye8GvAR4Rd8+FyWSSTO4skrV2LV29SK0nvXeO3tOZc+ZPn/lBc+aNllF3q7q7SrWxuOVdItyB+XzNw++NmySrS3oaJ75uBoPBYDDA4XBEZpI5wGKgGSbUQ6kBjCBYDCCfKx7cW1a7E2BvyRQYA5LJvEHmTov65J3MHcKyl+HyRTbbYG5VXETo/NKVkUzyKScDFdExx+qVubx5gsMUbCgD6/veScisj4JjZbJgcsmSeZlS8WXRP5N3jYIvSfe65s16bTxsrSNkRNKjOR5LacseuF6CAKwYQ3eNJ571j1qsBeY3fFyds6d5eHKkRyfHenwKjo/18Hiti03Vxbrkn/A5pbIPeNa05gMXY+BQZK2dhj020A3lQ2LCB/sDaL+AnCBJdwzUjuxMhZ0GTI2Zn+uhKKNic4HziaUO41n4eZUZgC8NTED0s8kHQYU2ZyjldEn+00EXq6L894NOV3r1fKOnD4712oMjPTlb6/HJoIdHAwdRDTsj74qR/kx+nFj7lcAl1sjGO7SZVeP5NPg+0tXWh0Bb5JMK8jUDpbvUAAAQAElEQVTxW0nEc603nzzk0Omhnp6fSKzT8tqMj0GX3a+C3sxL8z5AtHOIot4ltiuJ5EWe1jBjBv22BwXfmtzSXWHAGhDNHdR83Qrn7Mv3pTgwR1eJk/K14XxQmEDqOAQKiGbzZnDYpKBsmFdeGMu91FpTHzjokK6uRrWy0mpzqg7tlIt9x4Q1P4YNKh5gtzGxxxMvsWIZVMSL8GRsaHJhk7qu332Ndq02sRcdJ4aG75lxaugU1ty1Cm2lPWzahutQhYTXORiwNgKyDErlbDMpByQ5YKnb1U0X2UjdTNjCfoAi/iN4tUgQ2acdP+DdXDdd8Z11DbYcAvlgbIfPzaCOKW4rD3ywv1AfAhk+3Jpoe4d/zlvXeVP7jZgnShkyx8OwTFzmD0GY6FIXzYCuHXZnW10N3rpNQfdjtolswvJEhYkGt44xa9GWwwvH2nVpRpUOr1ahIx7WNbSyXzaKY2FgI0DH4daxyI9w3X8qDFu9NcYqQFFQISQ86BJeiPZFeRjkC/WFnRXfa6u60gB1HVFjricutwSo23ih2O8F/tZN0BdT96uP1OTDXSBYcUJVUgHYoK2eIGvayeEL95wPzW1YblhOvhv4aj9TjzLXLtHxUmCWoi7MUTrnl7tbvQ/XmSEutwnBTiRojnOCJocmeJ5Wq42G1VqFfuwYJ8+/6xusd4lhUeWgzu16Xm05NHX9UFGpA/bKPAZR4avIQJFxp7aMDt/hbhMZt535xh3j3TjoGdI/koIy91jiVSoeC9GEZGfFRdy4K5cFeH/viTZndDlvcJyQMUjd25sZpTlxBdwCJe++FZVSVci7caaldvncTrq54r3AM7vl4Wt2rKNVHKcZIs8U1tb/jMyLke07+i+28p/82V53vl+l9NO2iamyHWRziiTZl9bUmJQ5UWncgzOxKLpj7AVEcXYueZ7iP5kyEDkmjDJJtje5HTo0MjnczkiB7YkIR+ATCMIhqH0T1zLAmJMhCkgmlErBf0I/qJcIBypEVnmh7HoJHJromxePRsdoXrbfzKBsHkflfCfTqdS9aHiE01EMaEa3B9jooBn0re3t1NVKJReI/eSiiou6glaKZH8ZlLCvOGq5yzFB25J9pIok9K0DzLvNCaWWvnl8LekwhqAks+k3ZRjpGHY/JvrdDNTEBI9SFPjQFbw4xUuj88vJlL8WXHMIdAj/nfWE/49lhg+IwA0vlhxLfMqYYtv2Iu0HloH7ClcoS7mKIpCboueFtHpyBnLyAVDNcaEbjrKzIPZQyrofCoU6c8d8z76SR0uWU94N8+i4Uu/iWuwEm6ayz0OWhE5DcSRWk/u1R0va5TKPs/PtQCd5Xs4TMus45phxs3hQVIl1rYMGfpVaDRsVXiKFRb+qEokC8EdS0A9xBSjEyS84o5BPYzn/OjZB6kLdUMotuIPHnuHHZ6wRg2CVC142hYOcQtsBL2RKWml7SDjf+Srs6IU2tHWU0LTmdHql1iw71rA60/HpKzo+e4VNROFAsLEBa7IHdEgYkwqbUDIjL0S7GfBBm6Z66er7PFGW9kY6+raBIVEtQ9D2epa52FnXNW75gokDZBn5pdy2jJQjLGTqWDQwhtWgkYpxfqTkLvpf0o0gF/LV8MVAWSP8TENbdAGHPcGBS+HgZwCbdqnN9jMdX32qC+jj9oVeK5d6ftzy4OaTV4/0o9cv9OfvPNFff/RMf/PJG/o3P3hH//anH+v/+Okn+j9+9tEeH+rf/ux9/bufvqv/3fgJlPz//pMPZfxvP3xX//p7b+pff/y6/tV3Xte/+PCpfv7+U/3kzYf64Wtn+viVtd49G/TGpukJB02Pa9OjMuqCPpzyBlqzlvl/uTuY0s2B/hYQQEYviiIlJAUBDHEhczHcvUQY1fjvTmiJcws1/02YDU4YXSD49jKs9lJ1W/4mvKR2z6uXy74pv9h0Ga/C3Kgu1LJvg+sdljn/Mlze3BfgMpYFi9xlUGdYAmtyi9u8mSqWUs11Cyp7VKiRBbOe/RY9cFuJFLiMagfJZc6afi32ORYu/Tpm/Vlu3pznAdPK7AHw7Tbn9qsKa4awfSveM0v7zqZNB+weeOYpzLIDCnub5rKyH/uZzrJ9XTLZDvFIX9vE/mguuzWyZzLWhYwBuZeof5fH6F1m7lrW8a0o7Xytvy47rPR13hpen1xi3vQQjjf7RPpqZybWqAaWvsw+uZ7BMsAhiHgrKP89noqhSgBW0ONB8uHPg9ONfPDz5IKDj9O1Hh6vdDGsdM7h0GmVTq17gIH5NWinFR5UYLpinXHUjRW6llf0CrwBIRL7Jz7dxs+pMQYzBP8yCrZnzKG1jaWX93VHinJ0aUPZ1+GgbbpAuRM69H2g6YHsEZgPgqT8K2LEIf962PmpXj071ZOLU+IzELeJviqxLo2nrfEuoE3W1Ql7k+cStnJ+D0QG2fW41SU/qnmLWShLH5p0xB7yzUfnevvpE73+4EyVw/rgAMhjEtlfKagvrkA/oOrtdnw7PfT7dg5hIwxNI/oT8UugO/VRjfyMUZ2v/I7cpg5h24ZlSX1bYOGfjIZmIybK94cf8yjw0l0euwEKBQGS0hdxBbSWwr0IFXdXIheMZJSBfUlhDyJ9zq/gE6OwOXmgujpXVI4ky4qRHph9lTgU4uSZV6jTkHu2BLZ6ohPfBoRWkoaYjZRD09hTCnTabcCHLdf+U/HXEzHGBuNaaEulUilsAblohzIkHRDy9N32vglZCUVS6om2G/UMudAMMvMdX0Q0CnGpNVSL8rJfW77nrvHLh0CX7NVvLidtyY8cqswQBzFGQAswP8M+jqythttotOG+m885RSteUXpr6ky03BM3hKQOJekQE/7u0J3YB3oejlPjm6PlfnH2pbOHbNpxKuq/KrW1j/i/5cHYbUf2nZO2fDv6T0kwTWXjjnBl7RmI+cDeujgGJYhBqJjic4UWYkJoBJEcPztoAzyPHb86fvEgSNDuwIFOWcPHTjkdpF5gTdguqrRXS1Vg21CWhPKi0yTxGcB3XJrEbAhTCZYCdcassx9veNRBYEusFvI8BlJR79qjQwF+cMdWV+uOecNlQDztY+CDfQnqoipUNLclrqJaq1arFQdlK603lbyo0e9Bvgo3+qUDREFoUCRq3EH4InX6EirEo0j0zePp/8nQjkMehk++gvolQo36lllnIki9u1SMSsg+B9mIQAtb3HUL7a/Y05lkrrm+0bHRAEZJwrjLF9CIleaKt/elFEo/RHuuKpo3NXR7dfwXmCmM7LOLrWdkGxYALMp2ApsySujelf0Mlaiqpcj/9akw17t8aJt/ncsHQcDf2j4UurnhkIdv8Cuw5aD7mkOfF19e68UXNxwCjWo8I/4RO2jPvvnZlONAW0XLxSApFbqsxLyXH8yJWTrx4E0MjGljJjWe9gRBtt6fCtvNAGU7BM22wEQbPgHNCbBDnlGzN3Y55CuoE2b22KvscweETgmE+I/ezQ9AoECGcMLcS8RBnnzZH/rlB4cIpI79dTvOJ+ivyxvKjSdpXgw8uQw0CETbo0NvgbVif3ADLTViOWLcC17DAdjU6OgsSB0GbuSBcWzsY2eMIqpqGVRYcEqpOVZL/BxboWO9GWLudWybGrROe4RcdEX2dcqFrSuITcFuFKYcCCQTp9E7xmPLie21wSniNb8gLLgyz+J8A7wQj/Qr//SYuJjYUWdbxTz2IrAaxZwsU3K6d0WESiz1ioSO9hfeZ3/6Pm8SERBj1u3sbjsvKWU9ywpckVSSxi0NyTxtBSVh3iDv9qOgDx/2nTY6AWPYGTuJoZf5yf01eCklT2wn5vKEzOM3jy1eN8NzRFQO2X7BfiHeQ1lpYMO8GtYqqlmOBnxJmA8JD3uiSGjFjLCOVFikglKCI/mGr/II40/S3M4wuU1x3C+0bopfQp9lltrYp57tRLZs284VyoaEaFVtJfkAKI4U5YjaG1paq/WNFCeqw7mOTx7xUnnA4eGgK+bGDTFhCeFlRwzEVUS9xsuexYk2kZBH1uEMiJNj7meoNeqh5yLYnPNkxVBbLUEooBgmWY/MnAKyAPblZF3jZflSZd5IFzbWRWJehRsmPvf0C0Iw//H1kVgZW7S2fEBtNWirVdtqA47Gax1zEHQ8XuoE+K9oPT+W3rso+vjxiX74+kP97O0n+ov3n+mvv/OG/vLD1+Ff1Z8j++lbj/XTNx/ox29c6EdvnOuHz871g2en+v7TU33vyak+2dPvQX9gUPZD8CP4H0N/TJ2fUf8vsPNXbz/SX7//qv76w1f1lx881c84EPrxO8/047ef6nuvP9Z7jy705sWJXuWX7Af07Rjf/X+fyb8Wxo6rssnwgdBa0roW+ijQmCGNfjdioISWqxK+BshDuN/n5bmZ0m++LXW+ufRlaZmN78V/rK7LDsFk3tf6ZnKoa37R8tO18Au1LIE7vMPvekieIInpdNDcBG8ste91YS8kiCQR5b3ggN0bvS0oKqwxbkelIgUkznBlILhLVLWfDQ9ZFpDjBwL375uAQvrKzeyfgEpfaTz9OOwX1kl3BnAkHb6T3HFL/UWnoGl+0agLc0tt2lgEd3xJ1zPPjcRa1G5lzi91RCt3PL47LiBlUOsazns8TRevHH7nE4sulDCnaBnGpb7bKrUwXLZgarVy/zmaRbJtY86iC8Nj6nuicP96arnO5jijkP5C3cW+d8o2gopB3lHKYhysyNZkfPBzCnO6Xushhx6PT4/15Hylx/CvcPjzYFNEVsdVvCXEmiAdF3iwArwl+AwXTbJOeDHn81v3Io+ctgrBqWjVUrQChbmTqEj5oWSoRfyeJsR7FKhlM4VTKcMe5GwDbyhVoa64Jto37rXvUy/KSvZ/kqmPCfzXwwxeYqgTEOqW1BOHPNIRNi/WK2JxrNcfP9Dbrz7Ss4cXenx2rAesoSTeBRPYqYw73ifGxDvUscAk/cUkkSj50b1lfd3xc+7W9EZq0BWlhFtPzo70+sMHeu3RQ53x63rlRZmHQBgIdAJKDfnq3Drl3gok7Dq2rDKD2QDjOEy0l5S837kLqI6Vb05hcd4K8/TrWIpTxZk9Mp+3QoxdD8fwPf02u9cze4e212jM4xnBhGVoVbgFlqxgf7t5xpvthy6vtvr8i2u1dqQjfpg6OnuqsnqgcTxilI9YmzbsJVbasknxgYRqRbcxDjvaGdVjwuwkod2Zrz1pU8//gruQBFMjqMdTwx7cf+LIH2w79vCdBy1ipQjelsxJ59l2Z70u6oGO9XYA578JrpTjeFhIfRx0Ue6NOvs62+qWE4coxNexBpZ7n37Dd8UlH5Evrm6U4OPx+npkz9Y4dOlAmkYD/6jEFo7+KduYsO+849xow5Exb7n3vfkNYB20O32ybjM1YJy/Rca801ZjPIyJj92mHQrb3cQBz6QbPkL8T03ccKh2w8GPDxH8T1Fcb5vGbSfmGCaVEqpRVVkUZuq55U53vFSiFDFXpKoZEVJCUsFf97DzQIPDxQAAEABJREFUElww8eHV6JyfITnw1oGG5v9qFCXSMEZI3TrQTCWSUEWYueO7RIgShCBj24hNZy8v5k9nznTaUMKeBfUNrFuPyo12mvnetfC4i82u2zGY4HMcJZYd7eA996guYbsy1yvfkisW56HiK/EhEDpEoBcS9zuYi1uJuGKPouKAUub+GiM+jDS6ZewmHMZdRQR6UvAf3ZBl9n3+dmocPHd5HltuiMu0cyO5ipKn/9rHDBVF525AhG33s1HB6HbG+tK+baERDATIOlAklkoEgnEwT3W5GK9077LQgmxEsvlF5DpZaRFYb4+ARglaCok2DlWQKKIoSlXlAHPF+BSxHvGQbXlmr653rGc3urq80eWLa714ccVBzwt98flX+vLzS91w+HPJwc/nf7jUl59d6+aS98wUsp01du3jxLNlBI0VfMnkBkNMNALkwomFKx/mzItTWOnGhwDAlGcS56sC52YU+KKC49+EysIndBsdtl3DbfhhHnkh4ZN8UV2ViRhRyEZO5owvEe0KghwpF/yCLi5PgkNQ3mnLk0jwEaHCQ2pEBBLl1eifH4rd/iPedZRflkWBM6Ei7dH2tVIHaYSQdAUqUUyNJu1HvkO7c3RgYlEpaK+GlTbHG61Xq+ynY73lROGGgO78Au6uTz/DKJKNZ/vkqe+J7Nj5VM91MasE1aZsh1bh3S6V5QkW1GdkVKPCVS3/CXtop5eNuoab7yl3eyLeYjGRGCJeiDPleWZctL9CEQU3jaoSA3xVVPgBmLpdJnNlDgwsNsOwUnEeBGVRi0IggCnjFPAFOlC/omf4RN/U/bC+uDrOdKj7KQV9wWcp/WPK6B4sB5aJdpT6rmOIuiGlHD+CPjD+lf7U9KGq1KLAJ0WgJ9roxL7x4ppYXGdMrGKNSUU45bmXvol6BnVL9qViCxS3UVRMXb5HYf4hFRqJ4tYYmI7dzoPi1mspcmyCOhTlguk6M/ANvcYbvPfJGoAVhG1KF5PDyEkz4eMBLN9HIXT3n6gtNlPhDUxud9cStCc2am0jH/4Mmwudnr3KAdBj1eEiD3+u2FRseUlP9r0I63fQctkl+pxZ8wkvt4alKcDXu7rZZxcd4sB+iiPveTPrsZiBovtEDAm+zKbS/hbQsNAv4Wy6EI0BFMly7nOyfyiwCY09ShlVwVDmQ591u9ZmvNYRhz0+8DnjIOUCPEbnydDyr3J9/PhMP3j6UD9+64l+/v6b+hcfv62/+eRt/ctP3tJff+eZ/vy9J/rxmxz2PD3Vx483+vC86P1T6W3gwyP/1TDj6Up6ylC8bhxLbwKXv39a9OHpSt893+iHj4/106fn+isOgf7mgyf61999pn/zvbf0b370nv7ND7+jv/nBd/RX331fP3jnNX3n6UO9/ehET/ioO2WNGq6/UhgvvtJwQ5+mJv8KfrYu+ZE3MH9WbJAHaGG8jdD9y9POEqJm8sdR/3jxUloW5oDa/oID8Z/MHtZdeNOXDUwIDMifnGzHWCoc8ovsT6Vz3cMIlHmGImqMg+3MOhNPv5BYOsNl9t0wb1h3GSPnZ1hjou4dUk4bSb/llrbQ4TH6Rg2Xv1xgzyxz2QLNPbL4Hlx+T0DGsgVkvzEtbbjQvlk/eW7Je13INnHeMojlIxFw3RkUZERNATokmDkVVu6Z8/2wxPkDVHpXi/xuKfVA/hKbLlmGKZK5r2OvNJeXgx7sVSkIsM9l+cxPrG3uoenESm/gF6LCc1/p98CkWJG/2Gz09PxUTy6O9ZDTID/7PvxgiaCeEiuMrvdgKcp2WB5lIJ7TNBNMe1ImWDJ4lxBd2mm0RwZ5ZqDow3I/SOWAX1jLAGmRNDxI2wgaa5YBq7pCaR8zm05k+ShBD1FwFG0sTfRxgor+NPjGW1DyvxF0wjiesbe54CDo4fFGr54f6enFhgOgFetk40eAaxXeBTFumR0j74kGdavivTjNzcl8YRUtuuTd+eLFja748PVUs7tu53hVdXF2mn8S6OHpSfph/yqdDMwFvppm/LC3JL/7O5me3sOQDnmyd8mD5Q6npAmTyR3ewpm8ifmjb7/2OotCZvM2S8wu/nb6YD/doKnf88yIbB4voE3ev+X+ikLXLYwhSd6WWWfuIxYQem9/ybfMZ19t+Rlmo9XJU23OXlMMD3UzbQjrsRo/ZDX2NttJMjQMGtnP76Yd5RNtTnwSNPRaUv+POTrx8ZZlbisYP6NAC+NYdIOh65tRWw4pJhaZzkwJfuSjYezVHJqJ75VJIbpBPd3DRGjcF/fTcH5uaymAZnIEZhA6DlKIGhVnm8iJgXjo61CYbyFnPbVv+N65vpr0gg/Jr/ynBS6v5X/D0z6PnEg0MNLwiC22kdjVHrP9Kcs6fcVv65CfJuebOnVdbh/sk6nbNI8q/VfCMtsfYXzg4//ZzNaHPnwHbcENBwY+9Lnm2+jqZstzsGCX8d3RHk0JIl9RQpWxq6XyXAWRFRdRwzcHfB4dpTwKFBTX4XmoCFwjGIXmcafTE3v5nI+uj1xchdoRIYGIUFBX3E06eg29iY52qOeHKGguTwipWwjc6aLbtzGdyIygYcP9gc0yj4WBO7N+054G86aoMYe65xffug102ulus4kYjXyzAx6CG/bg11vp+howN2+YmyP9G2msy1dIxb37OoTNAMoruBfgFEjN2xf3rWS+lAFa+TaSbmj0+vqGdnecIcwtrQfl+AjfecAU+JqguOPPxKBOHBg1JofzRkOWlMC0fVljrjR0vJ47bg07RnpW8ImFoiNoTMBEowFmHiX4F8D+mhrUcvyIZYMKdBW5xoyu1iRSAtPUn+vInPsyKyorLYrfQENyDUXRfKHT8a3R946doLRSWGPgmV3hRVX0Kk2RPozEwodB19eT/AxfXUJfzNjeTBq95jDWE+gj1rBZsOJ1cmCMS0S2S4+QJovPOJEdxAm/e32CSKznycbqQ8yVYOHYAZ5PNQw3B4qgdSDMdfLa886Lzhgd2t0GtmbasQ1oZKLN3tEKUEIFB6OEEDHJ7VvfU3GhhC1lO/B7apsGCiTk+AZzm4I6EdwJgG1HwMdc7P42Gmv2D0dsx3AboULNIkEF14G4wkAcAA/JdbBPvDzMWcd0Hlw6Tp8qC9R6vdJqNaiQb2oaeUB3LHJjH9VwYlk45DYLDexhHyduEzrjPm4ZO/zGbR64pnxIyHTi0tPX4M7wR8VaVY0BmNaUi3vqMgYNm5jPWFueKHe965p5iEqECgd1wyo0rAoYNNC3Sr/qaqVa3A4w5SColqpayRvWGVYq6Ccoi1IkfIky++t8qVXVv/ahu+KXrtX+75NWbETwcNJvx6JDuzxfDMl9INqiS6ATYWTMpom4WN/0Vr9TtgcErcCNosB+Td9XGoa1VuuV1utBK/oysAEL+u52J2I28mB4/IyJRbXTjrCURKG5L6670op+2N4wDPIDKa6MOwtZ4HBl3lbGrqpqIC4DcSnkfQLXmCONudJpsxIb26giDtSb8GGoqzxYHCibtl5wWQGY3GWQ6hB44qiMtGjs8HBLrLbECLBaTNMNc2inzqGRNKGPKnf3sZSVhtWxysCBDxMUNzRNFbfYLPVBdXWq84unevOtD5NObIs/+2KrL/n1bYu/reBEgFI00VfHekUsah0yPlKhJWNwo86SF2UtqQVBXVOaN9FyeYQbmXx2eDZs26CDTjNSgBIpXobtJnTbloSf2BonIgE6eQZMYtzEZqqh72XObXc+kjrbS6KhNYc6/odAN+SPda3j6VJH2y90fP2FLnaXesrW/pOHZ/rrd5/r//bjH+rf/eT7+rc/+Vh/8/339BcfvKEfvfFAHz041rtHVc+r9LRITyQ9lHQBztR0mthBjRvoHY51o/UBnD8l/0A7LTiDt50z7NnmE9p5vpY+eCB98qToh29s9JcfnOPTE/3rP3uuf/Pj9/Svfviefv7Bc3386gUHS0UP6NfJ9WfaXH2m9RX941DLfvmvtq3xD/d5aTU+eEaRnd8d9GWohUhWUGi9JRoKfi6b/10ONl950uyiidijwXRBI838EWorgDFrBvUgSpj/FiC+l9ysQdMpN2/G+W+CyxZY9xuBMP04oEtHEO3ZihnjpX6i4LoUZuJxhk48nQusT7+RooqtxugioxKJUE6aqMSyxLONBp0gC4+On0ssWW+Ejq5NJuOHUkOWoBpiSqlz2w48crK3ydlD3BbsmZY250x6bGWyJjO4Z+JGa6lDOS2R435QP8X7W2q7zAwyk2+CjbgfpvfgmFDvMB3Wt+4cE/sg1jw0USDNcUTBdg1KXkrMc1Lq+kapiQH7RxNdorypc79NVHQ7C27lPFHmaQpv4FBANed/CsgjpQN555al0CnXPNerKBYD3cKa5oPcFQV56MB772xgHTpd6/H5sfynf842K52uJB/+rDEHKwO1pOapftCm5msycckdqG4hsEzMPGOaKfouX4BSpjk+1sfr1IFSknrc6Eb2Pylyv8c4C+CZYFazDuV6TgcbPOr0vDG2d2gpmUsq9XmtagXjfg145n4WivNPQkK97rGMao1Lpg8JzmuPidXJoCPeC7XdKMYrDmxueLs31unmVwnxH9XZUI/E3HsK5VgWXfLh9CUf6C8utyq0O/DOwSUFHT9dD3r37ed6fHGStvyngGg2efsUKAYdnyHq4CBJXMH7K3iPGRW+wBdohdZSVIlHiSK2YipVvIM1z8F9ff3/4er42/nK7fjciUODTqAREO/nTKfkG5G3IwaRsr90HJeJI35Sx/uu1pkLvKD9/r65bvrqcmRsj1TXr2h9/ExaPeaw54S3MW/CONVUjnVNnRubXa1YQ7u2xHmKzueM0bLdCT8NP5PdjhGLni0HjRfiND9FN3wj3fAhdsOEI2GjyMHsZVAnqCN1/F4b2ds1eGNKW5hZaD/g0ZlaYS0veBBoSFhMONNomQLZp+4YpG9BUajS3sBea0W/SmVAseVitoi6upJeXHd9yQek/0TQDcIdH9ZbXhg7HN9Bt7wnZkzEbNKO/Ih8xsi7fZL3vR6vCcMTvqAi3MAfETcJsRAnzBtT70o0iem/R9dI5R0bzC3zYcsAevxubrq2xHSXQH8HRsxRN+hmZX1axaBSCr0Lh4K2W/o1YsfwHnlkTHuiUU6AcaQvjokLkdJCKPIBCAkaKrq92KML3/t+PubcpLOTMTZB6DOG8C3rUB+TezuBCP8o8zab5mXQTU182I/s5UfbIAYNHleVwFzPdj1++MJczTx+ddD8Tzbw9CtR6JHniqhL77BDddrdp2Ya3LBDXRlRcDFU6wEiFDEDRlLIl211+M7cFXV7wiVSRFXlOySw1+iYD5oSPAt0SxX5irEKhTrljp3wFrFoSr1LE/6OBGTKGBBP5tq0ACOOz5S0M1e6GF5RTF9dN63J9vEm7TmOGWTaEVfcIlgXwxWoiJC2lTEmfsTXfPaReLkvWcyNhDIJOfesnzLyfY+Uv3RLnZTRJh4q44eATjsWHW/eLFIAABAASURBVJoO40MQ0wR+JLW+9heGmjpdmpFtIrONRsw8rwq2B+rkUQQLSyemQb5Wj09VYRp1FMveJIGcNGbQO8FsBBPQmbvJRz9phDGjYVEu9JsmJu2E8YnTKaPRcIKTp5aQJh5aw7bcx8WGHacfiwu3tOPoUtZROITI3yp+A5P10Mk6NGZ6pxawgXV32wixXojzCJWw5a6JAI5gImiN+kI7CqH0A8YC3IiJZVlBznTNl6mxz9kgCJoJqLDjwDUMuA3TNC+u1IGS7G+W0QeyJBxz3QVMjrneIqeyjMi5kx4xBp5MjkV3WcNM1nMd684Iygxh2543BqYxlh4nj12nTqiqBiBQQwmtmDl+gAd2Qn6h1LpW5YGvlcV3AJRHFAUTrVAnqON8iSJfnqQzmjqxmEGvaXsu9zikw5RbIrmubdWhqGLH/IJQoGTbpjMiYq6z140ItMotBKf9FUGZ9aIqEkWz7Qo1nK+qZdDggygw0M8VdLUetGLyDCxoFQzIh30squORoC6xqLUoHI+IpWXowsOSQrRFzIvB/AvgOeOIBAOEBdWCFqjormjr+PhU6/WxSt0wdyXOiDTyLKqsFKCpIpt0nb+gXFO2Y2ZNBxjVGmAr1FgQGnO6MQE8HE1BTuJxYPMExa8JeyPPAj8g6Jrnuw/HOuXg59Vn7+r15x/o6RvvqelEn352nX/s+ooX94SvQSyC8VMpIiuUsA7fleNMr+a85iuayGu+UHMdVOe8M3vulqB/y9v4XeaWu6svRUgypIXo3oWfuVmrNI7vPPoy/JIfmbeNeIl2ijf2YCBfOPCp7Vp1/Cr/b14+/HlUm56frPXJqw/1kzef6q/efaq/ePuJfvbGE/34tcf64dPH+uTpQ3305KHevTjV89ONnm6KHq+KHpWmB7RxDk45HEmwNT0Cx7R3iA35PwbrHqFjnEKP2aKcYte2/X/meWUlPdlI/j+JvX1e9AEfLh89PdX33zjXT999rD9/7xX9uf+a2FuP9f1nZ3rv4VpvHEmP6e/59VfyP1694VBotb3WmsOgI3xfY5/o5Wgtw1MWAdQyAzU5lrg0U+6Zp5CpmMWwt9TFd/mcsWJIZlDoMshd+prgruibOD92lpsucP6P4a6JCT/34CXS6NQITI07Pnv4x0x+rcxtpD8w2V80HB/268yIlhtz8412/ev1DqnfZQkqUG2OEQzZfKbb1HJNME0ZNscEcgTzXJ99JXuvPmqZ/FwYOdApObjRljcLXlMszdFKQ84VYsVEoGKqIUrKzSoU0t6EnzMsexnsA9ERMxofKWxfg+V7YN/JMVsw95VyCmjWTaa9Wx65dTCL3DFBQCGJPPUw5D9a7xg7hklnFe7um+hdSSDAfkbAIYG3xCAOkyHW8HYHGmV4sp3sJzXm/tEu1e58mPOI3BiENijMjTLrRgdksTOp51wkh+3mdR/QMoc4hYOLokFclvFFVtE5LYMenR7r6YNTPXtyrIec7JJ0jNoGrIEpy0fWHcibL9D7yRKjSry3EkSlUSt/HChrTYkBD22h0luDvnkNvjVmb8V4U1YB76OWsPwwf8dPlE/7tub3z4Bt6QabI2gsSq0iA1rRg4Tt2d8FKHowbuH8pOIDa543Nrnw5JkPa4MWWB51xjvv6cVKbzw61rOHp3rAaZp/ICjjCxUOhAZijQrvoEaeccGs70szHkO+hXl/T/I7d2QBWLHXODle6fxko0cPz/Xo7ESrkIIfccTX0OC1lz4VEBgLfAl4fcPV78ka8wPBfSGCoigmeTODv5B9Clmue1enTcPCoDwwYHgvZ5oyy7W/aJOkzqa1wzSoMWGn7YE4lYN6AhHMDeboxFyd/ICg4D7TZWpQZp3qt9BaX101/f6zUZ9+UbQ+eVMPX/2OHr32kbR6pBfbtT6/7JrqqeLoXCPzc0vdG6KxNUpnJaWcuE7kjZEN0qSgnZDQFc9JxEoB7cxp78dG9uGX/AB2BbYcpnTKosw6KoX1WuzNOhYrKGrsrzy+t8D+lChZ3tn3TbTWkekWop6Im9HFw5N8I4hTw2eD2qlPm6VUFSZcRMHtwH/Jejv8u7mZ5H8b6MXVjoOhUZc3O1373xQxrkddJyZd+0+QAP/ppu3YtIUfx5Z2lnmLJ2II0z6uaLk8NpYnRnwGDGF6aJnrj3xT7rA3gh38yDeJfWRqi6HmfSAh1mK3EJcoReF+KbAV2dzcVpfXzE4jE/vbzrPq7y/ba2g6Tka3MTtN/VJCCWGTfAAlhC2UiGnDN8+5BPmJQTNvO2mKgXJfOmUZhH197a9O3pAp88R9Z9nQyDh4LDxfTI0RQ5P32q3QPpgAfKee5RP7/daRmdJpx2ii/cZ3N91WY17Zh5BE17gTI9dF1zaQqrBGBnMjCn1GKYBAQdup24Z9BaJuwjz1hC+i/YD3/ArsuG/2e8uitd32HLdOeyWKBtZtcTlWjj2sIiSalnUsG4mvx60hmOiEYVmC+bCjb4Tcy52yr/Q3abe1gr2q4L/0syHsnVx3oYJ+BZwh5MKvvvTJfSGO4TyUKeKEdkcVmJvNwJHgSUyMuQzJt6dUpFXbNvDIxu2CizxX7qwUdfrpOUXDadOxqxFy+IYhtFqF1mCzCR2tQxsQxGFA53gzkC8y35lTkzeGzKPVMGjF+6NGIW6TivbXbjsy+UaZ7ojsjgEYecqIvXhHzcC4JynPUT7sOwZ2y8nejgZG9Cf0p1EY7rcYkY10ZKRxD6IH1AO/dJbYq3NLEAVTB8VukSWwcA7WHt3UgbsHdLKSa3Q1Bny2j5yJmwGGyjioF/BGIWBoyn3b8cG6YyHcEQ/3p1On7Ce2oJ7o1u17nx2fhTdd8pJ9sWb4pijheYYU/1DsBjkXRoQiwiy+Nx6WkfhNar3jE6A/jThSZY6VgpozbDd4ckJMGDD7x7A6TvguaD8Ek7ojN7TYwdXGGDWPEeOYYwXf6aPrB/YLqHXQsFpp4PDDtPJyzQMP8qUMyjhFVbAAFGwHdUoU+T+3pf3lsfEYLXB+X5TE7RqZ4RbYKhUr2K62XatK5pGVQnuRWkIvDGRl0TMFEUXCEymkhLgWfqaBPBinQC9oKwJJFAUotarS/zoQA/qbMTBdkzfgXZY61kt916lyDAKfbEfYlEJKFCmp8irw9CjvwZgoJ1NX9K6CRqEkwC2NQasVm7/1iWrdsKGo2o1FY6sq9ViFw5le1vziWeRftnYeY2yx01T+EWY15lG/5WmIfJPXQKYMpQJBeRXTjw1ox1bll7GibYd25sLRhR49fa433v5Az55/qAeP39DltujXv/uCX5V22rIeqKwUzI8gdrwnaIPOkDoNtSZ5PQn3kHxI9FD7i0K4DpxMXd+8rD8z3MtBHbKkjufWh/3G5DAsBd1OoL/kY88EG4qyXkvrQR1+RO9m3NKnrUYOOWIYNXDAs1lJK/jKYUjcfCFdf6bh+gudTF/pGRv+7z97rP/lu9/Rv/vZ9/R//4vv6n/96E395Nm5nnPI87RIDyU9AOd7nEJ9OONDmmO2nhs+FDbaasMB04p2za/5BFrzCTNQvj6A8y/D5QO6G7DC1ooF3f+mz4YPww07xmP6fkybRrbdhO9S/umglfQ2Bd99stLP3z3Vv/re6/pXP3xb//Ljd/TDNx7qvfNBr+DX5uoz6bPfqdLv9XitI7cR2v/VMPFrtzRof2GfUJIp4NsTavcKnW9U9DiYzpAQocfLib60l0BBJtdN5ltuLjds5VtUvlHsOsZcOGnhTXkM7+dnpbw3divfCvchy+kbDvm9ZEyWUZsnFLvc6XijINtCjyJigQ8ISLw7UoKRTJRRh5rOzVxjHsOhjCkr33uqUvDP3Hhk7zSwc5dxK3c4lLsR13tJfVbxlDDIudyAvU14Sw98n23fFuyZl/X34iQu8zsuM9w8PpB9cqMzmh28hYtnuVI2t+t4pT2KG+OFU07kDhLVSilfW5sONL6VvbPvvu5bMqGGSZbDkLJdUz8XI+9v83Z1yLZrludkyIKWz2HBjp9HHm/5oKfx1dC2fPayvq2ocXK01isXx3rKwYX/fZ8LDqWPMLqpJZ9p/ymXDTb818IG7NqWYXuI/0gqlM1ovJd5URG9ygpmP/fA75fHwPkZjv9cfx6PgrdKGzweUPP3gXvo7G3Th0YfRugMsZJi020egnKhp4q7X0slxY4bhqlMC/sBWUE5J8gYrylk+dcFtyena7326FSvcsj/4GiQD8gH1vJgPS7E3rGbx0u3V8eHqUk3252urhsf4439uYsL7xvG4bjo4dmxHj+40Ak2V4SlsO7aVqXtKmHBUVPOwUL/Ap3QfC20k10Aq05dU1HbiFDWh9xSLVfXwt3StJU3i2jQBGR9svaB7Dcn+tuJIWne65InpUc2KXwKarJNS186/Z2IX4MiVuU9bWXXb+7vsJbA5Y30m99fsy+ZVNav6eKVD/XK65+oHL/G3uhEX1wzj1Zn0uact+SgXQwcBA3w0pb9946o7Ghggk7kJ1pPv3pBWshVRRkoreSrVqsN/lddXu/04vKasduRLyplpcoBU6kD31DY3vXcX/VSmYfB/srwnAzW5qArRT2qJkNFjkGntUbfKKStmIEz3jN3cu578kweH3Z4zZsQugwHNND2alW12hQNfEBGUdr1/vCab59LDoC+erHVC/Dlgq+2+vLSfQEvdrq8mnSFrg+N/Kectuwt+Wzku0UJmkv3ss3Q3YWfztg/3MsYWNF6fe/HhALLmPKbFbuiv2LAAwgdm7C+aUMWxMJ7bOt1dDu96eIipgEK5eQkjxuOORYNu91ods7AMHUZRAWxDlVJs8y+dtdlE9xwzP8u6wSdkGFO5hud8fcahLz4hqM57Dv++a3HhtN2rG8amC41NMDUWmg25DJ/S19fT7ok1tfX7DX5RXdHIKa0Fco1jgD5RweKtGP+bNnc5z/+y1y7vNxyeLfTFfVv8vu8813fRfNynOkUNjpryqQrxnbLGLYxVAbPy0FBv4N+L2jwrosFdceq4WvqVAlqWZTKPNpoNfiNUGmvMd+3YBRLl1x/oK+bdVUpuNEbIyQQ2DBEuxJDmeXi6mB03+hD9nMr+SDc9nbwPPL5SrNehIQLzOvQMJS05fGgGayEgkYjoJQErYpxs1MBDTRcYyg8u8Rh5JBz5EyjjULb8TAqPa0qSMINMvFs26zhuJomuLm/CX396hQ4lg0DzXu3pEjwpfNdLmKMCdzzXYrAQ8oQELBGviuK5Z0bcH9AJb6rWmUM9LdKWuH1mrm8qit5npUIBXJTlgA5ZoV8ph0R9aHHjqd4lwc6XfjHZNEtnPfHmv0xP/JAGDsehtFgwDxBR+TTgpy4XRPlE0/HtM+3jn38p//LeMg8fUlK8Z6GkreugbfWS5hPdFebgXM90TTTjBu8KbYywO52hoLaoSDbCb4Pr7b0IRc0HoyJPvihzC9ihr8AEVTrdnyhGZkucJ7upR9qmL5NoeJGitu3H03Nyq5I24FGHqNmAAAQAElEQVQ8GDT764k7eiwYh5F4LZj/qGSnnhI0L+VwhiSM4NfsZ8Wngg+Ah7Wzqnb65nEz3K4nd1KcbSDHhL66LY//SNsTHbdOp6GgncJEqoUptVqr8KAXDhwqi0bhwXGZEVGJZVGoSAXAwexlIZG3vXwIaDcXYFPasBynZWQ5MvNBncBWqGCyqtQqP6zV7TKLCxBlVjcNoYMfNTHI1L6VvQ3rCJsdiKsTGyXP2OzpkjcNZFFCrl8qPtSqykGGMXAYVtlcrKDDepDzZTWooBfDrFfwL4xSpQhJoLibtAe7NB8RCrdDX0K+OuPYlYPNXIoIahpFEYwtehOVGSqUGZNySrg2mjgmaDpWGc41rB+ori4S682Fjs8eaTg6Vq/4UrE1hMrKqCobUIuCjYEo7wpNBR/dD+o0+rilPW+GRg0SB0/HF4/16Nlbeuv9j/TkjXe0On+k3/NS+fVnX+m3v3/BBqLxIqStWEuFBVZSy/+gRWJqan6O6U+j8DB5F515F+yRMvNZ8D/9FpiOQ6ulEANx9DKySRy1Y4umoRFXae0uxUgnLvnx9zM1DkDq7gud6FJvXhzp+8+f6l988iEHJu/qrzjw+dFrp/rovHLoI729kt41jqRXoee0yTdCflht4A3EPqebgWzgpV+mQuQLI79Hq5RXCSpBvxVY8z/ejV5Bp2CLiYKtRneMKemGZ944YoweVOmRpIcCRXoC3lgVvcdHx3cfbPSj10/10+eP9PN3nugv3n+q7792obcfHunJuuiUD5t69ZXa5RfaXX6l8eoFPjb8Fq1jkNRog3DDFbFMkZNdSjpzFDlV3/bAP9cx9pJb0rBszC240gzrGlY0belFIUu78LOMLMlhQQT3z6fDetZueG/ZzPv+7fC7k4CgMNea6PU9sO7blwmbh7D9u7hR/TbN2rZmUepxI1z75YMMbcz3ueVbPTP3UFSY99wJxRKnuzqHqrZ3mydDopVZ1/xtGYzzhrB6Owaz+Rx/y+9ABZehC4fNmkbn+skic8nX+Vl6d3edBYTztoBH4Zb/Y8zs6zdpMBIEuAE7k7F3QweqhTl52416UPAnswcGD9ivV3ch/rDHGv1lQDbHkM3wPoTMA4Q4GhC7woqAd5JpoQ9t5At5e6XwoTD1HvtP/Tw81bPHx3p4WsT5gnL5Y6qtcGCFrSHhCBlKe4UyA3KXqHOX2Y8ZShPO7cAIbOEW+Hiov/AWG0vedM5jzBng/K2dJc+6Obfhtqv8ztxRNqOwrrPO473zE/IJnio5XSZ82xEwYy67a0uUVYNG+R2AgzQqOw8pPOQFyutC/hNTF8crPX240VtPHujNV871+OSI2I/q15dqxH1VRIwHWrbVwjO4UvAc+v2441eUq+srDhNu+OhWfghhWsHt/ORUTx8/1OOzE51tBmw2BfvHYExraarYtR5EQxStYqAN7Gt/LYvvPtsZ0zRMHnV8gOlib2E0qGH+Dg0n+0ug1n9XCpys1KilqCQk95+MpIJLgyKKECqgIZmlRImQFNzCOeoLFPYcAl3M1HKkr64G/fazpt/wW8WX1+yD1k909sq7unj6vo4ePNe1TvX5tfTZJVN9OFEcP9BIva1W2mJjZNHYQaeyIg4DMK3Mp8KHbpcPQ/xBvZuadlNGUiK+/iba8vX64sU1H9476oU2m402R0daMWY7ygxCqBjoQe4hVxqgUVdSqeKW9UxVyDqV4G5A4ANoQS2KUhj/IgemMx8m1ofW9n4pFEE5z3rxXrCmmnw1bp0xZwrn/oysMCXURNfFlnfGIBXqsUWUsWYSL1hht4LBwKfiyhES7tjeAvcZ1+RvEn9/Ebr8QdDtK7/Vgn0ioGIvJWPgMtdJXZzFVTVZJ5IKPkF9ZZshKea60JlXPt+Ox8S3z0RcRuBvIdufbYrxA9SxfUGFH8KPBHxHtmOAfVgzMo7NTunw6rR7Py9LGjID4hTYMaUD6jjQgH2asDcxbjsOeTy/bq4aByst59oNh8JbDou2HBBtObTY8d0+8f060R+PndJm5V4lVQV+BznHfGJ+brPexJyctPP3Lm2hSAo8jKSFsatRVYwyaGACVOZkhRbyRmC7E+sd7d9wgHLJN8Cl/10afPbrKGizMh9Xw0oF2uXL0j0KdEFIAcRlPcIAt08H8bLEaokiUX2GGQqXegFvQEhdybvQtrp434WiF+RVmkITcZzoR+cFUHnWjUK5+PYJQ0JfEnUT1DSLZJYls79RQNpn7ojH1/Dc68y5jiG7NGuEPAdmXrN1G0GPiUHeMu0vCqIjM6QahfEpvIdCMUkD/q6iajMMeTBU0FRv3JtUSCET5TUyeeeP/8bD2NUwwLxOSh3XS95+LGUe3HxoeXN60vngZ2SyJphgnmSLjcYEsR13OoF9H0gsHe94cYcuyxM0OAepOUxyQccQGkp5llMZyh0dVLjflc/1Mo88g4svkV0nCqosOCX7Zl8N94twcLrKQs5k8GI+MTkadTrwpoBuasSOnxk/qLl44EOXBNFE8CfKe3MbRqWk2AO5/53OWTewNw8DOghsa8cDPLJLGTnu3OHMyIO6yz9mOfGymTRNTRM6rYkYhEQ7YlgLD2TQnxC2oB2Zdebx6pzMAia4be1YOGx3wvZIZ0cGcqTNNnVisQf23RfCLdxN34XN2MP8fUip63ogeSrmOLk2vPLCQjkAsgDCrvKac8r8zEfySKiXi1KtGnjrDHWQ89pfEUHvQ1FKykupgqN2UYQANy3XzNutbhG39JlOe3y8CCeId46ZdYpvUqQfRbUW+KoSJW2HTXIjZb7UkBHoGyhKsi5EocDPGfDkLTVwBdJlP1RgXYaNDlovOb86G5PV+kwXD5/qlVff1MWj17U5fkU9zvjVaqOrbdWXV6EXN0XXu5XGcqxdG9icFBDwoS2n3jvmzy43NxWZUbTtVdup6nosumLu78ZBrW4UR+c6fvSqHr32tt549xM9f/8Tvf72R9o8eE2X6Pzy11/o95+xWb1R1m9aS2WtRidG5sTEhGyg06Uw3H9TypUgg7bvSkolUzazs2y+ByTQN3V4TA1xLRRWckOA5AimyLdAKbJ+QX4HpUwmc9UQz3nT5K8ffOAdxmLaVGNUmdgpbr9SBSdxrVc20tsPT/TJs8f6s3ee6Wfvvq4fv/VUP3z6UO+fb/SMzdCrkp6CJ0aVHkCPwQYQKV45mkG3B2Q++DEKfpWadw59CiUkYqcFlDegr4FxW9agCYu82PZWRKeAazXa3GmYAMINOCbmp/T3whScg0fgCbLnOPvRwxX9OtXP3npFP3/3Nfn/HvbJs4fyPxr9eF20mW6kKw5/vvpKNy9eqLGOVbsM2jTJaxIsFn3/dhAG2f0JFQOSKeVwC4Wd0xKPQ0rJdBsXZZuuh5hU6K0Bm4nYHtYlu1R1nQVWXXjTw7z5P465xr3+EBweQd0DRqy5gOw+FfowI31Dah2IbvP47bjNozv32eXWW+C8K9zms9+zVAWHFuxFh8R1nG8wJPxx7p+Hdb9RC3/v5M4AUsqYLEs998c+W77Iks+MK9xh1p377uI5tsSN50g8B7fIoN3VU8YBPYtsHNiWcds2BlnGst/Nd+eZSSmDp8pBmg0V271ty8WW087hREBsG5A52ZZBPbdvzAVfv3dEBsQesc+Ao+7cSuEZB2RIrCFNhQW5bW/gd3n4nH+l6OxUT85P9fB00BnPMee9WXZaJUTidwJ5nTJYTXgDKUExHuqbLwpxY/YJDXeXLeNt/rAs+cKYGehmfk8ht2mRW2B7t3kyCz9T4kv7DA2q8NwnVdq+jxG5buW0n7ypC3CG3jXg3MRESpChOUyXWyC6Ta7lv45V2D84VmvG/+y46qEP1x6c6lUObR6erPMfiC4cwE3ba/X94U1gpeCDaJPqGrej/HF1fX2T+1LLUNHpkfTKw0FPLk51frwWQ6bSRxW+qFcorGhzAOEe41Dlmb5790mBLDRffSa8D5VycbksuAV+3EGzju4u111wJ/1TuTbbczug4FTEoEhaFFAZ+KBSZGIamDcguqULMyvJep39Ry9H/Iiz5hCo6tOvQp9drdivHKtsXtX67A0dP3yuWD/Rtl7oUke6iVON9Uw7o5xoh2xbNtANO4E1470mojwFAbAfWuPiiubWqnwcR1Q8KAr+G9mr39zsdHl5xcf2ViPvP7kfON5BU8dWSCWEESWF79Ttkib2ZxO0RahTr6lQI7JOQy707gG9sCwKYgDvH5C9l/RenIoSMiPQKbQF0b0rJMwoKKu1aACrddV6VbUC69WQ/JoJN4DVUDSs7lDRWbE/r8gNt1EUeB7cDcErr869czMcmolOeQ2EUBLZ104to91SMQZibybiI/bJoluR+otOJ2ebok4r5ba8k5/3+cL2jIk9/4LWItfO1EHX9pTeDhCjSvtnU+jms7nbacez21ujTMRthiIkGcrLpVaxX4bHPgvQcawTqJPSN+uOfJNt+Ta79qEK32034Br4QGi7bawNTRM6jX1674UOFawVlRhm+BuJ+RgG4xkKCUcak2p7M+r6eqsr1pUth0BtbGrM126gE8JWqRrKSsNqpWLAF2zWGFTLgJ+FNWlkfl/rq6+u9eWXW/gmXi1qXbQWGtBfDSu5TqTNUMSMYip4UAqlRkilSLWKuqFhgK5ABeYB51BZjrrCN0MHF207l+MIT8p5YllwmxG0GuKhpt8Sv3+ob8mzP4g+qPAdFMCTzXYcN6pmsr1ksKCEvn6hRLqVm++cDWiv34Vkn4+9TO4HsU9nHcBuHRDKK6DGok52z3ZoyHOwcV7QGcuB+bBhvNZBXyhtzNGRvfgE6JxKWuTG9788ITzh3KZptkvZYepM+AWyQfKulw8uk3CkUR8i5MPUpe7O4YRoqsF3OpZwmearwydn6vLMzDd/gDtIWafB7cu9mGEdJVcyF5oHh7xTAn0C3LMevCk15oQ+Pok+oCpfpqjIfZ94APxwbQnkjpevTzfHXVfGyX2mbtujQ2/RCi3OYLXGJQaENgiN5oe0z3EmFsJOULfsIaiQu6+O4YgjE6vhSHAng9g6viOLwWj5rvEy6Qne9+k3VWZKgx4X/z3Qkb7Y9xH9HX1ISr9GA1vT3nbPOl1u31AXPPmk5iX7rL2PydM35w2P4y2aWJipS0BzDG2D6k5BnQSzOKIo9hB5Yykzb32qypCyRIF+YXWoLCpelJzX4cUDlJrohHnDthWpFVAjMwc3vJXnVaO1Zc74sCJBQCwT/coqIawA7BaQ7SATdWdQVgIdA37PhSTUlbSYD0UEC2OBSgpapy0B+6O85t53Bc2H1yoOaoKWVhz4PNDjV97U688/1NM33tf54ze1On6FqXfO4c2GA6CiL2+qXuwG3Ywb3UwrDoOqrlngrneh67GQn3HDAcF2qhzcDNq2FRumgfIqfrjiF7CN6vqhTjjoeeXZu3rzg+/p/e/+WG9/8Gd65fUPNa0u9PsvR/3dLz/Vp59vtR3X+HqETM4HlwAAEABJREFUj2upDLyoi0bmr1+SjRJ3q7A5iFJgDci9RKA5bJB1F2p+rxNQ1/KzYz5BlaSUmWZd6nSAKFOoiHArqURO8DOcCXEVkHWaOpvpTsQLPrCnkX8JX5dRlcOf/uIz+a88nfRrvXY86MOnD/UXH7+rn3/0jn7y/jP98NmFPrzY6NlKelSlB/h3yrnIEdjsUfgSKpOE+fvAhZSb1sKhEyBWtRTVAvicq3sI+s+jSO7grS5Z8gWYM3jPq7DAJeQPwxmbdqNjtr7GKW/Cc/CI/Bvronc52Pr46QMOvJ7qz99/rh9w8PU+cXjtbKMLXtLD7lrj5ZdqNyPrgfIqtUIL65R9YpSICykjTkHSRhsTnOUTQlPRb6Pgc4J8eRno2qoBm8n1zSx04Z038MAiWkvyz97sizErzhakStaA/HOp4t1LKEufbqlUar0HZb5QQIKgSktVsxy6+EBZoRAiwgPgzKRsLrl3p6wYWEsTpofwxDjIL32fKXe/dPbl5Ihj+xocY5ft1b6F1Fv5opt0337ytxovMXRxkeR7Dw+cv63jYToEhS4zYDOZNzKTNxtdkIK83ddJEa3R55cKHJZFVIi9NWc620w/7RO1HZ+OgutA5rRUJnfAkluSpcacD8YwhhWrlVhvG5iPNYLiSgwrzVbUg3XYO91gt1vYOBwjf3C00Sunp3pycazHp2ud8fHmw56C/spA55h1jNU81ynbqZovisTTPGdeulM1e2exu8pyl/lFbuoy0wXOJ2w4mfs36y0S25x5K9sLU0fTcH4u9d31pnueuvxluN6Ciq8LbGGRz7x4WA7Ha7aveZ0j4/gY1nYrA8qO39l6pcccsj15cKFXOHA7X6+1YmPe+AgLb8zRc9wDX8UVULZ78sZ9ux15t058cDWxRdB6U3Rxgr2zY11wAHS0Kng1UqNpCN2iYJOtBWuB5vcdZYqivPYkRXtZ8qWgMoOtjAplRkApkFAimej/6mWThfZImintasD2ILF/QAgtNFPYUxjyVkl5OViMlEenJ03pXm9Qo34rR7yxTnStE31+tdYfXhQwkD+TNq9qff5cw9kb0tFrHPw80k0511U503a44BAIxBn1TwFvwXbEM7bB7kYxHGlYHSfWqyMdHx2DE615DgvPnD2ZeKf64O6rF1e6urzWlsOCiX33zW6raw6G3Ldai8Ioc98mFgf/yZLdbuK7gTchG+tONFCSIuib9jAfku6o2J87f4fCuzZ4owqEuriKFLQV1DPI6h4GadhEzq/VUdXGc+t4o+Nj+nh8rKPNRhuwXq21Xq3o/0q1VDAkBvNRVA0sD6CWIv8ptKGEBvhC21VcOOS5TJjwU/P3Ec8P4vS38U018a1kSBX/5z50dPi8yOdtwtZkPWg3pfKEAirMiKARQJsCDR3ThPlEQWdGJ9/xt+0haKddsSaqDGSZU+SnJu1ow39j5JpvqfyDAshQx3QoohBj99D+Bn4I342uZYg6rRoK9EtRqaGakELWBSg07EKU/YUxTaSONWkrKvVXifDpCPZErDuWugqaRoU6hkW2OdKJLXuz6+tR19c7YLpgx6Hzjvk6aYfe7gYKrH+TulsOera68v+p8Apdyka+NZmqqjQzDGLfKtE15nDDzi6pvY2GXFLs/yso1SgqhopqAfCVZyJRqir8UINhmFGzTqgUrNheBqRrvgISsi9dyFwGQZjrRoEptF1LcWsS84tXobz8Ttuuie/kzjeSmEsFBIdAwQEbEzLri/ZmdKx0iRRwd6ABJ+Qusx+mkQNPgf2BBOVheotI+9yl/B6nIWIfS3nZM9AwKCAMtCzZVrF9/LT/je99+zjEoKEOzNhQG9uMtNnpu+aLMwAGR2rTjHTYRc03g5bcDA7LjdxCBBnD6E04PBI4TwIfYMx/wifUaSZoHoZJl8Nhlnquq/nCXpp2znxzmXUBBfYnQU2eOd+pf1eW1fDvVmfWUEPgj/oZtnkHVKi27xd1F872HY8dAfQpqx+OLQ/Ijod8YoI3Twwxu+lT59cgQ5nfy5CLPic6DxoD4odn9AOCTWKvzoTrnlToFlCjqhh7P3AbHeG/0TX2xkM4JUZeCuNu1I6XiE+GZ4xM3gns6f5k2GNhn013+D4yAdwv1x2pPwFPCsfHk6UQ6wSRcV4eC8bVhx8+IOo4jytKucfIQLeLitA5kaMDHQM+CGyt0xdA3zImzNxgQpayUilVsUAFDfKUBTEJch1ghvriCoCO9R0r6MAqU3iIKbhN1ori+63IVmgnoCBCJVH2FNlcQi/wE98bnTxEb42xmBKOFSro6tuv7iJsoeW7gkDxhIZRJNynbYEARRF+Tjr2GzVmiI5HxVBITCOvPSL8bARDO+bgjoWp8cvT6YNX9ez5d/Tu+3+mDz/5c3303b/Q+x/9TM/f+zO9+uxjnT96V8PJ62xaHoALcE79M92MJxzwbHS1O9LN7pj8MS+0c7XyQP7HEcvqsdanT6n/tt549/v68Hs/18c//Ct98P2f6/n7P9CDV99X2zzUr78Y9be//EL/5Zef6799dq1LDpsav5aJX8c6z8Wkcus7U0ki7zErURTk5lRmQp9mZn/fi/e5/yHiNmaUbG/mlbxvuGGCV5KnUkj7fNMqmo5r0wnCIyI37C7lv940XH2hC/Jvnq31vdee6M8/eK6//PAt/ej1J/ro8aneOlrp8arovIjDkxns1bUepIqsAHFVIKaGA9TMeIATLjAKT4KVC/7NVHDfjhVWDlExYqygC2xn74idSXsUk3ikVOiv2I35IMhbHR/lremr6aZtZRzztjxF9oDN90PMvnG60rv0++PXHuuT50/0yTvP9OGzp3qNj5wjcfn5Ye2DkMH7ap+Er2TtDsS5aU+TpNzByRxxoJ5Zyw3z34Kl1uQGU9eS5jAn5mqzzCqGnbFkLpvvjdjMWPIz9d26zV7ZPpjH1P0yrPEykBNgVOcCM+QJOB2by+7x1kodGFOI3F7GruIZdUgpJueiGQhJOdE8vqCglP4l48wBYG/rmUn7Fh7A9ci6z5B9yhnrsIGZ9xiSSZIUTdcxYL+W7stZX9G4L6uLGUq+LWVns3Cuiy9MJO4p84Bb/jLmwuVuGws/u7807HoOr0sXm7lMLTFBgUQxpWygPJcMuWGkmjNwVKCZZcgRkOaaMP+daa7n+4IyFBXehx1L/oXP6PhTGNMjytZQPOAAZ1SwD/ChwBrd42El/6mUJw9O9eT8WA+OVzpm7SrEkC/e7Dqrhbx+IdaKOmlnTyH30uKPqQv2ZjKclh3C5c6bfhv+ufKsV7kDxxYufTZdwDZtYaHsyb6mMY95S/nSO1RJbr/xw0hS5wnMaApETFsiM/f6uCP2/pD3prrx0T/ubtTAwLy42Kz0jHi/+fiBnl6c64hxq6ythblSGBv5SwS+0qGB8RkYP7u249DuZrvlXb1LFZbf/Mg6O1lzELTR+WbQOqSB9XlgD+PxGmbX2FeMTMWdoswC1HjPOWNYNlPvNXqZeUsD/g6SS2YUBcYMv8sXOO96fyoCxcDqAnFZhkjpC/m+B2SfGv0xGAnel52+epO47MtuxwojDYygHJ2oHj9WW13oxXikT19Iv/1C+vRq0JXOVY5f1+b8HQ1nb2uqr+m6PeJHsEfa6qFu9IAfxc61nU50M23YLw18LAcfwE0vvpp0fTlyuLPTV19e6ovPPteXf/gc2Qv1aacN6+k5B3RPGOvXnr6i19gvvPrksc5Oj7VaBZ41dWaOn9XGe3fi42OiTxPzwPNn0kR5l/tmzZkKGWBv7XfcSH1rme/w3rv6AGSB8graCsY/5Cvb6xN7ygYsEWWS15EN8/Nos9Fms+awZ601h5bDaqXB87QUlRJA6Ifmq0OMBjXMw0KiWH9GMJ9rVFXToWT9igkSyiT0SdnX3mZp5rMo6HMRlaDmlX7vCMjoOIh4KIjWLB/nqUHessg6jfJ0vGCH51Zl0IyK2QpvDGr411XU2x7UM9+gE365PR+KXPtANr/HunjcaUPYARFScZviCjCn5JAHdu4kARuKCBXe1ZW4JCUwFV2FkFO2yKNi+g5BPqIo8DnKQiu+034Tz7zSL8IkLJHKTBVqCD1nxqnlofLNtjGvm/xvjhnX1003lxMHQSPyeY5fXm2Z91v5Hzc3rjn88aHQyHzFnGotWg1V61WV161wO2z8d8Sq0U5ISIy4pQUuIlToR1locR6oqFiGTinkDxDwsxXNlx2gz0J3hubOQ3gsZAR8UI5V7lWmhbnQ+U4ft9KOGEw3XZ2DIE1F4e905kHwLRxMxuL6UDdlCD4sOwCsLL+l6IjWxGVdCHbz7htYpLAkt9Mx3lkLTAVvDYNi4YrJAbqCfhe3QT8avk+cxfD7NT1z70r203Y6z4qpVctiwbIFfRFCw1pU1R9BR8fB6xN97lLjAWk4gc+aH+JIS916Bg11JHMKdcu4C2oQenLc6VCnpw4AuZR5wmb+1kaXr8O7KDuE61pHWLgPS0MlqkoZVEEJAsWksmqjPyOBvOGE9IaT+pmO8uLsss7k6CqoAibIHU+fyLcx1FiEfOByfc1Lmwdgx0PSeBga/ZL7i14wRIGdCq2c3K6HNQ/QSrVWlagSPonLffTgLQ/syArnh2rH5mK73enQx63b2k7yQY/bHGlzSkitGfiWVIwRxuFlfyIUPMBRaLsUJKEcA8pb6xp5gCc+5Gyr9a6O3Mi6aN9RYdh1e8Zroq4MxHEA3dYRFyXEPiyDIsAGiY7TEm1xxwZZNNAiLqEikdPt1WU/G510rAwsMEZ7hZAiAhQVaLGNhGV7CKr7V6OTjb7brkEjKNiTBWRJrhnQbNM+sOJ0Wu9Wg2rvbriNkKKEyh5KXSYdVKwAHnrU1KnTSkdKLBGMGBlVebHxSR5HKuuH2pw91cXDN/TK03f17PnHeuuDH+rd7/xE7370U73z4U/1/N0f6bU3v8uB0Hf15PWP9crTj/T4yYd69Ph9PUy8p0dPPkD+ITof6+kbH2Pnu3rz7R/ove/8VD5Qeg9br7/zA1288r7K8TNdtRP99rOmv/0nDn/+8TP9w6+v9CWbqetxhW9HHFoOUMAcJ3zuveiwRH+iFHpSGFPN0DdfQa8NQWd8s94iDTPMSRPzxiHvfMhti/YXFJX0R3lZp8BVDjhWrKBHtL3pW62nrVbXlzrmEOghZW+dH+kjNnJ/9vZT/fitN/SDN57qg4fHeoMPqCfsvM+x4bor6g8GBysrUFYUuAED+dwvnJ6Qv5RYApDUWxTG/bDKzFdMgP2nWaF/OgR9c75UGgTNNmqdbfKcK1FEkdWQY46RU6LdWWIxK2xojYEPmRUfIxtwSiwu6qRnx0XvPjrVx8+f6kfvvaXvvf+23n36WBfrNR8k2OSwmfcZ9ouKfXK7t9YRV/CNidhkR+dCepG15tzdfdEytfQbwonYpQvwySxSp5lt2ZJ5w3KDRznl5o3DMucXuFsz784cwH214y5MvjIKhqAWfgPKIntepikAABAASURBVDMD0jjU4sV0RmIvu8dbwYp71Jd0nE9Qvp8LzQFbgHjpY2MemOcxRnqYFpuzzJFLPbKHVPf8opA0l+PjzORyapaib06OWUaKOl+jc5XFv9sZy/sZ1++N26x5/96w57ZnWtE3mBuoWQ5BNueXvpTsk0tAhqGgY1hvggdMGr8rOipO2QUzwHYtvwUC1CmZE1kY25tB5ja5bMGtEKYwP0hwSyo801WDhVQYfaiwZUPCc3iE7Pxooydn53p8eqozf+hV5QoyUN04Jr9hrTJfqD8PUjJofD0dlizTaIea5RBiwr0QH5AZFwDbPsRhGTUOI+3snwy6eKvrJhlmLcg8paYvAzFO4hjMfIchNSrfgkpEUqNporIKakbmzTeNy6DizAAKvXE8B3ROVkUXRys9Oj/WqxenesxYnFLg90VuHMcbBQ9lLbiNPKATa/AO+Y5DoIm117/yVmyeH1U9Olvr4fmJjtclPRX7w8KeJQhoxX+/gPvij/MHCIxHHAgOWIuDNkwFdVpANb18xcuC/+58ocYdPAZ3aHTDOc207yl97EAAEWXmZkw4azT/IFV5Iw8n2pUT9i8bfb4d9MXNSl/uTnRTHmraPJU2b6qtXtdUn2msr0GRDc/U66vgFfXygFbONLUj9rbswfqgiU1an4K4Fw58Bp1s1np4dqpXHz/S8zde03tvvakP3n1L77/7jt596y09f/66XmPvcHF2opCUe0vvz/19ADxOc3+W3pjSdzZS3kt7GBlaL2/0tbOH6poQTuRG9sjmG9To0Hmc3JJSt1vXtmir0a73p8E+dGCyrVeVj/e1jlgffAC0qiuVOrCWFAmdgGCFGLhdj4Wp0bBtzHyzUfeO70EqwpW0UVgIK++cWuZ87G1W3b/c407dRs1+i0K7hV6GcBu+84zdgW7JcGx29JvuacLG1DRTuW6lHq0VY8C1QcG3n9iYFfqqGHCEstSlHdpuexu254OOLYc+8/fgTlu+hxr2qYQdzKFvPrGXC1nZo0JrIVci9Zf+z7So1KIKCs98qSHOUkDRej2AlVYc8g6rQUYdPC6DCrQUbGI7gPDX4ScEzK0+A196Ri5Usm00Y4Z1HaMdByB86vItKQ58xCFP5zBo0tWLna4utxz83Mj/OLjxFbJLcH09cWjS5WvA3w3z54j5v9lstBrWEm34IHLLe2diPevph166IvOhUEE/As4g3/FZCeUV3AP5ArKZ7p8LpChvru/+ORPcFridqsJ/gypvvmjMDb73x6tJ4/WokYOgzje82EcEh0DWrbRb5q7uXQp1ZEroa1f21f0FLuzcOoOSvsKLepEQV5ltopQ+MyCNiWVdCkU4pJBwmBsppKBKmFIQBucKPggS7TUOgPytvqMfE3xnTtSoyrF3Jdop2l+dCodIMRVko3soWw6JfALarQO6eZcTROFE39tTp08LkCkvbCQPpV6K9rccKMpMIVTv7oscBAMmZVbPNswgyeR2zCCDTc4UD+A7MHcfwvfA7xJF4eCYyn5pXkhwZOKpH5m8WzZP292o7f5P8vgEeBy7KErwbSQH2vusHYvCjnpbCrccIF3zVLm+9ZtjtIC2Oj7wVlEUJmKsNNS1aq3KwcKfEoFWyJf705hAjckxJZistDEf9Ex54GNfR9oeedgm6MRKaVDN4VNbxsfGFmQLoZwct/GY2xRXQ882Rtoa+YqboA278yKPguvbzyjO7OGHoxN3QBw7A5qTn9LkoXOiPBkacUPJLzeXAdc3sEYHlsKXqPWERlfjwTHcXsNmR2pl9yjwtZSiqKCQOwRlEYGqAdknz72G06ZdDWt0BqoEfgcoKLvaHqmHH0J7BuUkF0NIQWuQ24QN2+MJjop9bHbqGtki9idqNHzvMaj5T9mwmenDMfyp2nCu9dGrunj8tl5/83t67zs/0yc/+Bt9/8/+tX7w4/9Fn/zwX4C/0Xe/9y/1yff+hb7z3b/WBx/9lT788C/04Ud/qY8+/mt99L2/Rudf6vvUc50f/OR/1Z/97H/Tx+TffO/PdPbgbTa5F/r9501/96uv9P/529/o3//Hf9J/+YfP+DVt1C7OKT/hl7JBI7tj3pO8eOVeSfhdDF5WAXW3G/ExzC+gm/TSOWJAMvcyAoGx6L7MB/UsW4D6N6bbcvQXBduseDzg26px6LO7VuXgp159ofX2Uv6TPR+yefvZh2/rrz95T3/+/hv6iIOPN1YS20KdUJfREKOiDUbX/GJcvFXjuWkG5bxvtKBQr1TJ4LHn2Zcq+tV6EwbgZdhHwyI0rGVQFUnhl33IPpU9NTFv3PJ1n4PcmqPQTTnvpWmoOGUgH1nYtjc3rHs3bLbQIBWcH3Dc2KjQ16oj7F2AJ+uVXjs/1VuvPtIbr76ixw/OdXa81maoWi5Cu7DuJSjAIoyblEbeHu3nDrI5N+f3Wkjn5PyE0UOwCMyF33JHPUtctxHfhDNIPScPgeg2zSr2xrgVJ5NlxCAzy+0g73K3443QDEZ2Ft517KX87AfGcNhRYVlnQ4d6Nm9leBcn5jxWyZGsw3uiGWRnTe7IFzuzLoIsn2+LFfuaEgsMMiYzuJMYqLtQkydZNIPM7D+em9/Xh8xOwCDmPifzh5ilf/y+6L+s9c/JD8vNu75p9hmGNPfBBX8Mh4rJc8uxEqu3sEE+6xeelGTu3VBF5060aC/0sIQokp1LOtwhLF3gxaSwoJQyT74cAw4EGocGa0QnPKMPjo/0kIOHC55N/5WvY7xbS/LnzwaPeMOIz1ue9MZqg2XWrkL5N6VGXcs9iybq2k9jL0ZC6WHlQ56iw3RYtPDz6oAPqWh6H+7mIZZ2Lcsq3GyrJp3rssSkmuULKGbAXA7JzN3N0kOMrOsj68aIiukWIwavPSVQZu+t5nFgYS+spwOHPqXWPBB3nNe16OJ0o9ceneu1hw84EDpmHS2q7Nt4geIEkcVutQ3a6YzhCHwI1Pi5uvEQV4J+uil6eLKRDx1OV2vRjDrlnQOjwr6FZnin4pBHwhMOW05sBUWBtESCtsh8Q3LdbxD/zxKlT3dtdNsli+vEQPkcpQy5aXc/4Dkh8z0RvnNzn3JLHcyaA+zo45Y99rQ6Ut/wlj660JY311fTRp9dr/TF7kyX7ZF2w2vqR89Vj99VOX5HZQOO3tHq5C2tT95gj/VMw+YJeKw6XGg9nPFuO+XA5FRPn7yq999+Wx+9/66+/92P9NMf/1B/8bOf6C9//lP95c9+qp//6Ef68fe+q+9+9KE+fP89vfHaaxqisgR3de+nGUu2ufJV2JdWMJQyDxH72Ma+u2ff+21MOqWNCh00mIaep88ETaBpWadw3sM2LT/kjrTJq4GaUq1Fq6OVTo43WrM+lFoVtK0iLp5m5trE3Bv5sXk03THrpz36qNYngB4GW3bCHu2BXwU/jYAGRmtUDUNJuG22tIpQXqjLHysdOw0fcV3ug/tj287bMk3luxB3RHd5GgMw7tgXvjc5LyKArNh4EL2Y8+h0GuzozJCmHpSXLJ8onyhzLLd8513D3LChveRb7gpc8l13ee1YUrtIEaGgjiE4z13779bly+2DwK+AFqjFnRY9Np34JsiLU4aCPeuUoco0rZeQv1VrKciQoGNd15+YG/O47BjfHX1okgMFB6N74Nsiq9ZQBcMAte0iPJdchdB7CNIES78cY8PfuM53zKMp2wnq4g3ZcFXlGE30zEYUs8+1KCIoa9hte9rhgfvc3ax5meFmQp5A2h7cXmaCsgmIPSDZtqn2wjutlN7dXMBYRwsRSdbLQZVDHqaw/Kd/toyr/89q401T5xCoUFbRHEBgvLg+/c/xhSfRdgD7rP0NepC6Jyiw7oF4z0bSRnljzCbmWfPknhDTjksNct+YGE7aDJbDYDoYRTwI9KVpe7nTjrnq9aXwkHlvX2uVFPRG+8teGfusx0Mo3AMBk78OcIgxkeEed8t7QRswMZc6llsng9oPjYeUTQd0Af6jQsJkAIqocxu0bLPjVpeDThEK1LEcDil1XBt7TEZEtyl9ILC2NcP1aIO6sxJ+40/gewFikkaEolCKDuPBSX8HjVPBSTcsfF4ArjklzFPg7aQtb/ob6IyR09MdJ6db5R+Ru9lyQjpqYgGxLalgu4IBR/CDzjQeFse2lMoDyTRjoIJBKrWo4FOJouA/PDpIAb8HXbeNBDwm5bhn3z2JkIlx6sCTJWwLXpbfWgmJByJuyyLznjhG46nfuS9gJAZecOZ42oiBoa+lsLVEo7EOGhO74ZztzaAE2x1nXd4dJI9X2nL9GWkEWep07ug3L5pikGwXTPA+bZ4onygfnQcNdKNInad36fpMXWKNhgWhNaPTYM/2hLwnGjY7tu+AAmn2MGZuP/+skzXpj+1QiEXrwIUl2KSs8aROGtWCfuyxL1Vnl9rk/zp35gpzQWWtWG10fPpQr77+jo5PXuFkXvrFL/+g//z3v9Z/+ttf67/819/pH3/1hT79YsT6mTYnr+vh4/f02rPv6vnbP9Fbb/9M7737c33A4c8HHP588OFf690Pf6633/1zvfHcf1roB3rltU848HlHOz3UH76U/uGfLvX//ftP9R//7ne08an+9u8/0y9/e63PrgZt9UBaPVE9egWfTzQ1DoDoBN1joRdXYb4XFfyPQpZEMXdnAF2X1xYkc0qBRP9Fz2e4xHJpruv8S5iLU9jhjdvqdsYlFu4NMJQS8o5SirMON2QDb7sVv7RuOAA676Oe1KJ3H1zo+2881U/fe66fvPlU3398rnfZMD2p0gWRfoD9Uz6yVu0Gu3swtmTUONS7Qe+GD4cXRPWFbvjPv5FPqtQ1BE2giykSvvC8uH7KsxzxLTUv6s9wuAxRzfQWqBFl7hS4EO6OTMkuJaYj5cZ2T5uKWhmkspqxgpeBnC6YOyZmR/TrhC+SCz5Inpyf6uHpsS6IzxEbygEbbohHFtKyBxP2MZh3U7ftzCx3r2duljfqWfYSaHcCrmdY9x7IkL5W17oz5v7PPLYPbN3KYBYb8zgg2KdFfljtVoaO5Ql4Jw/nXfnc9l2e9lE6zJPF933fMxy+zVhieVsL8bymIjGfNW2BPEZnP2CQI6EAuzg02zn0xTwG0LDqYQ2LEhbC7Emau+WRfz1Rmg7sKQpw3OeEJ9hAsteZCT6kCJozZtb9+p1y6+0LYG85252B+b10IdbzTEyaQbhvx31fMNtY7ouFhaYFMi7ft5MibiQKVPwA5s25+7CKaxpz7Vlyn7+r0+/YPVdYc5mZrkYbhWd1Nazlj0crjPwq1YD/itFmWOns+FgPT0/1kA++s81Km1VBV7ncVgJvVwcp1xUsawbGeU/nMExoLKAU1duEVvJezs2bLirOUzOzrBzQlhgI8oJDufvvfBrMmy0wRsnP/iWLz0m5LfZhqT7bhyHruk0sT2IJnoHIayTNp4rjs9Q3nfuaRbwm5mdiRGhQlTXRZVOu8F4vD9H4uDW2zKstG3r/cGaP06694Udubg0OAAAQAElEQVRCD9oa/uK46unDjfLfBDo51tF6IC4UcIDjcUuY593Sebd03k0T4ylkjpv/bbrTo7Ue+UDv9Ij6tMI7q3EI1NCpIdUo2Cz33p1BE4HUFCJxC+YPTCb30WsrSwT9b+rE+e49Sd+dR9BfQlb+k2/4KuCJ4gYB5g783Jeh0/c2A2o3gxtbZhUEse8f2gr5XnLPEeh0ngePzRZ/2aprR77XI8XRQ8WGPcv6Me/ic13uOAQaHzKeT9SG16XV65S/qVg/VQzPVFbPtDp6TWfnr+sxP7S98fwDvfPeJ/r4ox/o+9/7kb73/R+AT/QDDn8+4YDnnbfe1LMnj/SA9yBDSgxv+Fa41PbqkuDtdLQuevzgWA8vjnTGIG5WwThJ7nznm6B5H4zPYg7xdM8FyAjRfsp2qJFVXI08avvUoY7lYmfikGAHRgZ0wo7LCjqO4bCuWq9WWm1WGtjrLBZtvdN+Yx51H/iwd5/6JMuFDSN0cNngkrWjC29KvuxHh+Gir6FaCoAGKKJUcifsn0EVeZ9m6nYn4tEQ0AU3zY9SqJPx99XIQY371LHShTFV7lWiDcH3gI+iRlvWmfgAaDRHdT+KgF5he6RfxpZvti2FN6x7292O77ptfv/d3Ey65nBgu0Of+hGhUmYIXti1013+TwoJREIuN+QrcN46jb500Phu6+q0L+parUQRnSCHnPsiD1ff57OEjjf8nBijxnhZz/WC751U3eumHD7N2ucaKmSqeRqEpItJxdWpAQh7TkPCo1j+CylQjAhFwU8VuXyausb0pWWeUlVPMtlWo594jCJ3POG+51N5zyO1shqx6AcQA4Y7WCKFwe3WB/Iklxuw9xKa2BTeG86FagPh9bYqpuAbX9r5AOhylP8k0JTrdFFwCFSYQ5U+BhZC8zX7Ce8GEylBMKcUzex8R8BQyZgFvlPHfUQ4ZdxG+t1EKPYt0Rp9tGb2HxsyEAS00wd5zkELZzEDfgbrqf8U0/UL1pyrXf7hlBor1WEDVqleqD8ngioDYzYYNKuvQVwocJcJDpsGNxu6q+NcSemEjQn9xoTo8MIxQUNcOCsQoLR6F9Z9R1If3rSj3qkngEiHV7ffIIzDgq/x/UAy8932upRd4eZJLmRhRKiUkoCTaLiDHQc911ejrvMfwtrlIc8Vv5BfczByzcnw9dWWsi0HQDdZdsPp2+T+U1fuZamKqFIUNfre8Hty273PefS6QgIBTI1wXeqE6+9ReJEV+FKJXy0qRhRFotKEUSTNiD2d83RJXB3qNqESo4k/fuDywcOnLgoIcmMh3PEwjPkCGTWR9yELKqJYSVEVV9/bETTbipCvtOm+0ul2i06/8QGFjpFOewZZZXVXNbS/unUbdXou2GSpgWxft+3tT7aPY35ZUCS6uDcgWXYL0VrW6Wrmb7VEjniQx5RstyPpe5uun3nKrWkQ9szN7uKZG06Jb7PU3Iy5tu3aV9E6q4zkBduTGYoFWqTE88TBYKGKulZZHWt1fKqTs0dqfJR/ebnVr3/7hX71m8+B6Zf6b797od98eq0vLpuuthzStBNsP6TuEw1rb2Te0PHJ2zo+e1ebs7e1Pn2uevxMPsjZ6ULXbIa+vFrrN39o+vt/+kr/6Ref5gHQf/2HL/XL31zpN7/b6Q9fCL1jtTiXhgtexj78WRMrz+0ipr0IF90teA+KoJovdw4ugHJeJvOtN6vPYIJ+q5ayPevdV6EOSQYFHcbjaNrMM8DmBR+g8OKv01ab3Van4JUqvXV+pu+++UQ/fvt1/YSN3fdeOdfbpyu9gr1zFu1TnocHRTql/uD/C9buipIbQKPIx1Lyl+Eryl+wmfoS+yzzjB/lyIgYUWh7SIU2b2VeRNGxf4V2ZkxaPmTkcuCPG2MFvwAzWoAb2KdwqZDUEWhseg3JHttHg32OdnWlabVR2ZyqrGaoHGusG91w0HdD7Cr9P6ana/q13o1a4+NJKTpj13s0DHxgSkNBgeS5PnFolN1JzxD+CclRyrq0d49S12ULyJLcR8g3pEVvptPsxl6vEQ9vohLm9xD0DnvlJLQzG8IOtth4NWDdiTr3gNx5q1NkldxQZVvE7x5FIX3ZU0jquhLd5/lizDBESjmmZ5qKlOHNfPeMASiSkO55MrbDNMeWZWinbO7DrEgHLYN8W6I4i0yNzLx0s/ybQZs01HDEgL2tOeu7HN/cJ0pQw9fZP8d4pNOG+SxDx6pLLdfkKULqiWfAzoZh5lIzrpvBcwZYBZIKtrXAMusayXMzb/1DIJ6Tm+QZ4IHDDWdmsSxL1paT+b94m207hobtB23Yp5EBbnlQ0HQ0rHR6csrH6KkuOCQ44YPPH3obqq+l/NOKK+gAih9QULQ8qFirFFRulQqQfHRNETtNiNlzzn2lfRjE1MuBnanXM5E3RV2FARuA6QLP8Xvg2RAowHLXM00gswuG7dJgJuv4MCczy41H1XZcz/oVP1asUxWYGgUdA5eshn+Hle9amHsj1kxAYyNopWlMIKPayALeCBJDoPyQ3I4aOQhi2lK6H3sMUYUP76ITDgMenq/06GStCw6BTtZreTzEmjpjPxZMusYh0G681uT/1Q7j674ebVZ6QN0HFyc6Oz7SEG6GBtA362HLYfEL2aD4a6ncSTr1DM8pe9uok+/MmWrmlfuTTrVDkP0fSwdGFlY5CotjewoJOkNS4b+ACWTa45bHi8XORJkjeMO471DcFWb96kyxeai+esxYPtC2PdDNdMEPWk80xqu8m58xFV5N9OEVlfUTrY+f6uLBcz19+o6ecwD07nsf6YOPvqfvfvJdffzBB/KfAHr37Tf1+rNX9fj8jOeuSjxL2+uv9OKLP+jLz36vF1/+QdP2Suuh69ErZ3rl4YkePNjolIPADQNX8Bs38zCARU8LQu4Nha3DGRSRNTd5qOGXtNckSyljNho8L+OuaeKghOGljOji3noVWq2q1qtBK97XkR+bnTaaPAc6hz4NTG1CxkPCXUahFZwt7OpKFBX2+SWkom+49v5B3DUUglqGVKhU6HdAMUEZ1lGkddq3H+RpasLpBG2Tlfs8ssmc/zZG49ABpI4oC4lnMNi/RAySv7nI9/TOK1DgR7BnFeiMfQOTrnlOjS37GH+73fg7j++6Kz6ir7Y7XfM9d00M+QwSj7PE3tz+1/S9ZJ+090+MU4grQhEhkcQVMAFd9PyZ0NA13D9/azXGq6uhRU/pU3fsDcbBY9HRd/0ZjRbvQNAUfMjjEjRUikTX4aX8xkB7rodtSYFiBONXiyp8rdKMgIaKywTFTq2hwfOkElN/VOFiQINveKHT4dN/Bmdi8XM/Wu/qezT8tu89+4TP0JTRX3IyOjwV0ku9fOFD0E6EfN9DXAFPIYnMnELIQrMuPN0NSUaODXnngkMTQ1AxnhOnxDu+47eM+XQ9qXPQFywg1in0zzpaKNbonWbcRTW7oG+77IFhZwt1A3Q5biMTa8fEmpjXCDEQigCK5O3yrW1iL+Qh7OB75wArelVlvhcoZ4G6uR7lv8Jn6jjb/1DF0eJayqvCOlt4gwewIbkljCuhu4uBpHbmZ5d8J2v9dMiloeZAImMO8IBJkx08RNoN7mUG7QblItcdXGhhkkXO3iJBe4Q68i634TvMPgUqexaNAM4Ft0NYacnDd9tb7AR1IvU7nCgjA4ced4EusXhKI50aOQjyX+vasVCMLBo74PyWk+ItC4X5HYM58SAw59WoL9BxtMuDDnjYumWgSehIHdqRyzrdbe9BvaKqEi9jQDao8oQbpRQV+IAKu3cQVyR6yovUgvaQdUEl+9k7ExF0Mp2Z1pmInjh+iCf4kf5MYGQxaiO66DWcRzVtdGze2s12aINY9oSYB128hwA06/V9PZzAu8wsdC8K7BgWCwX71mi09SbzDpOtJN87/Wgz0EHFNVwtq9tk1qXM1OV0QVTbo6N/q06dANRCsaFodDV0uJPPGFGMEumWgadzaMF8PaHWaZDqtNnBXpch6UGeXSF3agctMU9kVKmsSCvVeqSIdT5XL65v9PnlC33x4oVeXN3oinn4FQvXp59f6Ve//Uz/+Ms/6L/+8nf6u1/8Tn/7i9/o7/7ud/rFP36qf/hvX+kff7fVL3836lefbvVPv93qbzno+Q9/96n+/X/+b/p//odf6P/xf/69/l//8Rf69//hH/T//o+/1C9+9VUe+txsj7XrG/w7Uw1QTngmpD989pW2vByjDJTRGfzGaQU0xEU3O8+OvKl1z1BBVUF/UUFBSBt1k4VSAYlzrn8Iy4xFZt7ApIJqC7I6a4vLGEIdYi5r6I8q/KpawcCvpqt2rePxUg/6tV6to949P9L333ysP//gqX7wxrnePZXOPBzMocLzfgp/Wgsb9pYYyK9XRYMq3Sqar8bnVMsmSylaM4amKZgVvn6v1E18vehQghbt6BaHZbc8z6w03WYdaeF/Q2JA9qmwfqzxfa0NPq60Vi0b3Kwc+EhX1DF4R9Fg1cAvCqVWFWqvwDF9O2fTdcaviUfwefDDznuk3sjHCirY8x3QsD2CYF+JHYbmvO/opM/WmssXqUsWUGVh97TuKeSg8OW69/KOz9wMlUjwLHE6BNJ7yfUb/hlLwUQvDI/01+AKKJoYsN+aXH6Iu7GzVcfCpTj5koWWI3EgRI10IJjZRWY6Y7Fr23eYte/us+5cbqnzpvewF+7JvaIlk2V5myVmF8wS3/GJeUNyhrEgT3zv3ykiDDlOlJHL+9dsWeBC5sPCOms4v8B5G3Ab5t32AueNloJ9DOA78LPkskMEmXI7HpXc/eRlzxJcSi1T5xcsPi3U8u7bLV6uobRjzxpr7I7nbWRNK3To+Ggt/0kE/6m8s/VKR6xPG+wMwNSWBvRMDR+QyM8EMlReSi9lXeGfF+HblPBcLjw39qti/xa0Z5nhPswQdWycKFBuWZYz5pbalmmlOMfgpbHIZ9MbDtpzXesUJovBhJKpx8G0Iq+pZ+N7IMNFnMgGYOeZMeekkYYTOGHZCM0DIVPAtwQfli3fi1vGItdA/Mk2Kc/Q0RRLpS6Oix6cb/Tw7FjnRxtt+Bgv2R8WUKhfBVFGdcZ23L7gEOFabbsV50G8d6Szo9X+TwGd6YgDpNSnntsoNFCJpOdPwi9C2neKIt7BQPPVqZM6e5r7rH3P3ccsm1X/59zToC0r3/mZxXJf/MU/BiB9pBu5n6AYyp2ygBiQe6mRsy2//r1H5PcK7ejTNeNwQ+FYBvVypBgupPpQrfgg6DE6j3QzPdCLm1Nd3pxru71gr/VAtb6i09PX9ODRm3ry9C29/uwdvfH623r9tTf02pOnujg90Rp/Bsdqe63LLz/XZ5/+Tp///rf64ve/1+ef/U5ffvGpbi6/pGejTngmnzy80OPHD/T4wZkecRB0frYS57NiKOV9hPZXQKN0dcZt8t6RZ8EfjNPUPY2REzs624mKgfpdihDVxOdIHlow/eS9J59XWrEOrJkrq1IxYPkORAAAEABJREFUIE3EZkLRcyCVaGsxlPMEzyttVDILMI+ko3YANwA6sJ3GyJou+c449L3tUgKrRRHZSxE+awsVzVco0JC/LUwN6rg1f+Tu2HPesO/d8iP8zc1Oplt+uNvyHXYDveEbbQdc5vw1smvKrq+38t/muHKeetfsm1+wh74EX3EAcInsErt56OPvPSbNjsMAd8lt15BKAfIV3Dp+z2hWQiL6FAoJf50VGgZiVWQFmA8KPUYeG8JP37FDfDrCrkYto0PdckMywbeE7Sm6Al8CQz78SRnzpSArOFpop8B7Drks448V87qlOEEqKNaoqrXidkUStKMEGXpDI+jgmtzNjtBQlgR3cQUQc7PzGmma6FjLAe3YAVSgezI0S+DbjCUPzT4VyVR5UZG+us4dRLnl4prbhckUZEnp08Iv3U3/WQfalhsLd2GRKHynimfKh/U7Dv+2YGKz6+/g8PwDuINtW4UQAFqWbXXzmLJ9y3AfBWXb8pVCZT6K6xtS6hMIP8sT30c7kKFCMw6AplCbY+52KJPsTWCDMeIASBz8FHbvBdrH4Flour4yJu2Yw55bvRUZrilfAxUGKlQKRAflICR1qWgmZH9pQlJnrgG4iFBxaRcXN7xrBMEL1IjeSNkuUVhAjYCGGu30qaoTcO0R0AwwncAM9oqGYZ0ow0oaihQ4HtSX1FDq6liXCs7F7IlkCXmECmiUAjUqJVAZM2/djp2IooHVcODDJShvOQG6Jh72qbkVqRPwBqxbapEiJN3BnmCKU3t0iV+gs2KjNbC4Kugrurzn1TGUFm0CnbIaZFifpkVVdZherDAjKv6WKpniq1yOvSbJcNtBueG2KMJGV44FTrdEV4d2+kMBNUNRBlTnNiQoOduiMiqNsQL4OxIPqmrgZVGB0LPNHS+LGxbSncFD4n94ynZst5ZB5m1vhn312BnmQVdutxpzrWPTwCl1gtDwc2qNhaPx4poSE740nMs4Yt1p6pSxuE9tUoPvRCTQiRAWucFTjTvtYdN8ZF/3/e3Kq0MNVLCDFTKeY0ZBfwieEsakFnLNCKRSoaGQLwxkK50p3RVRJcpoVTM69E5zHjdECqUafnc2dr3v1Oi3y5VjupLKWo1d5eRng5P2k5NTHZ+fyr867tj93fBrYEEtNsSgbHXTr3Q9XbGJudFnLz7X7/7wmX4LfvlrDn5+9Tv913/6vf7+nz7Lf7vnP//iM/0H8H/+4lP9h38Av/pU/+lXf9B/+d3n+sVnX+rXX97osxvpqm2wecyvmRvG4ggfT+jWWuJkvONvsCEZSiMCozxupRYN+UwNqqUkBqgfY0ceAwr6HBJlBj3O+sJGo8R0BiroSq5nBFzI82tAXm5RJPhZL7RcrBmwuLe3WdCZ66UPzOFC3Ad+91vpWqt+qdX2Mz2Cf34kffLkTD94/aF++MYDvf/oSM+OV/LhD0X5q/mAbYOuwc2pyv+t6FeBE97OWFE8JIo2jG2hpJC/TTbyMtDRIaq1XSsZZ74Gl6bwVoXYwpNSPN+stcCSma+0ZayYUAUITCrzc8p9nCbGH1CFqSg6SVwLkEopjHlhE1x0DL+pVe5zo17z84mWeZZ+3V64JuybtFsqNEUttFwAEfVNDItehuXfhkX3frlXkTvJonNI70pnzi68XG4rt2CSpc6tgHqHPL1yOVLNsTMHPDAGrCeM2zCbcP1k5pjsWUgBL6U0ioz1ifu3pnv2ifmd4v0S515G6vpG8y4zu8B5wyaT7gvMs0RkB0wNQuF0C6tazzRBJvXItIzrvCY4fkZODmKTZVhxqfWpRo2X0iJ8yefmYB+qWg/YlsW2Z7rA8hl0BT2vH31fmNQy8jTjEMDNiUfBU3zOcHd5QJ3M59PjusB5y/95HGrOvNtJu2wgp+2Vdtcv1McbrSg+P97o8emGj9SSH5cbSUfITSH7DvGkTzvx2KpUpEb2hF7zjm08+1S7n1CzwNPXrOG8ccczUDlglgqLdJQxm3MHdxs5yCbLAYv/+mzy926LDdMJ625jUTC/wDL8d3uoTlDnLL2DpXPOtWZuf3cnDOruJUnm7HxPATfnDDGvtuy0rwGBVFlvVDZrjej4ryFd887xOujxyvchlXj1iTMfXRxLj/iB4eHJwCFQYYwm3nQNi9LAnirIdSbmDR+v2+2NtozzzfWVxA8RQy06PznWxdmxTo/XWhepYDjos99xpsG7TgYyBl1BuamzgX8LRBtkMwUj1m8hsT27hbICDcUCffvVKAJZBdYUcpt6ctiBuixBloSfwgPRnHPKK/WxZ9rdAXw27/F1jAxEdAUJjPdVMUhB0DvB59xA/ECeGH06FEca6hnPywnvrSNV9lx+Pk7WQz47zx6d6e1nj/TOG4/0/PUHevroRKd+iHSj65sv9cXnv9Onn/4q8bvf/ZN+/9t/4tDn13rx1R8Yp680bS/BVT6XjeeyMCMqfm/w5/hoLf/fwh4+ONGjB8d6cLHR2fGgzSpEMf2WmOTy/jW/S5hMPvzo/Ajb502rZOoAoKqsEdwLsasSnOt6SjZiViStmC9rvlHWqzU6RY7hlnk0YrjzrE/AMWu2m6ASWsLWy3CzqQJj+/Zl9gu3aC/zlIl9dQfeV7e0JS78LKECoiiltoWaMheUG6WolMr6VBVhf8NmtSMGN3x/+KAmD3luRt1cjbriQOfylu50Sf6avGXmfcBzxQf+1dWE7kg5uESPSWGdKz6Yr24mxrbphsmy9fcgC4TjiEcqQ0j4pbzoHMn9y3i5F0UK/+d+aX/RKVxXWMbBzACKeXStkSaIF6GX7XTmh2MQWejShrxhHeCIY2zMOh27KGLrtl7pKm4jUfCGcmp3IILc9/Y7+dmOdYoc5xID9qqCJw/L6nynNaD9ZZmr90brHZi6jP6YiJqI1Xh/j8BjTveVEPr3YM0Zt77g3z0t+uJ8p8HUofFuBA1ja062YS3RuriCPiihw8tVQOfbdud3G2350KTSV0xq5FDohnngw8SRg8DO+BOi2bAXwJiNZWvU7RRmvxCYkk2FvRr8Had9fBaJ9Rt+TIBXA0t5J2ZUoQcBikrebdO6dwiUCghiGuKxVWd8grOcwgoWnKl4qec1oZvrJv9D3lsONCeel+CN4prKyxaT0b6poEFDUGPuVbeeQYfDMN+JIrxwPrMEp+9ruWZaocMefKt58+aONk8IHigfGjTqWpbASKNsAiPRaJgPvCo5GWeXbQs12R+jUb+h31Dut+iya51Gk6Jj3bmeZKq8iiIpd/wMcrGngrdeJ6hzn4qETPgz05D2+YBGBNlQBEAnAmpgD6EkBkq0jRnCJFFmuoBmmHtdaABSKYpSE4WP6RIzj4DC4Pnte5BVqANz3TfzJRnkpj2py7rLFoSVjJBiQVG4bUGFrFAESg1yIfuX48MqNfJG2bH4jgZjMDKmkzegvKDmuM0LtXk6J6MzpgyTcmw6IoI8MU4TExOixs35kTEzJqjzs5yFj3KPZcNIAoPOa+khLpLw8y6hkqWzJPb9oFMIOjkB09RjIPotKCEWuSASjwKC8QyqkqhFuZTUEe7uIP4pr45LnX7icweUIUk/6LK6Bx699AZj4QUuFzO0aD9oqzDvS6wksRiDoa514r/+dXwssXkb2xar11odN602TWW1U48t2Ekx6Xp3ra9efKUvvvxKn372uX736Wf67adf6NfgV7/7Uv/42y/0C/D34BeffqV//OxKv7q81m9e3OhTXn6fswm6YWPUhlP1es4e5IyDwSOpHSnaWr0ViXH3RuZ4U/C4qXtjw65l4HBzxa+YA/yqDJpRVCUFXovVKdAt9DkCGaY68gZ6a9jR7eWNbKG80EIcQHueIriStqss5bZPhN4uMq9mrcBQqOC/8GOkzpblcqs1hz6b8VJHN5/rtWHUdx4e6advPtFP33lF33v2UM9WK50I25Py8OcIO8fIEGF7FDfYAgYAdWzgKrBkDT2m3WNadH6AVvKi9QZE/ttB5UwrVLBYC3QBBYgOqxfylFLAw8Z9ThWVSosu3ANJybZXyBd4NKUd4zAxDi2h+aqSKnVJFjR0rLdjZmCKnBjRlsCgyor27MyANvNgRGNk3bBXM6prgqJGn0bUjCwjzn5f4AjSP5YmrH4zRgw0cFjbedtPGXPX7w77nvnb29xBXMA33QEB7muBC2w+4Q7TB70M5G7POml+No3P5OCzDNYpdWjD1H5lGRmGIKcXTzhqBThR2cRAsaUzzgDmXjPMHgI9stm2WY/fTOfpe9sOwnnc0UA484uOZYwXhlDb21p8mnUomuUoUH3mLcxYuO6sTzFlzmch/Fwf11Pgco9NUiQ+4zK/ANH9REG2t6dZ6KYAosx+840+FZAe4EMqucYhUjjf0DUT3AwI6xW6TonG2tgYM4NSZNwxPDO4Q7ca6w9oIipZir5VqDNnxR5uBnmmRXrnOUAVJIU1zBC2BI90vOLQ54pXw6iToerh0Uav8IPBQz4mTzgROJJy7RqgnK2ghzUCVsgbkHsJi9mm0sMlZ//2oC4eZ52a9zsdZ22z4J2p8wYtQiwpnrH3sNR2ewuftFLFgDh/+4zhl+OCGD+XNWD2KPUoWCjsXZqbdzPKuUae3zLuyuFcb5737iuCb0pu3Dgoc0iyLrJWPLeLRtbAEV+3eHnNe2/LCjnS8zzcYi5Za6DsiIG52BQ9Ol0p/42m9Yq3viNmi3YXR3lTdZwe2WfdsLv3IVDD5oqiYw6bTk/WOjtda4Nghc1KW37Xir0CnqiUcZ53lidm+9FazqHiOtgi4bGkgEsMM59SZNBO/yB2LNHJdIlngRt2fF8QMIeYLSAkZR0KvSUKaGBnKU/ahM+6u8h3A0nHb/Nk85kz3zHYYRr9m8spRQ91FXwuvIsm8ju+mm74AJwoCOQD+5R1FPlc54QXz6N10+sn0nuvDPrw2VofgLdfHfTag6bz0xt8+pyPq9/psz/8k37z21/oN//tv4J/0O9+8w8cBP2Tvvjit5R/LvFDXRB/QSee0caPdm17zYHQNWWjfAh0xrPqf8j70aMLPeIg6MH5mkPAqqNaNHjPSWuaCA5dmfsnJcV5uip530mZHMQuhakKT99AzSJEosuyWkSosHcZQAUd+1u+t25ubvj43XKowuxkb+8YzfHr1McClZtBw6Rsn+25eEWpI58PpAQvZVuWUa2nL7q9rDux30+/8S6KR5m+wcvsraaQdAX+VfYdQ2Lg8a/I6RP95cxKu5uuG/ar13zgXvPB7sOgrzjM+fKLnb74atSX4AX48nLUJfTycuJgDlw2vTCuu74CbH11xZDcbIU9YRfAuw3CkX3qOBiMSQH2q0nExnCMyDhlH7rkPb3Bs9CN6HJXK99SA6hD0YCdAoI6IdvZo2nfHsJMWHA8sdMIXOP5zz0CfO8dH2iPu0Dm0XU1zKrQaLHfpWYsRfSsLb4zzKsXalXYooiqYtQhaRQsotwY6Lbsl9Besb7UVZV9bkyAiWdpJFAjz2sZJ7gAABAASURBVJP9s0cuKzVUGb9ITX3rRRNYPSim3YhIgctEPOhq6mT/6HMzmP+ek5Yp+9yzJdcsxB4zWmCZmIvWMBp92jFn+KhhnQ3ejVWbVrTahSqHJnHVxWeBYldVdsSDDQglPFtF2reCCwQok9DWvSsFgdyYY9zTmyoFSB5btNkZC5Zx3t/YwqhrOPbkaCkNKRrVAN2aayIu1CvIgr6wtOe/azSoyn+op1DW+RQc6ceWOT9e8S4jH33I+vKVgetYwE1FpzEBKCKybl8OvnwhEwEM8zTYCb5wVh0BZZYHjQoLcQvnpM7gWBXCOHUg0OVTODfvMmEzFw7ojomUC5CkwgRWOICEhXaWAc8JQOWJHXmj4pzvafeWp0FSytxXu9px2LREYB2bzluJfKGdqMgZF1luxX1fBKU5pa/wIoxhlCr7WGpV1KKIkGS7kuAjQlEieXHZJN3AujK0Dc4+2WdTVEhBVdvagxhEwNOeFPKVvuB3+sPNdi13aaBTXMftGi5ILH45U7gVBXaLKpZBVHwdVOnLskDVCPQ0e+l2aLixGDjuIw//jtVxy8m7x8wPVJ40em4wscV86KLNpJih433PN3xvjNvEeE/YG/MgaWKsHBG3Z3QqQbNel/UmFj+33ZEFtg2Z4ufC6/ZyRGcbtyJ0lRBXzMCnIAJ3CDSMoojQcoViYfcUJ4gMHpJ3Ow3/R9YUwKKYfzqJGDWDPjactkcok0LB2JSIfBEMpaqWIstEO5TKsqPVRqdHxzpjM39yeqTNukrtGo1rym/IN51sxOGQdMrZ0PFRS9mq7rBnbDXUG9UB3qij6qppWAkMGjZHqsdHWnGwNHDAtD49Vd2caiqDJq3AWk3+fDiizSOVssbHtQrlpRbVPVarQcZQB1VebpUDoBJFEe6N8uqMt6GFptQxNDKjXmb6TfeO0JqGNCsGMnOHqIuMeNqPYc1GCH673WrH5ktsDv2PZx7hZ+wuVa6/0sXQ9NHz1/SjD97WD99/ro+evaLn58d6jLFzjJ+CY/g1dCXRehMmAQJyiDIV+ATz3yWV/CpRiaYS/gATz1xWuL0VuAWwt6nCGZD/gTRRJ/FNpim7L3bu656htk+2xPQj5zFozI6ZzvUQ30911ldBCxWejnvlSJlb4rkGxGjaA1U4JfS1ON2ZcP273MxZZsw5fPWzh6BBF5kp7/M70xle3wyXVlpdeOfvgKn02TSlVjOoMRvMTBalaN8Lt3dbh9L7fL1vk0Iekfsy6vyxRJV7+szOe+pZnjfE92hBYBAruLmo3NqynVnm8lmufZ/uU2zwQFjXlf9/vP3rkyVJkt2JHTVzvxGRr3p0dfVjenoevRgAA2JFKCSFFP7/H8hvpMiKYBdCWcGugCMDzKOr8hER9153s/0dNfcbNyKzeqaxwHr6cVVTVVNTUzN3N7eblZUUfz53H+YNl0132Hbvr2Uu23dSp9OwIkE7UOsM2DyveUfquWaZYQPTgWfOrLrAete9CDbGLQ4Mi+w+fXWMsdl0Op1gynuqpaU7xT2ymTDJLR29ny5CGOz8LvQc7fD2MyyJxg3bBIyzKKykUMBEu6Wd1ZcT8qPmsuodGwE/49n13dd3enOY+ZBUPncO2N8At12gBIR8zWlaeY5bZNeG+ZWOru4nukY/DNexLpGGvhiy9YbUjktOfHJuSkuteK5XnsDFkScWajkrA+7z0NnjjuY4QKG+wArGGO9X6tHiiATm+szOFt5p2GyhsK6X/0aiqUNLUGchooUxsB/D7TsuU1Q4wMgKkI+1K4pGpcyappn+SXxHJE4oEsTxiOaRDYHT+Yi7M/ZnNdY+/r9PevPhW140P3s76RvG0O+ZxkfKwi/STTfSdKdyeEO9iY/1ptPjgxof77zG8m/9eKy/8b8FdHuQN5Ty7x7xflvPH1X5Qii0XfiRKKBUVEInBWVn3PPCbR7I8wRqKcQ3gUGDMgVSUehRYeVjCJpF4tr4bkpiEMeGUUN8bBVmwYDXBnxSjPpZW8Tiek3BGOwgPIlymjTB0y60C5pQ+uisr1a+pBrorL8aKJgbJ77sOz4OrFMON5OmudCVxv0CyEE9v9fh/I961/5Bv777oL/+/qz/x19K/8/fSf/9r37Qb+7+g24e/z86/v3/Wz/+7f9L7//h/6sPv/8f2WT4X3Q8/Set7QfwI3GwniiPmsqZnJ9p/REceQWe6PcKXSTiM8pGg3uLcHQ7VXld8tXrV/ru67f6/rt3+vXPv9Kf/OKdfv6zW33NvHj7qujuEOK2Ft/gmktonibGf2Z7cCK/M20wZkzu9czdysZRAx4HcXRnmPXuYqzoXfa41irRft2BLLjHEkSOktrYsK5pG8RNU8oBDwd0RmWIsNEYF3mA0fhsZGagSGVSUK/ht2UcnTVAV2+Sw5jn0EznpilUMZ+Z4IV++odSiipcDOvEwaeE1iW08PG+rLRN33sv3FeWSSc2iU4Pyo2d5MkL+xVsdimxkoeOnwQxOA4+deiLiBoFZyhot4CacDkNWkcjER7pC00RqhXwpV6GAXrbdDnbvS/yPFXqOhnoKmiMbKxR4KYIchxo8ayIouIGFFSLNLO3jNP22g/0tgGdvDb8NPSrqacd86DR1wZ1n1fy1bCTI4gqRRGmzOOmtYOWraTaJl1NnbmqQG7QRwJC1tSwd798jwmJfNgZsQR8RCgiVK5RhiwCKinEQSKSwvrE7fCWcjTYCsuUE4ZD7L5gFQiDgcNUF9B/hyr6iTm5J3/IGnVWnp1+vpalsfkTumPe3JKTwyk0MV/qp67+sWn9RI9Ok7SCHJNKBCVhv4lVMg2ksbXe6T/NqG1laSLKSgxFOQb5lyao5rEhJsIftTMvXc5zp0ZIyLW1DEXld0/FP491xampsKlaGdeJe/LAJs+h19wQkuf6fdfCy4jXDnZzRqNxMBlzQFeaacr/IxHcbuHGDYtEY64T3Fgy36WxCSTi7P5LByq9q3bK9DrMk/RC6EGHID4lrphoIL0rDwbWk7xTz5sJC5tAjY9mJ8XGiDELkhckb0sgSV/WrtaIhZj6FeQ4aYtKighx0X5Qoliy6D70DCYUPPBKKYKT6AOeaa8jD0LooiCSJNGO3GZahkpMmnioVVDw0RXYCHlRoe8hIelSBkpFKnfn3aCDHaBU549ABLamkoLKiSJ8bWUFf5RHI3h7FJIQRsDUoHWkloUEt6M7fvy7rdGSLkda0mBgXwIP1fWH2rauI+Jt9GXlKbJwExmn84kX4Umn01GWW9+cQ4Lr+BJzQVtsO40sO7fSij/bQyTqKI9Q7xS55OYP7Z1pz/PD/Q78hn0Qp6kofwb3dYfGEZDAFu9wNJAPMuiWE4RXZ8AbQmsbU0BMKDiROV6DUkSogCghiC5HtiGFJI+vdaGnP5U8V+o420HefP+Yn2torlItq4JfkdryUafHH7mhf5SWD6rtI3PvEwuA+8Qc9yzqP4CPmssHHjkfdJg+6HbeMH3iV6dPyB40T0dsTtguPFwWbJvcZrnEZW6iBJjbAYRVsMlDZcWE/ACgNXHQZFomlSjUK5IMSAM+dwrfPdCdXMIPM9tew4oB3862b9ShCmMxHAVqww9Ew5sr9hA4jFJUvHioRQFW6rp+QKdoLKkXzetJb6j0qzev9K//9JfyJtB/96vv9Mtv3+nrw43uilhYiV6DIlVJPH24mirLCKRSIBikZr9Yhgora1wydq1poZ4tzD9hWD+V/ytwTfT6D/lxm9ZDsTX3U7D6Ghe7JyGiFXBWwGkVhBg8CoB72Y8/w7oEtq1yAaUO6jokdqSI0LLMxfYir8+B4ovnFssXdZuQ5p65Q1wR7Mh2HBPyy0m5YJO6i9BM9WXAbC2D/4lrcxJ+QvfPFn+xCQt3XHvaZaZD7nwm8oKMBagS5sFn51Pdz1QpsH5HCvJi98kwqL4XL+XN1M9/y6wbdi/nrbWbxqyxFX+KpMnFMXOhMf8uxm74Uvjfx9j17mHjs1lfKDP5R2ccEHDLsdG9mikilgpkAIYlUFYrfk4A19mfNX4OLQvvWza1K5tAd1PVO/9tAn4JePf6oHc8vN7OGs8wKt4AHoeZ+cKco0hzNJItmFryAtVlzPK0jRl3xjA/kNP8+l6wqTHUl6tFnlbCtl2jVFlu2DjtYAb1lQLnE0eBc5SvY0T44sxINxPzhusZNjUd8BUJtuYMSv/kiXmOq98/yV/VsI8EY9e2zI+yrwuWSKnEKY+NN4He8HX/1as7ffXqNRt4t2SpqPOR4v0C8bYu+BHv2E6yWA6JKWAJr+RJrw53vOsPmoKPDdZpNICu8C7WBbo+8HFJvHmsAyihZ0fPUst3b2fOvESEZMiU+hCuyOTDURczVif9/OKcKPWuO9Aog4a8cUmP4rAvQ+hNB8JE4/B73j5qKTrUCTtpZZ06Noaabrg3qjd/1o+a2g96y9roF28e9dd/OvMDUNNvv/6k7w9/q7ftf1F9+J/UPvw7Hd//j7p//+91/Pgf9Pj4N/yg9Hdalx/JxifwQMPGUSpH8gRYs60MUOP+3CEPJM8gGb4P6VfFeib2G9ZPr9jAe8V9/PbNrd6+udFX/PD39bs7ffvNK30D/eot8le3/CgIbm/ZELrNMT/Ugyb+BONo140PTMPTICGmKYPIJ5P4XtSZdebagpYL8Q70zBKGSQPGQEfZum77CwrPqSd9o92ObsVWoIn28O4Z44/0lfaEXNzriioxlitGK8FY5yU1Q6W5RqKEFHwLlQjxqsVaqiXkTZYJmwoKZeHD/V1Z53tZ0Ykj+BD2vO58FK/GWYy9xO/VWlfi6gNuE1bXh8u4JHIpJBXajxLwJVHzjgw0+9mRa8Q2RdLI2vbSFKz9XW4EObCocT8TATqpFGX9EEcHTZQRuh/OleBBGBlHWsqHzTv2nbyLWoGNyIPLDVmj755u7nMCW2+WrUuRQ2jYynUIolO/dTEvVvlvyK2NRDn/ExaADxA15qvRoT1w5r4ZIVFdbAJIwglXjNXWTikoFfpZAbQW1QofRSVioIRg4ZXUvDhyfHCHVhWbSp0IsomMU24DkQLDaI2RAfATfWdZjxwnnJ1+NvJJOK6iTkf7sqifzoqHs26X0Gs2D98sVW/Y7Ll9ILYPXY9/d9LD35/UH2b180R7k4Jnr1HqrFCljUAe0EIZPc9oga6JuUasxNKxk5/Jm+x06nwvr/mfLJ7PTewLKkKaGIdaixSregceA2KtkuYiakt13cD9Xakb/EhQTqsmXicH+niD1atyozsSM2HbHxlTNrLOn0QfZhV85UmfxfwQNgySRV1PWspNdCoUdAAOVQFVwbVbRlJHNrGRkAPq1N75MIWHulMFTSmBwFAetLS16SJybIRfQT1pVmbnQqfO/DriHAS6HaJtxlqWkxsZvdG5C5h0CLnSBlfi6NfQOBqysdNJRURB24WkRTBolHOS4GE0ILnNjJv2O7aYcKV3QU5AAUF9V+lWXkCJtoQiPZtPEbEhs9xI3aXkUr+0AAAQAElEQVQODDcfV4UvBgytZSYipUFM+EhfGEC1yYXVQEjmGatslq5Sg8nFNQVQYtivGG9nQAcCn7GVZD/wOFDn6d1IyrIuOrNhd17OOnFTndleX3jSrozhahvuOoZDGR6+PH59y2F3GX/dce2grI1vVLSfhXlwTtAWE77jU851BB4KNXYE/A7Ldn6nqJ+dWwQ2zQi78iGW5d0w0IQcU2IXQ7Hm6nNwUYoKMZUSgkj2Y9hDNK622xAaZfoYGn8KkiCnbrHS2DR15eYPC5XGHXx+eK/HT3+v08M/svD7vbT8AN6rNONHHg4/spgZOOiDbsp73U3v9Wr+MXE3/55fhH/UTX3PxsaPOrQP2H/i4fGgsoDTCbpqblIleIMewXH1g4+FlEpRsFAxVCcMAeU62QYEemo4K3RHdEMeX+2ypEViV6fbqNFrYPY5sMHWNgbPZxn+N5AITyJPXnT7QW/LSmVTywI+KJTqi9wUMUtlagq2zaOf6PeiVxh///qV/vzn3+qv//TX+stffq3v/cv5XdE8Y6+nA09EM8rm3d5u4fLQbNeLYFjtdqktF2UWv3j5Z5h8sd5PCJvleTHzHEPcPEzPFZfS6EM+b3MVwRvD9KLfGeQ7u1Pf/xvvdprLBq25xZShb6MJuKfziylA6DpPVtfcF5xcq+Fd14D9ydO94McgXYObIe1LpY0dSL7ky7IdmNBTX0E6hu7ny7LlVGyXWWbBBuQb52mvdIqMc4hhOHfxkF1fc84V9MbI/B+y33VPLuj3noQn4TPOdSxo2Za5Pcyn9obU8t0aCSy38ugXxf1ETLyUrvJ0kSF2mp6VLQMp82XjhxP32+0am9J65hNE++PHGvMJFFlO6vo2HujIdsBmE+7lzpsaluV9Qwfty4amO+zDvG3l/No9BctXGydvYbGWZ1dxt5FSC59exDbeuzyB+RCc9O7uDkxsHNTc+OGRzHJQLEeV1HaF2hVvFVrwVjYKuTrrZlGRGRBsff1D2C0/synPJUSfvTN9rvm8tNLuPgV2Oqzs1HDJLRvmvww/Y9yeYQvTHB8iGbylz2E56ufCP1BK+xf6cT94/njubWDsGnCpELZvGVuYHljpv3k96xv/mz6v7jR7EJlE3gSy62A0CxBYTuJHt9HqYZp1d3unWzYF5ukgf/gFo75D8AOF17LBJtFF5pkBGjJPfo0j6LzhOD8D8fu9bmCmQvCFsYqEWNHocsSFG0yUQT+/ui/XsMVeLsx/AVPjiqfNQiMFx4ShAWy4kSq6N3dv6Glh3fTIuukRyUm3dLe0jyrtB93qg76+e9Bvvy/6t7/7Sn/xC+nd/PdaPv3P+vQP/04f//7f6dMP/z82fv5Xne//RufTfya/v6ePH6RyTz6PktdoICkbP80bP/5PvuBX+JXBWrlXVw+MFlLWJNZ+orYoFTwEKHitU+WDrwAo/Ls3r/Wzn32jn33zjb799mv9zP+A9Ndf66uv3umrt2/06u6V5vmgElV217a1d2dzhe9I5VLfzdHeYh3w/PP91FR4/nm1Ka2MqdGhAx3ZBuqs1F/xOdDkb7STv9Os472+0tDKhDC6Kf1a8WW4vU7fRHumqJXQOCKEJsQFQQcr1qvq1HI8pxqaatE0VU0szkxLFIUHW3TbMfBB7G8D+5W/VTyX+dYQnrQdYd4y8kF4Mjq6rAPFpWpI7OVAQwX/UaqkQryR+aBLlJ/Orq5GbrqBw05Z8BeLcuGSSb0bzZIUIQlwygdpVGKlRD9kJQiDiR4Bt/l0MysXj4n70LFRHqHuflIOVa6VHkyKMtGnjUfeehGPF/rV5I2fhW+5hfXdSh+coigi7+BQNPEs8vLH6bA8QvgFZUOWNI4tTqXMsWSvtR+jLg52wUZ7F6njQtnt4IZItjlI4jsGtRZVHJQa6b0S13yYVJGXTSbyZm3Q64iqKFVSEdWzrye+I1fmS5Djie/Jyrye2JiZjl3zKTSfqwrox+CeX+X/jMr/RpDrtNw4KXirxMG2qzdf2RCqMavEpHB7qvAzbVZ1FfoUbAh1LbQ57sFOHPRzlULCwhfKAWC10YA3CrQynpV+FeoUNoB0agruv8Lcdx9m9DPjeaBtU9vyqGHjh/zTp36O0Y442hX61hii5yexBOG5q9Grgo7xtJDhJHSCEY3aJuCjdwWOn6gUAcSFHnRJBiTp4NFlWFB82d9Kh86eiB4kBiboVNVEtyaqFgaRDtGekHiSNwaQppEzyWC8uZM3IzcGc0admPayJxAmTHoGgIneMLDMIYZnGy24fPHhsusTbKdNCJ0IgILOFWIvURQJ5JwdIyLJdrGS+UHHdS+7NEAlBX9G6ek6LCMFoSC+wgOpchcW+E7HMn73IW1oOGlwLQOIOp47uXVcLXNiv6A3YgSmF3Tq+TTtioiEFFJidJ3acvsDK/k0Fp0ZM/+VW/+toDP8mY2bBXhMV14SmVcCoTld0PHp3ILG5M4HGn1yvSU3lbgBPR/YWFrShzgcj/toeg1UjhOf5q5hUXfbjMi1/CUfro/QthDOAMy7TU7hcw+MR42iYGyiQAt1wi2SXzVufvLDL0HLemL3HeTG2YlNs5Ma+eEJIWqpUm+OUL7scFHYou3nBx0fftT9h7/T8dM/AOjD3+t0zyLl/j/r9PCfeED9J/XT30nLP3Cn/Kib+IFNnw+6m9/rbmKRM/1eNxPy8o869H9gA+j3bPT8yObPD6rLe9XzRzaeP6muDywtz+gXzbFoKo2YmsI3dqHn9K2XSS0mmRqNyFdeth5Pphddoc+dMW2AKrBcOakbBqxlOyhy2jlEpoDTJWV5+MGdjCF/uhIiC7mSCOxdNbDsLLYaEE/B25tJt3PRjLx9+qhb5L/55mv9m9/+Wv/6t7/Ur/m53P8OA+8SYSKmH+OkPOxvhjM1xJhQ5Gy0BvFpRSIvSCrw6bLpHwf38yX+aQ+N0F1rRGjOcD1T98n0umx+AA0G3H6jyBUJ/kjHtRD5fu76vTxafTK2PnVmAO6HP4QU4X2lQJWNQ0Z7iPYy7BdlQ849xVhwd2GDEwuB6+6giG74NP+H8OThy1b2OTS23DEkvg695S5dtYnIOoNwUY65kWVKeVLgTPblJeV5eamhvMtJbttBjy9iTKTRnlnLMWN+e65YUrFGbwXFjcCN+F3ekcIvXHa96ai1Gw3JKA1+bzVlQ5Ts9cXvgCyTNz3dYSki2KRZ9Q/cWs7FM1sXsuOu/hQFjy0LNKgd7khxXjrXa1DE2/CRcSDYNxhg0ZEFYs9+XAyQocyiLwbl5/0rjAtC6wCnguKIqJCJSsknbbsvS+PHtqabUvXq5kZvXh/4GKzyJsIkYc/lxVntDFm5zIkh8DVl+MqKCHZbpW2l1hXQI/hnn+6LjXdq/kt40vuufmmxXgmuYrmSfon12Aw5eWN0ntpwJ8g5awrrLXdazT+BOp8JXW9YuM7guGL3rIzoyZJ2UHLyNlK+Wxg+1k1P88K6iYF7dVf4uL+T/2Hnu8PMHHAMZ8aakcj358Q8mXQ+Sff3Z/imCfnrw41e375l/N/wcXGg9YOiHFirPKGx3dETB7X+hPXCEwA3A9Fmu0G0JdF4vz4hyGPw03Xw0o+unDIsf6hDs5wss/CvDR5L+oDcI+h+UoW4EPwRZ2D7JZQi+llou8hr8YFJDIfYc1FhvTKTh4mV0W0UHUh8OX3UtL7X2/lBv/3lpN/92Z1+++uD3r79JOkf9MCa6of3f6Mf7+EfP5HPBTTGDeoNnfao7v+ugps86EkDVCQrHTsAtxKAsaBrYDWQLXzTWD7QsRfo+HNW7MUIFToW3I+dnrXWJehEeWKD78BY37Hhe8cPWG/evNa7r97o66/f6utvvtJrykXknvaU4ErSPc0bl2VZ5XV033xW8iN8Y5LW+xiZElXGZV1Da2Q/4FcGeWX8l74Sf6PHDWmHGrSpAQiywXfaWam30La/B2CtZvykiJD/yMHr6SisiaMwtrVoYn09b/CGRKGOzT0H3Yjz1FbaZ4w7ufYaPqH96DAGZDvpwsZJgbMyhQoLwQpKoV2iyugxTJ/0Upeja/jvNA9IVMZw0Str40Y+cAHpmwd6S4NRIp+wNiQt6lyuQTe0H7Z1TNRMkfPHFOT7QvK3VcN4df8ZZ8dlmantXGHUo5M0RjPUadRtzIc14TnpOriRMIuQIgJIJWkoJMHqQmEiuOjLh9u/aC6pH/bjOrS7ao+1oAxiILHE2BPOX97fzAHnQbQbYoxIMCxJkLwJ6DpCLjIb6KRAFMq5x/w/HletbMYg5LmGFfekKAcbK4WNkrpOqguNs3Fyvl90fli0PK46Hxv1Om3gkX2JwjNlLrMmNn+qqOP2kHtBUcokgca394rfhe+8M20vzM2V9twXEVcBleBDYl6QBXghkw8XDeaV7QrfyIG/RqydzR8eSPxo35V/M6iJb7rQRPvVYKPK30biRuYWFY9rFfs08CEDf8JWvboV4BA8M6zAPNwhU48Ehh15Bp6mDjlUkFUJKkXvCur7BcLskge/UW6tUexq+F8TYjBE/B2KnOBFp2d2d0Vg3m07kXTvYpc2cePfqMZB0acBkj3FRMZoqSsnx8qkXz35act0oKFjsAl6lGkv7Zoa1HF17B0nJkQWA8RsGYQ+0IyeAIsNZdrlpOOhYLaG85TABxU7DjsUS3xgaZ5+Yp1WHgyqyaCGbCfqGN0xGZSb66FVhDzpS63kohJDUCWES9EVj3PytIROcqFTJ8tuRJF/xBW3NBNpZ/cJcrfiaKAzXhLDCUJPx8Z36j7DsPXfBHo8njRw1PEITicoeDTO8GedHjcwib0r6jYXNuR8k/iXhTNybx6duVEvNw3xOc7O/OjZttskDoLLPpqm3LItTssSWPROf6EuJ099Jylh+cC4Wmc/GJNgy+S8+R4wBS4rj9FWeu8Y468DEqfGGDb61bkDTVfuwpXNn4XNIO+4rzwQCAVvkWM71aJ5rrq9MYpY/2kqi9Qe1NdPbPJ8AO+l048afwPo9+xUg/X3qv0fNfcfdKMf+AX4g14d2Ogo7zWXH8A/Iv9Hln7o44ekt9OPaXc3fdRdvdereNRdHPmgOCcOtDuxCVSiKfwkKVIrhZ4V5trEsnBK2lXUm8gtMN2hURb6uAY+xOE6OIPDMdfrM1xgIWq97RIUOvLMLdRn0FbBtz24zgBCzk6umxdpOmnml6QEUR9YvH19W/SXP/9af/2b7/VX37/VdzfSK5wccFpB4aFJEU5sGokWnpDC6wttjWIZRPZgdi+LyAdSSv8LMP9TsN54pre7l0gDB2BkgTF5amtIxtUWTEfmJGUXINcnXc6iVQMrz8hdmqpxoXvWf7mVYeJn6+BeXF0RcKaCp3BSB918GaW82mbESxyscpqBje2MNHpxGe1mzdSYS+ZyeZJwW/Ju0MBFPxhb+X69BpYoiYWUEAq5ofgsHhSIRl2uPEsdDxzScZpPn6M4rnTykoch2a5I0W2FC0kfWSKWpNgl1PsBdwAAEABJREFU3S42YMYlSdGw261MU8cl8+jOYEeRq09zO1weGJJL7SG8XK2lABkWMKNIJGOmWI5oL1xYM7Y2zF9unyz44klv+gXsKtMv3FPDJ9dxXmLxDd2cW+Sfef2S7MropTr7NYb+ymqwnRbHM2uUffVjze0PZOA8XKDEf33PI0mTcCX8FN4ZYuPav/Dzq4HuDkVfvbrTW/8nIYdJ/gegD9SYsc8YfTEo++S2Hblnzo65bOkfC3f0CaysLt4svTRH8O5n4rqJi8G1cPCp2i72NaSEjCyHypTWIGRj1w5q2eC2K5299mHpk02O2PDBPWrdlzHshs61jVESeXZMwwkxbmK/JnfZJnpGXMfgG0D8tgUa4P7Edc5HrCcG0JtAb18Xvbk98MONeAc1tzgawtbte110fFzEb2MuamI+vGI+3ILKh4eFnXWyNnS8KG+umXc1iJlQr1GR8y4nBjcUvCsDC5ky7wK+bKhQUpzeTP0eNrJqF34aFi1Hi95p5QWewCA/MqGiR0n+iy6FWoB7RiBcohjmwbiPEJArll6sr6SbmHSjwgfSSeX4A+/7B/38q6a//M2NfvOr0DdfPzAWf6NPD/9RH+///+AfWKd+5BtloS90il51Bq/lfXhmTbRIDHi3XKKvXSsL1Ea5QRfoCoY+sBB+bAdFb5tnwCLrQt0nEeugIdtZLHrivtVSVNmgmKcq/+2Hm5tZt3c3evX6Nilm1HbMuhydhebCfPd6e2Hd2fgIFYYFSyWIi3gdg2M2HRDSTt9MRR/g8bXCtdTs1qa6OkJ26ygMUsc6seMHcAMs5MD5YmqMOv5GiYA3IPgWNp5XBV0tRZVvH/e5skae4CdkBV1EZKrcx8b7rOF0pa/OG1NAdoXI5IsQRxQRbqjAuJ0SFT6Ea9lBp789nbg3con+oLJHRFbJvEUbYqPXhNRtxVAptFGKaEpF41jx0a7gNrsrRSiwKrZP3vNCY/2ydvlbIsG9uvgbA6wscpyLTh4zFwxCT9Ab8rPw8Fh4EC3Mh4Ux2ccjCIa0KsJtBt0KZQzaDvq7cUK7s+r+NktIgYNOu52+uK55HGkA8vLEJ6d6DpgUEQnLCFWErc73nZwDEubxCZ5ANMFGb2NDvHH/Nq3komHXiSOwDV5C5r0WO58Wnfi2XNiQsU9xdNozxP3QqSPqGgHt+Do/8M0KHtmPOEHPfuYeOxtB9GQt6vbfqzpYqUPK1dbO9xp62mnk1f9lzPl0JsYz9Rjh3uX81GBOl0m1TvSVpCuQl4THWZS7OLiE+wIcZ6MPK30xH6sUrfNck4a/Kt8XUYIAOGnL82BlnIu2g5i1g5iFfzWuhE2TAoWmgCdoEJyqaCOT60mytiZ3kirYBgEACkFj0ZuCBISEzrB3XR1DY+kFMEGLlZeSqTd+Vu+2nYiI52x0YiGGkiBhxFTKQRFVkv2JY9BOhzr+BnrGTUgMkDLmlZH3TdEw8AAnpXMUJeoF/oysQz9M5Ylh2HeT6D6w76bUU0fEH0ARygNfY+K71GVeNMCtJFsU7DwghVLBZMipRCy6BnVQYxWKCNVaFEByDdmlCEkjJopZF4pK2Ciwh0ZQn/giEfLh2HfQk4zRcSbwk7qtfdsn6xxk4fnFtguT/XQeEz1vNvjTkRvI4Cer47YZ9Aj/mLpFZ3ZGT97o2f5B6RMT+wh/4uF02h9MV+PQ3T67m0nhdY1nIZEf0knmMxlJ0WffhIL+aYfLRibSOgzh3adOUVsbyZJLgQ5IpRISY7AmVr+ANggHPfmmlZWIb8TFZR7ODdrVJcal8FD3uPrFdnMz6XYGfqnPRXPl5i5nVT2q9EfoA/ik2j6wtDPeQ9nk0Y86xI+6mz7wMfBBr+sHFjw/aG7/qEP7vQ5iA6j8Hv0PelXfo3+vt/MnvZsf9PXNUV/frXp3e9ar8qADmMujjFJOChaBUnO0XMViZ9LCxqzRaN1JaE15dK4GhNNzD0KSCgj6GfJDUxxQrj5JE+5tWygCP5zgfHLrq5fhvNO6fVsWKA1InuapSawu2h6wCaSF+BfyBm7YDPrm9UG//e6d/tVvfqm/+vag39xJb6jyGvMbKOsqeRFu6rJ97qjoK3YQerFLoZd4bTG0vv4fBYdkrDRoCrmcL8sXhRmUnOa+gL0vqMzuoDhO+g3j+i+BmDniefIEEqYLMHAdhtPnAMEvvD13NHgD0y+e3D48z9sz2JBq2bZ5A7dZHrTAG2joj2NoSIYvpiBG5hGNmDAbNle6F7K03eq5bmKzgfyTZ7tKyqUtau33Ey1fYkF8ddIBSlmfiraHbLZjbFDLclNj8JtuIyn3ZYP97Rii8VzbHKe/BUc7Grx1G0l98k/BuAtPcpxeVFvenMMEujFJYCoBji5SgHeeTLYSZDsRXu4/eNuhcRtuOGOh7NOyhC8WAOsdv207hU6hI+/4MWDzZKahacnvlyzRh2dlCpbbR8MHxTx78nt8V5RnovscafV0ybLNLGpER2xeTHrzx8m8Oxz01dvX+vr1jd7cTfLfcPQzy1UMcVRg3sADpatgKX120g6dHKbmnxlc1bXOQN8YOELLahTlbm6qLPqS+pdCFF8Q4Q1Fns54MpdL+nlmMUK9GMB8yWdWIXzrfH/Ka0ADe5+WP3XAkudI/XPRpfR5lEM1cj54j1fGjiNTlkm8P5tOML6PGkFZjjor3PLieXM3682rG71mY2fm/VfYeAg+7tzjgpXngj8q/PHm96fH/g57bwJN06RgXnXs8gzlu9tlvzt9uzQVNdaGO1Z4UoQdUTgYLVRdeJ+mJWsOPcMUklGhBUuJegTSoX4mOL4VP+6fnyAL8rEJ1GgjK3AZNWH+ybNjYUDyJFxi0wB9FQeh0KvhsxbnYNLp4SRe+zqQoBvyOC33iuM/6md3Z/359wf91Z+/0i++OdO3v9Xf/+3/oH/4+/9JP77/jzqefiADZxXyX6YqUR/nEj6Kfxwrjqa5V6DL/cw+0ueVHvaMjKCSBkyRCn5KwAd1dpA5Utda97T0kjFpjoXlWCsbtn1nw29h3pzZnDrp+PgAHnU+HbWwpu6sdfx88A92cd0cPhgaNcfGvPcH8MKa2tOp8V1jXc+YxVWj/T0e6hLGkHNtYNjSQMZVWZ8BFTHpQKiH/WBFxZX+27/rLaznvb732v7MGt8xEIa6OMhLAXB5ep3u+dO5N3jJI8MZOY8IVewqE2/y+niuOoAJoNLKgn0ldvukRubTVByOg8TrAmTPTuIeZWrTFj0gNnhfcdLxO/Si5wE7YAsK2ZbpNZylvbzb7eVBQ+Gbkjy57H4LQ06Zd5sGBdkkIlSYR85VwTlFm4vUgs48YI6cGnNiHeD76ozS32bO/5mNAOO0nHVEd2IzwfPBXQtJ4dxGUYRLpIp8jrpdtkk4F1K224Vdh7cMW8eMCilyGO8TdCwHEFxO669xUcAgx6fSSyj7CS/g7/VGEJ4WNKeVCXQGnOrMZRtHED8jJGC54z/yPXnk2/IMdSwRoYgYU4G2IqoKCJ4EBT+Fh2RA/e5Y2YfwP6Z8euw8T5pO94v8F1RObAadHlfuReOss/9iA5tEJ89t2soNNvMGeW5sMslBSyoKlVpUgdu1pCNToAEuiyO6mB8hx1KWkPDRiKexCcXv8+LzkM2f4FlceERVvtlq0omkMZRSa+RolftdtB34VN6kIZknGmhPiCBKoiKuBDgrospJXHh4nD2ZoB4IXR9MADcWzjgDVOhoEQ0QRUAj4tpaelYOBYmvPLSLbwY+8HnfaWwCrerspHkgim1A4deMErMK9pXYStDSBfjCd8QTlTsr97VrJSE5KYmx9UbIAOreR4TSVwn5aNg+TWjaUFFXqNPH5hwA6zsTJZBH5JWqAcaZ9s4NNVOSfHJcglom4QvwSSTkrvfGXOkEDba6gfUTbLsBE6qocaE21giINUAxPMlKVWFSBH2LpEXJaz8CxoBw2kPj9mjOU4JQ0rM1GOwnOkLdS6IKcWuAvjqmlbt19WKHm88T0Q//M5tCp21D6Hg8yZs+R2RHbhxvHhkLDyjf4D3Hr9CG8y83IbdpNHSdkHpS22BGniTzIUImL029kxkDgetRMvcZXBt31KGqfSLYbWEvJ57hfTU67yjaaK4pWg+VahR5U6fORRMLCP9aMx8q/KTbm1vd3b7WATqxmK/zrKkWMTxiSkv0MkBl4k/RuMFXzXHSzGbQoSy6nYwzGzqL7io0jrotD5r1iTvko+r6QbXda2bjaNaRDaAH+I9sCt1j9xF80KvJ+KjXh096c4Cf0U/v8f1BN+UjbX1kM+heU3lUKSf6tci5a9yjrU/kyDmeFGVSBcG8KsA0VJCLOkXXR6dgH517C1Z0McnLS9pdC0sb/jZ31l+rB98gjZYbOSBnLOEKm2btSF/6Sd/wofQvfvm9/uWvf67ffX+r726r3lDj9SryI03wxgw1CtSQY01guMugz2IfTY/+mLf+BdLXC9kfKjqXxk/ZNALYmxqRPVlabliyU/OGyztwMWJGYRnk6axPrDnrDfN/CNexOEbbXstcNuzL+i9jhMWjg3sLHgf7M9cUCXeGPoP9Woi5SRZfXlrOkM9HY8Sze35ZCzkGngbOmWliM0sevefKzg9qIXWxM/ccI8G7LK2yEsaclkM4B+frPwcZ36WWvVKLE5HDs/oJmYanOGyzw1Ucjo2TR/FTNG2svLKBzXOIi02ewABZ/gz8opYVGJ9BuRKabeA4HexzWJfwBQufHt+t1y6ONq13Z0wthbpo1vAzyfRLwNTunkB8KaMP2njP4Zd1eRQiIt5koNjafod9FGTGLgvKVXsJ6iD5Umss3P1xVyjz5NVrfvH/9u2d3r2+05ubWXe49zPLzy9Ynt3iuQ3wZX+QPEte3fI1RtdSRfum2bW8g8wZn99rjVgyuba73Kh77VHHrVjyh9B4WguM4XeEniumrm1c1c7iSrP2b+y6imznXXfjMckqLsKb7OUM3wXAieqqXubB5Sc0y2xomL+Aqs/ONLhIXM+SBQnLoIxzobMnykNXZbnX2F738qrT7VT0FZt7b29v9IZNiFnUbkfevw+8B5dEY2djYb3keh1ftwfp1StjUq1u8aTurwTXZd3Qi/N2FqsVNdYQ6zOc1cKzuKkjzweFGu9vydM3SIOpUUtRLTuETVMRdno6WCLQDvOKek57Q8Uy2TMl5RSzQuDnyxB9LAlx+P40PGZ4JQ/Eablh51Cf3Rcwzwc2Bg7i1uH7YZFYY7aH97ppD/r5a+l3v7rRb75rutXf6vjh3+nHv/8f9HD/P+t8+ht6/XtieyQPJ50ZkDP33gKck8LgjA0WN0o+mfe+D9xudwfJBpXxEaDAGhU6qTDHC1eVShk5tj0hvks6c6DTHtTfWODMpFg3nF32WLNGPh0f9Xi818PDvR4fPur+Hjx80Cf489nzoyl/xHIzPBDCTZETXOh8ZtbwQXrmg/QEb78L61Z3b4UajRHq2BvOt/tlXsRqtHQYErgT2Z4AABAASURBVOUGTAcYGQw7WKXsz4oD+z+xls+PcL4BzOdHe8MeO6dEFz+6HF6zO5ZGXIagIja3XFgoVzDXopn19WGuzMnAVU9P4rAd5HJmuVDcAWtZdgd+nH3MLeJ2W47B1ECTJm47mbykh+R0aVmyjSFiFEenr4SObzzlPEGYZ3A1kMO5j9kOSez013zSrb5oI/AZUVQjtj5Tt0sOeaXOCmMsUD8b/N3+DEyEM2O/8v3a+JZ1HzM+KcONCPkPReX3GzYLsC0uRWgJ9VACa5qXY3UdI4jP1DLHj1LcEBYpeVHXJVc0pWyJc2bqNoT/UoomfNXiQQutxL0Y3BeOpZHLxn6BWpW4ryImPMGrqqNbF+4p+nvyvOP+8Xwv5K/UkOgn3ZIUmmrVVKpqFAl/Qd2Kz+qNoHOIR2/i/NDkv3npvxH0eH/Ww/1JRzaZj48n7sUzujMbQsaik+8zsDL3vWfQfVNIqrRXaMdtmbqPQtbpr/scw0LmMxbHA/wYF3sh3gDqZ6kwJ4xJ0oy/Qyl8txV5s3uGdzsMIM/Ahfv+pIJdnvQtxyIf0kjHGIRkhQsOBIcRVSXsvuBg1YmOnNh9Op8lcionz0F36ngSCaarKxJi10qjKyWQARIe+BWgpFBRtul2SY4TFe4U7fuvNq3HVcePJz28f9Tx05IDIF6cSlsMobIPPAWQeepqQ4f2LnV0iS550kNk2yAOKdRx5TiC+qVWFfebBGafxIEfhDCBNfY48M3gm6txE/V0oNSVGDbaaGBrjf0TiByN3J7lhrC3f6g2IIHzVRyRVdwP7m016rpaEGOoSImADqSNzKNjQgf9CY8hfe1ACfqATTeKeaqbD3j0tksdcSW1Dnc7L8qGyy3rUw9ZULdUph3UvIjNqektMm4/xDN+9wE0JtDCRFoNFCvBN1PkKzcurHxzd8cB7E/48vj3LmGeY9fxRVE+uu1cMFVYlGlPke2AhVmGuaYUse34Bdhl+9D0b5r+7HOAdCli8KKm67tUaqjWomkqvJyqDvPERg8wPcyab2fdvLpLHFjgzSxWJnR1mhQT+ZO9rfRtgVsVdLiyeDOmpGdVFnRznHVgU+jA5syhHHXQoyY2fap/5Vo+aWLjZ+KpMXBSRT+LzRBwKB/Y3HnPQvNHNoOgxRTUH3QbP+qmvtdh+kgfQLmn7onRXIiFRHCKUm8T8RUV7pUwVNBvKEpe25F5pl7mEllSl+HtayALXKjMdT+DIif+qCBD8rOrIXRpoA0Ng8Zs08SDJPvNr2LBBtBryr96+0p/9Zuf61/+6hv95u2sN3NhQ0y6o6H5CrilJwjSsS8rhTOj0JC7TPGzs24S197Y/wokW7ty6bJ7ahBMtuDozDQiHNRXZT5sP0rjel12vR1D+3kd3oHcg8ivDP0MNfY6P0V9L1uXscJcuaDESb9WAvoSaBEDlJde0DuKF1u0Xzox2WrsrT63eillumC/JpT5c5S0jqPUXVNcub6BBXXgMBr9hE8JRttJ1eRealweCrebHJchfaqDiNPlHRSfTgufSs84e3JMiS0mmxsXw6tC45lyVbyY7MzQ4dXMF0AKshUsoK6FEQPFNcuD+orO6QVbCcH1iRTdMwl+rsvXPNbXxeRfyrLMZY8NViMvae5h5Dlr6Sg/2Q3OtlQYyu1qTU6VrZzELkgEZxbFzZmirUQxn1l+bhnieWnkM4z7YDezneVZxlnjC7bxESpQyKYXd6/5weAV7xZvEtxS9wbjaQNF+VlmariDK37yJqa+y5hupy2M/dllsaO2zHdDzW56SAxrDfffeOKlRsE1uUvhRisuZ5MpGRfLdriv5q157t+SAevd1qBXfoea66i5t4uAmF3jua3rW2fqMTVskWUrNrhs9qfol3UjhpwnmWt7RoaTrZhpGHxh7Qxw5LfJkpQLJ+bpAlYMr97cFL29nfQaHCZbn1BRoywK3v/SUctylP8mkPszTcr/NPD1qxv5P3kO3v0ysE8K3/li6NTd0Xzvg57yxhwFtOKxMdkRMEZFUeALtALTQtm64MKpQGCgRsOJ0MuxDmuk3DaUf/rEYFOmr5FBJFt8cJksJzV1yhVYT76wVnBkMxRD7qFYHknXR70uj/qTbyf99vuDvn99lB7+g+5//+91/8O/18rmT5c3fz5JrKeazjpT15tAq/BchL+uQq5GPi3taLJXaiVASahUfEzAdAc6PDTQWccyQ3KTZPxfubpWPmr9gXpiN8Z/QyP/SQV+JH3k49IfmGc2sc6Uj8cjG0CPOh4f9OCNoMdPfHx+gv+oIxtALMGz+TqFzAdx9ybRFZ35eD56E8l/c4GP0yPfWAsyltwZy8qi2intxJdwrKAxaB2YirIHueG4w7cNaw/uPck+diz4O/MMP/HteOTD8Xg6EyOZpfOINY6ABCNnCpvn4Hsnv4CHNNIumSfjAUqEagnmetFcJ02suynKj9agz/ZgKo6dT3pdxo7iOPHdicJteuOj9UYrBu3CDaOn6/Ad9N4y04AJFQeR0lEWuRQH7tSgPrtlW6HjmzRJXPqlnpCiwYZTnUt3RRARtFFU6XP1GHuabU2Jw3ZpTx1cim5d0La8W4apGNIkkdfrCxlmPNMP4qQ4dr3k8d2JNYDATs0X5n4pRUEeQlJ0gD0dcqfkI9KRho52bEcN1SgSuene8IAWTYztDWN7UPDtfz42nZi751OT+xKqmuYDsM2NapmJpjqVY66z0Xlk7p3ZOPEmFkHJP7gXHpYdS69jO+2XMtHGrMIfJrCCtide1FPMmgMd7YRjWoJXceh87Do+Nj0Sy8PDWY/cSydvMLE/soAzba7cV/7Gdb+D/le6NjaziDpE64yv6Ac3nDlL5PZpN1h4B9R/Icb95lEk0QfhO85YgWmRZmKqxDp36SaKbusEnfi2K5oi5IFvxLLwDCnajmbOoEw9rpwwQUhwnOZCBYeFwRQJOuHkSAAng4Z9YzdmF/0SVeWjX+rTLrrOTOm+y81vVt2GoMPsEJOyYdd4GPGOUiXAQqdWEnz8uLABdNL501mNQc9EMAgriW8radv80IT7mgPfcJxl6xMk2f7hV0BYikIfmaQiZszlIyhX+lt5akaMBNGCVQoVRcqYAHTafho+V+CGg/4VSXhVRF718irquS37dAwuU00+bKtLDXHEE8iFbTudcpvmHafHJ4hL1NNuA9+B3D/iDfpSpopJyaasa+i7GCNoo97gEVDWBdjTD5c7vgTfL7DOGL223iilcANWlVIV8KGQVEBsKEjg0WFEPGUbL2JpO/BJQI6rMbmdr2Zdpx7ooBnMGeew2xbv3f0AsPjFhxla67Tf2/AN8VAlhI/nwMbOqOfxaepKe3y0DR0qIwqEeMyTm6jS1iWVGqq1aCLn8zyz8XPQ4RbcHHQDvWHD5+b2Fp4NIOh0c6PKA6zUWQFKEHuh7bbyQl60rAvxcsNRDiLi0aPijwGDbeDCr4BTO3HPDBS2qmNlsXN+VLCxVpt4mAHqVm6eqkcywqZO+xE/P1LvH6F/l5j0n3VTfq+b6R+hoP6gQ7znYfJBkzeB2Giq6Yf+co8GngR1fpUHeUEWYJc3eOs/A3J9doz6Q2wejviLATvokHfKiN0Mj4+WlKyltPIQuYGb2fw5gG/Z6Pmzb97oX//65/oXP7/Tn7yueof+7ixN4ICjifkkHtjyZIO2xFkLi5aWPBVsA0kb24mKCQsvSheUYtSco/xfcL2ue81fu3rRajZr/ZfsvySzrfG5bh2+3EC1xYCLjD6FopUCJ/kXqMDUXS+jLmPcgO3t37yxIluZNwaOvnimje2ucG04/LmtK1iIURIHtvEu73AsiDM+y1Qq/OeQrjpNhbSFiniu4f7sGPI0wucTtd66ax/mDVvt1LwxynsOLRn8kD/11xo3NPwj3w1SQRm6T9OLqiD0udGU52WzR+fiNRC5GZOk1zrzVgxsTlmoXWIainFlTGxvDMHT1TLDEh51ugCB5RfAuE+Gg6FocgHmeVqeQkrJQzvYZWZd9jPD+gGunGmzUxtuuIjo3yZKU4+ty9ab2q/ptbx9Nm+woAInjHjbJMmLs2gI7305q/NB2Pl6OyC8O1S9fX2jV2wOHLDmNaPJFMwb9nKhjAuuJN7rFLifOm1rPOn30k/dB47uydr9uIZe3D+2tN40gXuiymdGlvPyeVuusyNNtssuG9SehsKcZS4NyruBgvmEL1dl2EyRxcPyqV+WWX8NHlvXxaybgouxIwCUd39D73u48GYydRskIBWVdxcyFhBU0cLE9tz3uL5igD3Wb/nB6BWDeuAFGHgI3uPehDDO/NBzXh7EFFGQvht2BN++OejAOy/Y+Al502gDZVFfGXVjzj2H8O+Qui+Jgo0SLobnMGEHsYY4Nr5QLiqshrjG5xB6o9MHU2r+UWeuHa5quEyaMi7HeoETmGj8WH0CRx2mCUgza6RDf9DPXkv/3a9f69dfSbf6vX74T/9Ojz/8B62nv1Ut7zWXB0I8SWyKrczOlcFYRQslVPBVoH7/n1lXOHtRiuTB4j2iRKFuTZQySTIK5SDzoSNrspM3QbivT3yUmX9kU8d4gD48HpV4eNTDw4PuP3zSx48fdP/Rf+PnUSc2f1YGuxNXcxIYywKCsQvirDRdWYNOU6jCeyMRIh9e3lKNNY3ws7JptICzTkuTc9p7kbFCmwpeiz1StapkX2YVHRLKfk2Mub1X7LDl5uhgBY1vtKVpPMexWlrng7xn2143NHSOR+gGhHF3avEFzxkRigg4pczfPo0O9HRsB4AorY3S5e+cOk+qc2VICv0PkQqoFGWgQEuVEoHsCl144tKzNZidEvsuM3XsRm9UblQS9BopR5ZU9ImR8feGTZE1IIBbtQWPMN2wPuG2k7lcsFLajKTRn1BE0LdCX6smBnqqRbUYQf+A+xpSwc6AKCwDFduJCWJaSJLl4iC97H80td7ofU/7CAm3aMfZk4TyT+AMTgZ9SgofyENFISXEYV7OF33gFA34VMpcl3kT1BE1mr/TaSjgS3ieFTXqLuw/ePPFWMjdyjfiSt0V+2VtzLHGBuOqIxsyj96QYd9ixa7TiTIxN6ZZle+yUiZ1YvRGJW6lUuV2qqqEL3831R6auRcmHlyzZk2gcA02Z8QagE+w/K+UFr4PjGyHceTknc2I4SdwHgrGJTQRA6lWkZCgV5P3SFrnfUFCIkK9DRAcj+OicE7oI498iU0nPsFU+Wbx5o+/WfwPQM/UmcjVjNcD/chNIPo3M2g8FjKWhf2Sou3AVsTlNoYEBw7SKHTYNAgzcFaiquP4fF4yuWyo5XfSmYCX3tC5IwStzT1JE/ad0Wo87FbQuGE7yRhoagxUI0umncGx3h9ZZwZNPDimXjW504/S8UMHi04Pq2zjRHR2wVZsVzaEVnyv+EtKWysfzAuDvjheyqfEkv/trGU5iyQijIQ4+oaARhQVEhclS5YAibGRD7oNob8wbSUmcuC+IJSoEyraoShKIHHDwuaXAAAQAElEQVQb8kHiO3W765E914W1BqvAHFCvgMCXkIqjM2K+KVcmi2mJUMYJ1eUIuKCG24VW+sL4VcYRhXq225OOdveowupniBL4AcU+ALEUJIX2IpADlyFIKaPvcAy73B8/SBhi0eSGwL9RuOEDS3ziuwY3JBsflQlboQVaalUh5lBRZ2525mRjPiS6lD7xkJR8ynMOuZCJGyapfISU9T1elF1BNvwS0FO/2xd1drNuU6teILAlSF/RRCIoJWL0rVRoDZUSqtV9iuQjiKeI5UXI4Tf0GKjMU6LWSVEqtkURoRr4mYryaIwfSW5tUWMR0dezGuAul5gbBdirrQ25L65IHQzFTaTgl8PQvSZ9Ah81lw+AxY/es9nzo2boXOD1wyjHB81hPXX4BW3SoqoGhL/GLQW4DzttJNB1VHkiM3V5h8s7LNv5L9FAmA/jVrI9lxHl8CCS/7F+nsW02JA1+kZstDn3RRO/mN2tJ/3q7pV+9907/ctfvGXz50bvGJebJh0k3VCzGNSZKDtnXs8NvsnlBBeGEAvOdQPkp07c4xXtzphSvD4t+kO4tjVvW1M3v1PLDDGbLDNG2dwTrmWub1hrufGc57lmgVGH59U0E+CRZ9jRuV7LUamUfFqHoVkyZ71ZU9JrNmE+ZZRa2uUIkK8niurzszAI2Gun5q+w+3TF4dfc57BdSrM/yX1+yaZGf5r7WOgXcN1rfKliu8RkrR2ZDrju4J5y6LLrWPdELd3zAW/lEyFXru/4EObpdrDnpmgJhC/q6BKXbbe6L2xcNKj94nQdRCYvgXj4hmFi7fWTurwDtVNpYl3OAxjTrUM8S9yvK2x62xgLlY1GhWYBethRDz5F0JRha9bd7vA+TTtCI20RUnyqv5cvlJzioIFLH1M35LCj7qbvFlyhId/984jkA1+JvW3HwfIFH7Z63oKf1y2f8wsLwbNm3gFv7w769u2NXh1mns3i+SWe4dJMm+UFPMLVzwUa8B1tPSac5owKb0C2sxCv2crFyKJNmfvKwbM0BagGxfTqtN54ErlnhiVMBUeUcNmwzNQ2jTYG9RzY/PsBbyMDw7ZR2DxZhuVmNMs+p2zAGhw17gXPhQuQI+a6nc8KW3v07Fo8+M/7tHlwoLAOyoB1Y9sAJ8EBpxVyx9vmn6WpTnTmhJHns5AbnieI5ZS/uil6x5i/Yzfo5lBUWdF33r/BZg7TQT3nxwl6VOdDpPBsfP1q1h0bQewV5vswsCnENOgJmbHIG0g7Ar/uCEstdXw0YNqJacRrD6AVMZ141xba1BPoXYBxFtoA+KARBTSKkEmCcv2jzkvdq1qWXRU/Y1c2SVY2aWos3B8L98qj+A1Iv/im6Pt3obn9XuuH/6jjD/+r6vJ73Xpd0/jgSJBPctzoJd1VeEGQfQiyKDXGa2XwOrTTMmTIzbsOAn9YnqFnBtKbPkc+nE5s/Dw8nnUPfYT6A/XIR+oR3RF64semMzieTzqyGfTIZtCJyb0unZw3ct1pmxbxC0Nr64YGbfJYBhsh0xyaakkUrz+rGAPl0TElJJ3x62+6bJcf3o98S538gzv0bPChTRdl8OnG/RVaO2O/g4HsrJUb60vP14XvtmWRLiA01zVWHNCcknf7oGc0+yXImgZ6F2fyuzZpoxI3Tyf4zhq3uyPOOvIGXLtG8IysqvS91BCfEoqiMe+0HaEhs/wK4kDFdT8dIbFQHFcYTksbAXIyBENjGaot5iAqQ1DJ90rDwOG2jGS00qjQUNgX6cGXZBthYzo8K49AlgwXXKm7cfgooRJFhf5OzNGJB0KtoYocgk7KcjWVCvISIc6UD/uKHTLRPs4zHgLymHUoYuoJG7gAz04LjL0u9KIP+U/huotwT+y69NX9dJI680hG2kbaWDcQVEfGPGt8A/JZLyPnGRshC5PvzIP/yD30wJ7APZuqj8D3mTeBrLf/UqqmwwHc0J9ZsU2OMT4hBIqoCvYeRDuFG7+CwrvH+xFzzLqJAz+MHzSXWYX3VBBzxuiOMaABxRM6SeYN2BqhqQxARG/Q+37mrcx+xQowRe7aVMCvuM8KsRRvNnFv8Vu/GvseAtPSNVPBeyTTKrls6m+aW7zc1Um300SsE3ZFhTx5s6poOyrtZCA48QA0nHBPEXjVPN3q9uYO6v9+tunDx0/6wC40zyXRD81+uABX9c7xI0n3w0RBQzRcapV9hsafslG5U/AdiJaMgBqFZBY6XD3IDOT5no9bdrsqcd2GdOhS0M7p/VGPHx51+nRSJwmLZY8Lu30rm1MrD5g2Xv7Yu0+NB0PnJnM8hcGtbDAEEyFU5MODJ+IJINfBtiFsUMsLfQrJKiYlBuYsQOaz9c6OdtPCk21lIjZuGKpoJvmVPBT8RlbjwunqrhdMFseEUzW3xyxsiS7fdMPUDe0gBoSN9hptQFRpIyKo3+kzEwk/7laJKt/orum+N+TuT6OSKW4IIRRMgCcUleJ6VZW4q8cxLCvuQdq7XqfUGUc/gIxMUyc2LGhGYvzwTKmASKCm2+ZFdwMesf04BwTsdoO2CEjBPIioMi0xqXCTllIUKhLItmmjIxmOAqdgk6UeS8eyQ7Z9CdvT/m7TKV/sLO+4FYBCOGnD+cJPRHBFh1TYZk5JRLc0ikqtGjmsKtjabKAPsl2ZmiwxlJupuMEVuSn2W+ErVhRU5P6r1K2MDRyDru75xiRvOMpxJgbXtroQS3Ed7qkG7/71hhZbaVXhaRD8Mlj0QAsPZJ2NHYHykQ8JUN7zkPtRB+ih/Aj/Xgfda473mqCTHqGLKv4C9NbkOIzRjpSUYNxrA/bZGVtppyKSTXQhAVeI27RCKzbmEdMLelIGFoxWgJreNuI66cDi73B+1Dvi++1Xb/RX330FXst/G+gWB4XF8g1pvZlF/4/0cdVcCw/NorkAfkGdoMZcpJlnRykYqzA+o78jCBEEwIuvhIne3BUKvAH5Lz1XKu6AzabdlvktgMF+4drSeijsY3DPr/ZlPJd+7jltyFvabdSyHawUU+VyMlcXzw8yR3626zZmpFQvkfW5l7iZLh4s451M/YvowtjjpXDFuI6LpjuUY0XwP5UMV9jhcTP28k59f73Epnsyh+PcxM+IY7kW/FT8F5sv+LEP41nussLwZp2RoheXfU5Yb7xQZ453+U7F/VCeNbYFBdltvF7Z0+tpl/KKdwNimcln2Hxk5NyzOVdMMbTMfiwTMiMJOp/WmV7jS7JL6BgOvT1TyHNIkvXFc8PITFiwAdkzy2eFzQZisQHLSee4Xp/WZR/MbIorVuLZzsJCLDBUeF77qXPDfPN/+vXuUMQ3vm7I6Q11b3A/QQ1YutkYgt1bzVuo8mzDhLMAn1Q2SVi2IwXjwngPZrO9mIzy3sKw+fLV9ysBKXFt4srGtQx+F+0U0eW0zLCAYcip5A9LywzL9xHN3FrA+D3pUpAXyy42LqSUtG/0Odn7u1HnAYOslpfregg4UY+Tdd0IlCIfE41E7OA7WyfeQ/7wX1Az0L7F5HluuJnbadar21mvb290e5iUw5gbOko+4MX88FzpzJkqsTk46WYqvL/FPFiyRdsVVhyFTnsufQ4p3CBj3kErE5krMm/sMa/21kp+2GbX8Ofudj3lIODt64na4hoY/NFnBpe1Lr4puQ3IT5yN9QD9b/eayr1+9kb6/uuib1+fVU7/ScePf6N+/3eaWdPclpV1w1nOk++9hX6JzZRSaKHQNsg1Dessb+54vb/4G6SJXDTWcT3piiw3fvgmeGSj556Nnns2cnYc+Tg9Ijvmhs/K+K/c4oOeLTP4wj1tcJt1qoxjoS+h4nhy8duVGXecTLDgoyKiy69Mf9hPc9HEd9pUA1moMDFcld7I1RuDt/DhfPbmD99QD3xzPRLvEd7fdCd/W1nH95g3h86sN7O/9C8pG0Rn+BMYG0ZNZ2RHcAJnvt8S8MsGmpTDdeRGEJOCiKKkPL9RCK4D+cDI3xkZsGVZeZHH5wJmKQLOVaVIlRukkoRCIcQfd9q+fgKBPEFdh2Jz04hwbUAQ6OT2sR1r7Ua8oHcyT7TMCVgsArlAfwIKz5eWdSNtOl7d15X+eJ55zqQeuUCXWD/7KgUBZSRQpMjb5rvBd/x1akgFfYmiUosiQrGXw+WB1BdsAJ6p6yvANrCDw6fwD1bQgQPj+6iL2LtST5fkcenE35igjf57w8j98JwyVuaLOAK/hhSS/eBv1Bc+DOQ8U5SIHNbO80XMePn7he/NnG/4W4D3KRo+DLfp++j+/qz7h5MeHhY9Hhv7AZ17StkPtxvkpPibtvCGLJWnIDr3mW9oUe7ERjcyHtFeUeX7pqrSfmf+e2NdzGERlzUHvgMO06wJVFBiUsGPUWuBD0VINCGKquEoutxA5o0ENNCFrEgFg8KYhCjQhojBf8Mo2ABK+NfXo+TNHz7bVLG5Af6bPzO5OABv/twodBdVr6dJb6eD3oDbKGwCSd5LKdqOQrsVBAMSdLLScFHlz6QJB+bERsPCA+Dx04Me74+OXXUq8oOlzlWih9z7+VcaPYmJAVlFXNQV8mCnf/PukCkI2hIoIGixALdX6BCb9WrsQq8PqzoPkNzVknIDqPC2XD+ddf5w0sJDKtgV898IWnhg+gG0Ekwj5o69aEccjXbJM1yolknVkyCqhL7T99RhE8Tieh6UlaeUaadDvplEP0WPemO4MApJwR9xIGGSrUy2hV3JhclLJc6p0qMoWAVVqcTN5HzihrJlAK0nszd8/CBYmdzNbW/tdOISNkaHuuyYPIGCcuWDVMTdWAGdeZA33xFCwqwL2oZV+kW/sMPYqNy7paGgXkRVwe6CUlUzR7OqJzW5Umgc1HPdRn6NFbpu+WbNoU7/HJeoEKVyLbLfUIGvEmPbybc4Ov2iizmfOrkSNr7Rk5qnRkALfioxVPpZoqpEkdA9wWUjMq2eb4Q5/MJ0Y7Mv1A/ZdkdIL8uOz6DOHt+1TcG+1KIgLpFjHNBWY8xXvnlX5kFT4Sb2Q2G+OajOs2Kq8rzxDu+ZF/rCOKwsDFY6vhL1SpBeLJxo8MzY+4V6xOaI7RnZ6lhKFWtE+UW7El83VGh+4jpjMcHXDVOWgyWNwApan2hpQg+ID0ZEzZgQgReO7aRgs6Twy9cESmMDSB9ZPH5iEfkhcTu9h/6A7KNu9ANeP2rCrrJwqjxOq0ReCm1rpAwSRVkOogwJ/YBDCC6G82U6oMvRNy5Usp5/Mg/m98HzU+Kl28jJIn9sFnLNEyHLqMWzjwfkovXjD/oZX0a/+/5b/atf/kK/ff1a31L3FbghAxNeis4qUFHmMSSVnJBYcNJepWOGakGwYgbgCuUyk09o6iqGyH0WPNI97aBoccLer5HCf8ZltOpR20EoWz1ureS+5HeXKTuXZnnZ5S9pKrm0tK9kplK6hrJfQp91CSwpVqYQzupsQjm3JLRMAjl02bypAe9616AWJ22S0yc5Zdp0uygv55Peoiv/+LVkh+3Mm34JHG2UawAAEABJREFU1r3EbvdS/ofKex1T25n+JFBwZq5MnxjXHONr+QUwjYct0/KlaRqjTuraI9/mBqx7CTuxbKTKY2YMe19TB2P6EoivTvI+nFzJCGWbGymEZzIlu/vKwna5lr3kHafh99uuM92qonLJ2CVP9Jk059vQPckdOzIEnPgi7lF84h07Mp+kP+XmjXE3mhvog/AusB9rTQHOObe65JmCx/HafkWGJTYwKLO/+XHfcubf8E723wZ5w67P61n5jz77H35mL0gT7bonBqq0N5/gUuh7yTGigO3lPnLxC7AozX7qYgPeS3bp5w8Ry7w22ctqTmGCOIYdFvhwXbg87cPIwtWlkRhnMnV1KFaytOcq5YhNDdjMv6nRskFbu/REXbJ9wrFYsMGyjc2WzO+ynVr2T8KdzvZpAHqpWwt+i06M8yM/ZT+yhvVHU+pt6puFyeb17YFGXs2T3t7d5a+6s3NIvUBeS8GrEn4r+j1ZcXLDS9A4oPd/GlB6yzlh3UDj/S3ek41XniEowFMAcx3aqI8lsU6AmJsytyz/9BIsV1hnoJeSdmLs1OqsDwZtyI0FCxxx/WPOKESVKLmuuK4b14WNv7s76PXrW9Zmj3wQ/qD1+IPevWl692rRQR90/PCfdf74d9w7J35BZx3AOFRVeu37s+AliN4oWuncGf0DGyRnr9NZg0U5IJe8aeLxezyddM/mzic2ez7dP+rj/f0AP6B//HSv958+6dOnRy2s+XAnCP6lji9lj+hFCdY7oZKdrfBVPvxfSKzMh5UYzsuZdln7+NmAB5bImm8n3d3d6O3rO72+u9WBzZ+ZB8PE+rNMRXUKIVLhQVGqFCEOLqzF3f7xUcTW9fE99GMf/H3TPZtCxiMf2A+JEx/ZxlnjH8FddLxf9ZBYoGc9UufBeFx1PHVy3/X4IO9P0lcRsZTdI8WhAl8kEQtozgVTo4GVy3gGNubcSl3Q4fVTR09F4CeSE/MN4MsaquKDMoWd38xEGMQhEIlSiorHIigbejo6g0do2Q9cpU+ayLZEPnd0+I5Bo0+dmHo+7AJHoW4dlXqXcJcwj1KiXdNnMTpFFgK331tTgkqcwg3Ar/UI/C2W9ZFah/iz07ldcy7bl9WhCLC3T0WmnAzf647TnTa1jBAy7oagYWCcl863MDD1c5u+iwkXcge2+CRiN/qglPeT0NMnYSuK6xT5G3khzjMbMW7LNrZ3Hx3HStsrbdnGWGmbIi7cl6KoRQr8KLhvpIXAF5LTkIk1ptxOoKe/7h+1eCZUzTHxfETudg1/hNFWwU+NqqnMmvg2rfSv4qeUqoK8FM8dEBIsMmhGIznm7nzRCYafuDgL+mr7kER7PehzKKCFSAofOcEGkP8GkPdE/O//zPyQcFDVDXPqhhxPOPN74ob6t8TxmrheTTMbQLNeUb6N0IwNTSkPO9M5NNHIISYd6o1uwOQdJzYTzp+O7I4/6syDzP+pFZFrmkJ1njTxwTUdZpWpSjjmtpQ/Xhd/2JL8toZEcB3fjeBc9iCSAzIQCnS1TAqQCSNoYSvXJdHioVHOUj2JXXppgk6OdSma6PBMjDMJKb3gKySuuhxBqeARHf49UG4jStksPMpmmXx9513+Y0AbBUSoADyRHia988YL4nQ+6wRd2XjxgGs73FpjEBqz0/BEEMKQ48UfkXejkybsfCcwTzUmZVEtVTMTbWZgzdu3MW6Kxotu5eZb2IU/60z7jmFhI2FxHDQU+C61KAIOFNqNKJKYcMAbRCsD5bgbY9mJM9LG9sIiVEpRlEGvfUXYJiSsMmZT94N2R1l5dOZDMnkZ9o2kOBfuS+90nHqivi5HKNyuiDh23jGTGuxXAx9LW7US90rczm/6pe/JY5NucS9i6PbfaeAKng4DoRJuqyoiNI4umuBhaAp4EHSMGzczRKGiqR4YIx4ajFNQXxzZL6jQx9YHidiJoxMHRLiQffs+WnB2xveJPiwoEtwXZ5eRN+6ThXlvNBUtPByWxuIM2rg3Vu6RFX41D00Zdit1vBZ1e26nMy6tNa6dJCIld3ROwaJiKgt36FmzHnj8fGKx9FFzeQ/9AN5rjo/QHzTroyY90ueT4nrjRC+OQhkExBDxxBd5hFfnblOwTxCmf70UlKhFF7Viv/L0M9+hpTYWsoum9aRXLDx//e6N/sUvvtPvfv5Wv2SB9KpJd/T7lop3xDRTX3YILVBE1G8DKROtD1C8Om3pYuViQPJEzpnsdnlR3KQmBEObo/3nPOGNvmG2YrNrYZ+ZW45Jiq/pS97l3edex7Kd3+ku221dNi76Z51xv4GNbQRsx7SDQ84sghmxuR5IPcIv01GnuZ5Z7K7PpzoVn8aTduioVJ/DvhK8LxqQfSde1iWtOGFq6IvAHPXQXXhGhvvGzx2jwafNroeOk5hoM3Vc7H/h0ugFZPi0nJnWEsTywn63W7BbmBlZxrmp+4TYlfCYBI3pZUZTJvn4hrmcjTZc18j6qSGvFOwXchWb/X3ej7ShnqnKUxukYsSC4uJrt4MqYyE+6mCSkqyQ3PCTci6cqXpJ05TLLl+w8qflDstR59kpZBxQzGh9tJFKSns8T9T93UGcGD7vU2Mx2WS/HV1SfHPafT6bEOeZLfmSJXziyHYu7rQT3Pl05P2FhNPP4rbQIz72Ks9W/6O+P//qrb59e9Crw3DmawJ7HnuX0bTfC9DZVwZ1EdYL91y+ianDmYUVA/MXwHAitcZIMy749I0/lJT3MyMktpLYpTu1dq9iussb1jvPC0YJBH7UGGLMGotg/0qKmHh83WGvg0+fFE13pLFfGAZ+huW42mZwjBMx7GWGx4Ksqq2fu2530dDmfX1R7J4crfmCKcHw5lT6rtwyRVzUuA8YbX7kOSeyPVcBjfmClW5Zd3/15mu9ffUVHyaT+omQ+FH0ptzyHuZNRplXoG5Yf7yeqt4cbvSaNcn4SCj8iDowd/F+LPmLcP47Etwws0E+vL4u0E6kzYD3M4dlJD+wyEtzLZ120dlGMckw35A17QdcMd8U2Rko+QmQDxVTq/8rwvfgkzvao/3CvSPWNEVHNkWO+vpd4f45I/pHne7/Xuvje74psHWn+EG5Lzz/lpkOztzbFRSetj3v9TOJWIDp+SR+8O1s/jSwgLOO/ls9bAAdwaN5/0PLwD/8nVmXLozV0jo9j0zB8LXi2+i5FnOqVtuwDsy+FNs2Nk+WtOvUFpYFeWVj53CY6NeG21kT5flQ83YJHITtIjRF0VSLZuB6BRrbOnRduxbgv73jcebTQSd+fD/xQ/wx/49Hqx7gvRF0/3DOTSFvBrnsv3HxwI/x/odwH/nR/nhcycPK90+T/dkPn0P4px+014inyz3gQtn9COZNMGelIiFrQk8OPJ6dvgq+gZWcOD9ZxubpDGoOBP7FgSljR23q9QQ+Lb8C7BfPQgyOS1Clv9B+4NEROQT8S45ntEX/WM+PvgU2BV0kOnJucFwEcoDRHlPW597rdDqBlYc4eTumhkVBLIag4shvD/QNB2lLG0mRXXzDN2DbHVTlpBfkZIz7ytissh0KvAckoMqWcS8+ofiu7FDqEbvjw4g6UsMPjyet3D8L4Ldr8doCjTpNne8V8axTyaxSbes/fqhKG4ETZGhEq91gLkrDPsJ5lLz5s3APrQTDdEarPNy+epGw4yIfEVJh3DzPp1oVxc+okmGfCPDIJD8TNClT1EkxVSlCjgeGaEMTdaZgr6Phm/u2McdX7mVueon4ohTVWhPTNNFewUWh4cBFUYFgIojG0cmFQXcZa+e1o6BZVfZVJu7ZqGXYo5fzRr8K77jC+ya8duX5JFDYC5nRzSp8h4VmbA8J6YDDu1Ll/wTsDZtAuRFEX24DGQ0W2szz0GcqAh100w+6pXxYJ5Vz13q/6PTxAbABxA2vtanieM4OT6o4rHQ6aEiE3Gjcg3/0BghYeEiuwANToqrwJwwnEyrqdLLfeZOvTBo/GL3JtHrzh42fguzyjxxxc0xsKE0kIsEHrmnFV3EykA//4gg8l6QKpCA8CrKsqKPZJ/qYmAi207qNfUHsc4Cco7NlV4QUjHJo/Gm9aWXmH3nanXj4L9CVHPjGC9ovDG4hX0SVNSz35KVaTiiRj0SXHGjexJ1CAhm1BKJWlVppmxeTJ7FnEhU6yBi4QRYm+Xk5MVfPWvgQXlhELtw8tnG09pMIcfgCtqYa7a2M98rgNHyKNgeKIrADEeYHSoWS4wAFiAMXTPbshtw/XKcnU9QpS6qQbRtGDcb52GHbHcIu9NQOUWgc9Kh1NXLQHDN9X+n7AjVW8rNah3/nU76x8CUQ+BP9eAbL0AkE8zbQ720RHrHSFje/22rZLhEy90W9wtjOh4OmOuGSuYacpuk3NgqFfW0+lXkq8mGt4Vw7PMdrLFT2v7GV4D45c18utL0wTxbmvnHmvlhoZzHlPlhYvCzcH+cNCw5tt2IPm91fM26RMxEbEaQilEp0SOiNNGmBnlXZBKryRs8nTeW95vIjTwzTj/BQ3WN3UmCvdGIP/2UgCvzoCaVkLi1nrUMstMA91smNfKDn1cWCmfarVCv2bVE/32uGfnd7q7/82bf6q++/05+9nfX1JM08X6bzqhutupsrQ9GIulEyxWkDXzx/UvFF6/89wvVZ5S0uyzIE93gl24OKyA2rBoa9eVfZYZ+WNe6N5/bk9OJj+LzYIh+ZscQ6bHHCSc7gU29KK8PErgcQ7XaweXrYdlmj8AxY7G2Z+v7d4ZgtM4bz0djFF3XHSYz0L+03KmgiY32p32IflfP63Odo56KAsR6y9f95/V1n/Q7LHLeRlVCMEYLZTpdttxX/WeS5P8f507G89O2ywY2bbTEUg3JNvwVfgGKuW3l8mAXkj2eq+zFi5kplj2PKcIpEw4SChdTa2zF7DVu8LO8y+3H1vZx2LlzhwsJwpsnLC49+Gdd68wPZSlbZuYyddJqmIi+2JicXvo1nZ5a5pNoX4Hxk4M1XKplajt12UkrOz30zezlKVbGAuSqeX97s5pGlW9Zarw+T3t0e9GqqfPBJls9S2lfo87OxgY1kc2yyQ/kURXd1Yp2xEnq+F2yb6pLXvFg2wBwgvsGn6vPLVu/ahpRS63NT21h6oTCcFiV2ftSnpzAem11u2rJP6LIGKYc2MmPwgKf0FFD2EYnrYaIE5XEOu9RZYAaMOlu/XUbXLm3WkTtkZlCbJCwySjZi35WiAc/7mgInPOtpx7lQeVmb/KNdzhrKcmfxxquOeTDr7d1rvXv1mnfvQbwE1FkfVzaUKu988ZFSKR+od0OF1/i9KwfehUUH5DMNHBKSbXLTh3weOmWDjs7UrSB804OWIKfoWX4wPwqfA4DIO/1CDMcZ9COgyHwdaPkuNx/4vsCCRMvrH3Nxez8FosSVfTbuz6axgXpSKSfNdPb1XddXbADdTEcdP/09P27/XsvjA5tpVCN/66nq/EjfTjP9PIBJK98Y56Wzlm70uyML+GCDo9dFi+oAABAASURBVOvBf+uFtf4j8KbPw/GkR/DA2v/ER+aJXHOqZU4mhX+4NWLGl3RiHXLio/KE7Up+VtZfXvfle49xX5GVCGx5369nNdbkomczi6Gbm1n+Gz93N7e6ub3RxA/ztrW+Zd0VSwYXH8FcqDw3ZmyMqVa5LEZnZVDP/psNkuYaKlVIlQdV+X5wnNKRDSHjkY2gBzZ67oE3fsw/PK5sgLXxt31Ow56uZd2ONyNjwHktRT3XrCK3kudXRT6VSaUUFduzxhXUCCQoJNOUS32jwiaoYxR8lFplD27PuVt9L9E/TvmIImpsgC98eNcS8tGZNglnjY4vDJzfa17r995p0+1iSdsMU5aT4rzB7DZUlWxjfzZHb51oGTdqlFd8n0nQaVnlGPGuII4gJtsuXrNIKrUiR+i6lDsQfPDsKUG+DPodW11xhPiT5VAJoKKIJ0joLa9FE+NdocU5RG7/bl/kQByYiapotFHXLSolVGIAyW6+1aKII6agVvrnfp5PizzHuI3UGPseRQJB/1SYDwatNCBV1elWhY3rDn9i8+WBe+See+zBf6OM7yCGVQ3biKpSJqU/hUqdqDtDq3w0BnQhkBXa1LUyAHwq5W8Gpi1Cpgs6f2etDF4j5jUb6Kr0o+Co4rt73IilMXbCj+XOW+VeLMwjQnHoasFoGvikuqgqmknQTVUqbt1OWZPYUO86rwvlQuw8c2j/+HDU/cdHHR8WnlEtn/OdZ5FAkMNZVXdx0N10wwY2TsgPTuRn+SsauaOxV+D1VPV2nuX/JOxAvaLtOPQbjA+aV2PSxAPQLw8dm9ZPJ50+nLRAvfM10ZNDFE2lasZppYFC2eglRN642TuDvCYWErUyUM6ug02oKHqRZYyHGrOhkcyVh9+ZAT7TgZXd47JIE6MykZmJ59fMC2jmZZlowcssNJEEx1rOUsFnsW/ikELaENCE4yRm8711JeiP8giuoUuR0vVJVQ1gxykse9h6IEU2oJInyMJkO/m/m/ULgEnvG0D0o0RVjYncTaqMfqhKxMeMVGewGxPKHuXDMTLZOklNHbwnLiZog1pFQZu2t/+Vh4XroyQ60VyXZQsLyGU56ezNH+Ix74ndsLIv1+8afe9UNmiS/AgLMaZd9suckWhvoCriJSZUjonYIuSj4yFBX1xWNkgLUK5DRF7M+OF5AX3NNjHq1PU8oUMK/ugzSGmDz0YO3bfsN/lY8iZeyUMHDeCQOZI+mAsCUSpkusDluPStSApJ0ADwhOPhSmSe7BJ9oK+MaZ0mVR5AwQ3XycMem/vQsbOvoF0Z4qGncNdkX0zz9EvoYgpppbE9JzwXKEvcKvkLnCnd3crB5ofE7QZCR+6bAcF3HbnHzozFSktL0g7nbgWXCiYwgxvVcsesvAUHFXacRXyFYEInuCMRf0T3QZPeaypsAsX4z8HmYvkjNg1IcrqylUYBXMoULyfyzSagYZsruPwcRRP5nabCmCuPQh4LXXCPFuZ6RTfjI9jwPFD++mbSX/7yO/3ul1/pL7+71Xc3Ra9J9sT9cGNKuxKZdyh4rKVw5dwI3IvzpYLGycgLo1HcfI7CuLq2MUr79XMJEW1KO2kZ5SaA90gKOiRpwYXupODJenXPngEzbLb6NNKYbAY3R845htpsYpfbgeUJattHgotluuo/oozrmlKFsyI3RtyONYHm2tYyRNhudhQs+0mgH+c+Dju9qo/BdRsUL+fwSz4wGPyoZwNEz+NAmDIunKlDdDmvZTu/0zTaChtJkS/Zrplx06Tf3cb0SpXs5WIlaAzQwIgd0cXHbnst2/mhexoT3wfWWW5qmH+JEa9nGcg5RLs7pWWkYy6Zx4nt7QMWCbYUrnmKl/Nabt6Knb7kXTasN8x/EZtyI2nSyLXLjtUCx9h8oTDmNAzR9oR4arp8jc/vWVxiYDnI50ihNqL069ZE2ZRWU6b0a0m+AGAC85lnnOmQOdJVM4/oV7ez3vhvL97MuuUhd4MtLWWzhbrCu+ENowEMfuK0+TPY0ZdskTO06fmZ2g/dZwIXqkYw8NTj+qye/Vj2Eo7DMlOnxXDZaDm3zY3ZmTabbPDu8dCPK/cyjHWQp3goWLaD4jiJ07IswJu6bOz8aHm049gSxGD5DsfpzjKyJq56BTs2LCJHJpmo4dPF9iKfbp8l8JgCeHTZdvZi3Po9djfpNR/9c2Fy8IPI+Z4fa+8/saHxoPXxpM5aWnyoTziaWSzEA+/n42P+DxEq6+0D78dbcIf/O5zf0bFbLfwQ3HRgwVHRFRYaAQq62iX/DZJDnXTDhDyAGnyooDvj73SmIfz4xDTntukojx4EBQMy1glm/puDUWkn1k+PqtOqw40bPLIu+qD7x/cUziqla6WfK98UbZnIOxs/0NWbQSexqdF09IcnOfUmz/F01oncnk5dC+urlW+SzpiuPeh3kNHCGiVoU/iijN42K71em1iPd937/+LFGi+8biSniNkMOis/ArG7ubnRxK/3Hd5/48ZryHmumsn74TDrkHSS10S1FtUaqtjSIjE02u/yEVyKQVsQzoJVUS1VNQpRh0qxlVyV2OGJt2PV0Xb61EBS1pZ+PhodmwZYQlz62flOE3UGKh4M5qc2mvqgHYP2Vsn1/exdW8dPR4iOmgJuk87QF6o0yRsTtnDb1hOsfHTrQMOHY4O1GNga8lMnhl6ju15aZpl2TC3ofbSJ32zj2s9m4/Y8pn3tjDVwHezdn6xjO/eFXDn+Rtl1FuxXg/njMtWuvctx7YKLH/ymHB+7ztkS/sVhO6KH82nNhtho2kVexTUYqyhFEciAfNBvTqfdJQVXq6Ioeb08trnRU1uUf6jgeu6v87DwLXbm/vJm6Jk9AeeLrqj1Qj8BtTpzo5GjC/DnumeMT8vCvbHqzIbZmXzlnEEvggqDuSwF0yEUURXICjRlNORvw9aa/A298u3uDRqaU2fe+zOHaZ1P9IVeexNoIZGOPShHt5cgwiobNfrRCKATFx1Q5ju4GuTIvkkJNbvojhQofBq0R7rl0EyNQG57boWML7CJKPR10ePDSfefHvV4f9LpuMr7Kf7XOuzY32czm/43PCNeTwf2RLra6aTg2VTp6wHn/k++vAn0mufLm/mgt/Ug9r/pi8bxSq90u97yUqBzD1L7uKp9WKBnrR/P6vcNh8K5dEdDtyxOWHtwO0tBF9U7V9AkcsZGhsR7Qwu7yScG68RX6YlNkBMbImd3gI2lBblx4peKIw9Ud/L4wIOPsjd/xADPvci4oaVbcNMrG1WTDozWDPy3f3iWyxtFZI0OFRUmQYmiABkLA+8bbGwmECORtmsZ5SEdV/3EwfhjKXmgcD0YhJ4ghjgsj2AkOeVcIDsz0R8YuOwfvwgsTGLSpSgTD/aDDryJDvOd5sOt5vkmZbXMKqAaFZ4BLtgHfQsV5YGTxgB7Uq/cWEe/SNbx8i21aj7MiYkXRGESOHDH2fjlIP9GEr8irEzggSb7wmX20f6DOoaSVqrTLjOULludCEThiXqBFJIiuEZRWG42QsW8AR+RQnHN9pz5xpikby6dQCDMJWu6xthJiEWXNR5+ttDlCHxfCjvDGAi/rr9yoxqdSdES+OPB63Ea5o5mIFSkRGAEu5/Zf2QZ+RA6iqAc2AfjU7irDZXNh+tg1HkKdHhhKw1dMKdFOSSHqZXOOQ8Jy4DrdGxcX6bU7RtW/C0b1i7fMmIqKP/yXBMbQV2nZQP9P6PcsTIPnIeF/KyMwpq+q6QJ3FC6gc5qfkJi4xs6eOqE/zMv8UtZedBU7sEnatzTk0/ggcgW6i7UJQAnt8AaEHqZ10E3vW02KZWTcz6egfp72WmtpZBexymFdVWqbPq4fuceqMgqi9hYHvUK3fdvb/UXv/xWf/azt/rl61lfFek1T3Evdu2lZijcA3ssPCgLbegPHjimx0r8lKEd/5RODvcnleuu2VxsJKWN2F12xE+5TFVehly5qNr9DPtVjXt+r29jy02NJ959G553+dD5OrynH5x70ZI2qDgzg6aZFru5QsptjHLnB2VAyEbbYBNuBeYeMWDQNntY8d5lZJFj5HKCd0ED2Thynymnnq7wzCcGe3m3J2Nm0w3qJ0rB/gee2rYxqqc4XUBoYsA++aBg2eiLk7L7KdjQ/39yvuGAs5WK/edAhZwrnXI7cFk2v8Oy59j9EAtGVKWOZZTTEJ68jn6/4LH02C88V6j6lAPqWZ5AYZ+IsN58InNZjPUOi2yXuJIPPfX8DBqV0s+4IEeWdaHXZ6fwDBh1/DbkXzqzXZScuC5531zq03ZL0B4GlkPSjfm+jZtlLdtgPJE14PgLMhsPvX2Yg1qY8P2EjCC4IuGa04ELpc56YW1HnnNNd9OsN3cHvbmZ9IrH8w0mfn7Nkp42fyh84cQrfbOictkBe3UylLyDENgYsp+Wb5V3squgu6+NIvFpFwMESQ7WhDXu++hzXjGi62P+oDYPyRPV1h6+edbw6OL5hT94G1hv+hJtu+dNr22e+EI01MLVYODzHIJ2EVakAy19UtycJOHCmTEm5cJJX5gDm2mW8ef7ARFnpQTJ09pkni7F+RHPuLY966AMgPPS8vJk6lfeDZc3rw5682rWq8MkpgbzRHpzW/SKyWG8wec3bBz+8qtb/fb7r/Wbb9/pl+9u9bO7ondTY/W/6K496ma51+F0r/nxXtPpoyq8N4Fu6SHu5Pl2QzoORbzzxXu+XVBrkd/BE/G4g71ISSHmO9RncNmxmeAD4X/js5M7r/36cmLN0lgbi1XPUSf6eX//gR42Igg+uJpWfgBflwqtWuDzP/Fik+fIwurId8yRD6wjH1gnyifGBsKGjZiboZX12EqPVtZ7Ky5X00sZPa2syDtYWVf5+WnasUmknDvD8RIh5uNM20UxBd8Mk7z5dsNgz4yrN4gm1vwFXeBH1HNfRR3zQxbDz34toVqKCguoAo1aFBHyH3HtnZqJUKdPnX4MKI+d78Qr61bsoebtI4S/UlUMZkvEhNdJEjJ08tc2dcNtIO29k7/Ox22DAnSNGrGhQ90d23UYt9tdD8i6bFtq6JzP1fmDlw/roMUILldn+uBif1SRKaGIFMoUlVn19EEuXGpPDlJPuRsUPLZtpS8sVEwzXuSu5tz0jFVPcWI76lgm2jE6DTjQUDBOLmWfcdJpqBOY4fW76QXW0+cs48FUxAX7B85AR79slw1R/KnT+ouuy/6dM/fTIDSJPEUwr2pRraES+JZyT2DhW8TfH6Yr+TmzP8BvsFrJwWKcxf0jxj9EN7inVt2zof1w/6gj387e+FlJlkOlCUUJRRg5srQSUj5sqE+pyzTIytC7XkeOEWH2hP8SR8NHo2rDbKsuprx6/nGFwJPybwFNcAUEAXoNvNCBUz4LzjqdzxnzQiKa64Zog/bxv8cq6nosnTc+wbCSEKlMUuX+ndlYORzYeJZ05MHziO+j90+Okje9Fvq/kkfX91/JLtxX0zTLzwCqKCI0hxQYFF6luO5CAAAQAElEQVSY07ooN4DqpNfzjbxJ9GaqensIFW3HdJxUj1W671rfn7X8eNL64aT+cVE5dk0MzLyKXwVCN1S7icotLbiuQkACQUIK/opi/CGDnZvcG0GNTZDTw6qj/3MyNoCOPETP0BP0lJtCZ/kfb16ZEEHnCqMw4b0wKt4AOjAyB2QJ+BnfM74PYAKVOkHdgrzygAnik0g8o70ysRrxrcCJN5i5nAwvMTNWuobyCK4vgYgzihRhHfXV1Eg0VwaSxiR0wBPTEBOANo5seD3S1+PxrCO/ypx5Y6zcAG63EO9UD5r9by5NN5rLQRMbP1PMKolJhcELVYUKoG2aajwEsm3aXxjohYFu9BWtKjefXwje/KkMtlGQRVhLTMS9kg9P4HxQEkj6wicdkQ9bRoRqFBUAJ9G69TSvcdhqcOMaihKwAwEplI0I+wkljwyVLocdZtswVhhuCAOPF+GR5w6k3axZlzbUgc+TeumfhkMhlZRKjIHIk/s4+s2Iuf84cx47c9ttPGHMHaooq9JEPuyg2eTm9okURQFR6d9Ey1V9kdIfRnu1rkLJiI2WtFXBvkkev0Zclz6j7UDUC3Imt7HBsozP9QDTKReM/seivalzZi5cQCAn5siJOXI28qG16LQsOiNfMg8SVehv1cpH36qqxr1mOB4KBHjiwXIimhPaR9VyZK4eofB6JLwj/VrAl06CTPFOs/B0KU+suaBs0BgZKECKGBDU8sJiM9iMlnOCoEpcmyYeOmU98ex61Nd8MP3m51/rX/zJd/r+7Y1eFfEMkw7k/I76PG+zTvNziF8wz+Tf/kQPcffPO/GJE2yZSFw/O3+iy5/ZvRDk+CK7rn7NKxu9NI7li7OO8qgzYmNoU2iZ4YKpYd7/efEqNopc2OqbbTwzbGPIObIQO2YNGvsGT185zGUMENnEYgNJnukD7okO709XphrdYvr5Hbf5p4JP5JzmruCGtjpId78OotHwDlRfPHd70wtgnH/72PvY6EzCPvGECVdOB7Rhl5kaaF+cjnXLb2psBcZJX+kHcopcn58po23H8xLW+flmag+DPq/v0rMc05/hxxrXGhgl+IuTEfOw3XiIfaVtJio5uQNZjcuud1ybdhB0eMd0s8jyk+qqmI+doXENOJScWdeSjshAcHneIhrnMEzebDLbJctc9tBhU+N3QTLbZZdvRUiRbbJNSj4/t7H0JWxlOOpBbdHNGi5cwdPJ+c7cEeSE7uZQ+Mi/AbP4ds812Ix8JKn95BPrpXuG7jLy17ztPCJnkukZumNEbK0bG3DJGKWnq2XGk8S9eCrtOlO6RUv2vsFCTE2MPUheUcmiupyueylkz3lfQbMeip0KmZH2FhroxzO+wA2UfJZSvJx1BHUpU6QuZ8Z8EW8C+9/YVDX8DVDPSU4pPqG2SydmXDELKDhdTDH8gnyhsCD0wj8pcvuFZAuHueodu4FfsQn0Fbs9X4Nv39zou3d3+vbNpG/ZGPrmddH37w76s+/f6V//xS/0r/7s5/rdr77Wn377St+/nvTN3PS2nPSaTaC7fq+b9aMOZ+Net+2kO7aj7koTbnh/lnx/+h0r3rFiPRHEWSfp5uZGB8DrWCK6zpVlO1pyAB9NrB+ArN1R8nUeyP5bnY7PEOuCzg3ndcR0CObUoofToz4+ftKZHHuY+P1ZR74pzudgM6joCD2eJa/h/c3ySOHhuOoRHPkRmyWDliVA5bVYnA4Q8AKRt2bnO6bRywR8Z1HpV6jlwfxsLLxOODox0Z2zwppdJbSQ2/vjAzEcWXYu5Ff5t/4ON5NubmfN86wDmA5FlbWM64hsdx5Qnf742dEkpnrxFRAPV0yIRoqgHoM1gUp7sUE+qNgVdrc9V+GRO2ZD1qkQV4jlI1QaFyi6wGeJqgpMi/Y/9hPkRlrpd1rTlmNa+E70R77RnCBy5VrCn/VdPly/SPg3otTkSwnJsC1ohvOMn/4UGFIpqB7JSem3afSBBva+wKJEbh2AwwtSYkpF1g9kAH/7PHeX+BSV19SeUws38MIPr6Yun4lnx4IxRfIgwV7g5hi+nDuNPnSCasCUCGjTPXoO2zUqtd7QA+wdp61Mv4wY4s12FIbseT3LjGGxXzMWLq5+AXkJFcU27plsBX3rWvhOZ09DZ9NEY9Nk1Ynv4TPz/7ws8OB81on1+NF4XPXIfXYiqZ4vnW/8CFooRQWEx5+yAKHQdwHHaiiPKEkkz49Aj23aI/d6uJWu1Ty018g9pAUvK8BawR97CC52gYloGlWXv6EX7tMz31Qe55X8N+x74LAOBNTI9vHRCTRhHtuUb/au13Du/QL/nwLPzJ2GMd3mGdV1ZqJ43vSsV1XqpNhzgL8SoVIAc6GsPLiA1wh3fCe9nie94tlivIYWbUc8wNw3Nn3YiGHz5/zjUe09H3ts2vgfXT7wZLxtygf/gYaNGVqZnEFD8qKUIAtR1lJUo6gwAaJXHvg8JBjs02PX0f+IGD49uCd2ts4M8JmNkTMDvDDAvhkrnTlUHm7e/KDd2iL/FtCMrxu+CA48nI0ZuTeGxgaQFDw8vHEU1A/RNWIhJK3EuBLfSiIXbsaVBGbIyBFL9OMaHb/X5ee8pC3BjL46f1ZeI/bf0hlJKl0lpFqKag2FJOaGjvTf/53w/f1R958e9PDpqBMTfeUJEMRaY9JEv70ZVMuswsBOUVWhRimTIqpCBYR6kxbqGn5YdvoTNBxMtrojQuEYQOEFUXlRlKmqMhEUkQ8YusDZ5f4Y5qSQQLitKCoAc40DHfF2g1z1xKjpfHTqCZgP6o26IdIBoBXgLIhVl6PDGVLwp2AcKhK8OhRVPvx6J2ajqffGtAP0u9ODAK5XalW9QqlFwt/whRX2vlETnnfMCW+CrMwPY6GcOsrO7cJLeWXOcNKC+xkScUXGh294wiMuCddauCzE5rorE62Tn4iqKEDDXqbMZdMgtoq+op9U+VM0/lhrjJakyD/yUUIYEY97/jlWbqScl56bBnE04lrpy5k5t4AzT+KTwa9ZJzYlvTH5+HhmQXTMv5b8yI67H8CLH27UW1g8NRaCHSgWRawqBvM9aM+g80pKmWw4UsBEzTLsl86C0EibRn2RK12OgItcOcJwOtfn3sSjTTEf9GTcVOknEhX6VenTDbH/6qt3+vPvvtGfvJ31ptCQK/KsgctpYdo0jsInVamTpJrRwPxRp/008v280pCOfFzzz62uSzz2hvku3KvtZeKTA9/L5q/xTLkbmVYuBuRL56Zyc27CJslfsvGsEauHBiNO82r5HEzVKA/2wtuOGzfLVmUZZqewqbsuW7bDEez8P0V/yofrWbfDZSPLeXH6V+IwzFv7Au5nYui3ai+Mnhd3G9Ndw5QlZ/aBlJNGd9XGboOyDwja3eyappNdZ8XOv6AU069NnjD6aZ2Yvyn3BYHns9mXQEXQJZsduoZfc2ggnDCY5JULAk5shsz9HgVL0XMOztfhqz0Zpem4YAjTIcbwJp6FCDizNhdXhWCpxH7FZCs/SWxnOd9NkL0E+/L84uR7st+ivvh3dWtdLUGBjFkMKHANYB1kO8t29zZ13kXNf+uSzsw8u255b78Ch7nwpJJmcaDzL30GQ+fhQzj65haMFHDxc8WPP8u+BEwu50u9FTRl8pNwnV3ptnZYZp3hyJLmxSVjWO5zzfY7rHGnbG5YnrS43g7P32F50ZvZ8KVnUvrY9NfkSW6fw/+1/iVve+Nanq92BJa3y2hWJPgbwk2aIrG3Mhh0nDl/FiQMP6/UphOJN1iSjPvNRugRp5+3d5N+9s1r/fK7r/Vr/w2fX32l3/7iLfyNfvGt9PO30m9+NuvPfnGrv/7z1/o3f/FW//2/+Fb/l3/1S/3f/s1v9X//t3+h/+tf/4X+z3/1a/31n32n3/38nX7z7lbf3Umv2r3qw3vwkR+J4c/3mlbjUfNy4p174kfgR3XeucvpQcviH4Ear2VDT0ej70TbLckEFd71gHnte8Di/6ag4aD9EkWCsnTmmTGxjgg98gH6AO5PnR/FBJqOJNsfpgty4wz1x9jKoKxeSxH9uoM+dOBy22StuZ2gjcJaFT7XsSF53bzBfLD2E/F0vpFa+m6McZfbOVE+8et/p71pKnr9+i43fibWtLWG6hTkWRxdnVnTeR+tTIqW6HI9xBKxFAUUkAcq5OlUFOKutahEJCyLgp0hH+GaCXG17hkso24Edgb+4CTkRT7CF2C6gyIRs5zHSglxNBbZKwOzsC53PjBBai9bvSb6hMg1WFcLdMtU1DYo35OjzkoDzqn92s41jXD9BP4QdMN+voQrnWiPIqfHddSloHQVo2xfDJdYMmuhP2f6c4IaC2Ns2cK36mogt53taVqG638GDDyW7sOgY2yf8SSr098BZTDWI/aJ4Eungx59GVrKdMbtjzJXBwUZp/WDE7noQKm3HOS8dtPw+IkoCsZFlmPboaRj5Ma5AGfm+Nn3msG4nwz4I/fbiXW6ccZuJVeN+vIcw69A+N5hvom56piZ9jQF5+ZFjuRYKAsBNgr6mkBeUCLzbdlY8rfaZSruKbYa1KLJfzp+hC2nidXidhG3n6gu53vlvluMTg2a67QxjKoijas68Qo0EUMnHgM+7CQKn7mF9gqv8BDd1j3fZZ8ej5SJEx+F+79RbWldZ+ciqlQnBVgx8VyHqGBbCS6o2Xg+N771qroOyLzxc1urjNfTLPfJdXT+/aPOPxx1ZvOnfcTdp67yKM0n8WuA5P9Lzk2jTMPB4ASzdqb6RCcK8tK7yJdKFNVScyOjsmFRo6rGRNJmzQRm3MyTDvOseTpsMD+hn3SgzswmyAHMKrkAEoMfi3jpiBeNeOEYIW8Aue1KQgoIYuvMgM4MIxy6rAHkjI1WdIwWZyfRPSnX7P/LS8ffwEuNPGS+iPDw32kELzTIVa5jZURRpb/TVDWz6XI4iDKm5Op87Hp8WPTp46M+vr/Xpw/g/kH3j4/IT+z2n3gBLcqXjm8OXgDmF3ZHV7Bwg5y5OVIGPbOR5gd+ZSJUBncCbp/IiE95lBKqxFOniXiMA+WqUooigEICzF/qZE8Gdb8MSuIIbCCX05M/gd59N0juRW8mwrUA1NXhTBQBR1xhowQRUyiVeNCV1JVds1FiczzAfe7ZGPVo3wZUU+FiH7VW+KKCvxpFUUDQgLgBGYdOHdwwZowLLpgmMrzbur8w/EHguZN9ZE64DapL9mNoHPbjeFaM9/qmljunktstkgBPnJ7l4FpAVSmV+6SolqJJ8CkNrAuwnZCIow8wl53r7IP7AbyLfQF54VGU1xWd0aCNe8n13L+V+6Qxv1YeEGdwTJz0yEIucTwyF486M+e8u33uZy37JhCJKXgnk8TXMrZgkSEV4lOWlUfL69PF5R2WmpeCajtwKMlyA3Y7Y6POwBm90aaiPsk9E8GpkOyZaoXNn5lfJ19X6dffvtOf/uytvuOj6ZZ6tvMGhHyQd5MEMdQZZ3xW+QGcMl+Q76CX6wAAEABJREFUm+zAvb0kUvZCb1nzw3eDy4nPKu6C1D6/WPVcQmllYQjZzsI8yVx9oX3LeYpnjE+uatYc5uYNRBCnwaCUZ6kIk/vyxT532MK86Y7m+4CC5QnKmXNo5mYEoX3K2AbzcXIPOH7LjCHkSoC+TwT9EtKv/V8h7ai6n/bnNo1d9pKmH8ZulzeymOCeS0rZuvQFs1D2vf8Mln0BQubTyPq+0FmTgesWPAbVpheIMbcdzT47Ce1iQ/c3/smX61zgzidwgZAz7SklbfmTGHONHDgXbvM5bJk9SaYQvxJZHD628R1yF8qQY7K316jzBPsbmuzLYLG23HUN8wOduqnkMnwMeaP8U+fFzkbA7dgW1oRnCKRugFhuZFOjC0iv4kBpHwu5hM3+YXA5vyTblRd3FjDfA5oyLpx0pvH+Z9HD83YmgBve23eHWbf+z8VZU9zs9rQ6MU5TbcwMhM9OexpY8bHSTgOCt9ke3x9Dr+uZ/xL83DGudW5jL3/OD+tr+W6bncoxyQtiU8hnp+VP94rVHpsLENi/AfvF8zPdleDCOp1frD3aVwY8DFzHo5LgeZplX4b6cr24tG4rmO2MbcfKvLHA73B5YGU0V726q/qaHzh+9vWdEm9v9DPK394VvbspenuQvn1d9D2yX4I/+fpGv/3mTr/7/rX+5S/f6q9/9bX+7Z9+pX/722/1f/rzn7FJ9K3+5Z+CX3+t3379Sr98PfH+lN7qpNvlUQf/p2EnaDuxDj+xZlno+UIsC+/+RZ8fhfvLUFJhKWoZkXzRP320f9rkn7AI9LVMxCDWNdLKs27hq+8R+ol19gNra29fHXmIHln3nPj1/AwWsPLNsy6Nb5IO6AdfY43YjU6v1+QDn4U1ZdAG4NnQkQs021MeNPJd3i3jG2ptop6QdWiX12ULazXCEF+Gqtzz/ma6u7vVPE+a+EitoJQuAyPqrlr5NnOcjbVqB3RXTCNIoAdwjlXEW2i7QIOpGyVYg1GCUhREEcgECtYbCopha/lAyThCpZRE7DahcZQmFmaD36/YkCBKnbbCreT3Y2/SyiI8+8Hi2WWhzT6gy9iJuxvCtivduNxUMCuUCZbZGIDHJ5swjb43eQ0v+9rgVkcZH+kbKmH7HP1K19F36nfofpYqFfoTm8D2jTr89iimjfzj/8LGonFm02cx6CNDxViLuIDr4tQ+jK1IX6yLpM9lllti2tFTmXwNCfa0n3MgNeiYC1yH+rMr9a3HwLFf5g121zzFpzPzT6TMXZH3gRh64nC9Th9xSwQWF7IGPKfKGKNOzjrShg9MGSfJGxve7OHW4xu4I8OiSDlHa0ApUF+1KDLxIR894xHj34GEy0FRdiO4YlqCC3znvvF/+uWNHiM3f7wBhFzM505bDTuvghqe3CRZJVqpRlGFC/wGVPjsBk00wG0rhlimTeHa6iqMc1HrhVrUjkkBSswKIPiGV28SPvBNf8/3y/2x6bQWTYdb3bx5o5u3b1UON1rp97nTz6hSndXrpDMN+5nF40WlFsRVnftu7Qtz8FE8UByBUMlPv6lLBwUyjeP04ajlw1m6byo8AaclNJ+B6SIdVmkGE6h8HRV6NzXaJ5ACAt65iy7u9VD0UOGhWmluonMTgd7wa/3t4TA2fyhP06yJ4Oeks7zxU6eJICcCK+kjaK8Y+K8bsl0GvNCGOzKZRxckofOQbiBvdmJRHpFXRsGn8mLdjqH9iauNXqose8LgOgMMNudRQkG2a6maeXjfsAk011Apkh8OR142949n+R92+vjxfmwCfXzQAxtB/ptBx4eTjseTTsfzczwuOrPh4w92f5gvPEWMxhtkmqsKbUUUcRJJV+skhvGRQpV4plrlvM/TpIkXiWVGuIJCohaVlDcw+WyUnct0QUcDkwguadk1dKZYYtQN1wGY5Ek1pWv5+N9o+/NmSZIluxM7auYRce/NtbKytrdVvdf90CuamBkhOcIhhSPCP0gRfnOSwmUIDAUkBwMQQANooF+/qsq8S4S7GX9HzT1u3Kys6m4M4GnHVU1VTU1tcXNzi6wsypLk/kFo1tINzpdSRAsU4dymuaTUh3+q0mgeeWLlnuFLoUJ7jEp7a6kqFZ8BSlFsEHy4jg0aF/OpM7cM4WtA52tY+z5EjqExqBtm5t/CikZIQkyktq0YFxDkobkQDHkQVxBLARV+ItaJmCtgmVDBjCThsOOwsytooIsHg+UFhXjY8NsewcPfwIJNw6YD0xB/WCUK1BBXZ4AWDnQW3lYzOHEAdDw9cBB0zwHQPYvLvWZOkhMcqixs+hq/SjcXpKzwF2yipEooQAWvHybmITE8lVpmialh3njKO3ZXM2jTQrtO9MMJfzNVsTypkW+8cYMN2g7U06wb4vjsxXP9/PUzfc6GmEeQ1Wjx8Q60Ea37z2hYSoX1SfS5uPw3pHik4J6my8iean48R8QoXc/HgIp2+E7nDfKxO+1sjg26qS9jueQ3vUqhXRcFUNjOgB2pDmKZ4QgtMW+awGbLmxop/9tuzFGtcJkzPFaGQ0uhb6P1TCV6wzN1OLfGGLkfvzfX8zH1hfzsx4zxMfsfk232K32M8EcK2O4joNm0b7Q1GYqnr82W/JYs2nhT57d2ph8EG7U+kQOIwhmTj+BDUcaBkLQGtqTILgzPX+s+hHUfhceVmfdR3aWTcy1DOO5PS20yU5t31AbE2YT5H4PLbUgbMqRzOfMp/+DG1uUDyZrlWTCX/Q4zyq93SMqha0di4WRByx7JrrFojWDk0ZsBJBYi8tj09sBd8rvgwMbv6nqvm8PE/skysX7hk/nNthIe0wrOqZy5nBJkh1ciM8/a0AyisvzHcHayMrZb2TOxbEPWddZszKb1TId3MlI9StAM8apKyXazxhAxJtb2tWytM4atB8WlM4nxnIzST+RoR95lBuzPQMV7hLsHHww7ngUHZ6D6eLKfS43zlRE26G9Uwxc8fU/Wr2sytMoKsIpREfM5A0PqHicDbWuMNiZjnpmZmR+zrg7Sc+MZ9BrA3+wk/7s9V5S7IaTn4CWyG/Iv8fsW/gvsfkmZ37yW/hjBn/78mf7i6zf6L/7wK/1Xv/2F/qs/+pX+Efyf//Ktfv3pc33hAyXd63B6x/eAcasrHXVVm6530mEv9rtid9GUDaQXOpwxhrGwRylIC9IVtKmj7E3s59pP4FJP8Z9IWd8TfVFEYQ88ER8/A/Ud++uih7Zn2pEvV/qeD65vj7OORbrj5OC+H9E/sP858qHuXcaiko5D4XgN9opsN7DpYJH5bAcWPUFb2Us2eNke2inTm9siee9+//5OM/sVWSdkfD3e8yOx95A79oKvXu714vkzHa4P9BsxTNLED1/j4KcxZ+eMr/Et0HHctV0FplBrpbIQhQGUelB8kLoqjauMDh9eWKz5GqofoLBn/gGIs9aqArUOB+rsDxfiaexbGxPW7xECkKgjkBW4imGAWoKnOpRXw8JT+7SobXtpZGypx+GQ/ZKZwYIfmi3zhvdsiGSgRt4A40ImdfgRPSLq3BDwG+TLHfgDBEEZGDCeeoKSHsRd60Wzab8yDsfiPF2ghNtmUIflNEeCp1tXDwENPAHqcT8KibiQcB9p4wOdITsYKgX9ada+cW33zj4FCvt2DA6gY3UG/TTkQZkPwPyVgj+Sb67L4x6sURY0GrzQ2TONXXggHIPlqS9VpQ5EMJGjoioSoy8VIogE1TsLQlGLCnZBWQW2rgdK12CrnNaOu5Fze3C2JktpZJAFARyvcJGHP9HlQ57uPGAZUq9S7MhAWzQtwLZUJ+E/XRCPqNz906GyQ9AxYlhZAzpzrnOY1RI5L1Hw5DL+VY0KF9CobFkxkz8toSPnLQ9z1z2HQD4Ma7Q19jtNV3tNHP4WFtg+TaxRRSciStAw01mdb6OQOMAK1ge3tfFdd8pvthNr1yxU2pVYUYkaJ07z90e121n1KA57Qle96AB2LTQR2LQIOlAZ3IkXYu1dA8K5XB9rBx2OrQwmQqUKHwAdpj0vqStdXV2zgTmwCNOoOmnyQRDYoZ84CKoxSU3q1MGqpkp5Y4f3R0pMdPwEKiiAcRI9y2nXnGguL1EqFBGSjILNoIFfreiUV0LKp1a0AfbHUkfdfXOgtg0EpoblxO+yhTork2WaqnZ72rqvcp4xRUNV9BHf2vmfxd29P+ru+zvdcgjkf/TK8D98lbi/1+39g+7A/fFBxzwAmuVT8sZD1l0vgxrUFdCMxjHQ/0q9M5aGIkBxdFKBL7UqCMhQCRRWmtoe4CP9oxHisC1MRPhuKbV3YZZd17d+RGMLC7tj6B07hL7Dm3sC/AmPA/o7XAXrAaKkmqbGnEww6bvB+LhWQ1i7bwr1eAwm5l6dJhVT4AVmg9tY6MtHVInyWY8YN3iBUJGgvYQEH6WqFMa57hjnCU1gHLzEuk684Dcs+VIj3qUT86BeMGlEPj9Bf4m2nMFc7rnaMI4XtGPTedDwou4y2d5GD29gguXp6aJuiiYYv6KdStspOLQJxosoiVVcHYsZHFc8qMW95n7PYvPABmcFP2mcqDsXeDbKHV/qV/gDbAeFX6lkwimJuLlbJK288ysCakAu0taGYd9pd6dsA7DyYs1aydbTkmFTINVYGmuX9Mn1jb5++7m+eHGtl7uS1e9q1cTiWHZUZWP8wYmBAxWbklkyH9A1qwqzAlPHQZXIPtayFHOzhQH7QWqM3whh6Andy94HVj+WXVKxDn26sRdjaFJ9vlnujKkh142AoRzsWmjoUJDMp56eIfuY1kpH79vqUfUht2k3WxdN2XozMVwudZnJm0XndmXmI7c2AjxrXPJj2Aw+pruUbXaPlIF+zCT30/Zp8oOby2xC89kf2eBNekHTYDm33VmvB6YucmF5Zq0bmRHvY/6SM/+IjCFroaTFzIkkZJ2S97xgzdIZaCzznBhVIXByxjD/cdjfhqx2bYxlWQKGxLrI8wSTat+A19+04dbIj/KZSXu4TKnayqZk3FwG8chwN89rgrVOCUSZLKcbkv+xW/qiokH1pH6XQZWyjW6xur+tv4R7zAj3J5Wbd2H79kqz4+T6mg3gzf6gK28GsSs4LARpWvW4WsEql6hkHm+4zczHqGUb0ujiZvmWPfMwJCKg3avS08EYC8kQbjYz2Y2HzXKmm20+vm6EMRS0bGVW4vLJXthknpvX0LPe+XQIQ7LuXA/5xzSifdSPZ816ywYe22f/G2xjfJi37BLbu2GzM930j7zjcN2DbvrCezpAvpfkUR5wX87kTR99wJ1OasbDg+a797p/P3CEtoc7FX7Q2dPzV1Swx9wonpz8mMuLnYY29gTiV2HJh0OfHop+9qzqm1cH/fFXL/QXv37DodDn+kd/8JX+/Fdf6g+/eCP/I9IveI/uNWvisKTyw9BEHbxe2U/MoI3nyhMadOKWJkWZJOD8BooRWQH/+VLgOqi/VnqCPcrDsfKhFTq2gzS90D2yezayJ6I+0qajHpiH99DIOB8AABAASURBVOBBrfgTq+FBtKtgUeSYx/u60YULmHl3r23mu6kxARr7q067O3xHJgMPPcHMbJ2PxaaZD+UZZwt7QnGxNdXNYa9nz67Ata54/qepUmfLkkH1QRRNjTpn9n+zGotZwx8iPAT9DEQZ6m9I+opwBi9kSUhdJgtZ0dB0yoL4ONhCsb/VD0FMpXRqU/pgQygCVu7Fe4M2allSJmIPuMCyUMLUbcKFMMK2065Gvyyaee8s9E0nTtyoNVFa6AM+Viqljm9VTJEJnXhldfbe+KJfvSzQoqxV1Cnq/hCRMn1wxUV+8ITgMBNWDr9wKByHA+xk08Ay8xfwJ1DCOvCowj9Jl3GkIyT5nQHVT19xWdam9JvJE+CzE+RAU3cwjgM5Yg0E9AOkb2TpLMgBBq4YJUdPDV8++EkwGJ2+H+ahiCrFpAAy7/lpSnnnI2lgMxAFWvFr2H8lr3E5VCIn1J7dvOWFSQQ3NLFqnLPcw96Ru1xjrvJ4quOecxj12sXnjDgdEcuEGt9Mjae/BZ5x4IMgwRdicpOYlrSVWHAStKPjfOH5PtHfx9OiI2trggMdsmpL0UJlM5Us8Cfm6gl7H/qc+JgxPSI78qv2PXlUcjdlPLtJ5bBTYR3gAEWNh/COdtwyqe/AqdBSZAv9s0ysTxMB09UL7W/+W0D+wR67Ek075Htsd6wnRetVqHCi8gMfh9dx0A0fcld82O1PRbtjz38EutqGBuwYsEqDg4EOGluY8QW+8mQWFrLuF9Fplg9hPBlEUEEDmpQP85EPyCM2xsKv9u7FwuhMBkb+G0Zxf1J9WHTdK7FUXdET16q8oCoRFo8P1gwMndCpv4GFBi7zotkxeITowRJFxR/mlRqYFFGKBFVI2qh9JJjv2i77fsq7yJDk9BF9S7YrKAuTqXM3hs4lQnQLJ3uN/kBD9ZVYag3VKeQQRPmMnzbMGM9L03xaWLhmJtGs08OsmUOfmbYttK25bUy6EkVTrZp4mRbGhOIydL4CLhQqighJQU3KOBbPXkkRkVBekXdhxXDKsCAUJtyHn2CyBTklNC7G7bFua0FRdoNfSh4j2YAuIA1FlrQdsC/HQpkUO08bB395DzKBFmAvODleg4BdT6MP/cJwn3ZkDiIklSgK+qvQV4UxKKWqMB8CH08QT3JZjuJU011Lsr4Ft4ii4I/9Vfzt6qQdB5kel0DnEv4V5MTzcDwylqfGuDbmqHIxWHjmGNbMEzZd1NWzn+jQZVFOHuZ1MO6BwUBXEAnVkzpo5DYs8AMUhsefOwCrTimxERHPlPzfTcmxG0JjbYNSJ4ue2AD1MlN+pvQJHDWziMz8MjbzzPoZm1moGv4av6JJV5Ku8XiATsCpKXeVZhPkTYvpJSxs1N1gBjrcljq1Z1u6dSIm2krfsoaumy5RVjwHgD7aEeN1SG+fP9cf/Owrff5sL//Dz0XCpuiwq6qlECsCHwLBIyCjrEloprJThaYQSjOz62A30aB5L5QryT29OV5j8wvvthuUILcpki4pGB7MGiP3w3vLMaIY7eWOAdYkmE3D1GlbLdBFjflksCvSACU93GjP5Zw37MXUsBK07AR8UqerguDACnBOFW7DUCPIGmxvOG8Bnky27Jm3wHaNW9aDAJYZuQB8InS+8VwYqLMs4qTOb9hkl3TTmY4YHu+WDTy2YeTHGDcmgOE5MuTEs8os/ymMMvYzosk24GTk7Mew3jBvMG5rOx/tHuMdHHY5/UY5XDLWviOHjHKbJQLSkMH4IQIjT12IRqqjLxn/obv0tfHWDH6UWe8Wu3Fkk72gsOd01p2Z1ZfzZ6vB9EHy7nlhxmYbMk9mrdbZAQvAVmYIRz2dtg1uSClOv3FP+ZA9vdPJ6HCHePTnuA8vllM6+810lWK7cY2Z4lkAtYGBtYkxrNIcKWNhh1S5myZdsfm7OkyaahFn2enH9mPER2k/svLFeBJmZk1XLT5dYsBmKce/vP6t8CNu3U8hy/kG7N9gQaEIHDI/kw79SYXInU85lsP+MZYUrTe8rNwg7uPNkkchhas7XPo5TVHeHv1nNm+bbWYubrmGrsosB0/Kqi7zlzwVOl14+SFrH4Y1jDT2jBJjkvymQJmvAWimVZ51pYBbNo0BIpHDT4bGe1jKPYPPJDwTGLTG/mCeZw5/Zh3vTuBBR//NkoeT/D83cKHCnrKw/5iAqc80JuqdcL6n0/fQqxUvoa+ZaG84CPr5y4O+/uSZ/sHnL/THP3+lP/3VW/3xr97o11+85hDoRq+wuY6mygFQAQJBtMaIWLyzizzzn8I1X8ox+c+Ygr4qCVrKoc+8THp3K/YQO2n/XHPZ80NX4R2zQE+a48gv6g/q5SjpSBsWWtXZn5Flb7qAxv5y7o3xmHVaZjUWlaULGtgBvkE6kOFi9LfzjW+pNgubro5sZkxOjA+vaNUaur6e9OLllV7w49Xh6krTvirYd6+PqXzQkv8ehmbKL7zOFyiO+B4L7ALDIv5ARV6olDEEUSj3Syni1gmgt7U8rZQvzKKIOvvfEThiDkR0jT0fE0qW4Rfa19XIdTX4jixCKkQSF6gS+y4JV7Sp6cS++cS34kzH5HcPtqJUBy5bkhaljOeg08aWkBYojwV+qI1wenN/Dyj9hATt2JlucFw6X/a9ZYZ95lxmRaPPe2uMeWcM8I8BvYBnafShlMOAK9MI5bWS5G3PVKL34TLlbeTTkJvrS2ulbz25AllJaKvgif4iQ0VEmr47sXsOZxuQX1j9KOuagn5XImR+g8jZzcJD0JamToaWSMgNsnJdC/UmUNJ1jJWUcZDvaUtbAqx1KC+iptywa9i3bIO4Gx2b7rZ7voOIQOKEBhZ3ZMwD5l83WIR76Upg0wsmu5A/kRr6BZiOMCiHTS1FETAC0OC7r9Sq4D0dUKlQinUEZ3MPLcDz8IHn++G46IHv+TvON27Bu9uT3t8edXs7y/+o/PGEvecxJxz16qDpeq8ja8rdctT9clLj/a/9Th0ce9MtZym3yGfOErSfxHENa1bP+MVBEG60RGf5PxHHSSWk/W6n6yvAnqLQ3Ezl1FVYlCofpPu5yoc/V3zYHVgkJ7xWApuYgBPBBQ0LGhX0hw9+ijq/AAAGZ2I0CwiC7lCfmjU6yYFz8KU5eKhZ+Y5g9oLJJPFBUsXXNOODhXCio3bHpgML5DMKPetVN9Q5/lZSUJfkOsORM3gzgzjHopluX/DXQbRQOEYsIxESA4bIRN09gajTA3SXRBsMRGfe+acQHiRm3gBlaBoCDbmExDcmEHV2Zhy9muYn3tiLZz+WwcBUMPGCrQxc5HuQmtMZlCA7fbkwaxb6cGFx9sPUFiJt+MdHwXctk6Y6aVd3qkzCbj2TYkSBH+wi20kj0zdliaExNj4A8oNkK6QXiToYC+5DRvmIUAH2FaUoIhRFCnHlDXqRKE7OiqDtnYnX1RgTmiKjtxj9hJWdBLcoeUcSwMnUML+BSm2rogjrQi4n+6NfSMM//eC2NVNAk3EwbIvjN0QeaSbmkPusE5XLdQqYv8Sm32ThgtwIWxP+Jk5TdzyAh/0+f63Z7feyDlfy5uzEnPa/23Rkfp94zk5L1cxzdlp2OvKMPRwLVGxGmjxXZo+5FnXGKnpjLrd8r1aev8ozUQyei+BXq67KfC5E734Nd4eYQuoqRFnBJHGYK02MhVgMqIOBWOgbzzEvyJ1nT8w5NdEzypKPHml1F7GEFp7JhYOfmfgX0Oadun2DwH8wJ0uW1n/Si+rxR0QwHf+1FFo9EU9D3pj/xFygbNQmNqDPpqbPn0/65rNnes1iuceqAHqC0qJnm5uawBEaiS7RyRvmpYnHCYcp/nvdls1ZlnKNG/BvNms3Y9ioEovjQU92tAZmSzYztjzUNmL8Ha+DXPA5MPxgQltGIaaRNli+wT4M17qVdX6DgzrzMI3K3GOw6cJ0y5tPIW1/5O15SC1z+ZFDbl/AnZ8Egx9QjBFjPJisC0GjMY3gBs5qjJ4mTO1+FW65QR3L8EeelIaXlHasBVHVZK1O5slt6DB6DMSGH2Its4mddXtNjU2+Ucs+xKPOkT+tjuFPc9vkg5C5j99sY3xc+yhNm+Vp3rINm8Z586YbnH8CGmvd6Kfknqi3TGry9tg+67pvK1Z1ulpFPyC2+RCXRtaxrCIyR120k2nFw/PDviX0rCupzQ2XNP0QtryQPbL2S85pQ9oiJ8/DShAwrmSVm3SCqjzGe/YKPvzZsyjtyZOIwEFTxoZPQDPQ8oj4nhoztjTd8GF+k3s9EWtrzqlR0aPqzFE3FSzgvLjg0OFDzlZmnB/P6kIso9waIXlbgPUxgluTbekSci4POVeTvOsFrs958bzmukB/Dd/D4VZ22Dy9py5vox5rGQ3IKiS6zK/ZJHnDhJR1kyeRGz7MJ7hZb1hJ1uQRCHhVZX6j6cEFDOrOfA6CzUq+yxt5tsX5/p5nsX/AioMlAb4DNN8hOy7QpvlhoGUByYc97Y4WvT+h50MAO/8toBt8PmeSPd8V+UeSK6qz3PZ6IAMK5a7Yi77h5fmrFwf90ZfP9Oe/+Vx//tuf6U9+85V+xUHQJ8/2vP1nDp7e6f7uOwIjQNoRgCpyT6FSRCSJsJB3mNg3iD2N/rNeRSU3+vQjtAHxU7L0jA8v6e5YpemZ6uFafB3pWOi76Ui3HtVi0RInLfJpG21ijnX2SQ2YLtDGmHnGNjU5b3lDbsrWLR/vTvs2Pm16F4l+CvawhUcuch95w17l1Yvn+vTNGz1/+UL7/UHd/hlwotduv1flm8F1db6hesbTmB+uQemn0LcBRK834sh9HjQt8hbUKy7H0IiPNlJHM86e0FFGPwCTlzrPD+SZb/Je1RC9JfwE2Kj5iKagP0U/CRuiIM/dHdEIR5F9EWycHWbjm3RmX3r0XGbfPDMHZ/Zmbk/u7dnkNsoM4BE/1p+WRQ/82Or/scnCvtv9nnAVzTdAu1xHN6Wc9/xISQGKIjaMvLI/ixrfGoYUUkJ54SKpzVLDLRKhiA3ryNC+WuwfeVH2kruRsDXQqWfIJWyAfnAFkqdwexBS8MxlVtRnS6WfoD5yNgGdnPug0QCy5CiuHwcq2V+CzJMy7kv6132NihSS2y6o8Mny37Dx2HkMs63Y+3lopo4BhyTiIM4cX8pRNvXYUBxdRg0durSnjflY059ynaNKCRrRxXAq4AWyNLLOPOymfP8xrGq1i08qRaVu/LQgn43p6cdljcBZCRyBiIoOY6h5Q/C98E3Ge2kBDSwEx1TUkTn9AJIyrx8emKvgnnX6+NA1c/7SWElVdyo7vlp2HOoQ5z3P/x3P+8JaLWT+b23nUliim+77LI5ndCKUmbbMxN0ISXsE7B1aNL4rT8ypWSyEmvhOveJwyXsKm8lXzF1YSfez6rHrcAxd82F6PU86nCbt+dirMw7x7AfTH7X4VfCnMjA7hmPPAO5D4gBNrFHyf1PqDl2mTnBNjd1LOxSdvMBSuBFooUGVDp03TasFAAAQAElEQVQWKTgRK5yIHe4WPecj8xUft5/wkngBf3OSrug4//seEx+uRXI/q9PAZdc1Zx1QmtH5wI6lqNLpQYd2Fo1cPHjKfFq/ECtmQi1PgEYsHSiQGpLsf0OoKzzzDHh3In2viYkywUy1qkRQyigK8oZU5CINWvgwrtNexjTtVKZJEaGoUsHPAGVL4KeDUMBnWJ6dChVJFdkURSWqFESGzgdLC21c6Jfc2LphsrX10jIv8t8oWvzESZqI5XC4UpQi90VjkjPV0VAv/qOGSq2KWpR1BD5o98JTeDrNcn1NkfqwXakSvjpl8wHHjW1wKxSKKAoghfQBQkMXqir4KVDRJqYSNYoroC5XpEaW8n2Fkhb0K5grDX/dwEdL/SjfRHFuHepUwj7N0XLa1dN5Uy4WzAFTmbIoROnq8A3ASS5K+SihICzCVsHGUQTHkOJBrbXlQdD19ZWub250c/NMu8MNfg564Hm6fSj67r7q/cNe96drnfRMd23SHQHmA93YdIDOYYag/k8uJ8Z4x7ze9Z12y1513hPiXuKgtrORarR7AY0+bDx4XRO6gzRfQ8FyTSt34hEGHR6x7fHZOw2hTBjko9FMwFtdPhwKCoV2TP0rCl2pHQ9ajhPzalJjbRB+AlQgX/RpQAtgOskIdIFgo2LOBFBe7j2UyYsuNv8UXb4KbZYqbeOMR2VpKgJkShwxuOW5f6cvX+71izdX+tmznfxL5jM09AQtEPY0gfuCbOR2cBU4DVqL+Q3uiI2HPtGRP6ehWHJC4MeUSJWwzpG6bgM983XE4PzZSTKukS5/5JN7tLPeZQ2rnE9wo+stoleGfYNDzH3Li+e+rXiUuZDtNvoxftOZnoEhKf3TrUnt3XrLRw3j3tbgLDc/Yssc5qbDLp2kZFjAKu0pP1/AJT4G2xtb6bThRtF0faYYIR4yB59jNWKwHHXqTJ+C8UMwbHx/xKhz5JOnMsdur5mn3JZstfGD2mJw232zsWbjN51DHrIRT8o9eckOuWt9ROr/lluWW98VP2aaNlbCkMyd4fwGC827E5OeBWYekbq8PcrMdd9WnNV+lFbZfxTZHpqtMOPD5HKIjx3lypC7z607myZjZTLrralTesR6obtgUTs9Ah0py7vcBguCm1eKoH5W11yz9qyTbHU83GArOcLlQeaBHrJz0y7GH3f/yVKjMtdh2Klr3XCZJyDaaivDGmPg0t7aD9Eun0GUbNsouKQ/10+3rEOCDGUDGGTympnI3MdvDU9O1prfIPcswY28te7fyxz1IcYki5uShSdI+iXzebP0ER9OV5tkjP5PDC6UKadx3ltD5H2rvaScWjpCg+/gPAQ6kidhwvvLDolfzJZSDnB75HtKMZNw4A+Md+/v9B24vT/q9g68f4CeOLAxmo4c9syA7QZlxT5R8r8h9HKSXgP/G0I3aJ4zF99e7/TLV9f6o69e6M+++Ux//M1b/fqrN/rqzY0+OUzat/vzPw69Yz/kebyBqanCu6/gK8B/TApa5tF5xI95cS3i+Szq9FGb2fPyTaPivdgzvbstur3faSnPFfs3Un3BT0g7zewvZtrpD6qFuhow7dCcfG3UF+xUjEqPF2Dp0rBKCOvIehfXS5s7+6zOh633xr0NO0H3u51ePL/Rmzev9cmr13p+81yHaSdCwElLz8F+0z8yijoR4tvliczO2hqQfAU3gGjE0oihqVGPsiwxSeodUM5yf5T7O8A8qtShhcWI3vvb+E4MLX1t9YxyRCHvpQ1GgHZ00PBrdFlPJlOQK8CUxonPFn6Q6zrycXzi22/m+8Y/WC7Us9CWZnQJAjrfOZ0yix44/Ll/mBnXWf4mSucf3CiGpNPOTlUDNAGZMgLfN0SEhPQR+uAKRQCtYJyyHVCPWWLVabUrvKMLvB15HLyEub3zLGKmTTTK8rABdqEwl+ieP24AVCm/0EljtCgP+6gtAR+IImnn3vlG6h17g+HwfCSHDYLh5SM8Isr6bnQc9N6y/7t5l4O6zaVWVRClYhrYDDuqos81QFUO1d+LbOWV40r5zG+UArZp5Bv+yWZZN7/TNwNUQVxuHU0VYolvssA+UGUeqvyGE1Lho0OBDUaIEnzUUBSlrvEh1IHnryX2XbilDXbKd1VlHnl24ySAv+3LTsHzyw0/lTEt8tjOnEcs9PvitWgpWjirWLw2wDevD6zfir0KZwWi31oEa1ETxzc60gkcg2iZquKwV1zt5QPrEza3y1G3LN4zrTrRbq9bwYahANGW03KS0Xh2JmS7/SQDlfIK7pQTbRXnMzLvv+1TO4ZgIriJxgYfiOp0K6OQEwaHtF6F4Py3gYJB4pvZdUo4adG1JBqNWLSo0ydVE520A5UeL3NT4ReJiUOo6xZ6Rn0vYyfjhnr9fyDb82BM+N7heeLhiRpaCPa+n/QQi047KXgpCR1m8kdrw18nTlEmgppAVzARpUYcVKXt6smMe8Cb69gk8JGTG2ejzUOL2UWiFAMRURTUE6VQOpjQkhdXCb2BXugzH8gyH4oSKcr6iC7I4kkGLE4k0e+oYEgOwf5gI2mosw/pbhTxapNBHXOCjiFJeC0g0JFREsaoAyWkIQv5clWG+8zjZ14EGPR1CSKkrTJEDLTDdq6nO147QK4z9MHlOgKtUdDhI8uFRFuGD3gsZCCTL2w6+UY7+gpBjZZy/GDb4bvtV9rgRx7GbVVXME+Dqgux88xpQ53wZhm6qKGEeWRRpQgJVgVZUuajeFzFDqqo6XCYdH190PWzG908f6bD1Y2m/bV6udKp73XHAc7d6UoP8w0P9zM9cKhzx8LwQEzH3tjkzcwfJj5vh1iaCi/AslAnC0aZdwrsO7RzUNt4ThbKYqWFTUbTpM6hkDgciuUGW9A4BArktCX/e9egi7HtqjCTggOoMk+q+CosVEacguZgSB21HbB8pug3zLUrLctOC4fCi/u5SeF+KDACrAuUEqIEU0VUqyBnuZIWFTrP6NqurYTS1nbpOJCDoFwFOxZMo7I5qNRX6ozpkbi+19S+0zdf3egP377Q2yJ9IukFeAYmkIk2yottoiAiFvweDkW7XRHdrHHRlsH8He7Y2hWWLm/gkrgQlB19/AiP1YKyGZRpGzDFCy3CHH4GW37j8yWQ8ordgFSRPJYZtgW9oWyP4zFcPut13YlRbqtno3bYVr9KO/siUBTDxjxgDBGRFjXmaqO2obffhswUNUKSRmwaFAFTZdgkP+xn89z4dpAxm6c1iLnja01+oSWeSEd9tl3Nzlq8w3On0q0cOWS2NLeMuMi6PGY4cx9DLmRu5+y2YtQu+sa8+8rYeNPEOsj2SbG1TpyeE32JL2c3/dkWQfKmGECyvP2STV4sXI3xGrrhq6W/wacdE4CwdYaFK7IceoYv/Z3rSwVGUD/eCbJye/BfgLOjEBx2W1kf1lmOSEqV5xB9iYB0HvfNJmXY9RVbPucMmc0vatLWLlOyT9Iq29oDdZsXfknuOMmxx1/G53KYk7aWWALcskspBbZA0Z7TKraqwxvmU0/e/NYe8ax0alkSclczVagDeaNAm2f1+aTCpGcp0jXym13ND/F9xdTO3BDagDmp6FRB+sMPEs9i+4J9TAjcZhc/41ELh8Gq2Mq7ikepUks3Jt3kFHyS3+QZIkrnIZnMG87Yj2E+Zf4RATTmb8pQbj4yzy3jwZi01ukOAdatWBWQx2cWFfkRf5blRnoqwyj9m14A9gd2ltHdHoxH3erQa986qmk2ah3sapKPje3OedQf8h3Zo3MyGGR83BZwBJ67iNNs5llsvL8b73129tLuQD07dDv2FoUfmZreMbfe8XF8y0/R7x5OesdH8jsOg757j44fXd/dNZEVJpSjThLfCrrhffiSOXbDmFxR4RV1P0f3xXXR1284BPr5a/1J/mdhn+kPf/ZaP//kSi+nWTe61xUHQT4MOvBD1p45PSWaal+AEmy/8Cb2RRdIybgVSKHDL2kg+2EiuDXyoXcJWxV2VAON/lnoJxFd59Dn+7tJ7/kxa9Yrxf4z6epTvlOegWuw511QQORzuvCN09WpoeO0Kdj3VPp9Ys5OZdLkdzxxdttg29D7wKlTX+dHuwS82Hukzja9aeFw49n1ld6++VRfffmFPnn9ia72V/L3y3xcsr6Ygr1jVYFShZYmELl+Oq5GvlEvgY1k3wj7srBHW9gLdm39PAzGPVvSO356ttH5oZEQ/+3A2GVohvJ5ZY5Q9TmSUuQlL+G4MR/JhQaHbT9jGNIu9ExXsVznhzPNkA+AjvRHgjns/IKBMUOPFHhgXt8xl2/vF71nPs8EE8SQcH3wYlzMOmZTYWPkN15DwmY+VkghJfSDqyPvfIcE41/KpAjAO7jQ6ODBCRUFf7Re2creM5c21CH0jmNBvMyS2+mxdV9aLvvWJOGr25b6GBlSeltpy/4bg+UGdOydoGFqmAEuD8J9AM2+gB9hYY8nnFKgM7+lgruC/hG0ibyY990xwTtez0GmsWZ8Lhz6iH4Io06KCKmRuuCLqr/7QUlUFQ40Cv2VfeKyUWx4BsXgSfgpT1DwF/IftJmoXnkVyXwrQagh+3C+Yy3QdXk5R3+Gy3T5EV14WJboPBPkLcdflsA0KO9spU2FgeszdnNTA+4LT6dOnJi62fRJF59T6rQzQN3tNR0Omq6utL+6hr9SPVyp8MwXdMFhsMF00NEDQxntJsqzFkXTzAFLm6TdDT5u9lr2Rd8+POhv7h44C5Fm2rxU1jv2Da1W9VKZV4tOPB/eA9SQ9twqDSogEzKaJUUPIFUGtvBxOIHKJKzQ1NkKG8eVDR03eq6jAc67u21gChrdsDCbTzOLETO7lqJdnXTgoanYFx7mwlvnQIuvqed52el57FiiJ12Rn1hUKp1dqbfQsEqHdBpwxO8dB0D3ZdG8D5WbnQqNFtfCk+RFwSfAwYSq1OdDp1AhIrF4duVFZ/nBpwGZ9W1ouDsZHmQvpsTaGGHbd/O0qUGdx62iFDm+oMNF/1neKDcDPyCOJU8x8SkVqiqKCHHLmNIen+4rcVV0hfhCQY4IKefy9mXqBz7Q16h4K6vVsLPOTj1mKtbhg5gIRY2YZ9ohSpRARz3mbW+/GxyPPriwVkSoFPwpFNASIx+RWiGVkMkX40ZEdg36I2hLZzxlKGy5wryxZlPnvLHJ7BHgQ7RlSAvkKbrL0mbRO6MeTDJ1iqVWlZgr47VjTk3Mncl0w46XumX7SfsVU60qa9soqlKEDynfy1XopCg95RNztUzICjLGaHfYcyD0TC9evNKLZ5/o+fVrTbvnWrTX3Uk6sgE+sVE4cWgzq8po0IU+4tHATppp75GFxv+O1nw68VI0ZuiSD/nC89UTTfQQPRDEAlRUS0k+ijLGKKGIokBX6IOiSaZB/oyoqmWn4Hls2lH/jpfyntgO6rqSygFf8JR3jScmWDP09GJaY++Insq3nPWygxQU7saw76wBVHSWRcaHBPvJPPV13p6dzebNOVJYmgAAEABJREFUdeizT57pk+dXeskX1E1pupY4FLI9BbB1PXAm9GlJikkmy5USc165Ru5ClHZPb8OWGhCXJ1iIb0DU9QiM1FZTl848N8sMipEbdVtvLEgMyLmsecN6zxVT5w2mgZg+1OuKLBn+Bjfum72pMaTDzvmGE9MhNzf6ZORH3w3pKDPk42559tvIapDHWEZ+3G078Kgf+eE3eTomKU4HfdTZiyPb5M5vsMy8qUFxpwELDHImxhglfJMhoXHpgS0/qGsc8sv70FEe4cd4xB9Jj+228sfKfSh3cNu4WzfKVosTzhvWMZRmLzDqPOvWyeX8VtiPS/IpvCjKR8xFDta+jKftdtnHokOP8UgoSDZJ5I0KWZ0HaysMEClB3m1AhH7MPbGmPUE+OGs9tCdt11tfnXh9skNTi3B7UarAr+WtyLIwl5SsrYQlgZBb02azZh91xIrOdXXKtBVeF9pl/JRrNLDxkRwUfsam+BnvnefTpBveSXv0lafZs67Bu+xMefuba5GHxPAzfzkKtmfDQwmnLDkiIKAC3BdUtxZxpw3wRqG2hQ/hAecJTwhlegZu0+soNnSWXebhtVTKVt5T0AzS89T8WjVlnNIvlaRPbrzunoRoG7n8Okxtffdgem7GZnMpMz+jMDXMG1sXzJS23MCMnONyJYYljnWguP4NFCClveNqlrP/pKG0l3K512rZ5+QysZSxURfvUaMltY+h5L4FZWFijYHxRpuJ7bT/wn7iSJ1HpDO1JLA7MiduobcUvYdfDtd8LBx0R3+9B99j/y2xfXea9Xv2398dT/qOD+h3fEy/w9ktneMDIX7PEltsv+31HF8v8ekDIB8G3RDbC/x8ebXTb98+0z/85Vv9xa8+0x9+8VyfH5qeLd/p5gSWW93wft6d7jU93Gs/H3UTBUzaR1UtRYSuhff1Qk96znb8BrfoJb9JAoMCTENSYHcG5XAn1ImAKfgshR0CqLFXrc9Upxcq+1c6tiu9e5j0/nTQu+O1vj++0P75N3r+5k908+mf6UFf6Lu7F3poL5n/zxifPbUVHiMC8gSl88Pgq7c+hOKeGO+rgl/0/SH4cDpqRtd0UCnPmL83enjYgQl5RTZpKlWfvHyhP/2T3+g33/xSX33+hud8r2hNy/3Jk0879l5X/Gi4m/bkm+7v7/N/BnN3P+uBB2NRkWifWCPEHFgUxLhQ38wnAJSoJWLuPeULH4Hd8SOLENbcuDOMlJEapot8hSJ+CIRKaFy4pR7KjWzeI+8fuVEJKSNKyqavkTPf2YsKsNVV8lFU2VRXZAV0RT5OD0fRB133d1237xfd3i70xwwWHR+ajvS5v4861Vd3TbYBBpr+kbt9CwadPnDdlicIPGX0f1vRic/fY/Y5W+aYabS/kfx9hBu8hLofaBWiLNQA8rtD6Do6AIdCEVRCsn/nC/lKoBVakNusEVSjfPd62SdFYex7UXfniLqgWW8ffjsxJYj1/CM+3yCpxTAoU9bYAqr0HWo+lViIFd/B3BF2a8QSMVChgvIV+Bxg6lXVtkCOgfIsFaLL9UAsDI2OEZoZOx9ALJU6yMugcREh0VYhF2ObMJ8oUgEBNhvbuxz5QBfwMhQSICzlRZY0WDPYK1Y/lGsRWkCjTKN8hw+5RwqSGAgJsWgitl1Llfh9W0vptKexBjQ121C+4ntH+R39UGfK8Rx2dwQPD90gKeS+zwOkaFnefrrbuauKXVHZ71RZM+sV69LVQZV87Hbyc9xLVQPuV39PqU4qa7k5GvE18ZmocrMDezUOgN7z/fPt8UH3xHgkvmNhnak7NQN+IfjGpG+sWYUgq6RDCVqhcUVQ0ixKohdtUEG2QfDiSrVvbmxrLBgEJMAkxD95ZXGt7nIGUS6l2AdGtcf4IKPjCr9CFBaz3cMi/02f61513Yt2PKWVk7WgTKXuWoo8eZYSeoimO826Z9E/Vmlmo9TpIO0mhWktLHaNj+JZMw12uIVOKUFH4ku+LDR1OxSe6yNueCWKetqiK0ELQ4QEOlCC0LK9TaJEob+Kaq3QkK+FTcDsBZcY0hAvpkGdoU4ZgVDhXrReXaIrkYQiY4ZSf4BOuU7cS1vkBaSRt0uXdPuEjRQaF46SCSQhuf8AxbOsfXRi0LniNP7ozWWsCDyZuphjTN4y6rXO3RURQ0yhhlEjQNMO35Fpg50k6D3LRinujvtDIE7blVKEXiJju5WsLDmSM92RSaWf8zBi6sj9OPPAOC4bVeZLZdwmgxfpbsV+mrSfJqbVTvvdXvtpUp2qSg1FEUW7IqTCzTLciC7WiK3BgxBzQvLfKjns97q+udLz5zd6Bq5vbrTnl7rKvOzs3FvbaZn3LKhXHAYdwE73y6SHVoBA1wMz78RyNMesuZzo3RlA2aV1ngk1ViRsgnxCR8UZDytvG8Mzms4MQl5ThyZK0OOF3CSxiHRNPFNVJ2KZHacOanGtPl2xaB5YKCdqL0Bq7gSD0k7pTzILqI/7li51yVu9wvnAMITAGYO8s4Gowu+opyDo/MLIT+ccqu31xWev9PbljV76b19hRAu0w8atEX0jnkuTtrgkTpYVkMdk4WPufzJHvJc+tuyH9EMbR5HYDDHYWNMNiGmh7wMsEYNZ72c7+kPgnCdjfjVLMvKVdSKz6bflnbEdoo/eXe4SH1ozddZyYyTWzOrZMmOTml7mV36twPE8YtQ0VI/SweFnKNZ6yOOKaQMzktWpTOZCNljuHgHIRbLvi2yyLm5kZr2NvO+XWJVJCEZGZp7cXIcxWrfdB7U3G5s238iYDvZpvG1BamDznzrhObvu4vZYhZWPuf84zgNlbKWZu/qwv6gn225qO7fVMH+G+xikLyg+SmIYUHSd7+5x55CvBO6jyV5Y5FMXvltgmN9w9mEFyIegsLaOcfSSZpO2NYAV1Icye2K7YVPov32x3xVWXyEBGONFvsYoF3m9RTyGwIoLWJ7Zmve/8234fjS3H/eMJcnjL6kFNjaQOWtYZ7phYZ2xycLC2xKj/UNPQRIm2YZR1gK0a2OHjPwHKeUXi53zl7C583bsLl4H2Vmrzkibc+4ytsFbb9jE1DBvR82BA8uMfL+kkvGircXxoSCl9LL9ng6bPJU5ysp9in0bbHN1vjAm5fxhq8xsaZoRJIhhTog3ftGJuc4xAruFwc/kj+yR5w1sWI7U94DzO56XOz5ibnH07rhwOHLSO36Vesevyu/eP+ieAwkfbEx04p6h2VOGn3+0J8Ab8ArZWxS/eLbXrz99pj/72af6zdvn+vJ6rxdEeTXf68Dhjw9+9uRdfiKygG/LifY0dRrai6ADygsBNEDpYv8iIqbB1Kn1QrxyFySLFeyNSVEqdRT1KGrst+YycQhk7PMQ6Nvbg+7bJ9L+5zo8/0MdXvxW9fAr3Z5e6+70XMf5hn6+0pItruoE2pdgyxHiA0TltFPwxVj80zxP67IU7Cfs9kw5eogDp3bak79iL/hcL56/1qevP9WXbz/Tr37xpb54+1rP+RAsbgJj4A+1yljuyk6HyatB4K/peP+Q/4mT/52buQXxFCmqpEK/hTp/ltbZqzXqbeKGDqqmztj1vqizF0dICol9nuglPsvSNFVrhwbyQJ+AF1esgIyEa9wO3nfCMbGdKdUSA5ztIE7e7rseIpEPV0Z1xB7ABtRVpqLC/Ky7UPV+G4eN9vI5peNRenjouufA557vxnvma/6toLlpXkT7pIqv/SHSh9sYzH2GjN4RITXa2qi7q4ckbEVdIvbGJPM/E2IsWBpYw3EnaOcXdfKG4IiZBrhNwllPJ8gaOsahG8JAUuC/uD8lNb4/rCvUO02Tdjw7E4ci4XjwszC3Goc/ajs87ilRaRd+h6v0aLZR8RbPOPzB1D6C+HimhWVE0B/0p+vGd8N3+j/hb66sNRN17KTCHJJom6gL78RewES/7/k+OTC3d9BCeQG759xYfL4n7rB9UOgYRSfqnPGVsWW7iybWHVVRtGsmvsWgvz0uIjbxbRVAPKsqE/FURVSyk8IyeITEF4yd1BiPRvuJVFYV+s/9GfRpVMpN9NvEMwgW/OffjFHBxaTCc1Vjryp47hX/9uFYZi2ad/TfVYFK/i+M7mbWKPxXfBWFbmKnZ2A3d9VjU6UzpiiaXDd1Nfp9JlK3cy5Nc23yP4Wz1EWnAJr503h3d3X6YMH21GcdlxPrEpTvOM/BFoE+sBNRLZQ56aQja/tRy66pMcc7cTYW4yMxf8sD8B0P8/tWdMd4nbxexUGqgAY2P0CnE19vXZ8+u1HRelEPzVozKwkaEqUo6JxiagsGmZ7PCTI6nwas9o1GN/gObFoiTPIbPBBO5IyKD/+tn8rDOwH/2z43BPyMY60bJtieyRW8jPppYYFtyrp3VY2N0APd8J5Oek8HnYrUOUXT9Y7OmHQk32oVo0B3BpOka2mNh00O2VEBYuoQg45i/vAAkG8h8XAkiLMDqUi0wbTBdwV+CzANURxesjyiqNZJFThecXWcNwbEL86Adx+Y0nkuhIUU2q5HLvVncSgCCJRARX/jqzP5u6lrRy4Qgc1aDvXKySUl0RY4GPrCfdLSlxvQLVwR2GyAXaVPCRFQq0sZSrOIUUpc1ntD6w+P7kAY79aQQl1iYLsjT2/OUzjTxpteYus2ZPjKnP1TJgzE9BDx9BXbbOxoOzIlOv3mBdgx0gnIQhGhwhhOtTB9qnYsVhNzyYvWjkVpt1tlzMGStqKMVGqoUqbywqqFOUA3Q9B1iblaaduE7kD568NON2yI/A9wXfOyv2buHg6VxX/SftpJPKxLP+g0X4FrPZyudM8B0HtWpfe4u8XXPT4fOHY+1SOLyomF4aQeJ7EDofysYImIRp5lQv2B5t1J7R2676DGvTr6zvPj+BLuDyZCS3R8Yioo3robU3i+yoTHoiOxnFgwG7I2HdTrlRoL7VJ3PH+VQyrhRQqXk/BiFNmPRwPRk+ThMy6Frtmwo0Ax0PBl2B9ClHQ1/VZyfeFkSmJxe3F9wy9pX+rTV/yadn2tssbhEt6YFzYIyeeNiNY8HB4Rsl5Y5Lwpkp9MtnmESz2aO/djsJV1l9T8D2AjAwWhychALTOQOw3WkTi3oUr+KYN5zCRVgrGDwQBd8rCZtvygrQ1fw69GlWRc/yMa8QC07VGI8SrDL0XQwvwgFeQDkkfyBwYfFQzPVIH20TdS6t/yTygZEnVR4CJZNqo1R3l0vrsdlmwFGs+b8xsw+yC5lOMZFs5dwpoPCqxZt9ntv7R+5LNcw2aFNS6Yw+KhAW00wGLGIQm3Jd93hA2lFBuT0b/4SvtLivkHiW7Mqi1O3swGmkjacqOLbGSQs24D2bRzPpm8/VROrBGAGFu2mQJPzRH8MI3xwtDtXEEuqzfdSvSNgboHIJkK9SXjOmHOZc4Mwg/Sj6ki7S69p0A/CGYVn+U4dBcu3DqwuuLmih8MrvY77VnDJgR+Q5R8ZlFiVImdopdukkf1Pykxtc7lN/9uxGZQjjMAABAASURBVCN/Vv8dmZp2bO2Iz7yRorxtfk1TwO2Sp5lInqbtubTUthuc33ApM7/JN7rJWlbgZ9GtHNhsPqRbGcvXoTL7iOWy9xCfCyDn4d3itvgRP1Z3wcFIj9zIn8vCzDzsEN78Av5IUEqGrPDe1oqihbnUeJe3jbKfmZlbM279n5U9nGbd8aPs+7uZA6Bj4ru7o767u9ftwwn/yt6asJ8YzT3tvUqc9IJ9xWvkv3h2rX/IocYff/mZfv3pS72hjhs+Wqb5ng+Pow6l6cDHS1B+WR70cLzVwg84nXyn/GWKkCKKImvVuD40wt/HyirLuKzYO9B2/Psja4a6/eL5WsqV7o57/f5d0V9/V/T9/QuV/S/12Zf/SK8/+wsOwj7R+4eXup1fsrd5yTbjGX17w2HMleZlD3Zgr6VfERsoN1R7rVZvqOWZ5vlaDxz8nDgg6nyl7fcv9cnrz/SLX36t3/72H+jX33yjl/wQ6Cdino96uL/TcjwRedGOPWGdJtou1vdF/ts7M33cm1vrEkVUlm3rWHUPOOhIINw7euc6sSChnzCT+xRFJvta7A+wDcQuJPq7K+R857soQV58H/UVGMlyrVfvK/P3JVS3uj6XpAr4VeH6MeggSsh76R17broltzN1F9CiUgF6kkqYL5Qo6vxptM3odIH9eP9vuduOmkQOG/eDbSJCESHJ0HqFwn6j4r8q4CNCAunTvomVDpQv1BD0ivxDhv6iHmozf4kgE2lV4IgZP31hzPnAnMHpuKj3goXrnah/UuXwoV7EQkH5e9ztdDtYalQKZQJ/lGzd/qSO76CDC/5KrwjQI/PnQD9JXtM6bbE/g2LMbWlBccKpMfOe5ZFnfyH8AYy68JMIqQStLJLrTpCvA6kLCnDoMTbu9AmmnTI0SlGLCnEbYVqLIkDyVZus8k1WatVGS6kqFViOre2ET/uluWpR1FQyrg4v+q6G+xEgD4UEuqSF+LwdaMS8FLHmdcAYYBL4rFFUKT91KAdAZW4qjFPtUsVHCfqE9vlAzgeKZ2Bg30u0tY6ujq3/mZyBJmrRQv2WK0L+04ipiz+W8wy3WNTw0ThM8qGS9kXBGUjjEPH75aT3DPYDbZrLpKXu1OteKtAWWnxixxq/x+b5bsIK504RATFEVZIrlWV0bBjmreZJ9wPUmCV+gMhSTpQhQDj6gLtTUDxU3VmSKg738HsVTXRYZVIXXjQHJp0PfV7wG33+mz+9aue3EQdDCydVi2daCeKftPAhfceT8f3pgUaedJqQPzsobg6chBXdcaq6MGhiEhiduhYaOnMIs4DGJA4CpLsU/HE7OgMn9zaDSc8zoYPGFElVKisNKH3QOS2U5Qy+fcs+miT04YMfUGtViUCDG3z7wWrQQh2MnVx/grjkziMeW0dwX+HyiDMspIrgXoAAvLhalqXPMfQ4BLJCvAEkT/QQ2hWipBHartRRdvhxI8isSlcREZQJJCFYKO1Zvbk+912jDcm7uC2Kb9ghb8wPj11jsWjnWDsLTJPL2LKv/swbzpv+OBzjZgVPPdQmtzRciIfCebM/Dsqt9XZibMz0Zgo6fEcX9LX7stSisja+0K8e2x1j7EObw37SwZtzHqLJYM5NYLffcSgxqZagrYuCPqm1aHeYtNtVVeZnZTkJ4C3JYSddX+317NlzXV29wuaN6vRGrbxm0/aCTcdzNh/Xejfv9f0y6T3z71aScU+8D1p0on89z2mCeDyECHT6mYFhAnY2XwMnShyJC8qzsI1N9gE+Gz3ZHLeKOi+YRltnFpGTdsQyaS57FpQr9R0bnJ3pgWdyrxPyB56NUysymsvjz6lz69TqBPv3TI02UKSBixR2Rvwe84lxKeY5/PGvky+ubvT25Se6Oey1l2grhZmDXkbIfjQtllbfVlDEVRgUxckq38iqP+vWvO0NwjHZrD9KXcRGST+wsMxI/+jMG7AuYnKmzmw688ZlPttm4Y+g5WQZSpczRu6x2SnjRtpUT+mqMDkDZusH2HO85p8W/rvnXHagjXF1BRQfMuIl3z4ENWN9vmMO7/sjRnlbrTILYC/7huw5XVimzHkXMVKw3pz/MawmP0poxlln/5lZB9M+t/zgrVhoFzCL8lwGfku2/Um0x4dg1L9Zbx6giEgwpDND36/ZCxHxIPyRdGlnE68Tjrn5JWkB+NAGUSb2obn5zIxv5zaPOCzKyu0A2HfKLm7lghfrlbOYmlw4MZtR4e6RDqOLO2vQyBVWUCX0sYsK0svo3Kw10q6xzjXmNOO32kx84dxwgL33OsZ7paTduJk3nEtKGfOG2UtY9gh31IDntjF0QybWAnNPy2+5YXm+23DLeNoAj8smEu+pDQt+7VsfLMK2Nza1aeYfnSTnCMyYPgHGDVh3CbfLyDov4hg2hbHMXstsy1FI9uJm/YZH8aPPMU7WDJnnCTnadxkfFTk9ApdP9BQZU8FSZwCpE5MBe05t5XjF4g9H2Ah05F7zZvrBfWE7omMuERPOO6AAGQzNYNChLmdYahR8yfMYkJL1bSbzjkOH37MX/z2HNL/nl/DveDHdA7bU6Xdi3bhpO70sO70pVW/Z73xapd+8faU//8XP9Q9//Y2+fvu5XrHPCfY983zLocg9Pybdsnc4qu2bFp57ngARmsMBBTgVdccW8AbEUy9llpP/MKVZ26RmDPY84nAl7tTKe/V6VI+mPhXxqaFv3836q79e9B9+V/Tdu5dMxV/o1dv/mf7oz/4P+uWv/7d6/ea/kPZf86v6Z/qWA6HvT891257rXs/1Xtf6fp70+4ei7/N/6vGMD2aOwsonmg5v9ezFF/r001/qZ7/6rb759R/pmz/4B/r6F7/WV1/9XK9evc5AF/r1dM9u7vhAHzTtiGtH37sXTuxtjshPHBB1vp1alvAtxNZPvm1jedahoHVKuYUGK1MA5TMxyjb20I05YnR4e01g77IdP2dYgY3tvNe0f7Ku3poBypmhGHEph9Miw/KPwzXZWyde8z3Lpa07IBmNyNk/T3z3TdAKLSVU4hGBfSLERRup+Bw/wWbsaBxf1mQZzGZDANSDE77X0gad+HAOpInCvRRyRsj29tnsxxl8j4RuMD+426WFjxahCGDfCqvS08IzlmPP3DDfiUOOS0XKRlZFgPN4xvrcd3WFAp2w7Uto4aCCJUIsUXwjRIKHTn0OtVmgcVjZU09TRLelj4X6ZjrigVgeKHzkofd/lrQgI8lXUVALNWEb8EGcSd1PtKlHqIHOumBDhy68G+bTFn0EnOFy0GJ7DFxe5I2wrtJmUKZJpVaVifwGykQi1KnbZdwXA+taooIYlKICIorOV3RxBKFuEcj1Nroa2GxqKar4mDrx0lmx4N20i+/7rhAXt04Zw2WNTpv9t33sny6S60j/BQ32WbCOsqK9hbgix1Aa44EdPqiEsl3N5bDvh6p6w9fOftJ71oo7xulEbEvZSdWY0qnnqM9BOL0m+q79VKConMwWd5gzrqTDEARJlkdEGodCVgcVwMlZcZG1WJkvUqlSraECD6vKIrOjFftZ2p+kq1Poeat6FXu9rge9Knvd9ElX9MiB3rmOygdcVUTo1Jvu+qxbn25B73hZHHn4TzR8PvBhuit6CKXNA13FfJdqlUJqzNIj5Y7Ho04+/SKGyvDtonIAWSTeJo0B9EEQY5j27qjksUWNSajbmfuHBvXsCU+mquADuWpSTUq+45M67c+LtfBd6JwahVoDSEFfiDYFdkogw3/BJkEdZDeVIkIFRInkuctXI6qOnwY6fASahAQncTdCSo7IoEURBX9F2U4ebC8MnRhD/EEnogxhZ+BPUKETNkaXRJXqMAZZtAEK7EqbbTJCOTYDyUgUavSBF84B2xm22qh5KqB0FlqpR8J5a03FQEXWKurXxeWyQtYTyqtz7+Ql93NE4KLLsTQ6If+zOGJDKKvQpr3QBfOqItjVov20kw9/Dv4bPPyKdGAO7nfIkk46cKqz303yMBpTleoUQOKZQ96ZL00TJ8KcF+maeezNvg+Arvafar//QnX3mQSW8oZN0ie6Ly91qxu963sOPyfd9qK7xpyfpQcW9xMTdeaZaifGdRnoyBr904m/s8ovHOP4UG5h8BrtXNA1wBSgD9xCyjH23Yc/LB5L2WuOPaUmAM+vZf5la5mutexutEw3OpaDHrTTkWf5yHNwAv6FsZeicQ3a6b+R//vct7KjTEAcpeyL+RNgQua1xYfKBxW9vLrSmxcv9HzaEQlK9wFPsBLkn6Th/1KEOQsrElR0L8zHS9oulR+7UTbFdrBiJY48YX0zZ4UzK5y1b4+JRc4P6m29Ndl6i1w6kZn1ttnb0h9ejXZvstXkXMY6y6zf+MwzXxzbBtdoG+sMup35ghThJY8E36OU+QGXGLDtkNlmyP5+dyq8KOBcw6lxIf5J1mV+zMB+HvXuwR9afjRyF/r7ALf2Y8COdFGeJtGP7ilbWPHUxLkh5U6YDJcMhppyowwaePswkKVTpD9F7QDnNnEp2NUH5VfOMrNjvli+WaZm3FxNcjBJh41zG1bxIBYObhhuPPRSRXa00wEAtzmBImPm1jeg7wmUP5Eaz6rrGC3B0BmI01nmzI+A4kNzXu9G9gd3G4Ky+d8ohoRMuxEMhhW4aOJFsfd7hJdHeeLb6wC24sJ+cE3s+RCMNGTwCNHQCy7DREFknQGbyXoz1hrmHzEsfTfE+mpqEKTOoKDH4bHc4BAzo3yneUOUd5ff7F3/JT5cbW1LA5yyrG8pS8kjt2WHxFaPGLKncQwZL+ZHsyec9RusMG9qDP6yT/FNX1tneN6MtWRYWvYxMHyIh415cx3Jh8n+nvbgY8796Pd854XR6QTP/+FrlLLl4LhTAXdEyazVFEaViVmhFwh4NimMcdGJ/fX7Kv2eyn5/mvV7Dir87wXdH09iWyHP6T1ebniYnkOf0x034Iurg75++1K//flb/frLT/XVm5d6eb3HbdNxfse+5VazjmKroSAEBxS0IWASBSGJ7Lr78/5E8INuclGn+R8H7aWmXo6822/57r2F3oOmRsUzcd89TPr2+9DffLvT33x3re/vP5Gmr/X5l/9Lvf3yf6FPvvwv9ez1n+nq1R9r9+I3ml5+o/LyV6ovf676/EvF8y/4IfpzxfUXqtc/182Lr7H/Wi9ef603b7/RFz//rX719R/rD37zD/TLX/5GX3z+lV6+eC3vJU98m9z7gAfa+MB2s2spKuz3G0/QjO4IZve3G7lNEvZw5yz7OLfSeY+/TQzLuoI+C1RGIVfoRGSUWfg+WfDTgW0xxM6pq6P/ATBoBvYkbLClIFtKmJGSt8zZzq1L3DO5TDLrDTO4zcg5g3wATyzqIti0CcKvzMvKfKysj8nTR+6noEnWD1CWElvK/nBbELs9Mo9fx4Io2+CYExTq3X1DrYTib0PMsUZBXZG9xx1e8IZ9uv+SUpl9UnrVhpScuEafWkdGnraBLmM3JfjAb1hJpY1oJkW9AAAQAElEQVQ1xX8rzN+uR8Z+Zm7MHi+eLQgxlUSoSgbzOGNfgipCpUzqfCc0vqddbj52LcfGu6Lnc9tOTQsHistD04lT0OXUNZ/EQZC04ONETEdw37ruWGRuqf92WXQPjmBpTZW+qugnAtp1aQ92vefeu1BWRiFOxq1HkcgHqCsK1HDetND+Cgq2RkTQhsaQdT6lO89rNk0duUpRogbPMgjruFE+alGJojBKlYRc48qxIsaR+/A+7ALfQVk5C5qoG1P7LOhqKRIxeMwbE8djZR5TFYUqMHU+4I2OD9ctLrsWcuUVkmPGZ8FnKYEmVGpBHBLzUPR1li2SakjQbgW01qr9zbUq6+0Ru4dl1j0L88x6vYirYAQWdCfm0YlxVA++M/3FhN6pbJWRYQzV+QMrRclgFKHxBxGFQyIPbKz1Qsh8k4PDXEZFlf/o0NJU+UrdHRcdjpJfFi/4cHxVD3pZdnrWJh34kPV/U5cHRaVqmqo6nfFAB7/n9Pv75UF30XRkAVgO4+DH/wbQQ+3yvwvE9y8fqo2lXhLlOgE0BvpEvUcOf2aAKwV/qqoKNHrIA2e7xkQmKcGNOT747jHADntP4k7JTnlFVcSkUgB5+3WBxoPkhbzTZucL4dQIFWHRxB2HxEXFyRcJHSBm2wWDhYgR6CI8s9hJNaSIvCn4Y9+NQW3UY+h8ocUXd6xChbsRAW/gvwBPKLd7hBISlkZAIyhhmFdIvUim5B1UJzD3JS1BF2hKorhP8C3sUkd73b9niDYBdaghipPvtKPzsktK33eAimQvOMFGxfwj8ICUPGqPDhkFWR+sJXhAIv0ghHdNOFREyPM96COFpY2uBI4h7cXlMtRAIxsPktC5WTvm5J65d8VG5oYH7ppftfxX9Q/IDrudDmzar5Cb1lqEuSCgJyZeapX5uqvSbpL2u9CBzGG3183hpW6u3nIg9KUOVz/XdPi5Yv9z9d2XmuvneqivdRvP9E57veN5ebdU3XKCfwfuj6EjD8PpyHPxsNNinCY1DoNYm1k8m3zANdOOmUU/QVthkRd6x6hqHP4sZccmaa8lDprLni3aXqdy0FJv+LXuudruhfp0g+6K5+2gB2K5JyYfAC3TXp2OCmAqrtGTKwNRkbtdP30VRdEZ4mKopAbjRDvEIldAhd9j++Jwpdc34PqgKzodkaTF1anWmlBFBM99pMwP1vdaStqbN7bqvJBewvIfw1bux/R+Vpltj02hxs3WdWwKyxw/I2einIa0Z/NvusG2jfngNcuw3DLTDc4bdpE+UTQO7iCjX6nAcz1tfDNQ0r3cV5PkLm4F+QbaoR8APearKzjPMwrAbe00a9jmb4Ptfgh8UtBx/hQ+LJe2CCnqxxtupMwPNkPc8qYftu+JD8rYZgPZTGOsH+/pFE2WxTip8xfwGBkMyRj3nBgYOFHGPlZidoXroL9XRfqFT0o52NUOm5/IW7vZXhYYslGH5ZnPGyWg+S6ismGx3YfO9lR5Ttua0ClnnmIYntWrOcqVs8Z90cnb3hgFGsv+Blv9NIZH5suTeWop5SAkarDnNigCx/YhsP5h8rS+BBaO04B9TPh8zAxurU2lFfFto12p2k+sRV6PqvJyMa8dOS9Sws1CiNMFO2K3cIV1xpq1iyew3HrD/IbMM/fc98lvipVaZqxZeX3FPH1bZp3xcd6W1gzYboMl5t2QpAhMjRwdmDEmK7PqIU8SWswXu0lcKoduSJIf7Hq3xFizEOcMO0q6ytxY5xMZFFWiy5R5a8hBPM4JeFuZ2ATtR5P1m+KSt8x+hg9zhnPWAHct+0LHlsj5jpzkd/6jNV6Zs0wzFW5GTDuVFZomtf1Bx/1O72n433AQ8bv3d/r9+/e6vTvywdiYs9IeN1f4Np1mmPdijy99/qzoN59f67e//ER/8Iuf6atPX+vmUCh3q4eH79h73OrquqhOjT2BIaiIRY9Xabmn6MTZkbL15C6e+0dQImU/esOHyowfYtY93wizWsqm3Mv0+kIP/Zm+v7vSv/9d0b/+N9K/+au9vrv/VH3/az1/+1/o63/w3+q3//B/rz/5R/9H/eFf/O/0zZ/+b/Tzf/Bf65d/+l/r13/+3+i3/+V/q9/86f9av/7j/0Z/gO63f/K/0h/88f9cX//mL/Srb/6EA6Df6mdf/lpvX7zlGd/r/u5e3377nX7/+9/reMuhVDvRD6Edz32dRG/POtHf9/d3Op1OaiyWJXtntLIloUfYxzXLm9ThOz0DK7WAs5ElpiGx53U/junR6f+mxoTwVGE7vtpTFHNcUWf/ACiokpRGpgbSJyllBGGa4Gb/aYTctLs2hGvWoo8iaNsGFZuMnJCLK/3YVwIBybLH7xvnAulI3eXoG0E7k+kSXufch9l2Ns5sL9XINHjLGYJzvtFpCx/THpdGwd4XIujyFfgWfa2M15INxNKHzSaxbUQw54sKNGpIlOtibNY6jnw33z/MerhbeG5mHTmwOZ4ahzU9scyh5rbQrs4AN/b9PvAxThz6zAbjPBsc+Mx8EyfwM+OnnySDDb3Y8Mv+DMzE5yyirmMAWjivaIV2VEItoQqYsjIqba/EEgxsCL+0qSFr8IKnaarEWREYztsuKTKbbaAG2tVZwrr8t2gopo4P0Ud9BZXLeRFDB86XUlXQRykK/gjYV295F1Hls+Kx7bLMEsSkCEoYLgu1vjFmprhRrQXfRdV1Wc4YeS6IOUIXYUJ57qPmUOGPyHvuJDUvX/ZomAchNJFwNEG54jqIz3M5ZcQTEeohNVHWY+D1gvV54lvUfcJKwSHdiW/Do459UStFym+ewjqy6Mghvt85++lADRpXiaIAznUcexyyWwIJQYQCJvjADrnO0VDhgLwkYpKvLGMGVPxUOtyngxOzqNyywIEDk/F5r3rFR+VLcNN28n/2Ve9nBRM9KFOmSZVGtX3l9PGkb0/3+nZ+0P3Utdzs1J/t85eJW57Q9/NJR7pDfEh7YZvhOwF14u4KHhDxwumgqfMABEa0VtSgSgswF6GKsRTPsXimNRPDYmDrgevMvIZt74HHumJSKSCASvrwieo8z1r8UHlC0A9ltS7Jiz7s2AL8p4xYaynEEvgrKuRdiy6vNERnu1oUEcIw/Sx88bUE7ev4PZcLOKOsVIoSCpGPMih3na84c/qYPEJjnoRgJUENMlGqSq2qpSiiqjgPbKP1cmR+AAcsREK8ntwJ+sMPWuuNh36ge2BsuqFIgWzULC58rAOISiV1lqH6iRT0Qy30JzGXWpXtQkaHUqrL+kRQE/KMaWFm8ZIWy1GEbQwpihi7QUuEKvkdc/HmsGdKVvJdYssRlKMqXR2qrp/t9Jx5fMXJhQ+EUs/HeOiaWF6o1k807b/UdMNB0M03mp5/rXLzteLql2qHn2k5fKZl96mW6Y1afa0eQK/oiZf03QvN/blOy40ejle64zDo9lRl3EMflkk/xE4PPIfHbrqHP+ihX/FcPeOg55mWeKGlvFArz9Un8tCTsKHMPXH7b/7MZY9+r84z0VVos+SW5w2GlLK//VYY449bMWTpOWhpME/ESrYDN9T56bPnenN1pee7Iro17QpuSq3cP5I+FGPM4/4Dw4bkQyB6TJR7rIx5S2xKjLvLPnLWk1srGjnJWd4jKIbbUWZZvQxZ3jEcuszlbcujOuc3mQUNxZYfPAIUdBt3qkRJyrpMkSRv5WZjPoXDINmUXdxsewZymxqwuBwtPeeHED8fk6cSHcVgXcaAvZAV+A3W/O1ofFyf41sdJuFGwt+ob/Nk27MQA9JlNvnN9seoy3yos8zY5I3J4/wZDM/GbzZabVypeyyBUVKMYP0oZAOSR+a08abOG6M+9x3mKHglZllY3NsjcgxH/oJHQEqNqfvH1qyKWQ5FptQlx80ZSCb637Rzs/gSiEhrTHgbtSLCqFERhGXEtaEhg4i8EuYRscLqI2jIHmEPDsP2xqiKB5gMiSwWOCSJDAF8PA3bzYTyjI/HaGCU6RYP9qzFO5KtNKwrcWXjwZTfJRN7n4k1bFvrxuKALe94m8PJsiW9OkdFfunwFjp7Zg4p85UiLHQ+HCa/rNh0G23Izdvbhob/hH0bVuDKpg1/hqCj3FCMEF0nfZMi35wfNAN38AbvjYazxBa4KfWYbHAZ84hxSvIAEpueILUoofgVsF9v6M5l6Qn3v4EVttlJSDOX1LapN4PYxIDFnkSGNGwpvg7beH5QkFJn+xxWmJRxI+FgCFyH85foqC6TdSPPc+E2bxjC9c7Yb/1APKsQciHfxg6p+8zzyjSRPlNBG4iKShc2wAMnPdCIGf8L79eHstMDpne8qO74YLzF7pYfVe/JHB9O8kcm23FxlsM7WEl1Ry3Yvr6u+vqLK/3Rbz7Xr3/5Rp+9vtJ1bSrtVjrdQmc+CsnTe5HQ4x6gCCfiWS9oTB+h0RgMRopBnt5dnpLnVaA8rlj+28pRr1T2r1V3b9nbfKr7+RP9zftr/et/X/RP//m9/vm/Lfqr39/o+/kr9f032n3yR7r+7M/1/AvwJfjqz/Xy53+uV+Rffv4XevX5P9Trz/5Mz1/+ofZXP5PKK6neSHzrFPqwMeePfLP4YOfu9r0e7u/lbwaHOU3cS9dCR/rw58gB0LzQgeyN5R4pVd5jKq/RUwyZhN77aoZLdJQ6wmb7/G4JrB/RkXeMvKedMWy5B89iSDElIcIHVu1R3i1fQXeebRFhi51tL4EC94868i5n8gi8UllLb/BP6GpFfwwOPf6pKbPegyOBf4xzayVCPGFsA77ZyIw44B2T3AeoTbVeHZkA4aSt+9ImSWFS3qndIN/o8/HtRfQoG4ZEossrXPEKTJTAABe67IsowbgW9v2AOV2qWyJ5TP23tE6nxqFPYz+/6Mg38gMHN3kI9ND4qG/Mn86hjUQILHmR/JHvbP/Nnhn75djV8NH4Dm/Q/Fs/6Bv5PkvBOlBn6j4VFdBPgU8xD8UBUHAuVPgRODQTF58QmhkTuoCCoYhQBZOkSsMmhSooGhci0e1CpMLNuioJFwqUgaOk8CTajJLU1JXfhVCKSdQh+kk1pFpkvkO75WdYHJgC92PofHnc0x/1meZ4pfBsoo5b5yJChfIR4drpV6Jh8HicUj7VQhgl4+90eveLD1+urhJjVcgoOIzATtbQHgl/9hkiDHK+0+ro8nymOtkysMKNIsh1zNYUxCS3H7H/rSAfimkK1cOk6Wqn6XqSD+bu5qPePdyyls3KmOskUfbkOcu63aAldipar4IyyPVwgAihDg1OchDkQ5GDViVoKDAgbnKES5D0j+gDCbkH1/DLwP95xu606MAkvGFivWqTXre9XvCxeU1+z0S0PpauQmD244XpjrfrOz6437FZeM/Bz8Oh6EQD5+udZg6GjrXrntl7BAyPwn/dgnZ04nXeVPAlJMfZ564Tp6jGQjy4pQNCE51TomJaMaQTRHt4IIhGnQFMYClkCWTFQDap8qfAUYYX48LDduIga+GUWgnQgQAAEABJREFUrbOzdh8USVu/qLmjhL0RaILaIFtC78lJ2Cp5o6ydpJ6yIUXEgNAxUWy/UPfJB09MxJaVBeWJi0GNCFFAEhQEQKOKrtLuAnXeeveTfFEVrqkgEtxVemRJ3wWfaDa2xB4A/qr9AcktD8pnUs8/jzzPjTwRc6ysY+DTBkVSZPb+A9htIUBAr1+okVGGGonzQryyQ0vG5W3HXKm1MP5VpoV+yrDFle1S+rG/zqRuvJQbc7ID9QUPw2OBc1MjQqWEokgQ+RCo8nBGxrnQ302VeXzgdOKauXzNpuhwFdrXQCfqKnTOTtI1Pl6rTJ+q7L5Sufo5+EZx9Q2qr6WrX6jvAQdB/fCltP9C2oH6uXp8RqQcCrVPNLfXOrWXeujPdL/c6G65gr/Wsd0A02sWduOKgx7jOuWnfrPKb/h4eqY5XmqZXqqVF2rxgsfmGbjB9gAm6ph07BOyPQ3fE8MkGiAygCZx72CkMsj53pJzn11Cq1mg/RCrCg1lmfPUpmfTpC9evtSnV9d6jgGRyPJSqzZfFHialpHFC7EP3nfnTX+0XCqf3lxmgMpRNTIkOCc46vK0MSwhK28ekmJMElZniIgu8+ZdTjQn6XqzPH2Qb2sZ2HOyPn1hNOqGQTvkor7HfCOXWJUrwdp2SfK2yU2NJ8LMcDsrzNsrFP+ZaGwzRldZcYaLbTgLz8xWYKNnhd1+FD82+Oc6YEhPHBEa69Kj6D+We+J3dXKWrcwg3D0MYIyRjd1nG0be96egHCmDddAoR5Zy5N3HP9Bhkyn167iaH8IU2MdF9km/OmM9NZhNs8sbrtJHKm1oJfDzzytTpmRHutBbcM6u/eD8hs77zTbpd9wum5aq//ibW+OwXdtTL526BpSxO/6Rb+QNy39Y7qmXi9xmulFUOZvJm06laDfttJ+8emm0Ub4wIJkjpCSiT+gqnnpnny4MNjWsMWyXhgscaJnBv5XA+YEhc1nDdQxgRLKs5aEPmTXhMb0t3K1fxWfyKLPlpX/yTHi/U21zhmXn0sva3HbRF5c+HnkXGT7WMvixbIN16Qwm5ykKvK53hHBnPXzaWAzMp7sRspfUNMXsHBdmj8FkxtoNCOyELFyWNSXLPFLC/IZNl/knmZRw+5iw4NezCPXT6YAc2fmFttpYBOzJoSVlTjUw85GYf8MASpM1U3bmjTprxyhPYssu6+85+Ll/OOqePe/93aKZD1JXtmf6+i/YUFDGs6noi9c7ff3lC/3my0/1qy9e69MXe92UWXp4p8IHS6VgEE9G54DgqTb7Jp87K0BHuMEmT4HBU8E51/HfCSoALtR51jptUrlS2T1XPbxR7N5qLm/0/vhaf/X7vf6Hf3nUP/tXR/2P/1b617+b9Fe3z/Xtw1vd62c67b9We/YbzezLlv2vyP9C7fpX0gFMP9eDPsHPQd/eFr17Lz7epfu56/540v37k95/f6u72zt1PshEKzljy22Tnwcf/twf73XyfxbmiVdCJaq4S9yVF73VYFpQWrROZ9qwyT5DPYTYIpNhe7rdP3C3uTF/sWx6ciHJYkmt+wCWbwW6dVvmglpunEXYXZY7y10Te/8RvS0G3CpjyBtWHeCE+5DZDnnOlU0+vD6WG/lOu43RSWgxd2wDztM/7pfVrmcxZGZW9Nl21EzZ1jr7t55914gdjqi6/C3W0cHhYdxhkFMOJl1RHnbYE1AH1gbVVb5HaikyLVUyLHc5Hss8lDlxHnjiW/rhvsl/K+j+buYQcdbxftEJ2bx+g97fnuSDIh8eLRz0tIX4gbvL6MwBHgJNhfcNz8C+H7Q/7bU7TioPRf0YWmjz0opaTGrTDkAJamE+GiLeiHBzFBEqAgRrCZ89Em2le5KaD/RYSJSPCHKSO8d95n5sDMiGTpDuzxJ4BYV+Sb6Sr6EyFRV4x2AEvPONCr23brznFs4UOj0tX4Wb6zSl5gjXHwgvEvEW5PZjf47TWsdhal2tVTvez0bFNijTqScYoIAWfBthir5QMID8zYzMvEE3sZbSfOaLnLHNiqANKVvltnfdBcbwgUanQ+cNsajviq5ePBObB85FTvr2/lbfcwjk/yRMxByMn6JoJsaZ+eDKHVtWiVwKvIfddnRda7zIJRsyfZIWgjLc8MDIEBdiWgNDhwSZukh1btpR4R56PUsvOPx5FQe90l4vetUVMv9nX5WFsSokWsd80x0f2+84+f6OF8P70vSwJ3Af/BiHKuao/J99HfsiL2SEIQ9Y0FAVJiy+hixUp1BEMM86C+qiIy+tEwdBiwdMVVPd0T87ijHxC1EYKooVyp1roW0FSVUhwGiV005Aed+FrPNgLvbLryI+COq0KVhUgkA8QTyJPK4EonAfSYqIAYV8efLaLnPVki7/aXl3fiDoJ3P2Z/uFh2U7AOpMKJcv9EOlLaZB5HIdjgfqmKyrvHVMA71jEnEx+KJbaa8Stk24nEF7gvElpNSLRSWQF3y4LlPBBxCXTQlJhmPNPHK3KYFiOaNpIYiF9qQu7YTkQ/SsXu6HglHm7Nm8iGZATy7KMHGbfQOr3PYdu5UJ1KkqIhBjR43uD+cC/8weaui0gfm2zDrxC87C/GzN0XalHRZblC5TJqkazN+wv7KoUD/ViCmswy50Ba45BLo+7FTdFvq/c5jSOaTp+kQqn4Gv1Oqv1He/lva/UVz9gcrNr1Wufq169bXK9TcqV79KxOEX0vRLafcL9fpzLfVLLQE4HJrL5/j5VG36RK2ApK+weY3NSzY+HO4U8gH0in3bS+xeK/afEgM2BRs919ye0/4rcGAxMa5o3ZU6z3TEXgGVN1ZR6EshfwqcIXvU2Si4bbDGqMhML7HZTAgrtQZjMfHSeLGb9OXrT/T6+lpXlJsAJjJgMy28EMSaJNOUCA+DodtT1VaJ8w3JJXTOj3LD5mO8azXse3i0rXNZvRlgGdMnazSPKJP5hI1Two11rRmsN+TOZTYT2wu9Uu+eG3EN25EfPHKMPf0hw08yxJkUvQ2z59wGIwWyiGUuqflE3rzeDpvVxdmv62nYpJwbtQxdmtu3kRnk5j+GoR93682ZGuaNj/NUmX4HddtGrBkXQhKFXXbA+R8DjuzgKWgbDp6krfyjcPO90aGx3eDWmEbmXE0yFzKzLvOTQEnKopfUZR/hURi5XAth3R8u5DJk5fzGO78hZXkbErNnmBlinm9d4LHdNjFc12qabMpSYNtkxs0T3CA3YhqxjzvCjyb7MC6Vzm+4lGutnwhImVnV3ZlN9gHNWFLGjWRbYxQttJ26kI/85R2hCyMKUMhCchZFKdqBA++iyZu1VZdhbLzWizyJJSnv+dS7my5hyy1vg5br12ivdc5v1F4+xNANe/e31ypcWHyG/advlhiXN3/G2Wrz8Uitsv2Gc56+SRmVjXerNZSz0B1B1rEgSY5bSi0znDfcNhcxnL+EZbYdwNMQwGTC39AM8cY/5mzlXNI13vQPb2rdGTCr2Cp8JznfeHWdeUxT7xovhZaf88k8Ss5cZb4xBqnmZnlfKWT1C2cFxMmsbQzzm8y8YzC17sjend8zc06Xslc5HDQdDkyFne5p3DsONL67e9C7u3vdwh+9LyIcprKMCd7v4z309UH65dtn+tNvfiH/20BfPLtR3L/TtBzl/4lDxZ+fCUzZRzTqbOfYHUvDYUfp91BSgu5CAP0w+fkyhrwQS+EVObHfv4LuFbSlUXbmm2Se+bBl59AK8exeSvuXCg6EyvXn+v74XP/qPzT9P/+/v9P/5Z/8W/2f/vFf6v/6T/+D/rv/4Tv99//iVv/kf3yn/9v/51v9n/9f/17/3T/9a/3jf/rv9X//J/9a/49//P/Tf////lf6y7/8G313+8C+qdCW0MwX/N377/Xu3Xd8sN/r6mqv6/1etRT1NnNQdKvb23c63t+psREvyEtU+sP6TnPcKgOWZInY13susY3GB8ImKDZ0VKeNrQTjFWqo/G/+zHw4LEvHvxKI8R+Jzv7ehvZnuZF1mPl7wuXsZ4OLW2ZqXPLO/wDFEuIi/jC7IpBHRjvuFge3iFDECoWctF1U1hEY2U/IMy5koo8SDcfwATKfNCRsshwd2CjsQ9JG4UZezFL56tut0ff9EeitwhyZbR7R8YUlgq5sE1WVGqqlqNaCLFRoezV4kEotUoR6lxzHwjfmDE580B+Nh66jAe+PfIMphX0oeGDwSouqgntEVa2Vd85O19NBNwJtr+t5r6tlpz3PxDRXVb51g0W9RJFKVSeGRjwLWf8NFP+NE5zLF6EpYIL4ICkuzE0lkDC3CkYlrcivqdOgTmd2Oin71dR5jd5ZzUTYya7uz7zzHgpbL3zXz+zxZ6h9dfrYhhGhqCEFtZdQREiZF7WsKOKK1BXaian8Dzl3tfyTRaaq/W4PdpowyLbyLAXxFtoxelfCCxAhR0KZC0UELNCHVygQMbojGPXMO6QCl7osi1EhIrBE08yTfYK2XWj34kYMpvyf6707PnAA9KD3J9YeFy54iZqfPwtr+nxaiAtfTujkv4LkmjsVJ2gZ44W6A4n6GNCe1H9Tp9KxbnBAMRU9JIoOPR0ybJomfkU4MCFfxk6fTFf6FLwoO10zgwqT13YRoUqnxm6nmY73f9r1+/lev/MB0CT5b/7051earyYdp9A9C+NRizwBg0EMGlAkjUFjkpJXFNpU5M1UxSdjo5mT0yOnpD4EcidIdBqxTCtqTMyJSVErGsrLqPKfSejgSiu8rIp2DanBg1VpCyOhRjsX2mvqE9Yi4YduYXI0+sSTkbktX1Eidcn7Rj92gvSkFbpy1rp854FvPMhjLML2Kyxp+J9PM4NrG1EyBgIaeCrCSXATfjrDxDiWqqnQpqgq1CdKdAbcMXSCPMeLtaJI6M0SphZurrP1rmZb8hB1P+i2kzAN7htgkXcgyjj3iA77Q2Rf4QVlpsBVRChihSLlrmlgzV4Qe83sZkqm43OeZ9l/lKKJw4Op0g/wgc/eRJtsBSMpIlSZD9OuqDDX5K7Ah0BIqvTdhL6yMJRa015qamxiOwjb8IAUZEUn9f6g5tNC+N3UdXM96eWLg66vCodC0p46anElnLgvNzq1Vzotn2D9OVPsKy3lF1qmX6hxwNOmr9Q55Ok76O5Lxe7nKoefKa5+oXLzS9Wbr1Wfc0AEnZ75kOhnKnvsrr6Efi5dfa44fAYG1f6tdODAZ/cWX8Yb2vwJdbwmeg6AOoc/C4c/y7VmfjGY25UaLw2BiL1KmRQZu+On4Sq+PcF5TCwdXaxQuYDgpbyFdEmdxZQ+l2qg4u22Z+4/o85Pb6716vrANk48qbKZeCAkxmBhrYChDaNC3xkh8pYqL8vMtLQ1h64MOGc9j74SCDK/UsjTRDkLbJMfSWQ2Cku95FC6Lgh56kFxyZNdU13pILah9DlK54cGH5g63wSD0Dzk0T8C0jlvZuuHwdsaFMqvbRg96dmL/Ek6GyBdeRMDyZZc3+bbPMPh7Af4oNBWOJUq7dcAABAASURBVOnQNUY0y58p7U1+xDb0T3nH/mGZGQFprf+pveVZ5U/cbHMJ1/G3wfaPLl3n0zaN8m4PVjZmkiXhxvQmVpdBl8llB1CvOvRkSOkky5AhUQIdd/Mb6DbKISRZBiFvn1ncWfKDt95IITfzbY3viRE6p+4bSLsLemk7dCMuTEZiUo+54TgGbNdpDIni5EgwaW82mbwNe/fjxqX48uYCGy7l5i03XdFdCbJGRw2MvrAaMWseTw3Mk7hQdgO5izsWsskG61M4c4GME7mpxaYTm/z9rmiqzmmttMm5wjNZsEeaPn3Lqug3ksVPYFn2J4ypeDdtaLk+VLsAPOtr/tKBfatSs0EEC5a40oL5BhdLOxe0fwvMA8tdrylZSrs+CpNxv0GQ+b42E9a2Bmwm2xnOWE6vmwXERUyWkSE95h/bNuqzTSLn7OOcS79WUNpkJpq2UAONzLgvqNjfNeoTSEqB8Qy43uEAER7gSeYhNk84n+UQmoeor4yJYdnA6tN1reM95NvdekBMlrQcn8s+tM6aAbdlvCxoGyK32zgHi8z6tDMPCvUaUYsK/RazFDM8MUW+XSfaVShW+LG2yfv1d/7b+stRv2dv5X8o+t4VYLYHbI0ywIk+/WS/06/fXOmPP/9Uf/jZa311faUXIe15l7PjUdVMLe6Rpmg6Xx0uQWxsNOydHVgBAqa0Gxs5XjyYTaSPwjaC/Qk/TpVyRfEr8hPlJvayRSf28DPlZu00s4dZ6pX6dKO2e655/1wP5UbvdaPfP+z1774v+pd/3fTP/23TP/vLWf8M6r8h9C/+nfQv/13Tv/w3R/2Lv3ynv/yr9/rdd0cd2RPX6VqHq2vC6Rzw3Ovbd9/q9t33Os0P2tE5ledetMg/LB75cLs/3evIQdHiQQk659zmUGOPLqIXV19pg3fq3BoyU1Hv4IN2FjTU0Aa8f59bV84Dawp1UE7AZQ1xbXMU9iLZ9iL7I+zZx4W+E5OoI0EsurieZrfSwnrlswmdvLhC4ZgDNuVKecAburiyRBd9AKAtv8NWnr7MmM5x4SD5gj8QVQGoLMvTZWwpm5bOs4Sfpffzc7xViSRZqhoUBnNheoadZd4WOMXEnCJChY1toW2llMHTxup3wq5q8lwJxxWSIsfPf4GMR45vW4kpk3Ce8Lz1Tbj+wL6UKmMqfM0y50z306TDtNdNHPS88yyyp382H3TNnv4w77RfJk29KkDBh6JQdYiu0xKdaQYQdfmPHi8aFRgZxRRNoXwAncE4UC7vdEhzXwDTtuYbens2LO/IZRtoc8NAB+aXpfGj9EwfnLTQCZY1yourEHflHRWVKOhbU8tEXzscQkzLHiGBQB4Bj3TBf4eKbFB2N015AFRLkdumhSK0t0ocmIUKf2qHInv0I0UEWOuHly/qQeikKFLo8QoyhVtEMquuZ5/7YMrnH6fS+DactdSuerPn22+vZVdZl6X3x6PecZD8wA/li0sTdyOuh+OSB/ZUNyorTIZSgn5t8p+Fuxvtub/bTdrtdsrO4mSN+pgQoWidV0EBVe4AimRnHKj8ior2VJiHP8zE532n1+WgT5hkz5hQu6Ok+1kzvxycHk4MWqMB0gOu3uHsrzn4+Zs+627fdXcI3V9VPVwXnfhInjnpajwQwcOQcdM5FMt45EGiVR0ZASsiIIUNVdWOwd9NVYy/OhPleJz1cH9iQT5pYSXsCgU2UTkMiB12ewCvSruKKi+JHQ/BFboDuOo7Drekdrvo9P5Bp9uj5gfelCe5hHb4KSqKLh78vA2aMYYiBsTVkWGBTHI/F+sItJZCDFV1Ig5QyGOANT5drkEZh87DwOAx6RsLwawjv8ScOBBqyEOhGpN2/KroB76WiiS0XZ2cEsqrczeEzJS5TyXieiwjdA7Ci6nrcH82DNOeOq3zxn1ZumxjeTC7S60ULfgL5JIf2IX54fecuv0HfWSqvLrbJpemyJBwH3mlWQxCP3j+uQ8SWAlNFOqiXlND2xWUq0UlUVUZq8o8jxJSkZrnw1pNwUepIdNaKOOy+FZC5yuiKNDXUlYfC7ouWiT/zZ9SyLPJ6czt1h4kDoGYjro6FD1/NoHQzVXXYbeIx1HRCnHseTaudGovoa950D9je/Q5TwgHQdOXmuNzNixfaClfqNWv1HwQxAGQjCsOgjgE8t8Omp59o+nma8X1L6Rr5NdfwX+lPCw6fKEAJf9Tss+k3acJ/3VoTW+l6Y2aPqFOYmg3PCvPtPCCaDObJH4t6LwoMFJoSmTjafll6peZS76smYB+CEROT8Rk6BXVqahSNphzE9FdkXlDH75AvqfQ5Png7m6NebYCO1Tjbr0ztoE6i9XQZd45mDUxFDLW7N+J2B73abvRUQ85GOutbKypondNDfOWqyrjwTSpZZTE0tyAdeY2uvENK8s2pDwfMnMGGvfN6plccp731m5wjIboaybxJj7TrdymL8mc1enTrbCPtKUBpoT3aPR34hyADUcN292SvzOomCYPc+LIGEyH5Bw5Zhn3Rld1EsuS+chta+NHVPh2/CtMLo0yhnW+rRWs5NLK3ZhxbcJzW1L6WOKR2yw/QtNorRP14FKY9SD6QVq1T+R+rj+E7YwnhheZn9JdmPHcipV/RHYp/7vyf9c58mE83f35oXCtdBOz7IjF2ZapySitNFKy3S4H27yx6R4pyxqPV+H9UTWxhpHwb/1wyPLmzIDfL3DWPM6BYZ4y6+rIw57TWYfkkid7Th/KPTUT1RrM8Mv9nFbpOW/GMmPjL+nGW288ydOYlHGDdfdanWg8QclwQ5393rxArthkqDM5nww32235Qf0GGf3jfIL9oNeD5CnzYbLcso2aPwNhjj8C2BF3MgiIu53hOouFZpLaLJmfujHetvsYsvmUtQ7yJFlmWGiay//azmwrA2u5+W6jSzDhcm9E7BMHTYlTVZkBP3pKOzX2TK1UHYnvjrLfMyrfcQj0HYcav7ub5QOhuTRhghfJ2x9Po+dF+tn1Tn/w9pV++/ZTffPqpT5hwh94qHZt1sTgVxD4k2b2QQ3vTf7Pt3p6Igs1382CjVILuacpdU3sTfaUuqLvr/C5lzgM6qCxb6Er2Fs1zXQS23f2U0UL7VvKJE5uNL14rcPLz1Wefa7T9EbfPTzXX72b9K9/V/SXv7uCf6bf373S37w/6Hfviv76903f3wd7pb2uX77Ri09e68XLZ9TZdHf3Xt9+9zvd3vOlw16Q7lPzH77kZ/InPtpm/w1z+sDD1XJfXFgLKyj4iAHaRDFSIO9QAXjknUOMRos3CL4nsGnY4rvhvHmvjjwiFBHKC33S9dbbyiSxzVNE2fJpkLeed25miL8DcqTNdqOrCEIjiH9lnNlQ0gmKRxqWuStSarnSmizJ+U4e6nqJ323oDHLLb43OMwrg8/sCM0zU6TOJ/gNipsQKOY+fUbax922a555gumq0LXR5ddfeO++wro5zWCSXMdqailE0DDrj0bPfu2tTRJzBx6f8LNZaldhVTfCFiVNqiCRYRVWiQFFrmiJRMDCCcarGVFSMKNRBmS7VWbqRv89v9Ek80+u40SsOgl70vW7apP0xtAPlFOKRXhvSWTo6T2jPZ+cUg19C8sGEuIpCVQLBU1bJ0b/0JVVmf9A16pkPrAJ9gZak4UYU5r31FODRVGfM/Jcrlrlp4RBjQ4PvoCH3OAkPHQRjWEpVqROA0kkFRBT5ahmFuYGABH0UtchUCDqyHCPbRqgQ07Tf6crf01GoARlG0bvoAnlqchbjoitCQZlSq0qtClDqkAl5BOWN5Isi0IUEh79QOB5DIcdhdGLpRepU1MIHQMC0IruirRwELTvpnm/M7x/udcua4v9DmKh7wc89ZwPffX9LHRqXNx1BUPS1Wv5ZuDMrQqq7Kh8A1Qj5P2uijmxkMGGpn4ENBQ+PJwbLpfwxdqAxe3bEu1PX1Rx6EXv5AOgFL46ruah6sDh8mTn8ObLwObg7anzPdPqOoP+GJ+u76Hrgo+7huuqeQ6CHXehUQ/OOSUFMwddzLVU1Ck2iHQyAHyKeJw2BJGKOCFUavucQ67CvPDxF9J9OD7Nub+/17t2tHuAX2tPoklColIrdJO5IimKRCjN7x6HPgTbc8OK46pPKQ9fy7kH3397q/vt7zbcnVSbpnvLX+71qKRJ9kwNGfMx2bVdESIYkx02OLH1DuyJCBdRp0o7Jtj/sZUzwJWi/pOZ48dmA21OKx2fWkV8Qbm/vdH//AH9S8GfHCe/V/opTy4PM16hZ58xTtfhFgK+OnagzVGSIu5gQjt115SET+kLZUop8WT6fFn7JmDMe2xj2OTOuD8dZD+g9JoU+maadJsZB+PEvEEd0sx9at4F2BXVLtIN6tV7um+YFEhu31XAdhtT5E1i6TJfrNRCo1EJbJ+33u6SV+hVFwWJwdX2t7Ms6qRRATHW3V4VGWfsXz11SROB30UJ7IiJ97XaTXOvCW+V4OtLGo2ZOWUUZFamWgl/D5cXVs38a81sgtKjErGlaQGOMZ7180fXq1ayb63tNu3vKP4CmWq80TS8V9TV+XqvprXr5EvoFC+/nOsWnOpa34A0HqG90F8YnutWnK97qtgPZ9kvN9QvwOYDuPtcC5t1nmqe34FOdyht8faKjXuthfsFJ8TXte6Z5fs6ceSW1F4ryXBPYTTwJ5UpVe4mN4nJq6swnXVyhkn2liyvKyAS6Ah9S2pjqg6uTZ+hlNCYSU4FYjlr4tTHoyxfXV/r85XN9wuHw8500YV8AS4QOOwSVjEFdYk6UWsU0VIEncJSiLxuAtoVxQtRWQGQjb3qRuW5hY3FjDBGlPc1O6nlqnDBcgO0Srn9FqTAEV2qlzhX8pJ6+MLZ7g0eDNtKtHBCZNyxPYDcD8zNrU1IMZtDIuOpHuE3A9h9A9EkDiM2CQkzKjTCP5dom94ux9hHGW6ywab/lTcW6b2oM/fA5eN8BXcD9B2Vd5odwvY9wXLMbR2kTw74+Bvva5I88s8P1b1jb/6jfSgxq+YYhGfdNRnczC90/ANVZ/gFPlv7ljsFoDTzPyplP+fCBJhMiWpnsmTp3brMNLAAXLLktjb5PexusMDk7zAz1Qm0HOas2Lxu1bjRikzylQ38po6/XrHXGml3JU/0q/HFic2O1sL8NtACpe/OCOzfIVpv8gqZ+6Cjs1XsoyTxKyVwml3mSH5mP2afMN56JYeX7ZQOspEcReTma2JiT5DXRsPWGwnwtldsqWEsyVl5DVuEFySUL841a5TKN9USsXQOWjiZ7PXOO5eSJ1j2a5ezLBiDzUKcPecsMy3PpdGZFyszTXpNznlZs/EatN5w/x2DBJfDTiiPe2jDopcnGPw4BHkmWm7R8Bh/LeXhTbgNg3tozhSERMUqSY4OMvBVkTBJ2lprMDQ1sh3uSkKXZKvwgu0o/IOt4bLaPtOU8dj59mtmAC88jj0uCrmsYGX5fbfCPh8bCiy0w3AHv79sD+yD/Wz9+z7hnCnL8AAAQAElEQVRsmSRepm0/6cTEvcPI+/g7nfTt3Z38fwy7pX/FdUO8N0W6gb8Cb9jn/vLFM/3xz77Up7zDD+z5d7zfpz7zYysgH0/6j0L4z+UaP+TW5MwK2hmr9JFsOtZC9ijtVHivTurtwB7mwN7rmn3xtcp0YF9V6Q2eDIr4l/Uj9R2ZOA/gni+uez6GT7pi7/Rc/p9vLOyZlumN/O8GnfQa+lq9vtDu+qWev3yt12/e6NXrlzrQPw+n9/oPv/s3HA79Wx3vv9erl9d5KPTAgdmJPbv/9o/7XyV4/uksaJfY6zA6CzOQ74/QDgnBNbdyAyJ2T917Ztrf4VspzIHItjjfMVksx2bpXXyi0H6EmUKFP1rRscuC+qkrfkRpOaAeAnBK2Dj9pm/0FqwgnLPNKvohock/FK4St7lL6ce8QYYkplP6Ri0+cUAfIEPSZiPHS2xp7/IGeRnoLG8UWOammc5bZvpwkTy17VtcsTXLAgOZU9aRDLdVvtk6m3pu43sGG5JdRXTXLt8yLynoh4hQ8LKYNkxF+d4w5dvYvL9PDv7u2U2pKxEqBdRQpRys7LfTML8PGgcCfP3oWWVOxrVeMseN58teN3PVNc/M/ijt+J6foHy2iPBEZ5K6sm9owyL6BdB96tQpQLTMrEiEpL7BDEGYGII3wsGVAlsUYbiUoXNhPrv4ziDLWHSgC0S3bVCfyxaVUgeiKqLIGnF14k2wxrj+TmSjKOWJW8D5lGNgKqumyG/AaaJv8eczEJYJBY029QGQqeXBc1pAEE1QfzEqMSRwVgHtDWgEVvgrIOQ/UkSogMyFI+hq/PFdhfaXkN/vczTxRaRj8FWwLyo3rBN8D93zJv+eteUdeGCj2sukBX9HxtvnHrhQXv4bClFhkXSc9WB2Q0WlxUBeqGyicPAgBDO/uNN5IMSGwsvNDhvOaFTQl1PThM6HJC/ioJcsrjcsXjs6o3Mw0Tn4EXZ7PtCCSfpAb337cKffPdzq235Ue14Vr/dqzw6aOdE6MrnviOdOix76rNkTV5I7ZnJccBMgVNw2HmzAgNJF8mV5gSnE73YYjAF2Xbe80G793y+/v9Xt+/d6//5OdxwMHe+PWugo0Q7vMSZmw24JDnyOuv+bd7r93fc6cvCz3B4VHGhVHo56Eu2XKqNTPZCg1NBUqiqbtzJVFSqOEkQXRPSYmGMjQ790tG2doH64mttr5GQdlvZhX/Zb8TtNO01MylKqrGvYno4n3T88cMAFTqfsmxKFCbxXCezcZ8SCCE5cxESCIbkeIsk4mvxyWjyJiCOwrrVqYux2jKH/dlGUQhm3S+rU7Y1Vd1vAzFfqiU3DiX6iuKa61/XhWjc3NzocruS4abKTgmAiIn1JpsrLvpj7yT+54d/5wLbWSVs8jsl+S60SPkU7iQw+VOinQNaLmFFdNFEuX2pVqYZntOivzvRe5JitHz4i48zeoW6aKgMv2Fka8hVZ3+CtwxupYcuzxeZGzGPxi5naPfI77aZ3ujrc6foaHB502J+042h+otFF/sOYlRupvKT+l1rK2HCcoMd4pYdivODwxvQV9BNkbxL38VYP+hT+Ux2hR72BfrJi8A+ijF7m3zY6NtMX8C+Y/i8Y++fqepEQBz+hG/rrSpWDn1r2mtgY1VbEI4ocKkFBSGZClm2QRSpFiUCnn7roUhJ1t7Tqch+ab/iZ9eyw1+vnV3pxKGLNIyL8Yukecx1n9xXhOblyMhDueGQIzGywHLSG3EDeaC1ktV3EKIJBMYG3VmfqnOXGxl9S86vLZLVmht/Les0v1HsBjHgUkaGj9ExmJtgnQOu6PwaKoC3AnGGeBtNZzaCQ149LpHHKR51Ux1yG32QbtTt8CCDKnJgbya9jYP4HQPChz9EeMQcB75RmLIw/wbAscze/xkBNuOB+0Y60QI/0aRo2jtFyl9vgvBgLulQ/hZk4EgQ9Oy4Dmde9AeplnDZ/9ine1puOJfHx4IjKSURLGQoknzcypNHWMUYWI3qSLmWFSb8hjax0jBfIcU0l/YC9GJ8FvdGhTwJhHHUBu3PRzq0hv8TZzj6Nsw3MuS/gL1KWR2e/l1UTGVaFNQIOX27T8I/Y9WYB+gua7VnpPM8aaGPeIHf/eS4NO+YMFSWPq36BbLd9A8QkCg8hPMlZdLHGQ2QIudN/Nkufm29oPiBYLMTkvoXN9tRCGTKOaeZdUEpV/lDBWlaYe/KVdZlhjWEiNvZZhiU4ITEfKOd8E/wTWPoIiju8IeD91vLAeXzsuhq6n3WrAvoTK8s28KKhbEmI2DZ5+qTgRmfe7xuOyZ/kvLthxshoSakDJyR88ly7PvffOX70F/WgJrm/RgxZjpt9JWZ8UMnoe5f9AOc6PR9WXD6neHfC5TZcSc/+UOAep543EKJGBOM8oLD1CfOgXwJj7x+okveonvYxunM5N3HtA4oTA75Reo5gRq1UiYLm5LrEdEg61pPGPmWge0zWAoPgh9K+53NgPcF4LbXvBAq3N/m1zuSRi4Wq0MdsRdjbViIQ+5zRjqUWLbuiE/OQ33V1Ij8OgGbdMa/v2N/csgc9eu9Jnf7bPQnWyhuCe7Pf61ccknz99o2+5KDkJsT7u6lStvgHNfZI3Tx9sz4y7AOUCGSivzKgi5v7muYiaWknMp2c17iYJ8XMx9FcERf2DwbKAkjeD7ZCP7IyL5SbV/gHnSN9cGSeHjWhveKxuFGL5+AlgJaX6uzPOj+I9Zh0/fy5Xr99rVefPFfdNd0fv9P37/6Dbm9/z9g+sN+LhA9/jsd7fqx90HH9mz9i71hocMiB0cd0bqfuToDd31BSjgFdOCiyRms6SNrQwztvNPy4HEOgmTFdjC7i0CiPP2Gvn7gwP2sjOd8HfE8Rt853EoQUomMkx2Iw79YBkWgfBj9MVILpD+UpjB/Kkfz/OfuzL0mS5MwX+0TVfIkls7KWrqoGGujGAIMZArPcOUMe8oEvfCDPIQ///8fLwzvD4YDd6K7KLSLczVT5+0TNPDwysxpzr6d+JqKyqehi6mbqmVW4ZNikvaslaBafnhoJUVp2ZK319b5R0iFbeXLc7i/TTl+G3j6d+3cD9jRIKOK6OLeQbRHTar/w1iJI8qVLZ9x7Fyb4wHAVNxqmCJGG9QwiLacsSs/hKzV4b6ra7SdQ+f5YcZh4d9jpcDwgn1R5Nyy18ApUJHwiJMcQO1Hj/jqfWXesP7/fHstBd/Wge/BK8H2n23PVzSl0fOw6gD3vuYc5tF9ChTOAAKStzqWRb5PINuCKaEjBjVoM1rN7ZBtThhYbaaP2Ey4dW7E+IkIRAVueIeqS6gacOToQQ/IMbCoxYioqtaqCQv8T5EBIcqXd1rSwx/gsgdSJ6NLVwjQUETDuR8i5GR2Z+1JL0VSJTT16KOiQx8J5VOoFxArxKYZtK7alErtK5KRAQ1FIAU8RrArXSCCnVgJKGx7jrvEHsXIgULbaNMesx/YkXsUUxx1gn6KNj6zpD5xjPLFYF+qNRs7w7x6eMoT8CfJBLlOPZI9Op+ly6QoamNxhg6QmxLTHJq1cAOb3ZLKPon2EfPhTzy3/edRdn/QqdnrFS+IBm8pi8RfPwk60MOqNxcmerAfa+4lf9H/qZ70n4Hy3U3t11MxJ1nlfdeJk6QmbsxbNmRl5SSrkFtCBDncFOslYMdNdpKWwbYRKKSq1JhSFh8SuJwbo8XTSA4PywGHQIwdAT9AT9fPDSTNYPpzUTN8+av7Tg05/5Djq3Vnlkb5yQ9SzGI/QxCZNdI0FUmiiqNBPL8goBSNAu5mUQloR0CBHGfKnkz5gnDp9MXLlWhVSRGBaVJm0WibVUlQq1H1Tke1nHjxP9CH78viohbofGIRtBPbY5TWqKguzlpK0oLNepqIxozOU5CF46yttTqBOE2YFKXrPKw9/C08nCzdYIDUW/M6MseG5F+3s9jsdOfzxRjXt9oQNCXuR00BIWTdVfhgN+kU7OTIp4hJYhSr93vkwan9g49trR0znVkqVSrBqlDAf2DJNbOiNMVmQs6iJUtyfHMNJOKX+zMOL0IXjQBt98Y1I91iNQSbKz7b5W96xC6AIdD3RaWVkMONzVmtnzoCeaJ91NL9V6B15v9XtzUfd3T3q7uasw+5JUzmp6CR6AZ0YuhsiHWn7FtzzW9trncu9nuJep3itU4VW09c6xxud6xvN09eJk97oqW14zQPHa+rGK+gzTu1OxqJXCnzL9EZRXqtM95JupXYk332isONUMiulqHrTjYIcUBfywCO4PAOdbVZgjMVzwTRFpimFocCyprnSuKI0KRp2TQfavOXwcy9pAgXsQFFjr7D1AKIvFp6rtOC0oDVPynBbqVrWP0rq66YbcdtaNXUMV80b5o2N3+i1zD68jxHdsatVZA4hJ64rX5MO/8HngrABSNO8UPmk2Me4Fl/XzQ802njmPrUfGqS0k/xKkWQZ3i+vVtjWNEFnXU/khTGENm6al56jlj7bpRbyAx6ibcKuJoswWKLnOniuTCihudcQUpAQgzY/4dfBZwLwd47sX5i8KCOjcZ0zylA7pjnTDa6PVrg6Hg20C4b2+frS61mOLxVrnzlqo2QGsEkxuxTLtgpTtLLP3Cr4M+Rfth1tYEf5M4FWFWOWY0AVyvVSMg7fGUm5dPcGaoOVWOLqhbpCRJMrma03aarWy5C/GL/0auzBA2m4mWVlu6yd23Smq2rd2tbaM7FJrmUW3QtKm64/W5IRxu5v502DrZA9rbDXs7hZ55i7yB9CwTfWMECAG3X81w3guW7ZF7COOc0Mv7W+LXFXfzEGSutYusPX7VtmwM/A+kbwwTeep8iTpHnHHDzOabPZEqmhp9An8kVJQQqPjdZ+mTZ4w2LbbEa0MFiEySe1PzVycT6IiO/v9iF3Pn72mdf1NvToYJyLA8KauLnEVk/KxXYDtIOFeTugYj3pAlRZLE9wse0z8HclrXzxWjOYf6qNfYthGy+ojLUPdS5Av+DrMaQrPKOwba3xZ+QG0ek7hqvcOXb4jr7xDLgwGI5hyvlK2iJKignzJg4KJP+TCt4RoVJ+5RJSzIlJY+/1nM+mfOGed0VnbownlB8I+kijbuPhfNJHTk8eOQhqeZi0aDot2vOc+LpU/XB3o3/944/62x9/0Kv9pAP+E/4xn0jipM57AWFVQjz7NXIcCBWVIp4B5EcB0dxl/LuErWFbUwQcvkfb0Y8JFA6CRL/Q0/HlBG1nQhjwcAtPDwudnsusM7w1iSbqBclejfea5gOfwjNRPUqBjLxO5Hy83evNN69192pPnmfeLf6k8/yOfPmxj4eV8/xRj6cPPP896YkfxT/yfP7w9KgTL6WegyiTKs81ddrjU+l3qJHn4r99YmDUeRZtaDugcfofQKyJLr9f+R5f/EZbKnXJB7MnnsNP9HnmRZ7zJs28k828r/ne6FLuQ8FgXwOpRBsdiP4ZAQ3qhuB7D/UuPr4ENIgVSUlTC5cGhO0U06pDTCwZKwAAEABJREFUTQlwKXZ3LARjzVo7EPgKdPrkvmdnpWzXod1fbn/1JjIzAgoi5E/HwTl6bNzvM+NwYh36veTEOvUB3MwanblH/Deynp5Oeno6y/+5kHlp8uGSI9Ui8Uonfv92RC0eQxJwH80zNVKOIWuUd42K8YZSK7oiRcE35E/AGwqPYWdOmhZ3ArNCYxHYuQDXK/faQJXptIPyHFxrqIB8f2cg3Ob+sNMOvQormnXZWLkV/5v7g6wL0nl4fNDbd2/19u3POvGOOy1FPgT6Znen78D39U6/0lHfNtb0qeruQeI1RXfnSYe5auL9NxiDzrr0ODl377wLg+0xW+ipxyZ1TNIMFvpnXU63+ATzCOnIFwZwYFG+s9KXbhAvEhJHE7kTTSrawe3pyK5M2rFZ1Mp45HtcUTAPWj8sK+pF1fOx32ma8MTWattFhBbacW7Oq2BXGH+FLcT8O5+zdlPRgcPrIzGO8Dv6J9ZMZ1/z5sm2wXB39qVOnqGIokJeItdGKJYvHuQWRVqRRFggKhEKeHE1DahlJaSCrlQ0DABdFgcO6lOogc68tj3rCsTNTo15f6Kl96cnGU9ewzjNjNeJe75o/QTOdZKcBDqYLi8i2lVhQdVaNeG4i6JCDyaw61JdjODgp+qIfi+psEnVU9dhCd33SffloDvtxSG4xCJpObks8pDmIj1A37Iof+Ybzv/s68M+dLrfa3l10Plm0pnO2G7mAIjmRLOkFYoIBqMIDkidhSE2bmExeL342M6TUGpVLSwbOhzwUcTEdp248R+52R8/nuS/AfT4gQ363Uc9vP2gx7fv9WT86Z2Wtw+a3z5xCPSk4HhtOgenoVW+abjHmI+iHXFrqSqV8TIFCiaGsewlROJU4wXSFhv7oaEXWsFc0Df3CW70k0GwTQRXYoZjqiiC9qAF6qHwYdvp8Swfaj18eNTjhyed2NTOHHaJT2EcKpjqTr4ZdhPzlDhoP11jT5/2msqkGpOKQZ9CRWI1dxbWmS95x356POmJNs9PiwpjPHGTCDvf/CceAh5Sf9KZjZflIEVVpf0dBzeTD23wqcC+QRsEkf27gnmiOcZixtFfWmfajVI07Zz/nhtzoHJjh33FmHcxjvji36NIBvEbuiVjNXmzaYGqVhVipT+819uJDanZtxALoyZhL7GMhYrntFCzHti+oRexIyocPgrsOg4dugAsGpY85CzLmQ3ukS/298h/1lR+0s3xZ726ea/7u/e6PbzVYfezdnqrSR/Rn1TFuqNFgtPMpDZNmpmzDefpqGvM0y332S0PK/fgNXhzwVxek//9BU3Wv1ZHvkHlnjoHP1Bx8CO+BLr25DuJQPSuJIrGn8jExJgXIaIGhekrhrDgg+oLJZAx1Kk3H2pIGvUmD3rPukYd/pZfPF4db3Rkvr3/7CTGigtl8Yk4E4Unlgiui4XXdUbhuoobkuXix4x9kb/2EYn72X2TuYlrWH5dN8+EjrjVWrpowYrUJ2+dDeontpbbxyhZsc/IYdRTeHWx3vNmkfkN13XzxtA5jmEJ7VjIXI5EVhkVizdYuvEex4aewfR1gMG86M0bOKXsmt9kKx1DUcSzvMzbHhUxyY+K26LiwlLBzsoVzTnDY6bMZWsHivizYrsLYBx7QzaAh+uQ54KddSuBzZ7Lt7vbTGBtPWQt5E5uL2VWDTlBGHTqNgAUKlcFgfOApKk15k0TDvOSyZpoc2VW1oaGuHcHVsXFbGP6xqwNmRibeKOfyly/hjdS1534dl+bel91G6lDmaOYleSEiCYs2ED1Xyzu2zVw2Nw3MaKXBQXlhSzreXkh/qWK+7HhpY0bF/uY8nMdcWh8fV6c5ponOq3HxRbN82jlhjE4aTD063BZgs3CIjQa9MyDuGneENRtbzPDvEd7Q85V2lv7vC96cdvW0o2a37D5P9ORj20N1zbd4EkS56Ezv7aVAluiXEvTc91qY1Vx/w+/tEhFcm5iMxnL2wO/wuRamW4ITA0PdWKT4ZBy6p+WX5J/aufvjOeYzznbv39m/Cyw3j0a9KpbCD5ZJs9O1xx29rpuI0VXNq57zfl+5FGL7/yhbGy+qaPa+M7rfONuMvenUO90yv9phzPPfOfzk2YOHvxPTfxM6rVUSHJiY/R39qtD1Q9v7vS3v/61/M/Bdjwb7VnHB8b3wLPazOHIzAt65WWL5txE7lHKD0ZJxyVoV5dP4f4CdmJ9uwPdnelCLnd/AF0nnwTtokY5yuDHd4n7ZDRUCeK2dSy6ZY6N/8Rz//5YxGMJ2Zw0t3c6P/2s+fSWFJ5UpwXrmXfGM5h1ZhwWfBuHCBD6FonG82ZfIV6yzYu6MvuQrmiHb6BL+BZ6VKAjjv1as7yLR151eAr6VQaHRqJ93CnEznZgPykdG0MOQHtKiA9tIXNsQylHJmlrs/MG7vy06rS2MWTKj/mRS1ZfXDad9W7D9GLgtqkMGxiK9QYshT5t7Zp2awB0YXE33ikWDoTOvAf6XfDMC/I5601n6wCmxJGCUH7lMpzHgi5BDgzPpb9YYhsvYJlYFV0hgYhiIn8awRZyMRqNEU7hRkpHDaAe0cA1IkQBKyUMFSkYb+wW3qcFLazFWhEyxw1Zj8b6Cw5/Ju247/yasrBaPjx+1LuPH+RDyIV3M/+NoBvu4zdx1Ldxo+855Pye5//v5r2+4hDo/rHo+CgdOKfdszanXulVUTDHXmsLYzLTH2OhL5wpqWUOY8wRUdP6ca+EHjCAne+ZBHPRuDcatDMuuT4ZlIKXUensBHYMxI6O7GrVBCp8AQpbBdYd157zEjVUpqqJ96ZpP6mUKpFJiVCU4OusqbkDIVVilUqMsAX+yBcOaGspuj3udXc48n42aWKcO2Pm/a2zzwV9QKTc58ivqCqi0k5kDgyNvPTdnuMX2qUJxk+JbDIkivyJCIXzRlFNg7rTiq50sP+uqhx2auyRbRcKeDG/89T0nsN0/1OwB3Jbgn2hTDr3kq6OrzqFSgWTxAySXE84g0rwiQHbg6lUd0XVk8Bbxo4QOyT7WlkqwYFQqMyhHbpbXlvvOR33f0RqOkuNgyHfYKpFM209qOlP50f9fH7Qe511ugm1ezpwd9BTlR5YlE8s1jOdXLAP/Ao5VHIopahEkZi4DhYWzOxFgiQiFAFQk7pqSEWhYtkG+9eiiUHzSf2ewdrtJlJz3PB9o8g9msXAQcbyYdH87szhz5PqU8//rtFhll4FJ6LTjb4Cx5g0eVzclopyrNZcVUIJ2uf+UAJZB3Iu9KvUqgqtdVKQW0QowihQY+NNQ/lh/juLLcHNljJ8StAPYhRiW9a4efxF/MgX6cPHB318/zEPgny66hPPxvg1VmXGoQ8jeihwjvDV7Xu0AXdu46ac55lDHOaNmP4ndD4080HTicOl2XOBnYgQIpeoKqWqU/fGcDqf9cCvHo8PT+TBuHJjBblW+j7td9rt99pzIHQ4HHTkJvN/s+fIt6np4XCjA7L98YAd4PBjMupOpVZFxLjJGJczcb02FngpFOQQtmHc6abvT+UGRd+94Qp5kIdtFCGJm4U7tZN5JwaFzUGsXCGhndRjw4Ry+C2GJeVNIRFLJUNwcYSGrsO3RNdC+zM+Jy3LgzoPCSEOespbHffvdAduju90M/3MffwTd9Nb7rv3Ku0RsOvSt15ou0xqYGFDO19hhl8Yl8Y92Nm8W8KHOa/JbTvkucf3GuOgqBcOfKZ79elWC18ATUf6vF8xkf9EXy6doy73GNA3ukgRxoD8ZOh/4FPwl6IoP6Zmg5pBMLjGOEEK7VipWTeslVdsxnvEzsxi9kBqZ82se5hLwevCJ4MgTaAj35Tmxbe/xa6YGs98hd0wMqObyFwKY4rMiVC13wsQ2OvEMlgsRnG9bSGhyat+mpYQDYcXVxyoN9bDyIMcXAfDwfoRKwMid3vJm0mQcFKUFLOQLOYbgQ1B0w/NkNNX81QocM91np8wbXJ/2S7hVx1WnhvDPgkGw3bmBZ/tuC3DTw+mCZyhIxfHe+6rfRsDNKh1xqd6sWo+lblekDeAngDcXuNeN+8madM5NSiioUOe/KcU4bM//afCnb72n3EmhmPhtsrMbbk6F/ND5ivhXth9KnvW23fEH3mOerPITrTbL1Dew6OO0jYbsHF+HfFAxfYZ8hg3lJSVyHNmPkGDDaDOuR8yjTFjbnOeufEsH/HR0abrF8D4QYyhQ8kYMgKDp0pg1Gorhaxl68BGVzGxzW1tmSpl2FEuscyDVNkBNCruysUG2SiMLffbJqdbjJHU8e8YGJZtekT0QGNvcOUKhTZELMqV9MvsFs90WHhsiEt0c2NsqdM4X+ueFp6udEHz3AGtuLb/jCcvt/MSCy0Rn8gNB+ucx6Dl0j/XEzl4yKG5JhBSMsbwQ5ftDDpkjm/UKzvXPwWDjYPjQbKYN1wZ1HHxYzxSNlxgzWygSmnkoQsQfLG89LG559x0M9/a3WLR9U210k9iILWPsXW4X2SeVfK/1GF+sdBXh0bvWMaWQ5Cg0aHi0xLD2G0ZiLbmzYIy9kPm2vt3AkfKJ3aYZtwdV8DziA0aL9E++PHfoPDz58wzo+9pW2+YYF7ti37gB9+/+f4r/fDVUa77acMHQDt/1/dZHd8gaOEmCVrJEXEiGp+AGJCXJbvYeLZoyM8Jx/GDRPBCrARiF5t4sqBjPOxcuKcHtcmQCxlA0P2rL3l5lhoHV2LEeDzV7bHwHCcy/ajl6Wc9Pv6zlvktHg+aGE9vjB37M/1a+KJkO8z9o5Gpl6rr3u8a71PNz6A8Y2aj6LXCth1+o10ikyBOwAHGStbz4GqdHId68to+2FnWNPygtkut+WTWy1W9Y71Kr8iIpS0e9vkaoO2Dnn6M9uEtxsZkwDLwQjY0ch+u4fZtN4K5JrdluGKx+c7FcJRgNiK4goggy9D2sT2vATozF+dT592maz53eQ9lm3PzarRnOwNnCmNNhbSGDr6njeXA4+3+bmBirW/IhUzkI6LgpoZi5r1ppkE/Fy0k0wnscR60qbNujMaa7Ybr0KyjTVviNBKe28zz75zvGItIiiVcp1CpoahKFOr1UDXd7OT/5tWH5VHvTw/6wGHQI++J/emkA7fM1/zg+6typ+/rvX6IO/1Kt3p1mlR/Pmn3kbeDueiO94zbiQMR3jkKfWutKf9GFf1xXrVUTdPEj/RT0lqKwghohPKDj8hfzJnov9NOOZdgnLBU5b2qwlfG0FtDQVcZwGIswSK2BKELeQg7YY9CBmYQMqKNto2v3TZtYEEwZk8+C0nXdWybGqk1TXXSYbfn3eOgPf3a8gjiOW/nV+hXsTPhcNL2yepauaS21j8ltlWODQmiTJZc6AA1+gDvA71OAo19aGHvaRPyHS0f9tJhUmOOH+nrIxvKA3PxiOeZQE/QArKUGgoMo0rkrcYgNBaXPBBM0n6atOcFe4fBTkWF9TQxQZ4E1+sqK7wF+3D7GDvdsxi+Ajdsd5UvgoXF7RfybDyaPioSDmcAABAASURBVLKp/8zJ1M/Qj7Tjv+2z3O21sBh9APSoxkNLl5/9PY8RoVKeIT4eoM6gk46GTVGpRRUU7KPQL4HAWLaWa76AkG33DNLusNPEAdA0VRbowD4muW8Ts1Toa6EP5alxQ4Rul6p73tC+qke92d/pVb2R+zmxACsJV75EisckigJ0hUQ+HWw0Hxo87kDYlFLIu4IirDU+gSpU6If1AY1AH8gV8kLoTG7npmlQBLKd+19rJdZAYNu4ufzPmbZDoMfHkx65wU9Q/82dM3PhDWhh41jYQFqiyX6NTWZhAc0sIMfwIc8Tfo/b4Y//ttTjgyyf+ULzgncenZy6x4+xLKCWiZRD/ts/jxwA+TDq8elJ59MsH0ApnC9zwSay2+/zEOjIgc/N8U63N/e6M25vdXdLPXGDzVETa7MydxGFVSM2vqYzp50+aDqRc44NulKrSq0MU+RqWOBm1o/X5bz2V2K0SlEQr9SiUriJ6MdC/xu2udZU1LHxvPYeWugjw+s7hvEKtAJBJEn4KFtr1PFgrY96R7motRP+rPb5g3r7gN871uB7HfcfdLd7r9vdOx3LT9qVP3IA9JNifg8eiTXj34hc6HOhbR4rYqBBB4roCNhjd5TKrcQ9mZQNexwMcbgD31akfsKOemfjP/e95jZpnifyLMRhPMiytUK7zz3p1NyjZtp9Hdjk1l1gPZUOCKjtE4yp+eBiqMB8VtoqMW264UHrjj1jj6/NWWH5amOj1hrjAofC1nBkpwtcd806wzwTghgHrn+u2H6D7Tbe1HXjmfdKY669Fskosxoim72AfQzMxBbzmc5yC9MGxtSbP+xVsfSqCpttruIxM9lbxmLUxnWTvaS4Zxk2X7hucaEMeQ4hLD5c6SdX+BHTzLXNiDZ013ZtQbOBLO038Dw3YoHYh1sXi7Ee3c+M73YTjkP85IkApQbDNXko3liNvHHOmFik7KKjhs5GSdD/S+U5Dm1Q8XqEW90cb2V/idBV3H5Jm/Iv6TfZRm34ya1m0RW2sXN2z3waOMg1UjguHnevR1ObmF81EPqX13HpjGOCwdtyMfWY2NfWqLByDpbgR7nIEVFSn5etAqWkCPNPCgO4StxWspuxKYLGGoJ8sawmn+ksNzZFT8YSw/kPpHi9WDPshuDCO0VASYXtkuHi8XAkU8u9XC9g0C88vU8eI24Z9mnx7GRP8UjIvsPEtAuGHFO8/iWe0cdwaz/pWk9n57gCsokGXTuE+XMdGV8bNk1Yl8zVpbF7X8vNu12btJyrQjzDkpG/ubSDuaZUfbtiD8d3uXVjz3j2R0MQ10mOkvXLxYJnNCc/gmCxyWEvZY2TeVpYR9uu8/3EwwTN43fNE49i4zXXlmcSKcDbOvf/BRwPA+fzQo6xx6g5PvpPS18FbfV3FRdaYQiodOBiaiyF5yi058TCmlpyPfGOPHLlWRcVzyKFWRsIYu94co7UMR4ncQDS+KFv1ol3gJmEZ9GecyxVOIqvb31zU/TX3x/0V9+80q9u73WDfsLW8CgyagrqCfzDiUNH+0IngoK1dBwS1N0XKyNmRZCQnhT0xjIjsBnPIThlXNPC8xiKF3NOnTHxC1AwEsGzm6nM64T9I70/6e5Q9Op20v2NaOedzk9/1OPH3+t8eivxA14tC/foSU/8WProvyHFc0Het3g3PDptdhJqYGlNEAm50A9o/XTmwXrg50yeQ4c+cCF/fLwv+EfOmXcYXs9oF1fMuSqKsDACSgV5x3PAzRKHmH2DLHtGo03Dz3G2QY03+m7ga0q7DaQNddGSeGZOVusn28XHVdoSNh2YGo7tetdqAx0xAs6AXBXbiUv2g9j2oioPXylBZEDnwwJq3fnYANuQVBiKa1Te0XBT5VJLUY2iYloxxJ9hUMe/4w9JXsiNlFluIOvAuVkX5oFtFsZoYRF4ntja5XWdNjGsHLSzFjqNZb8waDh6d9/Wycb7vSt12M+8uzVss6slpEpobp6ZRlqwOiZEHAKd99JH1uVP/Uk/nT7q7cMH1uyDGuvTf8PnFff0t7w/fD/d68dyr7/cvdZv9m/0fdzp9bLT9HFR+XhWPMz5F0F2UbWfdqqVBiXeH9hFWOedPoq+OiXRF1KRxyOYA0NQ5RrAiRKMT4niq4L8g44Ug/EvwHqhDfHxJEC01lMmPt1NrDXmAcmLEoFuw6rx3mEWVzXi5ZhT8Vre8W543B94D73VnsOggmFx2/Sts8dV+jDh41c994/oWHDd2jBFL9CBqEeEyQXyJ7jQZ7ors+4FEkV0CIBmXjTStLCjzVrM16Lwpsq5RttPesL5A7l94N38iTF/Ij+fwxSiZKk7hnQKlSoJ465Op5fkK8JpmpjMSQcmc8J5aqiYRPOFeuXggz2QWe7aMXL3Za83+1u9qgcdeXmMp6bG7nNikB5I8AOL8m2b9XM/60PpemIB9tuj+u1B7TjpCdnJGdBHilNiDAo0hLu8gDqLvxGPvVKqIb+wT1PV5BzJuUKrPRikMXBdOXDUO2gOVCTRt4JfhU57+ng88FJ5k/+B4jsOH+72e92hS3DQcKcq/9O2N7wgf7O/19eHV7rnpfrQaXuRPPlGKFRKUalFgqqGOthoZ8KFjUxDUgkuohr0vNPFziwYEkIFMUqp3FDEhI/AHnBV8KdGVRS4MIqmMmm322l/OGjHYp3gCzYMGTfjrMfHB33k4Mb/0esPHx/18T1w/b3ln2CTrdQ+9n3w3+DhIMiHLQtPBewpKrQ7cYCzp03fLPkLB42WWpXyHfmgLzF5T+NLkVyI4/8jm/9mUuLjx/xnayc2n/xr6vhLIako6EPBt5aJoZwYK3FK30DXzCI/k8fMRuNDnYXF7jXCzEt1UmFDMm0KxjaINyjTJtx0tj+dmPEL2vKY7fd7NTYk57G0Rs5Fksd6oEeR/VFh55UW5DTQseR24OoSEvOTHCECppCFPYRHJ8AynzSfHtXn95r0VnfHD3p1eKfXNz/rpvxBe/2e++uP6Kz3w8ZMFHLi2gno9pr5FVIh31EJE5SNG2YBM1iob6B5DblyLGZ8z9jMc8v6gn9D1oFAlCJD6wNRpw+NTaBDt1xw+cUSaAymAs6xIGvpK70mtk0UqdNmL02BYD8V3ewLY6JMRXwwkdHgr0sjt5d1rRL3TmMeMfBYQLI4xpeQyvVivQO1dKQVBMle6VlWWXNLA4tdElbg8sxj4HomhNK8AZs2WyzLElwo6J7bHvXRP/MoXS7wYsXaIYcMI0ryKVwvm8zUItPPQSQvJLzh8uqWnadtN7+kKfAFeJAgzmVDVjH8lHosPpW5bjnmY/IYN75/1chly8M2A5Y4K4DATZPo1mzSjIMuKzZIfrVHuVbhKK5ArotF10hdxkEKzfUBO+R5vVw2Ma1lsSJlXsiufAGpv8hfGj7rmvpz5WL9P8LYbcBr9RpOsXn4ElustGUOXL/mvSdYZqScscgISeFMUVCoYAXj6CleeaQXXfLXF2wyETtcy1f+sp/YDplJxh9OSP43Fgf6xPVLKQwz5ofiXDweo/11sJDnhuVYiHKdmAf2NWAz27wgoGxsUrZpdl+BJdG4+YxUvjBmHled9RcViY+cuJpPPA85VUKh+6UrBkNLpu4PhK8PrsSgvrVjwTXv+obhT37c1M0gT5pzWTEsiEh98BmL+FuMa2rddb1cBhmplYbZzX+rWwZcVpHZhOsbLPB8mr6ELV5Kfql2GaN0aeLROE1nj6dlBr1N4eXScov6bByst71h/pdA7E11bWqe5Zetmd8wIzFolVkRTy3L2FMcxw5notERvpY1JS18H+/AxJeyB7cQoeDH+iToWKtVraJzQbYDd5J+fPNKv/vxW31zd+R5B+Fy0pFnN77itXBg0nhvEAgiRpNCGu8E+vzjufHzF49oCpIL7owBHO2fsF8bcezgNdIsIzHzIBIaNhLUBjx7lRn+lCgcBml+pM9n3R8m+W8xHaemPj/wjPtWT48/SfNHcn0SDLInfjB90nxe1ucrjw/jRYRGxKUFz2PKMcMBSVwgdB763NfJuWFgdCy6dabIRl3yP2fyc9zCO5ifh4ctBtgpAsaACIq/uS+iI/0Chqir54MfMWzWu/L2RdlpsDu25YCq3AfLDFnndg2JPjtGqLtupGy9dPS0A0Hwy8X6TkOdaKaCH9YjdjCncrsJ8QkFz+eVNfkpSspDpokKHwX7IkXIn2wPpjs3cuYVQkZH0S1LagPyh0j2A9aRW85LJ9uELp9Iu7VqXXaEdeV+AXMGngS+cKtVUyOJxvt0r8SgbzTHPdx05t373Gfle/AhNB+kx33Xe9b0Ww4pfz590Icn1i4/0AcPVUfu61fckd/ErX7FIdCv96/117ff6IfdK3217HV8aKocAtXHRbtFHBcVHWLSxDiJPBcOHxprvRGrewNYmoIzBINzJ0UXCGYl6DEg0eDmHZKiQpzi9y6oQPAemFCRbTrXLnEFzJeMEB9fitRgs9gqmXHBznMaphEKTDMIWlvazWNLqtyPTQuLqfLumWcDN3c67PbkLXkv4gVU7Tw7S1A0+iTaJm5AXQoXw3VANxGMQnVtOsgDUAtUCQcz74r9tWYX7MXwDczM7BnaaigOO5UbJpX3/5OKPvJO/PZ80kfG/4l1dGb8MgwxNe1ClQMgZGLMGauunt9EC4lIu13VjkOQfZlyQoOsOUxnAgWwZUKDzWXC+YaX+7vdkUOTg/x/AfNiEHpc9ESCP/OC+9P8pPdegLS5cFLVOfg5H6pOVTqxWBfkYrGGEUH6wWDSYcdhV/EDfqcTjikOb8p+p+mwpw/kV4pqDVX7MalhwMuQP8QxUYj7lOEif9dDKrUSbmJSdzrSj+MEpc/HqDqq6gZ64JeNG+6m+9jrFQc/d7HTdO4q9J/uaSKpkNTZoSNCEUHcIi4K+iMjQiiEqZr86fLhguHDi4XJch8bi81a24p+lOwb/SuVcJVQJanjRiUmxjkutG1fhkihoor9VHeqdVI1qHc2BrezMJ6+OWcWbh64nM/5y4R/nTD8N4Wenvi1Apz5Aj49nXX2wQwLaQHNjdCKEr6GIooKMJUKgxGMB0R8CjrGtHreYlLwx5vUfFpo9yz/czIfBvk/xP348MgX5yOHVY96egLnJ51YxE/Qp6cTsrNmcpmXmSW25Bg2xsw3a85yjnNRMK+lVijt0b7HvEO1opPDQj/OjMkZ5wWqCBXGbMe6kkL+8mRa1OVPcKnwBSg3WU+/3azv2HcsDMEHc5eQVOAhMNZ2RsdUonl5Y/RDjuYHVb3XzfRe90ewe6fb6Sf5bwLt9SftyntNelTlQaiwgoKAl0iFWNRdLB9oZIGkSY17aPH6AOzB5I4MufkFk6RZb4ypISg2ZCpa7dAoRTEViWKMA5lZnVwIkcV2ZoLLZ4gihnfA+sLlkzJGZRUSgCKaVWy2UPPsv+L2dxoXrF5KAZWW8NX9WC5Zur+osj60rhkNmWHePp/CMTbYxvxqcwlk2YAXoe/JAAAQAElEQVSW6q0hQeAx5nYDNjes5FaUgfhSUrfWzH+KVUVYNJRLHZ4y2oJprChI1tUK9lgiYBmkDHZ0APEYOAZ4G8CUDbXtNp8MYgEDaeLcr2G3lJsB9htRxnXTvaBUbPcZ8Bd9MK7bwPySxoxNw5GyykY/s47hhdruS7DNF+SI/sWC67MNDY08xhqyzrkZ5lGT3xjfxhhbZmdbm9+A0RgolJts2A9f4fsMjD4pvh87c22bZ/8RctRHi756TQx8EuTTajoy4RSr7PsSxEfnObK+N2uRUbErJEv7LC/bGattGucFe/q7sdR6orHfwFwKNjkeF0EyfZO1rH7hsvlBsSHd5/ths0Y+2pR65j0Um2zU/vy1MZmEwej6yszQrPc1vpLRKa1s0dgQ7JPCK6llL9YRxmzpWODLoDfqCRxttwHxsEH+gqcy7LlXLjyxPrVzfdN/iaK/bgATJHSO68timTGkthvwlXYhmY8pJpA1rDn0qwySclNGEeKYBuxnZZVXKwbvaBssdbCtfk1Tx+VaZh7Rc0GQOTsIoLrquBFWzrIvYVUn8Xoy473D9CU881v/n/tgG/t12n0J5f1hnW02OM8XPElRNlFS1w37+rudR14lRessZoKYdowMmpbOKA26XLjneBLnugMTiolcima+B21ywu+E1GsTVix17fE7UPF/FPo333+l71/d6m5HJJ5x+F1WlS53nvPyYYQGA/9YKezn5eo+FXYbgkMg+eUFGtG0xXC85yA0Rubix+tNFsSzTdHw2WiQX3D4E50edZ7JeIG+P1bdk/QNtjq/15nDn/nxrcSLtRio1vyM/cTz60knbt55JgviN01qbASdDaHRsMcf8oXiTAiHge0aD5597UnHusMbTBPPE12z2+DB7gxmbO1jvbAL+mkIXvlxbOCXk47gCoPtzOU1xJ4I/ACLuYhjtrsdmMzNjjRqIr90gcu6Eb74KGFefLDEXshGS0qFeSEbEB/yfFFH5JK+Zj4B8hGDK7lZOyIEUUJ+Z9nxzmdMEyu4bKiqvD+Ugl0obcWHKCq8r3ptokJOmrRB13Pcm98lWNemjfE0OpSbSabd3WxdfvewTY4JcUsVz7lB7FBEyB+PpyktyPwG4S/atI5wzA0WuERwUZELQRT+Q7XR6Gme9Xhi/fEeflrOOkVTZ832+0nnm66HadYHnfTz+aN+fvqodx8/6JEf6TvvaLtedB8HfVVv9brc6Jtyp1/tXuvH41f6rt7pdd/r8NRUP57U3z9KDydVDn4O+FXWX/W/pAETL0w+G/BflqhdmlgTlRyLQT07IqnQj4hQlKJiVCgII0ICHlLxMe1CBi/ime/Mj6ufotNAR5jWQatmigUwlIxVYCjJMznd4KaqyA+8dLy69QEQawS34nmgf5134iBwIQ8jGG8lCITdVjDZ2M/oZsmQqdM/QlFCRf7gSVvmbWdwOIJdkw/6ZjbTM9gOgaabvRr76BOydxzmffD7Pfk01rdjOKLKroJQMBM9WEBI/ZLYMSxF2rH4d1PVHkwRmjCqCal48TGhAZ1UeVE9gL2O2g5GmgoDMzNwDzygvF2e9JZF91FNPvRpx0k+BDpzCHWubI8evVoUtFm4Eypd9xwGN1MQR6Crq0sKJq6Qkw+Aik+8dpNKrapRQKiUUASQFLr6uFJGvWWsTiUUgV8t9HcCVVMAhn1CvaN/exaVcWhV9+WQuNGk4MbofKsFG3nFviiYc5wkRSkSMQMIvkfIdZFbWjDGvikbY7OweBZuTo99Y7E1dJ3JDgnzAkJB/wqxJl7A3ffKGBWDNjFTY5znZdHiWNBOHS+arPKmtmODmzjcKnUinYJX2G2MAu01xrfhZ8zOZcVMPGMhT7dBB8mHnOqKgILIcMwQsSpt+OBJCN2n9GcepVCtrA9uosylTLQfHOYs8t8q8n9P6OOHRxnv33/Q+/fv9e7de70Hpu9+fqd3b9/q3bu32D8qD65OLH1yzzGlvSjkQ/vFf/OJ+OHckHVoUyapJNiaYZ+Wx22mfwtj35mfwtqadnt5vG3j2I35YEjF8pUIkDJJuICQu2e960IfiarMp1giCSr3GBq0UxGEqjoPSJ2NsbExB78WTXrQzfSRh4n3ut+95756r0N80F4fWXVsrNx8hcYCf+WncDVEq0ZLDWYqPARE2rr3xtDrxcd3g8hMrCPHAYyZDCL5wUSsOzHnawPqIYAfG0AHlge2dgkuX0JBfg2tn27auFyDKk0QtgApAlolQmjaTZrIx78Ouo+Idflg4Hlr0IXJMhx26DeuoRkSXXGWFF8SVSXply+NjbV58UBtkXX4rQVuJWoYWAAomNEuc2FblLJ/8q4A27wABta/kBGSQMyTewaHkqJ5sFxHST/7A3fRNrRudoUlmy2jQHXoxxUJdoNH5Sr1JCu1znVTw/wzRuTtmhFGxaxBFHuZvcYwer6mjsH0vpQ8qkHx9lgCBoNoo+3BYEHBNIvZXwQKIuFsBhDAdSOdf+EyLL+s3HSmm4X5Z8Bl3qNZmoTZLAeLRYot3fiNWnYN3z8DTX31alAj7XDM5r5EMUCM9ct2/7ys0Y7Y91YQQ0Swj1l/95hvq2zwtihITLGycCPwlNQhutBnxlIDK4o595fdwGzC/R5Q5pbC1TZ5LuN+9hVYt6J9cqd7D0/g81zapb9DtjpT8dhC/mwZ1r6uNzD7vvdC94GtCl/fz4ZtRNcbML3GkM3sFdv93ri/7XEBjPNJEJXqF+Jcx8SIstnBPtsj/KU4trsGpvh5XI1rDTxKx4HLQnWloz+um3sJTOyE0oTgmfSFR10YQ8iLgjl2Nc2HwmuOnKikDprFFUBZq8MmHRG6HSOVLy6N9WWDl3GRpJWp4cqFEqglSA0hrLcsmwxw0oKYpokJk3o0sMhgKBvv77VO3bjIqJuH/K8u9ttgZ8clS7OgZfu+didFbfQDCc8VHbgjVnEeIs43cC3cTYXHhR3f1TuJOZqR8JisJwwfaexxUZ7neMR559T+STznSD++mvSb77/Vt6/u+dELLc924jm0wnpGIQoiJogVxN2gTz7eC2hKrXCn8JDQE/DRcv7G84tkykMaccsVpGjUgfjgwlW0JuTQbLtRb9Tn/EHuqKZXvNPc0eU9g9FOH2TE/Mi7Eu0iW/jR0j+kPj0t6r2oZwSegXmOXxgnR+xkofx0iXeiYQUvf6AUsnYFhLxPwVDg0ZEaU9J1hjnzAu6/BeTn2tYYEfQU2sWWdjobT6wQdfHpaAdGK7ZHTDtIieH2esO/Db0YQB751aEiBiY813RykMx3B8BWfHpSfLHrxGDI1M0D80I26kJuh+ACLAey3QVFtle2q/HhmTrQF1MgdeSdK3POO0K+V5GQJcIuoig2KCQQKnLR+ul0wvD7kcfRMK/NFtoMmpp5CTgDH+75Xw6caXMGCzKImqSFeJadeK86c/+Yt1wRFNr2Yscuc4U+5xKuXcF1w6Kgj/CFe69OCsegX50xaBG0GzwfNs190Ynvi7Pb7k0L66sdWWG33F23RfNN6IkX3o/cM2+XR/3p6YP+9PGd3j581MPTSTP98Lvubi667Tt9FUd9O93r+x2Y7vSNDno9V92duo7c6LsHVvXjWf5fyO+X0J652iWKdi20U1FVcP9IxbGZm1w06khDhfxJH2VIUdSNoD/IB1/UkKkUdFLXy0/WsRXRDNcNrR9CSXnR88dNARlIu5oWxq0zbm6hVvp3c9QN74c72vUZBQa8wzGLi7hlA9eQuGr99CueLquXVXFNOhXD+YQN1hgQi+ghUfqAG7UJPe7oETK3TWfy5ChC2k8qt0fFoeqM3v8E7P181kf2hIX1ka40pzoV1YqFAeE2oS++0hD1Wop2tWoClaQqmRiFFrd/++ZcDujvDkcdCO7TPrFYGhPfeKk9LbMeOPh5B/zPwJ5osx0mteNOC4myXkiys0Al0V6NmovCccOLwuCmKbRZS9E0Tar7ScELPokpqAcLfiAU2ESEivzpXJgYJpGZgaceEPRcKVRKqFA3RBu5AHnhEJtnAx2Yn5jcI6/fd9NBR+dI2PY0SxyCVcLuOGCpQV7MbidOToy8ZAYUtEXpUEzUzHsC6VvnZjQQYRbKPyXwNiDJr5T+lSgq9LmWojDwIBSbsJSbDRvLwmQ3x0URESrYTYzVnoW73x+02x0YS2MPNXaqdQ+g7gu2FTqBYTvkrld0pkatk5xD66HWemKqO2LuVFTljjbmsJETKWW9xCTb7HZ77fZ7HY9H3d/d6+7+Tje3NzockE971boj76qIouxzqSq0l/JaabdKtSiiKkBN3aRKfrVMKhU5/VaE8g9UUaSyypFmfp5L50j+DBkjJtmu0L5jUaFfYgNcQNNiO/sCz7XrxkwHZzaxzuRaTtKiNdrT+NgPmw4EL1XGgxu13UjLURy+q3OjyodA7Z2O00fdHR51t3uEP7FhPrBZPuLVgDJ24Rorkmdx+d4ptFHp1yRhO+wZKlUehEwZIjFcYpguCCeLnnB0vyQ6AQgppletkO6K8UBFA9Rtnzbmac+lczEgWYKrAflCaepq+ceUVhhZDeA05r5kPoXkd/tJu6m6WeVnEeOCF30miEopiB0P8km5lpL9J1pXPYqmxBvkcm18i29gESAnGm03caHmbWODvR1/g+uYXMrwGX7PNtT5omlABtbuUvKuJ4hkB3RCabZBLzwD8FwnP9cBXnn1xT52Nzbe1LDMuOaffSwFOQ6XiDb/RWCNzvNRCAP13Bg5e9TRjjIsfb1G9ov+bX1y3UBEPOcwYJlx7bvxGT8dkHxKM8oa45KT83K+mzwjfPlCyAwBpXzZxlIr17aTILMIgvs2T7RnIfjUxnbPGAYdo443XqiQ+QpBDDeKeURUfP0UiF/4X+vR5XIkt5zvlWKf97VN4bNtGumuQz0HeKJBQMm6qYVIk0AvoiHIMBv7fAdukk+o20nRiJJjYDbBhUITafHpZczskD6bwVHsk/0Y6ry6KSMrNlhh2Yahu7qujXicjKFh/GBc3/ZRqsolB+Pmc0+BSUso4ixmU0bNdNQXMjE8dEO6XS3BNMuwvZak+HIZPqO62Y7a59dN/yVq6xHr6soA+b59tr/Skb19roH5WC44XPvZBtHFw7wrbd13r/UZY5Xb7tJitdUzhm7U7TMaHuNkH3OmMyamrnca9fqw/SYzj8koDopNVqwA7kfW82KDZ6Dme8+RkVHSZLt8Wt/kK/2S+lOZ15oxXIb2+QpHGbpxdd+czahx9Tre+kM19xuSdp8gOWT2MVw/cfEzUMtFzYMDtPHMzPYhfoDWA8/KDzzfPPEsOMNPtM/7p/bE3rPX3JSqX39zp7/47iu9ub/lmeikvpy0r0X+wcdT6JRCGs8GUlKtnw7NOaJd82OOEK7PNHC8fNGog1hmwRXCcnyvRBfW5gkk4RAg6Ph4zura853m/ynFgRiFB7mFl+d+epDaiYizxEHW+cRLNIdAjfeihU2g9cr8V0a4++2eHQAAEABJREFUQoNVG/ASKolnfkLp8t7S6RmdoohmGfs+qDQo+VjXeK6cGXDDhxAzxgvtNfujo5pt9Ry5wNuAUDDhupW+McR/5mkNf9q2FrHjKWOhcQ4g22I+WQ5yzM7DY7ctdhBtn+Sxz06njlwsTMCnoemA2xLP1rrESwMpYwQR1jokgBhAZ9ppvAkOylWw1oJQMOmBoZsUn6TEs901Rp8aj2KNdywMhC9z1KEMK3PXtZCgx93w4c6ZATgzF4Zl+Y5ADq77EGbmYXGhTrP5bBusc6Jmen7ONOO6aEP0+QW1DPTMnY5Cg76UWolVJdajdQ3K2YuW61y6yBfwotB2oXYT6vc879wVnTkIetw3vWMN/zOHmP+/h3f6/Ye3+sk/yH98zB/deWHXjhf3u77Xm3KrX02v5H8S9uPuXt/XW32D/NVZOn6cNb0/6XjuuiE//3OyQy860BdjTx7+SxZTkyrvXwFY2PKiKQrJCHKDxY17V3lvtBpqVf4L9kkJl0uAcLr+eKmMOgFoX1u8ohzO7rqePzQ1JDABF1YxP515XdqsznzhqpvDgXfWPecsk4ptWQB5GI5e9KGIP5YTwyGMBt9gjA7dAItGeJgTfMgxFbQUISGR2RK8u1FnzkIdUZOSl4RdYwR8v/sQqHPGUo571ZuD2lT1QH7v2YD9H4NurDHCaXxopOPsTcaDRUjCWDXSKwx0BeHGQ/LfAjpMk/ZRtWeX2rGx3DETr3TQ68oBUNupPXU9PJz0SIOPwULiZ4G3/awHZvqJxXY+hOZd0TJJ/qtLbrcTO4rEWlXQKTHgnaQ7He0s1YhQIfFpN2mX2GU9yKs745DMF4Ui4OUPfSiSY7uNxbb0JQ2QU1QwThGV9LdvCQ+HghvG/yG6HRO65w46sgKPpfIivmccqoLwM19mDbsg8cpAFwbe7bkN1KzlJi8esnBCieBaFPyBodhuQ3GcWlQLFlEkcsHkUmyXFctBYFNqVSGvUqsiAL72s+0G16MWDVSVWlVXFMsjFFEU+JrWqKqVxV2hzPcEilGqMKJUlTAmBTaBPMIxQhKgiE9EKIhp2yB+iVE3b1he8d3td7rhVPVwOGrPzVWpV+a5VNowinOZNCHf7ffa7QcmDqdKnRS2uQBbcnNctx0lFM4FFLiURRFOUoEi4x4XSy7BskvqsavMqQ+AApuFjXzmBp/ZCBrG1hNEpnnfsA4WnJMXH8feoJJ2uaaxa6zpbokXJsc64v6Jtldn8fg/vtbnD1L7iOajbqcn3e5Put1x+CPQHjk9nzXRRAWF2EZwP0byknkf/hTa8jpmirOrVW1QnCsGAxJDlIjSFAxJpl2JA+i6SEs+8Gn4X4AdtwRyEUDqkC8BsUOYfIZAYhA2/akyBlwZ3zBgnUtwocio3GN71kYtJeuYrKVpYX5EMDRczTnboW4mPJSYDIxKyhGkK/SXSmP+N509n+F2B9yiG3bMJgZodXAWQ4YAMdPC3mBrZmRVPMuwoaxih/sEbtm+RkmdaCvtuWScX/C3MSZoXTZfx3GEIRscSbqK8RYvrWh6PYOyFthuA9VfKszVpiKk00hssqRWJPPyYvGXMAYQTSboEc4MuSDbQqw621r6SxjmYzxsM+qfX61L5AW96UoG6xjbeLyk1m/AJfvvrP394cpINSVUhyW3gJ7R4DeIHYSuEmj4weNiHlEW8wYajFEyd+mUlNwWA9OsP9OcX2Re741M0LwshNrEjm9sBh3GsAlf7tRcaMcksfGmhoWmhvmB9GdNu+Qeg3jEZXxZS81ARpp0aWRpn38RbgawVeLtggcdyDGm6jYgFGIip8CPYv4aQ/o/dqWVHDLHN3/xoh+F779tI7POsN6ULFi6gxsyJGt1yyXn18rPYMPPhJnHpiHaxWCTbQLXG98HCbzGOkVKoTqahc88cILlehGniQWW29dtDR4bmPT7hKLBBSHX63It2XjTF6ByaYe9OtdvUiKNhcJYXrVAAmkPxSLzJYTZYUfFqs4l18dahwwbrqi4EhOhecjq694iT+24eO75gVYJRFl3q+RI9bmwPrOS1Bdj7Mopz8uQJfvJJfMgkZcUAXaWucnRtvjObewpVqyAuKQdhm7FEHwzrCDUGI+U0F8oMndjmZt/DxWEH3RLonETn7jh/DeA/Bd6ns5N/r8EnXl2nojpvzlj+FmFJzf96puDvv/ulb5781oVvZ9f9hPPftwrIeWzRDhJ6ibX6FQuIKcLj9x9IBUZnbipY327vj33pJl1F18YhAH8TBFU0wXnMOiXZTxO6ViL7vaTDlSiPWl+/Kg2P/LD1MLz2KKF/p4en7TwgzKPkIx7ZfwrrRVogQayDu/WgAfeQMIIc6VB8liAuc6z5nKRKrmF+clnVCbDz0ILE9WYjN6JS+7ph7/L4JFTwczXFRCKZW7DoJrxbU0ojXjUCNKZkY5BAmUzSNLPU/4usVzYJFzxw2TWlR+iENv5U0XvOhzF44GcvOVJQuJCeGUb9HXkgY0ViVBEUQQ0688X+zm2MTywsZ0ffjFrjKf3jM7YOX5nRoxh24mpCxRaP+RIpdODxnui+5yYxXwDDj4Wxn8h5gz138byf/LCshl7loRsn+3RvjKW5FxmfBpxLTPIgHEPJKAXiXG0zDrl+ISUFB1joAS2SBc6z5TIrxu4YRbSBOh7K6zNALyf92MRvzar3e30dFP0ftf1p/6kP5w+6r8/vNcfPrzXu8eTVFjk3J2Ffk5PTceT9HrZy/+3MP83gn5z81p/wWHQD9ONvuYt5pb35x0bQGXtF8AGoDjj/DRDyYy++n4qCtVSiEze5NyZY4/NwmLMta3GntIT5yLNK/wo09Vz3IQfrJ4/AQuwjYCO2rgi63BeYkanfWETgR06QTxmjuk85plcWdQHDlfubm51e3OjHd/fBfug3YU+NfQFx2AuIgJOzx/qMoS8AHiurknwRXyguGogJNtZ7PUBCgjGRUk7mq5cDnS6gZn2yVLyu+vxqML7dCPGIwvtgUPox5AKXlli2inYXHtlA6JhYjouGIEREye0m0rSCcHEwvLhz5FRv+MU8FXb66t+0H076rhUiQ3+8WnRBxr8GF0/cfjzc8x62KPipNF/5WzZF9m0xaKODSFVQnzoDI90HWwPHkLvxVro0LSrmthkK7SSCynLmwCOoxAkFIMnaMdgwW6pIQ9Cg/bVBqJ1GdN2CFPJIxOrO0PAQah8Uskwao/yUKoOvHx6PKSueZlZkvSBbgc5iXFyf9yLhqbxbe8FISbFC2T78shmiE8Ikaay8QhVDjGmadIELSiCNsWnMzE2bzgY5hFL9K3UqrID9iO3wjiVQkJ0sENaIVNiN6MWIvScX8dZnCOxzRvd2iAytqqhwL4Yjkk+Ix2swjYDQTvDrqqQQwUel3k5E62RYtGeg5vDcafdbqeJ3AJXojB3tMqNExFyvyvrseJfKrHcLtT1Cf8dC/nAAdHx9lY3d3fa++Y77Im5z3aFraIoSDJKkSI0/lRoGaDtovFn6HxFh5+Qk4ry3mI3YFgIOcntiz56Lhf6tHCw2fIbvIuRTXQcvUk1NiqGlH6H1EJFlXYBkzDi4kPgNINiREGGh09z3Xjnfjk/PmiZHxTtkVPms467E/SRh4l3xHuvWuDLSTWaqhoy+kBrpRdfgZANKD+Na5PvKXkRhusS5so6WhFnOKELqTCGFOLDW4+404lmYAtx1iu8riT3y9h0YT9gmftmcCeSX0tk7oxlIV7psxL88iC2eCNWvvBNM4E98gP5Hyex8QqvgYU2zoDvWN9qxC4oSJjiEUGFzFeJ77vBXF25PbPmOLiolYohItMcAfhKTIhtIO7Kpf3Rm+wFvowzmoyDIVO/xsKfAR22KCiNhjc7qniRNswmcyRLTAdcM7hzbWQPqHW4PZeUPVeTSxmXrDjGyjgGeNZYd11b7ej4F6Sr0oT+5Si/pCVl6Ok710/KarsF9sKBp5AReVDP9fYlSqSLHfxWLBuTk9yIsymvqdXEtYHZTNPpXNtsPPLm/K9gnw1pho1jmGT96mKZ4bYuua1t28xxTK/RryrWX8aBIGO+U0rN4/Q50p0HK5bYsEEwPLD9MzyqtE+KQ6bJZWt/y8t12xioTT5DY0AI8Yk8R4L9xeLBm3sBiw38Uw6f91FWPr+4fe4IPzVk7h4ft2ukNf4j1LhHfUPaxvtST4NxcZ8GRv3zkdrkn9OtiY1eW7gNY8jIivKpnfuQehSo6YczXDNAkHqobYbG3KqHtepzWIJyLb9Uu5abN4YLyeTAXdOXbdrOuQ3gCUP5fJkjpDzLcRx1emOGHjOBMpBQe74+t4iTC3uRiYON+cJ2W+voHG7GgGyIc+2NHcr0eaHHcpND7YHlagGhYMF1lNWE2LZ61nx6r/H4pw3u1/DmSo7i+dloOb7I1uK69xrTVcRy9fhDLgIzll0D2XMqVK7LZqf8vh6RPpVd25OgY60dLaYGnRg9HlffPwv5Y41GfvT/IlLPDdxBAzxGaebFsfFCxde5JgZumsUPWxLvnfrm1Y1++O6Nvnn9ml/b99rm2RkWLsE+HKYrIC9KZ2Y6kkYfugq1DYSyHNgGwni0FXPStHBSeLkNt+fvsGji8YhaL0mjTSr0xZiQ7HhWuNnvxaM4IU5aeGnuJ96M6Vufz/Jz4/mJpxQ/F2Irnisa6K1qQbYQ32g8F3YyUX56XkvW1zzR2yYVvuDXDUxpiqFqPDsumrEL+i4/u0riEZULxXbo/MzaW0v7Tl9dxyyL4yWzXuzbexADWAafhDgIhTvosl/P+FSdE0aWQWR5tz19SR47WFTxGTrj2RkTQQc0/HFshvM2ZWG5DpuhuvhQoWSd2qXwOjCiZXO+rCryTM5OZlAN28A++J56iWA8oyg/3b5ulPEY1r6mKtt3SNs0DnuMhQl2vtfzZ72RXjh4jGyz4CPGwDpDtNXXuvlmnnY761FyQqySrHuOAHwjNx8kzcTyenBdvnd4lg0g3vFYAWxDC+8CTX0f0k3NA6D5fqcH+Pfcfn/i2fufl0f9M2v6j7yb+L8pcz6xljng2nMKc7NMesU6vod/M1d9u+z0fTnq1/VOf3F4pdex04F8/T6d/93c9RBIHJh0nwqzDwTJVQahetSZgNaachx6y7V8TgrPTjPLdEPnrUBIcKb0MfJw9IVrFtggrkC4/ypwunwYpvSyIDy/tB8xPCxLPXOzNFqGHnfHPPy55xBoXyeGMeS/t7JwwNLoG64SLWQEKltMRPIHkcmoRrLJR0RS5TWkpLp8giwNXVHz3b2vcLWLnYbxaGrsMZMPgDis0q7oxPg9sEH4n+GWLWI93ir2N1I9ELI4DFTcbA3Mmgi631cdeXnfH3a8eIaCiS9M2s059L1u9Ou41w/9Tm/Ok45PRYVFMDPIH6v0x5j1h1j009T0gcOf5XYn3e3VD0VCr+jEhIUW0SYHKguYNatHk3YhjtbJsch8L8IKO67BRFQW+Y5BCha4DEnBwo0KXXoAABAASURBVK4cNBTy1WGvBl04GJmRzxEsn67O4ZSYqB0LYReFesO9sdAWzXxjn9tZCy/6Oxb4LZvMHYt35/bURSh1viAW3iQb/aLbeqpdH/tJj3rSCXnqaMMxgsXtv942LdLEBlCRF1CJxVpTcClTUWGwG31YOCld8k22y5sBzWIZ9FgrjewDh6rcIC3hBRo1VJjoyjdQPVSmdKJeJca6cWO3vcR3loK23OZCFI/1Qn8ZBhXklRwcxwcFC4tl4SZMO2xadEUwH7QjiOeis+oNi1UQVsl3QmexkTxmXQy7isUg6EGnJ9Z3x3dcbH2jN/TDsKjUCiYFtBfmJ4J+kj82jY2CYSKK1GmzF4QG5FIcrFNj3mwYrJME8oIsecuywSDPwJh46EhntMUcuH2PZ8k+d7JfyMuBF/gTdicF81130sKXvP+D2jN+dI3uhxrx1JxcpSWj0A4gD5FYZ50rDzmeiPeIbgZdjSQWbyasw8o8HTidvz0sOhyftJs+EOtnRXur6B/hZ9DoA3HhRnuFvKReGq3MKerMb2MsWxTqRUuxfkDYdeqmHgkydyRNZFPhWN60RWXZUBQNnnu9N+LBm3pkmB7yl3IMbI8OCxX6VMlmak0DMwdaJ9qAcu9UxqJwBwXjEVDFIw14fA0OvJCV03vt+VXtvoqs6BuxaF585+CtFUWI8S3YFFVzCxcD4lLhmTb0jmMJYKE2JC09yB8R6fq6ES3YWECXLo7mP4VtXqJk1XbJcNl40w2Is62t7n4Ym9D8RYfxxsNuJhdqmZE2XBitVWfOmtHHRp+zMyNFbDAe6qvr57KLH/6DvzJfWXsZaxWyNgL3Z4udDIxM3G8S2xL+83TzWSnkZXEwIwM+5+NRMV4Gx9X3DMRy52J2o+avkXJC4pJDytAoeRuhZGWaewHEo25mRUeSLHk6p5bUGQAUVHONWy4/lLDyG98tuGXBJHvXSMB8CrmYN2BXvTliQi5yM8BtWMNuhFbsTwOuuF1MMkbWuaQMIeUiV3KWYPC/ojCEwxom6IP4wEp5oXIpFhgIvBEAthmaXWWILxOxxrHoWosxIudowFLMNfbdgWuLnI3VAvJJCeoG5Ko11wy3ysZDcK8D14LNadgjZKx8hdgY2GJgzGNhlu3pfDaK2RfL8BNZOOaGa1PHHHrbXmsc/wvA7DrOxptu3o45gD+KGQUk12ryVCjZRa8vvpno09i3G19Iw5eGzH8RBBxDKH+/vAAqx0wkz1xRGety48nLuhWQSy7O61I3AzoY/mYGCAnjOMPjOgdLWTbjXiHPNFwvZEBb29WWgzdnE5YuenPPGC2s9ctGstY/I4zbKrNfgovzNa6DZ3213Yj7an7o6jDfOudOJY/FRj9ZWzSlrQ9nvP3PX3gUgsMH29wI3QcM3YbH1c9L/ttA5nk80Z4uBPpb7L67P+rX332tr26OaufHRJ9PDsazTgOw2HMdZeuAa01jDuBhL7xNXsLahn7DnLwya+s02pE/bmxFmzCBp8NB32op/EA36cgBkPvRGaPl9KTGM5wX/8zz/vm06MQ7h3i+iMLDOLSDhn/jObE1eZRpuUtkEQAGthNigyXWAHxE+zIlRk9eoqlE9wsC8YVO9KJv6A7ZeT6lz3xn9A2NBLaHt61tYXvFU0UQ+EIwJ1RqiZYqX7z/OozfW1KJsGeOAYffp9cMgq4DctQF4kNbXDu6jp3jNi6NFwBjQUhVBqx0yanLdp067lkyegTRDUGVn06ShtAlkNoieLdIII9AcoEwi9EWOXXBM8ZRigo2pQRUCaucl9G4LIy18xaKiJBtg2UkPqidvjoMywdKE92KkNb+o7rIzTfmuDG2HTRiGjQhj0drYh30xMw76MKYOZzcYJ0gVYqQ+97bwlJa1CeaOhb1+72WVwedXx/08X7S26P0Eye0/8xz+u+fPui///TPevfhoxZu8GPsdMc6u51Dxw+zDu9OOoKvz1W/3t3pX73+Vt/tbrGZdOxVe/ZFHwL5/btzjiAOgcS9IWJFl4pCpq03LSzm2egL6iUPMU508NQWDpoBI7aAORr3Tofr9Ic+CDQuLvRRxCS0BA234DEoRZ99LLK9sSlxdKhG5IVx9OD6Pr+7vdX97Z32u712pari4/f9xvkFPaCVLcBKiSPmUeTQga4+ngWDrLU5RoQoaRVcg3VlCjsK72xRunixElfVMqlOu+TPTP7MmBX/xQkOgSawEOxxnvXx6XFrQhx6ECuKCo5EIBh1yhjG0e1CwwcOUSYOB/al0FFposUji+6u7/QavAI3p9B0loIJXvDx3/55S+VDbfq4k06HovlY1fj5vnNQwVrAuCuYtkLauMB3mU5TUcWm8o1QOIAq0ECmqvFhhYd9QCAxcKYUBS9pwcFBYZGLnDt+DdpMK5YB8CnEqOnBsHM3NQatkYsXVIcXi2zXpOMSOkL32Ez4O6fGG/HMo8uZ/s1MxMKAnOnnmZXr/7CW0chNtOE5qkz8rkuVdivUsoAP4hXyHagKxlfkJD5OwSEwJytyVEEKAk+QcljPFUQFWWEuqw+AdpMKNECpVaLvoh1VLBlXU/d34SZrjo5vlFBYH27LcOSBtHHShArHKc96kpKoh3XBrIToQV9hXiqMS3rQXl/h9j3OCXeUGLp8qERRAIGmcJZsAtKZeZgZHPsv+DV8OvissD6FXxgYsUfk2gzmoqAb8ryy4RTSCzbX8JRpYd7YL/EsKrWCEAYJL6vg9KBxUNE48FPMmqpYLrPObGYzh4bLqWvhgLTPVb1N+DEfqsQzHAsRfVDjsbj4oIPNtH2Qim+gzngFh5JdszdI1tmOXfPutunu5qTDDjv9ibg/S7MPgU7k3+TpYWiFN3GKxDy56XNpaqWoUe+si7wPqC+YcKuycZI7PFeSEjlKrhbyY0lrJ5E5cKpAc6HLoNOvTtxzEWdf6vAd2XKSjMZBpiesLE1e8/7r3lOfidc4k2ziaBb5ib3kUZM+0sZH2n0EH8lhRXlP6+9TVttHtff/rOnhZ33Dl1Ql8xP3KI5OSQ9YPWH9RN7zuRFzoq2JIS3y4nF/xIGa7AOQimkEydlkxULaC7yRrrREn4iNW46jaKutGPywa7ZZ5YOvxDHELJoOMITILbv2e+ZnxyEA5WLH9yN5Nc0whtc/XU29c3EeuFFGf0bd/BDZJuMttGMg/qWScTH2993M/GW/V2PEtLnGXfvqtlLOhfTIk74lT74Ec76Gc8aZBAiGHpUsM3WfB1ivQ52mjm1grtGHknI/74p1/BnwvS62fgFSL/hNCSJT3xJyyzPRHXvAkg1EzXsJahvIyGnotz3J9EtIK3eUtUmnaRJv1yGEy/u2M54LaKNxWiDzBnFhznCCs2ADVUp2gZs126BubS5aeBfXPXb0lioxuW7F43/hzRCMW9kcOSW50IzD5dNYiNwFMObbMXMcUYwuklnypmgQeoyo0SUUeMJQkKCjZMMdubFZUE351g9XrBt11wY6ZGD01TYG4izmOxfn2VjcG8SgNWA6/G3ugX+JYUOATOiZ9q1OBxw7q4QITAaqt2VQEt5/nvejwswzBNiP/jj3FazVhvYZtht7ybPMtpZ/GTNxr0FK7Emb7fC13nJMXxTLsp2C/ZqLc0zZJS90eA1bjdhUGIqVH20gYliYZ18ZVoZ/DMGV77B5Ge9ahineL/UWvLTJZDEa1HmknsvgnY+ByVUfHNvoq8z8hrYxGyV/j8OoXmlT/iy9aC7M0P2PXO1i2NbjbUpqST692M7Y5F6PhnvoEe+bwkOy8Vf02tfirHPxeIkvWliGmXW3+o+6I7sF5T7hb03b+/52e+Z1lbD3FvvxtaJHviwen2be/xrb+CLeV+RHqgONf3tX9dccAH3DQVB/5PnoxPc/L6DBHpzhyCGwc4kunhmUz0CZBFl6j42V5r2OU5MsRtowG0gZco8TYZArgehFsU5OnicLWsKmJMz7zp1COvhvr5NXY8WfedlaWNz28/Okv0fnmVrZKSY//fBE1CoxjEJeRZ3n0myUpAiTfSIs8o5dgJJ2Yi5EHgX/gEavCnj5gQ80eIOGJNpT7KSoajkGxOEZmqB0lIXKMxkPm4pOo4a6lC1D0y7kT1AVz84ESa18XespN7/KHOYC/MJy0IH9dfXpK2/qXq7VJJaJHLohtK2zVzQ16pwLyGuLIRbvujYboI1sG2fMMk6EVLhsiAhhhn1bgbH8Me20hDwThSdItg/14c0FWNk6CDTiFlXeFSovCHU3KflSVHinigiCM+4McQQy5FPaFuyKoliPCR2iRRhHhlBcz/5c84xDN5wDeWV+xO5LV8PY642ZzW+yMwO1ATVRyEMh8wu+IoZvHDzVeJ9dCn33DXhbFa92avc7zXc7+W8DfUT+c5z0Tw9v9d8//qTfv/9Zf3z/Tvk3gnhYrFF5tt/rJg468JBbH0nq/UnfxFF/cXytH/f3+s7/LCx2esULyA2HRvunpj0HQDsORyvPRpX3p8IXUfG9grsT7fDN/WXTaAmyZYg690sDoxsWSAwAED3srGmJCeYi6qAA+ePxDvc8oYC3SNCEbUDKoG6gmy4qeOyZuxsOfm6PB+2mIj9LVmvYzzr5V+6FkigMbZF4ngv0QWwZjiV/zDDexOyJlQ9cuOEss7nGRSohI8SHfnMdhbEpbEB1V+UtauG98gy0o/3jTgXwKqon7vV35yeR0fDz6ZrHeJcLdojJG+VIrBGkVMn6HW+5Uy3a0fkdCU20dMPGc8MGZFpn8WJIyqwsWD1F1wc1PdaueR9aDpXDn6pOUn0qGlm4nU40qogqN8vEgc/uMGl32GmCll1VTABdRNCI8hN0OlpTsMCRqnBTqRZFFKmEhH2n7rbajonNNivyqlKrqoLJoW0mN4AXyriRupgL9NKOwdhRzb+xQNs7Yu7IX/RrZmyegG8YEV8ccHVoqxJutCPaCVVPDPlM+E5RVEEBldzMO+cN026n3X4i/YqzuIE7kNePSFesNG22KspPECuhUCnAlFxrlGzLtJSiDeLT6K9B17RB+KiEMKQUBWNUKjQKHvGMCExDXF4gVBCF/EfYiE8BooUcV9o0r94sEeaKbC+U9rFZ24p1JH+GLvMgF2FvzUIM7ikJ9TXclxQyAYEiTJv4FGqMgSo0NSoEGFygN4oUQW5uX/nJTPGPgh9tW7iw5jrzr0THvsM1BfoI+wd1Q+q032jHE9hFfLkdR0GHp/+mVectoI8dD8WCxehF55ttWc5a/KtX46blcGi/W7SfzvSCw5LyIP/TqEJrlbAUuR3SyzWzEK0BblPqTQ0FBYoZPqMVDLZCehmDeuuNw6yT/NDisUakYA3VUliChSVYlH+CK7ICWtAGiL1UwY5D27oTfrPa/KgzD3Hzw3vNH9+qfXgr8SVSwfT4Xgce7m5Pj7rH7lU76SseoIw30DeMjenXZdZf3B30l69u9KvbvY5TlXvivcbwMIt5UqHRUhijSo4Vm1HaIPTcHKBYZGLpSDqGAAAQAElEQVRkDATmF7wXbuSFkVvYXywzUOPvVs0NusktMd/wfcawmVM2+LThMuMAucS75i1kNE0GUFLwGMX8hiHZrl4NV+0gboyC5x1WdGfE45pfpKapGJdsk8AUNCNOahA4hpH1Ty6oWVdXbSOw7QXYI7rETJ7LZU1an3XahF4MyR3VWspKTcxftYfohdtVZcshY2Y8+7qntIXfVq5cWHXtixj5zkPH3j8nsKWR5c/Arc3ouaVHcwvEyHzgV+ocXDN9xlU/eWiyXKu9bROOZVAZ+tE38x1bA5U6FwNy4V3fsMkHbSY5bObch4EUp9xcI77zsU2uaRi6OhKwAXB9jB0RqJjv0AT6fkEjLwIQvQPbtY1iPzQYUxrtGuLG79d15FQpnmcRD+DIlsYaFdGusaz1bAW+YQ94COYLwt2S989rbOGbztgPyHyDBx1sB82NCTdIJoszmgiwY4/a8zxSiMDmSGlI3dxu3KPka0kC2yYexImA2B6gutt2gMJfdIW1aQgKcJgvaBzMriDCDNoK87ZjiMcY4fPMO0ujYr0bcWlvBgw97TOedKyx52a+9GRQ5La5BmuU9wQxLAlUFJyr47+0R5GFVGh36Nym8zSe80OHESXtclDw3OrX1P7XdfPZAexdOrlvaBYY9Esb0FuU4F50W2RPAkjsADqs5QbVrJk2fDc4D/fhU9guHbC1v9ERdDq7gE4PXYdF+rKkbyYj1rCRkjSyj2GJkUIu5q8h4r+ss+5YfwKeX9McC/JzvGc02rSneH6R08aMZCiYZlRrmzmSX9g3H6EfEPIkoPcMiH8v4jbShOyOEF+Vom95hviOH3ve3Ijv+5nYj6zhR/VKJAyf+KVp4aUmQvKzdcEPA35YKppoOG9jU9eaJVM+u9QyqVxQiCs+hT4YghrmCxkXvjYHbWEqeeqf135D3/hhsumJZ7VCO3U5aOH9pKlIZc89VUkrOOiSgnqJA21Mku9rfjQTzwcFBMj1iO/ixcHLruCDOI0+zOhPPJfMbSdpT95H9YV78iF0/ii108Q7y53uDm903L3WskxqM+jMI/5uJyLEo6oKGZTeGSvAO1sBWiTvk6jQF5WoqjGpqNJWSE3ChQslGaErCaLywl0kLO0fXRgFtYBSiJ/7Of1p5kE3WlPPDYHgdsQND/yUyKsFWTMTWJkSkzYoWW+8ELceylDQjn2XPHxyqlv0jlygy5+Or0EOdLxvoKO9dbUEMXA239NaXGk/A/jSMxqSQWFKhKKESgzUMqhlwRBFhPxZCfEcs6uRKClknWDQDobO9hs6jDW9kTdoy0K/F+b7GfM88wzvetPMOnLshfGeaaNl1FCQTJDbyKMz/Qv7+6L8iw3cX8shtHAQNHMYe74rerwLfTg0/Sme9Pv5g/7b08/6rx//pN/zTP/z+ZGfxLtiYg3uj5rKQRM3Sjx0+S+J/FBu9Otyqx+nO/24u5Pr37AuXy9VN7N4B+jac2BU2Qimc1NlPv2vZgo0OAASP6p3U9Yo06NALuY5eoEvskyMRad/8iDS12DeEl0K8aEOi2moI+kpCuq4l9DCQLRVLnijY+lCC5K/vJYzdx4/xnOocndzlN9Ddrx37AILDn9Eu4XNIdx3UMjPkGXkW0BEyH+ESz5nxEITIJp6glYL8E2UINEXJahtgKUHpRTVyl2NeNbCfnNSK03ahYJc5530ELPeLY/ZrL3kRRJwh+NRdSpyH+RR4UIq8kYdEToc9jrsd5o4nNj5sAgZbeEzaceE11rV+pL254XmmYAzd6I3xE5Hgpe1il+pVaWGyhTq0M6gi1jsLwr4Sg7Vtmln26JCQ6UU9IazVX4YHnVPtgKdRdAAxIkIqQ7fWqteoFQV4iEUc6GMw41OMG0gO1Vi1FIUoESokpv7f+DUT9TPLIbT04K/tGOQd3VSqVWOqRKKWuR+B7LAV46DrFTHqooC6GupVdwt2IYKh1/BOIkvPtaL/DeJFiY3KWa9SEoETBBjgNCIY9w0Cr4EjKJ9r9qh2RNsByZumoq+hFQiRFHIHybdY8k4uG6MZmK1C0WskAT3OULjA43UOoJHkmFVjjLDu1Lqw3i9luEh2rCEbEykoNSiAKWSOWOnQCjHFCPzjIsPOtmkmDE61W4mYRWJwHfkGkDosM52UGWGLGFMi4Iv7YgJWbDJdjXGUSoyPGwLGyxGWV9a04LQogWPvI+gHa3vBc9hd537wrTRCx+epC5kDZayVJ0E5tOTlvmJ1k7yP+c87MRS8iHQrMp2XbEsIEBP4NsA96A7F6Tptpla4jXiA/TBepAprYXhOq3YnqpG/s0mGmsaaSmiDEQhPMA5DG8206y+I+hulnYnqZzU9Ui7PJ0sH9nrHnnAe2RdPuqOg52vOUz9jrX+w2HSX97t9devbvW7+3v97evX+ruvwNev9ffQv//qXn/39Rv96++/09/86jv9iP71YfJtQlKj0KqU68T16kvC8gtgFqRn4J5tIFu+QCXLrUedheHP/rvygkdAqNRdqJv0vfwlXcoW7BdmzJT5oTbaN38FAlqOCxbIqZvf8EkVcbkC7FUZtiNaY0JH/cpg7azlLFvWNe2tavfXtZSvsmeyxtyUDoDS5KWI3C5CGJQt4cg4UBwJDdxzsSwtUGD+rLjm0NnGtsYleeSUMXbYN9b0BSgcbwAvmNnAbsYDiTwkDFWuf55DdPaDFA/jpk/wF5zPerrCCX6g6UTM7Kfj0qbjZWDqWXKdMjbkVi431Kg7VyHHjbVCD0lo4UHCdUPmkZlPXHiyh3c7fBVz3ymR7XHpYCvXPE1t4it7YiF1fEiW5PMiRipFF/osQe5uQP5cGe072KcYkVLPGDrGSjK3lCO01zbfKVv3rjFuhbyMEcu2A42hAQT0Hk0YFb6DB7ypXoFvzcbADL/rOI29DNBCJ4AByVRMDcJn3fPvutilB726MkbhqhvwnNnJdTIU7Rot/by7b+0PPveqtN3kptYZQ+Gwn8IxjUb8xnhdg+64/BmM2IzeaGC9XtqA4RbB33beCDH4ZF277bE/0/m6YZJlIicjc4O/ppYTjdi+uq8vYSnNX+lbjr8Fm3yjjtWJn2hiLgvraoMjDaAaTF7J1fSl0JIvYLVFs5lvFFGWnOoroVnDys7lUyByV7JP9rUtPUT28iokLvZPHsdhO2rmEf3Z8tKmOBwY9Bcd7bThYvQs8PMOQ87QO1+xwlvua172T9g/gCeGbeZgw/3jEUIH3O+Qv95Vfc3Ly9c8G9zwXFF4gVn8PMGzA299xJrJD0NKLYVmisXrnSMFgxGs9UCTgC+aqGHHNTQ+ge/gfC1Xa6KoqYw6Nsnj5OchQsl9M8w7kxM3gftQaGPmGbGRSStTxlioG92yROE7hmDigy6IX4v7gIwGGi+SfuHtDb0KL3ShMw0ZC/EXDoEWDo/mpxC/nWk+VZ6vjtrXV7rZvdF+d6/5PGnmEGjx2GqnHlURRTxui1ZUCF2JP3WJ3yElqFogDfRVNfdH7LEMIKRGtw0IUGwTFQ1gMPK7h5g9Y4kJjzVu5xnLaFADHqPOg2nvTQkPnpPAP4gYuBceLgs5R9a5FrDxK8UMf5rCj2EjQiQILcOyBkNBPtJJnzBPHmpaSNxPZgsWPixx+l+CLm0GnGs0Sv6cxJEDq5o4oh70xVkUSYU+1Bra8R5YgjbRN+zaQr+xc24LyRlEwyNUbChsycfvBuYcLwgYpSPFlxgL79vzfNbpfOJZ5aTknx719Pio08MTa4BvDGJT6GPTmcOixQNCThPv9KVWRZCUI6I7zyeeax71yI+xTxzpLDva4uCnf1XUXhWdoaevq/54POu/tXf6n9//Qf/zuz/ov3z4k/7Ej7ePnBGUu1fa3b/S8fhKd8Ga/LDo7t2sH1mLf7N7pX99+63+9v4b/fbmjXwg9E3b6/5cOARq2j3Mmk5Nd6zXIwdEB553vCeUU1c8dvE7OAdLVXvr8NtzH0wcIkWT+syYnGao56GrSKJ30BBTzFroGmPcXVVjMBeFzj2QA1N8gjEpfp9nbTePFfO0x1aMceOHbHHa+poXse/fvNbr/Y1e7Q+6nfbqZ2aITa2Sc5wJZMwVuUAjryCXwj264/6cVKeQN6nOTtbY21pZyGlhX1lSjrFEfo35cW96q5LB/R/sKxVaxZ9S5HVwnt14U9nhdQidSOKJU7TzQer3VU/Hrj+2DyOs+LRGQ1Af8OzYbOk3tbWwSH1A5HXow58dE7vf7bQDtRZFhHbQaaqqLO6OvRfXmQV56gsPwXNCLPq6r/LBRoEPIPwIIJWQ8A1ogRZiFeJ2oCKWZKzJSPqEsyYiMowUlOAag5aiiKJCOwW+1qqE+wiyHeeBf5c/4xoNCgJSFErfEooI1VJUp0n7w0EKaeZmOXEiiakKE1mdey3q6IR9lCK34/4GckP0MVa76jyMtU4DKoyTIeJ5npfatUTTojb+kFgjvtt0G5mIpEBYJBm1SRVuWrFjU96xICcSMwq2If4U8jPFzyPd6XdnQxZU2UAq8hJcPwMCuqkNmFxKMGZCT9Mpy3BcOoG92dGZlPsSETYVhOrgbUdFIk5xnkGuhoqCP9YRjmjO/BohuonaEbAIBkPQhHnDdUxS1jNaUMVThKeODDOWs3x7dL50S+wVhS9QTWygys2iwXdGesGDfYcIPMyS68xmsTTmC5huc2e60GaCDXxZ4Xwb3o04DTpKl+ehk8C8PKmxsQar4Mj6MCpxKo9RBYRBsjEcsR1tEyElhXGTB5x8cCN5sV4aDwuNA0PGdQb0Meh8DhdUQV98f9SiDhr9asRplUig01inXWqMSwOzCk9twVF+Pzxqnj7qSe/11N7y4PJeKh+1382659b55m7S9/d7/fabe/3Db37Uf/jNX+g///Y3+j/+9nf6P//t3+r/8vf/Rv/Xf/sP+r//wz/o//GP/07/z3+Eh/7foP+nv/s3+ne/+a3+5ocf9cOrV7qfdnKaRRIZO3NmhApjdV7EXC1w2WVoU/5zOMaiAbqdPfAevYHhRuNeLVACEI1RYh1UB03YxoyH03QAPV9CNDKqXBuVltQX4lFJH1Oimx9wNisQDI4cbGfY/QqwlJJA7Ui/CBaDC7bEy+ugw2/l6ab7dJFlfdR8zUFdfZO00XbyXJ7zxZqCiMAw7ouBgBo5Ksc7ectXsHRZlg1oxYjfaNi2uL8oll0AQ5GDb/a5Vr1eV8wZx3fKl2E/FiiFFVQm1vJoX/gjpFCHt90GhCp1d4H4Thw4SLsJ9QraFr4i7lKLvERmaK69UuRcF2wWVboASnZljBN7Nl+jOSbuY2fcjQbNAUEvw8oEzqn45UuacWkvQB4v6uSwtoGYvKg75JXM1Zdw24WeDDr6DE8fN7sOswGWoOgdM4GExpwXHGu2jXZZmJ37yPsgNyE+TR27juElFnxLa3teATuLm/WJdB+xqQ9L+k7WDTBpFHKiOCUVz8eKnB/8sVvDOnSC7T7nyNTY9J0GzEM+L27faYzlzAAAEABJREFUuNbYGFAy7qBbfm77GWJMhh4ZDGX1IV9yddhnGTYItjrsanslX5UredYzECNN9i+3iYHrkGED86JOcEToqgrjJ4N8rnm5zsO9GEvBpw12/m7B/bMy4hXkG67yJob1NOjC3KJDQEnewm3+x7pBTyTrhS/spTTqGy5CZOa3Ppr/8xiRh83zqrQ04S4MpVNbuUGcXwrTkAuNOgLcSHqYJW/bvAewGbzGfbEGsA+q9BgxLMnqL1ywssNmxrx3LDv9f0lpJ+VcvlAcwvZDRUzng7CbIuxr/00X9gZ/7y600dgzG3qb2aRQ4byH7/ei17d7vXl9qyNf9JWdsbdZMjAutSjCjsp7MPArVFNEIh4bEf8lMEjZ8HHtU0TqHekTuJo6SSElSz9KZb+PSU88CPKbsM4oynQkQzLmxbXzdFLWNX86nXV+etKZHwwaL9t+YV/6zPw1QgavAVU1APeExP08h2binnnJP9PvOFZ13hk8du8/Purt41kfeXme9q+1v/1ah/uvcbvVadnrNBedmcsZNB7a/HhvNMYmB0wiUxASIVWhFGmzbZJfgO2jzI49fs2tkl+h385VRGkE9TvRwgszr4AiVS28H83U2cblmCXwZ85qAq8gKtD66bTRidMZOb+LuF2q3Mud8eky33l/6c7Ptvh1crygS853g7AJ4HaDvF3PuOr5R3wisNggeIM6qqsS8IEPoA3HEDX1ruio/sViowFc8ISnM87i2nW0IkXAAa5yO7SalAsFX67WXeRUkifmsrQcd49B5jnM8SCSx4r6woAtTMrMO6wUKqUqoijvp5rBxJQmOGNU3xF9H5qP4LZofjUlnu6KPnCo8FM86Z9O7/Vf3/1R/5+f/qh/ev+z3rK+z8Td3d7qdg94hzqyHg9Pnd+Gu45z1RsOh344vtav777Wj7df6Ve7Vym7eaSNP5wUb88cCDXdz5Neaa974P/R1P5Mao9N5XFRcOATp0V1Ce6woqrgvQawRvwuXLoUi8TXV6KzHhPY0WH1UtQD1AoNdeRB3kKmCCFwIYDUuF8XTlsbBy23PPN98+peX79+pVeHGx1YX0cVDqewe5wl7vtKTpUvttIK6wQw/hIxpfUqiU2rc/BjMHO0tYDGHdCgHUi+OC+lF3Fop2RPC1yAIl5K1dlrI7CsuIBzmTUTux1Q3xSdDl3vywl7jc/CAnA/j8e9DhxGTIXkurjRaNiLZDlj3LXf77SfABv1no6XWlRZKMXUOweDONO4D3/O7ayZDe3M0+uZ+AX9dNip8Gt/TCRaivsj4ZugzYCPWlUY8PxywHdhIbcNxHbnOgt8ZC5FiQRO6hFSkUhd+QnlUAXXiKICaimqUVVqVQUB3NbmE5LCf2gjuEsLfI2Cb1XBN2rRbpq0898AknSeF53OnTaDeEVRJTH4mQV81FChvwU/Q9xEou44qhX7qlInYFol7MTBTxgeq50kVi9rh8XABJLTwpz4dHosDfS0zmRp3Oj0hMVtUaEPhcVWweRFiKqiC1Bwq2vfwm1GZMrNsRnvpS1aGH+PvQ8wGmOPy4viXrtN44XiulKIm/W0pg9djbw6CTp/UpPctiGhQ0IfLatRGfeSCPkPBi4hRQk579DzZ/ChCGAxNibXsMa+on1x0yU1D6JIht1Czx/n6+4HL3CFzSc0sQkUtaVKnhjq4gZvjLFKIVKhHx007oFFM84ey4Xeu88di1xztNcVSIN9ybSgkRr9X5KTw5FTU9Es8eUvDoF2TOp+atyr0sSNHdxrHXnDpvONGxlx5N8hBqMK59LodhOZq5JEJKRcsn6RNGit068ODdZmo08zMc+GNxO3s8JtVXi+CrRDV/ujYn6vWN6qzG+1a+91w2bzNRvPr9/c6l/9+EZ//9ff6R9/96P+8W/+Qv/+d7/W//S7X+k//e5b/afffqf/9Fdv9D/9+iv9xx/u9O+/v9G/++5O//j1jf7tVwN//+pOf//NK/0O/PjqqDfsSbe1MCuMhUTGA7BZGo9hrTUy38D4omE02RQLWiUaMiPlKw/5YrGdFUmLuZewfGARDYNFrYE02/LAgpKi7UKdVNMlRVQQrezmRzgklg8JFcqoP+sQZSFExht6X21j+oxnDp1T5v6Hu/iNQJZsWDttR5QmbodOvvBJOfqtXNfZZtRRbEgda850m8FNl5OKrXUbqGa51NO3XNpvOF2js4aXC3Ya/AR9RuP+lu9lfDMH7JNmfaK9ssL8CtvYz0hfyzc752MgQ5/5oJqJdybSsiFl4i5aQadSx4VCnxyDsUdOwUs5dq0hBzKI6fiZL0YdpOHVxSKDgFfSP8+mvU3MGOZpK8mfudCltNpobmSbveNs2GRQ52/APqfIfeO6BZuLacp8YeGN+5uKFdS9Dv9lDPt0WZPsUGMbc4/lyAcFvbGus3N6bBfqhvUXMA8bb53hOqY5RZ0mPy1D1tTJ29+1jY621eiZIrUeAQWLYZD8Oj7JI35JK5KBF3IqhFMGgjd13eyMR/JULhQDMrgM6UzddhswRUI4M/bn26wB2PRJJZVV7WFN0ag7v1VpgQefqourG1w3ss6leVATbpfsUmYerIaZPy155+3IDAgSjM2AZ271Qzs4xxz3V8a5GF4Yvv8JsBbbrGzem+aJkNEG7+uKNcRKLjZeV7aw/BppgICysUlf2o7WxnXrwUZb5uT+NzyfselNx4zlGme529a827B2UF9RruPu2qfIHBkM35Puj+vDZvg5Likgch1C8fOR15RtOePgwIIMiYEqW9qzfb6+Pej7N2/48eiW54yisN4NEKxgaEDyPurIwvsyArfnOuzLwr36UqDV96U0slp4BgMqWUtZsoWntxTl+J6emh7B+STW/V51d6M7DmOKjsgXzRyEuI+1FAxY6DwvHXZdE89yE3wRjqAnfHc5+yBWED/EY7P8LiCe+RaeWs7tSQ/LSR+412a/j/Fj2OHb73T8+lcqvEg/8n30QJgZugDxPG1ETArz3svoUweL4vL90+B7CdoUbfbn51fGnDI67GvQD8P2IJ9bMZh531t4x3C+VIkhLVQWnitsk67YR8K1AR57s01TzNOvoeoGQq8p+3eUl3cOK21kG4N66rFJW9eRizzjgrBEjkHY5IP+FsbBlYhQRMB+CkRC1uOSZzIWfwH9SkkaWUvKZdPBvvAMhjTTML3S0GrWTAe6M1GQtxWWCUmALokpoH8aoI5YCfFxbMbH4zQzJ+d5TjtFqESBMBJQ88VrtUosFXVo47104Z3U/yys3VT1eyqv9tBJH/ddP/FD9X/j4Oe//PzP+l/+9Af94eM7veedZOHMoBwOqodjBptPTQuLk1cD7o69vt7fc/jztf7i9hv9+uYr/UD99bxX+WnR/u2s24euV7xvvaLxV5xG3S5Few6Rqg9Znk7S40nxdNZE53cka1QVbpXgXaQDASj9jsU86KBJhXshLggFfRdjsaHD9xBj1OU1eOYAaObwZ4bud0Vv7u71w9dv9Pp45H1HumfDOrCw5ve8Cz0teSi1Z/D23IMTuYlgnXFfllkzZySd+1d8unrGXxiv1hd1vtvzmYCbqLHXERIrSs55yH94FWQvRNZCBVRJhThkqxbEK01LoYWd1PahBZw5g3iabIexS6cx+shGVLU/TJqYrE548Wk03DjkaAStpehw2Omw32mqRbtaVYtRVIpEy1jRIJ06gTz8iaaZxoJBKcQOBox35Uyu26eGggORyqFKnaqCuJZ7cTYmq6llTKKrMwIdpiMTUtExqlkiQulHbaPM7Wa59iYk7Jxn0C4doO0qlUBOoRM1imqJDO3wTnFa5fatFf2uak/fG9FnJom9TnIIYpOyFudpxyrJ7VyD+JvM/RY3lNI2ZDkhcHLprqogqPibus9u0wun0W5nYXSPgxtnUdmLlJIw7Apk7oNpIE1Zg8kkzTCaViBycaxG7gtzbr5jN2ijFTh0XG36GTw3L4SEpvlVxNzAIco4sFlcN3OhtLewc7k1yyNChfEuZSRpu639iGB8GLgA7j/ogkcu2xuSIjZfew54HBkcJc0Ba9oytLWBkkKL5OR1SNcV3GBRJsLvWIvcZnSws5hDkzoPFA29iCQ+HseZcVxa08wNPUMXgxFg7+KWj0Qnz46PM0g0aXGbNOhxCCawgHCeHPT4EKjwVb1jpztyI0+BA/XGZiQDO+fvYTEIjaQlSEuMUMJuGwq5D9hC6t19g1Lt3JczTj78OdEP//q0uD0iChrA+UwcQO3AxC8Au/NbHU9v9UqP+maa9SO/EPzV10f9/Y+v9Q+/+Ub/4a9/0H/87Y/6j3/1I/y3+vd/9Ub/7i/f6N/++Er/5vs7/d03B/2rNzv9Dr/f3Ei/2Uk/gu/Bd+DHux0xD/qGvej1ruhIfnuJWVD2Tc7N64jxppAh/S9ka2DnEWuliO8BW4op1FwLwK6uWO0gaWNqNFWTFzILMibMMyU6FUraEjU3d+dzAfa/WDCyb/YFPu1S4IuREi6OnCRN18Zo67qKPV84bBmo4SkwwyZ5Lm4DtAS+z6JhRxPPZbSJCYYUGIpDPpt8wllvUefCbcEVP2arrciZY36s2GyHjLWI8FlGheK60Wm1U/8MKIescsd5ziqWxg5a1AoL6QUq95208AbC9zKU/OYBHMYYcJ84J0LTIjqu5g3chj8Vhhq+vcAZgzNjC2E9Sv6fBpzwPxH8CbnvrzMrcgA9y4fm0W7teHAK9QHn0Rk70wZtzg30JvprW605P1OcqWTZ2KSkcSm4p8wz7LWwVjZyoXZ4tn0Z07o/C6e34crwWVTokWuOW+nPldHaKEOWQlevGdc/hyVp9cXLGLOh2iwd3/PYYUyNxvjmWLMHtBULtK/wmmry+qoEq4zVQKeWZXQp2etLo3IBzIwnzcr363ytS35By/rAIO2ozRiy2phvFg18OkLbFTDzYA5kHLM5y6zHQQlp4QVb3XQAu2QcgEQpW1yvFbTkgDBtqGX7hLuIyB1Z5uv9+VM47BVgL4UQ2ZQv5jfFZzyCbN6GYBt7sqHm6+a5UcsGyHQT0o+NJSCeQwefQ4w99GKB+KJfhSOHUUn1YNPMdcMi55dAQMmWLDdohfrz9YUzxhT0Kf0i7Rh0NI7veIb5X4L1xpY77niv8amkfKMYwj7r17oHrjPHm+3FIBmMuLN9vcbCvrfg4Hj+sfjkdYEBIq4SZxu6u9nrm9evdX886sAzWLhzvLgGN2YlZgDx6cjdv4AXD0A8or3cP5CnDnpdOo3Z71q22W10beJiQnj4kujsDU/npqcHwMbe2qSpvNb9/Xcq5VaPyPkdPW13lf2BQ5wKDgdpv2uq9awSJ/QndZ6jFr6E/P4EIX/v+VU9irukmDxiD3pojzxhnfVUi3R/p8O3v9Lx+x81ff2d+s29PvbCARHzVw/qhe+7uleFFsavsE+JJ6bO3rWQ+5mB2rDw0Nha8P3FPsP4ns+LzvRthve7QZNyNv2M29Tzj+nMvG221ir3mRIAABAASURBVGFGu8N2aV2eW9vAohqj2uE6bSeSlzrCnrJCbNdDTKsWXrQSrcE3trmGHmP7AXV4B8fOfIfaT/RF9EkqXItMjU6NSpaAj8I1Iuu+xGpvKvRGd17yx3aG+Q39Kp8u3wtcVhl1OOfVyL+Tp7F5moZTMwMc2c/+iczJSmB+RRLbwhRyL9CIIFPGi+YoonJB+D2yFKUdoTxHC+/+C/fRwj3r3EYPuHZAvr4qP+a6POIDCEto4p1+d3fU/vWt6v1B87HqQzT98fSg/+/7n/S/vP29/t8//RP0D/o9B5Y/887yjrOAx+NBZxZ/2+3Vo0r8eF7m0O0y6Wvd6Md6r7999a3+93/5l/o3r7/Tr3XQ4adH6fc/a/6nn1R+eq8DBz73Ct2XqltwwwDW06zOYVB/5Ce20yJxdhEcvBa+SCfuh4m1Pqmw8muiMp+8oGHHqvYYeG4YE+8jjcXT1h6bLvCzZj3ynvXh9KiPoKnrSF+++/ZbfXVzRx5Fb/ZH3ZJLfHxUxXbivakQM7QogllhfBZi+f7Oe4qmOznJ4wBl6BXkFZgW8hF96MA3ZCxSacFdWwboE1OpkAaY3wAla6IVgqAM5j44txDvc5rYS5i7ovXjztq0RKCftLMhTqJzXhS+6cVgqIQOh70OTNpEIxMbTzWwpRCt0WBTdowDoBMd9v+ardF42ReVXZU47CFn+f+gZahIxfpdMooI4tAyVfHiC+csUpYXjw6SDqxL2dWlIafL5IEW226s+kCXbLCxABpT5GDQWAmVUlQriJJN1yZ5gVTqtRQlZfOuoFDvjElj0WQu2GBAu10+eevO3X0htAotB/nAu+8SFXTJQ+3HAaGYcwkbsTngYStV6hUbU8vY9ZiKhQ2QJUT7nf6JPDNmegQNBdyGknzPwKgYnM5GnovbGyT+nfa00u4FR70D+YM8CfUu/tgfmdt9AYxe1m2IkNxJQDLVJ5/yst6IO/ON51NPvFXodDDO7gktMywtYa9CvFKrHLfLIxPJq0BFYPQyXKfqCe0MlMHdpfHpkC57MDJQ8w2Z0d1bhoU2uekaN11XVYlJUSd04fuRfOxNnQnkHpfSDoJFY8xm1sfSGnvMopn5muEZfrVsJbhDADnSBHwHgQ6KncczoxeplKbgVx+xiYoHhImHh1tOPvZTJ6szy+JRHXmwQdm2TFLg1yXiSXkPwwdATCyJkKAomoApmLk3qC8q5Cud5gZmPbGJnfoJ2UyOM72bJdrCQgX5BA7nRx0f3uqrp/f6NTvu393t9Y+/eqP/9Jvv9H/461/rP//2L/Sf//p7/QcOev7h6xv9777e6bcc5nxXpDeGpHtwC45gIo/pLPnf+xYeQEhChV/YLEsdevfBvKkhxq2SIe5i6aghZM/PMWiVsdhJZxRn+HkFYYaePrcVYlSNtmDkYMB2EIplG6huhblugMlwGmvMNnicKZqxNTWGQYE8A3UW5yFyMRr5miboTEvQF4LQXZgsxHmmaxB5KNri+KvOvsTF9WLitlw3LDQ1zD+DCcIvc0i6xns2+AI3fLZYPf3Ihf64zeGw2SBf9ZY3X6wyTfnWHuOZMrEGVwZi+2c4FkLm8FkmxmfIU8aFpa1nuDHPqal9r1HIADl5e1GVjSLd5uLaeoz5aG+M19DSpDphmA6byPuAl/WJSTS8N5jazlDmX3Gu5D6wyRo6888gMJYiJ4xdvgCPnSOvoF0vzmfpszxVxBu6VX4V0fqrqjs7kD6DvfZKW3RxBVg53QtSwGXrSiqo/0LJHF7YXLdo3o4bNQ8c+wodURbui0syVy7tRfytX15Hz0HShjXRse2moHkDhrqunKtsZVw2V2oNbKXRoZmBgrBPeORpj/3E9WcbyzadebD62Mbxvgz7PCPnHUPHvoAAzxbP3NrCc05u79qWhUyaSG15hZQvPL8O+HvdD7ym7utn4AVy5EXbJEV6l5g0J7URO6+px8JlRRqnoXJv6CtPNKXOdsi2e5YQbu6LwIyCJ1/M2beNIr0ujjGCD+nWZtbW9kbbrhAvFVcXBwDWfDoeww9bXPsGhINHAI/2i8U213nZiGayr+YHthimqyRZOutqOsCkLC9U1uLqF2CR2+05aE3Oo5Fnyrd4lxC+j7BGecb+6TzzcjXLh+WIVitxV0k3nAJ9dXfU6/tb3e6O8rP5tnn7dgracGPNbdiT94x0NL8iEITGp9vejYCOz4t5GyaX62ZrOwu/aMv9Xqcj+/tRHx6ltzyn+D9uXfdfqexfS+VOdbrnsOee+g3rM3Q6nfT09EGP5w86Lw86LY/cK0/gTNeaZl6Iz63o3PZ8XxBbt2TNizO/qLsNy/vuK91+/Ze6+/Z3HAD9tdrxe30sX+lt5+e3+lpn9I12VW9pc48/z6rsR518FTv12JPzTgv8WRNtVWyqOmPF4zjrpcvP5Q1JN5qoG53vr8Z7SNOZl9PT+azTPGvuC1Z0lx+2d4fQnve+Cu9x873/xBw/PZ3kgyLc/KjEtAUomIzvuiC/gRDJSTyt8ijNeDQ5xsJ7yyUnFN0tOlmNj+fnGZ18u/wsnbDtMCNqKAIoUoLVxc4C16+peSNWe/PZjnMArhte8zRqdm0NKxdAh1L+6SVVqzDjhxQRCfEJwxflhdpWQlFCXChFJQo0oEpESKWGoiIP9NBi8N1UIuQPUyrfNzPzt3AfLkyM9+jOw1GzzGBvXng3SxvmeBF//Gxd6dGO2Dc7lbuDyvq3gZ54gH9bTvr96YP+64ef9f/66Q/6L+9/1j89ftQfORv4SE4+AOr7g1R5KOfhvPCsP51Dt6zvr3TUj/t7/e7ua/BGf3X8Sn+5u9P35ahv+6TX2N5xwHN8mrXnIGji0Cc+nlQfF9WnReXUoE3TuXMI0zVxCFTNg8JDVxjYCbsEfWZxKfjOEv3u0D4mUoouXutAp9dd/sstjxzsvH/knj2fNDGOX9+90jf39/qKvemraa87FU2ns3aM3TSfVbArjFuoSaWzLhg/9h2/Ey6eU+YjoipUURcFDdIs+XTJa8vrm3VfoKWnlS2xD9muYAZHq9aZC/mDmLbgHH83qexpw2ceU2Cr8clu0VnTaVe12++GIq8ky6Jo6EWo4+Gg/XEn1hII1RLyp9O5XDzYtGg6MVSnfpYPgPLfZ+yLtCvCQSKZHgwF6PCWRS2K6hb+/6z9h5MlO3LmC34AIo5KnSWubMUmOSTn7ejhs2drz3b//zVb27WxNzuSzWbrK+qWyEpxTgSwv88jIkVVNdnLt5HxhTscDofDIQKBzFu3ESK7jRqCXIpyykopUY0B+cTdqJeCkVPhnTY1zBuIycfGdEtRd5JKUoLvOB3rWRh7ZXUE2/+5VKG/SqL+bJ2kru9lPVRYvAbGzAHfpDTbaLTdPZKwp0J7EsCxmsVTuNCggB6jj2W5Pwrc4ubc6GyGBIOj0Nmdkjrq7lJSgbqzDdEfMUmZmNNAte0FTbgvxjC9AI9dT/ARewPCkToODHK/dEcGaLUt8kwFtR+JepPrK1lB4RWXcxeEYHq43CPYTmSEDL9MEbidbjNhJYU8ntPDPh54QYwsNOHLJMb7icFNNXzH1CRIaaZSSjOvD6lrNDRdxL1hoDFeGwYDRGnyZNYzuc+bc6i3EtSUC/3B+E8dvmQRfqhNJ/xkQ0NZui5kDaZSV0VphB/meTSiiZoLwS3lEvM8S4ybysBo1NcYKZnOZmgxlBotG9SGW3AtXtXaMadiSmlQ8l8HcUgjyiTMJKwbDepYN2XqkjzWYLFFBkwGiQ4xYjCSDorMZar8QznoNLYrZY09C9VeZdzLf/mzYUE8of6v1p3+koXwXz0717/9/KX+/Zcv9e++eKF/+fxMf3lypJ9s1/pq3evzddZznL/E150kYwPdzlhDA0X8xg+Q3qJr9FXi/Is5qoD5nvzC2C4jDFT4i1r0rM9weL8Ez1Is8857QEbbJf5xYPlez/yEggxgjBt+suGnx3NFyB2qQXmEzBQphOfje/JlkSz5pguct/ALtcxweqELv6QXanmln00tW+C0cd8IJ8CiC/uQNTci2mjpnF5sBc08AznGHik0Q2AWZNKOVLA8lhsdzwNGvWY0sh5Q7+0p2oE++U9v+mQWLH4LH7mZLZpR/a4HlSxrYY35nbF5D/wgSUaBPMVs/p4kcx5/0My6maHTbc5wW6c2D2QMiExHonCY4TbijeZmB508o4Dv+wSF8UgBMvC72VdYq7idri36h8REkZBJkvbCU6frcjpSS17YIIcM7kl3yZup9T8J8jH7cRY2P7wTggWwf/ROSzA8cfVHLsLhqhsOT7CeJaYPQC0ittApxyk4qxv3Gsjidr77baIh4lHRewKyq/sg824gT1BlhNyoT/fMu5qGTkWKyxFjD53gLYs8+iB4xiuKvLIfQosid4xjUxuY+pgyCD7m6RJskGXVqRwVInqwOdfFa4q9DfrOfwSNxOBR+l6PcnF/mIdwwDoeTU8qc/1uh8d9AFlQdMNn2q0F5FEw/HW5SMJwW4yDcVOSm7hWA3a6ScC4TNijH9xXslKUnnJQ+eh2ToD2PM4MGY+of6bOb/i7wOnKw4CEg+ZdtxGy+cEWA85+GrCP7gb/GCTDVrg+PUi73AO8ZkVbUU5A+HUPOxEyHuYdh49AXtwF28FQk3tvSpp7gGUPqYWzzzXqFe9br2yKvdDUt3pizzXYFYfZ4+TA/uGO/egeavlsRt7a4JG2fLhcHB/pbLeLT4rMe76xV4wBguWGwZHOsT3zRthwiMh7fDvvsc+R50oXILDOAusuPFnRJq8zblHIKZfKBi9WendV9fa66ubQaXP0QpvdC36pfkE8dtqPnQYv/PPaYH/Fh7TYlyY2eon3RiqF91uhWYV3U08ZY627cau7ARvDsYZ2prR6qf7oa20u/kz59Mfar77QD8OpXg0nelNPdOhfSruXautL1e5ENW00sIYGCNJIcGqiHt4dY+lkDPBewyr7/cZO72MI34RvoDX5A3YYq6a/7ql8czSGXFIuSR0fmx171NwltSTF98dQdbcfdBhGjXyUj/hRQUOh1UxcU0DEs8U+mHrgfegzWN9gH16RNUNcVMlzuulrLOD5lGzOYy894qPhcdgQppSUQZo1m/iZ7bmIdVCzVMvV8HHho1xyytqmwm8Q7CSLpx+Am5y5DhLtA5AZd5jkkfArIUmZJ20i6RR4fJMXyUw2oD2Oew4q5SIV+qHkrJJytDcHhY9xlpRI28RIRwwGfTMOA2N0oH/GoMOw18ABxoGDjAUDhzgDnXRIjXHTVOnntOtVTtfqLtjJn3Q6bKXX2uv3t1f6uzc/gFf6+3ev9Q0HJ++I7KHvpc1GqVsrqSgNUjlIKw6BTmqvS631Im31xfpUPzt6pp9ffKa/uHihn52c62W/1cmY1L+/U/rhvdqrK42v3ylfH9TvpdW+aXVQ8B185kA2+z8Xuz2ovd+rXd1p5MCo3eyVaHNmXPrQKB0YjPeDq+KXlFLE13EyAAAQAElEQVSScpKyeH00+Uzjdjzo3e17Xd9ca+Cg53iz0bPdsZ4fHeu8dDqmf4+qtMZuIV+0WcQw8d3p8UnzVRnAHo+VRHM/0GHJIBYlZxVkKSXqxwdsJUmJnxzw0ylk1JUYUAWaJVFE09WwTEEL6W/16PdFYl42qMWh5w/UOg7R2Tkn5VLUsOLiooMnhx2YUeu+16rrJDV1OeMkuTRq8KKNDR/++B8sXgZHRTW5QhaBWtDFfoNv8DKfpGpgD//V8Oq+XniylKAiPyU0LKB2p1VhDIhvlzVd0B7rUnSRm0ae82lDo4JEgDo6rjdSUUGhYNvoUlIBGX972t8TvErlbrMPvVBX6ZJylxXRz1kJe01ur1Spx20aacPIYlShHmOYV/BCZ4bIi85Er4AOpQ4DPbYCVFbgMzJWVF6OVSOLW0O3sTAO8APGRxCLsyk4MNgOrLT+6yz/ie3AZK/oMm5cJbWLrsZRbCeDtmY9/Qm58+5BmXv+aa5zxBUxmKnQXdLCvvkHWWJCSAM+jvhbacuIc9Eu3bsIl4DT0BYsD3ieyn6AOamo416JjIlvEfWmRj08FYs9MgXQoXzIiaknqIgdrqjiW85FXenFU2KMVF5IGKZlCZLQoSTKDClhCTSNtuN4Q0fXCYWQxwsPS40X30h/NqyIo53Jb2GrImkqbA5KqvTPiJDFi0OgpEHbVWIuVyyQR9qyCVKa3KGOCjThXibJY9SATcoyRN0JXyZ+KkOWUg51lU6A+vLA/AB1Px3+MPePc9Uz8v/84lT/5svn+o9ffq6//eoz/S303zy/1F+dbPXjddZLbJ1LOp6xqdKmVq2BD3Y65PdAlyKsOdIRzALeNdSrCej3wIdAGSodiLfYbFXgVaiKKuAlmhbw/ssyQzTQdEJBt2AFOqJvkFpu64gx4HHwEVByTQHawo0tbNzLgwkZ3KM7rN6nXT6cnP2KjFnFZEHIHz0ey3Exciwb4Ewhf/R2vhEKMPZhwuT/8pzyyaFxqEVbgvLgntIw3KHqh/lmhrFWaZPZAGk9RuRlbEy9KEZ16MVjRG4vqJu0bZqbgOCTN51neSjDExSPiMr4aHxRNDYzo3FgI8BvL0fgPnX/uiYmH4TosRnixag63D3FHWkOq6fBRiXjhISnAapM1G8wmphftH5pGnK00Xx4OsugUnJ9lyk8Zh/BY9jJpe2NRCN2pqquyTG0FTQqmZ+4yYm6nW1YhS41meROkGGbDcmCUJgfU56mdQXZQ7oi+zRQi/tB96F8ZCwP6l5Y0xazl4A68WRchGB62OeJm58fGJmloj33LIz7ZwHJ+a5EVPRZhhqKK/M0INwPnNCaSkyyqBm2oeW8IJ94LH1pPZdxExhxvAPtZZV5yxe68OwpoxWVp8tY/gSE6kmauiNt+WNYPo/bKcRYdL7lfwSIqXUZY/bzKSKfyrjRIzUzj/2MjEWOypIOHR54gejhOamQjjzqoyzsNEXhHeNKH1iv8TAg2KATQo6/oWcp5SEsB+Rj0/wHIKmHfOsAl6fSRqmnsPYDKvUZlkQRM4+BsNkOsJgkFuGC4YGc7cbs5CKfKLmhu1Ck93pu6UPaqRzj916GX46TYf8WG09pRh1YCDcT5rP+ZFAs7qUskYt+WoYZzYv0Qu2PXRt53HEocGBtHslc5sZiDK9iH3C5O9LF8U6b3Cmj57U58TFqB90vFrnOlijBHeUf8wga+PB2zF3+HksDPlQkbV3RE7bDVi7a0/A/cQA01JXevB/0hgOg22Gj7dGXOjn9Wuujz7Uftrq+K7q5o2Req6z4+F3Rjr5Tt+615pdjHR+SZbWVbY3o3I29bg8rvb8zNrodj3mDPVPpv9bq6M+0vfgXWp3+lfarH+vV/kK/ebfV799t9Hp/pnH7pfLxV9LmucbuTIfM4VHrOUQSdprucJ5vZI28h2spqnzXBYhXY/TUlNTIE2nlQlcRUNLVecTB+/OBfbq/Myq2qjuBPKWkhL2UaFvplCijpMhFPV6ZA/vmA4NiGKRJRuSb1EBl/zwY7JkHxsSA0sCiV702gVapHL0waErS9pWoxELctIjtf4hwjfnc4jtpxIj3+863X4aUyBf9WKFNVD1BgqZ7CD3Jxo1EKkk8xUUpasYZKuMJj5D7gTeH4J99uy7Xm7GdGH0p/BL+JHxIzoKKdCZRAkWlZKWchHgC9aeSlJHnUpRTolSSYz4Sb1OaMKUJdGVCVVPQDF4URIn6aU/XNKZRd7yprtteN/mgfd807BgrZyvpfK12wcHiWdLhSPpuvNVv3r/VP3AY9KvXr/X7t2/0+uY2xmHu11pvdtox9nfdiqOfInFAc/WH7zV+/06FQ5tzfpP7stvp6825fnZ8qZ/uLvWjzZm+7I/4rljrgrG946CnR7e8PyhD07s7pXd7pSvjoHI9qEdnzcDfDEkTJKfXNalnPPaMzQ6UKmUBHjmZSeKTT5XEQU3Xt7d6e3XFIdCVaK2enZzoxy+e62K90TnnBBfM6Q3jrdzdygdAab9XZs/p73osEXcRR4DRCsT3V069Cmtb8dxJRZm5k/GiZD+NRMqQ7FKgNiV8TUiSpNQkXCQFn6iJRCtJKoydvqitijjEUdZ8NZysYGSioa+CMjYUFmioaaMSMQBWLFg9CxamVFDOQOg0Bs9YB1VqH0kP4KDKwpOisjEnEV+1IlFQ8mEJvNMNXaMGJT9ROx+9YRqZ7Yu0Mq2MNDrcLmPA3t+UDH6h9j0EPGwvQac7qSFo+CWQCHDHYuUDoFUuYmzLA6CjyoyRknjmpPWaDiKIlXgN4yC3OeNbJriZ31AInZSSRLplaWpTUyV+7X4ykY4c54qwNoBXdprVx830n3p1LJD+K6CerF6ZA7yiHj97fCn4lFg5/bIcWRxH+IE+GKjjAPYgKH22B3f4a9yic8sLc0TWqCthJ2P7MYoKEuNBmpA8pB64T5Vfchu2m2gfVPj8BNiT5TMatEmxAI+0xe0aaP+Ij3QBOVNNifYr0XdKxBRxS6IjiaZHZFJDHqAfyJWgLZjpQaTREfot4D4xZ4mc45lEjnnLG3EKnvhVYpepu+NF2buv6dPKC8rqLpZdBXG3Y8GTbtbhgDT6n34Kis9NWSOoNVO8owhpeKWOUh2toC2UHamzUrfoM3GaXtsdunf00EFMQ/kfECw5LCkzcCI8WPSAioUba9H+lC0NUL1bOgNPXQhfEhC8qZGTnFSHiutaddKKOoyeRX8Lf9ZnfX6y08855PmXX36u//D1j/QfP/+R/v2Lz/W/sCD+GXPlS0nPq3R+qNrdHQIrPqALWHOSviV/lUU9BzivGgcN9U57cFNv9B68m/EemSdmx6SwXx0lsuHJSkRhcVrRzkpiwUDbauDjPOugKhHreyCw3N1Jt+HPSNzBIp/pMFPr3QPZIg9nXC/GuMmZbvMTMrZ1j7CBSuTxcPrBFgLy4h55AksMUlObF9lIVOAtN6LtHl/4MvlkaaYMemZn+WRrkptfytmPQOgSQzK91lSEC5CSS4Zvg9RyoxYsYuq81/ykLHQ85mEq1GVhiT/lYCL9iIaRjx4o8LIVHxQPBYkk76gUBzd7ZWgmbSSof0MzAT1+W8OvKSlu/k7ioCjAmK13g+qADGTemYagCxp847dmuttTbh82GnVFOSiF8ZbIuiFwBaRHcI9kj2XaLlOD5qAyxc48qKQgPOe4WOER7vOQPeanAg9C55GabhINzpD9I73oW2aQPd3khcqfSF3WsL1PlsMqpng+tOexfmTEwxEKhgclMMYT/lO3cx4wjaeH9FTicdq8pZUZYX5Cxumo1Uln/xN4rPaYp2UflXT+0pd+5wSPkJtVdirBKJx4hNzya8eovCNjfcKqh0tg5j1sjJChF3adR1smq9PT9j4FVGfNqfWLziz8qDDdEEPG5e51SLgcJESmhmXGY97pAI/F1kTxfJbZCClIpWk13mGVlCtu6DzYc8LAzSDRe2hGAoo81scp7XILHC9yl6RfpdRTwb3ogQkHSdqMAfvJ23mgRc2TRjWPbCGT9NNPq306Z5KGG/+UUqhaaUEInj4w9Di3Pc19lLLWo+Q9G0G9T7lPlveDacP+vU32GrHByLzM2dEwROXSHutRDiuuxaCz1fP+Ojva6tnxkU75yPJHl1hr3fdLf3nPLWaub5dr1JGcgE55ur9cx4Kl/H0mnXKfZ0NzhmUf606SgXquacR3b2/1+1e3evWmKtXnOj37uT77+q+1O/+RWrnUzWGr6/1at3WtMW2Z12vd1U7+v3i93ye9uzNIc4C014mGcq62fqHMgc7x+V/p4vm/0inYnPyN2uqnej881w9XZ/r23bFe3ZzpzeFS79tzXddnOnSfa3XyM/XHX6tsPpO6S435VEPb6TCuqLfojr3C3Zi0H4W8QRt5ja0QqJYp+AP5e/bm/uudPYvPnrYOfCiPfNil0imXolSSBNzHlRljsJkNeWJDaTiUFBffwxPumvaBUXd3E26ht7dVNzeAw7TDvsU8dNmPkCxJrkZK6QGCB402MOyiDRX/K/tqPbrsa2uNYdTwWNQzUzIsn4AcnQfeaYxga9KG56YIzykP9eD/+Q/8J7YCiy3bb25To47FMGpC5tgu0H2snWmgTxzufU3ZJZTQ0/2FXkqT3BSIlJHki0ozlEQqUMpW6FgaY3RkrFXtV03jWvIhUD3tVU87tbM+wBmm3rLP+v72Rn+4eqvfv3nNIdBrvbp+rysGw93YmAsJ1wtDKKswYTPjK+2rOtAzBnYc2pxwUHLBQZD/oeivt2ccCJ3pKx8ErU/kvxo6GTsdcVi0ZR6tGUOrm1E9Bz+d/zoI2lvGeNtgb8MWLQ5/DtLq0AIFWg5V/gvDzMBJ9HHyIAJNBJG4+Jzjjj3izc173V5fy3qXu2N9/ey5LrdbXazXerbdaEfH9fuD8p5vNvS9V8x8D05vVNEpCXC7j2sm2swj1sNEgLP4SUZRgibWsKAU850aT+zzFFZEdwQ1n+AygpSSlLMIpWpJql2W+CZLG+pxQaMReH/Ijl5MU1NC0XIjpyRsCRfFasbBUeFDLUeykJeT4KsG3pojzjRkrsz/8vSQqugHtXWR/72fgQ/VmptUshIFU0kUFiFtGvlBG54Ak+eMSqAqHVCx3aCNjmhoNOpRTFWFHXGlyUkppQlZcVFb0KT5Jyk4+7iA0aaUMiSpg3aCsth11Feoq7SExOWyStcFfEI94teIjypS5kM456KM725XTgSd8gKYwNvw3N4H7zYYzndbmqW0USgnifr8lCggspSRdNjvWWh7BkgJCTr4ySmUKr7UoeoefMwO9OfIIZWpsSftP+Ez76pkG/iZgP1NKSmlRKW+wyOqnmg4Iec9RUKWEs9HEHwDkxVKJkBi6QvY+SaDuxmzxMRxGcfKgs2owNFGDC1Pjq1QJmEdg9Eil0fETR73VBvJDHwHnWunQBN82DSHwDr3sIGkqJO+mGyhT5lKjJ2bS1ZOJbLsA1l4lQAi6ogI8AAAEABJREFU5pKwnbDHCGDKUJa03A4vIFQHi300mPDy4AGjrJ2VuqJcsJ1JU66h3Bhjlbob/af4oD1gt8p/GdQxn0qu6gBu4QMVJMYBAyfmDnXiijAvj3fe9SyyzhcaCllzJvUlQ1mQQLIGC3amRIFfQQN1rw38SZKebVf6ybNz/eXnz/Svvn6mf/HiQj8/P9XX2yN9xjh9hr2zKp3QnyeSzsARtrbIOtrmj2+2QeppX488Az3CAd64m6n5ylphPeNel/GO6Sc3VaiWew0szDwZ3PdpzInqp7Jk4BbdNU4g0/VNMsrDOK4D1DAPO9lyWaxAKGvdByC+v53vRCU25j8G/YPRkDO/K7GbMLfYMgxE/iOKq6R8z3rYdwpTJg/IZv14wGLLHW/eGprLL8Ry+8wy89BeCyflhzaTSwtovBjnZMY410N+lFl8JJ/bPk6ovEuiNFboA+cZlOFGhh2nwf3tDBJTazLu4qWN+bAlsJcPdjJ8Hu94Wd+pMI8Sv0stMzrSmQMdgQRMHzAoe+75UMfzgUNIpz12s8s5DQTacCPtb1TBaLDZOdy+12Ds30vk18NB2WDM+pC/o1Ud/k8U30l7TTfc76ItFT8NUV+lowf0rTaNv4d4xZgkL0Lix6dAhFB5uK1DaiKO4pSYPXE1APmkoBbZOWQW/VGQwdB1M9yEgMeOfSeL8g99SRNDb9Kv1AEsRNGEKqO818FoMwKyJhn8cifatiCsh9IIOzIWD8B2Dxo5HDQadAKK4dw/RvEcZ/IjYJibMsg0X0QKL+YErXR6SZmibRJY+CmmmLKr5FDTXLJMbUQx2o7UaxVJOPTRjfRc7oncefd43F9/nJ/mvD02bN+6GHl8O+sRPL0/rtflJtim823CYVp4pz/A3NbK24WpQqbjYCzlaCZjQ/Sj7tvv2Bm2a1CMvKnupZzlde4Vx8s6jUflhej0Y1geoNDy+oTF5kOdD2nX80g+Z0S9M28bYY/6llg4y3yI5kfDP2NKPgS4ToKPnn9MbsWpPjS4nZ7Jg6PUZfkT2OknAhIuaHlgSc8U8tHtFy77GYEK72LhC3Zi3kKjk+eCzsvzhsP9bLiPb1kfRxdGj60NazYMGTs+YE75eDnl42pNuYKBhM2IVkLHtxNQxDFW/E4j+YnbGgs+kf1HRXMF5LtK76s8BxrfBofU6c1d1e++v9avv7vWt+9QWr3U2Wd/rcsv/0Ynz/9c3e4rDflc+3rMqn7EIcyWQ6G13sdf+qx1PWx1Jw5+uktp+5nKyVcc4PxYm9Of6ejsr3R0/jfaHPvw5884RPpSb66f6Yf3F3pz80zv9y90Uz8PXI2X2PbB0Y+VN1+Dr1Q2Xyj1L9TKuWo6Zs3d6jD2oIAENIG9p7/nBijf4BrY1x5YnBcMwTfe1Y0GJnnfWmh/5uPS8W7s/yvRZ9VVy0m5ZOU+KxV0gbuWTxP5tXrgg3vPB75xB73jA30P7ojjhMZBUVPK+iMXNuecBF0Ay35YeCHRDHmOj4yhyr7eY7EhDES6adrLQynY5mER+VgIOuu7bIV3Gxq6yx28H8YiNMWW7QWc/v8Jidpn4Kd9NB6biOpoNDftnZ7ODzmMWxT+uzxp39YytU4jkVJS9FEpyl1RWaj5TN/RhyVnlUxel5W7pDRDPf51xLiXBnBYQzdJ46aonayUzjacO+5UTjdq2043qenVzbV++/oH/erbb/Sr777Rb/x/DHv/Vu84KLlR1Ui9/W6ri4sL7XaUZb06XN/p7u21hnc3WnMweKqVPtuc6senz/Vn55/pLy6/0o+OL/X5+lQvyrEu0kandaXdIWvDgc/6tmlFufX1CB3jUGh1O2rDWFuDFeg4Be1u2Z/d8I3lf1eIX/ZlTj7TMMq/xBvZQ2q+RgbUgUOdgV8KivXqeLfS55eX+uzsVC+Oj/V8u9NZztoxUDbMl57B3qPXYaMbqjJzKtYvxmSMDTqiKqmlIlFOOYmkTJOyRB81ieg0eQyPwSHgTmTLmbZl0NfWz9hxXiN/QKEB91dZd7ZISe5KQ1p4QF1K8YOYCeGntO5XSiWr0pCMwb7rtCqzAVfqylD1qVjFKf/nRnts+qNNfaf10U4Jqpyk1NBAC9qACqKQJ+qQCotDKRlVPJZk55Pz8YqUBE1JXMkc9Omd7pNwlHPZFJo4yu32Nz/Qc5JY4Y8U/2gzskRHFTpmpcxHaVJBYU1be1ByVt/3EjQOUmhjxZbtJGS5K+QJJIk2iPobSLTJvPDDiFBX6mQRacTUB3CizsQAyOhkbKXEQMjo2L51XAj97PyU1eVOq9SpJ4BFOQaTbRiNwaVYtfEOvjJ4BwbdwGZ3YBA63dxn1JGwl1KSDFGnRDwafd3UqI8Ekvl2Gn/mFNpwczlNqch1PGT7IcO2hLxhqiEml9tZidgoZck0dHhwV9pqjKzWlRiHr8ijTEpwxmTTppozkE53gzQkDWo9A5a7hQcE3vEMj6zTnnKIGv0gLPhWXAiXsribyLDbprgqskIr1QSPLneyTlDXB9MArPUNUUdig5TpP0EbZRtl5LSoBEye0Yf4S4dQB4OxDmyGRnIPaA6Kw58i5dTEDAUixlXLD4XUMNcYU14wAqSH0JBsqVmJkgmLORcldFHxVEVhUOLApwsMzIm91tpzALTX2Srrs+ONfvr8uf7mq+f6tz+71E/POPnmBXGC/TV+94cqwwc+R8o6Yf4c5V7bLEU+41PMufC9ivEstIB9AD3jPEMndLS3k6/Kolz9McyYrrw0YlwTm5FMzIimgIytjGS6cWcKI8nQgRIAP4W7EyJF9FD2egdHmXjyUVLBg5ptTFjyyUNA0dkK6dkw4plzVrSWNOWs/ASUQZmbfPh4mroccAML6RmihYHR7VyA3nzbTqg4/TgbvgKLHyP0EdT7QiS4P9Rd9Bp5jf4L4GsDiNQo7zz7RitDWsl4DAuXptOiORfimwzHn+BzY4E6WA5k2IZVJjhVmRNinIpur4HE7rJyICOQGScT7rRijKzoRWMLXfN14b9k23ZVZ9teF0drnW/X0K0uTrZ6do8jvTh5hLMj8o50hv7Z0Zaya+ZDp+PNSjs+UI6YG+x1FMjS2pCUWX/vQRs71reORj0cBFVlfM/4qQX4mYHQf4jTAUnMZsI4Bj/ATdHwk8r+uTfFuSnNkxsm7mDjQRLKDfPBjbAtiCwS+NXg7f59HuInPPkS/YwSWfdNJTnlIGxMVtsxQmHJRKOZR4elQkYMCOQsYIzFGnDsKjF9ij2miBzjZBkvghdjxuuL6QNGzB6AaWWEA+pdZrP7K2Pf9AE4xW0/XH+4dP+IDKIz5TTkdbIKN8kYHuS7BqcLvGmdqflPwfoGeVSBi5P+Y54aXBdkvhmgcKhMusF/SobN2UeXN1CNMqaMcMhUDibktmn5RC2d4PQfQ8PpCVKME4o04JaTNdmlsNcIyKO06M9HcBnWzIjjTG3HIItxoY8grN3XgdK9/Y/4OcaP5LB/9F7sOBYBC9CeyEPMIg/5w/1xPVMZfeS722U4CI/bQJMUoO/Cvg18CCq0CBJ32IGzbEJEHzOmmEMYdTyiqDP/ctRi3qgEv3ruWi9KK/x2XoAJWwHdgzxrQP+OddKHQI0KyGLOobmXNr10vOp1zkfhpnRi2Y66UpKSQwjsN1URAvykvGxAf/yyvvFUI4e9lJEaEN9OB6iVKhVbNvjGPiWtN6qrna7V8UH7Xv/1V9/pP//uO/0wrLS7+Av96M//r+B/0/Mf/2vl7Vcc8lzoejzV+8OOD9+t3t1udT0cIz/XuPpM3cmPtb78uY6e/6WOP/sr8Ddan/81QfgXuss/1dXtS716e6nv35zq7c2lboYXqt3Xqvlrdmif6+ruOXafaZ+/UF1xCLT9qfrjP9Pq+Kda7b5WWX+mVDgI0o73Km/EoeiwzxoJXmU/ymfDxPNtMrB/Hcg4sF87OE1nkaS/JPF9k+mLAHs700ZMKsExRMBS6ZU7wHdgYo8p7/nTNA4wLYNuV6CKvpuB+egb65csNoBShuoR2Eu3JxD2XKrNFCPY5EmaPPyPXzDXaXw0qzoTfwUSEFeDBijrTx/Dh2KV8hMoT2HusDsFA/uUvb8pe8/DJMMP6D91t1CgDVDzdfHHtE71NPO0XYZ5bLtEs7OGGqVFDiAvEceUsnJK4patNC+wTpSiZPAdm0Eh3iVnZRB8yero6w6akSW6IJPOHTp9UYIm9j1tlVR7qa4BdFyZZq04ADo6O9bu9Ej90UYV3fftoO/urvTrdz/o719/o79/841+dfW9fnf9Rt/zy7KrThwkrVQoc3x+ruOTU22ZY2VI0vtBenOr/mrQ7i7rnIq+3j3Tz84+1884EPrp6Qv9+PiZvtyc67P+RBdpreOh0+amUeag8nav7t1eWw6Ftj4Iuhm0vh7icGjFwc+Kw8gV3y8rvqVXxHLVpA74j0KyO93jgEmyP+x1zS/4NA7asEA9Oz/Ri7MT9oc7PeMQ63yz1kkuOqrSGns+YOruRvm7qMMGv8NXg47A82yUmHctQJHoQaaj3MVjIk+JVZReblKDF30hZUol0lK1b82SpOS8bHlTZXKNyRlJBT9dQr6cIRqYU5Ltab48MOxAv1qpS6gz4zt0VqXTuu+VLPPgoayQGyML/b6NnDwP2tudVa/1MSd4bIxT4UVGayvuB+CF2dQlZSNn5ncCUHQLg2vClM7k54yPSkrQRFnNV3NddpbGu40pkcEjWddwHhPebWroNHyuYERWKWu+0Zk+/s50+FqFw5+kzEDb9mvai6QU9bRb1H17d6sDASWcDp1SKsql0DKpuV7QlJQSvlOm5E4lZ/kHq1YSu/boeNetJuVEbu6VOWBLXZHtjGo6EOM9g2vgQ8ELT2pZfep4Ga6146WzKSt1yuqRF0ZPBqbFo4bT9cpgq/uD6t1BPsVkZCkRA69aFY89YALwA23yx7QxUi+mJPxy+NxevwRGYoa7sn9KiXxJkMYj7LgcsW3IErESOlVNI/4faMdSPpei0hflQluzJPTz0m7qsL51K3zTdC3UqUSBlKaC7n/ruX7zkZ+klFKA0OCB7q80c01JjTi5HMOb0Mylc1HmpVV4acVBZZZ6Xl7N8Rn30ZZUsgq+DxxG7Dk1PvgfE8tFJXVYTcoJCJ2cRWjVqMAHFyOLy8CCwzSReOlmek8qbHykWxaTA3Fy3DO2kstKyjmpAwWMfGTsOfTY72+0WhVt+HDNVNGoxHmV/ESZUvAjkUHnNWIos2CwHgoD/JirhyG/iapsHKgVWU6F0hX1QSt0t6TWHADlm7daHa510WX99Zcv9e9//qX+w59/ob94sdILTnRWVegLP0VrMuWzdP+E9T1VoYzDHeM8EDqTLk6ocNqQsWXe6En3tbuX0wUW4xlhdbEOw1BMT7KCHJtUgl6eQA4tRNGGIb7vC9hLQNZ9vS4PKnUjprQLTJjSVOg8A7HDC4m7uhzAImnqf8RbRhGTyLOPUwJ76LnslCbbd5S6tucAABAASURBVEFukBdy+Acd8qxDtCef3O4JIY7HpOP8SPIwv9gwdRrxfRsfp827bUbowFjWeDQEEJ7LPdXlPEuc55hP1JIHxLyea2QoEIYszdmTlamUy7tFbdYNFfdbMH6gx7wS60qA+ZM57M4Mkp4yRhzydPX+35E64zTmjJOZ86NOl8ydBeeWGcjPj1Y63wLo5dFWlxz0PNC1zkkbl+Sf32M96611Qf4Z8hPsnXAgZEyHQpkDVKmXGM+DkufqYHpQ4rdDhn3PHEA8oPIBBGiPY8GiwVo2BEZm74jc8WnY9DoHmdSC+WOPTMYC1AkjZrCJ+P4m350TY+9eiPIjfsmjvPvdPji3epwEUCfP6SmPHg35p6hLAvTtiwkpoT75ZYHBHsO2JlTW7xCiM1GXCTAGHBc8IFmx4/wHZBsODKgg5+MmAxRJD8R8mPrHfYReWqidY8XU3EcFOgEb6FE46nugI+nlHhnrpAntIqEUFqd1wrzbVR1XEtzk2ZLzoaOpQWnqcj5c3OaNJWF+Avow3Nh64BmBU5q6lrwoS1oBp+woZSK98JY/wGWnlPMnzuqWE3XqwO8pcc/j+sTP6iZWaTAG5KPbtiy0nmHeCFsIuJ/YpPtVvTbMUo+Fj227lK0soJYPRB8kF8W5UQ/JhbO+saRNP0yHS2R8JEf2p97RFjf+wwLI7u2aiTTtolI/P1T/VDpsfyrjn5QtY2ChcwH8wA3mKml4XJl4J0lP9RWLmd3SLfsb76cG9uSTJZSYZx1G1qxJR6u11uypOzI9OgsDLiNPGYNJarzIKQHNCpnznDVT2LineoNl/Ziony6DGfZx+iSoDjm2NV22c817h+9QbS4upd2Z3hw6/dd/eKX//Mu3+vtvBr3Xcx29+Jf6moOgn/z1/00/+qv/XZ//9D/os8B/hP9bff5n4Kf/q778s/+oZz/6Nzr7/H/hEOjPlI451Ok+16vbE/3h7Vp/eLXWN2/WenW15qDnRPvhjNhdqtZL4ncOLjWkZ9q3ZxwOHXGwdEGaA5/N11od/VTrk59pffwj9dvP1HWXKuVEWVva1IOVlDpl9r8pd/AFWZFUiFGGZiX2vYX9cMf3XWafKUonaAGZfV0qGb2klEEpKuzrcylKKWNDsk7Hd1HX9eT1kc6lKFO+5E4dNvzPjazXvdZ8rK7WnQp53pvmlGUkJeqYb3d2oIlABOITxzJEs1aMucq3SeVje/m+aKSTbJP6U8FqDiiupOYPGXi/3wgsacxT3jZCRt5yP6pqEUV7l8SSn+z6giUTGvkPj6hr+l6VXNc9rEvbmA5w5Plpe1AXjzLUbD7RGrkfDPiUkiJtGvqNeUI7yW85S8T3HqQT8pSyUkogUzSphCxJ3K7d+45W4ICMFRnG2jRL0H671uZkq+3JTquTjQr7o3FbdF2qfhhv9LubN/rV+x/0i6tX+sW7H/Srq9f63d07vap3usVE5SClbLbq1xt86OLbXNdV5aZqzaHObp90mXf6bHOqL7bn+nJ3oS+OLvTV7lKfbzgEWp3oednqvPU65qBzdysOf8SBUNX2dsIGuuF7ec3hT/wnYiP5NHKnrE3K2hKPjvGQhiYxbir7hbbf6/rdlW5vb9QR88vTUz2/OGUPuNWzU+o8OtIFY/2EIG05AFrxHd7zPd7x3eh/b8h/CSSPJzpzhHLzzd80MJAr9vg8Fa99xfeapOkQiOrxqwHhl2He37Eez/YtpaRSslJOWEKfweN1UT5rYe5m3V8N/SYPGk+OhqKzUkrKwAYyhiYQ+JQVhZuEf1GWwpEgXuE45yYaOylOAovUCspQT1z7bAPJTJL8jzsnTT+k5CulpJKLspGyghZoQhYUfXT0Ry5qo9KmSlArm4DqNrXGhk73NSknGSkl7GeVUhi7CZ2qxGLeU25FHkZk4gXL+qLjfThSoRWbjAf5kKCpybKGzHIcoF+r/BKr+CGujKGOelYsZkaXqLNSdyMTewL+b2wHdi8tI2fg9KsVC+JKSZk9Z9PIQUNj4GWCvVGno7zWSbfTcbeFgrLRmtlYGKTpFiUGnG4HFQ8+BuGm9HF4tF6ttVqvtV6vtOpX6oxYkDslfLRLjbgNHEg4hpqvkNPWNrfTbQ3EMJuVsmgKvlI+YoVu5CSeJSl1RaUHLPSFuor7FJqh5DKcWmzeRjYAjkUs1vSH68GCcsqybleKjJKLsqFMnIR3AEcb9TfqhiBrAVSknNDLmMrIpMosI/TRAqoJWaNjGzYsV8rq1muJOgbiuieWIzO1Ek+j1dnWqPA9DFE2uZYqPiYk2RBlWkBqTJJKHZW60ZB99FgZK34aFPFkrpM3VsGNZCm6IwdGg3KX5ZelXL0rrWgDJ0smRpouXFEjbTqi5wXF1baUY3HBRQ5K8EkjBfhI4WPHH88bqltx+LPi0GsDveyzvj7b6S8/f6G//OK5/vzlub4+6XVJaDaU7IsmV+wA6biptwLzrsc0q6jLvTIQvNOGeedLmZ8yA71ZR1Dn207NcMC28Tj8r7RtgkQYSEFRC/2FTk2cMpBlMj+ECyI2QS9PthDYpoWmJM2ShxN4OqXNY5R7SsNwL7wpScoVk4BlC0LAo2JPwNRQwQeK1Gg/TOjgGmmWClKPZZZPIIO6KPvIVvhOhUFRqHPeVN9UjmzaBQ8zhI4Yb6ThHT7E2J3S9i1Anm2YeL2bgM6s7Hro8BjNA5OsWXGGo9YxRgzzHoZec+o4sA7gQThbmU1zDXYCGzL4MKjDgfl0p8qHQ+VgtGP8HjM3TjnsOWfzeMnm4zmHMi85zHl5dqTPjfNTfXkOD16CS/JPORA6Rdf0/KjXeaSzTjngPH4M7IZt8q3jss9Pt3p+utbL861cx8uzUz3nN0GXpC+dd7LVBfWfcbB0kjt5vtjPPNxJbB7ERiJzGFRAIroFdCATjCzNvVThPMIPGigXqDe8c4kTTy80jmtzATSDh043QmLsPghgMfIxORJfI/psUn7yzOga9mKCn9gLrUyfLvzc3+g7C9MxjswbdZm0TnwE25hgNz/KXgQ2OvMJmqgrMBdyGxrvjZE41gAFaF/JWT3vmw3v091mo90ObFbarbrA8QYKTI8XmSnjiHM8rTupZ6Fwn7mP6AC5z9rynwbqQP6onv4qIHlixtgcGJsDY3eMNa/wjs28R4TO6Hx8Exfuyb4PpKvndYB4MsY9X8IceoiVSxaNkecdrWOUoEccqoGAG1sZeXYJycbJi8TMhw4CU9kovEKnBBe24KZ87MPgGjbhZzkiOOoIm7Bhp1D3ZGOyhxyVGjowpgbi6UYW9ZpimzHicTLB6aeYyiB7XGYRQu2TActtm0/hvKfwfDKw6bop9TifJPdTG/Gyof7HeguPctyNfMMxWEpHxvyoM23QtiTgfTv5GJONjMUJTltv6tfgpgeFuIN/3FcWLPW4pdb5FBYdd/JS3mX/FEz2/CSOcwGnavV4QEbCNhnO07vEafS8lFtO6AlrYVZIB9bvA3PjwD58gNqfgm5CeVU6nXn+Mjf7RGRdGAU4eV8oGIvcFsTMOwpSl9ONjMeUhUsBVHw7z/SfQrIC9SQqS/jQoHfYvoNqe6y2PdUNK/yvX+31P35zpf/+21v97lWn9/Wl1ud/pcuv/q1e/ug/6MXXf6uXP/5bfWb89G+Df/H1v9Pp5/8XHV3+lcrxT3RYfaFrXerNwOEPBz6/e5P1zVXWq5uVrm43/LJ9x8pPnTpV1Q4cE8NjqfMh0LmuDqe6qRe6y881dl8ob7/W6vhH2uy+1vHxj3V+/iNdHH+p86OXOuGjebs+1ma102rF10W3Vi4rJWKeWLNSKqSLCunCd0THWlbgm/fTKaNXVEpRLgU+K6Us90nKhTRRQ48trzrK9KuVVqtefT/BtnrW5x6Z5ev1SpsN4H28Rjenosy6l1k7EnaUsCdDcbFrjq70NwLbZ9agJ10bOn54HY29OwPRewyXE3ZS2M26p8gUV2K/DXC81oTdJttnG08Frt8IxX/80Z5mu5RxX82c3WhFs248LExIqIqn88xZahXzEzVn6QTrWd4wnlLyk4ysbD4nKO1EKq6K3QptwPQxEHEnILQTgFI+pUQfFrnWsQ3aH+504BthZK76Wz+VpMzHQFl3KusCn5VXyNg3lV2n9Rnv3mfH2r040/r5kdL5SjfbpG/5xvgFhyn/5bvv9Z9+/1v9p1//Qv/5d7/Uf/vDb/Xr19/r1d21DtS/2u50fHKqk5Nzrbstv0wrqnzjDm9v1EB3faftIPmvfl5sTvTl8aW+Pv9MP7kA55/rJ2cv9dPT5/p8faSju6TdnaDS8R56SDrmtOWEBelEnU7TSidlpdN+raN+o55xkBk7CeRaNbBGXb2/0vX1e+Kw12671enRsU5Zo15wGPTy+Fjn3VonytodKodVg9b4utmP/EK9BQrflN7L1oY9BtfQRh1sm/RI/1ClqqQxN3YZFTT5r3kYjhJ9ERC9QdlGmUYZkkr+icKNMVtVyccNlS6ZKK4EmzHSGHCoMdhFMYCs5KycjBS0Q5bJteGMvgxRMRip1E4adq51WbVkxb8DRDkvEsoS5uQrJWGpabpMjSmVclLORSVTdwFOJ2ixnIKkRWktVxSNR0jsVnNjzRBIebbiGCWnUi5PomFPOJKx3RXqU1JBt90e1KO/QZ5IF3S8CBV8arTTmzRvmEfsJzqFYnRQA4ogm6voWVA5rKFPyMB/AlCA6zJ6BljPpinTk5n6GnX5pbdncA02Sn05o1FA7qypzBFgGaUeuublusXGTisdsfU0tshWHC50nGYm/7eMIHNotKLMBgvbvJoOgDZrrdYM6PVaPQttv1rJi7EX4sJCnFJxCzSyYrotKREwbnF5II3Ed6RhI76aVmIRPRB6iaY3We5xQRGJmCdinLFdoKV0ChrpLnjXmVJCnfKLbSbYwEZ+HEY+BmmEc7GV6ZvcFRUDe45nLkWJvIbn1X7T945/hTb8FfIUwAh6rkmaJFQnq4y0gzMvNimNSSjakaVupa4/omTHQifO06ru9k0HFotG3AsTvEs9i0HVwAkyhVxQMT+wB6N7GQtLo7+Z43wYNNrU5HT4gbzihBHxxe9KO0boiBxNhaEs2gmkByouDyKI76ltcNZ15dhgiLFZCAsS81PEPvdZqZNG8kc2XrXtxcxlRFXtusrB4bX6/bUu0Pvps3P91ecv9bNnZ/qCD9rna+m8l06zdAQ6V1d4+CaNITEcnbIHM50yKvNaM6pPpEayAxjwogGfgQJTGTQk+lioiLK27WxCGvZrKLh9lXZWVdoUsNyKrsf8rHgfLvQsvoermxO2rUxEDBpUA9imxunp+qyMDsSmJ7mfU94km/lIjIwvfOSF4E2I4Y88z3vDvFGdD4YZdTwwXihLWxgWwVcCNIHK5zuqgGfpIQbUS/uGGRBk+AYTsXlCrWuQP7cPwvgUY3+C05ieyL0fivTSjqX+x7Sh0ajLsez5DUQijpaNnt/AvtgKYVbXS6tPvtaAAAAQAElEQVQixXiioUm+Kn4MGlkLfNAzcNgjfpNCY8TQ1BGFzo+28qHLcw54LvnNi9MBDl1OV52MY5SPi3SSpS0D7AFOZ2Sm0poqcYPZXQMdvvuF7/oy/RCgTe51o2MwrXC+A6s+s8YCNj/H1Lsz2ND6r4UumTfGBf5dbDc647daJ2x6t8zHjjqjDg4VGgdCdcYw3Khy4FPZYEkHIicxdZUpkDOF8KOCwfMX6rtNYoeUuIn+oze4nReYHtPzsXzhXX7GIlqoxa7P9AHhiLt3FmX8BOFgdthm+UQWW6aTZHqGOiUVmGSaJvyUyGWiy9PVGvTPSHwa40W0ynZKzuqJa991WtMHG9552xk76DE43bFh260V9Ng8CGqZQdp6gS4OizbY3FAn3TyNDeorrDiJ+BsZ2jkNMnlJXNFQHvgpfAziB1nTnekjPPecQoCmnD3NYeY8ZQYEECxSOfGZeMqgXJ1nLGUfU+cvafNgoDDqUUfQR/mu03WZ2u7E11iznJ6w1DvTKD/iGw2INclyRknUFZnkIZtYnnMb4FCZ2j7zTn8Ish6Vd9kHW491reex3xgmj/EwhKay1lsQ5QmCqYjrIp/oU33U7v2wB7SQNE8KRx60gans8rSNBS6laK/1okxYEM+PsViY/JpsZHxM4LHM/FRtjj4VV8QBvQZsvCJju8Z6UKf6SU86QqYoZ53wifGxlAkZugsd6d8HsHcgz3bd8wO89UbqXGyPBN/6B2z6w2akgqAMsIH13Gn7b32XFQubx9wteXd3Azu0URvW98yH2ZoZd8GH1dnRTptV1njYa/QvCqi3MC8TIao43qgjQUnStqp4byDzO4qtlBrBb+S7zggG5ZebrBA5z1jkj2lywsYN9iKNxWBfpLd8CPtvAfb9sfbdub593+m//PJa/4///I3+n//1lf7rrwd98/6cg52faffyX+no+b/X8ct/p93lv9Xq5G/Utn+mq/q5vr0+0a9fFf3yu6pffDfqF98f9Nt3Va/uOr3noGfodmqbY2m1IVwr0IkHXpmu2BfuVDaXWh19js5L3ekZh0EnHAZdqubP1G2+0Jdf/43+zb/+3/W//sf/u/7Dv/nf9C//8l/rp1//mV6+/EJnF5fa7Y614hfFiQ1iYt+VS1EpvTIo7o/SKSFr7mt/aEJTsk6njnyXq3g0MDgIvXLO6vneUE4a6QSPl6pEL2R+QZmIeYJ3njTQCS43su+3rtATdTRT4G21v5cG/1cOjVzeC7kUTGdRRLJMUkogKy6XoVovv/Iev9keSPglJVElmKnT5IUMW5WC/sZhCMc8sVxcZPFMSikrAzjSVF8liqhZwUhSpt2lZCV+LHe+qMPppEwB123ASmroud6GMnfYskzI70E99uUh3+UmLM+UUtSdUpKvkQIjkeZzQ9F/+FUD+FCoHx/9vY5pfGhASs4iryOvZBJIYVVSYv+V2aslt0ByR2MbRkbi+zj3jRWDX1ppr9oN0qpJ26TMRiydrviIWKlxCLTnQ+J6O+rt6qBv0f2H21v94u07/Y/XP+h/fPeNfvnqe/3mzRt9f3Ort3zT+u8bDiqqqVPhu7bjmzj5++tmULo+KN2MWg+SD3Ger4708uic75YLfXXyjEOhC32xOddL5umLcqTnZafLvNWzvNFFXusMXJSNLldbnXHwc5R7bVrG9cyBU5I/Dv1t6TF6YJ26vbvhEOhatbFWsZ+7YI367PJSX5xd6iXz6MV6pxfYuVSvE74bt3dV631VfwDELPPtL1AZYO7zSnzHGYNpasRQGt1PKWlMWdWUsVAlVXQg0014PVhaDArnNqEqigQV7rsHQ7nkopxz8JMNKwMqSsizacrKLgWcnpR5NoMHFUU1KbHlkWifWl8CHlitUCM3xWWgpntQaVKTszP8BCmjkKm3mOYk3Jxl8OLKTS7Ek1K6vzxcGwGdKLncmZk2HVjJRRRXzlKiNmwn+BWLRyE3HQj73V6Fcn7pJGz1VL7bbFjUCoGmE1g9BncUEykV4axC7hhMiwS1OxGTO2MLyChMlMLhEmDgMmx5ZvUMrAJSTQygJn8E3vJR5Bfgnpdkw05XVtoyGE+2Rzpm8d+ltXwA1B+kwkA3MoNe7/fS1Z30/lbpei//94abUdpRkwfxbrVST1szbVW0vaiwkBc+yvrVWj0b3RWL9IoPlo7T+dL1qBVFrJTxj7a2xlitGvDNL+qRgcsaH/3Q0LGughblBHIn2+lWK/U9oJ7SrVRKrwI688g76sv4kegXukwDcd6zmu+Z7AfoSCWVugi7bL9xctrwYXJKSnVBm3loRpP+zV3GLfwXMQbkqCEXSMRBmTYSI81o6mgPsm6DaKuR+N+OWbcHZImXLgtG6rcaatFY0c0rKDz9ONJfI74wdBRXi2eMEbOED92mAf9H+28hfZ+sFuWaKgaMgXzHuCG32uKziKlydgn8VCASjx62Zw3P72SGPMtsB3OiiZJtlEwsKjaQzh8vKzF2DtfaDLe6XGX99OJYf/nyXH/x2bm+Our1vJdOsWdsoZmiGRo3ISIsilAiMG8Mszyo5U+QVZU1AlM9oqiJDMhUA1WhaxFlZpuLjGESeUuaQsRSyNAlcd8nKFSkWgROz0CNG8NRHTQaUqz9CYSVR/IpjQEqhbdNEpB7Hfcny0dUTfcyhkKVtPUXKNbSIcoio/SkC4/P9R5L2U9Qlw29R3mWLYi8xd6k08j7EPe+w3DjCUoj4F7S0R7Svs27v5zH+1CGZUZCofNcc2yx4XZ4vRab+Iw/7qUJUnYBZO7ABD/hECOjw4sOW2vG7453zfG20+nRSudHa53zWxjTU9ay422vk/WELXpb6jWYrXHIOdmpMRUmXsFnbDttahQalA0Of4gUubQOPmTIEcx+Kcqz3GiTxUFWkf3brYuOWVdP+Y3mKQdV54Gj8PX06Ein65W2XSeWvyifbJMDjeqDHzCCxkZDxCPR9pSl0hXRfKoe1dAdhwPZ9CcSVHzPQEa5cYbj7fXEagYtmfV0T++ZyORBWffVZEPU9wDbmJAhGZ8+BOInt/UeCx7S1BRVT7mWF1ZrUmZzgVGkkx5fFX9G1tOBspV1XsSx49Bnrc1my4fMWkfQrWMcQE4/nJ0c6eIeW12cPuDZ+ZT3zIeJ/ksucM5vHU93RzqNA6ItNlfarOgzFj+PXU7/ZaR6x/tniH5cMRB6IDwbOLDcc3A50I/uAzFiMh1oLK2pMCNjfZrrlAq+0jZAH8T7gL3B3kDJ78YBOTd9T/XIrOO++hSs+zEO2mNgwoH1aKlr0D7sDR/J9rTB7fgQ1jcOlJvGysC7btCB98oYqKQB+dZZMPlM45/clagtIBZeLx6B7YEMry+P4amzgPB5+Zjh6NoetqhnSs0M5PFNOCKeUwzRR9ky69hCABkOkql4dzYSI7B4QPlDhC3a7b4PHp0P6UiMnP8hLJ/iWSN+XqPti7HYMP+nwP7NjdNCQ/ZB4ZEgNgIYMD/jAzWSmTkPYTzTfDP3+MguAppNvdzwngOBPBWpUMPta9QX9tDz3o4sFR4b5syaOdVDXWqJFWqsA0hgEvswOCpRrBd4qLiSlAx8TQHNaaj+eZf/0wr7zPmU7jCxz532fEje5WMOc3b64Wal37zO+vtvB/2P3+7BoP/2q0H/5R8G/fdf7/U/f131i99Kf/8H6Zd/yPrVN1m//i7rd5T5/duib98VPnqL3o4rXWunvTYa0kY1rdQM6kvEJdEeLeADtml6yx3qRgftdFePdDuuNehIR2ef6fmLH+nzz3+si/PnOtqdaM1e3HFqVcQxqWlCwnhKnXLplKgrp6LEj/ex1pX1RRmgRA5Q+IGsASw1IPbZmTW8KZPCNvvkpkQpeOgDTxn2w42PgAriQzbyxXBtgCJV2AB2gmQiP8d4SAjjRjrdSIIxtTomw4bHof2POmyvTeUatqzndrmSOlJnrDuNuKBjA03Y8CNMP33gu8tNQteasEgH8RRtF7QZrlO+Eo8JrjfM2wb5ZESdpqKM4kpwgHgKTlxug/30oVgjLRyYqJTSrIu+ZdY1JSfy7FJDh4SqY4ieEn0EbUrylaCZdEFeEikc5akuJ/V8T3Ylq8C7JxuLcWPdmByvSqkyk/fa61ZD3mvoDhpXrC47qR4Tl7NeOl9LF4zX86LDWdb7XRZTQL/jl2G/ev9Of/fmO/3dD9/pl6+/16/fvtYfrq70HQdEV3wn7VNR5pfwKXXqiFvicKVxCNT4/s23g3r67pi38QXfa883J/psd6rPt2fgXF/sLvT55kwv18jXR3rRH+lZt9UluFjtdM7BzRn0OPfyvwe0bUV9JTaHUW2oEmNDXLe8269u3+sanzIxOj871+cXz/TFxXN9cXKuL4/B9kSfrba6wMYRhz/+t4b6/ageOx2mfAhU2QeLviNoakkMQa+CTTRLI3Gv2HYfVWI9GtRtFyr90ZTmn6ZGXCrv6MoLMqmplKzSZaXkVHWXU5K773uV3MlOJ6EgjKBUMjyFUkqi/IwmMTqzuKjQvCcRIlmH3IjHgA1ht7GbHbHRXMDAlLNSsiY2ntw4jZHlKduP/CS7wFNpTgf56IHNKjHWohUZ7USAOmjJNN5U4qn5Qh+uYdT2S8rKBG36E49RPpTZekHEZklFq9VGXgArFvzbi4FGu1NKl5RykpAbDdrkK8ElFX4yXEaYGIjJvWVwcp2oryArY1I3ZvXorspaq7JiuGZl3ihpkNK+iTmjHr3VIakfUqSzj0CvOAF6dyf/6Vt9exO0vb9TYuD7Xxtf16xt6rVJKxb4Tj1tcfirpOo2GMRdjhp91ZVOhX4r9F/nQxkfAHWdEpP8HokWGcQ1QQWyeZBLVi5FPszpV706Dn26oL16Dnp67JXShU4uJWjBfoe8d32OOXLb9RCoxGhksg1MjIGv+4EBPTDoLPfgbuQ3r+K0IdEmKfEjLgKOTG4oqUT7xDVJl1HmyZCkVAIp0U7QnKYHlFdKLAit32k/9ro+ZN1Bu825VkfP1K8vGO8rNrcdG+SeqowiXFJlYLmuig+TC9QjYu50bWxIm0YUK5N/cp98FMli6Df55TeSGAlC9JPL0bJGOxpxVk5ICsjUK8UcU5Zvqok78UQSons+yqJPqWrw8eINDKrcAx/dg1Z5UMfBT7m90ikGPt9t9POXl/r5i0v9hA+j533WOfJjSmzBqkp5BPAFuSt0NaYB5MuNKrXqk8DEJ+WPy9AFYqrI9LG8UtF9GkPBm1qZvHvDOMLw4cmNErcija6MEBdVt0OF1IOvToQ+jMs8gEjeJ5xJGRS5p2phluwYu5NK1EHWpBMy9+WCEGDIFBkOeazwfcDHoAKTzanuSoKlgs3dXIRibljY50G2kzPmMuiQFfW76c1pBE91sbfIHEfroFzhfahHVpR/TFEJ2UM8LZkQY31WTmg5wslZrpQ5Lj5sdWBNO9xRMS2KBu/lBvuvcLz533a9TrZbnR2tNR2kbOSDleNVrx1jE7E4H4P4AwAAEABJREFU99GReQZiHMRIsR3uoEQT77FN/ZmIOS1RZzhMbJBTOZpCb0Yu6g0GeAdyQA/5of2Qdj0duf6roAUxpIidqWWbVdEOZ085DDrlIOLSc+vkRM84bHh2dqrj3VarLnslYuYTtMrGiXg0oAA+Y4wmThVrvogl2pEwrYwdlhrWJdqGYGq5W0hhtNongJsRjcfUeqhyY4TnH71t1k4tIA6PdafSoYQ4R7Rh/pE70/6HbPvRMGJ4QJuSdIOipj73WvFLhu1mpe12wnrdc1jDO4iY83qjL6WuiPfPRM0TatY+PaCHL9IGauxWYsz1YKXTk5Uujo90ulvrmHo2FF5jxH8J1tGizHhK9JdbZzT6ZOq3Gj4mnpnxJC6yRBG4PKOw/k+iyhrkfLfPNPqOhPnKA9YhiOLBY6Fi+5/kUaA42nM9c9oyXklh033f0HB8J9Twa2qLGE8fw3kuh7mwYXt2znRCneTY9R16MJ+kGPJ3xILwBd2GQcOeY42UuRkYirhQ2bTWThqTDB3yHxdA7XFy5t0PVMT9gTr5SLgjHuSPGDAgU7vIc9pxeIyRoAZQnHyZ/Jp0HuJINnuJ+gnYd8qgcF9+5nEDv8iHQcQzsy+APLndpgWzLvm4G2VhJ2EwfjDwIUt+2L1PkPHoTvCJMSeupY9gn9pzWcZyyEN38SXPczvzPszht1UfUEOWKdgBpiJrokDWyvtIZyCv0QqXIoH9BMmse5Cwn0IvwxtSsgIIqqcX4qeCfyS1tLeyj/JW48Cad2DFPvC22XNIc6edrsHb/UZ/eJf1i2/2HP5c6//4xVv9v/4/r/T//i9v9J/Af/4f7/Rf/u5W//3v9/rl7wb95nvpD286vbpe6e1hpffDRnc61j7tNBjasD6vaPUUM7uYSCmgiJnX/Lt9nvanQpdfWt4NhXTR+dlznV8+19HuiHl80O3VO7198wq80bt3V7p+f6P9He8bf6vQb5k9cU6ditesTJ01sX9tgaYU9TX2qkZ8jDJBKtIGhNz+CT3D+hXeVL5Aos8UEDnuo6TEHjeARFwVX1qAj2/spiQZ4nI9lf1yg1/uex49XA5dU8yGiv2sBGnku2LkuyKEFGqNArSvwXvc264xUvcArEoRTetSgzY+uAH6EmUlpZSUaE+0JGUpKiVOGHW9DV9pglrUg3ymolQAWw0+KSuVLNlGSiFJNCL2H8hy2BU+VLZOBw3eQ+nhag+sKKy4KJNgUkpKKcHRn8KHAkg2ZAk+2z51uy6nEzoJbSPDF2Dq7/lJJvkPLbLb5sARWy+KrVXG6qCxDNrng/Z8zO67QYdu1LhuGrdZOu6VzzdaPT9S/wI836h/3in5QOg46apr+r7u9fub9/r11RvwWr9591q/v77St7c3enV3qz31pFK07vt416/8oifeh9s7+d/puX79Tvt379VuDupZG076jV5sT/Xc2EDXp7rcHOtyfayz1U6nHNac9Vv4rU59ELQ50qastGYe9MzxRPtH2nq7Hzj4oY6bW13f3cl/uFEZJx11nHJu8CUHrC85/LnotrpkHj7rNjLOVLTmAKhd3Uo3N3xDHbRNRaVJyW2BZvrCEBdJ+XtwYI6PDB6nU8kylJJSBimhmSgPQcdPehVSGSQuAYhJRhJ3lzvlUuAnNRjbUilJJRdlGzQor7iSMj/CiHAy6sCmuKwyQEf0U9dLXVHFTksIU1PCcUOPCkWWsx9BBDV0XEfoJspKKUMT1JgkSsEr1BX6kvVyzuoSnpaJFvikNOnhqCcgJKyLC01FvYdR6VC15pRuXfroDB+arPntbU4lqhgY2D4EapTr+MjI1KGUlKiTJzp+JmXqLJQpykpUlhgUGigFEoc6CZpBx+TvGSw9dW5SL2OtXqta1POl23Po0901lduqzMlm9r+A/m6v9uaOAx8GDwdAuoJnILX3e+XbgwoHTD2nAmv6cMOGeE1/dPiSJdrc1JigI/0XIN6VviFLchsok0unQv+VFbQH8PkencxHfl9U2FRn6xTkoMCv+O37Zr1lIq60Wq3U98A+dJ2KdRIRz1nFtBSGCuiZVuR35GdimlJSo09HVlr/t5YHPgwHfss9QA9srgc+goxKW1DE/SbMQbkb7TRoLVwIKu0cWLkHb8bgnSaD7AQBuVC+A0XCB5WNCifDNR/p6tDp3W3mtygbbU4+08n5lzo6ealRG/mlenvIanklJV609FulTwNKaikR3STcUZvrrZWIM45GUJGFHAVTuiX0q8uCcUalcWNOqplxKJCFHvXKFwnimRhr8lX9ECUzkNifiJCK4RoajfpHTohHaAUeoDmsVSwPKiy2q8Otvjjb6C+/fK5/+dXn+vpko3NJ/t8arpgjPXV0pOPwB56ohe2M7PFNFpbt64xxpigdgP+LL/9h1WM9ryNORz46zjdvVy2fQAzJC96Vu4Gk4x7thUHKCpDHt+08SVOebguR8+6BJIozBoPO6Q95px/gSC5ttI8PoHjEwjRgF2fMJGL4YZ7Ti33zRvgIY3nEC4H78h5zHuTJbX3DwsajzTW6HMnwr8IsgP30HTH+MGtqu6Xt3pJTEyrj/cDhToNm+qtjQHY0nFvVc3t/o2F/C78ngINWZGzAloG2JXGy7XV5tNLlyYyjXqeroh1GINESj/UO500fvPGgQ0iMBNwjVDDdpO0dueGx+QWPZebF7Jhgjcm65TZhDDw+BcRiCLnQ5GOWOubrqs9a4ftm1WvDocVmu9aOQwvjeLuNQ6Cj3VZb8rzeZow4TiNzt7H+Cer2JCxn7E1rRzSLtmSkT2/3yaKDgu+nCo9S4TON+zS9j2DYQO1RyY/rfZT5Sfa+/MyYuN4W0XKRHOuYuagwGMWaKlbhTLqj/T3vmJ531gas1z0x7WVZIcYlZ6yBMoEipDUBA9wTT4Z5hhx9pMAqi4OgrN0665gx6APHE8beydFKx7zrTnYrHVHnxvWjWyR14ShxoiGVdw6ENmRGUFZmDU/oWFZ5eP6SjPpNF9RgcrSzBS+sZuBE5n3ykA5d2ugc8xVrmA7d4J1h2Uxhn+RNZSIz6jP3UP5xPXkuZ9kngKGpnPUmyJWBxQ9Uwobr+BQY5pHfyDSYvR7mfwRzjKkULsot9gm7AthxjI37PGQLX8O3R20hjpY15J4vC0b2aYsvQ530Wcrk96hhPTuAK/e+ej1wHzt/0lX0W+guPtjWDJc3nB9Ax/N2RDhB97aXeshCiCJ3A1O8g/nEIyObQXsWG1SPDeS0nRGKTgEPt/Mro1dP8JAf3KSEHd/YmtPNZeosC8X5USUR4zkVzbBW9COOcTO9KUhOghRMMq1jXq+Yb2yHGKtoo9gWI9CSxFwDlKEINWTmHGkSifYFREJPr0SePhY/VfogtdRr6rExYGDI7AMzhzTdsYbuVLc61tWwk/8a6A9vpT/8IH33rtN3V2t9f73V91db/fB+pzc3x+wzj3WzP9adTjWUU439udoaWnYabTNsd7Q7ByZ3KsSjG/i9wP44qSrFS9BU6ljEel6kO96d5y+PtdpUvb/9Tt9/80v94du/06tXv9HV+9fyf85yt9/ze5hBI98sbMGllohnpo4ESMbTfFLkVwsWfpJbIkoFKD+NZaJEdkLeEvpAM1JBkw5NQIaSBCihxo/n0MDpy7j4pKwc6yh67KGFfHIG//An/JKwAFBJuG+EAKONMgNlBr75Riaz9yYjEzR+4cx3wgG58wbyRvTIEkUCbot512G+NdoShqnIYwjfUoJfKmSeNb4JbIehioPc+EizpKXcQtFr8K1JIg4JHm6+SWHX7c6lKBE0qzk2I9+S9lFKkjLPBGDjmWAAZXlKYReR85A5bTumyXm0IZWsPPMZnZSSlOUSSikFLC9Kk54EJ8UhEM4noOa5OaqVqrGrOqwG7btRh36ETvzYN9V1EqcryrtehXdqf7bW5tlO3cVWYrwOu07vu6ZXba8/HN7r1zfv9KvrN/ol+DX4zfVbfcvh0Ju7G/kA5kBgW8Ymfnr9veMXi3d3ex3uDvJfxqRRoibturWOy0YnHMqc9judwB8j25WVdrnXjjOADe/0HbLtjPXyRxqpl5Q0Mj7u9oOubu50dX0j/xXQnkMnf6euVPTy5FxfnF7qq+MLfXF8rpebEz1zPfTzljG2pmy/P2jNmOM8TD1jLQcYIB4soBnEkuqkeCRIopXQOZ1mmoOSTXHRB/6GbgzWoNholMqar8QgEgWaMxg9jQI+0cs5s/EpygWQL5BxODPQoyKMV4y6ApOKXJSpBHxEVyzO4iBgpBNQlfU8ICZUJerLXqA+gYyDQm4k/MmMzIzNJMUzpaxisMrbz1yyRBk3DEaJn4wfXSnqQQEZ3woya0661sQw9s25nsYgaXSGg79OhfHYq8/Y4FBiVTqJ8hW/Bjbdg2OlpL5fqdDORB0i30jMkgySYzJKFFEaE21OihgiK+T1yHoWhqCkV8jT+4O666qjsdc5C/6z1bEuy5GOOLnvrg4av73S7e9+0PVvXun6tz9ofHWtnoOhzaHoqK10xODcMZg9YDfdSt78uu0pJdk3908qWQl/jZBJGmuTD4MGdl6Vvqk4zRiU+zih362wBVYchK03G635ODE2puuNfODTb9Dh7dz1vVagYwxkYpeMqC9L9ANNVU2ix0BKuJARlxhvHbod8bTf5ksuke9x6QX6QOz3HADteUFVDiE8sGNs0Yas5KhPT9slJS63waBZU51oiLiL/CYOUqCCGi0x+pJfriCv2Dxu4tDnZtxCj1S7U3W7l1odfw5eKnVntGXHJ8haA6e7gzoNLZPOqtTTFmTaii8tUDUyoSe0WEAW/8jmToAC+NWeoOA/fuFry7Zv2G6S00KXgtTo54QECUvUV6r4oO7wMIeOP0oam4UWnrJxoAWqtxIf4Ltc9fJ0p59/9lx/8fJCP+bw53lfdIyuW7vCruFDoAKfF1BH8FBUZUSa/Mc3Q50YRbZVAgxxGQxlHVA2ddqwudlDsd4yLh/KhiEMMnQp9UFtLohUxKbeAwFq92liadtWrSEfJ/sICBs8aYr4RjRV7AT2gjx6OH9Cpk0GmbNv9s8IfxFbD3J/Oz0BJ+6lj5mn8tDlMflY8dPAvXsZZeF5xm3WiASPBpZ7kS90kj+t717mDp8SPD+lI8ap5QtQm++Ks3vWWN7CYhKoQ6XDXiYolbFYhzuy7iQ2sCWP4ntbWzaux9tOp/7wZnNwesTaCH8OjlE4Aiw7WlNHDzAZPRPRrwh8Q7npE0wvaQTcThE7y8uUj5BbMSZgcFksNRPQRhR6kc97gPe2Bjam+xm30I9RJ3uU//BmiZPhWKwYi6uu14YDn+Ojrc7PT3R2wvoPv+069VbEgRqHZWxm7Bxwm4vzMO51LhyEz45Ezsz3TGq5bcDthYbIeUYk4oHJoJ96uJQxBQ3OygAuqnUfP8mbjSz5c/IjsuRjSm7DND4t/Uj1kYDJRarQdr+DVqtOq444+f3TZaVMpm/M2K8AfeEiqKYAABAASURBVOZ3iefiAsL54LL1H4Gl0MHi3S1HM8Ys1ciHQT4IOj/dRh8dn2x1tFsxXtdaUzevzRjLo8c04zljs8tZ/apXyU5l2sk7nQZ7UxrBowaS8jW139yCqcyUMi/aN9F4n7F4uSxNxV/kwcBaLlMAnVphJlOlYR6g7zoN61R8QcqNLZ7T/ZifJPFETPGwF+nHD/IiCeUO9tHjCTvZmERtItiEcQbEt1lWOuRw3DBP+m4WWTw1+IngQWRboRT5PLgf0pH7z34s7bSftrm05YPa/5n2K+urHoE0Hd9mPAnGH6sB3ZgLdu6RTiVN1jScHskf2OldGDpzvBplDNc7i5BQwkqQh7aT4PbcjrpR9vq0gCS5c7sIoMtV7wRsxxMVqx0aPY/tinnO3jszj6zXMBqU/IReYuxiQrDyWCYZcyWRWu7H/CKb9O9TfzKT8MP2kqb5VE3zWo0PycZ+vK52HATttE+7OAy61bFudKrbeqqbwfRct+O57tqp9gZ5Azpj3tEXoAMc/lT2mEZjF9cygaAeFndNV4WtsAN0Qukq/J6271XKoBM+pi+ebfnFQqf9/o2+/ebv9ftv/qe+++4fOPz5VvvhvUbeXw53bZI/jwJYCVoxb5DWjMZIRFUNuanlKSU8S2gkCV7zZZ1g3TkLhE4AgRdskBIy7hBDG5XHml0r24ZGjSIrKaErdF2vdZqdTvith4ukkn+SeOr+wiQ+N4Zto82MNF7yBzDwQp9Qea8DH6yAiMmIbYAbmsqTpnJuqSb8StSRqIO2EAGRUiONgvWj3FLeeaBRLvTgbUO+kDXH09TyBTkpGSkjAfC263aPY5PLJPLEeERRSkl2I6UkKU0/8CnBo5Mpr0cXUlIpkMhLhTrQFUYiTQ6sn4Fki+gVaEmZrIQ8QaVEXzQaXBtrBoc846rpsCLOfDTEIVAZ2e8bVT4cah7OPfWti7rdWhv2PuvzY/VnR2p8f9xti97xEfN9u9PvOAT65d1b/eL6B/3Pq+/1d2+/06/BN1ev9er2Hb+w33OAOupQkkaDNhAeHQhW/PEGewC2nIrvcLztVbRKhf1mrzWO9K0wwzLSpBVt63NWXzptWXO27M22/Zb0ipId40e64+zAB0Dv3l3r7ZtrXb291vW7G2mQLren+vripf78s6/A1/qag6CLtNLxvumYcXVCP58wRnbwPghaMf56xqH2o+ot+wNQ2TMn9Bzjjv1hYY8jam90uNfSlJJwUzknEzBRqar5h3ablynImq8WndQ0DpWJVWlMxYhAkStJLDK5ZNLZQmFZ2HuA5gsHGhhRMFLfSaWoJau2WemBICbxKTk5VJWwE8Bm0EhnJRqYM5ROzWXyq+SMLW7akiBO5UReKiqgI7+QTtggO+6mNoeGJAHxb6QrnSgWvzX661I4AOq0ocN7gl2mrxSyR+3ZLcZkowM6b+YYGHn2xXUkiZpyQFyJIDjVod/nolXqHqASJ5ErDoNWY9audhz2ZG34Du/e7iUOeAYOfQ5/uNLwh/dqP9yo4yBoS/4xh0S7oai/a9owYHe8cE540Ryvtvi9ZoD2yrRFJal1Rpa6rEDJxDJLOclXIx4j8WMEaCQelTQNkMumRCxLkWMQoG87YuK234N0AbkUZdsuRSll6khAAWXGQlJcri96n/oz/mXKGKUUhW3XAQqHDoW8lJJ8MBWn8xwADUyIkQ/GRn9VJrP7z5OBTqWaFKCIUvyIK0nEIucCwTf4lDty4RMUXinT6hJ6yj3rw0r7ttZd3bKYHLGQnKmtLpX6C+X1hLK5kPoTjXmD/poFpmPLUuDzDPymdsfT7XW7K05WcpupJzAL5MhCCav2aMGveOe5NNKaEb8raPjZNNmv9/nEFR37n3KmNpEzA7v+gEmjxF5Aa2X16GToFK8q4UeAeGrcKx1uddJn/fjFuX72+TP97PJCn697neZRG1q3RX/L4r2GistTg2wskuB2fdl0BuTRXTWyiLs+x2GhAxqHGeYZ1tqTNm9qmK/IJlCaNsVLeZZB5jvji9GTXjyBJW5+0sF4nuV4TrbwAjW+k7xek0ea/sFTDptYhFEijDIiM4xQ4J6axx61TrYjI1Tr+CC3FFOTHMb2ngAFxFHPE7mF5GX6TQH8m6pECh/PiVo1wIM76iJMtEaM7QdYtuTf1xX+z8Ye81GnK1TYcxtVSJfHuqQfl1myPqL0G964TjfUh7iV+SyPvfkj2Ycg21WvYw6bj7crPT890ks+rp9zCHK+KtoxNldUx83aKV7U0krQDAUdCPfwu+RMryNg7og5bVTm0FOsGAs9bcuM7gl3BIdfFumGQfn+MOqahOGX/Fv/pudm0NXNXlesQ1ccRr+9hQdvb2/19v2tXn+At+/vdMWL/JrD+qsF+6rrG0O6vZNIxvijKdHNKxpyTHuPt2udHm10dnKik6MjNu9b+bdRvdsTk6ISPgNnmRCOrdcazVd283kk2h19Rz85v9FGY1aDoEiedTL6ExB/cFvLOhXdxyCAWmAfngBdl3nAYvQptT+GNzUTxLitM+QhM8Pz0qN4Kp+J1Xq10mrVqaxLxM85ttVib3PQyHu7McYqGyxjIL3nN28BdPZ0+ocYLGMzNsygOLHGMrHLEF551Ml7m83p8dGK/tlG/xzNf7XVo2C9/CQw4300xOhM2OKeNAha5Z02LP1IRhPtnuH2wD65UaFsBQ96k+xRGgH3HLtZjsD27oFVRPd2gvlA9jj/Ce8Eup+6aVKYuqcoWf1TIIu+ltjOwDpykEe3y0xJR9RQ2J5kE28dwzLHrhHtCUjqByD5cC+ZD5Lg7IZBYiI8pzskibmShCCgD64c7VmEEQOq4Q6/TZe8hU4+OzXb9IvpA0xzgz7HIPe9Ldt7AhJLvi0aj9NLXQt1vqPo9MR/6ul5NwHzT8ZUw/g9KPrYTnN8qq3XOSYk0HErIXFbEk0lVWmVbQ1Qjc6RmOby2r9mnq83zHViP1m0dp3tyjUpUXmA8p5jmGRflIE53etOqenZ0PV8mFJ/2jOhlqmxsL5m+ARfQTPyWuJjMfVHSutjJT4Gy/ZcaXOpvL4k7xxcKpVLqZyrJuNUVTveksYGuqL5HbIOnzvp4Y2nRvujHqS+Ha9EH4g3ScoDmgPt3Svxi72S93r2bKPPX56qX+/1+vVv9Hd//3/oN7//b/rh3W/5rrnCRFUpRZl3S4q3axEVq/mboMHyjdD4nklYzSmjn9SQ1dbwTUjJyUZWLh2AJtJAXJMWhlJD15ASZj5GUqZtRpKiDn/AszQy3hoSpK4HjqoVwA+S2JUwL/djyEX58A7m8Y0Z7sjx91wc/vCuN/W/TTbwQc7vm4m9FPUy5Bd7k5lE2QmqNIK4yPv3mbcuy3j4a/uGWlZFz2hQTd7iIO0RNkg3dNriGDWQqelK5JpL2KiBkXnh+EdcE3mYSPdagkt6cs35yTmJpwGPMbmPbeuJvvOIs12zS5XMKa5OLZ4labaToUUJ9QkJXr6Qt5Lm71DKFcn/V6tRlfE9amxg4jQm2laaGjrJ7/LdWv3ZkVbnR+ovj5Sh4+lKd7ukt92g73SjPwxX+vX7N/FvBP3DD9/qV2+/1W+vftC3HAa94ZvmrpMO66zK9+SYC99zTXfjEAc3B2i0HV/DX3y1y46J47tnv3DHPsGotSnPP4IaFVo9Vhg71rm5vtV0EHSlqzfvdXt1w/600+XuTD9+9hl4qR89e6GvTvmu2p3qs81OF6loy/lDfnetjn3iClsbbK4Zc2vsr1XUMy786ZRjIjT6q8r+hO8xYKSH/iNfXBU4b+o0ElKSsMgj7jYVsqHKJsjGLM8lq7CgdaWgnBGlCR60lNE9kBMwiwUlPhqVlLoelFBTTpR9uJ1CFS09QoJP8pXMocANhyRNiDSPlBImc6DgZ8r2TzRETPwWZTLPRL2mE8jTdEU8YNsCnG5MJG8KBd2waVvjv7Ht11rx28TsOtDz6eEdneNFotHorl8pl045dUqpKFlPaf6ZKnCq5KKe/BV669LH4VLv+Kqoo2M7bK2GpFOtdTL0Wl8NGr95q+tffavXf/c7vfuH73T7u7fKb+50fCh6uTqOPyl7tj7S6pC0VS//b+pON0c62my1Wa+V+TJvxGAMZDVemsn/mAF9KiajkOOolCWvWZXeqgwYU5GR0MmFNhUUkiTr50wbkxKyTH5KpOEFr5RkYAJLCthWjC1iN41BJDAeZx6ilFAKm9hRxkxRoc6+67XA6ey6JVXK+sBnZGUemJQHPh6Hw57fZhw0IKtMZmaBEj+FMoUdQ0ccbKMrnXr6q6M/C7TQD5l6EnKBlDvlXPCnk3KvyrS9oS/u2lasPOp3L9WtX/ChtuNQaMM43yG71GrHy7w/4bCg16EWaJZfuwP+DkRhNGj/iMWRUqZ15ivpStCjTeg0ypBUgDa0e2Ss2C9ozuQn6mERRb8RNxxGM09IGSl3A9xOZQwWxnZPR2NFBuFRxlZBRw1v+QjPYIPg5dmx/uLHX+mrsxOdbwuRqPL/AnlNfI/I32K0E9d44FGxA5nvCjUgtHJ6ur0iNTrpNgN7bz3DeYb1jFDjMeXBxO0cooeReLGGjIeVAjhF+6gGIU7ylCbqbNdn0aIy4MNAEcP5A5muIfqDeHGH5LFfkR9Sc85Z4LRBJrftYT44SyeQ5HaefYigEf+gyHGFnsxzckohjuYQYZHpJHAehNu27EFQP3C6GZQKCv/QHryINCXQneTwjAuve3BY/MRNGQYcFj/Iox8+kHykQzVPVGgdG/iepjDy+ZreD3eM4ynyK+bpdrPW0REf0UcbDj22OuXw45iN/vG613GftQEeez1WjQzNVGI4XUibhhz+4Z4kqOJjYX56rvbMY6PEQc8NH/m34DogXfPiv+aQ4Hpf4cHdwEGQqfGYd7rqikOiq7uRQ6HDR3i7v9NbDox8ePSWUyXj6v0BGbocKF0ju6WegXfwHO7J9ZLVMUY2rFPH214nxOVku53W+G41Hea6UZRrrH80jtjq44vmc7O2+Tllu/8n7h97PuhPWk4bU+rx0248oDKkHvBYb+Kzl+mP4LxKIyoTnNJOeujdQ8g9j11PZDK/Eyis82vGSN/3Ea8IAkqVuAyMs0psBta2geA2UMH016SDbtl4+d+7uKX/bunvPe+VPb99CzAG/Asfv2sGeJerjI/ANGxjLV1R/27V6/horR19dEQfbX0IxLt4xW8Msx3C94oPI75UfBJXAc7y5LbtEb/sc9jn3VajDBFBHkEgNkuR7IK00WmTP4aGwqcwYgvL05PChCqqsB8D9SEiL1N6ASsEcx6XohueUixFXtXAekKoKIs+pb0OWtcfUQZ7fX0KVnUcJsqzGHPdzIHq9gaQc2f4jNwLZoUaU/m5DPlTGuX5bjP9U0lCMWEnaJilVuriKdfr+s2bJuQpdPTBZeEcC5nPc5yREWRu9Cc5RuHnexGRtM6HcP99iA91PpW2C46DMeXbCpVwW9Zcb/QeAuYHa3W5AAAQAElEQVSWQMhJBqUQ2zDmNzORjh0fgaz7kqgHHzIeDCkPhZjz5m3DOgHyQzkSxAdqUUwxlM3brYSc14TWzKkNB76ZeYeIvZGfgqKJYesWRImy93adRWJpgxYevZDN1HLYP+m2P4mAFtABVh/Wg6zCPhA36GfmAz44wob/rSCyxDkBe0VpaJ3GwEq1PWA0zyaBqaRYE7Ah/HddhqirAfEL40aNNZBpv0CVWGc03KrxYZyHt+zdrrTOV7o8li7OpNv3v9e33/yd/gBu7l6pJn6j3I1KRSoM4gJToBmIcY2CfDV2mAvk+p1uij71nl6kU8rYKCp5otl7aiX5mnTMUSY1fP1jmHT8dBnv+02pyqKwluLpZFOtDVvYXBQsBk42HtwKSmgQz7ctZEUbsVVRMJptoUdSsNLMz4XQVKCOTe4Wr2kjvKllLtfQaHSyeaYHek0NO+Fnk+xstAfZlEyRL8otaMFnSVmJWGYAg17TyMAYeG8ZMT5aqCmlpJRBSiKh5aJ2WCuBDEihIeuGM6TlxuKw238vsxzgpsMQ83ckbQuWea2owvcAGco8DFvPSLOUnN9U6W+DT10ZmlTIxxp5yaolKXdkcPtbieGttMnqdux1zvjKvdipu9wpX2xUOQTaH2fdbpve9YNe6VbfDu/1u7u3+s31a/2KA6DfXL/Rt/sr/cBcuOIb5z0tuAXXdMptYNCBjhnElYtUilJflEvhmzjLbTsQkzs6+kAHH+jnPS/KkcOZBu/+rvCYmqYce4PD7ai764Nu3t3pmgOd69dXTMU75mDSOd/nn3Pw82MOgH7y4jP9yP9Q9NGJnrO/O8Hemj1iABsbnNpxCkaLtWF+9wQtU5fYPzRjrHQTscP1uPEz6PIg7TEW/SrrNSXHOSl6KdQSRlPDDg20spHIKSkrlww33x4cBrpERR7IhqjEGimh646mcIOmUiTKNyVnB8xlHinxCLmplBDmQFbOgLw8Q1z26TEQxd14egCiCqeFyJf1hb8Ldftd24LQQZiSJXP72bV4bux4uazpkHXutOEgZcOm0v54cRjQ8YbQg6CyQBd0Cm1NWcq0Ic1emCbCXLAfPH0lOrh68BwGHfiYGDjpG+jwAx8Ah6u9hrc3uv7td3HoM/zuB/Uc9pzts77oj/TT4wv9/OKFfnb6Up+tT3U8FuXrvfq9dL460lG3ZoHvlVN2qzRSby1JceLJKeq46TRAD13SHo2B/nb/RQyTuJIa/rccrKIZ2MqlwCdcbxqJZ3U5yjsWTo/mQy4FP4+H2irhr5oWE3FRCfYVhiX3i2F71jEqA6u6A/A9l6zMm75wGNeBXDoVy+yT7WCuMSFHNsmxOfch0N2d9tADm/iRgwr7Z7sNH12XqeKiMH647bhOreTQPzQNPqnSr1WFUj0v6LVqOlZe+aDnpfLmQjfjSu/viu6GXt36XP3mXGV1KvVbyqyIQxbdLM9Vx2RgtzsiHVV50spIzzyVVibyEgePD/P23SCbUsJuiv5RLqQzH7CiP4SvQO5zGpallHhouaoczkzbOlBo10RF6wxijHrCYqOiAt2us55x+PPF83NOqc/07GitDTqZD5Y1frJFicMgHyhJByqiPbQKhtL2xbDsMYTGFAFzzlm0HAXLFmQ0jWjcI4vWdx3Zbx8ztJkVehGH5MmD9kZxhNWtJU0TQwSrgTYFJZ91lnSdQJowzXqLpwi5rW/A3ufbAWstcvvtlwHNQM05EG7nB3jYD0Qf3Dg0S1CRmzclZzkk5Ajvrc6CIDwaeYbrtg+I7v184B88Dh361PYCEVsqmit/Wgbj3PcydM0jijvKByfG6sQ8zp8kNAvzpeOBk5VN6jjseXEO1Fi1XXcc+qx0fnIE3ep4s9IxB0C7vugoZ/ngZ0uLljHYEchpHLomwG3L4looLDWJUhNc0x0dbPCOVYBhfMUHv8Evb3QNf82BjP865+qucrAzTAc/DJTbQOVASGDUFe8DYzossow87LG0azpIIo2Na/COdf6N8f5Gb25u9NqAf8s74Mr/gCB51/xygXMgxfpBXZwbiWaK5vMuysSl1/nJVmenJ8Rmq223ZXRnZdrutcPtNVym8RgBt0URfMcl2dgkwTYFZ/5T5L7sB5m284FIru8BT3Mf5FN9Tj/WsNTr3gTFGGoIa/TepGkeUfSl68+shQmmYzyVTAy6aKIQyUphi/KmA+N8sRKZKHn8+xc6vCpkGmADtw8MvEuA39P03f4wKP4KiD6Z9gCjbjkw2juPzmI/FuY7/NisizbbtY44CDo5OtLJ7kibzVoJjZF30x2dOu6HiH1Gv8udXM6xtq+ew1M7s+yjoWhVxoIBiTSU8g95pD9xp0/IqgO0yKmMe0nNOUs992IYYlwMidAHEM73pP/YzpyhWiYuTeSPPt3uNtduJdua2k6POWHhDCcfYxZ/TCa3ZvmUcD2z4B8h1p1hEvHO0YduRyLu2VBWUPNZwSdkMCQUV4onekGXR2WMz3BDot1T2hoWeSzEmLBgzmfQcKO3ZIQiCjP1vHIMPwY63G6782DDoumEMdI288BMOU+eKHCHCr0SvoQrCCc6hjrJWSeSwVtmxtR+Wn/KffwscvgssZ+hxxw2tWyB53z8p5QlR6ita39wKFToijCTXBmSpd2m9iF0kf+fv7Nch9ffwtoQ4P2SMZyA1zD7PrJ/qlRsP73HRoVWWWJPOtzuWD/XJHpK9YyzHpqhEG7bylDDPGzcjVYuqOatQD2JHWJmp5/48O3bLXu4Ox13B53vpF036N3r3+rVq1/r9ds/4MetOLGiVGVMNmDTSQ5swmbiDWMeAf64giQ1QEoNFuj+apYqpaTkOeH+SRk+oWFA4m48QaI+A0Nw90+sks+TDXoFPvAwtTCz/08JWwaCiLG/OzBH8uldsSF08Tf0nAtPRUopzfAYwkeRNmzfNOACEqrylfyY4SpHNvmB2cfR33gg6sKfoOhbN2B/0K2PdOyL9VBT6Mi1TP4IPrPY5lSUS3FKFOcAaOT9dNDB3z+8wDCrlJIySCkFn/TB5Y8BV2Zk4gLodJimxPsx2SdoA66kuSJ0G2YMz2z3gUdJ8OSZOm9CRoJR6leC5qykLOG/9UYaOdJA61qeU1ZGJ5eijj1ex/featWpBxTRnrE78o3Ruqa8TipH5J2utX62BUdavzhW/+xImQMhXay1Py262kk/9KN+P97oH27e6BfvvtUv3n6nX159r99yKPTd3Xu9wu67ttd75sgtk/cuJ40FP6k/+1CZb/7C3jOvV6r8UqchH/luPuSm97zor/kF0Xu+NW9u97pjozeyYWvs+fiAUOa7vGOC5xF7VTqwt3v9w1u9+vZ7vX71Awev1zpeb/XjF1/or370E/2LL77UTy4u9DmyF7nTM+J1zKZ0y0bz6JB02nqd1l5H2FxRT6LO4fpO/k/D0qGqICeKfD41kMRUUlzE2YMp0SMKIE1JMkqiFk1XSlkJSIkfKWMnC5p4GBB3+PRB3+QBgGiyyURqUcqKgECKtGX5vhJSBMJyNCTyjYRuDmSllAIZaqSU5Ks9eoQPNKQB++KBFDJsW2bV2SnGdJvAgKu8ZazbKBf20Lf1QoIDb/XQnnYUNnGeAIVTWx/4rDl0KHT8uu9V4DOFKkEd2fD71NUTWJTrSxEanO5BWdW7MWlF5y9Ym6cjy11TomMbv/UdORn0YY9xeHutw5trjaByAKQ3t+rf7bV533TC4c8Zvwm4LFs9Y6P/jAOGM3BUVlqlTh31b/q1Tk9Otd3tVJg4uK8Do8AY+6TKwU/bcijBpjQGcRILfiU+mi5inVKK+FvQeNBMBYWXkuTGJ8VleSV3iedELTVQeaJH2uWNLMwwVBMM9UW5VhmjTY5rpa/cT5VFh2ahjG4pyqWoEH/3RS6FdFZispZcbFyNRWvko+nApDzs9/Lmeg/de2Fksg7kDUwU0xHqBdoYKLcHBxY79vYsNk17+u5Afw214wOs00ErtXQk9acq20utjl6o9BwAHXo+CDMHQb3y+jwOgToO5Up/rFbWGlgEBk5uGVLYaSwzgPa5jcZI9CuHQK1Wc4HmduPLaD1T5/FyoQkaCe2orMYpsHKnmgt2fUwCqqbyEQ050hOwQwZ8pSRNoCzeyhuVPBBeyvVZmqKIH3Uvwiz/hcGXnz3XVy8v9Nn5Wrte6ti89CP50DVRybRIbC4qLx7XLi5MyhVhCY3xHiOjzSnLH7CUoqCdXEC7BbKBhTwe1I0ji+oDXCLzyHg+0fnJ3FvMBEWHJoowRmUV/QBCyyDRiolWWqNI+2BomMtC7m/r0RQZ8VEykgUe+CzzoYcD0VYSURePuoBiiPEJv80sCDk2gpIdNkwRTIGlLWEVipxy3GiRD9MgT2+ECKYnzHKHz9TNOF9E1vkUlnxTt42uYL4JVPlgIYAH9so6xuKH7TlNs9EITnbccWgc/FRnIM45a7PK2m5XOt5sdbw11oy7XhvmO9/29BxO644oHFhrR6DAOisoQ1TFKowbhqgMzz2muwzzLA/TX/nciblbdXUD9hzg8AJ/y2HPFR/6b28GveXFbnrFy/aagryHdcvYMvbQPf4OuWOsdIyZHvoxxtKzoTDWUMAaPfovCtlYsFhI/ILBtCEbad2B4N5wMHDFAdDbd7d69fq9Xr8B7/iFAL75IGqPP6hE27Iw0Uk7NidHxO1ktdUR2HQb9dhMViDqjrExsoiMtMXxp+j97T4K0BfW+xTotHv9/zOM61nKN+pbeNNI8rBOJRYNWP6PoyjRFx0oOcvjiCZHE6ttBVhpoZ6zEZLZoOvx8qjicgSS8hI8MP0Ic77H+cDgGhi/e8aLccthzi19tPdhEDEegKuxX6u+Z1z32m1XOtpstabfC/1jP0f8auwlzOvxZecepxfe43vh/wTa0HkMkve3q6D6OVYPPRzy0JqjZbIg5MvjkbAsso/pgz3xXpzAcP9YcZa42x/D/eYs+2q6oM799Nj+krfQBmNAPnk77zE025woRZYmmpKcsmks714ZNCQhT+RPKMr0bfZYCUjZP8FnNOd7Zj3+3C7DHRG+uEGozUQxNlCoAZJkcLMPgJ/1nP4ICChis4HFTrsXTuUx8cE9DTKKR5EPMqOQ8yY5s2FONLRtO0BmpRMN2LhdbTDoUSrsTGmePh0MwBMvPwNznKzfMGBasRtxw82u69WzYSkZRe4nRtG3KGHIiIDBLzG2vyT//3a7jjRIhvdWibjEPkuK/ZfYyzTeFI11Y4RW3hw1qBR7XXExphLvlZxXRKFTTpnlqQt4LZneg5X926AS7avYpjwVVYqzdVWl0eYbMoelEO+Outal6rhPutj2OiJPd9f64ZtvdPXmtUb2cF2/kkqnO96f/s9dDqxLI7xjnfAjY6ykDp+KEukkKgJsWdUkJX4UDUlyGcsMxUWuvx/QSaRT4uk7wMMyoZ0qz/YAjFfaGRI+SEZvPsjNlC85K+WpbCXPOpiZb3zAHPecNkEDeyHzseZYEAAAEABJREFUgzJKlOeOOJesrivq+w6UiffYIugdKOSXkmSklLRcdolQiderBr+fWfu9rjt2Rp3rdHUu02CaZfgAy9xs7BlBdBp9aTl8xBDqMpm25pRl6rRtVPpmoGLjEN8I2LBB4Rv6wkc41IlFxi4JTEvUbYQP8EGJqWWJ8mgrIXcnuo6gTqPj8sb9GKOOtvQB9kdqG0Ov8QxLSMgIHTuRsZ0YNUkPP1LCqOu2D6KkEaVLUr/uVHrK8YquHeODTZ5p7ZvSNivv6K+TXt3pSuVsreS/CgID3y23J53eb6Uf8qBvxmv99uatfvX+B/3q6pV+e/Vav796o2/ev9P311f64eZKr2+v9fZwq2u+c+6YNwfqr32R2GNp0ytvsL9eq9KeAx10oPM9Tw78IufAXuBA/7cDnbZv7NGa4t3FmuC/5L3l0ObqHfbfvNNbDoP276/5pqq6ZE/w5fmFfv78M/35i5f6i+cv9eeXz/WCvdxpzdrcVWXOCir7wPr2VsJOoY6ej/ye+VbQSQQ+MQZwmdA1IGLaiDFUXG0GxHfC/5QS/aDpSiVLCBKihP/+F7xpu4ykqXTFujHQ6OpFWL4Sjwc0bAjj+IZcypQNECxqEFlyPc5J8g9JQSmXlJU8cK00Y6q5YcUQF5TB2IAnlv3xZPAgDYqPAs2LhsGA9oAckB1o2BCWRM1SkdTT1hXB24xZaw5oOoLYHZp8qLJi49azAPQsiut1r5V9o4wnhRciT7zGV3lh1V1xWLDig38zFG32RTsObbZ3WTtwDL+7K9rcUN/7qvyWEfH6VvUVBz7fXWn49l1g/O6dxu+vGK03Oh16PS/H+qw/1Qtw2R3pWGt1/jK9GzWy0fRk6Vmwtkc7HV+c6vizC63OOKhgoN7kUTcadFtGDavCROmV2YAK/kAs9ryEGm3JBrEuuSgbKYkbaSOkRHfu6zH6uykX9EqGZvQM9JXQB9hx/yXbyR06IKELUkYXlFSUS1EyEmUoaT8q46NShxdOU/clXSe6SyklymQl14vtRH8YBZpLkTcBhb7KpaDe4mV24Evvjo+4u7tb+b/FvOaj6vr9Xu85eLu+HnR7Q3z4+LuBXhu3Tde3Sdf00/V+Bd3qejjS+8Oxbg4nqp3/867nyt2FUn9O+lR3dcfhz0Z3w0ZDPtJYTlTpq7K5ROdMe2358CRPm6BjXbEedHw0Z1UmSGMMN/oCjyVy5DSNtsxj+1CrfDDl/63hQN7ABmnkU3fIK+rbUWKN3Z5DoBX8iv4CHPA0ZbWMSe6WeHBbBiFWnXrKZxaNRsxbG5TwITNWSt2rDLdsDga9OFrpZ5+f6UeXW51ScEPfbEyJ+bZnLFFHHK5xwFZVo38q+XeHO3w6sNUZkeoRrPU4jfKc63JO/TG4KRndiYqajYK6AVEh13SyP3ETX/F7yaxEaamrzmUIcWQPPJ13DzOuKVMrqPCGbTvrMQaED+m5nQjCtmnYnuSwmuSkYYZPoA5VllfyzJs6vQDxZONRvQ3eUQmyPBwe5syUpB2MjUkHHnk2aNciy/c8JcaP4VBGPThgnyAE2e1Al3YynBiDCjy0U+ErT27rokhm5QP6dn9D3hA9se06Ha1XOuald8w6tWO93RB3r7lr6Fq69969PY2HEY9HcgQNIowFY6lx4MFSIMNLJu9SxWHOoImicI3wmrXgipe4/zOvW+Ifhz408HbBQeLdPoHa9syfAPyAZ3tgOuROFX8b6Qo/pZE5DQbmT+gR+wFUA32XGXDedXje3w0H3XCocIPTt2wsrvHtlkZ4rbrFV5LETtQurfo8HwJttdusdLRZq+8yeTli4b7yX5yYLoiMx49K95CG0DsTT/KD2/YWfJD1KJloT7LaI9k9SzwnH6Y67uszQ80TGVnH5xIhmPkPiKugKhmFWJeuUyaGI2Vcx8CArV6fLJjLLmM+o2kRqhAslZ5gsq5l06xko8FblskDopTllBgOA2OqamDXvx/utOddc3u31zWbs+kgaCQPRdpEV2jFY7Pttdse0T8+BFqp411GNnoD850BRmycDlCX4qLeyclI+eGkVT3f3E6nzTcKjii4uQusdw/yrHsPM8iW20ljST9QfAh/TB+kwSGqSx5jWWBKR248+B2HFrAE6x7lgzGAdtTP497nx3zkV95UE8iixQg/unOMH8ckFD5QdJIO/aiUBY32yH28wMIAzjK2FAjB9Ah98tyXATF2jIKZwru1J53hM/2dVRgHCdtZWb7TzEdayDRdbn9wOMsdzYg0D7erWSGAYFH4J+iDesbeBEo/ugsdsgAx9qIuOqwZzCcK+iZzumt98HmSzE+XXVh41x1J+DBgisCk+YF9knHbImEhGsFFnJxhtcVOxYjHeLKWY9pJBFuTssvBugAdmvAxwVtqSg59ItQtUVyJZ8LWh9CfeEV56khN/KJqQmEyZmQZpzPtS6qMg6rU7SdkKB+mGRB4aqqQkffnAGqAhzSSZp0R+7MGsv8dH90yEm9pw55y5GO7UhkWqEmi2cin9vnpd+iWoJ7yfvjs/FwrYnL39p2uXr3Vnl9IZ62ZM+wp65b9W6/DkDXwbTN6P9owRU3J8UlZOSWllPT0SiFLKYXLlU71d1JlzHiNarZDgZTQyzNITzcVpEb9E/AeMTxxq7Qrytoe6RGfyFTmw7TwYZ4TraO42B+jGkWxbpVAiicP1HhK0GQGP3DYnJJ/8EmmyAtrWC6Fpawol6IOlFxUoK4vpaSUjCwpRZ04L5oou2cfR74jg+Kz2x9gwFpeUaooB+gwVHC/qdKGEUz5mGXzjppNy1eDayhHvm3dgxwrWgm4KSkle0YqyW12iEjEbb7a1gxqCvncGsUcsT18EXVQZbTN5SZQHyUaFbWSVKmrmmKAYaVmSj5No4YkO9J4JJANFArIIDUpN+ECNolL9DV1jnyXVL80clPHN2vus/j0UWVSDWnUyJwxz4e6yiYBxuW2SEdFjYOgyuHPcM53FwdCdxwOXW+z3nRV37dbfbO/0u9v3+p379/qD1dv9Q2HQN++f6PvSL+6fqsfOAx6zUHQO/Zft3z/ciwg/9HEsFqpAn6Do1bY06WskbYPxGmwz4fKFB018H3ufzOwsq+se+YzY2EA42HU3c1eV+/e6+3r17p6/Ua3V+/kX25frjf6ycVz/eXLL/TXn3+lv3r5pX58cqHLvNGOrUG6utXhh3c6vH4nvb+Tzym2uWide77nshL1N3zNRFxcaQYESXsAviqRBsL3bAWDfoAk8hqNOKiyAV0T/L7P6rrEYsBCk6S87ngBD2yEBwbsqFwyKKpM0JFBUw2qU5IylXSkC44FclJJRRnHU84ogDRDuI6sUtCgPTLsV0PWcBaiQBFljcajUVuFViUWm6QRfkKDH/F2VJX/bGuP5j5VpI3asjat0xEHNmeHomccuGzfVb39xQ/qOQw4pUM2dPbueKujk614xyh2McQFT1Vp0+HmRu68nsV5//1b3f32lW7/4TuNv3ot/fqtyq/fKYP69290+J/fa8S2/uG18m/eqv/DtTbf73X8etQ5Zz7Pb4s+O6z1+bjV5+1Iz3Wkc+10AnZaa9V6TvyJlcTgB0yKdrJWujxW+exM10dZv7rlZHP/g35b3+n7stfNLqser5SO12orBqwnKTHABP2Q1BH7jphnB5WB0Qi4PzhNG5PRqsn56BX6LCsTA0oTdrqVcDRRjMWhAeQVYCuhb2T6WioIsxI0IRc2GCpqFMSM5H5Vki+PnUZfNSpujB2LG1nWC9M5KXWdStcrF9qDguWl9MzJjTabrdacznbOz1nCthcvukqHfWPyGdLdbdb+pog5rmsO5e44sLvl0Odm2OimnuhOz3TovmCy/1Rp8+cqRz9XXn2l1iGvR7wgjxhVx6rllIOYY/R3HBZteSUfaSznStvnypuXSqvn6Jyje6L9uAa9DgN+c1goFWV8pIeUWOw0HpQ0OjoiBESgQhplK5D25OxzxzjeqOZjtXyC/BhfNrpj7A61V8pr2txRNkvos75CiZCTcJZJHfYzfSclspIEv4ff49FeKxbIZyyWP2Fc/eRiq8+2ax2jswNY9xqMZRKlqFKeGz8FMkLTP44BjQd96+WPynnmovaJO0/1Rk6J5/KwTeH947RlAR7hJ5TKPvDZPkxwWeuZWs/URR7Tif+gnRSqAexQABYm7tlMnShvRuehEmnzZgaYBZMd9zdlOKAdAqShFYwzyKXoZKlRvpFyjRM1Z08Xir85T2MNqogisqDoFSQlk5pk+Z6f7E9WZp66EqAUv4FENvNOVyw8xjCnH8pPWn66E4b9XofbG+wctOmyTvg4Pj3a6vxoreN1rw2+Poy3irXRI5eVcPHVlokEPhzqqANzZ8R4gDZ4oLK0M5/FQa2C3pJ/i9s+ZDG9PUg+7LlF4P9My+k9NQ2PwS8G9gZl70YxhwF1UoR3oOQxPaLfHsHpiv8VmYDpghFbd3eDbsAB7Nk0DNZhblfWttzRamDaQRNrmW0N6N2ifw3ecoh9xS8SCJ9DiWcSqtrxDjg9XeuE90JPTAsfBJmx0Srvc8ZO46CiwnvMEDkCWKOsHy30qqa1WUFpJlLNsKWFf0pd/mNk1qOnsM5DjQ9cVMAjJPRls6JhQRbrop5cmbmOOGQJJhPrQnu7XASryqHPCBoxG2mEzTA85LEtYu2CiCN2AzqGD7P3w8h4OGg/VN3wTr8jXsbNftCdgczyG/Ld/wNGBoyN+IMZ1vZRtuN+ukX31od3B2Toc0fNnM3RTysds69YbVbESMR64P0E2Ft4DdB8mY++cj0GRg7Y9eHTwLvafh+o+HAYqHeQ6/VfI+1Jhw7U/D0YO5E/00mnarIz8Ar6EFV1rsc69ofumWSWG9Q/QkfTGfbZcOyNiJP9/xDo22bk07ZhRvQXMVgoLKND93D6U/C4mUBJ7k/pPBVnVB7BgwfJ07uQNCB/0v1gz+YYlsqMyxKQSs7qQEGNmzzFGNAHl/M+EEXS7QsmRtOntazzx3AfxPtA2MZjTNaX8pFCl667L2oZopg/5jX7kpywKVNrWyn4Tz8i+/5hZnykiCFiZkHFvnOnCiv7mxqsfbKKY5lSVkLPPhjiaiDZD+j9ne85oU7s81SOPsEEad3D+fpTr3AwU2QG7/vYX7H5THzIJt4UmfU45QH7lTorlgd8GEgLVCUXQKfhc2O9diMba5Lnkrww0+CEPLEbLCCz4zTf4FuUk6hWlYZUPGm0SVwF9Fm8EquOSqcXp5fiW1jXr9/r5u0tv0xOaG9V61q1sb/Uhm+vAi8110vExZVmSAtnqrgSsml9TaSbGvv7kXaPtN+o+G6DuKaUkjJMykkB+WpSAlEX5aHxpP6mSqpSHK6iJqmUpI62ZGyQpD6e5OWalZQlnpqvBP3/Mvdn35LrSJY3tgHQxzPGHHfMsTKrqvvr1lpaSw960///Jr1oSZ+6OzM7804xnsGPu5ME9Nsg6cdPRNxJqmyJF5tmMBgMBul8y7oAABAASURBVMNAEh4RN5A/gDqVD9wNylA5pBACFqIikyuGBG0UaSuRDykpmFZEaoIQNF3+Lurxg27Lhz39uKd1PDCm/a3jMMDfOnUvRbeGhqnf882VXWYKCsZI7LeS49djuMNwz77eYde2c9UbWg8hKIIQo0yFdzq6bMs2M9F0pO1DcXwpKMC9iBRExk7kPYaWm5dtZWtIoo0CW5JUUqzIyCbUQ5Eovo1GSIwgNwUFxiflxPxr+HYO4jwHpaJCfNwv/3C/51uo4/ltmkOvyOQNjWgnK7OO7tFKqWNsOgUbSi1tdtrNpO06aXc2V8chUH58Ij3hK+ZypR7Zdpl0Q0ffl73etBu92t7ou9trfXf9Xt++f6dv376p9BX5V5sbveNF67rda8t32g4P9kHK86g4nylxRtDwg3jD/BD9y6xX/+GMdrtXu9lrB7ag5ZnLkMkx73PPD0Vbvbl6r1c/vNK716/U3dzK31gvT870h8dP5UOgP738Un949pk+P32kC77tFp0UeXENHCwlnp1NDqzpoMQcwjBOFeIbFJ3Hl1Ah5EZhGAveDyh1DmQxTBSSmAdVAbk82SKzch6DjBQC4l4KpW4wHW9THcGggiJlMYir3tATGPhoKXYiG8HwxxVVXQqqJRK5MqEacTvCSWHDoD2ZTijkRA0dLtcwcBp36DntqVqAN8WVkop471afJFNbCUzw1Bat/A8u76POttJi0ym/42CmDzqdLbTmbW29WnKoMKc97NU+EweCVXgRa3nBaxjVyOD2bzdqf7hW/92VOFJU+v5Osx92FXPo/Iet5q/2WrzptH7f64xDn/O7oEsOHx63Mz3lgOBZXuq5VnoKLsOSCbFUwyFV8oFBdZzOpCTxS3lYL5T5WOo8oc+S3s1a/c/9e33TXetV2OiK/HZNf09nKuukPA/KTPpMZEOUErcUAyMB6BrBU2GDKWwwmT6ZD2wEkWgnNkHPgQDvkHpjEGWEkDqMEfVJtgzEhSbzQlivKBHZgIINLwLD9Wu5dQGWMG8PsTaoU4zf1C7VclBMCTRSiugGDiYL+aQ5Bz/r1VqrOl4LzeYzNSzMmBg7TkkzMey7hk15ptzOoQvtto1adou+X6oraz4iz/lYfKQ+fS4tf690+m+aX/wXLS//i+LqS2b9pbbU3YB9XivOHqmkS+10pivs3LYr7eMlB0CfqTn9QrPTrxQWL9QLnXbNC/pCLXUzyzaqUSI+iX4F5pL42Iho+tA0RNXLfe7pZUeujY36MFcOJyrxQmoeMZ4X2nUn2u4XaulDWpxLER30C3CqoU9wQcq012Gs3Us8QxTZtBLybr9R6Dd8XG91Erb68mKpf//iqb5YNboUoQAnYM78yGDfS4aahfoZSA22sxBjcwbvBt3eMSIWyKPE/ocOPP7YJ6OH75nj2UgzdG3HdSK6IKNfkeQl3plHqwOw6EidKDvkB97lhnVMKa71nRf63iyNaqAWHreV1dFYRY994P7bDuJqp/LUs71jIKrJfcs89IYybFvqDHQkcENyfkAe3HFmKGKW0H942yvQCVap4EYiBoNeV30d+No+D90M3Geqjwl/jvSqkHylGJv6yDunDDtVJiFKHh0IIwdX+4g9clStDfs5YvVBx3f6xTzf7+/UEPTL9UrGI/axx6u5LucznaYoz7UVFZfgxKDqCWM1A/mAGfMNeG3zMma5x4JtXLfM0WsekO/Zn+s/uty1ujH2UGQ3basN2DMRee9gHdEA7QrY9y5GGZW3DBSQk1SgPX30uqxAieTQHCDKH4DYxFEWkuh7rBDtWJypaYgrIzA6qNFTl66wL4nDXtBl+MwBUqsb+nN1C+WFYLNTPZCimpaLyD440wkHDOdgPY/8SpQZw516H7zxy1bBjnVD1OGq/eBGyPGIvqJQaL+YHrTumQL7a5DRdzI16gLK5vDNBaDuV9Ca8C0w3mJ87ZBVM2NmiCsij/gW4GUFZoTLpnlnyy4qVDRPVQ2IUNAC+udDigpsVIo+U4iPoEzMAfK9gXxfIbUYHuYBcwUfOvw02pyoI+0YtOlwcbvrtWfedcj8drZczBifhc6Y/4tlo8A8sI8dm3PPAZ3oN+ZreDxMgy+id6rre8rbXIs/E7W8kDemfpj/KUx6VGOvwz6BcpuG43hct6ehQV8q6Blus+6PGHhAu8kWY4suxfTHfJY/Xo7h9w23NcD10Bnr2A/D9d3eQ2T8MAZ/GCJNoPrEPqCOq+Fy04dw4I1JmibmJynDp4pp4EbtQD5gLo2IzNfmwEelCCRB4DPzALijo8dskZRSzp1q3KWQgY6vqWSQeT0O3KfvQzlG3EZt66H9B7VQyywYyCjOjCEhtsAYpfck8nYXq8GhODM+96Ufc4NWlZu1P4Z9Q5iJXwE2aOp8Rl4XArSqQhNNNiP1+0yCR8Sd9rFVYlY9IAmqz1EIfuoeKE+yyGBMsEy/4rJ+Co0a3odsw8HqeXD2/vft+o4siwJ/nAp2a1/oX2RSJOA6ASMh9goefBCaXOdHTJE5EtXYPwyEuhPYHkBPyGofpdpHf6AP9od89t7CSx/m2XeWEn7tNrfq8Sv0UqJC5nsosAGvZmvNeG8OvKOGkLAY5Hd1Xvnl93ajHgzUkqiITgyNovW5F9sqwjbrmO+JumewcHt8zB68VBSAglTkiwFwPQSlAll1HgXn4UsOKtA65jEohIgNAEUbqwXrIE42LYUPAJlzIQTFCTEoGApCAz+YKzSQQY/Pdd4z97Gogsw6ikU2FagyICikIJa1GBaFIJEqShHPj6KeAx2jg/IKwkG92P+wlkUsAbGnmaqbOczJBJlEm0GWYwbfBr5ns+14sfMPFabOuzyEoBSjUkqAcYAP9iJK1eF7gi0yrmQH3dARAnJXCah4SkW0LXMekeR40VaoGe7wkXkZiIHghchFhXqYUsF2hYXAYQzMjQg85wRl4PiGFLqAWDCIaErBbWE34+fO74ysobZv1RVmEetDKSs2QXEWFEAhTwnP5V77pgyHQDNpvwjqVpFvZTLnS4WLtSIo53y38F28WwTdNUW3odMVz953tPWa76E32xv9wOHPm7uN3nAA9H630xXvTtesoRvW0k5RXdMo8wOdmrmC10tqVDgVy4x1z5lAy49GLc/+no+lPXB+x3vAHe9tO1APu3Z7bW822txca/v+WnHb6RRbn59f6o/PP9OfPvtSf4D+5vETvVyd6YJvoxX205Y3EF76wnanhE8z5g5eiF6KrYS3EekwHrHUsGYVwj1B8KIXGi5P8kKwjZgLBoLmDK43HMah2soxYygPg8BoZqp6gOSBBDWvohCCRJJ59AL2onlJHtgSXBiqBG1smtfDK7q2UdAbkOEOSpgINDLAUnSYHD64kHcJOq1IKc6HECRoSUmK9kTKLKa83athgE44GUqbVvO7vS6I4Oms0el8ofVqpdl8Ltft2DCzN0t8aBm0DhQGteyL/PNy4ZQv3OyVrjvNwOK26IQDnrNt1ONurhfxVC+aM72cnevl/FIvFhd6biwv9WRxpkdsuudpqXWYaREaNYCm+HWu15aJt8df+z/zS+PFqWaXp+oWUe/6O/39mhPL/ZU28147Jnu7btSfJCa/tE2dtgx1F4tykgJjGkJUkMTQVATG3UxBYFaMV124ZAaaBSvLc9Whz1iI2InYSzEqwQdoQF5Q7rHRMw6wtBQHlCD3iQwpwJKHk+vo+ApIpBBQ983Vsa+QEJKhzQAfEnn4jkY6Nu0eKurEWVTDwpwvllqtT/m19VIXl0/16PELPXv6OfS5zk4e6TH5p+SfPvtCz599rRcvfqeXX/1ZTz//o86f/k5h/lJ3/ZmubhsOTNb4OyBrSUSXyg35dCo1JyqMbZ/O2IBW2naUx3PN18+1PPtcq4svtDr7Us3ymfp4prt9o5utdHuX+VAI2G0Um5Vynqnro/jRuKLj4yTHmZRWSvMTxfkFPp3T1intr9X5j+t2Cx4ec9bQUjhyAM9x7JLNRuRmQNSoxEgdyWMZEC3nDfvpXrOy1dOzpV6cLvV03uhcSWvKF4xj02dyZEi9kbABsqKMHqqDBgoPeNpCZD1RpzfQr3aQ9+hmIyVsAQrstu1Zjgpy20hmR568lQDpXobGkO+rTBF7Ed2DfOBroRVplyKSlQxYfCPAMvwQrqBCrqA+9UjkrDtgyn9ELUClEt+MKQ+dksWDfXNIIQUygSw5J7TIMCSqQHSg1SPKoahwx9caS2JgPcN59rtcgWBKhwoIzEMGAwPD7sF8ooBU5RaDSKwMSM1lmAFk4X23o7k62SPJ8uHPiqfUxclK5ycLnS/mOuXwZ828WDEEc3QXkhZ9L45qNc9i1koRiphhiayzYd51WDT20DsK73rphgG7YW++6bJueDgOMJ+1wbY/zOuHPB3pqFP9ZU0IZANZAT18iUwDMDTtNkWth0D14+QKI6hey02NxP4UsB2cqSXDDdce2LZve4q6HOt6bc0rsu5VD4H8p4Gu7zpdcwh0u8/yO4HroKI1z4azk5lOTxZa80PGgniLj4aeF5yOl6nMy47HhahafWgXf0mVt/zAm0GLrV8V+OH5UGcaTntsK0/Nn6JUe5BsdsJUEFiPgTU7IRKnqCghL4xrbZ82EXirF8W1tCDruo4u1Qi4eBwk6tJIQczjWzzGAePYgVqTcigqg/dkCbcQKWPccCMFOVsz+3cEjmTUHiWjg+bYoD/A+T1GeNfjoC6zz+8r/Ff69rxvRCbymol+xi+SZ2cnPKPmCtgveNDZQXtP23bCfuF6HXOmMxqRUTTsg2GevtC+ah1XNjCIX+Zs51PItdx6k9YQaUsGTsTzIezDh8j01bY+hNusMjrB8BxsFZr7KfTo91R4AOogpv/48wv4Y8WcqUNlTB58yHSiAw73QU7egS7Qgv4w33rmfI8B98ZR+RgM/GDXjR6MZaJr4OyYQuwPczYxB9L4cZ+oF9nV5PnNzibzFThBWa0+soWMfbPYTZFlX9YBzldU/V62+QAUVhsjteMZQyR0XYmCKTERSMhJLmKca34q/xEa6Pmgx51U6MuPIdNft6/YsQYyU9gNUQkbjnjmk6an3QzoDe72zP9cKTd2BWnBfnE6n/OsiPyQRX06EyQl9rwudOoDu+gs895DGXKNtj9JR5VSaazavoWfqOOygOq0R3SSOsa3Z3xVgYBy7sylyFiRyXOCyjtbbpA1dKXOAA29w2fHJe4Y5qwcMjqq9Up9EjaYsh3LAL5mZcotJkPbcCquB+99xd9uDlZwVWLheGciqbzH9la5A3z4Rp4LixQVQ1AIATMJ4C93yfnhHuAHOB8V2XsS3y5B9iuIqQyKCh+mhWBmepZpz/3ryl4t8Pt6wQ6VJTtHAAvfCAUbikkxNgp2GNu5FBkokoIUgwpcBqVyMKPMcgOJArfge4A5TuRJUkTTwIbtFL5bBn8dT1vPCqHIrVUkqgS5+QMoVEBeEaUQdLgKXAamvSkMSYV+ikMtCata0/YEAAAQAElEQVTwTFll2uaVh7ghQ7mg6P2p54O/G9F2mXcBwCaJCl4HxRQVgGnEiUjsArEI2DYEFU4E7OuAKnUJKCAD06BI3QoksHJd4eAQmyJ3PFAQAu0qSBMoElf1G88cwUKmgrwqrB9hAf0v9J3pocw8sWsFW0FRwf0AhTo7HqR7frXu+NHOzwTLhJmQAv0OUgjyGhlWDTOMOd+x7na8OO6h+1lRvwoqvA/Fi5XS5VoJqvO5yulM7Tppt4y6mxfdpl7vSyv/38Je7+/0anur1xwAveYA6B3nBVe7vXwItMVZP/t75uhwCDRTTDN8aVTYq3gVUdtmtRzYtXzQGTvq3m53uuOswHKU6WmsPw7dvL3Wq+9f6ebte2nb63xxoq+fvtC/ff6V/tNXv9G/Qv/4/Lk+O1nrjJglDn8yB0b5/a0Sdv2dtg6R3bIMOwRzNoqL8BRIzxzvkfXEs+5PCDsF2tdw5ZwlJpXomEpRQjznI7pJSZ4MZEVc5bL6sW1djAgj4nI1l8l5BiSayuookWBpWsooZmV5cxIblEQhznlQJ1SZ5SOK9YE8U0CAjxgcthrqYxPDKviUKUOiEAJ+uxdoU6cwwaxDU/QtEKioWUh8+BIhBqi74fOBj4bz1Voni5WWS+j6RHMeLOLq+ZDoajvY6zsJe3Pqr2aNzvh4OWsWOmuWOk/QONdpmOmUoTgtjU6gWNIJsjUb2hw01E0hSgoSYC2wRWKWbGdQVOaNmvOVVk8udfb8kU6ePSK/Vo/8tt/r/e5OrzfXen17pRtv4Lz0h9VM6WShtOYTapbkQ58uZHnwCzFRxDgpE5O+9HSjVcfbcT31dvzYuQtljvWw4LMK88G8ProCnuOoRtCJAl+QjibqCN5XC/ds5ca8SUWgZqCk1HoFbkjIqt9uBx4tRfgAaA8P1ct36rnYZU1Saho1jM1ssdByudL69FSnZ+e6uHikyyfP9JyT1ecvvtCzZ5/p8dPnunz0TOfnT7RcXaqZnSs0Z1I8UYlrwIEPBz+Zscy8ahTGWHGJzlphdqqQrLNSpxUfZwvoWppfovJEs9VzLU5faLZ+rjh7jKen/Fq/ZJ0vtOUAZ1+W6IMyV9uzIXWNWl4MOs1UwlKRw59EG2l2psBhU6+1Ol4gum7Q7TlgzOgL33C4hqwQF8fPqILxFpoIFxl3sRwyWlnLWVSDBzPwksPF5+drXSwarVGd423DUyllDetfw+WaHawpRWhhj/zPpf6BQqKeMQhtx5zphCGfIIOe5WRqMv8QngXWMwZ/vK1Z2Xpi5Q/UkgFDHvsDwwJEjpNDvwgAWRcdYGaUQUiRPgx6ZO4Teg/btj8ZXdMHashQ5n4vlcpRZiq9p7YzQLXewNdyfGcxUNuyoVSMH8vaZNRGjsD+VTCQGeYhMFGTrVaGSvLKq9BHl2NA3Nlwao0YFYErdbxUtjxMMwcPDR6czOc6O1np/IT9kr12zRr1HGQaMg89SlLE54hPMx6iCZ5qCN2G422rYraKtSbO3/nIZu/y/znLf9LH/17ODS8Mm7bTXnoAulrrVYqjpGo6c++A8x/GHhM1ucyomaMbbrKW8InCA48t4VP+AB4bQk9tlLn/WLIPB9Ruc4sN+1CscO1MY/4TIH4p2u967bos3i8qbLdJEo8KrVjLK+9/YE6sPSx97tR2rXreVDxlCC5VaIM7A2fvgfNRmQqYrnGb2qVpOmzlEbUA/idoxiIavz7Z5idqOT72w3Gw6eO8ZUaHQqZuNcHNOhXmR0DQuE/OH6POFXbKbkSGFmJyDMs+DYeJGNoP5rLjvff7BgFFhKWoJs7UNI1SjITeMXedIVrHftzb99zHJrWncnEN/EP5UMf2PgZVfnEabA/qg82hnft5Y7+PQF9cRo+GSvV+VD4ZfECx6Ty6JhNsx+M7wDoG/UHBMRzkDytRdBBTUpULygdUIWK0EJupkkM9hKRxXWcVFm1GcIDrHaFW9m3sYu0++THLSPWAniAIIDVi3KN4fWTsI+8qCaq6twbsql49fhn2SvX5Gwb2oFEdrLof3vqqY/UHoB98bWF30C+QAfTxwMM4uSK0Em4kcvjBPX4Asg9SIADu5wOhM8cVybvtrBYuK3IIVDuJ524rZ48z4Lnt6FlWqmYeNXrWTNactlbNnLclfGOMAki0E5LYbjsObDvV1yNkMrDxY8n2Cw1VilKggqGfvQbDPZ61wO/wvA6rBKngB11QwE/Jeg3W5hXF75RjP72Pu37PTtvHffU9w+OOCvUynTBV9HOgkfdl56uvGXO063tFrAIkxAqezxDFOW3T9J5vh55Yx4bW+q0yPyLndiN1G6V+p3kY4mo7hXZt33wIUghB8QghIKSTged+ikmUSn3Apgb42wHvpZ57y3vrXnva2O23TF3L8Gl86heCVIiFoDE0ahjTppkpsFg6vrd6D0ySmCjYivxYWtR1WT1lCkEiGdbLtCuuEIOGIvciU28A3lVe3AdktIsC+enABwGpVFQZH4+mMRUF3A7OGwEVJ8vwLxLjNJNMYxMULbcMni4pQWOIitW3oBACLtAyE4ZPMvYaEZsghonDgV47ftlp/czIRZwD2UOFlBQiMGWihxBFSwoj1WSrl0Q91VpSJHuPQL4ACUtWkQL5GNmXkmZsTilFambizNjtd8SaMcNeE5Ma9Gzbe2p1mpj7fafwzqOKgjgPYIwoVpbUhyDhd8GGef87pz4QMXpsOwZiTkmB/6JSSPiY4A37E9RjzPr+P3Btdlt+/Gq15zu2o4XC+HhKJWIeFlLkYKfMsrqm1Y5D1Tuwm3Uc/DCHzlhHHAR1FzN1Fwvtzxbancx1zXfSW77zv9vc6ZvrW33HQcub2z3f3FkbFvf7Xa93nBdcd9I1P75dMzBbFnoXZ8qcBZQ0d8OKYU6IEodBhXHs5T8RtOO99I4xvb7d6vpmUw+EttjqsLG5a/Xu3Xt9/49vWY4bneLHZ2dn+v3zp/q3Lz7Xv738TH98cqmvVku9IP6PeI9bc0A129woggSf2p0ivvtvk3g8c1SNeZ+iet4zMr5l1lVmklKkekUGSIWJDZQzwQ6azWYMcqITUbFqyeFlYWdUSpVENFUhKQRFkCJSqLhsTrJuqPfC/UMIq6iqMPlMJesXBS8uUPNe/JO8EFv4aOSiwEPNk7DCDUas2IcYFGALOgUdcRoXWRCzEuufsllxIJNYKN3dXi2IWbpYn+psfaLT1VonyzWTj6BRr2NC18mNrZZB6vcdcyxqRTtrFsp6ttApOGGFnxHgszjTGo2T0OiESXAS51oxkWcVQSEESUE0L+YNiMoz2lo06kG7SCqnc80fn2rN4c/6xWPNn5ypX810ywnlm92tXm+v9XZ/qxs21L2yNE9Ky0bNcq7ZaqFAPtOOF0tPrDJN0nU0GT/1bCatWiZK17fq+UjrmUyZj63M+BcDzUJ/PV6ivsYrhIDnY+YgDwgAblANfkyub1S9MgoHgna1M9AAHykIVVPUGRhERykE9CYgh6UnpaL2j0leUpAoyGyGhTlgPrDhJNB4rFhQz16+1IvPP9fLl5/r2fMXurx8rNXJqRKLIrMWdpw6e8r5TxGdnp8rMa7iKqymCkUFNYrIY7NWnHMIBPVhUR+X2vNg3/nvVIe1NLvQfPVUi5Pn9SCoOXkhLZ6qT4+0K+e66060aVfa5ZX2xngglLWS4qlCOlWc4cP8jPyK8M7Udg0ffFF8U6svkVBFvIv4FCtVzipAaCMYE2UBFpKRuzxAF2wyDdR/AuOLp0/17OJS5/OZlinWlyqK5CtzY/nUbO5tYbBuuZcXTwdVoGcZpKZjvgo+cRvqD/Zc7DoV9TbJe9r+FChHz901UHL3ETqhPxlnluCgzVulwplaR6kWYcYiQP8oINlItWfe5QYKP5mYJh+XRwJP+rhgkBQMT4Ct/k30yPWq7C4dYyqvPlLJ1E4XrAzrmZGjQpmA3ONf2zOPVa/Oe2TmlCEohWOaysX8HzAWOH6VdTsuyWiMjnSdcsdDieyiaXR2stAlD7BT9qflQmxbsdaOtb5v5hJeRbVkDbZg8a5X8zxzWSuqBz9bfhXa8jDe7lv54Ge76+SDn8Of8snSHktGR1D8J39c37Yycjyrr9iW4d6hr+YNmv+RZB8NF1tzAnmvjSEMZORhGEGL+OBMjftUZaJVWwcfanYq89ypAm7ISHgvmyIuWT1794447PZZhuOFpmKS5sR5tWrkQ6AFh28pRsaDOoyLD4GyfdJ4TV0as7UdboXWCjLrWn0A/UH+S++o1r7Zzi9FbYd2PaMq+cTNtuxDDQbluOumKshWse3UMWZhmnehaYWVhtlauZ+7YeIjFftgfFSAXcs83h3P2H27U8u7w9Yv9BwIuSyxJmbst6bRY0MHql8fjMVoiipDAWruxgEUVN70l6DWpyHSGCOiiHDIP+SZadV2rk64/V8KezLoFlgDQhpkw7gOPE0jd0tDfiqz/BijI1bkGVdJrTfdrDvxg26u8+4gGxmPSS0nX+v4doRMIAZoWGNdyzozehUWWGEvrfWpM3gc1TB+hscx1li5Fz3nGihhj5XHWwMy9FKMSjx7Z2AxbzRrZmrgXTeIfqHPHY7NxA3RCIk8CXN10GCDeeiUMn59IJqKKnVZ5oFR9dCtwulG4SSvOpYjM7EL1aWa+Y+6TcZbukM/WSOZhjw25PBSxDwSf41jTWl1Ist/kq7BDcfESJiKBrIhZZXIDo+wGNhVxVD6U3fH3/gpneOyMmZMvT9k2ptQaNNyQ54THOSoKjXMS3veoAFlPlQzgU4YSMtEa0EkBg0YaOBHQDGbAojANGA/goHSWojcHEPxY2NLHDs1C7877vXW/wbJ+zdqOWlYr+daLJISQez5Mdk+KxT865X5Iu/8ncDLZgf8zOhYC54n4nsriqjy/NncbdX5wcrTvJnNNZstsDenNCrzcp5LwF6o76gxNQoxVT7IFoJETubRLfADpJLth7ABmBQ0iUzDFSAGZEjoOm8gKD8GF1D2MFloTFLzA7A6Cp3X6J3qFfjGCCkqMn4xQUck+hdjJAZGGqn5SN9BiIrUVbCzxIb4qPY/0tEgTXnLQAAxJNSJHdR8RIZAEvrVjsaL/MhpcLnmLP0UXIgHtClbdLZi6Dd3gp5ZlDmzpqDF8LhARVkFDQVqGZCaAn5NEPyEHt6HPT3fWh02IdQWV6golBeENh9i1AGWZ7EnFLUcpOz8/se73579uLM/VPchXYhSaIoi5wem8rxOvdrUad/02s+y9vOsbikOgoK6ddL+BJiuG235jr6bJd1i55o98j3z/s12qzd3d3rNodAbfml7t9vrqm1Br1ue5dss7RmzVpH31KAcqBxZr0qEJ7DOJNT4RCra8fzfcuawudvpdrOXD4R2205b+KurO717/V7bd1fKm51OY9CXZ+f6w7Pn9RDozy9e6F+ePNZXfK8+xf4pcZijNwNzfvic4VPDN33i/S4SwCgp2hf8gCPOEaQKt3B5/gAAEABJREFUl1EswkpRgRJEEXjWvuZ+IKVUy+ibDPliwLwaPe4uDDhIoiQwUEGJiW8ZLYj2IYNcXHyrktcRaBS5JeUgrYLxRt3aSBjzA7F/5gpOFPzpeek2LAvoxzD4LfpTmBz+61rsfmJOaEEg1nGmE29QbFj7q1vxNc1hTtKj9ZkuOAA68a+lbGIFu/v9HjN4h6t7gnt9da3N+xt1DFi161HlBC/y8t100owTQmPJRrairRMOFU7mS63nK61mS82xu5wvNF8utTw50YLBXT5+pLPnz3T+8rkuv3yh9csnWjy7kC7XultIbzmd//v1a/31zXcV31y/1XXZSau51k8utLw8k9jA+yaoi1lt6NUTzwFZHaejLQ/XPRN5n/cybemLN3PTjhhlDn8Km72RPdrEVtgojmHlpZgi0Q3yVSjLlGUWiA8EPBaWyxpMiAhkyJe1CaDZCvPFmjU33QoTptgm7VXbUOcZABXzBu1O+vav8iGo0FYhQ3WmcFbHQ2vPgthxcu1T4g0L2H8E73az0dXVle7u7liUe9fQYr2Q/zj+6dmJGhZ+JkYtL+s9i8h9y55jLICeB3eWFxALO4Iwl0AISymtpWat2JwoRx/oLLTtof1aW50qp0dKqxdanH+l9eVvtLj4Ws3JF4zbC/XpsTR7orh4rDR/orR4qgakmn+s0FwqxxPGdK22mzFdo+ia9n1Ul6WCXzQsxUhMo2COAEsqjGkmvn4xiUEKOSsQIzG/19R7tFrr88cXenoy13ImzaPo6QCNV4ZWJArha+p9rzOGFsxb0OOvxrzwe4BLa30YUwg6oz5aucJSgALpvtyZQSxcPwJtMQdRJMGPNqyelZHZN2Pwx21ghvrouh4Zyx7ok3GNCVNNU4qwaW4A1Q/Jc8N4GLVDMYzjNoHssTGyx2kqojv3YkJl+b0AHxBM8bC8cJtAJ1ktKEweo+i5XIFs6N9kg9xUjo1DLRjEaKNX5bHysEOiO0yfgaeklrpC5fv68ZPIL9BbzWY6X8x1upoxx6KWVLQ8SnWuQYbE/Mo8RzqkXqHsdPJBEFssBz9iXWV+9em1ZfJvWaP10IcHofN+GdgyrnsDH1BhjWTVwx/60uFLZzktkRVbPOvH89NeIKTND7yx8Beh7hWjZo0xbTlqhfbqmJA3b5lh2aheyXG+1qdeNqhX86bkPa6wkKyODu4rOu12O205vN4TqK6vJhWJ5Ww+44B7qcV8oaZpbIF+Z0AkiJM1GQqTI+Q6d4q1CZTbZ/sYYkXj1VfkLv4lqPp1MtuxX4ojd45YN+us6TEKfhEUQpsnUungHzMTZat0VDYlC3efnP8U7jUGzvUN61bbg5h46QFGMaRXzxj1zNUtY7Rjz235iKJAzSwyLnMO6mZKvJeoGqyWXfwxpmn6cYk8df0o+CVwdbfyi2Cl6pe9I7bwv+yuQzxsooIbCQt6APvzU/DYVlDLc8mwvmXH9iaZ5Z67k57lB7gCGZdVPSbDYUaaB5PctCffMnbtOIYT7zHsea/qWWxeH95bTHER6zTiZJD7KDGOkUUXOPQJ0ASd8c6d2Peiy44qRPk/BMgDxJErdd32Nb4yP6GW//iNrgzujSqZegfU9TkUVD18H3L390l+TO9LB27aJ2pD2DjWPeZrOTfLelOqu67zpkblkXu91b26+ohRYoK4JsfEcCZUOeUk18cs4SIjDbGC/jNSnUuTYcapuvGjlAIPMkqDZ2NF3t1HTrzIyZftomYWUE8NRSM4TArkowGfgPlE3ohUDEAgM3c7glFo1/NOWMl+WQ5opUapSfL74Zb33q7fw1ubg7lA5P3LuX0bUaCFcSh8L2S+Ler8qcGOSrYV54phJuFHKYnA2985B6QLNWkJFgqhoTx8AojcaQLD674qjnmXoVKTX2QN3v+dty6NmZVsmnqDAQ1i1zU+ORPKkdRKhquZfgDbBm420H4EqSIqRRCi/NwdkCqfIrIIH5JCiMRnMMAd55xCddWcFBSqDnqJOsZYN6akAGKKCiFouAY63YPCIP7Z+0M9PKDD9DUTC8azVEredkxYgBl4v+u9b6Bz73SorYYQhIdKxCMaSEOgbITNeN712PEfrOCzU76C6A8QsNmecwiaVwhYq4gU4SEGMmV79txhH+7UYQSPFVIAUkwMPAj+00BUy6HI3z25yfJfzew4DNrHXj4MajkMahdBFauofpmUOQTKpzOVk6VaDoM22HnHuvjh5lr/ePtGr29v5H8c+h3P8mu+L295lt91nbZ8T+3xpTWYjC39V8IB1oQilDHM9I+u8x1XOPjptOHgdHO70+3tnm/SVvttq27X6c33r3X1/ffK17c6jY2+fPRY//7F1/rfvvoD+J3+5dlLfXl6pkclanEnLbZFZ5w5LHgPjhwuRQ6pGn5sWhDEZQlaUNZ4KXNeEXk/TG3BEw0X8VHI8Cg7uMLo3A+jkBAGRQxEQUGmY4a4Qgi+A8l9dSdT0yiEABB7JCHkuDO3uBdQm4J+xAd5iwIaFiN2FCXECsF3cRXKCs88gH37W4howa+EvxF4UpauyAh90IwpuWQzmoMZT/q47ZUJeLlpFe5anaWFHq3P9ejkXGeLE62ahRIB82DsGKCowIZY+Ohu5TZ8mHPpwyL0L1dnulic6hI8gX96dqkX54/1/PKpXj5+puePnurpxaUej7iEnl5c6OTiXAsfOJyuFddLFQ5zej6M9kzA3Tzofdjru92V/nr1vf7b22/1l3ff6/vte11px6QkPiczhdM5decqy6guipJOWzbvTbfjcKBVxybdM7AdJ/Q+0NgxiXecHLTkvWgyi7gQQxHxQlQFCvxAi3rKsjd5JrRpLUKHQfgoTaNjGjT8ZzsVzCvX9XjfVxxyAcEESzL2TRGTRq6S8qCEQvLVOqaLGC55XtG0mK7wRX3OavHdG8WORer+397d6v3VW3Cl6+srbW5vlSlreAFbcfKx5CBtPm+UWLiZOPlfdPfD0y8itl8UVZhHGZgWFmfhgae4lNKpQjqX4hmRP+Gjda1dXjIma7XxQmX2VLOTzxj3L7U8/1qz868Yvy8Uli+Vli80W3+m+epFxWz1XLPlc0UfDDXntHnGhywbUjfXfp+GQ6Ac1fPQt080SkiYBBHgI5maQr3LSwKfMnHJCg1CP8TZtMpuK/9JtRenp3rBfLxYLURP6J0q0Kypx2Y2iIsFlYfJAKNSDZDtW/AxXGKgOBb2VAO96NcoxVhmTlbgrcBoljrUruXWHRiXYcQJUF61hvJMIana5t0H91xuUE4bqFIHnvnhLBYtQg+ZSxAMNqiDoYkfFGohigOtZbX2B7dIfgJsTc7DUJP7r0u1DvGaauHWxH5Aq+Ygg63+oUxPkE13uw8/ylFzrweQQTx0tdZA94jCDnpmKuwUqJU6lLHL3PJf45rT3xUHECesqXNQ/+QPsjn1IMwoVZAdEkKaV2aetTGJHVd7Sm4xf9dnDn6yNqzXDfZ98GPUgx8q7ZkvtF59M61AXscfG7BoiLWkSjEpllCFqOVyPB80ydTumCL5Ncn1rF+4FeoPgRwtk3c5hFJVX8xY19TweA1UY1XqUsnyCgqRcB+TjY3lPfSOF5M7XgD8R4r3PPAznYzEckb85/OFZn5Ge5+gXkG/2oS3NXbS6tPBH+RTW7BECa2RsU4hkr8EQ8Sp+6uSG5Lso5Q0ND4YGEqGe4GQavHgk3UsMZ2q3ecH6XhHnGvNMf8Jgsq9tGZ8o5ZjR13HD3KvM3JTLFGrxUxZtUzGvm3V8aLWuYB++WU+8RyJDZPf48KKgBPkHqPNh6RqVZE9qsyvubn6L0TGGbvrWP8a2J2DbwfG0l8IN2r8jLrnyIRjVY/NR0DBrjwAbVQ9l1Fg3uNjmGfrYS1mnie8UzCGHYPp9wqP54CWQ76e53FfdTDHmNcdBotDwiyygXfYzVXKLcWoxLpsmANeqyKP2CofwFZ67GTWhYvMD3PcJZb8GOxT1YRxnz6lR1HtZ9WjlU/pfCSj4YKwAv6+bsaCBZ+Gpa5To0RmiLHYf6hnR6hdgH312Jpa7Do0R4nvI4hXYI7KF7YmHWf/VyHQUGDQKjX/C/CwE1T4iRToXyhzTYhlqdiTz3O+Vxqw4J2tgQK4OCJBBQrvij2xWSxPdc6Pzifn50qzuVpemHvK+R1b/pF0x0dt678eVnYKoVNsCnpBs5khJfL8esjO3/LxvacLWXPszHnON6lRYE/LfEOWnndl2gz+2T2steA9djU712p2phTxW1G+AjUGDLkCqeNeCnOBXFULSEl8S1iqEHT8HyVVlypmQRjycFiA97w6hq2AjIyPhwJQfZAofZD/OGMPokKcQN48kyCCBCJ58yGNOiEITsFy9yAGQSSiWEbwwU25FFNQDFVbgU5EqaoGCRoUuSdgGhlD6wT6I654DNf9JAJNGcLKYFUEsBCtQpwF1dFVKMu8L7c8u/y3YOp6ZEJlIA5lrGofVK2F4U7/ApAhLOJHtcEBjvfQzPclZhUC+gAV5ZLV007fsrfBO1/B4vf7jet1vAN2HLjYB9eJxHPWJKUUlGgrSUJEs6UixYHWvxoFr1SUE/uMKfM5z8iDfg5dBonDIJ0wf9dB3ULapL2uylZv2rv6t29e313pzfZK73Z8T+43uu622uS9bsteG768t4xlS/x2BKQ1D+3xieMI7tikLy3923HY438X6PZ2q9ubre5u9rrjQOjueiP/20BXr99q8+ZK+WqrZU56fnqh3z7/Qn/+4rf68+e/1b+8/FK/e/RIL5YrnXbScpO14Fyjud5rCT25yzpvVXHBi/T5jjyHRef7oognNeGbPPCRQedAV5HJ5JfElCJKYcTAW69CvoKItYYryAY90VOMDKhNMtqkEJIkgipk4PieyRccQI1wFUIlMFDLVOuFevfNsoyfnjieSJUySURAU0wMOoPmciaQmJQNG9EiNPJf+XIAEx0vm73ad7cqBH3RBT2an+opB0CPwdliLeuLF+fdlgFhMBSiPMn3+1bL+VIXZ5d6evFITy8fQx/r0cmlnpyTv3iiF4+e6bMnz/W5T+hefK6XT59XvSec4F2y6RoXjy91cnmuxfkJBwAL9bOkO2JwXVq9ZeP9obvV3zdv9b+/+Yf+79/9Rf/P7/+qv77/Xm+ZgN1p0uLpqeaX1D2dq50X7ZjIxqbf6Xp/p5u7je7gOyZiTzRbFtmubzk02KmFdgxyQe5ID5BilOouEyzJhDOr5L4uRC+0nheezIFIIc7F8ZaoE0BSYp6EEBn/ICQYYPP1wDIOYlSDfvpyeaBmwIKgEyKbctB0BUomIAsgqvqZ2UHwVoXJaAh/KtypYEX8wY9CHLbbO71//06vX32vb7/7h/7297/oB3j/S+xNw0JhTJ4+PtfFxQoTWXcs8t4bXPWNBoUSfAG5RPU84HpkPQ+0AuQ/BbS41Gz1RCVd8PF6xgfrWrf9GnqmnS6VZy+UVl9xCPRbnTz+vU4f/1GLi99qfo+7TWEAABAASURBVPaVFhwKLU6/0uzkc2y8VJw/VR8vmY4narslY2gw7v2MF82G/gPaFyhGloKBfxqRoZ4H+27PQ7sT551KHv9+r3Zzo4vlXJ8zH58uGp2KWmwYM+iQMnWIMxnMUivyUW6oyhEj810PqEPWI8bUIOdlIBv4Uu30iVIDQmJaDXrwTlWHG6nK3YcDD9NNdlAmO+hgJANnmLqDgz0KwDpVDkNiPePvKK951MaqcKx37k6HMjI/yVPotg+wfpXRDh8MBzkyj0WhnOnDrIwV+ag/FA0J/wYmQgzImDADN8gK3ARY0iCHocuDJl5UPnM3X4GaS385qIDRKU61Hhn3zfaibTvPw5kvXOaYtJo3erRe6vJkpfNVo2WKmkuagfvRJ0OyPXeZacIckzpiss9RPMO0JYYbXhoM89s2s56y6h+9ZSaOM1s5MrNHTHPQsemx3+Of2zDIkrPXH4BCulDLrHMMiqp8oh+WHefd5pQ/1p9sD9QlYvwHTecGuVjXAPED2ZivThAbHTDqouyx8Ifpjl+B7nZ77Xhm+aUpsBc2s5nmjMeCQ6CGAwfM0U6u+7z9LdS3bftgamTfrHiMOLRXi8Y6/wz+4BNt2yc3NfTZgn6ImwvI2nezg45q2XHecvfFFPWaHKspP5R9+i46d19CVVcyRhYyaNBgtXmg1IRXXQnwKLq8Yy73wHtULaY8xpkaxigCOb4A9ZpqHCr38Ga5UK6ucLOtTwHnGGfaR+fAPzT1M7nBmZ7K9v8Xw/rVshuuDBL84H4fz4EbSn/Z/bh91/A7iakx9B+bMNazzLAHiMY43Jdb5yPgn/cO251gr83Xcat/6qdVzz7X+mOZ52pdc3uvt057foDr0cnYqe3iwERha3LejKnnrscyEeYUo2YcAs2apACPSG7bPtr5UicNIqeh0NzPwn23nWPFjJB0EA28PTqIfgGTWWvUcWWDPv+CSg9VqFeol0FhL+c7Bg5vR7NWhh1k3B0Cyx7ACkeCAB8cVMtHBFPk//+aghhQEq/SjL0OUL0ocH+swzNRvHcSCkqiQmGuGM7xkZig7n9EN/JOmJoGWzPd8Uz421++5Z1WWp8+0dMXv+Fd8EL+xMlppWZ5rtXppRarE834znE9TNBMVl86tcDfDp6HMQU1zNEZ74z+YSHEwnOkqOed3xDv7jHNtZivdYLds5MLreZnms/WSnGhyH+BN3pqaYJ8RSFVvQL3QC4SkBCCSu0/wkrrTSEERd77paDhQn5QlOraYtx/lFLJ6hXwHyasqVBoPCyjPdp+KHOOGsSClp05IOBfIBfwNbDQQwgKAciggCjQEIn68BTJ/U7o2lamA9UH4qsJrlYx1Kksda0/8L/87vYC6tWS+1vtCO+EH0Euz8j8LdTzLdj1Hfvf8H3ofaT3GuZ7+6farraV1bO5+tu9ZyEX+lKwq3oxxvCW2Z7LfQg0HQZ1fNN31LHcbdZ4UK/GKSY1IAXPLClZDmwxMh72PwXVfgQXNpKYa6UpLCXAN3TfZPlPBNXDoEVQ5vAncxCUV0HtUtrOszax0/v+Tu/2txXv21tddXcV13y7b9j3t6yTHW+vW7Dnm3nH2O2JaUvf6C47HFFiTvbEq+U8Yr/rtb9rtdu0utvs5EOg/e1edxz6XL1+r6tXb3Xz5r26662WrH2fVfzm2Wcc/nylP33OQdBnX+i3nEc80kLnfFedcNCzvu203nQ6webpXafzu16XvCw/3hU9ps3H++Duq16Rwav/DhAOFRBoZNHM1IzBHJS4BynTg0xnMp1CUhMiMXMJblCkTggoojMNkAg0ChqqFMKgB5cnhgWVUrXyUOc5i5JiUIVCreu2Mz5nGvZkEcEMDHnDYkmKYoyUWmlWolZhrpO00DrO5MOecNuqe7vR9tW1El8WT1dnen5+qWcnl7pkc1qpoX5hMHZqGYyWh7pwomPS7vedPHozJtpqsdQJh0VrTt6Wy6WWbJizZq4Uo3o62rYMIL/CXt1c69W713p9/V7v+dj2Ac2ty1hAGybKDSeGV7wwvOMU8c32Rt/evtf/eOM/8fODXjO52mVU8+REJ5891snLR1o9PVc4XaqdB91yYHTFgc+Gw549ju2w538Mq2Xi+Y+80X3FWVIkLhOalORT+jSDzho28RmAZzNvkCXrxihOAVXj7EXHgm/51XJPLPyvsfswbBjbUG2nGJUYowAsH+p1Ml/H3QPEIjSvD67AmKrC98DoIQlREVsxmoIQFYLllJtSRk5Cu8AXZFKQ4AN1KujP1PeQKA1uvciqKZEhXvvdnd4xNt9//3d9891f9cMP/9B+f6MlMX/66FQXZ2stiFGi/uBLI1xRUaRHjDO0L5GDmKieB3Lm07bXkrIl1tfK8ZTDmzN18Uz7fKptOeGj9Uyb/kxbXaiNT5QXLxRWL6XZc5XZM2luPJEaH/w8ot4Zhz5rPoAXuttz+NPOtAdtN6fNOW01KsxZ+6R6RYkYRHwzAlRcBXRo9zErNqIfnWLes052erRa6gUny+cxadlL7HOUYQZeXPmASL+ElXuMKlWGmtif73UodL6iauRaPuT7gcc4yVUrWNY6AInLhjx1B6ZaoqhSl9ubgcJNbaJADe7IuNc2KavOQa1fwW0wO2mjf5AxzpU3nSDG+yEO9WHyiA5qOM/WoUK+HwGpNkwxX/uBiyTa4G5Z9XPknTcYESSDf67E1GPsGe8qvb9Zd8IgdW7gfHduwof5SX6gMIOfg2/sgG56GCMqUwzPPVPCw08VHfOnE8tIJ4uZfPhzuVroFH5OnRnqTEN0NADZlChi9yK+CHYjeG5pwwBuulz/jZ/NePizR3lCx/7PzGat4ScTvGfeU3ywZf5DYP5B8lh5FgwgzpQe1yH7IA1ltEdb9KSWWVaZUTbkPUaGS5AQUO7Ezf3M+Gh83F7VoUql3KhW68AiJdnkBNpz/63TcVC25ePUfwpoxyHQftcy/6QmRi0YgwUHvvP5TKnBdyp07O8Z/Qryx3GglfsUB9btmLMfucY9MSf+YyHssoG6GWyb9L5Vvrhh56AkYsKI4XehFEKeWFJQ0LHusO7Efmn5oOu9EBVqDPKqa/1PwOv32G6HjjHJmJbDekY+2ZwootqGGJ8ITC3omM89a6bjB5ncsxfWBY8GY2Qd7xcT6nhg0H4cw+333GofacgRMhDVGFQeuf37FG+9yd6HfM1T19RwGzaKG3b/l8HK2PA42saUHfrHZOI907zhMqMadh0DQSFmhrMV2XfqIq/1yFfbI2WErTCQUebyya7HeVB4eHf/jjHF3HUNax8oGfMTOo8lQe4rOnXQljVV84xxHcfJAepOyfWr2Ay+Wu73jBAb1majhnfwwHsMM5SinvCPo8jmWacJ0rHaYGbMW/YhhoCI5wVKx4lQTro1pEdlPxarScXlxpQ3nWxN1LJPYapnveN2a36sUHk6Oun6eecxH4sfkHCUCzZYK9E5/bLL9QPqB/yyav/hWsG+P4AOV8E5dytTXoCMLAVD5IrRywdfkWAFwzpqFHg3vePX/398+0787q358rGevvyt1mcv1IcT9TqV31eVTqW0UkgzBV6cC/UztnvmaGazqOtCNARCkFKKMu29Bvj+yFDUmbuNVnwjnfKj+snJuU74zprzvZTwg4Y0QFBhyfbgFfgPGoA5DIcQFJkDkXd7cZWqjT7fl2QVkIdABQMBJWjASPpFd1eoNWBIH9UZ23kgpy2SPURMJb5DZZC7T/aUyH1QP4SgBEIIsu+jET24qEapYlTVFbEvxNXfVaVuUrSJ3QJkUBkJgaRNMwayX5MC4xwCDWq8sEFSCEERBAX5cps9z6ued4z6p1jNg/oMK+xRzBERi/IBqgxfM3L3w6g6yGzXKOximXyu/c0cFPV867T1b960vJ+0bcfe2iInQIxZwCfPjdQkNQ37pb9f6UKkzAjYEwjOBynEoNRIsQlA8q+Q9QCI/bSLvVqj6Ye/Gjbv1S+kchIUzpLi+VzpYqbmstGOg6Jrftq/zltdGf0GeqebvOObfKdNaLXhJ8w7vq9ueR++44f2HeO3o++cvXCQGtQp4QDOmPIc7LqglvW549Bmy+FPj6L/Ktjtu1u9/va1/vHXb/SPv/xDb755rf37jZZ8bz4/eaQ/vfhK//W3f9a/f/V7/ebyqb4+u9RnixM9xu4pB0tzDo1m72+1uL7T+m6n822vR7y8POmliAdDahlqBlEEHs8U2Djms7lSbFCKiiEoEmwBD1BhkE2lQngFgWKCrKxryjjygdfLuoNSoDa63CdO8KqXhyjADSjIa30MZfhM+0WxmsFvdRQaWEdGnYiPBjr2uCGgeK8FdElfZnwlRE7Yys1WgePuhhOxVR/0mAOfz84f68niVGfNkvMzandF/oehd7cM4fji3NHf3nKoJ22gnZlPt5u5TJuUJIMXasyqZbBv+WXo1oczTIJ9LNqHXncEtx7acFL4rv5RMgZ3c6sfNlf67ua9vr1+B32nV5wu3qRW3UlSerziTOBcyydnTMCl+lXSNmVtQ1dtdk1Ri/029rr/P35J9VAkRYWItyyQhH+p0ij726SAy1HNzEiVzhrTpEQ/YgjCigpzwuiZHy2/JnccXJn3RuDykFGzrgFbxH/0PzMyLr9HZiQLGj+eqokQia7QjdwCFMSgCAJQvZBRIhBCVKCGIagwEtCLpgFbjSzS4Eemz1IzH+S5cOq6u9H796/0+tU/9P13f9PN9Sus7HRxvtSji6XOTubiDEiRTSJEjVcmLqrLhSmhvkg9c62nZs/DtquYqxeHQTxQc7xQB3b5VLf9Sjd70K50ly+00yXj9xQ8RudSHXmj1TmHP6cc/pxw8IPubqHtbqbtvuEXxkYdG0DRnGg3AMdovwBxBRAjfQT22fmijD8d96yQhKdZTe6wkPV4vZT/+tfpTOSFPIvpJKYZloZk020S/tFvRNlgMVZqPmdsizagBKWzrErIQ603yI7qVx3yrosCpEpga2z9IKgY61MIFyHDXgBD3vbhqESCwR53S503yNZk3j4MUZj0TCkhYYx2p5qWfxrV2NGtVuXml6QJhUOKHrTAa4bnpQZkdcjqyxRxopqbHUGOmBLEMT81gk8Ep8YCFUuLbyNvdkIV+TZhKhipxSNbyXHeNg0XmB5AyHs8KsARcZ0JjmXHPOp4QLuMADL7sxbUWbHOzueNzlcznSJYYZgpxtwTOgOYokiHZJseH56D4gcL1YOfLldq3n9EnR83WBeR+Q+oZv2Ohx1qdW4SUtZi9QRvIxr3KdOy23gAMoTWbt8rVo6CSrHVfxoep9oYjdbxHPV/jNT26bApFvEPTTdTwa2mehvKKK6JOvoQteD+VirLPKlU7AkAUx2Tzh+je8bHY+V9YbZImjEuqVlgNlbdaW5l9m6P831+NDgRQkoactjnIa9/BjwmbsRNPAyGpQNcVriRqorrFG79iA46YehPZrgGHOvV+txQr/PgI0pzDHHd8wstuU3h4fD5AAAQAElEQVTXpwo5uk+5+ToHYUyPbVBMSiLYFZl5aJ2OW9911SfbQ2lMjCMG7LP9N82ssUqpkz+AdY5x3P8eXedd9wGPffcJd2sfPuSZ8jUWlk/1rVuVzfwS0BuaoYqVNcQP1vET0kK5+WMgclGFy4c8lUhUcaqiw602QOGBUtVZFCDcRbv5AHfquL2Jr4rcBjO5tuP6NT/KIVXum307AMXMuoHYvPwngzwePWPmmHdQx9/1rMMkwNRhFcE75boOA+KG969Z0/DeEdXUdS+qujxjf7AQmEMH3/TxVecptQ4Uu/bXmqa8Fg9uWHAEyyuOZA9Zt5/xdaDD3f4NeKj76VxtnyL7BsGW7yNGP6sOvO27ZKKW2/HMnm9aKJzgfCATkAVF7g8TRbQ1+G5+KrU+4ZyyA6Xtgflff7c/E45bt8+Og2lh8I0h6r0C829Ahpd4Xa2Ul0rlzp2Zq+savbtqdb3xe9q5Hj39nR49/6PWF19prwtd7+Z6twnid2/xu4FaPkp7XvxKDQ77Fy+OAd7td7S373l/bnfa8S2z3fG91O1U+CCYz5JOT090eUEbl5c6Pz/TYrGS6/ZsKDt+APc3hEeiCGskE0xLaAUgLr/D+3mV+HaJMSkEiU8/lVyUATm0hkSRAv8NufE+2f0kDVQHo6owTiJnWajuDN84iI4TSkOpZE35qk7RCGMi+2VgISC3rv8x3sBG41GIqIUQlGJQNJXGmSxF1mt0PahAoMwpxKDIPhDRJ6k2TOHAw9DOFJNCOwOKiuW0V4q9MIR15B/c9SNXoKGKyJ3GIvkhBbwr6jnwKXwXeiwHZPXEYOB7Zcba3/+56uSar7KCU7QZsBuDrYbqq8usW7BBcU2ZNnrmmjGUUTdIgfmQ+F5N7JMxMTeiDldw/EHADpYVqr5ECBU4/AmNoJKgORWWSAd6tQnw4bOf9drPsvbzrG4p9evIIVCjdLnU7PFSgYMgy/aLotvY6qps9b670/v+TtccAt3wzX/Dt+Utb6Sb0mlLtFgZ2uHPlpjsOmxzntByWNCDrmfU+6S+jep3UsvL7p4zCv+JoHbbaseB0B0HOddvr/Tuh3d6990bbV69V0a+zEmPl6f6+vKZ/vTyK/Cl/vT8M/3u4qlezk/0iPJTDn38p4DOeKk+51DobNvphEUeCcGQeEkUDjF68gROilqkhWapUSK4kQgaYiJlvna7o0kmxqOOJwEvMMEWkdlOobNVZnkOqv9hIwAZ1qWtyrsOGqUiEjICTz3MqqCX8SHHUF3sEfrFH1dUkIUQlUDMQYmALhjZ1YgFssDhT89JWvvmWuFmrzU6zxZrfX7+SF9ePNclJ2bWn/VSJjgtR+T+O3h+0QohqaehnsErkjomo/sUkceYpBQZ5gAKZ35ZOzbAGzbGGzZDH/LsmXDzx2eKZysOb2bazKT3TJAfttf65vqt/ieHD39794P+9vZ78IO+vXnLpAtMtBOtXlzq5PMnWj2/ULxcadsUXbHZvttdc5CwVTcvmp8ulRZNPXQiCErzBGaKs0aRmAUFJXxseOGf84tSY8RUy1weY1RqjES9hpcOQN3EJp5SUohBYtcqjHnuex4iPfHo+KG/U8+86TkQ6vwSS9m0KYcoWg1SHTlHLSswZs57IwxVTnFN1rtHrDUjJQFuoPIYZikalJgGUzQaVnOKjegQElqgudyZwuAzic2FiizEwthlxgbnFRmtOYt8vU78OhGVeATeXv+gqzff6Pr9d7R1o/Uy6/y80bzJtNTRh04F44YY8SDkuBixFmg958j8jNrzwGXdMiZzvhGXUlpL4VQlnVPrTNuy0m271NVdU/EeetsudLNb6XoPtivdgOs7yxa6Q3eHvO0X6qnblSURXDI2c4kjm8Jcz/hQyBWoQGBcPbZROIic6UsdmCB5LN2HGUWP1id6vFzqdD7TEt0lKnyr0/8sb7pk6aVGRKgx5V0q9AB1We5yOxmejg+6edQ1/QBeS4jQG3Q6zHXUvZc9bMvl92VDHR3pU/1gy3Jj0p/qDjqDXSu7fJAN9uy7ZRNsw+UTqpxO5iMUhD0KEJv8APmQN0M1CDKUScoE7R74gLDqfEAL9o9BloSdak3sSwNq3VqCrZFCjhKGXQdiXRdMdnONZWSeRDQmDHasRxXKBDKA2gAo/Moh1oXRsDgXTZT/zR//iZ/TVaM1E81zCjEzVbQizTBoRKgTZurc8eHPlmDyQ4jqn/ih0U3by4c/PBfpZ2QNidVKf7HUgwJMCeVQjjGesUd9iJV3Oz8Ftgd5LNjKNCBD3ddPI2NsgufAAcidcMOEtlVRM+Mts1eYneoPNNcYmHfZhGkNT/ljYwWh4RYKFf3yNOQpINmHjlvrQ0fKSfK+0PAcmDWNUozsbRrGE8O2AVGlZkYblXVl8v+rEtFQbZcG3bRxn0+Hsuorg5c/QE+/ywjzhtet49ExQczfA3M0gPowBh/ykw9VjmdQ23PbUxsTbwOTHZrB5UhtJ3w2MVDoeH7uUdjz/Kw+IWMqu1Q98o/AGus/AnO06uq+DnbsW61fefExh97IV7nruA+mxk/xLgNlnLPVwV9yo45jMcRlquDYGY636QiiBMe8y+NcRD9nqgOzI1Cj4pihHO6hyAJQsgZbow6imuxSZT64WT6oDu0NRnt8YTPyvELfOpCPUrAkpmnoyCXa7ol5y37U8nzsaz+4Uyb4Suo69FoMrEEyh4LA20jCXmDDTDHynE+1GAUparjYZ2u+Om3PPgRqnxAhHRJlwz4BM3QWufl7AneUXGbci2rOtw9xr/KTnNs3rGQT5k2dH/o5dHaQRbwkT+Kb5j4OKJdBGY4UUIA4BW7OGbD/9OSm3WbAn18CfXjZ0WNQHrClw5XhMnOS99BoDPnAE/Eemf28kydZXXfUz+OPhdKpSjzTuyvp1btOOT7S42d/1Ne/+z/q/PEftFh+oWbxTArntME7qxbYGhGhaSYl3rX5LhDzUjGgJzV8L5yendRDn3PoxcWpzi9OdAa/XM2UQlHf7/nA3VVa/HB1TQa8mIoriLaCQhiBbTiaiUq0l1JwcxL6fn/NdC77mwIEdCMIwTUCOkPi8xFt1xgwSH2/13HOGCS+H8MlD+FSSyqN5o5Af0SjtewgRojAkTKqJ6OOq0d8jjCo0HdXQr8SIlPXdkEeFGMgDhEaleCdD1DVi9rFlgvDnukzmSo/ulnkb+5KkR9R3MFtBGYoOk5DG0EhxuoHHHwYVNDPoDAGBepnTuYlrGd8TTOHN0ZBli3zPsq4FTwMCoohKibbxfepPuW2qaOr2ncbtZ4U8SU1ScnvL9CQgjBH3+nDqCfsYBVxGcAcVJLiCEWqUK/wbduFXl3KAzgEaPnea/k2bM1Du4WUT6LCWaNwMedbfC7xXdito7bo3IS9rgoHQPlO9U8E5a1u+cavB0B8CN2yc+1of4tPW57527bj0DTL/4wBr7asCfY2DoE6vhvrIRC/cm45rNlxCLTfFX4wLmo5uLm72emGQ6DX373Wq3/8oKsf3mrPaW6z50d8Dnv++PwL/evLr/Xnz8CLz/X1+WO9bNZ6zPq/5Mzjkm3hnBdpH/4sr+8cAtWrDlYdJLI87xIhm6WkJkXFEMghJ0VQ6ETmQMSDRKxVGDgvRFPGh7yVRmQpoBtMJRED2caUtz6x0YeX5ylVeHBmio1Bg6apUpAV1UmBuOBfZEJERjbi+5xArtXohAOsFSPeELj+aqPtqxvtXt2p2Uk+Mfv9sy/02yefyX+fblWSIoHx4U+/2Wp3e6ft3bZOKNtt+04d/fTsibw4ByaemDw7XsZudztdb2913W7lgx8f0vSnTJRHKzXPzrVbRX27var/ps/fbl5zyPO9/sqBzz+u3+j19kab0Kms51o9faRHX77Q068/1/r5I6XzldoFp/Flr5tuy4HPnXxCqSVjsp4pLJP8INz2e+1Ax2KzT14Y/nU3hCCPUV9aFcY2MFiOP4FTxu9C7OrARimGqFTHO8n1m5jksU8JeQMos06IgVpFmcXcdXu1+732nOa3+x0HQy1yZhgqMWBnFoULjJdHkmo11VYrFxQqvb+FDyRFxTGv1eGxVO+YKJ4BlMFSh3YUWaGAXyzoWq1X7Ap1kbpUdj1hI8aiyKLMxLSAFFotWPDzWad+d6Xb6+91c/0d9m50spQuz+cchGKMBZ1Z2IV+FzcCiLBDrpikwByUsJzlVhDMVaKxVI4jtMbzNa2fqoPfcZDjw53Nbqm7/Vp33Vqbdl0Ph3xAtPFf+eqW2ucT5t9aOZyqgAAU/YBmI4qNpEaFtg1lERPVKyAzKHSyGj5lePrDR8csSo/Wa50tFzolgzUt6MscuQ/JhDHMcRc+63Bl7GqEn1GTzqcpmxsFpFrf9JfAytZzO6YDsOWCEYOMDB8mE2+KpPps/gCYbD2oCx/4jYxkMWuDXpMh2UyF+QlWKkiPkREO5fbPwAY6lg3+IyNDQurkAKODoPpxRNnCaqyrfeRlhGvB0tKn6x3KUMwYneAKg3/DveatjJ6T2zHNjOckNm/ZAHyvZaPPCK03WpP9yx0S5lPMrWaUL9gzTlcLna/mWrNf1sMfEQnUbMU6psbkDzOSfUzsJ9KWB6APf254Ovrwx4dBW9rgOSf/LVxY5nAkTpHqH0JyOU1RRqxo1zzkkD8wLhgDzrtJ7UvtT40fdSmH1Y+hp4CtlecUujTgPnQYr9R1RxlqSK2DENlwJw9Ty44oxfRNB1+IWq1rWii0f6PL9F+1jOoHigrrP4E47kno4JD/+vKOZyHDZBX2rKgZYzObL9TwPLMfqpdH1i2o+lANIz+0AUPSJJcSpf8MYJZ55/unMfg4lPVDzMjU8TAFmQh1DKz75l4hOuhNsXxAUaj5H6G2XW0RgInWuXaUt9yeWddjZfQIqx52UcUr1TljeY9/1nV5BWPlvOh7BqYHeP9CZvmHwHRNtv9zoIk6fL9Wz4NeaOXXYmiHESAOpE+3PSgNa41AdChChjxlZOGxQe37uz3SwzG1f+hD0PTeIOg9qpzywR7yka9KFGbiC6mp1Lkt7DO/cxWNt8T6GuGHv1HrRYbKEL4O6OnEgF49i898oXFSbbKare8O6GO9gJqqmajIXtpEKAhV5hqZtWlaNblRQPuu6/lmVOOUfJhcy6hyGOseY6pHUWVt07ql2o/EAngeZqQGxDoPgLza/FQZsg8T6oiGPoiYY762nbkX4HLbR4lcMqmY5ENbro/YiiUyPsJjQc1HfXxlylShD64w5k1/DcZqv5iE6qEOl70cEGuJ2x4KLc2wRsc73ABFHpSGoBUd/elGPeuKecJ41fdD3kE1vEO+uc765vu9rjdzrc5/o89/83/Qk+f/pkfP/0WPnv5R65PPtFw+0XLxSPP5Bc+HU7BWSivoSvNmqcViRflKq/VKp+dnevLssR4/vdSjx+e6fHQmHwCtT+aazaTMN0zbbviIvVXf7/CxB0XBHSy4SwriPwQhQGte8nx3cwPPzgAAEABJREFULjL3U4oKCZlsj1nBJpkZeFe3TkA5ghACGkGlAMFbAckhIZr4EIJCGDDJPqYFWwOmMmqIplTpJDQNSEBlXQofQnAWjDTYIY8NFFHwh0mIilUPAZqFfomnRB4Rk5T4BksxyYjQGCN1QAyiKfkqpQy+2rwFvwjUxwDesLaozwrHTK3pkspwMx9oMyW3CfBZ1FO9qOdKwGNygMfIoD+F51z2poeOq4QQ5PEyNNmh3H0QPgT65bIY6DN9j7QbaD8m8g0wjUnWE1fuC9+fufaf6khK5Yd+kaWNEFX1QwqKQE1RTkV9yMpx4EsTVJizPWUdZf7m3qde+9RpxwHDHnk8Y15frjgQWqg/SdovpBsOkK601zsfApWdzN/ylXcXem1DBoUf/rPu6OOG58BN2/LN14Ged9rCjwW8z3J20fFR30N3/GC34/3XP9ztusL3tTgIkrbbrv5j0VfvrvX21Vu9+uaVvv/7d7p5814NS/90ttSLk0t9/fxz/cvnX+lPX34N/UK/e/pcn59d6MlsoTVnAelup6jxStCIsODYnAAsZpHDGkJHUGWwmAIBRI3FnCuETKhUBJdIGRvW94kvzy2pZyYiq3O+2ikiHtiWiAkWA9D9VVTN3QsCbATImTidDx48keCDJ8g4EWKIPDailnGmdZrrhM+Q+b4o3Hbav9moe3MH3+qEk7Cn81N9cfZEX1w+07PTC51RZ07gdNdqd7PR9mar3XZHwLvBlxDU0oeWNi3pkbYctuw4ANhyyrAVA5ikfQPmQZtZ1i24nvV6H1t9193of1xz8HP7Rn+/e6dv99d6nTe64uDhzhNtOVM8W2nBprl+fKlTNtHZxVril3P/9a4tk2jDBnqnVp6QhbGJi0ZhlsRzjtIeD/Aq0N8UFFkoBhFTcayIWcHfgP9RpY6JXzxdHiQF3xximBCiYkpK2E5No5kxG2hjWUyKwVaKOg7F6gEQsdpzANR2e/XEhEaFCno2THtuU/dXGfMuNYYSuGgOamJkPCTu1sd1ZW7ZeTYT83WjQCdo/M/BcHM99cDQzFAWQ5DN+1+Cb5h4iYiVfqu+26C8pZ+95izyUDbab94wB76n7ErLZafHl0vNm8x83bLBgLKV6xb6GmJWxHCKUYHYKGJOgidm8yVlc4mHb87+k0Bz5Ug+LaXA+AYOc7Rmbi21o3zbL7XlsOcObNsl05F8Xmqf18T1VDmdY+pcsTlXmq+r7SJsYr/QcNHQdq40EhUQhS/iijUcAT2nDt8Lc2oRoh6drXXKOOMV1qQ5dRZJ4mmgzGYFV1OmYmaVPYTVqEBZVeLm9u+RMeNchFrXsMwUZZJLRf2BDnLzXS0bdIdyt4OQ5HIDlmQd52jD414l3EgZu5Datm04a81j3Jfft23ZJ0HFMlqDrVylY7sRF43a1mEdRpoFYxnkgelCzjYrrcYQjHTome/4Nsrc6BHrbAW1GK9BL9PiBCRTGsqtSPnU5rGtWuRbdbLe5Jdxi2zkWNd8NchaEvNJHP6o6+Q/AbRm8z/l5W/J/jzNJSZ63XsSxmw5Qw8gfjwPmf8CWVseflsefv4TP3uUPBcqhUeVFhlr+jB0fOTJ1z7jcFGUUccBuanLrM+SpWXSYAjGPYNk08x+amogQPxTyRoenQqvlQpqQL12DLeJxAZh8RX/av7oVigp5CfAHpI/FnvseW/NfEwONmmZdFCaGAKb6a+7VlirYk8ydb7tWg7sO+12LXubIyI1jNNiPleKM2rlyYoOMUJSAO5V/+/pva6L/2l40IxnzlFLvCg5Z5VjWFb9hKm+R1wHZKvYusc8oR3kFFT+pygVbfMhMvORNiij6sEW2YGHsd36lEahgCHPchjLEPHYzBV1nK1A2YPkPgASY/WgpGZsI48lpoYLTF32Y7zLfgxDnQ/6Rq9+TP8jOYJpvrpLZKkt+vkxprZ6NAzP+wL/ENRDsXyAyW6l3EjURIk08bV9MpUeyz/gyZJifV7CkIZ5N7Q5Rt+b/IQac8tV27R9Kg08DE3WA+mWgrbredHv2CYzz3SPt47aidQxLPOKZY2yfgOmeZSwRhN7axyf55mtF2BftX3XIfOJvQXpIdkXKoqGnCoOhTAun1ALnUFevJdAp5QrE+t9ug3x0VF/4FE8lh/zQ71Y54L74DLUa/1CP7xOjmXurctdj9fZsZ5zRq71qs9kA4jEJQB7aYRMbeAywzLVCsgl3pfuIS7r3Jdb5+egBzZc/+cgrkmn+uMm8Nkyu2ZaUeWijzB8iAqUtFcJAwR/OAyKe6x2Kmzijl+JDXNmyeO34dkatdk1+uFtp//57Z3+8vet3t0sFZZf6Nln/1l/+NP/Wf/bf/m/6M//9n/S73/3X/XlV/+qF89/p8ePvtTZ6XOdnz/T+cVTPXr6Ui9efqGvf/Mb/f6Pf9Dvfv9bffHlZ3r6/LHOLk+0WiXNZkUBP7N2zPlbnjtX2vc36sudQugoywoRnRDI3yNGeCAFCQR4I8aoFIiSxXwH9HzXeG+p3wHIQgwyxBUCN9JIHLgByAgad0oCtrCvGu8IZwRooJzE90atVOA/mQa92r4Hy2DSOl+hoWI1c1wfcallhbakEAL9CgoJBHEVkFmmRq9MP+/3QtccgFJNQfxH3yEKAR7QpVr26VtA/CHoKWuj8I1OFyh3Cip84w/5QT+EQBtJKTVqQGJuJfaoGBLySKUwwPXoBgkb2DZDyZRClgbNoIDvMUSFECQZOlzBZSkqpqREew3fKcmobcaD3sTcR8Z2RtS26Qu25MC4HYPqY5FCojxhBfhAKIciowu9/M+qdMzXlqd8Gzu1HAJ1i6C8Tipn/PB+0qg/BesoHwTdNb1uQ6tb7XXDQdBN2WvDt/uG+nfK2oI7Gq5/HYyY74j5jgOefVvEK++IqJ49cM9jYMszY8uvnhuwbTt+IO15j+t1x3vc7fWdrt5e1YOgN6/e6erdlbrNVg32LzmgfX7+SF8/e6HfvfxMv33+Ql8+fqJnZ+d6slrrgvc+QkCnSY0Dw6IqvMCv+bl2CTzpOhrvgRVjiIqBjuMwfaBWOMBlzrGe68T1h/bMXtBB64ZMKfVKKz6ei4ivIh/sVV4ww4QQOsUTgMkTQFRSqhOMDQze/27Gnq+E/bZV32clJsSCj+x5s1T0hMDG2fxEl3wcn/ChHTZ73X3/Xu/+9pZDoJ3W/UxfP3qk3z9/qd88/UzP1uda5ZkiXxlxS1Cvt7r6/o0217fqdx19jRL+4DauBTbQzEd5q+vdXcVNu9Nd6VRWjZZPLrR4diFxKujDn+/aW/2361f6v3733/V/+/4v+n+8/4f+cvdGP7D5bZgoulxr8eJSJ5890ZJ6s4uVyjxpz+S67dkwmTB9KsrzoMAXVFw0CvNGOQX1uNVLInwKMahhQcz5FXexXKghJoGyTHxKjxarNxQpEBvL677DLZSiSN9EfYqZbEU9un19shZKsMuim81nWiwWWq7AcqkFv+jPkSXKAgYz/W85+GnbrfbbO7DllB/st7zk7CRlbEFokwGHwTb1SPBTGnOMv9COIUnQCuaBAO6yEeIjffIv2e2+ZQ70KvTTG1ByHeZvYNEk5so8zWSZLQfktpiicAd/8DmwGOccpM2bothvpbxRYmmu5pl47viWvdZu84NKd6UFx6rnLPT1KuLVXjEDdUpsBqF++O4x3IGdCvkYhZ7gsxhBZdZAVoYXd154OLAR87OAEJaKHAiFxCEPfCeoEdbKhk7xdK1OS/V5rr6b8zLJZsNBZtFcITaKNBgU4WPlEx91Ub5oMws/ogKBSJHyFCnI2NnTxz19zrpcr3W+bETSTFw5c9Lci44CCRMfwDYmJCokEfaDTq2E1Cnjl+t3lGKWWGAPwRATeJSq3HSEMvbgqYoptzPoWWRQHTK2C4cS90gLEPo3tjnkETkvHHS9jhtp8KOWYdsCGqt6yJzMH2NoQ/KaM39cZp7J4Gpyo+6PMzZrmDesV8E4MFAW1TlRGdp33YGvZsas+z/0zbYquJFqeaXc3KYx1a/UVWEoHnQ5DBazCRHtIh2SszUe3u/ZAkZdxK6PrxGQGxJ1Dgo0mLGZeWYwYSjPmjH3TniwnLJfrJuZlqwxm3GzqNeO1TzaTixnqmbtGJgtBxRbHmobwzwVfOjj1WX0xMhAXO2Y1nja0AT7d+DdkoHAcoNpjcuqIF9tQGufUKvJ+cq4mUyRYX4CeSp6DlNYY0fW7M+iKoy2C3QC7GT8QO3GATTQE6PhICizF+CDK1nBlNhoAl1GvTZVkGUjS5ypqWWsjD0ZxyCyjBLjNGsaheNxtk0rmB6hwE/AJLn/Nem+LRyuTU6UTC08ytN/GRSJHW6Awxq9DaiWua8TqsDltcLP3txcjS/MMeVRVMflPj6MEQok5Ng/6LO/wQ8NHRyt4+U5NYwzpRR94CLC+0Rx9fxjGo/kP80P1iYLzv0Y77LjPkx9+xlKr9xVY7AgnkfOfQzvPY6d4/VrMdmmuQNrBu9M9KF8EP7KuwfjR6rY74LTE/oP1o7lHlevvZa9zbRnLXYgj+vaY+/oD5NUxGlozCMYWZ8pxnGNxrp/D31zHAe9oY9H+VFsYqlhneorjH2C3O9fVhjhskKh4frTc2Pg7+/V1ljnXvoxN6l8ilZtF8CYGLD0cYiB27CsMKsrT2wzCsaQF55GJFM65ifZPfU8u899mgufFv/HS92JD6xObQfG20VT3rx76oMd8e5Zwbtp/dnfeT5SA2+KIhr13Y0KRZ4rkSnFtwPvm73fI3m/DOlcfTrT+1vpmx82+vs/bnS9tc6p5ssnevzkS718+Tt99cUf9Jvf/guHQX/WH/7l3/THP/6r/vD7fyX/Rw5/fqfPv/xKn3/+uZ4+e6qzsxO+FWbi04DHfcv4dXjQMWd56OJf4Zsm5x3PXt49eQcXGjEEXoWiQgwHqF6Bu0cXQgoKUgiKKShI9JCZyUdB4eOsYEdIg4FOCEGfugLlOsKUn6jwoUL3F01U6/eSh9zQFB6gWCpcPvoNsUy2AF+peaPmpRA1NJngQ1DwBzTlrleYqMVzvYLVzgMmw1f5oS3JXaKmIv47PhVBP3G58BiDauE7KbtNfIMM7rqIPAGHCzQVacdIjHOjhu/NFBv4RD+SQogKQCFU/cK3m2Re9QrwRs2MN2qo+q5Y6Ufl2EoxqolJTQOYYPWdNOrhRf8DeiFQYAiqIFUe6nwIvMObB/DyhVrgvTWEIB/6EGnmbwY9uKedMjO415411jZZ/E7PIRCVz+YKIHIIVPi2r4dAqdcN2v73gK6Y8zfjIdAdFv2ngfZUa/GNMx/dsTx2HADd8RzYItjD74h5GxIWOLBl3G/43vXfNNpAfWDUUxexdpwY3W52unp/rTevXuvbf3yrV9+/1s3VjcS5zeliqeePH+mLFy/15cuX+uLlC33JWv3syRN98eSxI+IISJEgJYyGLCUCPfMHtANtGYghaQh60DBJUKxV8dR0JAHeczgy8H9wyUcAABAASURBVJGvpYA8MLFiKTJfKTryx36RIgjwAX2LhdkATAs97DjxEg9WWudjYqFlM9fCk44PusDiD+g0ilo3C53Olmq2ndq3t9p8+0a3310pX211Qhufn1/o9y8+0x8++0pfPHqux4tTLQo1OejZ39zp7v2NrgnizdUtp2utMpNBtOM/9bPp97re73XTt/IA9rMkrWbSeq6yauQ/EuaTvm/v3usv77/X/8v/B6+r7/WPu7f6vr/V7bIoPD1ReHIiPVlLl0vpAjBpyslMttEvkvq55D/h06fM5lyUoSVAA2vRoNn6PmseeXHAohQ88UNQgkZoCIERKxXiQgUexmMAicQrhqgQAjlss+EM91K5KqQsoGM9zwdjNm+04ONuzgGQ0cwSbYIUFFyJXSP3LfHbcdq/1X43oG33fHgADu+6vlPPxOz48utBZvwy44trKtxIUCnD9Mit01mfedDxstTCW1ZoyxuWaLn2x31iDkXyybwspZS5FOhVQD9KlCJgExUPoIb4+leKWeqpsadsp8Uia86vFkH4vn2H7E4nDNlqGbVgfGLukN1D6rDeqVL8xXNFfnkJoCjznyinmFSYswJFDTJ700jRwDCHOf2IrCX11mwVa/TMc/hT5uoLlLoZG309AMJGjOhAsR+YHEHCP4kOqWTaztwMBDEQE/QDxcUy+jJj4ztZL7Vi/tFFUSyHx7FHDT9U0VI/Yz9XOshcLvJOtELXIqAs8oFTdRMZJ+QoVx2oU+W5kZytbZhxnu7B3tvI2NKIibceSqRBT7Rp3MvdJkBAqvZrl7l5vnVITCvMY2nQow78cSpkBjjOwEEy3PEPMNhgNvT0ewSEFjBCGuyIMQMHGxQ4YdrkUxiK7JuBBg3RFRnkxoQWNiNzqoK5Esmjih5ewAxzoiev6pPrG/ZrNCKWJHOHuYu+FFnjUbbDHRUL8+A/HzKFw9++27Gm92ow5L9KeMmL4PnZSuuF6qhRicZcDw5/uAuzlfDM4/Cn12a3083tXjfbrW74pWPDWh/+ylcWZxW0N45ztTijLn2tRqBMmFxBM5Q4BcqCxD2BwXMWVFUoNFqBv0MQUCQ5BhZRgdyPJLphnbri4TsykIOZynNDXA0USgaoxtTrbsqjRqlGDOM6yWx/4j0eXo9T3r1iQIiJ61LPfac1l0NI9Jd1bZ1J5r6J2NF19uKs3X4HWvboXLs7Y09fr084wJuxf0TGMzNHDOYNFp2Kb8A2Dedd+s+C26A54gNHKt6YACwyjf1X5bPlFDjuD9Ezn/uqa38LOo6n4zDo0UcsWOZyismNNmn8k3mEpE/qUYW4DfXdFq9AMkSUCwfbjpXrFsYiI8tUKPBuv4K85bbguTUhZySgNopOpc6bP4JFE9zWz6FQ92eBweob9CNdy34Kn7DvWHwaKGOLe42hqWHR1P97yriRIVVdHmWqQPkggx/iFDFjQH5Bmvo4rB/WF+Nkfqo6lVdKG45NplHYoTk2GrIP5lwt45aZeD1o2Tt3vMy37HUtp9w9cJ0hLuNYTw1CA/DWOSHYJ3Fh0/sJnI5Eox9Ven871h2lrvspjMWV1L5R1/5NcIHrmRqOhekE540pXyk2Do6Zr8Lh5qxt1xyZD22XsXMZBds1HZCJttivOvHKSAymcR4oO2Hdz6h2lLLq2jySfMi6jQ9l/7/IBw84DYfanSzTQhB9CFT4CBXvmUaJPDHgQ0AHUIV9JxMPQYc5nDkAKg3fHWBx+ljLk8fa9o2+eX2r//2v3+ubV7d6/Xan65teTXOqC/8Nieef6euv/6A//unf9Z/+03/Vv//n/6J/+8//mfyf9dXXv9FzPiovHz/W6nSpyDMn817d8mPwbn+njo/eEnulVCoiPCOlnm+EnneGwApx/0IIdYx8n1D951bQgSiEscQBUKBTUub7LzPohe9LJLJY01VETW5VWEslbEgOZNB0BYWBRRzgjUHw0/cQ0QyDDi4Me1CmTXwpCAxBJ7gfmTLD/qI5VPadj2CbCvahMkOp+9ZTp2dhtLwPdRW9evaPXCewG6SPpBCCQowKGIlpoDb9S2Fz1TdiWtjQgn0ngtV/G6ENpp0CfODuNoyUEmObFENSoN1oHyi3DgRtJ+cGRPs3FtQm3AYqtTQE7JjTcNH3gRE1gmIKamgvplj1NF2EQa6LPKVGISYJPxSSiqGIpuG4Bil75kH4XvTzUZSH5DqokXpi0PM+0QHH2ebd/RC4B+oxXv5nV/x/+PK/E6R1UnO+ULpYSf6mXyXtZkWb0OmaNXCVt3rf73SdW2S9fPjTsVb6eZLPEjr6tVfRjkHwnwryAY/ffY0dvrKCJM5jQlooQrOSOPdRy82wv1JgXhRtOQy64fDn/Zt3HAi95SDoStvbrcS39pw+nq/Wevbosb76/DP94be/o+caroQB+lUPaZrYEOhGieDFEBVjIB/lEzjnp4UnX4UbIxkgERv0Q2LgzKcQsFcqLA/IA3oi8LLuGFnHVUd8oNwTMDAQxFD+AghMeu/0DW9TcyUZsz6q6aQG/TnyBS/C3fWdtq+vdPfDe/Xv7uS/BvZkuap/9Om3z1/qcw5/nq7OtYoz1T/1Q3Du3m90y8HPxn/9a7vjhbHgYlQfY/07e7ccWtzydrFjY/WAhZOl4slK4vBmP5euOBP8bnelv9+80l+vv9ffrl/pu/Zab+NOmyXheLTS/LMLNS/O1HAQpMuVyjkf9EyUfhHUYqMDfSMmRBHviWLcKwqDMkEqMpwPyB3CEIgoCFHOKjJWhmMfkURxEfdpIaNddVKsJRSWqQjepSaBmiBIIQQFSQF1L775bK75YqY5HwwLMF/O5I+HpmkUUfKCafko9OHP3YaxuDM22u7u6qHQbrfXnvLOh0FsaD7MycTX9BgdZdZp0dtz+LaHdrw0+UDQeo5EqH2Nqv8x/nFEwOOg6aJ/Y9zERhqYRIWHVI8PKq0a4jhfNvTPW0GrlHrNZgV5p44xbOJepyeNFnMp8YA1ojItdLI9cQAUWLhkqixQNsgzDvCi4TyxE146IRyThSM4zBEf64UDyQztmd2Zh7VA4TCokB/QKPsgCB26wjyV3LT5jNXMBlPIHEDbtbygBwOpkQjoJjBjs5yzES3ADEQLkTuxlKgtmbYITFl2cB8k6uTasTToU5zZOCE1Vb/gTCE1DXw88NU2uUEOQ8qM0wB8+GReRH4qg1LZ7brpjCcdyMTCPIQcOtxR427+GB7RKZ9rjAptToCtqdblVu1Bq3C0lqEDkPZgTLZBUR0nhmBqpNLBDrWwNfBVbPVaG3HlO3IGmijUe5Uj/jhRadBwERmTD5DHgcx13ER/PRYDXMOcxv3BMexZi7KDtjPKgwPtvCtQ5nl0wjo6X805+IkcorrwHnEWZbhpV9lxqnN71+qWg4gNh/DDH2/NvJD22vMCsieGJGaBx2aYW9WaK1cmcZ8A+8lET6xv2Bi0fKSH0DITw/yPgG7WuFc1bgdb8IcC82TKCIgmuKiCWx5jf9wU4km11vF8MWrmSNF6U7bAVFgISIMNFlX1F4G7rrE96/YU9F1WCwi1PMaRUM2aGXscDDYzVmrb1CfLHPH9oSdj0VDwT7jb16GNwSc3YZnpAMsNVf8elg0a050u134O9F7fdQy34zLHw/22zJjqE466hitFWFCeQPaQbKdmHH9inoHzlpunWrXjvLwYgHnLJ0z6hTU2AH8pdHsHXZTM25+6SY/tFdorlHnMM/QByGCGOOhj/IRuRyOeD5nKmCB3VP/Deh/mqUC1ob2pjCHD3cntgU5lptSBDHXMGxYA981xqGOEfOAzMT0CeveJxg4Z8yOY8OVTIH6YHfroeqP6sWziWT7jMyhXfcfc82fCEDdihZ0aA1Pgel57/qjb806z42N454Mg9lnrofIwjT7gWt2WeWzLaOw/LXtcXCH4hgzRIR72tYq5eU+C/Oo0xDofbE4xr+1gzWMCGTsKoVHHAmKViuGmwzp1Hdud5LpnqilnHQvbsCDUGHAjWVb3MNaHy3reezZ3G6pk4tIooBxqMKRg3jFx8Co0XkN/3MYoOBD7VSgwDsJfyLjOxxCxAz9jo4zlQ3303VFkAf+N2PCODc/LqUriuUgfsx+BxMTlghq8BkuUhbHvNsP5Yn2W+pumT3PdMUnvmIhpsdbp+SOdXl5qu2316u2V/v7td/rv/+0v+h///X/om398o7dv+DF9c83zYqee+er3Ac/Zu/2Gw6IrvXn3mo/NN3r77p3eX1/pjh9+3WYKSSkm+X19zzv8jh95Oj5EQwhq6EthNmTGkM9HIQLhAfw9YYSAXFJqEu/hC/lPgQT65no+aMn0pdRBKwoS4B6jDnVdH32X6OgqGMjUq8CG/TTsV1Wr9YJCANgLIYiMfHnN9bVOrqKUghJjEkGgrRDQpX+2ZQT4GK0TFKCMrsSM9Sbn7+JIzkghKsUAJOfFVfqiDPr643en4r+l4W86yhS4GdinQHJ/0Mug4F8Z9WIIitieEFwxo45OBrbtv2HTMScyNortWYd64nK+ILfuhMm20AkxKMpWB0RkEUmlQZSIK8jtp5joH6XoUCS8wO0yUEgIAT10EkDXdWxfWKFY9YpSCNSGKgW5nLuFRDUoK9IDI0nYUEQxjLyglKOsYD5EBRApD8jNB/k/2bWHwCrHDZwNZHUpq20k/8GNfh6U+Z4P/rd5T+cKJ3NlDob2M8kHQf4TQP7TQLdlrw1PjS3fkj4I2qWgNkg7vkN3oWiH/XoQRKz3jHl9TjCGLQcCPT51+NuzwPsc1SEr8DKQZ/ItL853nGlccwjkvxp2/faaQ6Br7fkWzzxfmhh0ynnI04tLvXz6jN7Sx5rcK4Af7C9Jc14G52mmSIUYgkLTKKZGoooHPuOcWEBGYFRcT9QfUJRC1AzdiF7opdCHIZBZw0Wdqus8fKBuMI+uxjpJSYvYKLRZ7War3fsb5dud0r5oraZilZOaXVG4bdW/32rz/TttX12pXO8pj3q2PtVvnrzUlz7NPrnUWVooEqT2BnvXG92+u9HV23faYN8LOs4aCXQp1sOfOxbbVkVl0SidnWr2+FwLUM4WumUCfL+/1d9v3+iv1z/ou/17vefQpz2fqXl2qvWXT3T29XMtXl5y4LNQ5tCn4zChX0e1C2k/L9o1WS12ulTqRNIsKsyj6pgS1BCKQtCIAlPggaToclP8oxb5qIgydwX5jpRJIWLLfBJPAIl8LWOyi6vK0a4WHX/qFcuDVJCTVYhSDFIIQc0sqWmSZtA5pyLLxUIrsOTDzwcpM8qSlZXZ2zrQVxQOeTwBMwc5vX/5gtaHQrvTjofDnodDRbvnoGivPTq7XVvLWsp9GJT7LFxRYmOYNTPNZwst8SGmoIC3os0BRQ+vKV87KLqhhCFGFd/4tOZwr+WAas8DLfd7FfKFRdryK4awu1gw9k0UzchdC4xXYLIGdDBAU7Zh2wZ9xo8C/MtMMEXDNEBFu6YGrCUV9rBQmBn4bMrzxk8WAAAQAElEQVT8LkZkLkAFap4yL/qqm0Xzufqb8TnnTGsPYT8GSN7AqSCPecBOExstZ3Mt5wvWfJQvTLKx9fQsV/jfLeiqVanrxYMILajnEs/umne7HYJal+JKKeyAeUSkKPYsLGGDti03LMBtk48wCTK2ifCY7enCPTqMuJ2OF4vqH1qWTTYHPrNZOi5uewT1qs4RdVwMRFgZ9fB8ylt44Cc5saCbQxwmnrJioOzYuOUJjqX7YlBsk/SHtsh86M+Qp+ZxGXanVNsgluUAMVspzcIu9QaW+5CsL6WaydQxU0ZqPvtmMOcCtBg40QP3w1Y9SyLjcXCalryWTuaN/Kd/1hwKL2NiPlH5KGFShpvbIb9lD37PYfDN3V4bDoG2u15bAukXVYNQMv8iYN6hjwvcx0QhqmPmiCC3a0cS1TzyWt8dNOzEOBk93nTBXaNaLYQO2SEXD3kzVcbNsbGW6YBM7CegiY7tjgQ2A2ogyG4fFSf7NcF5+1PhzAiXj+yBWDYAg4PloX2yQ/0stssK63m+Fdem3JN1GtNcX+gHv+xWZJBI1ryH69zn2D8yQIDctmkJD1iTBPs/jPcAY59WcM73qMDcNQSVndWvuZgEVX0w6vmc8dq5oQ9uxhJTQIHljuEQz1qZGA80H9qPg+Bwd94YBaMd52BpkTkNY9sPQdsIuKOTazuoweNLjastiLhThp59suRex2WWqNapt+NC80Pxp+8uNz5ZSn+8Xtxn6xif1LsXZhww7iVwP1bvx+RU+f8oOT4/UrEgnwA7BMvtj3jgMzJM1a2u6h7dLD/KMi7k0OdOGvZYj5HXmWG+UMnzacjTEvqIxO9RrNO+2nCZQdF9u85g1esysLdG8R/P7sQ7STAPNF2j7pRlGJwqDrL/IMZxHAzTF5jpXoNKx2q52/rQJ3Qt/jm4vpFr/9KoznvEyNmsV7VjWp/zVR7r2inmA/PW9AjhiB/YXPUHfrrb8sT/euq2Jwy1bQ8QkyF/fEd+lHW9IWu5MeTstyEmQeFdMBMTU8ErRAk5N/H6OFSY8okyg7niJVwsh+/Rqs8EijWjJjo9T9te/NwXKa1/osgaPaPVMRdbtd1Wew4r97wXb7d3utts+G661vXVtW75ofeOd/g7nuk73u1zoQHmaogNdaXW33DAIQj4Huu3ZNAQfCvr6Ars9Q8hJClGNbNGMSW6HOSr7uMsLq8ZCKJAeVSKUQm9GKJCSAoVUVSUNNTV4XL7RaUMsE3zCBRCkG1EXvxNg4J8udx6BipKtNOkqAZqPo56ciAMCTtGQFdDaR3eoe3BRlBKIA6wLLgYvYKNCia72yy1sy7UYMuBROYfdnpehHuen4X+1D5QPygqTr5Bgwg95T3f2h0HA0bb9upYSP7Oogi7odYRl21l3rEzdmv7+FEMKxro2CauK3Fz/xMWjAANwXepxjFGdIwg6zlGBd+rXfoR0G9SUtM0Mo0JLeqLy6t1ABm3Q1nEXqCOo5HxBbfYT/3qF6XI97wahTA78IqJyom24+CHOb6RY0i012jGuYe/jRrykbLAchBx4jFM0KhKCrOkzLd6x/f7NnTasnb8bwOJQ6DZxUrrJ6daXJ4ocRjUcjjkQ6D37Z2u+q2u8lY+DLopfN+yuvZ8++8iayRm7SsKq7BoR7x3dGbHuOz4gWDLD6V73ps9ZsLfJs6UjLqWkj3Fv6DMXGnRv73dcCj7Xu9ev9HrV2909f5KW9apxzeGyPdzQx0649Txgd7TIHU180d8QyGBCiGI6GneOB/lywaKV7IzRJ2Y07DEeUSFMJIUcA59OiDrMsCqukHDlyBUYn5CmaAOboAGdBzwyIFRMyJse4VNp8AvxjP2p1VudFrmWrdJ8w0V3m/Uvr7R9oerevCz7KKeLE/1xaNn+s2zz/Tl05d6tD7TgsOilkOf63fXev/6rd5z8OOg3N7eqWfii/7SebUxao+zO5zp5zOF9VLx7EThbKVuOdcP7UbfbN7pm7t3+m77Xm+6jW6bXv3pTDMGfvX8QvNn50r+kz6njfqltJ+BpmjP4cEu9pqwZ6NtU6+OTte/8sVkUJJE2xqvgC8B3ohQw3wgxoFMsIxbZKwCMtO6KOhHABQLExqGIEhUCgAGMXkZ4poorFMMtSQEZ4JcZUBQSklNkzRjIfhPBC05BKoHQcRnPmcRUZZSVKR9XMQO48Q8KMwxz7Pemw5zruNh4cna8SHSWcZk75kzHeNhvYy+F3XBU2HF/Wlq27Qxa/BhJtxU7SD3gdKWeZMRhYVm1uKATwEbnsP13z0a/bAvmc3Tup6zGT9MA5USnQiNFEEg71T11MFmYpMrFe1olCHAYwGXqV5T3YHey72G7F9RpKcDcuVpkA2sVFguyiWWmFwnE9MJ9if7IIj2M354vE1rw+ON80wq5zq9Gjo1qwdAczVsZpk+9ui11DXuoHvgHna1nVpVsBUUyfKpvPKZ3qMAcfEBmCVF8jQC92F5Fhuq5RRQvdqHRZ82RzlTosprezjKs0h1fsAPZRl/PqGPoYNNeA9rwSbVvO3UeDpP0X17lDsdZDCkB+W1fZRsx/Un2L7b69B2HfvrvPkKbjUPtd9D3Oz7Q3jsMnOAJg6pwHlcDczXzk62KqXc/tiHgw42CvEVyJSLfCUHWs0MoukeGSsMTnPrIHajyIvnGRCPqkThyXKh89VKp2DJXreQaI3bUXLb7u8dL4KbttPN3U7+PyHcOI/NLdihZN8zkxHWrd3DgiN7dfDorMeh8rU/zK9+wtCvjN0at7Eu2TqP7g1TYNu0KWzkI3jsDNehqTpXTKs6+pY/4MlMslrPpkdZgRby9so+uZ/OH0D5MOa+W+unUU1xq+25bgV1ETjOZGs/aztkENPlvsrM+6W5gr03E0SihjWnRASimdpfqlZHXAcDVW5ZqUEnGs78R4NWbHKK2RQjxPjm+4fwLBxkmZn3abgbsXbBtt2fCldDULDs9hyvGpeM/gR0MuVka31Y6Bgj5kGhfMKkk1EaeNqEse1Cg8W65HtiPsGxrEBuPTY2tI4T40aWYtqFIVnvAPK1DPsHBWSfToPfQ9kHfDXikmO58wNcbM70R0HB5NfkDqLBrQNjK8D5kZg1anyQfYoiJtm3n4Pq3D3YwLB9glQ/vP4G3zL5e2D8sD6s67wx6ApdcFxAoduAPEhWqXVgPJ/cgql9MMxXsEl0KHq9+tfeHiYDzxOxviiqdt1b702RfdlIMSrFRuaZZlVn8uNAabsW+HbMO/8fBPfrQ9NT+w7kgae9gZ+0J0rBcRrFeerUgVopEfyR0n9zjo9RyBR0fQBSpDpOg4yCDH4ihVr2M0pV5//7m8f1GL/eYmReR/rXQA34MlC6jyyCwWqNhScOBz5pNlMATBoV3s3DDJ2G9w2+dHbtjba7aynudHKS9Pz5mb767XN99dUzPX95oTP/oM2P1S0frtvtrW4317oDG/jNdqs9P9p6v4zMR49Fndf80KyYsNlUXzPfXgaN867cKISkIJwLenAFpOGB5DgTFEKQ57w/YGHly98HmQ/0Qs8DJl3e8L3azGdq/I3Au34DLI8xaKgbsRXFDZhGhRjly98f2Z3wCzaCMNaJKSrCI+Ldm9Z4Cc8Ar1TLQhhojJgNkgxVXaFnPws2PS8DZRFbYYR8BSkEtzHUp0iGourlelSXY93xrdTy3O6BefvbEwNaUwhBQx9D5TFZfcgl17rZzx3653zmg6BQr9iwqE0j5gsDaYg6iLEXFGNUAJUG/boLu1IQZkGW25CvKKSDscL4FeLkMvtG1km/7grUGZCxnF05kMdvicaQmQb4wHtCHBHIxxEJmpi7iTka0Y/RpYbIBSD538ptS6cd78B7Yujv955v+9xI4ltKy6Ye/sw4DFo9OlVzvlReRe04A9jwrX+T97opvP+y/rbUa2fijCBqy/f/hu+3Td9qw9hu/X3cFRXWU2FBZw5+ep4POw6C7rZ7bcF+26kn37cEmdexiK4hOl+Qb293un5/w3nHld69ea+bm2ttbjbab/b0FH+dOk6MMh/b5hMnSjMWUEhjSCIUWSSQYqJ06HniWzfTpmW0RTYwgyBMqEiYmhBVGPHij2pkBZnhOgW1QqVK6RSjJnHgw9mIOA8R5yJKdDzxcZDo2KyVfLBz0s90SpRPOORZbLPSNb8nv9mof3Wr/PZOi33Q5Wytz84f6Wv/yR8OgF5ePtFps5I4XLi92ujm9Tu9/eEtwXhHMG6027eEvCjTX7E5tqEIM2rZOMN6oeb8VOl8rX411wbn/nb9Wv/93Xf6280rDoNudJM65ZO5Zo/PtHrxSCdg/uhEWjfaxk53fCTtoHvohJ329T+3bHgCtUyMPmblQGBicYSAiJoYqAJCRUASJO5GUIxBAUxU8CEgM9CCq+HN3G1VyEqM5IwA1TBukCEFVRvOYEPo2764ssfTAwgfQ2SDTfKBTz0AWi61XoH1SuuKJWVJaZYwB1LELk2xAdnOsGllZRZQxma2bSZFYY6JKxi07821Yf6llNQwPuaNBJ9SECqqJxqMW6X0qKjnbmQoYysp07zhCiEOBw5eTF2dm0mKHNYxFwsLSJS7Dfu05VcNXFMQBmJUAOLKytjWAYiY72PeFSgPFlZk7hkbGjHwqMjd9bgYOr7wIWiGJNU6MLQV5TrmzZRiHzLZERSTGZNlR6yz9otNIsDP6O+8aTSb00btU9Y+Mxs5ENt7rsLvieOeBtlz1NVxo1Xqsu/xawF8Z/Ssn8x8zpV2VT9zp4zmUT/wZEeecnzxy69jnLHtgkG3N4st1TarDhLPl84PLoO826n62MEaEtpDQJa6SGC4I/edMhp3jFEZZZZ/AAoHf5DDo6iap251kdjZjx4fCvZ7UMsP1O1Ql4pjdQvIQRCgBj+VZ9mGffok0EeZikIP4EPNm4KhOCO6BxlNcHm1awb9IcVaLEXmkiWeMPfIyKu6b2DoG51Gla0J24wNnbDcH6kJ+ZJ98nQx13rRyP+O1Awb+uBimjC3pFv28xv22w0Tiu1bxh5do6VeFuuSuUjTNk+/M3CbKJHqGECnZD3zpoZ5lgR1NKJnBosxBBTi+sCYB06FmzHVHwNU9er4UFAQus8V6A80I0WNcnOQIV/LNbYPJW/7kJom/5yxP9UWzAMbzmPQZdb7FCi+bw+FKc/UHNvO9H2waju1nBtJrmhZ3f9YzO6n5YHYR5BiZJ/DqJN9oUIxUCJb64uxcvE/D8O8U6QFA/JhqrE8EpZP+OTYDxjmfK2TVef/IB94uuc0gHJHzh4Y7rMhnMlGfZBo0K3t20FDD+xa38WFm+sf4Pwx3F4Fc72OGoUkREdt2BOEbh9Sy7h5HDPrqdKaF/M9jviQJz/VHeng4+D7MZ/HdlT7OpUP9an6oJ9TTD337OVQN9ITybJaTiXcoz/4Vm0P1PqFMutY1zGiO+gNbQ11jnhcsUs/jiNd7FZ7UO9B5u/BCGP8Pk898tUX9D+kB4coc5rKa30Es0ZMGwAAEABJREFUVH2gciinrPYL6n4ZrmNZHW0q+jnSsbn5hy8fBA3jSYUaQVM6TczMJd4L/B6UGnbaGHk3iIxFoijV9mu7Dg76Ay/KDfSQO86/Cljm20MV5keotkZmTLWtkb8neWzbksycpBb9df8t+TRiFaMGHe62bQ73kWHDd+LguWO47KBDmfkJrmM+DGaJiojZAIuCNOTtFDjkpUEu/XqKQwF8ECJ9dKFjvQNQOG6/1kenUntOZwrfP6XMVcqyQnlOQEbwQ2EAsm4FRVTueJfrQcdbWtvd8l61YVw27PEbzWc7nZy0enQZ9fRJo6dPG52fS+vTnnfDLbVvte+utN285fDnta43b3TLD98+DGr3O7UcRvg5Qujw3hFtFNMCfs7aT2rbyLjPyC+Rr6ALnu0N7SfVSYVkSGEgH90LkqJAcUpRKSVgGhQowUHs85znu7S+l2HZ4lBLA+wReLcvlNd37uGGD6iUERC5oWhmwKDPHX3ug3C8B/QSPsWUFFNS8LeXv0miBKvAf1at9QhQwYYbjBSGIHSCKk1SpE4AFCnahuE8sI5d5DOJ2JX6Bxa6febwrec93OiU+Y4qo323GQIVFUSzKtyG99a+6vdjrDLfPpk6JLkNw7zbsS3zgW8iKSjEpMh/5j+GuMIICPq+q9IjOX4UjNu2uILLI4wT89zyWm4ePcfKRZ+C42HYRAW3MiKbEkjnM1TkH4BgB+IT6I8ROaCsFJnPLVJIvEkkNZW61xOCfBX6kZl4HTHvWbz+bu+gXSicG2T1LEctsXE2V3O+0uxiqQCf11H+mz+3odU1a/FaO2341trGnsOhDHptedHeYavFdttjC3QGDw7/SbodhzrtrpX/Z1j1b8nsOu1Ah7y0RXz8KHKWkuiTGN+est1mq837W928vdJ7HwK9u9LN1RW9d29Ay0LuOahJCqqnp3wYIpZCQCnJH8Pi6tDpmTyZJ0hUQOIU0FHNRXFlKRJIQzieK3omYnEWKuGXPL6FBSn06S9OS8Sl0hkHPuGuV7nda9knXXKA83x1oWfztc7ZABsOfvKra/U/XCu9YwPbFT2NC3118US/eep/6fqFXlw81sXiRE2OYgdTx2lZD3Zbgrfb6WazQczjgwW8Z1O461t+kd4zJEXdPCmdntQ/+VNOF7rmcOa7zZX+8u4Hfb+70lXq1J42ap6davnZpZYvLhTPF/JJ3i0ne7fdHSd4d9p1Wx7hnZhHoCimosDhjuHDCh/29NjuGLWOE8U9J4MtfmQHBZ/CCB1dAT6GQIyBRNxDhTkdLmRulE2p0L+MfqaM3o6WpRr/IjaHgCyMLQW0QAZYJaP7B39B996CNVhHSok5QxsNJ5+zRSP/lanVcq7VagE/5xCo0WzeKFGe0EspKcagVBGVgvNQDnliQA86M2YL6g6YzWaaNy5LCgFfCxHioKIHnouiByLSSNXHnlxPf8gFfMbRQp0MekW0gpiS0IQuD6Iw02x5UqHAgzXOlWYrnTJ/4nyl7V1m0xQ2Y0WJUXRAUlPzjusEx4qCByk4F6VKJTzg5kSlAA1YsfWPQHmpZVWJm6oN17EnpnRplKEcM/w93JB15Ku2HymXUpaL1NCPGTFtQIyJGSiQ2ZZGYG9PXfYd5HhHverOEWUfpCzzQnEPy6oKTK7ACAl2qE7hgbd8REcpI8bdbcGhNOwd+MW060Y9xDKsWO0fy0feZbCQyDzQATRNXdumtGZE/ggW0xbv4kO/sGDefvTwxaCe2x38pa7rVNnIH+ctP8pT/UiJAlKmAQP2o8TyrL7XgskWGVjuqvOYpcC6VAU9o4nxjpLjBEEWR7haHGwOBcgt00BHWaGi+2hhpDiSrxqmHSPBrxORwhlzaNXMtOYQcck8mmmYW7UOvCdaJsO5z3j40+tm1+mGSbWlcD/Cf+oyMwcz9rAu13F1FmntZPEzx0CQP0LVpE+U4D8Jz6q3dV7a5SqDqRT1SmmkA4gHfYQT7/6XKsXOKKdanSu+TeNiPeerKnqmdTysXMFYYJQ0qKGDBDXuFsJZzWxmHvB2R4NMQIRuf2qH7INUqPAp9MhpolrNxNZ8zTyoTRPE0HKPsev4kNV+Wy0wXokxjYxFQNDjl98NMs9+vEbihJKJUr3/U290gm6xd7lNzzpaQ2DfKXJnKhBR0EvcH6YhnocBcMdRsH7FGCfbqjYRDjxmzYMegcfD5WP1kdgn69ngEWCdCjcDE1U/T21hbxRQmUSeNIhgJn2qH1KVMRb2YYL3JPfO8PgdgCX7W2ptDFY63pxl3tdFBk9CGx8oPuYn4WAns770AFO56VRPzhzDTpPPwMn+VHvI6/y10O1iYNDxnQxyVA5DNvGI0f6RRLVJ7wGt6hnfR1Dotj3vjzH4VpXpRqbte1g6lU/UvngcXPYpBMY68I4QYyNDitABMHLeY2B7leJ/z76Ie8O+TgOI0DtOnm+xrgWWpwJ7ZgThWOWIt+0Jk9g2/9+8/XeTLEl25QkeVTMnQR9NWllZFCgUphsNdEvPzHLZFdn9/iIr+8/ITjcaKBSSPhbMiZnq/s5VMw+PeC+zKkHW047dq5fp1atq5mbqkZl/LmYfUqEmrUVVaPrc2j67j8cxLcfwqI4h+fAp1uOkcqCZtXziZ+K+zJvu+VF3z/fRkYv8XDvrLbedYVnKPov6NWj6uH7HaGJ7/1QoYuv482Mhjuzm/o9EsLNzY6sy3/P9hCVzAlhjmpB4N2o8drh43L4nDGzyF55oRr9fDLcaxlum5lY9L1pnZ0XPnmW9eJ70/GnR+enAc/etlK+xudIwvNF280q3gTe68+bP7ibebfZ1x3fsAIhO4St55G6pRb+m96UK+cQGUF0odytwGvKBF9RaE7wh1QrLFXp/NoccmVUVaklOnTreH7quXUcpJzSV66WAUSPPCCNronDDrr6Q0IoZqe6ruC/sHTDk4mMZBBuBlJI6YmZ4wVfsKuPydW6Y9yZFSknZdok85ny6rMiLkBl9SsEQBip/IhptKWfQJeVuotgmZBAl5F1ClyTrCR8+4lPJnaFRb8mbAwMPVvthZI7GGLtzLDbC1odzrSyAkVoMYcdccb2Yj+/0GJsEUeREDlKrkWW4UoGEJAfCCK66nlBrWCQESBJtsT4bkhRt6GQrPsVByQUpreODgUVnRYI6Z1fr2OKYxzqaDo3HIQXLK/3O0JSP20I+IyFPDDgljyvJ7azM00xWvBch7yl+lzoF0GWskhTnZF9JOXGiQqNRK1s5Iz90DtrC7XkPHXqGs07qLlY6++hC/fRvBe1WRTd5p3f1Tm/Krd5Cr3nz8l8AlRVB2TxKPFOLfvbM8Z3/Wv7mRrfXN9rCDwOj5t6YAZe1xu2o3d2Abq/9ZlTZVWlISiNjqlk9fMFm678GenWl7795pW+/+kZZ08e7SYWJ8S8LCzr2C3hTESRlZVDYtRl48I+/FCK+KEUGjF1ZCpgXcTrkHcWr+FSSLUx8ZbbsVtAxx5gmVQuMkQCFGNA8QOEXJL6uvU7BCZtAJ3txTxpUX99p/+2N6quNFlejno4Lfbq8YPPnpX7x4mN9/vwjvbx4qnNe3nvi7dj98l/+3L69poB32rH5s9/tNbB5MJLI6CKTDTXS2DOSNRsAZycSGz+7RdYVGzLfba719e1bfbN5p+0amycn6p6fa/GCSX12zu7eSgMTt0uDttwU93WvkX8ogbzZk8zzQq1UaBdl+NQVVdqV5VuyrWcMskzIE5wP9jGomt5HSvrQp9qScSmRq5PIKaKNBDNiPnC0XYX6aDRh0WK6fQwxh0Jr2MrhiR7z7m7c7rqkftHJG0HLxUKr1RKsAm4v+oX6rlMXyEEzN85EgEyALnfK5lOnjk2g3vYZn36pDj6nzqmSRSGdUSObZpXauo4l0aaO0Wa03pktpnhQdXyyKrFHZQ1KKrmXiC3i9qsTyCmRelU2gHrW09Onn2i5fMIXnbTjQtuDgm/lS65m22VV2iXiU5Xc2pW24E0aMr0BZKkJaKshjHX0IRpro4lH5DNgOci6TSl8ZmwZmrBPME1XQq9ZhtwdJfK0TYYGitQxjp5xdCvXQUQTt6CiXScN+O0ERToEtb4Tl7YZJBxODeKDcFgW6uqKY4KAAxmBMLBftDkNSN3mthDxzNvL1LIBxn3yroMlsexv4FtCZ+tJHjIrWxsuYopxFuC2eVNcJx225I7rIX70hxHPD8ypGrBhEz54f+nO/rPf7BxyfEMepxwqROFbYQjF2tIBlhnNkIIzG+FKzgW0nF27x1C4hK1PxJ4PN51nRdDgOgEUkSPUztzyWhD6scgy6y23n3nPgXlMOJwfLkzIwMPDyHeAC2mpN3/OlkudLnotc4ctnXNkwKqK9p5Objn5L3/ebXe6xn9DoXfYb8AeDFyHhevDENTjj/6JgzspMo75TIJeB0aFN+IBB8NmRa72Q9fanIOf5NY9Rvg2Pd2ghbcMuIE7Qy7MJ7CsMEJTRug8jxH2nJoPdtjQjKMQvOBbkAWIYTsrK2vggILkCBW+IcvU9ZmBitxavoSHwZfD8jr3Q7sdXSOcy7wai1S58ArzgpjyZ2W+BzvmxO2WM2fsWq6MicO6yppwPv9eoMsYUvTFqQIfs7yQEKnzQDyGHU3maJzQrrdCXS0/+BCgtRmTvWhwRA0rOo/F15ERPLLw5VSpZ9ggM+/rusAbvocY5ls84sNwRKUPfsx/4zvypPb4V+cBfXBEICQzhW1+k88sdweA4z7KQYdt8Jw42poRkY4Oyz+EMGGiP6Cb+2qq+cx48WktRT2D58RBbuhhwvcRxfpgfz/GQn0wxJOwcbh11AyZ2xGztY7Ozd/3B8+j7QJYOM59P6If0X+5BzbHh9eZfQJ01tpu3Vs9jNehmEENWTd+vmn1d3u+O8KzHjCmb9Yr15PvZXQRbec983PuhFLGzfG6nINvJ8U4HOvfCh7hY/y5sWe/Y/u5RseyVpNHknBmkIhdg9nGvFWOY+rvqYEbwLGc1wxKhS+1me0qzRYjt+cj4vpI2ecJ8A/ak/hfQn4sjq/1GY5tW8Pz6vaHUWJuPc6GBd8DC6kYPa8VPe5G5nEvE+IehWoM8Zw8qEL3ezaAhmt8bnS2GvTi6VKfvlzp4+e9ztZbvgteaXP7rW6uv9b1NfT2e93eItuwEbS75l67VeG7orKpNE7rdU/c3Z67HzXv+xMtV6fUeaGRB8kBceUenNNaPT/Sm98zZ4X3Cc9PbSMjt6rCC2EFpob5ezAsjpSSct+p55mj49kh8W7jEO39tMh5bPc7bXnWID2JiqSUlDuQs7quVxfokOUJ6NB3HXH5ISvnTv5UcvQYh9g8GVV8MaJIKavDbsG7QybmAV1WBglky+k3kZ+hqW259SklpYQ9NGNjeTfxqUvye5LRWddJEGEelBTU1gFLoDSMQ6XeRUPkOkAbvEG0ZxKa3PrKOAxHaUiQTPAuUZNEi5h+d4/xUgPUQsqaEaj0DZgn10fHH2THzW9JL6UAABAASURBVGM+EYEuECXQDqK0WN4nwNfx6DqU91bRfO/ktfOe0E4ZKbDe94Log2tAXiSoGrU2kZFAkj/JnMcOUk5qc4LU7S6pFT7Jn5yzuq4DSRkdJqqpytfZjnf/LXsGG1NvBPWDykpKZws2gpbqzhdKF1y//mugRdVN2umqbuTNINNb2pueKqw6Jd6fK/3sqM2Web3d7bTZ77XlWtvR3vNcPTLvXIoq8PtdUcOocTdwLTNOvl+SyLUSj43X/WbQ3dWd3rIRlDV9thh7bfuFe7UgSS4u0Wl2ITrMcmZwI8F38gXhi1IUTMR3SRI8Vkr4FBZMUlYPvIgqT1IBdJUZwYXpSCxCpoJx+iXLcfyUlGjzDi9jRdLn/Uq8mmvpP2262Wn/6lrbb99q/82V8ru9znhb/XRxrl8++Ui/+ehz/fzlp/r0yXNdrs/wztpttrp+/VZvX7/Rm9fvdH11pe1mo5GcRM6F8Y0kXsC46JROV1o+OVN/ecakLXVV9vr29kpfvX2tr2/e6s24U8eGz+mnz7T++KmWzy6U2SgaF5mX50EbNn92TL7/sqfjIXq1WmjRJXHHVOJulBlkChQlVyEXyaAAlQ2MiqzmSgu5JNaU2qcG7/Z7aAb42A80V1Fqib4T8+eNjxijKvNYta+VnhKtNHk3UpF43k0waCzzGXJqlFgHiZrlPglWDAKzosLYGtx5lT8dNuv1Mv51sBP/t0HYZFmfUN8VWC64wfVcQJk4WY5rr8Ii9NwU7m6O5wQS/aWUlKEH0E50nqTof2TrwX/5U6GF+o6gomngnLHDv2aY3KnmXqlbSmmJ5UK7MXNhVW02zn+tk5Onunz+mU4vnkt5LS4PdtyFrf17ZPgSo2ReyFjpCKJkig82DiNotDlFW2R8D8UHBWOmgLTgOZM2Z/MNCUGiHo7WUFqcJCUEpCBvKAaV4CWmPHpPtBOKlLI68uzJuctZ8Q+06zO2HVaZXkT1qBOtgQCF2B6fITwQT+fWyrhhgpgzh+1tMNMIyNg8p8NMEcL6fMAAx/MA59LgtypQiByYTk3b8ptEWLTDbXOOHZRIpl5TptYb9m4Uzn1M8D3IsK3hOA30agah/WgRGY4DEbzPD2EbS5iymNbJ3aIDJne12rZ6zueDkYt53zhwjhs4SBjLMU9w92nMdq7DDM+Hdcew3dz2C0iNRgvK0oFxoYoqD34elFfLql9otex1yjW95npesQZ67gPWzYVxmB332ls23OMvf7Z73e6lDatxz/iMHZRnRNYenqy7GqBL1hdnjjYg5xQgeAUjiLUDLQe4FrTo2Dq65vtKXLeWQx2qRaT2yMi59Q2P3HVwXNyJiMz2NNyf6xdC7NqBc2PeP+P3WEhWkwglxxzLcY1QHsnp1qUO8YdOYRqnD2ktIz/0jl2psWGpdChspFCojtfEyEXo+mZsu8wZ9+yLvCjubY7T/Ns58oNFPcXRvzn1fNBFHHM/ljmXe4wtPww4DjkMrMXIESEHo2T+icRKDj7ioOAIf8ttbzrHNl+oR8XPdo+BWHOcmdrnMUSMErCHQXFNuA4Qo86RQ4g+eOru9VMSjWTG22C3eJRoioeTYaXxId2fkKVIcA7nVfwYTaejT4WvVPkezaaQ7YehGF/FBxMdw3U9FkS6nDxXAfo61pv3Og4/7KyONU7smVbWhsDcNh3Rz2j5a8pponQWcQn4WO/5doxjzDbyHOMj15HrSka0feo4zVBc73QDLYqHehrRJxQJtgyIAyYOh0o+0SqMB0eC0IgDQ47jWob4J53mdXrsZNk9DnV+3JfbuM11ONghi1qYEiaZzoiHh6MhzHJoqy0Mh0N7vHteiHbDViPB43k3ERC9JuK+Y/wIrGriHM9Nbsty7BsP8294OGb6QLxEn/pXfBL+mTo5tpFpmyaKYpolJFKSQAm+J5kORYdR4pt20Red8oX95LzX5WnRWb/Tqlyrbr7X3bt/ZgPoe56F32qze6c9mz5juWNp7SV8xXXid5bK1VF5Nyi8S7C/IL4+uBdm+V2j8r2RDDZqMhslKXUSz9+k2KZDSZVo9hcxIhaSivYhKjGrim18DUwPaV3O7f1h0amnn+zBOSa5RD5+Ed5zNfMA4HdVxBL6nJI614J8MuhApp2RJ/TOyX05hv2CnzcnyE98UkrqOsDYevrP+IuP/WfkDIddPiCry4A8E/b2yeYzdshTB8XWtEPW5azsZ3Ojy+os66QOuxzzKJkKnq5FeaiTNMIUNgTGAONnUkY2CkZTajEi90aZbxX285BSSsrAeaWUJBnUnGuqRM2LXAsdfZIdA5PQhWtFFlM4Cd8nidgp+zzpWBCudZn6in4ijgOmyejPJbVllKraMI79rasEmiG1MUiKGs5yS5PkAOSpCZV2RWwImil+l7L8T+czetF7YfAja3TPhqj/CGTHBtCO9/p9X7VfYOE/HuGa6y6X0kWvcpq0XYxsAm3Za7jVuwrKRjfsJux5f66sL/GMXVlrQ07aUZstP57e8ULaNoJGbZnbgXkfS5LndWTd73fItwObgIwLeS/+yQDqy3ePbnOzIXO1jx1z6rRcLbXkF92Oi5Z0JQaWGagY9MBVvuWGW0ZmTVIiISUUAfGBpz8xmdkty/lmLFxAsZBI0p6jEqWaQEUrbZEk9yalifqvgPohazFgxxvD7vWNbr9+rd137FxfDbpQp89PL/Wb5x/r1y8+1y+efqLPz5/rvFuLerPJs9Xd1bWu37zT1bt3unl3pdvra3ayb+UxDOQoj5GbR0lM48mJ1hcXOnn6RGm11hb9azZ+vn33Vt9B71SUTtdaPD2X/0NO78pW78aN3nJjvBrvsN+psi/QL3qt2PTpXIphp93ttYbtncSLU6J+ASYwcWEZmZokqiEWLUNSgLolSQkd3ULpG5vqBlRHnzq3C0JqV8AIO7JQXNfEnKrrlbpOlXFaPpQij7+qYulZJoMC3CSOiXUzbDTfqM178eeUlLusFP+IG9AYqCx+z38i15SSevpeLBZagpXX1mJFfQB06Y2gfsE0LNR1XSDlJJF7YewV6j/pLNSroSjk8icpJQOeCa8aGc1Ar6WBehYkJUtGVaKVVXNHu5NyL6We9oKbZq/tPmk/9OpWF7p48lJPX3yqk9MXktZ8CUp3fKHwg4KGkonf4zeBC6pwGRkVviGjp2PkFRBEKWcyyLAZCuFI4P4osA2VHhIgc3JuMpQcJXxTyso4Q+SNn5RFfAkS1L5JkhFCKXi3e4y7jH+5l9mGYcVXe+ENgssuejf1yzGmEnUTfuLjfiAPDo/fesexwj4PUahdYf4A0X2/KSMycM8z4hFYb7BOi2F+CkrTBoHj+E3dJO6hIqj4QTgjmRzDIvqwpsG2jXNY27YWHL6WGeFppgETSyAPDvtYwO0jfM3/EA7+rqvxQ4YfkEddCOBhGe7M9DH4bqDmpHxsSzyadmF9KYBoOhgBQXyPEBZtrnPEGLl/DVPALmetuH+ecg0bS9p8R3kpKVNfB3MffmT0LxW320G32728v7pXJ//HnjfEt74hcwXrUS6OoohpzmvRV/gMMiUC5ylf12SEN/ZonAZaOJ8V8b0+LfecH8AgzbMUsVWM1bEqsYyRBVpmEMXjwsopvQdcwv+xomVwLHWU8nC87iPij+ThLBtsee9Z0E29hyJOB7VbDQwqpKYGDScHiYL6emYeMrDIPkN743QTE/sYbjZqG9fJNWyzYnlng383eLS+low2akvgqJXnxfBcBaiM7TxMoyU1UmOAPWockXog0WjNEWP7e+I8PiweHuhnwWxnW8NtZ/QA2If8mB4CtD6dQqHKIS73NawIDMjhcLuyLkJgR5iJwE0HfZl7T24hcF0aiiq274F6+H75AEd2sAy3APKnk5aTiGW0+lZqPEPwdHt/0J51P0TbFXrvcsy13N0XmHIV1IicndMRmu98/ZgiQc/5cDxqHuRmCvX+KfhQ7o5/jy6yjVPMt+d8ktFhG1/Hc4NYr0TD0ety5KY33XLVfDHm8Hy4nbnvZtaRr0TE4WvKTFkNGnd8tv7PB4k8NrZogvP2vcDNx2Zuhx6l6bxmSOqQp20OwC7GAbVNW2xN6/XaOJdhRMXscMPe8VztH6+RoM7x/ON+/CxiVGpjmtDGkWUJLAxcgktmof82h4MZU7QjdpIESdH3rDSdoT/54REtnudMm1chmkIW45HgLSvyhyUi9hHUYZwobMeT3ski6+JsoSennU542erKtbR7o/3199q++0b729cavfEz8C1deLfhh3Dh5+qL2Svz8zldjObpqNKrr7Ti53bLUlLHM8JiuVBHf5XkRi8ESZkXpAotxDIV9qSmY1RkAdsQs+DrH4dxU0pZHQ8cPfH7Ra8eviNmSinuSbxy8vKr+KHfPnO+0ZcfnkGiMInvv6Sk6uRE9ziO3jDhnWOEtx/iODI+OdNv16kDfWc+i1RCP58SdikRlXwy6HiR75iADp/cdfhmZWyMjhjZtsBtI+GTkXfQLic136SeOAvaPfK+l/oOZImmIPLHr1/cahWbQM6fDR/fQwx/vVcXACSMjUy/Hcg5yzxiUQxVbjCV66tAXXdTv4/ZJ1GvQLwzVlmOk9ocEpz5SiYONlPzIKWslJK5sK/MqfsJSnIVCH8MfvLRuiqaoiuzmJIvEmiLaQvDoU1BtoYx0GfFrgD/JQ9DUyHP2rE2sPEt22htemBtMnBl1g1qdYSM+cI+5aRsXxTeEzB22und5p1u6p123aDKddexCdQ/Xat7slI9y9osR73Tnb7fv9M3t6/0zd0bvRnYWyCmTk/Usz/RX5xpWPTEGfTm7k5vNre63m60Ya5GRp55ny5ks2fu/ddBu+2oHc/eWzaEBtZCId8uL7ToV1otTkWKio8XTaa5Xlix1DL3UpF6B2UwGavChTHs+Uais8REZesmCGpU4cYp0XZx+B5lQ6Yq0XmuagUjiQTySJs+uon6X9fqS5XpggGkzU7D1a3Gdzcar+5Ur7Za8CJ+mRf69PxSXzx/oS8/+kRfPv9In1w+0+XylNf1TmyJaYvf1as3unr9lo2gG+15ex/J3wuZ0BoZU+06FYpZl706F/icgrDJs+2q3uzv9M31G73aXOl63GpcdeovT7R6egaftCX5Oyb1hk2gW/R3YJAHI2UmjNBUoKpy5SVuJllVicWeXLdACb0slz/VJ4m8kvgUEEdVa1f5AuMcUp+IbnKAdb6AKv1U55JRkUvuYBLIyVJ582cgp0IeWIgUONxLgkaTE9E47FCxC2CcEJCi0nTDyMREjF9RYe6qFxItyzJdJvSO7Bx67lrL1aJtAK1WWoOVwYbjkg2iBfouclWMuRKvMFmet5G710gtC3lXbkqVMYpPInilv0peM0oyJyRCA8ihApFQTcxEYt4NLbAxltqNGX6ls4uXevnJl/r40y/Vry612Wdd3w66482Va0kjuyKFq0Kpl9JSlevE7VJ6+soSbYNVTDzayowl6+Envy/Ykmp2AAAQAElEQVTzfDMuxZfsIO7gEwpx8U5FCSjJh3LO6jJxsuALQA5PdwjgxYd2CoEOn069Mm9wLl9g0tDj3HOj+A4dKUAxZyzNkGZEZPnLaFLOKApEaG0fLCfLCt4xtJF43DuKMcswKCg5UGIZ7WCxgBIjDsthIJMcW7jmC08ADiQYTUfYWji1g5BDUE51AuTBEX5zpNZoiZi3pccKGKpboDXKJKhIJtbce5jDHCsey9xmVGTh82FViNJxndnTfZrOqRXFdcF42+pvOp8dy9Qwb8y2UT8UlgV8ok3HPjc45sDdjYftynXIspOv1dWy1zogLVgrC0EzJ46yL7rb7nV9swU7Nn+22hFnj24gwLjI/DaSuYMK5LbmKJrXoVMwMOWA41AkVOJsmwGZ4XqMSD1m0wHesKXbI/kYXpO4oEVA/+UY9Os2RPbx/Dlu4V5WkJDEdDBIvlzdcCzTY4SM8I4TmJQhD4GVTeg+jNZq52bX+Mdn62YcdA7HOA7tYCwMhhM8h2tB6WnPRyYbgG6WiLFWEH3Y2KBa1ufcKdFPN1GLIyZM2GP070XpgqNFj/sV7EwLORrRJgcMOcr9dTDZYobcK8iza8MG1I3h7LkwYD94RD9obGO/B6ARffwAnTp3AkR4eODS1DAcKNvZ/cxA+ONHuDCZQVs3Zj8IhJErEWG5l5ToP04hmBVTHIw9diPqzBqpviagXjMyj8uHjw6xAeE4hIchLH1PfaD7SQf+zrflgyftuFbJ6SElPjrbBjANH6gPKmbygzjkSAzzP2j4g4qjLxvbFNfCcOMehJ/T47u9a3VBOHKDK6CCcrC49zPn69IwH8Dvh2xD/688tfoVnkkaqDAR6ZTzvF6PKWJsfTZsZz94CsrR3Gm24TEjNqENx3k6Jpmifshou4+RAFt+Cd/5uwkeDY8fePow+sx9K6QhT6INfCSJWuvf/OO4j4OmrMjjwzRHHh/y09HHdY8aMXYXLce3Z2Eoe2A68DxoWohX8DQGZb6vE445i/si35wVGe2Lk6Wenq91ukSxu9Hdm+90++YbDdevlXa38g/W1XWd3pmqn8VBrEWvR/gROK9Kjwn4e6Ig2O53ur251cDzetclnZ6tteT9KfFiN9atUjfS7uWcyIpcf+yoqrx/2KJyKsQ3jf5SVtd16nteaHmHWK2WxF1otex4PsnKvHDuyX/Lc8hut9Vmu9UW7I7g9oZ3w21gj37kx+DK8KsK/aYk5S5rwXvicrGELuQNJ/ebGUBKSR/6pKgH52x0sq19+q6PnFNKyiljZT0QPLKUmjzbD737zl3CJ6vLnTp2ffzsFfkse/LpQAYJvdR1Us5SMsQH6jYh1MEH5dTR6HKHDODU5RzXqWtdqbHHXqCV68rP65ZV6uHaE5X4SaRsNlBZC8FMp7CL0ySYSEqNqfTmeBGbPuxvmbV2o6uoP2YW/UnY597IrUITSmyx3usBIyEb2nea+aLCy0xhvdRjsA8Qm0HUtBrUyM+R8iBIMNOFkWLsNcqR0bn2JRGTPv2fIRngd3xP7jLriyfdHet/z7VQllI6zeouF0rnC+ms07AquusHXXGdfL+90Xd3N3ozbHWbRu0XSWW10AgK62DPPG4ZzQ3fe7dcq3e8G8d/WoF8RvZXxprFpar9KO1hAvAFnXh/7fIicpY/jF8LhOtupWW3hO9ELZT4pwfWc0VL3HD9FmJdh9x6QT38wuANcorAGXkaEy+KVbGxw8vzgqfxHvgve3qq2RepHyVv+CxMh6oVya54Ai/XN7r99jttX79Tvd5oOVY9XSz0yeWFvvz4E/3i08/1808+0ctnT3WxPtHaCxqb8Waj2+/f6urbV7p+/Ua72w2bL1LPBdyv1srQ0i20Z+GPXNiVm6G4GQ6nC20W0qvttb66fqV/vvpeb8tG+1XWgp269fNTnTw7UcZOq6SRBTIwodtxpzt2yjf7jXb7rUrcdKUFF/tqudKC/pb0t+x7LXIfF11KmRolJSkQZ08MazaFJEmmyFhrknk8xKdSYAM2DlyQiOVW6HtCSIRXEtMiu1YlS7GpgSpFG8Ixt6BcNJzR1UCJc1UhkVLq4YacclZKSSkDGYRBppSUucGklLTny2AHhv0evyJMteg7rdZLnaxXfDmc6PR0rdMzU+q7Xmu9WmjJza1fUKPOOY4aWdz+tWfvv6qixo438EI6sFYKNSpcoYVNGKOaVybrjpp0UI+bdsoScr4TtGEjcc86rN4yXDwhp2c6v/xcX3z51/rVr/9Gn3z2Oy6etb5/s9E/f/VOt3dFI+u31D5iiE2gRKwGOSz9OFcWNM35qDAPJQiODytBQnYMmnHYX9yII3hIOGX6mSByaEDOkQIooT4qFTA1ErbWC1oJXNBxmXFrEmMFcANzX6Dyh+vRxGgyewivhgFFIVbhpbhwLdMMneMzJEjLI3iUpgFOdBO2sEe02WN6L8Pg2JagVitk1tEqkQPzC18noIokTW1rv4Id6jhqnD90mnPIrQ9MHAMSh/kWL5qcmr2X/cQdZDA/8XAEw25Qauq+jErHhjXHQEyzPFgeLl7FyfaG2zRjPOZDFl6cOB7oaNvGxDUzX/mC8XU2Dsw4xl3OWnINL32dco32tMlWMu24YHEe8NncDbrmVwrDX1DsCRGuU+HeIK4f08I9Ekc8qDeuHo+BQPMyLHjRLfnDwcTYkI0ACWdxF47ppg5eqQ2OM8PzbTjuLPsQdbBCH6Jzkw/BMZzzY/8mvz/P+nuJuUyOpvf4sB3jyQ3O5d76A9xkx3I5UrZ+HNvCuU5zDSzzGNol0UVObaxYwsR9YHJmWtXnBdNLRxz29YuAayXm2e1/F9C/Z9L9wD7owm3SbGsiDEqMwUahgynIDapI6/5wnWwzS+aaWHaMWT9TrwtjpGP7xDoMvtD3h+G+C3mYGsfx73mvZLTE4grD2h732rn/oFP9G2nnmMNg8SEGRXGwD2OOjp3HgkfYBT/LJuo41hser+fCPGqr7uH7/wRBD4icnHVHr1zcZgngWDNQ0L8P62fY8CHe65M497KxfUUic9yHnh9oYRc58rwY9CjnwibDjMees/ynUcbGgotcCViYLEPQADoZ6KIdcq54HPY83+x5lvS1WCPnMDqcLHKJfX0ehI8Y+xlR50e6P7fZ1rmixsc+7n9GPVYc8fdy1jTGDOug5f2EH9AOTRgMOPu453RIfY5VmTfH8XXoF/s97yRu2881TNQw+X6VvJ6oEEeSlGYa+qmNTG5PEJ8E/jVH83fgDyNNfTWqw+eh30F8XwAqkUAODMp5SySodqzgRjPfhMlg3SSKUrEV/HyxJmT2X7BoVqCnPW422ry74sf2K4ln9Y6Hw8J3/bDjuXsgAjcl9nLEIzivgBXaEOtKKf4RmXh+KndCPyds2ETagqHstFhlrU87rfwfw+UlL/ejOl78/N9ATZQoEUF+MYDXMeRP4jRDRKfJkRAl/DIBui7LGys9G0HL5VLLeC7ptVgy/x4L31EjD7ojD/4D8Ho5wOPkDXkcivY8oBTqUfFRxE5y7EVPrMVCC2O5UE/b8kwSScIyBeS2IdoZmHZJGXTkmAO0rQMx1qT4JMadkB1AnDy1u5QVyFBidDx7OYcF767LZa8ldLHoyK9TD+0XzS7bfkaPzEDXd9hFjE4dtMvoQCITz5/ntRY46uB3voqgUr9Wm3KYA8y5J2CHrfkDYiH4dJA8YKwpfk8npmO3uEg5wpCLvzIPpY4sWxoh/CknBzJGnADzrwmV57oA7cp1UmgbNRUZJVUo64xi8Fopvg5UO9oZ9Ag7GNopJSW6SIy9/VGHPNtA8SlcdyOxBzZcd2zWDnnQ2EsDO0a7NIidAsUm0FrKZwstnizVXy7ZCOpVTpJ2vfR6d8cG0LW+vbvS6/2d3pW9NqwlbwDpBEcwLBZc/dLNbq8rNjaNDbUbvbh4tq6ZePAsbbZuCpubA7SyhZNUUocm0pVOatJZWuh8ccZmTMeNgMJzYSyR97Blc6dyeyci6Lxbao1tZhKzh5yx7xcaCVhYrJmk9twt9htuTNxAvNmz3ietdtJyk7TeZK13nU7BxbDQ2T5rtSnKN8R/e63x1RsN371VvrrT6b7qGYvz0/MT/eLlc/3m80/1qy94Uf/0UzZ+LqnDUoUFuiG/qzdv9eqPX+n6q+80vL1RvhvVbaW8rRp4GdlvB+2IN3YLdaenFP2J+ufPlJ4/0ZZNnddprz/cvdE/3r3W17t3ul7sNV4kdU8X0nnWjvZNudWekntiC5NbuLkW7o6VBWU6wg/cVAoXT0qJG9NCOfcq1Kmqk7+8RDsBU+voAU1WLkk5vhUT1llSQ4UWJBUJQ50uugJtKET3YhPUU9Etsnou9pzEBy9yiUjk0yX6IVZCTOGaHjsO+HZU7MeRiIxlZFzVF6pVNspJ4crC903V4yzwIqbQJVO5tyTB21bNg3ORY1eNaBgRJriI+5EWnbRgh3O1Xuj0dKU1dLXqteQmvkS5AieLhVZLsFhqBZb9inGuCL8k7lKlrKAAmuqKPpZgQb8dlZFGijfSGgs8V3bRUov1Uz17/gv97Of/k375678Ff6enz34j6VKv3w767tVOb95uWDdZYoMp8+JaS6YfQ8QHjAOlZlQVehlUiymdoVHUBIYwnNH7PCE3mw6bbLAGElBAqshcx6BZRJ9QhI4YzsfATqaTnOGSA/rD0RQJklkHzglWrocp6aow704n0+gBRZVY46Z8R4o9MG6baugabWYZkx5bUwi5hJy+CzkN0Ab0E19sM4MEBhyiD3hY4jnOPeZ8m59i7JVYgSMfxwh/dIgP9aIJn8Mv9FbSv+WGm5ZHP26gM3kM68WYAnYE9rOdc6HJwURx/qHDtvY3PQDGcWI+zOPseF5PIvMGhNNRkFlnG9hJekwIgsI2s7Q2EdJZ0vK03OvVisq4M4glglkhqZEvH1PDHgvuL8u+15IHCN9zXI7RtjkTIusOn2t+dbtmM/56s9WeDVfPf0GvCTmzXsxzP5ah5uv6FsciEmGmdeDRqs3dY7tmHGvd9q5rA0HicFwzztz0w3AdHSr65/7w0Kqbmo5hTM2fSNyH4/9Etz9hnqlIAwzh5/zaaKImRCjcd0MSJwRxYOs5yB1+1BedcxypfaxDAib0ifnumO9e2GODmrnwjBPEHfybg7g+6Mt5uz83G+gXefDQ6Doac/6Z3O4RAws9YzTFx+SAqc3IPLoDrE8+fQjuFLldPwRUcs7tugrWzXsGp4rEta58+4e9ey6Y+GIyf0DTymvSmOTv52sJ/pO5CeHopclmXv5OZy1UYP4gx2HmZ2qbir3tHCjGg13LW9QZhB4hh/0gHM5lBk0f5G4/l65w4ohr1jLHtsmfD9aA8wfhPzuSwHGOs/iBjYVOLeroRgOujTk62884Ev0LWXdoPHK3yDjKJfKnpiNfZH5prS4U4NB872xRyJhrM/iIYQ6ZiRGsTyXmySICNPKTzy1Oczt0FnE/VB/L8Uwc0gAAEABJREFUjGZf4h7e+Ol8HyIEtvX43IuNMwuimZSjyoyxXmzj2ecxm5eZwq/bA9YlHpeSo1ET04QnLM9oGah9soK3XtPnmBc+PibVI4LzI8njZp0ECfqDIEw6AqaHwz6HhhkGO8d0UzycpTyQ4gzesR60ByU2XRJPaL6/uJZG5RkuE4hu0UuEUWZ9iU3GgR/I91fXKnxPZzbTOvfJG+MQ4BmPd7eBH/L57VWu+bCrGnmvG3lfqWQi7l+EppsiF7dwTW63t/xoeqXt/lo9Gz4nZ53OLhZarav6xSD1e+VUAS68BCQc3wNy8UlJCkiCDejwSUopqctZC76fVgv6WK3pZxXvCD0v7Zk4KSVJSbzaKN5ZYEbeWwwIMsUHU+JIC95F+gXPN7xnLJYL3kOWyBZa9IAX646Xltx1SkxkSsQGnJVSalCjWe2fhF3OUg69lBg72aghQR8h08bWz+kJx4R/SkkZdF1W3/eBxYJ8VkstyXO1WvHj+ZJ3pJVWIeuRg1VPe6EVP7qvV0stVwstFovw7xlD7jol92G4ny4pZ/oX2VGnynv+yMU5MPm+HxXuTXUsqi6cjj7Yyoi7wr08wTJ0GfH+xzuG3y+rN3gcJ3ySUkpYirmovJMUDazFgb5CeHTyWjtqHrFoWNiJhZ64IzxA3FRHEThQaMf7ILRi6+QqCfovgEZilA4pqJ1kFNYDX18S6ynxzNtRs5556JRwTZwVEB/PLV5ELVwJI+Oh3w7Xda+0Sqp91ZBG7yJoB/X/LWwkfj7ttbxc6+TZmU5enqt/eqI9G6dXXN/fbK/1NXsTX2+udFV32q4JyJ6Izk408q687ZL8l0BXXM83Btf7hrHtmYs9czmmrIEMuaS15brf7Af5v8uZNX1OGdAZi+J8udIy57hBkKd6LvLMJA3cHOqGi5YIPRXJyOlDgubUKfkBHj/lTh1xMmVxsTsWz8I+vACs91ne9DllA+h0m3SyE5tBVcvbQf31VvndRunNrdLbO3nzZ70d9Sz1+nh9op9dXOqXL1/oi49e6vPnz/X8yYVOWPBOf7vbxH/c+c3rV3r97fe6fvVWI5tHaTOKPR0xC2KtqZCrcq/EGHVyonRxJl2eajxf64rBfjvc6g+3r/XNcK133V7DRaf0ZKn8pFc5Kdqmje7GWw1MQKGchcDVgVVIo6qWwnPSqMEbJ9SsVBYGNwuKo5Iy1u1rrahXBSlAvagfZyqWuTnjQ56ZVgI1JcmQ8KGP6VygRdM/9Ct4a3OX1OesrusmNy4KbFNK8oLtc6cuZyX+kS88kKzPEibypxCvjKPGGMegwkLihCpJ+Bel6G3k4hxinO4ZNfKaCMSCKzQLXWcukkyboSjqw6IZR2ob2GlkE00gTdVZ8aJxdspF4JsV6+hktWCNr3V+fqonT8715AJcnuvS9PxS56eXfP2cqI4rcCKNJ0r1VDmdKecTsKRfas8X1p4b2I5NzZE81a2UuxOdX3yiz3/+1/qP/+n/rr/7u/+nfvXr/1mpf66vvx/0j3+81Xffb+R9z5Gdj8yG0apbSzygj8OgwoVEQyl7tEOjXKyFL+DR42SNVCplG1EWxSlTbU0f/PDNyLucWQ0919syaKaPhNw+lFF8/xIta0A+IB9xHYNmjchqgOEPRWOg8TGXpdCngQweN/XUt+t7ssu644Yh5L34QDNS89b2jEPoC7TE1mfRBrNNJ/ED0YSMOwJqVIZeA3QYJPZ0xWUfNsOIDR2XwBy9yUhXG05hS/87QJOxCpR7ENR1H9FXciiOxbhpahixNfZQ7jf7CSN0RB7UPOMYcIi6EMP8DM9n8O4Hm+jHdZ7BmEawR3cAiXpd7aG2R0UtmHHaMx9zNceA+nJiyTNvhbnSPXBwDOdgagzEcWxTw7zlhuPgQn/jj4LpJCEGS9+c20HdvI69vozE+ku+N5piYVPHH7nG3VfUi84y67XrsxbLXutVVg+PS3Th+bui/q/5NeLddtA19d4pq+YFXXk1cRHQbwUsKS8rVTboR1+TAanuhbwAie9/AE8yrrtRWFuF9oxKuxLPoBM1CDoBfSQXPlwD5YeBCicObDlzsKa5uwhUWg2FWht0gd1cF9OYZ9ZHUHSu32PgzDH5ExMzzu0o9OO24Rizr/l9zMPImjEK9MNoPoXrfYh+OBGcNv7WFejIZt5hHbG+fL8oyD1+g+Ufbs4D53a4YaVBQek9bByzMsd6BMt+HCLHP4FC1ywZznG4GeDEEbL5VFgDTm0GKWpGDSPm0k4zQnZ0YvyzfULccNQ5sqbnZoJtq1fjRbvpMJriRx5uTu06UwzrBMh9juhtY+AWtY0YyA8UBc1jtwe8g1nv8Zoa5g1cH9TbOjtbN8OymZ/t3bf5WTfzbr+nQ2j/EmuBbGhzMJY89e16IafjJi98p7mt0DtegE5CP1MaFb4dI7ZG8wk5+hIxfW5W89l6w+2ZmscFD3Oe4xluN1S1Plpr7suyY8zaH6OOjd5kBvUpQAegPzqcG5dlfO/53tv4I4NgD8FaFDvNIzJvhN18ssA+bpv+VNjvXwL3+2N+XhtTLv4iOTJNLIYO9+Rx+RoLHdcxIx4Brw+K72HkbmPKd414uqO6SZrDJQlZxsPUKLQVbfcc8fXjn4p1xeSezmviIcUscqh8T7YXSpzcyTEQOblkmfmfgFRE7iWQqUvS9CGW8ys0uRWigeGoE9dTjMUia9Flnv+LyrjTfnOrzfUddMM1yrXJzWcoA9+5PJfzQFWpf+VqI4xSSQyNTgheGVihXf1QatCpn532fEH7mbJb+Lu+6o74Nzc3GviyXy5Wury81Bk/vPe8ExWeDZx75n0ipU45kKFZKSUgJUk5JyUDPqWkLmPTSSm77kW1jirkXaHik7ukDvQ8l/Q8o5zxjncBzs9OdQZOT9Zar9da8fy7PlnohJfnk5OlTk5W8cPz6dkauxOteQdZr1daol/wnNzlrI48OJQ6yf3kiaakyDUlGEkppQaMYeGRZakxkpLuP5ONErMXSLr3Sc3OJPxphn1ShnZdlt/pFtAlY13yrrRcLbVmPI1fxGbPks2h5QJ+0WsB9Xh66mP/RK3cX+bU5RTPc33OER+REvNfqW/hIbqwJgYeDhqoeynoFcBMCo5ka4J7iFlXeZjxs1Llei7c2Gqp2M5a+4iJLazPkXUz8E531Aeq4yMdNcwfI6MznL+huA4qZEIk7NVtSB6rpgCkL5b4PaiRjuCa5Y4apYaEo5EJEvKuU7KeGidqKahSUvx1USexfSKxkVR6yf962J6b3GgsyIMNn+5iqcXTtZYvTpWhu3XWVdrp1f5W322v9HrY6FqDNsQYlp1GNiiHRacdffI4rTuuhVvm65a5umXOdvB7hj0ysFFJI/yeedixCZQ1fU66hU4XK50tl1rlTouc1EGzC0WAYbuXF0Bh0r0A2gtVFU0Vjwhb5Z6jl//Vp75faEnMBZ1mX+ybQSfsJJ8Pnc73nU54O1ze7NWx2aM3N9LrW+nNnbrrUatb6ZSRPCfeZ6dn+uLJM335/CN98eylPjq71CmxM6MYtlvdcYN5+/pKr16/1vffv9bd9S03tJ1GXkBGBu/FK08Umz7Ls3OdXF5qcX6merrSJlXdpqIrDfr69p3+eP1a327eabeUFs/PdfHpc62fn4kOKe6gPS/3Izt2YmcwhpuSMgsjZ1FWABWfQnFHMIAtRR6pYcrMfMosgkxLKtxAS5G4tlSpkUAHemV1gDlCjh5ZpdGQBBugGw7azFPKTUoLWUVfVAlecKoG0kyGAXLoQCZ3xMJSYcOFGNShcpKsh6Y0RY04Vio+NPGTsJSms8g7mWdcTZYYgPgkpCBLdD2hQgEZoJR3TRNzUUW1uDksuqwTbsLnZ2fcnNesqY7+qjI5rVijz589089+/jP95V/+Tn/3t/9Z//E//K1++9vf64uf/1off/yFnj/7VOdnzN/6KTf2Zzp/8lJPkT17/qm+/OXv9Tf/+f8E/s/63X/4X2n/DX19opu7nk2ft/r7f3wDfaNXbzfa7si5XyqpJ18GwBjzhJThEpBkTWIsCd6HqWXmD0BQacTNxRQvtwt+pqKdDL5kE/25bTBq5hRnUU5IgWKikTn2i9wA5VqPjYSCogYw4nDcWvEw6IfwMY6c+oiJRuzFwWMcRxbvh4CsuH54CrULmsJVYozaEYeyQIVMtFCPJDZ2EmD6FK6jgrqPAKdCbpDwOVCYyNN0wohFDUj1IBMSYhZyQwZpbfoJHhlsjCXapBWHGzAmB0S7xXGQWc6FGf3N7WM62Ae47g+hmAsud7sD4mI35+347wE96SK2bWHVQ+nMce1n2sCYMXRso1DcY4g2QYiGHWdMozlTRI8O5mma0YcK5s73KNa0gOfD93pjiC/qFrHLWUu+0JaLBbRTj5vjuO53MFfYxuYPm0C38DvWcQHiXi4tmJtpfRFuRO/4fhCY4b48Tuvm8bc17hpn6izmJzewuUPJqLcO8OCPZaGgn3mhho723F9QhL6GIhfy4mAk+YDKmnVco6A85MeD7chCnzHHCuo+sLU9hFjtMO/5G5m3e3hsojYNrmWzky8/fuEujzDSHtEdo9kOdMhKYticzYNKX+4dCfUr7aVp2HJvA4xhHxC6GQXeGdiroRLHczIwLtfB1bGsIHdb/tZi/WRgPrwcYoYFMx80k6M+CM31xidPcWPJhh9CZD4rhGQy2fPuogZGOrTY8s92geYxnyv6GXJ9IvaohEEmboOCi/FN+uZTVKlDg+Bxihij7mPZF5AeQZC3mnImnO9uj4GJwwCve9fW9CFG5sUgCnV/qLOM+cPfqcYaheGIGrs98yXq15HHDJw4KpgP87YXtqZuW+dSm1ou5rpMetsw+qmv0tYYXySRIz0N1IeSxWVYCdCQWfPOu8Ra5jERP00YoWMbL3fHAXgTdLaJWHTqNlNJRAqdjcaiolf4yK+N0zkX2gOgfMQuAfO2V0xUJqfJj3VjXdTOBm7bF3hdFcY0/glUahAgm+qwBpsD7qoga2jzNtCZ73UQW5FOjnoOXJ+7QOG6Z53EJHiFYoJlYti+J3cZhpgjDwOVIBUedcSgyfNBkccyw98zfw4co/VE/KgDEucA0gwP6ADrbQidZJGam4GmS/CGWEfx+EC7wlfmWow3g057LWkv6Lpz3bNo5fhhyd8vV/xKcMuAKt9JMtBLxOclKDHoBR179mu7MaAamF9WDG3LjIJdpV2CFr5bSCQOguEvkI7gtlGRvQf8XHfPdSEP86Yz5rapQUIS3RgJ34YS9yHzD+UKeS6eezBRQSvfsYXv2EJOppVNC/OVdotRuE8x7rqzJSLasXZ3GripDSyELZXdkvM+MGqgJl57Xk+uDWKJ9xHx7iImrEJn+F1j5F0np6SOh4KOF9KB98a7zZ1ubm+YzoHpWeri9KmenD3TxdlTrfpTZIvpPTOzB8KIebGoE+hMj3GomYr83pN4h0uJsYD4qwVVJcLkLmtBDatpJPwAABAASURBVE7WS52ernm+X0NXOjkzD2XDZ23wHnhyukS35D2jYc3Gz3q11GrRE6NT53e8TsStEu9ayX0YSV4GStQ4paT5H/HBkrOPxMmA4OPzAYhxU4wjC9qgmbc+J+QJhRRyyKF/20VuWZl6d1wkPRsCi4BznzC1e2x66tKxcZDthz/h2xg6xTg91q7PythZ5/q75oXrqbBeCveWkWvOa6Ly7NNuLoyWOZPXhuFKsDbShHmNEALzooKfN4Iq75zClSlkaAkvsQZEl5VrsGhkQ3FkDdkG6eFIcDMe61gW8u3VeoZHzNRi4kNXmNeA3DeIHNDJlh4wSKDZTpVOCXVSomaakKiPUpaHa1sl6zt1uVfXL7RYLNXznrpYLbWEipi7/Y5rahRG6ld9zFldZnlPYZdH9he45jrqs5Ty+UKnH1/o5JML9c/XGk6Sbrqd3gw3+n53pe83V/K/FnbDL6Y75rOwzsV6FnSfsvzfArrabHR9BzY7bT1vkWgnojP8RC5VmVYc63VSQ6e+L/IvvcseFdUc+BLbbDe8zJG8cGTzhdph4wI4oJgwac+38X7LQPgpONUsbwStFl1sKK3ZKV5uRjZ3tlrd3Gn5bqP+za0ymz89/Op2p3O2qV7kXp+enOqL8yf6kpf2Xzz/WL948Yk+f/qRPr7gxtGt1O+k4d2t7l7f6IbNn5vX73T16p2u317zUDvw5VC1VdWeSRlzJ/93fjKF6bjY+4sTpbOVtO61XyW9G+70zQ2bR3fvdFO2GpaJ4q+1xK7nxsH7rLbcILcsxJGVmrg4Us5KKaljMeSUoQ1I5U/lYvDCHSj6wJfYwNPKSMEKOcVRbGUkTknp6Gy9QQgTNIJWEOzhZB/luUmLBSYDkX19Q3Ye9kYr0kSdgOgvKU+2rASOGnh4MWSlBJTlTyWDiBtfktFCXCWCp0CSqeKTOBsQH2YDnGwEkvwPSteU2MnsgUqZL5FF13EhLdT3HTXusKBf+heJJPJfcKGdnp3qk88+1pdf/kK/+uUv2cz5lX7+5a/0+ee/0M+++JV+9vPf6POf/wWy3+nnv/gr/fLXf6Nf//Y/gb/VL3/7t/r0Z7/XxZMvWDPnevVuYOPnnf7pq3f69vtrXd/ttGcdK3NFqqf/rJQ1ISubl2jnBrVPghxDUw0Rx0HVfJ+i5p6dCawJy22QbJ91+Mw3GaeCmUwrNgWLAKfmm6nqPdxvwgahzyBTYUjKnLIGzn7g3LFOCzd3qUOy4MbA9cWa5bKXxS75DPscg65lXRsQ7giKH5RN3TSdYD9YTHNAx2Pg1hJ92cfA0HEDtO99ha/BGGYf24YUQ/MAzkYAu+L+Gus+73VwdMCBMo5WH8TzcRwqurCAeJrBGB7GxICjghajUJ8PoCllO8Ox2xy2POweeYlBPoAdPU+mD8FIHwqOWxGwCcyaMzUq8+6+fyiPlhGjZMF3uZe/4JbcBzli9I7l+dnwIH5bJP87yNzquaYU9Sz4ic0fIlALgVYPj5lnTAQKO+fgWB43YbATIy8H3SwrXpsGhhxhd0wdd8a9vGA3gU4i1hGFjcM1eIxQMNICPIaIjbBQt2MgenRMvZBEmYFFBaHxCd6jvAcC5BxzNwii16A/fLpfJ76WjUr1KhdxIVKh0JUcKnyj9zV3PjNG+9BJZX0f16E4IeQ+bEsYszE3weBnGyPGcmTf9P+yc4TxCXDQ7Ri4j5ZhDUgc5g0a3Ic4CweuM8tyUI8r5HGibg4cPCfzHkRQt82YjvhCCWbJDEsMxzTMz3AYzFl3ToF+qJHbPw7ypPblgyAOHRdulB9ExHeeU1+0K7YxH40ntaa7lyPiIOx7aSFmfolnBthGrHnD/IyH7bGNd1LOeVbaXjemrkvAMZGbt9w53UNRb+uM0GPvGF7PI8IKCmgyHfLn1nDEkw9jL2AAphV67GP+GHQT/qbHclK1KDoyf6z7Ib4QybakiW+hnoaOKDwGHkfMDPNVyQ9jifsmKr6PCxs/gCDcYvHFpxnIxWbFaMHN2E8oCfnoax5buj589Uf9CBYUG+cbJtM6s+2PodnSHb6ECVPY+8PCuTXxCep8mjjH3bNFUOTlvBmiRO4D68oYpZh3cb9S2amDLuhtgbwDhSiFZ7E9eV/zIvmOl1F/31AAuV4OnLBPPN1k6kjoeCGkgG0DhHgVFFAZVAkMlLEEKr6VfiIWySX6I7DuAYusgDojqz2TQf2vj7A3wv4I8Xh3ija5jMRFEmf30fptEiENYN9yl4cRICSpZHq6R1ezurFnXL1S6SW2yFyTQL/U2Pca+Z4u5F/Q+qicdn6H46Wwp79FEt/jRM9k01X5X0W55l3ljprtCbk3ZbNoP95pt9/ybrfn/W+ghkTixV6A1yINA/50MnDR+X1nFFl0vU5OT5S7Tpu7rb7++ju9+v6ddndFlxcf6fPPfqVf/Oy3enLxgk2WUy14vk7Mv9fmyJyOPI9GLPjCJkDl3UvkM7Ie9vs7DeOOa2BU3yUteF9bMJjcSTUNWO1V8qhEu19m+d2h5x10ySbIctVrDU5OFjrhffB0wnq10GrVgV5LaE88wzG9uWRUIhdQWTfFME/CVZVxJnVdVuKdpEryu1dBV6Z3PstsZxT8CjXyf28mJcnILNIuZ2UDQUop5Il4uZMgQhWyim/EJg49SfRvVN83qJPr5fwS+rwgN4P5TV2RZUV7NlZ2XGOA+XVdM2ugY86NDE30SWmVOUXf9JIBThxkz5wM/MA38Ov4Hoz+45DdqBIoqrui0evB+wH7UXvk+82g3Wav7c1Oe2hFl1lDWfzjF5xCB8YIDVA12pX1NeJvmrBj1bNS8GE0+QCpy5n1wPx1C6RJtk0VO5DCo+N6yeiyxNmo0CqJW4B4pRQllDepmDrV0CW0E4gvkMhXiRgdYE1l1k7HOsqrpcSGSWWtVdZ9giYKatg+wy8XK/UUOBE7EavDpmPuSycNqbBnMWrLXO37ql0Pv9hpPB2Un2atP1pr/XKt/KTTdrHXm+Fa39+91qvtla65LoYlzzbkUhcLlb7TmJIGSWzVaORLY2BzdsucjbudCtdVprYLdcrYxMEYtOZiWrEp4sWSu1GZREoatRv3bKxs5S9d4TJSLdY2S9HuOWhB4B3g/XaQwTWoPnVakcwqd1qOSf3tVt07Nn/e3qpnA2cBv7i60/p2z+aP9CIt9On6TD+/fKpfvnipX7L58/Nnn+pnly/10ekTXeYzLfdJ5WavOzaObr5n8N+90y0bP7fE2xDffxI6SOymZe1ZwCNFFoVJpyvls6USqCedhkXSjiq83l3rq3ff6d3uRjsukv7Mmz9rdedLFfx3XOx33AC3LPqRiRMTmbgqEgsgpayu65S7DprVZInFI/kiHfDxy/VI/Ub40ReoVxv5+UhZSsTirA99KpEaBPchi1mWlJgXQ3BV2Pt08EpIGhL6+z6Jjp0XPNNHzvixMIQNiXEmQc7iQq3MX2UhFfKvIIzVPhETu5k26f15lj+gSUopKf5xDSZkdjM7vsAyOlJT9Kf7j2u42W719u0bffPt1/r6q3/Whi+10/OVPvviMzZ4fqXf/OVf6i9//3v9zd/9V/2X//p/Af9X/ef/8n/T3/6X/4f+6//y/9Jvf/e/6tmL3+r04kul/rmu75b67s1G//TNtf747Ru9Zj3deB0zzpGuDefSQE1yVspS5pThszLjEDA3824blknigQUPmMysNBT8C76BLHGvChPTmmgDSo8PB3rOwjyITzn3WvCFf8ByqcWyoUfeu45Q2yXWrZNOqY/+Pd87btJ3PEBdc0PeMlZfNwMxh5L50pcGdSDzhQs/AjrFRb5RGjRjfopYNPHQOdLeT0CKMWFpqwEHpFhzRuG5pYEUPQzSFhsJEZFYDuhbwH0ajS/khs6GWFZ8Yh1DW5FcMHKn7XHRHcZxIGnUrkUZ79Z+eJ5bLY5jVubaiACcmn+zm+OQptM7xCzl3t8xAsTB/b1jjnevcLQ5fqOhc0iY2X6miN47QkfRmJmWF4XgiPwq1r6WC/oZ1RoM7FeRV3hTTNXlzPrqtWKNLfte/UIxHNuyhMR3vDY8DNyCDXO/xxdCxC6Wv/vzHPuXbn+XFPTuz7mZN9wfDqoEtb152LZ+sHdFjmGbfxEIGn0c0RGeLqa+qLfbDBHiNBBMjWnN0HpwzHY/Ris1dQ0OoEOOR30SAaFrYTzo5KjxOP/H7UIMIpF34ZrHsZTWj9nA/dq3HeYHPerDYbkbjuda+yK1vWUGUVt8N45g+VHzAXvs/0DxXsOro0Gxgh8ZTNdCLETmZdbO8WdquetjOttaZ4j7nCc4hZK+EHqsDQhpc56OQ4dT+4FyknmFNvZD2qb5tz97bgxHNjX+ND/GtWa7x6is1VnmcRhuz9T8ARYGulgL7rtS10Ynq8JSnNgmLwfbwgSg5jwZTKTZ2a9Z+DypDraWhR0BPMc/yE96r+dyNLY5nqljYWaW3O7nMQTT1Ef8D61FjJpO+NI4ytBrt/UrrjF6oROOsKBl44D9LTdVmWs5dWwFViXW+SSjHRy6tn4RcFh233Yr83yC4sGRj1rHvJSIF8npz/tUm00+wdP2vd3zAetBPwhnGx5/UHUANWfLqsdGKs69oZBLsRQLFOL5JXfa07rjy2WHZgCF76bSAoomWo4qfHX40JzmRTwKEYsjSZhnagOI4ZZMC4o4MmcD8viwmHeIe3EhjgKaPgmaiJewhdAvAvh0VI3KwjgAdatGMJFvsZ6m8w+BCEDbfIEaFVmlgzHa7b5uXsiNhLxH3+We/Hr5XwHxs98tL+s71tmYVxr6pTa109Wu6pY3xw0v3zuw52GxfWcrVj3pcM8gG+TOtdZRfU5arXr5DXrP+9Juv8OmyM/HtSbdsRH05u0VG0Fv9PbVle74wf/s9FzPn77Qi+cv9OzZcz158kyXl090fnau0/WaeEueb3nO4J0gd0lr3uMuLs90esrLMHzfZ/VdVsc75sJYLrQ0Fgt8e/henfX4dsTogmLvOuBrXZ70GV3upEShGErQlGkDsUGSKLbBABVg7BVZ8NDapIczDEeS/xFnxQePiqURbSm5M/Ghn2SkqgSUkEGDhDxhKzVdVetXSuJDfm7XWFMFAXr7HkHoKu/ylRk0CnNm++QLHf9sW8ZPGZQ5ZdeLOrm+mRxzSq0vxi3WRuXaG9ncGXl/iM0gNhf83+wZ2WjwZkOAjbzRNmCYMKL3D3iiBo6YiZpYo6a+lB7LuFlq2O9V2LQQD2iJ/p1Llzp1KSsbghInA4Fc4YrR0erQmvbwGSSJ9ejbv/PwRlVlPIoXLXS2QJ+irfgky2ZkYgBRD7F28pK4rDcWqmrH/RpYLmju6BfbBDr4JXZd6si7U4bmDl/y5xuY+9moPZsmQ6ras+/i/0D0rttpXA7Kl0mr50utn6+1eLpUWYuNop3eDbd6C66GO936L4HwHXJS4VrwRpSIX8hzpGYDtRuo4d5zAnVdPQc5RshpsSzfgLvwAAAQAElEQVQ83IOeBZT2SAaJBVPYvNgNu9gA8p8JFncgsYwAhSqgAhd14GbhCd7zAuAJ65D7Pxa95qbi/w6Q2KTRm3dKb66V392ov9noZFv0RJ0+Xp7qi4vn+uXzT/TbT36mv/jkS3358lN9cvFM5/2JelLasVl0/fpa19+91dtv3urq1VvdsBG0vd6p0Lcoqge9pwDbLA19Vl0v1F2cqr88Ub7wn1Jl3TG+N+O1vrt7o+83xNrfqJx2Wj091dnLS+XTpYjIjfBWt7stG2CDShZjrnINRnGBSYqFkRKTmZVzp45J7jp4ZNbFl1+pctG3bFrsWcgDG0olFOKDlW0nIOCoqvjAtPhxznFOCfvgMup0BFiOlJIqqRmsciQ+sEMu/CwrKAvx3Uei7ik5FnVi2gsXQiE36yp2Er5qevEhtOLCQWe+hh7FVA9zP4wU1j4HuCgSaymZ4hQy0ZfzoNID627Pl4iBWv2i1+nJCTf/E27uS9Zv1e3tjV69/k7/+If/rj/+8R/0+s139FF0fnHOF8rHOj17quXqXIvFU6XuqWp+orvhVG+ven3zfdE/fb3R//ina/33P7zTH7661XevN7q9y9rXpZSXqh2/ptD54ItGpY2SFBM5Z2UlaANGHMkg/9Apy4vGMplHFxQfs5UTpkQNs0YT/IxJDxH3s+i75IMH4hJjxTyiOyw9Bm9ZopFoQdRlZwSgXW4Uoe+n2nBjuGVX2HQQ/eMzsC52LPjCw5YxwBuFn7Zi/m3HU0Axgh/lB4TitW3ZBzAwwrAPnfu5h2tBGA6y7SDHx9gapZE4mycMATwnBmKEHDD3x+P2rCmMx3zrd7a6j2Ndk5KPG9RM1MVsgHbTR+sHT87Rdg8whTw4Te0ppYO4cA1YZhyEMI4F8dJqKdl/wqyz/hiWRzzmwOWsUI+9QK2jkBOHhKRDxul+vgprTeoZ97pfxYOYH8byVBOeBbThtOG+vxl22sHvuWYgbZOOZNzfALVsLIq1Zxmsu+d6hmsHax3GGUUuZMyiK9SjNjFRHh6z+EBhOIhJaBjCvM8TwmvS63aGxztiPAPX8CMVrNsRMtjK2J2P8d5EhK7dU6032pjHiEcXU2ITKcfUDck+dHPUdaY5A/ZwdHDHED5tHh2j0pkpBDmmxwddHYTmZ13UmxgoXROLTT1f8QVgwWOEP3M1z9Nj/VE7TIkdIjeOgdA9Q+Jw7mF6bPOYt+VxaaxH5jVjXzdbTJ8nREHI10psfbivhpH6P4YtGjLz2zjX2rgPYv+mIza1YKXTdCwR898XdPQvPJzf+3gcjMv/ocjDnvFQQ2sevw5r3qa0og6el2PE2gqBLR4DT45Qz5QeDgcyjgfqH2sf+5mPFcF68Bp326hcA6bHsMxoc3qvce4z7qVwJOH1EKBp33uUdp+jX1Rx2C6Y6VRZP4SIlmmAU8GnMFrY0B2f0nHjMe9rxDI7AufspkHzQdEPulDY4gdALjHB5FMnPLQkU2x+NAxK93e/YogwL7ZJh0Rx2TEGRNoR846Xzx1fKAVFyj167rnhhxEOFWDGekOOTYnnmcZX2qKt8Ot5luuxzhGDE0fmO88QVA8+iVY2CO5Hshy0qFFBxRNUQ9hh24FUFBtS9klSxJ2ppk+FVnJrVOQOQtZogZ+PsEEQFCEsa+qh3awTMVO/5LGPZ1vGzSMfP9YU3e2kHc+7Yz7VmM60LSvd7jtor10xOu1L4h3GUHxvF3rx94rfFZpgJHrVImdVXi4HNoAG3ncSdl3O6lLHS/yo2+tbvX37Vq/fvtM1vKjAcrXSen2i8/NTXVycgQtwrrPzM52enuj07EQnfu4/WSM71eXFBbJTLddL9Yus3GX5ncvvB8vlQpYv2RxawC+WnTrb5MT8CtuknJJSB82mUkrvQ3yce0pVqBuylHKVjsH4Ku9Svh4rF695LJp9ysruI6D4VL83GfiF4EMn+rkXE40chH1CnlNSyoaUUuIkRT4Q2yjB2B5bGfhZPl+X7t9tcZ0GwrYqeWFiG+7UpqOPrsvy5k/Hu7Rppr9sA0kMQQxbI+/ce/8bP/6xnA2gPYtqDx3Y5DFGNn1Grs+RNdFqVHGWkgNIcrjMOWfOyfXq1Oazo2+QO/qq2hHXG4oDz5TFD1KE6UimZ4Oj7/CxP4u/oqv05+El4hpEpRRdrMFMvMSeBFMl5zOQ38Aza8En7HjYtk9KPktxnRKXJOSYmZiBlFEmiRwKICSDSUdAnzraGY8ukNUF7cihI2fnnZBU6u7ryBjhx66qBIrKQqqrGtAqKZ/2WlwutXxyosXFiRLtLZtGb3c3+ubdK313w37IuNPInOX1Sj0bpf5XzHZJ2o6jBuo+Mjb/m0xb/7XfZqOs6bNaJ/HDrnI3KKeB8TYM/LLvl/AtxR+Yde4FpJnjut8TlD0DiaDZk5GycFRhERQWRTW4SY/s/lY2e3roip+KT1kgl6P0PC/08epEn51d6nM2f37GbvDPoB+dPtWL00tdLk60LFnletAtGz9vvnutd9+/09WbK91e3ermaqPNzTb+4mgck1K30EgeQ9dp3/caKYK4sfRPziRv/qyzbrXTq/21vrl9o69uX+laG6WLXt0FN8eLlXTSadeN2pSdtuyqjR3D8y4fcb0WhnFk7IUFVKmD+NBvAjlTt6yUO3VdVgKZi0kskELdvHj34xA3wojBKixEcJQZBGtHFiUlZnoE0QaKT6LWSYQhCvxBHkpOBFFWSkDWY86F45tAxamyGGRd7rAlzqQbuYi8GOebGUrM8GccdhEnTBV6CsLQ6N9WxwiLY8GBT+SSiCXTgCRqJ3gjPPlCHV3nKRfx6chzwZfFcrni5tDjkpiDos3mVt9+98/6wz//g7766g+629wQKWt9dsZS7NjQka5uithv5ItH+uPXt7HZ8w9s+Pz9H2719/9wrX9gE+jrVzu9vZG2A+smrbkI14wLnjEORGIZquZMJiI+SBmaqTB8aTxmyNxmSPglffhT8cKFeMwJRgWzaE/00M4KG8RBozZuTMCV/sJaiZo1aLpxldARgt6kLmcZfZ9l5JwZnzRw87vlmtwP8MjENVTU8+KeqcGKIS00cCcqJIgpPHY8HBeN8CNzYBTsBnhoaRhMkdIiFme3A3pgV5DJn45MOzOPYNkMVAWIER1qYQHgCM18etz+IXnFsJKDKen6mE3dDSAvSyZi9t8alPYnhXTt33NgHO/JJsFcq8qcUX3GWN6bg4qUmWxyeLs6pOfHcLvjnrriXrgEbQ1ZynrA/pYHvuvNTrc8EGxZKDucXVMuYe6X9EqbMseagw3HoHGK5nSywJiaB9JxH8oHMDFocqCdYX3MrtBCXvNmzodoZR1XanIA7TKDWNUJQwlFXRgD/HwkM1wvCZg9hsc9W8++Ii7pRBzrqzK1KNxHBaAo3V/oSovWSDs3ycOzNYX8HwBhxLApPGF9uPU+XLj3pU0y+bbGdLYMNshUG5pyB5ZFv2YQTgTVxD0gDxpYHx0H1cQQob4HUbsjnw+xdgfF9YESImpvaoQcv6biYQTeR0H5IVj3AM1RmAfsM+vnOhzTWffvSR+lNKf24xQnT2Xh9D5iaP+ClO/rGZ0fRfC96Kh5z5JH08GE0xE1e2/5A5yN/jxU4ruvytqoXJcNijXV5uwo/6k320/sn0ecyrEl9Y1+TdEd+sbGsQ05H9o+MCFLczpQ51nCvxxkYeeTTafr2fcmiyKmGeuOYHnl/nMkik4Kgh8CqveOuF8hjXg4OrcZiON6I92prmW6z6HBlvPDI+Yh0jiMTdxbHdvmRiXnAkz3fMdsNlv5ebUSKSUP3hD9ZWKA4ooKXpOsh++p8lKFH/hK7nmuWgLTzHdLr8SzT6KPGQpeyB8iMzB6QFsCHe2O/mbaD1kdX+wZmBo8tR5klid0CZ8kEYMTZ8Ic6ma+NjH5Uz81lInGejKP4ciPbzEfxEPE8yCOEy/6MTotlXo/16613/e641fyzX7Fc9ypas8PpP0LntWeaFvOtRdgU2ifT7TFb6sOWWIzqIBRYx2lMlCXwVmDkfZelc0fgivxrtNJ6nkXWyyyKDV1rhp4rt/zknq3v+VH2K/1zbdfsSn0WpvtHdY1flzyxs/F5bmePrnUi+fP9fFHH+nTzz7V86fPtOKdbrnotSBuSp1yzupyp36xAEstoQve1bqciJcU/8CnnINXFkdSShKHYlNHCl6Hj6teQ5ZSUkozsuACzbS2eeGdqPAiFO9UVmCfAYcMYVWZlMI8GQc7234AKU+9NGdi0E70PY2BVnilOP/4qVodJzMNyXEcTy1CghoQpZSUeW/t+k49dV4uF1qsDGru576V5Yl5FXaKT81thDUVRjnKa+MeA7JCBQwSSbgQX6b4maZUFX+BlKvoHtvKvYKnUe4JhfUS74Lef2DTYg9G1tbIxgNlV2L3JasFMk90JcbX5U4ZJCVExONBtO6LvIFU2JAaDceGtjkp0S/GHAkvQGyEYgD0g5jND/eVlKVj0A+dIcrRd0LX0KlL+R7Ie9bmoluoZ+8j0UtlHM6pFtGyJEtwVXSLcA9G14HaVK6jnvW/YvNn/eRUpnnds9dRdDtudTXc6l38NdBOO+yHZYrNoBG/PTUfctKQpC2FuyPmzX5PRnTk4/Sk12ol9d2I0GDiuMhd8L3/GoOiRzIUpSQC4cQGoAwxSOVeSh0TVzWyATRu9xp5IRjZYi63GxU2gBa8ZZ5yoVzSw4t+qY9PzvTZxVN9wcbPl89f6osnL/Xy7ImeLk91qoV6/+tetwObP1d6++0bff/193rnv/q5utP2dq8tL67+99r27ORViqZ+0TaAWLSx+cPucXd5qo4NoHq60F1f9Gq40bebN/r65nt9ffdKu1XR6UcXWj7jxniWtWX8LuZd3XLDG5VY/D27z91qyTrI/Lo9KF4mKGJF4sWvnJSMLlOGTombUxfo1THh4jOwAEcW3OA6ejFTU/MDsvav1FVRWikRizgpEydn0TpA8Ulx9gkPE5EGFHkkk7DHL2VlYuQEr8y8CDA3vgmRS8Ujd52sl/uh34onw+JLtarA+EZVsTNSSkKt6n+YwwItdMy65ZxohWai4uO2tfjFwBA5gAlAyjkrkWOSaZOIj/vLXdZi0cUNveusKxpZPwP1q/TYL3qdnZ7q/OJMlF5X797oH//w92wC/VFv3r7WbrvTazYN//jH7/Xf/v5r/fe//07/+3/7Vv/v/88f9b/999dsBO301Xesh+te19s1v3ac82AA+NLbjVksLW2p06As5Z48M5ASecnIrq/4ZMDhodoWmkxB4ovXUHywo10NdBUU5CNx2LtUSVmFzRnUUDT5HtW8SlQv4WN00Ias7sALvgR6ZEv6WBJ/Rf6NZnRC2tDlHDFHHqb2xB/wKYCmBhLZ7TN1IS/LQEFZSidT2/jGOdAoGrD3mSixrou4v3CdKGwJzdrThDJR2sSsgBDklOF+BCPqOGwTjMOKNAOWFKLMaCNUs0FJsUCgrAAAEABJREFU6sH7VGlXBO4XYtEB9isErbMC23vl1Ld19GVbqz+IsPmAxvIJ7r/FcFzj2L6jMQP2+Jj8D3m5jT7G9QHqKhSMbVZY5Y0WrlWBJvFcGo6BKVHQk2D1REJZKiz7Tot+xTWZ+Z5QfLwOeA7XLRv9G+75fjD3OnIcU/c10OcO65HAhII7Ohg25Q5B+wu3YOOUo8bBxglTOQ8hT0CHD2vUHQGOWHOFjtoc0itjKB+Emi2J8izbeGI6hhewaZ3jIH98pMeCR237M2SkbfFGm1YcNAgdatgHfUc7jHyKUet4uA/12CDwWAMRcRpXU3GeD8cyb2rAR0HhOWj9+IENXR1sEpwBiQ4Lfc9AgBgHEp99Gm1nTFl7eg84yTpTz2HUCJdjOht4jRm2PYZlB+Abc/lo/qNWocMTykG3nH08Agrmp40Ma5oYmDkGomYBcyz//xM/X0M/qbtIdcoavtWbtnkCwVHqONNqB6rG/OSzPY0fcfwT6h/xJE+09v8T8LwzgR9Yd1yjrBFxrzqsHUKahxwOtx8jlNEvp3mhupNQqPU1q5C5ojazSXWfBvL5iBznxkQtIwTfqfZG6AbXFpyCcKllvt2zG3FNh4a+UYSt2zm+75uD2z8dzmPGQ+9DJyGO8THACgoNawu19bXoFFNYtZN1ldyt9/02pB4DKBiPLO7RetqV50U/c/i5f+P3i2LrzKmPsVbsKy1NlK7JgO+HlFXtzwZP5XnIdoK3XeJd4x4dNeqIYAhe8UmcE5FMc9ASP7R5IyjRiXXm/ajWFdG7YrOnL5nMhW1Wgs8RRxE3yR9LADrX1ZIAIgepNAjP2No6sqNXgFFVkBfOdMjZbUG5WdlsAoEIwuM8keCL67TkeQ0MJ9qDUZcq6YlqfiEtPuJ56oW25SL+Wv52v9btfgl63eyybndJ233FrxJD8Swnuq+F0Ywe60J+ue3ZNEq1E6+QKn7AZTCJjKrsN2jrf7OCzSL/gHt1/VbveGa/vnnHc/dWHc/Xl5cXevkR74PgxcsXenL5RP5roXEs9FndpRIP/rnr1LFZseB9wC/XOXUSctesVGzpj4E/OCqy9m4Dx7sMZ7k+IcOHUd3bJ5F1Ajr6UFDHwNeOFRoxkLl9MEzmsE3ALJjtQkX7+LDMCFkWfSalBAQYU5JEU/MnYlH7+3zv+1HkZMsmS0qUBXAN5JSVqXEy5oBsGMgf94u8412kW3bye9ZisdCK998lWC3h2XRYrRdaoO94R+u7Tqa5T0rkSVeOBNw38PiT6F9h1y+afUc/9sldUtCUxKFEHWNszIWpx1d4Tx54b97v92p/ZcT+wn5UYZxeDHhKeCbWYZeykiEiUZ/CJkts+OA/BvBj46eyljxflcXidRXrBXvVRJcAf8cWQzD1MMQng5SSUjpGpg1EbfMR1CFp6FibPfsBXe7UkZ9jOn//BZLzIJo6JaLTPXk4p4E89wb3Ti4ndSvqfrqKzZ/V5an686XSOmtcFG20YwPoBtzpqmx1m6jVQhoW1nfyJtCW8BtqtmHMGy7OHL1xujhb64TJzRj0nhBkhaLvKNiGQo847Smk/31QiMRA+sVSueuEiot84KawZVPmTpubG21ubzX4zWAo6nFYMbBL7J+fnOrl+bk+ffFcX7z8SF9+/Cn0Y33ifw/0/ELrnoz5+Xhzw27Wmyu9+va1vvv+tV69esNN4pqd4kGDNzq6hWruqWFDzQuNoLJI+/Mznbx8prNPXqh/eqEdBfju7kp/eP2N/serr/X99oqNH+nk40utX16wQbTSfll0R9Gudzfa1J32qaj2iZhy6QMMIcYrJl58vC5i8PApJcQAPnedPMm5g7LIe9+c+k45ZbRS4W1jT129SdH+tG1P/ejPdyE5RrMLY9qKFehW8gmYGrYzRcTCV9i6neESwJMkKxdSYbGPZYx+vOjEJ5FPZh67xLLLgHbzSl6P2FZ5bikyGVjWQKPpWaQVg0LeEGS1AQO6VPihQCpE9EgyWZr7SDnpvQ/6DLqclamdYeeRBbvn4t9tt2zu7DWwGVRYwI7QM785V35d2OnV6+/17Xff6u3rt8rqtF6f08VK1zejXr3Z6m6/4EtmodvtUne7hl1Zs4VxylyfkzJ8WfKglZnzXok11lGjlLKSQV4Q5IQ9PqgFSwZJBuLLXvcfvtzvG4wGEyqhQizTCi3ICEH/OsA6+3mMmKihMKoG7tFa5ALEowwUz561ZSweUcsyMi5KBcqOOIMSPkOsRYn3d1ruP2tgowexhsH8MYQOm1ImW2jwI+ulUEfaJF3RstzYTFR7CED2eHy4RSxU05GhjzA/lzObBWAQS8mx6EKOEZh01hvWhz0Mh00DFWWzV/iOKB+3bSPimVaUQfGLALY3fwD5Ipt1B3rQNyauh8a+bzL706f7bcD4IO8Y858C9h86iMExaea5GYlnkdsF/h6F7Dx31lIhalTQt1bue/WrXkvuFV6Llg78qrLZjrq92/PAOMhfLK7pwFi8vgeM3B75HuAgug7xUN0flNEN52qYJ0SQwylsOB0ZMD3kqAMqnXjO3Gfhi/Ox/sPtgn/hmi/yPBm2c7Km7s4y45DLgSGfSHSms+K43RGqI0kR39FEu9HZ+odp5j5he2JQ99lrXpPOybzlhWQ5iE00dw8J+QNKPNrtmIyiQXzuCGXCYUjoHCPa8PfUvo8QNzFkM7X9hIjh06Srh0CTwURq0BbDNm7HGIti3bhdiEEzxmlqWeV+FcDfsmOMyLweDqA96ytRgi+FNSBaav0gjLhHtoWcESOhhlwAXt8PEHp0WNjuMVC3S5vhHXhs/7UH5XgQ4nG/P9Z2bSoGpiNJNYhrodXBckoTdTFtDAN41GklgxliDT0ESmJXEIvZzQ8ic318APb7ETju3PefooduC9wRXIMZbYwP9ZY5tukHEeYZlSGo2joKOWsL6sPrzf0IC3ffZJznBqyPZmNuBjGYgMpTia/zyIUYPmzxyN2iDyL8bAzcxwFzoA95YRtq09CbMcQYS8AtxzbC5PiEsvphAHosfp/viOWYjVpfvdRgCvNvd4NbvHb+wSE2gNw/RlyPmLX1M9lW1mFBWIHUE9tzk6GLh7Avz3nxgIWvAnbing1JR8gT32jh+Ulh3dqixwkFamDfca04UkPG3tY5nhETNkKC2f2RXYMJ8KL4sW5milMB8Z4aXq6BGFM02om1golSDJ4xk0OZNn+KlkTiOVegnmhfzjTUpzz/PlftX0qLT7TXc22RbcoTvtPPtRlPtRlW2g4LnhN7kLXjB3pjgI6ggFwXVHpNHVaqQ8ePtoln9cq8JMVDc8ry+8LAekgpKZHkMO6ItcVuKzmzk5UueUd8/uKpnjy71PnZqRa8Q0lV47CTf0ivpQpvdV2nvu+hvTLvEwlYN9ZC30WVd5MqPthX/K0LSj+1FHIpqugK9kazbxbuDxecfSSfAo5nH+ttGcLpFDr3OWESPyCJzBXQ4ZNSkibAKfGPMiJTzZ8EY9DzFL/GOCpp0jMHBvcHNijkECkl5a5Tx3toxwZMD993WYl6uZ8WwYux2lyuZYfetV0sF1qC9Wqlk5O11v5X8s5O5H8979T/Qe2TpdarpVbLpZarhRbMlf2iL/rr3ZcpMVbrpVbMr+lyhe2yj2fKZpuV6TOlFDmIT4Z3Hs6x8Dy33+3YY9iAO94DWTO0i19U+HJPzKM9G6iR53cc5f9Gkd+19/ud2n9PaIgvuFzFuumir5HYdWAtEEf4sSxDnjibl2tJfI1UCr9Ebsm6xyBfITNCn5Ncy5yzUgdCR/deb/Tpfgv9eZ6S/Emq9OH9gT3XiP+tod04cH3stRv3XJejeNRRXnbqTxdaXa61enqm5bMz6bQXVdGb7Tt9d/tar27e6rpstF9UlZNeO96T7+jolu+QDXntma/sLo0LJnTFBPlFOqckJS5UBuwH95GESuqoQdKIbGAQuevUYV8I6GT9H+bdbu6YmFtt727jTwF7Bnm26HS+Wunp6YmeXZzr+dNLvXz2TB+BF2zSPH/ORX55rtPVWn3ueOEceJm405u313rNps93vMi/eXetq9s73fGGuh0qNyvywNabPrVfSouVtFwpszBZlerYPV7ST7o41bDq2BHb6pvbt/pq+r993WVGcLnQ6YsL9U9W2vdVm7SneFtt6lZDoshZ4p6pYZqEgYWknNTRr4RSoh6sBMYfZ5+QpZSUQcqN2r7rOvWLhUwt91ryTWxkYr0gvZlh3gshbkIsiEq/1dQXOLHbjYk+NX+cQ6IxA5Z5kSw332wr+RXmLP4kj8VdmRNrE3YZJHWRV5d65dxJCRDHZs6z4svBWMWHxck5bhOcKgbFOXLheBdzxDDaztf9zkDuPBDj3Y5EfRo35Uk8txOn5LxSIoskf5yL6zL4AuBi3w9cCGwGDdCxDOqItVr1WrLW3r15rW/++Z/ZBPpGi+Vaz59/rMvLp1zTSXebwjJ5om5BW6wNrbkU1hqgZUZeqk7IuVfXLdVxoQheOUsciVPS9GH8BNeMxDgMa8PGi8gN5B7/AcTyw009UJELYbANG/opBm26oxZFHWuhN/I9v4KfsWQkS/RLatKzwdOPG3V741Z5fyuB8e5aRt0iwy5Rz3G34brdA4l7EhEyM9eLaQ0UEiF95ELe4PZAbp7voKwtU6MyEutLeCjOLGfdAw32BWDa9MR6cKCzvsVpMSoNw3lF2XFAdPC/54mP1LlZZp8Zza9wH1PAbboSl2KMLXwQNkq/BGj8FJM+48DGcx46BJhxbod5w63Wr1tFFZ8HiBxtNaNYEuA0CyMvsqU9vo9DUVG1bpzWPQjUxIwZvoLW5h6HSwWIGChMKNyHm+jdRux1nFn/PWu19wY9FDFfptJmt9ftZsPm/yD2ggKDMiEbRvgB46gx8UZqAEGPkMM8JMYYubgBLI/awoy0K+NsMUrU0XEG1m4h3gh1XUfuBwN2cV+Atw41g2k+tvkgHB/EYQf6dC4jsUqgUM8G59DmVORhFHKfgK91uIc9pxgnYnnxO2bo6KhSlwbh/z4wuT8KLHk4BlzYt8BuKdhDX4jcXwD+hw6H/CHdsfzPsfO4Klnc4zjCxE+Bmu0kM7F8htvg2Mb1nNvmUT8cP74cFgcOvJkJ9rvPjbma5KTssjGPyPCOftDFukFpCmn9ofeB2qJW9LnxiEbtkR2oHcGh/UhHM2L+S2k4E99H4VtCfyYqDs4pri94t49hnRF6kmt1FPVwvQzzDbgr8sDO1H6BUAgfGOsgYu1/GKH84Cny4vuwfWcS74hvDgh+MO6HdHKaMf+RJ7kdKAFpNv3EQ3Dws9ExEKGYbWGnw/3NOmvF+F2vxtvItRQ9zJIYnxVHmGWmngPuyHwfF763CnkbjtDQevTZaEEcG6vo2xLHMW0eTVvJoUHYGQXadEJnNP2xXNg0tHjvn6evCDlE9Ze8TZxadv1omGe+3BOtOJyf5wAxy6PjOSzjyfcItm3e4bHccW/fcmU/mH0AABAASURBVM/f7gdqgQCHBDQ9p1T4yjVQgmZyJQD9Wla1iHbl+6w9z/XRLpo/2JolVuSOIn0ANkmcjpHpL5NovFjCdwZxOvwzVEb4hKWif2zcj/mUJUOPPy4mOpvWI53nxX81O4VVoh/HSrONfQiY7AgKhiOoWkr5FJzzxHipTbngxxs2ecpT7fPH0vpn6s9+ocXpr7QwPfu5+tPPeb/6RFo819hfsDl0os2+57s/8eNq1fXVCIpur6vuwPY2aXcn7TbQHU8vbA6p9uoXSy2XJzrhffD0/EQvXj7XL3/9pf7j3/y1/vN//lv93d/9J/3617/SM94NaynyfzPoj3/8Z/3DP/4DP+6+Eq8cUaO+z7HRsOh6ntE7ZEn+VN41xNNyIKt9kFVmWVBRoFqLbOdYNgid9W4YLjLgoOWzLRpV2MHPsbGgxIopIoUElGxPH9hWOjEwiyNFbrD4J95b4JRSk/psIFBCkXy2HXqaHMQlnr+XIn/G49jV40EeuZGax2kS7SQlkstdjjr11GvBM1y36JW7Tjll+VOIZRo+uSqFn5S6pGxQ727ZqV/2Wq1XWnkjCLo+W8s4OYWGbKnVeqnFqmOee7DQcrWQZWvsT87WCtj+dKk1m0crNo+W+ASWSy3XC/wBOfZsHHU5K4vMGOPovz7bjdp5L4Dnzh2bwN4Uivdo7gsFjGwOD7s9z6cN++ldcfD9Yj+ywVIIJiX+yYAlocL9pPrhznUYrRN9JnU5B2yXbCs+2KTq1vuQbVKCAPMHICKi+3I/kSO51njhot7Y5eReJL/3tGfbygpK3AMr12nVnnne8c7GqLhOR41s7NQ1Pme9+sul0nmvcS3ddju9G2/1anujt/s7XfEueMOexh245SaxSVVbxjV4/jV9Tpm8JZObGVwfikyhKi+ElYSkzAZBUVbxX5qQaO56ZXZe/ZC84SXT/+2VO14ud5sbDbtbroFBJ4usJ0z486fnevH8CXiqFy+ex0X/HPrsyROdXpyqZ/NGFG3HDt3t3UZvrq706s0bffvmrV69e6uruzvd7oq24mYC9uS8Iwf/d34qCyadnSizudRfnlMIb+qcK1+eaVj1uqLI31y/0ddXr/Xd3Tt580fnC63YMTt5ea66Sno33Oh2vOOmttfQFbGJLfWi+EUDO8673RY60HPiBtYrkyspxFF9LvhgXVmgMyxO4ZFYQJ0W1Kpf9OpcWy5GT7b4FHxGNpe8wRQbGyxE05GFMbIgA2Xki67KtkZl8dXoONFDDkiZDBI3NvJmfTONjWfzzvEdp9CPL/ScO/LolXJWSgl08nx22fn1st46hhV9tpsNccnX3VZ68jgdKyirekRWcHAlTL0D71yjbR2+RYnFnLA2hPQhCjYMOR5ydly0WzZ8TC3vqNuKm8YJc33CmvLNwjnWOmrYb+XR+y/Ydptbvfr+a/3j//h7NjRu5I2hCzYEF4t19CdbMm4/AHijZ2Si93xp74asPV+OhS/HfnHKjva5lotzdXmphDzhQ2HUKIlOR4UybHk+ZiRlcY3JHZpyzcn9cjocCS5h50PthHmRx0p38KJaIAOk3YQeugBLbgkLLuxu2GgJVvAnyM6003kedJmLLlnLlwkKLsBlGvR8JT1bZT2FPllmsWmshP/u9kabmzsRRhq7Ns7IK9MbSZAU9x94BSq6GLtamx97DvIiZ4sCmwL5MQzoWepqKNAJOLmuXg8jjDFADa8vY5hsEMvtezAEAjdf6djOcbzZ4zjB4zzTAcOZD98H7cI1eATyHkE9AulQA2o1yxB4RiHIqRMM3ZErPDaEh8cCeetXco0D6B3bfRSu/4Mftg947BBFfIbMClDwIcPQ1HEM80bFwu3K1Yg7rTEg2pabWm7EaDh1uWP5Z9BWK6HF96xut4UN+y0bQIo6zzk479HzT4cjP1kMBLNPyC1zG7i/ioKDWijGP8/jyLibrhAbcC/3F+Me43Eoh/kYsNuzgMZHcs9hnUZGl3B6Hyhwi76DklPB6j6HQj/jAZYPGIZN2BJzjuG2dUbwI+MB1NXjxozrOiOzsgFT+iYajGNDCCjsjIzR/RG1ctOBoCYG6dL600flGg5bOwGOo6Yz/OEYXpPHWufC9E6iEmOyjaGIOqmOSPhEe+5Z0zgbvXezPgzfO83xHWuG/ZglyMMxNL1zM+iDsPb3mqpYN4j6zyhIy4OcChIn4Vhh6AZx8IAz82egzFFwiXh/hs9PtSMkBx24Bn8enFWMC6/7w1EMHergcbe1iQfXGsOx6AgjPGCdlwmCVmwbiN5CErOwVj4Axlt/FFMMx3kMVD/18Bjojnzux9n6J9IPxn9cV2x9PLY/arf1ZqMfALbOpVAr0zmnsA7BdA/Abo7lmlLwMIkTOg67xs058/0bTAi53ygr5vk+VNiGmgCmEI57zvYzUPzJI3MzSBOmbhQfGol8kr8/TCWeLZwdCrWPx9U4Vg118H27CD0+FYWr7sws3/NFsuWLZ+sXPOpTww5b7Dx/LLv23MS9LqTYoOLIyEEWFBRNn8akqaWojLD5sNz5GM2eYPLHNLdxJahz4pnyfnExB3ayKXnZtwHbnCXDOvsFRP+KT/IZk0kcfQSPzF1YHTZmyD0BVJOJZ0URK0UfGa2fIJcqea0xtx9BN7w13gxr3Q5nbAZdap9eSIvP1J38XIvTX2h19iudPPmlTp/+WqfPf6VT88++1PrJF1pffI7+M61PP9PJyac8N3+sk9XHOl1/rIuzz/T04lM9v/xMz56Bp5/q5fPP9NnnP9OXP/9Sv/31b/SXv/utfve7v9CvfvMrffbFZ7rkWV08u95cX+n777/T21evdHXzTnveDSsLJSXGlDpl3kc73glSbqMvPA/4xTnedaY5T6np9OhjaYBTEv+EHRTeppWJMyA+ApbLXGpcClvO+OYJqaOdFRrFx1HaxFe/kIWMUwLTcc8ec/DE5Eys+7MjtYiVeQTUw2MuxHZ8I3KcYiu8kzI0p06uV+/3UIN3vZw75ez4wm2ODutxZmSoEi8wNsnkk1NW13dyjAWbSMvVUqt1g/k1mzmmy1XPpk/PJo6xgG82K/Srk5XW+CwN/G2/MF1itwZsFi15p1+BJe2e/jr6TozBaZWhxl927bej9rsd4NkTugMDm0J7NoR2u412vLPvt+jByLuk332rbyC8D7teipc1xujLHFll/YSeWibEif4y6LhndYkzyLQT+x+UJCxEW+T2AEqS4XJq+rgPZPZzH7H5Q14DYxiHMebHY+zgnJdlIxtVcrvLqtlXddXAu+6u7LUZd/FvKzFy7XqeTVfM2UkXG0C66Nn3kG54B3w93On73c20EbRhI2iv2ADKWTvibkGeUtSSCc10yPgRpUBhsNyPqXtW6hbKFAFGOfckU3W33eiOF+7t9lb7/a3E7hQbhdwAep0z0efnaz25ONXTizM9YXPm6dNLXT650Dn8+mStzAZRYVPidnOnt77g377T96/egNf69vUbLvwb7SjESPFq16l2C+1SYvBVGzZKBuRi8fTnZ1pdXmr15FL9JTe1RafrYaOv3n6vf3z1tf7p9be649Voie7Z5x/p7PmltMp6ffdGb9gU2pSN9ujHjp56KWVACRKF71iAfdcrZyZCVc5XfFLKygkj+DhKkS/AB8C+AutTSuqon2MtqHW/6NUR1zJHcVz/b/S8cLdeHNRlpPhG4UL3za+ygOf4ig+e2SBhJfoPYTsxkbYd8S3kVohnmrDPXVbXddjhq6yUu2h3zgd4npOy/PF1QigVGEIhsg990Z+HRmh0TD36sGOxz2vftCIPirEpAeD0g3C3zlHk6f6oqkr8Y29j8o1+CmOGiWhQLhBxgezZGb5+90bv3r1ip/hGZ+w0P39+rqfPnshfLiPrdCRmYk4zN5q8WMsbQkVZxV/Qmbnpl+oADiEzTS6JwSAqtJrSrbuvpiABt1GJLoIcTtYdGmYmAbHcinh8+dVwtK5Q5aKONpmpZ40u4BfQVWCnNfQEnON32Rc9Y12/POn1MbvCn5wt9enFUp8A088u1vriyak+f7LWx/Avqcsl16D/dbGRmu3YABr9Zxwkk6mFxwwbRyULBdx0Rm14I3YjokadZZMLeelQmAJzls2IdVOatNKIF3puwgdqGRgCYrOhqPGF+TAmX0g9BjG5TMImNgTwd8w9sffwEF7mS/zFz8D1ZRSoMU4Us/D39VJwaG3GRewf4+/zyMwS9uSFC7FEn4Cn03EGfVVu/l43I0HDzvYwdMlYFYi8kLcaC++juMgxj748Zsd6APRuQ8SypvT5wdKcfQ/TY0NAOlxXMD58jWAAiftEhrffgI7ncG3uBr4DBvEjH7nl2ET1EhrocMTQeUOi3+BpDHTAETWJGhMrKMLC9TtSmxE60B58rXKvH4MWNppGAEUffyJLDaMfbN2v+zBcQ1Pjfl4UeRza5HLgycG2DY7fMBJ3pH+vHfND5Da23Kl8AaNtAntqYN2EQ8xCPRtinMjpeprfEusD93tqvQ2A528GXclAbIIVhxsQJpfzdCOBCwPrwMEf+fF4j22CJ/u2wugGP+eECweNOI+MQ1FDmmo+wT08Ye5+HgrnFkqzEOdldoZ97mUY/EAHzWbWl5bPfTPyciwzzbb14Npb5pblhruwrfkZlt0jx7y4XVn7YeMA8K55yOB/mOqQX8Hv3w/UgeCR3/u0zdsjuW8Ks73H18Aa4tqd5aZeBzPcrlwDx5h1j2mzbeNvfIlakkbr6rgeCB/7z+1mXO7HgF/M2b+C4sq8PO4UKZ1WOnR8WocDS6S6BwJMm+Bgdc/Y37iXUFfWidfMQ9l9yxxhTVpu5iwAjlXpsATaVRoy2xjMmclj2OZY9rj9WPdQT8cYWHYMRDyXaEKGZvnj7whDcQqJTzFkWyTkGSS5pfZhLZWoqpvcN+HnvsIRsbOo+FlesPdfne748oGN+ids4mgGSji4B8PyBJN5PiJE9Gz7RD+2awsSB+paDTtATRT3wxJz4dBGdIiyEsnPgJqD0oeQuZ1SVsLGh31mEMiiiWCDbzJCmpE3SJkj831rwJJrxsZIUB/u2xD+bs+wPk32jZdy8rd2JqeMWUbbgyWjW/O9vda2rOX/1s8NG0F35Zwf2p+wOfSx1H+mbvlzLc9+oZOL3+r82V/o8sXv9OwT8PFf6fmnv9fzT36vl5/9Th9//nt9/Olf6/nLv9Tz57/Rixe/0Wcf/6W++Pyv9OUXf6Wff/4X+vLnv9Evv/wNGz+/0+9//x/0t3/7t/qb//Q3bAL9hT7/7BOd8gPv3eZa33z1lf7hf/wP/eGf2l/9+Pv35PREJ6en6ngfM3KfGE/inlDlTZ89L/nGwK973hRhoMrUxlYUIGyVFTQlpNYZ5i01naAf/OCHLiUoyLyjJOB+ZqSEDhnEUbFW5BjMTzgRRSKIqUFDh08sqBpxOSvesab3rNkmwaSU5PxSSnKuucvqchcwn5FLSf60OObuYXXKtA2IWDU00rcbAAAQAElEQVRilRqxMZQTsVrM3vPCu2PbHOrk9gLZgnfxtiG00GLZq8cnB6SInySa6pxb12m57HTwWSwjjvsTn2RwcjrMPGKyHovir3+2W23vNjyP3un25lZ3vMtseaexrvLlk5QU/dJpR4dJdi/xPl98I3FNue7rBIqKR1LukrqcybshT7760Ic5sF/Ael6IK/m5fz8wFt7B/Y6/Z7NqzwZ2Za0mfJJ7qpzh5c0ocmj3+aHlh7xQd2NgLPu655rdaVMZc91pl/fasxGkk07LpydaPz+DrqWzrJs06PXuLv745c3+Tje8I99xL7zl6r/mGTpr+iz7lZa5F9NJp0mFnbYBFDaBeDtucl4AC8naZc+ObGz+EHzYb1TGLZtIYuNnyWbPmZ4+OdPzJ+eBZ9AnTy7Y/LnURWz+nCizMAoFumXirq6v9frNW33/5rVev32rt1c3umYC79j82dPfSO9jyppROngWl9ghzCfcFE7P1J2dKHEDseyOF+Jvb6701evv9M3VK70bblXWWeunZzp7eaH+fKmBzR7/937uxjusB254PPonVkHH6DI0S4nJ71mUPX11uYsvlkrOiZxQS9AkFtIBlWlqQHQ4EnY5Z+UuqyNO3/fqp4ulW3QSi8pecSNjYcRuJi8dbhuFRVGYeKOyGGxLhg/iRwMhahVOIxhYcCMvSKaFhWiblJK6rpPzEHmlQFZKWbnrGlInKSvlDE2s58r8AmKK9VBZrCg4UoDUxLpSKdTCOajJUU5Hles2NQ4EadTrIIDJylGbLnfq5pt8rdNNfmCjkcXOz0B7Lp6RMdEd9vTHRbzf3qmnlkwX+0Bbvf7mK35B+JoNSelnn7/kC+gTxuQYG16+dsoLabFaanXCelyuJPomZIxDjMXw2AiNTowqA2jOsq117j/gweOT0KSJDz086asFVfPX4w+OhLSv+wxb/FIZ1IEMvEmzQLaED7BqTzC+6IueLqSXqyxv+Pzs6al+8fJcv/74mf7i82f63Rcv9Ffg9198pL/+8iP4j5C/0K8+vtTPsHt53ssbSIld88K1zI6Z98jYbOqohuLj8ZkhS8ZhrpGChWWNdiqsH4OJwyiLi4oMobTmo9mLec8AioBhqXA6xkB7B0zHYc/6GeW1fAAB57nCDH8FBuRu14l6I8Btugl9pVGY0BFUeMNxHoK+0N/L9rp/yS/EMdxfo3QVB+EQcpihQxMKEOM0dTtAklzezKDAaBUx7Qc0xlgr/TcQmljNqPFtXQm7e6A5NnmPF3Nlm5kE/6MndzoZTOtdUG/qWUN68ddaO+4vWxAygo+4GHsyiNrT9lzM/Vs315Lqxbhd5zYm113ICnNdGN9A3akRwbnc2VxCTgE9dwcf+vEcYkJPHGbK0Zp7zIe+2R2xREEWR6F/MWeF/uf+oEzYQN8FVKwLBXDOI9R8gyJf6w2P0/a44CFQGhBYbom7dJyKzNQyWJOwtX7GnC+K0AedlNY1to3dNW9wG3MMHPcYc5/u9yFGxq4HKKzLub/mR8DW4eHsMRnu9yCcmA/JJtUPk6kLV01z55O1853YII5/DNvf2xDBA8fShBbRWvDwMdsUdsNqPlrtMPbRdGEr1kdDKCbZj/EVZasbftg7t39rxBCI/edS9z+P1HWY+Qc04lExgnKwvgto69zXoGG5571wwT8ACjzjejK1rfv8qSAM1RNwFBA50f5X0Eq06TABxI0zoycu0WF+4Aj9h3WOazTtbDitoybkVkibe+lxze0zt1smijUmcprdTL2GQk9R5ugEtIrbM3G5B0fjR07ux/gRkyMVvdDXozSO9OKZqkEf+CRkzioxXg5sc+SZLCTonIf14v0CER73R7t92ziHyhvxWzZ/Bu7Hrk3TiGcW8mT9ebH5+cvWCY+OUOYz96/ObV5+gsL7uSrzEpSAJphP2CZ+Era/6z2vV0LhpQY6rnJkqf14yKYKA6wzGKD/28cFJ3/nBU0isvDHz/62RW8fQlEb3UM6PCsmlIawlz9BCYDczbmG5mck1BxhQbfEohIWIIlciDHA77WMTaBdPtWWnxPvBjaDtqf8IL/mPQx6da53Nxe63j3VprzU0H/Ke9YvdPL0L3T58f+kF1/8rT76+X/V57/4n/XLv/g/6le//T+A/0W//OV/0S9+9Tf65S/+o371y/+g3/zyr/XrL/9Kv/zyL/TzT3+uTz/6RE+fPiED6d3bV/rHf/x7/e//3/9Nf//f/5tev/pehS/89Xolo+szz/27gK+TwjtY4d104P1mb/A+YN4YuckUJqzNW+UacnU84koNqA7vB8lcgudIbsOnGZbRSCmJ4xEsy8ppAjXseFdKKcmGnJVzgk3QHDQl2sjEx9kUXgb8DkdzOpIU71NJ7/+Tsckhh2mHh2IOSiiJ9zGFRfOWsM/kBxJwrillxcc+wXCqUuIfnw1KpsJ17rpJKOUPFs4/SREiwljnkUBTRZ5A06d0xNs2iQ82nB0TtSrv1oX4VSX+GTmbr6kq0qFWuUvKflcOdOqgvcGL3ZIfrHvWg9vJDhShes55Bh29Dtgz8CaL+ZE15PEkxp3pvEs5YmWofS0Xa8lIxPE7cnEc7i0V6ri2yeKf1Ml+2X1S8/A3b3j+SJ9hKT5TzJhn+maIPEtVVX6hHHiX2ZOn84t+8XdMx/PNobKuxfu+yMd84Z5WmZxKkILByBvDvg7cnfbaefMn7bXPg4Z+UF1LHXsb/eVaPT/y58ulxmXSXRp0NW7kfxXsmvfHOxXdgFtV5UiY07o/Ud+tESzYUava7ehuV1ULJrVT8ZM/yZKXthT5jt2125trbLfY8DJNcuuTXk+fneuTT57r44+e6qPnT/TyxVM9f3qpZ08u5Qv+9OxM/ZI+CkkQ4x0bPt+/fqNvX70Cr7npXMubQnuKrNwr9QsiZ+0oqm/+NXfq12utiXcCVk/O1J2uNC6StnnURju98n/w+dXX+ue33+uGgfsvf85eXGr15EQDxfC/7nWHPLHB0C2zjMyiUidKUsBIRUbNa7KjKj2LpvcizJkW6kdHpTAGzgdNol7Z9h0++McCMm8Z4+i6Th0Ly7DtfeBKXfeB+YZWGH8FvoEYlfq5v0SdiE5PXfRrO385btlY22y2MmIXFG3X9VosFupyp0weHUg5oWHcLGCGQJyk3HXquNhy7qIdMcc9L2WjRm64/iuRwqJPxMtAWLlPv/BU+C4vlFIvxYCSKraNRzQdtdAnudcA6yzkpkV+qXIzKSlniWtXmVNOWRlBlzNjyE0mKStJpapywWcWdp+rFlwQ7958pe+++Xttb77Vst/p8rLXkye91ie8gZdb6nurUjZKfijopI41kA0iUl4Rjri9+q5HklUjZ0S+KG0g0XNW5GU/kDIy8ksg03a+KVkG1D6oNP8ilcg3EcuwbEEuK0rHsmQTpvBgw7U1NCzKTqex4ZP1HKPPuMh/wbr2Zo7xm4+fqOEp9EK/YrPzVx+d6TfGJyfQE/36oxP9xSdn+qufPdX/9OUL/f6Xn+kvv/xcnzw914Jc7q6udHf1ht30G/km5ZsgF6AK824M0IHrfyBnY8+QaLIZkDVowih46oSuYMdBnWlP9XMdC33RjHOj6G1/BBGvoUPKkU1nHNkTwH3wPcDaKQGmKPp0X5VefL2MCAe/sBOqHUwWjH0JgRUNjplvdIw4YYOg4D/HZJhc7oV1AjBw/64JLDkIXYPbuBK5HTPf4nQHu4ragBwO2z7GQflnMhW76ItEOA7jRMzhUUA43I9Cy+zYENl8pNwzG5l12yw2fD/cbvba8mU5YjuW7GUS2BPouE1ziko0N0ygkRO8C0wIE1DE9xuUNYSN109FCRvXn2ts2T1aPg4T8JSC7IssBJzsbByxUxPJw4OuYj6csG0CnDjov5CXIWxMR2SNrzgYLS9h1+K2tm2NJpvPnmvXAGu8LS0tHkm4PwthTQK2MGPdY4RuPjEXM2taprbzCxC0EgBCuPIAtn+M4lnFvuUL89iAtqNAPnwcXA7Mh+1+otRjaC6OO6NJ7s9kZtW9wOWeWveKyuqO8aG5j0tjPordiEW1QkR7ZqP9gdNsHaacot7/HpS+fRX7OnkITevpB6gHQD64f/hA5zHMyhbbsQpxH6LdA1gpDPKYdy1nP9Hfw+uhcJ38aYz4tTiiX8OJHQG9fipwn8c1U/fhOKHiVCPmpKUdTdNJ9Jg8sH+spJ1YYw3iuaEBkd77uA8jFNzMgpIZslij0En0gMziMgWtEw0jwqRow+hf+Cnv+6UI51NmTID7bprMYOHyBDW95o/lE893qrnZjyXUSo1JRVFNDfMo98NWhe+dRD4dss4Uw8TLTQYd3h33LCMHX+JZque1qWejp2eroytbddDMk0pnnwn2T/CJfgL4J6ADJOdDt3wHmHcPgMGWgGQ6ki9pyZtAvjYPFHk1Yi6Igg9nYiGEaTU45hFyWB7A3lTQCBEUe44UAkWdxcd2KeRSSqPM26TiM0qMPGt0ZfKSnJe019ryFnk3rvmx5Zz3vEtttpe63pzr7c2pXl+v9eYWenumt7snuh6e6a58RFU/5iX0E/CR8vJz3s8+1/r0Uy2XH2u9fKHz9Us9vfxUn7z4VB89+5j3wWc640fXst/rhh/qX735Xl9/9VX8H3y/+/YbXSHb8sybxD85KaekwotxGUqjrJfCQ4J/DPQzqe8plV+g/3/c/dmzJEeW5gd+qmrmfvdYEFgSiQRy66ruJpvsaeEMSRnOA9+GL/PHz8gMKd1V1V2VADKxBWK9i7ub6vy+o2Z+/d64QAJZWdIi9LDPztGjZ9OjauZm6oFAv89U7hFNrXWIyt5C/bPUBP8WJE57ECue56Ey6Ds8Uk7K1K+jKJeMWlJynNSU0tyfsrL1Ev1K8idyYl013lXcvkVCI9HM95CUUhIFQJ6UOMtn3pn0zifRsyArpYJZUVIGScKGksix+31OZIxcfLxQ0Wp01KnXD6lIXynGm5SSxBGwpYQeDqmy9n28dwmvljXGSTAJveq5sW+o54q3SJ6PObsNpujDH7qKGkqOXUrSAOO/MLEaBq3GQWMgI08qyWOTCClNLWhzTkAgUedEt1FIMqMfUIqq5GwqePEha3L2fSX+E63NVpVNoPBLfTLvsJkLN6OdgCMn/CTk8gfaaHsIgufCIidSanSCSn5er353mnhh8ruI9ewv+70GHZGvYZ+WN9pGZU4Czg/HlSt1ArvEOzn7Gf4vl3bjpGmkhispnwwaz9c6enyi8WKtdFK0HZOuqPWbaSPjCj83BV3Sm4+syl1qx4P95mbS1v/Q0raJe6HqvHic9M3NVtdXl8i3TEjW6elajx6f67332Oh5csEL9okuTo90crTS8fFKpydHujg/1Rl0xxv15dWVXr1+oxcvXurF8xd6+eK1Xr9+q+vrDS/kxKO4Ka9U2KiYKKQ3mxqTV1ZrjSfHGvAzcPNYnx7r+NGZjvBdjkbtUtWr67f6/Nuv9KcX3+jVlhfYlI3uNQAAEABJREFUoSkfDypno9qYtcuNG9xWm7bVjgI0XrZTSkrpEIp2RpaTyMbAj5rXpuKT43znlNT/QHzQlxTGwSUFj13CacZ3KVl5RilFZSRP6OCNl8RcsICnmPiJF3HAYtzFy/dOu91OWxbRll9CtvAbdhRNt9aB9yIzvFnTuLhwpZRTR4JGhiky43RwdJl140LJWUJffOyjsiA5uLaa2tRUZ7hPccPJSgyUkNEflLUjpB36kU+LvrAJh71tU2cVnZxSSkrJkJL4VF9kjXhT7LDyNk4GWxVm+PrNc7198bWuL7/TUK5Zh+LLZ8WXj5TztRqbQJUNIPEVlvMkSgQyTvFZMz4VMbKQEUdc3a3CBBSfKBFc1Ctl9LNbWGBFO+QoJSTikwBuopVhCjA1Rni+imMjZiB/VrUGLsAV/Jq1ejpIj1jH77HL+yG7u798fKZP2WT9Ffj1swv9Gvqb90712ZNj5ODxWp8+WutX4LMZwT87ZoPoVP/ql0/1N588099++pF+wa8xZ6tRdXOlrf89oOsr1tlW8aXLeCvw5sYE3QL2A7VlfbLkyC5TQYnlGTVzjfZgvLbxA4dp+GGcuOC+og50KhU5hGgj5shK1E95VPafnOlytTJXpAKL7y0PCJOBc8cyYImRAflV1ggeW2xmF/wAfCqbdlRWjoApM02mniFBFxTGKxEGn5O43HhYEnRCVjtfa/Ddvucr8u4+icNYRMxkkM/dw/3EpK8C692H5Q8h9O44y1Ef19zY0Udq5M1YYDhmnjZ9y+EabrmveA67LCuTf9/QlLjt6PJqivv2Dd8XYjwshRh75bqpylGvPi+S+8w3O4tyDOHPTSu6TsHPJ7edm/sa/oS/6MrOAw6KA8ThzIIfRPii12M3KoIHgQ5dt/WiTTQicyYe54jnMUQtUfZ1YJ6O0A6KbuSGJA638RK8T9iFXsjm/L25hl4NoAR1HNdsoghex1FDbC1rUGMvo32Hx0XF/4JGu9F2XNuZt6zO8kbfAvvvmPiGBFwzUS/rwlToHjDhD+r6xBohd1RYUJX7qzoQeC0tukGR4e7O+sMNo51taCw5Ou9Kjoii/5DeGTcdvVY11hxN9Kkxtu0A9mcc+qQbEbrOH3R9Yd/RyLfLMr7tH9Dba8Uap/8+v+h3W8Xa+kt53MfxoH2ly4AwCM6MIwYEOx/v2s0GVt3rZHI0uiAuvfAzK82k996ePY/qyrfCmYu+Pf8DDub+HySkaj/GonNnPPQzFfqp8PqzH5uZdmS+u81ln8JVMD7NindiIr/bRonj0HBp1lnYoB2izjNQsp8+b7MM3/3ouXT+/vm2z/Zee76YcBeKLeYt2H5ifqzXG/182F5ydE+XV7Mi5U6DQcYxC+6QdKd10CDNBHxviJS4tu7oMqkRD2orVCGMhnbM04G+77X+XvK/81F5lyjkVNAejFo1YjNgFJTnpoF24du6wBd+PBu04dlqoxX8CF949htAadcq/Jp+Fzue943Kuujw3BEqDufcyK0yqAmY9vt3jkuhMhCDkcjvJnEftwzrChp8YOFN8QMhnoJLNDIcqvwQGBGiT8SlizWUA0LHSCha330JGc3QT9TJE5mShBj02Q6PGLUyqJYj1XTEc9yK7/GVcnmsPDzWThf8IH+iF68H/fF51R++3ui//Gmjf/jjJbjWf/4Snvbff36pv/vHN/ri62t9+3yn5y+qnj/fQm90ebkjfNZ6xTvbeq2Ss3ZXN/r6G36k//ILfff113r56qXezs+d1zfX2m6utdlutGOeK+8D2Q/npF/Z+NnxoLnjAczvN9UvJMhTysoF5Kw06zb6DFHwRqUMmVqOzcNHmu2hAviyvz0sS8hBLkkZap/ig9S9Iet9cz6h07UaY0H14MBq7j8QHrD0h9ckxbvU0kUbuVvB2UdOSin1+DNNKckfj921aFwflY0A163Bu085zqIsauRnCLOUskoqyrmolKJcMkjK+KRb/s/ATOVPyOYWjuwjvouZK8/TzvMIRP2z1Xwypa3EBJnHh5SUmMOcTKXC+856vdKKdbPi/WQci7whVHhPLlH/TI6ZvIrKkDUiH8dBXWdQyfQBhxGfBOw7pxx2A2s/09/iXbZq4oVmYvNnYnOyU9auHzIYUxQIvUSNnHJuIltpock6yEIPnaDI7Lvhw769qWSeQmOb5DwSnCjBhE7jniU+WTlyLxlKrjkh9CDobyhXns4aSTTeWwPwOzZ5N9zXtlzFdZSGs7WOn5zp5Mm5xrNj+d9pvWTj2xtAN+j6L81kuw00IpDEzhcWP+FuvfkD5flPHZUNGh4IuSi3vByKJI7Z5Lk4P9ETXkSf8vL5hA2gx2zKnBPM8ObP2dFaR0ygC319da3XL9/olTd/vn+p71+80kva15c32rHpJHLIaVApo0pZUaNETJLKTCgLYH1yqtXxkVYnRxrZAFqxIVTIYSrS2+lG3719oS+++xP0e23STvl81HB+pHxcNJWmG3b/b/gy2JF7DTQ1zx7VpcbK0HKAnIVMSopZlaDmDeaH9sGR4AGHhA9hKyy1/yQ4A4LjhI4nP5fCwgUsxHEg33GlYTUqcwGgKS+IuIB409yyMI0Nv7wbN2zGXV1t2Dy70TU3zZvrG/m/jd6xiH0B2l7kkFLCX1ZKSUnLx2MylvZCrZGUyFGyTVaGT6mgECNXSlm+gWw2G93cbMQ1rhUbdMOwVuIXhQ25blg7llPmsOP0s46eWT//mGHjJua1U4nXWKgTvxzU7bXa7lqVTcDt9UvdXH6rorc6P5aePT3So4tB6/WkPFzj+poaGxtml7VGwrhExgrZ0e0Uulh0BRp1oWc+K2qVWaOuFw0EEoWQ6xaQiC9RNbjK/Q7HXMjZQDJkaYXzFZs8hfWZqGvmC3DkJfxskJ6wkfo+6/iDR0f6BdfaL9lw/fTZE33y9FS/YIf3F4/W+uB0pfdPRz1lrT85znqykh4bg8RwdTFCwWNwQcyTKh2BE/gz1t2Ti2O9/+Rcz5480tnZqVbDwFipAddMJSdv/jTyrQY2mHIm8f2o+FLnicf7AYyO9RHmQWPkGHAwSszMzCTYOCHYH92v7Yy2j4FPdCrwHEUu3K+CWojchBS7Im0zIcNHyiPTAnJmmjK9AFmmzWQRyu0Oy24x0p078IMitj6KT3tMrL9GvVpQIpNI3WOvBlNZa9oDQdSl56ngLfvJCMMJQ3BgtCzdyNdjdB/DM7mPW/HCdVpj5VrbY2UFE4vbEPebqhsme0f9OXhQpI/aOIOGugGJsWDCOqiAFBFG2z0wHF2I3AflCj3znmNT6yx8jMXCJS93Rvvdk7sCcaIf587rQaDjGKiguIwddjm6KFphj2JcDyHpJ1z0sQTT2egJ2zjR7NQ+aBwclnfYPMCJMNSD2u757jfqjMw5P4TFsftcM8czzGPm6qOSYw3CxOH+AAq28/gmNGmSA/MXWoenir17D2Wd737oZwD206U9d1sgRhRcpxYE0EHMQWTh/6+AXlYPPbB/8SKy84RErCXmQ7Sxtq1ruPaBqtvNIHL3ON2/wH4XLLKfQxdb08XukF9kt7TPZ4yPMR9S0rfpvXFm2ocQbaPLolj4CVvuHykY3f1Qg1vBXvlWBEdpWD8wcRzq/Bw+jJ3czNwlTfrJa8WWd9K2wGCMJnvwfbavrQ2WgTxI91aKItLs15B4lljWialRqccMlMM1+v6uoEOIYixoyNefc6A7vn8SORpy6SyEsf3ETZj3h7D195aZWI+Rq1uKPOwzzOJU9+vXuU7oGs7D7QB69m/AvnOEDnaNpAPwiw/Y0HeqCS6Rq3mPp+dGLeS8qqbdVn7RGHgWCR2+Qy0ruWj08zDCHc9Fl29e6ertG008d47YDmwIFJ75EljTPk7iWWonyzLPgCMbO8N0rTRdathdagQDP/wNtEc2ftw3eBPIMqj5QRs/xfINsyHjDc8MO2gFBOBoM1yTCT5AfqZb6rDh23CTq4wt1H8baBq4ptBp0Cln5lViytDsM9J9zjyFc115pxPmHcTJZGAk1qXgO+hY+HfkzrDyjlNVI9JOjfeieHHEeTXIyfnZtJJbKiulcqRGFatRVwTgKXG4UFk9VR2eapse60qP9WZ3oRfbI333dtB3l4OeX2V9/WKnL799q8+/fK5vvuPZm3eVFe8Gj05Pdb4+pq6Trl6/1DdffaEv/um/6Isv/qCvvv5Kr1694F3imjyrSk4qZYj1Lj5ejzteJuI9aNfkF2hvCjVmRgEGsdQgmRf5o+ezX8Ch1ktSaHcV91euCaD+ScRNmCcUE3y4DNsWCoiV6cxDUmGjoZSiMhblnJRSUv/Y76yfFfqlpK6jxB/JuceP587NYLPAFt2yRf/ExdwxybShhzPsk4RfzXklJLkUDd70cM3gm/0B6yx8UGwcR9iIT5opRacHATEanGOFPj7cRkSnFm2algL3e62yWFtsKk3Uc4r8G05byKmvdQxk8vu2/HEm8/pED0PSRZYM9ydlalpK1kithyFrYGyB3PmR9moo8obPahy0GketVgB+HIsG+go6JScV+0oKnzlllWwUaAlZYlSZ8SQgcq28Q+/YBNpwn9nc3LAhuVHlwbeyDhv9MTbq1fUl22i2dZ/1vF4n3uEm7m2xoQTfuK/ZPnSJKZDxY4qXqHGGcc5DyRpBIf8ELHeeocu1K+rpa7myCVRz5Z6y04b73UZbTe5n82w8Xevo0anW7NPk45F9EOmae4H/NtA1c2af8qcSupqh/viVJg4EExfcxMv1dsNCZAAemJiw9Vh0yibM2emRznF+cXEq/7s/T3g5ffLeIz3lRfLi4kyr9RiOLi8v9ZoNn1ds/Lx8/hr+td6+utTNW9LBd50Sa2MAhUxAK0zOqGG1Vh5WKsPIhI5aHR1pBGs2lioX4jUbPy/evtSfvmU3mc2f19zgd6uk4fGRjh8z8EfHSqtB20JxKMyOQVeK3kD1RFL8JClHVKkEzft2jr5GXpUX90rNXSCEPpiUhv4dIBMy8WE/S960xYpojtiQciSDE7q5ZCVQhoExDhpGg7GuRpVSlEtRQo+EMPKRaOeOlCxg7eHbQYibUlJO+CqjxmEl33xdqxF/42CfgzLxkpIUYEgS+RnIsJ/F+MnKmVip08YC37EG+iiSGgM035G4UTXtuEB2u4qLRP6DlItEyzo0iINdtE118EnwIAudro17ZL3NCMUkRF9ThRrmFC2SVSGWL8jEvJZYwNdcuC9Za19pe/VCY75kE6jq/Ew6WUslbSQeAqZ6ib+dUgbhDd9OAT/N34w8SScy8TW1B+13DnJX5gQSEKyRZtpFFRGoHYV4I1ihs6a2K/86xQPLEQ825yvpGdfXR2z6fPL0Qr96+kS/fHquT8Cn753qY9a2N378jz4/5eJ+wsbPYxxd4OusSGel6gjfJ+CIL5Q9T3tlIFuJWjBN/ts/F2w0XZwf64zr+pj1MnDTpZv1RT3YBPL1YiDAuprMyJqoE+6g6jIMqziIZxUAABAASURBVMEJTfSRuz1jZ/kCZMK+URnDzQ4GAlMNn2bK7YcYeEXGbUpum1JS5D3Okoupb7gN23cOu/ekEFc/Cfi2TTjKEddsZa05duThnECt3C+BZR019J2HYTsD1cjZ/F+KRnz7vA/77uPqnjNjdPq+pjvoRRAlQAWWM8csqOjTQmkE7i3x0Lph8m5mbBljrzG16QH7XMNX/02rAF7cNjF1sUxphzI0RMhaoEatYKPbMueytKWCBQe+F9lD1MYNxw3VBTSpdz0AnXcOj3MRoIeTODvAIr5H3WWgSo85W8DeO5YcTJeurk3tFsFC6bBeYw46FfcoUA1OHsiie4+GPiqum0jKbeGn454yTfeHrn0a2NiOrn6ErLN/lTO53fF/x2l0/nD3Hd2Dxj+D9fhjyD/qg7xcB+PH9NyPqlXst8NryrD0L0f3Nds7xj141YUoTuiZQh4+fiwfGy6YrWk6/tz6r0ZIg2uX5QETpf4L6U8bgJ2jCSFiLBGzfw5YRI6mrtktKtewrd3zMNwb4BTXJGqVyB4r7DsHasRCA4XDjRfbRh8WppDQs9xjoeHD4sCi44bzPWxbdgj7MO7Keg7xfEBH78dLPxi3wKzDeFCJI3E2Cvenwn194LsnQ2UdnjnE94sTrTwb7XY3mtjoKfTxiK/jkgMnPKecZumcZ59Hq0GPjgD0gvbjNfw66zF4cgQ9kp4ciTbga+3RyPMgz0l+Vjrm+W9tEHf0cxh0AIVnscxLUyJunkHapFVjTA2Za79lDrbobWmb7qCTX8zIjccb8Rjpx5w9YuOFcUe90aNUfO/5bO8drg3maGXeP8STs+KTkCyQeQK4rcNPpoFf19I5mgZC3vv84ogpuWU16ijeQxJoGskFsGWjfCQNJ9J4wQvkhbb5QjfgOp/pUid6M630ejfozSbr1XXVq7c7veaHaa+FcSj8oHikY+ZhoDZX/Ej/8ruv9PWfPgdf6rvvvtHLly90df1WW164RUUTD8yJd56csighS6Bq5xdy3i0aC4syh5wRxJF0+ycEPlHGhq+Ggza/41EmelztjoYj9ws9OuJIKYiUFh0JF0SQUkrKQ1Ihr8LaG0DORfE+lTHkaPhyjgbqysg9jpyzsgUGuU08NFXyqg2LoFXmvTHkvh3rPsYc4/ZKcj5SygSRIfJCloXfzLveCIbIrTIubz7Uvd/qrORP4pRSUvhJiZboA9Q1GpwqvO0Nv++73cizUoiKb/MBePdN0047g2tl8vs1uVtP6Cu8M+BMrktNkTeDOLavtgGN9dGgoi8xrhQ1y0pFSow7kW4pSQNrajUOWvOOcnS00nFgHfQImfvGIfO+l9FN8jxFu7hdkBUV+IzPnEU1kzLnkrOGXFSAGK83gK6v3ury7Rv5/0p3dXWlLZtBE3PiujTuC5Vxm4qxyPWgPW032m1utOFH/JurS11fvtXN9VXcuxL1ICznSnuriTXfGHORNDC2QufAQAsYciaXFONYuV0yOjlkmXZyTalVxI3a428C1HFHbhv4Tduqcn9bn7NP896Fzp891nCy0pvttf74/XeMW/OHObIvIUoUQxSgcsFt2XX3oLfsflm2HgdeEE94iQanR7qIv+2D89O1TnirPmIyjlYr5VK4cBvFu9FzNn2++eo7vXj+Sm9evmUH/1rb60n8WC6x0ZPbQNSBqEVNgF0T1q7yuNL6+ESFzZ4Bn+loVMZ/5cbOtpFeXr3WN6++i//k65u3z+V/7Dmfj1o/Pdbq0ZHK2ai6ljZ5pw0F8j+eVFNTbCzkLJZkR51rQAYCOUlGkmStFIWZ0AWeaOQ+bC8U0wGEvfxhgkyMin1lQA4ToLZhax0Q9qYlK5eiMmQN1NnIpSBDngD9pQyEHFRMQdCMzgEKtiObPwObZytqaH4cRhYPevhI5Kus+FANxtXIkKlAEnkxhpSSrJeS4xYlqFJS8zhQgqh6HPAQ5OLlv2qaLMAR85jISUrqn0QcYlAANIK3fOH95Shy2rfRuOW7ZkMmMjW9hUIqcsuMLYaWq0puStpod/NGr7//mgvwe5xcctOoOjkSa1Ua8oTsmnW6ge5AxabisDIeI0ScFN8HLB365TSVUDOXaCUtnyyat1jE0ETeRoFmYGoM3DRiM4aLdmSNrrmBHEHPi/TeeqWPLk76hs/Tx2wAPdKnT86hp/Lmz0fna73Hxs97q1GPuSb8t3y88XNSqrzhs+L6XWlS/HfvXGwrbjYh48ZgfpEPReLSYlNs1MnxWkdrwGbQuB7FZUK2Wwk/lQ3USr47wIFcgDEzaLfZE4gNgqlmqCFGVeHRo17WWdDw6EtpD9yggjQznwtEVGyRWp/vzGjvUDRvW/tz23TiZJn7anwJTTLtMys1BnMITxSuGAMBfsJRGaeVG7qNWLadiOOYlt3WpnItEA8F9xuwNiUf3YGFtg0fKP0lFDO7eQek+cBBoe9IC61DuCoGenbMmLORB3FR8UUv3dxMPLDtdMMvG/7PwXwVWdXjqFz3TsTt+7B8AeXrdSC658s18vwFH7J+/bkeNOeDnPAffjlxsFZKoKFh3bCnIyiySu6OFW3kDVmbZaZuL32O30jQst63rEPTvhY91juoyAkQPrBd+roPkdsMp05cwvdxY4eZMAF01lt4HLbvfVigu/CW74E8dA+o87DfLu81XGyDRg7ECnrru9Jpu/tAjNJf5yBNxnrraz8ORAsPyxGaXdfsvzSIGPGJ0+sm7v8dMX7kh3VZZEGxXQ7UELm2SHpDCP4y4EIxR/a3AOHsdya4j5mDas6ZHpLlHLI47RvY/7lj0b1HXZ+96cFa3cveYQ5yfqfvpwsc9w4Ym++9/yw4vMdn+iOwylJd8z+ieqfrVtc1uNO1byxj2gsOGN+DxMQ5tscJG/cRf7/E+kRgSin2VrapfBf5+m90cPT1gEbEQmC5bz7Oz6DrR4/7Or3tc4f9LcB95LjEsmPn6HGYd9xF13KPxXJ/t/hFZ+D5dDUMbDtkf83Ec5b1JzZ+trxMGZUNoIGxe+PnjE2eU3CxGvSI593HPK88Ae+drvQ+9P3zlT7kpcf4xaMT/YIfqT805b3Aso+ib6UP0Ht2Ougpm0OPRsnPXUe8L6x5chl5fhwMNoO8CVQYZEaeySEBj805VnJ0njue23bo7NCZ9vAsdvQNH8m/2vsdJKUSl7hr5locIh00zC+wON27L8Qq49nGD2vuM4SO/SZJiedhd/MgqDTUaFuGCrxkKnTgZBsLKpNkPvEM34ZRLa149hrAig2gI+3y0UxPVMuJpuFIk58RmMP16VpPnz3SL371kX75yYd6xo+Xytf6/vUX+vKLv9cXn/+dvvn6c54h3vI8sWVpVIcmlyRxb2nEnnjJ3m53vE9QO79shIZHaqAX7X5qcqbi3GmXHp4bMZoaD4ped56zxksLEow4wy/aFX7iublyITXippyU/F4BCg/KOWWlKKZE9xwTHRykQFJKM5QUBz4yNrlkGaLt+M5lIk6sG8a7Yx3tfA0T37E1f5JtjdTtC1S0ZedS5GBflYRarEuEP+MgSzwlMXTehfDAGq7bSZPzIZeJd5KJvOyaDFQYRykFWhT1YLwRzvFBZf6afeCwkV30+cT0eE+h4q/iL/oInrFPKUUOEGuGVSNgZXPEc2F90RY9HnouSWUAkUuGz7zPAeZoBUbW4bAqKjlTKvuWCMBRlfHhOIZjl5w1oF/KoII/y8KiSZVx7HjO3bIPsvGGTvyXNlds6lzq6tKbO1e6uezYXF/zvrnRzuuW+WwG89vwsUDUJ0kqZBFxSCIT03GHUhTgfjaCweNANpqOg1Zj6XDbNraVP5W5mwJ+MY26JeaPe9COK3bKTW1MyseDhpNR2TguaiuRhZYPo51Z1FU9QR4IGz/emW1M2kjQk+MjPX58oUcXZzo/PdYZN9bzk2NeqFeR3JATVWvsfm3j/+T13fev9KevnutrNoBevnijyzc32l1NqrtE8IHJWSulEQxSKhJ3xqbEVGfl1Urj6amG9VryG+p6VGVSN6XqxfZSf2Tz5w+83P/x9Tf6fvta29Wkk2dnOgWrRyvVI2lTdrriBn7DTtgWr/xoLJUsAksUl6AiqMTEGIlWIgeRQ0puNUlREcgURXYL4YOHLRR2B924aMtFQRzbR9sXiDGrJqXgkiuTBxaDUUjTGFTyqGEctaIuwwoaPHS10ugNHzCuVloNA+0RukJ/Db9SKYNyKURwjMSIGA5nUlP/mDMUOslnxpG5OFLKKtgbOQ+qLOopbgz4aFmNDbudb65++6F2ns+ci3wzFx977WNWRGzUYOaijco7h20UtQkOPSyw6y14JG3u7zIy9viy5NArFvxACq3esHv7nIv0ey7Ot8q61noQ63XUMPiLZ8clsiF+VcK2MV77MxDGkTgbdHPhCh9G9rVGj3PJrCwx3Nop0polSkO7kmmHaOFeA30FvmOnUncaudmupmudpp3e59eqj3lY+ZR1/Nmzp/r08al++eRYv3g86v3TIv+nXd7sOSGOwUrXipvMwAZPBvyUIgYLdqrcuCq+jfiCcZu3drdlOXa7m6023PCvoUalIiLR1WpQ4ZrL8DFo4rmvaatGzg1bY4JW+lyzBkOTfsYM77ZhHZZNbIyYWoduquCqADfwYXIftreibezHMUOHk2WSIh5NVe5bgfDVK2z7imJljXqd7jHL7POnoKFvvfCF/+ZY0Ip8BxyfplOFVHJhXHA+GrqmhvkAdZ6Qu6b/LBCY8D3eA7xjRlIP9FXHN1Ci+zZhJjzayL0WEmvWbUrIxk8Fk7Y0LKuzbvCzL8WVYuMfhuelkXjFpqHW18Vt3cIf8op/Beb06GjIDY/L9rgxyzoQqDPMg1m3x6ONPSJ0Oh9yrO3vR2G7e7B+xObE8YNzEH2uIbDNHeAzcgjKiYN0SDFz7yBHuN5f8W8IClAKv5zqjAY1vE57PdFDxoE2PL6WI8Jwcp87ewzdq8ui/S7F1GY/GaEYpxrjmlkdUtelR7r1XlH4FwUFWOp3SAkbeTqn++g5cr5Ns4/jAdFt7l3lvslD7WW94y4Ox3c+i24IaTS+aJZ5c7+x6Jqv6AQwgOU8H248ANs+hNmKAWS7DVhW47pkUQe15J+PhosFsPsjxklr6fuLKQUJW8Zvn7j85x+zL/vbY1+lu+73/XubyjUHUNvnBW9zVFiDleu9Qik/QtL3mXbtcpT4OlaATl/7DY1w4T4w0fD9wLR5zTBfEQu5affsM4LZ9i7nVu/HXWgcUvu4vXbE97wj2SbLzw+JZwiDhpLFe9gLDV6yKhs9xhR0w3i2mjZX2vHruZFr5dkt69HZkT54cqHPPnw/8OuP3tNvP3oGnup3H4GPn+pfGZ9AP3km/zuHf/PJB/qbj56g855+j/7vP4aC34HfovubXzzVbz58rM/ev9Cvnl3oE/CLx2f64OxE750e6YKHRv8PONa8VJXdRolf0LMBzxOxVmygGPHEAc9wVXjQ47FZmedqkKagAAAQAElEQVRNZcWHx2PmLVhOE/DRa5BgU54VzYPDwz1G6NGxUMlSBEHNG73teTG84ZPJy3TB0u5XNPpJ8QzsWW5+xstbaZiUeJls2HoDayK/RpwJVCOjzfgadanaaFhXnV+s9ItfPNLHHz/W+x+cyP/Tlbdvv9Yfv/rPbP78R3319T/qxYuv+SHprSbeMf0cL94hxKdRnWmHN55HvQG04yV64rmfrjh87UhJbSmkqdvYyZ+2nMwYS3tS5Y9j1UYU+1y6sUWihqyxxmId90B4lkrOKqXcIiVlIH+wMQlFM6kFm4IXfFJKHTll+VrY2zYRmazw0d+pqvxeVYntPMOa2LZLykrwKR36SGJIsm61D4+LeqScQldKEkjKEvQWCjvO+yPRTzrCjSgBeVQ2MibteEfYMQd+dnZeNrBuwqdpxs6UgYhE1LjJuIYNRwFyEp9EGyL7MBpjtH5CmOwjmYkTLXg7JJEKduTQeN8MG+QJNYaoknNggAa43gZjLBrBwAvgQLuUpFRmn9iTKNmzipGllOS5HcdBI/olF2X0M3LFp8WY/L7kfRBvRG+4H11fXen67ZUON4G8AeR+/+ep1nfOYoISfgwGH1xOWSVnDaVoGAb4ouLYtAvtEaxWI+/vo8YRSm7rgPmRe+BAH7bkmJP4MHOup8eWaWZyJm7l/cLYQZnJeD9t6yRvAq3Y+D56vKYO6PuoGFlxww1tEztdN7rZbsh5R4LS8Xqlc26GTx6d69mTx3p8cU77WBcnJ/G3BlYDt0G+gd68eaM/ffOt/vjl1/oSfPPNcy72N2wG3Wi3qWpxoQ8a2PQpaaUMFS8Ljbdl97UySONKhY2m4o2f9ajEjr43gKZV1htuTN9dv9bnr77VF2++1bfbl7peS+v3z3X2y6fS2aibstWb6VKvN8TdvNU1mwD+h9i8+VNdMReOYrvQKRe5bvM6FXWTPwmBITrbjAqtKLQARbciSAY+U4IzaN85EGsvb9SgiXUdNC6Sehvl1i5hAixwzfbhkiXKnBMLSdQupaLMOALwMjIKjMH+fcFVeMPt5hcuJxCw4w6ywqiqcRPjPgJNUkr4zvKiXQ1rHR0dyX523BR8s5LQYe6mCWvnST6ZOeR6lW/gtTbGKQ8Qim9CIem8+xQt4RSluweqEnlbA4ZOSxYskqZdBejtWuXBo8ljdG9mTScW/+7mShMbmWLcY8k6Wq10crRSgZfn0nWAMhJicMAk6pdYioIiYZRZrgFd8JqRoZkRaI+Kn4cg5GlGPCTwhZm5Xgo3N2MF71+f/OvVJ0/O9BseQD579lifPOHLlN2e90+znrL+H4GzLB1NQNIKnyvowNj8gCSPxS/m0AroRkRG2wfAuiOs/J/0XF/tdHlT49922VgXn+ImlYGIt0d3iM8J4DNi2BEGEO4ywQTLqXdbjwrQcE4QbN0W89UpqiGzexzEYVlDmYNqoUvnwptSgl53Gtb1/AbFuqn0PngfLA1iVdZGheKrgh2w7R3M+dyRVXKzXe0+qbU3bihzyHGFX0e5hWVLa+FtY7hN6P43o1AiFH6WuD9CrXsIHNkW0TtHo1YG3u74XhquxyGidowLl6h4whVjahU+1gCUKDyvacN9/IZNRL7riYKQxTHVil3FxrDsx9HntWIzYSOo+TrPTaeV2HvgjhCh6zsATYx8eBWoy1FoZOT+jhhNzBliDmLszwrO5wCqmJMHLXjOhDBzCIWv7rvzNjhsH/I4uHscujrkyaTnXR/0H9cMOq53w+4OkB+2aco5hQ0Dir7IAkPa0e928MgQRGzYCn8fiO7kZNM9sHH/TwaKS31g927uMPhcdExp3un+F2kQxHW6n1PUgjottYx+dJ2Dc7sPy137d0HPbAf30w7i7v3blrZJGMM4X/cz2SEyjXxpocr1UJk3A4EPbPb5m7cM2EcHujYM0GGdGSGCDxpO6OdAxHk57rYW6V+LOsfFlyMdYpH/PHrrIWpJ8z79Kf72NlEXnEDjeoLGgSjqdkhxTNPdzBGNg8P+omkFM9DKfTBY+GbQWHzCstwq980a1GvVOnaOKt39vr20bYfQTROWDVoIFxucIKML2a0S7R86MA+9RZ9245nLedikf3VkFb+I0Sh5zodO6xiNZ6ApsNHE+4fb/j7KOD7EapDOeW57wnvIB48f6RdPjXN9/PScH8dO9Qk/lH3y+FifvNfxK340+zT4U/3qvVP9EvzqiflzffoeeP8RGz6P9GueswIfPNGvZ3z6wSN9+uyRfvn0TB/xY9z750d6wi/o5zx/8SimNT/U+dlr3Xb8+LbTyBPKQA2GyFkqSRqA6YKcqvpLrJh3ePkz02q+I2XxXHkLHXxwue9DDd5nKzxMG9/Ncs2pXUKlo2q/CUS+ySC3oPD+20CN8YkxJeTRxrYSJgDfgq9oW7JjPDt8bnRyLD19dqSPPr7Qh89OdH4q1e0LvXj5Oe+Ef8cm0D/o+fdf6vLyBRtAPJd73nFRGYm8zps0tUk7XiD8jmFaebdofiGJ94tEDQmOfpvbcp9FgaZGVobg0Eba4EAD5njvQChcACrKYd2GXW2Miecg1ORPSkmZCYyXdd4Zy1CUQfJ7pGyl7oZzyp3v0oaEdviW/BxdclbJJfiUEp0KVdLisiM6eVW+5Bu00ZWylDkZKSX8JWXsUypKKqJTqPpS0QTT7IieFP0YK/EHGrZQWs2gXqYxRmoYPHIhV5Mog5yDc9n5OW8zcV0aFUp9eORyv3UT6nJcx495anJf41rQLBc1lZWR2afhjSIRKBm8bzo7P7EbCrsq08Y6qLFGdjSrGIpySRqYg2HMCqyKyrgAGTeKASybQLlkFeYrFyllowXNSsilwoVauD/Zp6mRiRE2KaGlOZeqiY3JiYfg7TU/mt9stA3caAcN8AP8NJEreYtxMzRsJdwolayBOCO5r8ZRxjgOyIpyzoqYxTqWDSroDoFB3qtYDUPf/BkHrYYxMJaiMReVhL0SfyQvikbsyjreTltt64at2Z22eVIdq/JJ0Xi+1tGTE2XU48gMWNy4J5Rv2IHfcSMWF+KaQl6cHevJozN50+fxxRk78Cc6838qQl8uxGP3/vr6Uq9evtb337/U8+++13cvXurlq7ds/GzZSMKzd18ayhpI0rQw9VkTi25CEsBZGlcajo+1Oj1T8d1kNWoai65L0ys2cr69fqWvuHl8ffVCL9uVrtZN7RE2T09UHh3rZtzpUje6nK51Wa8Z+FZ1aIrQjBGOuD5LiXiZ2I2LAKFELoEKK3+63u0ZLjVVL3Y1K/wz0PDQsUQ7dMZ8KqUk5SQjKcufRuygcUqck/xH6KZkrsPjqY7QONsGwKK/5N1pQ9FYcmjYmO+9qCspDvIYhsLe3EpCwLUsQXMqSsDXrDjZLpFrhd96kwiBc64Y2HeDuo90UKcTphkR15EBbc0fNBBgCcOBTTQ5+WjMBWvLsfC7Id6WNTsx0IlxRQ3xO3ERtLpVRmfMQ2xmHh8daWD+Ra7yhwswWJfZSAih/qIUvhg+3VmFs5F7N+fbI/KjeZe6/iwoYodLqPNIQXfKPED4HzJcE+PpetDHj0/0GZs/v/vgqX777Fy/fDTqGU8cT0aJfSCdFelIUjxssAPhv8S0bP7Yr4ErNDJp+/EJlp9uKnlXvmC5l8oIfpvlzZ4NGz+XvNRfcrN/A8xf43uDKSbK3KxS1AoBbjkrCk9NPa8TY2mgx527PGQEFUwYtBl8v+kQNnMf3cwUc4m+ZdZp5GDeMey/ckMzBG3RQSwMq/o4Kzk2ZshAvD8qnOHNl/CLre1ZPdzxHBOg4L6Oyk1TYAK3fZjFps1u9kdYcs6BhVemQDNcu0o+uOZRilxhun+pwUcOOA3KuNufQ9gstlDy+CEbuoS7OY7eoX3+cEh8887HSfYmsxZd0HDE4mNYnkfvo25R8jgqg27z+BBFDFObNObI8YVO3sOtDvdZx3ErRt6INO9caJqEv4at/YU+TF0A43ya2/CmBmzY2gddfW7w4bnokRkI7YWv8Au6PrWC8fg6Mv4WyGncgXNY1n/MI4E9DsO5NHz9FFgXU2IRg8aetz3txR9sjw9zqEOzy9F3TtY3zFvPdJ8Hyo1xL+3eX6n3AlG3jorXmB/8+lhszIu+nwPb7k1wEL4R3KeI7rj1OGz7L4KqGCvpBP2hWO5HtadmxoJ7+LP5YRf+fwJFZV4LS3V6sLDvWXB2n2Y9MX9GDWp7FOTOJa/uoZ/3Mk9+AFW6bHcfiHtnMD7d13Db8v86+Eui9zoq5ly9UCRvT7ewDsIfPHr/oq+ou+8BrrlR7/j9QTeRQ8yHXYWa71HBPHza6y0xRbiJ71UiMpf+ngsVTuEpTriij/P+oHvP44E8usRn52PZgQJ3jOWu2eltny16y3aHYRLfhRmkPKqANOcS31soul6+f+78zhG4UuN9ItGHmYYha817xhEbL8ertc54J3j2+EIfsNnz/vmxPny01ofnoz44z3r/XHr/VPrgCByDU9rQ98F74P1T663l/3T+I+yMX/LO8Kunx2z2nOrX71/oN+8/1u8+fKrff/hMv/3oPfBMv+ZZ7LNnj9gMOifeid7j1/MnR0M8jx2nqlXbqPBjedld822408i8j1m8mHUUCXnlWa8q0eeXM8MLxuNHhEY/EiQpK3nwevcT/VniwFcB5jPtDJ8xANi6znsgTWho/iSo8zBgsRO5SbzaKOac2lceBmriSSezpkiw8gVtRD9aLDhY+hlz4p1xXTa6OJU+/OBEvwS/YBLWq0u9vfqj/vDl/64//NN/1J/++J/18uW3PHNeRUDXwM/qcR1Vsf5mmG8iRBOP8+LxXtZBJPOKjBUfyxWWNFHgEOnS4OA9ItroJ5opJTgp8TAfoNUlwgOxunPlUpSpYSlZhfU3lAGKjHZKtkjqH3uv3ZZzly3n7m922YXYZvvNRfZpFPsm3jAOyIoK71iFdilZfrfKptjYgaM1xmRe2ecUUeP7mQ2HSh9R+6iIxaGAkpU7rGOQmPX9LtbgjYxySVklF2WonbepxabHlk2PHRtBO14eNlynNzc3/HC80Y514Q2PSvwJmDbWTwQj4b6maM0xXGlPYmREHuYbk2hUqGH7aPMMWdlMqVCPy8NI5FWoSUfR4HpxsQ2xiZNkec6CSrkkIBX6snnGl5MEAY0xGkkFwVLnYt8DczECfA/mZ0Sf+wnAoUKBsuFxQhP5J8ZEeFme1P8Ugg4YrIZBozGOWq1GefNnJEYpRQkd8YkZxUFKUkASpsolsT4yNgVaNGKzGgatyqAxFzaDigZoVpI/+/rxfrkD3gTasRuy45puI+M+zhpOBvJU/2ALM/FyeKPt9oYvk51GCud/6PkRN9xnz57ovcfn8v/1y3974mg9EFCqbBRdXr7V98+/Z+Pnub6DvnjxWm9eX+v6esdFXJTTCl/HKsORUh6JU7Rjs2VHsXYsMGMi8cpg0vpI3vw5ujhXOT1RW4/akMfr3Y2+evtKSP6fXgAAEABJREFUn7/4Vl+8/k7fbV9rc5xU2PgZPzhTenKkHe3X05Ve797Kmz/e8WorKR+TAzdsUcTK4pyYKAMieiVyCcpGEHPJmuRcFfcRiGih56PBu2UqeMt+APOCb1BrJMZ3CMt+EEnULCsz8yVBUxLmig/+Jt5MKnWr1I9kfUSXE4rsODUMPL6GTlxUaOAlzikn2XcfQdMhxT3+LEM8HwlfZqMWnDLztFqtdHx0rCOwWq+UUtGE8ZYNhC03ikotcy5yEV2tyIO8XY9WK+tiAlBCud/+G7kKIFLwFgK35cHBm1rfiKbHMg5qJfOV1URYXuorvy5sVInTKEIj7sTmEAIulsxNg/WYV1GDrCwF7DmjUnskxBmfSlkpKTRKaNKmlYAOPi3bXqrzHzKR/9psqPAl6h4uFshOjWtG04Yv3aoVMU7HlZ6eHumTDx7rM/8C9f5jffx4LX5Ikf9W0Mmk27/xAx//uRfjydwYB0Ybmz4EYrjkD0NulTfeasqG6475qtCaBwayCtQ6aIfObkfdoF2X8WOzZY6vuNG/vb7WDZTmbU0YJyr4II47IujMQ3w05A15pwyZNs05N2sgmOsU9aJpfc+X9SZOdVfJr8q8gSjsG+YGJniYfSPz4XimASvAzATOh2fQFDtI9HEK33ObZvilOR9TtO/Kb/3MShAXBvLOMUXtnFvPO0bMWDw2MT5AhMiBIHuKH5qcDw9L7uN2LHtbVIKfTXtdibvI71DmnPknhX2enlznaqAaXlotYsmJ54DAREf19c1iaAHyqDV8OJ79eWQM1Me7wKv1PM+Y2Rj4WOqYu4uq8NmIYb2oY11k1BaeI3RNox/fh7lb7jHhIoj7DoH6Xm6+4s02huAPdcM/Hfdp1AM5Bxa2AjTu67mN+J162OhOHBLxNbHXt0KADo53dA9lBNj3U7TgkcHiwaMjN/QRRR5Lf1DkDa0eu861F/fjilQBVGir9+HEOf4U2NheFrj9DnC+9Js6F6G0z4dB/FV54t2OW++Oad+fex9tr6PK6WGIbO/DI/l5iHriqREv+LnOEKRcWTB7uXXA4eE+VBBxPZkB4QuJqZ1QSpM96Noftr8Deu607e8nADMOcqBecZH9BJrQSTz7GDr82I0yfw6F/wye/D34qMeDbmpf57PeoYpr0We5S5f2omrae5bzgeSg8MHSZRqaHmOgr7eQ/cjJdr6PvjsG6hR+XHUY6tkMfBGOcz/ML7DEfgzLTA3L8WACzHX43CcjOPqkJIkwICuZoe2j8awy8YPRxPd6JWneSeJ6cl/itJp/0V4PAxs+o06O1ro4O+XH5nM9Ymfh8cWFnkKfInt6fqRHx6POeJQ545HmAjzKkv/nF+wDxTPTqaSOCu04Ie4xEx5ggL1fOiPPR0PW4zHryTrrPV6OnvGj24enRb/gl/JPeLf47Ompfv/BI/3+o6fgPf3+w8f69MmZPjxdYWf/G62211ptNhp4vit8UWY/4007FQab+YLwc1ohB8OPhG6bJmmuW57rpv4hr5a1r5OFMR/kbj7x7Gdb8x05/CRl6QC2WUDHrT/7AWmGczFEjQzfeyv8xJN1zBlj8BeG8068+OfNtbLHzA/tT6jXrz480294F/v46UqP1hvdvP2jvvry/9A//MP/R198+ff6/uXXut5dyX/Dp5LFRDK+bhrvDTz2C6JWnXuixzDfr4PoW97T6PV4FKNtavjqh6WGSD+kMKazjJZS4gDwye6hcaBizYxwZA0OY1EZAM/OmXlIKSkovJJ8iFcPyYHvwX4iX+TmIegJm6SUUvgpxb6LBmIMeeBd2jyUeNGXC/5ZD0pKKenOJ0uJP0v8SrAamy9VlTmKmPIncTIgHL3OTZWiT8A05tXFp7+UrJ5PUSE/18LWtmv4tW//+za7eMfbaMv7vfmJB8PJ7wnkYD2PN5FfkuKcqK3i0xRrzTw5c6gS234N25pWdv0qvuI9lzwb61ysQ4+3lBR1KeRauGYzbViZdkjxt9YImnLby8MO3WSQWJTUOkYWPkGRCs5KzhrwPYyDxnGUN2uMcQXvNvIV87QqRWv0RmyGXDSkzDxmFWjJ5lO0B/q9plbYjWC1GrTCzwgG1lpGN0ms/arqojBWkVejkB3VvcIteWY5njEQfxxGcjBWyIuKkrLwBSb8+Fqb/M/ftBtt2Kjdsgm0TVvVoSqNKXTlz45Nnx03rsrNKpXGTbjohJfSR/4bP4/OYud9NRaePCZtuPCv375hk+e1Xjx/zsbPd+C5/J9/3dxsiZ4Z+Egxj5TLUdCU16QzcvFnUpB2TUxrkjd9yvpYq9Mzrc/OVU7Y9DlaaTsWXaWqV3xpfHv9Vn96+1JfvmGDaftGb0m+sXOfuCm3x8e6OSl6ma71fHqrawa3G5pi44ebeabgaSBvVwX4/kJoik1smFrFh/LHzQX2oSMnRXcsHnStw8JtGONCRpzMzDDRXmiD2xbZ3Rf09nxO4k/OygmaoCyuWCS06UKridBBOSkl9JSkmaYEr8QfCSdKKcl/gs9JwicC9YwoAF/OMZZwWnvWsRBRiQMbDHyx7rjYxzxqXK01sIDHcRWbQI8ePeJL+1SFBbkLP1LOJay9qO21UTP7sOsAkRq6wdPX3AbOy/VryMIBJ7eFYlDaPkKfCyWNfEkwrgnbNMCT644v3somGVmgmlRZcBM7G1kDFwnIg8wn2ob17Jt08CI3lfCVsjMXHuW0fF12nub9w/YNr/GlnedeaIJNM/XENXJLBBoRnrHh+fTRiX7x7LE+YZP14yfn+vD8WH4I8d/4OZF0BLzps+ImHH/zh/nKXE0D8JcxRPbLBaXqv+3DN2slj51GukZe3NnkcZvFX5FZvoPfGBr4ep9BTSbgv/lzs6264lq+8V9pxEu1c/Lw4fEwnB6TXCI243HffdRZUNGzyiFwi484grVqRcHwpk+b+Rq2nl00cIg49GERiPlijpYGkvv9iO4coRoDUPgRtbmFVedOVopbOhh7b/tciGt6F3xf6T7mIJSp5+l+j7GRaKPT7aDmF9AH6+PPwgp7XzQWXx6d43g0h7jN2NLecjhMbRL5WzpRKOfmteR+vuPZEFT8rSi6UBkwGcKG50FZ3/G6zTxWtEIBzUPaYk7rXJMatXSMUPN8sDYFHKdCJ+aiRcPrAIS9PYaQKPgwC7c/aHPQ5Ixz2xsI7hyNVpfnyCdywMQUs5BVN9D7sWPx47nAKFRnN2G98I4VumgcUproEYmg1UBgG48ybGjYt3m6Hjzcf79jkUWsvY8a82zZok8X8R2tw/LFduHd7rnVZYju+knA4laPYI59H5HArOU+sws1/9cHifxMpz9c/9prikvr3CL/gFw/KMdF1JdlQEnqHhba70MpW27s+3ByYGnTW4RS/cH40f3XOJHDX+LG4zAets2+Q+y7bu9ie9FPZJwc4HCs++hO6KT6cU+F7TowIbudP9G2tNv0c9fVQY1db0B3+MPmkN63R+1Hj+6/xn3XPO7QzzzeFfH4GDynd49YVETj8LXVMDSleaA7IQXWPZAGmzkbCzHvgEGlwnPfMJQ5B7498THxBbFj82fHl8hy/0jYp5w18hK0Xq10BI75QfHk6EinJ8c6X3AKz7vIOfTidNS5N3/WWbA6H6WTUWL/QezXdIg2iI2eoJOO+Q4/MvjeWIEjcjoiH9PYGKJ9yojPs3QGvJn0lBjP2Az66HyMH+Q+fXKs37x3rt/yrPabZ0/12dNz/fLxkT44HvR0lM55Lzni/cn/nqP/s/7Mi7KRTBl3Jl6hDt4AMhIFdw14xFSOP4qaJXgfmj/L3PA1GN+TCXkiVwVoLAf+ZMOZNvgFDC/W4UJlZ/SHiyolkJElfhB0PuLjHzCnvMOuqrLAnEdB7jFk3hUzG1yr3bVO8rU+uhj0rz6+0G/ZAProfNBRfaUX3/y9/ukf/r/6h//4/9bXX/2jXl++0I45wCPPEI2xpA5iN571CSH56boVzoVaQHNimOhZB6n7mym/9DYJexB9biHgsOdo+X1hAfKE3QJYJNhSgGYdPJnmkjWuR41+t2FdDsV5ZK6pLGGUtHwcwbAPo0e1D1zh1TVrUTc4RF3X1iklFfzatzcAHGsg3sCmgtsFmnNW8tiFb/KDxNFlSSkB6yiJIJp4+NrxXjEZvKP1+WoRd3+mwJbv2Fyp8Z8yTbwvVEXOePdG1HpYsTmx1iroSoX3gZKYB9ZKcs0nwrGOu/1O3gAyqmOSAwGdEdpZJWVoop0x8hwmyS/S9uM5Q3/CV8ekHdfIbreV/+9bk9874FubhBt8paA5J+UikRInu2vUuuEWyKisMIBddQ+bQCQgFXLg/T142Ia8zVS8Q4ZcCpKRZ/RH3v9WwxAbQOtx1JGxGtkbGXnXXYMj+W8lHq/XOl7TD9Yj/SM2RuiaLxq5H8Z8k0PJWRnfBT7GQi4i1+qcuTfFuw9tMZIWqIxsUqWvcn+pzKP4FLIdUtaAkyENGssg84XcS9QpiW55rDVR3xzbP9qwGXTDpu2Nrpkf9c/m+kZ9IqvsdM1gTo+PdXxypJPVWgMDcOANG0WXV2/16s1r+X/f5//s6+2bS11fbzTxkk00pcSLQRsYU2GBJRIvLLJBE5O/5TpgrYh515SKMhsIw+mJxrMzrc/PlYnXN38mveLm8s3VK319+VJfX7/Sc//NnpHJ5U6f2Php7M7v2Py5HHZ6w+AudaPd2OR/8TpRYFaNuJeoJWS5UVKCZ8abkjxyWjSkNP8xJ3/mfiH3YSQKmhKamYc52dIQY+y0IbsLyfNkiAvYfUhsEKTNMssNzOm7dxArgZyyUkoSOVjDtnYSdkpKaQadKcELZCmhnxM8bbktf9w2BdSEM6HtyYtsBklbYvT+BMmafMGCgUU+lBFZUiK/46NTvf/sQz15/FQnx2dinZJeVs4FHQ5f7Mw9hLXQAo1vIo+jzdFN0Tw4uoRU9rLGDOoAbbZVIU5hnTHGzEWQSmZ9VTQT6lmpsvbY1fC/QSX4okEZJKA0xBiEhJT4grKdaGKXTUWU6imk0Q+Wk4XRSJyT9WZqPuFL84fyKHPqEDNRGX9VyVnHq4GanemXH7yvTz/6QJ9+8Fj+v3s95aHjBJ8rCraa1P9zL4rq/9Srg2vUyYJ4mGJO6GbMmsH4p6IdthtDRde1Y0duu0o/G0EbZDuwgd/lkXqNjL9oIrcdmCRtkV5zM94RS/CI8SDGoaCW9QlHhk4iZ9QYY/SYDV7koINPg18AGzoTtp5vU6oUY5kYWOjRZ2cm1jdiDRFzkbvPzdC3QiBzzswh+cBWgIB4OaB5FJYZDWcdknMR9emgNwJ0ee8TPn4a+k29+whb2Dju+Yy+kOXImXQIgGbIHqYerzywe2huM76KbYXv9GEfSPehHNC6vTa9YJ6TiZv2zWYrU68Nf4HimjWjOVdaHLInqOfQi7CxEI0JuqDiq6ETuRO8x4Mh3xiLWfMBGtY1zEJDn1P4oG1KVw9Nm659Tu5b4pxwXxQAABAASURBVERqc7917oIOnFj3ProdI8Igrrn71ArYLkfYo7OsUVMvFlO8wHKm/76vO27oR7Gvw8XxAe3rtNK/wJ19vg7nznzUAH+O/xB64bB3CYyZhez9mzdibGaAVX8qYmyzsn1g/s4RcnR6viL2Oyr/VQT7WscgnAJJBg+lrj82T9b+ubg7R70OUZOf4Mi5Ws21DBtSFLlafgcht+YtwuYhXcsY5+LvDr01f4ezP9fmJ4EYS56mHerXsT3fyTdzZzC83n8uNEfKQZfWLXUwxdpz/rfgOsNiacOi6KRqZ2n98w77ethDY7SOyxT0etSut+M+6u8W30fcb6mrYYqJL/19bimEjAtqXQP2ztHdThGj9/tOf6iCBsehxPHsu89GjuepknmuIgGv48kvdmyCbKET3wGN73Q/D5WBlyOegdartU7Z+Dk/OdV50GOd8Ux5erzmeXLUMfSU95GjMWssQNIqSzwmiT0aNiAkXgPkH8uMo1x1As40sZmzBbvAEd9U8UMaRRz4YfkQ3hTys9WKPm8KGcfEOSXOGfTRID1eS+8j/AW7Q798stav2AD6LT/a+T/X/92Hz/QZm0KP1gN5ZfnfBxr40sy8kKftRgnqjZNhJz91dmRRIfFxQQ1YS5Cbc/0Ni/xda1miL65h8nznmmKmow/F+9dnw4lBVxzht/b4lEqZ5wMjuRdee31fIwSl7XOBBrZVa3I4G6UP2Jz75dMTffrsjBoxwKtv9d23f68/fv6f9Kcv/k4vX3ytzfZKuRSVgcqkonhV9FNkTqy1Jl6H9kgpKwUK2QAeOp1v8yYR2gzTZ/puj7ZsKjAm93uV26aSY4C58PtrvHMQrBr0ua0kZeKVXOT33BXvN+M4wA/KrLeUklUIRp7OAVvnUpuDOYpBN4c5tOQcmv1bfwbd+MEXY8alUmKcysp5RqENnxI6Slbfj9P5GQl5UPSCoosL9BqP4VU7rq8da21ig6d6zGCasWPjx/LJ1yE6zr9hKZBSUikFDBq5LkfXYBipAaAWsbnAu5U3MayXUpbtJnw6zkSMNtej55jk/LLHhG/LkvqnuX6gznVp2FbuCQHzwH9zpbIh4nraTypJ4QuaHJqcHd/5N4q9By9nfVzz3BDU+qQgQ7SFjuLT8OIITcnvwpbPYIqUqXEZkgboMBSN40A9oPAr+HVg1EJXY+dXwyDXcIXeOFp/wC6r4DSnpET+ifhBU4qUPBbnFd8kzgUdb9wI3llWMq2Ms85rStQu4SNjPaSioRAjAccuRaU4XlZa9kHwMyU2gXij24g/eaPrtFHGRxzXr680XSHgyhxz0XpYy7vxq3ElUfQdi+aaTaI3b6/08vVbPX/+Ut9/91JvsNtyMyhlrfX6ROvViXLmIp+arm+2gQ2LcctC2fJlxaaeNvTtfEcbWFxs+Byx8XP0+FzDI/bgj0ddDZNe1Cv98ep7/eHV1/riLTeU6Y2ueSPOT440vn+mkd346Ui6ZCCvG1s/aau6SsrrokLRc8mUq2nHQt9wA94S2Asq56JhzFGgLFE+SSkB8Ula/silQZ6QyDCfU7Diw/qV71ieHJp3jhat5dxUmazGxWHUqal/YTc1y5lYuuAxsgmw78pET/R7GdPDkdBMmuisyE1h5UVDVs5Q/YMDmBSSJIxoMVIcOZ5tKxdYJY/GTVOLnvwhJ6qmVNUMuQ1wyUHNisZxVMmjdtudXr1+o6urG63WR/rVr36tX/7qt3rv/U+Uyqm206jNhjngBbp5F474uHMQxoo3tyuUgwKRJ3EYsxx/UUTby8QqjTwrc9JR+GovaGZVFCZy2bFJMU1bJeYoc8EK3ZSKclkps4Yb8z6x+VM14H3AM6CdsM81E9aQuOfQNx+IGmwl0kQ9JlPapq4PbByJc3Y8YOr4CV6Mx30FP4OBfWlVI78CHcP7YeHDs2N9ypPFZ8/WenaU5S9U/00f/8NZlTHJDyqM1va4kLBz6WDiMH8L6oF0F8g87gDGxmUnY4PiNTA1KjnuDGT+d10M6wlZ5uY2srMt6hUPbozFfqMvZ8gMYsVBf4MxCEmWZIpfM5bdB6pxWIWSBG9d17riKzZ+4kvBfkLq7q53cLa9YZH9OI55I9p0muLS09HhzvBGJ9Q2LShtDliChpJ6n+7QGnlN4jJiLZMbzp2z0eAfwuLT/sIzcTgWceQVDTqtY7jt3INH7sN8yDBeqPXc9xCsz2RFFzMWtJ/utrqsnxlCZ/Zn1hXxuMzktbCN8bszszJFHajBYRLoOq7zc02MCaeNxdX4HvEDiGUxaHTpsjNwmNMt3335qlOY2G+fL0yWAz9OwWQRuW1d+9/Dwn0DbfOWBRTzvLf/OYxd4QMS56UiposbjyN4KwVz9+Rc74Duxca0I0eOHj/dHLd1ojEfh7Jb3kPtICsYz8GSCs3Z7+xivoiXfksP1zWD1M9F476yjO/Q9r4s2g6Ifl+7HsMP4K+iE8H+slPV3bo96AWlB+U/LDystfkf1jzoWUqEqK8VmFkWbdKI2i6U7pAfUDExdHM29y5Q/TPHHHA/L9rX536sd9oEvpPf3N4nQ2Sv0/uIfvr+siNjfh8HnsgBBT2E3tVt767TA3tY60F+5DiomZUZoOf8sD6+8UVt8OLr1n079HY8H0w827ovcqQ/+ftZBz4tAz6ST3s42L6xZ96RIiCUU5hDzAIs4GYZjXuH71G281jc5YzKUDSu1mClNfQoMMCP/CA26uRozQ/Oo47Y2RkYxyBp4Is2EaWAzDOeQOKdI9/BVpnnpcwP1API3nDgV+5hd6Vhd6PM9443d3gzYXNGHRN0j6oj4qzwfcS7SoDkj4hpeLNjzWBPycd/Q+jJmPXh6aiPeQ/5zH8j6KMn+t1H7+mXTx7rg/MzvXd8onOeO09S1lrEwdfApMV44AuyDBIghM93wdh5NI1rh7BBMQ96uxht4l5TRV9j3jvczl3GvdzrowNZRR8kdBN9QYOX4lkYvh0AKa3Mk+BKo8/YjHyXHyN9slrp46dn+uXFmZ55zrav9Pbl5/rqD/9Jz//0D3r1/E/a3Lwlj6ZUBmnwDIza8exdsXdOdHKkgJTUPxmSaCWpiuesToNHSqfMy+8Q0VhODT9tbjS6m1pb2oq+hqHX5CLP1LqUIr/brHgnNW/kkpXpS7xT2KG92CZsw0frvsnP/bdA7kjEbQywQWly2IPm7JP8SRD7T0gPITqSFYCtnEe2zKA0wZNbKeSYEFiPWJW1O/G+7fdeb84YIWP9W+5/FLj3VXkccm5Ksr8c/opiMyEPnRa3RxXe+wY2a12jYaAPCDtvttSKL/zEOCWkCn8pJ6jzg5JikvxqqTsf2yGA9LkKX7M/3lHpmn3MfnDCgdg1nkjfsL4nwZUyZj6ZB9Dk+AuwTsi8GgLwXn0LHxQdDwQTlZJBUaY+mb2QlBK1AUPRSB1W0BV1GhfebXi3O6gf/SnjFDjzxpOzqWNFLok+AloH9zJU6F1ANyNhDSHj7Fq7ZqSu1BKqSSMx1qzfmJ9xUCGHwl5I4V6VRwKwCVTzpF3asQW0ja0g0lF86pumtBm4WZ3odHWh4/UZhR/kv9nz4sVrffXdc339/Ht98/IlG0CXut5KNa072prGqLobpWlQboBbRWERZSVVbqwTbw87NpeUi1brYx2fn+vk0SMdg3J2pGk96LpM+n73Rl+++Vb/8PxzfX75jZ6nN7o+q2pPKOIHx2psxW+Oqt7qSm/bla75MzGgVqqikFOTQALe2S5KKimDxHgogvDFIhNI8EkNDWyhDIJznxYhTdgZ2VQeSVGCio83AFpq5vCCTyxpxOEoQjNUsyPgmc2WCmyh+PQ4XLNYdp1mmxkVHU+w7ITVkEpWLiWg8OmYoRUq9tbIpOHQVHjtwFEciTNgsSi+WTKRCrISlB4p00xYsdkh+6KANeEtZO7LSgl94mdfDCmzwVa14Yt4s0t69OQX+uTTf6Pf/u4/6MnTXyuVR8z9IO5JlLvZJYtVhEk4a2rcvCsvk82xQMqIOZZ2YwxYcc6qxK1p0I4voJ0Kl8+oqlEEIUaVg+RalQBCJfJrjLOhX8YjvndOlNjUrLQnvsDYFyQ+mvACWVkJmOKYvkrOkbKbmqjFRNpTqjKt6h9ExAwrsQTJTEFRx5/oq9CKvOJ9R/Sd1lx+T/iy/AXr/pOzU318vtLH/NR0wXD8sGHbCL6r4puyJyEIY+Ogq1IHuvBYwW6PLtsRbYf+HgduvPFjuA8xY6uaODuUX+wn5sMxBnwObOQmfDXqU1FuprSr6x5UfW4kPCygbrQb9i0opx846iw3Zdl2HzSaM4JWJP5yqeaBI5hUYi/6DR+NnA1hRxMra5ozuoW53j+R811Y2+swgOKhBc3bgw7rOHYjKcMbGxV+ooAVuL3A/aGLh8gTGof9mIGaOL5pNOPUW7YxFwMKhtO+H/6BwzYNA2PxK+air1CfF1hqFHrvQlw7i2uH8zxMCLw2vInv8TasKvD4uPyJmDuqo8Kbgm4n7ajNjjqZ2odrZHtU8OzDeZGPYwcsA1YwYFn4cV2aEsyBtKf0L2qwcbhtRAPFh+aj0ekxLEBt9ntriQprRnu4TaadxDnH+daWps1nuF4MvadtGd0+lpgLtaz7nf11wQ+crWO429Qw/y4c0jm4J8ZrJoANnRy04JlPmIPDMu2H1Tssy/taHPo75K172DZvmcfXmN8WsbqfvRym6/UYPTJCjvovCFy/eywpHPQkcja0fEiq57sIbmlfazXW6zK/1r0L+jHpskMeIQfuo/aw+BFAh4Vkf5Y9BNu4xkufdRcsMutUPHdYukiElHZv9sYhP3dB3jn6GN4R93WCjyWHn0IZ4v5auc87gmOZLsD9HX0PYrG7z0ebeTR9B3YYzsws8EKYS0Hf4tf0HXv6u6zb2INFh9R8eHPHfUQns4KcA7V6O+dzXx+ou7izouTvHcPXd68Lsbm+9vdwdMLUJ8uhCTx4hC5+73X6u6SDDnQ89gV9vOTZma7A2frOiUxpKZ7H/GKyWq20YtNnzUbP6qjz/rc1Rn7hWoH1KuuIFxYIz0rq5ny/e9PHyMTxc57Y+BLyDPg1kg2eCnYzvOFzI7ERpGkjI0/IeA/ht2XtgfsBrICp0fnKBhHwZhDjXS3gi26EP0bfm0CP15lNoLU+eXqqz957rF9/+FS//uBZ/Kf8Hz1+pPdO2QRiw+OE9cYbkrwBNXABFCnGlqF+1uMRm2dEdTA5KblH/dpRp5Vx8zhLiwTg0x5S58UnH9iYXyC06SYPnwVNlRggw2eyyTOfaBvKA2qrQOY5sKSVRt73BvpLU9TwNGc9Oz7SZ0+f6qPTI13wVHr98it9+8Xf6cu/+//p+defa3P9Wive+cYy4ssbPyNPaWvVDPzjMP4a70XysDR/WuoMcVrI3T4E3cgbo0WFa8RnZAeHJa1y7i9Rd3q8Lvt7UlNKSYX3qtV6peOTY43QeLdhbKaS46pHYtE3sm9Q/wC/3/zepA2AAAAQAElEQVSQ0EodSXySGnGtFwjrhhNAb5zdbzmN5jzh6bp7kBuHUgqnoeExWynlRN7MXhk0AI8hpSyFbpNz2+12ih/s2CD2D/ax8bObNAH3Exr1pFzsp8BnZY87FSjY06ySsgbWhGN5LgO0i/hDX2Yek+cRp0lJ/mSoUTK91oGmnNCkbbtcVErRMGOMcQwhKykrlaySklKRMFViA4MiUodKfas8j5Vf7A1GHHL3p5KUkkQgpdxpSzX6G/NHBYIXF15O9HM0JGIRNhZc89xA3fb7b0NvAarKGNltQi+ArfceEMsgPDoK3nqZvDNMSglzCuQ4QMx7xMW/3IWec+q88Aroi9jYK5CUCJJSVgoUZVNl5VRUqGFmXjIBc0kqBflQlMeitMogSSuiDlUNZC2fTVGeRq14PV2llbIKD+3S1eVGr96+1YvXb/Ty7aXeXF7rkt2fLTcMX8QNi9ZGFlXZo3JhC3vhheuUgVRNxGk5K7OTOJ6c6OT8QicX51qfn6oeDbpiP+r7zWv96fJ5/I2fz99+o+/qK12ud9peFOm9tcp7R9qdFd1wB38zb/5stVGb76LJReUm31+aGxtRiSyKhlRUQFaSuHi9I2qYt00iQ1aUAp4UJlZ8Ejci22TGkVSwTgGa8qdhV4nZ8NlMUxMmUkIvSabyJ9NYoIimiqLDeDlYpdHfoi/jI9EvPHYoF45BA7t7pZAHk1rV6K/oVXnRuAazJHrMi08zHAjfIvGUspJrkQYlzchFyX4zytzdG7QWfPuiyXhgXAk7pSTSVuPPuF7r0cUj2ef3L97oH//LVxpWj/T7v/m/6H/5f/y/9Pvf/w86Pv5Qu2mlLV+cUW9cZXLI2ecktUnTtIPslBhNKUmJeK5nXNzIGJ0mYk/kOJHvTkVbfj3YaVRjnSoPyrXRko4yidsfN7iCfMOG45Z4w9G5js4ea336iKWRtdmJG2Pm+QHAC+Sa8ZG1wi5Jwo22myruoar43Q1sdq2QDxL7mxKyRDiPpKA/VJFZZvPHgKedkFcctM1G2l0r7zZa8avUad3p1+891r/9+D399tGx3ueaOEHfPjRJuNbAaSAmhPQqOQN0rllr1/jdA328sw0qrgRB0cNJvGyjyyzikIO8KUVUdMf1soPbgInduZgbaPK1M2N3w9hvKAxG43BMTsdEHTVRJ6aTOcjaMuIdmAD7wchqwC5IFf1M4AeAzwpQIAPhE7sdIN8Joe8ftg8dCtDQNey3Vanx0FcZY9OE/cT8KCDWCOkREyeEPeSJgvDgIJZmVPxlPGFCpEmEDHQbZ9RRsyk+qB+KMITCyPpprm8I5xOpkpdn4F2ECrZBF2c0wobTnBpjlZrls8z8j4FhiKCB5gJgRwPxuzm4y3W8j1bRBYSNw2vpZrPlmsGCwTZQyd3zsQsNnxDM47ApmsQkMow3e1w5U6aZstu/9mOjinaAPrOAPsy+r8+39WvIKs4rCh2Cu0U4+YGT/bjLY3sH4cW9ihi9vjn46JpzCj7UPNZgOGXWCm1q0scBH3UwpRu++8M3TeexgOZ8WHdBFzUKvOiZT/jpkPr8mhq2g3JU8gzAL4fbPW/GYyE6znPJyaLeHxwn+1tAkzx6vMy8AYuAj4ba4qeR363fzJo1rGVqCFlv+2x121YzAUtxuK9jb1fIfgzRsOAh0GlFSIznhyim9w+rLrI9b+YeWjjumjE3nb1zto7X1x3h0rjnL9ztZYx9z88Gc9tklkDQ4+z4EA63Ozx8BP2wkeEgpgZ86MCHPRQR86qA+UB4sM9g5pPbBrpIZtNbdWQ+YvwwbYbjxbVP+5bWuOf7fvAQXL+GZ+7srJkaOOQrfe5fYpjiHj0FnJtlxn3ebcxR72sShsPjMmBjLeaoR2XtO3+v627j/gWLvtsP8Ycy6yhcOL59egwdlpsT9xuoFayO0sL2Zu9r5OdxNb5zTV0/VHu+VvwROCPjUCW5UTmBxndqJIlvJHE0+MN563Wv9B2CJrZ1xsTmzHZ3w1x0y8J344qXjzXP+Scna160V/E3fY5WRd7wGXnOKXynZsB7igpJui38GH6G8gDp5glQZCTF8xHf91ma779mZlhjfx8JDYaV5e+eHSd/nxmuGxb0+byAcbnDQJQZ0wBW4KiIZ8yOk0E6Bce4P8aD4X8/6FPeUX797FyfPD7XR2fHeno86GzM2GVBeMasPCMexqjqz9SaPyVoYp7NZYnnW3lE2Cl4RAcH9rRa4JBnPYWsUyxp+cg8a2cYA0KcBEnQPCNRu70/q1HnlEfmJZNHZg4q2Ol43OmCnbAPn6z06LgyVS/05vXn+u7bP+ibbz7XzeVbYiWtxiOe8TObQZOueZ/c8Vye8NT4Amn8mprQyrz/ZPnT1Khna1zxzH/j6ddtIe05Na4TtxLK5QBuJ/pMEVsZnyllpVR4rwDwUoo/4pNAztJQCutwFWty9GJlekhBRkZb4uzNDflDDEirzgMeeQqdhDTB5U7nWE5D6CKUUpJkiNGIz8LjC0UOZP1I6AVIMMM3kmmt4qrNtlImhnMvY4kxFMaR0ZdBTD/bT7zITLwP7XjnMPWzfmNtV78TGtTIfkoumGWlBJAlpZ7IfE60M/kX+rtuUS5FxbUNWKMjEmQw0cImpSTnlVJWKvCgwJeSI+9xGGQMpuOAbFCBH3JBPwsrpaT5w/idP/WoPLc3eKMSlJASeiklJXznBDVEvRlrw6ZRF9exoZ+QW59e1g0S61Djhs9qXXT8bq2M5yyllJRyEof8SZxYAZwl86gE7XzDFOCHSQt5YdzJneLjWO5zjOhtwkD+wIU0Nn4QuB0qNgYpFeUCXJ89qFMGyBM0pSQOJWLmISnHJlBWGrI0CCqJd/0MiWPFRTqkUZUFfc2L39XbG719e6Ur/5+AeGPeUrgqhptsXWQPDU+7qWi7Tf0fB91J20nBb1h0G15+d0zSzsPhZj+yIz6AzK5xOjuSTtfarYteb6/0x5ff6D/98b/oD8//pOebV6r+d34eHSk/PhZ3UPk/99qMVbuyA5Pq0OT/soiU8A5PHL8cJEkZYWEcnjfGqEI7h9x9RkJH8XFx253JCLHEePEqugLCR7dMcBmIT1hD+2Hdzt0/2ybdESY3jSWTKjVybnhu/kaw3G3ktY8wzl4ky24jFsioBTfLRr52l1KcD2K5nVGF2m+AbqhjiXgdMVr8NZpMYnCOjGlOLNWEBGA38SXa/PaHbSmDJtRfvHqjL//4nb7+mrnTsT7+1d/q3/33/5N+85v/Vk+f/EqlnOt6k3V101gv5JPZZCzHSrHmCg+EouTOgTwjXlNlTP5bFb5ZIVVhA2woK/nfIMqpSBJG0mpcaT2OGrnoR/jMzWO7xZ6ZH9fHunjyTOujCykfsT6zeJeNDZVKbRN1znlQUv+YLhCjVnYNKl//la+iqonUGS61iF7mDCccVk2s/zTz9pYdAKQZI0on3OCenp/oA9b/+6fHeo8Howt8rraS9xdgu2P1j92ZM6Xs5JAPoNj02aDgPvar+kMO8XZ8eca1F9fFhHwiOpSR7GZMTNwOaZ3RHATbOmOH08aY6vwgTFNb2n0DSMxZxlPG+gCzrl2hSly9C/KdiOElZMDig2FjtPBi7lCjvj7Th0b0cbJtW3QPKdnoHpgxLCdgPxV/3YAzssoaQ45Ptx2FFsfEepikmIwu7f1i3jvHVUJ/5zHoR+gjY8143QSIovtY+sPKRgtCcHAiP2xJL/I0pXnbT6hoz9T9M7sXu04PoSvUqEfD8D68BnJ2XmITtDLvu9jc87grc1OZZ1e1kU2jUJ2K+mQArbeAJY5iDNYjXIQ3b8a03fGh0HdOjuE14jmvKIduve0Xsg4S+TOH/VnF8cMfDK7C3H2G24hDZtcNgWMy2Zi6HgZsHFmuUSJ3uOBdMss0f8IWHx584wIKf7Q7pVbUsfOax9wpKjYJdFeOu8CSW77iY8m5Yehrluc+GdG2DAi9u+OY4+Ou52mfxHfb+tB3DsuB4wVQqIy/QQ26+vzTvsvbN/EgFX0jcqFgFZg3tbxhG+2gd0/uewh9jcy5Y3JfB9F8kADx7f8W8lSDSu63d4wakqWvU6/Hhrz7r9xt7sJj/qtgP1ekjcOoNTJYoiPjOJxb84giSesu9fAaOOStZ3QnroWtTP8crCfqwxxSv3aACf4QFdUFrhPNO0dF/8chvlscq1Pn3/BgatzyvfaeJ8+LqfFjvPsag/e1DmE8OF4OJz3zjmEdI5536IvYUNdvj1n/cC0Fj579L7f6PUU/7hXU4G7Fu4HjBdBzDM+lwc2FIyvN18rE8/WO+4n7fC+L3Gxj4Mr3b/cZzgPx/shwaYb7kjLfd0aRuLdbVvkRtwPRwYHraEV94FpmnvzgAg9raxUYY4CuhqI1zJrnHG/4rAZpjXzEZgBJW2wAvNuZtiGeWxKJlIDiqxQz0VR8SIQjmqY7Ond0bBjLhhpt2GrZgY0GnpEGnplGaFbvy7QNIdPM9/YO+4q9QWIExikH7umZQJ3/TcZOV2Sw5i5wjI43gN4/HvXx+ZoNoGN98vRI/rdxPuQ95jEbQSfF7nYSN+jGC7mwdR0xjSN4nuX7oqzEUqRAyeR/O6gwmalKhrgXNPgWWrIr5BnoLuRPjn5ZFzvbBu823fYD4UCPw8qVquyMuiGdibWHBX2JnBO5l7zR2an05DGvZ6c7Des3uq5f6Zvn/wT+Ud+//k5X2xu+0xK2/YfDaSueJSaGX8kxgdxBHkliDTb53QYtYm4DzqORR18AlehCbmRoCchVYlzN70s6+FTzxAj/VDFeGLONkWTeF4b4t6eO/TfRWKdjKazdpCTNSNBE6ITNDGKIdyCjyR/kodWp8JxSpgOwjtxuSrTvAxHyBunvn4RojXpZgpAj8R6U7Q9a/S609MOnlJS5yEop8kZJ4b2ijPBuA+G7tqo22WflcgK0Kz4MosmREnqJPFMqSomclTAFsobkuM6PpkRMI6WkVJIydmUoyiUjBuQpPi4PRKYJGdr0J5U9n5WxH7AdyXnkfW3FjWG1GuNdboQO4yCjlCxx6N6nUQNGpg46HQzio6QiIyfipIQodT3bUAPREnUQXajIsMzj7H5ZOKE7VyglZXRzSSowptbvkOxH6IiPLSr+Hca5udYTDcsz9TJmVbSXA+cCjKFBbWMfC7WfRlwnEfb4Sbkoc19N5KSSZTRow2XfOAort+R4Gb3CQEtOUZuSswr2WKp/6NzB3fCGd3V9o7dX17q8uuGFfcsL+6SJheQvGeqiXcvaTg15hVba4sLM2uGDa5x25WYw6YZC+MZc16MSL7tHzy509P6Fxqcnmrghvm0bfXv5vb548bW+fPkt/Ctdcktu66Lx/Eir82ONp0cqR6MayU5EMSp+ReaZkXlAsNxIGDrJJcaQxB8GmqxkPpDjrDgnCdohe5P2bS8WxcdrpM2TYiUihFzWpYCKj33Zh3uNEFqdNXbb7tJ+7hbmO3er1eQFKMbBUMNHmuS/hQAAEABJREFUeKbNvZ8+20jJYyuS08AC+STZICzszUC0b2vPuafDZ+vcQ1rknfazdRLhEkxiLVTgnqacfCNWrJfvvvle337zQpeXO52dva9fffqv9dvf/zv98rO/1eOnv9KweqxdPWKDcNBmGnjIG/G3lvJKrdHeUXvfYJWRK25a3qSAod1YuE1DSRoYf849PhbKtBPZCZRin0VbfmVoedC4PtU5G0CrozNqQAy+KG54cLphU3NyHHRK7vEUn4oX7SE+mGBLPvB9/VWqXUMWWcSJTqTyREFTQESwv6pC90Cc0/VKHzy60FN+HbpYjTor0lEVjynoQjFD01GIR7vaAwnAakfPQs3v6AvQ39uV+mqG+QU7vnirNoy7PyxWHrMqoQD5VtBA5D7TLus5+AE4XiQIwne/DO5p2NM/5wTp9cjicagytz8ActiCHQ94+//kLCzs4RCTHMMSsoxAjcYEXAPnZ0THnInbHUhRmocSw0IS/hDT5hydOJttEXI4Uu9zPfYqs45ltnAe9mcx2iYWI6q9Bgid+58HintrbGk+ZENi3T9nVIjTGfOHQDof9tVRw7+15q6fQXotPY9brifWDBv6WzDx8jFRnPg+wDUHKRIJGQc8KSIMPuKxKFirCbDKOTJclzW4SDFOVe98DkWH/Kzoes3sDxMnMve+44K+d2ToPiRDzMAU62gfF8UWudMLj7sYP63QW7r2+nSghjjPer0OFIUe8+pyK7k2wD5tvwDjrkQHB3ahHC4SLgJIf/AIdRSDWss8MGuZAb/E+yEaAckP1ci5mzEuBHf43uhp07cc3LYWtr+TzC3Lu0nPydfbglnlXcK91ULXw7YLLDN+2N6a4rqtwJqgi6LtuTWQ7g93V0ZjuheascCAt80Cmv1w3x0wvjtt1JY2bD/QmWvc2z5bdkjNG5k1Z5hfsOi6fZf3vPY5dN+PwXb4nfNYUtxTmKj7TH1fWFCxQUy1tEcj1J9D1BenQbGMe5GpcU/+53zd7/d3CCn0g8XmOnQwRpI1TxgffV0jIyS1ZQwz73zCwYF9tBnvLXXdesvnRF9CP0kHzxc4VIdj9PGKQIDDuQs73zFTrPEc2q7vdreN79nZGp7vXhru8xi8/rojhOEcik8fzsw+O7UEuPsh0NUPa+PRxLmYugPqe47/1k6BN4YhazUUrVeZH98GHUVbGrNU8k68LfDMDuVhwvzADlkpDr6j5v1BY2CkgxTPRqZ0ELzGPKDFc87E24JmZF2TUwCLayJcmta1rgMrNn+GwC6zGbSgwJeiTSBDb7FjA6ny5FazyARMJMMPawqIjaAJbLWi96hsdVomnWXp2Vr65DTr1+9d6LcfPNVnHz3hmW8lfu9mzBvm6VoT7z6kqMTAGnlXuwZ+1vKPnn7YcznoJgtpbFLe1o4pkwywgwqt1sq8F6CTOzwfCX+J/jQ795pAdOewrCFpoq4LmJ+ar7Wpb/R284Y6b7gX1vBfJ3g2hUrZ6OmzQR/+YiWtn+tt/YOe3/xn/dPX/4f++P0X1PxGN62BrJttVuX5PjGSkQEX4iUCF/Iv2edMXRASX20Ls5HStRo5KN9AjY38N7Cd5cTVU7Ft+BNozHMFjffSyvua31VrZURNPPdK046IvG+0KantkPP8OTLvTx8/1m9/+2u9/+SJhtR09faNtjdeOXjlvWAMjESznTTdNHkTq87vKKniN/Lw+Ioq7eockIlxpTRCOlqin9x2DR9Vask2EmmyFpp2U8eWi9dY9CrRrZtzUgFDyfK1VVJyj/AAmuhSYQ0XNlOMFZtaJ0fHWq1XGnjPGJCPgRH7FfpFDQ+VuBMxvUmBI2Qil8qcV3KrSsTLpQStKDQ0GIZyzlJJQgu9KaioYeI6z2Xua5M2vDhM0Mb7WhoSORqYYptTCj+Fm0Iuhb5MGxnygo9swCeJTLNSArkoObaSWpNwLUqq1pNDOusoKz6WB1L05VQ04KeA5IHQl2pCO2vAt+u0GkZqhB5xwgs1ag4AGiNtnrSUJKNAMrwVQaM+NVDlNUiKKCQkKdqJ+IW1NxCjlEGJmM7fmz32u4yHMBJ5uc/gFYkxpvCTnDu1kW1LQq3SPXHLmKANHUBKnp+UkpKk5HGSZ8FmJO6QB+pQlDV/uOR0U6tupomd260ub27Y/LnRhg0hv7B5MHQziCQn5BtVvAzQmPDRUpbvS1uiXVOoDWnsCFhZgJk7X3l0ovG9c5X3TqVHx7peNX23fa1/ev6VPn/xlb5++70uuSm2ddHIxs/64kRrNn+Go1F5pMoMuOIzCoX/xLByIPdBUOnERLllSEWJnKQk7ZGlPY+c/ORFgG1Qe3K7eoyAonncMSnIRLvb+5zwZH+686Ecav5jn9FjxojGfLLtzO6JdYwY5SzFEw4bEGMWflPCFuSciY8ai9EvY66Lku1nkKs52ygSR7Cn+MUX1j9wJORGnmlyZYiXQdLEGtn5wmZBZGqckFZuIv5Hob/59jm/ADyP/1RwOLrQb/7Nv9e//u/+J/3u3/yP+uDjf6PVyYd6ezPo5dukNzfcBHWsVE7AMTfCoombqPjSYiWrj3sn+a7Lrwl1ew3PDbre9C/ePDHLrNfLS+Jd6fJ6ywgLGMR9XimPGo9PdXbBDZ6bYWXR7yRt2Py59P+1ziXJUuKm5QE2LCdgPucqI3FZsejVIWhHg1jV1HZ2xVQg8vxJnq5GfRqM+63uG/fZyYk++OB9PXp0quPjzEOSiEMvifmvJe/YGNlgt9tV9Xbli9gQN2YDObVGjXYlLeCoJICZubALHzxcbX398uDQ6S5sdtjvkNn/hJHzrFC3IdqRyyJzf+8TseRpYeUQE0WOPk7S9z2AFELHcpaHOiY2Dw5A4pM3EBifH3QMSoSH28NtY/Fn3rBf5xJAPWqPkvvuopLXXTDkqI0TDLuwRwdpC4hxISTI4l+W0977ptu69oGYXoLDuFYB+n/u0X2TB65sW8Pr3XPkexBn6b3Nr94brz11dFtFv/MW/nvP4ZngB/4XHdtGLZiriZcNv3AYE+vK8v2YMe/j0BwH38gi1EIR9YWeuby46Nye4TiH9vYrjG3aVTpnPcRddHC2bYyNMQS9p2S77vPACNZyiEMF2Z96uFsvtG1v7HXMIOeIkBEaC+t0WEFRj8iPZuhCUVMA3nW0rdumBuLot92CrleJBVDe+4IP/Xun/djuyfdNO1gae37P0HPI03zgWHILSn9QzN6hcx/kZx9/dhyzx1hRfCdG4VxE8nBpzM4qQfrc1HleoEj3MWYbROHG9sEvp6X/hyh6vj8YsP9Ch68fu44Rm/lnoddD1MOgHoytz989nmLUGYJ6jD8dinur62zcT5iQeBS4jXBf58fatv+x/of6Knchvnkf6pplrq8xN2fSZtrJ3f7ed5CNWaMrc77TiJog3B/25tk1jfToSWZCIOaoM4fzU+lvog/8uSOhYFBo7YHs9rD/Q/SeSgwFauTcEFccxGhQTzyF+dJLnNIg+UXKL1GZ56oCRuRlKCo50ycowD5roXjiO6XxwFADeOcL288oy31vx3eQeUg83/j944YHFb+b3CDs4NkOV9eBzHNTFk+LM9yXsYUSl0ec2DjiUYSXVGQ8wJi/iwkfwqbKz0xkJR5fFA9BbAI5H4ahzGkg30zuA8+p43arNbILavHoeND7/Nj3weNzffj0Qu8/vtD58ZHGkjVtNqqMwc+ZlIanaBKjKAliQJR4Fk5EcDujlOjnwVZCdgua945E27oB+D93eE4lCreATSDnVXgOTsgSA4/Q3FAzz8S81un4RFodu5KXvCs+14vXX+vF1dc837/Stu00UZMdmy5bxtB4rk+sk8QY5E88LJNl9GXWlXl3NPgaUGJSEv5NKXri/SYX9HKSX4kq73ukpco7WzPmd7TGYAwhy4l3gLLWanW8tylp0Mcff6zPPvu1zk/PhEftthuFf1IowLJM8ZKSxKZOw1fDbwUNPt5RREXmPleu0TbkcaailDskxocN5YiaTM67NarahLs5mknyKWSVQDves/zcvmONTBg3bEgGHR/YotOAZSkllZxVSgFZwzDIGz/jyPjNGyt4YxiVS5HH5/j2Ue1fipy8YVO5ybhPHj++TSzzRtHS32epYSMpg5KUEgzzk4Dt3Ws9evuRmpg9yZRNIRryZw4hz8HC40KJzgYUVQmGk6WA+W7WqIjiQEadE/JkOTzDYJOohXminZEnku1IIRefTLCSs0bqMgDTgsz6ocSctcpIqDfehAsxzZKTLYJPEgfLQdZv5OtNL0JK+EXIOvU5KeWiXIagwgiXinUME3Ps8bD03Ze4PmSg57bRyEuJKqYeaSLWTpUrBHC9Oq5iLlDgsI34EFUDa381Y+T9OCOPo2/4bHTNC+OGt2feD8WYI+kqe0GV0bigS7LEVU6MngFNDNL/d68rOq/ZMdmtGCA3vjU3veP3n+iI3fB6MugtL+3P/Q89c7P4p++/0hevuGnsLjXxMnzy7EKnzx7p6PGp8tEoNm2140a0Y2j9pWNSxX+jUALOKlAlsiPLBBgOBUoQHyklZAnW0MxLQke0fOiBT/Pg4oLrRY42eg2DlBLc7RF95BAUu27WUECCHOaBI9nTPXm3sRBLAi9tt+C7Y1JPICsxBqTyS3rzxOjeh9juxxEd5jrsDcG9Ix20zRsiR4Af8bGdkVJSyggS4CJOKSkVvhb4AnzLZsy3X3+nP3z+J33+5Td6/VZs+nysj3/937MR9L/ob//d/12/+u2/1+nFLzXlc74sChs3RddsBm22hWkdpLxW5qY9DmutV2utfBMrSYUvnuRfIKYbabpW4ks4U+/VaqVhXJPDmloMamlUHk90fPqEzZ/3dHr2VGl9yhd51purnV6z+XPJJpC3i1pmIAUvkMpFJJANLqQETZLcTtAFsHG4mmb2NFWZ71h4iofAtgOxTtiZf8rDwCkPBitiInJIcpN2u0kbHmb8sLPBLMCF6IcPPwztuAFZhgr6FX2AHt8PvW0enfiy4Abi/xwzdPkODTr3V3QamBDap2EZovDjPvucuNaq4UFSiwaEEoc5NZhuVxHfwkuxcs1WbPleCT3H2gM7yxfQREd72O5WZr+KeAQJxv4bCg/F/iGZbcMuxuJT3cez3P2WMlV9DvFveW+j6wyQcZgjD2TU0/22+8tR8TdjcY5fhMTAK3yMCYG1kNzN24IZ7r8Pj8syq0Su+Fv4aLsBFt66TgMR8SuxmEkEOx7QvVm3Y2FMrJsJmfPyPNg2aoXvTrEj3xZQ1FPw9plY8ykWPVfV7AOz6L1DoxEnmy3m8Le+aeyPyIFWUMwiL/x7/Ih//oEPG83EbCD8RraKcUWbOJ1axRbkOMt6S90iGj7NemYNeisILbeBx+H2Iu91FfNxF4vZntr1XwQiEZe0o2R/lkYMDIL+tJPHsM/Tpn8Gi/5DuTwUkaUlzWvLZMFDundlTqRLzB0i8qXLaxnyFx1ha6d/kfX/yYxcB8ARpc7iFI8AABAASURBVDXtI7zlevvnnW39U/FTPNtXJDgr9+txbswkdGY+CIJYs9FYTrEqo2EfXgsLQugTdvtYVjeQJ82MNHdXrv9b+B58N54dofwjh3O47e76/XwrveVu41u215sZ9yY64jrj6azwHhAYsvxjV/8bB4PGkCPDoOS8HxXfAPLH3yOVEe640CeeGRrPdf1+WjXx/BPgeYbfIHhRr4HNtmpD3zXfS5s9qrb4QAyVtjj3M8a2ZtqZZ0Nk5L4jxuYeukyx4dN/PKvwxOLHx4iL3x1YcsUc7z5wSG4MTQPNAR2DJ1HxSqOLVdHj05We8U7TN4Ee6ckpz6YDFmySJHIfGDstnrXxBY8bjtq/X+A8Zy2hsQDZvoihv9jd0oR8mZsww8ZtyAPHYrd01ciFx2KNDKr7qiqMLYGC2vF60JoxjDwnZ7bSrm/e6OWbb3V59Uo3/FA7UaDl/dFzUBv543XJofH+1mgb8mBqYrwJzwaEls8dDdLQlhLvPNZo9FfeM40WATR/3At4V034HcqatXgs08Y6yGXU+cUj/e53v9evf/tr+XNzc63N5ob3DNYqA8Y6YhHC3Xs0c84TSIVWRiWpVnFdJnhEKSmlrJSKMpCyhfQ39CobQG2mzC959+s3K5ei4utkLMoZv63xw+mOWt7o+uoafqsdG0KT4doS1BsyjXl2Xkn9T074AmWB/bLZMPodahipBVgxTvhCXyZfEiR3PBGzzahQMnQXfRLTBRo57HhH2eqGi2LHXoH1U0py3JSLUoEnfzkfaErIUq+NdSsDrvO8VcZhPsY0j8v9bY5dTUEjeMXO82xdb1YJuewfBJXHnyWorEt9eAWRfRlyGz+aP65ZyOd2gqbks/AwU9oJl8kSePExD6EmtfuGsy/LksdestKYJfhk45zoQgPitmN6DP5LCFte0CZuVnXJC300VRnbBIoK65b5Ys2WNCjzp7H2bL/lXTvWA7a+tHIpyo6dCEdszqyMClpkmKlTSUUl4wWUnPGe8Kj+ectu9BUP99dMxJbgVUk1AVQaF5MheCE3cio0uTsw6Q35DQW+4WZ2w+RuS1Zm82fFbveaDZ3y+Ey701HP66W+vHyuf3z1lf6JjZ9vtq/0duDuec4gHx+rALFJNK2SNtxYNrzw+0a9YyZrDEPxSZwzSFSLd26iJzYDALllEBy5pxScUFDKGOTE6fbYtxKccdslLzrcyxNmRFcIFBHiHP6wReIuCkaW2n9aFW16mKS98B7TrbsQTfQ7v5wPZeZFLDF5OWW4FPrOr0+zbj8Z1oDY7hCIfuAgG+Y6nOL9HaXWvRBehfh5qZk3gdD3Qr6+2ej7Fy/01Vffsgn0jb74+lKXmyMdPfqVPvndf9Dv/5v/Wf/q3/7P+vCT/0Znjz5RLRfatmNdTytudqO206iqUcorblZrrcYjsOIhYlAhocQa4wlA/mu4jS9nV2C9RueITcPxWLtWsF9pdXSh88cf6OLphzo6f6oynMgPAi8vr/XycqO31ztWFwXi5pj4IsM1w2bCsE6svQWZNlosoRzxM1w6gCvC0BVA7oPkZDRsYeJInAdiHR8d6dH5KV+eowZkhBKXjnxT8ybPhi+FDZdE8NwcvCEUQMkbQwsW2TX12IAt/Vtstzz18H4uA1FQRDz81IDXJPcO5JW4xqQdG0/GhAEu6JuoxRTZ1xg1ic5Hr9A090/4mPB7F5Ubu+M0e8AnB3qOBUisIjhEi/bsgy8Wt51L16GS0Y/tnIOJ82gwP4rFDhq5oN8PW3fu7vmu3HmQOAmgRRcHjGS540bjr3GyY+PHfP25/vu21gcczI8A9Ys6zPnDe2wxFith73p7ymDvHqEr1FHksA0N1sCsRj/eEXGGd21i/g91gxe160Dzjj3GOoTnK/wQApezLk5o/5wjfNgBRmF9e0Jye1hsRA5RBFoc1jAxzAdouAYPQzFGVGZXcMQPXYwjH/xHfZY2KtE2nWVCBzOT8ON63Yc7e50q9ZlhH8B91T5+KsKG4D/1QJ/jp3oPPefUxy/y/fPQbGV6H479UKq+V/d78EO9D8jsaIbJfY2QxUnkXP8s9va2OcDPGbd1937uMyyKA7dUSHt4Dd1X/5do/2h+DwWcEyb1fa5dbe4IaZf89POBZjjG10+kVjuwfpgNJXzS+4PjRadroHRweB58vXcRGhw/OET3dcV+ntvpgUVMuLgX+LsxwHdpn30dfOzAQATpuSjuSeZ7HnR0BqX5sGhm7xAuKI472n6WscDUfX4myjwUlpxVsjFoyINGnqtKLiEbGE8Cmj95pp3wlEX8Hc8NHlLHxAbMFM8ilm94LtguoBB+3plQ3PKMZPhFauLhxby/xwy6sRc1q4EddsaWDsP2EzLD/ty3wM9X5oPyXhTPXZFjvfXJcxopxxCqx8YGg+visQ08N40l63jMujge9ez8WB+991gfP32i9x+f62K9ir8l5P8rmJ8DC89wiVxs3zgRiudTacsD4haHE7U06jCo2SCi/vCJx3Nl7DxHAXhrmy8wbmbiJECFkNT9vc3tjHFBqWRO1LX5odGDJU8kOuGZe+0fXpnnjM7m+kYvX7zS1Zsb7TZVzW+lPBR7zdEiikdlz6A1TXRUIjbeN6pBvVrl2R2YNv/674HaD/3C18TD7e7ySpkcRgaxHpKGIpXSVHKDTxpL0cqbG6lgMbAGj3RFbl98+UeNqyP97d/+W/0//7f/TZ98+qm2m60+/+IL3bD5c3RyrDIUapaknIQx2fXn28a4WyX/Su4S8iTSD6qUg7ZGB0fC0MimKeEqS/Duto+Godfb5GfuaWJDaAdMwT5OVUWvuX87aQdFQOBGLIgOP44GCJPIuyMrMScCnptCTYbBtRipAXB9kJWSJWzCG+Nrlbgg2pwSeaeUlQBNDuIzkGZd1kRl0DSV6M+lqAC/l6JI/KRM/MEykBI1I/skf/oZ8/jbOeGPRgMsFCso+U/K8NgRhHL0EjAHNEOeUiL9DIocK6UsJGqxXnqdbCd/QpbgOhKaKXE24OmII1GPO6A/FyllIEFbwDlXauWczTf50/2VknstoEjcMaPJNhMbZ9vtRsaOe5pI0nqZPBKa9lmnpoack2KfA3k/Gj4aa6ZyDU2Ui4LQkTBMKSmV5BaVboAatDmzlJTJp5SiAk0pES0ra/5ccnFdc5FvCbrD1Js/LRW4pErxak14SxgVlTQo5VGp8LKei7b0b0n4ihvrJqF2vNL46FzrZ481PLlQPTvSW25kn7/6Vn//3ef6T9/+kz5/+61e6lr5yZGOP3yso2cXamwSXZdJl/Vab+tGV3Wrm7blRlhVucBTTA5JmyrxR0IM0h5CmtQ/yXyWz0D9Q7sz/ZwgRk5JKSVx0vLxZHly3W4UspfSrYxahknyH3E2op86mVJGamdO8Ynp6HMV7dtTgl0Ae+9wz11RIloGJSBukOy5KeIRLuJE5AkzB3wIKKKDwgNHQnYAxiMidXS7ws3EN8tUfPNrcp0mbl6+Ue1YA1tuDlvyenst/f0/Pdf//g/f6e//cKnv3660Pv9Uv/nb/5v+3f/wv+q/+w//q373r/+vevLBbzSsn7CO1vE3gS4vm66vjUk3/r9RbRvjSyqsteXBYsxJQ3Ydkia+eHdT1uYm69Ub1gxfHkdn7+nph5/o8bNPtDp9Kq3PdF0Hff9mo9dsAN2Q48Tyb/gwKpeSRyfogsTK638NVkJNidMCJHGkLCin6NMdnYwsozCUrIEv8PXRSkdHo1ZrTCTqBnaAXCr12zBVPGvw4FOBeNCoQMG77xA7dCd2drhs2TRDB36DL8sXoLKfZfPGrnqkgMbOG6tQjztWCzk4D7cRR35LOby+MI3mnkcpdKHusNxtg+FxZMTA/bQsZ1nMOWUkHc7XD2ReO+aN+JIkoPOyHcocXd/VW2SmexAnclgoFrDkINZPjrhd1/ytr/DHXJliEof1zCz2pm532LZzPrtvDxjSjtr9JCp83Yttn3eBjvUCd3sIF+Mz7fmjW8FdtdDxmKy3wLXd8yTr/kNU8qqOCdU9hJwYtm/QHhsGPcsC+DS9jeN11+F56veNyvVrCHoLTPc1xGscjmPEYHDcUPopsDHqCjtO4cPCQ1jBQHbbj4ADk7AlXLCo3DkOVG5zRrmhbV8GLD7Q5Ag+PCyNdynmoRG25t5V2cey7i16fd2OOA/YPSh3jJ+Ln+p71jOhCEQx91MgrtkKTDsw7gcD9PoxuuD2/O7qv+17iFsycd/henLbcP+DNXPHAyC1d9Tt5+fA8/4QwkcEIPABdd7R9y90cqgln78kBNn+oJnvBXv8oNZfu6P26+eeW+fpsS5ij3nhF2qZEW0MrB8Iwe2Jrv06uJW+yx3qmbeR7x3vavoaQMMH2OfwkOIPyBi13d9BNH5AP8TEyh5gNKa4HoPllLjfZ1By5tlnmEGHD+zsu5PKd7Ci5iFDaJeed1/DPALt+/39b7jf1Djkd/GcIp7Ouj/375TjWQm3vByJJxtAI/qg7BPxwlU7cObnoHie8jMTSn728DPIggkd894kClt82AZV4lQgUBkKcYlNNzyDpg4DbSNPfCsCXml0hPx8lfWEH7vfOzvWexfnenpypNMxa2BDoxAvQY2Gp5blR3vee/CP7QZsAY+5IRPvU3exY156FvHjpcRcEB8/Sf5UnuI7bJeIYan21K3KyZASJDOOgrHvLf5P1fwF3XhHzNgcsfmzGlYayyCht73Z6fLVNZs/5MGYkwrxMjkkicyMBjVcNa8ibyAERTPeMRl05dml8ZwuNoIWJGSJfBLvYLlVPDd+PK08kiDkPbHuNqq8SDtS4R2h5EEpDawnardrymWli4v39Nlnv9W/+pu/1W9//6+U0XvBhtWbN68ZVlUZ0Sc/ksX2Nluvg6k2Vfoqnc2AqUpIFiA8OBJ8yn3siUbiXQWClKPimzFMzLf/JseOtbyjpjse/KeFIvM14VjKUtjbX8rK+MrETikpJaAk66Cl5ZNmxjShX0qRf3wuo6kxyLKUi1LKoe332zpVLWiMLjr2dGk5K3qpiUBCXEoOf6ZJ/EkIOTLyBQk5Io40I+N5rh8uKQnzRW3oFbqJvHLOylC3m6xLf5Pkd1LGHv3oRNxU6PBY7F/4gloXO91DwmdKKXwn6pMwoynNNKXe59g5+pMQKReo+ocKMHzqxTy6dr5GLIucyKWUouBLXgxkvTpN2jLX280GuuEessNPU3Ic6ybqQl0n1sCWTUJvFvW10CQ2O5oqdWv4qjFX9okoYiTOSf4DwxF90BS+kzL5F2KkZB1DHrLiw/uj2MMBLnTWRJF3COJlfqrakjgE3YyjQRMX44adrI13KOErjsfTY508eayLD97X8dNHYptYr3lL/erN9/rP332pf/z+j/r25qWuxkm6WGl8eqzh0ZHqcdZmVXWTt9qUnW64tW+01S5NqqnJ/01bIvnMS3QMgFhprqvUFPdCZ+aB5aSUOvroEj0+kpKJz+gE61Nl6G8zAAAQAElEQVRmPDhLyDK8abKO+wDRFRPApNAUrpWI3XVglCxmQsiEObK+KnxIoa4NObbZfhZ3YvMDJHwZvZNzokWwjFwB8UlAQqwEm32S43DiIJyjqedAQrQQx4G6PLsLQnhwSvQqkCU29YwURUyKD0FTSqHRCFDZeXIE5aRciho9zBj1klJaq+Yjvb7K+tOLnf7xT5f6hy/f6I/f7fRme6LTJ5/q41//t/qbf/s/6vdsAv36d/9ev/jl3+riKRs2R0+UyikXx8jufdPby53eXm3ZFJr4Am/iPkmMJK/H7ZT09rLqZjtIw5nGo8c6f/SRPvjoN3r6wWc6Of9AG610eSO9vNop/vYPOyVbvlSqMqPIJJvFd49ESwlianBxJ4AGmqIr78FSUfJJWfExoW3zBB+gY0BmjCXrlA2gY744WcbkL3EfEN9b4nsfvjLeGX4oIe6GdQSLXDFWLkEZWy4fw39V2b9cxYMK+lMAXeJO5DXNY9zhJ8ZqCqIN9U0XV9qhj2k8NDXzxtzfuBEZFWod29AV+S+6qDP3PgN3zsT6c5N+ikJO2gMlH4jtx3PZ86+MtYb/sOfEgb32sJn92K7znAnE4Vk7AM7p8uE+0ztw9wI67G+BndT7uaJzeyyGprP0wSBz358j4canh4CxxRCP+y5C+MDJBocQQ8rUVvs6NqwMr4HKWJ1+R+banW1Zv3oQwp/CV6W/Yd+CdlnMJ/4P53Ri4XHM67mGbUOnw+0F3UeXdx61O8cPNSodDyGS5WSfqOyP3r616O3DmLd9wt4L0+txLw2GUwih6DSjs5hMmACuri6q9CImA5tA9kf0c1rkPRcEaFBazncP93dUajkD42YQpfeJvj+Pu55/eutnxWAopEY9dAtCISZbZA/wiO4ch/GWjvBJ4x0/dNSfAEw5qB+6MPsj6hiy+oP5vRNzb33YY6Hbpj8RxH0o9zvXEzpL+yHdW9ltbX9i9IfVPISfCVKM2nWH940lf5/0vvlslQOLWfpXJnWOSzAS5HzrPxpxiusmOnoz2HdP7pyx91X7CGh3Rp3MatGYeZPF57LebG3TuI9Y2Ur/f/L+xE2S47ryRM8184jIvRYUVmIjQBAEQYqbKKo1LamXb3qZ/uZPn35vptXdkihxAUkQAAuFQm2ZGeFu9n7HPDwycqlCFhe9mfccfvxeu5tdW9zd3DKzAFyeii2ijXBGZfEFtCjIzlMEzfUcJcZTTwdfK73Obn7rskn40pDa2ii1B1VqErsaHmOn6kzcRr8bxvKYSuXdUfAofNr7XfSVwLjFaD6Okdo7ZXq3tHUTHzQ9RuP3i2Te6yWjZ0dnhX7Y0o92pdnx3SX/FvYS/QT7U+QpTizqn+qaqNtDOrTEbc9OqiGwTSyw5ij3UN3YSXrhYK6Xj/b10tGBbizmrE7d8h7fwsYLxnRyNbD3hk8PXQHTnv6ddGPfF7WKsJ+o9QRjPIqCBLwhhBFnkeUwnPDNB7adLkshrVEaTXagcZWGFhaqpqSiRUfebLR4vF3u0a9OV6xnq3zkyEqRFAQM30mBvH3AOjtAzIK8YAzL+yAaKt8dtWapdooBf6NAMUQir6O7TmKFojqc8j1wouXyGJzImxdB/6Q0U2jGWjnpEQv/w4Nb+t73/1w/+OGP9e7X39N8sae7d+/pk88+pXZi4WPGH92DBgRUT9/42VqYvKVWS8lW5KjGkw7lwA3QNJizMyGjFGQhEBFq/UQ9kZN8VCZTIfbAgr7nQ2AFlkxK/5abZVSplLNm9POCb4a5/4Rr3qmj8V2X5e/g5HjUFdRRyeYquK6GEFbigPHVORlIAyDSMOXDB1YPBtDeIf7OIyHUNmuIJIXrzkmJPFJOlJPEiWnLJohreU5ZbndEyHOiQan9Z5sIX6UgXsI2RVYK9EApKcL6JCnUDtiAjwjUSRFAIR+Vyj0cY1+o5WF5RChafOISMxk5lINyhHz4GsQJ6yZgM8rCJhK2ESGqAZX5UJhnrO88ngaT2TlofbjPnE+bW/Rnj77Qnx77WqwRIUOJPLLbnUORiI9dv1wxv1fybwkNzBPbO++ck3KbA1lYM1OdA3MUG9t5zMSRIinn3GInYtoWYzRnZ5pYclfPzdfA5g97PxpIcIAZUA7QAtyggp11S56UrUEEzzsL7fBA27t1U7u3bqjwsfuET8u7xw/16/t39Rtwb/VAx12vOOw0v7mjfLRQ9eZPN+g0lvK/9zPwlvEGcKM8NEquaptAQaaJi08gmi6OME2ikaEEH0DA9BzisnSSpJTwxTtC7rSgniCGfHiMQD2bSkixTRLm8uHJYNqmGwXbjvxaan/L3XmjaHN1PSMQEVMGrP0lNOSiSIoInT8CGXL0EYGKSeN64KhqzJanFCIkwhYbTjUgNdX2gYBxDcZeoxHXpPFA5xJ1ZeAJPLAh4AdXoSaRX+5mUsqUEjeGFN1cac4mThzq4clcv717qn/66J7+8Rd39cuPH+jx6Y72bryut7/5A33w3X+l73zvr/TBhz/RG299qJt33tTewcuK2ZFO+06PjqsePu718NGgJydVp8uEPGnJps9ylfT4uPBQXmh3/yXdfvFNvfr6N/TG2x/qhZe/rm7/jh4/lu592eveg6W+fLQUe0kaUqeS5qpQemPMm3kQNNngzlblJgypDUlw3YalLid8DPlg7mLmU5mrN36MGTs+i65jA2hHO/71H8alsABZsim15MW5pNBT1whx10isUbj/JPZPecBI3GpNjrkm2KZHsWQsxntxQFecuqiiwbaFXCY6wHsacktjq2brciX/yYdUaDs6ZM5phcD2A/X0gCL9NepbJdi10wFgrLe8FdslMXtQULdAmIVqDdu7rw0/vFhnqJCw0XIjRmERwIDhmRwaunWi3ypdYuukN51wyWotWOtN3ELnZP9trC2vJO7H50FrjCsz1hG3/dcip9LA6G5ElxjHMC4pRkFdV9b6mE6fqCeBda53tOTa4rQLhWmkUuOny2TvvmnJrRWEhittjlg3wdHG/kRHYZJfphf0RJvqwm3dirHGc+VNAcZJbAOvKQbhzp2WT9hWTLLL1PmtsY67bYOohSk8lcik8ZcvT9ec2Z634VGzUbm+TQ9gtmkqFhRHVUvEpesAx+c8z+VwrbquqOA6qU02F9zH+i3EYNMB63GhbH0D6stzTO0ZN8rt4zgjMG+tGUtru3OSSXM1Hef42o9gLpOOfJ9dF7ht5SeNeWotc74XYZ1lUNJq7V5TOXcnAKZ7vlH0/zKnW2OMtW23ZZRsX2kDxe38/9g84ds5xfWYtP6gf1pfobUOQtF5G6107mKbixhjYUYs6+A258Uo22XPERsW3q9+11b8OalfPEfdJ9vWthwx2XiIrwXcnNc2EF3vJLdgZZNJxW+C5Pc3fECDhxPn+j3PeoXExnEe6BLypzz2sShrPY/VeFSUea8Tq5SM7Cqc2doeU9ZHqWG7Le67AQOvWbwpMaLXivXEqHNuRpE3gyagbushr6kmTPamTQ9j2vRSW6Od9iKO442gavIf2+yAlZ/wFZDYlZqR9B5+NxYzvcgPwF+7c5PNoB3xCdT+HGzmhU/FCFoZTDiu4i2S+HF44geZCaq2DGptZr1pWrCyLRqir08nAlsdD30AMWiNmkfns7YYhTlmb1PDGrWxDIlNqaKoNJRNiiAeLsopMRPAtC4rkvrgh/GBbcIXmgSVxsuYaQSGoDKJCi0zKvnUlkGQBE7+BmEeiA/BgAY/5A3co3Chb4bTE/Vs+lQWxzM+hHcWC83nOyo18UPiqid8L/i7YDY/0Ntvf1Pf+e4P9b0f/FBfe/VtFXX6+T//Qp988infBcda7O5IOZgfvWoKCTiXgXwK1j39WOBrRUrqZCC1BpGnElwo8cEQEY2XD/LE2l7IhD6UcpY3b2ZdpwyvJEUkxQStD3zNRYQ67ObzmeazRfPJkUk1K5pP2AyMNcHQd1ztP4FiKLiOJ0MnP1fsEcgjhXJODZED3cC3Rs+3Blj19MmKDYil2m+rrJbolipsYniTwfcYKcr+CV/zhlqrC7HoLPiQFElKESArUV+KrIikmKCQmE9YwCE3D0a7kJBWIM8L0wl8rzIsGkGraKCfMZX7dBwvyySNqcCcnRFBlCTXK7iG4JpCqICpkTS2L5SsA+KwDYQWVuZd4TnkvhvR00cjXO7HPuM7zZt7lWeoE44gNrGSKXAdRqZ/copWVyX6tClX2NzxppE48BRZtRwVIlwlB8YMG9c72bW+zliCCAzxrcTEAW486YGRKXTu0CAaIxU6rdLBBVkD/IBsxSZQ31cmR8EO4J4XMy0O93Vw+7b2bt5Q3tvREx5Vv3v0QL++95l+88VnuvvkC/Vzac6mz96tQzaJ9pX2OjZ+VnrSn+h4WKrnoaB5KM2T0ozUMnlAqkHiTCuudZN/ChQg0R1BpwlEJAVQgipJsYaDuCx3xBkCWTAhU3RKqcM8KyhL+NHmKlEnF5cVMMgbn5BP5YCf7KDVOVoHiGGlJyTdp4IOC+JcPKNFD4tdhZ1SVSBI2RfgAvKKjcNKliVF7mDTOM9RctJHzgk9Nq2ssVbzQqYrj9FeTZ+k1s6ATqe9RxQmslFLUdDvedYpe8wi2gtxyRxZ8iOLnlebukPF7gsa4kBfsBnz89/c0//4p4/1P3/+mX79yRPs93T0wjt6870f6r1v/1jvfecv9M0P2a1//8dtg+hrb39HL776vm7ceVv7N1/XzuFr2gMHN76mW8jeevd7eu9bf673v/sjffhnf6V3vvED3XzpbbHDyENe+uzzE3382SN9evcRG0/ixT2nr3bkzZ/CmA+8FDy3K80M5g1kPHmghJJySly1Rmq9ExoP+xiRxvJ09U9dcJORERq7813tdNTdSwMricrCoF+ttDwtOgErVhb+0zR+kDL+BIryCf3rRYoXNF7ENIrMlDUFbSFWmZDFzy+aDNdGp/JA9m4jrl6XYDeI5nEPq5VJR9bZxnJCtrLbZnlPG0w93rYZeeYUhi77RdnTq6YuG45j/xFnHVTJZZTlloN52xuO65eL8y7UaZn1BcVAfOtcNrRefNjOwLydrV7snat5C01tM4FQmvwnissotgO46DP5Nsql2UMnpzEnHLdkk+5Kiql9LqJ1vINfoXcc98UElydcjDOVCcNTgyt5uU1XYYohxgZLToy5np1n4+fUHMM+5unIZmYPw2XXbX3l4jEzWs5Y2mYDAjT5huKNsuAHwfrsLJvczmSY4UAZY9c1Qq29FfE2KF7vJNZ23OfmqcUhIM8+z7r0kp3z3hKesRd9qIjzTL9Otsl8uSbcb1tB/iSs63henEtkuy1rhfvpHLA5P5/GmeT59zQw9dbRRO/x5OHdxqoNfiO2gmdVuRa2vM6xpNZiXoe2++sp1s73HKilYDvGhUM59QFicta5+wHz8cQB083j5lm8+3h0kkNeG7Z2W7Yxxfn/FnVbaPqmepcvoinXRo20S5M+8+I4NqjruR6IagAAEABJREFUZ9VYLhY1mJvQBFx8T0Do06GN0zj34BkQRrOND8pG7Tv1qX2eF2M+572ukp1Z+IFDrZxnMrEGsly8Lta06Vnl8MHuXA3SH3NGZ95zwLTpcDVtMnhMaHsCegpYK+gMXhfYx/Dapa13WKS0NRIC0yV0gsu2QbRZFznGBOsM672GMby+MiyzroEf3LXfvqZwAt/WZhg4vm1dX0+5bz/UW6lg50VWkGgHZrT1gOW6N4FeOtjVnb1d3VjMtc/GwIKu7OiUDIKO8hqfzy+x/+G9Fa2CtRqBCMPatbR+YseFiD4tdd+ZWlfo+9Js2vgS21aGy/4c8rwz76lqOsE2QhgNcBvfwriXtqYlDbQJdGvM1KUZmz+dwklXSd6I2GRQLACDvDYO2igxxycwEfyNZDcaJ7nxLcmkgHoTSCi9phtYNxc+sp1/l7M61tSi7hUdtWQTqsaudg/u6KWX3tJ73/g2m0Df0At3XtX+/pE8Nr/97Hf64v5D1tynSjmTTyKvs9Nxax1YFw8qjANXV41BANtO1Hxq/kEvaH2QJs/cdpX4Ngp6LUdSx3fabDbjeyIjTlCQRyRowiZSUkBzsjzTtq4hUY4U1AUUUkMd85q6ltK6Vl08xr7Fnu9P80pSiqyUM99tnTKUTleh3ZX3X2FzrefbZNWzAbTBSuMGAz3iDUHqSzmIEeQljrH2ythuI9Akcs8pbepMKeMDlKylNSNFCB/A5UC3hucDUhnML5pBH0ukCqjN48TNXMDAHkVpEAbSZMsUkyH8Yx0vHI/cBBofcgrnEaFkPW2FVZBauBwY41+Z58WbL2yQ+re4lssl33TA1H3o3+RZ96H7126Z/s4pt37vuqRMvJxMgXVsbCbK4qgkPdBQ1zFQT6VBlb5HJfOFTdF+1avnvuiXvSr5OL/M93jOjpfIMtRsiVXQT/7JQQxv7Ljj6L8Wugaq6JTSTITAOWSb5WrQMQ2rKWu+u6sZO6gdGz7+86+0M5f/8eb7Jw/16Rd39TGbP797dF9P6qm0m3XwwpHmhwsN3aDTuhQpi29vpbbpI8qDeibWwEOBZ72oWFJR8eAyMQdu+sEdQNmNFM1KdFLkpBQjLFM7QnJP64pjumGgEaGg8xsED5pH0tgPrcDFcxt7+p7CFaf1RvNa6ylzNolpY1A1HuozuJxh4hBSf1BseTk/FxBPvtV5IpeSbCPKtUSrojK5q8b8hXyEOIJSNCo4bQ5k+HBFGvIDnOuapjEQAds4MBET9WYmbeqoj02qgszjMs6dIGqoMD+KMqM3Z1xBnTPmOzpeJX3JJtBnXzxh8+eBfvHxff2WDRrL+nTARuJruvPSe3rlzQ/1Fhs5733rL9kM+ks2hv5SX2dD6K13f6g33/2+3oBa//X3fqR3v/UjvfnOn+nV1z5go+ibbYNoNezp/gPpd1/0+vxBr3v3l9Rb1Bdv/Bhz1QSYgIU+rIDEab8AbdbY7NaalJosztno0tFsabGAebc+FdGPap47bTd/xqIAC3aE/avIfiEteXCsuHm9gOA+1ikLiAZ8V2VoCxbuazbK1OA1heGHAqa0SfTxGviwDuKeoWweeFwaJNYipc0RbiGyJA9klULFzoAd5S6jm8rWVZdpianLng89BqYtPsm4fP5DizrxG0Bp88G94npHarljVfSG41B1y9+89Y0iNLWN7Z0kIhM8ExjPpoOddBNFJOsmTPJt6mCT3rTVh4H5SyBgywWKiV3H+JQn+VdSHM/ZuEx/bmTmGwi6Pjc6yhd5RO1s8nWslpil5XwfbbfH6hHYND+NbYG3Pym0eeNxtp9loz1XbKyHULBfaWNnO4+ddU2xudiyMAcBbF3PJ9tuw/5uR8Fvgs5VLGKcRyHWeah5bMvGO5F2Yjvx2/rGc7+XcyAOLlMe56jl21jnCyG/fAGiPGKsW+v8Rmofp1WJ1/j1xeWpzorMmDzasNp+AxhydxzrrgvCbnJz/OtgysG+18XUjuvQFpPmuC2N3744wHZ5zY/iyWmkbstafQXxrKMlOLa56g9YnlMy1rImb55jPLWEtvmmvHSxn+FBfnYOl1yboFDPVWjK9aVC271CrrBXnCicKppYA7I+0Tm5PynWVV1BCvVeBoZOC/Jcp32uwlVBbId8TeAun2d5jTqXR+6rrx6TbavKTWjZ00A3jOYkxDnehzCcPHfFs7h4RTzKsfR4Q555PrWup3hN9leqncgVCs+n9dRq2sJapZKpYzXB+tLKxCigcvH6wO8S2NZ0twfVeg2ToF+Nwr3h9/MElh6sgwpQg9dHG7DW8jrKa63J3rptfvRXW2tZZ1hvP/OT3ms0r8X8mz8rhKcoV+AEnCI8ZQG3NPiB3uAA9MHUR0EjZ2AH2dFcurWbdHtvodsHOzpadNpjTT2nR/zvASUoA4+lzNGr2oBlfpOPGrH+1/oguDlIxauBTja12KhcDExY/+psTpGk5ROCdXEEQvo5pU658VLiWyuU8HMEyn7XUM6spbvMD/U1Iyh62u4PzsrgBt90wagKBHklkL0w1lJeDBf047zhWczHKcEVvPTC3yRA8COkyn+FmK7d+SU2VPyDXI/L8SqoYaG9o5f15tc/1He+/xN9+9vf141bd/Tg/iM9PD7Wo+MTPXlyohVzomeT4Ph0qYisxWJHCpGZMzEtavXUKrqQWkUKMVIlKMZ2UFZEYgyiQRwVrUEwSpYnud8SfZX5LurYCOq6rAxm3Uzzbq7FbKHFfKE57Zl3nTpgH7yJ4WiVPMiJ798xL3j6qhpTfVja3lDyFcQZKm2p2GImpMo5tXq8iZadE3W73pyzwiCGOOxzBgTtJAL6iGilM71nUBNR05nUkogEoe8w4ZT7p8p9CpjUFa1zLLTJaN4IeaxoaicmnGhs43nAvkABA/1SMazIKoFtL2dAuTCAFd4nzpBWMtvimhlbYe4pwCDINWhzot/cR+6rLmWlTH9ForrKZtTAD/cHrbzxs1qqZ69kCe/8HDkilHIe+53x93xIOTdZyll5DcfNTR/yYf8lG0mnp6c6OTmR6ZLYPXUMzOVhvTfiuVEZZ3u1PRFyDXJ2jOqW02+mLtMcpcb4wo1WLEFUzE+IrGJ4IAjcq7QHUfbH7MGe/Gdfxmx/h40d6VF/rE8e3dPH9+/qM+ij4ViFDZ754Q4f5rvKO5386389N3/hdo2Z5N/4oYoWeWAQBwaUJ4AaSLqg8SAWdIUcDK2PgIbzTklTQxEJFwlb3KHtbGyTN4PpEjBMQK5nZxARBKA/RInmj/7rq2XWisM0IiRDUJ0dcaF8ptGosc82NB61uMaR12gpt6JSP3MaNiiH7OqBDkqoVNc3ktQklMVB++pY1ro9Qo9UBAI+gwt9iF2gE3FkOpUlFSaakXLWbDHTnJ9cINWK3eLj5Sl0kNMOHiY5z5S6HZU0Z0Ojk/9B6JM+qU97SosjXrQ7+uLBUr/46DP9z5/+Wn/3j7/WP/zzZ/r8IbNwcUeHd97W1/y/jv/eX+sHP/yP+vFf/m/68b/+L/r+v/rP+v5P/pN+BP78r/6LfvAX/4nNoZ/oldc/YH69ppqO9OCh9Itf3dMvf31Pv/3skR4+SXqypG42f2aLm8r5QIo53dWp0B/OucpHUkqdGaFofReJPhFgEWfZqEwQA7I+Kw+ZgD9DoSR6sFegSxTnuGSpxWUqt4WKF0N+GS1ZTKzo3yWKHowLj4G+k06RW3cRvGNZIOYRgpJnNciVVyntEzrJ905PDlTRmmBq/eiPHp9CXoaIg2nzNS3o6BSZEBYrTgwLkawfuPRsYBXgOgaCWzbFrphj6kpaTBdFHZZX2tl0CMMVGPS3OJoeSvKcVAhfIVRHuYVDsj4RWmdY4txaXOwnWrAxrDdGWxu4BNC7TjhciEDZtXhcvwo42NSuzw/Xswa1jqFIay1qZQc/y0GtH52r23Aehbk1Ope1Z4XadkrM9ubdFw3W42LZVWj+JGNbj2thfCfesay3X+Oxm+pqIddlywzbnYGboRWmTFuBS/OEbp0b0ejjWMaWBa3YLpkv9AV91XzbxcLfA6Nvax/ervciEG/Obd1GeI5JPBPOCa4uJMTre8GNa/U7Ffq0WIDaRcgf5XQsx30eaLpfnec14DqeJ9nRvnUEbqaQ7RMDumN8Hqz5bfXEB3kG+U1oeWuK5yeyLh3u721h8cOPOrZlG77piLdFndekL62uxH17fUy+V9FKvAlX6ScZGcGO14A7Oy0zziT/Utz2/DpXZ6FkQET7WDjoeWDXK4HQY7ENV+HnluH3ICbtjtqmFSN/d1pvjHxh7fs8oAnEaXG5bOdwjqe9BVTeiwJljVrUnmGu3+/TyWfA1ihQwl8667ZkcnoW3bZ/Jp9bjcE1yUdq/WbO7ycXXI1vSOdu3tRyt8HlwjufZo3tQuD3SVs3IHQbrwv2WxgL1jdU3nj7mzfgLZvWUKu1zLFX1On3GN9LYp+mgVca69HS0HT4j7bEhx9jCX0C2OGw4gd2x+CUjzL/z2+MU+RG4/mp/JKy20b19Bg9QN3sdSj1jDKYo7ix1+mVoyO9cLCvw9lcOyG2XtR+scdPpoRNGDy/EggieXx9H5lOQOxu5hljjTwEgLnqOmmD7cRRbUgcWGwdPY1+RaydzY8gW/U4sUeitv5jc4rVPT7itiw64ePTfdTzzCtDp1m3p4O9G2xisAnER1379PLCmvEW33niB/4qS6pdkkFPyJ73oMsnlE8aH3XFWnkAJNN8Mfd3iME9kbuFdhZ7moHo5lrxbfLouNcjNttOy0y7By/qpde+qbf5wfHb7/+Qb4L39eBJ0ZPjlbrZQj3j8ejRse5+/iUf6APfAV2T5y4r+Ej2ht3QD8zNsd+mdY5oNV0hYaPWd0Filo60FbYuQWuMUdQ8GxvtKkIkdXmmHGO9wTAEcVPO6rwJY/ANlZRazf7ere6PVnK9xGxlbY5oXLR2RII6h4hJSqmxRBhpRCgi1OYUeeSclOmHbkafOA+QL2KyQ96BhA9R6K+qykTxxoM4LAtycM6Wux+dNSrOpoX6DC5bYJybD1LHau1ex6XFivV/goqj2dIPpmLCca7bF2gN12pqbER4r8uIfLYSF+fs8gRaBeuaKz6wtqHPIkKbvpllzXKW+y6gEUEqeHLflaHw/cV88kOQ5BK6xDjnRF/npJQzgKZoNOcgLuWmS+q45xJ8BDFp2cC9tOKZs2LTZ/yzvBVzelDP5pefW+4zcWAucQnihsb/dOEIyoEuQduZImsWnXLqeHAEu1iVh+Mg+lc1EhSZLZmYs/19zQ8O+OA+0o0Xbm3+7OuBN3++/Fy/+uw3uvv4Cx1z0+f9ufZvH2r/1gE3bK/BT8AQHRaKLFUeP4UNnwJ1yXBz5U5LdHxg5ywbQsqhAKJxniADCWIlhKAbm8Tbmv4WYwCowTY8UxzStueAYWGS9auBh0IPBslRaGfHA7mDpsiKCEnODLR4QSkr0V9pslEi/RiBNiIpp6wEjQhxSp6pUiIAABAASURBVAqNR21NLEySMwzkW+TyqqzkXT1FFU1VJc8VH9njzSRlJobjJCXN2TmOlNtE8A0X1JE8ln7IkFtQv/16HoCeLNSsIGgQI0Edx3AdVCOaR320kwfsKA9k9nJpxMCDcslupPtUjpGDsXTTkzIP26pOPabhneyGOXV22CSteGn06Ac2YfrY0XHf6Use1J/eO9Evfv1A//jLe/r7n93XP3x0X//4qwf6+Wcn+vWXRZ897HT/ZE/3lwe6C/304Vy/Rf6bz5b69WdP9JtPH+mXv3mgX37yQJ/cPdHd+73uPyh6+EhaDTvUvaehdCwcOmZbR7kjwwTN5JYUShKo5Bfk1+WddRmyPqMI+7KBiBQGro3y4pdBX4vx6oi3O5trf2cP08T8KhY3DKVoSSdByCmNv91DeUUdDfBMD3IWfTbCZYe2vuen1ZhSu+QYBi70O3WgsJ3rGMi9GsgGUIFtIaMvulZG0PQuN2SumbYSH87GjlNgbO/Ynlf2MV8ROrZtjOZCzI2MB1hZozJ/mhw957k6PAYTKv1nvjgYaD4TRVhdJ+XzJ4NxXrApYb7hWywE2zHcHprX8rF+Y/wHMqTqsJeBghTa+E1K953RqtzSNzuMnKPR9FsXTNGuxwq5y5DWlm3q8XN8ww62G9taNrbNHoXltmt9RAKu12h+lK1zedRTNz6cMDoXy/E8jmcYJc0W1nGMUY+gjftWDAytN6xtQGa6JmY3cN5TYeSvsposrqZTm0b/q23cD9ZPeIrVBfHT5+cFQ4qJKsoWEHG6NY5yCSkpAUw05fSnoI6/HqLGXufiXK9jd6VNc26Xjdp9sCmsGbc9p6ScUusHlyesTXjWa40ETbp4uL8sm6j5DVzpRWyUI+PRGrk/4Er+T/MOp2w0AzMTmqBdLJFjwESTrC/IOJvKEt9P1wET0GfD8/hd2YcOsA3353b5X5Qvl55T7o9LKfyeOV4Z61Lw9XOOsdpWucoGLn7G+h1rqI3C5bzte7E+XNfWk9dlar/rYJxHl5OcxtjUz0xeC+twpdXtD5fCe7+Cca0wqIe3nXWWeWPGa5ozqrbuse5KUEPPOq2tceC9xhl4IA002BRC3fkcmg0K12O/Hj/DdY5+auusxmNnumKNZVv72m9FnabsOaj9BhDKU9YyS3BKm06AqbGi9oFGEkqIadCggnNB5h8Izqj/oJvp9sFcN3bmOph3WnBzziVWn0XtN4GqeSkjSyDQQ9ZniwxvCsEAc+ZzuQBt1rbCRu0wk8hQ2KYGoaygrDHQVqPmJFjGTNDEWlX8YLIH1DOgI9vZYl97Bzc1h+a8oAbHF/VWnOg9f/exwSNoaEUNK0lL9KfQUz5zzPeUC6gAMVaVbzkpk5/Bep0fKIe/L6DLIet4FUSZa7F/Ry++/k29+Y3v6WvvfF+377yjNLup391/rEdPllrs7Or0dOBb4IkefPlQKz6aE99uM9bmEZn4lTUY4API35Ueo1pqk1enEsF1hMtVbl+waSZs1qozAsfp7yJIi1JGO39jBfLcZSUoat7TY0RXkVNWx/eSaQTxnY8nog0Vl64WTNIgXmATwRWMujABE4VtZ9hSEdCQgv9cZ85ZedYpm5JjBs6nYd6pc27IMkiR5G5wf1XmtL9bgziWG+IoPBR8jxf6kuJ4hmwl4RxrCIlR+ebERZUuqZ429Jt7LiQsQhEhXEBIMtDaFj4iFOQUGEQiNyU5jwQfzKEQZfeRYVtT68wr5CPW1GNGZLldpgaj0bSO1+LmRD/RJ/NOMzbt5qBb90/KWcl64ueEHf3VdTN1UMsjU1OSwogqTJRt32AdiGgy2+eclSNTv7OoKnRO5TvT/Ss6K9mWII4fCd9ExvR5ZXYa4oiwPISZAn2wvwLReBQ7wEKTK0pZKfORHOKGr1qRZKGBeXdHs8O9hu5wV9pb6CSK7h0/1G/vfaZPvvhM9+G1CO3e2tP+CwfKu3x0Y1OiV4WGn35UJRKo8n9UCk3InBytlBFcEoIUSSNyo0G5GYicAY8hrtMZE+N+OcNGep6pGu0rnVjcYVDzfjKGdcGVHKREKXCOFpN04aWIUFiHjTlRlkI+IqCWQ+EsArSXOkpDYSDHMtcppDBXTknuH28CFe4Iy9wXEaHWfHdZCQm7Gbvhhwc3dOvGbXWMkV823ixijhBfvHwqGWZ1bAjNZguFeOBNbdXZEVipIcs0zHNDanMEdQelSlznPpBzAZSJF5E0WyzYiT9UdLm9wCv5BTeFodTRrcwF4vaCph0NYFnmenya9MXDok+/ONFHnzzSLz5+oJ+xGfRPxseP9LPfIv9dr998XoD0698V/eLTZZP/4pMn+DzRb6C/YvPn07tL3X8oPXyciNvxkqAusQFEXStvAJVEzvQv+Vb3haQgp0jIizg62tmp4yUT5FmxFzq3HKVUaLNBa1y23LDciJ4gbP4k6ExJu/M5G0C7fvepPxk0nBb6prD5U7TCZiCHwv3m5zzrA2QS7u2Fi3pclFARz8ORH8MTQ60dlTpGUC5qcv8mjmPbn1SdVsvWfK+hlb04YWqpgfgV4I5dhgO0uclGIXUhhncM52pq2AanFhM1RvQtV8srCmojp6IpJ+flRdcE52Fs5+H+DMIYIg/RRsceUYg6gmrgdQ6WNR/7TcDfMaxzzqbbsMxoOVOJc9nW/z48Yca8NgxR1rxfLK7D9SG98rxSt/Z3YOfr4uScaGNivm7DbS4Yun8hdpNl5/oHieN4TG3XsJZZbnjuWW/evpV+rdRnW8efUKnBeRutHmwmatmEso4/6XJK7ZnnZ1ziOeE6Jt3k0yYYftun40zlVjeNdN9OsomOfT3OmYvX5ue88R288Q4qvGMX3ytTkD8KLdxHhqAXQIWtXtc9gbyuqpZb4yqxbO6xcHtbwYLfG2dVBBVuo2nIt9FrXp7TvEV1W9q4uz9oh2NMaAbPcRnnVtKGikat/cf+UnsWrkW8AybuPB3rLy2b89fJ7izuJBHWZ/z1OEeZcNEjEATKbSDanM5x7Dedm2eW0ZUmG9vrMGM8LGFaX0Fbk76KNpezXqJ4+aQdbShML2u/UuLoX2m0ZeCUt4qwpfURzJqeWTxPSlO/mra+cUDg5xfkqeeZfj03n2o5Khzf0HYlqM7iUGjnWTta8amX69o9NUCbT352eW44D0c07zy9BjHv90d7X/TjGsW/oTPKBtYHlvG0xdE2xor2eZtgRNFIBS1tbdTeSaSEC/WnJitMpFaGDluwzHk04NN8EbqeloNlJfG0V4vjdViztY3jWGceWGc/0xHkRkNPe7EZIfKTTikvWYgvW9xCXICs5yf4ZUXtOCYatLdIun0409HOTHv8xH8nSXM6q8O2o65O4o0u+U/HzGfKfDZxPX/6eTBJ+MRqzzE/Ow26cVKdo5VSpW0TSiur3QNT200LNoX3c0+ggeA0Uyfkz0l7O/qrU9fta4cNoNnOvnK3I8WsranFEURsc4NNl2rQNj5K0K8a3GPReo1+oaecAZ9HkCRFplZQso5ZN3/x6FRPTqSToaNu6lnc0I07b+rdD/5cf/YX/0bf+sHf6OjFb+jT+4P+2z/8Wp/fe8TcCqU805MnT/Tk0ROFY/JD/7YxQUX+oXjPBl5KWRGJ+qr4nNGAroAq965zAY0PWgRSULKMVLHT0w6CEZGYpaF50Z8V+0J/+Ftttf4zoUpkxArHjoANUOVywiflpET+jboMrGsgm/G031NyYpDHOgo1wZF3Zb55nhjVuQIqJVQ0JOq4CkHTcWWuFdpV7aIIKeWQ7cXRYtLXroPaFPwnZa4JxDnIJQcItcP2tAIegfsDOG6m/TmSzAe5RYRaf+SsfAEpZXQG9jkpYqQJvwSfcyjSGvJBre6jBvixl6xosK0U8hHQnJPad/V8pjnfeQ2zueZgAeYLeAO+4zs45axE3RH2Fof7DT6SYp0HYRUhuZxy1syxZws2MRfa2dlpfy44n8245zrNiOnNJ8fu5p3yLCvlpOC/lj33msdUHJal4GqgR6TkSwMf+oWB94DKypRFb8o3ex9SIWjaWag72NWMDaB8tCPtznTCZs4Xp4/Y+LmrX9/7RL97dE8n3Jrzg4X8mz+7N/eleXB7L+V/cZ5IEp0qbrMzVGoEPNnITSkFZSlRyAyQyyklBXykwD8U0QgXraPVxj/vxWEu+rjDKlFNJ10kKaj7KvtAGOI/GK4YtlPtoE8JJe6zNSo3i2+YQnkNG2Bs36CeLift7u7S/qRlezD0SrR/d2eXyTDHMmvgreWYKTITcK5XX31N7777nvZ2D9Wje/L4WCenS62WPRsKvTITZn/vQDdu3GTizJAN8m89tTjYy5tJSnK8CaFOIn4ouXXKKSlFkP9AuSrnrEhquSxXS80WMx0eHun27RfUzXaoo4j5pyLJ4SvGBVTi1tRpgPZgpbmWbAKdguN+rodsBt1n8+Z3XxZ9wqbPR799op999EA//dkD/cOEXzzST5H97NeP9Nu7J/rdvV6fPyh68KRjw8fx9oi/R80HAFrYAGLzpw6JfidpgZrR+YTnoSRe8rLcokYtX6NYaF60OQGofFhRFDQ0VByFFhValMaf5tBnriUXbHn5+x/p8q8Nn5z0Olmu9BhZ+1ViXkB+oQ6YXYSjtvuQGE23RXvqXTWobQ61GNYj8yLFQ3uGIvO+xx2n0F6/4O1jagxlwGaC7c0LmXjRA/Kr4NJJOz1HjXM6cqFb1HBOcVaotjkrNq7VcYW8Kcm7xUNPM8fY8JPsSoqjYxqw47zEx/6GZU2HrFEL/gAQ5py3Y25jW7ktN/8snfVnoBaS5xzbg2O51PgmbE+YMz9k63NbNvFNRehGfTFvwJ+zSQiQj7LU6thUj+qrTvud2TiYMUoIO7YJZmzf2LIpfpONpuurDdfs0wgmnmsXMcVsbti4XLgP1IAUyp1gcQOSP+xsdXBpjTijbiGla8W23dWw9FohLhnZc8Il5RUC53thkLgXiXChXRubK2JcR0TE6/c7dXteGV8Zm+nGKc8H207U/GU4i0m6zU8y01HumIn3xxnQWUVum764Do+bT7uaXoWxrqs0DAVij1HZqsv9UunNETYg+pb+qflNPtg63rWBH7U819lyxu9KekX9mE6NvZJ6XLfR7C9lVMbn10UlHcyrTQznlbGb+boLL4XcEoz9rlbHRf7MbAzE9Uz0DI6uIJ7zHnF57J7hvKVynGk8vWaY8jszSaz3En2QWnOtH+BsW1g0DPy0ynxbh5hH5pg9lx7eOEXePnRZyIx2pa0pzNvX65IRZ+sNl8e8dKlp1p33G+M5twln+Yt+GvMXg+n7ctRZxhqXtWhhgMd+T83WZa+RGmiH85xgmfWVWIb5Hv+BoCtWgKfQU8onBDxp67tT+d9NdR+4Pa0xrE4Tfeh14Qz7o525bh/s6/bhgQ4WnRbIktfUfc+GkCjntgmUaXjgl6zn4vVWTkk5AerMKdFEQ5SgXDHnh4/MEfJpvGUgDOwb+leEAAAQAElEQVRtiZNMK7ICBtCDZZF6NF63J3IUP2x2+fGJ19wP9NnnD+ivHc12b+ng6CW9+rV3defl17XYZd1Nv/LtLyOnPH4g459TMJ8q3y1B3lUpBon+CJJLtCnaJVMK9TWBju/HOZtqs7bxc1IXivlNNn7e1je/8xN9+KO/0Tsf/qUOXnhHJ+WIHxAv9YuPH+rXn/JT4LRHvXvKfCh7A+jR4ydaDT2xJX+aDczPSu2VjAq0Z0OmfRehdLkiq7Sw8rFlUGTtHyYNk74VLlwqMRqQ4y61iwkR0SFW0yPfxCaPFIxbTut6sKV+2xqBfqIR2yWkAS6c9qZGIjhTlElEwNBF10seZsUx2VK9zhDYSxFS4hIRjdfmqAp4xGqQS1ONjmgU+ro2UKWV5IMTZwXbp/vBKMxzw/qI2Ko7FMkY+2jsq6zMt2hi3jQEepCwS9m+2JpvSIoY9ZHEAa+AjqfrawluMrR81Af+wnYswVFOkZRTkv/Nno451s06Gd6IyV2WZd7AaTJyzCAiiCKOsTZCqCEQca6JIoJ2J3W5Yw7PtGD/ZWd3R4vdhebci918Nsbn234+n6uDOr5zEkHcjw3rtgT5NqCMCEWEWheIYxaZQlbPhGi7nuTmG2CFrs8YU/HsxoF2bt/Q/PahtDfXI7awP374uT66+1t99MVv9XA4Vt3N2mXTpzuYiaeW+lipdoNSJ0WqVCqOOoK6guQSMM1IkxFSJtlMvTllzUCXknKAFErIRbkqxhsZ/9ZQZlfVdATMdYAZcQL4JIQahgo10NMRURJqWwUCQ5tybDhsAlC2tuXk3MBapM1BTKJTLGhBRSDAiRDzoH6xuTJooJ+wUI2Q22f4kVmwKjXQS7fvvKh3vvGeXn/zLd28cUcpzbHNijzTzmKfzR7py0ePdffeF9hXzRe7CvpQxICR6NeIkCgHMWVIMh+WKSlhHxHyPz7lf/en5Z8TRiJm0Wy+o/2DI924eUu7u/tK3BC4NX2kpEhSgqYuwXcUOlW2SgrotaMeOkBrOoDf06rs6bjf0ePlXA9O57p/3Ok+9EvwYLXDRtGOHp2azvV41emYnwqcDnM2k3Z4nQAe/sXxQFGnwhgOoAIqplVOjVy0PpKajMTUQK6mldKIAjeeU3uiFQt+RRmeVjFfk3bnHS9y+mMx1143b7Lgpxi1FLXfgOlHuoQeg1MwoIOQu86DD1Ceh/SxaIPoGyh1FWC5ffrmW7h/idt4NXvHnBYuKzaZemLZ3n4jCnbbmPxMhxZvIJ7h3A3XW6l7PBNtHzkpTcyG2nYbGwVMlWe1tfJwIDl/uo4Ro53tz1tcv+Q4o7VjjfVZdgbyoJ0uj3bTNZHl80DYr30JeVZYyzZku6/MXxfEJy6pwkgV3v3SgNDj43GFbXPF9HKbNklcydj+abjksL5HRrnbMHLXvboe23phPELkzRiReGsTHWgbA9Zng9t5Ho7yR8DTmkA/jxtCQ6t/qqlwpxbuqQb4Sf5U6mfPU5VPV7RxJofr0jGSG3NdjB5Pu16s92l2XyW/GOePXaaLmEBkYeYasAnW1zrLuZG/2sU2zxPz6ihn0q+KZb1x5vEV3LbxNv8Vbr+3+o9Zx+8Rqz03LiRvGY8XnjNMFWKe8YzeufIFPXFQt1lwkaJ6ynnR8hllVJzn43xF6Sx3csXW/ttA9HucjnDmFmb9GDEFo3YUmPc97Gd3JRn3rQHb+ndaN5Te6wmDJyZK+1gHyxpDwGsNY83zLO15rvqHUwNGfqedUbFecBydrV3IqzIyo53lavXjihS+6bmwRikbuDzB73jsaBDn2gcZz2tSb2uuiVo/sNora5g3VpRPCbdcw78FZJyw4PLaa8Vm0NgGIjixXkoknMlnb77Q0d6uboHD2Vy7kmb4dWyczUA3rJRXvRI/0E2Uk/1BNIgIovY1kljtJr6hEvLU1mdRpaDadcMkNEbAGRD6lPYjrw0dI5CAWtsL7/ng45aFrHr4J+Ty2X1vAD3SCT+0Td2R9m++rFfffFevfO3rOrzxorrZnkQmQ6GGyErRqetmCiVXxBXOKpIKUy6Rsiq2BdrTohVr5mWZsQG0UPE/Mj2/pdnuHfnfCH3t699l8+dv9eH3/61efv3PdKKb+ujzE/3DR1/KfxVw/4m0c3BDu3uH8vGETavjYzaA+KG655+UtGLDp/G0yT84N/yPeA9DaWuriJDoO0rMpwpLwcH4XjJRoewPxla4eMEenb8DHQTLZuByodJqX+JEhBKIBCWPzMZBov0p6CdJ00YILDkRs2UxRRP9KQl/rQ9bmI0IjXUhIY+IoJ6EKW2CdwQjhJy6Q5KrTBHKKbANNLaojSJuVK6feVcBNSjlpLbhkbP8VyuVthU22QS1PoQHtq0dprS78H3d+oC8qvUG9oXywJj0q57vTPYOKM/WGxtBTrTEYclDLb/kukEiuYhwFGfXKLVCfRYuzbPpKjELdXmMC+NcyKcaWAmdLc2KWkL0l8G41EJrml1VSmgiyceUf+PRO+awYp1IO1xXOE5Iwf5Hpf1ivlf/eY5lhrNCXmqBK9hJOQde4rBsIC0oz8PRHzE5tRxsBxKIsPwMZEthyq7AG1XNj/xzykRB7DPnjgpxIZGeTumpbEVCPP8U7DbNb7L5c+tQmc2dYSfrwXCiTx9+oV9/8ak+efy5vuwfK/Zn2rt9oIOXjhS7SctY6hh5z+2rjm6lA0oqrZHVnWBQH7VStyRaEEktKfJTR8G/DZMZYCPRyJQSZtEwGop4RoW6seII8JwndYuAsXYrTIRpYkghUpGgRogj2hVmPCNCQdJcESQwnp4A5ka5ufNw1owuudMv1Fnpk/arh/RLRaoIkRZc1cCkQQxPDPpB4Xp4SdHsw8MbevW11/XOu+/ptdfe0MHhTewyD49Q5DlRQyvepo8enfDQYxLwMEajbeDg0+nQoQTl1GRBXa3vqXLg5h48uf1WEYfbTT47e3s8+G/o6OZtmfecEn6BDiL7ZzZ/cmKuNcxRz1XZrCpg0A557pDDHrIDXj576rXHRtABmzoHOhUo8DrSEqzAssn22Pnf4ScEO9juyJtJg/ZUWrw5tCMm8G8AMaErKYuXC03jLJQKeQhem6OKhgJTo9DxzY/5G6g40SZ8ChAv16JO0py2Ltj4Olzs6ObeoY529rXPy92yhAdhNHDxrz97ceDNmWURuRdyFzoJ9TmwDmjlQaOe21LGwD3aQE81ShzbMjzEGYg3YmDjp4HA3NosthynYGOIsqkx8j12hvO0/QTE+KjV7fqpjn6lTLuCdk+wfIL7rDICV4HmtNM2OmejFlepqc9dzuKMNva9Dhyk2Xn8aYgfpMbYxtLa5f6d8h4p9xaOze/aNJH7NsToiNY9DekZuss+g/Nf5+J8G0h2GqORljambQx7lJzPVclkTz3PPs8GaHIZGLSWE47Pou7Tgq1hnwo/Qq3/Cv4M0zguMK1dyBqlbL8/BSrPha9EYUy34byMbZl5y7ZxlWxLX+GNS/3W2lsYwj8lqHzrJFUx1UZcUbPH4cpciXEp/7XM9puYTJ2JZ+j1VOD7vOfz9NIYm2RG5ilX60e4X8ZkL5qO+klnu8vwvf58cC3ut6fB+uvgLBd6x/PJaOMqrl+NZnSdiq6yOav8qyuybYtxvj9/n/rdZy3UFZdn6a4wf26Rm+E1A93c3t3Xos9dyx/mUHkzVdYQ14rSGrRlSXnqQ9imcNk4Kyee5WdD7jWD9YZtDPOW+3kyoozP/H56xg5tHTOQ50ZPbX6t9XTqSLV+351RVLROI6jIdVjW6sN/omNM7NY2Aw+iERrXOdgOPKgq8vHeTkzFqzEwZVlis5bzek7+6mno8fczsSfWqqzk3zrp+0LOqzY3cNOMyy5r44N5p0NwwBpyh5pmQ1E6XSrYuBCop08UbADpAiobQ5YFcf1bRW0tSs5ej86JO+f7roNmZFHctjL+VhD2Xge5f0ivrYPdzsT63AhoVZLb1jcKzwJ4hfzxUvr8yVKfPHykB32S5rd1+MJbevH19/TG1z/Qi69+XXuHL2qocx2fVj0+6fXkuNcp/OlKyAaZDv5NfL5RlNnk4Tugp3y6Cr4dQyd1plXaVe2OdHTnTfkfd/7hX/0H/au/+d/15z/533TnpQ/bD4L/+88+03/750/0j7/4UncfMp7zA+3dfFG7/EDaG1er0xO671inJ0vGtSrzzZL5nqSLyU9tHHJkjR1AW2ir+4EPEckr/KILR12XR9qupbb5vlacI00/SQJm/a0nfChRbVKiXyOCGMRhspY2KFWR7GCrPwXqJmjQ7KCtEYEsFGEIKg54Xy0TPLYkrCC3ZETINCIpAj2gFXx/FvV8kPTMV2+A9tzHbpe/i+kCmbo8IPc35YCtN1CKB0baxArqIKp8RPJ1hHvLGEtTW0xr803kkVJqvG0q/W2Yd7yUuaaQkiWi70d6xiWF9QoUa7ARRAHbCrAcG9LaYkkDsopRRChlxtY5ECOS2hERlKRWjhBRtiB0oaDewN75VvrDfTXZhXygbJbmzxD2c9FG4Kx/hLWkCE5yCqD1kbihq0IDHeQBWzIg3CoqPIzy/q52b9/Q7NaRtL/Qk1z16ZMv9fPPf6uP7n+mu6cPdTqr2mHz5/DlW9p/8VB1wQ0+HOvx6hEPQSJlD2mhw0YMTO6Rq8iqRFKiPREhpZAUipyV10h55JOTdmcGemy0PghHnHXhOQg1r60dzyzd1QaPvAg6dvoob9WFFBEK+fB1ghQBT+4mlOSDKCZNFwqNJzRpczQbEikM8nQzLFen6Kvmizl9ECqMxykvgsLGS0Sooz+CuuSAyup4cN44vKVvvv9tvf/Bt/XG62+jyXry5FQnJyst5rs68G747r64F5GdKiIrGynkgxS4YasGXjrDUOGL6AJUIaqEjmc3y+o6fDvPl15iziwWC928eVO37tyhniPl+Y6UOqWGpJwAL7XMiyjnuWagA4mfdiRyzyB13qyZq2ejxijJMfYU8wPiHWm2cxM4NpgdKGZHwHRERTZ0O2wAEYPtGMcYoEWJxDvFOpdEOTRwHbRNMTp3ViwqEkPkT5E2iTgaj1KgRf5pTIabY7Mz67RPmw52dnXET3MOdna0S98vupl4/xIitT4dsHcGKySOYr5vssI9qPNocsnVjbbYrGWO4zEaMWADaJvlzZ5Lz7xqwHmgXADvffqZOPD2ZcjP14ktKu4pz4GxUKnTtgaS1g5E7bTMjGnFcQJZW3wO23Fsf07ZCo6uFt/6S2g2ibG7HkQfN5cWttAbop9GbMceFVjaDkw6mrOxfy6+hUpcn3YyF1BN9VyHYs55Piapnk8dwZSn+5oiPs932meKcT44cZryfA5ImSv0KUxTfyXFn7MNDZQ18rlqPGZT7lM8z90RYm4U6ptAmfpsvw1Ez39SGee5XJ5VvjhmA/fexh5m6sNGyaYQ2RjvUu4/yud4DKd7p5bS2kkYrPRc2O6Ha/GMwfiMg+E51njylmsUAgAAEABJREFUrdR6tX/hefGcIBYhL53Pat8l468QXByP65THkLR7moxrWpmUtfGjxfa16axfY1t3Fe84fiY/PxK9BgrjfxHkNoA6oYj58iwU9Nt4lu15nfMuxOe8qnlPlV09d4iNx9N0ok9ptM5wfmwu+vlZsY1JTxXnzvNzYbsfrsETaYp7fZp4Rv3pQEq/91l5TrX+JUJlbdnK8Nun2+lypfsbKFhmTPPB1GXPiwnu5/E5ffZ8aDL8p3VGYTJxtjVITyIu9wi24T8vayCw5QN5NvADrX4Csh7w3cjzaABqc7w9U4nH2d7dXu841wHB0+F115Sz+RFu35T3V1H/YM8/0PNGkOs0XdHuRmmHaU8OK4OFuD+KB4T8XFFz1oiHrBlvtD8F29OdwwO9sLujW4u5bm7BG0T7LCb3WM/yc3Yt6L8Z8fzvBiV3xKpXNCylfjluGCFP1NfWqraVlBnXnBLr0tR4ivwgU6yrJiTWup14vDCPRS2FWzOxGZTYlOn0kLzvPjjRrz59oN/dX+q47Gi+/6ruvPpNveX/E9c3f6DX3/mO7rzyrg5vvq7FzovKs1tK3Q1FHEjaV41dsEfsXWYkiB32XA7U7d7S3tGregHf1976UG+9/wO9++FP9O53/hL+x3rhtQ81O3xd947n+uh3S/3Tx1/qk7srfXHMxlFZaKVdKe/LvwHUdVnHy2OdPHms5fKEeqsihyJleDFfqvjkUyjxX5a40lBogLSGedh2Vq4T8KckvoEsMTthKhN9bbTWUJl1pVFzUoo0IoXoDFXHM5pLkFtjnvvyVE/qPgs25iBqiVA7wvyak3kryC0kmW1U4xERav9Bs21SUkCtddsHvll75mO/WskYmIe+3zfgphqYn5a335xhfoqUEjFSGmNFUENIU1wqVDuQKVwLDk3gS8VOigyIERHa+EnyN737NyLo8wzQbwJqfQQ0FAnSTnhsfBW0ah3HDzbzBn06xbbetkH9bWxzUkSTyLINZJmaTNtHkiKsS7KtOBzT8d03CikMbR02WBftExr/E1TTgVOTQi1Ok/yUAfKvww1MuiEQzzrl3YUWRwfauXmkOVjOpbvLR23j52eff6LfPv5CJwupu7Wn3Zduiq1rnXYDD4ITDV1R7ERDn1Y6HU7UBw9oBquPkDfRBlpSGujMBJBXOkzQBmQR0QYoTzSHMjz9iVxijBXECG0fLl2A/6TpClQS8XwbvalwHY2x9D2N2NEhyEOJq2tMErwonSFRSkhDwaRN7kMkodSyo1sbFbJ2BnZbsAwD+fAg99wkjjGfz5SYyZYN3EgpZ3V5pszDP2h95qVxcHjIw3WhPJvpaP9IX3vtTb3/zW/r7be/oZs3X1C/GrRa0ttF2pnv86JZKKLjRqDPqbSQXEUnw32kkI+qZNLAsKmuO2oxm2u26JBXrfyCyaEbN2/o5Vdf1Yt3XtaCl1bgO3BjO5L5tO4T5514eaWO+UUbujRXzvCUE7yQDSI3IMMyzSVohZbwJlGnoXbqa1KPTY+uR7eCX7F5tGIBuQQ9GEAlF6WknJJm1J2TaGHhuVHQQFvDe8kUHczWaYEhfLR1FPiiKGryjthz2rHbLbQ/H7HbzbVLeQddR022LfRhj4+xgnpxsES3kngBAmQDNkOjY9ljY7QFDHao5TgjJWtsOemLNU/BOkqMmc6Ab4uBfopnuwmu02NsXQP2ppgzS8Y45g3boXaPNZifbBvPpU7AwboJJI8GYfOcKKJz5yS/glp0zvbZhdioS6vRlzE3Ak2Nh1YUlk/mtjaE/A/DFPF56RX2aZJtmFFAU6Y03YYRpc2p0eD6V4fajBVuLk+guD6R0GecbTjbfJgK5yjmmE65bShit2Ab3AZIn362nNbqFpLLWBWjBON7Yq1uZOwDjXMXyXXKmD3zrHxsnAPWlUZtYpPTth71pbO1o9mR20XKiNULuBTgGoJNPtheh6cJWJ4/3a6L8vOxBvr2+nAsz5PrwvZ0z/mkvqJke6ZCm5NfTQtV2OMZQa9Qe/yE57bXKNuW/BH5dQ7bfd+ir+Vr0kTOa2zVhSudwbnpl4F5bAvbXwt2Xtdgsp3Ls3jb/qG4GP9iPM/TbZuL+qeVt32+ih/76GmRrpa3vOi3a8/3q8M8VVq/6oH5FM/K8+XC9D1nScqUCxhPc1dh6jPrPP9bmcJAcMfwOsbyxiNzufG2aSjymsPwn8UPLIpsY7jPTK3blo8y+62BTwXF85mYfvbax/UY5lte6/p7hEbbgIG/SK0zCroeH/MTLtWNzSiT2lqO+klFDfiOa7rk3mZDAhu60/l4k8jtbXVj7LW559eCdeIePyy8xQbQnaNDvXzjUC8e7uulNV6+sd9kL+zu6eZiR0e7cx3wnbbPmnYXX6+MDf/ZmDd7tOyVTns2g7wJtFTiG88bRIlB8f9hbCYJ1waviTNlw5tRwdxKYLN2om1ua0E2sM7uwaOl9LuHJ/rlJ/f1m/sn+vI4qXQ3dXj7Hb3+7g/17gds2Hz7J3rn/R/qa29/R3defU83br2l3f3XtNj1d8IdzXde4Lvlpmo+UskHKulI3f4L2n/hdb305vv6+gc/0oc//mv94K/+g77zF/8rm0B/oxt3vq3TdFu/+nKpv//NPf39R5/r13dP9WhYqHRHfHse6LTMRIu1t3+gbtbJf/r16PFDnZwe884qCr4zM22Rv3eGqtpLwfdU1MSaPknWNQS8z4maNyoXA9LObV4iYpNedbGl9ZX54++6IHRiAHLOipRxqSqMkcE0UgQGSH+vE9cILlc4V2dJMpxw0mgVUED/CETAG1KTW2ZOTTbqxJEoZ/JPKSvnpBwZ0yQs6Axqqjx1+H5d8V278kaQ/xxyWGlg46eH75mbPfoBFGwjQtnx+LZMWYo0IgU01hk3WiR3UmsB8nAZigxTJRwSMSJcIg/kFYh4SlVhSpZiHyCggcJQ4y1JcEYopYw9QMLwrL+rYjNWfmY4/2ol+aScWhu6nJUi4UuMPCKC2EaWUMlHhK+VS8W7UosUEQ1wUpOWdqWg8IX2mVT6zHrLjMYnybEDm4YIfECIY4yPCTyn/12XnodRxShzw3R8xC8O9rW4wQ10uKdht9OXw6l+++i+fsHmz2enD/S4G6SjedsA6m7saDUrOhY3Yv9Eq4xuLuVdOigXHoCDBjocaXsgepgM/2phoU7XW0lU8EZ1ZuZNkQc0KZT8n8sidkiTifUUdXa4dA1UPBpsC69QK5Kcx7H1KzKtEdStCWvZpDONyHKOwiZFUih5LNQGyIGRxCWkUeLGyEeVJ5NdE/EqGRVv0qjIk6nrOuzxwX7WzXXzxi0tdvYx75S7hV649aLe/cZ7+tb7H+qN19/WfL7HRk1h93tQCmzyTJnNikpM/7pd9QOQ3Gp1ZsSVaVZrB+nYzvkXHlhGN0NH3eYHbmD/ltKLL72kV155tf0GUEcOhKMNOLcojpSI2iEwNTql1CmnBOZKbOwkyqEOu1EveK03cDwWVM8DQ+0Fy7vN77f2K6RLJtEJE+YEeor9EvR9YnGR6LnU4nEvivtQMy5dFGX6MrFlEkb05MWAp5FGKoqEiLMa5huQUxa+EwI+I/OLdMFld97pcGdXe7SF6a+FkmYgkVNrA/dYe+CZ0iDeodwx0rKIRQQZQVERVSqaallTdLigS2At27KBFVU1MmrX7BYZ/UdtxdjtK+jLmneOlXIDCk5ZZmqgamVX5MWMdZWg5r1AMG+0wUfeKNmWcxjrd7xrA0PPtxaSWLVBjO81YX/aiFvzcTsKY1KQbUDZ8srFgDRb878P7P9stKSebXKFdpqbHgMj2aZdzFwEdSDy9bpwW+WOAtVO+E+ni9uwfLT3nHQSF2GLK+AgG/Hap/W/+Y3iMoNf5Q1iXFYi8QQh7zF/yn/E8+l1uhISW9c79odlYv74jTfy29egMAH2j35Osa9LLybg+6s156Jiu3zWZDXbryhv98t2mKfxLQeUXxH2XNUu2O96WAeHPOv0PbCNsbH2cGamI7ZtzI9SMQfktKbi89FWRbuc8xv7Enmb745fqMPADDEFCxsqH8d1fc9sKDaWQ7ZNn8oTlee+rdXa4/K/BDbtPJfZWc1n/ezcJpAjrHXbOPP6F+LI4Xlqau/N53H4PWw9/q0rv8J3nFZlHGu3w7CP6RomjuUxMm8fY1oL+MlnWOc1jdcH02aK6WZjB6Xb3sASzBs6tp3iFIIW5M0e20aRTWO7bddknutUal4k2PwpjzEGDf1zgHtnsm8bN5TPU7HOLA09ujEXsUZNyAxBMzAV30FiY0Ks9QbW5INO+SA+5oeoK3Jyriwftb+z0K2jfd3hh6qv3rmlr925oTfAm/BvgFdv39Rrt2/oVfSvgJcOD3TncEdtY4gfzh7x/XbAWnTcGJIWtH1Gv2U6IIFMnTG4Q9kigU/0ZQYdfZUZY1zV4dPBz1mfd6xlA6oJfHPUPKctcz1cdvr8cdGvP3uif/7NI310d6m7bASt0k3t33hXb7zxfX3re3+j7/zo3+m7P/r3+vAH/1Yf/Nnf6lsf/rXe+2CND/9WH3znb/VnP/x3+tFf/Wf95G/+C/jf9aN//Z/1re/+tV5/6891+/YHjOodfXJP+in1/N3P7ur//J+f6Kc//1KfUOfjkxl96Zx2WEvzPTHb02KP79f5vHX86fKxlqsnGoYl3wM0jm8f0V6ayBwPVSaxNx7GORPYJPYHcqNiXRIYGnap+IYZUMlKREC9OavLxDPZCLcY6x3DddpMriWSEt+MQSWF+IW55G8zcVgO+cPPVlm7jKnRDS13J2IJdUeEgjxcGRyZqUHIxvLZ1YpWipBSohiQpJyyMt+I3nhr4Hs1M6lSSqrMs4FNHm/2GOaNQse73a4nES+npGSfnBRBXBARkgyu4Xa4AabiMG9QZp/BVoFN0C67pSSZWi4frY8rnyeDKnVbJFlrmDM9Q4gA6AMoOWrrObWDap2721F5AJhvci4RtINvzpRDYw5EIJFEDIOSIriGxqNR2uC8sQlDwX+jekx11IuUYhRjXYELo26UB35ruA6XwjaCE0d1CCjn6empBiZddFnd7o4Wh/vavXHEBtCh/A8+P+ZD+XdPHrDTe1cfff6pHvPRPLt1oAUPonxjT/7Hn4/TUg/7R/oSLHWqOqOCRVbM6bBZaAipT9wyDfJ9pUpilUGuGWWiRfCi0UJOWjprcChQKyyVImCwT9AGBW7BVc91VCa/YafgEhFbMdyZCH1uybctrJJsZ4ylINGkEAkpIiTOyoSrtnN9pvIRigibgaSUszJIkcSpgR3S5epEq+VSvkFy7hTo7b7iwY2n9njIvfTiyzo8OFLuZvLLMfECuHn7tj749rf0wx9+X9/97vd1eHhLx09O9emnn+v4mLEh3Z6Xzgp43Atj7/wiiEo9mXpSzjwEU2ueJ3fxzYvdo0ePZJycnrCbv6eXX31Zb7/7dR2xESWOhw8fC1PNeBlJ+COrPESrB7NQgKkTwEYAABAASURBVOfZKcNy08Au0+gZL5fFfEez+Vy5o72MsThI182Gk0KSxTklBegp90rMp0414UOMwDc10K/YYCJPplpWsE4CjygKgwTwdgTilVZPQcae0lgRHii5JlAIM8KNxL2pckqapZkW1Gn4N4LYR5JfrrYxCGkX/KVBBgsEaOtX6FCIC3VbLaPY7CdaCdCAwF1ZTdf2Y7k1kfyJU0Ye9aXT8Q3CYes2YYK9y3BjnTAWTbLt+KiwoQ6UzoFnHs8Oys4HND0X+zdMF+u2YF8C6Tpo7SZmo8Rz/9j/usCFekR7CeKzCcxcgOUGYreZJur3Retj4jz7LIS/PjAew62H7VzhnMwaC9JZmy26DtbtH01Lm6/uiwmjfLxObfSwWuLydWDbc6BOZ3tORsEy7mC4rRNb90Ntd9GWHLapuIz5wCB7nvNpHpXnnuucYk1tHCcHUjtOoLg5kTXfjQDGjYJMZ8CcIVO6CER/6nMrJ99j22111Wftden/31Dojm2Mo87Q0hG+bgPR+tzcL03NhZNAZ87XKTcHXXkPe0xaVZ7sjtUKXDyWWwhlTdD6COvN2+8amOry89bPa9PrwFU8Lzz/XJ+hdfunGFOfTtTyid+mlj8Lwfv6eSBNHfasqP8P1jEH6hXPU7fI43AVrMOteXk9Y5tGEY60sC5gneMyc5Q9CObxlowAbe1gehH4TPMLts2Cbeqx9nqpAV/rplhU1XJyPubPMHjqAuewBkkNEzAsl8AMJDgnfmueguvHFNnQ2jjyub0rVTKG5jN555ZL4R6sYDCK+JpSk/esv3vqX7GeN09Adcy1BWv5g52ZjsCNvYVubeHFg7nuHO3qRTaJXj461Ms3j/TKzcNxQ+jGDb1y40AvHx3opYM9bA70wv6ebu7OdbiYy5tCCxams/VGUPuNIDaDpg2gORnPJI1laUYurZwEh4L7Rqyx5X9qIe1oWXf0qN/R7x4W+R9e/tknj/TLT07063s9m0N70u5rOnrpfb302nf1Ohs5b7/7r/jh9F/r3W/9rb7x/t/qXfCN9yl/+2/0jW+BD/61vv7e/6I3v/Ej3XnjQ+3celurfEdfnu7p43uFTaYn+umvH+nnv37CptNK9x5Kj08WbEbt6rTM2QSSTpkI0XXa2dnRbNbRpSstT/iC7U/he7WDAfNYj3yI7gB1HD8W/gHUvlOCscSKMePKWUcUKDFGJaL1SYQ1N5Iry/jWre/ASKEEIiWe0yH7lLWNOAKpGvQHHY5L8EsxaMlaHBtdxMSbBrWHuHBCyVUc4VLIVyD5EhG0JSmnrBljMJvP2rdco+wtyEZuO33nDa7pu7LS3kTcjH/2dyebP10O4iSloF+QR4Q4wZSxqThMz+AejHBZwlUhKbikHAqQwhb0BhtRK+6/gfmidow+Y2cEkgRCoZFqTQNJ6OywV+WB4G90P48KbZu0tosIPNIIEnL9EcjANh/NydE82apcbkhcsW3qrUsQcSpSPax9Ie20FlBfBBTbiEATcJD1mdZUmRulW8w156bZ2WX3dH9fs/1dDVh8eXqs39z9nT65f09fnD5W2cfu9qF27hyp7mctu0FP0kpLHixDJ1Ww5JY8LSdaDadyv+VZqD0XQ/Jv/HgzqDAYdUYFDHYw6Ia8AWTQaDenMBruT0+QsZFSRBDSkIL/Egga6tIIXfuY6hgdYiTtygRpdLxYY1sxNrGpXWQ32jWdONII55PIKWhHjqScO7UyuWPR/Jq3bwYLgOuICKUcyinzsCparZZUWZUjq+OGqnRG748RSfv7B+yMv6CXXnq58UlJkRKakAfuYPdQr77yur797Q/1rW9+oDfeeFsHh0fYZI2TPhRYuwXcf9QnmVIhUsdJ5Blydbav5CokS35iYZ+d3V298vIrev31N/XqK1+T58/x8Ynu3b8vv9S6+Zy6HIcJISgPVMenCXIdHk+3h8pEWEALSCgFFCEs+RXJDg29AppwdjMxU2Ku1Og0QZm6DPoqmFcJQ8chHCezyb/rCSKIxWs4gTBambqIza4NttNp2Rnvca7YGIIaQdOoVVSnTpmXphR2I1dTbot1O9QOqyr94UXSAPWWVE+sAgZ8ONuiwrz7Z4LlDUTxQ6ZMFKF9z+CsRmCyOW3v/JuAQuOhxeOCEJYMaAz8dDabqYDWrOtpchyompdmaWg5rWW287i13PGz/UUgxk+6KL+qbNsNYBzX/XNd2H4cMzIjR65XnlY1+HKlxXMIiVEnPMUNtWjO9fGUOB41g+nEXDszijP2D+Cc5Rk2bVqL2hygEe5jj/nTQQprH7grT7fBsDK4d02vQqRMO/NVqjOZ6zorXYMbHSpL88pDbxvXcJac+FNydqwpRmAY2D0d4rm5BYm2PieeGT8R/wKUuA9LA0Op7cP343Z54sNj8DyYHP+UNIm+SteG6CddeXgujPD1ShOE1k2gyDmVtinidm7Lvpr388p9bzT3Ky7WGVYlPeU/2sjZmhrb48W7yn7XxVTPde1HO7dz5J7vaj/jzMvPnbPS83OOZjy/5+/j8S9Rk+/X3ye3p/g8I2WrLmJcv/Dq4gXgZ7/LnrOFB0hB5u+qkZa2nrG/Ze2dTQojr6Yz7/H1HJvgeAahiEg9+DiGYflkZz/LXHacpuP5bTpi4IkOCNTqxrhRNl4aneStfJaPY7W2UDsm7bXWZM2ffKCcPDPhya3lUXKzE2sqvxAqtACv83olUQWrzQzNWuHcwEfoKRtAywZvUhWeX0X+NFokabeTdqF74ADcZFPo9s5Cd9gUunOwq1fYCHr15k29xjfZ63du6fWXbuv1O7f1BvQN6Gsv3NArt27oxcM9eSNoPye1TSBnUpbKrOc71sQdG0Edbe3YDRlR2nq24+HRkXsGEUm8PKQ85ztvT/6zrT4d6YvjTh99dqK//+V9/d3P7unv/vme/umzJ/r4YdKj1ZG0eE37N9/XC3d+oNff+Cu9+/W/0bvv/Vt9471/r3egX6f82hv/Si+iP8ROs6/p0XCg33xZ9Pcf39d//eeP9X/8/cf6v/7hM/3TR4/02X1pWW4oLV5Wt/uScnfEt2bHD7d7nZwslXLS7t6OgvYUf4f2T1SHVSv7N/yL/4c6Q6UcQPIgDquKTVBIFA3Y4nJTs1atCHxCk1FcAPhtrjBXnrbBB13jCr4Ug9r9vdP6FL7p+M6qKliqiSNspT/KQZWqxHewVhctNf/7IIK8UlYk6FYAlxJzJvmbFb2/W+dsaM7mc/YX5prN5+pmnXJOyrMEnzSfd+rmGUCRZXQRaj0SnnLSyJMv4saLsR1R5Q2fM0iyEXo/l2xjXSbPLid5bog4PRtA/sunYehbn5RCjxg410qAihXjX9tQhUzXgSVstD4wa/d8YT5VF5AH+qA+WHljqJKL+QnOx8CM007bGK0sMRdc6E5FwHneUW4nxQgurWBroxUkxBFhIkgDrVHo/EHXjoJusZA3f+a7O+r2dpUpi0E55kb54viBfu0/+3p0T0/Y2Nnxb/7c2lc+XGiYSas0aBkrlRkJzEPRhYYYtKorsFRFz7MDKvk3fby52iiDIVoW0A2ClAwc3JmMBx1YW/cRfUzWzUjUA00G9hQVEejPrCh85dki+2ZkQjzN2FEnXZVLgIkheOfoG8qgdfIRyEmfayiRU86dvBuac6acmlwc9hlBYesMJc1mMzm2fyqQ6CPfMPNuroGXxcBbJOeZbhzdYvPnFd2587J2d/bpIyY3j+yykjyxV9gd7N/Se+98Uz/60Y/1wx/+ud55+10dsDHkfu26Ts4pqK8yeQv90HMzDENRm8ye+Bh6AltGUxQRNLNqh/nx4osv6p1339Hbb79FDnd4eBbd//KB7t69q6VfKnlO5E7iKl6CphVKSFEd7SughcOG0/VVl2EK4IVYgXghTeAVyuZKUfbLK6Sgbxp4wPAkUUPK5JnlB5A4xjHmJidO5YUnLZW5m1ss4kQD9cUa9KRAbb5STeTpMvW1WMinMyeRi6hLCgkMknOnLt7yjQ/KhECn8SA/uoG4iVmXiJxEl69RcO9BkR9eA74sCWS4vAGRGs8Y+1emG7BtMlOiOlf7eVwN63AjrqhXWIzYtBPlhqcr6KLRBp6QI8/VcsdCjMd4hWmn6zyDa78aAy2aUOCfhcluQ1ncOR86aWyAU7gOWoZnF4ZO2zjTqPXPdvn357dr+GPwzo04bu9WUoWWGPLE2pJPbIW5LjBllMd5WdZxz6jQnYftDVfdcMlninXmV3HwGG7g8hZgxzHg/h6bmtb3uqBZ1zlGP1+vB+dSmVutgV9RwXiv2yiJ5gIoTCAyIJfOyjy/JLxCEC1O4nkxgqKe60jPZb02po84r9N2O7Q2Uk8wPteF/Tzu14XtWz5TXtehdiIvXRe2v4RyrtpLagsu5oLsomi7jPq5TvfRRYfxuav2/L6oa2XazFKI+0NXICFLyinRNSNg9H/HY7ud2/wfkqvHYnxfeGxb6TnDFfr9efCc4dfmfq9eHzjxvPIz67poExs3z69tILp8rrtpTTb6SpAGFG18mEiwSAtQe8o5th1YDVEe1wD+TXPDurau4YFr2tqLZ4vBBbEo2r3BdbUyum1quwaEBWbMpbRxctxC34wgHL5lbTfalmZnfkIlxuhXmCo4UHuLCescDCK195Lb0ICOs8kwt3oDLwGbPwrzLK3HNV4vloYDMC1sZBSdLlc6Xp7q+OQE/lirk1P1lAf/1gq62q8wPlVA/edcC9qyA7wxtM89fcBPH4/mWTd3sl5gY+iFg7leONjRHfASG0Qv3zzUK7fZJLp1S6+9+IK+ducFvXr7tl66eVO3jw50uOiEqzKJBon6N4Mya8tMfYk1eIBisFD12p29EvW87Ffa0ZD21MeRlulID0539OkXRT//7RP99KMH+p8/v6f//k/32obQ//jlF/qn3z7WR/dO9ZsHSZ8+6PTb+0kf30v6+We9/sF/2vXL3+m//vQ3+j/+4Vf6f/2Pj/XffnpX//DRffwe6TM2k47rAf11pD7dVMm36YEjifrz7IBvpj2W/zvyEb4kj0xRTx+enByTL9+izMbwaDHWlflBAOaBLFHhg2vwhz/zOfi+M8RbOBrMiaNQqmCkzdMfNC0Cap/VF2vWDMXGFRhANa0ugsjfh4nxC1T2cA61xUPQhO1C4fnPZ3nWKV8Sa/WRl2t4lo/12wga4PxNBS8fjreOHQkNbct876Sc1YHFbK7FYq45m0Cz+UwzvkE7Y95pPptpBs1dbv3icEpqkcMbH9vQ2RGw26BafEiEPCoDbFjvfs6Zd18Wenqbm7Os53TxfGBg2vc4fYEKb9uMEPPBXk0OjykKn1XNB0HT4RURigAK+XD/Wmf+IprFuo1rcyLYirjOyaxjGdi5OCEmhxgl23XERhcojbqWVMpn5ybk/GBfM5D397mf5hoWSSds3HzZP9anT+7p4/uf6P7ygcpO1e2vvaD54YytIB5SXEsM8gCxz6FulkBWSkmiI4cM6NadAAAQAElEQVShcgMO6gcKEnYkkxM0KQXALoBSVjBBIqARikh0RNC52tAxgjYHZpJHew3nYCVdpxpuaONG3uUJsg5Ll0myriEo0nNnRFDOIIGJOjeRm+NUoo1Agk1VENcp0QQJt46H82yemexZmba73eJBw/iKTcgRTKoyEBeITZwuLbhhFtjPtbs4YMPlkPKu+j5RzUz7Ozf00otf06svvaFbN+4oa6GTx0t9ee8hdEV5rp35oWazhRz35o0X2Qj6UH/9V/9Gf/WTv9V3v/UDHeI3W+wpurkqia5WhY2jQSfcFEuw4uHfk2ShX6p8ZM13dvXiS1/TN97/jr7zvR/rzbe/RZxXeCh3esIL49Fyqcf4fnn8RI+BGNucOiWoqEMcnqi+4Qb4Ahy7Uod/8yagGVlOUoeP+27u/lsjp0QsDIjV/MhvpIMKD/TCBlmjbD727Pj7hW69PYJLwj/w1dZheQOGDN2WRvTLiCZE3+i5S1IQ06KpXe6z3n3XUNTTJrfVqGKMCzHX8G3R+oJ2tFyRN1nzKbyuiiq6M2z50t/22aCVz/TOp4HkptRdpkh0X68B8rFvg3mgybvxUus7nR0WF8ZibK82fdhiYGYKkce78JJu5ZQpI02A07IJoj7b0XVwKDmtc/ynoeWA3TlKga4U65azulwfaDLsfVbXYlsKEJeuBcwvnAS+IPmjFJ0UgUwmUHQ3NTI2bs1C3OZrNWAdzAS3K89KR3kOnQOWk4/H5Tqw/dnYMceJse1nnW0Mjzvq9fl8fVoIcF24gu0cruJts41ohXTpHmjiixdyccyL4j96mXqeN2YbT5yc30Ug3rTP7TUs85yqdO510Xz+1Be3/XlwnXyuinfRb9vmoo6OutinX1W+GMLjsy27WG46crD8Ippu6xJJvLPEbQXDCePCMxFSmwPicO6Qa50tl9Z+3+PXAG24VuBrGDlUoW6DxcE5D8/Z8YE5Wn0V73acC/CnLvzfIH7rGV/WuXjcDTFhaoN4t5dxfYKN+6gBvqwBwUaMgjaUR8am7HguW+D3riEKzZ9L0xHE8ktA6XGc4HWU4fWQZYX10IQK33LDxzbmbWd+gnOxXwN1NrmpQS7jumzMjiJZmpcG1jrFYO3JYnsUUp8N2E/RwIYP1cq5sDRmI2IAAkUsudcUftlrxabPEqzYtOh7Ni34QWoBFbD4Z8m0VEKXscmsL2fwM37iuzBYLe7wzbYg3z3WU3t8SO+Dw52Zbuzt6ha4zWbQS2wGvXz7hl6+c1Mv3T7UC8hu7O9of9Fpp1P7Dfa5oHRSR+KZtgRUtZfb4Pb0fIf4f7jSa84X4I6GdKAhH+m0HLRNoLsPpd/8bqmfs6nz01/c19+DfwD/yGbOT3/1qP0p1z//yv9u0In+6VfGE/0jG0b//Rf39H/97DP9Hfh7No9+8dtH+vjuUr/7UnrE5tJKN1s9JW6qJjaCvAFVdphbc6Vursxmgp9vqSvKqSilXsNwyncNfTksJfoocW3jRZsqmy2czGE0HlR04lusgTmu9tQLrqGzw4YjQqb1TLXmKhmtWXmDYOJNq+tlwyCImlImxwQXqiTieaq1b2AcaCDPfY5+8XQ/0nZeU54jHa9Pd5o0Y3sjBdmFuDQ4XqE/WjtowyYaJuKIHG3zZ7FYaMF3qak3ghoYu9msU5eTcoQSscURBI8IuAqnBq2PoBSJAnBsI2Wk+AZAw4lf00uOmSLJtA1t00redBPj4bwLY1DYs7DMfHU/YYcYk7FFmKoyRyry1mYeDBWUWpyRIkKJdrRcFCrr8V57azoCnfMwDXKc5KYtlzpQT8Uq1PLGKBEbgaYjYKIJAk6t1xvzjIvzmLCpdnbzSNrfZeMna7XIeqQlGz/39bO7v9FvvvxMx91Ss9sL7d3ZVdlZqY8T9TqR0kopDwxcVab6RE/xDGInOalDkkunKJnMgocX5pI6GjFLWbNsMOjwWQl90BRQExRgJzhxVNMqEV6FegqyhkAWVcVAXoNPB4MbvUazwGfYQlGx3frqsFTd9ETRuHkTipSoIVTZqKFaiZzqBIdVCCNJCS4UAUtctbiuYZ0HOTiu4dgdO5w7u7s6ODjU/t4RN8QedWR2+8VDqsLPlNKcYB19uqNFt08NC9Wh4+HbsalzQ7dvvKrXX3lXX3v563rh9uvamd2g7+bESM0mlRk9v2AM5tJqrrLELx3g94q+/sa39MG3/kzf+c6P9P43/0zvfONDvfnWN/Tya2/q9ouv6ujmCzo8vKG9/UMdgCPmxU1+anD7hRf00quv6muvf11vv/stvfX1D/Tq176pw5tvSLMjPThN+uK4131eYo+Z8Mel1wm0kn3QlznNFIyzy4wGoyNQNNA/xVBp/1WuNII5U5TgO4m2pIaUOmIkiXiVD9FSRY8nbAUKfVDov6Lim7FA8Xc87kvs1Py4mBnBeHpcz2RSSA3aPgoF6iMc9SQKwiY1SEmObxMvKHhX8lIfQGlY8mJesjAw7cnJIL3RB6eKbCo7jnlmDosK+gd9K0Mxc/VqtJVLi2G9/c5Q8DVGf9uf2aQxhtYHceqaFZpyEThXZM7RsI0TcF12S75cQKzLZ3HzWjISqiSia3K08xHs49iV0R6tx2uhj9UwlUf6rGtF+TSgIgfXfwbLJvtCoWU4MmdGX1G2Gtc/6cmQMARk58ouYMrf9E+RhMfmfFzyoCd9P7tO6xswauVnUL8UN1jHcJypSaN/4b41dP429bTZwmiLzbn6BnwRbNm1KfSMsuPgQTZlA8FZNmF6ZGxTx90uP4vnriSvAgSgDKjvLfeFqTHxpsaz+tR5Oe8JU9l+zwP7O7fzcLSnwz7Pi/Px25OOCq6mbneh/9sz6Dnptp95w3FMDfMN9D8JjKfnxsh95bXK88t5f6Xp72UwOU39O5anu2Okzn+Uey6JHipXoj3/MZxiTdTWiK912seGEx0zcJ3XAMbu5utgjEZNHgsDFvd1u0at874M6yw1NUYv59tArOm+JGQ7Pb+ui+bw/yMX98fFpkyyyrw+p+Mj2mXrt2GZe3mk4ll2BgarrU3GvuU+GYdiy2aUtflAAMe1if2M5gczze9mh4Ep5u00P2BjjM85niwI/fw0vBYbWINuw3LX5QD2afWwcVPXsE9xDAxsS5Xrd21ptMmmzRzsbDuhfbjbAb1Y77EIlWUTBhaGvg976po2fVgqt80fVOu1Yq8lOffsEvX9UkPDKfSU+k+lAtjwKctjVcBPelX8my0nj6EnaywldIkNorRcsV5dqaNO/8nXXpd0OJ/pxt5CLxzs6o7/HaGbR7pz81BtE+hgX0e7OzrcnWsvz7UTie0dsRorSnRWol980nRycn935A20o57vi9qxKbO4rTK/rWW6qYerHX3+MLGBc6KPPmbTh82ff/jZPf33f/xM/+d//0T/9e8+0f/77z6jfF//+PMH8r/r89FnS31yr+jug6QvT+c6HvY05JsKYvIBqgIv6lF3yJpgX8MwF83UKZ3a06EDfRd8mS7mnfZ25ponqbBRdkof9atT7Bkg/yYJDfHH+0C7xjGs8gStfNjL8EudFb420PqomAE6ofIBAoccX6Qw50/EruO8UCq1qmAfEUreKOB7RpQdr1Q0+Il6I4WJ/thHpa7tmJtyq9cX5+B3myf0Gapz8/OBtsstKAORRn31ZgUyIWGykH1t0CTbVIicZvEpqJyzOjbsjOx+oD8iQq3riRPNx/HtE8RrgvHiMTQo+bs61vZBWfBGMPYNk8xKfCKi1T2j7tlspkT/tznADdrayPhU2lhNAez4PBNRq9TK9EXxRhE+zXc9FyKixc60LUWW+6LSB4aI1aCzIxpLUHI273YIvoLBselXmwRzIUVSSpl+sOVo1XTYxrqto9TeY7+5PMKWF1HHrrY4c/Nzx7BfkPUkBt07faxfsfHz0Rcf6+7pfdWDrN07+1rc2tEyjtn1PaZZp1KslNnx6ShlGphIOtExmY2TrnbqNFeudDIf0EE7yVNtA4gOmudOMxqUecRkUgl8AhuCSq2ZNNYtQyd09DHTL4CorYqQZ0BSoqiQSwNlYVloS4EOlEeM16La/qMaMWZYWFLk6nIOJTOKcbDbAyFTaQLCTxwehKSIrMhQBqgtMNAWBq0SsVK3wFCXvBN4+LCDPmOX8+joSC++9LLuvPgSmy23FDHX6VI6OSnEndM/e+r73OhOd0MrNleOHxedPgndPnxN77z5HX3n23+hN1/7lm7tvyLxkCz9jtJqT3uLW2wI3VQqe7wHklaPpYr/wCZQwmY33dSrd97F/8f6m3/zH/XX//4/6S//9n/VD//yb/Td7/9Y3/zWh3r76++xwfOW3nrnTX393Xf03rfe1wcffqgf/vlf6Md/8b/ow+/+WC+98g2l7gU9We3qi8cdD/qizx71+oI2HHdJq8VcZYdZkWjS+gxoWY9Dz8KijyL/wpN/u6PAVy019CdsZI0Ylkse3v34IqVr6D7GI4GO3oUq0dtSJu4MfmYaEtUjS0gQcHpccMdH1G4fo0MzxwbUuYK5GurUwMRKaGwdeGAo7neIpYnYtkutzHTXije4X0BLXvynpdeSJ8QK9RIcY+XfiHp0stTjk1Mdg1NeSAM2dR2brqBN4mUqFgRiA4eaSbiSh1GgwwYFfRntiO0T0xbJ1PkM5O7H9zZWGA5YtQdbKes+xQOeTqb+iV/Tfk0hKPHGp9kimCjxULSTpjbabl9z3NcFmC30GF4b60p+lhvmnXNP362oc0XsgRfLSMe+qEVtnFHZpQER8RLQc6A0W9d3FcaYvkqVBlVquhLoWhMuUuztbYx9X5hza5C8x/wi2niQVX0OCNuLsP95GclwOn/nyvTRdYFb62/7boOHirbheI69be+2u5evguffhKZn4je61Tc9i7cCakM513+YMRULoKVUNJZFrsMluP+vGkPcxt6DmfwL882o1Dag3W6z40zABa0uwe2/LjaxqXyc18O61pH6WjS09jD7qWuq3fVOvLMc4Zy3eumcn9t0Xbiuy204q895b+tdbvWu++669dDsS+NHI7dDn/G8y11wXU+DMzynY5DqOic/Rybe+V3km57eLyTQ3kGmwHU+CxWfSb/NT7IWgjw25cYUxmaEi2POZ0YVJ8tGne3MGbYZMV4tA372QDyHPDPsX8jL7dzAZWwKsXs6/tKzB53rvA4w3ZzO4zo+o804T1tuLZ+xXOGvQpv/03OBvMfxLfSdgKlhfsKAfOJNz+s3SW8xlbrdhi3R/2PZ9oxjLpi2RmzzCJocGezmnWb+Kni8LHf/mE6ojIO2UOBHjNL27HhKh04xz2KpjZd9Jp1dzZuWaWzGQlt3WVep0zGYxu354Xlv3mLzIwprIzW9ddvw+34dkhpcO3YEHFibTLC+8kIryBsIcP6ewY/13cA6pQBTo/E4+B4r+FQw+jGbeRYNrG0GaA+GjY5YJF+pT8kDlBRrWqjf+fbU4U2N5bJnTdxrBTV61sVLlrdahwAAEABJREFU1pOrLSxPjrVkbenfIBrYEVmxEVLItRKjdQhrzsrm0QDKkm8RIPLK5LRDvQfzhW7xDejNoBcPD3WDH1Lvs4Gyy0fyInVaRNLcwHYGMrIgzxB5a0ZLEuveRN/ONfA9MyS+PxLfitrTqQ60Skd8Mx7pmPKD5Y7un3b6EvpwuaeHy7ke8oPqR/1cT+BPy46W2iPOgWoG3R50j/XLXD1r9JNeOgU9bSviIJ9EHnCqfCSUVU+p8G2ZGN1OlQ/HJX3Sr1YqQ2GNP2YuuHHehOpgWSfhIbyFTuuj0jpDbebWtTSg+GFXG5IqN1sDZa0R0IYySkQsEacyDyIhCyNom2sYGKrBWvkIDEJhdgsuPwtbpk9jyaVSy7aaT3ckSGG4rlV1TU3Mn8Gc2yE6sALzQYSRSkGKEaEEYGW46YX5VusgHwlhpo0GZhbhTuQC0KFqfmNc1JZRx1SmqIiqRlEzDWQfglDSKI8Qp8aDhjf/kL/x8yxrxoZoTqGybnel7srYVJfhC4CVy4jlpo58VaEtDcyp0hRS+D/i5ZyVMiUqd4xCkKoxM/vDbp3WuDhReNgW25VGUUQoETciJBlqwSrtcbGJLSpcfOLfDNzptkFmWwMWFRw2qRW4LLPaB3tl9/fe8pE+uvdb/fKzX+kJt+/saKGjV26qO+g05KVOh1NuRD4pg4FsizSoBgXJssFGPsHAJ0VkkuamgiJRRCg0HjElRccIuFMaUAdWBqzExo9BrqrIuYwyeJcrRhWeCptK1IFI/lApSGgmxVCsrwFnUETrK+EaN1pOpaap7douHl/hW5VsIsFrcwRcIAEheVJqc1TKocyEMHoeuo8fH+vhg0fUGrpz5yV9+MGH+t73fqBvvvdtHezfFM9ueUMi513t7tzQnZuv6e033mfT5of67nf+Qu+/91299so72tt/gUk415OHvcqKh/TsQIvuSLvzETuLA82RZR6mQr9iN+LJ416PHi51zIbSbHakw/2X9NILb+jt17+p97/5PX3vuz/Rn//wJ/oh+LPv/0gffvhd8vpA77zzvm7dflWL+U1wW7PZLYWOqH9fKx7exyedjp9IJ8vSNjLcTzWSikQ7uXAG5ZSSDLpJ4b7Eoqzhl2PjU2k+VaOvKez5k2FwDM+3jCYTY6QaH+HWr4FaVApJ8jhWf7luo+WRFMi419Z5Yb51BnxgZwg6wbm5jX0pWhL8lJfSiXmEfRIvPWmpwl0EeCFbf8qL/MT9BAbseX60vNx+b3wskfEOY5OnNBCOftY5UBUC4ZcAlJzqhOLyCFhqV4PrcR2FgAXJGTQaYOy4DYgqNq1S+Ol0eyfeNHHfG+avAiFHcRpHp7bRyYzviILWcF6tXgrOz/XAOoMRFCwbQSzmEc2dhuErqdsy+hbqfhaEnqQ4CzWfQZRGoGo2Yzxd4t3PdHHrOrdlgtt4EZPuPKVWAlwlE1lcVa9zehqusn+mjPuPDKjp4tW1n6HVxxxv40ChMBfqFbDcqNwNtayYr2DLzrqCfEJP24c1KtQo+PYNA++eixCy82C6kL+o5QJ4aQ+gR7MBdfRrXN0vhTEuxAPYbY+L7Qfa/jxo7eW9OZADEcfYxHU7K7UYU/6tb1sfu4azvreN4X6a8rG/y0azZBz9HrwOXB/NeMY5kOcZCrm7vrrO93noxXx47J6vt7V3LZp4U+r0aJYtWuFdNtyfIwq5qsG95jEy3EZTY5TbS7QAoCzMi0o8xzDdgLGqWxgzw6F5inrO+mXjQ5zqeMBxB+Z3A/KBeVzAsOZdNl+w6dcYbUuz8NW1TTm4bHujkIPpCHqHfvIPVRpIdJQ//co3i66LgT5wJNdfyex6KGR4GQPSq1CRF/qsbuKXrf69qq8n2fYzZZsftvwnfoxZqON5QO+2Hn06RU3/t3sW1rHdX9eF7ZvvFAPqcbf8MkRPDet3DDyGntd+h/Iooc1qaPxaZ560zt6VrcCFeri20/6O4zFodXoswAAmWaXfKmVT90Uhk8nWNhW9g0100yYLQYBLp3PcgnOl2CKbh+G9QZsQOr/Jn6JVZ8DY718/A0eQIbIKRrlan1WS8ryf4lCkv1KLYzvXYXoetLKM8SwvxDTMu66xDmyI4vIG58qTf2nt8XOIkKTBIFx4EBaSmmJ7s8MobW048EPHQaf9qmEJHdHLG0RLPiB6ZCswsObsW3nUFdaew3Ipo7CBFJRntMObQIfzuW7u7MsbQUd7O9pf7Gp3NtNOl/iuSJqz5hqhzQ9ZszNP7tOiFclyamBzaMhz6I56Nm8GvkeKsTjSwPfJEtkpG0Qr+NX8QMvuQC4v0556MKD3xo9Mux2eTwY/UFbHeljyD1tP2cxZDivGTCztk2bkGPSzN7zKwE/T6Sfn1uGjPtSv6LNVaWMvr0Frov+NrMLD0n9hkcqMb4BOTU/fwxC/gKFB8khVUQD4YlOJVamj1owYEFfwRjCeI8Q3hTjKmlZsiRNVkQEfMZV7ZljDvKyzdeBmSl1qNLiGxHUEnb/R6bmOlkWptOWy21SDbZqB7TCb5Kbte525U9EZlhnsU9ArSTklxiZDAyqOyjgs+b5dqbBRFzxsgp4Q7Q/2ABgQFZ4rrs+9GxFKQQza6rgTxGG+2TQ+lLZsBN9gf5IJ8gglbR+O23WZ7+NOkR2JlpIDVzIqpAIoOxe5fUgr+VZk9JgapVzWqNAqxpdqEvEy89F1OM8Ww/5ryIeDmD4FFdvS6rJh0CJAX0RAqePMLWADPeTCaU9CUH31dDqzQVixdR2bULE/1zINun/6UJ/c/50+f3xfT8qpZgc72r95qN3DPcUsNDAx5UmbpQCOXGl49UQwDanVlGDoeJG01nxAI6KpxWE/iETnNdBonwiwIUXOpucSawhNAClxDWCJOEKJ+pLlkSQ0zd0bSBIl245wST7cERjVZhOWkAaCacAtocgJ16Yq1Odoa86IFp06aZvgRQ4NjgsqMjfRslrFTTDohN36nq/8xIfxjZu39eqrX9Nbb31db7z+VsObb76rt954R2+99Q298+4HbPp8qA++9T2998639dqr7+jo8I5mPCwrGztD71bv8BDc40ENFnvaZfNnnwfuDg/YGZtASTsqpdPqRDp5WHTCBtBw2vHo2tPO7LZu3vyaXn3pHb395gf6+tvf1rtvQ998X69T16svvsUm0de0P78llV2lsq+02qchexqO51o96XTyqGjJBtAKMJFocadE9PEFWcZhlRRMmkDjm4MeMydvurhfBgk7bkbGsXADNWDEc1SGn62BjYEYXylTZjo2fpKZBnMx0LXTgsYQn9jCmmGgLsqWF7UcxDHKne8EhJyBT2BXoVof0/x17h5fv6CXbPAd81I95X5YYcfQqKfOHj+XLT/t6au+by/rFfy4UBAPxmEEMbwJZFhvOmzZ+SVLeObq1DD6rKzbQp0+rbfdhFZG4TzNj/fr6NPaTChT0W+YbfqmkrsMC2lD47E1637UOAJoJyG02UNtZN6A9/hheOH0CCKyzRqtTtsj3pyEK9wratBZfhg4769CsT+2dFNr4XVobTnQt1Bc2+l63H+FkgFp5zbfBOuL7Q0XTQ3zE1yuGmjP9dDq5uL76rlAqwsQMH021tnRZ5umm1+LzxE3HBS3wTaGDUyB2+fiCATrMW5l/Kxv7Zjyom1yrDUm3vbB5SKc3yS7yFcWEw3EKvDGQD1GoR7D9x5p2AK4d54P9q/EckzjWbx1hus1Rp4W2v8CrG9j1ORjTu4rg244O+nSqWDdBNx43uNH43zPG5aZGpd4+sX1uQ3GV/EV++16zVu2DcdxGw3ztvEYOcfGX7j4HrV+I163jSa02qw3KnLLJjvHM1rZm14wUx70APdWuYRRriYfmBtDWcljeR2Mse1LRWNmMM7oMmxbsHF+Iwp1nvmOMpctH/19FT7MjBbXMcTabJShpf1n/EC80dd2z0Ih5jZc98Csvy5s7/iu23FMjWfxZEsbRI6NtMsYp7FN7vJYEhkaZTMWcBvZed52hmt/Xoh68eEmqNugpvoM4IH28tW5j+0cYEf4t9CfFetqnYg/jkZhXIwKdf9chsddYzvwqmBYY5sva5l1lvv+Ee9s59t45tLEm7bsYZoffdODjS+x/FxqfQbvB4xjboBtVY+mkJcjSUH8kDQhUXdsIGHMZSRUSzGDceZPaxfX52ijvpk3G/GwONcvGPjZZvuRijUSuSDfxMLdPhBOktu8j+CRWGdM9mfPA7m5rV7C0b7CyIx52t5wP/FpK/8GuNHTF+6Nsxj40Efuw7aeY01XWAdWqHN2e4I1s0AyEmvoNFeCFjAgWynxA8W8BjzJnJasEdIx5RPiHTf0erJcgVN+MHuqlTeEQGF9qYaVqn8TiPVqJo8Z6MCMGId7uzrYWfA90WlOnR0yy6237ZyNpTntY0tG6k8Z316ZBXLh+es2LyUNGW3DXKcx1wmRTFd5Rys2dk5nnZ7kpMdZOoGu8lxlsaOK3u1lv4YfJhc2fRhDer4SW6lX6kYEvOgJY+ipkUFP2GXnS3917jvqFBs76meapR02ruZoqZA+q0OWN34Gf0OBVBbo5qq1E5+AUNfbM9b0Exv2xagDNZCTW4x/73+ag3x7LXRKebnKbCh1ytTr+jOc2ICiEYqhimYq88GSc1GCBrTOiAktPONL6lWiis9GRQ6llBRBvmQWxEoNjp+RJKUwQuyhNOCq8AeJigLkJGiV55xRVdXR7yF6inx65gHdpkwcI2EdRcJVnuBjPCEVsgoEH9iHUgR8BZL9jIwskXNKox6ihMzyLodmOavLSf4rIMRqActAXwPuDZcT0pxSs834pBRqUFLCKcdIg5oN+ahcWt6WBIWgpbRRCUo5EZVvh6AvU84KcgjiBPJu3mm+mMk0UtDsop5x7ocVt8lKK+hqtdKSe+mU++V0eSJvsA7DmHMQPndZc/q1g2bHlw+SQpeIGRFKGgErWPmoZNfAhDO1LnFJYWvRLwYaxpRouAVISikJRmgZ28qco/GcltsiAptNjUlNtr6eacwRwmc6nOlxPdYnD36n337xqR4uHyvvznR460gHoKODvPCqqdBRWW6wMmGTWhMKM6bA+aVSkYsElOn8xoeUQorgxAG+YusGVRpG3nhb0iLQaGt0/mi++K+lFBtniZGUFCClDB0hypVS9d0EL/hwXmu+7bBV5y+RAPWKrNao5MOE5IpyOjFuFlM5YCakNT9Ry81nDX3VkqcZ8wUbcmOCMN568uhYn9+9p8/v3WMAe7368kv68V/8WP/hP/1n/cf/8J/17//df9Jf/+t/q5/85b/Wd7/35/rGu9/SnRde04JNnRXPO57lCh403uRZzPY046E6hy66Q2yMvbYRtLtz0OiCHfUZD0FD/nXLL4ue3C86eSCtHif1xx0bOsYcujPixHQBD04WEignHZs+SafN/0SP7j7Rk8+e6PQLdpfYWJrxUNwlr0XqmJySFxErL7D9pOHG4lmnbpB47pHIjpoAABAASURBVDXaMbEyY5Kx13rjp4euwHJGXTNiJMYFiIHK6jXziwr4H6lLyPygonPHk64P4hmCausI88QJ5NeD6GMcOOWbjro8C9SO1GZDIahlPbrTodfJ6lQn7UHRa0mO/q0emkvWiVeIWCAMOmHwnvDwPeahcgK8YKiJhnr+gkRdQY5qkApltaMl0rh2r6F37IKE6dr624sXd7Uf+NPiw5tTA4uClguGsMxLNXjxYXu3wb72GX0H4pU1yAE/60YbfGmv6x5RhPUI7OyPo500xifD3kleAUTxFCRlWgh4YfPoIR6Gv8eZ3FnP4VeptZknrgbE/WOx6XZ/0dxxHmBTQMW+2dA/I1XTP53P6AFtrLT3WSiODybqmOaNi/xUNm35YuSxm/hnUaogJ/LGp/HQFocCLC1Dt+YneRNaidy843tcXbwOHKfZTTFa4eIlS9wfop+MWNOrebXDeTTGcScgmOpr+ovzgzHkxIpzw1zNO6TbazyLt66Bi+cMhFukcH8Ql9P5jLmIUAUdFKNKqcmx8Wk702cBN7zwx8j2hmWmxiUegeXPg+lewLXNFariw506Ebh9znl8Nqi10bFtY1Q7g5Gq5Wp58QWYTqC4js89wng7ztk9prVupE2Hg4fTcNnUuJLH1s8nP9f8njL87Hom8JlOxzRvalzkXZ4QzKNohe2WbfHo6RKfGi/WNQcu1+Exe45znFeFsbkMTz73i3GOJ7770vk5ow1P7ud47GzjPmkxGOGpPsEbk3zim77p7Kz1uLZansm3OnCZ/D3vnsozMV2v34XTmJsa0zvSuou8Y1JFy8P1jQNEo91IK4AzdfpUQZ8ieM7TOXveOb+JWma0UNvVbfi0Xp8kTEbUtlYYeV3gnXvhLW1qOGfTEcwDGlDBJG+UBrl/CnKtYd52ztV9Y2qd4zQTLs2GAJadYaAPLwAbkr/ydCvchnA/U/C6qPU9vNphJtEHFFpbobY12UYaC67qPKxIZJvoFbdghJ9bztl1lXW8Sgi/P8+j8MwrbaPCays/P4yBiCz5m9xlw3r34+g/+o08aymSajrXMQHZCn5VyA3eyyev28a4Yi2ZteJdONCEnrb35DnYHvB5wDpToLQ16Ml6HbrJgfLAxs+IUw0nq4bCWrR6Q4cxJyyfcKl9iM+J34nesBxkwOpeRmorWxJkgVZpt/upkksPBtb0fZrzQ9A5uc752fC8UW/2LLuOctrAbRiw9+ZPA/6FtlMVc4bKiR3UkaIogCZQv0CgT/hMCHzJGMdOQdyIDI8VAQsfYLVQVEg1qRr4FlMv6FGNbXGvD9Rv9CrMkkKJEPAJ8L3kDaPWE53EeIh3lFjLyXEGB6JHanVNShEjSKWlwyZQzUSkXZVdnLb5Q8eTBrVUENLoSXMT3DaC8gitj2geNKw1rqAfFf7Ork0m6k9NSEoaPJmwSuQd0AZ/L1dMGixZ8y12xUpKzIcWpcKjpjjKlfgvGh+Wr0Gz5bZ3fNN1GJu3no7npP3uUBU5Zk6hnJI6vpNTpBbL14Tc0RuPNLAOcjWqGEZ4U+FjVGwqY9AofERWEDMyEbCJTG8lqesyG0BzZTaCEjIi0dKigW/Vns2pns1Of7+u+GZb8uFteHOooK/knPFxjNl8Lv9JmdvXduMYT7fReecIcY4QPJCPQm2lUl91CYSC3FJKCigC+d8CMvwPTQdtzikrBW0R+eNW2FjwO0u03/KMHxbYpDMoYU0ZOl6zbJu0Pr4YHuvjh3f1q3sf60F/rNnhjl5842UdvHCkvEg6aX/2xc0QOBhJioBZw/eaMTYl5E2gmqDoR15SxomTPCnQcDpvAMWgE9pNKUcoTApaFqKONSQF/yUal4g58RFZEZSAdYHeloYnuKF22CYplMRFPmpjQmqTJFEzPMlVg4EZbbiSG0Yw9Qogms5KbMdXRnKGnOdMsp1RRiclZc1nc6WUtDpd6gs2gD777FPdvXdX/j8ApNQpp4Vms10tZvuad7uUdyQ2Vdhf0IphYC4qUV4s9nR0dFO7uweaz3aUu13iUp/rTLv4LZATZ74n2/hPzI4Ob+pw/6b250faSUdEOVBesfPu3+ZhI2j1uNOpKRtC5XQu9TuKfk8zHWqebmB/qFmhLjaRZsu5ZsuODZlOC+h8laBSx4Ml83brVMihKCXgVxY3ul8eCRr0MRvePNhEWxLtwzo69cErBbCZzsuC6lENGFdiCQQ3ZG4oMk2OhXc7q5g7gAIs18tnICK8ngciQ8droD5TRIhJjpNh1YB8xYv1lBfrMYP0hE2gY16op7y1T2krXUIPqGFJ+RR7/7lYA5tB7V1B0ArMG67HlK4kfqL1JM9ZmTvNrtDWCyCsjIqcbpLnjMvOz3Gch6nvvRa/jHFdT6Vuw/zAS6zZFVG32MhTowMPxREuD8iMM76id90TnLTzcA4XYZ2o5yok7hOaevkk3yCnM6Q2h87KulSWD/x0bdhhhPuoIdHXiDwPDfenaaERXgAXGtfavLERmhHuR1JuZfMtHnaTzJSuRzLaN4ZLk0N9Trx9zZu6PvPGRd5jOMlt67JtNjxBn84nVfrK+kIQ+xr2d9mYeLfHDXNZHjOPp+kasUUnvtkhdznR8ERdAVWDODJP50xnGBTbCW9KPmFqrPlWhrfojM8tRqzrMU1pprT+L0NjAveT+Yy+gaddbPFN5jLySzwxEv45JWpKMm84vqlhfgIWeAhbQRP0PBLS0VboxFxOtAMqnVH31wTsYwI5kAAljUcaSesaeFPDBo1ajdw+shAEuMhbZlhuGq2emaKb8c5JPEsTqo5yRyjzWxC8GEqAEe/Zsey5ZZVfm+YrrTUKVMB8xceA4OerkeENnjkUC/DcNC0ELORWoQLmTY3LPI4+sU/JudPz8DQAc3Lc4gN+Akqme2ow77pc7zbvsuWWGaHUxtHPn2DcTI2JN91gsoVOvqaG40z0Iu+y8TT9VXJa3MbOftu8y5dAHziG79VGyW/D06ZzPDrbZGh234LMR5L5hok3Ndb6gDoPI6jP1HgW3+pQoh0dswbgF8Q0ckK+xbvuQKYGSQn4NDXMG1fw2+NZsZlQnsJbb52BiUwN84Z5Y5v3c3Way6O/EwGctmu4yE9lU8NGpsZFnrLjGrDcR9qCHTyvrVHL15xztP34rhvlLltunMsXwajbioWM06EarDdcMG3AoFGEfo9MfFkPUEXuwcJsnZfjN2G7WD/qRnnBzxh93KYk5+l3lelUh3mjEsX+TQ9jCrF7g3nDdu4Hv/v9vu8R9lz8GwGrtoZjLURNpcErg6KejI2xxJVBdp0G7mjHPnXZ9RpeoxnmCc/aKwERa2xLWbfPdIC3r59vA/PaGyn28WaP0bttVNRTbwPKMWdyY73as171vyu0OllqRK+eTSCvaQinjo/2GfCHrXs30XlB1uYzsZ2Ry0EdQdn3Fo8DOZ+SWNO3/Mh/i67ge4MKnO8Ab7g9RqU8UgdUm6MjJ+5zUUWBFpgeXYFHLrX3Yw5nho/bS56lC95RM2wSttKKBfFQ7UeNKcQpO/a0y2MqfCqWNXwtcEXnZUJmRKMD34d8MlJHp473YeSkgc2BlfuWtbBjRoQS8ohQuMIICVQ5DheKXH0Sk3qJWcij4F/JK5yCbGQ0s8sX8lVDNMvJwKVEXbKUb11Cq/3yg5kUOjsSFttlUdbmcOip4HwCbYSvglM7gqsB2choDXxtqJUS7an0jyHa6N9YiiQlLHLKigjcQ8FVtqdHtIGFQheKANqGODwmCeuAf/rp+mxhVMzISu6KzGbQbGcm/0aQ8f/h7b/bJUmy807wNXOPiCtTV2Vp0dXVXY1WAIYAhhiKAbk7y9l9Vnz5/WMezpAEBwQb3Y2uyrwilIfZ/N5j7hFxb4rKAkBG+hvn2FF2TLi5ud2bmbNZp0DfQ2cc8PSaz8HM5V79bKYOmx50jG92TlmHrEZeb/mkg/Wey7njff1EfddxLw5arVfabP2baFU5Z3XIkzJ/Eja9Tha8j5N76196y40qEgMt96GIbFoZc7q0yWBIT/H567//W/3m5ve6Kkul85kWj8908vhcadFp1xVt60bthqjEJHKSUpeUkkQWCiYRF0Ec+JhmBgObouRhlqAVuU/HfNpZVZHHNA9OlAiu9qlYSzZ/BUpRZTZFmVOWkSg3ZAleNal9TBOSJjcnSuJmaLVk+iZRvfWG4kP/IKvwIMSmYLoTkFE1enz5lmMq893dQd/NNesWIRN6I6Ue4oWi6Pb2Wt9+9wf97nd/p9/+9rccCH2rDYvyjuP/UnpVY8B2kAYOWAoQxzAdBz6L+aWMWX+ujgOfXgtqWEi8qBgZuwRmHCadLi51ev5IF+eP9RBcnj7SxeKBzroLLcqZujJX4VBn4CCnrOA53BGHP7mcqdcDnfXYnzzRxdyHR/AcIF2Ah+AJeDi/0GU60dkuq18P6nigzLM0ywX/ok6Ak4AuUJRZoGWQsUYg5acFHALxwNkx0YdMm0E18KdEP4YV+W4iRpI/Raq+oGF3TK1Hh4i1pxV+wHfEH+snhKsJyDmTo0bsiDlgsNkVLWn7NTftDSfGtxwEbTix86FPPPjyjDbmeJhveFIuB8mHRFucTQ3z8bAmHmIe/kWOv6NOI+pGx0Vr8xFoJ3nQFSELO3zqCIZGDZk2ZPgDCu3YBRwjayoPxDNa/eIAqwvQzKBbRtb8DloMDgAKPseo9B+iSCf4sXzMk2LoJzv7W2BqND7TLufX4JwqDhXnxufWrlE2yWOahaygh+GqRLIvbMju885tkrnPCoYFn0Jd5muUhUQxNgW5c2g2TV6xeQW0vWBrTHPnXal9jH1fMF7mjfIW3j6VXGxTqLuahxZQX8Mf2pFjHtjGaPIdbd4xf93GHX1nEISrsmGBWAGwdkeBFML2ZT5RbwfEJzFnUm6lzjzIEvc5oE3WJWRJucnkj3mj8UJnLgVt8mNe/mSN/h20ARFd341e1md0b8N9G1F1iyVyFO1IUOM+7/JkI2qsINE+BSTzhrL4+GuCeAbcAxbVauoKe/hkXuMnYiJEWY74VleTmw8dNrIvuesI6Yg/lgdve41xzI+2OehMos50BJeNOtrWsOuYOw2i7Pl1jGgJMeoEZezF3JvQhcmxz8RbMfFvpsQjtusWm6fMuuwDrYD5I+gOT840vYIy4pgXMmPSOZcJaWIKDItSPI/MU5yuY5tkHeARqmN+6gTLzVtnOIb9j3nrDctDTzzzibHweHXQjv6/w7N/sMzIo972hvhEvVBfb+PTUVzHNxLxTCdMNi47F5eNH8JPvqaG8zbu8xGXsexy5n7rA5nNvXLjZR6k3EtQI/icJfKutKeaUprmVXkNb1kR82vEMb9DZlSocdAp5rfHqhKzoIeoUHWNOjt5riby1wTk+gHYx8HnmHc9RvFX1Eul2Wg5eX5X5J6vFZtjUIy8C8wkhw2Zy03e0awOWRe0jPWbWr/juTFwgDJAzTeI7WHhBQhgtON+iX3GxFNcQCjJAAAQAElEQVQJTxhZhgpb7EcZJtQzPZeRIygYtb2U2E81WOa4w6jDLOJYZn4fm7iYUFcBGrHDlucgOVtXsam0y+NRoIVyoc90BJeL+xVZBdaZHiD6yBjnTjHfAMs+Y6yf2JEbtBKnEtNw/IpsANa7vaau03qj7fEye1DFM3yLrWEfHxht2Z9vfHhBbYl1sZvPlWcLiT25/XltihyplvRzA4UEaxDujZdzs3KiwbvzzOBfDfP3kMb4OWeez+KTZZ7KlVKOMl9x5dzzHlPYUw+0bxAumi2y0qzSog3yW23LDXvfpfjpNXJa322YLyvutTVt84v2AN2BQhVkmyM0X/CpsG4IVCUiprJR5kCp56fZXbdTSgOxgGneSSwllUOoXU7a8lJZ5NznSqGYKe36BvbNuXbKJaOTFC/rdZ9DQiRKQfhKzQru1asiwl1KWFFvZt3KKcufwoQoO+KSC1oJvZT4cxwdPik+jhUMX3ueUB4rQYV/yLG3LPhj25G3vKHV7cOKQg6WJWpPHd/Olzy59i2NNacQxBf1JerbI+yTcG+QP/WoWC0A0H0geCQiFqHgnE9RSkkdByvzfqb5vCF+o4fDnr7v1c87uWxdP+81Qz7j/vAhTZeyMv4QHT5TPaYgV1n/KhLyu8hM2hl55K6Tf8Nn2DKXd8xL+isTwEgp7atKKSkpgyT522XsUkqUshS6rJSShBxGiT9Z4+f//9f/m357+63qea+L5w918uRCZZG01kZrJnhh0osG+OBmYIGgy5S6LHVJykmJhAV1uaYkU0HpVtVEJRNwocQNooD5xhXYegcJi6yq++iw6pAmGjKFTfKfHJrkPChT4Er3YJtj2d1yJdkavpMcd7Pkkmi/cxI5GY6isDWHUeoodZK6oIkb3BA3tmU59apVPNAGrTkgGFhknep8Nidi1XcvvtW///f/Xv/7//Z/iC5mgp1q0V9ons8068/UQReLM12eP9CDB491Pn+oXnP5H3dWmcGf0itzZRYQcUjEsFEXmZq3LGzm2C2IRWw1nOZLnS8e6mLxQJdzH+yAk0c6mz/Z43z+QI8u39fzJx/rQ/DJs4/15Qef6+uPv9Q3n32ln33xlb75+BN9+fSZnnIwdcYBVr++1QkN8d8X7plHHQl1LMl9LuQgcs1K9JbvS9akeCjvkHrETVk66XU18JDY4VtAJU4lbg1+QD/IMSoc4fZXyIpChzt9DI/Wcsg7XQwXSzxBHDs3l1jkzMecRxY0q0J3yJ23Hyc+yFnSD7fcvFccBF3zU5UlB0H+zR8fmmxZPAYDvw1hrjfb+PvaPjC6Mb/axv8c5r8i5lgrTpDWxNvwVF/Br6DmDz/NKTHeu0HxWz+7ksk9q0AL/WpUqLGD7kH9YYudNweF0TENYFesH2G+wkcMqGMatrXMEHLhd4zk8ihPI7XdMR++ogPRT3yRP5mxyx4BF+AV/KQzNaw0NSoFUwMWnwwEiI/A+pbfQYZ4rzdvvf0N2zfcj+PyIWaFrbThAMcH0SZoBLbPyCN3PxgF3ngbb111HXsQ6/t46nTu4fsD+NYGRV/b3/PaKKxvphMKMS0TcqNSNszDcpGgjeiXNAKJnI/LphRYCzpIVqIfYJT5Y2obQ/HJfBuQe1e6V3YOEzTGisaEXYuRImfx6UZA3no1v4OJy4YlpsYxf79s3QHOr5UYRxiXC7lWeJGbx9rUsMwwjwkWzhmCXcjMjnwZaYjegS+kWVvQuAfMV5wbPeR2KOPAZZfJTi7g4/HMuYOQH1QgeUyhMrUNcCxIXPd5lxtCHcNWYD3nWn1ivQXI9uU939GGSfd2XvSNc5sQ+TlHXnYmWRr50MEfxsR1OD7tjLobX4nZchrLGeVehk9xGQqpfjBBWaTjOeV8XGy0xX0zb0vbGI1P7DVSxO808Ym6A8gtczzbOK2kzH33GmQd5O4P7LT/dCNnarhoatznXc4RSxHjLm9ZGuUT73KS8DEm+7fzIkYCpoZ54xV+bEvKM4azC4h5mb8HtmnjLodUoU/pTqhAB0yNxlfMDEjMRdu6/DpMugjMpl/MMZFfJSfX25BR+z40iEqRb+4ByvkudFQ+5itylxvwHsuFWMXtOaqvmEdGpVy5rcm5+VT388i3WBSIVcFUrvYfETyuFRzfv8d8GXXeB5r3bVHYvdimofgWAVB627EqeQSl+oK/L1PLTA3zk9yxq30JHjExMB1Mge9F21hGUbvCPgpnlye541lnRLvGNmpPx7GI3EgM/wIp9E0JmWI+VGQUyWYsY1cnEDzqM0U21U/acfA0IJtyNjVsb+qDLLaG7KWLtvhbZmpYboS/YwQyvSx20iPIayCxLZXhHmMv9qgi/wosM6ay2+G8CfXOV40Azbz5Umkr8m3egI1r5IPEF9Lc5iMcCca36RQrkafb7UMs90vqe/UnC3k67ziU2e6WtHml2q2RGSvxE2vGAhnvKZWDHGHhAwqPjvM1lMeqTJJYnwqiAt1Bt7x3DfCDatoSG9oV1ZkkDg4K78k7fDYcvBQSyWmuVAHvZNr1cQCUS0eMjhgJHTXzshjzVZUgXBmaTcF4pZHeJ1iGl6lSUqL+RL/Yzv92TfFv4FBICZ1AojBe9jFc5HXYRKaGC3fHPClsiSO/zNoA7G2JW9FV6qA52FaZ0jP0sL8pIxU2KWWlDkQcx226wzd9Qmwlgo5IbpPtDescyzT6qkqmIbsfpSphR5XQAtfKHQcufd/Lhy+z2TwOfBqPbNZpzlj6AGg+p4xdz73R5azcSSnr3oc6uY8UJ3EV3euA+DVXIrlMXFNPhhgvYlVmqagn0V7D83LY7rReb1WY7Dl16kgmaIJPvXLXq6NdQSl3qclN81T371dLDn9mevDRY529d6F0mrTerVS6nTSrqry0b3e81nLavVgs5IZnnJ1kVJizkpGceRuomCgZ3sDW3UwbYjiQIpk6xCXqiMZZhiouZMyWeoSYPURAQ79UIAZQ7eO6qV5IkkE5KLz4VOCr1kSFCWkGE82ojBQ6qqDMhSiRV0p4T6CMEUpke8MUuSCMmFIHbWBceDGnH5WV6PyUWHQ5wNhwKLDerjTQrzuw3a51u7zWi5ff6fe//YO++/ZKy+WGRT9LJePdg7mSFjrpz7VYnGo2O1XfLZD3VA2wK0fQrsMX7GboM7zRqy+9FnmhU+Kczk856DnX5ckjPTx/qAfnj1/BpWWnD3U5v8TuoR5j95SDqA8uH+nTJ4/01XuP9dUHz/SjD57qi6dP9NHDCz1dzHXGYc2irDhoX6nbrJQHTsuZBJk+9F8LI/HoQfdRzA8EBdQ9pFqEtcKuwhXmYuGRVeCrEfoSdrbdQ/YpWBR874IU9K6oEYcvLvNURzx5SFSZ86Qa/F6eRHaZR4m4h4puOei75uDmhoMg80vuoTWxtjgaQ+6wzfIhz5Inl6nhA54D3aHfyrIVsXwA5MMfwzbHQC1jfzBEQ7fEpXoNJTdQ/8ZA502BNwjGxDc70Q4js1g3FHLeGbR7TyceeTUo14Dop9zAtBOyADZBXYYPHyjpYNt8jvlCoQJSZSytN8a4yCu+1jfa5ApZ4y2nSGySoE7nFvo9T7x7vPPzHWvfQ2zsXF/YauwTU4O6CL+3Dx5jKi4BkXsOVMQB4rieH4JYU4nX6sm0ScDUeANPPW7zVOf38Ttyd9uDwhfy9VjXqV5klfXN8RS0w+L4wgBbgQp8RRsxsY9RQohgusLFXxZAybkAlxzHtPL1KqZ2T203NZAXxoVJs9vTwpghI86OkYg2hg4Z9ySm3BuFdeGHYb/eEOBVvhytS/Cu23WOFBfqo37KhQ2gy9X6wI61v+ncbrFOiP7GlDHvQGuny6I/Pa6mLuNOC/XuwGFH5a1P6KeJJ8JeTuDGo0fu9cXrCktL9FvTka99HQ975x0g90qOBVlDJoLzMzXu8y4fEDHwndpXiWWZ+6TQJw2278a4psYkez1fiTmAaPc9OjANA8jLEXbU3ey7mE+OUcmhUY3j0o3U5cZrtCFU6IoZ5njzo7Loo2N7eGQ2s20d/QuCGnwXbaXIc6iLmBELn6Ao6lv4gv5wb3jcDMYWxUF+KHte4jJex/f8W3hi2c8v143SJuZH8ETa5znx6Ljinmi0wJe4hwoCw76mhvlA+GMXlDreRMlH9JrrLYyji41mpNaYGlIJ/et4gjNcrW+nfp+o9uPQxpu+wdbztMG+lhmv4zFmzMS82OMoD1jGOrc6MG35a8z9h9C895GDHtd3xLuNzqOSqu3qpMOnjoCgIplRV8i/6dTyxMD+DXmUWdf46V5qeuYgdVlWRnost8zwPWi5+Ya8vxfta51RqNv6SqwKH/Ma3jYB5lTQOzIx51oeXtv269poU4hT3Fao++YYrqNiF8DGdoVygC6yrfuw4msUqOu4g7AvMT4DvOsPCl/BZOv9mvkNbfDebs0+M3iXi+IAyP/0gOF9ouH1Oih698UUl2Lbw+5zzkfjRH+Qu/vJWTkHBpz3kGYT9yF6mhI5Nz2J3rssj3UgrLSP38wIUIxWmr4TTCInCR180Ci7gIzEqwMH2/JJqeedqmjNJrioV/b76smZKi/rO3a027rmHtoSyjC/UU3ekUO1VQ201kZsvy+6fudHqxVo3wnrPu3Q4ldX2vmducJn/P1bR4uZKocGQ5fZ41dtOADa8ZxPaSFpJvm9bMt7267j/bEjDqjwYx1yX/mwJhVqqkgrfjSako6QUkKH6t7ld2drcspKKYWHD4A8DuJgIme0yKWkH/pJ+KTEt4EznCXiS2/7VLKY6q/kYFtCKE25JEsa3NrWzlZOKRH+AApcrSz7R0nx3aRJ8TEZQQillOS255xxc99IyoB+nupzb1nEcoYtasfHj0vRn51l+GDU8mSMaE/l/mtoUiwwlBJ/9JpPSmjuwEZVhT1plzKHTgvNeZcWuW42m/jrYP5HqRPxuq5TD5yzx9oo5FB4KDZUMX04HGrU89nARAapuzJpYD72DxY6eXau/nIucQ2clqY+KYPUVRUOLcSEPD2Zc/DQ0QkVoO+MTH6d+BJ5YSUPs6ZPza1cLS3mrXGJToN1VxlNYzlAwLc9Gsjc1pZNdgnfhB0GiGC4EMk5pJSUUgN3l0RW9peSJBLKGY6c2UxF2bI9EjZCT0DYxKFDO7AgeXgfiKlVqgM1izFeCYi6jcKEGLzaKtE9HejxrNpttyxSK202S/nwp5QtFgXZUn/9n/+LfvO3v9fVy1vsxKdH10MzGfbB9/lUcw5vFiDnGePTjchSLFZQFkBN4I2OOcXiiBrev3l0wsQ6Oz3Rxem5zk853Dn1IdAjXZ4/0UMOdx5ePtEleHj5OA6J5tR5woHTCfWd5axHrGHvn2Z9CvPl+5f68YdP9ZNPPtBPPn5fnz99oAuWvQWHXP32VjmwUuawK2mgDYW+kBT9KVLOjJDoG2R0cxRMKU5XhTHcPGNn3zC0X8H3ACG3LcTsHtwbbCixY1zq98HOexvJ81jZtOW6bVIUmAAAEABJREFUQ89ST70ZXY427PrMwybD97Qya00S/jeBbtYb+RDIWA47rWjbhlhb+rHQn3XOTTjnxuvn+PcqnDDv0A1U6Ie4f3NoNWw5UDLWul6t4zeETG/h72Cz1r4MvwwMWvJQXLJRML2FD6w2umZhMW7hbzikM2y3Goq8qZjQ/r2i0g6i6Jfp4CnklE0t80bDmxL/JCkwSBvHAk1XNNEBP9T0lXiRlMKevvEGxzwuIQ8b5C5b3vT2IRZylyMW8e7zUWbu2NfYvoE/1FGok7iMb7N1mbrCr/FUiXaUwTluqx8ZSsfyIdtwrDNPjJBHnmVsL5QArV0jf78c9rozHtO4vI06jx+EMXeqpw9oC/ne9c+x2Z5kO/SFObrbQ6G33HAcL3/HGOgHHzZa9yrcv/ehlotzewdEXc4LW7qNdVGvBzY10JFRs3k1nzfXHfVQQaOSN+tv4x17r6fewrPHqFCvLSV30Xc1dI4n1hZo9C2U9aD1M/wk21PLjBwxBmIMxN1BjeF7+LAvavchPs418AY+7ikeKAO13bHDfhdwHmDMeWpTIV+qaf2N3cRH/WP5mLe+xRM1GTl8d8SxvEIrfpX2NZqjz96Ft78R+RfdmWN3ZMQfDGy4qD+zviuwo37HaKC92B3ztm9l7MlxByyro1+xPc+Blq+ijY3PrR2hgzc18KumxsQTo97nXZ7kr+GZtrTX95lG+jq+6aZ5Xf3QJWYJ5NYPb+Gj3aVwXwiYGiNPB+/ugeJot4MatjXezHvNbXGwI0DjqecNPGJieywK+UNpjDlIK0d7kB/RNh5iPPIeqHnmjzKPBfeu7WJ8zTPv6XbMOoAB32Ls1YSULIdEGR77BJ9MDeHD1TZJwi2THyDRgg5CLq7/3UEULoJytbgwXHd5TIhfycGI9lB2naJdDTiNfEVXo120AVpxj3F/R2p7TLmav4jhOlpM2kseijoy/Q2CZ6yDjmXScZwGy8Y+QV7wr1DnVMNn1FHj3TJ+5UjHvOUanxvMEOuO4HjHa7nnoZ/D3qcFmGhr9lprHnRr9lreF+1B4GYzaIXuGEv2Yktkpv6bAvZdIfM/C7Ei1oY9oLGGrjZb/Lfxm+OrlWmDf9N8hd52t+z9rsCNQT63I5aRg7SiHyZ4n7lhlg302UCfee+zZY3fYLvl/c/tLe5DdO5Tzw+6hD4qMRcJ9eqFrYjZcE9d6HPHuyf2eCfkik/mXSGY2LdTGaEygiy/xNawo1xEDlkp97G3ZLutUnp1/bkWZ5fqZyeEZV+dyJX32crBTdGa9XZNdhtV3nc9qwgsBNSVYfsGDmW0B/I4FKrUXDQjnnf6yf9Mig+X4jeAqna4bjBdqWqTsnbdXGlxpjw/U+rIhR/kV/KrPvwZkakj09pM5ETNRnt3rTKtxJI/GS4XVaiQUeLbCnvchyJiIqYPCHa7nQrv0kKaUqfMWNvDZb32Y+0xRiNESeMfYoQ0xTfSRiMpUjeNHKm3MmijKIxSslNSSoAcU0gPX7ZFfBCYsxFISvIlPslMhjFcISwhFaCcJiQ1WU60HXRZHaCo1pc7LI0i93n4E9NNjBjwCeOkpPYhQ7eJe6QycSrelVlV4bVHs7z/7dj3Za1cVXlRzdQz553Q7+oZ463vad71NlvmK3XmrlPfz9TPeuWua67klYALKTqOhKOcpCinRrmBraEgPf7oQqdPTtSddEzUEkizpBnlftYpZ5vVoHNONf0PgjlMx1dHYl3Oyl1SMqKyKg+06Ax7Gow9pUqXGIJKNblLocQnH9GVmPq7wDMIHF9VY0eZBleCFGB6gF3wQU4kClzEi1zIx4OIhEmPlk6tRK5JSokvuX6jk+icGmXsEkXrg1YKIFXFbwLhr8i+IDcshw1b6J0ryb9CtpjNQ+q6HfaUU+nzs1Odn50odWLBWut2+RJc6btvv9P/+Tf/WX/4/e+1YVE/YdF4cPlEjx8+lQ9p/Bs/dZCGzQ4UsZ6LtbmlRC3ZD1CQOfjJ/vWv3KvvmCQgdx3jBMi/8IZeeNkvPGw2w5o4S17SlzxQoDwsNjxcDP8Ddz7E2mC74rBqtb7R6qbhdoktB1nMfZ110tPzTp99cKKffvpEf/TZU339/JG+eHSmj8/nejKTzvpBHY+cJCYwoAXiGSC6XkoKkhF0oAczFkhTZ5zQ1pyxzxo4ZBlYYHfQgqxKuOdAi6LDJ8Meg+IPuRybqlUdA0eXK/3XqLjVxUtTCVqcC/1dcNhh71/73OEzIPfDdMW43Q5Ft8znW27m4Cn7Yby1j2ba5k4DMN32rWx+jd4225I5BABVcbjkA6YV/IQlc3xJ/NWIpeODlQ+dRiyhS8bXuIUa5o1b5tVyxAq/5aZwcHTAGtnrscXuGGvKBjLaOm1KTI/hQ6MVk9h1mV/v42/jt5680TG8oZnQbAb0A4dRQ9B1xBj25dVYtryhYHcXG+o6xpqysYJumNTmXXds1qJMTqaBxvvQZlN2ss025NRhGjG23FM7xguKzYZ+d8zJbhM5FnIu2AB8prpdf/DIJt6+5ic4ztt55gj+zs2bu+0x7xwD2h9ChQ1L2hTX9BgD8z7KntNhZ1+j7GOEnrh3qW2OwH3gXJx7UPLyOARvX8oTbxvjbry31zfZE4aXW+5Pct3zzv1NONg1vzfZjXLf0z8EzoEq6MWO9aTTzmuEwb09gB1xK/f+bkRhtaSrYm3ZlRwvrlE+4gcC3gei5kM82xuObWpM/GRnmWO0Q53WX2/i93bUMPlN8VwutMProGMfw7rJd4pt2lBoW4PHuR04HMY4yrTF9WzpPVPHjpjI/zHU9RnTnAmeOkyjXs/HO6B/XCdjMIA2/plnQKZHrMt7fkdfuM0TCENk24j2Nli3K12bbzTKNjvoQB074g/GyEf5Hm+95e6ToNgHP9mZGq+Ru653RXUMgzglIDXfPFKXj/ip7fi4Le+Cfd7M+12APsL/+/gBm3fFLvq27Pt7YEQGywKWG0JvapgHr9TBONvn2B8bRDG2PhC4G5cYKO/KLTuuY+Rx9Pxji8besLS11TKDTvfaaB1F8nSMd8N0r9k3YhCLRxB7P9cL6MQoWx4Qc3oHTEVduxHm74G2406uajlT2NfDc28bKOh2I454+qXlhs48vm6b+8D5sAWJ52PkjKLRgTiOUeK5vkF+H/G8RG7afGxPHchcHqCG+QBtbnQXz+0t+5Ytea8N9kkb6AbZCnhvPB3AHOiaH+CyL8B2zR56DV2yt/a+akl5BdbIJlj2KrZt38SLXvhR1xp4z2S6IefViNjbsX+/NegoHyStoQHa4ue+1zXThh27bt1B7Cm5V03pdnk9m+iWH0qvebmIeonn+5Nbn2cX9zrjXZj7htcGA9G9i8HEhvDszQUy0Csf+xqvKOx4JLSNI5pabFotwK6QWIUm77VpwIqfsG55f9DsjAOgh5otLpR5DyvKvENUUFin/TTZ8kY30CZal6rDUs5QwLosx+BdqrIeCaqgSamISFVdLkh28PRccpyiyrvJllgr2n7Le+uG53nlB/Xzy0fqTx8okZPSXGE4bgISNPFimo1Wu1KSuORPJav4d3gTnOGykQmTkWFURwjHlFBEOSkl0IoqLIDxbk45k5eU9PYPenKScccQeU5KmUBHMVLY+Ns5HRBi7TOM4pgiMRIRgEPBWVkL35gnSEJmwColKY1/IL5094OTBfRRSlgmFyyrokgBSn+RujKCjnfIvu+Usw2LSt3KfyNnB62MH72LHW6ROyXGk29iVcUkCHnh2wlPqEpZ0ojkOJ4w94GXrLuDiiNXSspdx7t7zxzrlMjPh3c+/Nnwg/qB+zylpDkHRGenZzpZnGg2m2sOZv1C854ydNbPNQu62NM5svlsEenJn8cfPtbsYq5NHlgANtolbgYm9o6ThkTS81lPBXP54Gdz699K2SpJESCnTIJZpnyHPKFz22KimadfKoI4o6HcmpjhsOSCeeWyrw8eAnRQYUZUJi8jFIdL1k/Yy7BxhzokaYn+kagm6o4YcGMSidtWYKLC0LxhXvFJfIO4qhJtcPwDqsREa2VYCRuMJagBz8A5l8JBVtkNcp+KOLlP6medui6LS+5nkeOw2+jli5e6ulrKPwFg3SUz7PICuwU8CxjDQzhZJz55j4lDQNuIjH0HXM585eAZDnwHyf1JThS4SqAi2yHbsfAjCZnHYKCyoazZLICtsYQH/HSicAjUk/vFTHp2OdMnj0/15QeX+vlHj/WTDx7p86cXen451wP0CxbJzCOoggIqy7DwpVWRW0eXGn3NmhBZ04kV7HLWjg4bTDOeIBxHmuRPKyQUr6CphOr7ISlRTxgmyWtgQPDkTJfQP+7GIoZEPIMCO+pwueVKz3AQN4At8jVOS27eG/r4ms2AccPGwodABs8tjsgyP5to2FL/oKwhz47QaZtm9F6WH9wb9PfhAyNjQz9u6NM198aagV8z7GtvIHbSkl3XakTwjP1Uts3SB0HObQLl2zei6NbtYtd3zQn17RGWzBHjdqTmD1hrycZoD2+YAoPcT8YtG5yDPXL6bfkDEBsuYq7vYUX5PpbIlsOWn6ptOQxdgyE2dSs2YSvat4Yax3xsuJB7k7bCf0V7TNfOG5/lROEjDrmvwC0IW6h5Y5K/jrftGlu33dS293mXLbd+TS5r8jJvmfPb88Q55ie/FT62XeNnapifbE0D6EMOdVxjBX8HrAtLcMt6sTwGdUQ/W7dj/EfdbfBb3SJfghUw/YfAvis2sBM28JvxEG7DfH4twsaHdSNoz+YtiLaSY9R1n+IX+iO6z2HKA7oNFF6cDPGis4uXj8gPnemaGPfRYjM/6cvViFuosXpT++7JJ7v1GN/57flR5rL7wHSCyxvWkAmWN9mOw0zfNwD/FdhgtzKYb0vKqxEx/uRr6jnm+fc22MZwXabGxu3xmEHXI90Qf+1+M+A3psbrePwcY29vO8NyqPsnYH7E2vW8Bmvivxb4bUas+OmrwRIqr8kTtsjXR1jZnnhuy3877Jhz747WhqINz6/1u4Ax59FyVIfg/2HgsdS2Kjy//rG8c3Jbtu5jYGpMstfxG9q7oT0TtiPvWNujGBM/IHO8N2GyO6ab4zrM38dY55TDPxm9X89Ydhu3zHMe5/uDFh/EtDZ7HKe5M/LcM9sJtH97hI1jRv6sq0GZRzG/oei2o+0mdLbZxjN3Q7y17Vg7NmAFv8ZmZVCe1ovpeWT9ijXFdG1bP4fBkh+k7tceGhFrB/5hg90GWBaAX4bNwL6kYc1P7lbsXfwb0hOueQm7vd3odrXSzS3Axs/5W571Aco3toEu8V3C30Dtb/4W3vbWmb9dEwvEb4pDl+yfAsTzwU6A/cOa/toA98Paebov7mG/x8NuYP9Y+16Vl8Daz1Rzzx4VhMw0q8AX7Aao96xb9rYb6loBr88b3gV2xNqxf62ArSMWJfa+bC1lcGsGZWv8hgtHLrFXxZl3uNEMR7am4es4oQ9VGAdnWdhga8ImrZkAABAASURBVF8LowxjUSXm5Jt5ud1RcN9eMVl3+Uzzkyeanz9WP7+UOvoAe7In/0K9GBMnKcW3oAl9ivennlIvOkipdACbQl6G/KFm+oUeFK95yryXpI4+Tb3W/PR3OSTd0mlDd6b+7LEunnyoxcUT7M54r1gQgNhUn3gnNYhMfQpkvo2UElwFGj8VWpVSgr7+SkqhqBxWVGJz0d9JpoWvitaxc0ebUqb0w69EHXskKaWkJH/at7ljRB7kY1nCMjPfEnVn/CyrHgn0titBi5S4bBcMvGlAR5+klNK+HG1WEa1FVqFSSikgPlSpBBXf5rucFe/hOSkBOQ8gYhgpV4kuSinJfCApPskxkpAbKWgmRu7gU0NOWckQ5REaP26zWdM9PD4jCnNrx9qYiNlzb8YhTz+3C+vjWsvVLeAdnEXa/h3jmbtOubuPHtkE60Y+IvF19vhc+aTjVXwLBtXELd4VbhDeFrnTZgQ8Xcw065I26yWniFuaIpDoG0CCOWVlN9pS+gxnJXwTjUji40GFVOuVpbDNSvAphYXufmjS2BGeFB7YQgxP4JjJ6CYaegYMD3KvomJJ0BGkplZFQWK560tK3OTJp7q+oWsnmQ9ZVsqZcgLCTmpf9lV8XFerp0TZlqkZRbl9YU/7C5s7Y9jRvyz8G154/Js1Fd1slrRY9Fr4v5+bz+RDth0L73qz0u3tUrc3t1ov19rxYLK9lAltNK6H9c3UgIwy39hIrrNwNMEconcKsCxUhy+a7aY2/17drFcGyhHoYOcgTAtLc4skktKwZQJublRoU6YuT8+zmfTR+UJ//Nkz/fGn7+tnH72nT59c6Nn5XBfzohlHF6msSAYMoGzoyqKO+dIRm5QYBY2jIXo1y22qSAoL7JB77aCGD4WsS1gEMA06le9Rt7PLmcO0t2DU2zZi+Ys4vhL970Mgj7p7dEe+g+gKaJPBw/BM5kFLMty4mVNao8IPxKbFuuXBfs2T+pqH/YvlSr9/caXfgd9fXenbmxu9XC11wyblljmyJn4cBDHYu3mvSjydzJUWp6+AyaRXMDtVnS14js3IiR72YVLKHChlOa7hvLa0bUC+M2zjemkLz1HF4RHlzevAuE0vMyvyjUMs/EzX9Mv020n3f1vJcv+2knHLgdgdsKjdjLgjx86HZ/dlbytf24dG3LwDfBC2xP6WDdiN64e/4VD2lvKty2AJzJsaKwbb1FhRxy0+1t9gZ5njBaV861iG+UBhkzDI9oHR97U8bz+3YGWbQNF9vpUdExD/hryN25F+H3+Lz5R/UNczyai71e96G5bIViNaG4sapU2sYz7AM3w4OCH0+FgefTfZcU802bA//HP5HwLXFfWQu+kN9JY+uHV73oSwGQ5j8T1lx31jbviG/ojemKfuJXAejdJfPBeWewxq8kbNL/lBTGD02/t6rhEzxgzq+jz+PxjEiXocgzrsH+Xv4W03YUmMPY9f5EK8W54LSwPZinLEZRwm/V6G3rLXwroRk/1UV1D6Z818WpuyFq2xDcCvjviQuYzc/F7H/FuP8EvPxK958QmMupC7Da+BY7ltpob5Y7i+iDXG9Etcw6AVsmPYdkl7/ltiRR/8IEQ+W+bmlpebd8OGOd3aWDg42v6DseIg4odijc99OIZlXqOXrNkr4Hm7510GIR9p8J6/IOYyBww+TJgQemynGFPZ8+j+2mCZcV8eZQ4qbo+whL8D9n8+2JjQ6l/LL+g/BG6D0Xy2umWPsXwDVhwwrFmTW5sGfhiy0ZL9a8NA3Q3HbQoen2bT7Fcucw9FO+9T66aYxzrkPiy5RbcHhyi3Y7/col/e0ZELhy32WQYdOJwZeEEaeFlqcB7Obz3VEzGwgVpmnTHxpgHuzw37mglb+ADrzZb7yBiwGZDvQOjY92zZKwXPXojlsR2AIvN+0WXTHXuugPdcoIyIPZh59ouV/e4EH9AUy9gLir2g/ELo/eAEyt5nVnRB+4VkUJZ10B37UMfZUvcGeG/nPemaeWx4nG7pZ8Pjv+XejzqzaNW0+6fAJXIhBK0S71ZCH+yrX7ZFmkwN+DpCBKjAFBFXM0jIDPEJ2wIzXdRrWfhMQZHl1HNYnLWkUd+92Gi7PWE7/IEuzp9rcfqY97pT9NjsElTknJSoR3xSzUo+6OE9I1UfzjSk2mFo9ErYqCZePRMyMmD8YZQSZd5adrzdDHXOD2ZP2FufqcweKp88Vn/2jEOo99SfUF7wvt2d4ENM6q281zqGaB+RqQPh8ZWq5PDyB97E2MtgMgijA62jqYl51+N36GQ7+qwjZ1rsSCPSSE3MG+YnUC5gLKaII77NJQnOl+5/nMBelpTINacsIzFmshM2frd3fpWOqEKAPGwSPvC+9IZPSgmNe89+DVQhI1NfCmBC3IRpypKRuxTvgrlzPlIKnf3Fx7Qqkc908JMYi6msMUZKSXlESkkpZ4BspCknvenjdsb5BQMUlPw8TpV1ZDeeG9h7zuHt2dkpc3gh57phD+XzgRveFW+WN9qyhhdOPovv1QAzaopZzRtVnmoT8pTUOv5l9I1SX9X1UsehRNdndZ2UU2FCDkocAHQEmueOaZ6VCM5dQOdgw7cPLnpl/iSJREQDRCIZH/pMA4vLbiCBnWvFjhu162Y0xl6dKhOrOjPUOTqOOhKxKBPC3QInapKUrGswr5TkdAY2ZmY6ylwqLNCVhfny8kLnZ+cq5OQ6CvkN5KLUKZNDYTHgB7h0YlVSr66bq6FXor1Voik7DR4QJoPjFHKttaBJysmgg9H5N3wCxQ0tSlnKHfpOwfvfU0rYVY7aCpsUHwRt2FRs2WAMDGolx1nfa8VPFV58+51wV+cv5F3O8KCTulmnTBkx0RSf4IvZgk7qGUAjY58RB8wbsyzLowJ0QTEId5cRVEAkDQ6Mce4wsK7zl6i3wBQOmjYaNksOB1caOCAUbenRXlDHe+czffbsVD/95D1988X7+vHHz/TBwxM96KXZsJH/l7AFfXHCPJvh01NXx1zJgCLjkckiU48fPBlLkIkOBCraiva/7+V8qDFDQSIHQZ1H5AMfZWgBO/SeDQHKW4mHQ+YhAYXf0FD/1a1b5usN8/WafrlmLl8zH/z3t41rHsjXbFSu2bwYPhha4WesidFiKg51/HAv9I1/shObAB76PjRq/FzeHGi+UFoADoaCmudAKSOX/9cENhQFfsfCY1ToG0GMOmP0WDx8QLdjngzwxjb1GqJMe4O6fMAWmf+OtO2OsUHug6kJG9rTkLWhD9f3QR+v34CN5QzV+h42lI37cvYOMTYD/epp6M3aAYUXmcI9IY4xRzDwG2w9jkbYUt4aRWz8ygjzwh8wdnsf5rz9Aq/ht9h6I7nXE5O9OXEKIFaU7/MuFw7u/ikxUN/AC2vZo73UujzIv8G2ZP42all5RXbL/LV+RTsN8xPulyf5Eh/7/SCM94/voYZBvm+ueWl4I6gnbO7QTfML2TFPPO7PFhv5O/JXY/030Bvu56Dc7zfAeVnmHCyPMvXeMglvTd23pq/BzSSbYkb8DYfI349rftjgg+gJVxxKv46fZDfoneddbHTNC5p/6j3BZSPKzoc23kKjLc6XXG/32OjW+sAAf8AybJp+iZ/hGJYHRtmSfrJuFZS5h3ziV/BNz7yEt9y4hb9lrhg3IzV/H0t0RthH/CFegB2jxXa51ekclkc2Lt+4ngD1M/fbfYIP/C22DYNsd8DmXvm+/vXlJfV8H9zvfp7EeET/DhwGvB2Oecjt9XUf6z2P23Ns0Ovo/T7+pyx7LO/D8S1zO5bcrwHmW9CpfERvJ/64P5kHjuO5EIeRlE2PD/2Cn+RH1D5vwxT32GbFw2TFPnrNwaXjTmhl5hK61bvCsWiL5+uUs+P5oNL0FTh3Yq+pew1dHWFtGfr1FO+IrlmnbD9hhd/Er+13B2V8NhaeLQDbDYjfWGZ/ffArHDwWOfcN94ufhzTn4IPtZoR9J36iPqTxc3Q6xGl0enaalsijyeH97D5C7AUom+7YT1T2H5U9jg9qCnsc77d2yAbgPV8A+6CTjIMFl21nWtnTVPb6e7iMrWMLXugaZkrsv9QvpAygCXQgs1fr2KcZ3rsl+AA624gYjr/LM+36TgP7+B37ni1tcFtX9KXXIq8Ht4zhDe8iS/aabQ5u6POBvU7h/UsgA/EeJWhhV8LePLORJxZbIGQ0mMs85N5V2MuXvexgQzJ76YFJZkdV8C5T4+S3l2GTXH+GAZn2lpLFz1T1998NWq3mWpy+r7OL93Vy+lTK7QBoGLIKBzlSR1748v4puCTaw4FPqj3vuEYH7WhwhuagtWa/ZuJfgdvkrBLZzeirGXNywQ+oL6T5Y+VzDn0unqs/f18dB1DZB0CzM6VuTtWdIgU8xXMgyXGMAlepAwRHtVASkO0Dah/zpE0h3UFyn6CoU3pqsRxJfLqc5XfDDreEnfagjfgqkPTqBxn9K9vDJtM70J1P5cXcNTch1tSbUlYyzEc9LatasLQ9XQBRwinZbgK2VYdeokm+bAWEZoyjo09K4jpCDWWLYtZ9XZRgM4Y5J5nCIrGt9Y2ShgzSQKfwsZ9lKSd0xiRP+v5Pa6+zjrYXOM4mCoO2A9VgbiRC+d3b5wJz3rPm8xnnAMwd1snVaq2b61u9fHml716+1IvAFfSFvntB2fjuhV4EXurld8hG5H2CPqXppDjdQhqnXa6YBJiFcmeRgzKZdLlTx6wxT1GkLJtlrCzrc1KPwuVEgpUGCfQsQB3ILBj+60tbPzzYSG7ZfBRGu+96ZSDi7IYdMSscJWK5bvmTpZSSkin1pAAytU8mL+fjIUuIEl/9LOvZs2d6/vy5nj55xkHQhfp+rpx6LKgzzZE91PnpQy3m59Tbq+46ZU5yExALw0A+hbf3pIScb+oVHx8kVdpY6ADXiYgrAV9Flldu7CpGFkT/esrS3xVakVV3BmiDTSXoZv2MM5S1bm+vHUi5y6JiZRNgvoe67MMZqlCAeAqE297edpgjLHZtCKGlGY8jGvIZ9TV5xWvHDV/slTsV9MEjx5HqaCeVbxjPYb3WwANk4EHif73aPfxgkfXB5UJfffiIQ6Bn+kn8NtADvX9+okc04qIvOs9Fp2DO8U7H5sFw7Ym44lOpu6qnuqydaYY34GvoxbgdgOiNF0O1t32jEYqwMwX3r4QgpawEssH4mFfkiZI+Eg+iCi0Up83KAL8DltdM79jGhzPQwjwdiOPDDf/mjA+Crticvlyv9J3BE+3b9Y2+5bTXeLFc6iUP6nY4tOEldRMvTSv6zAdCPtgY+k47FovCJsGHOpXNgZHmp+pOTtVzKDq7ONf87FKzC+NcHeUOeea02TZGwtYw31mOvgP2vw/bGTxtlbA1zBtNvpBzaTiVZXm0s+2ETPx8fq4JHXzgFNnpqfJ9nBMLWXoNhIxdgCZd8z2n3OBy6DgA29vN5kogH2MxVwZpwqzHpiHDT7YdevMdvsG7PGKKmdgAJNYbApwmAAAQAElEQVS71wI/++cxpn1S8K0u8++GubrFifojuNyRy0RbPXNNtNXltruug/xYf8ir2bBwykin+FHXvn+ox/2VkTU6V3d6Iusr7dECf+Z/OkF2gq/BwaPlDchCP2e8T4ApsN334U4uxCeX9H0+9/XkkoACvQ7UfB/tSI67R6sn2ks7M3B7u9OzaLf5hEzkZlT8jMJ4G+YrfeK+rLYjH5cLfbUHPoU+CZywDmJjvpJjRW6I55tYUxrmarR/I834tjkxZ740xHiRVxv3nvnRM9fnI4WnrjSBupIxz6rQBvNHyD3Lo5FH2mM76ZHjp8Ah3xYTHfWELtvHsJ/pCMuBn021t+4IGR6EDuq113zBztghi/I9avkE649511HItYx1Wn+MHbGOMYzlgTqNLeVj7GjiYB1y2zaddKDmX8VAV74OG+TfBx96b7EzDfBcWvOEbZAaLdC7/Ba7DXYbqHm/VDdKfnvZgW+2RY1qpC5LK+I0HHg/uxqmukUOb+bDn2een3vvAr/0Ts9j8+0gnbyI8X28/ZpN4QcE5agt8Pj7QKLZuOyYxrvytjuGOJBQ1OG4x7nu+5vNheu7j2Z7HOtVfk2+PkiZ4PIxDjEGhY3tj2DbsGFDE3+l8T4lt9ZXtMF+AzkEGE82QusREaNm+jOzt8sa2EOhgoqX6Qa3f4+dtGXTN9nssN+xBwuYD+BnOsmhBdi2cI/tAn3by8IfZPlI1qtyfxviXpfXVNbJWCtZc02N2cm5Zuxfeu+RbAOq7TM3dfBz1rmJh4Yc2i+UwHRwk+HzfKE8Pw1YfsCJMs/IPJ+rG+H6OuqcGeyVZhNcBtZn9n2Vd4lBXfRnjMcgDtFKHPbe8O51zYH89e1aL5drxZ5yuVEc/rD3XKP32ONCv4j+aCisGwwvd/vx1SSVe5rh4e0GW9RNCnN0pSO+EqsyVpPPkeoOe/DBAfumHHnGsImyEnzhvWDNTfLtdxut1vRZ/0iLs/c1WzzE7UzDrtd2SNq5IfSNMmO9S7wXZPRJWYk//s5RFiUhbTm2b42fQkt3lVgcGm1Kr01daKMzpdkTzU8/0tmDzzQ7/1CaPeWHZmfM8VN05xLjHfUS16EqcapHiXvFPEVfqsS2/vVIiCfAxtXKFd7vMJypyDQQQtFHSSklZSAlqVqhH/TBC09/42YyASmSt14pJaWcqD8rJXi572k1efBNOmM+CT12Cej4Y3XYHgtTKyBnCgZvSQB/akBmR0iGAr+P+727lB19XSRkGVsjYSYCFY8HevOJMumiwR8PmLdctITOrwa20YZ8bI7eYdB5bKyp5F5cppDok5wyZy0dJWrf7ZizPG0x7rrMK82pTs5OtGA/mLDzOcrydqnl7QosOTsANyOQ+7eF9hjl+3TyLIl7QNw3cidQnepRw0VSWVJH53RUllOnnLMSsmgDelh1OWtGoL7rZDvRoBqHAdK8X2g+Wyh3M27AqiULzdXVLYmutNtVzazv50opa8NPXnwCJrmG9p1yopSk+E7yQASUJOBO6ee9fL/sXCfKjjxOFqf68PkH+tFXX+rrr36i9957zoHPA83nZxz0ZDznHA59pg+ef6pHD95TGReHWjqlRDxWqI2fcErqyL0jx4w8KUXe22GrNQdZrU5pNuvV951Q084tg7bRwGJaxkMeyT1mb0CbcpeVu07OtcvwKSvagZ0PySKupC737ZCnMFGNjJAJudtuyRkZByiWNOwgR2ACY4FsusIZb9OGItMOgxkwbzrCdcv1I6dfMOCCx6ewiBoIiCce2oU8RyCx1RzlA5jnpzN98exSP/n4Pf3skw+hz/TJwws9og/69a38G0ELfBhG9djTHfRdUfwKKjE6HpAzPyDzArm0ZVdQkf/3uhIVTYCNy/UbLnjumR7DugMyo5p5mBrMBNpY6ENvSIr7mI1DnTCWLd/REYOB7UDwLdQbMD+o/VPDm+2an7BudcUBnPFyxeHQaqUX3PjfGdc3+g68hDcst01QZBO1zrhCZtx6bkd9YoMmNuJSbCKYf964rRkrb9Y32Bjb3MkvoBPiJYn2mFbumzKfa8LhhZXZwYYqXs7Rp++BsPVh0oTEZmdCZiP2Ntgu2x47HzR1UMP8JM/Ez2y2eg7C5vfBJms+YgE9xiQ3naEzNbw5NG041Zw6vTmzvId3/aY9Pg2ncrnJz4N3uenOOaj7YbCvY03Yl+kHbyBdPkbHpjEH2IgGXaiVTZssITcsn2gmXuAMO9p1dxyOZQvZp+FUicO5fIoeaj7Be5wasJ3kUSf21GO7jPz70GHTnZ6rUXJfvB1d2J8e7ClnYLnpHSxOdVzuRrtj2o+y/vxUcXhpOvaN51wDbaTP0h60ET4b2LsfRNun+R48fSSQFtguFmI3ABbRl9E3yDp07VBnoQNPHnv5ge+RzeinGfk2nKvR06A9h1EB7IK6DH8nLoda3eKEuuaBdoB0ojwDbFI6ELIjatmxTyvjP5urx64nn35xDn+q4F2ewQdo12xBfKOHGgul7h6wSW9Er0Q9DXf5TA4NyOFTgDqw74jXLRa0k7qgzX+uhFxhZ/7Ij7xF/whfYe9DvbuYSz74wyYB69qBX1ad9ZoOBi0PPmQHuX0TsY8hynJMU9vfQ6KcnCv6hF2Cao9D7MrD2PUWbFpO6PCNvIKOuaMXSMRo6FubqEN7IHsnfrIzNaiDuhS4z1OmTlH3cf53eWKEjW37GPNMuTuar3f5OWN7QI9twwlzcR7oaEfDiRqdMwcbXG72tj349NT3JnkXOttOmLccqCfT7o4cOtrYjeW8l1F/6EwN6sSmNyyHdhMozxZn3NMngd51Mt96wzz63uCe7aBGf3rGvXemGX592JyoR2/43u7G2O1emUcfTLIDdV4H7OM4HrE61zU/VWcs5ur28oOPZQ1z7jPmYG5Q32sP+uSQR6+ELrHvEHsK7zdM5TJI6AQSe0ojU3fDmAdrbs+zxujQee9p2CbxrhIIX9dDTnPyDp+FOvxmrPNzsAicy7yfs5Y7Zg77uYKOfMe9NiEhE3m2/WDHnrFhyJ226mIf5j1g/AYPBzW3/k2AEdfQKw51rsEVeznv6V5cL2MP+B37wBfwll2tl7rm4Me/6bbinSkOe9jbeY/pfWnJrD8B9qrsOesItntcGXBBEjbKvZQzrz0G8qOrjnzNMCCoYEBClMzCT3ZsK5G+eiXHD1s1EzuC5sd8UOb9Az/sdvAvrjZ6eVu0Lac6u3hflw+fa3HiQ6AFhz8zDEEG9GehVHlfjXdWaKUG3mIsZc9eaRdIBqKQOIcE16mkOQc7J+AU/lLi8KdbfKDF+cc6vfhC/eJD7fJD3aznKt2l+tOH0vxEhT7bEWGXq6rf36CkTQWOS/xqoIMibBc86angx9kC6boHMzpT+0FzIl94bMuuyO/SsEr0Ve6yuq5T3/XKuRMBeF+zlhDj5ZLRiklKict1ZCViC1RDuBs2nkDZV1UyAaYG7B1Z87W00paJegyqC8BeCZ+pPFFUo0eLcVfuEkhJuCplkwQ1NH7Q04MCxe/GZUBelJLU5azwYSwqev+CRmVkzSvJl77vUxmYAFmGXzgkfFNwgvMYyvoiPh4rA9apQXJK6hgnQ3y2vIstea/bcmCbSPCMveHl5aWME95XUk4aOAuw3dYUDJyjbANb3pVfRSZuXF2XlbvEuCZRr0gFFCAlGpMNShl0VNRl22cJmjR9Ev45Jtasn0E7bisicbgzbLYc+Ky0XXMoscs8q090zobz8uyBTrgR6GeteGFdrTbaDTt13BjUIFFfUpZACh6Wy310DNQSiffdTIlCkTyvRdpiPdPFgwd69v4H+ujTT/XJJ5/riy9+rG+++aX+9b/6X/Tv/t3/V3/xF/9S//wv/0p/9W/+V/3f/u3/S7/6+Z/r4YP38e1FfxNzocrp7naQbm7WHD4U5TzXgoeiMfeDgL7woMYEdsXk4CvRXynRGtDlRslOtRb55izYwjIVRH1CXu0GKmX6i87BTf2sQ4YPZRiOYyTLMaK4pdWUmagKuAdGuAOwyMgN692jrD4hLRFpJnGwUyIK4vEKO2SJkZQPerC1TdnNWGh7qgboBwP9YDC+PiRY8UC5XXICyUPGvxmUyeOMhJ/OZvrs4bm+enqpr5891acPzvQePzk+LxvNOSjry4paNupZEHNXlHopwdMbcj+lQjuHrJ7xyNSbastS/40+yXGrvxpcvo+m4Rs7LhmF3IyKGJYFXgG6KEawIAwQrCQetJ1Bf0L9k+kA/bXrs4opoNk8/BWIhz996r8mc2vq/gY34JqJ6oOghiUHQ8aaQ6I1D6Fl4JqxuWZsvAkIUL5igbnmHrwaccPkv92s+WnRhC38CBakW9/XoW+yJTLn5b9CFaDt6z2Kmq60zcso30A3zK9A7rR5A7bIJ7gfhuiPrGPqvjqAvuwbQoZ9UGS73PNAPvgWl5GXAPcC61f2PX0El4+R0N0vW2ZY3g44FspsBvP8VMfokXUjrO/YJHa88Bs9fH+y0LFN059qhm52dq4ZB1Ovw/0DK9veiTPW2fNTy576euLdR4fMORkd9tnlPWjPa/hku7fivPVD2MATw/Xsgdx1vQnOJc3nSnE4NyeWcRob7b3PvZg9/dTTTz8E9/tv/uBc84tLcK4F9A4eXMp1dPwUpuFcXeQw0VO1vqNM+/Y8NvZrOI0YjT9/Le/fyGv6yXai2F/A08bZBNo8Az05NWDzDvwMmxl5zfCdeW7QzzM2FbOQnxzlBW+97dDNA+f0z4nmyIzFmMuc/jqh/wLwIcdmBj+zzcSbBi6Z38Z5zG/Hcj5z8pp4l8PX/gZ+PTn0Qc/J03m8imZD7mF7TM+p0zjF9xyYGvD07Yy6Z8Ru9DRsWy4nmvpnTswmO0d/su8Hy3py9Ph12HTEaThhnpyDU2Bq3OXdR3PmlzEzJc6cfms4l+XmF/TvAn2PLurBbqJT3T1tOJZNcst6/FtO5+ppr3V3QM79OTpT0DlWwLJT8m/IzIkucBpz3nY57Ke2ne5tu/B/W9k+hm1Mjbfx1hmT3ev4ezruxw70d9DW3P6OjFiUbftmLI7WoWN+9HV7pxhv4tFPuby5nineoY4ZfsbB56DL6Pwc6niW5BFhx7ofFH13zM8PvvaZbHrsDMebZKZT2dQIWcRYsD6f3oF1b0L4xvORNX0+lw9ZjOSciec23MWpEvIJ93U5YlH/SKc4qV+wlzzCFKOfE29OvQfkufkTntlNlyj78Chhq54NKYi9QmZ/AXbsLQqowFToGxZjnTPoTLmfSX1mH5jVaKfCvma3R9Z+P8O+aGuw393wkmqsoathpxX7rFXsvdh3cdhzzSHPFT/5f+nDndsbvYC+hL7kJ/1XAWQ3N3oJvgMvb245+Fnphn3ekj3ekj3jlj3kkEU+GajlmBEYsVe1jIQQybKglLkSZe/FA/AuSzZAyVVHQGJvPJVNE3ZJYo+v+FgmFVkWAr4KuUFC5jps43eBPNZVRqXlRhFbqgAAEABJREFUG/a+Hoea53pxtdK3L1e6ZhP68PFHevLsU94F31OenYkvmsH4JMYk0WZiVF7gCoEL/Vx2A+9nW95xGIU0YF8U/3xHRy25qKaikhL9xLthx8FPf67aPVKaPWUuva/5+adaXH6hs8vPqOo5e95H9H+v2l/qhHfLxA82Bupd1x37+Z1KxE1SThLyKnIqkn85gldENSRVeqGQ5zBUDbxbFxSWCXvT3a5gkdVxwFNFT2K7Y84IaY/M79snPc8p5mLHvHOsLW21bU2JNuGjMv6RKrkk7PKsV551Sh3jmpJsT9UtLwn7ChRyx6nUFxhtzStnWVfo4x3Og3+rBZgvxAgb7AVsV+kLy3e0aWBMdqBiZ71Spu5K/5RAyLEnNBZJmbqSkqZPRmeZIeZTAdZVsq6MQe6Teu7bnnYm0UZVVQdLlaqQJMdChtxsTlkZJlGHpY5X3BZQiSnkrsvj0OdeHcipU4Z29KdKYn5JhfGpNTmqdvRJSlkd46RsHfOCeELrsVvMFvLZSspJHlOfH6SUdMJ+7fLBhR49eaSHDx/qgXH5QOeXlzo7v9AZh/hn/BCq0TOdnzVQheKTCZKVlLP4dpebGjTeSTWRkvUjrE1J8iBV8YFPOSn3nfqu03xEnzIxk7RL0eDKvZQqjUxzGjPHlkVWHTq6jUGpdExHJ6WUJeEH/C1/XCHU9d0FFuiqbfHL4d9hiTxnLdjMnp9d6sGDJ3r+/GN98cXX+qM/+rV+/at/pl/+8s/01Zc/19df/Urf/PTP9Os/+Uv90c/+RB9/+GM67olSPmEizIg1BzPVQl5lppR6dd1MHe0wL3Wqlf6IvkryH0+AlJKy0WWlnERBwqbSrxWqsOz4xp9vy6wTnw4fiDJfPWgXTixANCvkDma9tEONzsHvAPErZctmuALN0HIzORrurt/aQAsMa6ZjjGYsOn07/Ak/yupVOIwZwIa+2QydeDbplsM+P2yueeDc+t8H2m05tCm6INTzxUyf+hDo8SN9yQb2QzbIj2nguTbqdysibpTTIO5HzUgxdxKzQ/7fxgqnS5k5tMgLnSQW8CLRgNDb5vuA9T/oyowtqStBA0QJylxOQIZskVWh3NMyCnbHqNYBhnrUZ9IHDGgZsWPcdylrD+Qe3QG/LfE2eARK4cHSsII3/DAPcKodlIf7rX9C5Ae9KWXL/fe9J/ktOmPFafFyu9aK0+PVbs0mYanvrtrm4QXj+OLmSt9NuLriAXuFfgTybw02H3+4vtKEbykbf4AecF//Ut9evx1/QG84VsMVPlfUc6Nv2ewEqOM7froVQPbdBOSTPnyRu/yHkZoPOXlPPq1M7JcjHOMt8G9avWAjNsE/YfNP2gJH8mP9yzhwW8q2xhV2pg03e/lL2mQ0X8aDPF68Bt8hm2D9S9p3zb13wyHd27HVDTetsYSu2WAa00bTm81j2OYYt44/rHXzjrgl/h2UrW5fgyWyCbfjfL4digwfNtpn0q/YHBhrqLHCd8IavqHsDyHX3C9r7qM9KEdOpiOW0D2wXd7DWjtWLAXMT1ghdw4NW9kv6iPeD6Ub+1Dvmvt+PdIN/GvB8rM10HudYJnUu8C2LKusJa0tLk9wPfsYxB6MMf5k02jHRrahsGAbA3Q3wnxhb2B5YOJNX4MB2Y51bxhh/hgh77NKP7uDIc90HwXZfezIy3lUaCXGhGNa5sS+h53zwn53D4VyQXeMKVbTEStsJro4yvsuX6lTgYVMXT6G5sh5QS5QQ/AV+1exUEUX9tjWEVEOOQ9XUxB2UMcKPbbi5T+F7FSWBx/yVr9lDTPqMZBHHqbGIX6zQxbxXk8j/l5/Kpcb3sz7AOGHwrm0uIvvrcOxX7U99jvwHbkfo6f/eg4igr6NR9eNvj38HhwY9ROO5SPfcYDjw51mv5Bph86HbHuesvmWx0KhR/YKpZ47sjHvjvF2HV3kd9r8se3BHXti5pCdNxvK9/VvKnuOH7Bgzi+Uqdfj9Dp0J+eaccBo9PB7UH9/DzPy6Edk2jAh0T4j5npPnfdQxzXD64QxsL/fBqQN65/XS6/l/g2cNc+kJXur69UQhyo3txtdGz6cAVcjrqHXt4OuOXi5AS953r/g2e5n9Qv2GS+uV3F484JDC/MvKb8K9gU851/ybH/JnuyKH9zdrHn2xr5t0HJbtOKF2fCzw2v3jn1jIecCraasqSX4zLYVwBdkFVonil0Fx5fLxrHsH8NXniUFvBITGakQuoyQt8u8O2XeoeDzhIy8Qc67yyikyhtEARuCf0df/t3vXnDAMtd7H36un/3qT/T8o8/Vzc/1hxc3Wvpvd7Aun/PSPDvlXS8Rw+9pXVIGDLliH58Lz9KGystA7TrVbq6Bw5+1TrWu5yr9I+blB7p4+KV88DNbfMgz8TH76Qstt81m0LlqPiOfU6XFGffsBfREW1pytVpht9XAi2QfL/snvAPNFY2mQ1LqlHjvNHLXkx/lDNBVpXj/9IHCer2V0fN+upidcGstNIyHQA8uHujxo8cs7afyb5SklHS6OFFKtFvtUyEGhD7nGxspSRNGU9sYig/6Y7s9byU6iEUjR+nVKyVr01SL2O6o8kfA9TQ0SfNOounBho4vriin+D58JdqX0rHUllWWTGL/lTALmEoHx+BcZ4NzsWgqTWXLDMcTQahOKSVlM7LUfMd49ppxkHzCocysX/BOLT4Ji6wcFdO5Me0r8qoyvpCnlNQx55qNQl7ZGyZJXe60WCx0xjp3xvp3xvv0KXP5lHOPU9a8k9OFFpQXUPMTssZPWwJEEg0uJ/HhkCIoN0TypPdAIHBqwruGB3bo46+OIcsk2vcdjew073stZnOw0JwJndVpx6nlltVz2BZ4EaGjAb06TmK7DHUj+xlyT+jKpAa6/0FWRTbIU4P7bNjulOmMGXVmbpCUOiVxo5ZOhcWgggcPnumzT36sP/rmj/X4yYdoz8j1gbp8oXl3oSeXH+mzz36mX/3yz/XFZz/VowfPGSQGbXam8xNO2C7f08nikspn2nDIsVz5ZhvGtvTU36ujDR3197mTJ0AiC+2Ba/Dkhr7Pc/Xk23cLdXkmKcfNOpvNdH5+ptl8rpSz7wVlWZuh5ihwdfRx7g5lRG+9mmV3sHHHGQcJfUXBMgO2Xc1THPyIxdUoQWfk1jBwMDZMB0H0+UCmDLUGHkgDD8iBhUmM+5yAj2jqx+dZX713rp9+8lQ//5x+f/pAj097zctGaXursr5Wx+N2nqUFfZBKUeVwgqNSzXOvE/omU4f+G32oNiKn+OaLOcd3XAnecsMCU2PPozf/Nhyb0EVuViDmKu0qoIIdQQajiIeQeL0E9MduRIFOsKz0zBdk5nf473XEmGIFJR7DIfYvEXeDfgiUKG/ht4yuNxIN4iWxjIC3bm8jxUaInyasJhB8uR14qG2AqbHRLfrbkA+64dDper3Rm3CD7i6W2K4DN974rJdsutaBa2+wfKjiQw/TqRx0rb2ejdf1iCuocY391ZHdSzZWAeK/BC8oTwj5cq0XR3CMq9u17iBiLnX1BnqN/AB8j+q/Dn5Jzge8ZNP34jWw/D6a3VIvaF/j2Tj6p4QB8xsOmBqu2HhMuOYw8G3wb4d5A3sH9mFDe0V7rD/GHTtsomz7t+AGnXHNmjHlcsMh0zW42es2uoZvGOinjaxr5U3obvA3Whxs8L8+RvTxGltjqZebTfzve60dyzZuzCUfol3TtgZsRz/HjoNUDlXv0xtke1DnzRHu5ID8+8rHvns+Dtu2HLptdTseqPlQbMkB3pK6b2n7O8P2xLvdYyBmw5I4r0PExm/J4tGwVRwYcti2JJ/g2XSuDA7lTC03mm6039veL+9aPOL7JathK/sbb4ph3X283tbxd4rfVCTHdljncsPKOY9Yo9+MWELd367jlbij/eS7pm3Gij4xpsPKY2r5fTi263gjyno/PreMgbE/qOQZuaLPHGMP6nedUz3mQ4dt+JFnlCeK/R3bKO+0dPt4+kztO6bWOUbL2fkZh/Gy7vtg38iN+kyPD3hd/sci2kQbY0ygr4zfW2RxX/neAseH4cf8LboAcdzW2/395L54O5av8VmyNkz13k6x79G9315OPfjdUrd9mx8yyjdhA2/924Ct/W9s47zwm9rpmBPu99+ae2Np+3eE/R2r5bg9/HYx9Vk21Wm6Rjbhlryc2ysY1+Xre/SGsm1voQcsdcuafjPiCjrBz9KJt+81z1Cv/VfQKz8/fTDDc9g/lHkJ9fPVhzm2uaaO8IG6fEXc6/Brz3GXr9gnXBvsKeI3sdlHXLOXMW6WG/k3s80bN8gn3MLfble6ZU906/2T12bu/xXYcM+vuZ+He/C+km0eO7UMBHK8N1X2h7EvZH9ovu4pGzrzR5j2oUL2eijeaJLe/Kmjak9zGSWQaaMN6wybzaQ3NUL5ylfCt9nDWEu7eGGKdm5L1t9frfRff/9SN8uik/Mn+vjjb/Qh738Pefer3Ql73449N768f5bUqdCI4qCO01PoyIh330GFPfEOFO0Qly5ziLPQrj+HPpLmzzQ7/0Anl5/o7OGnmp9+JPXPtNpcark55Vl2ppIu8b/QwAFQPnmk/uyxurNL4s15DmXxOqkNG/MdvVn9bsU7jlLPO3BizKgUuRiDhCyRa+btyNQyo6KrSvG+teVe7HveLUHuOrokywc97733XvyWyJx3p+XtrVJKWnB4kHNy7wUOXBTjq3IWEMz+69gKnjh8v1YrK9DLDH2bkgV67ScldNgIVFqtYjNkJqByODYhpaSMXXLuVSroZJ+s/Sc8x3Jy/dZQTkGT7JsyAiqqRi1KScp8pZSwqqrcUxU5BUennqJKXQGESUmZGLmjn7uslC0xFJ+wI0buOvm93n9l69GDRzq7uIh4NsopyWcB5nf8sJNaVcc+p2nYhcTq18L+HfE76u+6pI53wJ5zmH7ec4bQaT43eLdezDQfkTV+IkGqSEWyMLlBBo1yY2xWuTMqMs5vtEOAqSr6SoUCNSdhIrpGojEdByALJtYJp4tzJuFug4Y7J3OAMPOhR54xfXslvg3bp5SdhfzrTa4n6hBDmvgiZoVY1lCjLqLigw3K9itUM836EyXimp6fP1TfL1RKJ94XNJ9f6uz8EZP+EW09o665VLg5hxMOdHoN27nOTp/pw/e/1Fdf/kKff+JDoA+1Q35zM2DfaRgy5Y4BmqlLC837M/UsJq5zx0I8gOLBy9gwUQYG37+uVSPxrETNOff4LNR1IC+U81wp0Cvz5/LygfyPVp9xcpfVqXC4hVg55wAh5U/fzSh3VlFE52/qifUVSuPQFaAA6risMlwwdbyWnyUHpAMLl4Gvjq9M/xu9Cm2ZMMAPLF4DtRWoa6Y76NdCvw0aeJCLg6ATnkyPFtKH5wv96Mm5fvLhE3310VN99vRCjxe9GA2lza3yeqVZ2WhB1XNiziR1RXL7EjRRNiD/9BfxXQ8NZczUgOxQH0lJIdf4sW6PqoqqT7UAABAASURBVDs6jR/rRzZIpQLC8t1GC7fgD9T9bJ2Y642v9AUDL6MyJyZEGV1Bdh870t0hH6ADNQeFbwc94uE0wjbod8AxdpSNgq2pETz12GY3UfQbJhK3ejskohU+QGrxCz/lMMQZIDTsitZMjoYB3rDM1Cg8OIcR5idskBlNt+QQqWGQD5xW3hwFsIEel71xatjoFr9jfrW1f5PfcFhhXEPv48oyFpPrI1yxKbtic3aMa+K/GYNu1oOuyS+Av23DH/4K3+CDbuTySzaHL29WerkcMfIvKL+AD3qHv9V3N8e4oQyWlt3oxfKGWFB+kvhiApvSdsC1RMcB0g1ANulfjj7HdK8jB/9U8hiT7pheEfNteIm+gfzgbXtN269p2xX1X5FPYNRZ9hK5fWxrmG91XqlRt/OYd3nE1U30ywvoi6srfRdARtm/AeffZHQMx3xJP024YvN/NW7ur/hJbrwQ+KezR3z8dBfZMX15VDYfIM5L4jXQ92P52G/iwybqoH+OYoWeGD70c394fF/QVw03jDdjyQvJixV8UJdv9B11Gfa7j+/2dra9h/Cz/41eRL1Q5zPKLfsO+XchI1fkL8GLdwKxeNlyjAOY9yFbUZ8x2Rz4l+hf0r6XHGpO/Av4F8hfIG9ocUJPfntbbJrsoL9CdoV/2JhSdv+3nFzvq5hiuF77RQz8Xkcn22MauY591upxO4/AC2iMtW1Amz83HD43vGTMnHNgqnef+wq7Bvtd0f4pr+McJn7Smd6w7jWsdE28Ca7n2vWgvzrCNfwPheuZ4PiO3cAaOMU7XneRHdf5/Txt/8E+1M1B8NWIl9T/Er5h0w6OkV1NIP6b2n2D7nV4nb3bcn3Uz3ve/2ufQazJ74a6rb9BZoQ8ZBvGah1oNi7/MEQ8Ypkajm1qHPO3Y92Wvw7HevPhSzteZ/tamXMA9rtiDbmPl8gOa/CNPL+n+8e6q7gvlu1g37bAMbyee33fgzXTspfcG0FdDnAPev3nWXMVz6Jbni0rnpMruXzL89y44Zkdewue47fgZgI+NzzHXL5GdssBzi3tWR5hxWHOmj3BihjrYXNnn7OibN16N7S9Ei+KG/ZPW+B3DLbU8W7mPVlh72ZqHPjMO5vYlWWg2EtO+8XKHs77TdOCb+NtQ4Eryij8jnAfEQyb77twD5OIFZwlhgumxsTfpfYRFVX2mBNctod1E63RDtqH3QD/Lfufv/m73+q//v13Wq2zHp9/pC8++0Zf/PgbPX3+mbrFuW7ZsH53tdTtalD8A+NJ2nVE75J4bdQuVQ2paBu0asO77pZ3m4H3tl3/SP3lhzp/8qUevve1Lp/8SIvzT1TyYy3XJ7q6FnvShXa6VH/ynra60Kqc6OzRh1o8eF9ldsneDhs25/3ppWZnFxLvgdccIC55T9pwkLPlZXgAW/bMbZyL/HpJUbWmAE5Kqed9cq75bKGTxal63rs3/MD8in3Mk0dP9aMf/Vg/+eYn8gHEhjlX3Z8MZnv/d38D4kUsJQqvuzKajKLpU0qUKcZ3gjEgXCklpAmuXSllJf4IJN4pXofQWQ/Me2xlv9RJyCoCLlhiIcsjCrPZfwULBVYJknDLknKUU07wCVkKKsrBpaxMLgjpR0euYZO7Tj1I2FWUcRgDk+ALHW/AttiJGCCBKR/zUsbE48NcIr/o54KUuI8eP9GzJ890cf6AemZoE7bT1fwky6hUxx+XR9jMKmhlHEvdtTZQhxwRd9KX29eQlJKU+QrY16g0KGYUTi4n8SencISTKLtKxzV2kozaJanLMm2HP2JKiShJues0m820WCzAqRbzExq6UJfmkjplbqDMAUkOvsMpBSoTvTC7K1GkpJiPpuRTA9ZU6gEkxSWhFxErSWTiJp/mctg0m53p4uKhfEAj6qnczQtObOf9A2k351ClVylzVbAb5hzunHBA4WOGM10+/ECff/Yzff31r/TF5z/V2eIJ+pm2m07DNnGYkaQ6U9+dajG/0Kw/IYtOW1aQLQvKbnBmWTRFu10RPzxTofNqzaJz1JFjznNlkMQEKL0EsriB6asnT57ogw+e6/L0Qj0TtJSBFtI6+Aw3sDDwrFDPSR8RJXVIIdTBN5cZsIPdX3nPxQBadw94kAdmZkZkqD0b+OZyfSKXhhkL3kyVduxGVMahsEDKQFY4MRj4cetmOWgAPur2TPBvAn1yOdOPPzjXH33yVN988lwfP6H/qTQvX0ogr1daMOLnnXRGe+1XeUD6H7liFpDsP9H1hjDRXPqARtLHWYm2JLgkMeaKzzFvwVQ2zRbsEYHEpNv7WhULWzV3DDw9XxAl6sv0dwKib93vFd6QsowK3aNkxkMqaHZgCGQ1qkZRbkHooeYbeNhhXx2/Z17S50w0NWQFzb0q8op+T5ElykzYsEmUnWcDcfblY548XU+AmEGPZa/yijiTbaOtjmZLU5jeOeD2lpzpnoYKqe4nZEEn3mVQiL2jfwvtMCrlAGUdIfoG+4kW+IFYx9hRfjMYA3LZ0c+BPU/eIz+gGwp2BiO5s5x6wh7d7l1454Cd82v+in4pjkUM17GzjXEkG6jPm43BNixcplv4CSxx7ZAPnTcmPwQ+JGztKvwEztBIv4+X9vPzuF6CbcGGBXF9BG+m34y7m+s1m3H7e0O9x1QHsbdgwxrs3BsGlrAyYpA35Rs25hvWelOX1yO/IekNm3rLlsiW2K0CReYD6Jd7bNg0+jByUNghDxo+Tb5k/fPB5hqd4xq2cQzTFbmvyXnfH1EeOHsHxAm/0ddxDMdscB0th1flgywLECcocdyGW8oBcrtFdgOdEC9EyBrd6Pat/BD6m+1ar8UaeWDDIeo9PnyGI7/7PGX7hh2+0GuXX4NbZMYNdEL76fxG17zANX4NvyQPY03e633de1//hJ8XyJt1s2l04rHfyxt/je0VL4tXHKi+ig0vmze6xmbCVfBr5MYSaqzD5orcjbClnqDY2yfgQ9SxbF3IonwTcV4Gv4xY1t9QvqY9V3ugG2Nc82J8HXpk8Fd73uV3g30abtQOXGnLPj6841K+5uU9QB1XvJS/C/wy79gviWG0A9IbvRNlLOLwPahzW5GfYb4hDhCI7XjuN9fRsOSQAJvQLanPcL2mBjra4Pzuw7HaAa7tRtD+F+A7fKLOkbY6m03Ui/yKOq88l0DIKB/oIa+X9ON9+VXIWryoJ8rOGxC75QY/xvxupB4L615SNm/6KlrdLyLmxNMP+/Iy5t+Vy8zbK8M88P2zZP24YX3xenKX38hr0A36W8OHMlCvictYe1lzWY9vWau8Ztl3yTPjdVjZHt0KxDrKGrrxM5DncVA/L3m2+nkcz0fk8cy0HWvv8XPkwA88MwZtqX+LnZ/hfjYHeAYXI2WV1LPdzKq5bxj3WqnrZYh697Au7GzfEPGwISUZlbyNQnw2Q5Rsp9gjUqAOsR+lQXu99p+6515l0quif1JJjeydZ4lcC31Wgan73XrnN9EmL22Pw35toA+uGe+//s3v9R99EMSJzPzyfX3y2S/1s1//j/rgY97tHnwocRCz411ulxbsjTue54m1vIDKM7ryHE7a1F5DPsX2Qmn+SPn8uU6ffq6L936si/e/5lDnc6UT/29fC9bLrJtl1or3yqIL5f6h8uyhBp0iO1V38kzzi/fVnT3TLj8g7hnjfS4Eqt1Cu5LYE4l3x8SrQlKhkTRbDSlkYqwSG7nkd780V9/N4z10NjtR7mb4lrBf8D75oy+/1I9+/CO99+w95DsOw5bq6Z/Ki8d22BKPCrjELND4SSlJMXlCgZQy39rbvL6c0Ce1T0opSolcFVxWylkKftIdUXRJGW2W+BafNEKUK/mQsvzJnAdkzhCU6A/ODXbuHBTNPin+YCM48UkOaUo5RR18o8+hSJo+CX2HLHddWFlemX2Gedgg8UXdthf2KZnLeGdURpJqo87b5wDDbsdZQNX5+YUeP3mqp2DGgZ3HwflXDjxSsh8gSvR8jW9K0+XyiNxoZaB8XwQiQcvpLHh6h5zqHsLHf6PLmUXEilGDMErK1J1Jwkg5K+cQYEV7mIkFrqD3wc8E5iEplICInHNWRwf6EOjy4kIffviJHl08Upe5iTY77VggsVCfeurMHKjstGUT7l/j6joCIFV8Wt18y6LWDLUPwmRhykqpk088pU47DmE2LPw9hysPLp5oMT/Xoj/TycmFTnyg0p1oyWmvOPjp8hkHOnNSPtUsn6sHmRNagefPPtPPf/bP9Fd/9b/qX/5P/yb+2tiCwx77FY6Ih01mMDtV+FR6curoIIkuAgkmqSOvGSexHQt3l2fK3JhdmtODHfVWLW+3ur1Z6/Z2ozUHIznN9P7T5/rwgw+5WT/Q6fxUmT+e21njh3H1X6HzbwVZZn3TdI3Ed9ME+8rXjoiGFQWegGZB9qpqwB9fES3CN9vCEmt9EcJQUuJBRDAWMprOoc+OSTGMcP4DSj8gV5s1C9BGKzaRfjmyrifs03mnzx+e6icfPNVPPnymL5480eNZrwUvXml5y7wdqC1qZMEiAxauZGf9t/+4iYyo9iDfBJjwIZsymPQuH/PH/tZNmGxepTniNnlW5n5KI455y1BKmYjA6w1d7rReBXqnXDEuBuVKzAJtyApqHRgI6UVpT4t4gAH6fCD64LL5ETvKXMxtMT4S4ntgfcDAD+kGbKgDEdHu8+QSOlOj6SuyA3Kri1ynGDv0Rqu71TflFTY0sNEWb8/DcB3lkeEzD+cR1LF7CwbriO26dkEzffV9oC/Jd7iDgl+TRyyy2Bkkt8OO0IwRue3H7e18xW4/J+BLgLYHbb47xt+wznU0kDs2lgdcN20kDbKxv2F/6LH8Dm/dq/D4FepsGGNEeeJNDXzJwXnVPRXP1DxCsQq1fBs/kKDXGMNzN/qQyXCXxxa7pjNfIk6J3B3bdQDaXPd5ZdqdmW+AXKZ8juueeI9ni01c6ol7hVjHsrfzY074ht3e1/IRloGITftau9GFbKTk7lyGiVo38RO1jJb5ZWQ63DMffsgb1X5ORn3Id/SB2zvciYMdObPf5qCuAI1ovMdkH885R932KYf4lo9wHgccYjnGlhyODyHNW+6cos/I4228bY0NOThWA3Xsy2/mfQDothza2drnGNY14E87In9yjb6dyuQW8n3Z/gc4duROLo3mmJ+NF/z9MjJi3Z3jhZeI+3LKY0zPl7s5tHxdt3UNJV5CmgweX7djoD2ua5If+qHFeF3cJjvWv8q735pd2c8b12GZaYPICX2FsqsOGXkN5OTxbGi5Nh670It+U/jel79L2X0fc32a76aGY5sa5oFtnbP75W4/jvUzVgc5uTIfPA/d/gOkDW1yjBar0CfHGGTbNXsjw7xh2+gTYsa6TV4736um5NbqdR5Gq7vJXse3+hzXcGxTw3N9Kt+n1h/DfzUpylQUlPZvOFTZ8y4DxzFCHm2n/pFa5r6YqO08bp6P5vegjcHj536Y8rSvy4PlAcnIK79NAAAQAElEQVS+jjGw7g/RP4f7yroW59iOPiP+jv6ke3kO9+055Bdpy4hRoDvbOGZQfDA+yA517LApx8DX/hOqdcg8jrZz2c+duxCtyQDq+qmzjKjQCZaZR0TOfGPL93i1wqQfhUFeJwvFP/Drh8azvXFcncsTWrsKz2XFntNy93VJ9AnvXUN/opV6/ebbW/31b77Vf/r7b7mvTvXg2ef67Ks/0cdf/lLPPvyJLh9/qtPL55qdP+Fw5qFg5AOhIS+05dCndOdK80fqz55qwcHP4uHHOn34qc6efqWzZz/SyePPlc6eM6cu4/Dn6qbodiXG5USpv1DqLuj3C+7ZU63ruQoHQunkPc0uPqSq95Vmj/E95Tl4gs9c4j1RuaNdmaY3WmtSrXkPjEJnmlOnrpur7xfKvGdKWVvuMb9/P336TF9//VN99snnms8XWq2WWnIgvFgsiF+12WyI6Z4k3P5Ke859WsPS3F78Wib5rSWjynAATinBJym5bJ2kxB+lBHMP4mMbA7bViI0MtSxKkyphlFJoStnxrjG2AZksRS36IdmuUChJKQHuKb4x4RtdIq8kSXwcOaHPfacudc3eciugUlJKQEkC/laUxSdK96hlhhiPXfzbTOv1VjPWjEcPH+qTTz7R2dk5/S/GYRCPNMJ1xGhtNeO+p+Fm34hKn5RKH4DKk64yiwwFv8PdKFDAWuv3r3yIlmCT2h+LD0gpSSkrAdPaZQnEwU9OTOrMQgiSoEZVTYakhFDS+dmFfvLjn+rzz7/Us8fvMQlP4gBodbvWZrtV4fSuyzMmryfwXB2Tv0t0QsrKHgzipJSUR6REXJDEH9OMjpulw69wk3DIpo5T0MvLR3ry9H3qO9OMA6Czk0udzB9QzwmHLz2bgV65nGoxO1fHwU8pCwYocxg1U+aktuvPdc6C8P6zT/Szn/yx/vSXf6Ff/OxP9cXnX+vpY27c2Sm20ooB3fJwq+rU9QvNuoV8Q9IRSmmmDqTUK2WgTqodbc74VvIoGljhMyfPJ4sLPX78TJ9+8pk++OBjPX70QHnWS8rAl6lh/gghii+EpgasV0LIwb9xoSWN3PkRZCPTosSkEWA05d1jgnd5QsiZUGKpouMY70LAXVjRJBVi+j5j0BQ08qa2OBxr7cCDRa5wCr6l3wZtOMQpzIEMLmbS8/OZfvTsob5+/6l+8tEzffzwQo+4WWYsZt2wUYKmvFONPIiWM3mLT35HYPaDrxbb33ZNfB0jOoBUjqn1mEVuadSZWn4fNGbqqaCJRd424Q+TAp1yaug4WO3gJ+TcKUU/5KjPfspiMSmxKPpmdwpewyp2gTisw2gse8zCh3JBbPuBQNyd8sbJdMvI+a83utw2YkXeJE285fxgSwxR+LjMbXHEY4/A98oEv0iwHpGn7sG5W2ZqmJen5R27HYk6RqO2KbG2HGT4MjB7ffDYUKnzm+wIE7HDjnZb57aRLvmLlses98zfw/2zo9N8B9kuNo2UTQfHmEDwffmYn/Tk1PSl1TXm1mSHel12Xe8Mj2NPn8SYZsW4WkaZJYdyVoWfUMh94idaRvvCfPFt3Ch+lKvBmiaooCmQmYv9PRzLstpcM+3fwFt3F0x3Ylp27OPyAZX+5NaJNqWcse+BqXHMu/wqXp9Xjhwr8ULfUUkykEOiTtEf6G1jICYHgSYPv1GfWcvejqyD3nyONuQMfw+Jcoo+P7RtqqugCzA2QV3e832MfYwl/ns9iRe1nPeyrGZrf3i3L34zrsMOyCCu5YZjmjaIPjAyMSTPuf3cJdYbeeuozy9aB4z+lu/zbLGnukr4TXamudUZ8rs8t2HkFJQ27xJ6xnU3wvJ9ftQ38ZZX5wAKcRvwhZ9sTG3n3IPib/quqMSeIHjSU6NUwlX38ehXeJdrM6LkC6MoH/EWhQyGqxqUJ99G6c87sqwmz/QVIJzLBZsdKJTNm1bKNcpiNTNy+LbV1+Xvx11/jf6KeO7TY7BExg7AshL15rB7lW/+ltu2jQnjhU+UybtR5ssd3uUG+xbGISh+38dHPOw93wf6+V1gn/t2IaO+4Q2Y9BO1nevcUbdzNDXMez5NvMvvAttPsQ+UfqZNu+gr+vEVXhpCBnXe5LL3hR8sA7uRt67BsQy1e3a02VHPYB5qO+c9tdHlALEcL3RhSwxTy4Mel6mDWLat5BnrFeuX7694nrE++3nm/hqw29kfWgziWR7AzlRQ+zbKuopdNfa2Yg3Me3AjqybKRsQec7vD55jL0SbkUTcx3e6Jv0vHGAU6Iu4PeK6IVfGf4ByMhMxU/hR/NVSc/SJqhLN1e8CgnzZhtm1er35XRG+Cq3b/m+6BvaJCM9TzCn+QOe7BVnJ50lYCFjEWs7m0OFNdPNAt73a/fbHTf/ibK/3175b69qbX7PQjvffxz/X1z/5H/exX/0pf/fTP9fHnv9DzT7/R049+rMfPv9TD974I+uTDH+vZx9/o/U9/ruef/VrPP/9jPf3klzp/9pV08hHxH+gP19LvrwZ9CzYDPcsB1IL6e95Fa55rvcnsI8+01bl+9520Kg90+fQrffD5r3XJIdLNMNOL252WbCBPTx9oxvtl7noHYl8/U0pGD+0ChXby6qwtm9bNsJMPcrbbjVardfBz3kW/+OxL/fmf066PP3an6r/87d/o5vaWDqs8urMy8zDlFP1XseD1WQQPVB3Ja9X+k8z5y3pgFluCKZC4sSZwH4RsrMOehutxxPtwGOsDhGk0KeQJapmh6VPlXxrxG2EpwixRHe2i3qROKSXFH+pHEbz2n9AopU7Cji+pIINPKSn3AF3Cl6KmT+Z9K3eZcAkRydAId899SNYfkCmXUrXxbw/fLJVyr+fPP9Kjh4+0YI647sJYFh9meUSIS+PkD60UL3RILWwSfyOEVGJJqUvKIJFvzpKRoP5tnztQcSZCpfgkvg0IV0KZgoYFURIBBZL5rqOirMSiWbusSoW+kSseB1QSbY9+N3i2mOv5Bx9wsPG5Pv34Mw6B3tcJN8Z2O8Rvgfilsu9mWsxP5UmbPXC5U+ZPSp2S4XotS1kppT3knFJWBknc9KzYtWSdcQM9efy+3nv2nLhncTOdnTyMert8oqy56oB96XV6eonnXLt11uq2aLvN6M+jvOOmzTrRJx/8WH/6i7/U//SXf6U/+fVf6MsvfqKL88f0fyf/Fs9mvWN8OvI/05zB7Ln5q5Kyc2agE21iFyUR2fkVJhpnH9qxqvfk41jPnn1EH30h/13ND977QOfkhQPDVSBZMIFMrEx/iT5BEbKgx1/EbUX86BPXK3V7Uc6OySrVDcqG1sraYrEj613QzBbrGEIvbMUyVkCjxOl2whkw5jOqoJqecZnlGf26UM4LicUoMJ/LD92BxqwKC9Ww5BBoRaiV+t1OF13Wp+czffPBI/3y0w/0zUfP9cnjB3owz8qcLNRhQz9vlPuiPMvkSn1c6R2B2Q++pth2TDR3KptmhA2FXAql+0DEZdtXUcLH/pNO3EzBVykDbiTt4TijjN6gy6dvbBmxRKCUmyzZ1vwEykI/wbbe6CTuYyN4bCe9aaKcmbvH2NuOfi4n7AyNNENz+GUl+AkSD6+jcpP3uJHzaH/wPZZPvO0yMR3HaOV8z7fj3uvYmDXMiT/5N58UOZjvhZJ4md7JQVv95nvKfehtAxM2pknWGwd9pj9afVkdfKb+nF0vgG+6Hl2v0GGTul6pI85IUUjY3kfCViMq9J0h7t6iw8HWPX465NqWEgd5QbkvhyPwPGr+EtLXICumJ1V56r4B+UgOj/E4jcP3XXiemwdb2lEDjqWWF+VyJy6JccXYZRiut/EVm0obDbojYpqvhTqI7fog8Tx2LoHRPuzu8FHZIV909q3kBytu+rcA3yQ1G3h8ErkdckfmsqC6+3k1D93J4U36QiyaqULcRhXtL4RvyJRHYFPvy1NW3UPjWCOz7YiI7XreGcShHtd1H/sciX2Htz2yugcx3sIX50Lehf7mCcbTjnuFGLuQSyFHPx0K+ZDoEDuP/TVR7Pd15dYHxHK7K7QB+TvwmOyv5ifdodSjAGZQ55Q8HQJ8cdEECZ0Ra0ya1pqsZD50UoKmbGrkKGdkxxBrjpApkYchPtlo7VHw6LBxLvtcp/KeHtngE7ahO5ITNuoKOfFHavEU1/pqf1eMPv0ATL6mDUTG/1WeCkb5nb/mzPrc1t9eb5Zn5oaA6bvB27VCfQdM/qZiPmXqO0LuiS+QA9GXjNPeHz5kXZb36cXU8ZF7//WucF6Vrij2HVGj7hz16oi3/ICsqD8fqGNMsqKDfJKZhnzU2d7w2JjuiOX1KH7YUko8syZ+epYNDKfh+3k78pPNFmYD4jmHPyw/cGEnS9ChCP6A+I0hoYsY1GWKj+Xhj7Opf/hlmHedlb5yO/Y02iL6Apin/8UcMsrYHqqnpnwEwSvu+aZTK1PYwbHL3n9XuEpuh4sEqMd9logvjeWDwSvc3p/4fs65/HqUyMm6O0Hwu1N+W+EonfSK3RSo1dPUlhmURt8EbchekrRvYp5s6EvavuMdb13mHLTMOVS8jN++eXHb6//826X+03+50W9/X1jzn+js4Rd6xEHOex99ow8//aU+/OwX+uSLX+qTL3+pz370J/oUfPLlH+uDz36lp8//SA+efa2zB1+qP/uUt6Ynerk55fAn6+9viq6WhXpIhD1oNjL3KQnuStZQew3lROvhTC+XnZbDqfxbQI/e+7GevP+VLh5+zHv1JfO651Cnajvs5AOBjv2h3yf7bqGgvEv1oOtm8lpeie/Dh8LAePxm/UyX5w/00Ucf68uvfqSvfvSVHj58xCQqevnipdYcEPm9PHcd/olOMxRjS4HL5QmW19A5NlU0Peo9Lwo02UQJXgekZN5Kg1gUffhDkDde1gds0dxEE+WwiYE3xMdZ+fCnkFihA5xPyklJtCt3yinDZ4lvwxrTA8TnoBd2ttkD/9wl4jie7RSfTJsSOsmyFI2iegUKRSBZrvEDj22MF/KBcb16ea3dUPTs2TM9fvxEFxeX6mcz9peV84eBWG5dAxGJc493HR5wNNaTkjq+nJuRUhLXiMYruYdAbnD24Z64WSYIac1JQZXawEMTDc48RLqclXOnnKBKyiDp8Jl4p+tfSRp2W10x6f7D//5/qGfh+6Nf/Fz/81/9lf7013+q5xx4lE3S8nqrYVuV05xoc619mLIjfmaCq0M2InUS9SfqNwRVyDqWwUzH7ejUqi7P9f7TD/UJh00ffviZTk4vkC3UcQMNQ8ZGKtyQBFPlDefm5UobVvaO/C7PLnW+OFenXrPZuc7mjzh8eEoDF0oc1Hz07Av97Otf6Z/96V/qX/5zt+Mv9eMv/0iXZ+/Fvyn08sVK17RnvaTvhoW2607rpbTmjGOzytpy4xdOetPuRLP8QJcnz/T+k8/01Re/0K9/8Wf6xc//B3388Ve6PH9CnT39UshVyvyJK8PnTF9K815v/BQ0BkSlfVw/WQAAEABJREFU8/erIIyM0ISNPQrVgLHMUhpl0cMTyIic/I1nh08GLKWUsOWbHOlAGDxQ+YBvtSlaMfFXPET9wFxxgHRbhvj3JPxbYEYZBmXGY47/o0XWR5czffn0Ul88OYc/05O5dKaNZsOt/D+FzYiRyCtFTe3L/AGFuVNQHFDJdQ80dQTkznWIobsxyK1SJy3T4eP4h9KrnPUjaH/L2eVm6boISz0ZIENVX8FOvp8QY0DtGJQJSHxq7LZEapQTI5FBYoAnMIF1jJSo7wgVPqAsU5FYLMTHVK9+apYM3EYlguBMiYUicotifKmOspDDh3lQ610yfRXHfvY9wLb2A7RZ9xGx0QU9srXIMttPfJQp2CzAF5fFU9wUBY0flPb3egRNeUY3d4GMLHfwaQQP7QwvaArbjF0mDkhvQq+UemEoCZt3RCV+wWPCDv57gTHPJTYq2h/82IdpG3e4+QmFPGqZxhdq/l1AHoV6fghYFiIf+zS+UDYkywjHnBp5CpU6qvN7V5B3tItg8VthdILr8YvFBD+wvZZNsH4Cbi2PQg7UDSGfvJdxqyL1xfhxs9R3zQuX8t8DVPK6NiCmHboDy3Y0aL/+wLtseE9i/X208bgb5/tlmXrvotBvEZuvO/m6bJ3pO2BgoWRF5Zs59Jr+9VwgDHrdwX25yw057o/p5bPJ8CVIJT5dpHeF5xTT73APEsOyCQVlzNFR7n5AxP0w3rOjvNkXDSTgnxQfwz6VOV8M99se5Ey+hNi3e2Kq5y2xuBgXBbweVXwn4MrFHLesNJtj+7fy2Ec86Kt2h3lQrD8C7JTi91LHLeT2Ct4q0/fGvZND9OkP86lRf/Mxb9zNEV0ZQQ9TBf0/9rN9YVFHntV64DlYKPi+jLFHNtm8K90RO+LsKTkQh7DUrwaeM9VA7riTfdn7ZPJq94dlBtv7kJkP4G/fA9/sHes+Sthm9hx5HyPqz32UG5/JjU4hB5d3+ESdiIJH3uJmfKSIia4EcsSuxKv4Gfu80Ie/Ke0dRjj3isy2AeJXdMX+wbeYnt9C9iowxh9T6lagUDAq1Jf5BvSYV1BQVGgNX764ECkhczXmrad457J+ghW2MRS9Ycn3oKCfAPvul51sTaKRoHljkpsHvskjlxLrpvNyvnihVLTP5TQKJj45JiiM3ZDnvHP0utkyL/oH2nUPtdqd6m/+bqX/8NdX+o9/c6OXVyfa7p4o9c91dvGZHr//tZ5xEPTBJ7/QJ1/8Wp/8+I85APpjffzZr/X0A97znvxYs7NPpf4DrctjfXd7ot9fZf3uuugFB0CrgX3a/ETd4kSZg5tCGwbeawYmW2UPt9MJB0Qnulmf6HZ9Bv9Apw8+4WDpa33wyU909ugD1Q79cq3lmh+Q0w/dbKbZfNEwO9Wc2MasP1HHIVPXzZRT30C7Lx885B3yU33z85/rxz/6sd5//wPNZyfyPmbLu7Xz8bM7p8yWknkpqfr0Auor6fAn5sS9obFW2OjeJ90rt2JSSo3TRMfi95EUDon7OLKglGgjOTtgTnIbdmXHc6+Qv+KTEl7o+FYynZAS+gxMJ1AkOq0ndlZKAHtLEzQxj7x/77qsLnUWU0/LJQrjVyVGSOkn0yjvecmHbZgwBnPNGUelzEHcC93e3GrWL/Tk8TM9e/Y+7/wXSuj8T+FUFm7HokKZH6sKEvLgDl/RokyZ91vFToQ+Ye5Vw38tDHDYQRq7PWyOhxDUBiabkz2AICRCDBtJJcl/XEdmQndkknmy+JdCgrftjgpGcHwp+pBDjI1+/9vf6Orbb9Up68tPv9DPv/mV/vgXfwrl5nr+hXqdabtKWnMTDRyaiJPbTgvqm0l4Vfyq30ahKcodOTeo9FSVOAAqOj250PPnH+rzT7+kUz/kAOeBZvmUjj7TYv5APYc4rPa0RcRW0J1/FYe2zxnjU262BYMy50Za5Dm364lOunP15NMT53LxWO89/kQ/+uyn5P5n+vWv/ky/+qM/1zc//rW++PgbffSMeh98qkfnH3K4877OZs90Onui0/6pzufv6fL0uR5dfMzh15f67MOf6qvPf61vvvq1fvrVH+vrr36lzz76iR4/eK45h0/a0a4hK9O+nGfkmknYVxFSmKkMq+Kvht0kz3vpXpu7ZmMTDw4lkyiGarJ0HSh9WWlqMO4md9EM/B1wiNGukIEfktuyZcEsQJyaGznoikAr7DcYbdjFMgy0Vzoj0BMfAj1c6NNH5/r8yaU+Ou/1tC+6rLc68SHQbqUZ8ZPEXGiAjStZTow0gg4LeeXboEosJKZ0wDJUSigycFcE4C1zHdZXITATMG9E4d2/woXEjjwSCboO10VWXPQcnVGOUPErseDtWMwbtszdAdjOerfDkD9UkVi4MkgE57rTT7YzbDpRVhuKBTtAwAoKbTYNoLUtYha2Ir+IVHLcAz1ponMTCuEocdl+D2yavdAL2wImep93+S52zBPDbb4LYuxjF2IfcGznuv1yRNr7ei3b27i9jrMHcY74gv712IZmpy1L8C4w+JvFt0Ab7Lkjtx11w9M3kUfEL4o+pqPi4QZtm3c84b28Yk4drZ3fxxNSmYfXhA4+wA3f5aw8IkH3sBPwXDkGxkrK9yClPEI68JPsTVQizrtD04cG0w2UYPj2RSu0bwf57XnaxIVO7w78O9b9ru9lTLHeRBPte1sdiQTv+iKwEHC9Ux+4UxN5TRC87n3cJxOsyiSWRpg3XDY17vOYupoIbV5HjUrBK/SJ9opP3P9Qj4IxlU0RtyuM7QAm3rE6yqbGMe/yKyAU5jqCQyXsUo8Qqjt41V6YvQ7JwnRQ6jiOdW9CwucI7st95yRJILYpGj+Yy7GO438fb/vR3SRhfwxRjphWAve74bGItQTG5T0QcinmyJF96CM/hEdXyJV5Blg50qjTRk3W6odHniDWJH/hJ2R7uPyueKtfBN9/0cTDOkjB7XtXvC6d6jaMeIUfa2390gpv4pvW32Ow11X2GlmL1/q68aL/D6CJ+/a2cST+2F+HA4fmH7Z8uT/8nJvg8g8GTSnkSzieV+IpBih4e7dDbkpxn1vwfHE1GQzX2/moQ9hkYDoCR+c75T9RUa/v/8QLdlDW6wwfmPUK6rL52TzKir7qJdacNIJFPsqWBRL6QJZjd44xwbFGPhHL+sDIO1ZNmZbkuM9InfFrfEUqocNWhnmQ4I3QCf2INFFECRvlTrYJHk4hy3LZcDkp2yRkGX0CFiTJS9IrEJ8kfEDsOZ3wCJdfj8z+uEH3PpP9PfGdou8r98UdZNFP7HtsCa+YARTgbQeneCGgvNeF8M1frRk5fpNmXXuthjkHLRyAiEOg9FDr3aW+u5rrb//rVn/9N7f6j//5Wv8J+re/H/T3L7NeXve6WS3wO9d6uNBqc6HrzTnymX7/Xaff/Fb6L78p+i9/V/S7b6UXyx7bE2l+oZ73zxkHNIn+L/yAervbaOeJS7qZA5vCu9x2x5zsH2kznOnb77L+8J1U84M4APrsc94hP/6RLh481oMHj3R2cqrVaqPr61v5f/O6ur7W1cvrKC9XK96tuQNL1pzYZ+eXenD5WJ99+rl+8tOf6pNPPtHp+Rn+Sw3k4XkxXyzob/G+jF9K3NOFPTw8+b3+SthPuGuRKCZmlgHLlQJplE1ULieJQA2wjfEI34VLx3YJ3zCHppzkNhiWe88eB0C7gXuuKoW+U0pZKdkCQKUkBai1SmIjbSIe1I1KuGCRlFKSPxUbc7nL6rpOGWp5vCPUGvWFr4VK8UfxfeBVkmQjkFJW7jt1rC9wWm94H95s5Ln68NEjPX+Pc4FHjzmjOFFSlvgW+QXV8Ydg5LYPHBHIRw1iwazI2nvETrUCl1m5K9ARXEtEdmMLQQsNKzxddjh50hYOdwqyajhT5knaoypvJf/tnw59X8xXJY46KwPCrKcJVX1K5LrT9Xff6vf/9b/qu9/+XpfcJD/+0U/1z//iX+rf/Ov/h3758z/T+eKpNredbl8W1e1MqS7ohhN856rcNHVHHCa61JFzL5UOeVZhVSnqoZ221P3kyTN9Teyvfvy1njx8T8OAeTnRbHahi/NHmnGjJOyRxpVy4YBI6mlM5obNvLwtsuSDoBOOF3rq0TpzALQIFA5l5t25Hp6+p08//Eq/+Mn/oP/pz/6t/u2/+v/of/mr/5/+6l/8v/Vnv/rX+ubLP9En73MzP/uJPnjytT559o0+ff4zffHRL/TNF3+qP/2jf6F/8Rf/Tv/zv/h/6p//2f9dv/rmn+nDp1/J/aDtXIU+KMOMvE7phwVrIElJKgPgEKAw0HswwKjiYhjcNXveTCGCqUnoCWVZ8AjNC2pkJnruzFFPOEHp971t1yOdY2BKIPuhTO4naCavvCuMfZH/WJ0xTfOZaEzD/JTzvVMN/Sldu5CPcTgL1S0HV7fDTtwbIoxyli7w/fDRQj99/1K/+OipfvH8TF8sOARa/l791R90Rr5+F4i+GKJzhAhkdUkjyCcV7fLAbTJoB1+AqV+wa3UbxXwysKXyNECBE6nMi0LH+7BjQonWEZPemHjTOsqdTyVOUDqhvgLqol7XDSHKdJXG0HZcNIFpTu7WFSi+1OO6LLdNUGThPPm6UHfY7+zAATD+lT4wuEd9nxaoYb5aTs5uc3QG8RIxDAhjqj0y902iHo8RxCmETnzCPhRoRmrZMTJywzLBvytsn8awwY/1JWeA3DLd+yTid0yS3PdtXsD3wLIuZ2V42zQo2uE4b4Puf+hauksHIBj7MuYB90QJbGVa4aOPWW9NU9BDUKYn93z5R+GN+VtBVSYG3aYJKefWftNjHNnbx0D0D7pirmZcfwgwF/Ye+3SUl5BZZbyiC6UNvhdKEZMomLY4QnYfGdkRlKW3IEXMvPcJ24rLBNjvuxIGryIjnSDiHyBZTlkKuaZPE7fSPT7R4DTmKiiXEpY2M00JDmQQQRFO0/W4KeZxiyt47ATMJyj7s9C9jrfMsI2p/bSvr9U/lRPyQJeVjoFc7wj7c+eLtJoLmQVvmtVkr6GZzpn6ytTlBqlRomLDQqOUspLRNVlG/i6Y1qUuZ3WsWW/y6Tr0IGPnPg5kxcd8MONXPCv2vJkcbTS3B3EEkpouZdEoNbskBYMw2nSH9op9A75dJqcRzusfgi4fYnS58cdxErKp7LT0Az+ex26D2zPxLr8JtptgGykrpRH3eZfJL70WmsK8Qt2e1/tkWXeMFM8rxyKHqMd8g7KcXgPsP+byHErHAahLrmCkyXW5vLexAIR+FH4vf2hfwtbPYrfV/F0o+kzY8GT1I1O8ssTjNp6vJFtYlLyfKsrsecijCtogPhQpoIOx3YSIwxbJ/g0idpH3hqHD/iBXi4ks/B134qGFjCDNxrpIgzqhFENOetGNprY1fR0qQuur2MPZH0TfECgBoQ8yfRVyY8/hPecE+4cZvns62QfFCWq7OuZO8R98pTd5uv5R57pEXQ3S5NPkR4bi09LDtETflXMhZ8sAABAASURBVCO/43ztG8CeLsAq02udlOZKszMNvANu64m29UIlP+Qt70Ivbxb6ze8GDnJW+s3fF/3m90V/xyHQ3/1e+jsOZX77B+l34O/AbyyD/u4PWX//ba8/XPf497pZz7Uldu3PlGcXYC7lPnIVn5yk7DQ6t4ucOJAqBZt0FodS18usb6+KbjZzzc7e17PnP9InHAJ98sXP9OEnX+vp+5/q9OyxZotL9YsLdbNT9fNzzWfnOj15qIuHz/T02YfYfqHPv/ipvvr65/qC99/nH32m8/OHynnGq3il/UV+d6n0jMgukVvlPdLv9qm65xDEZQ1w4vuRQUG/8n33wsyxLExhW/muUmvqniakCqh9MHGVrwOpYYMBTEpSSklJ7ZPgcsoyLCkM9G67i3aJdjV9p5yzElBKmCVIgk5XJTI8N3blgMbttySJP1n+Rm+J4uNYueuUiZWQ1Froz52K/Vkz3AbhJWUl1zkBWbSCfktp1ClJOYWdz1eGLbF437188IBxfl+PHj3R2dmFeg6tpSxhX4H4VOCrUX9XDg0B2Srwf7H3H05y5Ei6L/oBIVKWZFGztRbTPXJnZmdm5dk9196zZ+//N7vHzj2rd0QrkiUyIxH39yEysrIUWckme9jTjMYX7nA4HA4HIjLhrKpOvBPxizjYx8TankXX3tLe6bd5BNvM3cVMWjgj6+QWbsnqLQkZQHugTsQVFkmBBQgEgrOgItmqyOSKGFXgNHPGZKtku+gVRdSjxw/17//+7/pf/+v/1uHjx9rfvaG7d1/Tp5/8WP/49/9T//A3/6yffPYr5HdxbqRj/z4l8K+EzU4SiYGkZib5nN+2Bc5VjDRAt9bu9oE++/ineu/dj3TnzgPtbO1rONzSoNxWxcNZaiiRSBLJjBhL1WWtUT3QZFRrNBpoNKjQLTWoo0jUqVS3BFH8l5MbkYENGuZQEkGlag2rLW1Nbsi/zvbG/Xf14Xuf6fMf/VK//Onf6q9/9Xf63a//h/72N/9Tv/3NP+rXf/W3+vlPfsN8f0GS6nO9fv893b7xurYntzWIO4p+Mdh2qjpfFRns1JNuXRIyF3afyRmcynotfxHtVIqO+O75QFO27zEMBJeUlZ013U4W2Q3uZ7ijxwYLwKtX/QaMbErQIiP0pFIII3shFaWMhkjPsb0AhyRcHh01OiQD5F/Ji0ka4/YBa/Jgt9JbNyd6c3+s17dq3RxIU80U54cKbArUSORFlXw5KoKwJoUWSPmB835ks4hnHr+TVv+FjiPg6tCRiLNGoIoZ+sDYIU8X2mLBcvcxNdDIeuZ7WHYpmBsm3L1DVrIwM1fefHjOv8KGhseAdAW/urau6rYedqrzF/uUPG6+JbU8m1pDyHJsoOe5ux546UXkmV9ROZwXoOXV9dVpO++FcBWkUz3pyTw2Irhoq+unSy5CoxgKFTgViyijiFFFjIo8XjFKlIxAfyPLEFKu9CcvXB+7HBc69/U16hj3SLy8jJaE4nrczQf6rLC0Z1+eGawhr19dBjy9tHisyORNz+OyDnmP4XfC3+si98HYdSmqCkXcCF40PpJ0bXiQyA1c5dd15/dEPceqB5+hTgY+CV475Z2JY9CQsS5hDyM7vUtiAu7HK3jFkwc+3Qe8ot2eAe/3ZLG00VPbC0tZkBzObMt85EUTJVo7BHjDMthc/M5YR++TqeGxTXu4brjeU/HeeRLW7Zt/ku5Vbfm9yHr4+TuP/pldpwsS5s18pga6mDfKgPcaOqlr+PsRj4NO55FDcu0by0cY4hI57PCXUBQ9BkSrxfAoy4XgI8y1rq9l+XOrs9PpI6SwnEu9hG6HxAQMzz0Rn+4w3Ci1lwFNnOBO/84+1Y357AS3p/UVvvUI+E+Xa5eAZsu+ctxg8xr1vB1e5123jvv4GckUQT9kX0eUS183zYILN/e8AogpeVncfx1Z2DeanrO7rms+N/Puz/Rb3GwrMLghPhM8dOCW5VBxmYesittzE/qBvj2vnoeu89Y3xBWWgOT3jeWGlrYCfUPmlZeGZVSGlHdE3jfsVQvzGiM1TW5wPGjzfr4elkZzv0t4RBeLlU+lHlYiApRTqbLvfT3Q1kPMrZdnSpu7Z2QBN2QBvWBKNSwBWSv4wVxlLKW9XhAdKcoXeqa5vuRd3xinfbs5XzTgdeqlK1/o5n8wdr1v6/u3+Nnzyi8yO5nkOXXr17DMqYPX2aCZj7McXz5aOXFIBf/YXA8n8LVOmlInJFqKal9FdcDpYaI/PZL+64tEEqbU779K+rffz/Svf5jp//znif73v5/o//7XI/0v4F8X+7f/muv3JIG+eVzraDbOSaQ2jrE1VT0gOVOPcbWU/9ZU49jjcj2sZRScS/yr4/YvMTfFWosWn+Y1Yyf96eukrx9FDXfv68G7n+uTn/+tPuAs/NaHP9drb/9I917/UPd8Xrz7jm7fe1d3X39fD97+RO988GN99Pmv9fkv/l5/9df/rN/+4/9Xb733Y1WjG/rq4UIcpxQGQ81INDw6PCRp9Y0i5/SyLuQ/GB144ZWcxZSfOBzGt0B7UH9ZdlrrpSFHuVU+ZEVTLa9Wq++wxCDztIRsH2bZL7BeV0Gpzevcv3NRxaayBftuBKlbe75Ht3z+inlEd8B+wOWAQoRSrKnInGC6wj5hBPhWq32JfvAIKz2UsFVgKEa+DVkePGarBZtrsWhxs7MSQlAMUcEQVEHBMaE/WkKkgG9zzqn5J8KYUHSSAbsnnHmreqjxdEfjrT2wq+F4W22s0CpWaHkGEobaJaQgraDlhYwvvC21DgEPDAT0UyxgQCgUQmkJdUqLWgKmXUcmmuXrlFaCzH3ZQpvrQIChMRiYOAFwsLJWywSSRDCqqtLJyYm++NMf9X/+97/oqy+/UowlyZdtHdy4o7fIXn5MIujTz36iDz/4TG++9r7u3XlTt2/e1/727ZxkmZDxHI+2NRntaHt6Qwf7d3T39mt67f7beuet9/Xxxz/Sm6+/rZvIx/UOyZmp6mqcUcRaItlgRII7GAw0BKaDQakOUWVViGc1I0ryCwoiJrJEBS06LCrFxUB1MdJ4sKu97Vu6Q8b2LTK37737iT5+/yf60cc/k/+2z2cf/0KffPgzffD+53qH7O79e2/oYO+utkYkqsqJogbYZNEb22ZkFpy3CbI8+rkbMc0Sv07WkYX5hgVs+p6r3BanU6CWxDgZVHKxrpErF24eMcPD0doCFx8seLtqBQtT1oSDwuddwJfPhAdIuPfqUQ1e9jghyeffez0k6TebMfW58opNCc3BJOruzkj3bmzr/sFU9/am2h+Vao94oc2PScUljapSgyLmtctjMpL9DIwRY5n3mxTZ6Vpe9kYK6LHQUPPiiqAv5ukDsS3b7aiwkzLk/qhbDrlQLH8SLnS4SsALw/5n4M9KLfO+GSvpiunHDkgMawXiYBAunlmBiCQSA0PwyNRdoSP5bt5wxdQw/zLDB5jERk287TN4gWcZe5OixEv4tJ5YTe8Lg1mxb7v1df083L4EJOtFmDM42yfQZqCV1QPNLwoew+vzoiF2S7gEll+GoB/yxQYgVromwqWhepINrd5Jfq/5fSV2tHnTy9CPYas9b2p4+MALxFjxMN7Dbl8HYt4fytCFi42OH+vj9z75C715o+fX9V4ov5yb57cOgqjLYP8yeGdkml8gSebz9Pp5864RAswj4fOD9W6vCToI1Qz3vwoJRcPtWZl63y9T6jm544U1n4GvK790OkV0bMfINrl5agv6wCrzMLw6dR753YlNmvM9Le/ee5tC9H06cGqt+GOxR96XzOWUJj7bTuFu3dIkeSLdup3lncSzPMOTpUOgI19j5T0Cq/O865b3CJfNw0G8En3PSyjuXWYu+4c93GP/aYWse4kZz2FzpBy/iNHAZ6HntQ5ZvoR5w3orffqYj1D3MzV63tR91tHLTA33zzaxkfnleKs214lDANmOKXB8vHF7+WZzZ962uxGU330ehy2YH8F1an8zkvJlvVP4+5cU2cgroHW2v5b20xo1n5TtrnxFj44B5Hgg755D8bwn5Yu21bsBfjUm/AXHnyLr3hndU++Y+31wOp7HzCMKNzLsq9fRMO81clvLmaezFfHTfaDEQwbVgGP2s8CfHrCWgpJ9Gpfwd314DiUtJwz7hALB5bxQ1khqzUncLOpdLQb7mle7eqyxvkljfdVM9eV8rC9PJmBLX59s6eF8R0dpTzPtaRF3lUoO6OVYwlbgXOGIes4GgyiUMaPF70biNZOYYsI3wERDREhbWdUkasaK1TT/oer//kb6V5JR//5Nra/TLWn7fe2//nO9/9k/6rNf/LM+/+X/1E9+9X/px7/6J336i3/Qhz/9nd788Je6+fpnGuy+pVm8pS8fj/X7h5X++LDUw1mlxyelTlJUS8IhAo+d2rkSSZNCgRNgkP+hW9ZhQ7QgwadUsAZBQsdooa2E917ZBW2tgpvhLM0vH1oDdYtP0Sq3tYlxpE7eZprDILE0rnexEWsWMhItgNxCjEFOVKXFAr+RpValkxhoeG1zAohEUGD8LgmEDjaEL4qtogdKydpaDUwbq6Kswz2XIJpb9ZdnmtCzTsBGWRQyOEpYpIgwhlJBMfvV+rMC/VVcImOCEKCFrZG0NO8PEeypiIplKZUDVcOxtm/c0dbOTRJAu8jHakOtVuQEVMoJIVFHWYpeG8ZMgdAGifE7uN4is3tBgb25QsE4oVIoKmEce2XuRWcRNjoxFG5yF41tlnnyLQF0SLq2Tt7XLbOO0QYGD1GhiBLU9dzuwIegAZlQH8IePvpG//Ef/6Y//P73evz4keYns/yA4JVu3ryrj0j+/Pa3f6+//7t/0t/+zT/ol7/4rX70yc/1LkmTB3ff0d2bb+je7bf09hvv65MPPtdf/fTX+ptf/61++bPf6d23PtFt2qeTGyqLsQoNVUXAw1pCI4GMBLSKtQZkhgd1rbocqK4rlaVRiGdXMUoChBi6oDIHTZaXKMRYiqXjoZZ8eJydzNUY84VIC9OGrWKgYTXKqE0HE41HE03rjg6pu72uSsa0vSWwjQHG+5bF61Cc2vBanNaWHMJElFyDhST5X417IMgFKfuBuS5rbab9LXV7ZllNaNqWdXogojMBzRODEqYA8jNq5WVf9jVcoYaH+Zh4Pjqa6/BEmjn8tIwr6cbWUPfu3tFbr7+m1+8eaGcgjTXToDlUuThUXMwYC6OUlheZ/wCmu/N9PbuBmVwCtQgKv5igISXmQSd8bNkAC9bBSPCI2AdRAf4qKCq36xmvFh/Odw0IDEi2bb5HZMCIP0aA7+WmuuSyPGQfha0OdJf7d+hkYU1HT7ls8xK3n9Lru2/2PvSHM0vcPbMwrucPD3i3r8AWYEssnaRijpiYXA7rGGL/WMP8OpBd0T943ViE8KIgKX/e4M4Lo5Jwf7WnAnPtYflloMsPtMQcp8ticpWM6D5brFjz/GxeQr0X+rbMP9sI6m30NNtCQQhEAAAQAElEQVRajncdvu+Xh1/26/mQmRd/8zj29brwe7eIUUWUIjRDMfMBWVi6HKhkLOubkaiAzetD6IPlmKKvN1qgnnnqF/ig5ftK+fL7LzO+RW7A3XswVdHlUqC9kpv/c+KijxHf1hBFfVPQSZtekXHOgSCGq7CpefTX5spYeir0jFc/jruv833d1FhvW/E81ysepUv5czqo5bmYGuf7WGZYbmqs866vw22bImLgiX3s8xpW7zJkdM1lvX8WrG4o8b1jVc0MsjNGzta774dL2ZLkbhvd+o6XUA6qyugNXqJzxr9er3uP+P3R47TlIpdjgunufZvy95N1rVYxv5c66lUwxH6IWTf3l6gvEZdUQhZ57QFsWC/ib+BA1gLXhTxxBmz45+ImDrXgjLgop2rAEfVDjXXImfExiaDHJII6bOsI/iTtYmWb5NFUi3LMGXnIgDUo5avl5u+UEHxAxvnB54iEIOFHt35SCBL5DPEaUOTwHyvslEOSNDXJG+n3X0n//U2pL2fbOi7vqdx6Rwd3P9Od+z/Wvdc+1/03PtO9Nz/T3Td/pIN7H2vr5ruqtl7TSTzQF8dj/fufov7bf1foUaHHzYjEUqUT/1ZJLMkfFCoKTj4kfxIoIp9bigr813IObEn6pDaqNZC3GYH1CPKV2lb+zpzyF2TPOEu5tdlCp0WvKHoqy0QfMX9/8Q4SsgBMQZCcsHGCJLIhQljQlhS8D3Ofrl4EDAorzUItwCHFGBSWtgO67mMbscAXbLU5S9P1D3RIAAvYb+VzZsBkpyOFENRdLaRVIOdhWN8/8Zs4jwZUfFYfkDNASWqDIjErnVhppaaZK5Gg6ucpfAieT5mU/05OaBSqVgH/VLZq4kIqgwbjkRJJmVBPdePOA5JAdzXaOlA12FIox0phoFbeZwPFYgg48JLDaBg/YTpBMargSSlokVotWglFFWWtshpkGosBIvrGWk4sJWxE1LpCIN1H8t2L3Il9z2vdy7MAnRAUQnANtMy5ZZ3xBj3rhxjU/WeLrRLCJnEMD/Cc+r9++I3+/T/+Q//n//yLErMY8ABElVrMyJBhZmuyq929A90+eKDXHrxHUuhH+umPf6m/Ihn0q1/+LfQ3+vxHv9D7b3+sB3fe1I29u9qZ7Gsy2NYwTlWmobSoFQlcyQNdQZ30KWPlJUNegFLizu1cYWGyJCmxSNyp4VSEUHBXopoSAlPb8IOzhpxsYLreqw1JIcPTT34Qrb+gL8M40WId28QU1pfFtpfsCyNnBuxGsT8dt7zj45LLhJVnhTPrEGR0tYv3zjzz9Hwz0OmEMF0JHVnZyV+mq5jrs8a/Ctbo0dGJDmfpNAk0qHRjZ0sPbu/ptTt7ur831cG41CQ2irNjBSBebiHbxhaxXBj4YOo5uM3gOUfasFcTUIbbjRQLLUDiQWnRCkBPvDxXKUBsu4ee2k/dlSAG5EyxvRizb/kWaH0SaH56wR6Oxkug6/r79EFeGg2vZ8tDZvDCyXs4y/CwJebrWD3vtG1WMJR37sVe4aKoW8p4ScNzFF027nM0/8rUM0SgWxMv/HXxDIO86nLtCHg9eA12722W5Gk8r2LlzykYyqpf5L25/j7NdvEimIG+2IL19XHO833d1EA9F/iA37oCbgshKhjoQHQV9D26Agv3JHh9+3bz38XUHNdNxgko9z5en9LpWUr/0fYs1OP1/a7D97pPorazIXK86HNdiuoLL/4+simu+Irxwn190gDXjel19LpxIuQUQeaVr8C+OI/c0N9oN9uNlRT43mdY1mLHSJGzps+bHIYXRa3GiEM5KTSL/udkAJ2TEGoM+AXnyAYs6NO479KWoPndv6Sur6P/nunxfXAsyqgS+L3iNicY/Ocu/I/cixa/OLvOnYCa1frqkfSHLxv95x8O9Z///Uj//p9f6V/Bv/zbFzL+7b++0r//4ZH++0/H+tNXCf2oh8elTpohp+wJWwXEkZqi4B/VJScHPCauuhCbAI0KnIo9h8C53Z9hIVgWFGgVd3HlfkvakmQQ8oB+8LsUXlxt/mYttSmpzV+q29wSaLOuFOGMAhoAuss+5oTHnVT0C3KMAtyCs2ARCo2GY2JXqWX82cmJHj480ny20PbWVNPxWINBrehjvW2Sa5CvfMhrlZOblltGdY2YPUUQI3LjLq4uEeQOIATFqtR0i+RMjHp8fKTjo2MJ+ZDxC9o8xZZ5FEVU4Z+4khSDFCKzI0G0IDGFJQ2GI/wdSUUlxUKRfVWQ8BmP97S1dVNj8hnDwa7Kaov2kRZtpWZRcHxh/qoYssbmQLEwSOqwhqmNyEvGq6G1Ulto3khHJ62OOUPPnXdgn3ucqpooannZIbPt6keKAsY7SIGAdxCXdWlBGoFoA8gTi5IXnSC3CYFbQ6+z0GxOoMh8RbJes+ZEv//D7/UvJIBOTo5VkamajKZygsQoeNBG5ba2Jwcc9u/q3s039eb99/XB2z/SB++Ctz/Rmw/ezb9utbd9oK3RjgbVlBCMwZCRQapZcyjJn1IDHtkBbTWTrqQUAYWNmsh6GMqULB6Ll2RKBgceI6jnCXlSSrmP+7oaacYW1mVgN2UoP3AN2R32rjos6Iu8iZliJstJLq6oh2MwG34m2LcndfQ8M84p2RdmdE66rC6WdCMS0TYgq9AVVPriNqOr5x9BhC3KUgaLpGaR8q8MPnp8lJNAj2YSRW6bDqSbuwO9cWdH779+W/f3h9qpGxXzR2pPDlGcWY09HNXGUokHo8EPCqNE9odAuoikbL/l4U6sZ6LvAt51WhSCVtCVF/bpE1aQ6PZE6Korin4RSL51dgrYs9BGF/YwRLm0V35ZKV7adh2h7W6K69j9NjrZn+V6aEmDKUYhFq0hEt9Iy/MtAZPrEPXnO8Lzsbbu47X4PGzMMQtM6jrQD/TyPhQxeu7Tf2XwO4tA4KHwl+Tz8GfDd+bE8xwoSPZ9Hf4MMLJMEioy7zkH5n8e+jNevW/273rgXUWn6+lK1tMzXO63CcR7ITDOtcEHV9bldt1xxBgM8YMsgVlvAtRfePFZalO8cKcYgEdcwfvrulCk18tfvP6nXtrnqIDvwfMMJXMuFfnOH0jQhEyRcSYxT4NWUBTK8hXhjbCi6o5SPkssEWjT8grQItLDhy4OJS2IHPwGRanJYKzt8ba2hlONy6FKzq4+D/qMOOfw4z+LcXKcdHTMP44f9nCdsxLHa7fPZ5FDf8m5vPRIoFLJoT9Gzr+xUlUP5PN2wXht2/q0jo6Ig8SsoGEJcQWhsAS6zIf8Ra7TVfYtpJj1xV1tkOUcpeXptda3HMuB07eYt+DbjALdCOiDTptBPQQJXv4AMjVClOgbFEVqSQsGmJMxaxaNfFUVc6pqFcwphKCAeqDBFHJpaS0lZ2ESPIaZHkFnJLZjMLxiUZCcGRPHWkREc3xJTDoWBZ08F6RMPNuXrxZ/Aohql+PZz8l4Kye0ZKOODasdU0FiaKzp1o6m032NprsaDLYZc8JYJPVIAiWShK2cBKolDaTlTwilVBLzQqEYoD/INGFzTtLopBH5COLNfioLfB9MGWcrjyxf7Srx45oUcvCJIiodr3y1SUwiwEd0YqYiVJ1cOCARC51e6GIrEaTD40PFotVwXKsaBn3z+Ev923/8q7786gtGibq7d0eTyTZ8ycGfgZhQIBEUyYimWan5cdTJY2XMoemI8U9KxXmtYuGHZZh569dxrGE1VRUtH2GzBqVK/3FlOG/OhqxM0yR8XoKtJeAkChJzK9BFvA9kimfIIyxjE+DIC6IuB+owgtaqGbeOpiOVpWUdSsvQjyxcB+bAPKPKbE9QwelFX6xHNw8PtPCNOWWSad/WUy1ibgy+Fx3vu6EL/iKlWFXe2LGANSDrPFX1fZf6CxZmwZrkJroE69PWID8m43t4knQ8TzkRhFg7daV372zp3Vs7evPGtm5Pak1LsR8atTPemPQrQqVYAB4aP3/en0Fi19qC5HtQd5En4kET2fPC77Yci17Gu61T6u99p75+jrp5hRgVVhD8KRT1xKvFi9Ya3Cjm1uC1M9ZEF9huFU/7Uj+tXNB2k8e80HANged7DbU/i4p9MxzuHoE1UV9ZUutk2XP3cjlANh5X++95DPPnthEctE2QY7CJ13ET5Zda17HaBC/1ZP4CnAshKmwC5hzYv4aucfl9eg21l0Klf4R7Z7o68WG+Z2VS17akjh86Aeg7vhxff6ZfF/KX1e/Ax+v60+vZpcDn0XVh/bwImflh3bz3Npmx9dmium5ss94mA6DrMSAbl5bvqNfFxsbp8Kx+0fX6JV5f9c+h6bXP49pPnjEpshd0CuoReSiQg0giIToJBEw7lIro+JkLAb3o/lGWBfobVJSpzl185Q5ZxyMLHXHUTApkdiLrXxdR0+FQ+1vbOtje1k2wMx5rWtcacWasjLLO58oCPnKQl5F/yKGUmhKbpSzP4Ewpg/NkLDj7OvlDYmDgnzAZTTWoRyo4EyXehT7vilNPnloQdoz2DKVZfk/lW4v2AkXQkjcQo4pxApAKtSSEfM7qEKgHKevQhk6LXx0KJevSJ3HIStAWvZaR2xClUDAsFFlBcgexZs1MJyR+TuZzzdtGRSmVdSG5kQkEw7xB3kFXXC2WhYOZmkcv0KcHVVFVCL2ko+IqWKt6ONBwOtZoQmKGcWas4wkZugafEvYWnNmcnGoaOMaR3D8SuKCC8+hoMNHe9r4mJPuCfytoLiXOvWnWqlCl0WBLO9sH2to60HCyq3qwpYK1y8keEj5JA0aotWgLNU0kLhG+ViDvEcJEgSRPKIaS9wgwX2NjONnB5z0NhjuqRtvCI3SWJcfcAQTKDod8zzyykBF05gquB/TEtDskJty2HW/d3MpIgWO1QIwL+Xf+EkF7fPhQ/8//87/133/4DyaUNBjUZNe2tesffyqnbJehgoaKGncgGRSbWmqGAMoD4M2fN/u8RKfO2c6KPpVG1AeKbDgRJJFdE5LIposJzwh6pvA9RXpaUlL3n0Uombg/XsVMCyQF9k1hl4VuWgdGJMb02FZJ2Q9E2ST9WfJoRPglel3rXxse9DrKizzwUtMbFF/s5MLUYrf3cL2Xd3zIJHLvAVusAdbFrYTJrMTe4QafpYj7Dp2UBkokbl3E2T40RMUKMZnVnAAiYXd8MtcxD9XM7tE0rqLubA305o0tvXmwo/s3ptoblRqIlOcC8FAV6JWxxIVSPJ/UXCL7iiECPKAoRHiQ8K6FJRyOympfm8n7mkZT11G7tNheHsAMhgM0I2szCGNohSzM5jC9olnqeYIWT9zmxpZnyG2mlrWSq1cg8QJWBiY6ima2587w68WitmVAhEsC9/0v4YopWB5YhzOIkaWLet5XN5aw3UE/4Cs/C/m5iAqX0fNr4uC96HgxRjg/7nOv8yzykPn9cV3oGa5gv72Prwk9wxU2HCNc05eVntgb3wkklv7aEJffn/ILFf58Ob+ufmef13nZ6v381/0Kit4jxAAAEABJREFUrJcykEYp13X55f59AINQPgO9VBePn/KamLkuXqoZrDnzJP/X1NbZwPK8SKyP9SJ577lrgzkr78nrexTY+wH16wLVl7Zcdw693ks7kY0c677HinWUYn49rbpHXgEgIHd7sA6IoCijjFhEnYLzA/VgxFIcMjEZ8zsx0sewrcA5z4icEVFQxtINKqeFs5rPv5x4NGS83clUN/d2dffghu7u75EA2tHBzl7GjZ1d7e3sa5+EwN7uLd3Yv6ODg3u6tf9AB/CWGTvTfW1PdzUBYxILg+FUFQmBSAJAnIFNq2qs0XhLw+WvUi0WPuWIeRAPzhUtkMGX/5YPMiO/KyWSVRGlooPwPAXOa1T9L+PwQQUx7iD4FnnL+8lItLe0in6izWihGcSsRd6iL6gRoMH6gTEN+ER7aoWvJDvSQkdHx9rd3deNGwcqqgpf8D6fbSPaQUrivEMHdVc0QWxiuKXFYNtP0MLL4D49aF/Q52Qx19bOtu6/8Zq2Wa9Yljo8OVGLr2VVazCaKBZ1hv9P5JGDLOkOxVBqSPJnZ2tPN3ZvaDLckl32UXVxnHRyzJmV/EBRjjQc7WlEHmQyPYDeyLCsqndUllsqiqlEoieFEXMfMN0hKwfaWs2iyj8F1jg/gs5gsKvRuLNTDbbRrXU8D8oxUb4C91MEBbkYIcCbWYOD1hJgcQUyYALB7cjclsTdEabd4lBIkcN64mA+b461aGcKJIIW7Vz/8q//R//2H/+mR7NHciCnZKl22eyj0Y4qsl41MB3EqSo2dIch2wcwwQBEBjSyyQs2ewXqYqAy1ir5LydfCKpyEijKk/a9Ryl8QxgB7KowFSnfOpJZdEoe2LIs5IeenqjwMLBuzvY1ZCf9U0UNyYoZyYfZSSPXU2Lm1BFTX2QgYuGWwzF49ifTpSx72vNPol1b9q9jL9wTu2wFWs2L7YLz1NYLVihZbrpqOlNZSZ/MFJc2xzyv/l6gE8FpcVxyLYvzjd200CKdkP090jEx9e/MOink1jHKB1sjvXF7R2/dual7e1Nts9fK2bHCybEiD2uB0QAoLGZkS0Z65ZWHRuwLmAKaPNse/T5vCYq3tEGnCyUgCdwMBqB2rtCRkoWdLT8lHiWLLtys24Oh8c/6qCFs/XOYUIR2/Aw6sXUN9M8Vt1tkH3iXqUVgdHznDyKr/MXgqvlcJWcZn9Pc2UzL/X7eYD+G6YvC+TG/N/XzAfmuHD8/7vOu53l0z1hmX92eHIHnHf9z9vK7+skeXNl6/t3hege/d9dxpYmXtiHwPeQy5yzPkN9rl2kgI8aO6ymiQrgmnmQX01eVlg/2a8EfpBjp1unMx+ZlH6UrGV2eoazvgafzHuA0ZtJTeT3Ffybpz/V10IUSXyhYauy/KteNQOBZuy6ua/OV3tnPWF5Jl4TEz8FSbDaDW+Rc4DXhnBfhg3mgHjQLtYzcvasEBIZ85lzxUYF+ltuHUyRF3kU1Y4wHtfamY93Y3tJNsDOZaGsw0lZZgVpb9Uhj4J8aGY+2NB3taovEwPbWrnYmN7S9dUNbJBSm0z1Nx3vaHu9oa7qrrfGuhvU0n5MTZ+O0KJnCQE4MDQbIy5oTYCscQS4uYsa5ouWM7rNhoFX4GHgLhhQU0Igoh4yCcwMtC6ld0NIWEiOFUErRfKQe6K0MRoEGLFnudv4xHjstfTrE3NYiEzJlGrvYYW+xaOVzWIAPJBNahXx23r9xQ7cObqkeDBkvIkvQsATExSJT+ugMJL8bxdWeA87QeE5oJfqbzEicTXd3dPe113Tj1k3V47FwkW74TFyL0v4UGIiqqiG9Kol94QTclPXZJfmzTY5jWI+VZsxlJv/ZWjUz5kkuo4hDVYMdjUY3NJ7c1HT7liZbNzWCHyCrhnsq610V5Y5itaVYTaUwURvGrBpJIIE0VBsnqtAbT29qsnNLI5JA1j2Zl3p82Cqqv0jgtLgpIyA28kJ0k2AlJNqyjnVzNg5noZaFiF5GlM16sTJyOz3pU9ZR88WxHh19rcfHD3GuUT2MOjp5rC+//qN+/8c/arb8tZ3Z/ER1WWt7tK8dEkFbZMMmYGu0qwwmtVVva5Ix5SGZajQYa1iN5ORP5MGN8n8Vd8M8SJJ/AqhEWhbUxRVNDdqQU0XYFdTZVOaJiQntfNeQs3kpM2iY0maNSOcyo8T/UkMe7rocqIzVEgV0CQlr3FywYXvJf0k88VRZ9h0A71ejnPJ5Jsi9lmI9YV2WbrVLmnikDTdpUchYdz2xFZkWWlrGEE0GoSDoeOUOWYLAJYrwERjGRrygN6kfNSSwMjC4IPgNcer+sPYcW3ONC2l/NNBrNyZ6Lf8k0LZuTGqNy6SChGNcnCiSbCwYwrMLjjwDJfZJ4sFMoWSkCLS8PMkEn5h/wv8k72cYxjPvNpqfVloUlugIfT2KuwPbzEBtvXS6Yuw1ZP1E7yfDX4RR0gq9YSYejL6eaWKMDl2HLORJV/fIa8ML+w7tRthwiGdVvyymz2rrev1iF0eUA7gsJl6Py+TPVeaxX+GliMBqD/Ie83N6HWzmOC+JzTr8oLW9Hs8jANkOt9Yv86VBqrxbXdl8Tfy+uDZQDAZDQc68c65bp+uZ0u/L/Hm31tLL2/zhstbwZ2SzT4zfx/uJlKXolgiGPi+yeJxNYF98IFlH3kBXTMhi93n5EF8+l15Sj/x8vqSuPYNbXvfrojd/XX3r9X02pafPup9Hf89dPTs2yzmgzXTd7lIAaWlPmYozK0Bt9f6jrbNV8t5FyV/ckAXTNQRkUlSAxphklFGcV0sSNbX2tyc6mE446044s1QaRKnC7QFn8FoV/5UqYi0nFgblRKMKDLY1HG1pSqJgms/Iu5pOdrU12dHe1oF2dm7QPmWsWmketWASkXNoTVJoOByr4nydOH+FIIUoLp95AAe8ADjQMacEWrk5wnWInKUKmjkvNcTDXXzOx35A07DBFqMtfbrTRasce3RsrUPB6y2uIPq2zDdT4tSSM4hFSTVqxnnP9WowUMBuESvmNtGtm7d1ADyfoqwkbHBblsDHV8C+GDtIKSjQ7rvgXM+0jRL+nwF6uhSo4peKQuOdbd28cxvc0d7+gUaTLbFAms9bnRwv8g8qHB01Onw806IpVFdjEnP72t25qf3dm5qQCIrlkJxHS3tUIvGTUkHohqrLHQ2HuxqS7MnJm+ltTad3tLV9V2P40YRkjgHvujEiOWT94fgmvmB/G/2d+9rZv49/D7S9e1fDyYEUtzRbDPT4pMgzVHcFQhJgwymNwhlxLWVhSdFIqSW4rfxfloYoJz8CwXG9pZdhPX8p8kZL4rAeGkV2dlnSGhaaczg/JBn05ZdfkAD6Ly3mM9kO3VUWleqqVh1HGpYjjWseDhI+43pLXSZ0S1M/AKOdjlqOzpCESx0HKtkkZSxVlwBaRny04SU8TsayrlU4mHgS84Mu26jCUTdjdLXcA2mmiDLt6oUiiykVFmd5ZtZvUVkOyVQ8jMJ28m1d77vgF08ehNVirUW2t9Nb9xGXs8emXauIHaBiWYe1Hhx+ulYUXDoFc8uAxJW9hjbKqp554tTMG7Kljfx/CjNfkmza5q15a3ekBze39MatHd3dGWqnkqoFe2p2rLJp8ou1iJEdHBkvMicSP+yNtEwCtaxEosUl4KchxmvhjWTqRuA65NKy+hKXWxPjiJcQlimtgRySZbZjIDotjNMFES14t2egkfsjvpJaB1y39Hauq7+u165XlnwghptA38FlP3P8HMvvYLwLQ7DdAsJ1UO32BUz27wVQTD5TCRuuod/xmyBPXD+8a7X+3g/XhM6+/QgaD/+VMppX5Ul6z6NtNdD3mtn02esnu96vl4nnpucDjAGhbBhvd7wu8l5giBdQ8hz9zlziBQzxnZtsiVf3mcfn8nJeq8+GK+rdM7iJq9jeRD3reo9kZnXL8ad2GUXMa5RxrvD5sjm5zyu8XBG47mPe6533/kXU+7GuS+1DuObnWacX1VFtQKM2ulDPY9ApP/NQFz/7pn6m/cR1iJwgkNDHdR+HjAZF1y97/iw3tHrn+zyBAfq0yAxYmi2Ho6n3p6BaVyVJgFo7JH62xyNNhhXnXKngvBE4q0SSHubJF+EYPRKdcIh//xZNak4Qn+D3HDrv2rmr4NxbcKYpNeAMPOQEOqRjjUe1BpyX93YPtH9wS1s7uwokWOaLOUmII84iGOKMHkArBuI9GYB4y3TADCVwelIGUgLTkjxJi6COIsttQTINTJqRUcNKi44hKykgtJbQC2Cdmhf9SDPI6xWxkxatjo9mevjNY87/E3368We6/+A1jcdjHR8eq21a5l5iKUjcW+zLV/JtHZFW63SylkE6ZLfw8yzttPp7UIyFqgFxrQcq6qEm23s6uH1X9x68rsnWnsp6rFgNNRw6QbdNjEeaTPe0v39XBwf3dANs7d5WVU854lU6mRHxWSQXEkgEFQpxSNu2huN9jaY3NZ7e0nTrtiZgND5AfoqRkz1gOL6lMe2Tnbva2r2n7f0H2l1ie+++tkgGDUkmldW2/JNCizRUs/Ce0OnVEhaFcCqQeRB7EXyWiUVpcT5B3RaQAvoGdcrUVoFESws21GxxRGBaDUcVE6sViobJPyJT9khfP/yTfv/7f1PTzFQWkSB3dsQVOZyXqlXHWsNqorExgLKZp4Mtkj/wrmcMVZPZzIkfHoIaDMsKWaUyRuUr/8Jdyp5GPjyZSBZ3t5iry1Z49zFKmqGUriOvhxVP07IkHpgGm03ioZqfaHZyBExPeGABT25K9F1uyohPsezmG/OvlQnzNmwFY2n4ORJb7XHBrBsuCM8KEvOjEBst4U7MiVW2ptvWqfkMGtzXvHs4sUK4XMUQJbf3NLFjHE2aeeDKijUk+1uylu47J46Pj450DOiBUlJJ/21Cd2droLfubuUk0K1JrXE61mBxqEGaabsqVQcpREnsjRQjXpdq4BdEvlt32nAsxDn72mjY54n97JG15K3T8R23frdx2rDR4hNl1cfzt2wFurVLQC6Uvm1FMdba7hPRmXGfjju9RyYeAJM/FV7gogI61n2y3oWOL60g4FlgrY1o/img+S+neMKbziYHjE7Xoai9Kj+8CPC9Ty8aL2NU/V41LvjGsxLABbkFlm8C3u+6NjzAOvw59e1w1WdM4tt4D8dgHesefJe83+mbhNa6z+bfJjGVPM4mkJ7lRS39EK+w/Cy/Ln3W2F7Xfq/3Mq4FX+XU+3c9+jLO4tl8CnTrASu/rzL192geZ9fXgfjMW9fvwYQEVe5SyyN6Bkhdl+LSNjRFpB7FoANtIe9XsQ7iSqKq0bDWdDzS9pQEwbjibBtVSSBxlpH8ZysiAxvZoH+gACRSOi20bSLnCnEGi9ykyLhGoYiVAkQ0bbFEUlOvVZUTbe/c0I1bd0kQHJAQGuJ3kpNALSehYISFZLTQnEXBCbRkOFliKmot4C2HqPODBE1Cn48INIIU1iASRLI+nfJkqBE3xQYAABAASURBVKDlghaVgEaAuph6blGJpE7Cbgz8Qz3unPjPf4B9kliff/YT3T64k+f4iKRQWiQVoVBgtuKeR8Mfe6982W5QcHjW6i18iyOGPJlzcDsqubTYDYzhX+uKyzPjYLilg4O7eu31t0ny3CFZs0+yZp/43tHejXvUb2hv/55u335Dt8AeCaDJ9ECKQ82akuRb1ElTaA7fpEoxTjRw8mh4g+SWQXLHP+kzuaVRxoH8q2HD4UFOBg3GBzJGk9vaIgG0vX9fu3uvaf/gde0dPNDO7t3crxzsKpRbzHTE2BOFMNUqFP7DRomJewGJd16iTkYYiSCliw1hcBDaGDDEAlFfpKSGVV/0wfbuBqFHCGhhB6stx/pFe6Kjk4dqFseKBZu9Ekmgh/rv3/8H8kdSbOQkkBe0mSd6pdxfbHr2p5w/QSjDE4hsfPPCDwvdt2bsmsYSRDpBZH5YlhqSBDBqJxbQi4YYFthOlLVPkbCfeNgyxZXkcUAiyZNwJlOyph7b/TOFsQWbZBipoFYoW3Z7widPhEcPt+dozxGbMgA19zuPvuWUdrHJd/w5r9/X3X7K9xzDYYiSR3No3dLiZotkkXGq4zbb8dzdhxY0LO3g4XtY0ulY6yzcljs6bq7kTqc6WcR6dP1xhmKeJaCp22/un7txmzeJJNAJSbaGcM7Fa0K7g6h7k0pv3Z7ozYOxbk1KTTQjAXRMTnymorVuItvKuDxwKVYyFqyOwUDCheWSJaQdghuoBTdmnts6T3W9BEWFqAxxuX+w/hK53suhZ4p1EJzXcf+gqMsg5EaQaNeVV273Lesr+2c/tbzcZLjaU/OXIbdHWnrAEtV8f9lu9tW4ll+ez5pi7mfZeWSd88K+nhu1DPOy8mcivUvXoX8mF18N+zwj4Lfm87T3F2qrlTb5yTXr8sXnicEIPPDnoRd2nTf8HNc9x8bxOcX6aI4FX/mI37q04wOkB+wLL4HPy00gf4nYCJtPwZ+pm/m0+Rh5Cs/Q7YfYpSVYLd8Zr4tnipE/X5+p44vstKlT6FNepEffhe1w6asw5dc3rzZ2A28B7we4vDdwyl26M471AHHIZyKyMK2x0k1waWUr6yjmum20vlGX30umS+R3IjZ9Rp2MBzn54wTQiDMLR1O0EgkgyWfXAeeSQkX+Ll/EiCmjRCciixKcfDBiLKbBORKRi+v8A3kza6jRh1ORQINuGYfamuzrJgmgW/fukTDYUVFzaooLhaJVDEaSZxJDYpyFg4SdBe95I8lH15ZcQaDVUAqMnTjPL7RYJDkfkD8XcrsUyBVkSMQHe8IGeYBArUekLawQFLBJVU2z0HxGHwLcgoJ53D64rXffeF8fv/uxhuVQhw8P9c2XD+VkUVnW/ah0X7PqIfEj0ipmZ4RMg4Ss5V+y2tb+9R6dUrvb4o9hXvgRAzFrIv7Rh8Ozk0A3D+7pwb039cabH+jdtz/WBx9+rg+Nj36sB6+/qx3ax9u3SO7sK5acSJuqS/z4VJpqHXMWnUFFW6i3VZTGrqp6X/VwX6PxDY2mN0ko3dHW9j1t790j0XRH4/Et1aN9+Sd8qsGBymqPNd1RKEDcVopTXB6zRiPWZijFLRXVtsrBXo6AfDF3lqNdgklZCDp5gOtKKwfGPLLY6Tm23hApuX8nE3oK6BgK/GcJ7ZFNojkbZcZYjUKRCEYiE3akrx7+Sd88+ppk0JEituWdJqxTTOTLvCl7wltbTMGqHbBFe0Q5FrQY8FaP2CphShrqslJZFnJCKFIvecjiGsSCZiBTfhwrehYEEMJDxJ3CQNl2RxNPYEaW0exSSLGI8lx64K5bQEIT9P1MkQggvfTuNjuRx7E+Q0MsQj+3LqktnNYZbCk314GucoKNPAzUssh6uE9c6XZWaMvKHe1k3JeyPH5uQpapbSz5CG8s5d16snB5UAuXev2INoaYLgQOP2ASgXPIG+SN2z1uXhdUCKZj8fD4iD1zwsOIPdrZ4jrghfrmjYnevjXRa3tD7VZJw/ZY5fxYpFzV8nJctIldEbWIJdQoeC1JvAvEu0J1SOyRhldOysmgiC+U5V4WDsTMw+XScvdLRMwnBKkDOoE9UHQoYsTWEmWpYonozajTi+6K6F6ELpWHiJzuEAVoX7JPVExxS6YGIq37FzDQQxiwTg/rPgmou0uGFJdjJOj18CTbV7W17IUzuEIxIO8B+61Kb2edskR6EgIL0ut/q8G/RefAmmwCcXWHO9aPZ+SpPPph0zEcFL3giw3s5/FFg41+5UQ8zXUsH5Ir9TduuLRDulT6JOHpu0Dq+HNUF6/1efX8GS3in2PT0zON16tcatdde5vQbn27veqmvs91qKzkThvC3a4EDedjuKH5P6s6Ic3j9zRXrrx5rxlXKryUDSG/tHGN97OuA1Q3Lza8Wa8zn2nnP+MuqW9m/ZX2qwj8kCNw2XuK76vnxfndwLNryssh8CXOELRHCx9oEzp+T9pESxfDYl24kgLnCZ8NfLYo68iBvtZ4Wmo8kaoodb+NssjdS+4F0Jyky3zOwT0tz3kJy5GWknNEiTsVp6GCM0qkLgWJNm7cfXYoONuI1vlMOnrc6AQai1rbW3vaP7iVMd3d1XA4VAj0C60CH9oBKtMerUjKIGF4n7laf+hKiiFyF0eLVonvik4AJfIAiX50UevJWsfIqpz/OG2FjCSPE2KrgJUQAjSYEx0V2kKpCZoTg8PHJ8yz1M0bt/XTn/xCH7z/oabDqQ4fHevR149VhIJZEhMV9GeghAm4XFrfA7cOIQSFECTUggJyFyu1JLkM+rpqMTDbQ+h7zlU5UF1PNChJrvgPbDtnQCJnTJJmf/e29vfvaJtkz3T7prapWz6o9zjvbSnFoeYkew5nkbxHRX1ERmTA2XNIVAZSPVVRO3EzVIxjFaAiGTQgCTSd3sLeXe3uP9De3gPt7NzVZOe2xuObGkxu5p8McmInFNtSnCjiX0ESKJRb2WY92NVgtMfeO9BkeuAQaO0K8EGOTYCTurvyFXQqz4LVLWSuu2eWG2GUHDX4XAh2LLy1LE6KRasAREKoZepNc6LDw4f66ps/6uHjr9hQ7NSCVXRn940FzkZqEVrQv1ryroMYc71PavDEiGgiE/pJbl4BaactlQjLMmaKlU5P7sPNwxtYyG05GVTQsF6ywkoQ4TCJnZht2rbydYkecuuL2Xbo7zRcVehAuar1CnkU4TvTZhtImRlzLU6bLEfSyZfiLMuTssC1KL9csogqtTP1vr+1M9AxTfnhNGeNU3QccusBR8poEfFOWW0jy3oIWwkvO1Sa0XDckEg8WciJIsxou5Dubo307p0beuPGVPuDqHT0jWr227iOqgNafKlq6AxRLEvVVaUYIy+CJv89KraGKm4FsDzQ1iMGdc9EpnHFS1H9ld+T/STaXnpKW9begJwKn8DZhPXP4wldvvsm1iLP57r023roNbnERrhE9pcmus58AoHYBLaZtyzrt6IWXgkUGUOb4Epbz7sB3zbajJvr+5l8Pl4nbXoAvFxfl9p5so+R955AZBkvAqHO7qH4ZHME5cI7CtmTO51tDWerZ2rrtsX69vv0jNI1Kk8a46rujsNVbX9OeWBJgt+FS0gI1hxy+M9jrTl/zrq9l3me5xEZ5DwCsr5PT3s7Pe3lT6VBymNKgs3QC7oC8bkuxGV/IFeWs8/ilWobNzi8Ybmm16dXDXPV++0q/ecr9344j2cbwfPYpCf6lE16PItuUFTYaK30Ul5BG85D380VnhZb4fcSEJzyovegSlk9p/B9yZ8fVLw3rQ2b34f9C8jydbi9b8vjxCzJfbIe9RZY6vdG4OZqAeUooZqbfwJoNIoqK3ElJf5hnDu8smnr+7PNZ5NVW3aOz2oGjZyBrJPPJXwGist1CK3dPcYKW1ENeZeTo6STk8TppyRZsKO93Vu6c+++bt66rZ29XZV1qcChpmUWre3hawARGUTiMOPET+t2/HCb9XObkz4EcdFy/lostABOCOVY4EHuQ7+A3cDB3NQ/YRRzXWgYthQZhlb8zX+pZYH2XFrMWm0Nt/XW6+/olz/7ld59+z35p4O++OOXekwCaFxPVBbMFb8YRvkyD2MfMptvCHIJjBnETbggXO+QO7sHHpuov1xBRodATKtyTNJlNyOR/Dk5TDo6XNA6UEXSZVDvsJ61Fk0JHUgkfaQhPheazQodk/w5mgXOraXactQhjrSADySAIvbzr4TR3/2KbHNfWySAdrbvyL9S5l/vciJoZ/euJiSbtsAYDIa7sr5IHAWSQGW9pdFwj2TjDU1p3yFhtLuHjd176vcLswwk3QBTaDNoimfRWj0gM9yGnkCWuw7c1zKj9Q5xO10gBCHIG9wZQtJa1MWY9AhI2zmBOdSfvvhvffX1HyU03c1/LR2z1LtiPuJHbutE2HHNlcTNaOgO5cmJ2KFCjwRQZfPZRkmXy7BuGxXsWQJxQeC+RmcMv7HvO+lbjMOhk1VNGSBa2bAwA79o80+19Ohs0RjdBrBJbVlQPlVARr0rZ6Q05EIT8s5n81m4vMViyawTZB7RolAse2Tim0HLkjBBReZCQdgXGil9zTR6IBBVuNrBOnHR8efubupE5rxiMT+GluUYMaMWMLhct9xI3JJKNbEkoxp1PE9kVBs1ZIwTaz/G3O1RpXduTPTmrW3d3qo10kyD1KgyiHPgheWkoTPXmFNRlnmr8tSSfZ7BJ/mlHWnkPShvaSOGqIBPpxB1cUWwLO2SQsz2oJpLy/guGUgCeGpJaJzCW/sUNK2XC/bWXFvX+77zF+b5fZ/Qy+Y/++Z7GWOcDn5OXzhetgV7Nn9a3ivGdXsT3guqlhniFs68HzffRH5f6poXSyzjmupn1MI5P59W10t6ee3W0X0wnDrLknhZzsAx7nGqeTnn/pe3XC613ctbriH1YEuYXKPHC1V5kg8t3zUMO+A5G+afH3h2np+xKyzx8OcvIufpFerPUfws8er2eZLjfj08R4efq6nvYm2fq8OXGgscCp70jHhrra+T301P1GeUdX3ziJ5eHM4eaHf7ROwTo9sviDl3UseplCHugK3vc4Nl3pP+KZ9WUf6TKI1/tYmMRP7OjgF/1line5kyoCfD+c3tBirdGQZ5AEWMHHk7VKU04B+gx8NSdazk88fJ7EQLziQRTzrbSfP5XJGkRuF/lMYgowh34PAVveSEURL9EvNbgJR5/wqW52GtrsNAZTGkR8n5KMr/Z6oYB9o9uKW33/1Qb7//oe6/8SYJgm2pKNBpdMLY/g2JWBaK+K7C1hgsJIXYKhYhz88+iINRAAxAgmMh/31W929IAhmLtlFD7BbUrVbStyqDh5LP92LePm9lg23Q/KTRo8dH+tOfvtbRoxMN66k+fv9T/epXv9Nvfvk73d2/r0hi5KuvH+nR14c6OZ6rKggqC+Wzn/0QV/BgLJDXKbmNNWxyEkuCdMPRmKgsSGAtaFcKCqFQt29a0aQC2wVnzBbcts++AAAQAElEQVTfBALBqIuJQqrUHEe1s1IViZbxcJ/YDEn6VDo+VqapGamZVcRkoBP0T/DbyZ8T+iw4jS7o19GhNJyq3t5Xo1qHjSQnjUCMtSK6kTVrOe+K9hZEEkoVfSbTg5wQ8k8cOQm0t+vkzh25Ph7vq663VZBAKuI089a/dft1PSCZFhkml1YBakCWfAu7DjmgBu1ZzsZogeW5jr5LGwJx6my1WZc6VIqsc6vEf8F2GL1Vi9j3heaLmb7+xr8G9iVmFiApFjTD0XXJUEHWVQrlzYnI9WilRMVgDEYTxFKELthDUJIEKqlGUBbi4QBRKqMyPKXcCYaCVldiR1b3PMx5oVvplM7Ju5FppI07xb17UMUv18x1Y5s7Z8SiDOS2E6nAWt+EmsNwBit5bjx3Y+6rMVdN0eZWNVfsO3setkBuYJXxsxwWIcXyHp0LdIBhHXPiB4qWC11pyr2hlqC25Hp/TK3R0byM3ikoe1U7tDi1yKjIpBYkgUQSqCGR2CiRBKr5Yuaf+nlzlyTQzV09ONjW3iBq2M4UZ8f5bwFFdJTmahsjMVCHlpdSy4sr0B4YlS3NXezimKFzV8v6tVlGf/NUKFli2rUn5nCK3HjulsdCZgo5Uzo7wsblOKO8rNhOj6XoL4IENlGP8xP6Ps33aWv6bdvPx2bTeohiv+vSKyjS1kGvrjMRePIe7N4R4j1xFpLjrW992T5G4ik6u5YbyC+U0/dS/64679uFLjyDMi40LAV9EHq6FG9CWh4AY/XSW3X25FaVFeOhVpXrMu60Ca5r97wec1nN4zx/Xnfjutf1PJ5u5EnTfnrvVxrnI+B4npe9XHU/N5vg+Xr/8sfn+c73h2btyvVly4VLPiuu1CdwnT4d4Z+9rL8Tr2EFHz1uDFHrI2c/3YbUcrea+jMycWT3WaHl85xu8pnUKEPkdAJQLGiL6AXOFSV2nACqOXDy783oCKv2zb6Kj4iEtsTRI1Oh79aMrEI7lDu6nKucCEIzca5VBmcZkhkJA6lBEevBSQSSCSmVOjmJOmlwioTC1s4N3b33QPdee1O37tzTzs6+RqOJIkkPtUGYxjIjh4CsUFGAUPC9T3J2JPHh7CRQHgu+ZUwnehYkfOZNoxk4mTU5oeQk19HJkY7B7OSYBNdMc9qc6Do6PtFjkj6PHh5xfmsVQ63xaEd3b7+h99/9RB9/9GO99/ZHun/nddUD/hmfJNE3JIAePzzU/LhRESp8ijhFSYCaelBv1f3nyTi5s2pDJ38U23f5CgrOTfRy+krYDYDmwNyLOCCBN1ZMA5I/yEnscKpUQUJGyNKs0ALENFT0T+FoLPlv+7itqUgM1ZpDW/RbDVixWgvWRuWQMiU5SZ11EuOUIGaUjA4YqwXybyPFgSoSSHW9pcl4T6PxrkbDbY1J+oyn+yT09uWfBqqRlTkBNFYJtd7O7i3dOHigiNULpQuVw3KhaSUI8n/irisvW7CtHHRvJrJr7RIhRrUEN7HDQpBiIflXwh4//kaPDx/RpUGIgnz11HyHs5LTaZjrYU2GUV/vqeUi7B6zl2WeSiSLy3OZ82wlioi4L8ty0IR3xlKKn+asaZgH6PqhaHggqC3LWnv2ail+juTMcPbhCbZpPtPq9WKn5hfPmQbmS7gQLcD1ynnbF6cbEfXobLpmzn9szQk0w/VTdHsm+5kHcDz9Wo24F0kCRTXIZ/OGl8iMZNCcuSQN2QQ3t2q9sb+l9+4faHcUVfrvATXHGvJCHmOmZt1DOydbe6LExgyxVFnwIEqakwgiQSzeEUQi8SpJWcd6pxDtaQW6nS34RWddAFp5PlACooAvphmWbYCVnfU+a/bCuvwl4+3bJrjKfdu4qu1llPNa1IvGM8273zdXdA7eoA52D726nl8ErnpZXFe+7knfB1m/VgHZeVzyYso/wr7cB34vrYCp9dLyfj0Pbw/3/1ZgkBa/1qHlSy4wl4BD50GXl7K0fKasz+MC7/Y1XPygYM2unNm5tuWaeQ1WXZARLq3jTPtK8ZQhxFqHntbhtOv3gHPMro+W58W4bF36mObwOM6r2dv+qnIN5py+bfFsXaPjJSoxr/UlDd+JKOB3h4vDhYuiV5K/oAg8aX2D2JdAGcpXyPfLb362lHXj5QpPkQbae6i3w95c8b1sSQNtIZQ0Mx6F7l2Bp6hHQGoov7MbPpYaJIn2RCJAKmnEigz/37wCB7MMzhJVlAYcMqtCud0/hOB5MnS2wY1PPZ9QAUeulr69zG+IZVXKwiwxB3q+oxxntDCLVyLREIsh56SapEzU0RHnmqZUIJmys39H9+69qdcfvK07917X7v4tEglT3h9V7r/wwQcbZVmpKCpFDsutR+NQlBigIQaGz7uWGx62oW3eLEj+NIw5J/FzooffPNLDr7/Rw4eP9PjoUIckgo4OZ/rmq8f68o8P9cWfHnIGC5qO9/HnHf3sp7/Sb379d/r4k89189Z9xq41myc9ImHk//PX4eNDkimNCnyqy1IVCSrlBA4O9iWKz7GQIa5AewgwWZIZKqGruQ1O9EHIuvLGXyzUtgtXFUmM1dVQ42qLMWulVLCGQ5Qq/I5qjwuJ5E4g2VORnBmW2xrW26w3+vmneEbYGYBaLYmclt4JmEq1RKIugFgOVHIGDWdgp0r6QkkQ5X60i/6JuljjEAeK9C2cTCrHquuxKlDWU+hUJbJIWyThFGOtiLVcElPtILgWmOamMzcvrnv50HKmYVm5TN4S0AQWNCa+EbYq0I4Ej1jNF0oEN+BJUYS8SU6OD1nkmbyhEluWGKO/AF1JHckPiR+Gvk70KBiKBCkD3s6CUw6V3BMjLGze4dTjCrSjzF5ShDoh1LcldFKaC9IBE12xIhyEe+c3jtn/JlNLO9jXq9BpLO9WWrLXIWk5tnU9LsNmN13vQa6tZ3Nbu0gi9Cs4Fv2wphm+0cvEkNeDejYA9TiQM6XTc4gWV+yjRGyt1cGuGyxTtkPrkmKDRXC9g8XWNDq+k5fk1iOeAQLR8NI5PjnRMW+5Zn6SzW4PKt3bn+idezd1e2cs/32gQZqRg51pFBsgFSSDWpJHnlsRo8pBlwBqGuKUlOfiW9t2vF/M63AseqzLW/pq7aK7zazQN4XsaeRJiXqeV8Cuoe/qsvuX4bsa/9U43zoCAQsG5EIJ7Cc2qV5dFyPgmBkXWzqJ2/zlI9NOdOEeePcYFxquK+ifPfSDIksVxU2XXU/y4yp9TCpgsm83fwEo9bZ72ut/G+p3Z9+/t7tO+7aXk/qD4Lq4bAZX9T2vu6YX4Vkrx+i8Vpbldus8BbkzOpn+Bdw8+U3QT/mqPrSvmhxv4M/9s98D/D3iScBIX+hve3312WjsntP4bL2fTy8Gp5y39e3ndt7iD6/+Ms/4yvX1XjDOOX+lPnr9ZwvsxqXve4ZixeP14KNKHEszaKIkznCSz0utH2K+1Ae/+oz+AwgZGuiKj9aEiXOgX8xoFJY0LhpFzhgDjqejulJNHAqOwpTc3/Y8hM9vdOFM49OWxHGGs01x4bygM5d7NkgA7/SA0cKZJr5LtP5pEdW8C8aMM9Y8DXXkv0FzEuAHiuWWDvYf6LNPfq0fffoLffDRj3Tvtbe1s3OggmTCYhFJ4CTNZgv5p3mOjmc6fHyUf3on5SRQi92oqqo0HI00Hk9yAqkqh4qhxO+oFhuRM/mItrIeiG46OpxjZ66jkySRkJhu39T9e+/og/c/108//7V++cu/1Qcff67bd9/W9tZtidPao+MGX6QFSaAF57I5+YMF53j/MelFWsh8a+PkGpSCVqC3FPiPoHPvuLjiXA8h35d9BO2QOPClRUvCplUZCxI6I02mJHbKqYZxqhsk0A6272hruKvJcFsD5AXJGP8k0Mlho6Nv5vLfCFrMpJa4RxIakTUpScBUJGSMmliVZS3LCmIeVEqEZR2t6/IVuUX5v2A9ECP6Is6cf1NOBlWKsVKIAxVxBAbUOxT41gEdLS+mlyeYaSsWLXNQ86ewOs0mcozPww1uPwP8tfOJBUlMnjAyVsFitWzuhVJKCkEqiqg5B/ajGQmgZkYbyRYMpnPgaViLSyFXMGGieOa/kpoyMLEstgbrDrkHYyyAjSIu8fUUiQURWNBizOmRlsjDIo/gtNi60XCbsUkb4KGo0g89M5CzpRNmPdjEIp5t72r9yB3txke9s2sVu2KYX6LT5Y77nS78aQ+0LIVQPL6bOsmpnuUZ1jFQcGvvQW5DRpO7m0AX8h7odVokPZ8Vzt+WfvtF3DVFehhney2HQaXrkFjdxMPUQB3zhpYZSrOTRod+Uc1IBOFgjfxgVOnNe7t6586eXrsx1XYk8aNjDdOxxkXihZwUeEFHTMeiVFEP8aFLLiX6t9jpIXhEubTcWysgM81A9pdQ/FwGYnt9SOEqfQIbLoGIt77FFejbA/a0YDdcMt61ZFgJilfP5Tm0KXT2ha0XBc9BG1/xkh6WxRwPbpe0/7BFgekbkCtLyOus7rKy0dUuvYdvtXd1ukxXjHOFWE+9IhrA/dnCVC4puT3iwyku0dpY5DHdqafmX6GPQP4Q6itL6vgvWZMov3YytMnFoWIT9R+crjfkOvjmIGL9rHEIufPlBgLjhCCdobrqikL9qsbvRB6Yy2XvCfvVQ6+uv7gIeG03mdSm+pvY9nf0q/UjTYbymYXzPgzvUr7P5+/5sPbNGsHPNcYCX/KNiE6BzPJAyiZQD5whxPnVCFAnfUrkFXo+hwz4XB9gLPfz2ZMERj7pkMAQOgyHpZR9aZAt8M4yyJmCG8u6Ww1XTZMiYxiYU+I82XJGkkZSHKM05uzt/xNVmX8dbN4UyCfa2r+lO/ff1JvvfqyPPvmJ3v/wM73x1vu6efOeppM9lZyHCpI8PhvFsqRPwJY4y3O6I+nS8qaJKhi7AqVCLGgvJcZXKBVDrVjUKooBZ6uRqnqiwXhH2zuMe/dNvfXOx/rk05/rY/D+Rz/Ve+99pv2D11UPtmW/j0kUPfxmphm0wSYhVY6Pf4ohtloQ9wYwIOO2oC8BJuBdEE5kGhQ7PsRlPUCjxN09W4cR3lLzqenmGEm01CRoRsOpBiRtBuVEt3bv6db+Xd0ggXWwfUv70wPtDHc1pK1KQ8nxbSLJv1JFqhRVq4pD+o81IAk0IPFjWsMXsWRUdNVfOOKJZiCjyl0BVwOWogrFHOeCdWAo2hNyqZQRsWcU0GAo5v/EPbejlUubF7DFCGDr+a5ehka7Ai3IqeJouAAh0fmLxI9wVG1BawUKJWQk1Vg0nF4kJUeZcRseiBkH96OTQxa3Yf8yI+42iVbmLOnyNfmxOZV5UkXFUMUaqFtuAysk9T/Z020WLOJDLOaKxQIoo6RrjNQjdb4AeTTYlRUPTM9cN02+UTPluaWZHsgoSLuemfetBy0u7mPawY3metp5ackpTtssc38n0jJF0MVqqbPo+y/rtLfgtFhu9BJ6uwoovTAbsX0zlps37RQWcp1JUxbs8QqJWAAAEABJREFUI0uxAznVOeUQ51XpouLaWTS5mtgRykhoG6wELe4FyCrnulnancabk3Cbs5ZOAjWm1GdzEnc4V/NS3K+i3ry9pbfvbevmpNREM1UkHOt0rJqXR8mrV1C6sv8KtlnMaLEv+mfgwXoJVAI+iPYAzciyyINqUFkrWZ96T2FzaYmcQEez6DndEnYMyLOU3tHr0Gex/wx91l250D0iAcFrpm9xrQ/yIvilay/CdG9zOcS3JgGDBi/vb23rL80AoblySoE9GPJ7gQ1J0bnLMe1xrulbVBnITvVYs9SLTNfEL4bFDa0h5Iqe+Qru/wTHA3HWD+a6YqKO96opnn1co87W9ep6nhHw1uwhEewNjefvDezhAK7qGp7QcGWbogI2jau6v3j5mg/x3GjU7dvzg5jvt4e+o6tbdz0Xny+zpe/o6scW69kPefWeRGO5JwOUWi5P1M8am9/aa3dZOu6vysayn+flloif9i/wHT24nX9xDpwVCuqGEz0hzeTEj5GTP+iUoEZ/oJh/02CEsSEo6BsbTjrQ4N8swU7LwdHf/+0zXfLZZ8EJRMB1u9Rix1SZJnqlrirOOZxXE7puCvjrBkyqmUdsDaiOVMapYjHlfDPUySzq0dFCXx/N9fBkodHkht584yP97Be/01//9u/161//jT7yTwTde13TrT1NJtvyT7/sbO9qQEKobQPJpFb+Va/5vNGsWWg+WzBeUkPSpFkExi0VI2PHiuQNLpD8GI/3dHDrgV5//QMSTT/Rz37+W/36N/+g3/zNP+uzn/5Gb7z9ibZIrMxPav3pi2P96ctH+uLLx/rqm0MdE0+i5lnmuSe4Fjh3YLQEj8K4vuuSK2RZd5dCCBniynmQnIugQgkxSOQ7nJ9IHAqDogoSAwUJtZDqnMi5uXtLdw/u6R7zee3+23rztbf1xoN39ca9N/Xandd0/9Z9HZAc2h5uaYvE0VY91YTk0WiZ+KlI1hgFtquEZZazkJwxAVFFjPLeK2JkbACN6MZYoEVBP7HIHHG7czfxMW+IRFmG9dGLUBnwBM8cBig5aAhbJuv557rlJGqs2MNtUpA2QJt1I/cKlGpJBCU2hm1EJmPaynFOcpAXZPQSDwUSpF3BtY5Z3nOdxIar5hNTMRW0RzdZaxTcInDpqXlj2bNo6NnxMc4J+II6oKuTRWWkja7m3WsFBu0CjbcEOxl9YgIL9gUVZZ1VPS7DCaXRfXp7VJdt2ENIRKj3UgRXFuu4cUkX8Et0ku7eQgw7lH2izgAudLikuH0pti/2KovyjQYoBcZlgR0GzQK01wZImbdObrQZVzIIa45MrnBbavAAo5Yr1oA/10Y1l5beCa5h6OO0EDkfXgeRFxzgYTiekTWe04gPzn8/2J3orZu7urtda6eSBi1JoMUxj/SMRzGpRc9/EX7WCBslcyrV5n0q9i+AD5cAEftGGW7X+uUpnMeyPSwpAzE2FU/GgP3WBTte74xvbez7YyDIwdar61tHICqEeMGK9+w6Lii8BIJ1/14kf9VUg/fgxdDpqss+XtV2Qf4Mgudhv2Xc/C7xe2XJ+72VQf35FwcwKjiWTIACr8sv3tuXNzxZ2tu8Ln2ytSe1RhqvC1Q3Lf4AcpyW8HzWTZyvd23X9Qc9Stfn1f18BC7EFgFFfnVeF8rrdt6y8n4PAQpyRVdctK/0rlB5GcS4ecaN8/Uzjc9U8UZ9HnimwZ+h0/Pw9Uk2nsGlZ+rS+RDO7WOvbw+tXZatqvnd1dUs79FJnv3uz6vT3nxoUTkrs88IlyXgexGjKMA0qqRSxMhhXACKGffi9MbjyHmhmSkAJ3RqPgid3BmXpSZ1zYG/1s6g1u5oqD2wPxlrZzjUOJaqOJIU6Bd8bhUStpQvqkgZgQN+YkSRFDC1nCMJbeJsRDt+JPwVSFlKdyvB+6dh5vD82zfJmQhKzeclx76RUpwolNvMb1f+v1CdnFQ6JBF0clLo8Fh6fNTmnwyqB7u6dfstffLZL/TXf/MP+h///P/Rb3/39/rZz36p9z/4WO++95Heeft9vfHG27p39zUd3Litvd0D7YDdnZu6ceOu7pAUeeCkyOvvo/up3n3/c3308c/1ox//lqTP3+nnv/w7/eTnv9MHH/9C91/7WNOd15jOro5mpf7wRaMvHyc9wqeHR4Im/EyaM1/P7biZ63gxU8P5bREbhYpolFIbWgJhQJ5QLtNo1RKjVq0TIPQNMXDHJvKWLz4xRJWhYk+UeCHFFDUsxxoPJhm7kx0dMPd7u7d1/+CuXr99X2/df11vOA4kie4e3NGt7X3dGG9rux5rQhJoiI2Ktao4qxbMKYICvpJURTGWMi2iSAYVKwTaxUk3ceZt6e+qZZG9GqnE7KHyPdez3NKIzTLDcvlqSfRgR4mMXsvGMswzb5cV5PYcuUC3S7Bsd/w6oINMbO8QWB0Bb2hsROplUSngWB6PSadE8EWjumvlYK6ereEmCSOx3WnkYdKigDlXlsmY6AdJXf+4pMueUpE6CUkeVhQDrgPqTvhEt9O1BA5up+zefgVAcaRhEXP87AcWXDxO5EGXej0ed8/dyDLLDWz0dWwt19ImzsDys+CxX+pDulgwvpNouU5vU1uHlWNs2tczT+wF7CsudLGEQbRqzsyVN4JCm8cxYM+UhMOGx2yzdbSQud6DWSiLzvR0xba7+LjmOGZggn3fW6OvBYViEdk5hRr8NxKTmLEuxye8KEgCHfM2tKaTQAeDkofyhu7tj7U/jqrTsUpe4hVWWXaxFXVE0mhB1lrOXmNTGZ0n6/cQpBiiwhlIQd1lGkT7OVDVJldnR9nuVby+h1cgEIRO1wXquvSKSEG4UkF/MdeLnIj3lnIMY95r58cK5wWv6hciEBy/qCuuKxoILOWKPt9OfLld+3EVzo7XUu0BS/GbFEJZyU9FSC8W+xCIy7WBa4FOxqUbUWcv+3FW8vLUPIdN8CyeE6ocpp5ex0ave116HZs/FJ31mJ2fs9vEXt8M560or2d300aX99pVHQINmwD1jUtv//KOUYHvZpe3vZL+JUQgr2+8eibeH+utruc+60J4yyHPXuzDGST2npaImWrtivDdmDE/dlGmPWjkoJIP29BIlZQK/3As1VRGVdRkUGtnMtT+1lg3tqY6MLZ3dAvc3jXd1t54pGldaVBI5CwYIclnyxJ7Z0vkNNKdktqFONvE7gyXxJkHnFWmRgN3l8Rh1H8nJ2FdoAVNEzVf4HEaoTJB7JPQlH8wH2iWkz+R5I/0+LFyAkgaabK1rzt33tC7b3+kTz/9sT795Kf65FMncT6DfqYf/ejH+tGn8B99SlLoE737zod6590PMt599yN98P6n+viDz/Txxz8h8fMzffrZL/WR8cnP9eGPfqH33vup3nzzM9249a5Gk3vMcarDo1JffJX0p69nenwoHZOcMk6agnNZJCbMg/gfNSfMZ855r5ETQCpbBWLqM3zLDF06un4/lYrRWmBJyKuNhPyDY9dCLfO5jtBZJaMksVeXzlkUiAOIZDQitISWGlasLcmg7cmuDhy7/Vt6/dZ9vXnnnt6480Cv3bitO3s3dGO6q73hWNskgKa8C4dJcgLIPy1WzBrOonP2FfuC2RYZtEeRxViogFIYU6IJcILmwGpZxUZye0FrQbMR6NWhou9ZRC2vNidpqHJgNt+SEBJw6FpuKzhgIdHLoMF1apeXkMW+BwIc0A1KcibNAY5MvKxwKFToRflXwkTGrQgEs6olkie4QxusZ5K57kZyVHgLIiikwiAWNNuzDB4aqrR18syjbRoz5V4A8zZmSmNml7SElshL9Eoe8DJGFnrZR1xsxJxwWSRmZiBzQT8WhWIFWAA7kX1ym+GKaUbMd0xl6pv587D8ImwI9HNdKSDDo37mrau5rfPR1dgNm6Wr21Lmdqa9FCOkqBfkxmXTOsk664JzPP0oeHXqQ1f3Q7301IK+G7xNGr3IFLFJBu85XoaL7Fn0hLxniPecjWMcExf/yOAhSaAZD0nXSZryoLxxY0uvH2zr9vaQV13Dy3iWH7o6djNNVsZmKKL8eHi3W8RWlhGCSYT1flD2IXAPWl4rRuikJbS6ArrCfoYk218HooslIoqSu14ATetl3ZZ5Ar/e/JLxT5rY2baQJ65Lr/CENr26rheBIOW9DZWh0+tc9bThFbeKQPAe9JbV1VewTobOXgTYsT8r/HY1TF5twH5egTP9EiZ6wPp90vIBlbF8sViWWeuh821LID72YR36nl7rc7gO/8zTPL+Wa4b8HWAda00vNZv31UvtoZ27GHivs1ueFbl/vj2bhcu6Zplv18UzDG3T+XMDhnKlhUDIDPGcX6n0quF7G4FwieeWZbD2lzTrsq0QUDQgGxf369HvyUzPDeTPXEPdhswq+ZjLiLm/P+s4PyTDPPAUSs4Rw8qJn1Lb46H2t8e6SaLnzsGe7h8cLHFDd/f3dHd3T3d290kATTQuSw357l9JnDmkAhoylh+enFuocibgXIyvKcOSvl6sPmq705TbTmErRsk/XkcSFgX/kN0y0sJJoJOoRVNzbnICaKwYp/AjPTpKOiT5c0wyaDYrNZsXOppJJ7OkGf0iyY0bO3f09oP39DkJnV/++Ff6zV/9jf7mt/+gv/37f9T/+Id/0j8Yf/c/9Hd/90/6u7/5R/3ud3+vX//27/RXP/+tfvHj3+gXn/2tPnr/57r3+gfa2rqvONgnqTPUI8b9w5fH+rf/+Eb/9YdH+vKbRsfHpU7wc66h5qrVxlqxHkkkTRqmOuMf7Bunf8KC+0ytF4xAtrR1pykzrrXkHJaUxE7+DBR1B4jEBhw1392r0+UuQs52CBgJ7IegWBQaDUcaTkaqiGlVD1XVNWoMyn7I6wDNC8MtSrRJziGMq0q7o5H2JxPd2trRvf193d3Z152dHd2e7ujGeKK9utaWxGyT/NNkiQRX0xxpPgPNMXTGus3UNnO0Ojif4kEiewnhqrSMb3SChajCesJiLiB2gChfZTlksiWBiOiGTFta0jIJ5F4hIACWt2h0Vm3UoG1ZAspGV8WWm4l627JswCP0/iJGDR0/Ak78FCPVDiz+xMLu9UDNP4kD6UvfEomAIWjfZuphU3Hq5WmSyB5Yo7dQ0jOuYDtdi2VSibM1yBSfzEfq0SaIrQlPUDdQrnT9MJhr9sPMKV0QY9QRJINGUyRwtvo0oLZWMLFW61nb6Pguxh1v3R6eZ5YW3I3eYaq5jTn2bKb97dR0VjsjXm/rG6D9mN47Pd/Rbi3I1+QdhWouNhMyt3bLQXIvR6rrZ87/NzO7GspCoSqVSAI17KcT5nOC+hHPyjEv7hn9IZoR/bIqdH93pDdv7OrB/rampTTgNVKBGr7CAY9fFOwNXtaYyf7Z/zWPMhsQWrdDYvdbnLglhZCkDElZgbpOryxy1RMwfRKyTxEzF/Gkbq/aXkXgeUTAe/V52PmLtxGfMEOe8z6OHb1cuWt7gp1rNl1ux5Cl+QEAABAASURBVGMCituvwsUh/O4CFF6hZ5pDFqT8jswN1smMeF9pdXksV0yfBuv95YBgv8DJBMxnMMZ6XPkIRPKqfBcRyPFfrkMej4Xwd+brIvdZ3uiqMw+OTq/Aop6HkOn8FSSPrT/nZR+uHJ9gXeb3lfqvGr5fEYgKfN5t4nPQ5n30DBdf2fNnlakYU22UkX84AXvdP2zA8DnW8tlmvUC1QK0uSw0GtSajsXYmUx3s7+rmASDJc4uD/c39Ld3cHulge6Ab25X2poV2xgUJokpbw4Em9B9iyL/65VNM4F+xI7ZLEBfcXArfskQM7yLRhjtuyL6LM06u5N9yyRy3TiPS5vNzKKwVPUPaMMWBeJFKLRaVFqlCNlQoxorlFJ0Jsu7vAh06GcS/nh9Bj45aHR0tdPR4rsPZMTjJmOG3z22xLPP/GWtELCaT7e7vBI2mGo22VQ8mKkk8Je5zlDGXE01ffT3TH7441J/+eAid6cuHjR4+THp0HHVI4ufYCahUM+WaBFEt902xxs+BVNUsVUTO940iqC1a2mec3ObEqSE2yCWSPoE77f7XezhyPdyRc2+ptIQqwzwyqdPvKHrL3Id1Ai/3qqo0JoEzHo8lRgoxqCYZReCoKxNHOsaOtxCWmWuFYVFpOhhotx7oYDLUra0JScGJbm9t6WA80i4Jpu26JkEYWUEc5MwqZpZI+qR0opSYY2qgDeMl5d9QkhQiwKe8b+kmX1DXEVNb4LKB0IIloRttlMFwolgMCV6J8Qg1ClQDEHWUCuWBWiRtu1AC5rvWVqtraTwQQAE74Qm0ZLFELs+/UlWXhdrFQifHJ2xGerIpI1m+ARtmPN7RmIerjAPJtmh26Z3NlLmYZqzx1nMXgwhSNZfEvieMAkU2mQhfQ6ugin4QSmpQHorYAwPevGWmBd5VqtEdVgMNywgf3VuRRYqyxQ52Oi2Smvlcc5DYxvZCXD2PR/TwHe2+MVtDyTRPDH5JrXKK9dGWCvRpz0CsWcxQRAckzAmdDo5FIh5Q4pcWjkuBRqcb0Y/WhSLEV+40dTY6vtOBz4W5uJFYCO2ALPfnoY9s/wwSMwItcKQa7JObITqSHzJRt68lL4wIyhiJfCR/EolxVG7HnvvSoFhFlaAGQVyM30LaImoRS83YPwvQgDnrdkg26KvHjxXnC9aSeePr/latd27v6f27B9qto+bffKGazPKAORQNHi7YJakhjhJbGXQxbVsoUGJA0C6gIHgiS7QkO9ulQhttgxhR952nRwzPvIsMb1DPISMqP2cOxxlI+JEuBU06o7u0EdZobs+KL/bmOW8CEZONwbzyfNZoyNNiMZ7F3rk+AWMUbYrswjVvm9p+Fv3sSn4o4L4Npfsm5Vl8fdY+Z/1i/ZfP31n5JrW1TXVmk21i43Jdz3G9pat7vHUpPA3eg3DPXMIZ3z1GDym/F3R6Mdxqr59Kz3On/bsWYg0TTHrk5wihC7JVG3WPAcnjrNPLeOtmxIiva7DyGs5v6bWml4rN8T4/lyfUn8X5wHr30FMux+0pKpc0R2QsKvdX5QkRIESBtdDqctyeDu93d8k031w7D9s5L9PymXpSm/58F3Oh/PnGfzXyqwg4Av6+niE5J9DDTWfA8+u696xRUCn4XMsnRN7ZA/5ReDqstTOdaH97S7d2d8Au2CLhg8wH+clAW6Mo/6bBmLOiMaSvMcBgic3IGTFwFvFBIH9OIsuFc0Tk/eEEjqCJfn5fJ3gONhLt+dBk5UX0Xa53bnf13N/6tLbAJfiGLXG2SilSq5nVUDGOVRRTFeW2FEckgar8a1eHR9Lh41YP/Xd4Hjf6+puZvnp4pC8ePtYX3zzUFw8fkrh5TPuxHh81OiZhdDJrdeKfGjqR/H/tcuLoIYmjL756TKLnof7ri2/0X3/6Rv/5h8f6z98/1H/+8ZH+SCLo62+anPyZNzXjG0MSPKaA09q8KfG1ViiH+Gg+kkloFapCgWA27UzGgrOa1DI3lwALiEPrwxtvydaLTpPrjpfRplYtXQJ6PQQvrhYFmvJ3kJqxt6ZbcgJo0bRoRAXOnsnBx7uIpIwlp90CUEtSCchidOtzspDXvMbuhH57g0r7o4EOtkZyIugWSaDb4NZ0W7vkY0ZlpUEpcZxV/hvEPjByJnUiyHsmg3FDTByHGQg+y6wH0rLewmvJn/6dGE7eJJMivuTy5hsfyH+4qYgEvkHcVipJCJXFQAt0H7MbHj86JqGRVFcjFUWlGApCii4WWoLeEkUHjCoBCyCyuSIbq1BZVWQD3UdqyRwuSP4E+pdk0GBzEiio0s7WvsYEQIRQirhdAE8FLGy5Q+zI6X2trROin3uKeyfp76noZZ39rIDQcXIYe71OTg1h5IHxmMQ6e1UiNmoWsuShKpG6HTHFY0P6csE3N5xqu3YRbu+QsO1YXI6uZ9uRK+9MgTbbg+TiuXdxcFvKm3iRp5ybuXXyTocqbZaYAza1Qi/vqdgN6OQqStB4bg4tYoeFJuyqgysq6NjNVKwJarlnp9DpWYHlyCKh73WI7Km8uakneqRIlhs642W9AP5bQOR/yD6faMZD5Om635R96YfvwcEeWdixthi+mM9UOAnEYgcyr/4JI4/cMrBdNGBzCYyh1UULJXgj5dRaIg6NUmyg8NizjRbPOyqeBXf2LKHso84cRtDRcwdjfCdlU/9xKmyGgP55CNlzg91hPcIGoMvGZVOX84bxS3YDdPuN/cd+elbeE/OeNb0c111zKSy3+2b7u+vnvn3MlK/Ekie4DnwE8aypAzHq5yvmfgplH3pbnVxcEVuGoJfBbZfg3B5Rvjp/OtunvP3JzWs3z0eKSC4i4GQIEuX6QDny+RmwGS+D/UXu9h4tL9QevLBwG1+QrXitXzH74iAH4spwuZ4pU/X7LyO3pa4t0T8lkvkJ298CmMnjLGmErmO97fvNR+J2fXid2O759UCYoTHDckJ0oTg2F4RPFMTcGtg3OnfZ1vNCZ9pjnSLvfwagdM3f8m47gXlsCtHnaoh4LyEoOC3sd54FPQXd+9XvaSm/xxCs086e2y+HbP9cn9y/68jdfkBeaLFvDIAffj+sgOjJxb6t48naP+TWv5y5+xn/rmazPha892c/dGDfLRGQ8fHYPemolaBCVkMHHBgmnMa3h6V2SfLcIAF0ywmg7W3d3Jpon6TP7iBqUknDKNUccPjKL77+Kx8HGgzxcubcLc2TGs4Wi4bnZS71/4AsPnNjN7oUCwXsUOjouwG7LLnPku9I3x79JlBDgmlGgmnOGAyXH0XPjeOQYlViv2KkgWKcysmfwWBXVdzlH9u3lZqJ5scDHR4Xevgoyb+S9cU3C331UJyhCp2kkb45ivrTw4ZE0EJ/fDjXH7460X9/caQ/+Kd6/nSkr7+c65uvSeyg8/iblO08hB7PatydKJY7+DTVvBnmX/VapKFUjhWASLY0xCJAC4Ay/kb0RT4i0afRgnNcEYKKgNwffuqvANMj8p0DqJBjG7ApHz6dEGJ9xNIbAeoe1gzBXMjvYHJDMsT3qTioNSIBNBxP6VLIZ0whfzRjjkcnxOVY3zx+nPEVSbLMHx3p4dFcLLtipA8R91HV62FkOWN7f01HhfZ3Sh3sD3X3xkT393Z0e29XtxlzdzzQFptqXEuDKGbDptEJdudq0wlJsxNik/CpA8MwHoplVCgJR4xdPcK7MCaTsJpr0gfvfaYHd97W9tZNxXZIcAsCXUhtyReRmiACsbM5lMvdCGRLIFsyaomHqV20OMPgzIgC3+IQDZgPISrEoBigimrpl+gXY6UiDLRYBLleVgPt7d/Qzva+osfiLi77CjlTLDPOCFnQTnZ677gzWlSYlwqsQ91nCScFDC+Q6Rk4WtkYN/QjVkqCWhtVVAlgsUm7fPUUnmG4X1JspReb72GZO7FhHO81U245i/U+Z1v6Wu6+vGVCQ6bcEouV0cuWlCY4KbctdRyCLPQNBbeZfSLQ837BBMbQpE7Jpi6jaOSymtVq/r320oyrWZPFyHR5y3LiVgBWY0GGfAYWqDU8Mwvaj+cNSaA5L+nI4xtV82De3tnRa3cO9ODWLen4UDo51LQuFckop+ZEQadXi11DUEsDt/yih7KTuSdACaYGPDNuIQZkrXimrsY8hm0FPycvBB7nBYMJZP+JTbgmRB+9uq4VgXDNmH4bPZ27AmNqeV3cv8uGJfFSGsvqOdLt8U7YPxdd7Wl32zSyXuRuQPrSt/W0e0v0res0PmW7de9d8flwPazbvgZ/xbQDXa8CTcpOX6VwXs568frgM1eCvQjEm5aAoVOIK4K+eFIJF41eBk1L8O7r3ovUl3xXT8s+iYZ0hu/XL9CyCVCnpI2wif3vSjd/lyDEFygzu8wHxHzfUob5s8AQ66dvhaVFTPV764VQhgkXwKD2nYbwHMBGo8SNIMYP5/yi+oSy2R4Uz4Xhf61t+c7RUj+PxCGnbRPfn9PVWOtnez06W2J/bOgX32H8a+zrEGNcDYcE/9Dpxjzlr+5jn9xvHZY9O/x+ub7Pl4/jtUh8cb0urL8+gx8aH/Izcva5kmW8xMJ5CL0gBV4iGa4DZSBHv+OjTFvkYUNE9CPf8ENGVKDe2VK+Wr7MZORad8vvF/ZuIGMT00wlqHgGppzv9kd1/imfu7tburc90S1O4zfqSlv4OuGMMeJ8MeBUP4BWoEhSBUopf5uI2G05XCb2FDkZnsWKI2YkF3SKBeedhj5NPq9wgw/4bUQJzncYeioDBVdpEaMkzs2YZySpLWjgYJLiQinTlOmimNMOT3MiNikNJJIvYT7FgpNAByrivgRS2sW/Hc3Sjg6bqR7OJvpmNtLXxwD+Icj84UBfg28OKxmHx7UeHZY6BMfwJyR95rOBmmZMcmlKwmKb0QHJpxSRaag21sSkZtyhAnxRmucMVpaq6loV9SKW9E95tqN6qEgeQf5pHOJdEbuSdiYpNSGjNSXZE1gfQ+QaNA8KUPeN5DGCrdkOmyEB/yCLkzVtiPgrfCpUDkfa2jmATqU4wtcKuX86qdSMsY9Z98P5Qo/mMz06IRmUMYdvMg5Z0FkScUwd6DNjeRGrERdr5RxCPag4d1baHQ10a2uku5Oh7kBvQfeHA23XpcasZeVe/pxgfy6gC+pNZF2Xa92gkwxJDIOvYs0LakvEStFAkstPP/5rffjej0kCvaNRtavmJOrRNzPNjloNion2d+5oZ3JDNdm548eN5kwgEdwFwfdPCHkiPmQvCOCC1GTDRm/YyQsaEh9c1jk5bkn2FDyItYowVFmwgMUgBzmwcUfTHR3cuqu9vQNFlfZY+WIGmINlIzMN4gjfNZvvNnzqWhZI0GcgRRyKWZMbMmKDTB0QrYqNn0OibghqvUx62xaoUBlBWaksB6BUWZWKxWrErMWT1NEr7+f0l3oe2/PqqgWkByxzyau6ThFbvwfVXFwnMB3vO+ExEQ2UzPrml9JlcFvLzYBcKO7T2+8be93ToToOGCSbAAAQAElEQVTOd8N6/diuG5Z5RVdyAu4YdNu3a+3u1u6Qx86DJ/aLZWh4kSEulnhXeNc0GF6Qep/5QT0+0fHJTJbRkXWL2iZtf+fGrl67d1NTMvw1dgchsSsbPgQaXjQeQ+xd0AKdXi1GyGnykMUMUc+tFvY8NCA0IH+W4rG/C+TJbTDQBqpd/BngRfdhiGcqL9qvwAAvHOzVfvLBPGNqea2xS0lHLDe62uX33H756+7yDk+RZnvndRBSkF4+ULDYQOP7U15Oh/M+JIhdvGHYK+bXYSmvUr/al89uhF4XufeGt7Sh/vdN/Yfpr/eU2F8d/nJjECLPhsEUwyVA9NTS91tXvEy23v6Xznv+UmSamwD1V+WaESCuAdVzyJ8RfOiGc5DrrEcAMoIkEIBcz9C3u3iObCtgK/QHfV19MQNcSAp87y+UOIEmVRyixzRscfDen450C9ycTuS/17JfV3LyZ5ykEWfdYSNVoIDP4MzR24nY60fm+JCPb6kbgaN7wVlkCXzNx0xsLOhvXfeLyA3zp0icNwRiB5IcLVhwNu37pQLnKoNTEFmpVMwZu+mQFtDIUbBUOx9JzUQFiZ463tAgHnB0PVCExvKWBF2AI+2SBNrWl8djPWq29Bj9h1DjMfSY+szA1oxE0TxjoJa60i72dvF1mzHHJIHGkqbIAHkFaUiUasYayGfqup7QxqxZR//a1Xg41qCslZpGNbHbJV8QT6R0yPmskQZIh9yd2GlJ8CRgmpNA8FoUzDEChk2BPEDESsGcowIJoIVjPiM20LKqFTnbk96QilqT6Z5u33tDoR6TwAlyEijh7yyVapzDqEZK0GP22aEk49g0SV/h71ecN78iKfTN0Zy4LXSM3MhJIXIpTiIZDTzLLqKg3VK6M6z0YDLQ61vburs10QH8tI55X0ozZcSZUolB9N2xpfMCfk40T9ToJAHmNE/dekslcV0CC7kMq209uPuuPvn45/rpj/9ab7/+CQmfW2pOKh0+Sjp6nLSYlyxkqbQopLaSDZkGGwyFilCqLEoVRiwZJCrEQgrAlIyTYi3hpW3MZkEz5lAQuJ3tG7p354FuH9zTZMIGQSspMgWBSM20R0KWRSvaM4QBdgG6dieC2OXLylmSrRIUS93P9Dyy3DpmjKWCp6MiKoIyRpUIykw7GXf5Cou+08LVjJa7AVmWbp7LCr5nz/rqKSWh1c/F/dfhTXOqSJwYdl2WkyXIrNPLW0ZqqazbuYznac0G3eb+T0LWwSamz6jl8ZeSfvU6d9bvVmDtHG+zRtdsLpt01cgCbh3f3XESiYtjveBF00mc6GkIHM8AL51E8jLpmCdtNucRwVeeJ00HUTd3JrpzsKMb28Ncr9sZO7UhCZTyTgx4EDBvCumMZ0aMFUFXyXkfenQ1369YTze9wqsIvGQRCGzyEKICEHzv3hrbi65JscW78cwjcc2eT1SLwj1uOnfhKEU06qkX3cPGjnXvF/FOOds1SbwjOsA+14KjHuwayHN/rmNfNNaNcd6ni3rnJe53XZzve736eZ+uU7+e5b9EreuuhfW+k/l7ua4Y6Dvz4YrxX7T4u5jf8xjjedh40bF8HvYDn1n9R6Dn/FQ8Ye8+D3++WxuezPXh2LxI/57Jvj+OxRw4lIu1tH+Bem+r+54jJFIhgGrk8zu2iQO2NKxKTQa1tsdDMNLWsNaYRNC4FAkScTZIqjk/VBwsCs4s6yipGxHKgZmvBAtG4HSP/exWHjV/g+DcENeAKm3W6dHS0+en88AUymjhg/nEPM2KJJCHpdE9QQM4aJMMEAhWBkwXFe7OFpDIaEmetBqpjUOlOJEypgpxW6HcVQFKEOt9lSBpm8TVWPM01LwZqgGmM+onCbk6tOglbKh0omeKHVBPsbGkJHbKeqJyOFE1HCGvSbTUinXJuBXjRyJCjHCVKaosS3Qqjt8lvgYVVaXJeJslLjmqJrUkd9R/+SOxw0TUIUAB7cGGsk6gn+0jX57VYygUgNgVbSixP1Q9nGpMEqjC7xDHKsqRcLAD+Y+EhykyPvusoS5yHQk0MRLLSNJIJH04d6akQ/8QQnOiQzI+h5xD/T8o8hk1iYs5lj2olqDGxriO2h3V2p9MdGNnS/tgl305qWvVtDOyRKKnJdmU0pxeWIu4l8ENiYv3kBOLRoMvq5bEou3vPNB7b36qz3/0a334/o91/+57GlW72B3o+CiJBBaHZybUlGrZNC1JoJaNIwIVmHQkAJFJF5kWeeEUg4LbQ62iGMEPWKRKc5JIJ8dSQxJoNNjWrVv39dobb2tv75aGg0kOGFOQAysu8xDqvhsJfh3MP+96P2huB+5k+Is6SABpLquJ55pvnS2cs6EOjOCWDgtqtg2KTmIbGdRjFVWWBYAihBUEOxJZB26UxYIHHbos7ZJ2BO0Fse16IcIo+loHUpez/SzpkKfasWfuXvRe0PGeK5K+AxvhzLxz3e0omIe9Tsl+0UX9HOApq64e2yCQSxmtlG7sLlRu95CmVnKzW1ZLS/jXlpEm5kKHrA9F4G6gUCgguUS6FLz6ciXfGh6Ur75+SILzhJ2rjNFAOiDt+saD27q1w0M+O9SQXsOYVGLbHwxGyBY6z8x63j38XknMv6WhhUKeUtKyvafL6ivyKgKXRMAi778XiavGsHxzRN75F3uF/GxE6brUqmhfKGvyQOMKMBQkunR8rV/YsK6xLn4iT5/s+hOVnk+j/doUz2fkJ1u5zKfzPbr3oPLnnvVzzPrYPYVm/fMGn1J3n03xFJMvVzMxC+Dlcur5euP5ZVxitlvbv9AAMLnwgvH0l+ElQT8vso/nZefqqOShvmvau5HfO9zaHn3DhjTwwgocsK4DKf5Z5hyk5zquvsOL5WG0F/XdN5EMABw4WsBAyxIVecFEakUPKiU6JfWagA6LUj5cbw2H2hqPMiYkJ8Z1SfKnEMc9FfSh0GOhyPmgO8cwF3ifR84A26770G3aga4cGFBfdUXCZ6V9hnOD+8G2mF30yLJE8sUQ1EhLqbItKjp7Zuo795SDFCX/wkQqUK/UxDJjHgfkkAbIaimOFEl2FCSDqjhVVW5rYMSOul7Cl07u0B6hAYhEieptadhjCg/qsVRjcwknfKqc+BmqrAcqQKgrxqwUSlMiHPGvYF7EISkiL8FQsa7VFjSgV40manh5zhatun+AR/l88csgy1ruBoQSeHoCtJMEhRCouQQFchc1CarxZEcjkkxFOVYkQVYwj6IcigpxioJRwz3hn/BXMebET6bIGlRmhH7Gms44e/p/SHR80ihjPic5tGAdUcAGQyrDVVAhcz5hOKi0PRkpJ4G2Jtrf2tIudf+pkiHjVXgSSALFJqkgCURk2KORvQpK5SuxKea0zfGhQS9mKbfjo4ibU+1M7uidex/rR+//lX7y2a/0/juf68bufRI+w/yTQI8fNpodBc1OguYkb5p5IPMXtWCGbSp44Ip82F7AL1Ik9xHkn/aJqlVVW0ppoNksZqS2VD3c0r0Hb+mtd9/XW2+8q8FoTCCkZt7QT8IYt85NYgEvptkhV7gxjOSdbLWEVg/ackEUl8hGCQLV3NTfPHt37+vr9KxuwZqiHa2Rsi/mXI2F5YVKNmRkQSxv0WjNGIUUeOjynKDrvGV5HOTmReLH/Vr6ZEi8GDrAnin2IvdFanoeLCwtwhOIHYXkknlu9vUC0Ohl2QB6iLJPSwrJpZflyvmb1+K8jLp97ByicqHkVpo7mpuJQ6a+rfOuA8cA0pXsqgNJtaDCPCJg4bAZ84NJeHVERnPGQ9iQkfVINarbdaE3b2/p/v5Y49hoqBlZ/plKHu+CuQSJlwKgg3ktrz4GLbEyL9Mg1gyjWaejiFb9LXZdeNVRS56IV40/8AgE9pX38QuFnt8VvO2N8yaRue26ON/9uvVrP1f44+fwuna/Sz3P4bpxsp63yHfhn8e6gAsDJyQduvci1RdYNo2V9V+gO89s2n4FFrKDLlyO+wXhX5qAZ9JxuHxaNBIfPTMut/pk6bcd82Xo/+QZXt5qv8+1BOXvMbrkokm50cy1wRje1M8EqR/Pw+k5Xba1KXo/vs/Uc35OIXyime7zwJ8Na2qdMAu8FTLzjDeb8rnAyOcwJuazfYSy21ZvjhL7FTA1/BMVw7LUZDjQdJX8GWpMcqLmbFeVMfcN9MkHVM4FeRZQDrh8jaAG73EXfLfPoO6fumibxBlZnAs6iPZsZnlDrTOB3D4vsqlEbQ3IbCvbpaWj6uw6CwFshyYlxuvAAMg5xkjNQgG+h3wexuYclRnnpDlYgDYSFRBjraqsVZcDDeNII6Pc0la9o53hrnbHu9oe72sCHVI3BvDVdFslNEALEMcTJWKoYakIChBGlYoMkj+jWnFQqwChQqdilaAtdIFvGQXzRCaSIYn1mReczMpSC+on6Bx7LtA2dquv1SGbCTogHK7bJQQVsq5OuxeUzdHy8DYcEBdNqxhL9sC2plu7GpPMiqoksjMDEkBlVauMrtsK4gT6gp/OA5GBEUYUOUFGbJlP4gzKAvXJoOOm6RJBJ3MdkiXy/z3tmMVoMG2cYMumDZZFw6rQ9mikAxJAxu2tHd2B36+H2mKcEYr+qbRyNpdpwRwrxixJgjAyzib22Jw8ywlSdde43CGLOSImAyY10f7+PRIyH+uzT3+uzz/9K338/k90/8472tm6rbKY0BHdlixhqpTmJfkKo2BvBS2aqMUCuojsrYLB3FbqJCeMSsUw0dbkQDcPXtPrD97T++9/ojfuvaf9rTuKTKBh8jHWEoEWEhhKBAXoCnNkWh2P0z1zJbX+mca8UbylzkizTesa6y3rdXty2uYWA09pKIuoklWiyBsgSGwnnbkukynP1fMr1l4OZ7opSWf886gs5ZpSJ1kTrNicJFvWrNWxONwx+BgvxbK5I+7YA0nL2hiwp45RSWuAzT6bbgLbWO8Y6ex4ZsCvl6ybBeY6OP55AegYWRMZfli7hmza2fhjNtsMOCNfYmOrinpwMNG9/ZH8F/1HvDGrxYyMamKFAA+uE0EFugG4tNw6MBi8clzMxLyWrrvWIRFngYRWkvdu4G6ayavbqwh8zyMQ2NkZ+VnTc7vaKyyFfrxzVGeuyDMXz0guVJ7SvNK/rt6qwykT6OvnfSM8Q5/TEa/HbeQPJs/PA1FX8LVj+rsFPdR9SeW153/RNPKLmPqltDexCWWoTebCltnE+jPp2p/NOzKRVafI3lWG1q51u+v8msr3n426MG9xeb7fBpjYqHybsV6mvnqGDR9ypFiITNduNFDWBM/O2s6zQutzCpIP+brksnwTKNuKCrzsrgOhd8mwr0RXRsAv/rVGPuApawJiH9eqG7IrW9hoWRuWM1sIfNgEPnwCCgV8j4rWEd9ZxiQUnPyZ1LW2SFiM61IjDh41B2jrcqDlc2wOSL1wHpAvpkLBmjJ8smSIrkKDzxdWhaXdd3fqmnGDc0JaopOj5GFA0sVkT0JOX8xkm9CV9YDiCAAAEABJREFUPt2zPWQLkj8tiZ7LwLFGPdzuRBP/Dq45/Tsa1RCLlJ8tn3YquJLTuVFDa1VxqJpkUJV/OmiiquxQ1BMFeBmDkdpqokU1UiJhEgelCs5YweexqlCMzIMxu/g05BIaLeazjDn/QL+YN2rmc52czDRvGvIKSceedBk1GI9Vk1TCoA7Rs+8pBuIo0J6ChW4JUKsFMq8Mwcn1lpFpcS4AFCSTYiiU2lbz2QLfSpI/O9rdPdDWdE9FHEiJdpWqqqEqkmLRSR1F5BSbxiKK3JFZDueSVlUYT9r9YBO8p+OfxnEi6JA5Pzo60eEMsBD518WWdLZIsm6kzxBsV5X265FuOBk0mejWaFs3hhNtl6XGTLEkXgVn24p9ULDY9jxGGmKjdglcUL6mg12mNVAzi/Lf5RmWW7p94zV9/OFP9LMf/7V+/rPf6uMPfqwH998lCXRLI+uTyIkaSSSC2kWlRUOiBzTzqIYkUDLyzCs1i0LHRwQc3fFwX7dvvqG33/pQH374uT5870ckl97UtNpR10cqi4GiFyQHMWYfcf0MdSWxqB0VS2ruarj/GVChrDqs8xZeqOMG60+TF2LBeGAxV1qwWajRLNYF35Wp+Qx68BT7fgX8gK03rdW9qcCpL+bWsd7v+jwrcX3lKzWXfpgsddbYTkJQKB1/jbv7G2dVbaHH2RZWQl1sl73OEpSJZQTeRwU2YpV3TKJe8kDPTxodPj7Chtj/0pAeO1G6NRno9YNdbddRPBWqePIKbHeWkgLrbaC+Ki1ci10IL5oIzGHM5CkItGdwo2Bfzx3iCvj3IiGuTf2ny3Of66Y+XNS/3rrZ9x4hx1YX5qLneW3u1sajB+ahjS87Fpl7VO4OucxEQGhAnl/xWJdhbYQ8pnWWMteNZXVJYv4OH6KeTCXmeRniFfJTXfmK3DYB6loF9Todc4fNbtcxu6YTsvU1Qa5fvFmvx8VW5Xdk9968nH/qWuDCGZ08CMJrxiugd6Y/XZ93nSH07S8cw5BjubKF6IyvNLh9E9Dl2mUTu99G94JD6/O80PhsgjNxW7d/Bf9so2zW69vE7Lp9N/PovDbBYQ+ekTIwJb/3zsi/84p9Ox3UPp3WnpU7a/NZrbzqd40I8CFAuUQx8ln8bPBWbSOfK94MUNf7AfzdveA7fMGgJcIK1GBSl9oajkj81JqQ/BlxmB5wZiDfoJBQIFGQEqkGzgP5NG4RwAz3rvS8zyY93OKEUMuY5ruERyKJRC3bMjWQoWO9dWQVxu9o4gzT6zE/d+uxppMaZRe7Pr2CaUHDKRKHWieAGgJEroEkUMS+QMSTMqPNpyNHqeJZ7xBV0WOgghNSNEgGxR4kfAQS9cQ5yxBxDEAxutCX8zPxJOujlnP0gkTPojnRguTHPGOW+QUJidnxsRoSGp7LnGSP6D0cjTXe2lJknR4fz0hxBImcgePf8s2i+ykgc8tY5QVcSCRBLJV1mF1iptYtykIhBJH/0aINqqqxdkj+7O3c1mS8I/mHXUBUpUE5VFkO8CLKl6eRKdHIlDnm1AcVloQ73X3P6pH5GyW+GBHfJf9E0DHzfgS+IeH1iORND/+toBnr2eA+LufVGGKv+7/TDXRAEuj21oRz60R7+DVm/BEboAIF+7X7oYWkEBNjQzESQHZHXAlvo2rVZPOMkoUri5Gmox3dOrind9/6SD/69Of6+U9/rZ/97K/12v23tbN9U1vjfQ1qFgH9tq3lPxQ9nxWan0TN5wUbcEBABxrWO7qxd1+vv/aBPnj/U3380Y/14fuf6R2SQPuTO6oZi/nh3EBlrEGpyH/KwEEVKy52Vd8z2L+Z+paYuOF+CcFmiDkkhEgXbRRYo5DsafJqY9lPDSIXasxVHVikaH/xpSyiYmFv0ELOfVkKtl8PwccVrJDtwXS0uwvvED2hODLGeZXYxS43+WYsdZZsi+0W0Vl4XITWAa4ZSM66QptlqzZsJXBWCQ3rGUu2c4qKmaXctRWQUdya0ckt6bjTuwNrdKP28n4u9ithoQWmPcT6NLxRnFlOfrLgSzoPwY1RrQcHO7q9NdRWVZIAalTmhynJiSCeIwX0DEhXcK2FS4zTQlsoJIfBej0sM2/awb7DZSFGYF9YsfkXiNDPWde/gvuwFl6Plwfa/Mpx5XZuLoH688LmTj1DD6Zwqb9PMBVyHxSg3C8Ub23jQsOfQbDuh3njz+DGtYfs3iWJz4fr4tqmn1nxvE/rhvq9kCkNjq8B+8KL/cov3NXnT2LMq+HPPRS+RyXmz53n5XBeoyi+GD4d+g4u75N1fAdDvlxDsBZ6kXjG2Z5dEzu4ZmjZaJKlKybXrnE7Z+8aPdZVTodbs4OQslJb51fC7xnznbn7XQeLlzbl+U+PeXCOV5u3hT87GcJf3PlssKiAFohKUBl8T3PSZ2dca3s40Jhk0JDMT02bv/M7UZE4A5CJUJuTEZxYOTNgBg3x+Ry14BydRcuPnBbaw0qJ9nZN1ulGzo0ABZrgtYYuScKdNEVaQowlxjISusgx1Bo40yWXsMdYCXCYldHzYU1meVzW6Y595oAfDS8hH28X8O5nLBLJIHRbw+0NuoRgTj31QJ5yeqLmc6qmd61EXkFZFvFjQf6FWZLESfzju6AtyY40mynNjpVI9KRj/kF+ZpwoEOfYoG8K8Xq1zoQwznA40e7uvkwfH80kDtr+tSyvuXKEEnc64UHbI7RqA7K4ULuEIrsvBHGXf/on0VyVI+3t3tT9e28wxk2SPVPhmkryHMN6qrokAcTZPog5LdRdfSLCdWwwpEtu8zlzxjyMhDQ3s990DilWSsxjRo7hi6MjfQMO57P8U08zVgcT9M4m8y1HGGNjatvYOhgNdHMy0c3xRDfADnt4FEX0nbQ8kUiwKZ0w7LwD/XJhPGjBdComWULBgkdjMdBwMNHuZE/377yut9/4SJ9++FN9/qNf6qfg009+pg8/+Inee+sTvfX6B3r9/nt6cO8d3bvzrvx/FXvt7rt648F7evvNj/XRhz/Wpx/9NOu/8fp7uoO97a0DxhsxKTYsHtSxVh0H8iJoEZEIX4pM882s4Yqp0fOmJF4EHMRMkREf7Ot6YEj28pN1eTK6eGG8L15096KtG0nMq1Asq16DeazYc0w8V3e1n5j5y+EY9bhcY10anzB+r+dIXcYvZ7R001qX4fKey0402oPTmvCHWjRovKRYHyUrZli1U6NPbshixaJY1qjzgvcD1noteGCsnx9smOxz4bkU3cNuGcKGtHfDy4hEabbDrtcuHwBv3tnVvYNtHUxq1W2jmpe/k0CRoHu3mtpai502cqNkPkj+kVOqlMiL0BB0CcbU6jpTWUlfMa8icGkE2Hv5g/4F0kvHtZAHkK1t7nuBkJ9m8dxFLVm92Ovcs8ywedx1+mIdeKmsB7wJzH0F6psU999Ev9fN72Aq16GofQ9LZE9/e7cDz7MUMXQ9hKyP+gsvp/6E82PR5P10XvwDqL80U+zWhIU47xENnKOQRvbnJqDLtywMzZg2En3rgND+GMqbJqKzCToz170zXLYvRbp8vxGCmMv1kZW1wdUm+SctMjbodn3Vs5/F/n7un35gWqvVKeBKBDXvtRGYkOyZ1rWm9UD+yZ8hMh+wI+eI4MMBSQj5BJ7PFtjnO1iC91ljAV1QN7/+uYMWLVpBXKeyUy5rrKpY44CZMmjJcg6Y1LVEbsMvN9EiwklCiFMJh1dSLOp8iIyGjHlqiQRtl+hlUpn1pErBSYwlel3b8xgJLfMN1GFwPREjqup1yV7gMBLOVO0JGkvETOdqnewhqaEZSQiSEQUx9f9JbUiXKX5NWYOdutIea7A3HMnYHQ5JyA21Nx5rezQmP1CSUgKc+3ane5qOt/P8tQhS3ohhOf+WJA9wLUBBv14pJKTI8l353iwWWrRSLGpNt3a0v39TN/bvaDjcklKlk+OkisTQaDBVUZSMVEr4wI32Qr4icxBg5sQEMYFb8Sg4Xon2xrxBY+aJo+WCihikstAJ++kQK8es+TF5BSeP/OdKZidzwpfkc6u3JXkslYwzjJJ/8mefJNABSaCD6YSYTbTNWdZtpJbyyFHNGsUJF862ysChtNwAYjM1MwYicZTI/o0HO7p7cD8ne/7ml/+of/6H/7/+6R//f/r7v/m/9Nvf/JN++Vd/q1/84nf6xU9+o1/8/Lf6xc8A9K9++Xf6FfgNfX7x09/p0w9+qru3Xtd0uKuI3SM2whEH8IYk1biasLg1E2xIAuWQ2D0cdlgze+5W5LYsLPJ9dcP93Mk0gxamp/PwAhin8pR1LDM6OQ+lE0tUWBd8wxglMnqESrQvhBzKgllmlCyoaTbojllXbLglcwlhCKQY467cMTNnbmumzsgZLu+hdXpGYVkJ+C0u2+nGo5KLa0au5NFXtRXTteXGJduT8yp57m5cY+ybReexUjnfsFZ337N6Z2srVTuyhpYGV1vPm8xtAz1yJhmDsSrlH72b8VJqeFHFxINUSDdq6d7ulg52p13yhwmXGY0KApdfreiaYp4Wydlnj6V8W/ONDRiA2jWZO+WqjQDX1dNceXV7FYEzEcjb6ozkxVQCZg3I2cLzclbw9NpldizbBE8b5TJbqz75Getq1uu4s3fLjbPSBdXLgPhM8TNrnBFSsew8EP8AShdLB/4UAXYT8Ir+AUTq6in2seo0zt8jX0DPy/4S65fPs49Npkzb++3aiHTYsDzTOIxxbZ/Q/T7td89Lz8lhf6Y9DziEHbzA56Hv7HkJUh7r+0rVX5tMoO9zLerPxHVF16/Cup75q/TOy60L+m0A6+IpRfZtAVMCJ3/8Uz5O+Iz9qzMkH4Z8x6npx9d/n/g4o2Lbh2O+m0dO3C3nO4GWM1/LOcA/3ZFBezoDUbsENoczkMvbaXNDi0IGdViLLoHPm+JI3yF/W0F5wVkDgofiyBG1YE6Jea9jQb0FiTZBfe7xmT/QV8mDFmJ6cmLLdjmea06DqetnwcxRTiD/dJTPViCCEpgWx43C8YmK2UxFM8tnqhFxHDP2Dj7sknzbH9a6SeLHCYxbJDFuG1vbuk1C5sZkqv3RVFux1gAfi3nU7nRHu7QNwkD2neWRfAjLTyCsWuYPTPG9BXiaa/5JoNZckPyTP/6/c7X4MhhOtLNzQ3t7t7WzfYOkz5gYFPKfx6nLqUb+Y9BxgGYFvJvYLPgvA4ljTPS8RRgN21Qc40i7tZPrwL/yZTQICBvuL+1wHlUspbLC96hZlGZY8k8CHZJAe3Q00+HRiY4fkwgiP+OtmdeuEbkTkcCMOtga6M7+lm7vb2t7a4TPlSrsVOyU4A5pZg/wFtKXzsGullgYL6Zl4jEQqohIgEYlgt9Qj8UAw7va378n/9TP2699THLoc3303k/14Xs/0wfQd9/6XG/cfV+3D17XeLRLcmvIABW9R2CQUcURztUqhXtkuhKTLWOkTYyFugc2YJkDd7xZZMKNB4B7cj9kiS3fQ5mnsS/u/DbdEb8AABAASURBVCT0ennkVQVv8INqjgk1x8US0x7ZUXw8az4yJ3z1XJZQf6GbFz0vPjOmwvqxPOaxTr2zbf4iejPnKd06V7DrNtdNO+DdeT+6Bu605XmfpzTZlgF7vth+Bg2nKtjIFfYK8r4wM0cPdJKsQs3U8Py7lu5u2dVwS6fX3YuO+P7/svcn2nEcTZYuusMjRyQAghBFUcM/dlVXV9e9ve7q+/7vdFb9EgnkEHG+bR6eGTkBmSBAgRJTvsPMzczNzYeIDDeAUE9ltqBF53/ptWScjnnFPm7NryT/kbG7+3styUI6zgFDuKyTvr+Z6oebK31/falpYi0XPLxWS9a1AeIx0wBTyYz7MFRhLH9Mk1WuBLWqolYxdkiUaNOrh/AlLg1OjwHVZ5f02R6+OXhFM+B9+orC2QvF8Rl7igOC0+x4GBxo+3uKWu7Xc/Hi8e7E1O8vz/P2g8DPPPGsrc6Czv/sxPXYvH2JR+75g9hukeduW5ZrKb5PMv9Hvj4yzsTYzwHmTyrn9PEU2ycF9dKNPJDDfVQhPq4P9ckXbty4GZ9O/Q7lmI7h5FC+GTIDT18HTiuPtEe9Lu5nXdlj/I5cVY2M7HfP5EGB94SRjZIS55+aLWv4jOkE0JSD9sVozMF5JNcHGA8bxQ95Kw4K/k1/mpAI6t4NkPmM4O+WFWdMn0A5fsZvoZgG8GFr913oFo9/t7dMfCduIFISNRB3Qw2g9NfuQdFf29Rhaz9G6XtJ/wvgvhf0ZbllUae/VUCcN0Vyg9Fg40pawjQGjU2WihgszsmfJpIRc4w5LemeZML98l6L+SfN737TEqw+fpLuPpHs+aQaOiLpM0J/ge1b5vqtEz3gu9FU72dT/WhcXemnq5l+uQY3M/2FpMXf3kz1I/Sn2UR/efNGP81u9H4009vxBQkgZuzTQm9J1vx4/b1++u4D57OxWgdK3IpPxbVifkASFCDyPLXUbNZUlRoErSrV9UBv3rzVhx9+1vvvf9Tk8pK5GahphmRAppqQ+BmSABqQZknMnyGoYT5xIkxsrFRLin+9RKfo3U8it5GGQ0xRYmCZwfSSU8lz6iSi0zJxRsVP5f8b2ngs1UNmO8n/LOwjcx1/IHp+r48k1u7820CcWZc4c3sDln0usaU1IZN5PR3phrl9y9xeXU50MRkQaaNquSQ6bT4Rri+dqAmaMDIIns2mVc2GwKgZoB1pVM90OX6rN7Pv9fb25/g/e71/9zd9eP83mb67/Yve3vyo2fQ7jdIMXwyIyUmEkGIiHcyY2hjdQB6I9597dFbLNx8roPVnJflXnqIOz/3HZOdIRWSWFxRpv25ZH2Jp10i1CGIN8gPhsW9v3v4co2EDywzLjRQ+sxvXB/gdDGulGiDwzZztVzQ3cuTrhA+Dsu8M35x9YEvjrDvM00WUxgPoDwhpAv2S0Od/A4oUvwSE0w1vXdhg5xHt9rtrv65jX9x5k6/bFdcEUvSeD8OZZka6drHmaZznBgm8Z6wNP9TDOoeMKBhcB5svts4cOTdue8l/RMxbZzgacWNR50ZYsPEWZFfnwHZuwXeFbmdj/eX7K/3H3/+qq8FAzaePEtnrIZtz7FuAh5o7TZUYcS3/SuuSp63jq3BQEUxlZwVUKErWKfHYUcRk+89F6eIQraKvRF/NcTC3Xoc+9IRP5bE9BHncG7SsYb/PwiN+Qu+/Y5PY0L4cj8Fr38dxy8OaamfuHq0/tA5HdNr5ON6+qDrQrq/v825bJWkX+hKf6JfLiX3FPsS25fmbke9NREfLps2ObXTryzZiHvAW83Iq3XYhPVJ3H7g+q1RYnwPH4H7W6LWHpfg+6MCzEoHc5izQqDoTfobS5ORyrv3Jjp/Z0PN8zKXn6JjuYbnX52GLbe259tutP6+W4rvy83x8a/2UGXho7z3F35do43vCcX8OvkScf+4+Hn6eeA2fetP7l0Cy93y1L15b+PppgEBSnaQhP+kdDgYaG6NaA96B8yF0qdbv9pwL4vxpeW+xWtz6ZMGrfqj9HhB1bHy28FkmI78XYB6vs7YrfImkpc0GKewazpBtT+7uj8ExGA7VZy33b2o4CbSPZv2bPMXGbew/OreQLERLYqG8i3suzHuMbr3Ewwq0zYLzRDRgqZYkze451S81wdEV3/tvmN+3JCFuRwN9PxnpBxIRxoer60j4OPnzw2yiD9Nh4P1kqHe256ftN+Okm2FS/N+uSITcDEe6rMe6HIw08tn2bqnr0YXe377T3z78VZckg1KbJFZX5CpaaEZFjLtIncw08X461Hg60+3te/304190++4DyZMr/4kiiQTQeHSpq4t3Gg0vJI3BECR6AGyk1CH6RoqSGaCpmZ16g6wAVm0SsYi3TkUbz2bjNmmIPMm/vdViuGJPOJk3Z7HnMHPm/o6z6Mf7pfx/D7tbLCJJ1MRC0oAyIswL9vXNbKTvmPtbcMU6MLUkNOfuBaudQpchIS4MGCDXEASlvsIriaAUdEDkHIxZdjkpBJrgR4xmg0SKJyEPik1iAROLlDTEKz65CkSfocuyAbIBd+6AwQ+ERTfR5FSUUUOT4m5Gp7qGB9jD0GK7xMRz8SQFeqaEw76pM0ozXBOCCKlIoFmYrOhqkF5ZdZomaLaWGEbUKwtY6mYN31YGU6aVLz1ffTYa9gV7vPvYCBkofWSH5jO30actrS0ewm7rjZ+HuUNR5z3q3rbb+sG6JcmGW6JSaTumeNmtFzkbVCWpY1nLKjTsu4YbTOzLhklr8OWu/BtAy/lC/veViMSzSNfjod5fT/TD2wu95UaqFnfSYq6KL4jkGYS2XeCpqpXYhxWNjc3GSTwgFVB86DEBeNsZsE8uD7UPXXqy64jZPk7BSb04lj5OarRtdCiWbYvPrx3q4yEZ2+qkTiseXMZJxrtG/Xk7haf9QzEf09FsqxyzK/K+cZEF5d6SDgXab/E4X2FyCIiPll37o4ZnKKpYO/HC0EE7H9/TYLfvfl2HpuMBWcUz5hzk57SfLWfggf4PxVth38chm7WMKWrPHEOMlz7WPk7kK+aeNxudBWJ70pyd2K5i/P25OoV3/J6zPizbB86Zm1N87trQknLGHsF618dz1/N6E9OhdXT/XxEI9dUV31fnBdVwCGE9Htzrux4fsz+k3/Vxfj2PLftuuSfWHrLo/Ft87eDLM36XPYaXjsbPq5fuI14qH+gkYojLA0aHVSH13MWzJGreADB+wYe41FyGvJsM+T4fmQ5qDaEVcmHXRDaFvV/4zoU3kdkAl5X1HC44kyujgQL8OIaW+8ZHA8xwa394oF3WCdtcb7BDjI1IPAG3R+C2LYfPTJF3sgZaEP1iz8nRp8f4ofYy6okUjdF0v7Uj3SNfgDkwvadf0xgHrRvGIhIL4kzjYBq8NfANnpoGa3Qr6i0IGzzX2NTox2mlCYf0S/CGo/8tle8vhiR9xvqJxMNPb67089sr/XJ7A670081MH66mej8b6t006XYs3QylSyNJF2AiacLAZixm8NCLNCJRJzXzlS4GU30gafP3X/6u64s3GlQjqR3wzKpBCog27Ro1Izaq0FkucgUDEktXl2/1w4ef9eMvf9PtzfcapKnu7xroSBeTG715+17DwQUREZg2SOybjBppjd6AdCVBl8zbkgSNaeM5RuYSzynaq0Psi0ZasagLEnDehrHOeCYQVaOxEskwNiuz3ugOv7/ef9L/89tvulsu5V8+IGR9pOEdC0seT6NhijPsu+uxvptN9WY69ul39zeA6JWpcVDm1PGui84TMC0H2oZNmTFknwylBViN1YDMu17AyiJPZNJk0H0KZK/2mfCX6Dig6Kn0uKaIlZgYx+ZJNSxj3yKHY6OwB7fskW4Vt4m5xiqZWdGoWJgvQEY4KmCQ8K6hCCfQKFQidlMENjEcVFSbsrb0yLjqGprQdAXbhhWmMCxicb3rCRYOMaZ44doVNz+C7TalbUc7pftqcRX90kN++JxypVEph/ovuh71FDNgBr6Jwf3nmuJh1zMPtiWmAPE6zoJQcqk6CMfWUe1KomXHBocDprRbipC4TYaoMwi+AKQBItpiviCzekdGdc6d4zhHuLskC/T91VA/3l7p3eUFWe45N8/dOgFU4anh5hMdVUmq8VkBOaNIewlh0HypMolrVTY8NcufCpofLPantN3/QcNnErq/87EfX+WY98WfFeW5cT2pM8f9QEPv15YvAMNm58b0FHv385LwmI75b7mJdnHM9veWV9rfcJ5vPfCpWG9/jxg1zVNXr+APQcgfcPdN9Qwz4DU7B8/Q5SMu+GJ5xOKbOs+A1y1zB66+d74m8F7gt4xXBebv0HPpIVmsBO3i2bVDj7U7ZHtMdszHufLsn2gdI3Mf75BrKg585wFPv2PxM+MQtPnhA+M8d45OspfIz6Q9KCZYRz8V+lMhPlUlHYPQ6YSPzQ75iO9h2ld8H0PYBZxveBdpgKjVSZyhk0aDBBUpAMXHr+M+6/ldvuE9bRXngJWW5mnr42fLsvidp4CzduizDS3Rr7DnKBEJnlW0azLPGWHBoT3+mC8HfNN76D3JjAXUuiVtjRW2Pr7gbmfvpoi1IepGSS1jXEFtZ2o0A5IgjG2F6RLre2K4J2kTlPH778os0AWoLz1w6p6bFjtDpBicKqk5VJsKuZafpPlvJF/+FajgR6SV3kxqvX8z1i9vZ/rl+yv99fs3+uXdTD/fTvQB+Yc3Q93Oal3W0iRJI2IyBh1FxGjE2QqBB0LygpwSWQKBRp9IcCzv5zHKyXCoy9GFZkBN4rw11rubd/rbX/6pX376myaTS4nz14KB38+b+C2eholo2jr4ImtJFA1I6Lz/4Wf949/+Q//8H/9L3737UcPRjPke4mOomgRTnWYkfi41HV1rPJ6pHk6JIwFMCJfpiy3TLFZqyB8ELO/g4XRsENeNtvPQID0IFp+tgE+vithjIi4o9nNwl6Q709q00a/sq/9nOdd/kxD69f6ehNA9bdj32LirAfvkYjTQm9kVZ9nv9cv79xZbC1hkreF6D7DqmTZMukWboBNzACw3fKBuBlKAZQ5KHR+pQ/izLUg42gbbOmRc6Mg6cTME9Yz0JoZUGf3YzoDFLi/Aip5o3CvMV8iCcqFEPXywcAzCDgINN0xeVfzCc+15Kqw9FH6b0iT8WOoxe/ITC0CxKAOnlFjUlgYt0pYgTGH3im0L9pQxkhxP2HDBZTcENgEVrnhv6K+B5vAQdzbUt9ocqdMxZpv2/Trds5y+JwMREvrtklu3EMM62PBnPrAnCOnepaK/yp1wcysgbxMuXWGfMAoqdgihmGtYBMNPnKYeEGvNdhywc5LmPM3jD0KTBOJ5LAd2wbPg3bX0MwmgH2+vNaXfFA/DOTt9yQ9lw6vKbwFV+KerKJiqYkGNBDWq0JSLLQr/vLQSvnuxuGrZOdDv8KkcqM7/bM/r+e1frAXbI+7v7mZjG3APKvBiff6OjvvjK/xWOJ6HLcHrqXgUvdb/AAAQAElEQVQP9bEf2WpLFLbcZn4WPXHbbvk7WOEejn5QvhTF9R+iVC+2CPqMDxvkM1p/a3rGDHwzfXAGXur58ar9+vYzHpyZ51GeOw/Hez0WcCO/N58Dv8Me7+d0jcemo8/XY/Ee8s8L0SHxmbLK9nEx04djaRTfyYhtUsCbPgmDpHwWq8kz2RYj3v79jrbi3aThjLniHLAEC+pGrosD9S5STuw0CkoT0iYKO5oGXcvoJnhsFzDGEqMCnz0Kn6nw2QQw2zqnlUSU30bMh561cX1JP/Z9Tx9zFE4WWGasOEQv2BALzi+kB0jdNJoTscfYQg2hp2fmZgELSCq0JH4SGNLOv5nzhkTCW3B7MdL3F2O9n43AVD9cTfVhNtW72VC3s7FupkNdj5MuwcUwaZQkMgKcm0S0BpPh/ojTc+/ffBGZM5+/47ewGNyKxMachMYSymxokAYaDEcaDEbxN38SP2ifXbyJ3975iQTQu+9+0PXVd5pMrzWoJ6qqETMyVEXPKY2VkI3HV5pd3sr/5OuHH/4qt3v/0190eflWCZtGNfZjEj9O/lxoNLzQcDjTgGTQII3wNwAJ1JGgYfuwPk2AC/PmcaEuxabmeZeLgePf1WxF7oQKU5Cb2mB9kLYCPYaU2E9e40jc4dPUyby7oUgALfXr8l7/zTr9aizm8RtC/idjbAXPsgb1UNeTqX64fau/vv/gnuggit1n0F1fEdp8QZNNCDQxyMThdwNO0uu6ebHMaPHVXRlUCrDw7Eb2ogb4Szg3X0CVNigoHnFsBEbQcCJvPEtQdbDOMlMtl2QlWYSwNWXz2h4/xXdi4vuIWUFvMwZE11QQRkzUSsn1fCV64jPfb1EsTe3DdMV8eLm6em6iVOPBvGGzTp29WdCHjQxkJoBCpRTXjFLv04ZDJsD/+gsj1MfsQ/ksF/eQYpbM4ZIYuEZxLB5rwzwb5gt6ZthS8/TBubRcCmBzk2DEODvGxG1A1zNRWIgvkw5tnbhn2c/UG3j/c7AGS1ZM9zyA7thLd95H6H2rX+Lsu9lQP9xM9f76MpJAWs3zTw8SRmyglvG0fHm08LAICYKrS+UL/k3MF7gesCCY57mEO8e1686yc7Db/iXqjqfzW3mOenX1Ph5TQU+8xVq/JXgFFe+LEkYL4/1h8BCl9ucrnoPXOuqKh3OG4gWyYi8aihu64eV7G0WeqfY+Xuc+nrzm8eJAMC9F9yL/OgViiirm6DVBxPSVzua3sD9jBqpj+1CJw8Xvg88Yzlfd9Iu9FySm6Qwci8vyin2iAx9/f56L7usrf035Vfgh7PW5Ma7C0Z4Bgo3Nfieo18V268qTGc8PN9HB9tYV5FgUpv4eT9yTNeuToK6Lj+eSPAOJlhXHzYXmvL87IeIkjJMSS84BrmfI+QnQgMwv8bHBCh8rfNVrPccJLZarDkLfrHW4jrr7Mu/fWgl7psn9WdYQj/WOJccp/It0zaprm+Nwu6L/NJ/r1/kn3eNgwZrFD7w5yMRYqc9JptyRLJiDJfxSHvc9ZyLOzGnBfDW86yy1Wv6mxd2/tPr4q6r5nS44SPufdv345kp/+f5W/3h/q7++exM/HP9wNdO7KUmfcdI1yR4nikapkcGP2dnNDIq+mw5LaMwbZ6blasWRHpgHjeFomLc5Y1hi2zAP2UNe1SUe73DgMSsNI3nzw4df9D/+/T/1j3/8u3758Ffdvv1BF9Mb1YMZuNCERNHt2w/68ad/6G9//5/6t3/7L73/8W+6vH6n8ehSShPmtqaDsRKJoOFgquHogrYTpcQEKqEzsCGXwNI/qbS4KA09H4UngDVrk+T+QpJrpE+0TAnUmkOd/FmgMlaDJMP8HfN1R47k13vvg3vFH4tmg3j+BrU0GdfMy3DtPbqwso8Q+kIHzH337koFWYqm5kFphJx+mSCYkDE0KElDsVORu2JYb9phQd2r2CERKHeL2H3sbK8wy+87w444mDvZE+iCio0Bb1kEyYYJinvukp1+VyRlmGbr1miQGVnOnmV0HuEGg5Bs9DFOwk5NjX+YUtY+i2BDmSk2EXUzkFxKg1yjm445TDZNzRkH7OwScSRa4Ckl3O1YsYliN6cgjLuLnXbsIVLU27SJRE1DNEXOPb7TPGvjujocrhu0XDISPgm+TnIih/R+TGGF3gWNScgKbxshwT3dc9PALw1uqCV3mLfavR88/jebqwaNNMHLm2nS99dj/fjdNRntgSoy43Qb7ipvGvZg/BYQDy82Ly22SxXVLoqoZL6Cp4T2OS7hi7E8h68v5aMiXkN5Sva6jTH1pFWqVdATB7trG8JXeGlfYUxPDall73NbH23usRpHDZ5H8VleKvae905GveWrYn9uCbqKn2N+zhrr7yHmIl7W+B6C5auIpxlM1ueGuQ/xovUw9O3zbQZOnIHYv97DXyMYo+8JyB+/sD76nVBFx/r2eS0zwD4o9+2hkKqD6+VvndPh791z4ffZwIEv9e37tMShBz7FxvQBs0dUFR0XxBfnAXtMxGEua+iO6WUGUwbf4Z7rBE28P2IoH8RXWPu7mVd9zgPiPJHf3kNOS06MHCMT0AacE/h6j2PtnH4KnLQxnGDZYBVJJSeWDJ8v4v2Ad4IFTlzPaPAHkDnpZFg/X9LvGg1HY2zo022WnFNs4wSR7cM/fh2713zJ+lm+4Ox8P1+QELqn/T3xzHkvCS0WDcmeue7nv4F/6Z6Ez2L+LzXLTxqi9W/7vL+80M83b/SX6zf6+c21fp7N9NN0og+jkd4NSfqQDLlkHi/ACAwCjQYxowu8ZMxJNC1Bnpt73TX3+sgP0u+aue4EiPOOWZ4b8B+hd7T2bzHd4fOORTJdJnoYTFi/Ca1GoFYaXOji8lbv3v2sn37+p/7xb/+p//iP/6P/+q//q//6//7/wf/V//7P/6v/+F//P/3zf/xv/fKXf9f7D3/Rzc17XUz8mz9E3wwZdy01A85100gKjYcXGg3G7IQhESSAnquHFkc986yHSR8NcRds5E3sL7nxRshauFJ82z9wbgGxpZAoDVF4bTNqrVKSEz4L6JIpmRs0cErF/9zvEwk+/4HoX++XupuvSLIRKI0H+DEwDb8RqrjmWuYwDUmha50FVNw4I19tbBX7LztYQkjYMKNqSOoURPqTIEi1hTxG70a74EYIXUdL+6BshKD4ZT8pED6lBCWJqQABJeII4N9U3DQFyXrg2DdgPMis828oGU70BNjoGzsWqcxDZ0+VQnuM/FBpoAi2SsJHFRIaBeXizmhWsTAVi6mtDwqBJjEdwPyWflPxBnHNBxJh1+thHQnTwMLYCgvcZu6E665t3/mB5h57hpVNbPxmHUUOwXs8biLWzFa+L1w3ol53dlTc3S4QizsVkhgtAXZ+/Hyvur6Qot8u9uNtsMB+uUrElrAekln1gz6Je0XOLhvefvYx4XIzHemvH77XGx5+iQeXSAJVPKhqWlc8rATt91RR2YX4FqqI1l9iVeVIDH32p8Knob39oyd/HPuTGz9Tw8diqFjsirWRNh0+1mZj+Y17nhnYWYDncfq7etndQ9WB+6rlfvczzfAzd4OGZwrgYbuRKWS7fh8a5Dm2D/l5TOd+XhqPxXBI/9Ix2f+hfp9b5n5eFF/77ef4O7zoPLGwX8I/3bzOwhz7OfaieJ0jJyq/Zxmwr7B4Xx4Oi0U7rHh5KV0fimsjw0DG54TiNfkcdH07DKOrFmKR4ZiNIjdtuRgcA3z04NtcHU1QQ/FWzxESmkjQUCfUJWMOmF+j2ejXMpFwaYCpYZtGvBYcADoOG5HMwcCJG8MJngX1eQAf+J6HXeaXHJYycnvbekwt58wWXePf8FkutOQsvuqQf2C3IPHTSCRhVmC5JPWy/EhcTrHcacLB92oy0LvLmX68vtJf3lzp5+uZfppN4jd93g2HugFveC+aJWnK7JE+iaRRDV8zg4wULl/ncEtmcc55KShn+PlqSTJqQfIHeHzWY3cHfwf1mE2X+Hd7/4FjJ9uaNFKaknIaTbUiOXPfDGg5VjWYkQR6q9vbD/rw/m/629//p/7xz/+l//nv/x/wf/Rv//a/9XfqP/30T71/94uurkn+XNxq6N/+0ZixD8FIit/+mWg8uNRodKG6nrDiTpkMmS+JoREd1MVTaIpFkEMXbEIcNC5R3VwYYKlYbbjuAzJ+szbx/mghITDnpAM4r9ab3wSqk1YGukgAEeEd6/2JDOLd/F5393PNOdgytWgYIq6yX5iGTjJw7joBhGFHETExTcB8hpsbGIVLKI0aFnWNBW2cqkRuS8OmyXXMB/Q7wJnlAxSmRsgZyKDAdoXHIPSWAapcpQGDn4BRB/+qU/Gd6AP3DI5OiYmBdPxSTiRFAsmzZhCb72T/RtEa3ES+kRpuKHFjZdipUfsS7nEKTx9cN31SsU8DNgpNEuMJGyd/Qri5tLAGhGJ/PcDa1SF4XD5w0OhgoSly1oSrS66bOw9uF+CyHQe+ETQdcjzNeuMe7YX5sA53JoHgeUjI6GY3FL1LtkGwkmTETmBWgxc5FlsYWn9cMzxPdm0sabcCLY+vJeuy4MZzBvXj/Urze1tLPBZ0Na71w3cz3VyPNBlyQ7LXWx5odu4kRKokmtOv4m//iE8FcklZTsUyAzZkpp+DithdAtr+uJ+nYtvTl6v1493t1bpdmbgnKxJBfXlFpQ+qL1qO9VUp6dCn8kY5pPgKZZWHaByI/di8HDB9BaIVMRRo796MNfM4/cw2/Gjo0PKMKlDvU2SmPfHJbH/+Xoo/OZjPMPQeORfndneu/7Cnk5ea1+KXLr6VP9EMeN3/RMP9NtTnmAG+V/w82nXlvVQp8V2UJCiXL1votjrQo2V9HDB5QNR9afKd+YDRySrPm2PZbZCYL8sDdOkzVYBzXFAaIFbDu5ipzwCZ5pPcEv0KH0uDE/cCGsDIx8gNGh8Z97EUMus24GhEskLOIWwB05CT2yFZg54+zId9x7u+RGBakkDmM1Yct1Za+SfbxFl1Y/IZdjWfI1+S8Fmwj1bxmzmV5355rxZdMyfxQ/Kn4iwz5L3mcjTQ28upPry91i/v3+gv76C3U72f5aTPZVL8GYyhpEQ8iflsujPygsN0xpLxLDXnarjmhM6cNsaS/tdjRrZkNpx6sm4N+vHcN8MBfpIiMbRibQYjjabXGs9uVA38v2sf6uO80W93K338SJ84aJqh6jTRcHChYboM1INrZJf0dsG6DDW/q7Wa18z3MNA0I6U01phEkv9J2Hg8wX6slIa0IRiuLiyHCYEQTOa4ZqmvBsNDn8UtxIAw/wooPmGpjecQxsUyQ5xFxd4LIZcGa7cy9fyteULx0i8ReD8TNIszIIwUv3Pj/XJ3v9Svnxb6+KmB2gMOdwvrmUV2FGjUrIVZhVeYUELpBwH7htDgaxBSKEL2YcTiBM0AiwGCjIEyTRoxUvMjdIEhMhZ9NB4oYL7G3oAfoC8YUTcmCVsWarQF/LhPMAKDVdJA/VpXuQAAEABJREFUit8SGjBhybKAQp51TMwqI5IP8DGDCxp6Hhg23FbJonztK5Ir3BwmBQyR+XDPSMJAzB5zzLUNbORw69LCZTQkVI5gHYIZg0Y7JUvzle5YW/qnGkN7gNrWrjAx6eDaBjk+Ed8GWdvQHI7SNWTWM7dzbs/C7mpzg2cDEnN9IGINdyQIKSHk4kFRTfQO2cRFu3LzeFkX3GArIlqyOCsngeD9t4DuyZ7OfVfR2Hvjgo367s1Qt9cTXfJwiN9uIwlU4b+uEg+LJFzQWr2bXFufqs3VClKFZfIvBQHTpyHcaP/jPvalLyupWNBzsBvNsZiLT+F/t02p26bwfVolMb/16dDnfbbG4L6V2A/bcA8VY3lJuI+XxtZYdzoruoqboo8ds1ddLWMoQbpeqVvLJPZUQYLvEPosT4y9oEKucz9J+H1Z6E/8yc8Grec4log5fzaqb58/5wzw/sF7gU5Efq6I74nTcarvL2unV/nJ93la3+e5rmet6xk+67iewdezuUha70sd+Zy3f3F4xM9pYrfvYNJrVOKwuPBV3IpcXDghrzgXLIEpIo4XDWkKaUWjOA/gz5Q8AomHJo5/cwwXtPXvMxicpUOOiGSCDgM/HDXwrw4JmrHkC8ZnjgzfoZxSOIcQVjwxVrT1UWEJ3e3DOsKJPn087cM/2F4uFyQ27kVWIxI0PrsM6XmIrwEdDJZLFdTLuSb0eEPS5/vLkX68udRfvn+rX95e6ceriW5HtS45b094jxmBcZLG9tOBqnAdWBGY59XwfGWsdLdYac6ELplgH4cDjL8xOK83PnMFTbEOc5zmuadOn81gqmYw1pwz/txtiGAwnmk4vZH/2HMazNR6FCRLViR+GiB8Ns2Y8+2YY/yQEQ6Z5DGtp0RuzIIuSPoslgOSYyOlNNWQ5M9ocqnx+FKj0YUSOQfRqlGND1zQKooHEcyxS4NiF4iiFDkVs+E58wliQNbFJiwb9U5jATXHJeIya/0y5Owj4pW86gM8J/kIe88a3GHwkTPtrySBfr1fhZXbggQYXDjItKGpEz92XIAo7LCg2LhAYp0CAxgnZ0bDJGPNs3gjkjUTMBqO0A22YPlkPJAxYrEno6Emo3EPQ11YFrq+fIzcddsn7JMuBhmTATIwSkOSTPBDKJiAEZjU1OukSE4VyrQM+mCIKcCFDS4+ZT4K3cwLyq3ixaBd3CGK+bE6+VJTNy3AzHPOxPKwTaAoFImLdQ276K9H8zq5dUaxTYU5QN38gPioyPbGtkGK2FoURolrHU+ZIPSh227MLG8Evp8cr7GRZi6aM/e22QLq3EXiRlegu1BB6YJBiSd09mM5vaPKIhjuDVYpAZHDlvzw+nTf6A6QKMda4lkYeHfzRh9+eKfx0DulYa14PLDvKTxIFHMSXXSXqkcrKhTaZLuWAbed/jmJ+9j1V9HXOdht/xL1Q3Hu9lORKOnL3KagLze/a2uZuodk5k+47vR3Qos9kwpJgZj3XViHyYuW6hnGcUqAHstBMO6Km2JXd4rP12Tj+A/FkxhbQZ1SJIDrlEQBprs45OVh2bG+H251nrZinc5r8ce19nw/K77N7R93szwwskqJ7/gzkCTfh6cC9+f5p0H1whD+XU4dwxez05f5VHTzVNB0u3g/bEu+WK0/hnWnxBNruxZsGNtbdzKiqR0Gc+LF9gXa3CuKT1wiDjhTI6wbBC6mvOS3vOs78bPiILGEXwDEJB5yomfJl/cS+wVYMqBFQOjFuSAB05qkAjJ82nYVtoqzg/kVh52g6FegicROymcNbFt8+p2/Mc+lRR9wPXSJM4TPIhlLZBkijpQTP9jSlLoilpZKRkPyZ66Gg74Nq6ZRzVgH6GsGOiT5YzpC7sTPBZN0TfLHf+fnx5sr/UTi56e3N/pwPdO76bBL/ijSCUOJSHrAZ9Sg/m0ozye5p0g4zFeKP6UxX9RyKEbDOBs8GHJipUPDnAuY5vlnjNTn2Drp0wxJ4KQRszrmXDZkzGM0M876VxpPbzSe3Gg4uMTFjGfiiCgnzN+Is9hQK5I7y2YAHUa9IXmUNKX9FNtpyFdLj2ys4Qifk2tNp9ckli40HI/xOaRfsXasKuOMRWY+zWbkK52GHZawlkFC0tCP0dUbEYd5AO/cQmdGTMhKQdeAUg2KIMEkLN0ug5oTXrYFFLQ1yzLsUOOeNUDxiUXymfY3zrS/flpihzMXdBgloECRmVpijTt23Z0yG4r0Jw6TgwIDWo4wcKbQcBLmcjCQcQG9ICF1OahJzmSYNy5CNkRuZN3FWLoggXTBOAJD5Tqyy6EUsqLr0Rm8wb6V4b/b4n4vRrSh/wm4GCStgfySU/0WxsTBhov+6W8CzJtirrRabYMdkcRcM4mem4DrTG/IoVTjGnU2duJAWoVE+UNbiqc617m26AuoRmGameVstkSSQdKnQdYBcdiYGu7TdA84o8me+BxB655wQjEn7gtAPCvi6eMxp9iGSc21JmID9rHSYrAFjykgHgAgeOIhQD/4IWxdrhSaqmUt3J5bm1VseJBiy7z7ob3AIH5lkYfmEniAbJ94EH73Zqof378h8Zg05McLvsXYVtzo0mq1VPwxaOVPRcMK1hQSxfVgGGpQ+nQcmf/869r/nquYYKSnUky/QHG8BbvdVcmxbqS229QOc7ttDlu9vNRxGIkx7MLyl4/gy/RQcR8dhFLcE7tRVNjvyn7vup8Pvgf76MfkfRdIWr98ik+lxBgNQTswvqpDgiYeDgH4KmFzBvSFPufGda79U4bxJfp4Slzntjl3HOfanxvPa7Xfvb/OnYfXYv8l5tdz9SX6OaeP3y+mh6LkYfuQ+pl0eex+V3kacvudYAj9oHzH7DmruT86VsGOd8S+z3akT6h2L+FntHS/BbvNctwbqeupSXkUXVcmOfkjciONlsuVFiRE5iCSF7yr+0y14nt6SUu/9i85q2UMOSNkLNGtkvlaLU45ZgT1uSEjcZYQ9kYiYaHAivAwzzqYsLUv5Nat9viErUF77JehT/hKHL+hyNy3scIHVa4UMwTvs3kN7zMpg5Xmd2ru5qqXc9Ig0s1koh+u3+iXm+/09+/fQd/ow2ymW595k+Tz7gB3Rg2Ngj/3h3s5ybMkB3CPwvUl890QY1DzJF6aAEkUqNAJuXyKWiVaZaSaHowEtQ40YElfXhe3S3WthL7BT4OPpdvXE41Hl7q+eqe3bz9oNnmr1bLWYq7Acinmr1aLbEU7/6bPYp50j/7+TppDxSiHg5kuJlfgRrPZDQmgSw0HUyU5HoltsTnXEhMF4UOl4fxpCJqxsT7W2nKv4sayzyWiqYDnz+uZmIMBSPLsADcHiTGzQdRAW+orA5uV6tiPSxosXa/tEcYFP25j34y1gW/ioMxV0Yq4Epo18DqgPgpITrQ46TPhRfcidQmWSKIMdQm9HNa65BDkfzuYkahjh+0lm+2qw4ygZvAz5DMCPYTpA/IROsdiakxraY2hNBsqMB1K4dt9gXX/8E4OXXocgyGJolqXQc0nTdDnMTca1IDxD7q5GEixXZIpk+6bzzxVpYZAzDDRsXgsZGJBErQCLJ9wxZxDaNuGfa3y8U0VYF5Qsz7YoTTf4DModfsxb7ZQ8zkOS/DSQCm2tW4bVhzCtlWprV0hiOSPaTeeFj4fquyPSimMIfftqAqKMo8rat3w245aZp9sxW5LsjtxvUSRf8Mnty16tJ7SQMsVU+Y3S311zxVtXTwOfzH4YeNkkG1ZVh4e0oIHnH+F0d7dJtHB7fVYP3831vU4iSIeb7H2FY5WPFztv6nUu/ntsWFmmjgkthL3WkI/DDTsBYEW+beymYGKZ8amdpirEBuQrXJK260Gz1wp/Tu2Y3jmLn9Xd4fGuBVQ3DxITCFfZYnY4xLhV9rw6vgKUeIZlyGSRQlNRoVc3z7fZuCZZ6DC3x8BDONp5ZW18jPglYX0LZxXPwN1vBvuhcn3Sf/elhCcgQqH5yBc06aUCoHba+djWQEmO9ovW3Uc/R5L3TNl3kgEaWq7fF5oSKI0mi8Xugd386X8R3PnZA3ulo38N0CNuZNEHG7WvynUcCQGmMQ5xOcPnxV49eeUwXs9HcT7P9Tv8wHsW0Ah8STQdBBnDKxRRPtDFD8cObTk3SH6opdMadvpSh8ccAig4SQhRgvwl4jdv/EzpIMx0ovBQNckft5dXunD9Y38T71+uZ3pp+lU76dj3XBWn9CHf0OonGFr+knAxX3fM+D4bRLm7RP+7+hnju+l0QxpDaACicRLIsky4ISUOKumkOHRZ9wVtA/8KKJHboq9fdCFGnxbl/DT4LNBl1ZDjdJMV9O3up7d6ubqnS4v3upicqnR6EIDkjh1GvMOBkh5VfAJOoBaNxpdaTJ6o4uLa9rcaDq91Hh8odFgqpR8onccZeRiblfEsYI60ALk69KXwTPnsSboW1rSEE7r+7x4NjXkTx6sOWktdBxUcVkBeexYJPgBC2Ik5nNAXVChd3dL6s0qEQLAWZOSVtBlneTc19r9Eus+2JJIuLLQXOlqwW5jCagnMCKeCU4uSIhc4PSSTXXJhF2noXLCB4r8gs4uaH1l1NIbcEs70xt445oorsAMBMV2BqZHYF1B32aMvTHsqHljt26Z243qRqZ9hF8azMAVeAOuaPCGhNCb8VDXDPwSGkB24fFjE0kn+o1kEPPjOXKigCdM/N/ImEylZV5AL1qyLXNTM1/ejLXYbCyas6lzVg3TSPIsOQA32DRBa9a15kHAzUXKYUX7BW1YmVjUhvle4phVojsY9Kw/PblYKiTmM8ICg4gHSiPtIZtytQGE0vYg+jQaeyaD2waSWta4gq/YExU696XywRVlq6tVnduEH+xa2rQrZNCG+60NWQ4vj8IeE/MhEijqfHmnGqWeqdvSPEpuJbF09sysN6LrDslDCTu6DJ9LZva+WejX3+Z8OazkWFgpjbC6ZM//cnut2/FA9f1HNaAi7Toeoq0SLRt8NFLVyP+3r6paBu+oWom4a2wGAY/Jsgr5sWJdH4fsin5XZ9+WVfS2BQZUPQQ3OgPunwcFLTyDGVv97fbvesL8QGEKkWYfuz5R7JSVSj+xSIzJNMeDKfWiP4W6La2eXKJf+sx+Vkf8rNYxnxLTU2xy/0e6fyZxjPUUX40YL4DqFX48jl1shck+rXgpyTaJsSTtfywziiZhZ7725RteaAa+uVW3z/Tt820Gjs6Av1NfGuLN6mgA3xSPzEB9+D5ONAMV5CmIJaH9KdT+6WanpP24EiYFsGcVHzrOanDc+HC8Il4Hl6k5I9uaU5eAaUj+GEt9mi90B/w3Uj6RDDKcEMrAhvc5/4uABYd63uRpbx/iiFfzFpvivMbRj4SOtuB37w2wo719GP6hs6lRfvi8Eu17cF8LFq7IzfsVKqPhHCHOGYLCZyFvKeKMk1RTdxKn5lzCqUQXo4HeXkz03smfN1f66fZKP7+Z6afZWO/GSW85z72hrwmdDYDPsFVR6AUAABAASURBVP2lwp3u6e2OufiV5M+v+P3IeOYolk3NHAzRJolzqfCT6VADJ304s6agSQm9/fpMLNriQjSmXQ1o77YgcfZNSgq9D7pu1/kRh920HHAWG+tiONP16K3evnmnH77/Sd9990HX8BMSO+PRtcajSw0HFxnwk8mtri7f6ebte928udXl7Fb+zZ/x+JJ5IyNAP47d/RKe/HEcpmsUxVoQI8416wxqDbsjD4BKr1Q9fsN2jRAULlMWIzPMhmJ9a+o1dkHhB2jSqpbXzF2ugdy5gQD8sk7yHlqx1on2UZZkPZs18OaRoxnQAzkPjeqhJjT0b8AYFxzs/ds+k6ADTXB2QZLCNlO8OpHCNMr8FN1EkutjqH+DZsqqmwboy3+YyhlH0zWwHTyCEXpj1y42F8Ng68i/qXQIjiXLhU0HGo6JbQPluJnlGAtzwL2iCxpfDGplJF14jAYJIc/BCLsRk20MiLHcTDwtFP/XsXuCWwAKXWLZ9U+7RK3hBkMV+8YPBvPLkCe8JbX01XgbMOcyD1r0KPdKg8SAUJqwshcqFHMZ5er+zaMUUxFou0pbBEFDmDn6l2NxTNyg6npJHg8o9UzFw2ob2ZNljI22Jd5ME31klPbFPlMefGUSHThwvC1+jNzGo4JDR+HLQapgDHuOhBD1FONQfFZc7ccP/U/xv9FrYj28niOU/k21H2+u9O5ioHEzl+7vVK2WGpAYoikxKwO/PPHos0G8gX03jjGxC4HcN/NXYXUQzG/VB3alrO17+qIrdG2DwHwEB/9QqTA6B3nED3nc1zmWijnaxb7lRlL56cY9EgmOoOi6qXW8Iu4C191HT1RUR6nbxGLzbDqVVti6ndF33CJvSSLuIvvdxH1OfKfaetyO5yXhsVbd3D8WV8vbTIttnitxT5yOvu88rnXbtR/f5U9FJTahtj9b/RC3dvZaialvt5Zhn+el9hRlx5bRT/Wng2KN9MRPf363+YTfXQjZy0LdZzsW9frtx6S8/qx92RuP0eN+1etjw+sJn3P7sP0TunnxJo7rjwBP1DnjONfevp/Sxu3Ohfv5hqfOQB33+MHWSev31t33pWN1vmp03scPqkMt6PyQ+BXL1vvW79agYjKMchj2Eczwb/x84vz7691cv97d67e7T/qNd/7f7hbQpUpS6KMTRMuVPvJD+k/Av/nCUYBjXQ2S5vhfdOBVJ/6otOmSqTMWEodvYZeRj4G53Zx2TqQsmqRVQGG7cBtiz36HyGotOSeskK9o0/Bl4ndMv0+2JGSawEJtc6/V8pOq5VwjzkfXnFM+XF/prz/c6p8fZvrb27E+cCj3L2H4fM4RVyN85n85kzStk8Y1AvzfM0m/LRYy7hYr+Uzk8SyJK6NWwyGKsLUGTb2TeP3FQ1eBRAVFyIOuRMhFbItA4opL0UXoWR7ZKOToks+Z7syBLJCSgOIkptn0O5I5t7qevdPt1Qd997YDSaHbN+91fUGyZ3qtKcme8eBSUxJE/ps/4/GVBokJUYrknn8RwzEm6okgUl0LVg6CsPM4o8alK5aHEeFYlOtu4ZqOnnuzNl/dpnEWBx/mLTX1UMO3BQVWRFBJFRsiwWfYoONqKPBvOfi8yfbVctVozpommxkN2TwyExIvuF3f3WZIbB7ASowGAxI9A5IdUHj/KllOAtVsllpjOiGJmNtJazqGHwInQYzdv6FjnVFjswVmvz4V7AznHo0EP0gNiwnw6UEewwD92tZtmFAI06gthB1+Pb4Jm8FJrSnJHicBpsNa03UyaEhSqMMYCiZsnAEH1uS59ezzEPF8G2LeE4dDUgAa4ndMImDkYBm39SvawHIjS+2y4aaGKn8S9mmQlAZDbpIaoeHRGyJaRDEK0w28kYyNxBwDNzkIdATR7uiQdn3sKE6oVtj0QXWv2H8WZi5fN5J+3b6yprt6Dg8h1LRkPCooshgNOtfdFup58rjv4eeolqyBVSOmesbc316M9O7yQrezC40qDHiSrXjgtuFLWzc8LraK/Rq02pIfquyNDyO3hUTp87Y1Ui8ZZN6GPnwXuP41o/JCxAB2L+n4C9Su6QN1z+E5OHCrPeD9j6PyHH3J0Rzr75j8nNjso49T2tpevHysURpZxotaqXaPhHX1z8WkGK7n6hxEo/XFPnahrQNRvgd3bZ67rp3PAf+I/HwyRFAVLc5B7BV/MZwCfLv4uX5OuxxP4ll5KujllHg+08bjOAdERUlnoYo1SSePPWF/DrJ/4f8MnDlvFfZ5DV+uj3P2U7FNEk+9dDLSmXN7vr1iHRQfJq0E+hjl/bA9E+I9/3mgiLmS9qhe9MMZI/wfm6dQ7l3Oi7OJMYl1z9hzd1jgjXVYE9KKawFs18fmHdwyvyc3MCwrSRT1kEhqAGLye74TM3dL6ROGHzmz/cZ7f8ZSv82XJIQWJIGMlX6dS7+FjZA3Gdg7SfQbWYtPBZwNPoLf8JlBO2L5lX3o36L5RGB39H+P7K6D47gPWa2PJDw+wjvpZDnn9zjC8DNnaBOo8FWzB1ufQZZ3Go0aXV4OdHMz0zvw/dupfrga691srFsOszdJnOcVv+QAS2v10JBskuarFXOz0B1xR+IHC+dcfDbqo8iYtvW8Nhym+2BYUYgWL+6L5A/jDuH60jBKZRAUZa1xI9dT8lPA4poLkhIIIxkNZ5oM3sQ/7ZqO32o2BTOSQtPvdDF5qyn18eiSubnSENvh8EqjNCNfMKXPMUENSIXgc5WcDmFe6cL+IS4tlwLYKB6C4UrRNXhzveFJ6NEwfVTxy9W22/CM0DW6rpmHukZrOdhugy/mwb43sA/itpMaCmhGwRaZX0nJE7FDRMKyQYLKZbCQ/M+XRlR8uHWSw7ggIXHhZE/QYSQ3JiQcJsOhpnVBYgINiekLDCUVDOCTA61hQE1CpA+kn188M4e8JMldbyMhy4ChFUYxFVAMHSskVH2KoTyWMsagNBlhNKqTpsMO46QZuMA4QEbnclzLmCAznJEdcZuMeCDUIC2WSot5oIJnC0ZfNbsmkSCqDZat4paskBmCRqqSh413SuUAY7N5E2SUm9FLTQ+YEXCMNYzXFyf91hWyg3SVrVZZat/xwsE8F5ron/vbv9wSEMmqsKONqXvKrc0dQ7Y4fqVDlPmax1R4xFGquJbLsX625S3mBbAU6yF7pY45c5/OCM/Jfpu39SjVurme6vbmSrdvLjUmIZR42DtbV/EG6zlobSjHncJPv0/rjc5EnldMzysOptfC/qJqp8D1NYg3dGde1u1p9xiPCcVB9YGIWGJDHaKoPUOnIxrEpSr+mN3t9ooXgBLvtq4f2zFeOhpv6XOX0qQ6AsTfymfOgNfaiHXZ8eV51yHFjt1zV6t43tba+vhb1tgSfqvk9dm9aR6qf6k5O/YMOCz3M/xLRXZSP4RZYeh74xzkcdB479l5WGb7c/x/KVuG/q18xTPgvfsVh78Vesu9dA62Gp9cOXx/nv+Oc8hPDsL3ekbDDzE3ONrHocc4c3HYPvexeT4kkvgnIDdbX71vDAuCJrgOFWcyalFa+d07R7KCX4ND/Zq3nDZL6KJDJGIayb8ddEeCx/9E7CNnrY+84xuf4H8jW/Sv+Ur/mgs0JIOMLklkO37Y/6/lvX7lB/3/Aqa/cZb7NYAtZ6h1Msj8kqQQfToZ5CTPPbF84h3jI6fBT/AfO53/CZYTQP6nYw3nx4a+hM+K82Gdllo1d4x9TsIj6fZ2ph9/fKMP72/0/ZuprjmPXqCdgBmYggFg+LFi7vu3FeNZSL9y3onED3pC87+6UoNhw1lXHZphjczz23CiBRwKl2sg53Dp32jJaLA1cNitFe7E0BBkEmIuIWe8eEDdrNEwTxYnDCi0o3+0Yo7UDLS8Z72XY86kU5I6M6QdSPKMSPiMwRC+1kRpNaL9mC6GakoGqxlqUI+VyGAkWvss7N+YWa6YEPrGmHlacvxumOdGLbIWSYa1RmIwxBEBQvGWRyDmyPoMz2lDW48nJ8ost8RUfFb4ZzHch4Fti7QAjchTZdT4runLFBvHzJFcbF3QaMW5vnUDdC4OjSjNSpcs4gVJnYs0lP+2ySUJn8vBiIRP0gTZBP0E5yMwBWNaso/EmTcwxI0RGwm+UMwYOnOBLMHV0Ocuu/72+9iOwvrHsd3GI0jEX6QeX4HH7fnw/WDqeTHGKIwZ9IKJMpwEusTIcN0JoklqSJotNOQGTjwsBtCaxRqwVUYsuBEJITaA/3lc8qqCCqhDtTMJ3iArZLGxoHmjeVOxQahzF+KZ0djIsMzUMG8Qg1v4BsjAm2UBdb9yJmZF8eE+54ZaUQd9P6HdudA1hggzU8EpC4grKusLvcLnK8x+iZ2c/diHx75vdIpk48N+ZL/E1PAAbqD3PHH9ZbBkHRzNgPvgajLW7ZuZbm8uNWWNa9asIvuesKliJImOM1r8tfhpkZRiG8P2RXYObaOP3KIqCR66q5RIgAD6rDroSZ9Eq9NR2ZQWW4X9HfsoYm1Q7SD0iE8u2+09f3K/DwHfnqvTQYMzS/VAENbtQnxOj6eMWbwsnQ7xqYjrJRH3is79pLw/T45t33+FqOraC6rP/aQnOMgPPbrngdfjq8I/weW3JmUGnrIgpe2ptOGAo7NwqudiVxXmFVJ/F52KVxh+F9KX2CddV9/In2cG2FZ+nzkVz/EV9Homd/O+8VIx+bn4VLA0W+9Bee7T+p0iYk5+rnPpKn7OZbsQSLwXc+HZnzKot5x1G7CCj0QHDczz7U7yo87HIJovAekA+Tdi7kkE+Vxgapi/Iyn0ieTPJxIzd/OlTD8V2tl/4mRu25zUaeTEyyfODZY5uRT2tLnHj/u5I9FzRxLpjjPi3XxOYmquJf5XtGlJ/Kzmd7r/+Kt+++//1pvJSD+9u9FPt2/0gfPJuynnlJF06bNoLfl8Csso8jo7qXKPH2PO+W7OGXSJT9IcnGga3tw7YG4ZpJPjgllp6pX8M6+grgMOg7RbKBIbcLZskBvqqP0YrmfYyrC0YMVSAdrYxiuawp/1kq2NhrXyeoqkTQqMkORTeq73+HqIzjMAmiRhbzQkkEw3SOiAuzKouZg1cML4tI4mZDYAmacte8l2DAI76lSsWwORQyj1PAYcUFrgUnTH6BJFg1+3DVqXmBr2dkZD70bR2C9dm7AxRiM54RPJH//Gz2CoSAgxURdkNiYMYoy1MZJkMHUkLkSeTN30ufsMTLpwzCEjQM7LMCkLvvC1pr8C2JNKsd+l3nwbKMae8DgApp4XY0zd8+SbbYpghsCJn2sqNyQObhBcTwfM+4C5FvnIJXO51IAbfcQN6CRQvVoq0yaof0urIHGjVh0iEUR/pm3DEndATZaS24a6+SU2ebPArEBXmlitrmIee/ZLERygNhBJICiOHctmTpBFY7wmPfzZ0uft2d3ntOvqcJ07BkbF7iHr4roRgjUTtaMXm50Am+Qbdyhn2z/xwP3oB/KCBxvj9m/LXfKwvb2casZR20esAAAQAElEQVR9MiTQxPo5oVO1uXf7WDGnDfCXiangncCLOePBa1rRNrc47VphVnFfmiaSP6aIHimO5hAeafbC6op9cCqE7W44j4/dY95t9XDdPs/Bw94OaQ8M5JBZJ2s7eg7xnJ5j/3ptEy932oIObQR97sf75Bzs91dtifyQLUCRdkD1W/l9Z8Dfl+fg9432+Xr38+TPOO7nm8Fvnr6mGaj4vjgHesLHz/5z8IQutr4Dz+nrPNtEP6fjKeM4t00/fpaS5slYw3oq68SQefFuneFaZ887s4DtDfHuHOAHvbYyWvgMcYBWvJnH8xJlA5x0CcD7B8IFPiOs+KG8dUv69p+MsGzBmSAoh685Z4h50EZ32Jp30sfJI8P8HTafSPZ8mt+T6FnqnqTPHH6+vNMcfsH5cNHck4C6Jwn0SQt+6Cz64JjJeTLp/c1Mf/3uRr+Q/PnAOfM9B/cbzieXTMEEDIjbhTDiH5Hcc+jyv24IEJOTPNY5McQwSPbkOfDYM/LZrOEMZNiX8GFd5q3f1LxeTgSZrpENd65+V0LkpgY+qVGiEuvgfjIQd6VhvToW9wyQqzhNb5BQJ6QeeaED6lnuLE7jLAwSBTCPYn0wvQsy9o/NHJWRlcgt3ELW9H0W+0Jt0fpSUNyUOqO2bcFaDNOXOXwDMS2KE9O8dpbvImuRrv/PXf4toLrWZZ00Qzs10E9BJDPocQg/hHoqCzBDyjCR+wf6u6jR2ibgyaP+UqXbQlvuLSvYUjxSKW0ybdiODJAbRGRHE7XEjdjHgLvFh/+gLENOCDQkdQyJ+1Cey1ktXXJDXo+GuiUJdEuG9mY2hR/pajzAriG5tiLRtqLtIpC44Stu8tTM2WJLEk/4xM8AJPqS41qJe6MBLDq8b85VUMVNvGKHrGjdrLwSrBfmmYNxoaldmQ2U+iEahg1fFFLFuCsp8xI9APoNE+p7pUFSAIs1VyJxm2jkBwgiF9uZdvIWvkWW0fCA7gNlv2BHaNpGg6fHwQyGp5bRtOzZeSP5t4Dm943mrjDfIyyuxkO9vZjqejLIvwXULpmHhlZiXsQnye1XSFrg0iJ18V5JrExFRBWCij0FOalUfHHVIAG3FdMX6LVu8RvwBOA7z5kUFDvHYQg7ql91iTk4OgJPzlHlniL7cptzsOfmTyOomKZz8LSJoZPY4IVmL+f0+6BtdvdZ17xvDruouvvUNmswlAdjQi/jsMuvS8o4HhtrX/+UwcW8ntGPmNx+n6fwT4nrNbapCOqU8RYbzL+VbzPwymbgxHB4JpxouTaL+4PaOVQ8T84DHZxdPJiXBAGd654mL176MTHPFR32QTWSP6YFfrc1dt9vSzvxnVxs9yjv97lt1rTUG2BqeZwgeK8Oyvtzg1nDO7aPMOZb6wqWRAAfiaEl5wcSPIsAPGfIBX7n0HnoFvJv/dyjN+7mn3T/8TfNP/5Li7vf1DjZw5mhBfPlR32cf9Snj78qceh+e32hv3/4Qf/8/q3+9namv1yP9ROHzvfM3XfEdwXGwGVBzJ9gfiPmOxI5c/sjRieuIGiJGb3H4oqpgUiEK5pZnOFBA//is/VifVKTfO0QElT1BsREpSuWZ9ZzWJAl+brum2rhYaP/rWAiGZT9bexy3fYFuXtfU+ejs2Yc5XzcoAmpzUrDHfqAqrN83CIb2s7I8956glFE/9BSXC8osqBroZmQPHrJvWE2SUnGFGqwZ0g+KOANM8Sm0JL0MbXcyaCCGrt97AeU6MfA/PmKu9lFeN8Wsr4hPf1S2ruFW1PnDqlJxtRsEMNbKGPBhl8FBtwl3JORh/ScOBnkOfNvBE2YeSfYrkgCOYFw7d8IciKIJNDNZKhrEnGXTO6UhtGOvpITP2R/Kx4UyeCGjd8GIqy48biJ89ZB0JWWSBoQEZH0WRD+CgqJyLlsmjSZbRDCck14MSBdaaEFGJQGSCnMSRFUoUT2YGlI3miNvqn79yMjY2PjvhW+bWFQo9/mGLZsbW/0ezrO29L9mTak2xYwd8sV2fallqul3Kf/aZ7/3tPNbKQ3F5P8W0CsVdkTVbivGWNNktkrmeDznCZiq7nJa+8TaAXC/MRLhZuK+2gNJRJPKVr7y8egi0j2NPTBFNG31gjD7uJxysZd/TUTz2m1Hvd2pKFDZArZFKZl0ybxovAwNg1flqtEHOcgiTWuT4b45H0ixvxy0Jmfc2Pqu99tu6WjUvECsLf+Ou2z6/uxur26rwLXt8B6sbwKhKKO65/xUr3GQbM+jutcvMahnBvTuWO2/bl9vLj9F+rA34/n4AuF9a2bF50BHg7x4D6HvmhA35yvZyCfHdbVjtn6wSbv6y03rQHLezBt/BIMEMd7cM5kdI0hIedduQXRpsg6Col21pfX5WqQFIh30jres7a2DZU2KdrJPNhQy1O4anhvaTgDLOnE57OgxNpwnmg4+1U+76VGKS0Zy52a5Z1EMmhI/c3FQD/dXusf79/oP36+0oeroW45P17T7yX+pmAEqNIDzRicf4Z9R21O73N07q+Bh+2uoq8U4ILYrSFdwYXCsGPc1ujUO2S77Y6Sqkec3VF5vNAnJboXYzBT6qbhwIwRlew/2O6yVrlxAAVmRV4o0nVpO86jKcgi1zK3f82e8jVrg+8uxWemx2cwtzxwDT9F3rVnHEXyEF1H7eSO4U3iJIV5gz0k1/twI/IWkdhgP3bbmc1CT9YZeSn7kfV5DH/X4tvMOByE566gb1FTyWi4ValEyePKcoXcx3zPm+dhwOYcdTA/5IYestmsNzzHkQxiQq/GY72ZDnVLEuj2ahL0msTQJdk4ckMx3wMeBgMyw/47M9VyoYp6RTIiQRO+5Y9DKnDdoN6wUgHzwDdOvukxoG2IYI+VdkexWw+1nRQwTp6jIT50ye0xLpNt6jbFmJgEsl0RPp3SE97Pa98wZysy2ffEsYA6x+Zfk6QajnxfXMBdsUbvrmd6ezESrIYYVAY6lxY/GSSC4C2ruCQe6jVR2Zbqs5YWbw0LYJhviScocpf4smzgDMjR4o18Ko46eSlFyl+4z+0+PbfD5/HnPXOOp4onktscgr6iT9WtR6GHQvcYxXizrs7kjGsVtu7odOQ20XD/gpuKeAr07fPsM/C5DvP6sVDxTD6V9nt1m379a+Id+zn4msb2LdavaQZ8H740vqb5+BbrKTPQkFQ5AL/nGrxXtwW87DZ++e25dTXAO7ITOg00gE1Le589aE7tcHHb+NrgYr78E6dI9vBYbUOeiDGfhsMGV6ahS+gM3hFa0KDjiBFdLmmf63l8FeeEAYftAcmeWnPOfU7+3GlE/fZypJ/fXeqXd9f667uZfr4e6x2HECd/rvDp5M8AZzSXnXto/gPB8X/34kBzx7lrjl1DvA3xOAZYBZAHTWZAobDhy9TAv+tmT4HNw67nby0LxeGLbYzQsl4KxLAQNRFCgyzAubtZAzWl8eBNGTMkl46nGe07751dGFhkRMUXVxx4D4W1egtZEf3SLNxC6Sis2JYEj8AK0FoKLXqzFkXdFUyjXi5dvRt5mGWVFQVZcujq6ELug6yTEUNqplYYlpsG8Gdqm15PtNgtzXrP2D5RO/bbPpYX7Hop8lOp2Lx0pZpOC8IncUe8fYrCB2/IXqmRHALirtABHaU18r2SpZ0JpO5hyA0+SHVOphGHkzX+7RHDCaExAU65Q/1bWDOCvx7Xuh4NdUPmxwmh6+kUfqSr0Sj+mdE0CV/Mc7OQSAQl2hv+p2eVRGTA85E5V5DmQvfxUGqJyZKGiwGJ0tKmhStYUfc90iDrg2rnp4FaY0mG22YOOQ8Z9dAQawu4NxXIhgevGz+occU1SmZT8Kdcsv3jlrbbAhUKYSZAuFT8b3mXSxhuSK7yg3k2qOUE0M3lRBcsvNe0Ru//G1jL/DUFrEnLvLeEUjEHXrOKh7upqCN+oHgVemgU8x5zGW0RmJrgpeWJ5n6ErCUWRJSszHKqlD5PdatUTHGF5FSIcWL+hUs6mASqiOLpyD5j/Enh/zXwYu/o7A8bMtpt0wrZ80Bnf6qz+1asgXqfStr6TainzU3P4XOy3jOM8Tldfu2+/LLjZ82p+NrHuxU/+yEejafSrcanVSrMzgHmZ5bE/aZXB337fJuBVzID574jvJKwv9ow4juFV9pjtOG917o8wIb35cyVa/kuwkXo/J7sNqXud+diG89WznDVGlnT8H5trKBLTgnmM3Lr8MXFRyCIxBmgGgx4n+EknYbx5yGceGmRt7wztPi3TTNIna00HEgjsjhDEj7V8k7V/E6jZq53lyP9/f13+q9//qR/fz/TD5OhBhwRRg32gCbSQiKsnCuBbxaNlpwNlsyNEz/GEhMlLgEuxBIxmBYFPE1yXgzfHqNHCMvIaevS0HZLwBAs31hELV/qIDvmPVnuwYImYshcuTbMVYYljoS+zRJkrGFxHBRfyEPN/ATlEirTTgZLpNh2rqhYlPdGcL4UpfkOxRHVHhvNS31F/3gOWYud92XRrSk2oQsrjKDWmcugRkHsAReSVb1r9hHLHjY91Ra7HglbkYSCAgkT9ltMuXnyEjK8XAbq0O17LpHZAkTjjkIeK4kN1sdj9rt6d5e3m7kMx1vDrkGjkDlU+NMKDjrDxKZLXZwxCVYZvUqCt2gNbmiaxG/weJ4tj/klhjWPf8uGTCrJW81ocDVMejMe6no61u1spBvozWxMfaALHiBjifVqWJslGeEVvOgZGYtVpcxXjhcIJGCq+NT0pNjYrrZcCmCjEB6pCWHnbWvqDdXwLLEm180VtFhaGpQYcitLtoEDO+qsrbOl4W4J3KPAqeOxJEBdIe/08BYZoT9wsa6gry6yQ7QE5ZvTXwYei58NDXPXMMNLqP9d7mKx0HyxBH6iiqRP0vc3s0gC+Z+EjRi/k3s1HVdAxNsC0wzxIt0o0VHNLFeBJmQqQWxR7X1aJrLlQb4LT651Gz/iy0a9T9PjN2wb7GFdqF7wUjE3p6LMn6TeJ+2MsaeCrbifyn17CvX9Q7MXLRXeUzwbap1Kq6QY5zlUL/6p2bc6A7XO/9R7/sW9WPxUMHtzgj7k1p0ATJ6neI3o+5izc2Ky7TE/X6Xcj5dT8VUO8HDQlRL793RgrvM/iSbnAPOzyzn+v5Tt2YP41uBPNgMVN9Te9wPb89llPPerM0BYOvfz7DHvzUPiWaWzoCd8zh3HXhf+HtkTKs40fpe12tTIZnlcOjTpNi6H702D3IxrZfCuFtQ8cLFpy7t+m1zLCFew1kGIJwXEO2gbfQ8Q1znxA2eZbY0m6nkMsBK+E+eAimRPO/9I4uejhvBvLwb6y7tr/fuH7/U/vrvSX2ZD+bd+LmuRGAI0HgKOCJGw8c+rjfjhNWcG80v0DBnv6uCejFLHgOKYAhgHRbZdLC2SPt/JLDKomhiwXZ/mHkbD/WTj0u6QddE1vRgbGm2QWzF0GEshlA3nMfdrKLvSdtQWRulrLe4xGx2+XOnAMQ+rRqY+45Vw9wAAEABJREFUVxIaBaVLH7byGDoZ1a402Lt3V1Gua5nPV+s2sGxTO8ytt+0AvStGn6+RF8BGsU0w64u7MtaCHmN5QU/8xdj9aJ/WdYpbN7etMwmJ/RsWWX4AMfwVqwe4I+uANEyKpFCiaX/OU7e4lo3QXWHwZljrdjLW7dVUN7MpSaCpLkkITXmoOGFku5qNU9PW7QxHEhQGF3hSRBwMMThR4F9bXPGQiRAxigRuUKKA+sHWR0N/tlnRj7ekecOOTVvaBJ87OXjd3FCdOjqHJ34K8wR/oNgsxIWJCh0Skx+uu0DjUB5EuOhdHJuTPiWIdVc489icxb/n6blYLnU3X+ju0yctSQYN0F+zCDeTpOvRQBPmdNAsVYPEoCr5k/IXAaz7gfAlG49hqGsPYR3J2sgPkjWQFp+FItova2VDLAr0jdbqvvAsfj/Ox5pXsUI6+ZPn8pA5i3BIjOx4G5QHiu0fwoEmTxBxYz6h1ets4rGciqeOYNd/9uN1OrSFqtgOu20eqId99vk518ovLDr8iVhD/0AcO/rc5rC/Y1K3eWkc6/v3lFfM3TkQn5bvsvNAoz9E8bP6XPwhBn72IM7bH3y38p1/diffGnzVM+Dn7bkDeEqbc/t4jfbPNW77MY6NsY2zQdZWGMY7waHved7X/e5rZOvu6vZmSf6Y9OHzgJM/a5ltO9/hBz73D2MdP0BW4kSGr5YXlrDpqHknL0xbzmbht2uW/MNhkj7V4k41uMTFj9cX+rcP35EAequ/3Uz1DttLApmAC+BfDkAUyR/79Z+wMJb4zieOBl3imw+rBhBHQ7sMdGg2V2HrGgYU+zMwQWHBDqjmgrd4DkIRZHYFt6JppjDUjxXHZ51tTTs/O42ylFCiA8n/vM3/86Oc7KEdzXPdlgYyfMSIqHosBiKcoEO25qnmYmFW+xr2WXHgiucwjwv6TH1F07mGQ8AVfSkIYPMVJiyhCCgwufR5S3brlm0BA09NH0XvlS/8Hq2LBCsKW0SBIvZEZGwkYVCMe+KXYE/3WQKCUtYxBnOaFzfbHr1nZxcP+cq2iRfUjI1t3bHuo8Cymg0wROebeZqSpmSMZuByOtT1bKyb6SgnhEgKXSGbkgkaJakiOaEOVbNQvVpFosk+UcvJijx0doa8gmxDHoBc6VE8IjLa0KGvuREN6rlQJ57WQGA77rFoGw8X3FKiborJXgm5LwZaE4PeSEo0AOFeafBp7Cn2BeHMo30M202rqJY2UaFPzwcyxtsYTdIdA13cLzWfz3k4LmM6L1ibN/4ne5cT+Z/01SR//FtAA9x47jH08Kjhi6v7ii8lT2D0gvBYod9tVRNzFE1R9BNBVNcl+qBmCtkpTSSeis7U2DE6o9qcYds3Pa9dGXPfw8vwXrXDqLiPd6Fvny8+A7Ff8+30eX3HX9H/PBePtY5YHzP6Q+t9n5+LP/SE/K6D83P0HPyuwb6Gzs/Zuq8h3m8xfJuBP9QMJN5XM2JYiWuHSOxQdfH37Bas5Pwiv0MHeKcjCeOX9pb2fgbGrQ3v9nSS363DFoltIbbl1V/GynU3gsZLPW2dtGl5L3Q/FW1tX2BZwPbohL0dld8I8eG85eRl+Ld+cvwNZoBzRLW807Ra6jvOfP94d6P/IPnzH+/f6O/TWrf4cuJn0EimVxwaB/TTcKZYaKFP4E73uoPOkee/L5TwLVJSdSA57gAGaOiV1hI/6+bYYk+Wx0iliD8h6IMq7VBmI2Lx+FwvvmxheKym0QFMmO5QqkVttuM5d3Z9uE3DfBk2cL1Pza9RE4XX36C940ECR/wU8wUtjXaBiLLpO9v2honW/RuwzFc4jZg9c/6lgWxtbQ/ZrCfYsGtfG9EWZ31BKLwhYUrssOvi/Zr7Ly0cVZb0QshKD3PdsmPCyJeCkNs+mHzZ0mXntijIRq/hWgI1PT2ezTjc7gAO3hS7du5vV5bYxhtZytuSm1IdGiR5yyWa+8Z2MuiSZM/t1VjvbqZ6fzvT7dVM16NRJHoSSZ9m/klGIhE04I6r6WVo1IrbvGZ7Oou52QoNDz3fTo01HRLGwBGYcAM1tDcIBRseEDB5bhr51wv97xyd380JCZTHihuhMyG87lfjRAwI14VOvXsNx7CWw0RDU+KFt48tWHUCFH7pp1DWsVpjwLNuwDiTFjwJ7T+hGwxGeGbsFoi2EV/2dD2Z6qd332mCuFrdsR6NRmTc6pTk/3NYS0v7gESpU+L7plGFompCFJcKue0KqpCKefJ4jU6wQ/K8N2FnH33gUqlOqtMGsKoGUpUkdahIBhaI0Z+O7MO++kD6YGHorDsx01d7AhzPQbtYjwe7Ok/ppMAZiDHTQ3Uq7Bvbly0ryf18BirabkOxX2K87BnTz+3js9rzXNPBzxljp311IjCj9G5W5qDcO0GPxkOzkwpx46Nd46RGX9TI9+yX6LCsydG+PPdbSs/dlqBX2dedMg7bFBRnj8bV2x6lzWuk+QAivi9OwGscwLeYvs3ASTPgG9I4yTiM8j1e8352GhRv1tH02+UFZqDCp981Akqsix/+G2S5kGf43bZGSOFrOcl1kcypaGLIvNeMurCQP+ZBhXEFVdEHb4P8nFT33dw0KzhqvHuab6g1vMN6p22QkCTecWmLP3+XSMWhrUTMjfz+X2FZ4avSEsslZ8ClRsim7VLvLy/0z/c3+p/vv9Pfbq/0w3SsS/xcSCrwLwsk7B3DgljmWpL4MRrNea83ltg3jF30gAgPKdBYjswUFi/ESCl1y7Jlvrq+AYabCv66ihsXIDILEc77JPjNpYYtgH2g2J9hk0ITvWdY6rgKqNegVxK2rrZcDAjFngzYB4tttsHSRQtLy3er18L1UOxeCM06o69C3Kt22hUi0NWo9EsT+8sS6w3za9hhH7EATTf6tdWpzJ77rYaHtIdkW43+FBWvwP5Aa0QGJIqtEjdvhkV59oaw1nFeJ7GggPkR8gnM5biW/1bQm9lUNxdTXU2G8t+i0XKu5u5Oms9VLRYa0tmQRMCAh5zvxJZduyLB4T8K5jrPADlRYOqeV6QwF4tGpi0b0IAQoWLT2cbwbjJdoomHDHGVm6BPY++ha8zQdwsv84YdRJ1Ln6e6KVZk+LqRn8i5Ef3qEThmh5Rwy3SJSQHUeHi2DNZg2tAi5soSaDYe6OaSuYf6D3XXzVw1CblEX37A07o7PCdoopXUVhDg5YCE3BTpuniOvE5rwROYiu4MQtcW8FX1APvkYj9Pbvy5DRnf1ri6eozZC/m5/k9p3/V5KI49Wfgrd9JL0ejkWS+ezz6cvPG6vxQeCj7uCwxanjn7QPECxS9pdhuU9d4dt3Uinl3sx7fSYZni0eT73Un6L7V1c9ynX1sCOxWMCMdM1t5NcI4MF11Z77+uXkjeD4fntcGoYV36YAi8fKcHkYi5oIKv/KA2lHT4k3vy+gUOGz0orfBd0cepUHxyv3muzYdw/0LYMX9ogpb6Y/Rce/zR5FWWloU/B5i//Dg8X+fi5aN6pT18obD44Ye/3w4h/1BEvK89HfLnD7rmldLR5yoqnf1Jmxbr5xai8v0Lq/Bruw62S/EcRct7ewXpw/abetrEmwSvrU98t8Rj1d8vyklzLJr1d0rD9/YGHJuo267Btun4aMCFQh9cZUVFIqniIVNxTkjQ+KE9/BBcUL9hIH+7udZ//PCD/vPnd/qZM941jUdgQkxTqM8b/nG1/+9e9/5tn9VScxJAc/i7gJNAUv4NIBpESWJ6gvPFP9wPuBIgSIrnybBtYh4zwuCECwFi1X+XscRAfLiUPjmEhp3rO5Yh72Thu+NpojWKLGh2QvgyQvSEi/s9CAtZKxY0il03UTd3DL35z+F5mveNfTxAWvxFV9QfK2yfdSyHbLsurco9ZMe+HoYDiF94cEtgPoCL0gKWW0JbsOxLgJBiAl+KljH26ZPHZSePNl5142mgTSR9PDYnG0yHtI+HQC1djJKup0Pdzsa6mY10NR1pOkhkkVdKzb3S8l4DkkEjnkx+yFRsTmeAxccPMUiU5KsvoMXWiSH/Zo+THUt0BQ7faJG1RJepONTUAOGR0iA36L6zi5qraE4pBEZ/CtAfuzxetE+l9LSJlfZ0eagu7LzfUYtpjN4caQNneD48P2sbDMc8Wa6nA729GOlqmGK+Kx7EqVnGM6lS/lRRowcctvizvOLpGtD2p6Xq8UH2itvtCc8QuL1xRpNHTe3vNSEH7D2Tua/5WrG/zsHXPNYS+5faS+6vYps8BnX3aVA3+kyU8X2mm3Xz4u8cum58BvPS/g+G0q3PQd0pwgajPqieW8q4RSwPtY3ndhi4w2Be8JLiu9R9PtgJMTv+bJPikOP6KdBjA85Ot69pu/pstc915CU5B5/b3wntK+b3XOgLfry3XgJfcAh0dcaiP7B3KzzlsoI8HRV9+D38HPDWSJ/74whf9reDY/YPyavuO+5kSkSeky3sxLEVnxLPnvPA6ziJFG2Bbh8tfnd2gqDlB7ENWHUwn2UNz848ny2dGLY3rDeKbUsixXphx6FKDMMlUB2IxPdL9iz6yAbZbxO/iZ8QJSd//C818DlGMOCsUC3vpPuPGszv9G4y0v/5+y/6t9vv9NNkqhtJ1+ASXAC3oZncj89mi5pED2eOu0j+rEj41GoGQzWsqW3oOWxdp7k4NgV8nmlWKxFO1qO0PQ3R0wMH/WyLT4wa6pisi20DXMIXlLL2lQ0b6rsQsgJixdDtIMiJh0r0a0EHRB1Hu6gQHxKz29j0hSUWudgmc1xpWkEMCAVBrGhuYVsDxXaxsA+0pdrCuyT8GIJuYE0ftuj3mRh37ttM+KxdN+d2mfrqflrO6H4CWdOH9bnebN0zLYoC95pt4mo3RlTWF+wdR6AIi6zUC3Vro+hNi+6PSl9qjF6cjFVv+zSRBBoymU4CGead/b2EuRyLJFDSzWwIHWs2HOgiSf6bNAMeCE4CiSSQFkt2FGBVK/vCxr4g1FBxx/lB1R9bbDYEZfOw73gwqPt3om4TTdcXTNE39GCgR2MZJCptjCpq2GUaVz9YjKjkS5PJwat1L4fiWfGTnkTMlniP+yF3R2W+YA4WDRrpgqTP9Xigd9cXekMCLi3uSLyB1UKosKGBhK8UXwh5ZiTxcEaJ3LyBXWqw2UdMHrMa1At2AJVlxWZN8dsrVY/vs25bEY/Rl//ZeM/PS+KLzCf74CljKLG5beELbSO1X2riRa6W6Odrh/e9TvhU2BTAPkNh/kgI2+e2s8TcbktOrdnXS8Ex2LfOXnC3/DxUXfOnkM9pe6i/8JcOaQ4KDxm+oOxwDBFz6TVMfDkRNittv9E/3Qx477wEvtREVt07zan0S8X10v3k8SreLf0d9ziecKM/oYm+8KecW3bpdhi8d3fvyy2KAKJ+m1Cjc6mo+J6Id3EETg65DU14d9c+mCfrMVWKtliS8HHaY0h9xBltyPlsuJprAv+OHyT/9eZa//79e/31zZU+jAe6Zh9f4AR/ABcAABAASURBVMA/+HfyB5aWjfxHnuPv/Tj5Q5JrTpLGv+1jxG/11MIuw20KGpgGTcN7Hce+OIttUfQu2Y72hbGQUcgoMtOQYwfNfmEoVgXi0hPQNzUKAXKNgk1D/BEHAqphVSgiCrNmAZxJ4zjgHyu4FUNd+wt71iWaQ7OvHH/ouks+D6N1UJ3sEGnXQpwVp8houe7TPKKuYMeaxjyGfRbnufPV9e0WOTp0HMKtyfDVtj3gehNPT96xqDvuJOJjb8FJDcLIYblVVL5dtmfAk2Mg7W3/3jZAQUnesUG9TRr0TSSCnLQx4mGAfgz892cucHaN4nY21Lurqb4D/r9TOVFULe+l+ScJ6uyzN8Ew1SQoEscQSWwqw5lF6wZszjoN4gsE7cGSh2DrjIoIVT6h9KWgKExtL9GFKwfhVnnD76vbfdGjEvs7FcVZZcaNuIVbxrYkQbUwltLdvNF8yQ7nwTBgOLNBrdvLmW54eA95iNc80FMzZ70a5rdRhR0u4sth1dpxUssEmG3xX8YaXzrUW9vbbBf0lW0bNBtErEj65ZCsry98FT7jUkTf6LcZ2J4BtlrbPY+KomJnf0GQGKlfBfSZn4p50/rjMa0rHfOEe9FNeJ5XIP+qdq2HqO38fDgHDq5Kiu+El6LCv3of99OrrtmKOTwEHfiEj75feMvOQd+t52w3zqxP7M8MHTbIZs94rejHONhfUqyVep8K/pxx254mf4zCfDBdelV4ysy+9DieEtNrbMM8VcR1DjD/aorv44eDZQJO3uwPe/qm3Z6B/M5uGS9GENc3EO/5vN9bzhLkd/x8Voi9SKIm+YwA/Ld+xrzv+4fGI84M17X0z/e3+vf37/TX2Uw/jce6HQzl3/zxP/kaiqNaoNEn3sfuVvf6uPikj5zt7vAzR2c4Kic9AsgaGMuW2HB8kY8X/mG2ExyWNci1BRpFcatgehfLjJ4INkvyleq6RH/UrNnHil77cBRYOcAd5Crz2Pmypc+sDE2PgSb0wxXXmYF32a1b1sGqjlXcRuvKhrGN13cjOZFzQwNzkwKqXUGSh9rVN4RXvE3lCRxb8tRWREAcMWGmpzbDzp3Ux2YN/ddYmI3nDbub07rzamp01SCJm9xM4mIMWAw/BAoGyEegJIH8G0E3oyQngW5nE91Mx5qRofCDxr9mqOWSZMSS1+eV6jpB896u8t3FPdXwEitV6IbDxAomZYs+3ZZgQJus99X1QOOrJYZ5YZeRPZSrtj6bh1FfbGlGX/pSvCM2/Lj11CzpaAUW4J7K/WKlOYxzQLa7YEFuSbjdXkw01lKpnavmgT6sVswhjVg3z2bTsKJGSkhiutUyT4Yfxob5Qw8Vf+FXdrWDqutBux8HBtymYNfEPnWs/a7x71r/83be8u12DmJjPWG6KtoYkMPF+5TnUdvhsNHXJF3xorYi4IeA+pmK57ZSrZM+3LdxW55I7dvPqnOQ25wUTRjZ3ojKC13Cf3/MB/oJmwNyi6oj8xttOr/B6/M+4cP+Ps/NZ7WOGB7w8Jj+gaZ/SFXFDfXaoCd8qpceB+8m+kN8zr9Bv5Z75tt727ENmvjBqs7CrqeWbXMQxZD3oHjHKhR53jf0zb1JNRf8mKl4X8r6lZr4AXyjAS/5o3apdP9R+vSrLvhh8bvpQH97d62/3c70y/VI7wfSDT6ucOLzHSz5jobTRaM7fM4J4q42L+rIiYcixJHgMV0DHw1trF/Cz3Fmavh8U+SmTX8Ma7733sL5RSDbRnfRDW4pOI42mdrGStMtUGnoeAP8hAwXppm46RqIojSdhNfi4CwsMvN94CpsTM20KAMIglI/VFBncTwLE/Pp8RAjUusKqOZiQeZOvLoBUTMHa6/mEVPiNa7EZ3rIaY4ot/Y12mHYeqDQY6W029Gv9uvFY9F4xgsf1K4eQhj9YS69W+DZx1Rz06x4eTXs3H0Z5hM37gbSgAXOkIYYGDwrSDxI/vXAGYI3JG9uZ7VuZwMw1pvRQBckgvybQrb1HxzTYsG+WZAQauhd4llCBEmJdU/eDqaglkjcpA7CNq1RwRlF4geDLdagPeEqPolrh4p2YiQZSeVj88Jv0b2K25yO0y1z5BVBJy3EE5ueiSocMLHEvCJ2cj+6I4W+9D2BeoTM//zLvwHkfw7mX+Wseah7nXh8RJKH250vJmo8VFrsDT8AV9z4poZv3pY6HdPvpvgLv6KNuk8FX6DeJ+yI1bQn3mKtK8iKBrJB0Z1KafxKC2OKzXwqfaXDeE1hMZXcGrE9W55LXzdEAkhlOMG3zPU2/CDcRoXN00r9cDPu22LgPs5Gtza8W8bz5iEag6azc/rAPE9WMC936ce024t14ltqV96vV0f0lcR3mJ7tY388hg/6s+6lcbDjTuhnd8d+cRLjZi87hleDLz4Lp3UYc4XpORTzb+VPPAO+p3TgwVMxJ31Q/VZOnIHynX9gWsOD9cF0F58PMtR9p6Sgnn/ZSRKfJK+VwSt/nLPa+Zxz1lLjqtGwWSrN71STBHrDD+1/vrnQv71/q1/8f3meDHWdpBlexsCvsT4f+Ld75s1Cc84Id8iNkNEB3uJrvYl/+0Xj7n0gC/nqps6RRf7nYfFbPxzyEBU13rAh9iILQVzKewvUSmQdgUPG1cWyXXguLItObLQD6zKatYnrNjPN4MwUcdkGrIgTcKUNda5RMPYcmTeYIpus0dqpFQHEtkcG4bop63adaFdvPy3Cgs5dWOdoyjVE6wtNwjSolweEMgTEQ8UtyfLFuyjVdYk+qZnafPsVh1bdfPj8GJ1gW4rtydepoHRb9Aco3tzqgOZQ47IFrCs40PSzRK+tscf5lJjczli39Twba4GZ2nsgEIvZ6d1uGw3pCEPyQ8LwbwMFMJzyULgcDXUzG+kdDxX/hsrlZNT9kWj6WfIYAFoueChJA+yHiBOdNjycVs5yUPdNnKAZiVsxc1VwpW6rDB36dGPIKtpTqlyJK1vYvcJvGZa7AvnnFjo80YUtDdK+jNDxGEjSgATOkAx80gLRgqfpHHihmDrNmOs3F2PdTEcaM7iaDP8grLmfGJ0fGDRTWw24GZllKn5gtTxxMggQGVcK/XF18RdIRSTiU0ENHfjY7oD4JBHh9r7ATmqyNnLbdYVx6oWQv3Ab4jwNTNUmrJO45iSrL23kh7r3yamw/ZeIMe/ZhmTD4/C99NrheduF9/KejFvT99pZ2P7G3lmemj1tIMY317OLXwzOxdmd0CD64Dbxs2wPRd+jsN3YPL5T4Bbb8POlYv4MQXXCp8IuQwc/1Vp/SkzbNup9KviyD85/3tD4OYv3DnA8fbcRIwJTiGINYU6hmH0r32bgK50BHlSvMvKnx5XvbW7ynXGVe3tH/K36AjPgua552BsJWgXE9xzgIOA1qqBK4lMHouoszmrJD+0bxVmNM9Zgcafxcq6fri70bx++03/+cqvvR2Nd0GoIEvDrdMOBY+F/dcAP7e/g71ZNJIGWdLJMWKYxZ4qaVyz3F634QX4COGh4izGCXXEiaewyIAKjoHHJ7cwZNMk2/iE3P+wTyLJ8tc1GlmtFs6HmOh0sRx1i3MRjDeJORlwYRN2KHg6xtjsmP6Yr9sf0W3IqlNIk5sLfmWvB5zB2bODDxGBWPJ3x/YyYapYGf+yywgxYHbGd0GR7lWlZBDULHBHsOnEHIPHS5FnwPg5staXyBy2en1187lDtb99HJ435r7fVloG6uxkTa5UhkkBSJH1oMQY8DnjIZNnVMOnNeKjvZ1PdXs1ITkw1G4/jb/8kbrby15yTpJpLnVI8yFoSGwsSQzaJtabvZBtQdXA974eGBw0GNkZ3cgkHR6xxZ99HtF9A3LDbGx6vhqCAuRFJoBWzuyQCP5CXPIwb1mRAnaS9ZtOB3l5faowg8YBPDKJiXirGQ8FK/FTAA7dG65u9Ve+TUqyBJVUSfKINNOnox3ZHlUVB+0N2VehR5lHSXwjOuthvRiLWl4GYl7Nw1giycZVE/C+HmGKd/zkrLtyfZb8zZpo/ULyLCx4w21F5f79uMCbu052w1/fnrvypdd9re2vTc2b9k/YI4ffc/D6sY9hBjOesaOoD1vsy+92bR+/jvdb13vPMbffMzhAca39Mfobrp5t2Yz8cQ43fDN+DfCXpVIQ9rb+VbzPwdc7AzgPpkY3vZP/DN8fnz4Lv0YPPLt/DjyD3nsdUMZbwlYU712zz8Fh2bXZcPFKt+KKqeCc7HTr73Ur5c8bVYzrDnDnctn64fZlvlkl9VNQqz4XEGFN851SphnddShLnCWnEIYsf/2rAD4f9G0Bv+WHxL7fX+ueH7/WPN1f6ifPaTS1NwMCNJE56ImljNBzXmkj8xG8AcfaYA45qJFAwbgZYG4nzWKaKnqmjiYJZ0O6Sq9YbxTorQ8d0UGKWNq9H+exS5LYu/EGKowZ0oeROaFRswzn1w8UNi6bj6369kxVRdNJVrDK6aiZ7gizm6nj6sazrMKSm+EFnZ0QdbqtYZGwJj1UwpERXput7lBxL+b51f9bFD33xwxEz7GFzwdaMbUyjXakgMFtAdausZ8CMYe16Tt3KgoKuo1Ldop1t34f9FGzZ/iEqHrDhwZga5o/gobk70sRi3ywbz+a2UXMnBtgSNY+HOmjD1gfonNgxhjgz/EegJyzSJQ+X69lY1ySDrqZTXY2mmo4GGvHgSvhJzmrkp4kqdlysI11X6j7wdBX71UmhwtNlyEq9s94n6/YwFP8Eed/osATzjWKrshE/zPmW2g7TbnYRPiwsDPPgm5CEe/cQjpmS/4dqc+yWDJ4S1kwx8znUdySALnh610xIxSArqJjfloSa/KUwGFJTPly6Eai8BsC0irryl4eoCFv6ghwstj+oQOi1sz5AfbdYvyv7Vn9dM+A1Ogfq9syTR5G33IHmTezZFo1RQb92MATGlG8uj0m+mQ0rgMcHeb5yaG53ZM/e5/NF/8U9VfHarK1PzM/OnK0NDsrreCFf23w2Y3/1QS/xnHUMxkGL5xOWvoIecOt5qg7Mn/6MH9Yjz4diL7wWXk/4vHTsERLzFV8jL0mjo1MuT7Thse5n+jl4Yk9fvJn3wGOd2uYcPObv8/XeTGd6eUITxfs2i38SPRTPobYbO8+p4uZQPEscYqXyca3w+QAYOt4peL3XaJR4IjdKy7nGxPf91YX+8dM7/fOHt/r5aqobSZe4GEHjX3INpTmHrQWyOJ7RxmcO/8sDIx/XUBJPCjjxY2SZQoYzqhQYS4grreR4EueRAhFZQTLPNJQ28V5E33aAGLLWdFLPeo3cMJ8h+ke4V3zGjYbZWejNGlGJdps+sszXjWzNhTPXDGxMDNgoff6woD+8nbAckeGGpob5w7C2ICy2KkioU2B6heXwgbBFZF1DBJmWOXQNJXbBddR8y74y8gCyveVY42VTx8yiwN50hNSX0tL8mTju9ExHX535A5PmP6rzwHhiznwx1nZblbXUG8Rg7TeyddeWrlSTrHBEjbq1AAAQAElEQVSiIWFoL34MGOadMBrT8nKcdM1D6GY61JvZSFfjsaY8CQbeIct7xf8lbLmK3yoa+uGgfAtXUAMSt+Z6d1kAHIpdZMoWpsJ1bWZ5i90GlmyQ0K2LxetKxyAjl5KzsCFCsOX94Trh9O4GHBwxt51VcUMxn07+tKb05SSQ4/dD17z/CViztNtoEfMyGQ50cz3VmGRbImVUYVCR7c9W2a5ivlslDp6JL5AMRDyQU6BOmSZolYi1Kx5/x65JX78WnsiU9RSxnNjkm9nvMgPeBGfApp8RZ0Xb/X3VsF9RdMU2in3jzr5eVIzHgHAvcuWekwEbcoZWUe8D1ZNKha9TG7rvipewk3GGb/Gxf9Gm4hn/GISN4TaBaKecoH6El8fwiE3V10usQ72Gdj62FfY74q1q2GxJXLFP4Vd84PFhu5NBq91S7Qp6detO9n1uLJ19r7s91v2Lud9VVBbQPubwBBr2bnMm3O7ZQN/n+qLJVnH7LcErqTiuc/HSoed4EvfKy+Klx2H/fmc6B27z9SA9EKp15+IBd99UWzNATkaJxIOpFZ5p3zfmfUZoYEzFWawFKxI+DfB5TKs5P2Cfa8YP3395f6P/+PmDfp4N5f8DmP3l/9tXo3st9MmoV5rjY45P+zUUfSdiGHBWM8Zoh6AONDz71/D3N1KXxCWAk6CYr9UWoO8XzDi6xJUTEGxfCV80ma6wMVB0Jcu7So8c6KqnPc429HBc+zTNsRiLt9DHJUvM7iJrdq426kQ+Vzr0nshbAzTxXt12diZbNgi26hz1Sz0SP+g3pWhMjY3GXInh8Nzv27tND+yUXm3N9trZ8S7Wdl890xuoV9LjsciIupld9I2KzrKH4QdLtvCcJ5F/yNXuyh7oOBP7hULi1nNmgmpZB1iia7SgEZ7kPyp2zXPidpr0bjbWzWSg2aAmeUQmYz5XO/9EdnopJ38mgwFUPGQagKcmwxupY8N34VeJ/YyErnhcwaPwJm2RtTTdLw0ajIrCrFHqHd0VuR4xwJxKO1cnEhxjad/+A80LGKOBOvteZJ5qv1w0PIxR0ULMV9LFdKrBIPECxZySBFKHts1+E49sOb3PW7iTPAXrAwPyqoP4WA55QklH21Shsd6IyrfLK50Br/9Z+CLjYN9Q2Kb62lF1CR5By9RVZhhfpcR9rD3oBT7R59qvn/3ryoNMbod90klJmQo7hsWYaKPHP9k/drwpuq3rp6GOeGh5enFsO9al6j4L/xgtcW7b1VTr82OilefLZBv42hbs1GrqL4eKl3wd/bjffaXn8Bzse3hcUkVc7v/3g2PoQ6/1wz2ls/BaB/IK4+JZUp2JVziKrZDyvcugDj2QEHu8h1RbTr5VnjwDMf+8xgctXqgHG5QzDYcBrvLZx2eGlh8Cr+skgfjZsK6nF/rw3Y1+vLnSh6uxrhGOOA0NOFT4h/ENJ6iPnBt+DTT6iG4J3EVigQdgxDliFLSGs5QTXpxFoLzLNIGctHE78UkwifgG+DJPNwqgQ+RrBnbBBGVjRcWXEJhZoyEGV6zZheVH0Xe7Z2RP20LPYUg4YFprRP2xC4ZtZwO7HmbDPBhrATbWQyjmDFiK2zeM06B6sGysN1zfcF/aRPLH8gLb702Llf0gMfLegkSxuqAIXM8rH5L1xfKNfx9CO6z40i4Q/Bp1DWscctf5tVejq/4xiaftIRwftafGWFv03BTWOmZ5PfNDNptlTL5SjZVhWWRZEvds0oL6ght+gfMFxrE5w86eeAggR4xV0hjRgEpaLDRm489weTOU3k+H+nAz0o9vZnp3PdH1ZCxyQ6qX92rv7kn8NBGTYgN6w/rR1MgJkQA+5x1K3d1u0Mg3mVF8bKjwT2PiwYg4N62Q5h6Js+3AUGW4PSLsaY/hKTxm3GxNB9cyWkiBE2hO7vAMZnwr5peeeIgKWL7kQb4i1prEWJ2GDlmffltofr+MWFgUjUim3VyNdHU50mictJj/t0T+fsDTtmJEFUOssK7TgHkdcggzBN1A2BVUyp+KQRLGll3o8Bfm2WzrGv1tSXYrpfEu1V4/7uv3hPg8V/+4Olgq1kVnfh6K6ZArr/8h+UMy95HYLaeiwtZtToVO/PT9uUm//oL8C+9FbiwPpsP2OFL03ank7VH5sLYWPDdTb/d3gvtqy6amVuPjNGB8dqm8t5gDz8Pj0LN9YpzpTHfn2p/p/ms095ol1u9UVKy3/hCf+g8xCv1h1uPLLEdFN+eCJq+yeBxHA+NZV/RBqR+1/ab4rBmI+fVLN2cBk6jzCu1zhEV27p/1tigNn30SvNqllvcfNR0O9P3tpf7+03v9eDvT9VgasV6jlTRsfJITZw8nfZb6lXa/rpb6yNnjDucUDfhvxPlhxBlkpCG1pOROiaGQJUxGwgMV60Akf0yttLNmFecYs1itS8NhBrN1XfSQfPiy0MaAko8pPavChlmpPEJ3bQkpfumhIfI+CEmG7e3S830QGHj+aU4STpz5bC1XGSseCdxrkqX5SpPQl1qpm/YUWb1ztY2RxRuOKVNMWSxO1saVdfb/OMix96xDlR/vuw262AmE6BlTbrW1Rkyapda7z+zMV0tNN9j3vtHl/nv1XdbujCw31wMTm+X7154VwygDejrd7wHJc3fymD+6fKzYRbHp80X2EK3ZQYZiVWpIzdx1WFEHTQ+CxwiXCeRSliSRPRgiGoCRgWKKtyuE19Oh3l1NdTsb6+10rClPI9uoIbXjv1vDwydhz91DYYvBe/N6Hzv55H8SFaBbj7EkbJzdcd3wSsdNR9uqD2KQPzYyzAN6iWuL3rxhHxmozi44p+DuYMvwj77lCdNwMzkJZDSsgW8owwkuHpcaMj9pwIMV+9/u5prPYewVMmCer5jPq8uJxiSA5qtf0cxFzohVbDicSRVJ1wGP7ToN8J4CapSHdoAyrbRV2FWYHTSkXbWD8Bn2+5cW0TGIns6GJ+hFwOjxWz0j/EV2CLvzd1KdlakOQqzzNsT6iE/1BNDk5JL91+y105Aifu3Fy8z3dkKC7wFlot0+8CPt+TppLpmfLTuJPusDEGMDtpcyLwVNOtamPuCn7tokdNuokFTcp2KMBa47PiGv3PcZWL+50EaHwHMnbMTH+nXdT9nj8PNq3Y6mLofua8t3ccjumGy37an1CsNzgHmsyW4byw/OW8xVaPcv6Hb9uB5+9q0flhzxVbE/7HMftc7+8L3TAu0i9sJhb/1+E7EU9OVVUvzWk6nO/NjPOU1s/yT0YnScT/JBoLvtEEWpmMNd3bPXd8dwQj2CO/NyLO4z3fwpzCue4zoLesUfNlSMZSdExNWO6Fv1ZWZg8/3YkFjowHmmBRyO4nBeeNcVZ6el/DdBZyxSTQLo+8lA/7y90v96N9F3o1qJnA8/H9awlkbDoZarhe74kmo4S3ACk3M1S9cZUrNe/5oahe8lupD/Z87UovCqnClX1LSUGpL+66bIXRIXh+33h4bno/mG7x5DfJeg3ir2u/bXaSwzW+Tm9+GeNtK1LQxlo4Cje67E62v32mNZAJntW6hhviHohhEegs9q2RNa7GI9aHtyiQ6OW4c6Ln0bj9UoPXc0i9gzUsvSeWilqXnD9b4nj7GgyCOxRSVseQ+FFcOH4NTCXXSL7u77oMGRcprVkcaIHQDkpYu7Mbb66cf+nPxWJ59ZcVw7LvbG0dPnjUGyAVnjxaxx0CHqyKMga4BsE4L9i5MTUx4wQ2725BwzDxoBJ4UuhknXJH9uZhNdQZ0EGuLC/251tbzn3qE3d03iIzmbAe+488OJRwgPK5HQUCqxis2OURePbbdj2+gq+jlacsNQmzWi8hIXQqr84IOKTxM8N5Yp9TyUhnERBcUinqzyw2nJQq1FKEajgSY86L0kVdXQFDDQCs43sR/arR9K4kN/FYB7sLTc6e0BiwqfuNa3z5edgeNz3tsMzxFSbCx8ct9yp+HxMR6TM4vH4j14Mso9sddPHcmfPTGCk31zL4TtKX14bvqgn3OKx81tJYPblKZ1D7D4ttyg1it9u8f56KfXeptlPenHMQSs7Ncf4f08yftCPJvceB8tcyqezX34WXIq+h49Fycjnk2JpM6J8Fj7nZ3AH42Ftp73g6Cfo+0O6HB1tFTs013oCR+6ZfkboC14fVu+ZIyyzsV9tdW3mOd9JNagYMtx7nC7sz3Zzt7s6Y/Nn/gcnPNj8qRehDnSCll1wB5RlNAfsAnl+uLYO1gWh6BaeinKWuhsOLAzcST+6kw3Nj90/1vO1LImelHUKalOGyT4Y6jTxq5OG35jn2OtHHyB9yq8ZadCjLjaQaJuZLkO3mOVdLJc+Kukk+2LrY58fB/u3tchO2J/TFz62aYNcR6D0L0wmof9b9YlEUuGmN/ToQOfhGwbFZLKImhDtsZYpaVa+IoDVMW5SPTrZ7XXwqYD9qnPUEMEI36YfoX9j7OR/npzoX+8mennWa13w6QLfOKCq0j2rMRpSz5PLMmuNPg01ONdZ1rwavuMUjcNR3FxzfAjnnQILCXaWe3jR8OFYoOQF71lDQmGhufZWuZGxONxGoS01SbUO5d+2+DjQndQSlg3q4YzlIEcyVre41t4AxIlbOKyaePqHhB4LNGou3jMXh+jE8WoNp46qQ1Av19rcMm4UXgCoiU8tDkAz1OL3FixH9ykwYnP6v59DcO8Za3lRs2FNr5mJN7rMlxvQuc+qbkhxCWt5da5BtD7h93y/yHOnWNjre0Pgq/LjdyWfWw0TECv8oLs1+yaud8Ln22+NXfZJl/Xxt2cl7Vw1RtprS9MDVOjNWBd7KkPy6JDC6PSXew87owkP6TGkpwEuiAjfTkdaUYSaDYZiecTB7pGdbOQfwuooMKennk8iAev2FaK+6ffjfkWcSmuN1i2AbGprbEXqIkBu1caJD2YRXJysX1ra/s34F03YA8Xv2T1NG5WlbodJl+yoIUtGXhYpjtpPBnrYjLRoBKjtV2jxAMgBbtS2zJ+jCsElWUgeOqwewVzuR/hfVt5pIHFBsb2fw5o8q2cMANek30z1pZ13dXt1vfbHZe4rdf+VCgSRcf9HdbUiM8B5mcU7z/F0+Ll+nA4eY68BqfCrTLyPPvBmOvlannwXlcQ/NkXj/vsRk9q4HgL1g6I2wnnPta6F2T6/Z3Cv2AoX4Xrqvu2UPepOvqaiGMyni0m702+1/IPOBreCxBQiv+yl03XMuuBZX0UfaZ1/s0nV7DNz0Xf36fCDc+D5+UcnOf9y1ifE/9TbQ+N5CFftg897zRBEWzTFO+hRYb6SaW0LzThpfDPSxPxngvRZh868vnceONd0/fNETzFP7d5uD2VntJHYvwFtqd6RnHLvvl23f4CIeZC0aBRA5wAMtJAqkkAGY1fQJivOiWN+UH5BPmItE769Kuuof/7x3f699sb/XU2pp70Fn/fDRV/dmORVvoXNnMOXcs6aen/9RdIHN6TRnwzDCT8LmlTfvDuRFR3rld80AUVvrbN1AAAEABJREFUQQSz4of3PO+oUvCuLVgWx8BgaNDRjoSXdV9W49/9Bai72Na0D8yIl3B7QtsZkdwipEItKyAjrD7M+/le3LR4bUolOuHCnDQdPD/CJqO31RikEz9MRmm9tsIDfAPWqi0+fOI/pTz/9o27mJuIxQ5omrAJW/gib61D3gSkFXQRkExzHZ41X9RQ5mVl4CN8DekTnfu0aB0lHTReBEUHDBQ76k72HAYerF+maGFf+7CvfelRCTGsJ6HwR43/0AqPfnuA+5K+ngcI1WzDlcIKIsmF9c9HuEfW4xF1dta7RjexYlJdi42QNICydcRzSmMcOgl0ORrqejbVGx5S01EK+cDtSAI1vX8SlpDVSapTIkkkEhT04AJQKSDxQpe4GgqR1YVpqbREog6po7lOs88oDW09ly10U3Icm/ohrl4LW37ymiu5HUPNVZzbr1fS//xtzlPSFLGT9bqYzjS7uGBeB/Gl7UapaxwHoZgASzOqGLfiU+WugvfFc+QHjl+QXS+oaFNp/+P2lhcIu/Ow7/Ob5MgMeH9sYWPn/VGwkX4BLjYhO38rrgP1eMogD/qMcaVa3oPP6HHf1Uv24XmLOfHc5K7LOppmiXWnIrc4fs3zVR03eFzjNY+Yt00dbx/b2vNrfV+n8Of3cH6LU+L4XJvzozq/xe76H67X5zt+wRaOsY/4qnlKf96/fZzgw2v6uBnz1X2f+nv0HDzu++u38Np9VaPwHnkkYI/JS969bj1ifVxtP8e1f2yN31F3XlF/jwF/0T6rbsN43f3+4qplhuQdlcPxM8Tv/cKgAq0SZ5ysG9QDDThM1ZhXzVLVcq56MdctP1T/5fZaf7l9q5+vRrrhXDXh9SE1yociiMuSy0de9u/8tzVCh6OmRrpBozqWJtRosgMiWjuzxhHTQWaxRx/XYu2G+CZ2czY7DBJIGBzSIcajr4dR2ljbuB8EFFeBuYJNHCi2SuuaJ5P22dpXCw+DqesUD9vZKFu4b89Jpp61Jvpy3esKxZAS57qgNC6zSU4l5qDIRQDmW2xWHAiXBjL/7djYN/Bua73tvN6mlpn6jOcZdz105bej6MV6A9aFHojbAgcRtYSceInfwTbIM7IdXTs8a8P68y9dX1seLet5jvh69T8D6zEfGie3IytRNLYCFMtZ53h9N18stqjn1dgSnldp2AHzONzULNlQ4+FQwzTkOZY2jmDJ/+h6mnRzNdbbq5muLkYaD6SaB5rmcy3nn9Qs73kMifYpfoPIW8/+vdHFh2GxGfNwzXvDG6hiE1oWSNnGciNkZmhd7KN65sU3kG+m7B2vFFzixQzkWCEeSiRteLavrcwnZs0+7Lt4cYwLbvK7+yzhXCo/hyc88GckgEaDgaq2UbtcxnzZ99rpDlPhv1L+VDY0qLqPGEfugthSANVeiXZ70i8gSPTx0qCL11a8NrtwjJaZHoLX+Bwc8vGQzH2fBPYTWzO21kP+nqar2aNPa3l6q5fpI+auzE08lXci4hnqeTsV/Nxnx0Gueg9kztfaly1YfypKzMf6Ko5tV/hTfRe70u4c2u/v1Halv1PpqX4/x+7UWD7Ljudnv30/XsvlL5e+8Kk8+1cnwuvnvvvY6paYIy7HZsS3nOJA5Lanou9zt01fF/xjse/ds9xbjjMan3F5rJ9d/Rmui2l/Xo/xxfZRyvxXB8ZpWRW6+uAzufT7qP9nNHCfj7vbttjdF65vWfCSlseq7gcQByZDD38cV8HDln88rd+XC15idPb9FL9e53PwlD685m5n6j2UlLhXDEEz1H0iFt4PKmzEnnOdqvxx8meQJP/APJH8SZyXJpybvr+80I+3b/TT26nezYa6HirOTX5ULX34wwHHiPjtnDnJnyVnNdl/9zxF7aNHwP0YfRlnfYvQr7R5toeIiy0hXWnwm+Eeamo1GgMS/RUeXxYdwbbXQ0a2aIgJHSwlXk+C0qt7z0DvLiPRA3+g5Db7ipgmK80Y0ZsFnW0y38WAyDXI2sr1DXyK1dZ311oH4zXxGtlbixMDsvblgy1m8YsQDWveLJZqwYoEYANdgoa1bR1nh9SnsQ+Yc75X2sBCq6aggW+y7+ix9Kyoud+m4xp8Rp0LLO2YdnifzY3kpg+BELwvHzJZr9vDRq9XG5PE7JxCj4+CWY1J7y/CtnWZS9O+xnWvt+nGS9/iuE9b9dsU3tS6Y7B+RaemfnAZ3gy+90ob3y8kpzVBcTlMup0N9HY21uVkvP5NoMSmzBu3+2dhzAHm+ZYO51rfREyx1sDCN42xgrdp6Og8+I4Kf7ahCuerJZmecrVPZ0A3cKsuwu5J2e/PvIhnDR7qbpHl5sQLRfJ0KWx6CrNLbtb5ckGsrmFCmYzGuvCcDUeqEDerJT00gQq9ATlYiq7QGD0+2rBOcT10qY6rDpk/n4x+Hetrw/MN8HRPXiPjWAvP0THdMbn9nYNjfp5b7rEYR/360HFUeZrC/o2j1s/Qx1HfKJzk2bxQrbgVV/FsQ/Xk4vEYdlCo+QLL4l5mbDoRFfdgtOc5sY43BPsX76V96ctJ3N85eLlIXrvnmu8ZHYS8D/Q8n6euRdmXFXutQHFgeN641t62GO69eCvN999DY+CLeKvlUysP9XFI99R+HmtXYdAH1QdK3kPbBvWm6rXb1H5Xrj+mU/jTgmWAvGUJVKc1+GZVZiC+O6iYQp694PfQffOY7NnjeMRhxd6RP2ylaue561jFGaIFSgOSQ4PN+wD2w0EtJ4ASCYCK5M+wXWrK7efkzy/fvdEPN2NdjhMJIsXHh/YF3Prv/vCYy2dSXjXiQYYA/VZhHimIVlh04AxCigBZLtYbxYv5Dcxlu/2r+8uwleEDXI6JaJsNdtvaFi0xcQ07ekcYbZHG47vXyHNZIDF5na6l+wK3YWhocMS1FNwTVmnT0HoDesXM9gasC6aubSNFwm2J3nK6jbUMTwga1jiA3jYrOm1pYdp4PMjdF67pP4/A52eWW/UqaTwcaDIe6YIz4GSYdEGCy3vhQtJkjUb+nzGNu/qI/YapjBpZTT+mFRMRSCslOkzuaKD4G1T+O1QbILN80KgdGVIzMpqOKmLF9YHCoOkP66zzhGSuu9JxcIVG5c922UzShntsDjyTBpk4TMnBxByX9lmKCAGlvwRYdxI2Xyg6CSSKtcF0F9ePwf+20G5yJF2DPkHpDUdyOh5QTgL5/xB2MxvrZjrSlf+w8UDyZvUDTjzktFxKpEUrgqslHohiIBu0sEbExIUusMwmLVvRuhahbyqjRWsZzdalWXMd0xeY7wFXndGGNPSzqdF3z57u+qo133ZtmrVkw/iB1lLl+RDNl8zDwtndnvGESZyOBySBJuGpnS/lpFlFOyJQVTW86DewIGTl4pvLKPXHaYW58bjlV27Bw1FnIM/1y4/Ze8FwT+7zIdjmXDzk75DuXP+fa+8YjvpgvSr2p6BHbU5QnNJHRT/Pgp14vLZ97Kifr+r48ZbH6qcplZNLZ4+PeOCYntz2dRr+OaPyOh7C7zcb3o9G7KtI+PTj244r7LZFz1Bb8T2JG74qWwAXL+rn3ZOO2S2/fniOjeMjqXVcX0tHnsUVDg3IV1cc9y48iF3ZY3W3OQVl751i+3XYdDfWY8HyvVJxAjUeM302vV/q18CrQz0G1LtrjOiRwqA6izKuinsk8awLX/BWBw/TyvYchIImnkWuq6ut+IHvUk7+jEj++Dd9fri+0Ifrid5dDXWRFGerMK6lFUmBpaS7xUJ3nKXmcw7qtiC55MNFHjZJHrIgTQHJAFrSaqc01A2Iiz31qhb1sK1JncbSghARgOvBczFfQAYGyX6hiUNX+ePODpfQs2zfPCS+n4LZubiv/PDfKOw/17LWvONP9JCR18JyRC6FZa0UWCEx3O+KxTAaDnRLYP8NMnvPsHcalOJqAG0YL+Ns5/lI/kH/qmEFlxpAR+gDi0YjdENkw9VCQ9Z7DExH9wsZg2Yho+Y8WbEXTBNU/k2yoEv5vN34lw2wbUHj/5mTnD40/EsISzXJYPVJEi2Dpx0JIYKSkco4GphDQPytvMAMNNwJ/fnOXXBzw1gub1U2jDfSGuhcrGdJbeFqwLJgHrjYpoDnGXcGmQnsF/RTsIL3phjwYDfM28rUjzlnL50I8j8Hu72cxW8D+Y+b1bRr5vdsygU3gMhaJrLfKYYhPut+4VvgUmSmbNMYj/k1YHC7GT71VARra3sC6Liuy0415EVmWuAAW3ytYUVY50tUGQbPgBC0a0FUlevmMaJwT2vBTbnkKUexIl7AJvw04OpiEvPScvO3Hgd7gGkOvQ1b6qa7qHYFB+oVfRu7KrctkAeBncnJ2HX4rf7gDFRoDci6uO612cPa4nTmqC/Wdc//E2SxL04P56BlxIjGFLJTeNPZkZxQ3TOx74I9ZTzc3M8zwHNIB6Wvz6W4ilL8ROXghdjpu6iK/SnUbWynrXmwdIMKtgD2W3llM1DW5hD9vUL180U+ABmxt7Yj2Y11W3tere9ru6Xvi/+XvXddcxtH0jADoA55sF2u6urump7ZefYK9zL2z97tPjvTZacE7vsFABKkKCWVJ6ddpvEhAnFCAAQpEqlMZ4Tm+qg28ht46T3XKhlpQH4VRtd3ybXjPknQx2r8kIl5s9Mjz4Oht5c5mHedm9eCKf6ZTC/Owxmfc+JJ/meM6rPsGfV3KV41Jj8HVG85Qp69lduIxAv8eSylpvVxCVpbEz+GKPu5LLdROgNNW3LpgAv8WtIGRNAL+/FPu7GD/Xqzs//67YP98Xlvv+2j7cyG7o4KQfsA/uQFX/iqrwPxlh6xYuhozpeqF51D7zjnPRstOdDVial+yO2Ya44IBIj6hEyKv+K4JGtVJ961mh5de7nCg0Dqv/rRHN8JT5zpxQ1ITC9gzhdZ6ZuI1jNWpJyVHFV8YvCiOgcH7pniMzrsOryF3GGHv+4PopIGtB5JL4C839nxC+/BvAvzLhiBHf5t6d//47Cv/zb7898WHV8tfv0T/k/b/PnVNl/V/moBXoh/fkGfYXq/Bgn/vuD49X/s+Of/2AFInvBPrLmjkNgIOgBR0LNBJCTfLELOqBhGHpD5yyeTNqE+pGGyfWzMyEBxlQdkWhQVYDqVv8OWFsM1aeW/tI4XO2psELLDxhwx1nMxND8VstGcCOLznGdOfCsXfw3IgkDkxUI8raUlWjlxR2wwNj3DIWV3Fj1Jipe8o9KQtOGzcdtk2uARf4PujpvXp/utfb7fgVv7sNvYnp2MDtsocNEphoA5wb32qvbR0+q54DKMG2dk5eGdbFhvsESjTS1eHG65SCCoVSm8nxNoLbmfiScqOSQ2bwCtWrIUGflrY0eoOlHFEs3IuWpKMSdDYwz5LP7Jru1XFIrHtDBKsx3MJ/0dIN010NM5Gz8JmH9YGIfi542hRKstOhtNm2agKUDOllGPg7KASHYNzgb/qVg/A8y76WKbw+XrwwSZ8sFk8zgv3ra8Ls1WUyexGfAAABAASURBVDtzhDNyiaW7BvJZgmIsySWT7jkwza3m/KVAvKDEGuiWIEg010n2JCjfM461D/UZuC89CWdiv6RYeS7mdjZn8/Vqr31w3ea5M793vwVv9Gnl0LwU9tnkmtyNtXuuw1AVyrNFla+kHqf6P+rT5fnHTn4D8Ne4bCHfUGwh15USU3HX4LrgjTX9+Lleoo3ZElvHJnqq705FE4n03TCfE9WVjeDz3pm9Eg2Ky/wEM7/eW2ovejRjoL95aD2vzWU/RJvHT41NWBwPcxF8kdrbHur37L0/snZneO3smCfzedDmT+SRXmDN8Nkb6LvnOT8cv9omfbVf2Cn4j0939n/+/Xf7jfelO/R1A0hhDrxEfOUt4iubFr4BcYy0MEKZtN69H9pNQeU2mSb4zBmckCWqR6epRSOPma96vclIksiryuZU+hbqqUL9S5f0HnRUC29KTi131mNQATsW7OuvfcllUNAgnbaZwyFBBa+axqxUqaigPnOeysvYBqnIUtkkzoNT5l5UIXnldwdlzzI0/Xqf3pHV9pfo4wP6Lxls4ukbOpFz37EOOtrCFro/JLsloHAP/USwz5uNCVobFb+yTj7veM8u+PVmb7/u9qyfvf2C7CMJCHfQD0Dx9rxFbx0PvLMfWDWsJjaDemBsNCVwPPxpD9AHNo+ilUODPIW2Co5YCIwLrtrArirVXnSVwzOM1Me1eEZ3j7rmWRvNlFttic/IcyzedVwwnD9nJVuCK70atZVzcVMpB/2tH/3Kl/PoWNtcLDAsDwPZFy0lS5NtsRC0LbPBIbJ72GG4Qe6/DraPbP6wGD/e2sf7W7tnse5ZhFsCdLLXlVqBj4pQL6KqmlOlkKcglT9YlWmPIcUELdoWdOlFmz9itLuri1yxSFndIoaTM9DGjoCEeMw/+aYGXJ/45JuB7HD2zZ0sUVQkxDG3OnK6kJFQ4kI+oHqgEhSHJjNsto0b+3R3b5qjgK9A56gTsQtISHkLio1yKAHOHzw9Go1SXBZLoyGyN7ddUDZ2L80GAgZumq8Ne4dHPhcdDyJTGPNR0w0wFYY86GFhEUacKQw7e4MjPKGPwDITDDp3X4q3JJv7zduKLyz1MbdV2/tQPs+AYgiK9ypQbj4gGIr6GPvrTKogoXQr4fb4iGq+llGDYfiEErjXLce1k3XrdmYnL2uen9lZuSlFu+bAgfJY3Ofr6cSTezsavD8bjvkYBsXVDGuM+5Ctgp0/V2b5vJNnaMEUBbOzfnMdrtjGDNaYccxtahsVpaPfEeb3yM7lVF6qvagLqMRfA1s1P7VfUTq5sgTGG6yMfYlKP4GdPcJZjTG3GbZ4kHtcVPzFhR3rbJyC/IzWtvUMN7Z/WI61EVib1hyX1lpj9mxW/VyDZ3fI872KznWFx+Q53SlV4L4QeLbvmZPBhncJ46XfeOnesL3wgV2Cv3/Y2X9+urX/4n3pE/eoGzMTmE5eA1L+ta+HB/vKu8HBNmYdgB5Shz6/DSR8WtBUekBStTLUEnLrci07QVZOqXjjIiYScqG+WDA/1SPMrjBok6JllncdBJT6XgW7UGQMFEQEC4iiwOVS225CQ9QN4LNFrmtTVNA54vWMs8KmDy+jemeUfKBy82BiCjDA1Bs6X741JxvHA2f+wX/Fa0NbOtEtyexx2uNwC+65b9/zfix83EX7yIaPNnh+3e3sN/D77d7+cb+3329v7R8Ff0f2d/h/8n5d8R/w/3Dc2O/Q325u7Xc2hj4DbQp92nX2YdPZPbiLxho72j4+8D7/wIbQF4vpCwP/t8XDvzP1Ua2qeMnlVdcGrHL6yxm1s6TBJ1WgUliWhuplcL2bY5jnNmLm6wWqmBVttGyVz5SHQVntRGma36MwVDt20TZdl5+djJsNwrwhokWTWOCJW5FBaaPfgg246czuWMyfWKifWIz649A7FLoIjv7VM3ZESwKSCbh5aXkXlEo3hp4ZckoesEUzEonHFhwXlwmwj5UeA/knz4sJGNowFOk1c7Kh6SXz0XlVXNciTBSFi16Nng+CTLO3dvQPdQeIbjbM8T0X654PC22k+V2dwfUOeQrJb5A+djUrvOvoD25VxMmYPJAMcpgAfuDyLoeW55wLYiE76QawTsOABeNBpFhzmK+BIZbZq7Tt2iPKQVUkn6jGCZTzifAagYdVFRf7UHyhDRmiuW2w+HRaz5UZMUZYOdTntSiuRlrEjEMzSDA2LR+dX+cB3WoQI5jhFz1+WPQ1dCPsCUdYjHumT+bR3uAIyom+wivC3uDw80c/ohAv7Zhc8MxKsdegdiPbyg80Wl5nzLcZDZseAVlAtxoWJ+syXPK1fASIX+vRyKWBnT8uxj3p0zwnu+JQTleYP9E0DuO1eBpiKYcl2alnuecopnBq8OIS5XUdlGNnPm7lWLGQWX6ms2GuFtcK/nO5nRz0dyIzntmS8Ri3oPn+RZo7oY4k+ITbcISBu5LRfOMi/7XA/KqiuFc5zIz1HC5Rz8tSz/uCA95lVJqXwHxUmPPGofVw4CX7YLfB7Jf9zvS3f/7z44396z7aB94FdpjoGxtbtz7aVzaL/Ne+eJ9IEelmb9bt7XA0028Q+frCx98bZIMgAV94yBFVFRHH0srFywXz0aByEoLEOCVKGNOUuUmkYQvSDdDlAKodLjkHNyA7ci8s14g51Na8iS7BY1F5LAxgqafFZaqEQUV/8BJlsHHGO1nmzcfRc34OjY3yUIo9axHxrCSsjQ2TY3n3hT8eLR6T2UOyw7/1K11sojx8tchP+zdsKW15MdRmz602etj5+Xi7s1/AZ96N//HLR/vXr784/oB3fP5sf/z2yf74/Mn+8cu9/ePjvf3x8db++OXW/gX+C9l//XpvTsULaoP//uWT/fevH+2/f/to//nbL/Z/fP4F+hG/jD+I9U/WmzaJ/sYmkr499MvNxn7hff0X8vsIPvE5F+3SIS1gyD6B2bSDMLmSAxpaHyILkOeC+L2JNI4VOMpmIXctItdJP4OaeSXhSCOxKOFKyXNpExlGrm11mZfvuRn1HPAThYxFrmqJFtQYlUptLAaHNxRF2gy5uRpd5Gwrwy08a8n0B44/wHy63ZoW/O1ua7oQTDvgYBM7H13Az/wOopg4Rxu7o1mLtIkJEyTr4bGExcF52AS8SOZMqSI3mbksq3Qz7zNb6g7aNeua5lCky42hq9z02m81KCj0Z0OMxCQdsDgieeCm0DNe7gme9ZZZuN3vbL/ZsBsbkSULJNQzLz32ldZogTheGI7z0No2vJ0/W8lYOGvwU/EGMxDow8GpCKwNAZEXlxsKb71iRReh9L2WPjcb9WP0O4+jMc9lT20HxmSP9hH9xU39PhU1vzDrr8azaLxYxNWQvb36kfNpu6n5ik7k0cgd2PWHYl0F5jDU/tbQJ0zWVfkw5KfY4/amRTm+Roc6Fz7FnItLVHbCSQ74BXe0Fzs0VvUlqqCigvg5wrCeItf5AqIht5ND8U+EFwVxuEaUyxpcDPeiyki0yDgj9LQo11Nplkgn5Na87hAIkFcu53M437F8MjrGPsKWp6EE6qDXAPNHip7deHx7xOrHVGv+33RknNvg13zkenwcdoVtjns6Gj+/EicqAVJL4Jk+GHmkAngTtHvBhk60r/bhJtofn+7sPz9/tN/5AfAHM7tjwexAhNe7wuF4MP3ql7798xXZQRj6khUC+lKdiC8YfVZ4u5plIyO8b8Y0TYkcuZJGkGN0Ue4yvxMpprd5FXQqU0e293F6e1rJltcef9VznqqfmMg/C1BlptSaNiUieUVRORlkMBSXKXZGjqsYiblJZZ5Ej/A9OOCRCvpCIZQqzaNib6Rs+iQoOD7YRiC5LdikB9vR0R5PbeLdbzf2AWij71dttrDh8/v9vWnzJWNnv93v7fPttkGXN2N4d87fCIqmTZl7Or9n3X7c0gb61cGKX9UGosLftlv7bb+138FvxP7Hzd7+YMPpX8L9DZuNt/af5KJvDf2LfP4A/wH+6bi1P9BFxuClToFTSXlxN1903DDFD8BceoiK7EW1MbaMZEcmSwv9RcAJeLk4ylyDOY8jC4drgNd02bIZyoDn48wadJXBxyo4mbiMGrqKzGUGYtrZtM6zZOJFCyCyIRQcOj8vsKUov8JOicem6sCgiRbVdvh9ghmFkmTiPOVR0BjsM6NvrWxgc6SkdBw7ZHdcCZ+40X1ikX/cb+yWRSw5m6CG2O3USY0fCNLFyAc3sxRtOHpkBtR7BkragwFMpC3gSWsssu9rM+Ubmpo9CgGiFMpNkTkgK6/ZbY8FBg1AOUiX+0jWMy9aw7lt1h+Sx4qk12226oZN4Qdf5z0azO0L2/Zf2QQy2XRmHXTPeftwc2Mfbm/YWZZb4oMMHRMb0Hv+SXIBASXAVnmlkgUCjzQylyPskUNxHgV5aNwaT4UxthGlk2g+BuXvYIzG4fxcV9qo2Tgbr+K85iR9SeiqGKHxvmT0eSzF7/nkq9CYXIah1h9koTDJfmcZ85TfeRjzdh38lHmlvh6HzrUSHXKnIR4yFs4jy88qgjM2OYJkMzuJghlr1V7kCAr4wn1orC2MudOcCLCT+TcdTKlfJ1z0sqmQn9RzBHIO3Dj8+jAlb5MjSIa4zpOoSWbv6wikI0CuLJHzfxnm441Xxv2xzcOrDC8+ei4C52JAtPGAD+hs4VCuTwZxPWSl3jDyHGHNEchhqS/zI/LZFJ2bVnESb8l/LjP149ctvqvotMe3aAXysnjaUzgVTSSP6SfG76yh3CvmqdX7+Fz+s71iBvhcW2H1piZhaXHbSx754tG6UVRRPbul2We75NK30BqUd6ef+B4OPMIdbNN/Nb3c/4MNoH98vDVtAOxwEvTWkNhIOKQvbP4c7MDDxYEAB/TaDDrQp779Q9P0vpZgUnm2znx+whCPipLfedSuQEhU1UuQvVB1deOHuAqAmMfZqT/vMYjNTwO5jow3fNNHj7NyF+TcTx28VStN1RDDHaqGHGCZAupcnMcm+btd7i/HRo/c+xIlOZHkNPrzmtqaW1zZM6uyHCP3RAxKJIiDzvSnTrbpwA/rD8x6si0ytXfI9tjd437PZozed3/ZsRHDxs9vjhsT/Xxzy/neO3693dtHXoZ/AaLCJ3hel+2eORVuofsW5HM/w20yuy/4iE74DP2FXH4Ffyefv7MZVPEP+v0Hmzx/3NyzMXTLhtC947/uP5rj40dmiQB/5XJk8JeAeixMPoXTn5fNnJehZFmrVstN+axdWXNyFVeoZ6zNuUaRvqLKRkoQb8jCmaGSRJBAVLHFj5BUMO/eL1wuiA4DRd1ANzS02XPHjuYdF8T9zcb2eiDhLhK40WnnRRdXIEzEV23NyHhzpYUcNZ0QVb4QQlPECLKhKSMBFmOvRYNnZ+XI9iETNGIAcamLzZRIXtFq1FXSnU1Kvx1kbfSoMd9kMNK8HVCJHrlRaGw0sTL/I9BbGjcb5gXEZhX1yN2oUM+ZvoLaDdSz6WsdAAAQAElEQVSWrsIGp8ZoDUuuTfdMKk5zGaJalF+LKlf3oTREA3Njb3Tk/mx4kLfJwRloxqMP8Tb/N+HVv9YMeXl/rG3YSVFej54HxRnAuCYRHm/kvo1NzHVQPvK5FDlw4lvYmSPM7LzN9ReAvdARLLIGZiB+AMahsayFrtdTNPNGvLbkuEfmtmK01enuNZmNw3TNKmcj91NE4x/5x4Kp36n9Gr2dOYY1iH5NnMEm4gDUhpuUPC/MBVLNgbbLRWWLCy/l1iDCV2Q5w16cF2sOxeuZ5BY6d9O+aw4vSzWO14aGOh+LZBWBSWpBk3m0BnVOp9Sa4/oxjLFYoYvnSDGbLq5mtR45rf54MB//2E585mYY19goN+QZhlzQOpknIdmSzyVZjjHciGle5jUOxcNwLNGG82OzQ7bKSzk/C0prFlvNp56XwGd64AeW18C+waH5e4tu9eylfjSfGZFzmiH5tVCMa33exD7a5Po2jqCbDFSl5l2pZNcgGB3Y9cdbeehzRX1pXTm4rvyahubrU9oMzUFG8lEFnv3j4atps+DTbmO/fdjb3+939oEXdL077ZnHDc+Gh+NX+/qFDSB+WKzNCUN+AF8fkv35cDR+zmz6ebSCqtuEj6jp0PRVcK/TZ5/Egmwq1F5Cwmc+jiW7E5n6dGHnda3Un/hMqSm9BBNkZ1RZGnM7N2Z1MfLPgpnqfN7RemL2ccPnADwTl/QdHtpOaeecpv3q3EXmQ9jQobbCOugGmb75s2OTbgv2vMcK+nbO3+7v7fcGv93s2fjZ2mc2YD5xnn/pzLRJpF8J25H/LdgXbKH+zixKKpsZZC/bjsf9FlvagnTyl53euRVbm0Vb5mxfcAOt8o/kkr8x1Jm+MfQb7+e/7/Ym0DVZqIiroK3FBpkUYk7atSH5Y6i274s+lnXVs+RgKRfTr3pRXWACniwj1dk163JbvKSiFWoLte3UK6SFHrkRsMWMYCxSjS3icy4lUw4CkkGd5UPTGdlI7g2qI1mz3oaexCOeFhzohsvKuMyMTQ6zGxb/h9udfeKCuGVlR90MiRXZ49a3iHSR5dwTL04lHHHaG5ikUVUDTLios0C8OK7RMqyZNU0KJrkOIoDiuaK4qqi/5H+YqTvr1xM8gZ4eRJVbz7hVEPMYZbbl5rQhghAwEGTTM8t+Y4oo8VcdqAJeGWZZHP1DmdZAxa9GsnHOVznl/gK2AqT0G035BAlAptO56elLY59DctlHHiq7gsA47ZqD7kOkanwUc2ySC7GtIECn+tHyHCf752Aprh4qHEyKn28ZkVvNcxXF59q8cLmqLMVvA4xjSFyTT0Mb793w0yW1Mi2tNUx1HiG1aA45zbX5rumwFq/IUtfxWnOfCyuTW0j2jX4/yXpJoirHKPPmSfWY/sThOxNcf04icznitYareRdeK77G7fcXPh/PUb+uyueL1uGyXfmsk908WWTLPtzLLvSb+8pxH+VLnxpPYf38mF8HnKdYpcSrrOdF+xm0hlqiYUlYZNK9FErIq4nm6hJSOlriB4pL6JELvjZKz+14JJJ+LYx48jlFx4bPCD3HVKi/S/kv6RRffu8JkWerLkbrYoNNNJoDAp93ghWq/DWWa6B+AkGXYM31UWP2F6/N5tplEei52goVvxYah/ISMm9GipxzA9GBxHQEKiFCjfecQH4b1k3XH3gXSvb59sb++PzB/vXbL/Zh39kN+WyB/wAcWoqI40AcLn2z7dY22840B95Grnwic53hKqSlKMEGEb7Ck6dd6SAneHQQI4JSvL/S1jePWATmj+edhEIxFFGzQLHcDnkvSA5NjCxDZyPD6DcJdMaUcU1nOU2scUIXydljQiWpup5Gvfe6MQqKsz5/NBL+B6BfpxO0kaZ+1G/gTTUQsyO/zqKnrE0fnZMNGzyBjZ4INscvtj8+mL6Z85FzoV+x+v1+b//4yMYJ9Hc29H5jE+UTGz4fCKbNPf3qljZ8hF000wbNnnyFDRQRvZsj0q4y8SMSU84gGJHelSOJD6iyo5k2kRyYOiWe+lNMUeVwi0wbQ9qIEj4y7k+M+TP5VkRszpbEiynx6XY0qe2WjtrzHOOYnuU2wBJ/PtRFzVKoZ8sUgLnIGxfM/oxPXPTtXMm8xaWEZTfqte3CNBHPwFGgL234tJDPHGOM81z1oQeM8mWpOrfVt2D+h8foWimMwKOWOla3JqgWEZ8PbP6YfWB3UX8PSH/4St8EYj+IxZqALj+MtRAcRx6IEssRmQIriGhBkfra64usJaOeESgelj2QjZpVr7YQVJU+fIMGXlTiCvkswfUze5oupnfvVX7KUzGTn7PkO/iaR9lqfjQXe5gdF2B042T6RpRYnQPlGDAW9eCLVWTeIhoB8uol0p8NMM6YSrB8ZNplfTQ+IK0cWh2nMOZG/jIKMIGbkuFnTzgCvj5f+Du9EKPqle9q1LhPpOYfLzkpneMBydiIS2yeZN01dbjG+Km2jNdaLMVhDMPCfwqvmG0fj/DBE7JXPQJ9aH6vgfnReV0r+TuvMTmTq+H80/zeeYbAGmYdi7kITYJw0eissp2nqVFs7jVZM8x7bq6suQ75wOivAZHbvF6Dp4tXL6+R93NjXh70T+33MAO6Dq9BHdOST9WJBl6ApzC/B/hne3xZ3ohnVx6eBz5L4zgnw/zdFc9V429xkuURSQuaVxT1IfNKxbcIOgHq355wtM8jV7grl+DPlJF1lWEWiVABSwkFEH/u1Yu6ngA6NhD0A2998+eeZ/y/61e/Pt3b39gwuCPuRpCTPVg6JnvgMyfxEKV0D/RD07WwZthG3uwlk94VkVrw50r1SJsy6OHnReYtql4y52Hkn6Ke1V2SK+TKgzRoq+EpwbdlzGGQFpHHRDhQBqKxIlosspsqCMT1LllSIjA9YLpUO5HPAMUHB7SJ+TmAIy9jGfU5pYyDeBHUzZLIS1re/DnY5niwHdjawW66ZJ8w+nyzsd/Y8PnHL7ds6N3bPz/e2q9s/PivdDFB2mjRN2/0h70FbfhU7Mx8w4cwTiNtYQvtTpCQNIW8/H1J70yN2DR61o8JyCNugmLuCe5ArrwGYOO/QobcN4UKxRzuYjle1F6jJAelvg4Ycz7z7uBa/ppkqi2xh4SqrKXoEycAMpgt8gjT5IRp3nRRLcFPoccbT7DscsfZM/PFyAldOM3e0k8sJSh6Z52vPqJZelrX8UmjIcj2wAUiOuCYe1VbdnZE4Ixhab64tdj1R6Hv2P78wBbkh9uN3e425r/2xIXSkVFkp9wcRKKzYMbN1jyG6YiqhIHBy/xlGQ9f89oBlrBngYjvaehv9CTagtGWLMPct1dIBRAFYudAfFWhu4m94qkfzcyBsWXkseli3zKkHTe1DXMRyNEmMP8wscmhSAJCBYd8m0LifoaglFCSyLTLeSMvYieaBzF+fsh9oBIWBHxyjCJ4EiFIyS34vJrno7gtjA+EwNyvhWErn+fBzh51fs4afENFsMgcNmBe7YWPQMxgTR+P8PZGR1Be14C8wgw0/Z4WLNqPemj9zlHHOp+P2q76J9MTx8g8T3Fi8lPw3c1AiMZ5vR5+ueH7KLXXP7Tm1UulnpMEA0iUMjR/IEZjXn0OGbfbL1BEfA6ZwxaPDulrgvBXlc5zPTeeJflV4d/I2O/r7TPbGv4ZuWleltzD6UVjVx1cX4EYa2HY2hVHXuPJeFwwXnNMf9jZvvyv6eX/15sb+4/ffrW/39/aB/LYEFcv6Pz817T58+Vw4AfED/aVuT0AyuRtYNJWA38ZJN4rkr+PHtV0SOXghUTvPw4EcnsUMsB2DJTfNwg1vHvX9xSPi33W0T+5VFfEHqLP7hI7GLrTcWoHCfbaEsqQkWKIZiiQQIsOewgO1FMrBDm0TgINaR+oZB94hu+EzZbPky1aCjoNLDLp+Zs1R9M7acc76Q1q/V2fX/Yb0zd8fufc/Sbc7u3TbWcfOzNea012etfVZo82VbTJonNeId3GzN+Jt1ABV95AbABiiifTUI33yNnNNMkxohb0u1/++2C022A+KTmOzyRzZWxEaoxCengwE7RZdISfQaGJ+FjhZF8wUfemSEu44PfiKiVyJcaLiUlf8JV+Kc/WtNX7/KN02iomPH15O1PM/TSqOsoRpsoqrRdhpqp1ukWFMY7Cjj5qnUL6LM2LLXsTB2bU0eakpgYH55GzmHxF+CYQHhStVd3c2Psx3wTiavhwuzX9Yej7m73tULApzgfkkQA4MM6Yk/AbKKG9JVmMsTZdpgoPfuIcfTMHV/gShrkiHW9rk0G8IJsTEEhxJMeNAFVQKGRt8RiDsW9tGRvO7Bsnz1Hn8Ugi3FeMK9oYvm07sz2TtPe/AYQzQXpPBJ7SCyQ4oUWmZGUriEf8JiVwQiag18BtTMi3M7OTk4WoFvlWvfggBWMU0fkSxL8UAmtnEXSgvt8SdHmmcA1oUZzRXhT7+Yh8oL0iSKDOE6wXzakzs8rX6kz2Ws23iFvHvZqerDfj3BhHBOeKLoD3jHN5r5f7/DEFfs1Xut59laX3scrypY107l465s944wywYOx6BHxWgWvW3uDQ+vRuGEogN5sdochkJ9gPcPg4fH4ZtI/vESrbMwjIM4znxinsjQ6NZy08JV447Qootvt955XGcQ3mw5XvXKZ2Pv+Rz9TrYRYV4sUQiCRAvIiPPL93PPXvYjJ9ayQevtrHbbR/frqx//7bR/udH4LfYV0z4ZHftPnz5+HB/qRxENAfUnmH0EsEeesTBhXR89N+gjtg5/JCIa4cZFwvhq85de3FavATM1iSR9MWq32eEcrEGLF3beyjaJ+B7JK/9yhMUg5iwMhrBiJ22U9jGxvIvKNMpWvRE0e2xUSsJAtQH8SoGuahvktGBpA3fQ5s+CQ2ZxLn6+ibdfp21sfNxj7uNvZ5t7fPbPh8vr21zzc7/6aPzqd+vWvPOd6T2BboGz97+tkAbfgI4oVtMhM6aEQvjEkj9IYoyqHoXXxo2BGnI02WhTnEO3jzjsswvVPwTq4NxuTUI7iX68g7nyz6LjzdoKcgGtISj2hW6JQOlnV50qVrMQtAUwm9LpLnWHNdQ3PuJMf4l+yzPo8rYZPbsr8MbJlk7ZpWuxyjtjQPYyy11Lu0stNXXfxELvToehk20Lib5ll29FWPo5m3OtpANos4MiYg26rHg+0A1eZUC0oXgXBH5RtA3ARv2YXd6oKUqXYo2QG3ujvCPPkwc+V1jV+pC3NFBPIofN5AyG3VeUarlyjmpagltDY9cS7D/Mamm1Dva0vBchRxxs1OLdeLQZiIKVbnXhtBuui4d/ATAuMnBRtHh13QZGFrQDkgoiTfzHIZQXrmRjrYIjfPx/DB+AlFkVo0IZTPHI16DZvPx3HywOYhqUIJ0DOPstP8COKL6hJ5ls7nmhw4XbYKT+lN8Ru/0PAje/TzmMd8HMUrueWYK52fYNb253P4hBjfi0s71rU5y6eFDYvrfASd+/eNxBp9+mu5DQAAEABJREFUBI/df2bXwvnZOK/J99SSx6y/0LiJr2jEr8bmc1fy0v35FfBqyTeB9bniny+vkP9T4z79c60Z2Ao28CzymrAnrH/dX8Mr53U+vvGS/XwY+duLH/E0N/qo1/xaistVRXGvcbjW3mOzWRSinY7vnMx+3ONJ8/cNpyPwHBtBx2dTZ1/YVDjY9vjV9CtDf3z6aP/6eGv6o8DaHIjcY/UrXwfs/zwc7c/jAST7yiPggbf9ZEYUbZAQTQ1vI3N9KhstR71KTIEdjqozWDdi6G5qR8y5zP2Qi7oOR1HjTc7F9J3fQclDugL9YLvXeyDwz2jk/s0f2cPnorGUZKxSaVLOCzYh9368ckGjU59dftfxTTH0lGoKS1FcAZYy3npKIhhLq3evHPhg8SHZ5uGBDZojmz+d3XP9adPnNzZ8ftPGz/2Nif/bfm+/bLfoIzC7ZZJ2bCJtOH+bo3GuzfZQQV9+EPZmbCoZoxqBmwaSZXlysaqFAMTT5oy4KmWGsls0e1gChg9APhNge1QiHcqCY6GcUt9Uyomgx1a8CC1KalBYyEJhEZaklfglJCZsqm+yUUavAU6oTcAQNMpzQK3SDr/lpZtC2qmkbUlbT2CV6yXXz31W5rWIUs16An2VFBnEF4Coplp2LSRv25XPcy0tQKg+Hbk5xixtyKTUXEYaTQstQ7xgkzgKoBUhKk2HVjc7QX/r5sM+2t1+azf7je130dgc97PO0mYeSpIaJH60FAKIEywfzmpWs6rXys0ar5PXS5VOepa7zdh0Ye91U8noBHU2GruWlb23c37+x6Bpa060+XPgZkPTM+7o/2YT7Ybd5i4YsuLsdyjLNzsZA+XWlzkZXjhoi0f9xJK8jxx72l8NGGBa0Hy0KKcKrUHFNz/LHRtBgOsxCC7L/erekNgIFHo//49280yDSC5XIF7fXbDIg1y09ghtg/uh5qkVfQ/8OIa4OL5Rv3408nlvWJ/9ectzY2o9Ak8q3z0stkPi2spNH/9UhUICQKGxuuRY0ddcmPVn5cg2hk2BmeficrNHeSNuiNi9K5CM2aO5B7Nn2kSfN6bA3g1IJJg9c1yX/e0NDo2hdtPyVTbQOHAwkwbttyzq+yWQc9aYn4scqdbT3BS7atZS+VyDtXFbu2viyzb7dpCV4DkK41cveoa7Bi+V0DgnLxXx2jhp+OHH456J+5Twxezwp8Xjn3YTDvb7hzv748O9/c6S1bd/FCdRHY4P9j9fvvrGz58I/Ne/uN8lfy7GGJtcEk/6hKRxgMPU0pE3Cn8VocXGi39BwHXZ1t/zUFVq0mGX1oK+cFENoSOKRyamnllbIMLGTU15CK2szaFYDUQ65cbLH4QecKR4PFEZel8wvd4LXJhGvdqAgkWuYYaiWdSVFPCN9sXsANIXi+mr6X/02iK/7Tq732zt825jn2939pugb/5s9vYLuluezzZmbOYkzg5vv7ynmKDvPbFxF3kr7phX86yM8w6wHwpzpzmZoNpiFBvALpTo1hrdOchpSSf5kfzZU/QNny7W3sw6vYDOIK18piiRRaaKsSXdBDR0clvIGrEPRvyzsMZ5cTQdnpeA+tqifuYgRrNMac1LnYlCIdogsGHC6nIa6RDBF1Ru4XZ2PrOOGwWm4iHGCh7hgsuV/PwrZywUpwTQZZC4SWXkxZmDkis3JkXMYyFRXnKNi0xFljfM0x0bP7cONoG48Da+KOWVrD8kS4L8/CJTBtIVlKYTr4qcvPrCRvicD501/KRFg5LNit81JGlACw5KSXmIGuNK6p+Oemx1jzj6N51yt35TYfw7bjwd+iBgC6EogmB5kwbWb4Ssjx74SZcMRnIcvlnpmYvzGNMKGptQRc5r5BIkH6eGptZVqPOguWhg8FfFeWHjnv79XDVxtQ6GZuzyC9cg6AZuLaNz7/2orxVYG/caO53X58EXwjVdfne29dr2eSJ7b78zSjovUjQ2BXL6BqfW+1GHC7ikWzDnAV5SJf2eYCUve4Mj0td7wusP+do18pyMAs8EZtFDBOoWNPPcZ7Waf00wft0n54PXXM1lP1r7KWMM/hzR8SzxSmCSlddV8HNY8zFyuw7WHG2/jfhNWD1f1Y70nFV55VR50WG9pgPvMH+yP/C/tmGTQd/++cenvf39487ueIdiWvyxVPTAw+7/V37166tF+xo3bClseYrTm1KGYvN4y2shtV4geNZOQHLDEim1OCS8bmXVRIoimV6nYAbb1mKRpy/1UzeaiODP53p+FT8B4yBBlSG+90VgfdkhZ0cDoeoB8pMHAoo4LHJRPxXuXwxyv2ZJZpKJCvCJOcysZhcOmXwjsxqNGebcRLB5ONiW99Q9JnnzJ9pnfgj/ab+xT7utfdpu7eM2Om64X+/JU7/mFTWJ8Eam9exEYnTA33GhakMoKUPnBHsauNHwGFAXtNWSrNXjTpw8ftVqZ8iq9IaFWiMkH1s5y7oZJOpTpqQjlkBsa3/CY3Yie4rgpeI8pe+LPo/OwNz7ksOyTqf6FNMZmbZyn74Bw2qrNEutnMPo1NiYyajaC3Q5vRMHXVjKJyk2O6IJiM2GHUSXgxajrKBcXMbutnY89fVAY5fU2CXNy89s15nd3W7t4/2tfbi7tZubvW03seSfuNEkbibEUgF04EU34965x6tLQ6shK1VMoUaV/DFU2/M0Mo6s9dgE1M3w8KCx6eybj3fLTX8Xtxa50Qghu6yryyBDoeucnm51KTcf48XQR36SggHz4HepSvMnFopcnjoWXxvEnNMc9fn14+Nb6IN8WulyjI6HfnMYh+b4GuDCBUetvtbAJx/7Fy1agM9BTubqcWe376PW9NRM4bXOK6r4W9Nr5v+S7TAOxjnwE6Yu1IlwVWOp39bRr7EaHurt1mAFv9THt5atSPvZJt96jEv9P3tQ7yZA5CU4DtlorEOjMKMsTmyL+q9DLly34xzNpiMac3Yd/AEMv1ej9rRDY1yLp/VwpZc2mHBZm5M+12x8QcCzuxoBj0vlqTrFXYuTPnxdUs0VrKEas2ezoT/+ySbQ/9o2Huxv9zf29w876Nb4mbc/q3kEnvf5Obf9L5sRbE3YgfeAg23xjpa6SA+b0TbR5Dm5d6iR/Ckuc242bfN64fsMuMlytBs5efV4nQOu/romf9kSEmtxVQLPZojeaXhZG3VF5nKXYkewac+NDAUFi1zq87tkLeSRexaHrZQjgdOcNTr0bk8+pm/8PHyxDeiOX2zbPdgtS/J+29lnTspnbfzwPvppv7UPbPzcE2pHxK2Af6zvs5yryMaYCeg6bhzbLedJ56tzgVlHx+JpelHbGWYwOkOFDecSpilyuoTGdMYqWhYt+yeuxRHZUnMjPHCOjoDXUhOGFLPZrFZPwky82FSkGRJtuQvGTYX5s1fFYmKXhaSYDWC4Rm0OzzdbXKx9jG5BoIFGTnttl8XquszLp6KIM2HtZGZay3acQOm0AETPYOz6jIGZ1nIdY44vU8UVcp6SJIx0o5JNYoFJJviFz0Ujmr8FxDKjrZsEg/cAG/K440L7dLu3j7c7u7/Z2H6zzX2zGN0WH92c3AHZKa/e5iAweUmqvERbSCZIpvxqP2pXVH1tL9JFI8Y5GI8nrHeZ8oLhrpz0rSauNDZbPVOmwbYssg61rIIqeJWgaoYgL9kIZmwcFEZyu+5QbrrhrvHKuSjLU2uPwZyInqCYe18sgDSD5Nkk+lgCc5H7ytLn1Iqtb+C0yOvJ2IxKV4El+JxULvv6vXB5bi87PkWreTbmej18Ho05awB7VQyd04uIRLwC7XWC56uVpbGfky0l4WPWuFwp5hQay48IH/KlinvGJfVcV+dyMldzI9rt+aF5VVnsg1M26fNbtK8axdOMv/kYv8W80ufTZuvpXlpjT/f+i3hevjcsTIJO5HoEi3x+vTKi/ThHfUZZQ5v3gSdPAP3ofjT317XzHMzjXWqrH+nr54n4Swh6SEwHft79J6vrYPf7aP/87ZP9/XZvH8rjnZaEoDgHKuErz7xfmbMDL1+p2xBFQIlM7wnGM7NyoClhwYoLRK8hFURVkbNiCeLPQfpUHMS7He9kK3p103klP8E8ZuZGm3l71FRuyWIqo0Xx8DiJhVg8Plh8+Opba9vuYOzz2Edt+txs7bf7nelXvj7ttnnjB4dbkDd+zDYEibQHcJ4iZ1booCqoDTGsS9Q000mLmfW6o65fmpBcDvVk0gfakyKXKnSX2oDmdqJPuhraI4/oTNFiyGegNeC0lmaOOTQKc0KU8xwnRmcEGrsgdY0h/jHIttqs4WXb2ql9PXQa5mijcCoorUT8pF/0+h08yfP06wSwy1tOn6ZcGE8fDq6THShO+taPYmRUG1FsWEzJkbXTWvlPJUOrJFpITmFQium4nkb/wU6qCm5adO12iR0+2RxoZarcZJjz9A0Xdk91Yd0h+sSV9oEr8m6/t5tN5CI1C2ySyEszFIhjuvlphQp2+QhFrb5189ImzwBiVf4I32PU05cozeK5hnTW8+HUM2jNeT9xSbQABUbDYDxwfvIYsFjGITWEFoWLIWxs+OmVrDSOyBoI0pnxoAKksPaIyEG0gdoTD5+DC77KxxhvNdGYB2gwVeFUggZikbs9vPqaAJ1KZE67gtD0ZasPXSgtsqP6zVyuve/rTnh2pFas54AQL16uzefFEygBAzRoLT4RuH/3RefiZBDMR5ZlZj5PWfcj1BrfHC88LoU3r8bANDWno+CZHPHM+xCzFs/s8x24h3eQw/oUXtbS71uE1By8JujiqvKauTwn9lWDKMa6N16D4ubfop77Vd1IebAYG983xy0nxMjz4DkYugb2Ix+dj/VdjzAaz9+d6Qh68Tdt6RzsZhvt1w939s/ffrFfbjemP30hNeYWeUw98AIgfDXLHl2EboDefDpLR2JiZ/7tE6MPrfFkAfHax+Nk/goyPO3q75HqWkLsslY/52Uj6Hk5G+uNSpIC8jdjNKxVE4q4JWPMkZNeMfVDWfEZxMnMk2pFbx2HTHnXNPLc8EP3nT3YLd18YvNH3/T5xDn5zMaP+I9s1EmHyvYE0vspr2Qanf9x5w0TvqEVQcd5EnzsSecqzzEqFzklhhf683alxDHfCOpcvVTJtMpbK8k39CdEaAZdMviaa+RdOQM5QeSzBFRnSvR0XXmE9fVH6yIlAc3zA5S51nyP0IBPsCXitq4pt9VX4eQrKizxktFF9iPCEo94op+33YfKYzllK4BNgDRBhxvgpX204yS7PSrk1EMZbJA8FGg+hjkrfmobc5GAqIAKD2JTi5+inDoWnL5pg0kpkhfWCbk6nVcdczHqPDbVkK94XCAsGwNdAfkgpOCvrAGFKZLRCLRY0uZyk16xSE1+xtpJoFLnuUlEoMUqYGrs+dgdlS7Gj/d7u+UuuUfZcbFG4gs9O+qJdv7mCH3RT1sUR23dVPSNI91URfM5OPIAcWRcZmr3GAo+B/CJc8G1ZALN9YVB9jipT9Zaf/0AABAASURBVFhfw8qPXohx5GatkRvRI7OwoR2tw94Onem34RJOakIsdmabjVkU8A4IN3h1MWZ/KIUY2ETLFD2sVbnpwM/PB/M2UilGBNgBBAiKA61x1HY9sgAo3p+Riflx9Fo5DsBItgOIaQ0CHi1oTspERyxXQod44hG2dnMe9XXF56pxoY8mZZvwxawv9JuQeX7PSiL5OQ3EWAPMSkmFTkmN4XM2Vf0lW5fWieaqTop4h85tFX7n1MfDGCq1+aLQEmpwaa4Ic77M4y7MoWILF4K8oGohgReM/jPUOANhZP0+Vpvn5FVf6Tk7yZ8Cxa1+LV9llUr3o6COaS19yrh17QqP+3JDoTxu9/YW6/Kf5hXm9zabH7rXtJjrX6e99lw/1e581t3kOj9v9200oTwbj+NOSA724W5jf/t8Z3/8/tk+7PZlI8H87Eae0b8+PNifvAgczHgt6OzAQ/iB03rEW3s+PfL8XgqDveoQWegAU8PM9O5QIX0FVnjkur4LKF6rr/w5qjct+eQoai1Yku+C1EXZT72LQwTR+5JAqykXglQrfBkQcydboSpGmk2Upzj61QsfThuw5d3qdmv2gV2eTzD+rZ/t1vRbKIhsZ+YbP1tc6+YP5v6FhC29brto224LOvOJ1+QDvQ2pmyN7ArjSE/3mt03spIW0RakLrUy8XgbpxwpioWp36B30saXPJXTopjDeNwuI1Tlo49+BHIPxIN8KLKgIzaDDR8s42jLo7KEht5BUpqIZMZOFurU7y6PgmtEs55du2kpAssKq6dFr2xuqZgK9sLuIhLW5MYATmHVHYp2Dp4BegQ0P4MFoQymuqxQpbW3IiGsxyqrtnOq0ZQ/NnZBbY80AaMz91EZMvzlXWS1Bm1aydVBpLqufU5w0H4yQJg0fLTFhfc6QTgqLKbGYHOIruJxi19mmM7SAvjSaG660D7vOPt7v7I5dWd8AQhG0TU72uqR7TwoH71t07LG2RP1ixOZIYslB1ih6zAVYIhqbQhmeiFcReQaZYU0CRb7U7tExfHqSD33AKb55FDxwD0QJXGyBcW/Sjg+xrdSmP3Bt5Tgks8CEdGw9b3AI+Gthb9kN6ugjLCAynxWj3vJBPN1gBYVSLIHQ9G8DohmRO+uiaISP8EJnkU8UOGQd9gXMpTnMv9EUzNDZYNsxzgH4dw0UL6CPQiOvNpJLbzrIX3lHem8Ronl/weyExhgt6zt0DaKZdEJwm4jdMqIt/wvIQ/W18QiwLdRHRRdjmcsprXrR1lc84ZpymmO06b9AHxWKdw5uY8QjuvrJiLTWF/nII2dgRBsR2jA6d21bfHa0idMZma6ftZCdwodmHtbwdqbvRTkdBHCNS7WVXyCogw93p2aszwLNVYE2UvPcvn0dao4vQDX2PG4bxpllkXZBRNeA0zfqPAf0ZsiMVqYBziE/eIjrXUZ7oChCA8UWWtkqnpiEoc45rOGDGTnFq2DXHtG4f70efMBmF8dgbkQiA7U3OnKfgX4fg3IMZozD/MiezrpMOrVEBfHCU3n5tXgslmyrjfgWVT6nrc1L8+rruwLPgv0EY/bXzI28rrGXrXyuAvd4fVZdA39IvKqTn8ZrZ0DnUPcD0cFHAoHnU2sQnLd8z+A8BtaclaPnIVXfpuF25JJArc/xDjv9seAbO9ivNzv7G5tAv+7MeL3BIhd1hZn9778P9ueXBzvwfHA46j0i8hYhqndOrYKjv6eIk6f8NnS44UNNfIS3guRUVi2ylWz6Ila/QmmeIaPfRVvyOBNgUVxzaJW6jidtNeieKRHHLJfRqy8w5oORW+RKr4ojkunv9GjjJ6YH28Zk97x3fths7RM/af/EbtAd7yH3xNOve+3oRees3fjpCBsLIE2Jpmdtn24Z+BrpNMXFRm+FOWflmjijRTEl7ltFk0YVehe1EQkWkThYK1FQW5Qux7GTirePzAE8AbJv4dUugFC6AZVbzgazpUJeg1h8hQuJRC7OttVogwGFcZxmd07eBrrAq48L6qlKI28k+qPFV6HxVb/CKFLwCs3GkeUm5EWS7Tpk2EidBZN6XETYTDQ5hvrLNgSgaM0djzAU8YKa/v6ObE6lF2qcTHNH+i8DvZcqFHUVgZzOK+UIuMAMJC6QEdjilhdr4rQD4ulU77pod1yg9+yU393s7WYT3dO4gCM3Xs0Q3qVo/hgxcuegB6CNIoIWm5H0sD0DbGG0BW2U6CbUcwZ8nCuo4hGSEvMNmjHQoFQGStGFp4UtGtCa39U0WkDxXKGRCQnqF0PZISKV5B88crsWiiFUv8CNrvKntOOlIsOY8VN9kXAug8NW5RXseYf8hRolmM+KlSMTRKGMLVhkHDYFMnvm0eZQw81loeRwTVfuE0ePGlM0zOSSjZbXcfL1eMqxghAufwWqZewgtpVx6HpZBda/rsPVUPxrQV6rcsHO8/f4EfYpMPzMr5eQoMDnZkaDWbYxe3PqwzPzPJ/LB+IsYRp3aR5t0n9o4pz6ms/RVG7u31G/BKKZ9xHMVlP5/AjomMNoRr2MDt0U0T81uhO5vYr8Um5Vp1wCIwhm1DacQ+mDmbfnfMRyDUJrx/20i3jN0MVR1sWRh/O+aw62cFRdm9+C2YuKap9rqTrvGdcECM/dV3W7qzrMzhcNuuK8lRl9hxlchk+wyBxn2IVD+UgdqK5BxP4qkOdV9sTP+STGsRbGqKcIQxwjzvOhMbx0zKV4Vo5W5yISaGXP4xPzpbklMnF77lRJ4FwZGiGg0mc2jyTlB57J55EHczQU97P8/J+btiFGx3vIvj/YPR/0v9/s7PfbvX3YmvHzXawMqdnXY7I/Dw/2FegHwClFl/cJPf4Q2keQHH31xM/QKyeJslY1frxXZT94lPJpkXUk7ePDwKnac17tAnfyijyK7FGimBXFmPEZCN6n5SOHzbxHT8xlgqvI45BBwi8xty3M2+oHC80LnprFyMZbTAeL6Yvp1772yO87s0+7jX3ag7i1j+AeN23+cGr8mzKKJKitZSAeE/PXRGdKVRSRnAx0MeYf9sIXC3c50hDonlPGudR4kZ2WEvBU4RJpI3OnvlzQVt6BBLISBerHX/DFF4NGjdSLzJSbuS12oq5pemon/BxffBZIxxkU8hyqw8QkZdqaK7srINPWveVr8JbSZx4SjpwsfVDIRSbGIhrADqFVtD6reEVkuJnMaia3LAn1KVQD8QmdqMvUvzNjpd8DFXKeWS77Ckm0uTOAeA9Aev3iU4Xasp1D8gojSOW1HgTZc89hrejCZIxMY7WRbglVP6eyTQRNbOqYQH+S6YZGWLvZRvuw39nH21u7YyNoz4UqOauIm2/kojbOhlaRcWheyadwPVRQn72fVwRyrki0gW6yUxytJycGCLWVYC6IRcTFIhUWCmm5UhIdtrpFQbJQTF2OGhjt7NmokT2zqOsSIhR6ichmCaOPxmGcD9DEtoVDcRbELyYKrAabHEqoxUT57Eagv/mYJLPZoXW4hJkZc6hcR6liB92jikjtwj6bKFaLZwf8CwTQOdQwdX8S/YmfM/Bjz8D0fvSexjq/d9W2cjzL83EqnX+eFj5A1ZZcmPAEk0yA5f5sDuOQ7Bw0a1V3idetPVgk5rUwfF4P9hIHg9P98hLUzZLemJP8IBQxGRForUdkjiIeYwmKa9/2UP6RubkGdY1qba6B+phDM/GSmMd/tTbP4sq7ja925Jk+wFR5Pau1vYbizjtEcvBWznrRzcBM3+TpOUc9QcVD2PSJ6A1bIWUazX/AqGUV+AG1bBWhNyO7yCYPWT4cbP/1YL9w4v55t7Pfb27914twxcoswfzv4Wj/7/8c2ASibVuLvOe4QhsZAr6+KyEPPXwI/hJGbw+8WXw5WPoC5RVIr1D6skKPT4+9oBDVvFKPj16lykZKLBoUTQsobWLSI7W8lOspsqbWDA529InMG0CWNcacxgHGEYCiKn96pa+xZpT2gJ5hOn2IZg+cpwQOkh+x0GDx2nTJfPPn8MXS1/+x7vCn3caD/e12Y398vLd/3X+0v29u2fyJtmONbUFkwBuBWBsQiXMECVkdQyLumFHllDEOJ4UEWQldg8gPzTNkHKkaMA6StgFoF4tcWkVH4xy0g7VFSb8m6sGx96JAgjdKv8VW9gWNRTG8SAjAgO0EjROz6edpKmKq80SibjTnWdnpNCdMMj/6X2pjPilaQBNB09Bi842gRraGVf9LdpIvIl+5eXds4qj5zILkc1r5Kc0tak8YSmHdjhcvjbbftqNRLucRkrN3lE1pEIJ4BKbQHOrxXCOaFbdTtQDf/OGsc9lSczGpAxaGTHUtcE+1u9ut3bMBdAu2m43PQBej6QLVzATuoMGMZa2W5Q0b2gqV0MFKCbLe26VSPyPo35LlvxWUiHO0nsGvQQk3EMUcGsQ0R5VIC7jhuBy2B1UrWm8QgYZ0UosKiF6kKPa5QNI5uPIDc70InGUDMcPO4WfHJWergOYpwO1iCeRZDc7Fr/pME+e4weQcZYs1tfptscbnkk0bS7xsx/FEHjhGSCf0VJeAelLGeMaHr/kRohH7dWDEticcAcfAeZ3CzudpTzvm83GpbfbEwTwttZ9eP2fg5wzMZiDM2qua+hCVYaVLfNWJCrJ5ZWgs1+CV0/Hw1+QjW7vynhjoRYC8m6J8XhPvZqDfUSJ+PvQS+oo5qw/tp0TWsHh1NTxL8VFfbwPSBRpOsUU1PDvR9E0jdjeQJcA7lF5ADomNh2T3vLf8fn9nv93s7OM2DhtAycwwAcm+wmNNPRbpcyvxdEqLzYfczrVyUO65RY0JNbb+ZpHpTNbqnXe9IqkliG8hWYZMNayK3AE6V2RadS2d2GFmmjBB72fVF3lA1pvx3pXHW+sDMpkd0Sdw4D3jIBn+6ueBqvf3KYQUZc+LHJP7xSx9ZUvtwW55YdTc/3a7t0+7Hedhazc8W94Sb2vm75Mb3vdi4UVhx+ICZTGKLnEyz4j0MMJojbgU4RGdgruJclqCK8eqE4sTRVyLNMlJBsJoMbR4PeZcHh3GZI0mZ7i6qYFaKUImxV+2kRzBvFR7UUF6UaHyohVtjDW84gjVv6XVv1LX6ds4KzHGFdfCI3klqTNtpZOkPlqZ867w0+TNUul8FHaZ6MyxyGPBklHOQyMVRguXUyUuLgdnnaup1NkOtUS5sVCPesXO60Y5j8Adoxw/B6DJ0uLSh1H6O8RsnNs9F62+BXSz2Zv+MFdX9FzX3Hc7bgkGIi+HEQ/zG3IP2zN2Y+Ye3zzBGM/6Igx7fSEnn6DGs4cXIJMimXISdTdVWChdfeYFcjY1jANDzREcHy52HRRDQysIimuXD+XkFp6Tqin6+SDdeKEqfS5orhMpzoJHkBwEjbHoQ0Olr5C46sQPY1RD0BBFQbUTrf6iqE6K2yBtKc0nlTbGhGd8PkbGejaw8j+DdqyKqxjBol8rgdgm2Osctb+Xix4JdQ6oriw+/it9fpr/nIGfM/BzBp4Bc9sRAAAQAElEQVQ7A7o3Bm5lV4FOg0WeAV4HRuwMW30ELE/AZ1Eg1oncjNwvIZqOJT8j3loEBVmE4guLylcTKh/h1Tr4CwYOPPGbmT0dLNLiXFdEfVYSrahWOn+C26qSQpQYkjtoi+pXafrDA+8myW63G/vt0yf7xA+x79gM0jsLLv7DdG1kfCWONoIgyPS9E4LIoEBysaKC+AmKUPkW1tW8uvmT+kTmmlxJn7lLtXLJUD1cgu6iyHO4olTSFbYSicDYt6JGNn14Z6s2TvXO6IxpEEf50IRQq0SJmS9eFx+OdsAgkNzGYfg8WEgH69KDafPnw35jn+/3pj++rb//sz2a7YvtBl7nJLKetrh2pNQCM6T0jBxmoaDzbBZUryk6m8+ZTmf206xrq1AIU+r7aIMbMh/mSOcv9cw7fVc982mOslk0yLEZilYC4By4VUtlX9tzXv7SOVWG4ChIAKQTYIe4HoO+nKKQPvNpsJEMlbdFn4bO3RIrZwoX+xxm7jl1zXSMIYn+p8As6Sx2OQ9vN6y3OTEae+XziZJRR36VZq1q2QriW0iWv8mTz710LiuMZnZoFxkdZGM/F2z2IK82inXQbu4DEoreTf3vAW07u+civtttjE10z77DP4COsxWZ61KIFrmhCAYFxEFoY7/ekvkEVlo1VrZaX2sktSv2bKxu2ihuTxgBMivyEEax+o8aeBHJT8gDKMKVJGAXGFeFrTxyf2Yaxxw+j8SpNrCToj4lCKVfe7Uj8jAZh+jqt4KuB3nLSN+2xWscgviJfgwtFX05OaFZOtaTGIh71ugSUA1l7lMVYZZDlV+iPSdImNtM+mjiTuRzp5/tkxnQOXlNnHT4U/CXmIHATet9wX6YI1+vcdj0Dny+XoZhex3sBzie+lng347gMWagzEUEwSKfl4JBH4OefAwP7NpY4s3O+S/K7cwRBnkcuHfPfEepvvZc6vwJtZ+gn5bWxjNoff6rIdopb/sz3jzMlbxfOLVh/akZzNh4SDw3Hyz1B3TJ7m529tvnz/bx/t522627s6TtYGZfv5gdeNfRn8GQzJXIlY/aAk2e6MxRedejpLicR0yp3Ei8kAXPr7lVmmAkN/THYAeeLvzd02nibcx840AbCInsWruEn2yVfwtcKbI20/uf8s+I/g6HkrERCWHP+6Gepw0eISX5Rhuhc4aSs6O2wel2s7UPbLx9ur+1u93ObrpoG6y0bDKixa7jrIJoDNErMQtA9O7KmXx1wuYouTOLnBU1Kgel6HwNQI0IuyOzRWNespK5R1F581OPoJQqFy0iJ/N2FiLViaPLGlXbS+f4qsvUI+SK+dAiI5q3RSskEH9s+hGvpuRVf4mX7hyq/5zO7aV36EoArGdjBbooVwzCp72leSamdnnGCcHMd7gWsKCrXew6X+BRAnj/dTaocsKhme0cv8qlE9QWxE8RaQoQFQ0CVFtR3QoyJTZMnWfYab8SKIaDG+fhwE3godwYzWfibhPt427PDu6t79zWzZ/oQRM3WnM780XvgbwPLeh8W9EsZflQK/0GHXcEIUAD87UWNjt0g2LELlV6maFO4/mCtbpOxaP1Ems+tIKVhgxA7227+gh4zIFoUnq1OH9WwYqS7Dw0nxUd3oL5eVCawQdifoivcMG1VTL/EFAu51x9fGW6TNQrMYLlh3kbj4A+ZJXnLH9rjqprRIaLx5EsUDmIIVsB0WIJzMUSFo0RKlaFGR0gWyqykTxQOe+mTJbawHQFIJPem1Ti3Rb+Z7l+BjR/13td6aFz9gPAly7j+Ek5/2vmAbN3Vdbk/FI2Tx74T8dvPQO6J577TJFuXX7RP4eXbBVbWNJdkslHmNsoJ8H8xjTXvsc2c3PmGSL8sPLT8xAaUctLPG9L9jhiNtEcZi7XPAP3PDstPW+qn2DZT3rnvZl8/TorXx78e95j2G+wWzYePt3d242+/UNfyXgyo9J/qHNIvOdgS5clKspZwXSQiBcM6+Sx1COgZPlgusDIosWCSSMivAmNaMpKCTQPE4W6KALp8lymhWf4xExVMCf4MBXU+UsITRhkYwl4Bd5PDETgXwhg/P4uyJzz4si5SLZnvj/c7uwzmz8fOAd3bL7JNur35rA33vEEf3PxtldjR2u4c0mu8X0NGw1BOBM7p6tawEgEHGFzOTK7GZpfyYZwWrD1dImXsgVxaI6haDRFciGLZPsSyNGMpEcsyRILJaPY0bkWG6Sae4zaqHLRjHFSchyNJaO2pzT3U+MNVDsSQPOX4w6ahpFmbOY5L2261Ld8IIyoyB4jOoMCdoqsmw3s46X4zA09BrOVadY6j73PqTc0X1lXZ8LFiM5TjRQDFQ/EKNkdj5ANsput+beAdmwGbbkB6g92sVNkQs+OLynRVfIbDS7MT0KUaOdcar+EOinBbwY2OXoiPI7sohudc8rbmbGSaNp3zqdayFeY2lStkT8TOzZfjVMOAzyZPIunHR75CQd5uc2p9pIkaChXwn0uBA3opjbqAOG8FLHsswoBhaXkGzujPGsfreX7qNHLGSg/oY3YjrvqKvVxtcbih5x18iSokOI1UftZTzWOa7A+8tQy8BCzFlPP12lpzGNknafvE4G779NhPMStgNkPYvcW59iuPrQWXxtXJ2Xx6nN+fR+v7zF81tLVWp6h26uD65aU1peYTfVZVNHmGLL6Yu02itNgiFU9G10b/yz/mN+146zxftI3mIHo13jtyNdHbRQ6yGIWDO3cXFkX57m1XpL04D7I05BP4AfEJrc0KP15WC3PAb/+eDBLB9vybKFvAH1iE2IXtzLxVZfgtFfx9YEfeLMJlCTFNgKPjX4oegwfGiOje4biCH1xSqN6gVPSAqm59rK1mzypauKKncNj+oidq1XST8RpyNx8HvK3f1IZmzIfgZT36A5su2g7bPIG0BcGd6Btdrff26f7e//Vuw9s/uxNh0fHWvxLI8dW1JFT6/vBkLfWXIHmfBhBkZnel3UKB4diobZQmgORLKNGqHQwGZhsl5uP8a0+e3D+YaZy9ZXlxkt91a2h2f6oy9PBZe1UvuIF8ULLk8KkSC9IWKn4Cskyal95dlUr+xbZrnou02rjlIp7kufN8J0icrrsXefKuFB0+oVsKb/MLchcqfyFbKV66FuNCrkDuWSorspCccTEtGG7QaQ/2vVh09ntZmt7bhDauQ3Y6OuA+gpl/kpgzl3zhoox5lx6/E+KuhROFMamCzMu3aMgvttQURQqUKk/AZaSFWoLyguhl8QMq50tXJQrDTxz1KNWsZ8LAq4qvazGrtUCx+HDjsakKK+JYLER+SC9DsYcLYZCGIRINZRI/NpQ8kJtj1R+agViCwa1K4+e0C1a90DjGmA+FMVk4ZojV67z8wGnuJDFErguBlgcbJZ9GECxkP614Ndp6WctUS5rbN/a5r3m9dbz8Pr9aW3+lfD6M1puKG/R0bvr471et3p2uQavfw655saPjZXnEZ+zluh4gAvEFJqPJBMvmeAPef5Zhz2xAni8yPYcRm/FqsjS7KN+K7L89euaxzX09bN63z1ori5lGPQyyvqyFz4UMrAmhZPQLCHeENCaPw8nf4hP/utfgY2fCDpkd9uN3d/c2u3tznYEpLhPYuMisckkv9QEFz/IaFCyVp0BtQnrMVTpmVCoMtfjcZmSBZstiQtwyQ53L0k2gtvhgzTCWwsFmLRlJ2B8pshFfbs6N0z5q53lkaEpBuB5NgpDH6V35qLDYYP/hrmMzLcdvmgl2C32vzDfn8GH3db03riVrYC9/n4sHXhERE1B2bQWWVKqjqSg12lTLIc7KIbgjdevaj6VXuhxKSv/sznyHfw0qzREQAKDWgOuQcRjRtGrNmRSjj4fsn0MlqfQvd3WK5pQXxRQBVvkMaulmMl0WEzS5W/l5HOU2+KV31pgzwLzCxZaf7lR7ZavbVFBfQmel/xyZtRMZ5fRZiBbzanwwJw8HI9WkeAPQDShq3OWWO4jyJMg3l9jg4g+i04xzukwzL7ZliZFZ7+z6DvekXYLmgtF+Ug8xBJTrhixGR05CYqXrbNcvNEfwMe1UiAWr02gHSl93G3sHuy50CXXJpC+BaS50WrsWSxyy+jYzOnYFOiIcqZg2HMzbkGCZ4ynYlynAlo9qEV8hcvcoeRS8h/lzhlDd2bihyQA83OB/zNowNdjKd4ZBCZWdobt1KQzyTOmGrWC/IyKhvoQYF+rzOJGzjOiaJna7GDulU8FZp5ppS6nwWlx/4A2NnC9GeMHZsXmAiWWz8dj1OwkljVHYDFmZKHyIKRnJl595LYhW0bAVSAUXFuS991KXoP3vktg8Y+hmL4ropw1wZrv10QedIIIkJ/lrzEDj13Eb63/a8z6dzbK6Pdr3YteByV+tPw5t4Kaboo2PQJNATIpkg33zokmNwKxZGMLh+RTRObiHBYCIJK/0QfspAw5RVs97qf4LHRtP48zM6BzMVPVOa/iUJhKS3M1Ubzzxnoba7Tk4+fPafSNH/Ur9OXBSs9pEb4DO+w+3t3Yp7sd7ytb098yRTQE1LtK0rsKH/NJgXnwhPXXSlHB/06EdDPIvsUQdMYoBl34O/GEYjdvI/LiPnCeH+MY7FxWqmpE08u87cL8LllVlUp1EhOh9BB6jLyzGdBsCUghTI/Pgua7Q6T3wYi1HQ4WDg/+NqzNH70ffmbTTZs/d9to+8HWbEuESFuAjKV2rnhnMZq33LBKFKPCY7RW34av6Yi2GShnocqkF3Jbs5s5zZPgLe0GiamGClBRZdJnSJO5x+rEpoRghYpfBTqlLE51lq/P4bEcqz7Hza2Wl0RtUUGbQLqATNmN82msUg3Tjr4pJEuAXptBshd0BxB1cKXoJqE43sacvQrqedFYFQVKkY02jA7a9CmoHsqzosoMhwREBfGykT5TkhxWgqTK6BQaHCmPCkzlL8CeFMkPXJTyEW/wkSt9s4m22WwNYhuTNGOD/m6/sVt2dnebjXF9IzEOvCmabt3UAxIjjgOLXu2CYnZ6U0TheVxBS8hTQoy5UDn0zKHTomSD3TmZC95oKrddUjQ2T2LJw+do5ixZQGe+ULMyQCRzwI/ldE0Ycz3qMxcyeZua3Gt/gXmbgAykezoiD5zmIwwlFsRLbbc0ohkR8WthtDMCduuQ6F8waMYQkY7q+Xk0VsK3Qb5Y7fUP+tT1uQolm0fHgt3Ehj4m5/wl2qUPzxv+Z/k5A68xA5N1TAcv347DfWNtbNL4YcraMT/V7kkTFfFaiXp/x+OVixJa34Xm67y1YgnnLbJGNkJuvWad832bvl5zHD9+7Ok5Gs9b9PvY640/sfkgqIejqhH1nSKa5xBo67rUs0Hg5UHQpsQGwQ02nz/c2sebvd1tzd9lopkJmPr7x4F3Lh5RrD5u613P215hfKHo3UFmA2Bq3EpJo4mAgQtEG7FYRNVnQqUrPpgMj4o9MoeEgtutqxR/0ZKpVqieOU3MkvgAHYAgmCERsCCQPu9ryAAAEABJREFUfu0rHb6YNoE0359u96a/+fPpfsucR9/80XwLWzM/BxuPUIdyZNcBxblCn+2r+jkzUvc4oudsXktOipyNHL3ylWbpWJcdglFwluvQZES4kzJ2MKqrTPTEoRG4XjMFWP+mmRN1eWP3KCtHNxpzWGpKptgVap9DtRGtNi1fZRPa0X+LomR4nmFLpdLf8DHZsxBZxn7yNP5qXPsTTYR2SkXBva3HyJIKGOR4MGpzjfiNZqDI2+IbPXQuW8lFK+xErgWRLxzZyH6OudzbjIGhzk1LGyVFdhWGceSOiNg5N0QZgTaEbtgYut3vTHTLzSJgoJuuI9JQQU5hmqP/REeiCYiltt/EmLGBMlE9kG4ViNNPDCOtDkyL20glcaWMTk0RwpBFnlvJ1HYfGhof5IULOZ58u4cuPLcuf7jRVN+BiQwWkUWDQM1hfoy23jxThTPybyZmKPrgbnFtLvX8yK/lfY6IL3kLzUHFRC5boQgVawALoa8o+jlRTKPTgKIdT+VRoflZnjwDzL9fnE8O8NPx5wz8nIEffQZ0/712jIGb81oYtvZeD31+CbP8wqx9qXmN7aU4a3S5r4WE1zi/sY1yfY94y2nQs4zxHDr0CR8mp4/n0KXn2cFhmdFzlnFdJSAaiplo4ENf1OqLmetkGXn+VX+iEoomZBn6tST9YPp2u7Ff7m7tA5sSO8wi0KvFgUobP4fjgR6S6b8wT9JhoB8QJ5eO7wL+/Ed+PTBeCJWBA94kAwl/L8SgWcVsZNnzQGBtgAh6LzqSuwDJ75V0iolpJBkGP2Kww6jyxvgyqHmF5TVTr5ou7RVPtlANQm3BO0PmwyMZvQtGAob0YF068C5o/p8EfbrZ2Kfbrd1zAvYYU/y3S7fEdB9T1DRMkfGeiSgXbDyJlmbNVTVDusr+qcY5zVwzk6Q+8mq3yBs/rCxMmDafzpYOOfiE0WqoWCQq/ooNI1EG8WjbcInUwUs+AOFwkuFlPOjwdp5s/Fsz6L1d5Y9S5YFROaXyVcubnFy1BZeVSu1zKCZOqg0pKWXWCn1p42YOt24q9PJpx6xYRlKSD5Zd52w6al7H0yU7B3GccrMzgQs+ObAlkGJWKFA7f95WRcp062Gc+pzoC4rEkN6hPEaZYkosmhjEAYg6pHBkHyOekKBLML8pK3aL3LfsPSeNDXh/xGaZspjzALUjrl/vGi9eM/0a2A3Vh7ud3XDB7zfRA3YxkkX0kFrhR9ZUIF5EDlksAesK00EoROIyahuqMBVug8ypW+aG6oAwYChqHD3wQj6aw17zieCBG1fPoJPl88+gbdOhoETmbbfb2SZu2MCKDsQmX79bqrEKzOMFu0A/EzCDIRr9CREarT2CRZcFjS8afEWEj3bp0LkQLtmc08mv4sSGOcyyxPyYw9tK5wwUy22aysfdtFu298bQEWO1CZiOsW2Rh4E5bDhyrKHpjOcTYYH4AWpXoJbctFDgx5LoL43NGScfH1uNM6Mz89dp0ifTYqtBFgH89YrOo3A6cs2HcKr5Kfk5Az9n4HubAV3L1+K9jlHjeJXc+Nyon11XxX+q31Wd/LWNdc5fE4/N7qvom49eHxttp01nWo+RBz7RwPMzbNbyfF/fcrT5wOuJfbrb2D0NlqPbJJ7dDg9HXmkOgM2fh8QGTeL9MqGRSX4XoFsaER1ERQJQnx1hJXWfzEftDblMleyE/KwoC0GaCrXXQZk5MKcMfSbGW+FChZ4YSNAiK3OdM6tayXj1IExkLoxneMaD0uVemWkO42zzR1Y7FLe8A3643bHZtvXNn52Z/+bIFt8tfKygDTsp/so1GKBqeZpPKvRDYTz2avC86IQp0S8NeUeVn1PMSh5H6CV4GGxGqumw/+v/+b8R5jC+GLwlbjT0hKj0yinA5uIznNlztS6ofIrPWZyRaxEOuSi/qV3UqpqKWEidYyZ+tHnUrD5qlTfDTjM5ddRlP5cOfl2rGRvSC9LmDR/OAXk5j5AWs5HPCc1ZGeNUhWIpD6HKRLN8OU7WaRFlvdrVxztXo4DTk0XVqMhd6BshEYku4xqLEWDrNxbdCrDBYChuTbVjh/dmv7Wb3da2XPwBi54NlcSOMCwlr8CejpKSQHKp5JvlggW5SEqXEM2fYKwfmrPiNnwaUNgMyHatSQnlotrfIKsMQTIbLbL5E0MkFrDofqrcdzYvkj8FAacJ6CZ4XzB2+QjYCQa1K45whe2S6dxf86GNtGybhg9N2Z1Dtn2sVqyMvDqn9pwhRp7rADfCzh7KdSmWHIZcmXpOO+fdiGps7oyw4dAqqcjCAHkqdJ2cgoAvWK7N7QW7ftFQp/M0PQ/zzpbsXcZ9SfemKVgdhEPFQ9AYSXNXW5WvMXoZV2VDXc/97zpqfv1onbZowr4rVnOxhKUkNZ4l+U/Z281A4I52CvN7Xb3nraH23R1c1FyLdoL3N5DgOV6Tl8ZmFiD1WrTmULwqP09xbnwqq5iVn9EXaC71yYcva9ReCUFZt12o/Z1C91PhO01/krbuORLos1JU50lrz9cuy0SnTDLpTGuDh/xQ4cJksungteGgDQj2fewe5naDkEIYO/Ba8vVwsMMDODzw4p58I0i6RDx+vs/nryLhcK7ob7GAxLvtAHfxCv/iqKCFfQqRu1B9E/eFybMKCukHwLhNI4edFExym3nQ650aVdYjy681ZRwo9GgDkZkxWX771NuivvkTUW5457vdbOzDfg+2dsccakMompn+2LMor4emc6Hzko4PxDkyc+hlA/zEiZ6BzukZVRGTeB1MkbwNSd5rnR9loX7VnkNyTl8m7Bf4XIq6pK0UpSLLNYfu2wbNKtX5lI+1nyMpPLkhVDOLiuMGL1BpChKrZgRB1YGgzEH0XdrOKsXCS/Rl4OzqSuNZZdydWimlKq0813EV+RyrIVnVqz0gFg6a5zvPtWyFoj0h0rWYGBBL7VYvXjJB/BS0KErW556zXClXllykKtBsAc5P1sG7fZM3F/GBeBB9acdxIEpuo4BX0UWvVCt0Ue+4qm93OzaANpxbdtV1Yz18JfjRX5p1Cg7cZMdNIUU6Re+isS9vzipp6zgzj8HAwKuQXBCtoE1iphuMbuyivcvITLTaQZWDwvnE0XYeGgogXtQWI/uz3wRivnuQ9fQlh3cGjeMazNOX71yW27OJzcKf9ZUzEFis5+fY3uxQDusRV71IMjR7MjRyXZxzSO4X71yR/F4U0AsQ7k/UyYYHtR6/nhveANoGqlw8HkPRtS8dJh7D261/4aWfgAjK4TIS+Z5ingOh3k+JpFIBu1TyfCXmKy2p//IyX0PMQktpPqloM96Bt+JBpqWeK1E0wS9Gu/J4C3OtlZeC+YauzwshnWoI/tVmBNfQyUWN74u3jXvA4zAOv2dB/cGtySPAj7BV8Ub7hH2GEUexcz/5+tW1LLhO+jOQjXDO7vJ9cG3O19pFVntGgAtcA0uwVzh0LZ7Dtd15HD5nNLea4xHGPXZEG9d9EKylmF4oyfy0X7B4iipwTjglrD8z9hLMD12bzuTqyKZDgN3d3PpYNQ1bNiE2vJRoUyI9/Gk3ndlvH27s4200/W2aHfbKN/FcnnA4iCLL7wX0SGdHlyOkSd2URsDLYTt/1SjfT3R9FAnTw1AsD0L+I6QSUGI8k6MgDTalmN7CK2+HB8TlYlG8bJC5/OZGKA/BsP21ZGhnU783ql+N4+AbEx3noDNeFy3pW1JA8fS3lYIMwcYOvrGjv/vziffAO+Z/i4vsIJ7thvj6FpA690zUMbKhyHhoVEZCgbaI4NGcQehpOW25InhTUocjWjFJQCkLCLNeNee2aUsyAIap1XSBI1ZHHzmNBFrHZb5KszX+pSiU77fozCCjH48H+8LlSFzvbVXcSFKCQVc5sDjXfhOohtRYc+w8K2pXSC6p2uIdSl+oAXQVoHAbTqbb0xhPVJ31St2CeaCNHa7OV5qIJ7GDiiLVCVq5+AxdRsRVbtyMEtTzQOnUY+dzgIh+uwbyE1q92salTFzuhh6D6oCXbpQaiXlMpaeIUOaA+6XtuLr3t1vb3+hbQB03kQc7HL7wvHDw+17AzmMUNyPfAYRR6VU5MPalXqkLS9VBL6DGx0olqHIolpjokY06MF/mR0dd9bBe8mgZfp4UqQXX1Sr5h47yFkx3VOZHc1Th8mr+jWh4g35rH6I617VLtSv/k147A1pwwsxPojlmJi/Z1Dl8Ctbk8JS4rc+kjzonE+G0Efy6l6HxUGNGk6op3D90zVZw62uUNrneZWMyKD7VMD9Ycl/lfiCbCteraxC8Y5gnU3s/x89MWBf6LLgCfLBQ+Jw0fEdoKgNVi8gaCcAc9qQj4CVA/hJF19ylgeozSqg2mptrUX3flHLL8Lyhi/1yL1qUf0uhcqr4lnlc6Fvn/oL6TVWPrd1zyeiFvUIfS5arc+ZXynUCr3R5innsRi/WuM4LxGVa92qLuoCKV0Dun9G6zTbfS7mpdjH6rxzxFmO8hJh+JemXu73db83/ZEW05jgyS/gcgHVoBNRqpzJ/PfHyOUGPzvTeoPcX58dKNr0//48y53AL3LsFiDmsHiingtwr003JfDWFSgYppfqeo5ihiuRvIMEj8Zg8msAqmgDrOUSfQ0kykrcDfrjLiDZvg8yV9uECkkigyCZcB7/D6FP51a89bdz8mz8bgvF66D1oevSrY6Lb2DGT8sT40RKxqICthdiZ5URm5gVqBb0O6p3hmw+yptlQzX0b0e1UdRhVqH0he/ljjYV608oXOJ2pAVovMubcDO+karviQlVtKr1guqjytMhp9abMYhQJFUl0HS7314ymrLVGMumglYuvaI2WZINeyqGxwHD2qkmmdZz5ZWHuIZsK6VqeUy6RtQsrn2wXu1r2uXVaSye4IWrxiQUoStPFB7URcL2zKcS9FIbLHx35ygggoqYwts022n6/8W8BBUTs/ujuykVujtomADdtGVSwYVTZRaoTV0A+iyaDkETgA3a6ScGOpUxWEiWjnvGZAxO5cQX3gFZO9SguI0ACtoKVo09ivPLx9DQla4HIi3TOLFQ59oLiBUSKPQ8jWcVct6Yt37N2msdFpRTCovKn8MwMnJtrySvOuJ4Vy09nYi2qvegSzsnWxn+qnfqdD3JJVm2Crl860wONeOO4ZI96KI/ZtXpd6wP4EO71tDNEMjaeSMLyIT8ht/4adfDzEJkH49D98xrg8h7LNUPAVuuDD0f/3NDn4YAytqA5qoiWv01nxpzF1TAOX+sRZlKix5iI3rChsV+H5PN0jc/a4SzPz1rvN7SL9AXqvcIpbZYIilLUZiG1zx9r+OL9k/xIM+DPsb4g3mBU9EN5bkeBZ3Lzo+P+ZCxtbpSsZ90nhQgfXE/V9Kf7Qv6hS75PYMZGBb6H5P8z8e0u2h0/od5volHMD57t9e6ClT/rS8ZHtVz9XUffAPK4ygIjCibUlPyeRQAki4XcAn4trByhyE3nB1CQ2FVHIi4PWS0AABAASURBVP6Sg6eGolJYL0MbJvkIXbxYBRKKDbqYN9b8r3kwYZ1FzlKkxh2hNn+YXrthYu949xMP6/NcN30ipkJXKGQsEo6t6zkFdi8FamHkCaRnPG6yqmKSVtmdGp3zPCcfIniOtM5RVLXIxE+hgjpYh75wK8VykFceuqZ48DWG52zIwXxpTCMpnyHpc75F7raFv4p430seYy5t7ESeagvycsrmlaggWYXa6dhseqBwGdQLXdQ218hwQ3GdV7p16RbWLtCcsPupcrtcqSnIQ9BFK2RtqUufpQXJ8WB8qkXPQd86kpHnilHuC0aFu0srl059D0Dp3+ThpSZvBqFBpngbrvg9d4Cbm71tuQsEclT+gbgdvEYPoaVcjzzUjUC4viip1vpMW2I9ACk30V4Mfr3jSIvcqWmSi2rzDx7lbBwaFp8h/mEiH0Suz+NSy9CBEiNLrqs1N0sewW9aebaW9Gtk52Kbwha0Y1kdE9/G74wbRkWjPEZE5vDlUbq6iuSc1udyVfBnGAdOUIadHJp35X2iuEagC+MaXBP7W9lGY13ZwhGRZ7TKPI9Z7nw07ADXnbfNSjtTTkl5CY9ZbubUUITqE7MsWD6cukx3PmTOQ0txfeF/GNKuq0cHFf2+6/dm/NZQe8a99tF0nmmgz4i10Dg0Xqf0Kz/IpPg6ZM1Uodqm9krk9XVqnOVElQryLUrPh+t6WP6cXblG8rx+i1G9bp/DeSvdnLY5odyLivonecczMD93L5Wq4oZXWQOsLZL0e5BlnubFEmKXPzMxl99FlEiev3j5QINF/5yV3DhC+amu2kE6xqp754EHdW4PVo/+cLDQH/w3E+52O/vIO8kd+fCKYjr8HYZ7UP6mj/E2Y6Yv9ShGj4Eoaj5tnENJgaXAFAP3yu8ySCjiIRTFEGBPSpYrkpDV4kbovSTLF2sMKa4SrXBBU7mcStEqpNbf91EOPfNXMeyWdObzbRwdL23+fyMxrF6bDJIx37zaMQcpgxnSxtodmz8fbvbMd2f61S/9Bzpb7DcgAsJS1yIJPMLC0aAQknpWJDyHbEqYzJRabYHhIZn0QPtcqX1IL59rIb9TKOqpNEuYSss55vaaWlkx5cw91grewqNxsnxdFj3E7Sv184gN+xmsek1TRuygBbGDzysi2+j/Sl+BDp/qaRP7nK9y8GSmSbu4VtEZokz8a1tKLNikMIHZ6wqk8XEztkyLjyua/lnUPk9FLqJ09IeYnErgiNSAMAzLHF5JgKqURP8CxFrkWPi7sLPYCZjIXcBfNxjIUOQjZEHmci1JVAXkPAfiiKwgFmol3wTNqPMw2pIYzh2nBRl23o66dHN/6j/pf0ZjXvVH0/Q7odr48RsnO8DJjr5jrjaBbMPV/+F+Z3d3t7bfbIiIYzqY4ayIgZ5k58SD03qE9n5CsWtL69PKPbCZPwRiQ3FJ3fxJ3qIuih7ffh6fK1NymfTaFITxeNjq7higAiR/wHGOa1uyJ0MTBAKoMRT3qagxRBWzQu2XQI2n/BSvUvGC9EyNOSQA4ZVB+FcrgYFoTK8Jow9rD62FFq2u8EG0tXmUx4DiXa2hiv9eUfL3OVjIcZBjp/PWmqidEZmKmK/laBa5/oUAHWCRSx9EIjQI8AGRDXpicf+NIIDIHdBt3I7KBHf4oSvdPyt+6IHWwXFaA/xaGOvA14Vo9SMG7IuWQLQ5EH3zEtpr61HehmvT54x5eozaI8d8ThTvEZdvp9Z4V/auca00/Wn2VjPA+TNh1t9LniutX2Gpn1m33lTf10BOHn9tB3JwdNRrYf4ZaxyBz02jr2CGzOCS02AcZRMIIbL8QwR9Y8cf7VHLRpvLgTeTfRftw83GPt5u7MZMLv4D+gTPnpHzTmkntPq7oNJVIPaw3vbKvC35yKjFew6kmKDKXI9sDkVwLZXeASFun2gINHKiEecK2FpkL150HnuxjaHeX6TTez9N76JSxeo1djGizJl1W4uxsw335sSmgfLStKu9kV36YsYmm9LbbTZ2t9vb3X5vt9toO/RbEAu6QtX200rb6GeEC3KVMpnUyHgN0yu6Y6IrDfXhUCcOr4p2meiMncOyxyWp+pvqSXsqmLWST4ZnjeaUtnrxwmkvuNaiDitamXjJRV8cJwHrQGYKZpp15N+em1DMlFuL+fs4JmORYW21fJU9Qte55Gl2W/I+Dakxchm7wak2S2K5yLJtlo314FqYQtwg4am24IKhGmNNdDndwWpgkE/sBkVmUGem1Nk2S7XY1E5cqJkyXs+L7Lga0/Hgreyqb9MwUdwhNmwP397u7Y7d4BtuCgGDnjvskZtFwENt3UzGmIp7Hrh76S8uCjfxnyaL4z7KjT3Rphcv5CeKQjdCiOt6YurmxnDIzEw3/8gNTzGMcfcwspVND6NNpIDMhgvX/AMo2HiIX0Rcthmk6AN9CgY1jgC+i0Lunmel3siVxiCoVan414L6+N4xn5t2PHNdbbc2r8HXft4brWNt86oyUfMrm4t/oK1l5mUXWLu69Duog/uY7mXiJRdk47a4TSg+0o+I1sWMCI1cz0L1wd2L7i/O/GDVmnHN5+J7nwIfD+vA18gKyrJgUyMCG2CzQ59VFVKtmVfZDYhwl4D6WxSfKzpeTyOfs3YV7MKhfrkkrULn7IL5WVWQJlK9MrwfunmNUmOLPobX6P+Hj8naGOYVfj5e6eayp7UVvOJpER73UvzLVhqPcNnqVJvvbSU+N8caQ/QU2FHko2tXVBtAorLVZ60+98Xv+BzX5sQ97yIb4vrmBd3zOM+7aLIDL6PyS9wM9Pwvmtj4SNj6dwyQm8AjBF3i6S2nXnmgxPsGPWIjmb/fINcPxc+h2oge+AG5KFF4SlFNFMVqkFnpCojfY1ZL1pMDgjmPyAtDzRQD3LMxEpo+F7wOmf6civ4Xa5g8JvQqGjtTgg/WcuZ9TrI98/thv2XzZ2Oaa81vh0K2qPxNiablA1+9bKnRqToDzJgI3+yROW+WxXDkiiATdVChc+XIqlrLcw4Gg7p0BjeWxFRcB50V+ddoovO2ZBm8j9KDLaDtVfraFi9omJqbAepkRA4/thc4Jl5WC5qpCLup4PEW141VLFvPTwFtysk8uPNZhWtrpQVS+Sk9ElYxJPVpE+PQ+Fu4sFRa2zqZ0kvktIZB4G2oF4UdBGq0cAuvZKKLz6lLxmouU9+jNnOJBS273MrL1vlW6IKsq2KNpYgXyWA3aJW/YkAp9VYnuwM2osKB1VeR2PTJOUtj7Bib7dgCvmXH/ZZNIN0Mkr4pdPhiQSYCsdTLFC68WPWc0fMGzUkqRuqqJ1cViXqqJRli0wZPEMOdKzhoYJw4cUcm8sgmlh7GkRpqh+zUrggRrl4Ac+q3QvOHWJsd8gsmZ3vxw2M/ErrarKHn0pRvTl6dxZNx+txmg++0ZjHUhfSaI+B6GsJHO5lH8yMiH2HnTorbvkwV6OM62CTHcLX/OL5lXyO+nRyhlUQaFbC51PM4p9Jm48AFrvWckWVmlcpuCVUfLfDk4/A4tJ2av+grTLDx0D1JkOwajBHeD6dxCNdkpDFrTlbjmuBvahvpbT0CA46+LiLrAtCWzMqhz60WfATlj8ui/8uRyIivQP5Vkfk1npjrEgei4utPzBMh/9fGpdTUN0uHe2HCrIDPkMBnlX4E+RiqnehjUCzZ5IVY+qKf69qk+Rcu+TOFCdBahqj4ORRTMG8X8bOJ7s0Vzw5WAowk5murCMYx6Ln8MRSnGckxtM6M9S2MvJVD4yms95/vqaZLwp+495uN3e6i3e6j6deSfLkaK5ZQuqc63DoiZYXz3I6qmNF2HfGkdguqociSWN4Wn9g0gRKUAo8Oxjd3JlRyM71T6T0KVbHNcqKgSxNIVu30HtKOWzo8yYK+9UI8ABEFaRlPtkLkRX5jbtIhwVj96J0nHdmoeCgCPAJzoRlRsvLjMcdumN+7253d7DpjH8j4SMOK+TLz+YdQiDFkQHPCq70GWkOyq1R8pJoD0WKpObS0GLaia3lCyAUyGZVkguRTjPlLr7kegKG0l6DRYna+KOiiVlEXFcvCRztacONdmZ1EFtKkLzUqRiet0dyqupEeCST9ErLPtJbdVDK2NB+CsSwTGDVTTjbCVJpbkpMSJ1g5Mj42IiTL2lpLMod08inggvKdVaifdKkbcPkNrTaSepRi4qOEyMPlVG5P5TaFIibn7I3ohNfJkr0rytwMbTn4JcxK6AqwcTGBRR04OEWmOOJ1E9hzN7jZbWwbtx5FWRCFCBjiI1vdyESRUOQJeWLp3U/z7EyuFkNmYU8y2UemWaY1otwFSQXlmNj80Q2vd4fIh5EgrcGDKHRmZaQwiyUsSfG1PCtL2mfJwllvddrirOEZRfVdVnu/MmnUkr0mmq6uYtfmdFXQ5xpr7oByOw0Vfc25PHo9tnPzFerSkch7wqWRKs+ZXpdvxUzlzYCPrn3Ne4UUkgvilxH94VM2QuR6dkQzjwcNYiwO5yo0gVq+Ef9wrMZZMQ5Oc7IexhyOvu+HC6RyFaL5Wqg+Vo7A+CqsOdxu5uMybM7TOOmjtcPtm5TAdXAdLF9bdn4s7bgqb7MjRPM4xlFtRGl6EX8t3PENq6X81H0oD1HSq81QjWn28QYaj0E+T8QT3PSs9RieEPY7c/FzxbmpaatdUWVrafW7ROex9Dk4l13Trn1NfaLfb0bZkR+s2gpgNzqZlnMo17tdcegzN/AMXnPbsPD3vIPcsAF0E802Vg5eE/wVhGXor1GI/ds+vKsYF04CdG9ZhpJ2QqD4Sk7Xm6A8HZhInt/ftHGj1mWQwjgv+PNKqFdDf6PTO8ccesetNvozHEPe+Kqo7aDBsDwtp3TkclHGYKDH5hTJtOlTofed/ENvHLEPQJs/kid+oK93xy07QHf+ntfZnnfEaMbsGz1k0KQoC4jCCLBeWt4F375SpldDDo+mrsFWNMbuy7xzto4Fl1dN8rltIsxZnQIhh5lrfXUpjxPFawmWO6tSX9R0rfYAnxSEJ0UK4UThAvk7U6ppuyvSpxH1mqG/lbMQQ0o/NePcS3QJbZRspzpLR07tEhOhLxWuZn0rhSZLhvNMOzPwMi9wvVdFAKnNIQ6yWoYbIoJqBzuUqPF1NIH0utJFfQfbE1D/mnVJzfR1y/022p6bL/cGmSMzfygxjh6oOM0uNAcG/gVKXIoxCpd6C2TKDwH0OWAasm7qftPzTSAz5RsUgg+FYBwyxkf8Y8B6WogT1Im9/KFcLoWWXri+Z5Je6VTjV7rS7UlmT+njGp9waTLt5Q7lVLEUVbol+V9dpnkRfB6aJSrZHLLRdSw6IvkDme4J0o1Azv2t1w1SFIfeaZHDG5DeIX6A+f3CSlsU93wPJEd9S0HwpUX7GuoPoMTNMZX1d4CFMeZzk3hxWI/3OWbO7ML4Ts4pZmNJIzv3RRNwrrAnH23gMUie97H9NO5784qssybnCP9U4Ko5hLxtafNd6Fnq184w4603AAAQAElEQVRL8YWF7l9I1FwXLxTxPYbxOdQJe25yxNAzqcAt47nRHvX3vItVyxdRQzo+61ai8RKrz1LRjNl68M/irNHntLgY2d7hmdyYi6ruYjR9A2gHZa9CKpnqCyzsXxztgKEiC8Yz/GAA0wNzuMtplay5l9Cw8SAFGqojEQD9xwaKG9DofAXkJnRmSoHaP9VFBUXWK56/uyNI0kroPNVCGTePEs8fxdjtaDNmsYk4YjNowfh7jssTm0F8yhZZJIRGg4q5o0HZbrZ2s9nbzX5ju858CLKpwJtuMKw1NrBXlalLbVV6VajRWCnNgVYiSFP0LrsSnKDWv+WtnrgmsljZ5E2fcaaYbuaXNkrnMYTVtA/Q/CIeS2vgUuZHf83c+SdV6kK43vnIYKfIw59Po0euXbQDgGcpMtilmolxx/NV24+sCAdhQqjH0rbFC9LWhMRXSNeiykUlF50imeJUNLpyRkUYoCuUn+8yVwFSySBNYS5OhY1e85KXEpctkTLPHQ6bPCPJFyi8qEM+Qt7QUnh6wZfaE8SV4qwPhb1f6DC2joaPM9nhIftIQgBLB+ICzY52iPUVwRs2SfwmzF3Y7Yg9lrlE2Yxa5yQSaPSssbyqaJSSZbkx5sxNCVEgz9qD+CzNklxbOdQBI0TIRwleiLPIL8pjz7gYoIt0w0bdMy7IUAK+Ad0chnwwWsmElXZLZspjuU8lEpsPriXvx2VjbhFjATIr1aZSz2fZdOb5npvfcgCR8xbz5IgIufWXr8+tsUF+Zoa4pH3TRw9M2YSrmxtI34BLXhe+P0j1NLLO8DsWGNLkenGK43ZIRyop8HNGH+iqLVJKK1vJK9a3xrx/7s19gd+jT/SnY9MGmO5XlzDcO+bx3rLNWbpUep6Sx/OdfD2cbxtrRzZQgmodQi4Wzc9FgzNK+Qln1G8u1pys71TrpVq3fJUt0zXzuez5PqW6jwnrs7vmwlgf9afl9TOg8xa4gQkGtdkR1NbpEn0BXBNP18la1NQ8fm0UOpExltoWXQ38FK4vc6S8zD8nJQX6TFbbqXH/BFlMHdloiiZX1OgOPCuZ6TVlxzuH3kP4ObTUDtn4ZkfiU4oGr0Tcr03RAXGIWAsmyGotiqYQOPo1jynePaki7wAU/4G381jEFm4jPxjkAWS9ZBnqQuDj1HQkz8IlatISURvwaqeWMD7LqAVQ52eWxLzQpiR5I4cVJ+JwEZXPPfMiP30LqCo1Z3LQ2Pabnf/dn5vd1raef85bI8oz6V5ojo7cQkP8bJkl3sQit6gVoEEH3yHOZeRye21NLxTlXj1qs9IqH6jmdAW0dhTDxAzOlVGAyi9T93WVuBE6R5rvOZiOPImcH38xFfWB4UthRRPtpF93Q6EJ7JjuTBGMRT7HOG3TWvzPuHBfkptvYaJcoAnZCejuQB8DaCeyOwErTl/LEw7YVCRewAc08Ws8zYd+j1GT4ufHk6ZDH2uhEM9b/0uXljJ9RXKIxKMr14pWuABdnvO8gVJlSXIa3q8ozHAC1Z6BZj6H9Ieph3QZVW37+aXNWfd6XslOMqeqKhBW1ikVZbmPYluVWnyIjLSctFWNIZoN8sx4m2TV2tDY4aSNnw+7vd3tNqYbsH3V3wFCqcDRuOlSYWfMeRtLIqFoxWbIFfS0eu6MmdJAptzpnoaKBKJCkgpG0aJ69g+HgCS/fCTaidYDusQZ1OIweINn5TyY/th9jtFtrOcDxb8miUcu2V58wCv3YsQ008nVTTQQPtAcgFEQsB9krf6ZPO5ni/prlfN2q7vEy0/INgyGsZgjS1QHKgHCuVb9euifE7pNf8LT0Noc8JxOnudb5/F5UV7W+0eJprWjB6cK3UfqfVvXb31pdb3fd45+P+CyZl1z/fPh4jE0IdnZr31d/yfARraQv3wZ1zTXmd87lmlAV2Hf6lhOzUgt48q8tAZ8bbFeROuCCsRx0J9/RhSK+FlFseypyT6r55kzF43Guw7mLy1uSxifsxUUE/cTXQRz6lOBMhRA3ndpcj5NNPqLqJ9j/6yyoS3ZZUT7ebzNDGitWV148y45DY+t77nLtE2AIgiiY1Ot/Dzq3NMrj/uoOx1TZBtYi6thOBHbP2O5R8D6NazP3grdI32OXH90vT6nJet4F8w+DzyvH9Ali4Tc8ry+7cykVpuPb5n5x/KBj+4DsSgKXZD4TDfne7fkh9/VQG3xokDx6IK5jbwrRIsINkBUQEDHMpxCOqxRUxMAF67XOEBOEZezBSXF1Tx6eK5qaO5EK5SqUNsaVZJ1ERZS1OSic0AyQRLvIDI2NYRk+s98IhO43Wztw/2t3d3ubbeN5m6YdEB9IGE+mFxspTNaUnl/KJ1mY4kfBz5dg8cdqoV6SvnbTIhySxnSOCklX+UsKL8V0LpqQ6mP3Fa8zLW19MKplgH6ZGUa4ZdBNAWooKlTCsGxFRLABqAuJ0HcgIl9kSozkPCFFOE6om8eOTCvoStFNClVPtCavugc5J6W0HEyC+qmj+gQkx6dbwbi7SEWBkVHl6aTGdGZAx1zEBtI0kKx1BYVMt+JkJgXPzfS8ZznNx3dsBJSl2VLr2tbVAJR96EhHnKhlD6LhewHwFDoMecjE29TefxCs1yTIah1ZOSZ93wxxtQ3OnXT0TVibBhGXZlQ/VqoZBGl5nJDiD26+/3e7jcb/y8Y7etXdlMefGe+J7r5odw7i0x+1O/gMve9y6micVOUPueerFAY0mE+j0CyjvHJTsBIhZ/IJnvgZn7kwwD5AeBniaAW/cYWsOP2Tt8HghyQJTQI2fTB3X9nWH//54FPid52FtjIEr4Q90CPbuwxj/gefVwbPnAExU7MRe8TY/SR++T+ilssMPyWYU84Aj4hGrHPIS30l8eM2wW/xXhu39HnHIoVkKv0VBmJc5GYtfPo0T4Hfm2xMJwSSz3lvo2+HwepNkWjaJpPYK/pu7U1cp93p3nJ8oRqRN3E9HVFyqsoESJnbz0srxu6DVchWeB8vA5yThpDYCyBgTu1SK4ZBr+EuV00w2dEbkdk0fxIxj1EnK5zUWNcGVYPrnWdtvwQJr/zCOR1CqO/63C+h6VRS6bZOgfppwhmV+Vk3LtDgfPMW7tejCM4InEjXAXsypL9Df8XwizHNt+rebOr8jLWgXEEoFKp+IqATShr255yMD6tS8eCfzvGqg4WGcc6GIc+c1rgjvSJJRqf+VM8K54tHHVO5qoqX0Pnvt+8zcTNctB6egwzl1XN+lm1yvhJRnUsOhFPCvBunXQ+NH8aWYXagtZ5z9BbSFYH4za10VDFFKwxDuhb0OSaVt2iZnCeTp87Rl/FHluVq3FoM47ATae9L5zlMZdO6as/Hz8yjbfen2iOz3DErj3JRjDdI3m21+evntmVX0fALvJ55+8WRsvIyPyPK38loJ7hj0iOPKNQshK5MwgotOgJRrb5udI8DxSlEB8u0k8QrLSR1RL5TKwweJdHr4u1KX0QvR1cJz7bqFarhWRrwQgYpWXQoOhVrXH3DmmXHso4lIc0AY1etBLvMnpf2iO8u93ajd510NEkbxuAyIvkpvFmxjgNNGl0rp5UR7VQiUwh4RKmVqet5Bs/+jMzp7q5xHufC69rMzjNa3Y6jSedII2Q7Wb10jBnMjVnXsbEI6bAqAGJ4MTsvECZNVo1PcmuLBp0kj0GzHLBT+d9ANK5LyJfkJ4ouc/1apsCdASjiHX40lV2unTH/FwnO/TyrVA/HscNcqutZYeLVXi7NZjwJKqEJ0bqFCDjPuEJidIsntlHbb2QFuGEVHm2IQRMjQHr85Sp6omrN1jqTlVVi4GqeykKJFfsPCdFOLMxvcygcluoJ8CU678HlCyLyFMMmz8iOYRq5kIC4C0q9k1sy44QLFLzl6l6Mz0y8bqB57iJm6s6wkxJIuzR07qi4C+fMoaJo3YnEdQ8zAdGJ8gyf9TZzS3ESkGbP4eDlkdya3048TnjNsHrcxUBXDX2tmQv2RLclWpJd06G+cKHvKQtlFeLVveC/KwL5ezRx+nw5qSS7qlQoNZXbc6m1laFi2p1YmusvRHVjBA2AGGNtYZi/qwS8G5B08uSzBV/wSroYUWwyNpfA8OuQYSX/wx6oBMCcXX1B+4pdd5xMcwzzIZ4sjMO2Q16jB/jZR/o5xxs4QjYK7+1kH3ux4Z8p+2I/PnwmyTXvmIbOU6gG6fDnnFEol6PQI/ngOrZ5Vzss3IWRRcjPzSIrCPB8saHGeehRWKzMZlpYvWBdCV67Cv0EJ+Rwykk3FDO5orFJR3qSZHtRDBplLF45+InSh/7VFJaMr2EYjaSCNtA6w7JWNAh6wsMGlhZ14Izh5ctIpj5eCqlR+yyxzV1wCsovznMJvEDdlYOfT5dmq6qkx0LEK+cXU+Mx2DYhBkkU5zAml6CdG5juZ/LvDVHgl8BwoYz8C5tKYYN82ccAcNFtHHNBp9g9ihvkyOZ/6oo8ejKNfl5kid4ZAd+6ngEnGYtR5AAVz462bkPvGjbtwdqK4YaBGTVTm6SEd4ykueeP7PKMzOfcbXdw5MVz0RHh+TDD5uGuAlOMGJlKjt/f+D5W+dD/QqB+a9gROZI+AjovC0pxlqT6p8mca3cF6Pz0uGFBz/0jXix3nq9fGch98oI8MGwixvb7XYW2agoavzMtPnzFe6BHA/0L51xOKVCRGBjmtVAoQIrMiCK8wpDqJcOn04K96cL5+WquRTy3CCWcCT4RQcV0siYI/SxUnzcabRXaCF7i0ueijimhfOZNeJJPjc8RmHh/blCVCJNCJs/lr76W/TNNtrdLtpuawbLWJPLecXDw5yPXnfybhBdHxtJy2oV2mAhK6G1aPnICm3bI684deNHcy6M2jkna4aAWPMjwFK6dWDtmYB1Ljle5qf1iYbhxZPxImxkqeE1N9IuiRqZmww9T1tZXAephAQ5+zmm0ou5PySwZKpd9prV55oKOMMYZ1RcOinKOXad+Rpa6EfxhPxn04lZ/zw61OWNz7zdqAZWNhWD0BldOEJeIEU0kuKUuJHk8ZDLfFkWG9Mky1ODq7zac8jeZWIKOC+cjiId85G2CJsEXeLVoPfWoomHlZ0gM23yyLKuA1HphGrs6SBQJhC5gZhHxRTIR7YaKvdebhJbRycBllWv3XqafkMSX2P1OPcovE1FobWm0Dlm8hVg61IWW9AV2pLsF8kvcDEHVBrjgY61AfRwePA4uqkgQksMbGGagqxpmUX/wJqIrmgEbAXI+hLXm76lZR6Hkot5TiK9zxDURvzUEjh5pzA+SEeY+qiwlUc+4SuNn28WSDLDFo/nztNi0Hck1FpZDZ1zcl9rjylFCwCytmAebMu67VZibeC3tcvrhsGwvmwlwpUpyj5yToRAH2pP0HZvTzsU7ymewfOpCdh4INLcKO5zQPgx5iWO+ZGt+rpkVnX6HBNq+/uhunEuwfLnPQPJ45rboFgosl3CYDoL087vwGOj5wzTCRgcn86EwZVFVjuMfQAAEABJREFU5DGnNCATeJwxh9qY+Hq7gtrZI3JPyvD4jE9UY1wLIycH61Lzq65Ez0H6oGoB5+QydV2Eey1o4GegjQd6PimtXPmdQ2SOKgL8Obtz8nzyk697nSK19YybmItEzqLjxs/REjs0GVjCt5s/Oi/eD75OzXzDo9cDq8P8cB2dhQa4kL05AlaBd5VMMSKP3g7kmJHgUzyYA167RoM/TAdYMibkedQzNFAOxDJQY0svni754e9xhOm5+sGO6QuA0u59vMmf2xQ7UmnuA7Sij1vyioAthw28RdNzutZ85Ie8Xb8h3cg7x8Y+fvhs2/2tRuAbP392Zv9rZv8mz3+T4wM8P9+FM57xk/U86xsgOvOaiJz8b/ls6EoMaZgG3bsGZy8EpV8FIazlv4OaPJ6+jZS+HpHR5oXC2xglgbYJSX0LYggPUSxOD71EFHSCvWQeW3rXoGtoyMlhLBf6wyHxbnokUK+5VQxpsxtzLEa2hkXiHCSfx4ev0K8Hcj5gnZiTf2N0MH3z556NH/+THsTWlERiOqWdo+GyWM5oJXZ45Z6sIvJx9qSSTsJKxQvzts6RETLyPme+kXAkwwyN1iIegpwFbGUv6HpM6FaBTJk5j+1xiaXTMwCGghWKWWHq8GNqkcvG2zCJteTwvDtsRihNcowD8IVXPcKNxubAEXvCextjpsITbKkbSuDM45VisdZIthkQbpJDKFcEw3pNGWNn63mbK9AV9QSJ5pOkXARXe8K6UAYgViwBljGlAW4s4YASR8YF3MO4AWGgNkQnSNdmVKWGZHNgKz8XsxLEV7hMFTYkQgow2Pj4YKUSKqtsMfKS7WGlZGEZcJYznucDTxdwcbDDUVir5xItU4aU/qhruEwlcA6rDlAUMz0Qq8g3bBELW+6gHTvyAZueWK52ShB1Rj5ZhgGlRyzIhCYFwWBQeCfMP/49/j1WgpuJlx7KALxeqpSP7APXQeSC83OkmwZt9hO5IT6AA/fpxAcXEYjpPs15zG10FPUvwFpj4s15FaqAvtR/bQ60yKVbhcHx/TEaa0bkodVOYByBCXs6DO/oCGYn8ZdlymUKK8dwDtXmnGuNTGSSP4pp7EB2j8F0RCqwdM7RUFASyyZA/J2XoPvjFQhXjvdae4WXTz4P0R+YlOMc1uQsnUV5vjdE8rerYAwkXAFM5XIWwYzrkjwwDE+EcYRoV41jYm+2mAPp2HMQcF4Ho3/j4KaiD7crEFhnrwqyerHCOToXK5xTXCl/qThXdjsxVw7CRPjCDcUXXjjs2XCv1ZfivibODuhdKbjuh3xa3th8OQLTo4bTwcwlY2vO6blkDkXWxpEwt1e72ouvCBbLvcny/dXM2zpnxluxnsdFlY4QsNcTV6Zbnp47i2zOhHKfSjyXHxuk9MC49BydeHURzNvmR4J3xivlp37nsIgaaFwaIy1KYrPm6O9cG1raEtpC2auwHe8cktFUygMOCBLIhYAwet9Sf2p1dKSxReRtyT6JOMnzVVvjFI6MtQeJe7p+kJ70H+T8/+z9+2LjRpbuCy4ESEpK5d3p9KVcrpu769p7d+/uPvvMnjPzVvPPPM084JnT3eV0pkSRgfP71kIAAZCUSGUqna4yHR/WfcWKQAAEQlKaHabgzRh+vFdJJ8SrC3OBTTEkg7gPuzF0S+/oVIdRD4o4otN5yFvsoZHJ30/c5JK5rHn0nOg4haSRBwJNtgL3wRQ0U1MmflDQS2ZDLdn5cgmMeTV+LJb9n8lY8u6VyGfMSis6hpEHrWT0EDyQnc/O68A0oIk25yXXkJdkUeUTL8x52Y2qHRQne92zZEEuPi8RsPcoP1V7CENeHDV/GlNAb8O8faIPmfTw8nHQOWJtGng8x7nDyf2hDAWTjnOgHprOgoCCGI4qUdO0pYMK2uXCKh9Ngiii1hZ+igGEsaZ9Ud5GWQOE4gzTD9vlkScXHZSBeAd4qKEWORmpZZAVNCWTJNyIJvJcYEC6cKNG6sPutfihktF7q/RRv+bSLYhleYR86Kgaa8gvsRBKqbJxF5V6AmWfKHqh6KM0SXA0CsIjZIkItDg/MHtai857h1ZNIYhjDoSq6XxKTNz+RdWv99rH6ea7XCRbrJa25I5cxhmza/5pODYl3vTZU4fUt2EoMHNjBl7YoERnDk+BWjd7QfUWXUNxiQ0rlYILPzXIdkMe/+mCO40H1Syp6TeLJMcXJFoFQxoSSS+YPj4sP0gKIE7tob7fkWT2sBhqvV+Bt0Sp7t4s9lT0oUEUHNz0mHigGeG2xLEAdmysIRZHV2G0HccNc1XyH0uPS29+qo/1rf1URy1/QnxDLccC13hQZTzNEZD/6Uj0IRh0P7htWEGT8LFP83PsvA5+GsspYEEOsUzBnDfZT8m31zdxDdtJsOrj5yfZcC6t/zSq7T1gfOa5JZNSw94F/uXh+1hKyMM2LeIP1EOjgTPPduDToBcgJzXFFNSBDbXXkK32m9tk/yC4ZYwlf+m7yCfTE/oofR1L61pKTK2b85rTuc6oz9f6juFnhWZAcyYYzxJqtc71PC/qWbThh7NN/8zIlPo9zrC5j/HZ4eWFnrbvHoK7wv19Thsmcxh9EUob8xgns+FaSpawBhKv+Q2SbAUd9kYvjaL4F71o+LZsIFgFnqdyL1v/QTbQAMVJ2/H+2PFe6rs5mhSVVkNObodx+5YKtlSXqVLYsjFhtiIxrxv+Wyt6pNd7iNKQ3jCpkUAtER+9y57I1IKENskMHa2u4L3AU/gPhfXvB3W8I2x9syfbRpR3H1T+vtHR053gB++dQGwnEDy8S0SXVNFXxFz7D6l7vQjuPs/ivTLm0+NRwHKk9UwmU7CMDobmGw2UqYajGn3JwGRldq0aVEv6XS2S6Z/zWMAvWiNTDQaNH8MgCqZqYakUQ08ZX+/INeJOgTIW/0N8bZfPHLLPdbUc9jjW+sLLUuBzX40kxp0rTXiU2CllQll35qj9OE/VTEtCTBMY0gjSqmf9H688WUsBLcqgGd0EVK8F5MBrAwqPidgo5jhefZCAVvxhIwcKmvODDkY6SNWUQ4h+K4Ozqt0YQ8BV40GbQW4bVYc49SuoF52iwofMxg6bQ+zdTcLlI0i/u3TD1U9QsH5WdJAu0CIGzDcOgk/un6xc2C5zkbmag2QBdtKilqjYj1IAms+zaARohPIISCdbgLGiEA8ZWzuyYdMvRUa81ocxksDUT75uF4NJw1gs2PxZLEy0ZdwNerWGG3jSwAQpehR7L96LaMQdkboRqpQaqGctx2goZpH4qqAe9+dwkzfc6Dd+M3enSWTyL+mmWnMdMy/ETBkvGq37mH+SH4cDYj1W59EN9nswyvGQ8DlQjaegGkfMjfl8dugFCC2jY8Lh7tOUJzP3gvqQPM+jeZnrjpGVSzjG9+P49PPUE2Pcp/arubgPTu3nWH/VIl/N80lgDnSNHwPlPx10cI/5Pb2fh484aV7vWY76OCX0mPNW+2itq49TsK+eknOf7b66krOmvnTKEqrpfTv5CcU1fFk0fKfae34aS/4dWu4RiHyvoiN308Nmn6IvdGb+sGIy6rF9nw+n+xh93FHtMP+1H3XV4i5/p8NuyN+QZpyz7GtYs8Fjr2nTQzbJLeMVL9pmswUbK6lHa8n/K/7yCz55PsM6bOzw6JorFD2p9P9rmUBxgZbeW3ItA2lJRpArsKXS8lycQAMMdL7dwjsBybODtyJq53HZhA6+Ia4hn5DsjPyBhN6BLSV0QLLxiWc3grlx6llO9/vJZtBCNr2l3lhiKybZmrxrnsA3tkjXbPys7Rz9OZN8To5H7QbZHCvyLwAm5thIm6yl9gXRi22yVEN+9JAyTAWxaIzUpldE/Z/E1mzabHjpWQNRbQppI0TzcDwYLclJ4RsyTukIFUe1xIEaqalNUIAC38xzM+UQ4L95RIC+GyGUuJXLgMgQovvi4bSPJRmJwu5H9NKx7+O//XPGD/FXiwWbQC1VUIM7zQ/qc8vGDusBk6SM95a+tkyKw/XykZUu6SdjPxryPwGkVgOsV+YtC9QQcwQzaa1LU1tCRyzj0FhGoO6bRjLHmGOXKxrRPsVRRJXc4dgy0BhE7aiOhFonXrq9QMkck0snqAcBqLUmQi8ZxdQv+s/sZju4uAaKvxohHh+H3l9+QHZHP5u6yAbIoKH1KHlqKhfzPCUvtaMMn3GJSRsSRm9IONGiLOlcYOlSQAZa0pmljSdWN7qvuMTiEDCMjbOlm0vq68HFCjAFCyN7ADOLUwlQW4J3KoV7O9P3qQWpUaCjAJ0DOLfp1wf1a4eUqpL9RlV40X4obpNc/i2lGBc5W2USog+qQhgrkUyX3pf6Lbz5OIlHKR1BXrUiF23ixrGwJXcTWBMS42twEuQjiEfFAxUSTQk6knXcqHdABV0PeqXhqGB0TiYHLaiJAn/knP3LmMmmpmSNb20nv6neJGPzB+Amu1FMAy+ULsQLqD0mapWU+GIyB2E2/5SYvfo0135asmo/BaV6nSvxnQ7Z/KcWPl+Se7gPNp/fE2jHedSXmaigm5Tn6vOqXuuTNsxvYF8HfUBNyK18EV8bbud9nHLZ180ROp8b/ApVqhEY+vGMuhM45sDX5Yk05s24Pj8sVIvO1ynQ+TjFX76KsRM/Zf6Poifm/njuOe5PdKh1eSxwP6FpTZr3c0yQ5tOGNazYuxExx2Q/7PMhchzOXlsO85r/GPthn7nF72snzlf0cfe8Fj/dJ++Dea33lcdrVDXfN8vdcfcZ4zxm3kuxz/UfUlYfHzLfoVzqRyj2mi+6QvfbEs8+gjk13eDtp/+J7z/GpWfXOzEdb4M4AUvcN3OgLdBmgwO/VEExifkTGmhDv4ZDB0RNH/i4p0gwvwfLvg/yGPU865Kv69GQ0IHcgMRmTwM1W1iXlo7slPcraMaWjRw9xAvbnOJOxbj88cksZI4uo9/yIpLBll2UDbTDR4AY6RxdQhpAEKJsDRPV6DeBSNYIdsOmzoYqAys2gc7wWYIVLzm+8aNYfO2GdwEaJqUyUcoaefdTp1GzbHr+0/OlsCHHhs0M8Vt43hB55coDZM8EnQLSeXwdQwovIHtlKgpEWTC0DNR6KtIhq64Si0hrA5yTWk/p4zM4wf69KKVARPhmrl/j3S3Z+ZLNn+WSjbbEuxKnh3Pfym+GjMxsGKeUFFFw6Hw46HaplOr2KHj+3RyH++BkE3OoRRzrmffXws99pZdOmUYkVlbA68dBfoE4ovIWEkeCY15Qw5PAHIil4aV0PbQixrFOZ7NE1FTZkZUEstOk34UvYTqcUlWmC1Qnc+A9P35Q2VzPCI7hVUzpe+DJoxwO+B27HIHry4T1Mt3CVQ07+06MIyasX4E4eHQoYcsiw+ANlce44AdNeoEr/CA/JfF4NC5LgJ80nSWBBTXRHyl4aPHlIjMBWf0JsNTbcxAaqqiXuwg2RJr0AixNXAFi1WqteM0rp4Lpc8k9R47qaK7kxiS9psApSsM6YAwAABAASURBVL/5QNU8hwz4abNnuTiz5WLBzSM5GpwactHgDrU2vsww6+ZWA9Vu8/6MHmVC8Lu7eIEFAvGZqotG1xCR2JxaLJP3p58xbAi/3tzYBkZ1Ojin/qXNLDdmvAgnIGr+KfVJcP8kzg9iHIqjO7+xukKCI6SpXbHHweMixSd37JgvnxvmFNbneCgSnb58BOnCN+NzCowvs8z3dO7jyKS86syBXKbRZYyodpv0Mwxxu963a0ot70/Vj+ZnAik/aczmcZj3D6PXOrEPnHM334kTrKGVkE+Iat3cZ6oUdzSq8fq1jlxTzW2dy+WZT+1/kGeO6zyn8nTZ3yP2XJd8L3QCk6X19VBQDQEGQ1+ai2PwfvUY474d/jVU7nf3pbPxlO/BOd3bF5NSzrtVeRqegQaYCsPxfZvS3BsEUpN5LfCiIu9b0yReCWdAbCY+H15ofFyRV30JIcVxch5D1R8TzzQFg8qZeQ5X/h0eNA8FifEP4DagR9XGkm9IcIRy5KU9gRIjavMPSaSfo1xHc5o5v0IHFYw+CzrntV1SQHJ0ObVcjUmvBgGelbPHt2wKtSY+s1nUuV6bRSn8qFVP3fE8nfmBavzmx5aXA22e6J9Y2HC/FSTTFfco3ZcJpHWaFKjuBV2UEqVSjevY+GlAYsOnQdeSq4VfwGsEK2JXxImHVYhRBCBNFjDmFD8ERpaPd6miJZNPP0xnj4qfk2eH/kxLtfIW7M+bvB7QY3Zeev/+IPaU76UoLPMMaw7VkRmDqA0USXlFoDRMCalvUgiaRFe1HAUITSaBIK9Vdep9zUEfomWt4E7Dm/Fr7lrO//lqwUaQmf+MHOtu04xU2rHrUEoWQvIjPdCzKnLxyINOzik4Ju00X12XeGXQuY1KpZlCknzc7rt5zjE2ziKpWe68T0snTyCfCDBeKQuHf88SU19ARUy9OQh5gumPyLReUGdHgIyKuQ1KKLuocAovX6HEid8LlDQmIBZR8Afq72fDfeDnVH1ptl1PRtYwC343lzScnnDnyH0Ab5i+DfFow48jSlp4kHjgQ9MftcoF9RBwg5z3ASOngaP1l25yKp3ghn0HctHc4pS5cIGDy9St3sXXwNxbZJUUVD6SChUvFFlUUHCmQud7mrecN61yBUjnfPZ7rfzKDaRdLK3lS6JJiY2T5N5xqIoPBQ8Tbc+JKMsUHeqOYuZocGuwDc3v6IM0MJxNbrb0i/+CetrUWkoxF/rC0jW65u5+0yE1GGSEKEFjif+s/0gp9OJApBMGxcDU9YkXBiOM5IYeghpzcTfsE/7oXJXyal46yULNSz4NnEQlEGD15aZ4loc074VyDk5NUvxVx31Q4kUVL/ozpjOgeTkF0+i/L2l+n7xLjjshF5NfRMdQ5rO4wc6bztM059zjOHm3buOl4RSoyL4vsTV69Uch+mo4Fe9VWD3QD8s3rJECvrZsL2a1N8gFsDtN60XYMexR6Ou54fv5WJjmfU+eU1SldtGIIyktajGeb+y9P8pdMCR7gD6G3Lcx9HvbvKlODy9+oq74+aAZ0Pz4symXnh5JtbEjtLx46GmyZXL1F06SRRcEJeBx0ENNdtnK9VdoiSUtmzRmdDPBFoeCzLVjoAM8Efu7J2VyVSsuOV1zFPSb8Td0uCF+I3+e5/OqtU6A178Q3LFZsIUvyPh2DKhj9yAL7Mx0vjODwSkJZYcYBeu6D0TfGV2pp8Ono1/R0OlofAdkh1Fng0/rSES2cDS9r7GTA8GFGBqu/myN1d8RJYcdF14A/N/0QaHnSYj78ErAz9kzMOYp+vTNHpL0KZXmRGicAkmYEo1N4K0q+iTbpoc2aqgOx7oRxEhHTZFrqqjs+VRv5h1N0LuyQ6Mpg8RGd55xwXk8XyZbLVtbMO+0vhvmoHDE0XopyHQuYmxFJw/xmkHxp6E/n6cFhXd0GvyBo7voUCE2fwjodRprDSw+lH7aNHUu+99dunE89CkGRZFFpeRVmjPRh6PwNUBGzpyfD1RVU1RBry7i0ZQXX15x2cW0ASVWKQt/FzW2srJAvuJbx4svKHanHGhuiknVkF30Q7FJEL8D7liDjjOwASFryrTop1AeacKncKHVseg124WvafiMuSUHtDCBnENx4lGxwKPGCzepEIdqDbjLnoO61hyyXtxRsjOVb1SOAkfdTAS/K+CMCkNEZPrUupAOU7jA0KY8EfKBmL5Eyg1COk4FyZTJbLlc2pKbSZPcTSuFHhTlGSl5O9zAO6nfB6Rs6nj6NHr0Gx02OqMuHLxI48a2tMUymQrSmK/5hnsL826zMW0CbWUATQ+7+zN4NHACZPiyEW+zXA2ydHbfD+Vrbh8U96ytIU7QEEX3QvX3fnvtt9h0jei3zGp4DnISFq2c95DY/IMpOlHEsSXO1S5G+/Gc14H7qZQQbw2Tplj7YJ9EpocGXVC3nQTF/IxPawZOWSfHVF7yHeN7rI8u3lOwm1ffNwW71p81p8xAc4rzPXyVfw7z+4xxz74b9gCf5kDOWl/zB9yPUOv6mbp9iLzH5GiYY8GgNvs0e3Q2+zT4PCT21WWf0MfvL7PT11Cfg9tXAxKQXJ5PpXMZv7p5rl7RMK+tmS2cJo4BxfmzILbCY7QB6L0ljqADcINdsoNitnbDUdiy8QHNN7yk9hBfwBvkFuS85h0hgw3P9BvS8kBNhJGncWSuVcCAG3a7Eps/6n5AJkQNqrFC/HlNvCBTo4M/v2f6kEcPEWyRK1E3j/ro2Pvxx3//8y3sqDha5EXoU7kuE6WNHm2UsA/kP8je4iC+w4a7H51yoCF76P0OUazp3JRcokqm/jr6LlANgmw19N7VcKCZYMpZOZCiGuuWc6Oxa6QAo78H+jmKoIb4FixJtlosbLVIxt6dp0Vt8SEPI1etZIGzHq2bQ190cS5kkD5o+Ik/DYo7FrPMdM5wffz7qA+Ag0ZWoAyEoY2xSK5RbH4ChxmK8co2+o4zJ73gNnZ9aD770s3hPhzGaIRDLfPWLWi1O60clVii6Ah2UMhc5Lld8jHIXj656H+ff8kveshe9Kr7PhjiOVV+clGov1ic9XH/icTdm8fo4FJ1YJ4UKVN2XlKg8jLLSO50IsXdWxUr1nX1oVI6q2nHrjFDGD019fVJLnBfF0bORQ5FoxwOsgQlV2+Xzxy4qTlwo0XHHqsDGl0TfpPnZiJrQSMbcLc4cDNHQet8PcG8d1NvJOkJHANiFN6f8UVklqirATS/MdxgvuaKvNYGUN742PyLB32dxvg0PSCTNtdLnjj8HQmNJeZZMIPdQZPQ7zMcqVO8zl2bkulcFjR9fOdn0PyjL3UHOulruAOHBnhTXQWu+NgHdU6fInOgvk/T2D4KqLc5EjpNDYeHrst+/hw1AzoPxvlQOxaNHDnfIrbn00wM4djYfT4Ra57vffix7wa2wNP64X1y3xVLh59ku6vuffbdgWgud7T7QqXbcSwKvmy5RxdpoIpxcOB+bwLGvX2in7fwI9bPcbEW+Vha4ua0xPd6xKbHpLvefAqJuhVBwjoZYunjPtRTKYdSH0DTz/GuOfn3uusTRwGiWgdI99Do+4R8ck1/xhQbKebPtuLnRZa5kj741M/rSM0S5kSOgL9/oNImUYtQoH9EusVTaKACbn20kTcHUJb1Yilb1JnN/JoL2ukZWWBTpwHW/6PLHc/EHZs8guUr6zZr227e2XbdA95Ak6+t2Vyb4dvg1xCfyCO00EXasHElZCigL/35lmpvs3mdelbzksz8T7VctvhobOK8TjFAz+kdo828cAgmHn1mjrSpI9ANGhpzgNnTZ0RB9g0OyilZmy3OI2T0NMbTO6ODe7+mGuYZlBfQxtoQVJvXgFY16dl1DFUigd00BiWu2Ahl8+fGMrtgG97PNQbFh754Tak2FJfM4dliGZs/JFRmnRvFUcIYoPdPEAp5aIoIoFGKTsEAxWZ+GM/pCF0EPeCx1KOaAnGMSmq+bPiUodQexxSof4Im/CJr4UVLLvElv/5fXeKFzPuuIHtBieGUmaDp9HkfDHjOeVTepBcjOseo15D7Yj17z8uhR4ntRSdFdwr1wNlhGp8ZW0HUMbUXXfG5hRJIi4BZn7tiP3CIFqXHzZykEyhQbWYlUAt6pq1Fxd4OloDOsKOOrPnEtaS+Qqd8wXFsQd8m+ko36MUIva0mZUal001CVIibTkyn9OEni3TJN01cP8nL2mI80qvqNiVmyRySGw8nQA4+q5mbFMoiY+q4KNCc2AikA+UXmLQhfufLF1cZ25SMDW7ThzNh+tvkKzZ/BP3r/oxEJkBijvtbpv7Afvvfp9bPQT/0hpMheQ47oG/MeAi4G7Hhs7CG81geagZqRo7Eg1Oc7I61FjB09oCf5P029j7UGBMwI9cujNz2N/BphjEkuIcGXfwdtoa1cixMvpyGxmzvuturd/+E/wEkcs1g6uckkMOMPt4f6puundS0QWjMPkgft+dJ9PGJITHuE2D+IcDp9KCxTzWnSPoe5f4ct+y4B9KN7ul1FvVRMNH3vvIXapt4xYjWkO4U1LHiS6z4h8LH6OOU2lXPMf7H+h2T68f00TiOBbcRNlWMp43AljWpZ0st6Z3n0GFQqb8nhKKsXfWpGH8/SeQDHR0IsHCmPRzTponLOLKnE3I2cgKo26hopJlYwIZOAg3Q34E0bM5ITnZN7LUt8o2t2Mw5H/DOztnYOWeT58x17+yCDZ7AW+fPkc82b20Fgl45v1y/sRUQDby15dVbO2MT6Zxn/zN2OYQVdLlmUwjaAvaKzLAn0AjGmEHDCPT8JwlvRrfgrQHwLKg5X5ux7WR21VPphE1qzYF+w4To3BR05Nygl5yhzJDSAxzJixkew6TJWzAz3NxnYj8gqIOZSSoHB4aqYTOucEIVMkyxhSWOTRD8KaL3QRhixLuAn+YSMmsaQ7aW8LPFov/Hn1tbtWYauumjjpllsSNypEZPt64WHRF2nxdyu8M9DmM+lgPxx8kqHue+3y1FjDAqDuDRjyFySy64rZ/iI1pvAkkWFCsaoAgmV5s/kmUrMc6jLBSWevT2GSCSwph8fyHfR3Gvg41FriSC9Hr7zgxXGIdMThxk575hDuR5y8pVMDeeIu/k0MIAFMCQTLuvG25E++Djpi9cGWlVNwruEcRaoPfR726QeerrtoSuAAUzSwoY2rDKI7/qUb+igmocgHt4OUPOkJSrRljjmH1ThBPaU4N6YJhZmlxo8CojMVeJk7aALhatuRwG+ATwTYCo1DpDZN+8AHTYeo0XJ/UGheZL/AAYjUvZYL0k98O3yLI7z0G8fBO11cDdGy6ew1hvruBwdrawR+cXpm+rLee4o4gGvarM8JpnxTXU3NHBVjpT2XGuDL3QQBszvpxSBWQFm6EzPslf8EvOjjoaarVkaiqBTZ9kZ6szuzg/Yy4XfO2ZtSuzG/77r7c/IGdL3ATbBUqPIm1P+668j05q9E1KPKwml6QLZHwEg/bwYOkEd/eY8T2dAAAQAElEQVRDw7GxFDmSfdRPo34fAKaPxiLAN3v6YNoYs4HUQ7zd+WmS4W/+qXlXlAM+1q/EDhrnxHyNaL6t/4gvkMrzianQ7Kn9sM7io/5n8NzojqFGn4eg+LBFV9MjHeyNnXo9lFTmeR/d16fG8pAY+zw0L/v05uvrlLrswT/USTulm4YL7JQxuC8dNCcA14NzRffD9TbJyTi8rx+DUnBjibpmSGaq91g0+P+twE78aNwRwiQE85GOifN2W1cJowChqc4G+nM7bgYaFr9wm3dj/fyKCBafH2ue9T0TFfz4x5iaND7v6f9YxfOn9Hr0EzrmTDULeyvu7W6DF5Wv4pTHISVMw0tbgjpILnedB98EwqflWbq1zDPvDZtCW94ooDzjtgIbOKLa5Fmw4bNEFhbQBZsyS3C2ubIL8Ahcgid5bU/Y4HnK1sozgd2ZFwOyvaTjl4tsn/UQ/xL7S56o5fccXnFPySMo32P6ueSd4IIfvJ6DM7Di+V9YQhfIC6g2uQRtXrSMbQHKeDXmjnnoGs194l22ZZPHqNDoGZpaW7cJXcLGUyE/9d2w1pkZZsfch6nEljh3+OU+OR0UH6nEG/0UhI58uN+LJ4hT5PsyoqTx1nF0YO8myPj2wGdvw5/mJsVuSax3Kr1zSfYBy4p+4JEbwOljAyjZ+WoZYI6YKh8xHZtttUlkrCOcaZkTor6oyFOJv4HTb08NwE9RsmXeeb1bUfSuO5LidkJTj4Dzt6XawDw8UekIi1GiO/F8ajH2qTNrjAk0ISvfIDN1tV/vj6PlFkO1K+RzwiGzO5SpXWAYQ8RQoDT4DXJ9EjI3nQK6pjEZBEz9Ucxa2JUpJkHmOGn9xgUK+UCqfsNX+hryEaQTpQgIeTiqjfqIl25vUjdwUEAFX0ioI7oyeBK0qGguFeru1UE5BgdniBvsWhwICobMm2LLHB9w8RDZ5OdCdQh9pZixftI5JC0kt7XG9WghSpt6XkZkRHHKKxqQUujHhZEWgjPhpUQxnjC51u2KDUjsMAjiJ5CAzYkOgOb3DN1UFoslGy4LlrN6wtHn2j3wEZUuIGm4aYXKj42OXkoaXzjI43rZBIKTKNB4PA88s+NHY/IauJYvhEVa2HK5stS21CCl8bW4se/fvjP9KVjDBlDjd7+WLwUjMvW/ipr9N36qmfKH0oYUY5OP4TdqCtdRo2DUrrksejrYk2ewHmb6fMp5LObJmmTjnM541XVvWP8h5zyH+jSUTUpD35L7CCedzxFzWVE3TA5MAPZQBa+4OKmhddl9ZA+djo0OyYb+9b8Z1XmpoTrvAzvpk6hhDkO3H3bHZ1+9d4R8ELOvZ03xAWh9vm9HynEKSn/75kQ6S3jM0GhNotb6uC8IH5rmZV6z+r4NiRqmsOH+cN+ajokzS/RzH9jk0/SSjx2+pogntnSi/2H3Q3N+OGK/pYxvv/WnpfW1eWTJ8pWr5lHUWC9zNBhqIO42TqlysMytoIFJfOcK4s1wqtDsZplp4sajGgfMPEIseUM65Viv45o3M9KUvMdSQtQou9Sr7606b83LdT9u629/xG3ahvMg1D6a+8bUj1khcJ9AY/L2VKF58zpVco09vkeryNMAz3tLkDZrHPgUqhhV6iBHh6IAN3/GHHxRFF7j0J9p6ZlEzzEFuExag9Rk495tZBZuoLz68rKtjSD9mHPBRssSrNiAWUKX0FUP59mMWbHRI51+k0ebP5frt/YEPN28tWds/rxkW+Uztkxe8WD/JRs9X63Mvj5P9s0jYWHfPl7Yrx6vAPTRwn4Jvjlf2S/OF/b1KtlX+H4FVeyXq2zaHHp8c2WPt2u7BI9u1naBfA7OqOeMDSDhnHrPHNlWPNyveJ5bZjNKYIMrW0JujFli7aJGMqo0WyfQmv+7vFv4LTtHPrdQl9G5TNyW+A2Q7BnRGUhkFzDRgR/Jr17EtxwEEsFh0PHB0DH2TtmhNHEO6ULmeZnSdD/RD8FVj/SoYDkWwaOMuQtg9LXD7deWHGj8oNyMaRrf2zRMj8uaFrjETkOCMr8cNX/0QKo8AoW63LIOZR93AMYYQskT8pwvcqHKUfNzOWwt+YZipdoBZc10qnmmuqfoufvuVZ+gVNILEx6jdA6mslCWnL4KwFZsrDsZQwq5TuQ2n/awSZ5j7l/bZRM4tWQRF3nEFT/xguSaip9DPhMg0NytUAk172NjEiYUJ/kIsN5qnuWLrg5CLE2OFXRBaDFWKh+ryxxog6wUSYVwA/DVLiq5x9RXy1oY50zx8hmXtTRHQEFcLBmomNuWpbuSUqOHxFTAFD3s3lbsouGgXoRewkBT99UXk3oRYowb6osaWcFcbppXVisJSiQsTVIDbQltU/KbTEMsKk+Eqp9Rc5sd+HTSKxkd6eYmSCU0SUej1nEMJalCdGY64txK3/qi7EMIhKPdwOnPvq74QpT/lqL1U4GOsWHy2hqSora7Pyle3ivHIS6Z2+znz50z0DDf1n8aeMH2fOq1sMfMuWPS9xnQDecF/qGa+hA+VH6/Fj5Uso+WR1ci1yhE56vgY3Rf7g/7+tJ5mWOf3/volH9fvPSnYl+eD6dLcW9KZDwSmlvB+uuzIVSAHGyyf4o4WPBRhp+4E9dlPYL6/BR9ue/o2pVO530/EutoROJLvunXh/iCNiV+WMoPhhaBJbRAPnUN4u2Oj+oSbnNTnhq3+R62abJqhGedt+YT5loWj2poZV6lcJ5nFfG7UJ+7WmmUcw7pj0EdN/cvtrn+GNnHcozje/qonzlKylJ/ocY6LLZTaeOxaXiemPeptVd0OlN6MhbVhoJgrHfRrqcNb9mC3rRdb3xSYMxDBl8PUJ7IG+zaIDXezDvipd1i1z9foOdWwyexObPkh5xn+K7gV2yFLNlIWbK5s2Qz52x9ZefQC3C+fmOPrtjkwfaMZ99X5NUGzbds2vzD03P708vH9k+vHtt/f/XU/uX1U/vX15/Zv3/5mf3v33zh+F/Q//XrL+z/+Bb8+nPo5/a/vhX9AirdV/b/+vVX9n8Iv/2F/b9//Qv4X6D7pf0/4f8f6P7nb76yf/vlF/bfv/rM/vTFc/vHz57ab548YvNoZV+wWfSCMVxS89nbN7Z4+1f/07Elso+HulfdxjTWpZkJiQPDRzK72phd32zBhh/wZn+a12+pCFvy5sSMLZKJ4jr8+V5HdIdS59TPoyYa0JjhWEWE9isiZE/CubU96NB1eO+H8e4yItN35pDpQCAMjZnrxGHz+uCl84LQieo3b6TbbBjrZmtbBqV3H41DdtlEG5KS3uITwZKXTNz5cjH50y/pw09H8kIUATF+fu5zKnkf5COETcd4I9acSn8b5CPIp9A5X+TIHLnFq8ob3vVyAY6hZx7h6xb6cZQh7/rtxoSm+EsSLyrUNdf67FtqrU6DQ75C7SM5RtOvLScsosyJk2NBOOrIIi42jDrRO8ANk3daU9S+uESF2nYbL18rg2Hh7POVz6CHoUlFDarXWXhNtuT9CC/5BIpcqHKeBCam+JccotIFpQ7NNTDmVDohI/v8a62A3FeuuIBOuW7DgXICFas04RNjEC+96GGQByNNrt6bDpIF1ZaUuJWZgiAJmTI5yoqCFr4wB5tiAY5MzeDV9VzRYVb31qHQDUUy9xe+XsYxSSfEgtpSRwbGjaK1NkGBpyWHohoJ0qlo8UBj8JsofN26WoCvZeURUB9s3O+9Fu8OL/k3ElqzG3aA3l1v7e16wxcFlUkv74yRATXw8rdTPp7jUEDiQeKQ7aevb/r5OnbOJucyGS8Qtvfj56uyaB2GyEkKZu+x6euxIz+l7o4Vr9pORemm5CnySBkkNZlj1N6f6/OJ3D/Je0U2ROv8zIG6bzpHU2hee+NRZJ77GPmoxO/rdEe86rzD5SdtPjQ+rYmf9MD+HornnlGfv/k5K/JA8b/vtIz3a+tfergf0JRP94ICyZ8avDaeWzQGga+GvsR+AL1UE5/XO+arzOsQVz0LDTpnlGgf3Hi/wyyd6q3hX08zn30d+dxgqCnix2ma/hp9rzvzit7HJnoCcOV5RJMgLtD050jrQM/DoS1rOqh0k/kgRUecdCbqMl5QbQI5EDUUPXdkX2BIsqNvnGaumw2WzIs34KE2L8waAb5B68g3lvLG2s3a9OdcvlnCpskZGyYX4BlP7S/J9/lCv5WzsF+w4fOrx+f266fn9t3LR/b7V5f251dP7L+9fmb/7dUz+2fof3/13P75i2f2L1+8sH/+HP7LwL++fm7/Av8/oP8MBvrlS/s34euX9r99/YqNI/D1a/t38K/fvLZ/A//+DbpfvLJ/Af/96xf2T+T5M339gT7/gTpUz7ePVvblebLPGaP+zOx52thT6n8CLrq1nYk2mc2fzDN1Ztxbf/VieFh4tueaveapfpO2dlOAfGM5fjNI1Ix5zXAwpkjBXM6oOrg41whSgIRfAVpvHcd9QE2GMR/hRrgjwwRmdgUB94WqMZR4tZISlJpCT/0bcrD50/nGBzIGmkJ5bzOHZI1OUFEZRazhbAvWw/lqaQvWJ9Ptb/cKli9TZ5kdJkGbjpRN/UkpHBvWHiU5P6WcDyUB0kOI4+hJOVU9VT73rGTpHLirDfEI4rP63G6pa2ubnmanGZnx9/WqZqYEPwsM8TB9i3MQnU98KarI4Ro+k0FQpOrBlYoYUzj6XJhmkf0RA1k8NvlC3CTqMgdOhZ9fp/IH6s0yR+zyHSDZwYGh0hlHIjnu8kRhYvRipnB9pYId4jcYBS2SCXCiW/yYfHifVVEgPQTb3u5cL7tQfMUfA/nPsS+Osn0iJ50Njv1kkkh+XC/+bwiJR9V7tVCAq/nJdUYsei16ZJw9Rge0aqi8y32UNHIZsM+nnDvNnNKGj+aYpSVhiKY2LSbKcBViUgdFFu+GWw7ko+04dGgEDTZ7nn686NU2HFQn15bfUPwmhG63yYss1MR9xZaL5fBF2uFc+m7oozHjBsxBDX8R6USLnzGz0VfGd9TKne8+bvxGJkUUYKG51Ls3CJqnFs+kiysZnNk1i+Admz/v1mvWgvIn+sCIf0OsA/621uwxSifMTft0c5+f5WNmgJPDujjG0/xMH+cpr0aHI7HP7a74huVVsC/+VJ3nOhDktqq/u2Sl0TV6ChSjMQu6Vgv8T+voW/YdcJPTw8cpKHmPpafklm/k3an0JEXMwSzk0BzM3H6qotaU+TU2HWjzIwzolHV7X9+PMSytx1Nwn5rq81Pz+3LFOTa+9/mOPOHaNb9Hx71a4ym5Y+7R0yqXYv6k6HxuVPu+AuWneRLcrrE5Mz/01wlk8O1dPAf8sRTXA43kByx/M2oNsQYD07xBHrSpj/l52+mQZ8yO2rRWyjKQLJ4nel/yHS/biWdjwzfjq/ctvWB3WBH9B6d6fm6RGzYutpsbW2+uwdoyD76JN/XV+cKWq+S+HRs8m6u3dvP2r7YFdvXGFuu3trx+axc83z4jz+f4/+rpI/vD65f2jE7fhwAAEABJREFUl6+/sn/59hv7119/Y//+m6/t33/72v7t15/Z//j1K/sf37y0fwZ/0cbMl5f2+8/O2CBa2m+fmn17YfbNmdnXS7Mvexziv2xHv6+J8Tjot5dm3z03+/0Lsz+8WtpfXl/af/v6if2PX76wf/3Va/ufv/va/uc/fGP/+3e/tf/5h+/sf/vuN/aXb76wf3j91H71/JG9PluYNrPObt5ac/PGOsa9fpd592OGmbzzhdmSftplC8NdqM0832/sms2xa+bxmnm8YbPsBnnDvJg+CT94skjqgbLngiDTBW4hcvRzjI7bIv2TY8IjuPNIix+e+NMbJuniHYdNhF6WLt656MQbvk7jgBuZs6l/17CeTO+G/XdxQm4wFMDuNNlw840fRmbiayf1oTprnd7/yhqu9TUfcdPIoqv9Bl6dD8KUKXGiQrHu8pn5CKtsE7AM+p/pu09ti4jZEf9ak5lTxRSdeM1BgfTqvSBkxo+jzqPkGr6x1CtwcU5U9wEXOPiUuBLBE6ORjDgOAoU6gLCY+g5xcB1Kj8M7KIZZU4e4EYsHQTS8yYOf8xjLIoQNP9kc2qDofZHV5OOUYG0cEYBD0brFVeIGyCwMivswaZJX6SjBdZlBjnyU43a6GejAFKVWwBxhK4shQpi3UHM8tUUGKvKmiR9ylxUil1lalkFouFqdV5mhMV3/Qwj2ohaVfo4OQwEszTNCo2l0JcbrcyG0OqrwDp0/3EE9ShRwRmzBjVi7y0tqoXE+uGSwNQiNO5eD+k3s5BcZil85b0jqyoniEpyoiYFXbSIai2iRPYg8DRPTpmTtojW+Lz0MtV3dbO3t+tqu+ImJ/ja4W1A1OWVTLu/DDnySsbGFDf/RD0HZIU0N3P7e2jgnuyOPNbOrL5qGORTsA35Uj3BMyob+7YSP8hbsD2MxkFNrYr/9PlrlvE/cMTG6Ao6El+GH6fVLN5oTyNB0TQmD4m+QmY9Zss67w8eruXpIqJNT8sv//aCxRQb1G5yOPnYYUWP9nwYCT4qR/8OjoYvTkbk2joN/Z9HHae243A1fjAXRT6ab4+Df8Xif0jr6q6/3yBH9hS3zAjNCubWWPiWoprugen2p4tj0TD1u6z9l3VjvI3XDQfGisO/dxjzTa/G9E39iCTTOOT5GiQ3Pkd4vtO5PuloWX9bAQDklvI6wgWOmt6cbNiK2bEToWtCfcCklT6CE3pixUdEBw554EG616QMs3RAvXNs2v7Pt5p3lzVvrwCJf2QU+z3nI/eLRyn75/LH94xcv7U9fv2LD57X905ef21++/Mz+8sVz+/MXl2y+XNg/vmRz58nSfnW+tG8ulmzqJHt1luxlj+fLZE/Bs2T2xIAouBSQLypcFp56LwSu/wtwWeEJ/AvwWcr2+TJ7f19fJPv2cmm/Bv/w5Mz+UXh24fX98fWF/Yla//zVE/vT62f2e/Dd68f2m88f2y9fPLavn5zbC3Z89BtBC24tpLUF+ZlANqyvwcaYKL/P1Pc8fz+1LfaMOZCJIwXvKeau4uEmTToHB22GKI/DY8nAuF126l2TPygqcoePYrUuOuI6DGNM9pqk8+fkvvdsKWqqfGXvzW4Tj5dpHQXvklhFO42DZ3Ndw7Exs9QCqBpvadQZHMMUY7xCUWl0o1qlHGwSZthno3TPezSd5Syi56beIou6Tsw9Ucdr/EOaqh/pC4pdcdlnJjRFzqwtzjqWLYh5k4de7Z1y8HkQHU8TUjSphkCdrhGRLDq6g8fJO4EqrcgECDT6iduO8xw8hgDYOGGF7ymEmLZHVQMBEavylVPAXvS6+xGMSCz6PTwqb+N4lctVw2EnXgoWsu3Fnn7w9zp7qjjYnZqGDmFGezndGpuAUVfHQWDXEAoQoxUFOWD7qQlTdSy9VSpYrUqBQI25hQpYTH+g6bVIIDckcjCCatC6wcTM4NA3PGIOYGhoS3x4SufwAzpo5Da/werGgIq4rekm1FDWEqZdJN8s8Wy6AsIJv4jzf/AuSWzJIx1wORzjiF31Q4Y2GiaqDqmjH1FYzZC17EYtQcumFCWZfj3wip+MXK03/FRl+DmA968YocSLr9EgCBAe7DlSq8YK53LjPaLcoXbwo/iHxMGOP7hB446kmiMhpHLUSROQewI3tH1zMBiPZNTnHB5KacrvvB9QDOfIFR/4UPKbr397j4/GE+GRU+MQQjc9yleYah9OUh0O5vL2fnXChYerRZkPXbeyfQxoDvbBND+cPp+rT4h+iDnRmA7nSXFfTObXgXw/NDS39vPn5Blobom4zXZL2MyU+U4dr3m9tDjw6njaGIHiJ9NYyLqWZ/U26OzoT+QwPYycFHd3B+N5Ux93+9/moVyfFBhS84Hny474NN7v6Kg5KVLhcfH7nOtZ8tLru0i//SNqrHdBaz7Db/KGzYGNv/Arf2L3ouXFURs+DTZBfMtzrzY1tAnUpA3p18RcEcvGT35rLRs/2gB5sjJ7yWbI108f2bcvn9pvX72wP379uf3lF1/an796bX/68pX98fVzNlYu7R+entlvnyQ2fcy+PDN73RJrZs/ApSObNm8c9F/+EWZR1bKi/oIF/gt8VOsSukROjGPJ2/Jyu7UaZ8gX2C55Pn/GHL0kzysm7jX4gsCvgP+20IXZrynkN+w0/fb50v746tL++OVT8IyxvGBT6zPG9tK++/qlffP8kT1bmJ2nLSuDpOS262vLN2yO3UA1l/RDF6bLLXGg6VSg3dqGTbbNJjOnBqBm6MsB2jcyo8+OrR8zIzHrsPs9DQfx2twpYDqsoOhEQ0cuYuh68JF+lDHSSO9NrOyC+hPN1Ytjw+hN737oGmDDJ/n3bhrkYDQHCw6LZTJejWJujI86MmoDSFZ+e0a8oZNZCPm0o+LeD5p5VQFYs14bNKrQCEELfC5E8WMdaklMQEBdByJTx6oll/SEmP5HXVpRzrvDeMhG3l7M9CVscJz0gewLBDroiVH+AkQ/96I1ovJe484cyimJE08B0s3A+emjpiQTNAIbcRxJoqbMUHQ0V+tQeEIxevND6HUiGBmOkvejz0tRtR3R8zgl3lvvECS5KXi5Si7AezTIiOJwk6usojWkK9D4ZCtyTaWX3QvCINn8hCP0TbrDaAkVKBUnGjI8sYVXvgDKqsXsVYqe1eIQjIs9VQi5d0LvXDh6h2N/bpkcZHNFz4gIprFyMxFfIL/gObIEtJkiRCfofMIUmWypm0tqqaZ1c38w/xRXqOROB9CLfmNF9JCi88lz5fQQG1rSDZ4eJ03DTW65aO1ssbAV9SDy5Wn2ji+Jd/rVWZIyRApOfZ+JL/JkBz8zU4OjQ3rgfNFVFHbaKLUDU+VPXGL8Zn64YyBl4IXe4X6Luaybu7pt9uRoKFWwu4L3xN6uSv6lq7SR/3bvY6yeJ+EpQPa1Zp/yI+sO1dBoMhz28+dvcAZ8ffr51QIVqkHOxMryQdhDa+6DJP+7SKITVCMG/WDzunPbz3z37iijiE/oWOaj0FJa4+vejvoodo6jAmdOut6EmdpF5XfmhLrC/+fjXTPQ6AESpzLHouzd2HD1sIylw2Vo2gTSM6YwKJ3JevrkWTVbw1tig6T31wXJlvBL25iwYBNjkdfwa1ts3lriuVX/xs8j7M/Ok3359Nx+/eqp/f7rz+wPbPr84Rev2SB5Yb9//cR+99mF/ebZ0r5hM+XLpZn+HaAXyUybPU+o4Uk2u4RegIV2J25u2DypsL3BUlBeiY1n+oJsLZsvbXnbhfobT0sMj/3sUFlqs2MhSs3L7ZqNoXe2sGtb5Gtb2Y2dMd4zelIdqucR/FPwHGiT6Eue3b89b+13Ly7tD6/ZCPrmlf2Jcf7261f2+nJljxjTglrTZm2J+Wp5D2mhCzZ4EmgdG+ZZYNDYk8M4d7zPwlOCnwun9IuXsx18ILFJZJYxyN2N2EpznStxuJNGV8Z8zaFo5RSNfs2c0oHedeJd3gzRId9A4t0FLgHOUGJkzipRhQZzwzpueS/SWhPcD71W5JaNOpUlHtXQIoWO9I1WXA1UNF4KOXoTKyDEdhnzTGLxt2E+H0VWX6SaNq3Zoml7pqe7/tLQMzFb0HtTUfRQZKbOWXk7Ux1iTsqReSBPvP/C4xfnpLJL52DsXOO5wHUcaB4j2sPPhSupwE82i6nIfTe9Kw7YQtcfa9VeXsUBEnIkz91NaeQlf8Ji0aEs/FBjX4v7EYALR9rgCH9bU8Dgi7DD3xYsm6YuQLQUXpEz5SADoI02hDgxzKHzFSUusyJQwyViNDrsSNE4sSwhlhW2Pbyf8PA89hg9HOsdfhp1cNUxiqauUdcVFhttsPlUY5MO4k06Md1wEdfjlqXy7n08P2rV02jzhxtNU99hCJNPR89d6QCdLkHCnJscSETrVXgQU8ehIVNEK2+RFdDQ9zItTL/9szprTb8BpB32d+utvb16Z9frjcd2+OlLektuxSUOjXiSNVkSiklL3GhHyOQ3VTF/x9AcxPBTkOqoc1OJsEwux2jyvw3hpaPy1JBuwFEpwqkRGQLFjAqN41gocoppnqnt/aRSU52l6ETnejPVchzG+TjGP3pqguwcT9XvJKgUY12V8hb2UN+3hHxg0/75+/Hr2j9M1fU+qLPqXBXYsPZqj5/5T2EGGooQIEMr521Hj4dskJNaw/kvsJ/wp+HZQOX7vMA7lQLcZ14I49nBBth7flSDahLqVKO8/35kdru+cbt9kp+G2vbBHuijH9TpmaOkr2mDIGgTqOU9ISHr/VMQ3/CYIxhUKHlanokT6ynx7tCxOdGxWaEXqxanFTnY17EVz6CLzcba/h9zvmQT6CkdvcLhq8cr+9XLR/YdGz9/+PIz+/0XL+y7z5/Zdy8v7ddPzuyX52f25dnSXrFx4n/KRTGXZnZBHasK2nQpSC0OLRVA9dsVDMcE3KlKz/7xZpKpeYvrBOS/QTcisa2j53JRvTcJOJBJb0kmq/6XVWwIadyJnAkbadgQok5cz4E2gh5Dn2J4ylheMabXF2f25eUFG1+XbP5c2FOe7R9R88rMzslxuTB7wg98HwHN4xnz2DKPSX9Wt6ZCnvsbZD3jE8YQWzaNCMaPcDGQGCsCvAWYiA0KiG/IwKr0AZKNtTmH/IWwx7HIWg9TqCL1l9wx/DhSG8eoA4vegQLmm1Jao6hpxPvJg6U1wLwmZ4bDAt2KNbgA3pMf1IPRh85w8CVAs6GNDocr5aPzOyI0bgxlzyqG00veXnEHUc/7sBPG5ot0xVf8AKZh4OlZa66s16KvZR9fbxjzSav5GCGXsGOr+9f5EejL7fD6t72yv//TO0oa1pJLvStbD4w0t/engg4QizKodCXBLlWq8Nu1jXpyUFx24FcMCr4NvR/RXlWhZLgtCl88GJHeo/sUoSNqkLGzHmOd7uFvja3zVLyS5UlSjDTpBFNS7EMNbqPWW6lGLR8o86cTXG4ITtHFvIYdsR8rMlw50sWtLVFXcVB9hb+bavJmXgwybpUAABAASURBVFWCrjK5WocCbGIh3mreFbceem+/IDTKWNwLvuBabjDcj/2BJ1Lgy8RonraioWR2YDAFA9+3MqKml4uLUz+EQWxw45HuTf2fUcMSKJfO2Zt3G/v+7ZXpz8A6OYGOOc+E6oFKX8ywJzRl7tET0tkOTsj4U3XV/B2qXetP2Gtn3hQ7R+3bzRdHbbyFb2Y29VGrXKZ/8xMmi4T7QbkEZZmjQSFAPki7PVfya04+x+EUf3zT7UPwPvHRXLwP1IvngjmantgvqT9Y8xr39D8srQ/W06eRSOPdV4mfcwyikAdvqmOOD9mpchsnsXlosHbsxE9zQk0aQ8D6T/L7RC+4qSGfM/bxPo13lTh+Oihrt+H5wEDUaNRo8RueFp+D32lhnhyb2fBcnnjcLdR1uHefc55LfveF5/0EDxrjHIfK1HkRdP5OgWk+9yTteF51YPO80IaHRrm3BLXw8W/R6Ak++XWl+cfNecUIktuUrE3mem1EBDbWshG0YFNkybOO/rRqwaaP/7YP9AWbP6/ZFfnl0xUbPY990+fPX72yP3/9yv7x9XP7h+cX9qvLpX1zluz10ky/PaPNk0vqOgN6Dk9mlrYcaC1wGUr5lqiJAw4Ew2eH2QanDbywxnfDlonoiNbW6OS3xneN7zq1xKF3urSbtLRrsMa2oeMbkFtejBnnhvFuGHfWLgEyKUy1XtCXcAY9Q68/SbuEF6R/Qq4nOJ8Tp42ex+R8ulrZq8tLe/300l5dsDm0XPqG0pINH7u6Msf62hKbQUvmhJHakhw6j3RhervTZoogmVPufzGwhdmi2OKxpT9CkRCqVnRzappckCtI13ksRTN3NkBKChLpQddDX+JV29AHDM3tbvMYVQojBYRp4tg3dIk62kVr+qcxFqlFMoc89H/UElXCyKL3OUEzY4x8ROnX/cvBJ6i39EQmz4CN/RC7C96JgmbYiaPqDMbqW8ruob/hIp4uOX+J4gUINTEF+MFjLDlti72SpS860ngjlLjk9atGlznoXRaCjZzUU3gFFV60yKKC1rv0BX0CMmAtyrsphUcIUcc1nwAl7t0HtqQSla2nsg+AKfGFlsIVchcI3+te6+f8XTnD3hcbgvfRsz3hxPXcQPqOyjhE9RsigvgxiVYGSxh/mqsHiqM2FbQIYhPIrMQTQVfy1MK4HTjO2p56Zx4SdXELfuOWotUhED0HXx+n+t1+3M4uckeQ0HhOzW+arDT3w0dNfgLT4QOVTXXpRt6mEiftlh1rlj6Ouqn69rkSYFK82DmaSa8WH/zFdJwNAaImlaOhXPW6XCxtyeYP3wOuv7m+sR9+eGdv3r7tN4CkTtbhT0l8ISce7lopj0bTe4oeQu/yM6lmYN/5LvNXuR1gtQCORZWChyhfoL5axvhGcsKvAPbkptgDQRrXAdO91PvzqYCC09PqmjkqSl30jv5AzDQeOpe9273J/nHeO93ewA/ThyYF0PZ28lGUP07nB+fv3uWcGOjuOkzR8L3xoWDK5elN7IOgIbWarsOjQV1qx0J51Ucg8V0Hl0Dd5jI2xX1IkHLWEt+99olhWpP1H81Dz/Ykm55BHNwLe+VAdF4VIwzKipH+FPi5ruJrVnlq+e+d19yfOgfNbILjO07n2DjPYHaO9UjhMPNIPT267H7Z1zQmtzUwynezXpv+717yXfF8Kix4BunQ3/Bsun7zxprN2i54dn55fm6/ePrYfvvysf3h5XP78+cv/N/0+fOLJ/bd5Zl9u0z2dTJ7Se6n4DHQn3dpo0Q4T5lNkMymSrZEHybww9qb7Y1dg3fCzY1d5Ru7toIMn+1dNrvmwVj/F613NxsTfri5thE38AVhf3dDHPl+cGzte6gg+a/YxP8X1HGN/TqTA1xvTP9zljX90VQl9ZpDG2vCUH++9vEseBPXn3st8V4wV+dtssfLlb08v7CXbAB9dn5pry4u7Tn02ercHi8W9gi/MzZcEi9qSRtD660l3vgbQBqmh0FTQIewBdmB2gQ0MsPPG6dgrrpD3hcx6uhmEk9JIcsAtI5UozaEHLIyBvGUjDTmMp9FVDSGb4nDapmM/R80Yxsj6AB1HGFmrdYPfL/p4q6D0iU/7FG5fn6QH8OYqOfyxNgLinN2a6yKgMv9YbAjD3PpfJzh2o6aKez15PP+nUqndSAP0YiKY+h0lFxQyzUfdtYTyuCVrz9TRYGNQsIQJp2iGsUmzz0oiXqas2J7P+kmbLFBWSDqr3LpPXdJ8dGkBk98teAUMdokBeRbEJr9x9qn8DVVncYFXUerglp2vhp7mq38yMcZ7pdOdkpUGPpzgNAPxEkRB5rZy2aBcHPlSHCcG8zwqqgAcdbkI0hdqPhT4Nk1hD5Ics96Ic0gBKN+Sp2hOXSMTONRXMBzMK/zPHzn+ApocWuEPjUsHEXqihKQ9jatP2EwpvjyRe7UKTQaGelffMdZEnyw8NzVLVFI0o8/5IbTNTf9d+sNPwjIbNQp5zmbP3z1ZoBdG0HGj0g64gtQ39nmc6sA6Qro3h8Eilyo/D4uJpM36bqbSHcJh/PcFal+hLv8Dtvv7rvMr6ivB50A4XDS6fnBtzkVB3JHDQeM91AfylfXe4+0hCR/Iazz7OXxbPzqtuqz/5yo1gC5iWlOhN3j0zxkH3b4o7mqrTFum64rs09Ktg/00VgPpZLtwZHsuLX7Hn720B/VRh+nzBXuD95OqecY3wcv+AN20PAMErBhfdnso+eRgplpj5i4/keYpT0+d6nSkGNf/Pw+dFe2w/aE6VMFpc1ac6+5tFs/8ZLNEwQP/Pohr+DPhf3Xnea6IUMroONxk3NjXolmLn6zJLsOFyXiOTbbZn1tmWfRBuVikWzJOhNanju10bFCfsrGz+dPn9o3rz6z3716Yf/48oX9/rPn9t0zNn4uzuyXZ0v7mpd4/Rs5z4l7So1PwCX8BThjQ2fJ5ksLbdnkadncMd5r9Js3m3bLu4qZfovn2sw3e6iIZ2JqywbtgW3DaPSP3G7E17aeX0MDydY8iwdP7oq/oq4r/N6C79F/P6Fm35P8B3S+4XRDPVszQhwMhZ7Hps0a4x1LdIE6OZIteQdc8F53Dh4vz+z5Gbg4N/1G0GeXl/byCXh0aU9XF3bORtDSzBL9GptAic4Ssp8vKKX4HKBWV8yagS3nznhfAPjsa8qxT7+jUwfzgbmTG5zTQf2LFletR71rdVLgKrvW5EDdmQM2jjRVJMDSxDWsrTYla5mnlKTBoHwirQ4VdB4QlQ4W7phWcva+CraZrjfdRvR6WHCb32BTgYCGKo4w3jRnYlSK4DyTprkTr+Ej+nrbpYrOXC+i7u2HElvyuZLDfjli3cZBsSO26t7x//v//n9iprg3+AIU9YL6xMS64z7qa7n44bAvDjNNJyNN8nAp9HLocXLZfIGEjpSu20fVt+s5DL8R47z5OGD7WE1EDRsmXWMVJnX3gT1RWZ7Hmf4QtjKJyk3O3naIZK0sjB6rtTIADTcXXfWZm6awQdbfMSokoD56DDZkcridvLph+jhIJ+pzgh7R68/crBxchBmYMNjJhdcYJ1nj66Ek3I6yAC8/n0RiSOELKM5wsgXnb2E6uxzwdRcorVfEXKkHFG72hxlyD3IkM+7bbpdeyKUn2eGV08FBi1s1JfRn3GzblBgxfVFsQ3DLeFs0CbtkVDJyg2VU+NDgUaXktMPBQW5RRLPehsrFOGT8WY18E7erbO1qa0kTAFT/FQvsh7fXdsU3381mxXjOOdUrRqsNIPpKZCE2/u9kZEZuAJ1hMP8ibyw+ohO432gjuTWkGIBp4v8eMqE0knOMdpiv+3Rfd/WDi3HIfa1QCo+YQ7wN81D87MAn7DbzH2XzD/1kZ245yKHADuYr/RnrylJ1Qiw+TZADR+U3cuce4qdQfA0bPhlOgHgLXr4u7j3IR5BRVLiNN+qyvZ/Gh1ricUHuChDVOg4ChGvEHDUftRLE3DXAeogXjPkUdcjNyqfqt6j20IaYU1GnaRAEyK1NPqf0Yz7OmI/b5kedyi7MeaUoetl+xsedgYbuHhKkr1q93g/xlfsJbKOFdAK0zu1eHy7GW+I0l+Z1yEm+HwLKZQfuYZrHh4Ld+9MQGUgH6sahb/X1P+FT7+BEY3TGD8rtzEmHaY69oZM+93rcqdTa+hQRhY8D9BpD+YGOml+eI/UQSsYOqvOpZ1pBz8fGMxImb6rEQVjbQ898PEbqZ5CxbsjRCIrgJUE5LW+wZZ6CzXg8tRW2Mx5WH60W9uzRuX3x/Jl9++qVfffVa/vDl6/tT69f2h+eP7Hfsvmj3/h5ZWYvwBOgP/O63G7tgk2eC/Kv2PRJ1zzkrq/YTVnzjLuxm+2GqrNDf651s2ztml2QtWPJC24yf2/Reww5s1//CS4RowoB9ZlXC+//dDPBbL2Y4wzfGmHL2IQNdE3s23Rmb3q8XZzZ27RyvCHf29zaW/rVJtI1dQhe000y/5McHuIzM5ahBg1gc57us/mc8+hv5+R5ulzay/Mze83mz5fPnttXz17aZ0+e2PPzC7tcrHzjbUFYAxgkR96xmL8MOqSONwPeSJi/LRwloKMsdy2ULl0uFJfbG46dR4xuqAZN2KSZ2kcJDjMNxvSaBTKgIikFqmW5Dc947qgDU0UzbfzwWsYMES+9g3inJJATCZgNNMgcS5tKoWW66LHPRVxodZx5t+iOgc+GYm9DlQtWZ0jws1SF+VLBvq+NbiMXoyjyKHk8appXZ8yeeNf3h7ncqyeEM4WsCS5A1AQKsNJ6B0omoPNW84NCSqA5FxQoispdjj24vx8iQqyDA82VoiX3Xh4ljYVo46YPijGGoUsmG8T90FByxr9w/YTjMMYRQEOFLwyt8EGJxVk3Zwh5kfGsj4Sw6FuH+NjQIZoNHO8xAqcs5kHd8+wfkBk3rhWdL9Qhk3TOa+NINy9BthK74WYlORZmYh0ly7xcSecbRTBOyaw61zfMj0AxoY/Lki7NuOmPIBVK9lZswWEFFuRNLFR6wcKMMF7lnMwVeUPO/udZue93oy8M+VOPboYkwMLYxZCXYRjbyI5MH46t+bncMugNaPA71477aolrso7d9pa6VouFrVbJf6rmSZUT8J3I+TNuXHSK3AFScgO2HhmKjS+ixJdJfBFohAvPr7v/1q6tWV3bYnVjS/0O7FL5QGv27uba/uPN2t6tF3aTH9HXY+gFOZfs7C/5jsm2SXxhpndm6Yb1YtSYnKZkVj4NzA4oy8fSU9lxG5rkBtsO8GgIdPvAZwtZVDBk0Wz6jP6511tPJe/ji874ZKM7IFqA2pWiAnoRx5zP9GUDUoLX007OnlO12cmfiO3IIXBidnI1lvo+kxn87cCFlIMPvObdhwh/iE5rlyN5BuddXv4N6hGZGgVzav7JHAUIuSImY7cTkY1JAWojr75jvtCX+aMf+XZQbWYOlPN0G6/rx/3xq3nX1bnoSqdAfTcwU9gwLus/GnPUSN00UqlCck0xAAAQAElEQVS8ATo3A4iJvObXXVPL8Dr7tW7Oq27cdpqPm46nFDcl1CIuYDzeseRjedLoXjWCex2x3QAcPlCbj3eUM/NeYPBCtphkCGPfzxebqKAYUeE2vthEc2wg04fOddSEDllZAjmIH2/ja5s7P+DhuL40piii9t/H17qIOOnIWmxOwEm55dyX5+eHfqQSXIYRhRjL1tePmAbFKTXt9SVH3Twnipqqz4cBg+7vZ35vOIFv8C1QbaqXsvuW4zkFH91TdG05RVY/zveeui/0bMQgyC7AojPHnJ/Lu3ky50n3mmm84nQeVPOkD9WGUXninh5xhcfEc1A2xYm3nesXmxtEBRc4nMoTUjeFC9KJFtRyzzeijmoBIxe9qEM50Ku5LMYhw2EU36CZ+SWI79WGV9xAlmJAzB26xJOqwCZM3C+yx6rKxDw2ygGWKJ48ujBt9LQ8D+e3b8yu3tgqr+2LRyv77vUL+6dvvrS/fPWMTZ8z+/2TZL9cmb1uzZ4T+4gcC7AEopjsgmrO2pbTloyHWdMzvun7a5F4pqV31Busa+p4h6/+rOuKOq+Q9ds5azaMNvDyyfjlLTHbFk3A4mGfr/CQM/KGPHkA/vB1G2wwek6X/0abQDy7rwX60YbQFVS/HSToN4Te8qL0RmAX6C34/urGvl9fO37QP+Hw7tp+eLe2Ne8+qveGWpgKak3+DpDIpzoWHDQ38WdhyR4zF08vkj2/WIKVPWdjSHjMhtuS6JYtMM1n+W0gJhGt+XWZyRX120TXoS+AHZsCDkD+oyP5ih9KsRDvU8/B8q111o+t6DTujnXZ8TLaoaR5fXFQJiAlpAFGfGK+mAreESWhVJLeB8mYRCflsIURCJukRX2gsdiwKGUNxaP2pny3IzEqljLeB/3aqR3XoQ39RikW79cSCpj33tt9Ofg0zGkZcdH3MVKjQir5EirxqIYm3SA4oz7EKHYfZPMsMkowTlgGokLhlUg+QvjFUbKg2WNNaA1PZ6mfTdk8gl0I90cQ9bwwoowIrSYqB4veS3EtB68UqiZemPOSaxQf6Q7w6uYk4EzzGgudCCgzA8oMWlDXNdJkULWl5uUVYDUxKRTP3N3GZ+x07Uno2s8FZXAT3bJJQgqM2tDZcLPLQDcYVJTOsT9PHuyHSldsom4rh1D4d1BRQfU9MAyxpV+Amn7gxYCuB4Sm801/cKWp7g5VR5RbpcCICk0sdPFao6iHxix5142O4WC7n6znpV6dufll5ojaij9JxAYQyKXu2ZtiwyrC9JBGBO0GxcbvYYtVa0u+AdoFasLeYfrhyuyKL5WbbmHbbkVfZ+RYMAac2FDqiO508fQPSg2yALmzyY9uqM78i9+qj2wOHJoe7gg/usUIp3KRZAu+odrgTjmWeNEaylHkkfdaEQ9S6lYdPpbej1mGi1xuo87D1HyOSn675RM+qfcv1Hr5eGpHfsaajT4yEBWO4eVXQzGCdIWKr1HrT+freS98XKvG+u6RemrQY3j5HYCvW2w6L+JJJ+KQroDTH5sCGecKDRfvOMe5ml9zXpdenVP3L4dZ2DG6fICafzLHKeLaZvxYRj6Pc+QjiKQdvGB0JCqIt17foa952Wtk+hBKP4jeT4Pyg4CEza3IzJVgVGycB/gy76ICJ8jPxb35Pm/JU6jyFdS6Y3n5nQjOmo/zWDquP8ZwVF+ax1z1cYgvfrJP4X2WedlD9S1aw/1LbXv8h3OXGcOxMBvWRb0O6cYKBr3Z4OvzOutj+JKmNvEdzzAHgc80r3LPkb2/eg7mfD0nc9td8hDLT5maPTB0u8hWJqZhDMZLYjOgOr/ctPQMIhAQzSfNuO51jxGMKc57YO5TLMMzVuW5T1f8RWUPRK4JTx0uU2NHZeL1wFV4yQXTXJm65vmKLCrI5x7wudTcUhCtAZTJfcpYA+bXWWPmsustPq6DbVDqfNcy6jEOQb/lkNAUNM6b/0APlo0u6tecAGOuCxp4oeQXbc38/VU08YDdOHigZBMlgy0/LNySJ4MOmOw8RzbYbHNjDT8M1Z8sLdHxSGorUdbbik2fC+hz3sh/8fjcfvfq0v746on95fUT++OLM/vuMtm3/ABTmz9PqUEbPcJyaxqCAzMCVTInmtFr/N7BXCPf8D21FvC8pnjZ9J6xxofHYOOSZTVbgE0fY5R5ADNCP/7ugj8pmRl0hUdBQ0ffvU65Q1f5YXN9Tt6P8m+oZ5OWyG0PaqCjDVjfbE3/FpDw9ubG3t5sHG+gb9gwe8MPw98wp99T/A+so6utmcaFmh/mRr86MnzTZptwhvCIiRKe8oNnbQK9vDyzzy5Xpt8QerJI5vPKaJZAm0C63kUpH41xLbSsmZYNtZYfEidkc32MVzLIgrlNz2CVAyNWJvM1XeuNteCIRMaQJmaG5x692XMbH8klLngpOcmcvw4gmSeCbyRko+/s15e8FhwSDtnkRi++gYjSZSysm+xVw/c6f7GCN9c7s3OIfFUMcy8nevBxGBuLkgPR35wfcmBWDY45T0KWC6Eto9AYRljCue9XuXCKkqUTqF96QcGeHyfJE3A+i2yGg2JR0Hqh6hNNNDkJkkptMR90S3dhU46MVEMRYcWzFCVlOFedcXLKiMJPYftR7KKKCUouTSAFeGPVzfsocthVhbC/D+Xdhfx7eDJimVCrwTincb3/SYQpZDdAu96CQr07mEO09FnsKmPgiasbVY+ihFNAUqZWUwjy+CuW2r3mRqcbnrBmJWfuYKofFl/OD70SzlF8LKAiu7I6SC/4DaHS385GxK5PPUD67ud241WZ34Aov5dm0Vx30jQcShbYsQ1dFiao/AXTiei9u56KdEqGTV/qDWtfUVtVgJ5mgm7YQssXaotiyU19dba0BJX/X/lW/GG9Mf30g+8OxpHAgi6BZ1BPjC9lv0k25AjNaccG9zlQRU4Y2SA7spegPm+DAoFyHAvc7XDuXNl63gPgNb974Q4R5/ZePpFofj81TIegOZBGVLiNLzZRofiLr1HrD/G1v/hDfrVefoEG0szOy+Rawl7aXF9kUUF+osKcl3wqVJuvxSEw+XUwiHuYhC4xnkbXpSB+AvMcntsOfw7ZNbauL0p8rlLMedllFhWO5eX340GjAJpIL2Lk4/rLMX/YfY7xCb1V+sLjKz8zXqRqXvIemOEn4Gu2h0dn1uuhdt9PJvB4HFoLJLm1Ke4+UFLFie7DPpt0NfbFhe74cZtfN4o6Lmbef5GVQTzplDIg5QG4b7HRteQpMmvtYeH3EC+4FDKnGcUe+ANc6Kc1GzXPwLWhW4k/r8B39Cde9wrnJQOeWHn2yBNoEovfyFvlY3wiJpOj5LuLN/lSi6gQ9WTPK1nQ6ESFUsNI5Wvurz4z+XZhlfZ2XjnkQQDzlyeQXt9dBXO5nEPZNSRB9yrRpO8GmATalPxdteVktLwAI3GEQ0/z+43hX9CxgSPe73/JiBrRMuvaRFjwUtnyqNgSJ6g2bfbktGGbZ236bwtf8shubFjYZm36x51beP3WzgravXlrzdVbO8P22fnCfvPysf3TN6/t3755Yf/61aX906XZd2xY/DKbfcZ72iVANP37QInqFstkCw0E3JiZNkDeof+BUf7Aw+8PaWH/hfxfxOvf2/kB/qqHNn828GWEyudgAyC3JBsaE4EfKXSq2KhhRKiy62DoO2yZjaQKxPuGD9TtuMKSQxIcLzg+DkSZeDy3BbsRBemstbRsLYPNMtnasbA1k/+Wvq8Y3+bswt4Q/9frrb1hc+0/mYT/5P3pP33DiFroRu8rN1y7W3g1De0CJjaBzF5eJHt9ubQvn5/Z1y8u7YvHF/ZstbBzKl3yDrEgtjGzhjmlIMv0veXddQPd0Dfd+YZGh2wgW/+BIdw3cjpNRAUtD9KzEYMv81B+IaFD7FhF2wJsN2BNDWs60zgCN8z1lhRbM+yKo2s1SmCEC66QlDhXyXhtww8d1i05trz7aIN+if1sseTH3ckSPI3ezTa81AkZ/9wmdCx28b4xSF5o/GaYus7qHlALcZmZ0Fg0J5wKRoEPGZgK35RT7fqLGEpG3tJX7rGfN9aig/5FtS69rj6n8mwYnabWfxNM89TDf6kCh6DUQRGY8Ib3+Na3IJiwQYea88UYiy/nOQtuKHFQ2aXroZqURxAfwA87ruRnfuBVp2ROAzrm2nXMgdMiI9A085CxKXCU6uTBM/fmqJ0O8PNcipPOwcEnakI50X0u1D33AYmSvic410yq6hSMhbWLqQ9+bcxdnDBkhjSWwUJg4YUteJ1godYdxXM2PS+HmFtOOowWp1/cXDH6E681u9vSYWIhjvVQFo0kHEuTdUSMY7RJ5uZQFPelzE8JpXTmF4m0Po9QJPO1Ay+dyxy0gQXRVHFzIQkXcip3GAx6+NCNwseJPLQyRGjD3Fv9oYAGWWkaHRwoLPFFLpi1JEz8VCBx5+XytnN8zpYrWy4ubNEuuenc2H98/4N9r3//h6uQlOZ3Ye7IDaPD3Uhn+jRc+E2tkPJn/J3OgK+Ufuy38cUmKihEVDiVV0yN+8QbDy4PAzvy08z8XE61MnmNtWbOe8xciXyb/pCNsL393eavmE8O6baK6nVTePzrmJo3+WD3NueLLCq4E4cPyZdcooLtPUf2CXzeZ528T6wPnXP23jk80Yc9NNRVMtb1ia9RfD4FOtas9Tai1DutcbTryepWJPlGtHJ1sHregZgxT85DXd5z3ck/8hubLfJSPkG8kHt98DoGpj6h0/FuvWoS5C3qkOA4FO/G9ztoHvr5auim6bNJXXhRyTKJl9+dPA7yhcxa8rmjK6fdZP55iHXvrXVy4FnSRQ7K1XDyRLVuRA3Z/KPzISAskiVgqe+H51CjD/0QUn/q9YRNnouFWbthG2b91h4z9tePzu23r57bH7/+3P7w1XP73fOVfbFq7allW91c29n1ta22N3bZZrtojRd2i54T/dEy4FHW9Js8+qGmY2u23rZsRkGx67d/NtS0Jn5DdAZBVR1KbW6ABHCnJfOX/xaKpD4gVKRjD/VfgMp9JOuFwOXs/tILqIxHaod4d4VJ+Iuvgdpb8Rf1+jUGh9kwJuQrvNfUrjnQn5CJrnkhuWIjaA20oaH3qq3OaV+MNtLYYzJOiT1amek3gl5dntmrJyt78ejMHmN4xLlcUdiC/Eadlm+YsOxrxweHXukirfRIaiggWE37gPFdhoLTTTzqmkeki16f+7RBdeywk871W/gtdUgnIFILycQIngiGOaFnbKq6jfWMWhtA+isYdmxM41qxqaaQAvUnu9YT04dbot8KW3kOpfKOCk/3Xl+h9ANLHDZ4Zsw3gsrmhwzqQz7B40cCWp+PKjC6TDwsbi1A4ByHTAxiyalz65AOB9W/Fj8gsxlmAex5yFPyaoyRkxD6kiz0Oo9h7FqIPTLXUCB8cIn6SeA8VPUNQKkxqTbYqIWeBnvlD0t2jj5RRIkqu+gcuEVrISBOHLxWC+T2FoNUh0WiHgAAEABJREFUEawrC1Cetg0nIAv5lNt9cKH2auTYD+qij4Pmg6EsBDo5/kgimvqB0MRN4bkYlzYoyljkgfPRTef/bmdlFUbPIokO6M/tcE5ZHc4zbo+UozMsPlFuyCaIPxJDit4/+c1Bt4deEUvNbxahUYQQEtdKMFKVeqnP5xK5gxe0GNwlvMmaQOuSqm+c23OogzAnoiCTJpdQK5NgfMdCNRZ+apD0UxkcGmpp+NLVrv0S+Xyx5Aa/NP2kRGv8B74Z/vPNO/v+am03mmv1QpoGqlSwPtzGO2zZG5IGI7l0fFh4p8d1obLug+Oy/+z1yc7AqSc9BqL1/RCI7HccKbmpML2UUjwc3ZHiXuZkbAwD2//RfMwthHh5H5ru62ve9ymy5vMU/+L7oesoeX+m7z8Dfm608EglvgBx2vCRbar8caSog4Jm3UsvSC06h/SCXrQHoOjAx2y3XUeqWbUUKt7MjiaK20XmfieQZnfaUBp2Gz6KL8IhvtjvS5W3RslT6/bxKn+f/lhd6adQxRX+Nlr7HcOXXFpbBRllx7MrhJZ59mXTB05N69H8JUcjlCagtdLpIdHF1vRFoXwSRRtsCcggWelFpVoszFbgDJyzC3DO698l9MvHK/vV80vfAPrHz5/Yb59d2teXS3vOi/k571uJJMJSz7R0xH6E/zmTJQQGgdl4jOUFO5v+711rYvSbEGvqD/BU3ibb9MgEEsZTMvH+pNuKGSDbIMC43LsMvGTyYR6a23opU1umf4Hee23hak/NVMGWyiieuCFAeQa0XrOiPT+TmsFGYBwbhzGrI/SD9avNxtbA6fWNrW+2duPvf/Syjb6XjEe4YEfo6YXZc80/G0EvLi98E+iCnRJOBz9c3pAcsAnUAErza1W/cdZRnb+30de4riK/1o18KTUUdF2a9PGuUTQ11WhrueIJbFzMXkND/4KrOHQ9IN4yRwESjbUnxgnzYFpIchBkIJ/YEXqHH2E6Ce6nw+ilsyxJWkF85swKBrV+EiQXm/SjrAwF6k9ZAuEPr3ohkiMWgflQ+tAh9y37OHpjrxPx4eIs6rIOSgC0rlwcDtThdZe6eqp4fCD0gg4msw4ta60eAn5VjOrfj9DiOjZtWMyh60U6p6Orc9QThSHNeVQ7be6zT1bQPv1dOsWdAj9xnGiN7Vgo/3BCKUg8JNY2DC3mA2awKaiC9CFq0QRXH8u6J8WgFi9IIergoFxC6CMf6qgBpW4Y3E78Bi5ekCwfzO4nKoQuckiul0fWokUpnx1o8rQ4sKslfJ32qUQE6QpKjpBlFbRwdVZEgTtJzn39xpcoEdJDdlqkKNf/YO56rtDerdfuEl2HjdRyBEmbP3wrNkBDa5jwFiyYvTOczxcrO18uZDLu//b9dbb/YAPozXrjPx3pWuMlMQHjk/EDPoZk5id7iR4njg/bvNOH7YLsmrtTQMjP7ZOZgRRf9sl8vTZHUBa0PfiHpduAup9YY4l6E2oBMrTk+obi5GcP/UlGf7b3U/df83udP4SSeZrP1SlpVaPO+25MYowFNvDGHNvs08zkn8VTZuC+vunuwAMue88Xvrt6lH6+H4ruH8JuHaNfw3ewDUBfSoPdbVwcu8oH13iNB3q5bWz7Qub+ksuQxddwPYdhej4CX/c/5zWeY3Rzn/eR1efHQEcngcxzKi8WPB9KRo2s4y5kD3BiLOHXgxPWCXrZQ68Xxg7apDM0F7bdJLu5MrthZyalhS3Y/WnY+NnkK9uu37CRcGUvHyX71avH9oevX9kfvnph//j60r5l4+HLM7OnZnYOeLT1WGPX6GZ5Zu9SYpOHvNh4xLUM1WbGjX7DhY2NjSgbE/pNCL1LyAcXG14BGLZiRmzJETC9I2xxAPKPH5BnYgFJeKc1Bgd3Whv7ujtOvrd6pVutE6Ny6V1qc2PmvxHEudCfUAW2/s8/8CpgTBtz0IcqP+BnxvboIrH5c2bPLi/s6aMzuzxP9oh3jEfsmJynDednY2dsu50RrbcDIWniNI+aeJBs/GQE1SSMWiPaWFfmtBzpIlg5g4YAwlk3NoF08nWKj5I0ogL9lySZmnLa0k+2+LepOM/yIViyzivdKFxaRzaySomUcSgwFoJSy5Tx2QdCPFf4lCqkZZYUL3Yv6JOcNgAnSvU8ogWopYN4P+aTS6yolLCeQryDcUMVM2JLbAHGvsnuLNfa8L3lCo2D+n0uxPcgQPNBMjUQOblw4CMQF9+DCEk5IjbkGG3hvW7VjyLIFgK0tjwRhkLVg04AqmhbJZ8ie8EtrruIoPGogdyJ3r3UcBzddwJiEg7Fm8ZMX4fst+ox0hgzfcDQRh6BNsp9H36zwEALW6+fyjG3mlPzeY38uHqbzB1nMjvwwVcO+qKQznkOzquDnhfrN+5BTrG2yWPA7eQa1wJ29Lh7czuHaR3qvwB/lpNyOcRroXt0deBC457h3wn+B6TsmFfWYEs/Lun8AjruXDZuNsY8okNuQFKdqeWYeDlBUbUOz0o8kU2mC9Vz8FMSy9fcJDe2IstjvngfnZ3Zkjs65dq7dbb/+iHb91cbo7HEFtbhYwvjhTorDdTTWaMAB/nLjcXmH3eYK+8hK889wj7ZEOaMM81MUuFdPC4/t+NnQNN5vDeeJwcQc1prcBcge1vYVEcg5L2uB5Qf5voo/RZaOpMsFPlW+p7GhuvivfrSFFr5SAjs5Ax1f6/tBfoukTv+xfAz/eAzoLludArq+UeWrsZtHSvHjr3OgVE+Dw26OdjqsQSffP2Vmmw+/oOZPr6h2fccVJXRGGPBp7kDJrvha+Zjt+rTOJ/8+KMdbuk+6ptWtk839fgAErd3f976AKkOpeh4xsw81AodTgJED6mcLfNzpRo0XsF4zjY+HdaOc7oLM+ky85nxEwyhEzZLNMnatCA6kTtbt76yBqxsY5+x+fNrbf58+dJ+9+rcfvNsab9YJXvZmj0ickWyM+gZ/S5blNTCnhIbGdmh32zZMB5t/mx4GRCvTR9B7w+EYk1G52Kn0LP9VOMSaYgxhz/4U0MvICLoHUCxA9B5ZIkJQfM7xIVqchyjJuoxpDhQ/tSjlw7oFVZDCTMKf6+jZv1mlP6R6CuUDnaG1myWaS6vGdsNATf4Y/aO2OvxTaCnbMo9u1zYi4ulPWcT6AkvFo+pQb/Btchr3jVuwJapFphyT0CHnoWEUK21jvwFsgZYF9jlFTYEb9KQC56u4k/IUCV6KTJ7N653WX5uh4Fywnom0yusnOHqTSAFS2a5ygLw8+uD8+k5oFL1vFhhJvrGhg9Zxh6DjxjB9dp/6HOynvMMhuxuHBQiwHpd9dqUfogNQW4VeMdFKqaRxlyMsmpBR/E0xqH6WiKnzf2Z5PAhxhVBa534KLa3KQ2+0gtxTra4CBixIcBEo4tgOKZ+LlxHifjJG4tIBbFUjoFO/UhydnBLZxPqs8iy62mGsik6/PZGFOlJbj/QKW2SmnVzu8zCHXxuz/5eVq+LvrTRUhJJJ0gWFWpe49ZNU5joEeQrwPaN+e0HkqGyCRusnkfUz5a05cyJKg5j38IagmrVRRgSp5ybvjGGkDmvvbOyiDXOr+g+0LWHFZsL9YH0EtVFA59KP/DSO1giTjmoT4g35XSmPwwyjMauvmHdGr9Ca74JJEWnA2D/x4eWKKBBnraIjuPUMpFwKPlg1a2fiS3ruWMDSL8uu0B7zh38crWwS+iS/rjf25t3N/bXt9f2ho2ga5JufPOHwdM6YnTrEBpsDckbPzGJL3AUtzacrQI3XM2vT28isIJyoxmay9Q3KP4GGI39FPyUhvxzrfebAa3zAmU4Zn3oOte9xKmCPgBUg9IUKr6G9A8J3ROOGfshn0O11voJz71nyDUxmN/XyljtE/2U+o6l9xnGsbmL3+l9cBIIUryxABr429ohu/TC/tjoY7/tw2j9OtTX3N506n+Kea0hy6dPULG95qMR1SLUHTa3fQ/fs9adPrxDJStwxUc7qJ5yP9jXqexz/an+8/i7ZPUp3OV3X7uvW4L1jFd4xEnz571B08Ilnl/Hc9QZMuuj62FOzTIPtVk8EewjmP6x34Tv0s5smZa8ymVrNmtLQJsGz8/NfsHh158/t+9eP7FfscHw5VmyV0szbSxcZCPSzP9xZHIuyK2+9Lz6jidd4Zpn9GveA/Rv3OgZXe9xorhTT/InUUow0+aRIAMgNUca8aSavrOhLk3P8xkHB8/Viptj8C0MVP7ROcKk1dETgwuyepwzrqpEiqUG/UZFYjYZFA5tBc4B0hDQ+ypVZhIyP90VNvAb/HwjiJ2eK4GJu+LF4Gqz9f/b2Fo6oH+kWF2dc04eXSR7/vTMPru8sJeXZ/ZU/y4Qz/crNo8Wm3ds/qxx3fAD48z3KUgGNU7Z1vTJFJbthp+jb+Gi1tDpiOy/mQPNcd4yQQJk0kjLCMiLUaNvsDZkbJAdyNFQOKP+VMPWOk5oh69g9EdvRnemhJnzvMFfUQLs7U2FzD326DzXHr1C3SZmAtU6UVAxlXI+cw+tgRrKsw/TLL2EY2YepiA/Zkz0te2B4mAbfSKmjhevc9qDvrQ5q9qNOS7+nlqCM8TA03ppSqbThxeNIvsO4AivjpIiQfiFLN61ynYAuoFpMQjyP4QhD4x8IMc13RmV/Dhv9zopPxHF3xc2fWlMugFg8ib7fmg+x7lyHw7DQiEasZ9n/BBoIcPQ2IPL7Osrj4APMdxbwgc+cpltWBTyUAzquAjFcJP3ujk/2hyRKmpHobGgIJTERCtYgkOGEW5CxJEjvhznLZEvdHCkp+siQhUzAsUwBvFEiFQgQS+pbzk77XWse24+/YXNTVN9NRwavjS5QxavgeplT8IkhxQFGFSdxiffjjnQnG6hWzZ/MjflBrqij0ds7lyuzuximUxV3nCX+/6Hjf3Xm7W9hV/riwGfLi34SY4yqs5+1smnu2OnkwI6z+BFHHlQj+ZfBI3ZlGKqdUpdZDvxU+JOoSd28VHcT6k/fNN0Tqky9PZB9fbz54gZyHf67JybZJynNMB0EdjtnwZzQHFGbMD4hN4GnWSlFBVs3yftKg/67rreW/Nh+kiMNZ1eAyGNJsZh1QcDumYPDN2PC/vb+TDNzR2jGe04D3M/DRp9pvofU1JNc+yrRz7m4wpro2EG+6Mcm1mvDc8ODnu/whriPTdpnNr4kVwwaj8+p7kvqHsvtYlO9BpLj4keQb73BVNFhodpHWkLYGn6vhJgJ61FarmvtmasAQRaYhPIAJRn1syrfgftKDg7jEdeJgS9Yvw5lGfLs8XKLvjh4zl5mjVPmuAxnt+8fGq///IL+8NXr+03Ty7sVZvt0fbGHuVsl/T2BFwmswtAKBLvDBy1+cPPLE2/wbLmXUq/ubIhJpOT7qiXOhTAs6zeHwTf/CG2tCym1WEXyiM7Kc2Bi8uF9i/guad6CXe/OBAjb5xpmdol1UDtTToxopmXg6DSqP4K2KwAJxojxR6u/VHP63oh74HsFXsAABAASURBVEUnIYd/y/sVaJe2cSxszTnTPApXZHy73fhvVF3xznC1gWczaMM7hM8pdk3pivE8IvfjldnTs2Qvzpb2dJFMfwq2Iq7dcHaItQLmJBFLCAVvWTva/IkZ7th86ZL5+0aHQ4Aa0SHSekYDQPIGn3o05G5cafoFnoD3hYPT3ohfBoauE0gbHqUO/EiagZJk5lpAu9Oy1nalVR7rdcFXxhnrdq4X+YsvmLkN4j570e2jCpReVAg+jpIFSZoKUckFrkMpyhRpqoppEDGHrmd60ttjLqfHMc3EV0IP74+svQhHQ6DB0GCKD6ctFOoRfQgwcnCgUUMlF7EDdaE/yN6ztxB1B2jFSXHCIOuK4CIyIL0ulLuR2RzRxGiqoFy33EfsLqjPzN3Ex0lnd1ENHDfCqgEgZa9Vl6T0AjWg1xhEFOPgMPSBAVEp/ebmetdFrG/u4EBzH0xOBz0GGrH4w0i/wQPWxIsKiqM8J1GP6iu1Rqz8HBwUqxu/U6LEoyYzvshDY94iX+jDJ+7+MklWv42fTzzVrQcPTB048m7WARCrPAUKj9z9ecZAi/MsY4/kNwTji1b9Rk1WfxSkEYky8fTkvi1yg5/uWTJrcrcw2W78/+x1w81YhXJvtnPu2ufa/Fmc8b2cjPu8/fDO7K9vbxxXTOCNMc+MAUIWIonvuPk39Kmq1G+SEahfun6Q9pC5dwuOURljOh67WX7W/HRmoPHV/cD1alnd1oXsFZodXy7uHd0Bhefh4NdusqanXOhmiZgeDWxpwfeGooQ2UkEnbZ9u4vAeguc+YawHuorxHDDepfYadp18LmSbQfofDbtlfhKaU+fD1+URlY/nNbGubYDtSdDYT/cTtadhAMN87hnn4PSATNQz64DyGupx6B5jp36q69xzHYrHSD/2UXGoluP1OmfHe38anjojHaXoJZwnPqYcDdPfoAsgcB4aQed8QMuLvPnH4+E8h9sRFMZLcUtc62LmvXpjLZsDj5Bfni/s2+eP7Xevntk/fPbEfvX0wvw3fnjxfsT38wXPsCuwhE9Q4zk0gw245nl0DfSeRbV4mKPIdMlGB52olmVr2vjJ/W/9FH9KQ4/PniYfVw+MS3SCgn5hesVIsFDDFoxW6QaPNHB3MooTdhxRqnvIjqkoapt4obZJzsyLg0nYMFnCGidtAole+YZaNs3xmjdVUc27/q9hmQI0FF4n7JwfJD9eLe3pxcKesEP3BOUjcvs5Y+NI50zvJA7NDO8TehNSDtEtfZZzJqo/6XOgjzpjLumSaN5N/GUqYa2aOyKLQurWVYLMHVk6MZ4is34zGoF+9BLlevheK9d9UNpaj7saYK3J2CMzvzViwbX4qY/eqSd1voEXg12khuZTc7hhYkQH9L6QSR8eywF3hQ6do3J50BPoupqicDs61Y8YMcgxtpYVEikza8kquK/7FXtQVEMLnzgHg7IwbtScCqHsT1FJhEe0sHKMYosSik5t5CQFpDuE8Oj70cJjYPIt+qBDOSHKQZAkKkx4FLS4O8kglByignTCAV5qLjI7FtStbN6tGMWLVignrvg41QGfnsBNm05ZzHU/R5hHX1lHRQfrIMAvQpZnyGZ+QWJHpaOTIY9qrUB42HEQrwsgYKOeLNLpooANPQwhw8JFjKbcwfm6LWLS3KIPWZEIA9HYCtBrfnt/SRI9mTORQXIf3tcgSbc/j/CD+hQkNDoIcmMEmiuJMcrgSuaQOOKrqtTBlsnpgPFlKr8lO0Bni4UJy+UC55abu9nbd9m+f7uxv16t2fVP7t0lbt+MR/MXOTKbTVtgfIFbT7kg/Zqwv4lPwyQdCz+tcfibGPvfwiAaBnEKcKflB4T5fU33OuP69QvHHzDoE6q1RudDU+2+pLAVX/m4fvDqmeLTi/cnyV+m98V738nCDjV9RB8Cmh/lfw/EPDG3nmukDXNVj0V+BfPu3M9Pwtzys/wQM7DvPEhX9zWXd21akLXW/PtJcY75+cfdz/MHpHbLZ19f4T6uUb8/+Lo1apfedj4ay47yIyj29svcnXqZ7M2j+pVLdAb5f0xE9ypGCElHnb/DY5VvgbwDHhPsJ3/sKH8A1XZcLxDWoQV4DtR4GlFL6ATj0/LyDEHXOcxlPacKshj6BMOjpy0X2ZrNO2uu3tlifWXPUf7i8RP77vVr+z0bQL99fmGvk9ljNnrO+cnkJdfDCixN2wLXPNJu7GbLVsTN2q5vNra+uTbfjCB/ankWpa9MjRB/tcotyRyyGZkKtkRok0aALU1uQpHfk2biBYj3LTqgN/RkUBdmVz9qRq54T+nUrrGO9mITFfh5r89uZpNiw9xp/kQ144L+LGxN9dr8CbqxDRs4a/8zu+yxyr5i3h7zg+XnFxf22eWlvXx8aY9XK+MtgkcZemLDrmPTL282nMfMOslkzRXl3CTj3WNEh6T3wgKtJes/ZCRPAnSM0HHSO2xChgrsX5GfvL0sW0evA+XdSLMzyP26J1V0RT3KExniKDmTg5Qct/QvYNNvbVBvHoAOJ/mPI1Jv+Pc+mIcmP8UOvuSTHIhc7owjZdNv9rlHLGrqCT+9s+2DO+CtmBq7eqw0XIcm0cFho9qgNA/NyCbgHTrNkOoLhK6vDZ9o4aMjK4I8eOldEoLgzj5OnEPF3KkPAR2nRj5hUoA49HtbnUgOLhOwQzGiZnLJDUNTagemWVMJBZhyi58AX5oSHMFnVpxc54hVqARVP/iGXjrZhEN82JRfMcovjVDztbxPL90wVzi7PKE6jShosjF7zEWvQ9GhFyC00A/5YLRYFdMRJb/xgsfdGxc6484OefYgN+F+kUdMti0K5SvQTQw3zxK07x9NyJELsW+aywLNWqibIH4scS5UB0UZN9FQuRSsjlrcoj4GjYc6SES5rp0fmioct7l5Kk98s790avxMp/vJrLKWHJaLxBdxskVa+Dq/uc72A3f576+u7e16w1evWXwBJG5T5r+SuSVR54VmvvzNPw3r3fMi1XOD+HP7eQZ+noFhBnJwuliC82NcM7IJFtdV7xM2Gz/oR538hdH8Ibi439AR94jD+dTvA0FpJx1LcSxsnD+GwC3WCmJcxqfkgq1aU/EDqxwlwaD8mfmYM1DOS6EH++ZchQ/MQScZyvl/GKpNRt50bA7X226f0neUNUfEm2+6au3W8CVpP86nuaVb2Y7GcJo0J2NSH+eeebJ768bcx3L1GGw22Q1JVCNkaJJdP2imjOxTzX2kYcLuE3xkDOeCbjqgYTccyrjES92iS2a+Lg3e2DAwp8mfvxWrtWx8GpA4b/JvoQueJBc8WS7t2habt/Yore3z84X95uUz+8PrZ2z+rOwXF609pwz9ydcj3vUuea8/Z/NmSa4bNhx+uH5nf73+wb5fX9s7NhP8pVEdYO+J6Td8EOmR3oklHbwqMGjAqCV8dCygMx+PKH4QxYaV7LTg+6O+IwUff6+riGKFouKtxFnp9BjttMop2R0OHvJQ/2FfJo2xlb5KqvDfDvG1Xps/smfG4ZRNNG2aCRvmb8M8CPptIOGKede/C/SWTZyr9dqurq8dmxtFmy3wf8Smz9PLS3v55Ik9e3Rpj84v7Xy1ZHYTE6vet6wX+Quh6lBrhFvq78qfgqHbEqXXJnkK8uuoVRSzt8xxg27j1HxTZAsvuI2D+I4Z2IIO34w9O6Um5zlMmvSJOhMRUeMGzs8dwaLqDxat7MoMRSHbAHIO/NwmmfFCPIc2UNy3xEBlmOhw1jzRk0zycIraeR3EHwsFD/kJHuJgaDJP4P0SoHfLgnENyRog1SRuX66JDoG0fYxGWAGD+tLLKqyI0nP2IEVBPNKexuqRzcFB/vqtEJ3MvcCB1hfCYBTjaVnZvhi5mejPdBK3JachZ+fdkVh08kUkvJfJ5bJs4seF5QsRR+9X1P3kE4s5H8yFj8anGAc5ndb60FEEWdWQmbo8AF/UhLnLUAOKwmMOG9cE3cHDEG89cEVHHlaCNl+0UaDNGO2+Okgw+Dg/jR/ykDzqIpf7GZs55psZkTPDC0UHxU99jPk1PuJ6vWyqSf/LSUELSX1E6ZxTzpufO/xzP8+wjKdkVHUJd2rmhs9RZpBjIcoNqTTNGcHUSQ0I6lu4EY+BKSJOQQLZaGQy15OkXS1MaOhrs9milx81uJ9ybjy3YU+AEOYo25YEmiPJbUrWJmAKytZxs9a4W8Ql+R9xUz5nlz6dtfwUxew/f7ix//jrD/bD1cZuOpwWKypdcmsyboDKaJ4vkdPI2YWqP+IP19RAJdcGug9GdvkTstOkn8Tg4Tr6HfSDzvylL+y7vB38UBj5bA6pD8bsGhpUUVPioWiEafCgSTh8gKb5rnE4pToU5CH69wWdD438U4JqEvbVpHO6T190O3E6ncXI2t2xD7a7mEmiifOHWrNjUvVVMGp3OG5z43gQuEfs+Nyi8Fh1M/Nx/Ux3rPjh5+LYnn/2KzNw9Pnj3IcvTAn+BGjUdP9CFF/j/pkePPLoDhpd3oO3hBqD4RNh7lpPo13nybgvB8by3/c+Mp2vMe+H4fq592HAi+q3IJwmnmsYTQKMq6HDxmlC35rxjIM40uGenf0f/U1m/kTd8iS5wNbmK1tu3tjjxca+eLSwX728tN9+fmm/en5m31ws7SX5HhNzztv6ZZvsnORLZL1ar7c3ds0m0Jrn6A31ZT23Y0PU46TenfFGQePnkuYQ71CGAE/QaBRC/VSnCgOu7g+ywbaiNdD1LdG/CZI10IJBJq7WSS/kcnCGWZE8IrSqr9blHb/RGr6KKzhkq/U1X+K06RN8eUc1NlOSrXHeMLv8jNj0byxd8VJ1dXNjjuuNXfFD483mxnhdscQ5PF8u7dHqzJ5eXtizJ5f29PElm0DntmR3qDGL9xd1RE7EoUml9xQ9F21ZM6JC5jx1zHWHp/tAzWM1weRD3sJuoR36Dn/xNTI2yR32QpUPcZjbLAEkgXEQYm4kICNorTktPAqa1fBNIZxq3YRXLCgtbKzNDFASGvkKv5cmymLA1Cl/XJCjVMmnQbnG2JJL8xt5pnZeM70vH6fmxRHrU/6KFzSXgvKMKP0oZ6C2BY8PJ5Pp8GuaZWAFoaMv1p/60AwwBX66nJYEMhZ4UToAQineGXrBAxbFlHd18Qwqn+KK+WAbfMRMvJilQQ5eLvvgYxgMDBE+M/JYKJQqnlyoEWC84edUh5qXHJC/ENJ41EmSXiha8QWqRz6ixS5a7KKyacOnwzDWKeEWYNrblHCGOufAE+xuHGjTiwaF+w0+2bTpp7OptYNZp9Tnr/CFEhI2GI2ngbK4uLGZiHFvkcb7E9PhLT/xyiEqnfihBgTnofKFDPHy55RSn24ArOW06DdbWm6UGdzg0p9TAnWDVOHSNP1NSjptAKmPxr0TOayvmXh27RPGNiVbcmM+u7i05cWZ2SLZD9zd//Ptxv7PNz/Y23X2G36TzqxLyTeWCPNELXXp5m76UIdIw6FJxsOAmeHz1cFqAAAQAElEQVTPET4PmzJSNdhNkLFCw7zpJ6BT4ICvYvYhkagh6TEw/CiKhGoktQqwzT7I9RY02I4Bqb23uS/hw9zMbbfJiquhNVTLNb93XBT096DXpGtuToHmjulR6FHQeWLp6hLcgWxzKL8Sa/6dnx3GWrnWSdxxwQkzN+9L91hnSKh8DVTXpNCw3h1md6yx5HazZAFIadm430iAgai/GpTHg72dAF2x0Yt6a+hzL3LqazKnzSE/6RmnxjtHzIf18UGNj+YXcmdr8NgHujNhn+3H1jEdjFdz93BgWo5so1tDYafATv6wPmlajxPcmidhfWjQxQlt39rUmqpTyKdGbfup8hqj4PXrPDrz6R2GGmelNSyjg7aZbxEVU/hTaPTzsJM0XV9jX+q78WvZhk/ojPtOwHY+W2zZoWfOxMPtgo2bJdsI7fqNtVd/tc/PzX796tJ+/9Ur++2LpX19mey5mT3KZhdQ/ebPBQ/aZ9x42VZg0+GGzR/zZ1NbrSydXVjSP1/AMykhPDtz5BmXrnhp3JpeGNFMbg1FJj2tBbe3RP/u0foxDmxCiEmi6FkGJj65b4sJyOYy4qyphplqr5g1gN6SfRS9sIfclvOgzQufJkvoAmLMMkIAHtc1dfCq4OcgsyYEbQJoQ8A3hmA27ACxD+QbQYTgxTnlh8wvni7s8vzM/+HvJelbcjU4CIl+BPXi7zE8/9CwTlunk1urNDiBuVYtYnmMoD4//T6DoU/8EDvRY3Idq8OzuD8VdsAcqLNAgS6LtihEqQ4bjfc2nZFMP1AUHMmNHU/nKd4p2r1UdsB0sW6JUw7gsudA11MIWXQExJR88hh5SdhppBn9kdVcx4Fwase352WTs/KIRy0iVVANm3PjAoew90cmUadDkoCZ6y4ySRakE8SP8KRSV2jpM+bZ/chdjC4jOOVQjwG1n6U4d8orjUOCEIPlSAcqDpCBhiztLjycjuYOUs11t8okyiw3xR0CLnvbIf+JHuG2cWDuy9PCj3Gqs6IX75DCGc2X4IJPbOIohKY6Kkadu6rlKEDwj5MhPvp0V8QHoSRVGRB6UBvrl7QLzr8rOTME6iULjouCjRdWcxb6cyY3vfj0kxiDkbKH98TF0fWy/Jwfi3GL+2lexAiuNW5IppABvRqiBEI/px7jhwjAo+VLr6HvNiWTpU2JWyBAoOEhV8bKGDN34waNbrpnq8R355mtzi9sccG6YPPnHV399frG/np1zUZQNraKLLf8rIacnSfj4F9ooiSiNQJio96h6s11Zmz+GB9XQm9vPl+3u3wg66weRNWr5KI1pPspQDXv1pn6+d+1/Kw5PAP75/J2/3mM5CbdHeN+uB2imO5oXLC1B33WuXQt1ub78bM+jk1ywK+ub4enqwbshDIu3V5qaH4dODcYGu5RBWYKsJ1P02t0r6nRq3/yxMenoT8gvI8TZupU/5Ja56fwh6h8RmS+R3dx6BpQXb5+mKuHovvqHus16p1C/vNaylLW88c+eAwHjQdysMlecFsNp9oOdnhPg9fIPUD3AUFpXAfzY9N4QKM4WvAU1fNDbTxn7djQaSw7IHyIm/GIe5vWwF7DHcpD5/VQmNfFtTHadW1pvUIZc8cg5zm1VjNjXevfdWEDpuH5Wa9zzWZjCZlHTnu0MDZ1sqU3b+yL82R/+ual/fHLp/abFxf2i0uzlzycPqLTBTgDoi2J6dJ/O33NQ+lNVtalZX4wubElL9+J7SSeYVsCUrLYQIAiquEushcZbaZOyJ0t4SHwgA3XNxSeY2vMyIjeim7rKDKCGmLLqIxaYak5GPi+ec6eFwlZR0k1QqejEBZxQkg6FqlQ6QTJnLK+JmkCrocdqeacOabqDfVmoUVuW+a/hpk2L3Se9D+PuVpn4/S7ThsyC94zHq2W9vRyYU8fX9jjR5e2WizJavywid68mMyGYXJdQw2m6rKOTLLOFe9mrtYBvcxiOw4FRa0+t8n4AbbqN3f1LDhs6QGCDgfGY/5u05JlARL1yF8ydj/pUAUQh4OMxDopokX5Gb0QNoXcDfmP8Mg+qCeRm54GufAoaPTpUWjHVuvFj5bwlc7BgTbJIdl8rIzbaUSHnngY2hBT8+65ZTwoaYOP630uNa/jOZn4INBMpzr86WtgqIWTKnsgkRsddj9mCnWDSxHoMocOJ2qyGrphxUnDF5+BxxeR5OjnPAbaftvct8gElNxWTcB+nqADLXJoYndxIOSwuqrJ83pdtTuT6BeGKCdsuEDgces4EZpTB7nGCZFdwInzYQ7xArlEHId4Nx5xUDxQ35W3xIAWh86faEGRoThlgVhRrQt9wQ5AP4wNngh/aHO2PzQaG3NEFdy0bPyQ12NHDdMgLylGqn5x9bwdE9ihEOSFCAnfxokf0KkSJ35IqgGuAWqJetqU2ADAApXOc5G7BfoiPuNGfL5a2fJsZWnR+mbP99fZ/q+37+w/wJv1mht75FD6hoNqcMo6ETV05mvCfOyNGX3a0Z+d+Tk68v0cm2Rep1P7aX8059MRMDjOi8Y21X9c6e+qN6Zc8z0BE6Bzsw+YTmoN59NO/uiucnLQrQEa360O72H0ey43qQ6Uu5t4x2womtPSVaO5Yf7tyE8dW0LKfehYWuI+RarxnYJPcQyTmji3jc6xwyafepwTwycjpPF7kZrqeg/xuO1t8t9ruIdSuR4a9yhrb4jq3Gv4BJVjrbph1dhfrPz3Qd779NLJ9uGRSDmH+drVPdH08eFwoEkUZPP7M/fszNua/mmDDhr370x85qrNtkC34LmzZRNoyW7Aed7Y05TtF4/P7buXT+x3bP58+2Rhr8+SPaaMc5IvQYKnEW12w1s7ewl2zTvHJi/ocYGHaLINb/jaE9iot5YImvFcmvEoTfztiI0ajaOgxBp5ayg9j8BujpzTWDdwkA3izXOioLkchxYiQNSoWV1pc8U0eHSDf86xAYACdsrjNzb8EHDrSyZ/nxf1pLkPM6mIzARKFu/nr+9Ecug1RreQQzPA/FOjzq7/kJjCdbZ1DjacI52rqxuzt5w4bQRpU0h5NG+LM7PnT5f28vmlvXjx3C7OV9amrW3W78x/SI1jmxJTkHCnL+Qy4EwivbNLbuBF9ZtlogwFsmWzxyYgka8hloltWXdbHIWOkXhqqLGRmOhTvikteR9b+D4Brlhb6mC8GyO/ppXVSbLNVtGYLXFI7qqSBE2fMQ/yDkSsIuYIe8mhPAXEkFm5HBMeH/JnQf0XKn4f+k574rWSrm/kIiYD1SIqBB81yLHE1jzLZpYL/1b5jPdHwBzpfPlf3DAIphA955ozsiEYlc/pSHVmyLEFdDT2GfOjEqVTbcnPWcspa02fpENkIxgvmjMd2Ts37h6kj0U+HgmKRgJCY/ey5yGeJHvxFHssJUqxjiGGblCoD8xViwFJPwcRld+UnfveKU/De0l970NvjlnuBVXDyWYMWgWay4JwUJ7gdMICkpVEOMQXW7GLCrVecgE1wEYZ8hFQ3NIyFzCnQWWzZDj3BI8LVeMiGJ07wKppPnuLRBD9JFalAOFLDzWNjP0xOIRousk4V9VMP8qt/h102nHhaC7VQ4SI88DhILsEwkUcDUIDlwgSnFdh0oGW3Atwxq772fnSVhdnltkM0m///P/fmf2fb9f2f729sv+bvX/hbyQ3tj3RlUg+Rb1KpaqubrfbbXvbe/aZx2++/xe6d+7MPeds291Vokhw/iuQSCYpUiLr0V327iwsRCAQEQg8MpmAKNVPjytuVKlBr8G++jEtZR6CPCjV1fEjHtg1/Td00tWcpPWb0v4IeNwq9utcbp4uFYt/wxcagToXlbqZyu9Q5sVz03DP6KyLm7rTt79g7QvGZfuE5d5z/hkRbST8JpwaKgenErKPQNr2Q3G5PIR48aqwvPDiebWJB2QYRdbwfCtQxKLB1aAf4zKQDVnXDcvn8vW5e67dl9dPjMXpkKwrbE6HGHedc6VzlI/o4qOJKhhiViAEg2xYdwo/MP1CbPM5/dKlz+rvc8b2T+LL43cuvrauNV4H3IOFqjyPQ/YML511j9u3uPycq6DYpw3P1w2PZz+TIZQk84+rh2hnOhmzYUadwx4hm42kGc/+5sPP0od/yAdAv7+/1g+3F/p+MdK386S3vINe0w9/+2eKKSy5xL423kO9ceQ8gbZGlP3uXBAKPA8yYE8po8S0RteQvFHPvE+fg/CzLvZEEbGUbPA+34pWyUpFn2cb96VDzLoX7uh6Q9LXbBn3Z1s6xlnLKPXmCtwH2qNAorLEP+QRlhTto1tKjB8MsmGMtnsCTDz+KybL1FgxMpnyKreKXwnDKJaDJxGMcH0xkW4W0vXFVBecCrGjUAqlB3EaJP+w2nuVEZ/9hssVDTJxkCj0/b+IablS5ofWebXUmjW35rBxZawe9bh8QM2gDrsNPWviHkoasb8xKKpeDUzDCk5pJKPtKF1Qfsz4eow9o7gsg+DR+S6GdeYZjoFCgjfK6op6vBQ6lB3ncRCp2rhQ+Uq3Mt8v+HKFhcCs58qUYqRTeYaRaItPG9qugD6taUfQAHyUobuKLgWKXakP3vcdDWQDDcvEfGSjFJC2cev3RSRukaCKow3GASqcrDiEZcdQ9HyjFFjPMlM3EIEhoAkWAu2dwA8Vwy6cMTLxsOAm7XyEODI/WIwodBlKAy78IAoacgoO8FQM1cO+z15kNti6XTfFM8KELro/L5qeqODpNKxuagz5WrbMcNkwb3T8k5AsN6zD3FFf4meu6RCJvpTOkRclcs852vSR3ErI7CUOWTxNLtQFT53T0L6rCmKbULdSB1ovvinbzoBVGASj+HBVXKXWNqwcTqpXPPRyYBP1JWtopOHJZtrCt0rcQhLPXV1MRppNR2op+PDnf7x/1P/9j/fyN4D+xkPVv9/rgyH/XaANI6J60bTbMCw2RUSt8wLrV1DxbGq62kq74ucnhOaYmD1eVnQQqAw2oJ8/hC/vMQ3WyJdv7V+3Ba+ETwEjkw4AUaxz18GfnA7qE5/lhm/EwMkenyg6LkM8I3Yqw7+6deUC4JmigIo6ojB7iaK+TcS/LXScZRWdCOJnDISUI46GdhpKBqRLGdqB+hrPrg4qXTom76r/KUn0adD3OgbHqMdRUXl6dxtUbXcqdKZ/3B9O9Ku2+VQhnbYRTur1Sljdeol75xivT7js8zzzBvV9ICppEH8dC+uWyq8rd1x9jIfi3pPFfCB7QumWfUF+lbTf9qHyvuxTAz3FX8NAnQrxrLbPk8AcWE9cfu6ab7r3Xb+gxp6KZe06VOI9ynLVe4iDnsSeJkFb4A38mI36mI35ePlBlxi9Yef/p7tX+gO7/9/xA8i3bMJvW2mBD34cSc/8ZpvlQx+/h3IcIH42qSVvryuQ+cl/zmOaBPDikCGA79xhhb8APhF1ubkX0Dko7/vormkGUiJyTqGmrk7EVEWVZsZAgSop1HI34ZL5QmsbLhnWMMwDWBJMl5gjVX4IkwAAEABJREFUBklDuH6I0OwEnr4Seck9X+ZcHXpkLm+joGMRuynN2AEjWHRQrqk/0dgGlAnKfm3ib334Wx6czWj5kAuWmbMdNHDtQyAfDs7HI804AJxKHPqs4hBoxMFNrBsctayflj1JwHyPzMgD6+gx+ATfUO81a2z7lMu7A/1oaKdGbN7ATBXe26KCfuohvIv+rrI4AMIrlGQ1PFKu/UZieaYMSx0LEcYyhSxRsv5hYBAVHmvbGCHAqvClZP4JqqDTrUX7ctPbmOzDcRjmnyDCwE3QrZ+tnusK9g+B3JpRdPs+r91W0e39rdFZUwrgjbKXHRLmgnXChHgNQeR1lNmoRx2qGcUtj4DkFtgMU4VFXwlDkZbQgCf3WECsXrChdByp3xTavAKTs1Km1YowxJHjglAsiwSGjhMqQte5vIsSbz+ou5VMVjoLxdxtg3iIIqFtntvlCx09nyjTNjcADRCg4g9/pm7CqBHzQQ8VdVUnqG8ckM5A2NH2yZRmD6U63odclTEsVhsIh45ifdHkdvFWO6ojuVw6SF4KIXeWOGHhcxa3MRoWoQSxngHrVNlcRsui+BD1Q2dDKWhVonwouXpDpE5rFkrFBt4fXPYTdlaEaQLJ7wFx+OOH7QU/pZlOU3xV8h9L6f/5aaX/rw+AeFr/jJ3/y8cND2VMu5RjzqPAOtgYXR/cXsTDR/amIufSLwcZRmQZ1ORh6tB0tFZ9MUr7NVbH+wR9zIp7/ovF8Vkd18FLsbnppuSztvCbs883Al5/9uY1fyr0S01qUqyhiEvi5Uc7V0NpCIpnpX3bWj7mpH8Wct+GDvGZNt141DhVL+sZtWyKjdsxuw/LK/brfiv/uiNQ52WfOqoy74n1WWHpeSh+q/1zVLTzcfAyLe2cZ6+9a9/HXvXXWUznheU+HrSwH3C0/qDRlxSmWA9PW0iIPhW46NLn7G/48svpKWDRNgF1Vz7SX97vQsM0w2Ul/De87214B0zQMZuCCZuJlg35FFwgu2fH/7vrhX68u9LvFgu95YeQrznHWTB0E/R9eJShD4EcBz8fJA5/ClbwtISnFPCmPPEuiphya6K6lVkhKXyJzzkiVRAa+xrtIjx0GQaZTUH25oC9Dix7hNJu/AZBp2aCqslB1Dr3qyp0IddioYxB1bXA/NDGsopS13eFTgz4TinT0S2or0Z9PTL4KjZl2KU1HJtywulqwz2rgqIT1bg2R8VIsfdpkxLzHzbUu11v3ldx8POon5fgA/jpQT+D1Qc02HckJnSMM39DbIbxFH7CWhn5wHD1oHb1XunDT9LyvZrlQ6D14ZDBoc+MgC/YiM5Grfz3pS4mSSwpTUYZKPgZsgD7mQkxjmmnYY3620IrfBob/OUO6/zI3mUdZwkbeun3kMzkm1eMQkuUKnv1dUfRY/sQcthIDEOUK7Ww8KnYUsj4C7vKowS7racQOpYHD3MgUbVti0Lv03zXhs3sq/SBuBFQTX6Idx+3EPv3XIERadue/YcXBjZ40xAMdGiDsWK6VFF8MBaosgyYEQUiduaJBUWNfbVS/BojlBhkuExtpNY6omVKYYznnloG+uS6vlAYRLuBIt6XIYpN4cYMTe3Xv1QOsy6rulGkELFSgO3i8EghiDTodJSHmTvewU+UcISXkym+UO8aZYYok6oItqQqqLRISz6UDcOm1lWQL55KO9vFmlkgRjTs4WO+gu+yDXQIipGqzIco9lkoDyoGyGWIU8AGITPjxQpNXTueEYqDxCJnfnLUw/c1iTVVtO3L09ZPQqcT8uAzuq7tKBWbPpIiz5SLDK6rdx/8ALOLlmzMQ3DOT1wupxONoDyD9T/eS//3P7L+Lw6A/pMj7vf0ZzOZcDjURpv23uCvIUBTmuEBmbqHVInf7W54IEsP2KwL/NDErtTROKnpkZRox2i6cdEvcRGP4w8caM+xRh16ddwOqH0lohQvZ01SbNw1uLbjbCEKJl8Ywzb/a/M5Dkt9rzwBc+CxgZycrF9ho8IP5zSxDpKrAq4X91RDaR+I0FWH1FEdvfbta9kGlU8UTkHooxgUmyFFTCwJqAePh+Dpinw1MLYRV6WwO2mzU+oKSeHHNoY+8bKPJmJJ+P16IF+Z7Ayc2xe8n9lnWwib49DBKyGtgN1PtarS/fqvoNywRpzOhedEz1wv1T9j+lVXuV8VTwJlnl33RP4LCuJztmvPsRhdMUjUO86PQDjYy/b971WfVbSvk0H8XrMd6e9dP4/3Ze6zdf1N8Yl38Lw8rbxZ511wzAnLFIN2+UGTvNTbi4l+vH+lP715pTezVrfjVnOMxxJv7Ctb8pP+lR44AFiCD+wUl0gLus0h+qgfTjz3Mp4gWPHWmsBhzfOkOMzEUox4t+ZwhLy0gbDWoTaQlbZ7mZnQLXLxbmyRgbgkFwCv2fFuXYSdfi1AUSEfpqcS11pqmHdg5odxh5zM8tpg7KtbhAZGDCEFEkpMZzkso5gYA05IlB6p6Hj7CB3bIeZcBk0YylqzxQfJYG7z44ME0uOjZtRfT0Z6c7nQu9sbcKV3HBLezeZ6NZvq/mIGJrrj8PAVuBkl+cDwArsx6yqtPigtf1IG+vB3+PccFAEOjxoOkoz67aGRbYhqYiSJsyEvXbXwI2SQWO/uC6rK7IfqD9i9l0JFvg/EOux6ZjUmySXXwkK247wOV0WJiv20NQtDF58AQawJbIMOy5btgZGO5lAL6qznB7qwrgqYN6xnahziq8y0woFXfkgZuui7Y67+YlwQxFh2FGIXAfP24fH1QCcvSE+KHQC20QqYB05FPywo1sW4R+P3P6mOhIUDCd4Z5RiFIbU8UITWL5zY3GYQladn0TM8mHZWlDqOkxMeCOqhCKdUUhcPH9MiCRdb4yLEwqJzod63/YM+Bi9cw7HkgXeao5ENpCQKhSl5nJbjp9LwV6q+RF5bLw9h2h30xzFuEO0jVAbBeDwr/FCznReofVvuk2yPAPe8BwO45NrixOvT2JbgqLZtgNHbDEBtnxpzGPuhYrhYgQvaKqVyGBESZHSqiCMks7iAlNxtbsj88DLMJ9pvuZkuJlNd8kCdTvyxK31YZv3Pn97rv//8k/5zudIHjbQZ8XgcjRimNQc9j2xm1zz4M1Q8HN1GivW/oXUjS5QdU4a6VEHFwYQP0sGqLyz03L7cxEvxv+zhy2l44AoaN2LW9FdGxPIrx/C5mndfzsF+u7YV99tTKO4hxeWJOxUYWBWymyxM3JNbabSdVA4EodyiGqI5IOvrtX8V5SZB92BZo0TbpyOFvrAxqp15kAjTQMd6PZA1UumPuBwH5FiybqnDEF+FJ98rIvm0VP19TZQebVh3pwJ1xRCd0YcmjM7Lnl1ztO36XaSY75DtNeX297Gn8s9fTNr237yeXnUMntZ8uuTX8FD7Uynd7pdmw8dxgMCG8nP56vtcWtupMezbl2eV4tkeOjXeM2hpo3hq6Hlto8iFROW5iU9u8XjPOvU+P+2dRztXQ4ul7RRrMUm0n+CHUFxxnyZRJwItATZs8g1vzqf8XN+bd//dnz+8Wuj7xVi3bZLPi0Zuhx2dt2t+z36AWYI4DuIddsn+YcWbaPFq/6BLNNlxHTkgKCLnHttOD2IJ5GCyprFTSQCEowAVQYktd7EhOp6szKThotcZ8hbulw/LcvGyp+yiYZuKKDsDbt6W5X2k5qaWdgoY1jExNRBFKjx6zEsc5DyuMM6xJ4i/v7OiDBINJSIcGRiNxtKklUZgMk7ylmOGzPM+QWeCvuklBzp386m+vZnre9bHD6+u9N21Mde3lzN9f7ugvNDvbuf67nKut5dTvbmYcjg00g0nOIuRWEtZ87TShLVmTFl/I2IarR405kCy5TAowY/yo8bA7U4kEZZw4V8kjEMgliVHiCprmRi9d1pxkrHCF+HKV+reQVxmVNBiOKjY4SmQujqPMzoISJ2MMjZOcTbB2A6p5UWjWNhDheXBE0DsU6FlYSKFDxmtUHoh7z11ei5XrJE9hc8LMiMUUbHlK20QLQKajjAwDIrIbFQ6piqs8qe0SqTEXjXRjhMOIrnWjOmqu+9Yecy4Jdi4cmgQ5WHmQSakUCdzUAbPoGKdUK6A3U2u2JVsKO4D0ZNUdBIP7Q607Q29wRjSFQ9rAVVEyCTwcCmdEx3cRa9DS1vevkUbpwPzPm39qGsfijATR53YSuWICZzq3n6fcZ1hVesXP2vWwAnwPJ0IH9gQovYPeVx222WBOqc/BOmYXCq0yJwXmXNKtB1zRod9+htrBNuSik4MUsmK2HlblpHZIexrWN43a/oFKK4D68zBUkM4HMgQH7zHNAgPo7RjH1LGmY8mDBy/JQ06Ix60F5y0L3gS++G35MH2t5/W+h//eK//8eFB/6C8xN+awx8/td1v2zcE3Eh4UHnJkS/HyZqDlP45yMxLguuys2IA14CIGt1g8UeA9CUHos6yUjnIOz8DyaeyJRa89LHAD1Kpd6UxqPiK2IbQjJiQA3GVPhyo+E30K48A672LwHN0KjoTeb6bvqC41/bL1tFnvGKd4c/t7INHhYymW48v0T62oT7CoV/7G6KhEH6Vor+EEsnPHH9+moZgkDWdrv0KXsMracePuquBngpU/yXSobGT9HzfPB9onDpW1kP941PMV2LOttDenDZ4PxeY/CKpIdZPgbB3aiTG4Cn0FV6OVQTdnIGir6d95BWgkZ7KpY+UbddRc0Z8uzHYh2jf1DD/+ZCkzrfpFkWuuOLZx9icRlEMq9Oz0t9EHAJQ7nsSI+ayZL5J8IZ8uY0sy9uQsXtZfVCzXGrBe+ebywv9+PpOP1xNVP+3r6nN2LA94nW1TnpgT8ErqALmeQ/PvBcWz6EcGedFBBAsllDaI8GQWoBPVxRZMrsFQsdoAawJsM4Asfm0H6Mlq2DvwqYi9jKm1PCKzassUcL4fTlgeQVyWHrh/DCwpqLkBCP3z31W10Z5P645qgNvRc+yLarM1F4Lir1l5grFBoZUPDIgyYPTgSIhYL1mLh+hHKpoxWx1EAcqenivAHzKD3EA4wOei5F0ycnKJYVbTmhu5yPdLia6u5oVwFvug5/7xVTvbqb67tVcPxiv5/rxLbhf6E/31/pf3l3rv313rf/47kr//gP4/kZ//eGV/vq7e/BWf/n9O/3b92/05+/e6C/ff6Pf393oGx8UEcSrkXSRsiarJQdBP6vxHyJf/kObD3+Xf61MH97HGk3ssvuDK2xGjEHLuuWUiz115twr65GDI++H6niZeq16/ylP3JqRraDsqQ/0MuoxClkZ+jLu1u2BjuuqDXQF3EbFTtm6h1DbeUIT6xVEexgG3ZZzbql/AZjlte8JYq3+LeuBPbwT1aWPHeO+h6Arb3mvr+rPPPcaHSaFCiuwUOzi/oOuqIQI4qboCSS9AO4p1a+v+fCAJiNhdiRVjzHFpZEdTQ/EFhsePvsQsozNQSD0oFTwzGPBqYCebajfB66epE0nQT0G6hRqk+bm+4sAABAASURBVKpnvoeFFOyzYM0BSwfLvSChrBTnh2EfgNRP0GHFXalPQXclx0vhm+oNPWbJkCtC8k1ZgBSlOraFdjK0qSLHBh81FR1p+D8HbJgUy6tOodVPKfU5D474FPSyQejxs22FG7SMqm1Ct9mzq5W0Artm2TL+cI4ZwsGJ8wNAYUNjHpOybhCg5ofZdDTRbDbVdMyjDvEHDn/+59+X8h9+/vuHlfzHoNeJOo7uN8SzItg1D/0G+0QEKWiS/zWs6Q0flBtKm1IhPyyNhjLmKmCxSNsTdXxGbDtUz1yZukNQ3CNUnp6Ii3CJs5g0FPbhoBv0KvRPdDXEakB+S7/gCHjMh3DTzYG1VWTihVoff7E2P974FMuqk57EOeyj+ar5STSJdlIBD4xmD0lSed6YSehBz0hN6KbI+4yi5btI+D4dva+vjklEdBrcf5TPT6e5FxNXcH4LuxZ77TVRuycM2b9eVvpKv/a725X7elROTfWz7UtR+R4+NZhO72g/6GcDOrVPIm7jYzFs2D4Ui1s8M/RFria8Pu345xqLcP9MFu27+ZjL1PUzyd2uMTTYG5b5nXa5fIBd62I24u0w88PClUZsrN9cX+h7NuXfsbm/nraaYTcBfq5n/K801qod8UY44fBjFDUw+KI9Xh/9q0R+/0SAmDdiNvTkWkEN8xlVDLcpt8FXcaUhzPJrarCHstDl3TYZnULm/bdjITgg2mgXiqDLzQHev2MjYuoiKGloobCxpNSVPEzsvhSLEvxQRBE5klCOUmRIwmcUgtv3XmpKbm04Okvy0HaFFr6MHYKSrEpbiZOH+JaPeTBCPmuTLsaAw5LLUasL6MV0pMtpKpiPdTlpdTkDpsz/JViMW10FEnQXN/gzXuHj9XxbdzMe6xrc4vNuNtYdB0f3N3O9Be/8LaG7hb4Dv3+90O9fX7HmrsGVvr290rvbC/kQ8o61eUmMnEup5VBIHFKulz8pL98rU96AmDvGrwmIy3svQJ+9J/KoBigHRcP7VoYDrqTKmx6DNWud+SGq3HQor7zlAe4Pjgn0BChG/RNaIo6DSscPor9BUY51jtMj1PeB27LmYf+uYXlCXM8QRsG8gbhPtWxq9BUwK+IpWMeBMMVCicu6ft4YmWBcxoR1Sz4m9jG0peX6X8YlTu4q/BWwyste2dzH+Rd8wtMO8JMGgD2QaJCgDlT0ItwqonvOmRsmZo9WPzld2bItFBtfd36IvrEzmEP2G9oMubuFL8ZXPigrywbBeo0GtKboU4ruWeTnrvtb9MkZV3IWKDljHTfKcxQnff9t+wwciA85UImpDGphD5z1PO2jQEJChMF0FDU45ApQDKaq+DApZJG5w8GUPmNoPU/wdhRcn2KeqHZhB03Xij2NqPGD1B9/Xq+uMxI6SY98UK348F3xgWosoUuNsyllTtzb/B7ZQwdkfOD6Q9frvNUDH8CP8u9iT2howgN4wgeu2/WH9T9++qC//+0n/fyPD1r6wUeb7pQ/4GMNEJupZTugtYY6+ylIxIigSzQhwzpNEoc/6229BySw5hCrIrvlGC+3N4S4ahl2kOxkUHyBdRyJoIawzECsHviJuKG/ZHIff8n2jrb1W8VHjACLfHCDNLGYcDMQN/AV1JyVvB7PMvgMyo5VxFxdRQwuD1ErP5Xi0+25jSdgLJuKvXbKZ1XmufH8s8A+90wl2tyCAmlbRvulMipfXSLmGMcTqfvb0IlzgckXTYfi2Wlwv39RiTDoaVm0gck543W27mmhvKjVMFEV+he+mmf66fnSr3wNYzBvHArJ8lNxyL7K7EOMSS1X2lTmRGr9s94vusdpAzWeNIPcMvvccA+ZF3us9WoFm+NXadhj62KS9Opypnd3N3rLxvxumjj8SfL77lSKd74HqP/m5EMcArWU2L3xQ8hEv70lMqwZ78PtIzYFqwRNbA4D1ijAAZYKuB2qeYdG6pg71JCRHk2HdGxeDYb8c7JaZ7q1yfRjK7HcKD1YuyJQZMFG5nIPAnxy6BVazop/67p0GDioFWYrLDMP9d7PezEH63mweMTIjvg8Zmo1g15OxhzwTHU9hcbBzyjm/cJyDnoumegLsBgnGXOczJkUH8AUPmuO8ymNGGM2U1Mwl3SF7gI6YkhGj5LpFH4OFi31Y+lmKr3C0etFdyAEfXc71w8cAv1wf6U/vL3VH9+80o9v7vT9/Y2+vbvSPWvyajIi/sxaXEnLpTbLD1pxCLTmEDOzF9rwg++YD2Kly0QndlaZnb4RNSFzlokXL9QXuXx1e9zYOzMR1jE/RL8XtpMeAx/2cwC4OyAtor6OMSJYHYJ1doBuzHUXcx/XgXL4I4tRsJPSbJcXQdRZQtErEeLSi7DeIbgTllcHm8okDf5OrTxN4qRvorfXE70Db6/gwZvFXK+N+ZQFM9WCxTrndJd1o6mk5vERZLBSQ6cLkGcjc5INlWIT20gcNmROo1ZM+IppK13M3aCsoLtA3zZsmnPQWqYQqZOyiLY1RWaRDx9Me4TN4cw6BLR1E0OSUN5Dcb+j6kEthykJuftU3Djv1Ady1wPcljp4WgneiwlNipFCRkYK6TFqZdc5hogFwZDilhd9BXqeDvvGgjAnAsSBk2NlNPBqBTiTAYbBIR4WsZGG3wKi28jICcTPBwqsjZbRNgTvMRQ+9j3VsvhQWgUagq3wh6i6r1Ka6nGplg/WKSvNa3U+ki7BBZ9sF6MVp+1ZFwlqRPkR2SMP1AdN07LDSlOenjNs5hPaTdKSNv/x03v959/+Bv5TDx8+aMOHtz+0Ew9jR74m+o3geMhnerZh/Qq+QBzqANZ6Qg+XwnP0u4ET+g26JGQK+CYOxICthefAhlh872woFRSPWYm5NqjoU4bLnT9Y2nYydwoalA4j0Z8DQP+XTJuuMVPDRVPjFH6oZ/3f8EuMgNeNWD8FwzW/u9bQY003BkpNUm/zEo+Jfs2LUPt7zhsCIxGU+/cpcdl+i0QbHRifQwe11q3tbXzjZ0oD1PWP9ElqiFcBPbkaJOcCk68undsH639sJ4ZjPeSf8zfUO8Yfs3821mQrLwTTrwuO+2NxqCdNrOHosP61r70+UvRz8lfts2N4IQDPdT9F6L/Ev9Sn8LffJn5tdyoiBp6XfmaeCtR5HivgdzXfr2HLbRZ8RyGoZt7VzLEfYuPsDbQPCG4uL/Xu/rW+YSP+ejHVhaQJ+6sRSPCP4AP4GXxAsCLQDBI/RR5xuuFX0RHvh0aCxm9utFm5w7JdaQW/bB+ha+Tr/hXThwXpseUdG+dHU6JrKXTcFh05qrlbgY3jNPisGtZ5FAzLTA3zTzGo6diOoEo/eLeGIdHfPof5LIl+H/BT9lJr9raMJePtlqOnqCc2B5PRWDMf7Mynup7Pdcue+m4xC3oNf438kr315biVD2i8Z5nSD2PED7ONBE2skZYfTqfAI+MP2IPr4UF6NCg/gMfMD7Bz+Loaq9C2UPs2JpImTJx/gD6GGpbNkF8S9y0L8f6q1Xc3c/1wv9CP7270x2/v9cffvdWP332jH959o+/evtbt5YUWs4km9DMRM4HwA2oOGfHJaJDnWOMeoxV7srXHx6CdYfIcPkXGXiej+nvqp/io9ZUO9Q7JSr1j6MD9NzzkWRFZQfFf9I/x9lFaCQ5lhoG9N/odH7Xm8Ru8M8pR7KhthuUd3voBJhBqEzEnG0DorM9cwOHIarVmP+v7RdyNKN/Nx7rnFPCOB84OWJy3gZFuOf27nI50yankrBULSCy0DkQ2osVERH7geL8a9BHnyKOn1NHdEOTgYaFRDVvpynxC0zDPJtp1sCRbAnpUJ2P3dBCVqMMe1nZ+ONKM0wAtvDHUM981iu0w0T30o3fRlSjjPKhEXbElMnjy1mU8QMlDVqjzAsxDjnbQkNJ8mRHFjbOhxpv9esATOmSbDvZhXuiVlDn2wCOB+atgGWrs8Ch64aIFF5YdtaSUS27vBo31yeVDQKGKYSPxYcQzS2s/pLzW1kleF11jwfPc4CcfSaPxWGKeyWq1WXksPCQRD30pg8+i8oEPGHHyrOVPWn/4O/hJqw//qfzhf/Jw/IlDnrVec/LzDYeaxlv4N4Gk+0vpDfiGp91bcHeR9Wq20vVkqRsOhW4mKxlXLOrZyK1n/e39g/4///0/9X/9//4f/c///3+XHj8oDpd4WPoEfkMsyw8PxJ84YU1aclj6OOIRSyebUauEn8QANGjIAwP8Acqo8MJAZfQ4M+8wSbHRTdAWjFD0IVMjoQuQmRfXhkHyGggg90+XMoYMPy11/tATpSBkjqFhPE9C6Ku0Kw1o5pD3ACTRfI+G8hAUP0va0IhRG+p5xqPK1POHm/SYucZ0H8fk+3ofU7Zvw7amDZnXwT4a4nedUadvqDOst87zYK6kbv72+Vo2NY7pHZMPbYqO42wG8e/GllmOhlhD2rmGeq4Ylpvwl+hDhwzFTXMQ1A30k4TdAbCOmk5PcVnzKZpOp8ST8FWQJGoKGvgK2JKIzYzl8fxy4QRY/xBsWuV9wwRhmesqmqhUeZ6oo8TiNWcgirRvF8ITM9vu40TTUPsU23DwEdmv0WYN0+NuDMvmLTN2eT5HYg6ZXOimgzrqsvktbP0UzVNRJ8kd/cpI6a7o5sfhSHeaI/IvLfa8Gm7H1HiR9xigZN1Nx1MUjzuToyh9HBh0ms1TUVdzIuH9g5eqgbLXjmGRqXGItwxE+1XH5S0fMUc98jPSx/TJbW2ReIarw1NeL1wxN+iYQuI5mxmnNQUjeugsJs33MhU1xbvXOt5457wfpuUH5Z//pgX2311P9W/vrvRmNhavqDHsE26GMS+CCXv2b/rwKDZwBStk0UxH4z2hCpBFYk8kKnLAXEhLycGySVT5OgMthaAoDPJwSeb9hD0UXwjwYrXK0bWQuGz5DtwBkNxzPnd36ijs2+yXUYnkNgoTebRXuN2cpnYF+6WuAZNMz9VjX7GU7S+hU2inTTCZd3n5jzyvV8yXPeXYH1/Qx8vxSNfTifw/dhWMdcF+54J99BX1iw4+mJnheMJcTCSxc9CUnvlwplLLjDjYoy4Blg+6IqqCFtt2LdnO2NoqYvLBj2VT9Ay3ZfjbQ/NW8iGUccV6uyLGGw6nfBB5fzXXOw6Efvdqoe9fL/S7N1f69u5ab67nuruY6mLS4j8zsyvGYMV9tZJkcCDE4Y/HyGvHY03Y1O0myyu270msMo8vqrXOlGIk8/uIihcy21QV8xWHZMO64MkIybdAh0y4XZxURB+DUt3pUowuo9XR2lKl1Fh3W8S4Fl6iCYUKWCd8uSEfuHnvv2J9rnhwPK5WLFNjqcfl0pqxbuTFZ3gBXrAIfMBzMZaYV12wwb2cjXXNIdEtB0S3nFreLRYybjnJvJ5PdMECn4wTC0AaReMcMdBY9tfCHpZac0rJetKUDfGIBe/eRVAODGRHSziJTfNo1MoqibK4GQqwwC8pNE2jei8LmzYJN11NSIoNRp6IUlirD3Z7AAAQAElEQVTjkDNKZJ1iTyyy3hB9ZRirDBrC0IX2iba3fMe1hVrXnKlxlA/9ouEYrFcb3FAwIJEqb+34nEExAdUBpPuus8gIHiZ0goabklWbKGFIvXtqXSPE0ci2zvUFUVsyN2JQyvbBTyaCMjapHSH1Y4vhp3OrhzUHRCiT/CAbE8N4lEQqXUBHrA+t+MTjwEegYV31DzFCuZ6M9fpiHriHvrla6Bvw7atr/f7VrX54c6sfwR+/udOfv7kJ/Ns3r/QX88j//OY6ZH9C9idOtX98+0p/uL/R97dXens10R2nPOOWeGl3xU2zevig/P4f4G/ST/+Qfv6HGoMP8ZZYR3RxTEwtTEN/6BqrxmvtkdPxzIOR0SDuRF1ioaY05rAHgVK8RGhwNfAVoUFGwocC6i+k+FP4qH5S+G06HdOGSEw70YvEusWmxD3kGRHs8xMUG/XxNQl+AMX11O6Yv8PycBLZhtyAxPj5hdnlAO0GpbKnnQyRGK5iQ2HHzmXwpZJjGfpuKFR4Ggkxxq9Spi3KDcNW9c6judjjqMyhKFtmmDf2+Vo2NarOId51QyTWnjy8tAMvQfXkciwxv3Gf52CHSn2946a6oXIIis+moW7DwKYDGOpI5d7x/BQk/G/RUN/go65pWKWdf/Yg+poDpUO7fJUN6ab2n35a3qhcprWtIaVJBTp922zgnyAXP5Zbp5REbCr2265xH2SgJxB+0X6SGiQNAzCE8NfHSf2hFHZU9LTaDGXwTr0OhVN5VHfSi3a1/ROpnXu+eiDwWoFEivYGvrzmXN9NxZPxdd1TlHVoh7XOvOGyqce650NQs9qSy4WPmJhH30+Vd22BdQyXTI0hX8uWfQRsfg4+ogm6Vpap29kpWLBF6TuTQyr86Y3FD+G2rgbt4cyTAZoBBL/pcIi3bBcqawN3ntfAkFe5Qg5rCnk+ZaorYJ0asnMgj2fvo2fw4uSyqbHl/bwp8RWZywwFSi4DUvjFd+i5fAhYHE3WP1rpCgYvGi3UfbZ0i6GDIV80qr7jc/yFijkqz0lr5S7+qOPwpqcdn2l/070zN3WbTlP+HPePn8fYz9Cd5aUuwDezkb5fTPQDe6z7VvJ/2e1v/kzhea1UbOY4zGEvJ36IH/C5jcu4dUh4VMAFywqSrJf5IWyVm8b2yoyVTE8CvuhXDpS2qnmuTOdnWCyz0GJFZ0idylEytH2ilAaSGN9BHBiSegHDS5uOVhxMbO0ca+j1otKvUnQDWyQ8bEvFT/i1k/VK6fEB3w/sfR/ZAz9qxgxcYHAxTrpkL3A5Gut6OpYPU26Qea89p6EJMPVBzC4yhz+KFTOh7QA/QR7BJ/rrSMfYjtuk6Xik6RSMxxqzUWFLgRaVj+w5jPVanmevt5Z4bTei2qjtz7FwTIukvt3ybTCVH9QzUAsMr1G6vx7r3d1UP7ye6y/fXemP7KHesVfy3wm6wumMQ5+pwXoesx9q2DfJ5wCPj6zBR1rupgafhMNIbctRSUYVct9dtQ4JCWEIbIdaSYyHDPpAtMjoBHxmbGrZ/BBy3RDoY3gg4Qvfbs+I9tEahBKiw+VB/NXGiubt1jTg2TSiaxwmJUavIBPXELU/hWLcJxw7QIgYc2PD+Hvc88N75ffvtX7/k1Y//aQl+PD3v2sJbE4oxZ0Z5lisT04PFZiiwcGefCA0o+JimnTBgdAFJ0WXi1bXHBlezsfQsS55ePkPWc3QmfFiOElrFvBabXx9jcgeGRCC83+Bl30iuC4Lwl0PpBJHHdHMEwurKJaMYPqEcsdXnaBtJwyy1YliZMSAs5qXIY+KEzK3cILaAZWzLLlfu5EIT8dsLa8Y6ocRWWLxhJy5COqyeQ8LMItaSZQLQ75TQblPKJH6ov116Nvqym4vd3xmFWz5Fmli2BOHIdKaRZt9uMOH2qiVJjy9Yg3SSMs8NaydhrXSsJgTayc+MJH7918XI+mKtfiaD8tvb6707c1Cv+NB9N3VQt/dXOt76PfIfkD2492VjD/d3epP97f6N2D6p/sreAPZuzv9+7t7/QX8mUOg32P3LT7uF1P5wTbliT8bJU7IQZKmxNQ+/EOJw5/08LNGHA5NiHEm6hhDQqPnUhN9XMrrfkO9N0gtfkYcECUgdJtEr+n7htHJqlcbG7WmFqHmDZqnjvqwpURqsHVdQaJeSMRGHD6ZAgl5BqYvQx9xbbCpgP1FkturDR3lGYMYEBTjsMflI7zrrdug86VA02Uesrk9dO1a2hCIYxBXA/6pkvsRAcME3Wb7fWkG/dRLF2PmDRkPkuc10eNxUdRO4Dfcq7v6mRf+bROxtvb9bKufcO7j054/Ufv8AmIs4yPip0ByvyL+2lonszwQ8n2hy1HxbFY2SOiSwhd0p63emoqef4k5R3foy3Zb7MfhckVYoeqxOhW22bGPDlv6FJ7/kHaLoNq9RHsb2x2Dlajzsyrgch8LnYqysyHvckGJbVh3jLe+6wzzXxjRjLMTwT1b15/pKdE1PGvEZ6cRvMs9FNehOXLFrpwJsPAYXA08P9V95U0PAl/RBnaw3L/cw/ChiyDooIzoaAo/1JpCSsK2xnISxcrj+nEg9n5Nmq8oz1XHtfVb67Z0YEoUu8m2u5Ldktf3YWQ+dzPKW2xjGMh434uxJgi3tdVxfBlpZm6ycnAdjw37RdmOBtjMWRcuj9kHTXkXHIndnTac3sCx2c6arj7oFrvvLib6y+1Cf+Z99nvm6HYtzdjAz9i9j2hD4D0HDd47JXgnzGijxOx8hV0eocn75Yr1nZng7IACIw4pUHhMHFgQE3tx29sPpSDhg4KpsH0CfIr3VCNcUi7tRLd6H8UeR/RaO7AM0DcrW+8Y0OoSMfexjJF1ZdoW8rAn4zEQY7GCIeEeITmjQYK3EOs4LKBoNuzpiMco84NqgczON1cZY1RcJA53KrBivxK/esXGerR8rwl7gUstdTvOuue07i2bk3twxybgFSHftNJcBVOo/0ZPLY+IJRGb5yKx5w1Kv1KPlvgTwJC4aB1mBJChU+KjOEyYeI4CHn+Xu3qHbhu3Y1rASiEGBhCPMQIaY8OZkugO61QR/4JYr/BzA26pvyWE7zg1+vPdWP/xzUL//vZWf7q9ktfyHWvwKq10oSV7pQc1HALZ/4a5X8nrJflWoHmvZsB8FnnXVXRoDp2MjrHqqPmMHD0USMg7ngKplGlnh3f5ALi9aAn76DlxQAV6W/rI6ODTdY7buoX6fnsWWDlqIzO+1acbrHylda4y91dmzlZgCW+s2BznDivLcGCfj/hcs/bW7CvXj0utOexZsyYNH/r48MffLhwx9uPVA/PwyDw+6iqtdeUTPvzQPXe3QxeNhRWc+6iCORUHmpqxqC8QXkyTLudJcSDEQZAPgy4nI10iv+DEkzMhNvXCHsf5IQJcPb5XfljyEFzxQMox1BMC8UMueTa4CVYPj/03QxhDJzT2U0LwHKiORNvhgYWzZvIOwM2GaqdX+JpX+2JrqSWmh7EXE+0d1jsste9NVG39MM8hqVmUrVhBReIG6mbRpUBidIco9VQNk5sZluEzvgyZ4iODYmvlChS7VOtt8xQjDnqSHtet8pqbiMOOxCJu8GlPMeQcAjWcECfWiFbvubveK7Fgxyxsf12RZ4wuWSQ3LKg7Pij9jZ97DmfegndXM71bzANvZ1O9Yx2+ZW2+MVrpDY28HkLSqwH8MKvlN+h/g91b1u5bTj7vueluGYPvrub667sb/W9/+E7/57/9Qf/nX/+k/+PHH/Tv37/VH+4u9XY+0g0Pu8nyg/SPvyn/7X+o+fknJT4cxkzWFB9T7osRBz4bystl1nsOjD5wOg7LwyzxMmG0RFaRtjwP/obSFonRE48Ij7whylkNOraqaJAWWaIuSZQLYL9g2mTFAV+lw6YaCg1xVAheH3E12JwFYmrOAf4VsQ3H7SU+jE7L7KrTjHGKGwEBMZJHaiJXzF1jfUPby/UNMR6GsKtIA77KPi9Vf5W2BsVo2+USr/qyuquhDzrl8tgYodszUXqaZe6p82AfG7Ih4qWFudkAqvDJ2oapOrBfbXKMDtvUqIGaH6LIE+R0FPsyvtEG01Fkw/Ep9R47Q6fOM5FY1zbnIkx3st0Ytv6Ox7nVOWDL89vuG2ceLmjw0FOTx6nqHuItq7Dec7zrC5iAwnT5sHyM71S/JPEYnQNiiechIZ9ErX8WcIy+5yxAbH62BpDXFHUUKoU9mIbCOk9uwRjG72VTy8d421d/5g2XTY0hX8uW/bPAY7yN1SNUsZWeytV5OZUWv26vcMdzdFgTpT7zA7TCDfPt2BfF8ryQH4MgS7zvKY0gvNPx7mZ9o+G9N1mOs7TKvOOu1C5XupmM9O3lBe+RE3njfEG9fxNjwS58Cp/ZoCz5gfmKhZNpQZRTUNqCd32BY3CNYb4AFypvjM63UCd1/UtwS0NY3+VCW5PAVhbF0zIbAbpXAoaP7u1Y1zY6ig6p1zAf9kgqH2Uyz5Lhz/Kg6LjvOd6g2ZcELU2Xdt1Gq9SmGKEYTZ+c+Ne8gOeO7YiMWZIuDfYNl2yQr5nLG/gbTk+umL9FSuU3bGhzVEGAI8dl0GBaE033TR1USiDoJOKKcmQ0QjRoIq28VXfjxwyPyFuMKmBrsqjy1Yup15RhnpCVOCGiO9HHCQY+qPJa9MHVgvI1uAGvx9K3nAF8zx7px7uF/vj6St9fL/TucqbX7NeucTh1P5cPEvudzP6epSz/TdVDBz5e3+6Doq80QHK5wLX0zTIEpNJXlysQ0lyRD/laf4Qi7hNm8AQeMZh2bVLOYBu3V8Y+qu4u9YGN7WJ/jA/3L/NsyMymArTjgacuA5aEHolijczIrCnUudvX8sHPw2PWkgPh5cODVgbju/zwQasPnK98+EmCjrz/ZB89zY8c+mTdsADfsK/9hgOcbxdTvIuWID6B9M0hN8ns5B4MeIwmQ0JqgUeWtRGG+JMXib8hdMlCuGYhXC9a3V5NdbeY6JaNuX9t7JrGfKMkNvRuK+GkBW4zeeG7DR6I/paEZR66xjLfdDsg2DUgdaHYyxZRt1djGWDdYXU42YKRHVRa0qGzrfb+20MDxS1LnK57AjTi9I/+nEJL/z0CGA4S5lFlOhBv++5whxUD3lXMJBJzEJL9bEsIDqSqY70Cz1yJzYu0yGoZB51gAzWss2JxP3Cy7oOOBxzCKo2TRqOWGgGUWRfiJFMs1uTTSspzjkU4RNcNC+eWQ583PGDesK78XxjeX090vxiDVq85kXyFvxse1sZ1SvJDZyHJmON+HyGnfij36bYPmvxX9G3v34GNB3mSbvF/P5/qh1cL+VfH/uP39/pvP3yj//j+G/31u3v9mZPv728v9A0PvJskXRD/ZPmzJvx0Z8Kh1oRZGoORbxza9VysWFAsecVNHjIM466qVGw2UxykiFFqBnWNFJvohr6ZT/i2a9+fpoblFfpFL4IiHvXYa7x2r6ON6aBvOokvPhvI1wRFQUA1CgAAEABJREFU7AR1amKoNlV3yFcZY9N0fBO+EejUC11Sb8Z9seXxsVP3iWXMa4p47bsKTCk30bgOXFSSjlZ3FhvW0xCd+FnisT0Hh5zZnqajqrQv7suCEH6FmWM2VAPvYrRsH11VeZ5Q8PydAlTj2eTn/L5Pl2vbUc/adij2azsjeM+7CwZ8eRa4oIhHXNX+FOo2MDmcuhhCJ/hM/AVbGaZR9wylahA7pW16Tt6wwNOp8FhIMQb2+Rz0CZfH+znf+3WE/wmtfV2mDZ0xxFX7iYgNf9oCQQMEGu1f6O2LnpRfWkzD+ifGnyzYj3m//MkNHHHwXDtec0fMzhMn1M8B6icl+0Rx2IcnMVsHFDlzCI9J9zwRq4U7ncOeBhT5Oj4zkJbfPkEYeyE2xBPeFV/NJvr2+kp+x/QhwoT6OZ/XM5DaVis2ew/o0hI1Na1hDEiXXL9F4rFW4Iis4jD3Yfk+wgeK3nBWDHUymyXr7Mpoi3gts43px2Df79ZH7Wuh1htiq/cc504dq3cdfSju2dcmTfhh9Yh3b7or700z+5PMRnvEu/uEub2cTHU9nxfww+eb6TT+164Zdj4oMTyX/nKD4R9mj9kDtewVW9ppvfd9XCvhr9/cUef2xOXDEtThWqLYQpS2oPrM1KJfAdsneq9E447He4hE40UmjdDaAfG7fxVXOLyZJr1lj/bD2zv9+M29/vDmjV5fXmk+Shz+LLX68KDlh6WWjOOag7QVG6AMfLC54j7o98e05TVUDkvKm8ShuS4ycqcK2wIWv1PAGV3ph3ifJwQFsFsBXNmk1xejUkAlXTGfLLMiomPJ1RVWN1wOfdZPYg/sWyYxPqaWu37tACkkhC57nN6/f9BPjN/79x/06G/6sA69JmOO0GeLyl55oleXc7DQ65uF3tzc6N2rG333+hbc6ft76B1l4+aKFuSQgsIwo8FmFmQHLwYvUuRlIWSWXkFioVrmRcG8y5gn6YJIjEs25pfzsS7nE26QCXSqxXQCRpyIpjhZ9E0Rp4KcZGWgNcOPX/uk79pOPezB5AiMommVuJfoSk8RehAhz6Z9naG9DTNLwgs0eGLcP+gh8n7BMB87/AajU15gQw/daMvtBRDsJcdadWpDtXyIFh2cYNjHhu+NgWBzDK7vUexrjIjjQy3K+A2K0JQinFg9LUhxyPHAAPE5pg1zgyex9sW6l0+aG04oEw+FlsOfKdr+Fa8LFsHNdKTXHB6+vZ7zYFmAue6vp3pzNUae5P8iE1Y+uFlImoMJjQfgRwbt+dtuRuK0xdQPZeuYrzLzlrluhl34TJK/vrnAxxW4m0rf307117dX+t9+d6f//fu3+t9/+Fb/6+/eIXujP95d67vLieKnOBxoTenPOPCgkfvHOPsQqPWRPyO0ZnRwSy5KNMZjtklQnn5eL3SFMaYsXy0bAkM9FVccAqHY4MGwtilFO+WlJAWk1L3YCno69IWuBr89ks6LyWOkf+7L83ZSD7qxsa7Hy/eX4fLXhcS6TGKZRVgN+Q6oaqh8Cn3GK0UMTd+OKJ8Oce3E3JVxB1cTNxs3l/WkKvv6aB9fUoyBuCzbB+LPkuy3OCrjU3hF21FHHBpe++WuLnQ73sTlU1H0E21uod3JswrPVH00wgHPnwa/FapXqswB6rpTccD8S4ga+sAHMENEYPTpRV5f59UQ1ktApU/WddeNxlkH81tInTg+m/pCJ2yoDtb0AKI+FBjbk+gBJ58qoulmgAjjXJ8D+6Gvo3zn3/0fohMHaVhrQ4TwC2cR76ANxzYo8sxQN89QPb1s/1QqbBK2HXj0+XM9SUrdvw2FAJ8Z4mUz8YPNEUhseH0YcDma6N7/89fdK93O5pqMx9bEGickXOoBXX9jQmmEBIcksYHMQ7AzUw+FD9tiAN+eBdtgsHXSOTLJ8bYaGnuZdx6YODYrdrVme8DwCtxvRzqVvqn9cugixCx0VNu2ICRmhkB5P6WEplEqrI2AQkuwEJJDDpCVfUnqxh9t9r91k001e5akyWisi+lIF+xtLyYTzdjXTttJ1I005p+4EnDCRyUd62Lfl1L41fKWlo0Ua8cxt/TdkBg6DixLTdvpmSb4EUwA3mWKHJhJc/b/VxwG3PID81t+aH93tdDtxVxXHHLO2PDFTPgwc/Wotb+5wv7IBxleFP3+Gp9OLscaYNwq9dxl9ke1HBRh6Fba6cehDrxp6MH3lAYo0izrFiE5PEsCIcXCVx1oSfSUtslL0Tn6NMuYuQCoL/EVrfquntEIVZyzFeYJsLYZBiX5ixGuJ4Ii8Fpnz+gDx5UPfN4v5V/tEjJOIzXmhG7GBPlwbTEZ6ZLDR3/Zxl+6ubteyON+z/jfL+a6X8x0B33V4Ya5uUHfDaXIyPEVIcIy8YRLA56sKBNMAl60tSw27S03hx9iRSbsFYuf+WchSFcw1xwCXS+mJSBOpe4WCw6E5pqPRmoZDJ+qLj+81yoWwiNb4KzpOAUS9WUmmB54ksONgfNgGcOCT86MWAxUWh/Sq4RxzdrCuL5wDP16AISuC0SmeGnk7EeHsEEngN1mCIIg9TGgdpynMnShuOiTi0MID1Wvl8P0suAzp5od0F91KGOTORRAqbZg9hlEFRnDU6cjVkPfHn56Hj2aCj3rP1Lngx9T34hx2otgxcm3b/zEg2DE7cBS4SGR9JpF++ZmprdQ434x0d1srFsUrlgXPpiZ4tMYQUe0N8b5mMbGTMwY30NMCazCB0S28zdlxtianxNsrW+x3YK1jN8pfqfEOAFz6v1NoRts/fuvb3Hy+1nSn26m+o83C/2vHAr9Hz+841DoG/2FU3AfBl3Tt+bnfygbH/7Omn+MD5D5xVzT2VSjUYp1VdeMeIAo7iR61/EbygXihaPlhaNoNPStIgY8iysy6G6KtXm4alfxt1IZgVPGqmhuc+aD5eTb81k0R3w3W0/McQpU0bDOzr1eat2QWu84is+G9XQMok4fe6V9QwsqqKvsPqXq01Pi3sBL2qLxh5oGghf4Bv2DUIq5aAZUX/HVdLE1xCsjifj1xa8mWqAxt1nBmPJCQfuWh8LJWWMfNjsRjdvS7lViQjbw0csQf0z6VPuPafNL2bgv5+BLxdH7ZZ6ac4HxS33ApSqCwSYSwoPtoZQ6NKboeXlVhI3kmoOI+j2bartPqy7uTk7NEU3LGyIyBNXOleI+bJCfiqc+9PyVRBt6cjVIhqD4y6e92ByPgwhKXc+bOQDP0wFxiOyjZVz9PsrWCRnv2H4ZSLBgwxvzhoMced8EnfCu4G/7vLu+1DdXC73mHfeS91ve+jDwJ7wU78rssXz443dn1YUTGntZGpbbvuBXjUzb56G0X2y3fO90jwm9mkFJ7nmgqPISTQyFH+RVMUS1MKRUDIrBkmU8M3zbwJAhQnkvMV6lKlFdYTMGyxU76pnZy90hjsqXINijJBoyeE3XjAO3i+7wZ8b+dcZh3QRMaWdk4KGOfGmtNFDWQ+EjDyVnLQcsSBLtYZ8MfNAMQifrKI5mXDoV4ce+9vCSfaJhTEQIEVdpnSLxDW0tD1gOSDaJOM1PyObTpEv2/ZccPtyyvm+vrrSYTTWlgZGd+RBoyaEGh0DZX/7wOFsenpgj5ofEvIUwaC3H/CMZUizYAiFBKePL947pQWDr+gDuMcEWD9jhoZNADiZrMybU0c2I1hSXrBmEw+T9G+qbKut4f+FizQ295lkAifvct4f9GK2/IPC41Or9e+X3f9fmw0/Ky5+UVu/ZP640R2nB+rvhbMUHPgUzXXPAY8RBkA95OlxNx1qME+s3xd9zmkpxTgOJ+Ok5O106X4IgSpIrjcRuOcEYnrgRSuZZ92K9UMPNTUdyfpAnsuCRAX1kQDIN5Wh01iZOTce6ZBH4W0GXBHc5n2kxmWo2auPgJ/FgzJxwrR+WnA4uiSuHD5zRjtMgsK64gW7ohgEbqcgyG+uMjxBFRiloZOvII7N8H8OKDbNrn0WGpsdqD7HQ0AtKXU8x6vmh/Bkek0GiPfyWjhQe06jPyAMInraBSlHvTeMQABv3J6qq3VNVtHqzGP6if0AWthFFZ5NZIWLs/QG25rDMdSiRNtSsVsg4TPH/qJWh/hbYgofCNaeYPjWup5Z3HPzcTsa6HLcqBz+ZhZ/lw5oRcacOLYc+8bCNslgJxrqj5ofIsZ6SbQzbEJcPN3sQX8rYs6ZTB8for2/Gr4zRSx8CXUnyIdD9WPqOO/IP11P9+dVCf72/0l/fXMl/EO0Pt1d6ezGJ37+crpcaLT+o5cE3wm/5JpDiQdv4hgpExtiZiit1vMtbMFyx2W3QaIhnCIqq2FA/BEXS1o+OjNKuHJP/qon1oTPQME6nALWnydNiKbSJeVFcTeVDrmcvtx3q6AZ9VvtwZfg4XHVUuuna81oLJcpVFnFQlhdtUDROpPYXzx1MhtRy+98Ch6SQo2sKidQgPxlYuP+nANWvN7nPRLftBwLS/jgk5sRooKh/cnJ7NKNDcJ0bMHUchU9sFrewzMbWCZ4sITgVtrNvd8c0MPDR4CuAQvMpkIj7KbR37axDFrAPfr8Y9tr+Zy3GHGq7JppT+HPnMnzq4ByW9qlLW+Cez9t0ELhCvtX1mgt9KpoTUda3no9H2qkXl2OFHE2ub3Zi0NmXfZxtlBSx6pnro/w+4+/kqr3YIg5kp9p7fvd17cPwPLbsZJpVK63E265ibTAF2nAKkC1kj+N3wBkvaa9mI/3u7kbfXM3lPzMwk7Dm9Y13Dsz1QPm9eZ4d2U5a/MY221SWBFArKRXiPKFnmA/ggyZxTukl/qgits+k6jZ6zju0QA7QLJWFX8crVTSxG/0RzxiGMpSEp0hHlLfifixStQ5qBbvJMTvdGCJgeiIaH/SEhf8MCnMlYJkPfLxf9Qb7go33jE21DzN4/Q+7sLHz8LsOLjJ8m7bOOrFD897ZEHPa7sNzl1r5OWJEA7b/goj4Ov9bPvVNp65uSNhCRX1f574ClmzMscfmYtrGwcTbm4Xubxe6Za0vZiNNR8IWZfZDnIAwp2Vw7MsIB74JaNBr3+gskOwmvPRz6xqXTT8KGJPwl58iOoZXFBKxxZoxD1CmD6Wu5yk6ZnEQtEHf+++oQ177uGEvmDnzWC7f64FDnsf4tk858BH7Rf/miL+k4MPiW85OXl/N5D+Hcn891x383WKkW9bj7awtv33VikO2gpGidVZT5uCoQG6PAzef01DNHDjv4Z70hQGzK0/UjFiZXvQGu3zpkVuKm2XNIK2hIfPNgGmi197wTjCcjJMuJmNdzicsjCl0qgX8NI0IFMfYrhgQHw44WPEAsb0XRKIaV+RwDCrMbrKM9opOqdqYWGYKBuxQjZq91CmGfa1CRgq7LB2ge4uGsfDBTDV/ie74poC5u/0E9uOW+gAsAI51g9ExOBaqw5+zyhc5HhGQXNWBkY8x9XjTgFMtd7wX9T7sb4WjNcebKw5UrGo0ZBvPL4t9DZSXcUB4ycK4XYx1x9sJpykAABAASURBVKFPfFWNw8Gb6ZiDH8Wvd/nwZYxtHMzoUYmHsyFofNh4nSUOMU0DDB56pc5yww8YUz5WWV/xVbpex/oV3KnEpXgwLaXVMm6oOSfa3GeaE4c/vOf0zwdBC8rX4I4hejf1YZD0481Y/8s7DoO+udGf7m/0/fWF3vDEu+CJMV594ET3Z61+/kkbbnjH0TKRrdS/NMU8cmtuAn6uJA6CXJ9Cp0FuaHA18A1+DFvYByLsbFsQnyhhq87Py1Rf6HJ8FV+oiV/YrefmTCT186B+XhDqwJXFXB6Qd6LGtDNtBr62vPq2rPs8ErqnQ7TnuVR/FdtabDqmQe8QhFxnXNEW41FM3Fbhat6YSeLlO30mSBFi2tIG1oB8lanh87mghNcoPZlTdZf7cS46057Ynia0j6aLQ0m0r/5qem7L9LJOtzE9C4k2Eg5T0IZG7QMiw3wjUScXj6KRQucYPWqop9fGz2TW6jFfn0v+tOWvRZII5Byg/pUlz5EPSnfAIrDcOBSu5bHe6PppND275sIfDQ0pISD5SlMSz95daO+qfRHPiL2qX71YY6t0GFCVmVZ5wz0+YkLGvNFyy/P+vNaGvQsixiEHMu+dG97/RlrqhnfeN5czDoAW8OM4+GHIrM5wJPnvZX54fNSSd+iMNDNGfpXm7RTfKqBxXkMpkHIH3n/zAKigy7s9QZ2c844fbbrdHdAGDmkKb+bLm2sti3YNx1RlwZPlADZUlPhwRKJI7kTvaVcgG9Eu+lRZpyCXs4IdGYVI2IeNqQWJGPdR/LlWZbfZC5JjZ748R2Lc/UPmCR5muJsx9pd+fx+VTfaCsvcBExx5kz3C15i2/Q6f4AuoJGjMkcA7tULLjKUFCYk5S3vgv0VetBNiA/IlE020+Ddqu4iQdIkCKaLqJEw1K4o+ujwiM8ZQ6/nQzHRKX+bjpAX7uevZVHWPd82ef8EP/acoepZ8fpBXj8pe76yViAFbrwemIbx6TVpuaiB8mmjUZvuIwKkLitWApbSX3CfgMLZwXwu4oUhZZTFWxeJj128tRQ9LN4qau1G4x5X8q3CP799rafTf9nnUPK11xaBeTVI/bveLefC3s7GuGdNLcMPe1N/wmSfFXrWuS8+FgZhurws4tRtG47oIjG7IURUK2yXuiagvd4prC2zoQbZa8DAt6PUYuey/6cMmO+OkIiGftEkXBO4FcXu10N3Vlfw1povJhJslxcBmNuDsl/FIeySkxTUS+4CwIbK06w46JIs7lDoXNmQbV3YgBCYQYVeODppniLa88I9OJHxRT+qr9/lQ28t4jpX1a/MT4OYD4QeDKOxTRQzhGL3oW0dLhcfjMFAbpLTjfVDRsW63sNGGi2BjIA4Z1GsmyCBDJXwXUYZfy996SRz+NGCCwoLs1Wyiu6upbq+nLOaR/FU1n3b6wetFPOahbPjhnFhHIzqYYgGLdVKQ5IvZaKFeMAHzQpsbts9XyrRtCQGpxxjdMV5MvaB5IGnEXTdBNoG6jA9xo+rxvcTpqTHi8GkMJpyo+ltJPhC6YGFd4+6OWL7jpvRB0F/eLPTfvnulv373Wn++v9U3F5P4RtD4w89qP3xQyynvGB8tsSXstXdtCHSDbENsBm8H/DRJsTYtF2NEdbw8mlpmYIZOAtY1NazxpZFoYAiKw5QpDEHx3NR4Ps41Okffayj03Y9gTsjolNXPAV6bTr+B95xpp2/47Moxp9bpyrt6VNgPJPxUHcvOBT7OTW7TOGQXcmKIfh5SQBY6pfOUTkt1PIrtaTYfr0UH9o0PiPZVfq1yMxhL8y+OvftyJobjHrzttXs1e3FEsdfrGW2v1D/HrNs4Ows6cNln2srNvgCP1zFEOFtvp3G0d8zfQflpXv8JtFLMp9fH6cAmiQ3zM5B2/Orsy8/V04waTzifvcP45csxUtcMoE++cPrJPrYOhjFXflt7OtcM+vixvLhqDE/p6fOBG1Ji/s8DRmFjegyOq9QliAE5IdmuYYxGacx7aVK8PkSXMm0q1rL87R8wAhe4vuHd983FXN94I8d+KH51TMJLQX5cs7/M8q9/ZdafwJJ91MrgnS8b8EHhBV+Ak8zbQQ8YROclbEjxGnGIds5qVSmueb8u7bocdc5wYlLgt28Q77mWWBOYNToWgiNyywYIs04M6VOOUeuLMIlW7QLKuHn8rLMFKtUvbAJO3ltk/7HS2Hvm+Js2M/YGF7zL+7dU5vDeZHtvMpXiN1umtB1bB2Z+BOzLcACmLY4TOhVldhEOEzGmAWpVC2NAfvHk2PtGB2NlWa2L+WA/FjKEdEHeLjFcPgaNQ80RlRNg6kOK6zn7vTjEmMu/qnTBwdoEW+/NVoz9iv2V/brJxLht5w4nJMsz+lR5iJHU5JrKm3ZKVnwWXifW34W99SAgd3ONCqzyIzUI4u8Aw1oWXszTlteZoGI9FGAYZWJikBpIg6ihB6v8oNVqqUcOftbLn2Rk9oRzBuxuMdU95yNvbxfyN6je3s51x/jdjMcqvxWj+EKCx7fCX5Ywxvj2frlgvZ2LVvL5i9e1uAiFPKZrLLUUW0wIMgfvMiB4+oZL8fiKrsbDqXQce3QTN8doPNIUjIHLCbntwoIBS0A8rLgtIyAHcoHd5aTV9WIC5oEFD8cpm3DrxcMUG1o5nmiEJMIExEv8h5Q3CPeBaJv6Dik2zn0Fcvs3etke47p9VJVEYOeg2h2ibiMmgkr3BaIoR0WUns+sZ4QWY0VsDBqlysOGzHQf1kFmUkHxUHJ1S2CsJrUcbjSgZbFPOMjx4r6ajXXH4c8d8347mXJCnDRhnqc9HlkjuYfXQaKh1CpuK1iiRNLygYIsugSNSqj/qFZ8EqNiXT6etIaPm9jrg3VnXdsFqHNZlhteu/Zjnn6I+Fn0jPWK/mRcrzjUWmnKmp76IGi91hxcoXtLg/GNID4t/ngz1b+/u9V/fPNK/rtAv7+90v1spCvupDk/DZpx80/zUmPWWDKwb7B32jgDG+LNUMOyTM9zEgdB626droWoA1quQ39jYLtxGRQFhF84xQOO9iodNhcx0cdNB0h5SUKpORGokeinjU9FLCBsTqF493jW+E+lOjWWTs/9dVPFP7G5wLixuBSg3I+T4w47hDVZVkFdY3nYw5hCfs3Ux9MFUfqpmG/tXaG7Jzu3aB9uw3Nn2zp2p1LbHILtQ84U+QcJBsPd3XtR89VmETtxHwvQ96P7cqz+mDzsusrg3cYQ1EXb0JJcWbjn8+3C3bV/3qrUZuakoJS/TN6wwA5BR65Yl3S/ORF2EzYwp1JUv7rk2D8qKMYp1uQx+lFOd428ZofYrT2x5KVqhLqDDebjsjCP7HT7Z9Rj7B1bDxhSyE9v4TNq0jjvIgrgliK3kQIU6+ed2ZfxTMePGDe9nIZJDehFMNt6lc+nqI9MvlxvmA90mWUNnUigBSNQPpKJkfe56FdacQj0SA3veVT6J/qvL2d6s5jLPyz0r34lXuFizUu8X4q3wxyvmyvKGUvD3wZa+RsS+6Cd+IYNDnKH7bsIDpwIh6qtuJZdN8BWXLk9mrYuBmY7rC2iLbLgd2q7woGKA6JOubTpQq9jxrBwD0VMoKTCF4XMC77hUpYHfM3IAt7bR7zHy+O4emDKHjUZSRfjkS7Ym1yMxpq2Qhdv6Hhfg2vKYn9ipKBJ1iFDzTwmoYOkS1QwJl3hRVIifFHtiYLXwhPhZxa4f2P2RmP2SeYZljJJ7iJtMXxxquAxoMjQ5hgLtkRaILyejHW7mMlfApkxzt7re4+1Xq60evS9gpWfFZ0/E3sotDYVVowoUgdhYFYSsqgpd0S1GFLXWHfHzALD5kEz7xRmCjb4DK7We91Y4A1ZUGcGnTQJtByttNH/zL3rPvobPw/vf1L2b8Kw5hhK1tpItxwKv2GP+PZqIf82jHHLeciN/xQK4+HxmySx92Q0GPQEWuD9o+FxHyJxMGwdj5ThqNqUuBNSRLbNg2sRAibVS9l93MLmVLMq8akAReuJXXni9LtiFHxURraOQbMntLEPITJ7dLAT2vPvVF4uxhwATXR9NY9fDSMSJZStxwqCwwedJQ++IS9yMy8DU9RzD1tsyA4BcSTfTG6vIoQHMsepLtqn9IDBR4iIvKxfbGMhvhQUes8lx2xYhzVB2JSCQQJbu9Mga2SB+HBMHcxXWFb5GlTmoZh5CGQ+0B5YsO/BklPzrCsO/O65+e85AHrNieY1R8YT1sN4vUIH8PHnOffaSBI+QBI3ESAOHywK6vHI1HtJGeYDxCtjjFGHloeMQKF4p973rNdmAMNHYijznTmmylpzc6+JKaNbvhU0UhoZST7k9ANwhM2Iw6EpWEi6Atc066+I3sD7bwR9T+FPr/xrYXP9OwdB/3b/Sj/cXertbCT/kegZJ75THgIeg3qzNsqMc8ZDSRuI43UsG/y7vOG+23iQwEYeAZRqsk5KPLz8cVVgO4aNlxGdBMWFo6CnZQ1qFbD/tKn24Rx6dmcZ2sYIw8R8B3M4Yyl4zssDgMJhrR2pY98R/EqFhkVXIV9JB/vaoKeAPs/lYToDG+65/YZD1vko4180hnyRfH25Y/dhVY3V1LL9SC3fl51Stq8C8ZzZRR3KUp+j/hSf+zpbe/t4AcyT++u2N3zYByjYx77fjy03zxg2x9YucemM67k2jrn5GJtjvn5NuefK6/F8vLA2unVQ/YvyEG7vcL89eXu+c1asrcEas5Z97ACh1+NJONz4s1K3dUgh1gLP2GGdZY3XJ/L4zDmV6vNcpX0dfO6rXhyOsPvWDmrdE8rgHtI/JuvsG2jjcZDiHcisZYorEV+SZVE8NyMkH/Lyhsi7agr/G94LN/lRDXSCv8tJ0t3FTG8v5/J/cDKhMR8AGbzGxZJ8YG2yT+QtmCLvcNlgy4Z7apDhZ4enkBPCnWSB0QnNHkJXvU9weaCtFLJ93VJuCyF3M3QL7pmEktuog134op9ppWDbV9eEDhm3HRoH6ngfru2iho5jKu++mfGzj4Arg6F13vHdK8LhB9BZs1EC4+7wZyx/U2LK/tRzYyTes60b7/20YN6QL/sFfdmyAEJ0MVXA/BCuDr2aWbCPWncazQzSPp61dHMxeE+jP2ZnTcOjLMYxvhEDFW0brjN6HrnH0L9WNx8nxnisy+mEg4+pLthXjVjnjRsjFlTLBFOmSF6KwZNFPWMIO6hj1VBBcpMBVIL2MrRtMwQiq+0ghsIVWyZKzmx7QNzbB4PiBuwkgsiPKy0fHrRiz5c/PEirVay7Bc+FWw6E/U2fd7c3uucA6BXlG/bHt+OxrhgbtpHsnwW8r5bGHFy2oKzJtTy2IxaYy2MOaFqDYFq2hi3zYpoIqKz36EXpRjxsKK+ohNiEA54WMOgY1onFn/zNih6YF3360duaZ0tNBYlNNBUEIHTdOB6lNVtt4JO+Jad9q2hDGnGjXcTJ4JhDoIlms7nGlL0wEh0TD9LMg1QBaeMBxb0X+oqBNKUZN4UEtiqCAAAQAElEQVRU9KMic5qeKRviwUqZkv9OjWN8Dr2/hFsQumQkPFT/9rnlh3URCJOnChzmgxjae4oo44gu9gvYDW5waBANHAGRl1R4TErxUB6fEtYDKHq8PCIByh7PALbDl5Y1QVSUtlGgDxEPdWEDxSvSpDGM0TJfLQcbU0bcH3y3FxN9czPX/fVEt/OWk+Akzn5YuJlDnhyU5y+8Aq00eGyn8J3SOKSpbak0byR5fNf9GKMSlq4DyGtd0KjDXtjtwfXrKmM9qh2JT/MnYLjciBzGCP/cv3Ej+1tME8ZiisIM+O8EXaJ5S3Nv6ewfbsb665uF/uPdK/357lLfXox0mZea5g8ar97T7xXjYGReRrJYBQW0IeKyxLeT4bnY0JeMxiZJBipWC97TbVhuhJ51zZwCdL9MItgaqNkv08iu1/3+7tYOSg7IUIx/I0FfhrhO1d3XE2PRYA9x/gS1zrRBKVBC7GPT3mVdiwq18olAzTanwm3sAPta9vqs/BM60HtSRx+fyljfh4QD2X57Lp+DeJ6RbYZg3VQfbmpY5/LXiD5GYnd8tewPkniuD/tnhY9AjAn+wx/Pu/gMCL9lnnbraQBd8vMSNsU/Pk/h8R7tDunAjvCo+SzpqJPmyNrVv8Dlsf3auhExsf5ibpnrs2nfoXz8kLLzW9dibwKze2/hg1jqvaCPDwbPp6Xo/7Oqic+INNAY8gPxZ2SHnx2H3DZxj5waRzf4O2MphQvIp6Zm38ELYT3RH9oz9w4zEVybWvn10WugYW9iTDicumSj6/dg/+DT/8mJD368sZu34k0ObfZCy8d1/OrXKnyzF8CX3+OE34KoKGyCGCEyk3gVNoqcAjXIyU9JQ83hyO/athQNyCAl4owQqyzhjVSLu3RbUfpWat1m4Urucg8YEhWZYS4chZJou0gcl1HERVb4Ye7WE2NtGSNM2Fnee1yOphxKjDiQSJq3AEW/27tunNa8n2fOJ/32vWa+jAwV9hXUsSl3BJja/RG4tmJfpcor3a//QmUPVgcv5WjF5WBqZkFFJ/M4stfLq0etQGZPn9mve5ZY0YyZx2YdY9Qycx4bdlWx94svfswnul4sdDmf6wKMmEu/q8Sevmsinr3YuujWe0qgJNRpDYY8+P5MA2XEyIgE/rC8jHMmwiFE2alxFhAXunQAV/AkePISWSfcIHC8pV2fhay1Wa0Vv+K2fNDmw1KJcfJB2NVkpFcXC/nAx9/6ub9e6PV8rKtxqwX3j58NHqu6RhNO/a2eEWvM8kkr9p1izyjGea2WGFrrEJFtmIbSceRrzk3yIyME/DeXCLP0KkOGYAlr3Qq0eqSuYg2/C1GPfzzhn22+AuYfkdmPeYNiSS50KISA4mSJEgae+xE33mzUsihGLIqJpqNx3JxlFhlMOuhWGzwmg8w3KKz6CWYA4oADXRIlWxi0Y0VAy7gkR2Gru1/GxiYVYVdkmGFf+EEDCKpSx2Lb61J1KKHSu9gy1tzWbFx8AjrPvBTxkC+SY3nvFcaL1ehjhCH1fQseR6iGrMSRBy9MmZcMFAg88SHneRnDtxxsjLVkIWfd8BS9X0xZ6HPdzabxK19TdEY4H7FKR5KYchaxojeJsgEhVY5F6VpuDH+wpY623aGQeBSvewivFbbbgmXW1SHzghsCe/tRyMZ8iI8l+081hjKnPvEuXFLbJo0DGetMH9bclDl+P9M38JQGLyRdg+8Q/NvdVP/tu1v95f5K31/O9CpJc27OsceLB+kYjLiTfCM3yqUZiUMdHp/EgTtLKSdQ5CVe8wVYUefH8Dr6GmX7AE4bspeACsmWkBPT0Ochk4a+DmGdoc0pvG0asnOAep/Cjm41R0CIXmWxpkMXy5dotTlEW7y1KalNAyBLoEHm8VCikf2ErHG9rAngU0Una6AB5LCqVx1Hl1+Kfbc+qcHXqXA8SmXN+ZBx4wKNBo88w69ZrblDjcvyqtNTdGva4GdDHOoQOlSGPX6pjudPRjZEvIt0MuucA7dBmBpid2yEO+ZBBQ3tHEKpfT5v8FThMWzoZy1Xn3I/9fFX9dNT/NHM3rrOUT63Ffu0r4oG35b5eVWg8FtkOnBlZE+xicGnqku79k/1dyYLW7e9L+tcxXpBZbe6Vp5MU/TrJPUuXK/Zl/StM8RL+ofqPVaH5MdkHutzcMzPYTmfTVS4T5Cz0nkx5ZhXt3MOdgNKFA3IXhr6dNWw7Di9nvzuZLnrjeA99y6cCc/huTjchPuTTl+rh52cLXXs8dxKmBqQQyn0DlX8k8rcn1gHvM82PBTblGJT1vAuJ97r/C484914wXvwLe+/N/ww8JJXy5EkRPKvdowYrxX6H95/0PJxFXuZ7HdPdKSkxD4opVYpwSdLDDMuGy1aLcKChK4306h3NulZSiW2KVo7unypyLxRGqFYM5sZvAGLdgkkamhRqQSA7xB99oyQyjN9x3PblRK3qAMzOpEJLwqu8Td5XON9iH8T5XoxYs851nTcEncJmWnSFJsJfRvRF89TYp79Q3F570oLsfFGp0Wn5afCCb5Ym+vQQmtYUd9liDvuk8iaQwHjY514XzG0pYvD4i6Pcl77ixwx+hqzTiesz8l0rNEYMA4sdw7Lyih4DMf0k8RccTrAOvdm0vKLaavr+Ui3VzNdziaaoOiDivXjA7r4J0XjUN9jtssOjjKJ0c8AVZQsXpkisXQftq0oB/W2Q8uGBnaYDxIRk2I9M/dN8GRj7JjLjCxTdL1pffZn1kWAwxb/Xakl9/SKw5+0XMXB19VkqtdXC727udbb24XuF3O9mo7ZK6dYa1P8jiTcZvaTuYwjPkfce5aPaNsYowPLaMOQSiglt7U54ct8izfT5ECDdwkj5lLx91GScE/HqKTJMhQsZnXI0ExTBdZjQ0qZPoZd+MGfyxkfHHqFD/OIX0hYMwH0Me6pxCK4XEx1yWnYBSeE49RqFB1hykMJive4p9JI45GHhZg4bfcfkM6cBHmRVMSko78fBFOP9Jx838Mp5c6/+3cEBEHw+HK3ogDfU/OKD/NGCqojF1NITclhdtMB8abTiGY7XsydWcty8DZMcKb0hT5sGF8H3CBqU2JubJXVUCdON/PqPYcgjyzodRz+3DGPd364TpOmLV6txwNEoIUf432MHx29WmpojPxwcl1iNRYq/LXA1PgYfmiT8fxIfI/4ZKVqzcIz9Rj0QJD8wQJa7ogx8zchWP/O6wJ6BS6B//v4t+Ok313N9ce7K/37d3d6dznSBYc+o9UHpaXxEDf+JImHK0aM0Zpx9am4iMEDvkmKl19qaWkNbwheHP5YCjqdDawB+ZdIDb34WGDaJQaHsWx2IK7cAXIonSWjDdITE8uMJxUHBNZ7CQfMfjmRg9u2Vtel19tZwE3YQpkS7cDukbve7NCvy0O4zmXTc7Bv4/JODLT/ucp+bh5D30YE8LEZa7h7AzvWTpXH20U8NbA5kTb4rvaHaPhEZ4cOfG/gD0HIewzsm5Bvx+LQvG5r97ltv/bb3HO7b3i4zDpoDtRU31FFkzVGlyt/kFqX5/umw0fF5EVDXG7rGGp8lR7T+xzyOj7uU30H26euOzQen9L+jj/G0216o2aYN+y/4bM8oBTvU47XcN1zsE5F6CVxYN5B2vFFFd51Fhppx8ezZfqQDqBBVu30K1/xbCAGxwPZSY0SfQURL5RyMii7Xw2011HSs1fcQ5I3iIewb9vgz1BHzTtWDa4GvhnWwwv0sTk+Q4o1IF8RJsGw9vzMig0ae5IN73Q+5Lm/mOgP91e6nozk/7h2bBvUH9k0PTw8asV7dXYbLSOBb1geBwko4LLYCynqaMw876Y5YGdb4DZsSl3Zq2354m+rY7uWzMAv3DAVPd79LSyFznfnBxlddi1yXoRdpgShDEPKbDxr2RRRqUPe8zChh8z+hqCqS4lhIEZSJygEp9YvBce1q+BSgPdzH+B4T2jqd/QZ7+MXo6R5O9aUsZ2AEY78Du/RD7t4p1eMNNNDbUmuK1zJHZ2IsJT2c2sb+/Kn5fap6FlJy/7ceFbpmcoX22Nad8wZbzEmDIgSxgxd7FUYSjF8MQLuaUrrKHs8XfbM+LeKxN7PB3Ae7wWHH9fzcdnvs5dnKqymDffFZr2Cd2MVJQqvxgKqi6isJ+eOFWwM6jYHEN5YMDt1FqK7m1J5TlnYdSy7d/BWr9i4nrZdji8IcIjrNZa5/9cf3kvLpdzfBf27Wyz09uZW39xe6RsOf+6nU/bKSVPiSRzkeV362dCKC4ct42x+i5b9YesoUCiJYS5M5J0mk5LQSsSaOCcxjclQCq3I8e84CxBH2ZTB8yGOEWculCtdrXmguGw9AyNiDx9iRWQgGsl7GDaOGbXOC3CBPVNqR/j2CddkknTBCeHFYqY5C2TCymhQ33CCuMkr9Ff4yBqx6qIz1IWfjoraHjxUZFQZfHnYsIAwcrMvgfnFs9hsnwj88rwpH0xYbgZYw/cIvcy6MbitCMR2OyDudYcMPQycRvJoPEVmIdjOKhtnR0A4T2owlfvvBZ2Jz4c9bqElawwWqZgXMS8JOueOv5mNdcsn3/U06YpTddg44fTvLyZ8yKAlzPschlQkZe7aKDumfVARyRqGC6bGp/K2r/C4Z9Z0Tq0yA1HiSPSYOEkux/fvwiArMXG+kf0B4m86Gf4fzuYoXqDjQ6DvGKAf7xb685tbfXd7oTcXiYfAShP/xIgXhhFjaHuWPOOeWUNe7zigvYYYNhIHPSmWdPAuG9RDPFVlnVJ2vWX/Cmg+Yye8bsX47OAz+lfMwmd1+F/SWcMEed4NDa4of4H56/0O2vqN/RVHgDmOOelCML+Pruo8En5T94L3Mj3ZeRI+1V/DWHthZUKXrJY/gdZ2DrlouIfUX4n4zkNv2jPH7a3iWEyHsKyihMPnWfeMrPKGirOQFBvwrT1lcfEZ2QCq6SvlLlmvYz8vcUPA/uNz5fN6f+LN7TwRfgGB2zkVB5tnTGQcrFTMDdMko0EvoWxEm5QtQyRFlkKfwguprqtCj73/NPaSyAzITrJsDxELSrbr4cAdW/IP4HhPi/W8jh+GtrwL+29EjlZLXfIi93o21bf84O+CHbM3gyN88dLPwc9aSx/+ONwWYaIWvy72gMm0A6GFtkN5wygy8SNEyhT8Wg2pr9foIsdtyIJW+yEd6KAYPvYpnhDhgdQztlvTVgEqTlugR9e6Mu+rNkWm+FsiFEjulxWizSjbZyh1JQjjoSEYCwXcB+ujQ7IVJFLwkVkzsQE3FcoIaczTO2EDczmZ6opNONvN0PHm23B9irf8Rxt1gJDYckY4sNBEJAUufy604SgV//Q9HUGofVLmNnDgDkNqYpQqK7Y/Pe+pE2s4hGuGkzEShwPrDtnlHmJs7GkNNb+FHbpJ3wfGjEG9mI917f0+85FXD9wb/qbRivtJ3PuOM8mXf4CwflyzLyIAt8XYCGxoZdMmGYJuW0sssS2qnGWA3H2w11T2TLCbZr8YEwAAEABJREFUPYR+53+NBVFx62Y94sBl1CMl6rw/XnHw8/iz/9Dzg+Yc+L66WOjNzZXevrrSHc+AK/bE/jUwr7MRlqMsTaCTVhzuqPzsjHJJCGMCCk1FSN7S2wJxAKheJ1HXwfJD6DQIt3Se9gu/pswGNspk9K98HREDiqEDG5T5Nlt4QskB7JHmPpi2q69yKtFTjyKXJ9EOo5HMesqhMeLBeTFvdTGbdIdA4gOfejbIPgjKPGSZidBNstcEX0DxaQr/ndidq+UT6EaKBXKC6rbPKEczT6j70AFtqsnLWBzk94VdF3ZJGQGPwr66y1V3wwhV3rpDPneFDTqbjrfXwmYCrBAznHlgAjqYAJ8CpUxPriY+/BnJJ7tXEx9upPi1qAmORm3GO8AxCUlNLhk0g4ZbqDX71FrxQ2Iqgt+nhNnLj/H7NgfK3A70psRDxHzItlrxIOD8UMbacdIQTRCuc+A1aXDK7YOgEQ8qw/9r2JxxuqKdu+lY3/Mg+DM/Efrz6yt9zyHQawbnggMgfxMowBpv0cV9PAC7QHjoWZJiLW6odwgbRJvBS8iGwQlZV2/yXxUNY7OPxPg0DMguMh8yCD9ryp/N226silifk+lf5fL8scibCu6/JqCDY6CPvOpYivZOcdGg+KWh364yAsxJnZ/9eznKaPX1Z/ConpeO3M4Na0HDq4t3KDrKo6uw55ke/FHN5ytetLVCinvmeUdPa5sQJfKCUqb4TBrqBB+mZNy76vpr2jzj46WqBj8BfKYOjakkWuJdManKTUNI3RdLbjScm3kJofj1Zi+Ff6j+E3rTeHI6n8GrXA2kQW5YJcrI+tTVud51vbxncv+u5PelHXA/b/YQ71m97WkMLtjBrHk3g+PdL1FKbALHvO/58OeWTeDVdCT/3Z9Zm+SDBzT9ytwh826Zo+ndnHdPFEnoOReX30oPI9OutWi284V6nw7b9NUnMuGfdg6plzrXmDOtcNmo5TNpdAj7HYqPfs9Yx2lNv+knenVPIt6j8yOHOFCWiibeUxocOMygbE/8pXovLfY0guYCfCf80ErITQ37MP0lcG5byc++s1F6cqgtRpzxZGxRqTysYkBaOAPCiJN75aIVYwa1ZfCuoo7xz5wtFG9ijNk9dfV244OQGbFfjFtdcL9MR+M4DOEwQJv4Rs0KU8+N+Awr0boV379uKuBAKoT6ALCHk51QY+Jw9mG/G+o3UtyDoUeZDsjjbdbnECtiXD0ulTm4SvS1xXBGp27mc91dTXS7APMph42JH/YrvgwxkTTGoX/Y35oHCUTkyAsfgsi2ZXPHEKpddlzHNWKN74Kg+wHABTEgURwCxUkuAlLIqA6aGYkq2+WjG+gwFLkDKycDBexBWBdatNec+q31YckZG4Fwf2rGaZl/HeyagZzPp3Gziods5mR9zWA/Qm2bODn3hFQMPbuFbYxo49uyU7BByYDQF+enY6dNzErZOYUDaUNcBeLDZIhM20OI8nEccF2Uo8J+SrFwIQx/7qdRa4MSkwJFTzz8k/8CFLK8Yp6YAyaNE8ysKRN2OZvLf9X8djGNP6jmU82E90CSxtzk4/GIQ8tUHYrqjrfM8O1gUaI10yPwUB6C1av8GF/rj1HsahSwe8kxlrDXMh+9oxumnarHh3Uqf7SbMk6JD6IRcn8jaIGa/9ew72/m8U2gP91f69vrma55aPinRs1yqYa1PUZvxNpugefG64OGSuPE7gdgL0PXqUHe0I5Hr4kRROCKM9DQr/OgX+hyX05FCamBDEEx0lDW9P3VZ75OjfW4nuP8zEH9au7cl7ORCLdDtUXy2ZJ9Mv0KnOC1OUHnN5XPPALMf8NnR6MUL4A7FLkCEtWnAdVzUzx/jxg10bC2V4IFcRDf0VCBp2ZnU3pMXtt7jtpXD3w3oC8PmAbegHAworMgAmwkxr1Ap1zE4VgKEraGoLsQV6+TdFZcYSft+MQFPlKgvgtW6j5o+OH5kXzxo4OX604DMca4nk8PNvwVC+t47IdY5aYMRVRX3tSwcJ9adhj+DD1UY/mpOGR/TJa5j7P8w0Df55kfwjUpy3/aoOUAyN/4fjWZ6PXFhW4nU35AKtWf/HvvtSLjDdpviP1KXNFU7LV4b/O3CfCOpMvR57WuvI7TncM8hyCht8auIEeZlX/QBn23hXakRL4PRCXhoDDEUOwcuKUVUe0BsSAKTzMfVFm6VXGDllS4XEHciK27i25M1sRh0IeIxYOCfiR+CJsfsfL7N4cPIxR8ADdj/zEbjTQbtZq2KeZlLLEEc/n2BeNV3+T5eXUJQCj8CydG6azelZUlj3rYDe13eAorxn7FPKy7ufHMhhFZ5U0581H9zZ/L+YT5GXMvMfzsMzfsnXw/YKLEZ31q267xllkV96GCelXQpJhCq3ayWveUhlJkWBKf2xhihYeV5dyUwVt3lJQmI7WT5EWjFbE9fnivh/jWz4dYR3Pqb9gL319N5b3w7Wysq7Hi8McHP1P8+PDH6wwv2CDYSZbuCD5rIbw7C7TFd/DOKJrsw1H6219GOcOxBspd8sDHiHTlIAhJwe5kvZPSeGJSSz0T4dM0Jt0D7xXmqji5ZVAXHAJ5cNtE29zYy+V7Dqi2LZgzHCsrhemrQ1y8R47tBoVTUPpjH7akTeyq7Fnqh6BNnqDzkanYB6LiM5jdzLohsX0wXeaKfWyrygGB4gbZILYmg6IK1nawrqN6m6wISDzsI+97HkqccvpXwsQcJA6EptwUC448ffjjm3fBA3bOKbtPN4Vu4o5smUxH77lOu95w6RpIWVgwtQz7ayR3mXYdhQEbEYv4XJWjlGLs1qyntctt0Yqp74xYzdRYO4dly1h5LOLDCOu3rOcfb2b64+tr/e76Qm8uJrpA3nL403AQOpI0wf/IT0ca9nxt8Ii4m9NsFuT4plCTxQtxBqZb6EtfXX+/dDPn+G9QNiBdcpCJsQEJ0SEg/i19fSPgeTRqZA33QMN98QTypOrMK5U1gW3TQb9dX8UINN18mIrLa+A4ns5jM7Af8voCV3OkraFcvpJYb7tQdx3vm57YWJcmtX9ZbuzLXba8wegsHIi3+NHhmCTkqYe666BNUqdXaerKL1P5SmR7eNIO9Y2B6pO6E2SoPEn2U4QZMgTF/7KJQWZtKTAYBIsHxR3WdQbvPFXemLEMBE/ZdAN1KnQ45pV37SHgKGI6hR6yl3RA7Dh88GP4nS9z+OM4W96J/f42x+b1bMY73UKvprM4aEjIDG8y6+HPClmF3+8oqgwH2+zaNd6fXWe7k4CDoh/eIvO7aG9LfQidRRu0BZ/6caJAiipTmPDX2VFk3yUOr0qoLqNWCjAuG7CRzB+D+56j3VCNbKirNSPWgWGQ/zRJD7TDnvDjGyZQWSmAV+ZCIBH8pJUmvFDPeJf2/0Ll/ckU12N8OPAU+5M1kWTe1RWIqicZRs/UPlH/ygUe6/0QPYwVpc59NsQolRof5Nm2wHuhfXhUCzimw43tQZsY45YydRhz21BW3B8zxBccrFwvxrqYJw6BRB1KzKE40EsqV8O7n9o2VuMGERrkTlUD3yVMB+yKg7AdS4M9LvpoRHlIEUS9ZfAbCtmHQRzwPi5XWj6815q9mtcY293yK1+zqd7ezPX2dqJr+hIHP/TLa43lF99scp/920t6JEiDQ0wGllackjP6ZrpFVuWprmyliM5JNpPPYAwbmloYIPP4DuG2EaPqvGJ30Kgk6CIzbzBmvcy8ZfY1pPbmct8eg+UZiW+YMODmXeeb9oKTQR8CzThwsF3RYXmhx7xYddte32B4J7NFio0zhfNSPOExsc9TgKr6jkZhLyuxFJ0hv6vW4KNx5w1ZT7vXXiz9gQ/yza5mKSEndWPU+QtBLmMXvHgJExcFxtUfGjawtqcmuYBc+YET83XcuFOerNfzuW6vFrqcTjUbj8tCRzf5j3n5oyJsilvyklj/hWkh5YYW/bTYsJSKSG7fiMIvkLktt29qbJt0nIbXeqJnjAjzs07c3r7L+QlDbuGhCVmiToDUuchKHASNueMvGZ+3jNWPNwv98c2tfn93qTsO0vzrYmm5lL8x5AfLBOMGK88vJuovpsjlBkGDv4bC9hAoM4+A4ENuegrw9TGpxCDa/HIgfEZBJ6GRBnqp8DhoAKmUd3Ss3+k9kbvuKRr0jiJreyg34PUveG2O9OmY/Ij6CeIycxuTQ9ohd3YaGlZBnT8NrqaT65/oKv1IX/T+K23oF2tDPM/UXb5vmRZVuGy43KBzDmQjbH75lEqTJkMUaQlrKH+JD7uhEgIXIZ8rNXZknyci9G0zQMgO2DdfYh4G7TTd56bbMa9B3am8Y9eB65j8gOp/AVHaeSYoBnfQ7ST5Xm20veKzgc/FrSTHu3nILaTOfAEFngXm/aLq96AnwMb1QyDaicvt96gxDeh+2LZ/DtEW9hte92zr96wRcU54171k7d1xAHTHD/kuffqALDZ+1D/y/le+UZAplaece2gfpkVKy8lvwQb8OclOOn37MqKhTmbesoIqhNIXxwB3MNEFDn6wMmPYUQD1QZuUuoRuxw1JlYaLqOiM6WrHhfSUzL6MCMPG66wEPA/GBCf+5pXfoWfMifkpsjJl6BLEiAOjEba8yR852ikDg3Y0g/k2lSrFuJ3Dbz0EV02j8AtldHmw+EqjTAGMawpc3qKMUKnZNa0yjGOMPFbmfaQWg8PYt21ifFuLO2DFXLXA/feczMZiD5nASBfsjaajhA3qzFN+XNEoNhSFP6O047gMqqnrNOCeS24RfTrnA0UfID5FsY89MGwD1pm79/2DHt7/JH/zR6tH4lvH4Y+/7XN3PdHdYir/CRTOsTSnmSkYSfErXz6MjMMf1hytIyVa+gbzYkJTsc4OaSaEp6BT6zboig18srDFNxiBZFhmMGkJyKA8TLaLMoPowYuOIXCgFRT7BZGZtKHcdVuUqZyMRp5XnvNZy/fvtWSAKQixLiZjXS7mmvNQHXO65vY9OStO5NacEvprZhtOggIM6qZreduG+ECwlc684hHTe6t9eI6WyT3SzIEQGmQN4zOEkJFMnsCeN2RDUDyYPEbGwcpnhfSQ5L401nMwjGvMB+Uxi+WCE89L5sO/qnc5lsbxKbcWXSHmpBGHIS2cDNYJ5xQqVyu1GHQrMbs+gBgFasnd+B7cPjW/RHJXWtrzTWveqO1mbvsCj07BI31ZI1+nNrqZ6YTXfHQLvmitGL6C9PigyfpB9+Ok769m+uHuVr+7vdbri5kuEuNA2w3r2e1SxLNYvypuGJYG1vDC9MtHQ6suW9e0ArV/+lT6kuh/gWJQE/06jMZiamtqYCpgnyTXPRG+IPgoG+btBbcHq93WqTjo4AsJN51f0324al/2sWV5vj2nBo73/SAqyfUnINbHUK9YD3JXDor/LKzD/pcCN4wfgH7IdXPQmHZ9HPJeIqcgbOzjNLyoZX9eT0M4jg0xPkVio2sI2qHq0dL+un6ujDrPQ00KGwMAABAASURBVPVQvfDXx1Jln0AbOjOEhhfTs7MZ7+qGY4J5J1UXa4ImfdJFu7EkTI848tjVqiFfZSdRwoy+oGwK6VNDxyrUXdb5kuia+aqI+zsMyOWmGxtBNbgaeANS1r/nrwcM7zyeV8+XwcuSokzVhrqQ2XgPIae+6KMMH7I9PRdDjor9PoEVToTv7TXPpoIVVo/sp3L8qtfNZKT72Vyv+UHgBe9+cZZDY27WmsaSsVmxvvzzZVj5osgPVs1Zs6MhhI+XagokSjvJ2hWuKDw5iWYtCuLibmF3bxN1NZhO2cRwnWlF75CxrjJT6xk5/DjYiphKVzFNVbOj7A2Cg4ZCZLYLpstcruhENjK6Io5pZEXLWZwdyL89Er/6hdkktfFrX2wdeVNXjHPinTnRkTagpxd2+8Jhc/t1n1p2c8a5fry/Oxd0+dlm3E+vjgKGFe0igyFldiS1vKXWRndtuCeAe6D1Xo/xZ2Kw7JK/+cL4uzRG37vBKQUf0l16rz+f6GI6ZR7xwRpbcxawfnyMP5GCBE3nBuyx1B6rIE7aJMdfBtqiN8mKcw3KI+69BDKHUB8+vNf7f/yk1YcP/JA3a0Gsd5xL3F8t5MOfm2mKX/ca2w7wiIjDnzgfoU1xiFTWqUcNhV84pdLedvp8AxQZOQGmwcQ4aNdXKFaNA+8Gh9M7OAyp4VQrDxDCmHGaJNkqZDDMJ57WAEkpiPGNyfZAuz1q7JSxeoTN1HNTc5Q24Q6eszDmF3P0xQcJQeMTRfw5GhfChDroZ0n2eQ6eb9QfHhtUKngcUXqajrX4VFN0n74zlvsPgqprX5U3Pda25a4vyIw7nD/B8N0Az82Iw58ZH3KXLPzL+Uj+7xRZ9zHbaEMTc5PUpgQ/Bq3ichBr8ywIpMV51BzMOq3dOt9R+xUuV61jvOuP1e3LHSeryeISLWuMh1UCdmNYJfMQXHVweUWFYXl2/2zcesSEJfNDvfPkb0blB43yUvFNoPlY398u9O3dtd5cL3Q1mcRDwwdA/NhFLadJyf7cCGjw01AulJaQOVa35DlqiF2+kFvH7D89SgdFt8tPFCk3x7DT2cxzgIEg7YgHhc2A/9pY99F9PhXNF+6An11fuIkn7uMw/4X5O2cOrWvUhjzGgSqANjHg+u36akbAC8D3MgEVlvsaPp51neBFHn0/MyC+T04F6jtpaHfqMqk2RZ8ggklxGNLAez2eA+1dDT4U0PZKwn/BfpU+9WLIHe9RN9QfrfucFW7nIFgrvK9sAG9HH98iY/jS2DUoFKgf70Z6kdeZl32eaYK6BwdycqodPpUed1zitR90TCoo+pleoLiPvZaG4IW2l6Pe80Odyvu2r3ylRcYagCntPM+7jVPhNjJ+/atfa614t3vENPM+l9n8Jd3w/vZ6MtMtpxAXEocNa7SlR/gl3NI0Kf5jkRVrJwO0kHYppgxpvD/v1KCAIXJ1iAMkpDXVsl0M0dfDHJIjFqF1hDbgrAcJsftrvoLokKeADV1f4FLVekpzDRBLBk5sGeHcXofuV75cp7bVEKltlVpkndvEGKTB2OW8YlB9ELeOP58wG6c4BPJB0LRVHND1P9RlNhw94vCWyCtgFW4js0ZLOAVRF/LC/bPnazpQARspR16ymC4Gxmvdksx+x9jy5jxGYozKDsn+vNZj7tCPKUXN8uLbHAKSLVKsgMx9ojicm+Dukux6PuEQaIw8a7Vaarlcyn93h5+LY1lS+Gvh2yTtI+YJ+YBav6w5bFwI4pULU1P1g511CY8YqHTDfJ64uVkasU+b6nax0C1xXo7EvS/WmGLvNsJ3AvGnUHDg8y+PkFizoWSa8Gk6WNNIzkv20VnQHC2V++8Qb7WBuosdfOhjMIU2LNJukjpSZCXPvS6VjFAGXU0Q+zAYP3kBBU8NY9cFWB6Iu4cVKBAdiTFKKgPWdWaFvp2AETf1bDbSYj7XiAcsVmclXHQxdL6x9vQfA9UflTZYHQNVirEhEre7gYZsmEWgZDFou3SDbHfsqO9szR1CVx3EcQVDZl1IpMLn+LC1IHlxmjF4uDrOxGHQdDTSgsOfa049L+ZjcQhqjUBL7jls6WDi5lfnI3OIkSmXNlB6JpUHghVYX6zJ8ikBT9uW9jOXKBkeP1MjeFrZ5303Rt0xm4Hcem6XdZ5AS9Pc3+UhgJrom4EYrRQfJQ/IHqjjI4hXAgVcfuCQ1FhC/UfRMJDX9pg5nHIaPMXaf/vnloPN724Wend7pTe3t7rggK2lG3n5yKiJA7U2XijdrsNrqGtoL4GgLgOXbZfw31iR+pMTxs0pwKHbrKD4VaXNgWhCxvjEkFR6QG9H9FvhyQjEOD6RvixouD/OgfYuP3t25s5zuKfzMcWdNey1P3DiukGxfy4OZb8+/5kG4tfvyIkR+POpQCwIr8fT4bECzDPLUSfjUGTVx6G6l2TVdkhfsvnY+q6NJjqrT7riHrQHhtBjbtaw3DBvuM4wP4Rl1jOG8rP5rk/uUvGpuDeP8SyTs5t4YkCb/mx8Iv8EQYPtOUD9i6dz4rHuSwG9pOM5G/ooZRbYQGjZS34G6sHaZoObk3HmIrH/Fe9YPtB55G1vw/uxtyNXs5luLxZ6zf7kghe9CYt0FG9wQovjos7G74mEJ/n92ND2cjFFMTSC++JZNOWsorToUuGcu2QM+XzSyNmKrtuwgJdny0phy5Xy83lq261CGShGmaEMNzn21zPvE9mn+O/+TND3+zsi3qNF/ToOGoqXjK0Nja1bvFEoGoQKX5N3Jzqpz9Xia6fuuWexYBut9+4uVfm2TP+7RbpmbXt8TItuq8x4F77orRhhn50YPjuoxwUJpYK1vM9Cm5TlLxN4/i7YWM6Yw5HbIsg1Dvz3d/IjEVEm4eG0ZF2jzGux2RRC7igqKfy2jvuW9lYPj0oracIgzNNIlxMf/szlw5/reavFOMX/8FX/wLN/BXHMKknhdk0OWkgAKfrlwMoC5J8h4ZWR1lG4CevokU2tUSbDhyse0AKfvBuZuzUzUwH0bTwE2jFZQemoKSbyQ9G2Q13zrvMEhD8Y61QZ4xp2y+WKpjPPxKQJp+g+ufVDNfNwXS4ftHxgm43tZDzS9WKq6WhcxpBetQYNtaAxKJvC9skfBn3hCzEb/BqQZ5P73yvQpw2DsQPG1L/Wdgi2xQQNpgAnQ55iJ0SKTwaUsvmo2cmQRtnUcKHQkvu+azmxSIy/OKxowBilOYcV18ZU8k84Rsgcp89YRjwQUixBHgTIS0LCgk9jKXmiipC4KjOkpW3R7lB6mLeu4VpTw7zxHF/rYtXGOJZgqhz7tVRk8IPEsjpaondEncQzAoo19zzPrFjbMRUeF/rPaMhre+IBflwqrR81I4q7edLbq6n8B6FvGNQJrwwNJ9+J+3Dbbolx4yiCTRwMJZegRICswVeDxIB8/uTmKj6/98/iMcZnx1Nmk7ALhmlH47fCyyPwMWsqbOp6OZUeCMUbxyE+z/y1tNTGvQMj36JNMGK9dMyADNv/Uvygud9YRsD38g54xvmz3KD6yybaeq4Br5WGz7wnYPPHh518DWN3uWJH7s+CE9FYrzoZ0BKLb7CBsGPdVsd+FPFaD0PGY+gr5Mh8LwYfSl3WyV3Xo6t6otvJTyGNEvdrQWIsmiTKW2j/ivqEzunYd1HLZYxr6TfqEahjYuryPhrmSwH1V0O5QDtXE6UkqoNz1jgDpodg3SbWQVKlqH+x5G/B+h5g58Qbmo9/ynsFr7e65gDoFfDfAZkRk2Veo74V/APAJVHFfoeX5RX1lhtKVJA6EsXKIz6Ywu5gjYVYk8KRi/tw3Z7M/gzfq0Gj3pwRhT6zpKIXHmCe6iDhvZh8q71T2Iqf4xLP3FLfimGMbiYEvDZrwrN3gnBmyr5jCj8yuvoWRRI2mXdvhM+mXpNhSfFeX9Ud9jmodp+bJvp2Lo7FcKw/YrSMTFsx4DhYW1aGh7ERaJGW5EOg3hcMSSvmfUV1RtNmnqsRJobLcQjkswY2S2MEM26e2TRpNh3RJALbUrfGkf93McN+HRdVH5WKfTVNaognSsTqzyjvyR8/vJf/py+tHjXnzOHVxZXur250u5jJ9/mcMZliFP1hL+f/9bk1BeIH/B6ZApTSLtx+BTV7yTV7oheLQxvzQ3QjNRSVCSnhma+wTuW9iV0yMasKgmAemEYYknUhxTsdZDwo+vHoGmBltOHIqepSKWPQlYOEsWXMRPB2m1hqBjxVMdDULVgYV7MpkyJNME5ux3ArxXn/u31ryiRqEij9LWXzOMV+m1yjbfETuDisIaZ9OnS5X9eXUXIkPWBwFWc6BzrhjhRgtxkAljQwthMkTkhNAuYr7MgHCabiAKgFMz605tyt19OxLj32DNsCTDFq8TDuZ8klBMjdF7guodxxx0jCR6lrCzkxp6mdIXnJrOpXPZcrH/RJ80ONwrfRYmgHV6TiQ8JrrNZmee3xPAnFRP/8sB6PpxqPOSPmUC2vVvIhz/VYejtP+vZyrLtJ0iUPj/HqvfyrYg16G/mOlDas/Q0fgIV6TFtebg1BK3LP64td+Yt5/hyOh/dA5Yd+N8yaN5GG4Id1v/GHR6A5MOVNp2pqdMVYf0O+1pkarjM19nmXj6Hqx5z5WRZQtFfrTA1xmRqwvY7LhmUnwf02TlL+pZUIjGfzL93q527P82Ec9EsXfYv6Xo37loIpJJbBWfRgA58iXA+M93gez8M+7fMuV1QnLj/lc792S4erxqk0c6B5LtTbRCvZ5eC28k7m52vMQamO3LIhQjjIPH+l/vS4qvnuGDHIfCby0Vqr9yj1e5KXik04O2B3QKT/wlfMg8ek4shYhF5XN+Q70Q6p9Y19djXmD8HV1t+Hl8Mh/WPyJuZbp188b9fE578BtIFvgDetNxdz+Q/C+gekY3vjcRD0ca0VG6kVN0k9BOLWUcaH1QyzBVHTRWTetbsoUnLSTk1Xth91HnbqXYjKRG0wRJR5s8xQxd7CLiqsXlFlplVm6vIxuD5gBbfAeAQbwpKVMbDUKDLnLlW43AMf5hPvwKYVk1HSbDLVZDyS+RET4rEfoWDq3rbwppCSLChcnydGphbclGOo5U+hn8vPp8Rwqu02Vo+WwdoYGHtcXMyM1Va36LhckFhXW5l3RrHAbOi1YLA5aoF3TBV9NcxkNNbFbB6/cTKdTeT71yvVXzjwuwCbLflv9byEsgkjKtrKrZ5epYt8rkkbOpeV4wf3vmcz923CaDqa6opY/Dd/fI/719TYrsU3f7zGEu+hdsOy60aF/Zr/3MfOKDh6ueeBeIb00RBfSCt1hXl1/gpv6WHUelPjqZbjU5zOte02LEaVUPumzRt2UeFv9lR4U1/kCRu7BPjw7KSORtM5RhIdDoOCpxwVzmxjaphPmMcwWlDWCY0g1SiNuaEBN/aIoUCbDXPm9G2q14upFqMRj4JHafUA1lGXwgsDzaTEJELLosn9oZAX0AY9w5GhYgNAyQWQiR4ud0k7AAAQAElEQVSVs1KMj21BNTR7FCjR1WhpSCM+BD1Fz7GeAi+ZLTAkeUwMWNoqPbMveuv7KOCy60Vpw6HDevleGfhWnvOAvbuY6HYx0SUHQRNJnjEOaXXFvE9SabFFflJC33odYWZdMqrEngAn+TK4CV1bWrEO8KcHY0SHJD5kg9ay68Irek9o8XQ494hQ0ybuFVMQ9tBuHSfGhieP2qCZ2gIWj5UA69Chp5Gmo4nG0NSOkDOSxPdAoO8paToWQ6cJD5mLx6z7kfTHa+kvd3P9eDvX/Uwa5/dqVj+hl9UwBxqNtMHnJs0ZirmaNOHBNZKfNY+cUvurkk1SbBgcz4a2TMXVGNSlDi4jwj5zXwyAje2Mamu9IV9sM+ItGuy2EDHkDsf4Wv8MJVa39WVQ2t1ocNXBOUAbZIZMleibtrDsBSQJq9PQoHsu7LyhkS8JuqhEViA3GWiIl6Z73uUefvjVtTHkkXlN1TVTefuxLS6340vBsgqKUVco8xh+FTLriMvUgO3lTZYMxeV7fc36p4A8woEtcai3iU45KJXLPs9D7n2dZ1faczyV2+W30nO4l2LY93VIf1/ni5WzYn7KPcozioYKv5W7fCoUk4xT/JR0jKeWjR05yToGbKQhb0FZR+bEZ2eBypyzbhpD5dofyxKP0LVP4xCv7ir1XeGXIzS7HV8KbhlSZJ4TQ8yT6RZWqwhd24CYglpxJvVY+n40DWDvMZWFHmcD2aem5lMd/Be0r/NxqOuN50e+EtxTeLy3SKwlJpIkPmueAA8CDXXlcwh/lRe8UctBR7g4jgYd+9uFYxX35R5Yv/78aCXhkR8+p/iVogk+LicjXfIiPBkrLlR5GmQt+QGq90853kklU9epK/t+cDl3THnsWIJueNpmIfVnXTBFbtYopZKnQp7m+4pC03EAVxm9EbLdMUG3VqJIqqVnqftlXaNXdAEkt9+jr+UR6mdq6T9qVFBeA0aUyigneEdkTNJIF+wRL3g/nrG/naLB67RaqOsN2G2yq740qA3WVn3lZ2PcD+OzOTzTkds2bLbTfQRV3k95J7PcoHgkJZaxUaqLLmWKnLcwQ3W2GFPuEcRe5QHP7rrjYthdyRw/Ymg/I/Qv51Ndc/gzZ6/UJrRY+9n7MOy81xaXdQ3YSOaPQaw1fxbFt5lC2xL8mu8GxX598JPZT3kNzVlbVxwu3s5n8dtHN5z81F/7cn0ippaejtssb1Xdrx7h09Gs3ALIaJYxMWeEikMAJHScQkq0tnXZMH8Mri825koLLle4n9R47Axxa4QrZ9FMYkhRiLQNI6pDtp+5pgMDUG7y/ZzGrTIwrRoWueoQSvD9EMLgxwY9KNOmo/TDdsZJ4ZQbf8STM69YUisGu6v3mtlgl+mjgGnB/8ven3Y5ciRpuqCYGhbfYmEwkmQyt8rKpaqz9r4z58z8/18zH+bc7q7qTDIcMNznETU1GOCAOzwWMpiddvRVERURFRVdzKCmgEfgNuVEQNrRewi5cnw4TQqQ7LC7BJg9SOnigVSBmoEPuuDl+yG0+FhwnNqYnvSpgUilccX4wTfwITfk32XeMtB318u4caz7wkgGKyiS5k0QkeVICYUxDYyfHo8xqpNMTWfJ7KFEKU+awN0eKSTbAhO01qy5ogcgEJYJB4UzDTKWCx/Me9eI0gCX2WTT1LtErQj6rAXwpmrImoyR49SQMr2UeMcY1f8FYgFXGOOIFe44+4mv2EB8e7uOb+/W8eVNiSutB2vQht0CO2oNQBq5/SgRLPRdROxgO3V00nJM14DNkPM6ibANezcE63AAI6XcbKoPBUKpVMgDWQavk1LsJgzZVi1XHhVpAM9Jz7V/xLf9PQPHTZyrbT8Y1hCdRumHjHF37JV1FFOPrHuA4LDuObDfz0PGEDEb94/P28U+IuheyCfISLUMQ6o8dl0DXXnAKwOY5KEMS1Y2687bmPPpm4yUdtK934G+g1yPUNZ2N/LReCnYIc8Peqi8z/+GDGKWNf+K5KXHUN4RzByTDfKJp21jqeUBIiDKGYDj+ukX9UmqX4H+IOFydwbadUxemcFyF4Wxawj4OZp8Tvf6OLpOxorNY3LUPH8I2nGYYz4mxFhGdNB4n8sm9M+85wNfH3O+6aTo/HZ/PydUJh7EJJ+XlEe7OqdjefTnuso2LGPXgWbX+BwT9EnxmutViu0xb9N+/hhT83NMJz/pI47m8dKy86ytFLBWHANI5Lph7JMi6Nkciyw3uRR0BR8i4iAOVOFVYy3oHkL9hHFY8/6EP1jbk9EhU30HvuPZl3Wt1BHoMYI+dyX2z/L4Ya6DNuftn+MJy348B1T5KOlUmzruGE/CJQ++PIuklrsI+MKYFhiRAp4HwX5m4E6IhHuRBCbzz+oO8wqeDjk/0PTYaGSpy7zJKm0y6R7BuilA+hAlgj1bycOfBevRw4abRYnbq2XcrPHLjeobxD339Tu+JPTwR1CkI+h5yy65AQzKmSpDnh1tFN9V28YAQTrRoAJJZcjl55h8oTtIGOkGMpnIB+Mz2SEg1eYnYWVaXSvLB/2pdXsMHmLAr778DjcpVjWV6n8S1roDu2r1/jMlwYGAcGvdjH0G+tLdsOCA7WYZccc7yg0HBf5ZzgoHiGjZyKpHWqsuOGBAPaaUjvxDck57Tv7Qw6eVtD3MA8rkuGrmqJ0ffLPNoBz2ZMZsXp7zo/oJwohw7znaDw1LcCYXdVqZPZzXeIlIngqQKL26ITYcvPirnkUfkfN6u4w7DoFW+O/pV2G+83MVXj9+HsAiorcuyBF+/h6AdnJB0E5EKxA3bDcCJ1H4Qr5svoe+Y00twv+c5+3tVby+7uPFIvJ/+1tH1HdI28o1ag8QGkgv1S9IvpUrrSLzPgonRn1hHFRN4F0v+Uaz8MEZzdSGDDVBRjLkdD7k6DAJlOZyuorkqC6SZiPViWMhUI3GTAgK9RNXC44zmmomk/WaDgf7so9SBCQnu1bEcBybhQcS60VccfMvMv4htiwgJz7tgzYwt56E4j4pEKNkN9I9GfJwZl9+nGvtNaupD00w0VmjM3ZSzxjVc8xUz2AZrOZkqnU8zxpUpQtlAesJ7JIPtqvFIm5WgHHmDIgPP5SaAz7rctRdzkiTL+SFm3WPYKEfQtvHYRTHOF1jbnVgQXyurQNkYbRq+rFYSU+gcDhl1EZrDZHNEmpKygc2MyAtLSN+LFFxy/jc5yguYsk4rZEtqbpiwVxB/ROwN1clvrhaxDU7jL5sImLDhmjjMk740NvyibpD0+GvsBEv3AuOeeBPeXB14NLUUa8jHulTdZp/7q5x4/ZUjTi7oTLGc4ggqPj8rxwP5s5Id6yFYyj/a4L3fTd2qKPfJ3n0k1weO0hdBzNeX8rFMT/Vx/4kT6VJLo8d5NE21L8PWjuX1q330RhQdgze5SxYI7m0Z/yhf20bbPGIt77iM6i+qJN2c3qmQsZxRqdY/RwZvIofEAftB3NcnoXg8j6t4LOdscn7lLk5lAXP2jZmVHok7eu1OhjzHA98e4ADUcABJ/5IyhMzvs1Vh7G89ZJSc89bQSA0FbJPBVwfp475npCfESX8rJmjUx4lPw+6xkcJ0wGiXh2kQw05n+hyHWNMZnyTNYqWpDNA29GA9DnJmIy1w82EmQP1HQYNke0EBxXPAWvPNfcMBFc2RVwHFHmNKbgXZsAufozLdk+gilgzjF3hwKAfluybSqLwJVZHp+yH88k05/3nIY/8hr1Pw8A9kvdscKXTkuutsP/pC/5ACWQz5Bzx9tkdIcqSuoD2e3R7LKmtl4bIsWW6eOkbQIT7tSXbsu7P78J/BuEF+7VXtyXYKvOV3T0G2xjKffzX5i/hWY+KssXf/YL6+LdjE4bc0+X7g4cT95RBFUaSzLSPJy5tGuhFnMToY7STpARmYG58fME2UTbNsBMIolQUmD0UZR2YPaX/nNpsAGJmMBJDX+sNRWp0PRGO0BAUvS/78NSALS5NI+xFRIH65lLwtgArvhy9inu+KB3AlrkYYkEQS2qlH3yZ3Mvfj7EYw5BxLFA1q0ZpF6lJTiwpCPlmhYi4iQemyS6lVHkkDeiYf/rgehg4QNyjyg8axtpk/yq2HPBsw766hE4BL4ycecUGB7YKybmm6ZzrLUxCxQjbkJ3sLTDWNValezheDWnGPaZWfqATmwaEG4H+nnXBEtSkgkFdMVc3yxIv1su4prz0AOjdX2JHpV0aF54XUTEMsUW/5QAnoOOqy/5uUjfEZhtEXCbAKMB0E91mwzPpPtfRNWP/lkPdr24X8ZoX3xeLEld0yHs/nwVESDhEDTMlJYCYQ9DHiAXaMgIyJiWR+pajQFjw2IBkpszSI1k/08nPMbphnGt/uRm0nsoWgGXIiURkGeyeajtHdcxYImSsczHpqC6zUY5gAzAhr0m+2pgjUzAS2QpzfCjfQsf4VyyM1Wody/UqOo4MjU4vw6g3DqwJjfq1kDwlKM5IyedCinrgkwL4SYdH6rZFfo5inn3GNKnlPUanU6t7zWOc/XlMf4lu4CnaWs/m6esumbH2XJnjNvDBGLl+lxz8XF+t4+b6mkO2dSxYA9463GWRwIXLDILG/MfBwE0zPKPpp2xZYjNvBb4B9kFqOumhsrajPEctlVXG8FniIVHy4IYCDz8SYx3x+sUqvnz9Ml7crPIXWD0Ps8IDydNvPXWYdzzqXee75COKlYHrTxnig7Sj4VNyJ66jXof1KSA+m7qwb5GXdWWkDZbnaPLn0Hn99+Vt733rXlrPsc0xdpyPcamTD7Dznt4x+Rdj/gz4gHb/VvWREdjfHjG7Vc7zOScsHlx2YErHfublyWhkJp2MGOWN4D7XKmUpJJO8aygLz8gO4nxGvQ8yPdGt0/7OGCoWrZI7ulP8NB8M2pO8DrDDb44JlLe9fHnMuacN5aLJT/HaNvmex7f+IJ88EWdtg75U5sfL6XMnxggcl+dgrPbJyHNi2dvSofeNyCmZwXv2lKv3uY9P+fl4sn2fHQf9duzZgst9DGRMdm5kp/utlud91UeDWnlpVkmmZrt9s1Uw5uGNNfLV7znDw3g66nh78L1ceADk4c81e6crsAZFJUHwxsBL54bDIDEg0T9gL855BZs/ds3jJtMWtKg0go9wWoGSV7l5Kx9STA6SlpMfNJfwmGWb2sqHY8NhFdtL4iRmysMM1eZMbp/AsO0jXyXkMR0Ym4T8OO8xUYSzZBxCkbTBcr5zjHvhFfvhq7KNK0K8QumvMhbbLcd5Wx+vMX/trmPKmGMX9KXC8hFozCmsoMDMtRGnmcYe0vT58bIaqwc590zBEP5JFMdp8AwmOZMyNlbL5gPyBAXHvYJajIe/pMoytQ57VLuBmF5iKzMCNyMHISDLghK25tRF7sKRVEmzqCUsRsZWYVPdh4c898wBx6TxPeK/oP4LVH5wTXAwSzHbQRUsneA1NO6Y6DsmdcUN5D9N4p9oqR8Kc6gRPj3kSTlrhJEjBBu98dWltwAAEABJREFUJ8z72CDz8GeDZ+3yYNaGBIdJZUNU776PFYdA19j4n/G8vS7xs9tlvKFdzndjyQGt66Aio43oab/3raxKgzjmGCgnMlgag3KOyUFTAAroY46CnznmOqrXhE1lyI/5eRn1mFI6sBISCG0aQpJroHgiqW1ieR80rcxYMcCMNQJ1kEzyLo4JSGu91GSF1KU8i7jaWyDOsppmxzpHlhIoNzq94v05VqueA4pFLFYlF4xetjwgdlbU0QjlIwsxjj3hyJ5Cz0liRVYdTVA8mQ5NLc0R+H0I57ajD6fQGkStWaLJLqfW1ro3SxhV7WsW91kqKErp/Iob63q1jrvbq/BfY19z2EbyFk00z9T49OmRxgy3BVD5mu8HzFlvCNZNs95THxMJ2pGqqV7quFVeKQaSIxzWqW20OlJhFYZVAkY/jHEdzFr2vufQOV7e9vHm1VW8ulnFDWvan7kuqLwgev/UsYf6IeX63sHv8Bh0WHr4KE/FLGuRKJrzlh+HvudI6xp2fclB4DomDENJdMhaSt4OPget8gfQ2u4pBwYvTuneT1bHZ+BeP4QPyKoLdJ8GLINn+a72h3HWtXRe9j6jUvvdfH78vr9PTB+zzvn1FXlfqL8EceK6pN7cZnLBsvZeTOQNOWq45XOOeZbks4NyrgOpzGj2XHIyhmc6mfvY8+XMGJZneo/qh2p736MsouoiDmi853Wp/8/a7hnj1PoRuX5cSIfY6w8H1OdCVjkUZ6nLNUsQMbuOijPNWba1fUQP5nmuO+dIm3O6H0zOsDpmcxy3nfe2g4rtse7HLR8FxFzu2MzvpKCtHce5M36ClQ9suhkCnfJOistuBEVV4+ffEP7jzAn85HhxULBLBDpBxUkHkw6kW3y4m1OPH0SOaaBv1LZ9gVuycVtzzHDNfuZmsYjVMoLvoHPlDtjni2bSCF84h9QEecEdoD6vY1hQpJ3a4shbUJMUpfxJqJtBe57t7jcOgU3qjijFg2TXBcIWL8NPaZY43IkG+hANU71myy61tz9kTZR0NEx+zIgtw6Yo5X08/I+Hdrxwp3vkerJPhUGr++DI//XrZr3kS9Ly4Jc/7ZU8uJgiclNPVkGT8I8n99gNOfyPm38U7T7W6s5XhMrN8zqG5gf9sGvNTD4PJ2BIirUV8g3HZX02HYs1YgxIO6HOH0EkNTuAtXkvn2RjDcS5ZJAPTOjA8t/gfBDwSVPHLDO/G+CfgbUxXzAIV8vCe2iJ9aIErDVZDtxpNOF6gYuDC7ky11PK7QcHNUHNnQL0gd+OAyfXCjdpBAdASyrc0cbbVy/iZrmINUEsOHSqCO74AQ8DvdBJgwPMekc6cAQ5RyB7iFYv8LXnn+YKJgKSNU/xc5168Ug79JeBdOCBdWdwjMRMNLHKs+4kqcxcpk2VmjsdtY25DeOr8gBa5iLDgbbWckGknArSDJpazquHQOs1k8VTeMnDGDHqgTn19A8nCsSMxY1ulSaqqg7WAU/BGJ5C+pt5SpZsNwJS28Nf2kK7FNrmQ3R0rCLyFzkdJnPEJRdtnDUbdbjNE/OuBQXdcQq65Ca4Wa2i/vpnGSscpW2U4L4hjwTiHymNHZi3vh0LBjqyJ6xGTeRnW6tS7Wqp8pPZxOS6o9T0WgtEjJq5U6xWyFeZ+cBoVdsanBYiR1GRwNBxvuEJ95pDoC/uruMlc+Cfhy2ZkwWHmuwz8gHYa8+i9B9+9gGob4rBQXf9JRvt4S7TLnMyGpQXU8CIO4G/bgZEFyXramhd6QHm/lzPKLW/FJh/ULKd2TBMvjqE6kTAx0e4ckwdVMZYMkfVfYRGfpIuHJAWuPzHRvP9w9POJlnjkjm6j7Sm4pmX8cyR1YmvIx4RXPkrNSnwCbWbFmoKMutGeylsHF+1jcKLdEElIFMqKe+oeCniPa4aQ9DWUzCeCMIhMxWzi+B9+xxc5PSnYuQwtbefS+hF/Zrf+8HL9vlKXaoyiIj87JBP4fMyqz0Hx95b3WP5D1x2HbYmvWdPIfUM8dw2ZZ9FRmCMZT304aBlwfy7rnj+1MMa9PAdsXbQYHeGed620h655g3NTl2HvahjEpSC2lJ3bHPwPoBmSMjfswbvsd8C6UB5gK/YTRxlDpD8s64dL4Md8gUvqWvW5fVqETdXy7gqC14OyxRv2AZdGrDLfRnxU6QmcRF08v3IWwabeRlPviin3bzuYzw+sk7SEgPxVRy202wMZvBXSfg0ybb2skxmma7A1ZQ2xgmqBN/+0oRC2kIPEzvT04rJbIoHiabb+/vYOmiUnYMIjtO2wLE0aOQLXkKueEG/WqxiwbuKzwjEjFokzGuIDMZcYXFEazepNu8DAz4D32HnOOe+VZ/0xNdnLwqiitoXihhvmQQRebiALKkWoB36pEzdCVSXkU2kmnpQZor88WR/TlkQVs5Mo81Gnx7+pLw2k3bqU0YQUn+dI53AXG88AETgwepqsYgr7rUr3vHXznewKnjZ2WDHCqw+s19kJNSZqA4dG4abJw8TBYcFuNhkJFeLiJdXq3jz4jpuaUtX3EboHK5tjuppb3PPnx9vP3KQHJAEWb3HVI1QlrHX06ygu4gO6qkecjjkGDfIsU0ro0qDWqaNyiDm4UQ+FWFItZ3GqN+SAed4JkaYbmPjHzlSWjBDq+tlrNerWDlpNKXFLjuIA2x4hGe+b0QLgGMSupGnQKpmKX1uZuMVu7kj+ee6OmOffs/oJjHt7caCVCCik6NQoiDHSCbyIKhYZsCXjKmn6zeM5zpPG6yADV1zvAsy2EN/1eQT5c5gjbM1kCXvRjEKlTXLwd3CKD8mdVVUqXWCT7mBB6vdz8lP1XZiq43r1l4XrNMgs6pLlqzaTDIfYgJPVWawPYeTtIiARJ3DtKCJ22WJN7freHOzjivqLnnYLYB/36zeXwJ1VHNeXefS4L5sFNWDVHW2CGijw0JAeJFCQH150eTy4rg8l1VdSR8dPo4RKQv0PyxoNtrVUWiI2dXN+A9jGdPRgeM8xyj+pMT2PmkDfy3OP1I/ct2Uh8461llwpR76nOQcNjyn3jnbKQbjHJEb6nGptrakex8YkrIb0r1izylv2EuTyzab7kKadbL2M7ILfT/aj2c09zfTx0egYz4SZ8zqHGN0Rn9KbJ0G9cnjIts5RTFKm5Hm3MM/J3VU0kccXdnmkezHKB7eq0TgvTzDAz0mlyT7/Bxc4rPZ7Jiryg+Rhz3sy/I5xL7Gcm4i02ZgjzCM+9BI2g8RgirMTEzokIv68hb1Sy9koU8wjLCdPSIPeLLMRi8pdpXOdJNswH47Qr72ouOLuILNmphvFuu4W1znr1EWHEoUIhzQZSiY+8Lsi6zlPGigTvJ9hOUNNg1ZZl+d/04Ncu0gnyzt/RPMU63MN8xzWw5/5sXGD+6QqUN3q4jxVpQFGlavKIEQEaPGmGBUfzE1jiI+eB1hmmXq2uAdPfy3YVaLRVwvl7Hoe95UIwpjF3Il8/CqPStIETI3cQIFWeF9JwT8KRt9XYTWzAlj18K+n/a1opk2XRBtsJb6UZF09LtFrnhva+kQo2n25FBzWNJHGlGB0T1UIqsC5iEnaaRVmHM1shBqe8ozgXcbRWhM2Y4MsuTJSLXzMKSc38GJ1o72cqw8FeLdqRDk1XoZq/U6rvIdf81zAkP1vBNpWwMiaFJgnz6hjmO0eaV97TrkxTEO4uSL9a1//kWbS+re8IX73e06Xl+vY43ANVX6PvoRVPlJppJR11GpA58CWSaWUZmrNtyEeYNCR7MkzSZrUSCl/FymXuDeKpj52BSws3RoYzyjeT/Sma1s2sNkjEycZed4wVHher2IvpSc8y4bxnCiR7wVRxFu5EAdKlZkNr7D5n2Bs7MJt/mhtaPhxxGj3Z6ecoqbGjKOvSEcRbHTOGUyI0bjaSbQF24+x6uD7/m0zX/8mbG84ibwwMGa+nUoHSHEeQt5T6WOjKqqPypwm0nfMvYpsgVLe2xZq9t+jCaNyUhKhJbSBlTpRRrUVV/R8/zoJ516EfS2Uqx0wkMkQJUZlTiObC/LKlQ1WWcOXCumcrVfULpikL+4vs4/A7uGX/EtyIKHVc/mo/0EtkNOJaznKYWGNheyiTko1sJo2tVSfaiOPF3LX5614jFtdZr8uNzk0klnez8kbDxho8nEj5F7D87n+1PwP0a//k9r03XsPSe8P1r/OwoN8Ymuzjb4XOtEFO7V0wh0Mbs6+ANQf27SdJiNPuUuh2PR4bABNp59lRjbLkf0vDz+dl04Asdj+nT5QsenzUowh3vE7KprraAvM+lpttoGtns8ubZ0O0c877LNWqNM7dbyPtdG7CXP5zo60hDwT8HPjx07EnHwec8HSdVFfr7Lx4dchcrPAeaXJg+BhN31izkPfhL0q/oYcszdi3Xsx47DYFdm1XB/mqiVst+RPgZ4EeyXpQMWlTpuB2D/a3naMI/1bSDlWd7iz10bPtgPp5x6oQ7agzXP0hsOIW59KSVg920Q2k0rLdm1RaJGM8rpzFSmQh78QPMgaKSpJ6OZKcyH/PCIjraeqJ+BeoAD2P4Hw54iMzwTPw7ILQtthrTdxkRVgIHKcyCqiSEsI4goZXrVrfQYB2s4lWRjx31fcYxXhcOAsohV6WPBeDGcAZu+a4awMpmrT+ZEdmiJwQMBsvdJH8MPncrY05ecaKNoUAys5GMj26vtMPpOVcJmWlle1DmX8w2MJUSIRtXspGpz7cjkOjn07SLOd8vUk3FfkdOmq1CuYuGccxB0xf2WB3ZY7DbYuD7gtSq+TFlfIGjtw4Z/LSEtjGshjs27d7F59xeeKZtYr/jC/eVtvH51HS84/LG6wyB6K40oKMRY/MkQ+3EQrAMjwqdeMgwkFo7lAygXKJwoCKXzSXciLWYtT7JU1EzZMdQ0mXzGaJygtW20G07//FtRY7KZBacS/YKHw2rJIdAipolqzqDzw5y53z1PizyRd5BdLioqvTfFCemUB8R4tReHN8NkC2O/DmGtPTDBB/VlKofyyCc6EnIenzD2i0JNlLNazXDEKPBht/IBu1zGFWO5xnIBNNnec2tzImuxgrYsj5OCtorJ5zzFZ6dWfwpx5iFlTrho8vEubfUy3qaDjnLFwNIcGLSET/2z1LBrQodG+1r2oFsu7bCqVBulFfkni1YhLkmVVptB5zyorLdl/Hw4Vs2Yo3DM7zj5eXO9jFdXi/wX8P0FUMchkL/S6kvgZaibJviOOQtQ2JB0BUGcvlz/pzQ7hAJykDpcdaNE2qAodepn7aU+ZVFjix/36qL8IHHYTtCWqYvINhtVFn+7ftIj4FyemseUn+lZR4VLEY9cHX5ifhUKZ2A8HfYNAR+zq4OfgyJrtSTkj8xT9GRWsGiAfa/U6h9QCqSMaU5pwD5AHklWOKdW9xTO1X1K/pTfH1af4/TMJrPOU918TD9v7zG7x3RzH41/zP6j62qjXS6+qFcVhaKuSj44188l+OCGPgMH7qfb4R6N8rwAABAASURBVI90ICb3HMphSVueQxFuJ9pQs31ip9Qz5KLquhL55VQX9dJH5WquvGKgXuQvidjWQimzV6V6lWN+wM90Ha2q6yJ4QQzsCwikkX4W2K6Q3KwWcc37hr9I0T642p497Ajlluzv0Nc93gZjD3yUbbBrsMzrR4hWr1Iq0B6tU5zzFE+m9HRSMxc+tGJPz5622TBiWdKuyZ5Pa23noDlTMvgSzumQVHiEkP1e0D+SI2U0nDYx5hG80cUK3YrxEkvGY0kwBQQzUwSFPssfkOED1/EAp1we256yOZDVnh+IzhYYEf2P+u1IKzksVRm59iNsCUmmOa9gKsPMPVHMKdJGsMwlKVOXhTFzzkb2gDQ76QMgIOEvZ5Z6lXrPUGDI+4Q8RpwNedhIDVLh4GaxWMWK+23BGkibauRSoV6VBOtAboAa/5Aa339xkgp88h6V/2D05h0HiRF3V6t4/eI2XnL4c7UsWcOsL1SgrTKCUqbjcgo/48xuMFT9hP0gOXYODjjRAYcsB1HGEXkU+GKg4sBGGUjfGUZyZulSJqHuFFrdNKpZM6Pk8tlwKl1/NkjL6PwV0PpqGUtO9Qxnx4NGL7ugwpQKJ/xxAOMR1QRHB/34kHL1mLkNTMDnxKOd81kszNccQXkPCzk3k23V+ZLfUF3qA6Psz5wyXjjpEHmooNWSAbvhZrjhg20BvyBE1N5KCc54aUSvyaHiIZU5GcmHiYDNUZc/hbn+FK9sjuYjsg8G1VDjGDK6PqvsbQkVidE2UCTt74NaTztlUtQk5YFPWEbIvLajb0v6O6TGo2T00VMmnLSHaj8Qu/NVrdDDKL9HOHgKlCIlwYddxE2JeME8/OzuJumaSMrwjg/DezxF7i8KcwSHJxL8DmLqzC7A3s52xQWVMOmILYiiAzFe3Ugngo2yhkn+gzCFzWQ529KniKn6LGxODxGzMTob0Icqyvs4sNJz8EO08Zx4tH2fmJ5Xp9P8bFNnFZHTrvoCdGkcJy4qk5q6w+IcUEXaNXtol8JTWZnW6UGdU6aPyPR/jEfMT6o6Ajj28Wi5BFfJ+7vLuqf4QN/Q9JTLhUi/2EbM/DzFF8YUm/L5gG48I37iDq9CnefBWqfg54RzeUp3LNOu4VhnuaMznxKB/zhxdafkJRij90O8x9URgziI8UQM8ZleO/Yu7k0GqLsM+SqzFONY9tCKwsveHva6MAIFfYWSnfudEpEUbYxXB0U82ga0ocz4JjukJQJPtiUVle/mcvZr+QugReSXpDfLkvs169ob30ekwTXgLQ99+j74Vprex3S4M1BB7LAzWceDIalQ9uHAk5vQE3DLOW5xp2awTl56Cqkcs7l+FFUyVzBWtdNVlTyZJq2vLTTHQrnjFI6bVQwSH76b+C6y4kvO1XLBS3sfC4ZUE5YB1pFoufJPCuZubPDpZpqtdLK2p2ISHDBtTBTu+T1nzQoOM/JNS0vWFqTKYWhv4ikOo91A4FuBUo9MB9pZQk6aBP7aa/72o85pmf4xcL4RTz/41zb11Namwfq2P7Dg1DtP7VmQ7SsUxOx8Rmb0J3/hA8VfIeYFz4XVchVLJn+BbUebHhAOwz1uqgPEMXDTsWx4v7dEZVIpJX8duOXwZ/vu+wjepTgiiFvesV7fruP1y2X4T2/4noUD3rP0Z6Txk79mo0BfxpKTQSlTdpWMxEAyNkjlszDylk8B9ZhGx2OpEmUNSkq61E8d2rlOvW33MEK+6Wu9tjAwqCyz7OlhPnS3A7LCwc8yPARaclIYXtjspNlyMmQ1Apgp7RDteApJJ+F7MrjK1qTZT/xOT/6ZT/XnMDPbszNj2aawf8YtmqxSxo+UMSStUvNWLNylHYIyDDxYOXjgFHS1LOENpk2diRgvW90yMdIqkrsEWjc7PFhMPMarE8HNX5FVMlPugywLY9b8NzqKJzKXy6sY2kPJziJocpsceOAg8jEjGee0jkjabV2XY0UsUgY1GZtl0WKXZ5hZpwwhDWww3EwPry0SLYdYYHiF7tV6EV+/fhH+Y9Bryj0n1t2wofImfXQ0LaI9MOnLbvTSjTKqnU/UD3HewoAevNho3pnNoR9xSnYsn9v8wHzGbTziI7at3w6fDzC2sUP3sTG6TvKgXdo7JwvWRsZLzUspps9Ol/p+X7tnB/SRKnTcNCI+weVYnHJ7Tt5s1YtWTuoaGGPtnPMJ8ejLULRrgBGQ4/SgraAxjJQ/B1R5ZqrtPLMS5s+oh2lHf54DzOOv4qLvz+1HR+ed8zhzPaabqthuA0Lr7KEC4Y+UOvoXx5chPRfHPp5ZdjwiYxkb5n72WV4ReU/HZ3jtiCk/+6DbUl/9UkZ5njoKtWeFXhb6IxbsP6D0tUMaogQvd6JAgWXQRWSdWlseIG/lPQ29nEQXgY8KqmJjrYAC9vE9z8M+Iv/3qetFxGpFgVRfcIfYsMHb+OJKjYH92JA0cu+IWSZcJG3ZLpna2oA9LaXkORnbeN+FHwIntncMxL6XJzFzVgxSO8sVh6UqO+yLdQ7QjEbKdPMyTSFdZSuYZ4G5q74sbZDWErYtMZayhTFZlWV4+JP/EDDvJ0sVVmROHDmLj+IHVBoWIT85jfX4ZuD9QtTp2Gacah6MRo5QtUqjKbN2tjlJqHsgwCtpEo3janmOqTpCTSApkibwQbCk7QE0Us9yhzV2DPuKeWzyGNCPtJaFhzwygX45vrln3RgQpgveyVa8F60Xy3zs0dMY1OGShL8Coq4tBLtxInrWj3YbDn8G3qP8Fdnd1VW8fnEdd9zI1zxflsRBosY2uyIfj1yFOnO15edgXvdT8vt+DJGDA5na4/6pC3VvNdMx8FMNauVAjxQ5HHnz2U/1IoevFudusy2Gt2rGnAkNMIwYpRD9CdhMdWJtM4tTNsSGUz0XiqIFs7ji8GexWOxb8umI8rA3tZS5/Zp6gmHWnEeu7HEYV8NDy9Ma189JPHSQkuZFmgKyHeAOMJ96oN7xSJ19oSvyA7y6NCbrqIEqpY70kmDu+ERbccKqHBN0UYHOYfLPm7z9g0cAU6bJRZi3e1GFmVHOEbHySAnOXGh5r3zMrzqhdaNz/kBGgaT6ALanYK5rPAfNqhJNljEiaWXYTAMn5eMyrOOJdKAn7zjQ2dA3bxnHfIE8/50fZNfMw9uXt/XPwFD0TEACmx4vHXQnaMyH25bDpB31EB2kHfW0SyG2SWeZB4dzzF102U5hU7RHIIvx6qBdISN1yEVA40e6Otru4uGlTKB+qPwAiT5F89vBiIBWxCe7dkfj3tHmZYi/XZ9yBMZ5+VhNdM9w9MDWWIDybrY+4pFL20fUPAsean0GdPiPv5aLMcvuXEr/Wvr93v0orIvysLYi8NSamlfsHgx8/OhXlzHFD345bqI1LH8KqX/mOGcds6xXcv46+nkJ4n2v+hIw1c59CXuSbt4ue81OxCIPfwJ+F+z/pWAY+QHe/dkWKr+DdmIoHDqw/x8q9I0kLkWPZR9L8iVj0gOp5WIowatFrBYRS76VW/URGOYW/B37rHcc/rifM0Y0mdz3TcDGvbN7LPdc9e2p5qoGajTAkgp4PGn/uMV5rXXdX2vBsEkOoL4J5EUrS62j7BTsozbZAwxIKdoxYO6TNyiHRI1AfhwJLOoIMsx8MV0mXPeFVRHoD6HAqYhPddmJhovaOG+8paMiBwM+KT4H3gcSB7Laq8EXhLQhI6UJTpK2MtSkrFF5157jnXCRoVQOIdUDm2yXkvIGijU0K1ogvi1IlqzZSSmmrfwBCP+g3AyhyiEk721mHgGJck3yhjvQAXmlZVG49xag5I8UgmuHkfHDRt6gLIYBZHmsyGMhOCiIHYc/3qzX+Hl9ex0vb9dxu15yt1MVP9YhGgkYK8P9lFMx+A2DmNgw4fCDUJFglsYFFklrueSwLCMaZRQdEp5xjuX+tJuBS38oSeNC8M9qGphcvKioeod41CHIuIhnc78Nf81DiEmd1IF4MLGqHkABo7/kgjkvAKoVN4Wk50FxdbWO5aoQ54Y537IkSvSlJD3IkUXhUVPwLUa/epxYmIyDjO7ijxhmPGoE5Mhs/wC0WH3hf+TTjOyUL7uwQ/EAuN81jPoMBJlp751S6ckiT0Ktg3lU24EICuNQI0JIQkblJTfFzbrPh63VrePBQoxXHZo6d8G8VKikI3TYx/gEKlv3GDSGpfnlsAWRrZCRRh9yez+TDUxq6BOdTVtESVNuYQZlCTLCzmHi0Lk+6jjlQZzWUmG/K01x+pXzOalcWE6KkKVtMSFvG6zIWo8Y25hF3GPDOt1u66+AWMMvOcx8xTq+XSyicNDZcWDkt1AdlsUJATs87Szb2QQFkjZCOymimNQGB9yEWPcYuEzzU1l3SjiTVX1h41QRNkpb6fNSmv4K+WXoaEPEmav1bx6DslZO/kTdlI8xJ3/ChqZT2jUm6rUz9Mo+I7fSOTx0835tPPTzN8nHGYHOqfs4rs54KfWl6IxWcWd2AjwqQnQl0kdHQcQHXSV9fZCLZ1au8QftPoYevYj3uhzD5+C9GvkrrNQF6yFOX47nac3TUus+B0ceLyrq/yLDH9qoBJ+lh4ijq8txx5AUz7x+kH77GUpc2ZanBvCZUk7QpC6fR+zDo9BfQDngxQ7ez7qBjekcW8piUI/tDnTAOg2WH0fU9qhXQMcRQ5eUGOa04JF22CbHgi/n+K55egl1P7e5v+ddYwBtT1rYXojgGnd57gcH9WbIkgz55ykYoaARZLREXYoILT4GTC62fehnmOpOfjSi3wOYZHNGPSApPYNRKxFaDfTtyOcG+aQmEr9gDjfIyPtSGF/Rx6IvvJdEOPY57hFRGMsC7UdAjpKexZF4LKo5hVH9LKIfKzQqLwgx3yPmVLl2B2gvBmPfq86e1TVQ68zLzltdW9qqZ/hMsI6KgCVt810NhqStgMV2u/9Hygmw/gkX5wMqEwjTagheSbIfiq0v5vyDcn7hTbxSDB/okWUizMI8x/iexevNOP1lWikOiSCUlK2455dr3oeg+tC3emF5R6bM92ipDjcb/+yrjsQtZwK3vFO9vF3GHQuKYvot9LDwDtYXg7LvOLowZR8utP2hzehNOHYJG3dQEmQDiwOiGPTgfNJuDxYgI27ZAyFpgmxgMR8Al4in9ilOKeWMNVVSj0vmi0WIglRlxGgFy9mZsWBZtsGysOzHyGqxiOViaTEnuEsu2BjG/rJCPpgUTd4tJFJNZlwZTEpPZNjMpRbnmOsav8PpKTCy2dSD+tgzOEymmublNH3YE6qNpj3KwohAoht9+lC94ma44m5wyPq03beT95oV/XtmdAP1I2+Uo4dQ6mpb1n4ABdgcJ8V71BEwz/5iXHVKADHnwdIkf9ie4aGu40hHrW95Dh5r6Fl83Pg1D27/Cu1pBr01+qQpoyiN2ZpEhAdtHDXR4imzeraAnMrvYD3khI0cQxxs7jchhu2G0Ae2IBGrLUD36uo6Xt1cMVebPMWOjLLkPw99AAAQAElEQVRWdSOCCW4Kh51LaOTVkRfmp2dOJ1Du8B5gF8Qi6GSO5Ujreow8OMzgsWmpg+kYS8iU9HNsp1LbRuW1s7+XQNt5Xes/hbm9vP2Y9+sUr41tJcb+n7LbohPqah17YSt7dIxpfITLfjrE0mPEvA1C8PDOsd+ZfYS2f2wXri2WaDR0DESCwDrwY6aOsW8ILuN5AOJF9V6pS//BVaaXEf0jqPeiTGIYXxbmdod8jL467BsCWa5zZJlYPy6bXEMpOMw6i4UMyM+BdJZqPOfui5nhSda1exDXSasj4Ri78V+EOKr/qYpPxfWp2v2Ifp3nj+hu74p1xBLcl5/LtfqX0uf6117f0s8RxjbDuXnqPmiQ4xNfdMB7xFbYc3ci40UO3Y2IpEuee30Fm88dGBIRA/qBD4kKylQfUjfaszfbgUgEPips9hgdNh3+RHDtJhTq4RhdJFCQekDT0S8iDyMK5WGGd7x1tr3dXr6t21gF7BQDGzpBLZKyEWwzYnoPQnVxYp94se2Fhu51TpkOdLjhlH4vKzlqmO9FyQ1T17OIwU5Q8LPIfRZs1mWIGeMelBF9/hRBuXNQ+sjr6e47wGn6SbPTrdC57M25po2e9cGoWL/CXHvl0j2aplJyq+/VE9dGuaqrn8FTHNbfMGIyrka1mLxZrSOnQn+0RpSWKixXrubzsnxF8xAHda1R9XBMZPIs/s1wz71iCXmOm+NHGR15+ii8rC58r0FVlOSNo5Y2ICQY6wN0Ow4o7r/7PvxnTm45E7jjferl9SKu8LFkDXlCoM5KFGl1wJYSjgbqx0/8Ypge6QGddAznFk0kncsrX90xRLVoXkVMHING2XpzIBqTw1vR9FVRZcZxKFfrAqqLMXzyKBrhotxQSZoTxSLJJyjxFBZVh9u+lFgCXyQyOo4Y3awmn3VHjoad6z3wmoU4e1EFD4fqSZYM2egD7oHtYc1a0q5yH5JzW9BnfY3Nj20rob8KlThe0J7xWmC/YMxI3ACReBgBA9qE1NEbo5SSyuM7S+cz7Zq28Y02+ZyqE3NZ45WLebnx0rnOcoNyH4Kt7AqTVy6tcM3NUaX7XF0tWb/6Uyaq3A/6vU/GrhWkDY4jcMBd3swclbm7eFj7p2BX6PyX6a94cK0Wi3Cu8kZj3nZY7nIOYTIVXh6TyUw9ZnVSbC+lkTZdRKXM+8THeJUjOhYb0b7x0mxH5hSaL3TWuwSYPis1n47hqYrGJ9RJhfz7IOvOxvKcj4zpAruT9Rkz65/UzYSX2MzMP3u2ywmk8yOt5YixCPOe6SNW83NETDHtw51a6SbuQgYf+uy8F+FjjtGF626OFM/tZvzeV+HLjhFU8HNvAg+GHagPB5Qnkv0QJ1S8HMVHgSFMMXG/tD6earNjfJQ3m8fplviENX4YOJ6Pgs/d1lf7/UNE9fgYPZzDILCuDKyby+BO+WGf5z0bmIc9tJ9rT/Fzf03vy+Fz0Oo9h+pfe9t3HOaoMrUzDPDPAeb13gzG9wIEVwHHiTad12NxKxfuk+eg1XsO7aKwf3iIOHF12IZwgwPtRhp5FfLCobYI1koE3Uu6ox/CMu9w+cuapFi47xfuvRoGfGvfMGR9DoXY1O7AwGFPAoeewdR6W16HaZMwdtgH6MqScMECIXuuXVmM/9h0T8t4QLxeLfJQguBplfow/gnYBm/Sd7TB13XYF/Q9/kjUK8SQBxjYdwAR+pJjudiW/OIPFyHc2vmLmEppg4BP8uFVyA5R+hKl75EfgtCIC3GmVicLhxnPqyaodciVJdBQ3EFOAXFuUzGZ2hrgtG0yaSvTO8YgGB3iSf92dsjxWNGPFfPCjDBWesaOyvNe4boqDnJ8ZbnRLDyZ4fpJGw20a7B8CsZY5cYgaulhXnXVX8nuyGsnFfJMaJLIkaDOvoEUaec4j0ZJlCWD7cAIB1AmUj5mlhMOPTLIQRyIMqVNcvssZVRIin81A4u4lp1dJZU2WZXUXNv897OY+6onp3tq4TKOzCiwFMZfg5UcBW12ZPt+7yvKDbzz33/3HVEN+b/2vb69irv1Mq5YUOo9/CnESrH6ow3cTWkgpqlwxBSCEUfiz6poHxm7foSTMOctX4j2M61Z9xyrgWGr9MjPtCAiPBWfIx9k+LEeJNPAFMkoS2R7xErBOYDQBy3sEiVTgqnHwImiSBA0XLZReOgXJsh/ENoaOxrdgnwy6Ya4McbnBhGAU4w3ymhwhts9r3IEKgwowMxt0gWyHao5mrzZ1s2GN3pDdUe1kwmXzcVFNI3SkzVl5pQeEsgAHBc/59Zkq2XJB66y4Go0h+lgbowZgzHhpgZvEw3qdNBgWVCem8grbrA80OAeh67ndo0/Ra0/l1e/1ZfyLf1hlXDbW9rLLTXbYz6os5f1WVcf2jd5UoS5zCioS5hRbsligzJ5qfPG/jv3ySsEN33ENRuQq8UyrtiMFMZmx4BPwMbUkbHUyXuwTzvYOSjWhLH3BtPBB29hQ1q4Xyr0VY1+InkhTgGZEv1r/ZCKpkse+6RN+AnoJ/VP/C3kjjURf7s+6QjsvDFpIZ/b082KoCVk6oQi5/5Tw3Y+Nzy3zzX+ks+gS5Zx+i+B/VPosRGj3UV1Rtt4v6ujA5cCU+KLzw7xzCvngzpzSpHEDTHeM3OdPMopWRaTYMZ0DlL8cJf3uLDF+WemvLJTUHcpTtV/VMaaPaW3vVPyD5O1+bqEPq8l57fDbUVhzYOhsOkq08FP9Vhyr+0zFPPk/UWIhz5bdlsVWW08IKIWblwmO6gu2XrlvxMpX1E4vInJPv1iq71zzU44V6nyHfu7He8M6jjdoV4PqJv2ZCTrdNTwl/Id++VhDMEv+zbsyxLEes8J02Bg1PFbuwIvFmlf2GdbClosIMZyj5UotBAz1Cg3SNJ/a2ekxiD0Fh74gNL3EfQFh0mykdhfpUffkGLbLMkdZDgmEcxQxxDlbgZCICrUyLQzRt8r3J8imhTaWZYO1Mh5QiAPyeR+dLVcEDKxMOnD/ZD/FIKHP1eLPhY98dmIoAZbvBCwjyTqPKI9pxqbSLV8QwouyLbZx4GVcGxMPARNCjqKknkYJ2dQmECMGflpL8xrEcue/lfAYFuoUmhTBJQiqfS0IWinpP+CeZ8IZHXNYNgDknNzT+Y7DE5NSEuaal76PkqvcZ+6nFMy571iGxtazzEjQ5X3MmxdD9nxgk9TyYNduUCe8WWBNUAFEiVtaU9iCbqg70vuvwXvrYhi2Gx4lsiV6EsJ/fQUO1DoyO7d93lodHtd4vVtH3fQa3SL7AHMROUBbeAm/egLyU820ZU67g7mKdizaZI0QCBJ2Qk+mKjUQ1Gn81pO9mAoU+5iwtDbIcvJY4t87wshST0kfci3GFKGoJbrY4MiTuBhXHja5EpLRs8Rro8lmZOJJc9pchZENjDa+bDaIpCmCH9+CCUQtAceJuneGORRTanZZB3qp34oxCciF2fqqKEtpKaqxpwFz3gOBwjkc5yyOSWb16nN4HZkIh/k4Z8RcTJK8/kLqeVikf+wlkbeOI5X1tHAmxk6dQsj+Y3UPkpHQDLmOvpUak50KChb9xysf4CxTvNXx+fAIts79lctsn300v0DMZddGvToKiw2H5Xfy+m+ooQ2MvrIZQRTKaM28jjNdSIVdW26wqx5CP3lOGJY7VpPg01B5EPrerHk5HrF/Kx8/uLbWjRGHQpsqLYgGNlIGrNrB98AO6UOLsH4kqa6VRYcCIGUxke5uhLV54U0uHb071TsqLKfzaflCfqnYD+CjkknoPNh3qXcQjwrpr0f6sbzrrr5jXiKhpfTC53aG3lb7bjfJh+jHPJZpuP4nyo/1Ymn6n8KfcY0zofr0bJrMpTNkDKVCWcqmc8ny5DMnoMfIHzCcd4C+lRr7fMz7bR/DqZKyXz0bOrDhTGl/UeP4kdyeNTn2rcj4WyCO1XzUI/L6LqZffzt+gFGwEm4FM8PxzWh956q+fnF/HbscDpoTAiunv1pzz59G9/x0vb95j42YNob4YTtfLBdjSVMn4jc5+8Gbb+Pe+yts6Vc4d5rSzPbyD/d8jAhUcbP//og37EnHsAWbMa6HrhsedgPYMdGsOfbOX34KzmCRRrxjrz+6meAK7SzjK5fQuHdsdG0tg1KE3yW444v+0rwfXVVG0rlLs5blYH4TFZU5ntKQsEI5bL+OZDIf9wFQZWTkygGoU2wPIcmDYdypKQmkxWW9ZefkXZcwTE0NFgOffxFRo++/fLHAyDe93lPqUN6zkUw+lR7z5QBUFcKIckJ2ClZbpiER8zhdGt9ZECck5TOODZ5CxybzcrO7VTnQF573XSHbVfDpqslxjAZGpaORBvrCqdBlTLR+La2pjKMeld9pS0WSiaRfa0WFCk1G2kZy9xhKtNfDajVUDxBBhuTVqvFgvt5yYGPvpD6IgZR5/pJ6eZ79twb3p0i/JHDzWoRN+vgS/XIZ8Yy7bf7+4/yX1sqhx3qZ8XKO64HaAUsXQwJ+dkKKKxYEVBUOdZJxyxd9BRcUZDwQZhUQUMKpsxFbsG60vrKri3uU+iyqPzIVbMxrzIK2oJCvH1fmPwFi6TPSAcOPaodBiw/+cGFQ5GEJPKwJpJDQmrsDtdnU7MbjatfcgaPnGqjgYSSSRa17AmoPRYruxw7YjHm2j6+CsiEj7HhDhs+QxmjJTfEIscoTY4zqjSR/qyuKPmmgCqD4NW8jmLlPm5uOw2nPDeddEuwdRUFK6JaKxdVwgOoisMPRdHkrYK2AwX9CPkqqxWnMsI6Jua1/4jqeDRGSrWBT3/ZCcyPfBonE2yRIvxllodAV1erWPDQo2o9AIHpZsh6xIgok3OfEdB/aS2nKuuHByElokta9jTgE3FwZX3iSnqgebxQY2w+L6fVKw3SsQdtlqo9maOrbca+T/aRPgXXpKPcPQf6ADFe+qE6Y0mDo+xDSWd3H3Fimx2NzhHvcVU/QeyHiI906Z8w41k40XY3lznMPzRoP9feOC871iIiXlLiAMr2GI33gs+C6xi75yBy8k6H3p0Wv5+UuOYVz/t+v3Ht2Hvos/a9HD4TuJ+7Y0SJ97myDSpeQjH7q0nH/XX46lgHYz2DiqhX089EVUHenRLGZ3ixTI77/lj5p9Ktjz3SHW+4HZ1P2vjYXx33Zww9z9M+2tWVPvzl/pLNqd/yL7hHe8a7sL/pOJwpgpe7krjnJe8+Vosh1qtCvWCfNLDnH8JXzBIbPuc2Eez9I3gh5ICngA55GSEf8FJR5UP6IAQOmyKxWEDZtymDjXa528s/10LgU2pHvDt5CqRIZKYQbIPYoCZ4CW4lJ2HVWqOgPwJKEvKgHfay+MtXmmOKhXanYE23iU2H6UGyPwrUS49h/2k8xdroKwtkliGplh8MX4FQIBXwA3PUEby/fvfgx73virWwYrSsJow1gX06te4M2hxjpr6APeX4lOxxV/sajs4c+3raWGpU/hJo7xgzxdwRAQYOTZEqFKMT46FjTgAAEABJREFUJMmhzaGyLFI4ZuoqW2NkqNM2ZQ5kMupy1NGNa4xWVekvkZkS7WYFRWNRL8fAoSmRNbG1CxXNmjbxM6QQhiAL68LnQvGmREQ1cu4SYiZxsLqN7bt3EZtN3K4WoMQN9+WKut67S6wLffAZ0dO61PYrUP7EU44VfXAsap8coTOYxpUKzWQDQ2JoavXIB3Xl5/LGp16bGaquPdgd5jnwxQpOGzJSGIcNSrNsPDAkxehZEChJlO2awGgkfkuIVwQtjyjLEmXUU2nU0XByNcubAKc7YM3Wnny1IEeo/wTFlnzQyxMZ8VEDu9aOcnndJihUmpozmQ4OVbaR7aK6lFYPVEhGOoIHbAZKLA5Lx+Cs1iX8WZ0W4WWQ3BwhEDo+ED42U6KUB86Mp44jKmBJjIY+gPU+FIxq+pTqi8JBst2GVNBuHvxAs0xmvQaKBM9DhUrKKDAaKa0Zchl1wqKo41Dr1VjoJzVtxhuulqyptiJLOpkYrfBBWU6wPcHLzB5dCqDsacL5Wa94dDFXyjsefh18xwSS2ODYgKACBq6X5i35pkLdgbAutIvCJl0E9BCo8BsHV/o6kFxQKPHAd/eELD70mvnXlX1ubdov0coXUx2N0F/6MBtlPwihX9nkjGYsz2g87Wf15/4uHgvqP2abPp8R03nTwhqsOG/z6TW57mf30PkWLzI6X/0z0uT8MpEdiBNXrqMT8ueIOnzrZ474SV51jXbZn6f5wC7+Sq+OfjXA7lOJvJfjkav7EcfFtlvcl9Dwok8Z8iUU+0v8NhvMf/KpO3jbr93peD+YI2ZXPmcZy8L+xF+lLxdLDl56EOGfa/Qc0vQcEvS81PWbdzGH+6Q1b3ZiCV1worIoG1rb8DL4PYdE30dwYBSbv0D/Eh1870ESh0KlYfge+3uw4QvRIVb48GBpyeES75DBNhmU8Ncp7RBoIP5pX5h8yT9reXePdFv3eaFRZttqwYbRX/0IBGzVekipSFtELKxhREBRnk/UwWVu62mVlmz3CNhE7v33btx7VuxlyWmbTHAwVxljqXEYZ5MFbVVj8wQZKb9Il4ra62D2YpQrFXgk8E4WOmzuwxeLBf29Wqzjqizi2rVAk0xpzK8atxX3Usz2BblnwjifQnN5zi6mEamWLULp8dzQ2Wo05tVGDz1ejqG8orXNkOWcY2w6DdegFcY2JHXs4GwQ8jCpADXt/eLHJWTcqAgm86n6vuRMNGDGfFbdKMvnAjy0xjLmGJFynUzvRAiyn7x1wmYsuIsF7/U9N/qC9eHzAm/c5xtgOPjjOTFwjy+o9/ruNl5er+Nm3cc6IpbA9VSggpPekbMkKP5EUr53MkDHtIWfvWkDd46mMUr85AAf0CaX8miMAzi5FeljlmFOqQcnEsrahhNl/a1ZbRtz1Lmwqw0CkjIPpYTyNEaeHWRF7OBN2lVnlevnL8vVWLM9eMinPQul0r1KD0RIU3J7OYJ8MGabqLRR1izmN7o3S5NXmhUqe5AjnzuZ61TNyxfwrcpu5rPQx66VvZMZjwWfZMKbSLd+bAzYOcYeotg3ZgcJGhirVaipI9baqvUD2zPAqT4PQCXcnq2DOiO2DWH52F5ZQ9NZ1r7BslFl32hNuTKp/cmfw+Zy7WkPbLOAJVY4rTaVJ6fjDJ4PMECBOiklK8mnX0p02VyTCkqmvGFhJjt408BaVpY8TKEZH3Lr1ZLnFAUUzpXyDh5zNtYw2RAVYJ+T9NHpJE5cNKf+hOYnI/JF9lz3ntWJcSxyPJIne8KBtoXGL4X2bobOwRaP8UQIfzXqjnH8oUGT4eW8zKn8aTg7pzU/SandAV0biDi82rgonfOWLwcNpP9GL6/5uVhm31v4F9C0/1yC/4RxPOgnY/NANrbf5RqIH/kiwIzjadqlXVx81X4/7TfSb+EzXVzs/rM27Iiuy/eGmF1sqtxdcQriZ3Q38jvowMHMhpc3X+B20I4DnwWvhSt2VmtwxVeRV9jdQK+BtPz5P2P35/8Z8V//d3TQ8uf/GUm/+88o3/1X9EdYvPuvWG7+HMt33wFpxeLdn6N/Z53/jI66gV+x+/N/RcHWA6glMfgrlQW9EYW+FV4rC+8aMV7uxNySJZSlAAZKwoM55aM04CtyDRwpZkVrHmJIf5mjyDaPKeOFCLuo71bJ4RRhfqkMuxsByYOaXbNRMEO2kzoqI7c9yOgX/xTcFs/9VUsUBZCmMnxNSDg0czxXjOOKDe4CuuirNnNMpFv6Ij3AqDuQPaPgajw012FD0wy0XDH2EkWzqdQc4ZQsD7w8VFALgeMlJiOYLKPLYaU8T8Y2hzaaNps5r8yy8J0mKULpft4QkOxJ9asGAUk7iE2Ecyg/h3qhrFH5XLI5t5ml6MCJxiOSkJGqCdb2fyoTFEMW/rvBVVbjM15GEGvuEJoprJGeQ+K+FJ6X2OBk4OAnOEgs8GJZIl7frusBkO+6lF1jvqXB5t0Wx9cwX3THyh+vnO+M9GtOn4rGPj5lk/o60LAwOdCcHLqAhH8WkzKWPxY1zT0zYVV4PsdtnTuY5ou+8NCgMrINS4EpnPK5J9RjsXHzxuEVC2rj0CRHHYSsJCyCuZ9eoFFggy77o9blMIWn+gAlV/eBaGaMH1LT1r61UjOjj4qwI8HVHGZMx+WoB0yIfTiPRpeR2p0xYg5t6OOOMcjT/8kDjjn4Gk0ZG3powTBF2mED3Y6e0gVlpRvoZpTDZlKezHFWJzkY8GNNLc/1p/hxJquxRziNe0iNYY69RR2Hua7y5Nu9Ve3jXiCHxRTBfH3u5UrpHm6qrJYpHiW9IapGMPM68MhJdZhgcij4QsRpWbJ4V4tVdDzodkRTN0yFcvDgCy59A+p1lEREgYtRH4eXzmcSP6hnxc+C7Yh/jzi86CfDwKAhPuYRtdTBzEHxw5JDCjpii/HS/8gekJwnJOo/GujrKV8087f0CUagm88z8x6zcpy90vCs9iepoEsdzx5xPAYdHRKQZyfr5bMs/cf4rKIQf7v+ekaAh1Y+rB/2qIvCnFfE0ZVrA9kHUHzHxYj3uLpZ/E/xgW08+yrPrvF5VXDux4g86IHtgGm67y2wR5V0uU6ow0vcbvMuAhT4xfB9LDkUWkGvwBr5FYcxa3D93Z/jCqyB9IYDnFvkL4d38Zo97pfg7SriK/D1qsQ3VxVfQy03fMUe6y1vhm+w/wK8infxgnZuN9/FNf6u8Gu7a+JZbofw5dK3hsKmEfNxL8I+epzn+cwN7LfoFb1zbwhnWUKnIcjH6hZGGSSTomOkYpbtZvzoCcnpWr5PuDdJikmtC5NRUI1UZXhSTJlwyWsaRbVA3nRVPvDeMuBJUJ9B8BBBnVS/yVNvSggwYzyReNBHecUYXvUlmC445CbkeMQ3+1zL45rJupSlkPdI6fg96tUq1p6jSmuuPIiz0iqb58pFyuxAAwJ72UCxJtbaINJne6c5ory35/u6lFr6r7NBoSWEzpv+YRlTFBTk6xhTniXlDTNx7CenSe1A4y+hY2Q6x1yS6CmMaQNNGQE3HlEmtiRRyEQKHBsOfwbWUcfzYk04t6s+D3/uWExr/K4x9L6FcPijZ7uBYXZmpJIsa/XTRnbluAt2e4+6gOpCHflcDE5OhYuCNVcXis5Gr/qwKOQnUF/7udzKVa8yPcbGCUNhK5AqrEZWTVhMJrOx4eT35smxQNqDdlTvCdU6FkpfCgsmrdHVOFC5AhKtLWVYRgPGZ1Orc9bgScWhBx+SIsdjVrcjqEswq3KCrW0xDPQt8gAh+Z7u4z/nwYmrQ0MI9VZhmuAjryFrwlKneoMfk2UxFk8S9XOcNDojHMN6oG3+HigQDPRHPezUB3lXgXL77IGvqPKab+f1xrWlJuuQkShaG8LYkaf/Krf0ELlRSPFYD97xbHUaDR5NHr+z18jRXvlNCCfdhdKOOh3UtRBc3QjlsFNSngVjE1kIPqBH0KcdEYuAjupDQkDHfg8NPk1piv2Me2M6BqFm31pXOsYoHiA++OrSZ+TVmTO2zkXylj8y9Jv+aWfW9L4V5E1/CdVHR/a5IZ645uNwST+ftKG99PkIRVVfIBnjYMymMkx3CmkX1CmfFGMo8ZzrZLw4OCdHdTI5rnEmgA75c4B5HFwlGLeKc20EVwfOp35UfcaEfkZ2XuZzQRsvn6QfEzO/uqXYjYCcTOp/0OE5GcX/KULX36fs6zjpNmFTHgQBiw07N0aCD+/OTQ/oOOgpvMQtwJJyHr5wILN89y7yVzsc+Kz+/OdYj7jjkOYVeMPBz9vYxNcc6PxytYhf313F717exO9f38Uf3ryIP4I/vH0F/wrZC3Abv3stvYm/f3kVv7lbxa+uFvEtL4xfL4b4WdnEGw+DiOGW+K7Air3TwuDt2j0ZL51BnIHcbiyiRPFfi2bf5v4KC2r5buW+b48N0qoLIq6wjNiUsJnH4D5IvXQ61MHJQ36IHfFpOwem2c4pGvSjVRmwEu4VJ1sYEprANxgd27b1Esi02elLeBIERRxZUQbDwoGFY7rghWSV6GMJVa1dbds3gAERyLUEO0+I58VLeD2KS2yPbR5rruno2lhNiRiLxp/sces9bx4qlO8x8BI2RI9CQFRB9Igqv99Piqwl34ddk5xXMoSsP4yrnxjbwFI/24Ie/kEyyIZDJa6oc7peMc7jF6rD6mNJ37AQ/cHh07wujblM/gAWMKVqLLjPPARyjWx5PgQHQK6lF1freH1zFXeLEus+Yo2xERd633u/Uj8Tcm5Y2J72e6gCyF9BetCTcdyya/JzpJAFMclgXMCiTgn5gUcHCxnDFtzAjOu0sqjq2lOZdBiV+hJWccKaXVICkAYPiLRxISHbJxuvGLCp8iEfPrn4XekChVb68W9KC7aLsowFC8GFYlC1nWroc6baU850WErRuSwfaHNlT+EUEM9S3pwOwkw2sVNwk+T9mOzGwPgPjBFOScVPqJm3DpuH/XeEZkbZHW6OpMilkBzfpIcZzWTPTtG6TlhkuV54KFG12cE+SFiOK+eBamrjoUa/Feoe+GeNKFOXaI1kwSWMQANQ56kqBua6rstannLkx2NB1YyPpbc3sycsVHUKpQ15uk2BlPVsR57pCZYuD7lFHnAMG+YSix0GosNRgjLsQepofI84uHaUdjbwCLTB7IdPdDr7RMuNwp5NO8aDRc74ODaY0aeUwZ5M6E/KnxB2jGeMl3HNiqP0IdHuQ6DHw/qFl+Q5tLgc3SVBx+d12f9nh/1UFwoGT8B2u1KNkqdK1GKcpOg7cFL3WL3n6mzjR4SfGZGdnAdBJ0gpvpTOqzd+rFvbaMI97XJP0HMPnEOga+jjc73s3+cFB/7jjJafGw2TR565+2eybYlJOzGOSa6hSfJ5Mh1hGevFwP5zTJ+yH7txivfzPhsBdQkWBp/facMepoNfcEB0tSrhv+fjn30tONTpONzpOPTxT7SuOQh6Sd2fcVDzcw54fvP6Jv70zdv491//Iv79l2kPPPwAABAASURBVL+I/w79v375dfz3X30V//EL5L94E//+8zfxH9++in/95lX8+1cvKr55Ef9mGfzb16/j337+Nv7951/Fv4J/++br+NdvAfRfvvkq/unbb+K3b9/Ez1++jpfXV3HF54IvmcHB0JCHQPRjw56TPrDFC7d6wUUxN9ONIqKHKWK/Egl2m1VWolKNjoH7Y9FxWZPHUO21qFzLja1iYBs1oimhSJATG1W1Ow4y95FpV21ga3qsP9UiOnxixi3f82Qvser7WDm2oEQgI3OABGwmFcnMhSkggJFeQKbaxDDvUyseu2jyRlM/FkYyd5PqljV9lqf4s0SdHqZnyQjYlqjkeIsmkiKWUC/Jg0z9/L1lb7ClDZcm6xQu1ylK7SGZ5vw4+imfZ9qIGkCBzDqkQmSF2q9kD7K53PpV2aoZV645xMpOgdegXJMukJLv9RpTa/M9a+Cew8OIFxz+vL69jutlxDUhLjLSbfQ5oHqlDisv8rCKOFhzIRT/xLH1/Zo+0G3GA8buHgMxiRf77QyOKNLgpfbQXldOnEphufoOBnGg3tyesSaNC83FRpUcd2lCa+pDSDApJNungXqB3yopOTce4MClyAfP7p6qvtDjnESbqYo0hs2bnFA7EJwUIsrky7NMR1ZsA12hPf3THaRPp4xbv7MKWTyqOpcVbFu9HXbHqB0waoEBMdUY9fI0OvyHYCEP9GvHPEZe2SqcPiI69JWL2aWkD6ohk4dQ0I9ck8iHBZGFxzL7sUeLYl9DXS2pE7X0eH7OTvkxDjy5VmaC1rqURwOjTf+zzzMjWH2y0uBmiTEMMYkeDoj1RKtb+bHCVLAeDyAGVVECkRRRvtD0POQ6FofrthuGKCN6NiCl8eiNXk998kP2pPHK9ZFPTuokJZTdCdj2KXmTUeUgKT8QfGiB/tv3CTN/trWjfw2wuZFqVH3l7UWtqG1yiJo+yxdmXQYSeXXmxid9BGn3iP4S1dxHRwyW5whk8Vd8dfbtaKw7VrWIH+hqMXR8RnRj2+do/JVc9rnhVJe6nJPMTqkvkjX/c3pRxWcZbfPZkHsFnnk+Px+FD45n+f+b8XwEpmcrz9kcykbnRmd418EZ1acVs4xt+zkI6jwrKOyf41/bZ/n/TI3bIVDuf/zykXGoY9cWxp7Wz+h79jtDoo8NT9tNLLhv/eXNLXVfsQ/68moVP7+7iV+9fhm/e/tF/AP4p6/fxL/87FX8M/iXr17Hn96+jn/68kX86c1t/LfXt/EPr6/jDy+u44/g9yPkhfI/pM1t/CP0T1+8iH96+zL+6c0r6Kv408/eJH73sy/jW3Rvrq/jhm/lFttgHxb5D1QXx58yobKt4kUUhpTdznuCmwFp1WGrbIBugJSq7D0jn1V1fFC0pEHjT1H1ounk5xjlikY2SY3vWJqqINwaq0ZpYtZQbSzZj32pcfSUuVavRBt5Yd+SosgxQ1B4R+koL9hLe/izWi7zBX6BrNq0GhH5fkYdxwv1RUkfDfsK+hR7yTE31875yS6FW4YKcGoxgMhZnCwIGJ7GCzELSjm2SWfZvj9y4qHZgG9hNUZY8iTSE+0TIbWr+Rh2FpKnB1KhUCrsS6VKazy2m0sCRfLUrRoaQVYta26sIk2qaGSNyoisiRfqkVKXQwhXy+jyfQ1K/ZSR5eFP2lBA3oFMWRz4sjziarGMl7fruOP0h7NkRn/gXqVdg8enPwxJpB9jyco5RpVLjz/ZrOcg1eCLGQfT0eAAz6HcDh+AAomhKUAPUARpK00wKY4nyAlB5tg2bBhKRLU+TMpxBZuypGbKpEYqLIPD1I/FGofm6QSpvL5hSaMDJxghESILJh85D5cOIlJItsMGUlM6qgsyBdhSMdmWjSbZdPU9SnjYNZvHaLU2j/qgP2nMgE7yxkONVYytTyaPMnaitsXyp2YtOyJZjTGRT+k4xEY38LHbkHYHGRZZASHxUII5nbz51c+hpQeuExBoB5nS3P79+H7y1Zj04zCOAlhWaC1w/hnhDcMYpJ3i4rGJzB77OUfWxgB2YP5FWy/6kE+K3jQgyPJYT16ZukgdCuZDWdUF81WBODdEHvR0Hvhs7qNvYA4WyMQSWsFDECfLGRbwC2w9/RbVF60j80DJxnYUxWA8NLoFmyMMlHeEyme2Z8SR/FhPHvYoYYw/+9iwo5xtnKDqtOvQNcSpa4ioL3VQ9LsRQX9gp7SjYyIF1knm/bPOqnZJ+hOFz8D3Bn12DJ4CZp8kdTyb4oe6mGf7yVI8aFHZMQ4M/soK9vVUl1xDcTw4pwzPyhjgqf4xf7bSsxQ+F2oFbv7KfPQ829D9Y/jorX4qh86DvqVizlue4/DZ28bB5618xZB7HXk9nUOnQtfSHwO2/Ry8T4zP8a/t+7TxOdaxLyJj4yZhv+Rt759+5b6Jz+gQxV0Z62V4F5vv/hzDu3d8W/8uv71/zaHPVxz6/OLN6/jtVz+LP/7im/iXX38T//7rr+L/9Zu38S9vrzm8Wcc/vlzH7/m6/3fXEb9ZRvyqRPwiIn4+4mfQnw0RCfivQdNp9wvsf0W9Xy9L/D0vj7/nJfL3+uQA6Xdfvo5ffvE63iC/Qb9mv3jFfmhVVrxwrmPFwcXCjuHfbcjAixYsPdvmu6b8hvYoIQuOt+g1PjYFily9+yrYfVK4LyXnvdSQghOZ1cReVYiMhsiVC3WNygvLFUPGWHnig8k+YQSbe2djSCNkh6lwz5dUaauueau/TEFKSgOVMAvogrFclEW+wK+WEcs+OFwDfQm241HMsPuQVM5UNpwzqtPirOB6PVQ7RoeSvhZteI4qpecyh370IdQ0ZHNjYc6nyCZEFsaMtg68bg/nQ6vqp+aWxbzUeOfOeatgLWTUaEmNrftuLAk81z1rf9LhuJnCzsU6U5QyFxUekq/2ljChI+kOYT1rqPJgLdPNrJ+VyApraLkocX21iJs1dFlyx6idI9B7NqAdtZTZZmCxxRfNIP3rStlHB+0cmK+cuzndMAb7MsPGwJPy3+x5d7+NCczKBmNtPfCZQ9kE/THIQ4ICaeBJp0/BnY3EUBt8+QacEqQPtE6SfcgylXYp0z6oDmXimcOUDsHDlYnegRSgXqB3cdTlkFKWQeRLpD6DvlQaKZdPYEpzVUZebwIWIMLUNzqzgz1ImFAzeCgCCi32gYAppm6qQKyREjQ2AL+Dbod7YgV5Coc1anI8WEEs0Bc+aJyvBbUWtCffY8bTlG8sgvHfMl8bBnJHfcdjtVhHGf+pfYY7hr7EPV5R44Nx5A4ZQIywpUI8Lpq5zXzuG9/0Dyh3GsPtkGcb6gkrPxCllk9BXcMpvTI6O/rsk97T53uEW0rShuYnKfE4rAlsU4YzErUi42LG0bSEhjFQloDP8YCiyTqwwTAmvynMA1X1+w4Dhj+C9e83H2VYYAb44HM9vMPuzwwO25/4Dt46VIl8qK1K+C3Y6t13ccUm6S6GWL37Syy+q1i9+z7WI66RX22+j4Zr+DUdvAJr/IsrJvNmsYo1bS+IsSMSY9hExD3x3VPexDI2ZV0Br2yLLTdddNQT8jt8ebtt6Lj3yA4fhEc/YYY9lAskrM8AfQUf7jvBfKnfUTmBP1jMZ06q4EDWIeuQdMQR8LATSd4MnXpB15S8H45DsXzkqcsGaDCed9n3eQ3Lu6HkvZ08yjm1k9lv5JdQ7TF9/2SXLsAlscxtWkBzmXyTS0+VlX1S0Nfmf4oB2XtOry5+cBj/hzZ6zkfeSwzGOf3z23VwW60532TPp/kcodr8vnmMx/SZaeAZ9gQG9BOe6f4HN5+P+5w/DCTHkGefe4kJabKvkzbIGoX9W/oMRsD7VThTPXPYs/kroIM3POdL9gGo4P1UP0eG/GKqfvbCD5F/0hNcO54JFcG9gSA/k4cD+4JskbiP5fB9+O/8XG3exQ24A2/LEN9eXcXfv3kV//DVl/FPv/gq/vTzN/HHr17Eb19dx8+v+nizLHFXStzQ3i3NTBgibsH1iMZLb7fowDX3Y8PtyKt/QZ2X+HoBXtHfL/AvXtOWuKHMu2UeTlyzB7pZr+Pu+jperq7jbrHkwKqEv1ha4XPBvt0v3Bwj94iR++ig1zgnsRVLniaTIsrx2sHkPQWdJ+XzcuUJEqbmMJnmHlNQ/adRZrXMuFXtGFOrJk2LgXzImNIOuXEhHCuk9GRmrIIqqW8066YkwncJz/2MaMHeb8HYiiV62Ck69YieSLTwhCEWhz5mgmQz25tYFHtJ43yjeHIIMv5CvxoCvnlolKXY2PnQzGQ1AnMxKY6Z/nw8WW9sSF4068q3Ek4RsHRZrgPv/ANUHZTo3NtPsJxQD6yX1WGQW3GyRdT4Azn2mYittoAf6lbbqO1jQHXeF7HYMu7YOs2uD1RUGBjnIQ8OlwivFksOf5b1zzQxJLHOtjnyyceJywZOiD8nUaFvz43H/lJHUmE/n0LwQaANFTMNDN2ATHkFYgxykVSWOWVyENSJg3cSR2ySMnE87TDBlkpTMi7mkDIuyU3M8PigtET1WgeDHQIBYUGY+zFSYSlyKcT0wDKSKkfjANJcwabJcBk6SkpD0uxD8tYekYG3Wu9P0z/VGQ1iHAAFkvKgz1MzVUBsAx+aET1x96UkhaUHA0BNnFTP1CEpILwGMkG5y3qFuoWX9oiCylTb8ibXj5JKmabYbktw1ufQGNZEs0Cc1cd+nmyqoXp6mKe+j7qEGj0wq/4G/Fdgiz7rHdAth1QxovLNxgOe6qVG2uRzutEXguw/1AMZZaLJEOfISjGf+AFuQjOey5If46YyCUlwiNTHwAEH7/JZtqp+EfJwqoMx2TK471A27OD9hc9q2IQHP/4d/JpDoFsOga5H3KC7BXfgBZBXL9QJZVJxTQBXbE5WnOD6yyDhRoU9V643miT1sWPtTOMJvyM241SeC4lyIMc4k7Gqt7BLg8g1rryCvvI82QnGQ3+JtC3ZXi1TjxijjtYspqg8gXYRySclhs5Yol67sV6rrzTtYBqFfXaqfYijPtXySWfEFZeCMaj+GYfkG63+d8NIaajaIYDfJ8sVrY+n6cC4fWI4P89AG6KOOXwAOmg/IKS6Gi0X1s8PgY61WhH1GiAjdjyrRECFcXV8Vn4U0G45gZO+T9i1uh26jwH91bYjX/Q6xkAwZawnZM9sJ7APfMSAh6T9gd8uAr9lhuCq8+9YVwT68wiu6icetftwm3mcj/Ml4j1jYXwYsy7HKqKO3SFVN0HbixE8ccqIyneUughiLSPkheVKCy/AhZv3HHpek/soRFHRwXcR+APlCBFVjnU3Q/yfcJ2aUyZ4GivGIHnHrPEfQKmaY80jOnqeVz3tFxCMuzo/X7wttwgb/LWOv9rpFlgQRy7A8TO6QySCtRDMsfUTlDvKIvKiEer09C0Pf9iDLNmvXLGPuQGvkb9dlPjlzSp+c3cTf3h5G//tyxfxj29fxH8D//DmNv7+xTq+vS7hYcxdiVjh93rEmseDUGZ24ztuAAAQAElEQVSYq7HsgYLyBLZr2kke/XKEf9KlvbjCJn0SrodK8q+ReSiUZeRr+rVeLuOWA6BXq6t4eb2K12tAYy9o/Jax46sz4tskCjvWQrsd/S9sslHjAUd8dji2gc5SgsFPGjHtNWCn1KGfMElhrARpKYtkpKBKDOP8OkfNRn4gkjTYC/Odi1CDSgn3H9p2M5s5W/uDhDkhP5tSTUD6yfHAUhnTHmJJgWREYcYSgpYx8h5rEw4kc1jJYB+gGp2oURWz/FKbZicVMxewLCjy86n1YW+hj4F10CS17LDL7WnT8zI3sTJaCXmxj4BBceIRqhewwS1/epQwGM1H/QAdOIghBnVUhiCjLE8h35dZKPXLX+QpC9554LGkmDlLPhrsauM3BJs2ZLipbem7YZSrSyBnQbA0GEcWxy6duYIHvijvY70qsWIhkbCJCeFFlTp2jMuooXniM1YNPl8wDPvO7MOfArYfrdB4zabOpYNmMaPKE2T7Ac6RwkoKGdPAYGM2PRza5Gc9FPkyfUSrbiCOQ9TejI5HQlXs6mRMbaFTvlNjz8DAAYX1laMek4+TkYXYrlUSlDvgRiXnHT5TGiVXH7Ssyl0i+NZ9Bkx24FRSfglaXW1ttqE+WCPHlJxUxwkmk/WMu4wvPBm/M2vnE5kFJwl5wNOrGztduEHEgkreEIssBx/+tY437YY7kJQ16Hp4qcUhrB/VkAeJSUCmnYCdkuVTmAyOmGrrkVjtbi3Lz2Q05z9sdc8JcD2YQgdvvAM05bk2keN/SB4GanK9zEa19hX1BmR7ZDkfrUylLI/yrEBGMedpGJUHPpG5/tUp9+BT/wnmRBp8jJVYMhtLOsh6tc7mPjYANmLRx2olSmBEizxI0d1/958x/Pl/Rfzlf0UB/Xd/5huz7/iWaxOvF0O8vSrx5SLiDbz/lelbqN+gyb8pm3gl4l28YJN1N1Bv810s/vxf8e5//P9i+K//fxT8rzbfxw2PbTdVd/i64auZNZuWFVH0bNQK39IFm7UdgW7ebeKewyN/TeaA5Brj26/Vas1DeM06XIaXa73Rxlt+Ch0G+uxKwVfFVFYXhb1mRacNsnmyfpS5ZMj7W4lxCPnPCsRLj7g34yTsT8f6qQhsqBABbSjwFcHlGDxAQfG39KwRcAwvr9BfbnrGsmOOEo/o5yrjE4eyMq2FzoUTH+eqcdnHQ3S5LoM2nwEfptSLvPQnI63o0B0jZleX+nhwORZzPDB4RGC9HK6C0YXoqGC9SxFcl9ru7frZ2Mr3eDlM2gZj0tChvhw9z9mGknwplKe+9XgrIyDIS6LPvPLLhzzP5lKQj8j1UwL/EYVYGzr4PdBhQ9VZn+OZ/ID9TwN+frIZiGN0SI7BsITj8lx0VOx4Q2+gyIhHsE2I5SZAYfsogn0ve74S4cHPBrqhnrBshX4RjO0Guw2hfx8dm578JQdBGW9w+fm6Y/0Ee52efUFB55vdDtuO/cMSn+4t1uwnVnyZ5a9+vmDv8S37mH98fRf/n1/9Mv6/v/om/t/ffhH/+uo6/ni9jG8L+5uIeAk8iLmBrsAihtA96mD7FDYr7w7Ev+wnhNRLJ/RY9FQGaU95mYjgTCffEa0vCJVjzEhcU0XwjplldnCxRnYFXhDEGzbZ36wWHFAt4hsOqd4Q4EsG+abcx2pLnPcMNv3P8YIuRhT2VwOb2YqekWAOuEOGodg7vBewZNwLh+QF3nliT0P9wMKUQDM0JvnAFxbYuS/dZBtYUEadaTDPTEbfFYX2leyBXDvgPM8RxKkd7oOuhG2JlJHJD8x9hkZ9x3THWAz3Q+zYd+I5rjhAWy37OleFSqSslw7vKUWu2WTwkZQ9ajSwZ09ZUt8DBH2n0QHI7VEts4u0xdTR7hZEikbtSLbQCt8rQv/UQViT/AyGpl2l+xYtW6FS59dS1evTGLO/xJp80qbf26aOtTQk0Bsa6pEYHSUCyk6hh7XNw3qW0GHpUhBOD3d0zl1SdI6GdWWlDzD5xoL2HugRK4NEHjr1tc0NAuUClp4qx5mFnIH9utfmABRynWkLT8AkPLJOrng23awXcXe9YC77XC8Fuz45GM8NxNhGNDkqk+6k7wPrPgfHbdS6zkuDY7LH3r4wxzMUVg/wFrRrQl57xDpoDqWWD6GhC6AG0HTePKeAHkM9VYxlZKzHfMna4fAQ3A40oL7hUB98mJzDFl1FTjrt4GpcMDRETxHBnE7thkotC7QDJZ/4SKhIii0OdwAJC4leIRxoTASU4UXl7UUccA9T1c3tTvGMAlWx1SeY/MPvBNodbe+i5DjmWKXsREzYBy/nhZFI8EFaeNRPoD8duv4AwYfHwIfIQAuRqAdC3JURtavSCTViipkG8mwWGrMbZwt/KWo926vY1wsWNWB4POBp4GwnhI9/27dpusY8ES8FZROo2+KTNmyaHYbWZUhMCVRJ7SnqPU+BUR/LcrSHTMFIGO0q0yfDP8ZUbX2YphzjidIYxWDJRg4+5UwKYQqGhVHwpnVTc8WnJPuH3GDc8mD78mYRP391E7/84mX89u0deBm//+bL+Idvv4x/+uWX8a+//iL+/ddfxn/83Zfxb1DxH1Bl/67+l1/Ev4i0/yL+6dtX8Uf8/O71Vfz6Dt+rId7EX+LFu/+Mmz//z7gGN9/9T8r/I15yYOQvi24YAL89WwRdIO6OmBHlQHQOOPKWdqyLHQUBmaUta3Ab9nOPAdmATAQvCAVID8Hty4NdXUVBILoI6u+Bo3h4DdxXA2IBeVayzmN4lrPzxgXViA56AFTcIZm3zH43Xmq51ckxwMeetoKWf8PFI8CwOaan7DvWeHzgpe85ggnrHkFwHdgTH6IpddSND7w6fJwF99y8fXnM49kXcVu34/O40jh5z0+6CO7xfo+pPvIDvjzupxzb78uBLj7x1eG/Y908D8E1Bgc55SPwiRHjE9n/eI+rYwA6/HTQ4OpybhzzwO8htb06N8jTDpuklo95ywDf8Wmvv3k/MQJdylg4SWumrMv5qHLLceLyF7mcDkVi1PuZu+Q5sCrLWC4KByYAXQdMOzI/LXdsDna8mLlHXWHnn06t2Lf2776PnoMf/+TrC+Q/v7mKv+Pg5+9fv4q/e3Ubv2TD8+16Gd9wePSzZYlX+HvBXuMW5K+XKV8D9yJL9kxL2rGNhrBLIySYHqYUZoYcSprqVAl5TT2ErZhnXxMsW8V9kPDfAzKeW4QvwBfLiNecEr3mEOglnb6jj/67QVd9iRX+3Df5KyAPxWLaPG5yH+V7gTjeQ+Y7goNKfbprnvCdIZmjbMgO4RJ5VjNj/Egxx9wXpllM0yzQGQtbCryQ7CCZlMlIhbw2Ujzk4YQ0y8SAzY76wYEP4ipFFny5iTZKv40V47RgMHmEpH4gyIG5HaYKKca8r8xQyWFeg9irLDfsLZUclppkpJODWrYorGM8iVwETarmGLVuk2oplEqDe28L6BDzgcfsr6VW4xSlpg5QSbaMTVIyt98QNM2H4yQs4x8NtalheQQCUn2XQbPnRz11gnU0cK8HGOAtN1hWJ0ZTVN6FWSJj/ZAjzFz/eRBESR5Cq3t7/VXbQnPUpU3L2g6+OLE4bIvvn8N/ziSjdNw4RBw27/JZdHe1jLvbdSx5brTxSJonI7SYzrImBZPtSD8ubPMh6oq2dWdkDmXVfsuqF9W2znHj6xvA2AXGzlqF+XMMK93QDfWQnC3pAVQyZiw6KlPwYVPd1ublEY/Om02lVqpBBwczQwWWOzAIHOeNe0Br86nXRtDAVNYWE0Ro4hCElA8THh6Yoau1Mg4ElhBalOAlYpd5ZHnuszAcopstqp0+QBqP9X5oYozZPgypsiz2iSegLTG2ca2dRYss+HBtKDxMy+YvEaCP76NH1wFp4UM3xl9waN/jk8+k4H4Kh4NbAEmk6wyAEi0kyxQktYw4hm1fyyg8nBnILoF1qcLijgnKal3aRtnaUC4GLJUlhbHLVY79WFbWkDrjgWmySjFWNgJS+6AYA9LYd4NwVanQat6ONxllxM1+osoE1SaZc9jK6oA3Z/tgp0hi5DMNofeCss7jPZuNbayYP/+e/DUfjN+8vInfvH0dv//mTfyOg58//vxN/LeffxF/+vYNhzmv419+9Sb+9Tdv4t9P4D+Q/cev38Z/BxP9xZfxf/3qbfzLN6/iH99cx2/vSvxitYm38ef44t3/ilff/Y94CV5997/i9eY/4/Xwl7g1niFiReSCL7fyUJEnUD4Lhg2PK/Q7gc2OD7hd0pjuS4qZOj6xOua3HOCecfCRH7xwlNNgwZYGFrH8VKlErQx5PA2onwPMH03P8fW0bfdIWx3feHX0s6Lky17lqVTi9JgxQKjQndd32Px4CGLrL0b8CJdjfKrZjjXeEM+8nOfuwbjH/nLS5kDTHdnH0bXjyXaMI5MPLnZPxBAXXt0DP/POHvEU63hFrvnICyE+YkQXllVU2sF26CoN1tfHRzz3qqE9t1bGPlU648N+0t3J7DlMN1WszvflCFUdJFjrSaDn7oeq/7Fz+/Bc/Ngxf9r2u3TvmCST2Y7P3uB5kYUTmXUqCuuvVFM+vuCi5219KcoiD4A610REfs7nZz6f7zv2nR0boh5cUUms4Rd5+LOJO16iPfz5zesX8bufveFLrVfxqxe34Z+BvS4RL/qI/Hd8iNE/2Vqyt1sTswc/FZF7kUJb7iNonigCECR1LDfuAcU/W7RwbWs3h3vtyPq1Vo/yFKyMm1igX4Ea0xB5GESFV+tFvFwt4u56HTfXy7iBX7F30b7Lg5/7CPbtsXFnOITtCt9LBBJkRMKY+Wt9CPusyKsrS56DJXkzbbGUPYAWogmzR2T6OoVZt7PKrm6JU8y35SnLDB9S51p59YXQRIEpyTr2R30WrCB4n2uxdkyA8bn/jbxwkPR8pu9WX2rf51CWIA7fnSruWTm+WNMhuBhhawewMDYtKyw2//KHaBaH0mAVNkmzsGVlUiE/sAib3pjlT2MIlv8YtTX30N7SQJvCtpUJeXUNyirsUZNWqrxyRvIQ6rRpsNzgwUwwl1lmQptNpfu2nLsq07+zbkk+a9ZsrF8L5gggTGc1tAj05Q3iPbXmWXTF+8CiLxkFjxbegalE6kH4c0DuvWhgrEyqcCXJesm0zNAammykTdzoKJ7NT9XY8z1q+M59XYmHOTOct0mtuZ3xtZ7yDVJpw/jkSGltp9oaT/bLQZsDS5LOG2qF5lBbDCZhddryyAdQPpzohROQsLURkx/Kc34amayHhpTtYJcJuQ+K6cCHh0RtNZxjTChRhzRVm/MKd1jNk30RdWGyDBiRwjR3o1HV4d/KyNRBMrlOME1+ntnGHHPdJXy2SVbA2GwS+xIHDRIsZdvyIepDLMfdelmDqc8PkXdRhnfhwc/A4Y8oyBe8lZdAnrp34QnpjpNSP2zUdwTrB5GwpXSJjFGO9mFjUwNHtkxFTt/AHWOczvl92pJdmOpBD2uOp9icI37LEwAAEABJREFUP1fdPtf2WRg2iqGxichgFe6h3LhF1sVGmbbVTzqI1KWAMkkPEBKxkbeyVDNEUxp4WOPWlLK0gdtTH2i2WMEMpW3VjzoKGwYQEjyvwoeXSO39O6bxL+B/x/C//zPiL/87rrbfxxdsJH71xYv4w89/Fn/89m38w1ev4vevruPv2SH9hm+ZfrmMeMskviGW10A6h7qv+oivsPtmHSF+c9vHn764jn/+6jb+9M2L+GcOlP6Fg6V/A//0zcv4hzc38ZubRXxV3sWrd/8V6//6H7H6859jwbd3CwZmBdzQXbFGl7TpA5fBpeNbnhFbJGMiLkwikaso2EwOCe8B0bNWRWG0RBeHl+UD4LMTrEctO5yfQiCPdg0wDbCfc9oxDufi27U+SM8ZnZDvTsj+6kSfuEPdx/bPGn7U5TjHtpu4xN46wHUiHllKjzad9xftzemjFT6CMvuIn1MUceTtTEzyHYUugufIHjFeLeax+GnJGM9zGmnxXUqDvuq/G2mcu94jlnOulHe01wDLC2dMCK4O4XMQz7w67Due8c9DHKyJ6uMSWaHep0OcuVwDZ1TPFusrcaamYxHMmWoeEflr5PZnXv47NLuCxi8YJBiwZYgFex7RU/YzfufX7/Ad0NeWfYB7rg2HPVseNn52ddaH97N9QaUV6NmbLt7971htvgv/jOurq6v4u9dfxO++fhu/Yz/jL3++5dv7N9d93Kz7WPMNftuDD+wbBvwX9gnuDwzTfesqItjO5AEM7Hul7MZ71QxWZoV56fsovnwKNMvSxwqsl8u4Wi/i7uqKQ6DruLtex81ija5gFVHYXBf2xOX+nn080TCeXQRrMepFmVS3VjBDDHnIFoyJz3dqIGHblfNaqNMA+8y0w94DnzkQkWgl247YEe9ej5wyebUZc8uYh0Gz1WU/iILk3puwkQdfHMY+YsapZCkeXPbmgRCBO0z91XYQZKOVEpKvkq2pcXxoFmPSrFzt9wLKWQtq4JB9MpI5moYVSdsHflEhmtxSbF5lJ7iupwKMdYhy4mCmZH9zwaRkH8eQwj6lZvpIkJGIwbty71VZLZkP6GutKpc/xDl5s1I/OHcwpPR3aiyafaPN1rK81BWhr4FnjnxAs4xSm+bX50LniCqgRW65WHO4erVc1PsK4/0IUZlkOaaxauNVUoLaHkg+CDlH6YEAkp7OjrWWx64E3TlA6nBzSJ23impc87kNVWqffAk9xkC358YTD0NyaCfscLPDm/DGGuAfA+p9ckQaUuo0VHh/7VE7Mx8E+QnUndqESTmyeTK+NnipJ9ulwMGhEj3KlslKPnCsPYwPU2w0QdejE4eLpcdYtM7MKaoLEq7TqtFgXE0KC/MRE7AoAKV5VxbRJ0puvnjcECwzOvCBwYficoQfsr6Q884eN3wy3qxK5E9PFyX828h1CW6OCGkPv6DesL3nPAgwVsaB43HEasncYRmITRz3uuqs9XFge0K/kWPQU+wzppQxJsMZxCR/GAtODnzU8pAy+XPg+ZM2ti20q+3bhjNxiL1euSXtjsDYE2oqHfb8EPMboPx5LHPq4R3lFZsdf/1zh+Ub5vKbF9fxS3G7jm/5NukrJtL/BcNvyhLYvSLaY3wxyr5gE/Ylbb8BeSDEBksf366X8Ws2Jb97sY5/eH2b/+jiP3/9Kv7Epuwf39zFb1+u4pcsrK8WQ/i/c6z59m7FQaIHQEs6sML/krYXI3Cf3esom3ZkApJJ+R4DtgA/bhbbqLX7NiuQ7cBx6liTwbX3FUHx4tTR8qWIH+FyDBqOm3c8Eozbse5v5U84AizuDpxrQd1zoB/nWHoW7cEzM7BOwyTGLtcEgkq3fLYJBB+QdvodccqNcSif213CZx2eHda/BNpfCtvf2xL8vvAk1/G58yzg8dlzTkjGeCnqJ0gwn1QkWY9mM+3Y1yRDpvy9wVzgIlNdP0O21+YmFUdZ011Kj6r/H1XsovBSXyKgZAfJ9XMg+NACzXRnfKQcvYc9/lXEdrGNRPFZ4Q4vOIgIPl1LfoPOx37Sns1QYe3lMoG6zty7bBF4CDSwb9nxecTtw351CA9+/Ld+3Mcsh7/EkoOfK/Y0X7Af/fblTfz2zYv43Zcv4jfsaX7O/uMt+5GX4AYHt4AtT45U+p/aoGFeQgprfsnLg1jQpl0tZu+FAe8AP/ZHnHPj6IhDPS2TMljeHRaA8LPYY7igsC7LuOIg6Ia91s1qFXfXK/bo67hiLJZ9cIA1pH0eBhGN+6A5ApkgSs9UKA2MgBLAkJDCa6IlotCuSMcqG5pRK0N3wo4xtnikpFFDlSA8YtQjkjh2aXCYqcKiCrEZGUjVwBCnse6hLGEfkhkz5luO4ZIkMmS4Y4oo076VLDJuUqTEQsoypQNaLVx1cChzzNOC8iwN3A8VcyE8X5gHd8+DmPCVbqAHbdNPaqGSEZYaLO9B1fB/ao6+x34a2dFY2bxV9IzZhkokbGpPkMLvU5OmRENgv6YGKDdeNnJB1ZiybEaHJPrQn/QUms1eN1qjINFMzVMvm8w+y1VPW7Zeb4R7urPlWcM77moZV6t1rBbLMUIdiFafsekFZRZR6dMLhX1CvC88g8Nr3o+XV6nry+joDn14WFPdBq8Dcyi0UMYgVXsKpKmYMSDwFhba1x7iIE5gh/EDUGsHphYm91WSKjKqkteUvK3XYs0ti1oac8LReIQdfwAsRzWcyQUyQoWiBsrz+H1wz5Fm2tAH7bKtFI4Z4eTTRwUiix037rh6+LCOA8SpC/+4r4NzAe8HaIefQiO2V9EjCSSQFIxl+SpF2WeoJU0GpNtY0rAfsHy5wIdJiTte0l/eLOPNzTpecQL0im9TXsK/4PTnDtyCF8ikV3y6Lvygou8bDh78h6CDyy5AMskfY4NGVHmNE9FFiabqPUtl+VOVBsZfBDRBhzGnp7Ut+VZPXrRyRCSr7wdITc2sMzCCkZjL2jT60Vv51PJBqq11KtQ1GwJMP5U2fdYja+UWj34qan8ckCH/MTweZBsPf4bwQMVDvLvFIu4wu2OH8IYDn7fXi/ga+jPi+QLfr8ALcAuugd+qVdl93PLgeDHDK3jhYdBbbIW/FHrByFrnZyXiF8sSv71dxh9fX8c/v30d//zNF/Gv/nkZ/O/f3sXfsWn7ArtrDqeu+BZw9e6eb/MGNnZD+LPuFX5XxMaehrVK4LTpt1SIH6QOSUfbjqLQWnh/OCberzv0hwheSCpQwW9H4Iy4nAb9UjqdRptqZ+G02Y8mHejbCdS+DvT1EKGCYHOs5vWQH45brYfpZ562xPdcUOUZyfXxPjhuouNlqWN9i4Ae4tj6sTJrmM/mHYf5p+ZskvEA2TU4v1mn1R0pcezmGO1rbI/FcKhzfCLbGPjmloUl/wjcW+yMZ972E7wxWce6z8YY7jQ2R7EZu/C+GE0vJvb9ubjY+cxwNxsfx+JpRN7/dBW6v0f0U93uZU/7Omdb23Bcw4bq1Cdr8QFqw5fn+qPf+wrn49jbyJ2zOye3zucL19ep6LqP/ZGEv3Nttfb9h539B54F77PhoVDHRFOVQ58+f/3To6i/ACpR4DsQYIcTp3TgOdNgXV9D2bqEe9Nl+Kfs37NP+I49wnfxehHxzd1V/N2b1/F7vmD6/dtbvswq4ZdSN/i7HrGCFlAX333kzzkiW+PjeyC2IakHJj3712V748k6ny7rcS0g+5SBmhViigkacLQGGTjgifylkgdbLzkEuuPA6+X1ddytr+OGF1b/AeoF/WN40nZOdah3HOWjcoPdhkL91dXAkVpDwNcRq1FgRCpzB5SP006Bt5L0DFr7Z9RPiEu+RwV7w6JlTiMZnxkWjW+hjkMyX8otK2+w3Geh5rLazfuo7Bi0cCzKsnKRhaMs4+Pdo/BuFIBljkWVtpFFwAyYCz1VbJE6jFuecSKgE8a+VkvrAQu0Bfdk0u/caNgeS4wOGT65Hd1Cj9GMtZS7DijCVr0M5eNUxQP19Vm1yoQlNQ1ppDBRpcrSlnByCNBZFrCqAbYESspGKCFLNql2J4GTXK8o3Q95D/jscb6u/PXPsgS3U7CcWB4FOs5dkj7iaLxTTPZQg+kTiWrjiDavBJfRS5+orNrOC/kR1pxjFCdJU5VZqmOVLLJ8/EGzPMuMkQ1DnESzq4N/nMfUFf2KZl9puq7sce7EH8sYKjswb+W4BSfyIXBk4wLWyd9D4d5jxJFH1dRp7XqDZqeQsTLIC1FJ7Atw1UiqNJJQxuJkqn6P2sTSZh8DJvWBKJOnxTIVRpTg4RMu1tY+LwiOTW1tG30ZgvXOh0eJl1freH13HW9f38Y3fKPyzc9exc9e3caX4K1/Tw398tWLeAvevLyNl3fg5jrWHAL58r159334r/HXCGpu/HJSsaGQ/aUgzVPlkbd8CWrs+/myP3s0rYunYuDpoV+azkRzE228gsY3quwU1Dc0/XH5WJ56MlKqKi3wjpxoce9psHCGERiS3BJBxsXnh7sefApv/JMvx3/zDoMhvxG6Y2Pw+vpF/Oz2Nr68uo0vrlfxgsl28+DBzjV+GjzAEddstFZgAdbo13wbtwT+qV+D5SXraJk29+Gvi24j4hZ7/S3QiTWDbvl138c3V27W3sQ/fv1N/OlX38Y//vLr+MM3X8YvXt+G/8jhevN9dN/979iB8u4v0XM4tMQnS4sNYM86jfypb5y4ukdljDSJ0KaB9YG/QyBcRVnWBpkpceTTNjrm4hjxQ1zl4zSy0439bLAMUg69ND3X/lK/P4ad81rbrc+KaaPFM+Mcv69Taz4nr3XnbVHb+RWwh2lu9wTvnFLZudnlJvG0/Y5+CUy5H7RJbsq8JwRKZDjlHoaZkvFfilbJ9hpOjanxJlqFvAFp+wJaY42T+5IcC3yeo/kWxHiciqnKqNyS43BZSJFhU+/ScZrb1crPaWhv61g8Ded8y3iJgA6JyKAr/7SPJ+xYfzmfjTLGu8fQ7C6l6YsBHmOWO43a1zqX8qetfsrSbvaZFLOr43nyIZi5quzMXxXU3HvLl9vDA6CBA6CBvWkBQYSA/Wk/B1879pzulLKMAt+Rl7II/2ewJd/8sE0JSCzYB/R8obVkX7PafBe3JeLrPPj5Iv7w9Zv445ur+OWqjzcRcTNErMAaXFFegz6BgDWTa7yHLwO+S+AKUN5ixP1dd2Hw75X0dnnF/MWU5lZrsJwgJmjNYUzGx/1hHzRfIFuCGwo3vKy+XC3jbr2KO+g1ZbZc9U/CcEJ3rcahG4V2zzgO8APYTgieBWJI6rwGumGEPGx46UkqXANC3leNCgLrQQpnWb4bISfpYw4mY2YYY7FEVkFDFfiSa0rtfr6GtNVuAee66bGHNa+kJEu1Hh+NH2mSkvlxZnzHssfLtuw+HYrL4/qWE2RMaQ6p/rZE2WAZdQ61NgdAqQ5S9TBZzowCbeIKxnRQoO/KGtQ1fk8H7pNsbxTVuSdM/JOqFEabDKBK9uyog6RMOppk+U0GNRcAABAASURBVIBXOWIkaSOfzGhcYyD3dMJ7FXgrpN1kQ4xUmuJSCUhp0WgWyHbY5uc/FfynYnY8Z3yPYtZitVjmr3+WLChHaYm91BZgT6Rj79Wk1qn8c3JjOLY/3QJWo0IyB5pMypI5ypQ3uF4YUmb+yGhWzL60CidpCjHzqXEBvGWtUtvwVqYukaScaNoEa3MAC1SSNGyZxFwbCKQ79E8Bk1lq7dcpxl3qcFcFllgMEhfJgAHLMYs16mTHB1Pld3TAuPz2cAIq43LtBR+GDaU+MdF+SGLQpupEZfAJeOQdMBmLEp/NV3xY3F1dx+ub2/BA500e8FzH25fX8ebFKl7fLuP1dQ9KvOSTt/KUlb+8woYDIA6G7jhouFovYrHomcHgsmHImCzNsUE+x1x3zGNah0sGVL3zRSGT/B6KmB6n6RAorAvJNPEyIqX76W4iqVAtFY1vtMksT8EiNA7L0gQGiBUlHINWRpWyIUewULRPkCn1lePEvp7a821W1mDeWfR+yFtjwTq9WpS4Wq7jxWIVL9bruIW/Xpa4LpH/qOA1wSxAGQ9qVqzVPYbwz7Hq/oAKwUUTPW00FMpqij5QL3l0iAVUP2vicvO1QudG7AUxvVou42esk284OPz1Fy/iD1+/it+/fRV/xwHQz2+W8cUi4paDpjUbvYUYvieODd8cbvObLHvf4bejzf0sRW5UYhyzHe2dSsofYKDuCF22Q6C53SlfPxVZ68dxvE0uPdZdXmbgMO5YBD915NKhLz9k6vJ5Hw+u+Vg+UD5T4HO+4VTVHffqRWtgNsen/Dwls52TNiyhx+I7WecjC+2/MXxkt5M7fT8LU83LmWf5Z8yb5w6mggmGP53UidPac1I31zm2GEghP36iG7W/kfu0z4WPj3h1H/VhxoCd8edzKmaXc+wvfvy3fzwIkioLP6+xq3uTwFth7PcoHPwEewProsx/lqAvhcOZyCdkzx6g54uhJQc/4iV7hJ/drOKXr1/Eb764jV+/uI6v1svwz9dfsLZvgz0E8Nc/7mEWtC8Kz7oe3nhQR8/mt7Ch6KFhwwql+d4S0bO/SdF7ZlY/RnOV8jKWoJbHElGOHH0hUahHM8H+rDc+JAWYpAsY91lXFG7Y33n4c8c+/G6xzn+igS5Gx75N+AsnzA+Sc+S9OjA2DRsshGWfLcbn/giTSIq+phqhPmr5TG4QI3zlOWM1iZ2C7Cp9UliSFkSA+SKvvEowMDbGBhul76NQofQBBQgLMEl7FRYOoDECDYDtDzO69+Luuq6g2nPLDcjndeAJsoV1QLcqBDbeK46vIIIpDeqnUmOIs94VCOq6GFgxc6Ag4Zh8WwraEfCTy6rGoib7sgd+KZAyZmn2H4bE/LsqrGdJSr8hNV4cIyYhqfJkxqzJdZzrKAVt/KS1ToozG8us39HFSTI4Ya1zM14XwkoHNAsDz6Gqyf9shgPmgXcho+DViXun5DOIHjXPYTTOQDCqh0A1GkoofZRU27rElZa0nHMMP61x+Gm9jLw6MDzhVv0cmtOCZMRcC++EQpzbi1E97d3uuao5zrMNGnEJiqbfpYzpgWbjTXFA9X4O1B1tBxcQfkgsduQwpFFLfQrGsSPbwdteh7YCPXxLmOBjvKGwrWW08OQPUq09TtTxxJ0r6wvHHYEYA+SB30NBVoi+lLheLOLmahV3N+t4yQfpF+B1Hvqs4+5qGTfrPngvhxYQcbOIuFrBT1jG3S2216u4AfVvJhfBFzrRrtoa44jgUh7TTNrLSMWct+xDRyhvqPJaavw56lgxdJIKDEmVry6SH9mJbzZNPqdVV1dn5e27jxVp5M9qN1QQh/qCbm/XdJjSbj+i+jAvWAeHJcP99xH3eKMjPriunFMOfG7W1/FiteLgZxnrUniI1ZFyI7bggVq2myjUK9+/ix66pLyklcTWVhtYlX5VhYfIYxjmN/nSDAyHdU6RoHs+4QsPmBWLQFzT9hr7JWqxgLo588/R/u7lMv7xq3X88Zvr+Pu3L9jU3cbXbO5eL1hj9GfFIZCbvwX99NdIPfHZahdctEWehz87mB1tVNTtXuVRZLJWMjP7eMAPmOgLcjbZdoe7A5y1/nEVGesshCwfxT5TJ3vQL20Z1+4M4m/XB41Al8/0eOLq0c9B8VzK+Yrc2ORcR0x8PHE1e826M/OdctqIZ17duX4+4qt7LIYTuviAyzV/UXWeZRfZfbCRA3Mp3rcx1hTP6db37sSYVlmMa6hAL0PgK/LyiVrx1HM1zX+IrNDIZwbn4FmgC4+lbhr/+ICrMN8xosSpy5hTnupxnuE9zNnxWS0MpcNIFAqo0yciEiXuKdeGtXe5HkvuTd0nLDz8efcuFuPhj//Nu4c/v379Kn779ov4FftV/93BO9z4i58VHtsB0BUyfRQOB5KiQ8RxUwnOSdjJFKKZa6JexKNdLXxo7kZK7P0clg7lk47BIEUQe26s2AsZ04I91ZIx6n0BRVZ3mdWHe6sVRld07maxDP8s7Iq+LPotfdUboE7c30f+CRx7QBrIymj2FB9ZIFO+YR4H6u2yTIvwU0waIP8YSVcNB/6O4mm6wuwlb6VkIiWL7HPky/sotgeNnWitVtoQHMmn4oyxhmgi6jb2BNVyDk0GPgfrHA/MYIVyMbeVV1bBmE894F1yVvPQrlnXLmU7zhV1U4KxMlEtW45itMmWLDbVSHVTxTXXfBhq/0dJtcSwlZOSIWrLJW0QWX3GV4ltz4QTmwxZtcqeZP1WRpUp6yMkjeUkmWUMcKmjoC0ESU33/uUE7xp+md2XEqvFIhbLwn0TCe+t9qSo92QcXW1UbWHIdahBMRNVLLeHsn3piKvK5jU7fGRxUKShgedCsL6qnHWSMsYLmgE1ikF6b2UpstnjoDY3ylFNaS/CAykNG52sJqZpjulkMGNw3VME2Q88O0HHwOJ8shnrCSqS6D3mKYc+kuqUlVyotVLNW9UdPnfWJ0xlOzL9J5Q7wgTO2oliZlk5dtrWRcN05gOdyUFO0uIjYPQ0kk6P8gTXEfceKiKXyHJR4ppPi5urdby6uY0vXtzGmxfreHm7zJ+Prkqw8ImXD4sB+M1B/uIDn94kOVDw3hRitejjig+d1XoRYsEHVZy5MjR0DyntITc13WO8upK9qXNlz6ynXDoBhlAZCTW2UTFQFxXCmsNg0/jeImUJ6wJSNfKF0sOkXlhJ6kMmPzwRyKfMjKqSFlPyTSb1wYpQPVVzqKUNuaEhPKMYvt/E5t1fEsHp9YqH1t3tdby8uooXzkV+GxKsxgFIgw1QRN8XsIi+VJRpzZbg84UBJQD3CYLh2mbtJRUbmPUePr1JeyLvY4stTPT0oadOoZDAnfEXqNYr5LcobsBrqn67KvHbN4v4w9e38btv/h/2/kTNkeNY04QtIoDcaiVF8Ujq093n/2eeuf+b65FYCQTmfc3cIwJIZFUmq0qkdAj657abr7ECWfwx/ueP7+LPb3dRN3aHGA/+Odgn6IHcgGQjOYaGoK0T/CnpyIudMT1mdrE6TEsZkpupL+CEA491jFdLxtrwxjrQZvweP/TT/m5hVweqZ7HZB90nLj6Zz9wNF+Y/xFfOwMB5KJ75DNhyviPyoan4Cf55sLxxFRHX41zH4AM1boB+FvQJ71eXgbgton0+29aX+vKN7HZluOjfIm/biMhfKLy0z7UQ8arPgPdrECzaS/uz+DFWD3UxJM9+2o7zK/nKS5II9tzYEMtn6ccYr5rPJ3Hx3/SznbdnpmBgX8Q3/AzP5Ms1ich11GXgyjvEI2s+I875J9vDjD3qc0JbqC9qjsgHTAfujY/cw/iyIfjCZ+Ab+elwCL8Ees94/4N7mv/9/n38/374EP/r45v4280+Pk5j3EWEv2TeHSP2gDuTvCvx18vj8TG8d524qVEvxvQfaXVk5wcURRYthdkNnLrXV3Qh8mGK0HmB2qAXKKqJvK/jdoPZ4nYL9eIL4/0iqiyISa1GvA0v/hjeT5loJJH6CcMN8CWQvwB/yz2gvwRSVj9kD8jIXLfeLBOAlsigBVE9WHQytOGzzAkvwzsyJbprxT+rKZCTKTDm0j9TG0x+x1JA0Q0LhXFiyZOdtEKFJ8mLGVg3Hm1ihDoXzgnGdFnGu+0AbVa649Jsc17CzLyF9ktZ3Qpa3jp0HgfbstvB/bGU5iUJzE/KJjR9lHWSis5LReqolnZQImZsDkhBHZQiF66JfIKKsvgnb4VnxiddK/ufzjme2jNau34JVQm6HrbCYPQRsEsTykJdp/ILUFJSNGe23BWppWqyRHudV6oJY/Bg77NDED4dfokj5xut/t+/bm7H/AXQnqXEI0T6m2xhFiFWBzKgXtqCz4FmzCsq4tzqGQu/zX+ZRbNY9ezlVTjjGGru8yUvVveKgF3Vy4DVMqYi1Y1M0hQ2nJNLaKfNBDFLYeSFgAhoqMK6LZcniVmnEcdLqAenRESekOagdVGnR2ML4W8kmk17oVaL3OQgtOwwLtqBwfnv0Ygy0Ets2xg0ZUq9ljFPOGZMW+qZDXKdVALpJdKXSvctUF0tJ05cCzhqTyCP3q23iZCHhuooy4vvSLwP3/dcON893Mdb8O7NTby5n+KBDb9jrvMCSb/1dTaV6zIdPErPIJg1cWy0ZnqkPcJ56z6VfkRxUeyaSLXMFqmcqrvwW9NzPG7pH3kZr1h5/Vdaa546Kgox+k6GR4zyjlQ/dAyC4edBoq9Os/nRB0heJaOcE8YJB2wekQ600yiJKDqlbpvffZYyrmc+yOeFNURhK5DIOwxukkZumGzRi96dL+Hyf124j/v9Pm451vb0eYkh0JuioN/jgpKsEzZjR0CxZp+MjKOEuPTLWywzb4HbRckQcqnWs9M9wi1C/hII/kcc//Zmz83dffxfP7+L/+0/5vj+Pvx3ge45ive8nfeXQHvG683exKT1lRvIYzlR2VQhf8fEfI/5MgjTWRkYxxZx5WO+K+ozVW+bdGf6340w0pMNhmc66jgG/SK4cd8AnfotTDFwTHTEH5/f1QwMm7W55HPtNmuqHH7UfSZu5DzZ4V4w5LUwrsN2h8+091vY4uKz9NXOJiIfcgf4lyM4/7wO8cqPx27Qp5diwDfHBjUm+S+s//Ar1ir4DLQxRDw5p0T7DBd544/P62eAtXsuaGD+4xt+hs/ky3XmujxwnznmlTfSe4CPzcfr6gnLjC6fG+m/jywJ7mlOXO+D6/w0f8qXPw/E/7jbxf94uIv//48f4n/yZeXf7m/jIzcRfkF0T6Jbbla8LxC+8Ali7IP3OxPtjEC6x3dHoyPtey+M+rzoyLku2JfnhpdJdCMdaYYedClVKasvqWplpiwEDnQ7NWVkHhsTxc70ujR2c4IdMcjD8jJo5kVY5J0Zt/NxxwDfcq/vL4EeuC/0y8HdGC2H7RgVeWyiDj9qbaUoGpjsG+yB4fAYkX05IfeSPLYuExL6+UzXdZc0fVBK13Ez/KZLPXwvM50QTpR7QzAvAAAQAElEQVS0oBVPipxj8Hll5EtNr1XqEtrpEClSrK5So6POvjKN2GbSC/pBDAV5w4c7qtBnMXKfuBKFeZ4yhmQ1LBJnHhQz7VVj5FQmX4CZ/YiYZfFFWvneJnF0WD3mLJ1fU8/VIoPVljBGEMHo6F9qsysZpx4VIXBVEOm/M1py1fajuLIX7xjkZsaSFCOFeKXCpVzaXlc76QMr1SK1fwyIXGWwj7bTp0xZ3+oDPq0PpWO+TNIFaI0fhqLJCHXHT3xVT7JpHOPh5jYedrdxs9uTbcwVHvF39BPU8xSEPvXaTPJMsp2VTagXKbyoSu+sqsXtuBz3NoluouvoPmvrmOkl+zCy58or9O29TEqCjMMAm2NKSnWpx4X5oMa2OPog6iJ1OH4P/AX4VxSdkBcmgEr0O/CqK3l1c4QNw16UPiGRN1RpZBf0uJSfqZw4D7LMS4AU0iaLZUVQ58P4CX4B+U4NA7QX7QafchbQ0jVKjGweJMrMiykBm4UFycXY0hpHz7+lztdW7jxdyxa3VFsYkO1UVX0prXwQJbX1fXtJ8P7hPvzTrTdcJR7uR17clL8nKeH4jPGCsWNcOxZ2FOORl0BC/9xC4Udf7V4dmFFU2IjTS8zZx7Js+7/wMK4BhN4S3opysVPqU2ZzS+ecU0ZH4yXDl3P6RrOHF3Qwg0WXfvaH4K6HTTty5qOaaUtX2xIOA/WSf0bRZWn5mlfO/pCUedDWccCUPFPkcRPkyIS0pZ5pxqOXCWtHejL/5P30SwRvrf2Z83tOWO/v7+P9m7t4yBc/YwaTvtKmREVydea33flxdplJhs1OCfoQ3kJwApz2t7En37gfIyZATzIed1ItuTsf2Kdpj3W0CU8NCe0os1QWPFHK36P1Bm5HX+4eI/w10H+9ifi/f7yP//rzu/jL29v4uIu452bQG8E7Wr0huzd69RJozFUeyPPIAfzIGA6MYWbOT7tdnDiJ1/qP9fA2RtGIvPExToz0fSQmAa9ORPt4rJ/YoP3G40T/F9An3Yae+wWUuzVCSJKxG+pXes+BiGvFfj6LJ32Za/wXeob8JPUJzTLGOTinFezyiTXowG0p1/wvdToPrNo1BPqvR/yTPh4N3wrPdfml+WNZ12BtnqLZ4/wzIHbAnpXtfj4z/ArBXNuwbJM9uNVtef1fi238S/nPtbHmYPO76VMxLfP8udhuy5CM7TmepzknFfDquse+hJpcv6JzngeTZz16v78lzXMLuTu17YHjXASf3pb2oelfRuNFH9t7keO/sJNz+Fz3Byc2vt1nuJLPOR7mSEtel+U7IpY9lteUiDoi2BN1neZ+iWvvjNbrbL38OcTucOC6P8cHbP9xdx//+4f38f/8/DF8+fOeWG4T6t8ylOce5R7Axsw3+cfHx/DfSBzHfYx5TzJxyZ1oeQy4RPZ2Ob3O2CxTxDTKtC+8kv26yjZahspcguP1+ScpYy/q3PiISRBFqbypkQ+Oi5djuAfTQlen9udsEeZmJqEzY438v4Q9MCdvb3iovd3HHTfzN1OwFtgj8CkKi0BtAkiVVXBm6hmNHrZ7INv3ul6+6GFyLEe8gRo43Z7i0oBHV5FmGXLXSU/csAq/oJ/pQzlpkYNSMpZuU3JuUk7f5mM7yvjSxeB2kz2izfmWOnvSc2QeYrfaPj5tpMNqDhaIa+8RzEC6apTWDGuc3HW9ecu6qVk/JW1CPqEe2J76Ar10oPQOrsaKA1NZfOppW+dMAg/diEiUnNCy1UZBtxSN3bbSxQxT+VY/5Q7MWZSTiYiF0lf5buuUbquuZ5fknlaLryYFkEsP7Spph78AMuGOg+ru9rb+ioVHGUSOp+4ltVMmKVStXk56Ad0vVF00ovep0z62JcxpA/pWHEIxZ7XxKvRbAFN6956ou8JLv0uZsOzGSu2N6KvPpsqDHTedTHCyAsq6SgtsPZiZXbcAv4Ox5oE3NoHfCb2AYHGwHYiMRj+43GlkTra6pV8TF6JOLIpMa5wnEZpLw8wSdz4VVMoCNsspa5ptyiRZYegUtvdlYOcM502n9SXVemLt3v3k0uWVZtO2Q3tj8J88J5/yII6Lxci8eU275eWP3wS8udnF7RThy4M76A3OXCPihgfPHTzXCTMBRoOdMLS0RB5zMQsl52zCZnuuuvxq9YDKucYvKfGw5YArGRexePuLGSFdz2jZDJhpr+zozKPfVqecwL5QeVH5eVcQ/WKSuczTQQwshcFTZ1EH9FWGpSt9zDnpyOTWCFd29TlypwJtGpdKHwUOjWYzH21SUqfIuFjaSMDHkRubx0+8sJtZvzEv6v6894FFu5kmbgbGWjcST8AejItGaSLLhEVwhot9zNwkRUIdpsUf3hDIolIW6jqUO5quZ2piku7S6Y4JcD/dch7wZs7/e9g7PB/AR77C+uub2/ivP72J//Xju/jb+4f4sIu44xvCnb8GYl/njSYzNwQfcnnceJyexjFOfAs002nXGRMOF6V34jM08xJ2og3LKXkqNoE83EWxpZeh5z5LYF9QaLuG2l3b/MHNXATDvIqBfAPmLRAp2xyXPOYvFMeec02odHFHlk87E+a8FdS+DNu+/np+ynn59fHxovj4hp/n+vrSJgZezHffXHfX/gyeTK5j9T/ycmNF3S4cSfsUtvcaPJfruRz6Pzcnz+qZg+fyPae3ndfi2faZqS/ZRg7W55CxrBkuEVyLX45g3V6HE1eBOjaPfKH2dH1fOyfX/IeIq8eR4xs2a9VjB/q01ct32zXqeSY4z0T71Hg8CRX6vs728LE/kF9VBl4ZfA1i+6F7nje/NbZNXPIDk/B6BHvjOuKZz8iNi1t34hrp10A554xXd9dL9sgen4H0gPMj1/SATtzDcOmO4Poen/4RN3zp84F71b++fYj/ev8m/pMvuPz3ft6T7A2J7vjSaG87wBssn0kYZgRJ5mSm4LsgvCn4s71iPE6JfPp/VD8SCrwPYo1nbpTTdcKGL/WmjBv+JaxJ8EtiRX9IYX6BJWgyiZW6J/DQ1NigvbFJRubbQ8DspC4dtSNSVu/9uy9/3t7v4u3dbTzwgMsw8ZrDf97hxL2Uz0PmQZkzFwrMKx7Rv8VDVNtgT2a+FJqZP7wxmqOjKTUkuj4pGYja1LRa6fANBEqXYXuhCdoLQDR2apqBSQdprTrbiDGMqbWaXXgYPSC0GwnV2tR3dLtUXOq73JdFWT/lji5Luz2XSQeU6gTsWVHnmM6UTShb9Vu+qR3CGWoG8LMtgaPzZkzPXTw+zQZhHkuWvwZjVr27qyT1QqmoNude2nMq69FRtmCV7G/vV1orCex5jD6aFsjgZZG9ROpJsdWrE+qktQnIzPNH/t+/UEwckHd8cXzHF8e3nEd2OI4NHkuwHA9Zct77CM3ZUVY8+/zDbsvqt9UWb4hQ8hz5nK96fUTn3cvVthmO9K9DL3t6ZITSkvU15oCnL8vl1XUoJ0jX23AuOKlKxjhxBj+RS+jQL2jJq4c5EXxkgv35oP8+iLwnavXGGZMbFF9CKGN2stu0L8gNwwDwpeBXvsUTit1NJWb41FP1/ElxQ0UseTb8Cf6UMZUTMctMnaDKeCoKJyEMFoXMpmDLE1mKX2smgUnuE/tyumY44+jLmdyFsTHS+UivZvoy583hLTv5jovpm7td3N9OvDgIXiBEoOLFT+SvSsag/1QUr6HEIqOz6yPjrJmZmTiBAYIAc1nIgI2SBkLTTblA3+ifr6GXl4LIZSMExhjBIOrkhO4Jj2s+4BuLPTcrOlhcaUMewTwCJbmOvPjJ7sBDtesn5AW8BdaQxLnMhbwpzNuRjgRRtHYx21Ghfgt1glNQ1DcsSu4VaXkyNIRjrgUMuQ7hN1w3aO640t3tJ9ZyF377dc+076KtWbaOQEFNTUmGiqu/GY+c4KRGuFOkCVzwflImNAJypVR/6Vam0EFfYbpnwTdaO25A3uHwBmd/4bMn2JdAP/IS6L/+9C7+rz9/iP/104f4E3v3DTeK/jmY/y6Afw42sQHcmwPNDzQ+jBP7fccLoNFtu6z1Kb7mQ+e+Jvy5WNNu8ZzfM/pBvfHS3xDr+flaJ8Z8COyWYQzkKV77ObGar8Fr8/8r+LuHTxzXKy577blDXOr/kH/bGWDTR8fzPalj43n7t7d8372S42HYT+g3Gwgn/cwlFcG5JfKT50aOFalIJdWWR/xNisfxb9GwY3+yFq4PnUnbBUWkOK/XgOmi9Bxej7lMh39+5T2jel1PtJUPNVAeHUL+OB7C/wZeCPq/fp/iSNwhf/3jvxH488NN/K/37+I/P97F3+728ScSvQP3bN3bOWLnSxyBjDryhQ/3RAGO3OekTpvAny0RNBgjjsKAIy9/jhyfj/ibShgXU1iSDeyNOSOm7TgzjEgJknBPYji3WyirVFd0KPlpPdNVwT0qDeivz0gfR5JlZFdybQwwAfUdJIhHnr18geP/yOX9/T4+8qXa2/ubuCOPN0cnXrYdfuGe8he/WGTk3swS6DU9n9dQyZ9sfANf5PgF6oH7r5kXeMqGPgdSMhAS0OfyYWwwxqUNU5aReosmRvuCcmbspGCkM89gxwr1JplcSxhjGxEouWwjqzgSp2wswZEhRKdMG9L5iYwhy4jF6HOwLGktOsEXZtrriMbHhA1kO6yJz8BPQCtpl5K0+Jo2RLvNMk/QFTRaY8FB//SGVx/Mw8y4w8mAyuvTEejKllE8W0AxUuhBZqCa4AsI8OHhI5u8zJm/gspEny+Fzku7DNWfEwHLV+13VdIx29Il+2p/ExhbWW1N0UjPp1g+jA2h8yf4EyepI44zzx8D3dozT7z7qRZ0BBPANcvRTeOoWcpUUPWpVl0DaAGLoZzUdqBhDeerqD1Y9ZKPPtr71MJzyF2aTAnWfXFk38UCozG3kv3g4M5nTvsp2Jv6zy2mUzqZUbgnZZqivhVok5DJMNGvZbGSx0DxHJOdrYlmCCjZ/6nLgRi7wSH5kfkUAb0A8ZRV/+zmuYjLvOgItn9beILDnH1KyhbADWckGUDJNstX6cycNryDUG5CcppStNL718ETnDBLg4kae05YEJp1Iw/pM3ORm+lLxH4MXvRM8eZmjIf7Ke6h+eJnjx4bLztjJ+UAgDiERO4FN0dvqE9ajnZGKyBXy5QTZIhmt7tnqpmDSJ2RIp1avn4xUP8i4GReSMtANoTM3ymNwy722l9H9qXz2oBDxlz4ol7i5DEvcjA5lzrlJ1BBYCPEO8P0M3XucYGMA1OD1oIgwRsLRZkr8fHAHoXyzZjr97DfxxvOWG9Y4HsukHtWbU/MJAixJRFXPtz/lBYHb8YIDQ6lghaWT0IqRspozcck2dsVj4R1HOEF+46gkZPrmF+zzcR3kIekpi7MuUezz9Mxf859i313fISfw595/4TjX9/teQF0H3/7+CZ+fnsXf2L/+mshXwLtPv09dtyAoGKPB9e8kfNTnWdOwYc9HfQM7leXwUjySEU0XvXXwFwrJsN8FwAAEABJREFURnpZGOAStnOJboNaYvNZc0Ue98FnwOk1CD7O20uB+5XCZkntmP3Ifo3Bi7ngM4HvX17a/9+D38tno89rj5jZ68XXdan4P+rf0Qy47+lOHgPQbRm0bdBt+nb+vx19xYAHzm2x+Xxp3pxv3fV7DYw5cSf8NTCHuHacnrheavveyHMdpxD7cAYanunDJezXmd+12KbjxiQEl32u98FLnMjVGchtMdfMHOJeLeE45xNDhL/8GXAauI5P4IFr3p8ebuIvH9/G395/iL99eBM/3+zjA5cOfynsy58bEu1oYQTeuwbUhlGH9zFBDlXqRx6EpQmN6RT0F7SyqEbUooLLilzM03p6qnpWYxurUUmsmiecyTfwns2Ijif+qTi7YY89Y9+BNFE5F3fM5cPdbbzhRdAt94979SQdoSxRcJsX0pTVXQPzO4J8cIBScnpz2gz8DDRdS5k6+pF0U62qMZd1NU3Z3CrLTdmPEbLGsaaYUmZ63OeIlBGULZnMNjr0Eqlxp64i31GaafE1d0fZrH2+kFYbM97e43e/S6qn+aXuZfmO1FEdMwd5eSLPX23ogD4L/GXOLqcdIdcWmnKrLsTqLDb1AjZ1C49CvgOx7CgoXUxqNTOv6kXJ1AjZl2RrRVBxbjDV2KgaHCjdFzaLFrEItJELj0K9gM08Wyp/Sl/bAZl4ZhuPC9wVHeFnpmp+TLFLg4LSnHx+SqDSDrkoJPClR/Ymd0EeXyzlQnNfGCxaNFEtwn42NNsl0TeHZZ+aUV2Bg4Fez4kypp7KmYek8pLaleM00c0p+6HTJr3iU/QkWjovvYatzyXPcFU10E0WIF8QoOm5ll6h2xbtKTfmhHAdMzfQOs110iOhEiSbp8lknYi6EGrFl3zXy/n0GGOOTFKhmfer5CsNOzZ3km3Z5okGBvwmurPfRdxyhbxveED2/7yUf/qFHXHZNyNxqIik0N/clNIGtF8oE3bA2bdfZ1GQldockLWgKMuqgnN2X44MyLVz7KarrM9nIEI3SdLy54SKxhzKsGnrtOvTxqTUS6wWg1Pqk7Z2UWQMFWzmWignAlK4XOjLn9BW8MLOEceawKs1B7rD44FxcqJCt+Nqe8fLn/ubXdztx7hlvl3HwkhsJGqzRX6WdV0YrBMmAXGPC84RkUCna+4J+iBFRRBefQCMAAWFvuIDgwt2ByBIMEILQZ/mBvmCe5Sgpj/GDv97FHdA+oYc/mOPP9/v4z+5Efyf79/EX94/RP/HoafDP+KGN/i33FDeMA8TcUwU3w7RJ/hpHPMlxAn+15SBoAXmEhsd7FIGRvGrYM4xgvAFA/KAagvE2Pqk3Kqh0S0ZdCaP5MXoa/pCejmvnnsiP2POe/ZrDPipIV79ObEnXh2UAe6B3z+cs5cgh/SkmrmGPVH+yyr+3Tru/s9j2WPgDBNDfQ7BsTK+AvFv+3HuvjS4gZObiPZxzlHl/DXVb0M49eT92Ib2jnjeLGDsyn8CrTYjzxnFe/4AdOOyr8ov7ZK5nHcuw3ypM3ILwf4lZ72Nob0RkGzGYebaIjznDfATXxSNfKk1HX6J28Mh3nMj89PDXfyPt+/ir+/u4y9c+3/YR7wh3j8bF3v4CXD7Qz0Gl/6krvtMlU2jgaUFmS3ojIZUyUf69HtWY8tctnSjUhKwZ2U6kyrXhepMzPxnmmuCLV3DNd/rOqOZStZitSvfMWkPt7t4uNvHLQ8IPBowXHrFPVz+SRn3m0MLMUdjr5CROD0KJRV/xXlR0dLCBxmUt9gYa126wtTJy3SkYq1QU1Y5Oe9JbaHWRm7FhMfEHYY0oIjcjxkhkFLXeWVR8eszQOmUj7zWLLr4bF7WqNP3bFFsGvQ2pEI//T1WCtX/ru+0fMrW937aWEe1LGv47Fw5Wk3QqtO74enk5Ro068ITbuoFKTenLe/6qlYnDmSodgmlf/UrKDwccL5FoQPw+YiBuvoO04o5RBPJRh5ClPvxKy+63wmhA/asdJ+RNR85EJKSDzFG+pGLn60gUGitVPgYewZ0jvd4trg0x9qqMpytkJusv8zFGvJSIW9O+S0udVu58+bPGPrRdSlTzfQ6QQeSouPQsw771v3N0VFGRtz6r0xqCUqIQR2IWdr2Yspew2XoWWVeFdLcBAgLj2LZRF0PtegjpQPLRQ73OgBgMi4pY8AZNpZfIiF70TsR3DeMcubbVH0SOsWd/OYjAcXY1BFTs4At+W9PSWtTLC/7isEc+QbFzti3Pbv4djfGHZDe7qe4Q3fD1fMGhxuCMfHQHbkXRvoe7gb0WTiiVJG2xKwJTG+FLe8uUXcO4+lZ9vHcciGRSt+OblXe8l3eUvma515XROqp7P+CNF3ra9v2F/75qyVmd/vSxxS45Zh6i0lRLnsJJ8Tm09adJrY6XKqohOt70/VDZJbnxMxN0fzpkSSPyMF67grTGHvWcxeReqaw0TFQw0ObDbKW1bH6N5G6gS6mX+tS8q7fCi0dmjsvvZTVdfTMWx/6zc3ICNQKuhH+Q4Vs0dixaHbVffqeAf3nx9v4r5/fxP/+8WP89HCT/4v4G24cb9jzt4zEf9NqBw1eCJ3QDRGx2+3bL08QXltGAhrMhZQl+aZnkq/rtvbP8AM2810iSDww5jNkS1UNkC0Qz8oQJKbEd//MnGdX2NxA2/Ytrnwc7xV1Vz1LPQ+/Bs8m+lc2cCj1Obg2DG2l9yj6V0P1vNfD9joUL/045pf6/jq/5/b167JNvJyIzyL++Cwz8LlzxqUt14fz3sA5KH7jz+mz7XMwe636rM+3NVZ/ertFPWcIW9Je977r+fylcg6FlAPwPlIMPs2Q2D/9MjemmL2XYn1O8cj+P7JK3NNwrR55+bM7fIo7Hp8/7Hbx0909L3/exV/e3MafbiP8E/Ebco2PkWcGUhCLgpIvfxaFDMpWtncdTRUZqBvX19TJT9wDIcwblN8IERg+UyZs1ZYZEChy14CJebB+ipwf1Nfi1EWO3tYKpSMA/RHMCWXHY4/mcJjcSqlI3nv/h9t9vL2/5z5yzz3kLlw3X6zZMWmuH2mGDbTZ3gGdhceDYHLAGDONJFKhFR08rRO24TMouGcYG+T1X2FfOwgOYbt6mI+0srSrycVDpP3SO2bkXjLQaiYNdMIgIEjU3NkqgyNzF7mZUGc+ckvVN8xQEUlpvz1QH9zXNN1z+gJDoKZd8lHK5grTJjLumhdoL9AuRnncfARZgWLRw1uUC9S+VEEJl+3Obb5nJmfRndkRtNFkXz9D5hzflDn0wAWeSUKfMk7bfOpmnIS86HZ54ZqSxFLjQdl9klJR0o6pPwbJJrQl06qez4C0ZcWaNKr+1Hw7OdFH+TmrkX6wLxQY/8Ta3/AssuO5ClGPSuZaCBOWduEMFaVeokrMttDxYusIPwty+++MBXwkj2vmpinYXtIXn05jJA9Fe29PKnALmsDEeBByXpC0FY5Lf1EzZmv34MjeExNUufS9rtiS5rbu2QUNqtv5XZYTwPkAUvnFynSCWAh7qvLAO0FLOw6KXA5M3Ql+KSoEihk/CN/+ByeXyEEbI6eL/IpaeOUTRsE6VAxJUK08gn4CE2Xk4gVphUxwOGVdWU44z8Ak8uZ/KUjzhdIPxIn08oyQtpY/s0Prn+Dsd2Pc8bbnXsjvIna4Q8KLAKr15U9rcUxaeWcWfWZOHZnUNUlzVnqKFDYmdaLp2VrGd6lozybVKspSiUZHkFAuL3MWlEvPuHtY9rPsZSvek5qyKJ4JyBhpYc5xVi5PzwnO3tJ8oUP3KPSnfA7Eu7ai25OqF2wBwuuIgmcKkjcH5izyLFmd5Oiqx7fZzSlGjK6TNLg5OvCiQ+cbXmh44b7fe+Gecv2qY/MyAxmHVDSbe1LRJB5R55VFwG3LZ2IHkL3FKIU8W75kvxZog11Pf2BdlZEL6/R4jPGXXyL/D2Gkfo/tJzbwXz/exP/4+CZ/CfTj3S4euFsZD3+P+PR/+Pbx78zJHDt19H/mZZDzOhD7VYVuDg05cc8mo6O0a5ufR5ydQ6J97GeC/p/Hl0Paij2ru75TJgL7S/uy9SPs1YWJyUnpdJNAFcdXapJP7o/q18zAM/Pnmm/TKf/rYeJ4WLEdz0v5GvOaY2DffWvEN8kZy8fz/hZ5GC3WlzP93PRi+k3G8X3m+tqoHdc1vTptHc7fYBXnH+3nmldInB5feu+29XtFC+lqH78raGVgbkS0j+019pww5ryMnWu/KA08RI0xciyPAUn/E3Wm45rmv7sR+fJnxjzHxJdb06df4gb6Br8fdrv46e42fvbFz/0U7/cRN+hHEoyPVNwLeR+EainTwn2BoUs0Wv3a8oRtxc6/OC/x3iVBlinz3jFv+lReRY9YjRWzytc4ZiDb6PTIcVyou4XepvYlnntJ5zw94B2f9/4+Azzc7sJfk9+Mu3wJ5Dz7hDjSii+CdkzYCKJ/TAwOyAdyiRmKe6WHwUyNw7akcua5TGwNxZ8gn8O6aDjaHwcB67kz2HOwZ8XmVDin8n22Z3qmPPuPu0zMFkhZ55YzmNNCDomIleomjJGKLe+9ft77Y1C/BSrNZ/ku7fr4bzap17nnSn2rtC2AyenvVJ/GNzbbk78GXJt9GTxuTAq1pdulymLO+ZFbsbUH65OyFaAsh2yOh8VIHeFSO5BjUEaRvFR5A1hdC9i3skpVxnb9qTHq7ZOQF75okM50SL+RjbTb7Xhu2Mc4gmA+dMgcdrgE3G1K7UIVylr7RHkLoj2ktqpNrEcabTWreWbaljbVQlJPP1WYUyqKNw/tMwHGLuA5yj7rJ51ZO/2FukAuam0/CvMzfdCanbcBN6phyWel9EqYUZyFrQrGg4XklBMtn1QkH8uLnhMemKjn1MF0ETrX5iNG/RbGORGa8NqaiAvi0NKeJzhx5tCEz17wibXPulYb5ET4HI85x7DNaz/Vr7DXK2immczMkrJJ9rsx9jws++ufO870d/tgcwNG5q8kdiEfLPMKVEsZF86TARKFIwNtMmSBXQo+ND2TDbJoZ85g2bdFKbNFuVbGiCjxm9W2ZLL+YlH+Et1HvX1dwAjz4gZlFzzZC8Y9AW/fPSYu9V4s1dmGSD4rpcI6BxoE+iSu8xw7crOkXKzHeLjdxy1z7RrSPRz1Aek/5yFtPgwvLlt/Ml3Eae24MNGP2kHq9ZF2KHd0nVSdVLB3gs2Zeer4UKuHpzTH6D/2eIvyjvG95w29fw72l3f38R/v7+Ont3fxlruWHd8e5gsgbhD3yPvxyE3oIWb0J898xH9NGejfFvGVnyEXjgFt6GDOkUpAtkX/tG+VjU+9MVs02/cmQ85LMNcron0G+wNv/+SliK8uAzs648n3Uhr/pp8+/j485XzZx55nKZr6CP0DwfXn24Op/UaFy/STTGzxJ7rvo/j97o/nzhO115kNJ0nAXvqmrG2DjMM3i/pkXlERY96X4iWZBw7Wc8R3/zgPwoaG1n5IGV/wGRIj5/IxUIMx+VBrqi8AABAASURBVAHhixgj/ako+zjxUH4ibkYvfPFzgseLnN6jcE8zH8L/AcSea/RbroM/7nbx88Ob+A+u6T+/uQn/FMw/Bd/PESP3P8F1fAr4lof0SK3oA6tJwK5FhYFC/hJNf6leE7yUoxPNdbmPpM9NxQjr/sb74tKtx+CqK4v1al3PYqU/5pntEcEWV9Q3/cqYWnvqyMT8+aWaeg2O9WYa444vFB+Y93voDSekiY6PB+ZYkEg/1Ew1HOVEghMJ/LI5gYwbmrxLRtoUDD6vJfAwdmN9MUua8qX9sDMlXa9ZS/ebRkcu7fEll8SM5ByW1NdF78KMtdtKs/ps9Wc/gsCx2zpFRalstr/o7QAWi1vkDCj1E7BZ5DuYSp5H6A8KCouVLlTcMaPI8TNXLCU6FAYkiHmiQdFsch29xyn3FAjJ0lkpYkYWT4MoahdQo6Rgh6e2Zf/cC5fzohO7q5QK5W9duqrLUrzptrK+K2wpeNGIL13Sr/zLI0qg1jLzrD0zl/Ccr0b21o5jwecsthEJKJio2XYmAwpA9QpyLDp/POHxuvpiCm5hk1gZ1ymHWbiHOtRvoW+HereNOONxmFlsoV6ggpSnPEvGjrZf7sKcBeyMkpJ2pHOqVH7F4UCpUZmXE4oG2k2v5HGYWcwtAvl5ZABVlaU2GULm3lBWzVJIn6zwiFxwX5ooZBymXBaouhPVJdJktYGxgl1ROTPuCH9ERUZ8qZExXBRMjJYZvdCXqPXL0KP8NzXKbd83luxHtznPbmIxjfu4ZScneGjeubkJ9IFacKqgr0YA15NB1+LilEUJ0DaFOTcioAVdUk9FWfTFM0MwpNTtiU0lHhCc0tpYiGWjVXw1XhqvXyV3bYtzdJ6oPGC0X4NHUtmxchz40kcg1WgcOHCMHpQryL44weOdPjbdtg0zjoEFIT789QpUnT9L9GLtC71b1pKCH2tnLO72ycPbLzZUma5DWShLxZZXFrYjXZAKPTu0qOxQ7ui6La2TYQ25830fSbfYc39HO4zlyJ2NWW7Yw/7S6X4/Rt4I0pT/+ONbjD+/u43//OFd/O3jh3h/t4v9/ClOn/5fnoU/xc04ByF8o/UYj5/+T57kc7LidZ+BI2RF5J+SDbQdfIbFFv+8D23b/iXoSvZhoP56jNygvxw0ucyLbSt/DwxcQV+GoP+/L8R3+pzPt2sWOfbcD2PEH/Q7zAEpv0XJ8/e3SPRrc/zO90c/x10Ob0AhIMHJHsR6/skxjXkMDBELjcsP14eK5cr0WX4TOMK/EPYd79cVc78u4tXeQz+H0pZ9TEQwT+M6h1GfgZPHGLHqEdL/WYrBTQ1mYmdpwwmTqGvwHL5k8H/csOf+5vZwiDvwAd8/393G/3z/Lv72/k38DO+XPX7x470VNwcxsVajN6/e7MCHH24ZJJegyVSxwknpUiT034BbDPKWyZgOXSpwyZDiueQdVyGNrZq9OWy8pB6m5QQ3OBDzFJY7QLRrKa9lxrhT9P5pCm6NGt9tRQ+EVr6SkyeJ97LH4yGHnpb8RQBWimP1fvItXyi+vb2JeybDl0Bj/pz9iDtO3n9CRvKPZHEPBGuFSD8i/JLUF0En/J4gPfQkFYQ0Gw2Ki9Ltl/TCbcnR/dJOB/PFRwpV0aUzX7WMyt0j+8Smcs05Idacd12tI88KZCgelxeUI/O27rDzuTC3KaTnqH1ROgaXOfQkvoudqu58WxtVvc3KQVzm6I56dN77cO0NGcDYeStRc3hknQV2bYaCDcuzsTY0lD6xxdJGLgy0tT9DtQV6qbCvQps0gSHbh2bORpNQUVJtpZ+UXtCzKqmD1S9tMsCZRe0pJQ4YfD4bUIzTyNYG8FnwrV5PiBM2CH237sCFDGOK8sm0qu+1rpcKzVJR/S1u1dvDwrLbGIzHmROt95ew5pILdiyUHJRqEpHLAX2XKVSLVau5bENdjtQJM1ECrY6Qq+VztiVApy3olmLZi/PlzsyGwVQDQN3bLz/UTQfHPCl0yzOUBDVc64zCkTjqE8jCyRw38kW+bNF6ssI4sxlkC9YoKQP63C0cjMlHoBlfiGCI9kcQ2IvpO7rugk7jGNNujH3DDqoMqV//jMekLuKYW4KEDM71DD4zY82jQrVyRz8RMP+Yci4Io6PVR+MO+qI0V14/lBMZkb6IVfCT0SItlFQZV43a18Jom7gKjJmP6sze9AeOWkysAQr4nKZGN9ODkSEd1xNnjh9t5oSmTCIK0tNypifIC3V6sTjjODHHR066es1xs9vFw91N3N3fxG6/Zx/FguAoHgkU8rBPyoRGQCgzEZWXVpLf0uAWQ5nR1RwQsRazrJhHXtpscZHNm5UjusLIVIo6GR1J2lF+pX/Ev8YxxURTe/b0zRhBS/krKOkNse+nMX6638d//Hgff3p7Hx8fbuJ+F3FDr6f5F+7vD7wAEkducGcQv/ozGDlG5pAfGh/bT9OlHf2XKC5PyknNbPV62N7ro65EMI4r2mdVzsVi3MRe9sdzZsfi/90ZOkRZDpbfiHeOvgdyXFRDIvJhDTb++PzrzkAe/pz/X7tf/nVH/PmeOw/XPDy/DGz2p4jPfp6PGzm/XyLymKqYCfvLEM98HMtzeCbku6gHrrEi+GR/pH0uud4OW8TlnHxePhF72nGdh84d5DiBAUwRtB6x427ghvuee/BujvDXP3/mHuc/3tzETzdTvMfRlz8j1/P8IoxHNcKDG4EEt6SRf8ZDPstINZJrRy7fDS1AfwSozRQzjmfAZqG5njqpOu+BpN7TdgRtdPQHsvLb3rkadQl7IZreDmWPmrwh3StdNnrlevHgY2Fv9Zw+Eiz8P0RpKU/mnAEy9JzCvMd/nIPHgWCq4471erid4uF2F7fczw202efPLjpkVOelJTuhdeTVN1vcAKWxwjwdqIk6L3PEJhCbTh2LmLsBqVyToao5KWdrVDS15eTtpRax8saWhpy4UYiFRymvoI9AlWV5DmCuVegnInc2E72hx+T1ukRFWItL66WsT8dqq7bmbEN+teScIxoD+WxJH6uGIu4cwGDNteo2c0PW1FvBW2Q7lDtIk+xik0lNramiSFWrupztI2xpunSdiwQQqaOe03F2lYW+ZbMtN26kX+qoDjpwZIzs/ZHnihjLJ9WtmnJ60UPzvBbwC8ynjHMjcGeFZtY2N5xOW5tbqsPnoq3tS7y56inK/iAdJ86yTUPwnP2FyfbxsSHcLLk+yNLnoF8Ob02Biok+XSDz64TZIvtqkNPFM+5EEmmXi0fZylbe8sZ16KpNKkif3ZTXRypWPoe6+GibmZkTgeYRdSHAkgLU4uYhdJAX8uiGpFE3FJ/h4+zjiM8UCOzA5YCXR0Uvze/e3dPWnhvIPVSZpnQI/02gHe47FCNn/rqgPTKEfpDLz7x0CC+1UNpmXL7M8QCZaRMR/0xHi+XHdCQvTT+c5GfmCnaxJY+Bcq4jHS2VLnk25jegpLha7NeBvh04NOYFtNk2v0HZV5hLiuqsn11wTPLSHqPvihGzoB2U+kAoLAYHpbKxI2s2ImNgntGi1ONmt+fifB8PvPy5VRHkwRz4TvATZ6cEfBbikj6pXMWtkkEzB7HBRE+Dl0Cl09cGzzHTridB2+84otviETn9FkqfSWe3tzg0nfSAr/m0SxMKjGeH355+Sm/h/T/ZvWcy/vzmNn7+8CZ+evsmPtztuIGZYzh8ijj8nZdAj+2F50zEVxSHn+E528llV4vLesj6a6s5L17XspyuKdHZroD9JsVcA+N9KWx04NywoMVu5+fEusVXfl7an2Gczs+xMfLg9u+MYHxgDD7TvxEYyq8q33cO3Iev7Zb7//L45ZTGOZ5zIqemzr8279f7v3Suvr6lr8ngOelr4r86lnPKa3IMnA/j4nNt3wz4bRG/1Ydzx7Z/zveCZtP+OXCazfPQiXsY7w0KESfiRdrhR+4vvMfwz7pu2fgPjNl/9PlPN7fx5xtwu4+P+zHejBH5Mud4JPQQXMzjOM31AoeYWK4pHEAt53SMmI5z7IFtuLsxLd6YM2pL07ip7F+CvvkSpMd3l8vYbJ2Kki5SkYLVaHWOM/u5Kfun6tJHOUEHpMv9K7IvfJimENq8r/XhEZOpFtR84MHYutLu+UyQL4GY/7vdji/RmEfccuwHPPH3eSFUsL4sSIQUU/LQtON3dlJDf7WQ+4krutVXYYW5PX/6BZI+uZ9kEvrBSIR9RLQ4D30OuOVXldZ0Q2I3XcgoeyHAZwVzrCoi2Fs5Dy0St24+o0dWUqz7dBNFB3L8LQKxZdv4YCs9bcI/V/TxhV72VQGY+zn/rseNNp/mLv2xLSN2kjn/pTAamySjYQyAVM+TwQJ14oFfbAs0pZdpqNCqm2olTU3zqy4zaKBfaM9rFNjdJ9u+sAwsgTFl11aSNRl6A+xnCts6jxLdDAAeIR2Im2IGhkgTI9Aw0QNDPYMoF/JldbFLbWxH5aCbzdr159R5fx4e/L70dT9KlXP/tSQSe2YT8iJ5GjfG1t3rhe6pxzmcibKaAdSEnzstOuznls9I+m5gDuHx1teon2x6Ft3dmCwjJGtM89lDVPqktipzJRDNL2CJWeO6rmL7orZho8x4KYGQWnQZ5CpsImaKsukyOi748SUYlFEyotpd4lJlJSIvukME36hETGMDT8mcx1OHas3GjYybHPeaL/rswS36ix5/0tlPJl23jJedPJPtHPRPfeYKXh61TYpcE4OdBmeErsprijoU8h2IaLv/19Jqca3tG2BDeUIq0EYeAL1l5OwB1ezMQbPUAZ1eVBRGU75bPl0Xy7m9bOQh7yxQGAtJR+d4ZG53444arf30Wxqc7rgheuDG6J7FS6vOuGCiJgr92ICiSvqURym2NYNup6ytNjtyrlhGY6YOO9gzdGpYt1+jrvE1Pd029KwdzsKpOzIHj7/wYjLvcIJvq6a4p3H/DOwWjzvwkWXy3wv4iy+BHh7igUzDP/4RJ7CDv7/Zc1yMeZzgThkTA2twDUF+HLKcYuYGFiCdEo4W5qyY70zxlQLt9Ym6msn2CkP2tfi13yMvQAqrLl71GThHvQax+QzExm/+meiBgPybl8HxjVaRe1z53wHhPurHwXM0+HQbrDED9HuC9Hl68rz1EuhfOHKPEWco/Vqvp+x+numD+xKN77z2E/m/M1zvRDz9sL8H8NRQGm2fQ3n9+jr3E+1/ro2tzZa2cvKMbbjEJmfwGS7t31iOzed05fqf/dz2CX4T8kXWB/MTfZ65zzzxbXqBJJQeLDsh7Njs/lr3LQfRT3f3IX68vwn/3R9fCt3ow/U3775b0DzO9PoQj9BHdI98kXmE4hoYkmDyXVH+uoW7LXuDfiZTAOk5jmi16DvOvDbxaUgQtS1H3q4IH6x8wEpkox6rYN56y6ugLcap1KE2m6yqq6GOLa3wa5mXEZROOW+HaJIu5Vd1Rn0Oji+Ohzi2vjhlCYPI45ztSH+3D75oHOP+5j5uuW/aszY9xI3aAAAQAElEQVSUDLe7GW5M3ncE5zKzSAl+Usqmqzku8cQ9FSYXKWR1LrW2UJ6wQuhD2LUFqDeF+cdirVJ/qdjyyh2OMZ9/ugLqdvB5AXa74smnjjl0LXzgFo9YzH8JfelOknBC4PSBvKjoW/1jzAj205c/BiNmaukqK9XokyOYEmJxVgBpR5neCFLUaGiLhKjg0aZS2pSN1BwhMBcMH6bikqGq+KZDoKBFlkmYswO9ramHNqlxSobiC7E7i8HNljqPZhhkU1xCS/QTB+vgToVEX5O0WxkI1Q7JkuNs+lRQKXYgZnekQr20eq1U/S7d01oPtf38UmeFY+bUJtKOxkxb6FXgdIijcwPBs0fYC0aTg5VXLyUKR/11dl9dou8zoitorVHxMFWv5uGZ9M/ZRuxXQad8iO2LYGcOPDXSLxaGjJmaSPz0OSF7Esj9xpsKnhXzZKAOb3g3AU4I5ijUdDFc7PA04ssPOLws+p/DoQUnYfOeoDP9P+Ga7c1ONEskbTq6kvtfH2MxxXpFordctOrqdM7neGh6pg1S0b9YEOgqz5gPd45fOF87Lra7sTx84PWC6c9rc/Tod/sI/xRst4chsf3ruaRMMS9twnUvcOE+0F7XHxjvgTlX1t/+PUWPPyZTcwqrCJyQ+UiPNjjAH8zNJB0S+NNA9g/K0uSJ6pyyUigyf1IGtCmo1hhyk6bGhM/hSKyA3+o7b7siZSpKKHeYO3njMVYf6DPtoKKMDV5KBXs1berx6zF4wdJP9Izbl0GhH8oDDXz6dIj5lyMBETfMu9/I3I27uIW/IdYbJyKJmAEKin3ryFxpKS/Ma6G9EibIJVBt4+hPTt5lGmR6p/OC7qpiyxu/lTt/Ru24jg1po2sHQX8O7O+Z/Zjm44hmjj2CPx/3/xryQKM/7qbwp+P+2wE/3t3kS6Dp06eYOIHcYh9o45RAoIEBBDkHMG5BWwyPhx3rCBprx+BcL4K4Uzq5mTEFcUPDqGMi+Bj7FAP2lyPqYz870AyZI+hfwT6sCD5j2oIXskxR8cTEFQzoriEYU3z1Z7rIMOU8Xih/d+JAj16NMTgnA+ZtEMrSRLAG0xWoF932DJ+5tBXi4mNfu2qgvfgX/lx23bGJrr/Ke2x0h38J6plzi2c6/S83rmfG8Up1rfH0yqgvu1feL/t9D4+B41LE9uNxDUolI0r6nvWJ5F6/BOw3L5m/DUWeS0w7942yzMScX0re8BTlyx+v4e+4efV/5PDjm5v4eDvF2yninhx7eif8tw9vph23uyjJwmUcy5VCnB64XDF6OzV7SQRH7nd9Atgeh503lIOP+0Tu7PFVliuKBZ11ycutQBMvSfe0z/Li0qfL9qDzl35dlh5pVPol1Igro76PdCJnAOpzQ1kivOfktjNFliJudlM83O/C+06fG+rYIZK44JPrSsK5TXSqkTGdFxdDnGtXSVtHansSlfa+oOlkBfToQMyinMxFpV50dec7VT+3McivWFdC33rxwzMeDrktUDrmjtWb/mrDzwLLXkGH0H3zmQHZ0u3y1+E8AO7ZM64nwbnHbinqtT0FpB6yUPSspBbQ+pY6eS1QksoZg+mKHz4atthMAuFbCzxj6POsEVCWvIEt28NTpe3WeEvRfUta21avv/qOE0pKE33elN20ryjob/lpQ8GzlcfESF+kaK6WiimTPGnoQsuBumSYVvRJVgOMsoDlKI4FypdwTnhjixMRbDz34RZHcp6BBDV3zBFMxtM7aQEHxme9gvMg52Lc8SQOA61lXTG9LhuGJxnUnaMyNJ1C4WQTtNQXF5aHYBJjXvkSTi2adTlrMKeaSn26wBeFociTofLaHih5zn8I1ryi+9E6+0+P5PA+p/oFB2DFTCnKz9krNlhqaJgiayZf5HSe5LINWhv7BXLiQXTrckqhNWLbTsAGA/bCzIVy5qIbiYmQET9fEkX7zNCcb+kT1Jj0OdDO4cKu3KEP5nXOVAAK6paHKVMWKLPI00vixjjwQL/Fajtfh9KjO16AjDkWHKSI5MWHehZbf4y4ocUOM8/0MakyfLerazyk/GFQFw9jW4lFz0QzX0x+SBLYetFXntDMEdwKiXmhts98MLnz4xxelM3IbQ8vgfZgzJ/l7knClMZ0ZGDw9DxPIsm+tOqdeELJnC8OGs2+2QvOQeaWBb1lVT2FfEFNcW2gl1PRjJ3o/4jQQNM2qzahzP6dBZlyHnHdMX5f7NzRiPDfC/jpZh9/+/Amfn64i/fcyfh/FtnxEmgXkcdCvgCK/pnQjWQsTHK0UdKeB/opUDXM9fKHtrJPULMMVB5bBWLK6JKcYUCv70DCUdDOxEtW49S9GOzXgck5RzCOjin5wCc2nwH+OvR/CtzzZc0J5teCUMq0ASzlLN8YzOuC5HF5Uck5dV4/g+DCdsL+YtDyWf9eIEfOdR8nA2J9S9f45TyOTCFlKz2miZmnOWRM41PffSfWVwRUTFFtQTluXzzOa3PCWeT0jUCnvlhG+iB0lIrOT9oUGh3ghTMiFVteWdRheWTvfl/YTp6H6J/8l3Ctr/Z3YG21bRH9k3tAYWv9HK/v61B7/XvO1ev6072dm+fmVNs1POe/6EluHOS7lCfHHsdSb+jEeWgGHl/qBpZx4DzREXTyxIY6X4/4Jh/b3KJdyb9J7ueSOF7HElzn9BmYi4HxcZbKlz97+P4Fzj1jf3szxk/v7uOH+3143VbnF5mF4IuvKX/BOxE9cg2cmTvzFrAxt45rpJ3SUY/A0m9Wmo9+HrZBu5q3oFsl9piUfN0i05UVbfxMjgQmtTPtd2oX5Y1coKJjUdqjgirHpot8cH4ongZKQQtHWm0CZManotUDAhxHh84znZmZt0/YvK88qCTWYv8PzM3MGyBjXLKb2zEe7vZxd7uPPQr/6YhsA796sDIqeJ6KzETapCcSdp7mkDbF9SDX0BDKG3NnjZefdTCJkAfcGmc7+iSoTiCVBiW4j+aZwrGkmF8VujO8C8RGngCZH1o+UxHqnq5TVMx5jl42m+q2hdIYJb8strtdf+ac0c5XDVyfM7sKYB5IMzHPCJQmBy8uBXrybfVqhC1Iuw23JbbrVqqnEQXnpdDlRtv263Hm3MJtsZU7r3/nk6KwxZlBCveSVJ2dRC1J17Wq+VImXJJIPqsUueYHcH1Lvlq3cWxtJwRb8F58x35ge6KJ7IfuvQnXNWU6SUmfqowuLvJY7Hzl6BK3Z+TUV3TtU5rt4eK5RKtyh7KwH0K+I32oKLRTbXc+fciZ5+Ok2if8GtThpD+EZWFFEBznArxRaWaWknyhwtvJXYBsMg/YBAlP14Cfdn2zBTt3iTQED2mroXOER//Ii35xVW/eDppXBTE62fMKRwobywmrzTUzfHN2R+XOBzaL8snqKrbRq8Pz/vqsJ6hsQ9WVNI7CDbxQmWnsXTKKsUKIpcCclxnPrpeKrUe3OyfaFsCo0xdWcoaZPmzB1TzEVV/6cBbcBLYkfaeeWIst0HpB26LekuLHUeJFo8P2FjBRC08b8pBWnDihKBXyl7iiN5FnCyiF3tGPFlZyxRTfDEkYlGOnzxmEzhPSbj/Gjr5qFcHHDD4fSBGzGCZS+GJl5MtgTmFKqZB/EZYm+mivUTOq77uLmxgmQA3veZafN9ue0yoNL8lsuBHrxNXnFuc7DG/3IzeRt/Hjwz14iHc3N9wyRsz/+HuM3OCMzO8Q7UOMN6U0lTcynnMEao53avI2zyQn6gI2+Ccl1RMP5iOIM9BsXH5OjuFS+RLZdpyISyyx08JFXpC28sb0zdnxm2R0jr+YyDn4olOwji9w2rq8MO82RH5ggRNMwSCUpSL5kWtVsCfGCOQCbBZ1yWAP/EYoGBvvOsflxzUVl/qvkb91vqd9YUj1Q1jmecAsxis8pvC41D99UHyO1yb0NQ737156e7b5Ekwci08RrPU5xqhP5ZywvxxBG69DtfX96iPnVs7vnktfiYFOfS1I8aSYM/cI1w/udHOfqfsSeqKB43eL4ON1w/P5iTHO4AjUYaKJmS9xCzNt6qeeSzrHulwwR4HfMWGc8BrXffXK8wqb4yWULhrC+e/Ycpt/Dh/yzX2JdP6G1XHmbmx+jP0uckcOjJtvtMJfLt9xvHu9vkV3j9+H3Rg/Pezjrx/28f4m+KILB77cCf/GiXkcvU6iGskkpnHPNf2WIe7BBNhfzZatTQ5E3ZFlLoT5UI+06flmJ0/kCF0LgXlTBZ32pPIVlavA3NkHHTHRFDaESx4V3cw1hDWotWArIrWZqXpn7pE7mKCfBe9TzcHshb9WPxwfgymAx84Y/JOQTFCpqO0EJJ8u5QFjGBuCuVq+OKM3MfJKbQegnwg7kExoivEY/nkdt0lYIvyrgXF3DF/+uKcZGPvJfYyfneS6NBA4zjtqZnQcA2ZF0OdgzzUcmPsD6/0oDod8WYLLWZlbAlxz356wJmhvxjaOtrNHu6cv7gyfyQontKcY0dtux0jrGPIl0D7miXh2zwzsqHMbR+asL4iu4MgiF1wjck2V54BtO58z7c3o1At5+96hriNt+Fp6XNdtadpR9BywbQz2gTnWAXR9UpwpLtEFKsb2crzGsW5zgnEtVH4D/CyZGya3F7SX1DNnzp/o+t6Gsj5SId/RBqO62GZwp9AD9CogFDlh3gUoHGsFR6736cy3BNw4drIuBXUW+s22j4w3EXBW3RnTfs+KKjUzAUxR+KemrqNjnfHgoKA7+gn2D/slEsb1fQmPqfeAVFmONNy7kAqq7iNFrDWE6TJsdrnHqX8V6Kb9fjYGA4We0WcYSvE0XDwJGLc8KjjrK9DhDAjMbxtQCV4EXeykGCllh0kdTUtTmW1U45HNXvLBDVI0EzZOQtQo1nIir5I5BUNEpC+0I+/EJIv2rBCn15ku+3CuWaXLlldLciZbAEP+bBe205kdJtL/2coAjVBKxcqga10YnIe8CIyR/8FjXQqn8eSNyrUgyco7K27TdMGi3IE3jpRcnhwCgvkSeZHCl53KUCrBS+vFjzZo9bJezOTeHg228wSbeHpDKJ1Et/KolJ2vDmXUl57KqF9QTLS6Gddh6oVfXc45HZpGliWMcT/y8ocbnv2Oc86Uw47lMyWn7zquXAX8pGl+Ul1MH751kXtO/yTBRlFtq4BrmwEOhfUWHKJMzwgwIlDLc9MxOjmIl8X+dJ282ZRrXxRn5zMNefjSKu4QfAn08c19/Pj+Tby/u4m74PPpwHniyLEQUECyIepzKlIXEvQn4FC6vpnz1ymnsUsXlBjzDdhFNgS/0HRXkcxaEbcKL+Wu5DHUK5X0N0KOnwEPLwRuce1jnmv636/umfX4YoeNEzpKhfy3gfvwVaDZgZuYlyLwjVd+Bvb7QIyAZPkcX7aJY7YQtDk0bHl1ymLgWqf8PeFKDfHf9TMx8JfD9QjW7PuCLr2ieFxEuIrj8hLmpeEnrldb9LjBMY7BXi1E+wzZTqQ+Nh+vMxuxsTPXIRH5YjCTxQAAEABJREFUAKzy5EUORv9rwPSkDBeaa7K6jgv3rxYHxmzukxdSbs586eKjlf9un5jQ+adfD9wQvOUa/f7+Jh641/H6fcMrEe8JeFwny+ysQiOYdsAEc52b0EycSzrqDgafLNwtTLiCFAnMu9njTFQUiLVPIw5iylYQehmJB+ncdVDCqK+XM9siLJ3IIHqWVPMKR7sFLjiudrkaIWqM5iykJSv6i+V6mepencHMvPhwFgwRvmiqZyIiHS97bWa+cI1814Ju3BMFxaOKgUKJtXBGRwIWl4XR4ch+3oB1zz2MKfcGcabqOKlvgCxlxs92ItdpJOdIL21IlNvcbJF9YsyoaS795hZ/bC+CQuqLH2N641ImmEJMzeeMXTWpYvkCWx3XmJYy5nFsv8qJJ9TYFRO+wHgSziQo9Laeo7ki2SfCoIx9TbquLbo83HCCxW/tT5eDNjFnuWz7gNb9INKfioL2ol9MUM0rehxs08akgkFiGC9AGnypz0vT1QgJQTaHcqHc3V/Jac8xkB/FCaDKeZ/Ryy+gn5hrflCaV7nD/Pa7Y8Bws+M5a2KN8OcdZeWlKbeUX0b7C7rZtccn2EOFkcgtGAcamydNHCbWARh/pDF1K460gZbn5kPikZe9hZnzFWk4IiMh3+NIo5jEcQmFA1WuI905bNDjijK+tgfTl8VUL79S9hjzGQt6DAOhZVJTU04NtGtBMgWwRxdIES8nXh62ZkphnqPLKSKQhXyfK3hQ9BioBCSCAzLppmpuG01nx2WIqdExO2AvU8PJhm6mHlkK6SVFKkpz6hapW0D6a/BcbLZEn4rS6JPkI+M/x+pi1Mx2qiEiUZjqdpAw5pSLJouxfGmpFGsyOL+RKGCny7qgPivXdGcOF8Jn/Vsb+nTQMv23z1ugxWHb984zpE2LOKVCSkzyG/MFW14olyMA3h3kGQJW+4JkqGiYGuu2TFuh8TW4vCBzUKrc8Q3OzW4Xu90U4zSqspNJm5R8rimc7XToyKnF1T6D+leDMTDJhPXsl5TGszgGkPy1StsW13zWE55WW+J8xRhoHkWbalaKkxTT6LdWqF2F/BO5Bybmhze38dOHD/Hx7UPcMn/B2XxgDEQ8uRE3tp/HkuJ3ojV5ba/BgPNAZwd60xF8hpTjd/7p6/LP6WbNVeR6bHmmKh/KBtbxEvHKT+a9kucy71Z+ZRN/uD+ZAQ7KJ7rvr3CtufS5fb57Y7b1vRoxdx8HW/d7NfOr89q/18CGcjwM5nvQzy1476d9uEQ/5i/1r5V9oO0xA+d++9NzpxxR57MIznVMQqwfY09cyZ5ea/Kq9+Ql0Br5ec683cO+yA92jOadE9kzxLf9ZJu0NR+OjGFm3BE3LP5O0NRuPtS1+mYXPzzcxtubfco30zEfq3bMycjbHa/XddX32lQS4VfLzDW7UBHpNFH3+yYGPAE0WUbrOVwxuQWoaL1EW1VW6rTzyluo73hOr12bdAt1ouu2vH0QZfNBrLitT94T5YCwYeAWZrldS55Rom7jch4FGopT4j2UqJmzNQzk81l3dM12wT1o5DqOsf3kBKMY2eMFhPyy7Mh6tEzV7oiF+9hhN8YkyDuXhT0SPNNgt9C0pDBmXvugfOS+2BdHdY+sJuj+yJek5ISbwEBe75XVBB/TbWGf8sdlwRxgoOBVxf1Dt1NQn+BF0ZxAbTAO+s05p1PUEEaMa8k4xC09EHeg/9KtfrYfC1q6i9jFvzFFZl4eMIMItcaMxzxshp7T2SHVeWF+tG9tpEgf9YXzfqSxVfoKRWmHckXRJyblvNaCpx3FEQ4PGIo8JJI6jQJFylBL8RqEmmC/ON5oedC7NkBfoVen8gkVHaloFbqRuWvJUokqRVImVT7SjPOWc6RCpHerkHOIUlTGdtR8oGxlZj/gllJRPfp46hnIWB20C3kh39tZZJjU01ttW/irvhXHcB/O7MX0WeJse0Kqc0zlKp08aRWwOwOQE8iClQJLbRElLTGoSiMjsEiuIVvR0HzOz2QY6LVTBSHneRkQRVsnpFYIa1wjeHAguOYLsOjWgcgmo86GbDF7hqIVHRtLVy0AJWWjzhzO1Rbd/lpqjozZtNF75eHAqDhJjzGNE4BOY4zwVIGiQoml0NfIE0h/88d+iAV4rhtkHfuck4WRki9+pJmpZ5SipNgs5NnS33A+cXDXP4M1+ybqqnJjfwn7bA4NhZqFTbJxw8vqJt3ArbPML3bnD7LMmIw+iYyzFT0UXLsxdvsx9iD84KiHrEtRJ5GjaVBtJ612hZkExizyX4NMcq0yKSe0a6Yv6TIUJ2kHYo5Jecs7wpSde6EAnJPuy71Kfpv4/n6MHx/exAe+YbznhmOP30DWgTmUxtLfijxhP2E/jb0VFJsy4JbY6K6y9GvYGAYXKtaP7dDMqng1R0deHfOagOvjf02GL/t+3RgG5vjLbeDxpZMQLl9Xpq8L/7eLnrj+/NsN6jcd0Mhe/x6oQU1F/oVrpifqHoexPHO8b8/H32KovmDpuMxnXwYeDpPSuUFwDRhcxAiOD/oZKGP7+dI515it/8r3fmzpaj3nhiftxnf5DDnWkSvsnPe/zv80jsxKRF5/uQb7QujNzW388O5NvH9zz0N8xA4Pl3CaIsZYP14t5nbRdKYSVHxpvjoRG1eBy0Q2chKCsC1THGeAStslbBfTpmw15Fws6sWigKFBakvPK/8yVG7jXubfvOgCpQlFlGdWot+HHphH57L0dZ9YnvA2C9JGNbIYN9477W9jv9uzRhgp6Y+97qG4/2Q9T+CYII8PEjrps4D5gHef0gVLnA5zIuaZxzyMxBNNJDx18uoSKPCf58cYyT+SYUI/QAnG9RFyIN8hDo+P+ZCLe+D6FKTyBxbO7xGHR8EcqbNlxDUG39RtKCxtHQsI1+yoq2Ckm/jSxc6XZVPPjAJ0OxQFAbg0PnN0EZ2yPkRBrFd33DbFBSvMHFWEpk1a8mpLQ1bXdGm4WpmrDK6KsUgqQfWT/sk3NWRTMGwk2aeaGps2caLSR7BsIeSFPGbmxHoLrQV60xIqR3BqYmagzb20TWA4nCIyn3reBWYTrD6UTAzQF5KJ9KrU+uYxxybzzzlbtiQejzL6CE9bSVUCQqirrHo6ctbLtR09ee8HKR9jnoK+0j9r+yXsx0zjIqQEUcjDsYqsDiHLTNtCwVaydcZOSlWAHlQw/LWCPUiy4pqTOtM30IA5+4nFA1R4EjnheglUFGJdUdqCa2+QUSP3tjWPyKJ02s9h7jxqz9RMnx1Cl4T+ndYZyDkxrjYDTlnSM7lenZiLQtTbb13A+c9Sg5uFgmejge02hJ859ZHtziro5rplHFv0sXECT4dW6V1gHIQ8e6JzkrXTZvnob+S21alldZYLM+2Wl37YyUGKPEC31Jz28SkqpTmuoazmPkfXv4Ru+6h/tkP3WRJFkJpGIa3gwuh6j7dSc5C00Fx/eMrS0eKpKX3pVpbTCULOC9RUruOOi+/ItybyQv06mSXpfonyKbttdXvT/GqSeahm0bMkT/+RYamfK+WTk3jhknHulQuj+gVsJ/l0g8/zk8tgLgxHNhi7NDPcoH93M8WH+9v4eHcbb5nH/FaRCR6YkIEYEcTAUkiA3uDSo7oo6jsuTE9F2n+qXDUnWZpMKv8amFu8JuaLvjmrG69LeWP6apaB/8ocAwskQsoBMXwGeVWP138GNtbLEX982gwMOW/x7Oebb9lnW/rD8NIZGNKxn0xfSjPod1e5v0SwD79P556eE0/L9aNaHLIDY4yelyIF7tUm5In70Eiq52DV4L1sYxcyLLFx9WO7l7jmOLS56O0lHeOf9nFstrmAG4cB7LgE+H+Y6n/+9XY/8vInctQ76hEEn6nRaOPoK0A41iq+BBIlXasnlM+h3Z6RkG5xH4284b0lILiVOUXMKRcdk7dSFtVX21O73mEolV2ucCmX9jP1mvaqU88nLTBj3PPU/Sj9Z5CUdZxk2coOsOKYBwS2MV9A7uPmZsfLH1aGe1FCKHgROIJMhm++bEm1bZZLn4vR9cOGG4lnXrrNvKiZCeWekP4FGIF0BQGZ31wzL30OvDw8QGeOqTkmbPm6ARq8FCIZOX+BHOJIZw6P5p8JriKXyIpu0Bl6Qi0P0FOIP6LbApspMGZTnaKDxRfmonQ9vcQ+XVgRcbhcExwxWNxT58CdftEPGIaWrrBnFCvBXQvrnD8BelwoMJ8vq895X7ZRW0twrPaYGV65+y56mD6Hdh4xXTpNYanGzKKNlczhJdV+pGrPqHCk0itd4KHa5VCfcOhAVIumivqc2BKf1gzQmDRMWbeKnnDS8c+2ag+1/YLOHzZ0sNFJXxlyexOdMfRPOS8f8ElztDQInUDOXz6UjkQJxgVHy5iUt0gD1fViD1YYd+63rElTr769zZXqkhl0UsgZRciOofCkfxXYXlTIdaIFFydh7wyEnh80OKJjhuld8frrmn1KplcjF98VzGAaBs9wcoRvYzIPuS/UeiYwQef8dsO4E1WOGe1SWnD6Nh43+rp4XGe6L9bRAxh5gDfW71RkBVMUIsevAgypGCOHBU+JEmbOqwInNpybD8mUG5SG5poOGV8vYeqIRF+ctQj6J+3Qp3QTvg51KhV195EinhV1BU/pZSrZHBe4NDALc0NAvwzzMzZ6aH2RvWnPLUZgaK7MKn3oL+vSdlZhTLmodWVLZVYzR3zpSQmTJ3VOaO7vdKCJcZpinEYuvCD45EbiNQd+SFkIhVqvLZRE3myjTkw4rd3f6Ksf5XONd+1XmOUCNkY+tbIdymucm8g2SntWG6BCF6j7Ulb1NWz/njZ/xovTMh3OjwnIcwPeshc+cuPivwP07uYmbtF50zDgJ0YpuiExcoMOiBl4aTqCYcTQSvkENx7x6s+JmS+ch57OxVdKDDw34AU9y+JMdpwZNsJ1+3a8L+XdcS/DpvlXs4yX+XxZO/o6vlc38soA23lNiP7P4UqezT68Yv2dqNbz/LUO5fXomuEP3W83A21fvfT47n7fpcPfMGnttaf7sff/c/R13ejnlqL9etHzm2uIketKFLhX0kdE+3hdaGySih2LlwikoV1jYbnnrPbktzhtfLb6gXbpRvYhKbK6LeI7fhyva+I111+JBA/rexQPu3288wsaXir4Z9s7+rAHDrlgjcJOyxIj65lTrXTejJk7o410fveh/xYVG3klKb1zeg36zPiJ8uyxSmq3culsu3pj3XX6yZtR2uVO1YmUJ3Mo4Q2vrkAfp34vVdRnxLI1f4n3QYBbHPpODnUvRSYjt5R5H5n3m/0+pv3Izom6B9JG5rxfzUbmfDEz0iYhLNMU00gMsa71NBpH37HPB3If6l9E2bP2YoKK/TjFioAP7n8jqTn25PPLvdsxQshP3AfRtfIzDz767qAjPaGbTyZgu24O5QkYk2OD8HhFf+13+CESpTYM5DUyaGXC2MAY6B7ytmjDHZURAnYpygkqc5+BAaQsBTaO8Q4AABAASURBVJkFP4MbkU1LMvSm6Frrl8cKDGU1wCkLWArjI9Mqo6Iw/FheaiBb9JmZY0cvlCN3yFQ9GPFKO/Si6GtLOZYL21bUL2WY8o84uY1aH1En12kgrQjOlRl9tTrpa+DWap+brImlbtJKUo9YlF75AAJyfsg5cxZKMGnGp5+8Mbwggjwp+qzKiQzrflGvXUTmr06WrFVtIXLmxxidd1Hm89rAhuyfPB6SRFaVL1mq8mOsMvhmD3JTokCd3coXIMibUFyJpn5SVItLwxXdth0PukWmrYUnT4ZS5UUGeVsGevwUKDdOhKZ0sjZ3UnebJ4AUrICec/5yB4GxWwv1jJ7YUy44PmmdqTuw49ql5yguXyw043SQe+vq4rdtkBsAWTNdo8AxFiLkl3gE+XwJkTy9SkpfF2ocMtPB+ZuTAanYpm50uavA18uYuQXNUsjda5RzgwPpPCpFGiMr7eN+zl+oEdu2l/sK0BblaoLn9E+c6Twl+3se0/famMM5caJ0n53YJydPCp5A0lIZ9fYgziUsVdZz1qZnHrmRKs5aA7rMIS2d/gXXzwUR2GjAG4eMeoZPG1XFw7DerqdcAoPrD0lxW82My3nYYrETMGMQ9KSpnRc60iRcciSKnd9Sf1L5aT7EL8dD/hmjfqLP1w7hbop4t5/iw80+3oEbMo60WzcplW1AN+Cb54aFjtwsA9YI1VlJX0KlGjqV7zgxds+FyifyW+Qdq2te/G9ZM4DslPS37Edv2z25Ylj22aqL1HX/l1HXRrzMu3tNnXkldS5fis+lvp4j9+cY7MuXI77zx7kdOEYKcf6hrx6LHefGp9Ifmn/+DLBE4fosF89U0I/PUcz/CiXHxd6MBdd67bHeUfYBIiDPlO05KephOPyU3tiBB1LndHAeOc+q06PkaDEzDyce6xUXfIzTdzDGHOoaIJTyLR/Eq6V8Is+XW37rrH4rB32ariLaZ2AeX4LAz7E7Mq91027kwXxUG6fDIeLTLzFxo/mA/t3dTXzki5k7FmsXsfwCaIK/Vuy1ec2faE4z85V6HGbGDaEuo3p1hVVXXPc8kiGegN6mLmhsXlCRpZMfqcT5jAcjnhfg0kr1Z8y83Ca0++gypq11yVvCaG1G/cMjODEzR75YBQjkQM4gpEYlSNhqPFteW83Vea1naeSEEtQOkoDliR0LxHdp0LGtEx31/pP7qbxZhzoLIy8/6BUvf+z9iuCjfaBnjt7tPbAPfBkUPFCMDQNtDqzeAuSJdgbyT2Dknm9kH4kBPrCNvkxSh2wbmV8G/xC0XWMPWgfYzmTsWRZ9jV+dXII8c4J4DNt4xCrEs2TpoL2UVSuLknDpuZJigdpXuOojjp1nmlKHikBqDSuBW4umBBUl46TBPCokj7u0AzFLylkh0p+FRayGkzHNAjU+Rwj5S5ij6+QLVatfOaVLNCuEksZT1pvKfmqEavO+W+hRFCM259ZOpw/GssFQ8KDuRcnzAdQ4g7oJijbr/OdPsCt3cESwcyPqr5U84zhr5hLwrEH3vaQkJbZifGksVz65+zA3yYmGpenUldUakYIpD7qkyOHBC8bcmG5QlWW1TtgvsO4R+8tous6QC2QmJ3GLTIbjOU1XtFWWBUBMHuekyhs+5x25BsrkYZdHxYUzEqjKjQHKO3Lt4oCl/Mf0XdrA8ZJHZWiSrEzghCWdUAnaRD4bL7IPuiw5+4tJSxn3LMQ0OWPId0qQB3vvA+wXCguRHnPWWbkwjC8aRrbOCD9glEKCppJIjUxQ5ZwkrU0DS2RlMmCVu71o2mh3tV+LKd2lz1ZeGlNpUiArYNMs/Ry675mP20ycKV8nrCO9EkejlCuGjQqH2QlHBVuTAb8uxkblXIpc3pmXiURYXCBivJDWNxgIFEzUvSDxwkiJFG4/2Zw7LEk3LS02mbRv5snziXpxyacvBikk88p7cio5O7/o1VW7epW0rR1aIiPKomeHmiPzN3PjJC+0ef+TQGGL6mZyPJLsAOY2FxPjouQ3Udyv5D8q6Z9+veWrord8VUQhc2UfiC8EN75HELlMA2QwCfSypI3Gk2KUQs7KCakwc97BmZIyFBNFPeTfsDhvrwJzUP4TLzamBcEqDVcRv+JD3qu5ntP/iiZ+tyFu5Nfg2w3EVs+yLfv/TPtFYcDj1+BJ++T5FsW8gtMU54zx+yPvbUa6/j1AWsprMuP+6mL+Vwd9gwCnTlxPNYU2cd3+tVo3vKg82z1cmvNae7ip7BAY4If4/OdL9h7t9Sevy1wrpSV36+fp0M6d8arPlNe+E9dYhkKGyGvyyQd1HtIn9G9ubuM9X8q8u9/HzRTtpUKjR/zj/IPqXIHU/10O2Cx9tmfuh1WUvI3kHl0D0Ed7Byp65eyIGb4sVWvtqDts9WrMXlAvjC9oF/qegYC8b9MI5LWjzp5LlQXms7LoZACFvpaLvFwuc8569UN9gkrbExCEKfNIEXmegdMRYRRUI4u5m8Y8bszsCxFfwET+X9uO+dJn0heYbCRehC9pcpAzuzqyZ+6BEfvp06eYxeETKcUhgpc5BfzxGROP2H/B9vcFp09/j4w//D3mwy8An9xjzCD7bBY5o3Zoxbq6pETNSOmuPRLqRsYPLQMMTpStmDz9cg7yHlQ7SlTkqhDEyoPNkjKMz6aQ9GO0fIHJkFDId5/Mg5AUGyz+9Is18Fc3AjU6axYnZ7ZTdawEcz53oKoc1TdEYp0JZAy2gwI1bVAfyIc6VUXHpZ8lE4df8lTGQ/D3GBNTjR3l2bjwaEVChvOC+xO9ulzGI77AXtteOTrm4HyDDce0YfCRABEuNkBDyY6hNYciLMEUU6HweSLnjUYR07ylvKtcdERloVurzjwCjfqCZ5zg5RAgwv4l5BvY7UTYX9aOo8Q2w3WAyb5K8YWk33ZeUacuKQ6UHGbFOSvkRalsXL5URKBkHKZGXTt8SZQ6qksfTPSKGlsLqoBq8cJwIT6Jwd6TXNqUu1mfE4KAZJEXCnN1CTcmmh7XS5e5Nkaz6bfA5PjZ51yrCx/N3XfLdx0NwR55cI8FKMJ8tm3MCUUH7K8obh3DzJZbAaF4t9HIBhU02vTdhtiKmhwmsryLL0XMIch7EivUTKQOh6u0n1CS0rJXYTZrnAG98d1HfoEnmAYasG92RCpwo9iPjpYLLe66wrVypmj+nCAj17Lk7nJOkSiVRWZm2aSlWWt0dgrSdRu2q65Q236q7rF9f3iicXS9iRPMzMXU7vunX6Nj4RuVp5lcfSI5gxyZEXeJ2PrZFqPCumrVdUle6CAVW1vnO93a1XGUSQxPWpUt0i8EuUto2fbXPhdqPEcGbjsF90jpSyaaaZXPmAk78yPPZZ9+YKHAkOUYO+bSFz4PvAn6wLeN/kPQt/j7E3PEvOGcxhHf4MVD8DE48v9ecULqqL0UPOiBcik+Lj707STY867vAtzMBdmcJ+Z2XlL7veDMfK/cv33e4YVdeKnfNp0xr8U2/ku8ub/k8y3sbMfc39+TXvazt+VxuAAnxyxgX1960hfQbRsvcH/1/Nh52xiM/B4NtJzVRuSn89+e2lg28eKKU6YjfxVM/u37Hst5+DJ39I/na+Aox+X+pIzqjFOqMU2MaUIUkCul+2saxsjrxhnNNmL5eA3owrlfac03EKMt+JQcNa5r+S90wecsBvmy1LWH6w3zIN/7dOLecYttnP3ZYmt7MU971bcpx8MNVvhQ78P8DeN4e3MT79/s4u1thNfjkcR7YsZ+2Wrf+HhPcGSOMC+nE9ySVycWeVIq1P2JdxuRvosP4y7buX5uXkVXW2VbZfMEO0V976q6s7ij7R55YC6knXs17/cStKV/h9kJCW4dsCiJZuU+htL05sVGwkOOw14gn/FPdakhhtLyGLMBhmyDipI+GUNVMg7wu2mKPQfLnntSp5o7MLSHGHAaiBoZwMjLHtd5/vRLPPKC5vEf/yce//GPOIDgJc/Iy52JFzN7Fnw/znED+H4u/5xLeof+fjfGm5tdvGOjvNngHTr1b7Dro/+edrnF435uznu+YNZt5/iPX+Iff/97HH7hpRK9dAR0E2/GjUCBPwJk7AfmUKTeCp3kGjAR5PpA2AvmPTD2uSH5Az0B6pSFz1j5soikmLLtzNUq1GGuBLqUoddLta9Nrvuu9LjkX3X0l+T2Q6QDcuXABpP78wgDGE4sSOfmQ0LDRI2HHiCYsyPHSxos65jwQUUmE8idA+2ikNddnDh2TkSJnt+eZG4iPK9B8DBKrqBkfEm9Vmt0l+UZbBO1nqELza53sFdUqzJSlLzWcn6hbh8rRu/UMh+rtsaDByb7WnDtgDrCIO7qhJEJlOV7HnvIWcADI3VKvuzJdUKSxwQ3b/KRo7WjDSN9RGcbGz2iJjTBrpfovQW67iRFPC8oHXBlx6RcZEmcDHp99HUQuLyyZII2Anj7uM2ASlHSoSz6ZrJ9Ze3SRa8A1PeLae/jiY2x+Hnk4LeMR/5bgg5QMn1PO3YmaZNwmvGCULtVmRbsMyfyZRlxLXuzYdd2qVPOjcR8yhfcqE/hmaPsVa+Zm0yObIZqBkvRTE+7f4qL8QXMJsBxn0Vos11pGopRleK3qkxYqb+YsVzpKQz16s+a5BKhMVUHYs6O88OsKy5wdTu6Up/LWOVu9yS18DDdJhWolqKcoG/GiXYmwOes98jn5bJf51alup2IdrOnxphsD2Ghre2g4XG/C/dxtx25UOQF7HHGGvkLoIcpuMkc4+1uH/fE+gII1fJtlfxA/gyAnjaAzTLQgFBIXxl10jPM+WLnxAqdWM8OzyXmXVyJdf0W+Zsyzpr4pkl/N8n6g4nr5fHxOfROu2avwedyPmujMbaX3foicM2Homt90vbSPF/yM9f3xmUfLtvLMXqicOJyZi49/pB/yxkYWJNXIc9d8apP7gEi/lnUPen5+rI9z/UT1xfRbaP9Ykxd1kedVJiH0zleVbpf0YnjeIUe6tO/5Vx0MCNznaAB/QTqzOHhscVAP8UI3UJdIeoFVATx1xF81jYQeqFvvY/SHCM2fUXqUh7JLRBeWDJeXwZzYrz+iY/XQfUjeh/873e7eHO3j4c9QOk/CJ2IYLRB1ATXSl7KuIuZ64oJsXtnMELv1TZh7ziP6w/e+hqzwvsPOoNia5MX2Q1sQQ+PiRRop2jQa/14BEhd3v4bBPKeBDftiPUrAARuV3RPIOLR+orA7YO3DVd1mKsNrPIK0gQVBZVzuM4BrlnKluxSqVsEIn3uStnpcCA6AN67xA3VDWsLyV91jXTUmdsRMPBiZ+AFzwjdgYmXQRPxYs8ovfe6Jacvb4Qvcz483MXHh5uG+/j47jZ+eCP2Rbvc6I/Y9PkIfU/cO/Dm7pYXRrfxcLePe14S2Ue+H2Qy53As1OGHITQZE4qSL3iUFGah9LhlUdcZhpz2lKm0+VzUYZvLgzieKRO0PHwTgIil2kCkXyYaqdaSeryMl+8WedFlqWM0J+6ZVHtTMTECAAAQAElEQVSCKuMxJsUZVbmxGVmeyP3JZpQeNvZMVJ7ZP1KkquKzRfRz9HFfp4Z0X3iDOVZoBsHaMbuD5AvpklWE/96PXbBt81emaC8vsGskTPcOxFbUBH1sQFsamFack8Y2Ygv4Mx/+MxMz+9YYv2Tu/+aoMmckLBXSIsLfQsyTUke3kw/WuBWrT3H6FGfdx5qUIMd/BsaNmtq4DXAyJsGGO4iu2/LoHDuEnlFIJg/JnGiylMxGYbQzm0VocNUiOBEkckFdxFLrIDKYrNWQw1KzdlYfW0uksK1Gsp7n21o7P+AV+Wn5swnjOtJI1eWic8YVb0s4oBm54MmJ0arAwDlK2EgsOzxDymEPzaXHq3eCEhVZF2nnqclMGpyBhXyJZJ+3wCOLOianPNHwtnyAeHIzZenTCa3jh+BfMywPcOr9Cy5ceieoPNhF9htXC2qIawlhRiIh30DD3s8r6Svkt1AnFp3CFhrol0Rs2Gzu0lWfLbK/ODniAiNGmfuM8ZcOh00QZiz4oUtLNppVttkqrBeF8eYU4EqBtT73earRXjtMzlazzRKq5gRTzHl9UsyEVC60MrD/kKWYT6jIE49Mg/o6ZEsh7+Cl4lked+0CNou5RAq9eqJwhPS32Y2/hKYMwyA9R99v3LBMlUu7MYkLIU/KNDeNVukR+fJHP248QvCVGla+YYp42E3x7n4Xd/jzhVJ+W0QzeTT47y7YYvQPOSi8yJlBKYcieW6QH3DY0mbONK6fx3RSDJ1y8ljyof6jcEH5YxL+vWfAYyQ4Y1r+vUf632l0nlVfPt4BVwH5pxbbFM81qk1olwp5seUd7VbWXpjW6wEKfUQ/33eKKYt5kslqDC5FyRlTmMi3ReSXFPptMRBV0Dfa/eUzNNqH61XjIF7XVoW5UNK2dSQt3bjwyi9F8NF35OoqzXsyHjy8/u24f/Ua7MP/29tdvB0j7vDfgQnswY57HtTtlCGXl1VvWUgx+/voBTmKicgO2pwTJKKkHWrhtj0SCOqvARNXpZF7CUAPjolAp0U6JV+xE32ibUwlw7S2S56xF7zV60BpWZBTQzsVw1hhKIv9Ou9ziL6N2i6O/R4R1s5kjmS0tzZq443YLuYWR+PsMZlTGomBYd6tg9AxduMUvLfLvTmQRV9nYk+6evHzGHsm2hc+9xFxz73X25s9L2j24S943t7t4h0vbPy/s/7p3Zv4648f4y8/Nfz4Lv72g3gTf/nhTfz8w338/AFA/9Lpn7S9i79Af/7xffz5w8f4jw/v4s8/fIifwJ+QP7x9x8ug+7hjj40cPPk8xuQ4thojvYZBlS8SDoH8BCOamqeZBx7c22hRZ+n2inUdtzC3UGdshlxWGCg5v0mxbyni0qa5EijTh0rZ/EIe1ToehK6Lvo7EWjCdHQvb8S92nDK+UwywZ/1R0Gcb331w1wxBYwEIS1FkWtNHPvuIwrlWecLTX/7UmlWtfotTBeK5lpGxzonS6ULaDLNKWRMMRe4Mxp75YU2/fG7h/MOyP+KgrvLat9oDbPuzecXN8gxqbzl3CSYyKe319UyKbFuQLPLpB0MIe4f2Fz54GVdIGxGYqn0YSvXPsXTgo0Pa4Bd65KgWee6AhwaYAW7MsHUSZgTeQEgWF+Y5pEPGtUlDkbFWArmXFKkyV1ee0TEfqtJ+5mefAKU1ddHYWZIU3Dic4eANimKRnJwT1Am1naNMXgb0m7gAT1idIAiFbhhS7SGTCZ/Wz5TXyrzapR1ax+z0zAV4VgTSGVnvwkTzHWO1GCf6RsHfMltlpk2Vnvpola6bbOTkYSZhKA1wsg+Riz6hnDLVmDViK5kLvlPYTal83VZ0xI6ek3M0jNDEJnf51lTaV28mfLPJlmcc1DioV/c5GEeDFAKoq4nqg7OZ40Fs1tbg4ihDCF67fXYXIXXbinubVDOqpsafMSlk+3bUBqC+Wba/2nTZjTvy0oHMMKEeS3buURvG8cqY7RrjxmMpE74p2HLBMc3kWhG5Y2maE8ZneBvKXOVjm0KVpjMg9HywuoCRduhwtm1fz4FD+LJKukJ/JG7itM39p9807N/a5smOkX+iscKRk9yc+PvjIfSxff2kjt35JGPMj8wV2CG8u9/HDx/fxdu7+/Afozz5t+Lop3HM4ypHPKIQkEF94xFzIB7/dCX9NQ1WGAewLcoJcoxnCM4FYiTHGP1z6swFzRzobGcLVMTHM5jQi2anmSVP9A/KGPEbu+IZyiKwojk3X6DZP7Js2/o8P+Hdy3k75qJ7cYnU95BnKNsk97j0GZcvqo29hi8GfqUDWyXEV6Zp4SPrG6/E62KifQboNYQLOGLclAF5QH4pcP1V5aX5f43fr+rQv1HQa+bsNxs2+8ztZ1+f74NOWCXgOV9MMdTFBeeLgvH8mD0/l9W58yLmOZFc9llUzo1CJSh9JRjyviy+8KmO5zWGk1q/hiV9LpJGzuYC+TnXa3rnyp6bw3vSE1/IDFxv9/T/llx3vBS4l4IbEuwajOl3MKiy2PuZcRblMswYOp8OVF2WImYp/ujlOh96SBE8z6Tt2gp1XTpsL00GAvugrfLKFUpvwERb1Z4XoJ5PasxzMIu2pI0pss6Gcof7ST79qeQFLO0zPzKJig/mPJH3ks4uRk2QHgfbCvdLKGefbIlrbnBHMPPFWQS3wLwEgtLajldx0/yIfg7/FOt+N9aLnrt9fHx7Hz++f89LnHfxH7zU+euf3sVff3oXf/n4Jn7+eBc/vruJj2/28fYm+IIuFhAaiSnC/4mHuAnbK8jzPin8d6PuaO/hduRFzz4euL97e7+Lt29u4uHNPfJ93N3c0t8xJ2X2/sWxQeXnsdYKFSOZefaJRMkZgj7qQ4piqt76BDNT2i/U5thgydHm2jxdZ6aVd80M3PRpewywwZYXD7xl9Fc810F882UKcmxrG7aIHQWpYZTZCxBU6QubVDkZxj0ntFRI2hClazSK6n6Gla3rmgHRok16osoxQQ1Sb7+SopPqA5sNK8uP9EdaqB4UX3X6UfVcahFtIhG5FpmyKhzP7ATMTN6qqzZWuYXhZ8IzPcJM/8Sy1uo6iKE5Tx2Grnux26H5rA5NP/03ODQekgW3zJPHsgJa5xSSRZV9Kbr2O2X3CV7yDLfyqBPoLbVyetAbicovwZs/B3/NzxyX0O/EpEm/HvOSYuVabxwNoIQPbAMXpnJGQyneSSKScgIz4w5m58Ssuilqlpon9lMqStZf0RD5E2oB+UzpDZPMYODFdOZiKo7QEwnNV0n0Y4Xwm9FT2Exz+MLqgFDgpJd85AP0QV+CD+FJBsZCmrnJuDpotXgWO+fFsPg0UBFC/ZnifG6B63MxqafKtvHLgmyLSVLRKqdINPHz5Dy6S1LhAJcTiDkFCdUJWLrA/CVTVcbB6urwYJk5vFFwbVIsOTkq9CgoLbIRLGeFDIs8482Up6y7qF1byZRFOmRVJ6VkqbpN7QqGgs3S7Z1XFsodR5iXwlhByFlRJ1RKC7XvZgZYstbgtqL6l/3NixoyHZiPzH9S9q8U94zLivmgcABTZDByfLqursXdLrjZuOWmYAxf1g1ssARu5T3nw7LTnUC/lLk4/c03IA44DfRbPvgkJZF0kLIhIPnCp59ThoxRGy/76CrwHrKtiT6KeNEn+2Fcy2FQ9g9GComcDCfkAhlL3IspyV7sS16mgrYJco0kFxiQL4EqmNaCwrNgc2Re6bNOVw0ntCdiOxCX0rbBIv9aZhkD87Dlr+WrORhZ9xHzy2HcMscvD4uaXAK2HXuGH9CL52Po8qYM8EOMHBOvhDGvROD/fRGv+gx4vxaEfJPypXZf38hIyOswsB6/BWiWYyeeQH3wGWA6YJuf59gGhjmAKTHFxIP0wDlVeRzDkPAjLx2wXSKWj2eQApefpvUcJRDLxMWOAl/3cXPex608flmMOT7tb7Yfpbd/dGwEkzwXwmm3izHpFKNjAUkjMsYRDXHxoS8Xmqti3Yse80tZHUb6shtHXg7IBRftT7HnOpy/BLmPoBsxz4E9eIkQy1zimYWRc7ml9rrPOfmYWucGHROobNdEM+GPHUHdTPuEWYIUaCP5ZFpVfiV0/jlaD1nHqPuQI18+db7aDNsj1ZExx3Y0yPmn6tKtHl/bgtBvXiCNPU9RbUJ7AZ9sQ3ruo98W1Vd9mCuyV3zVTF1qun9prUd6RydkG0Y9CZh5gTcffol4fMQnWMcx7nkT84aXLP4pl2v64c1NfODFzg/v7uNHXsL8+P4mfoIXP76/j49vbhPveVkj3vryZh/xsI8nL3tuInJP7FjkXeelU9PD34wRNxjvYO7IdXO7jwf683B7G3e8DNrlL4BwCD4MlqchJ4TjCaLsuESaa57WecMn9StFbIWGcxZGZ6fpipA2dUnTjYp1j+YvneVR62OUVMgL+S1WHX1s/U0dc6Nf8lTyW6DKvjgmYbsFLStImXOi5iwegZI59EknFJRiZQxKMCDGZX7H+ATOQQJnXSHbkqlSnxwmaJVqqzTZlxO8BXPKUmXR3uGkviq0WwfEXs7VY710YaDMcoZqv0TGosTtio+R7BftOELSx2rOucG20WtH1LwCZebuFAfY6lvjIYv/gby1tuTGcdtOrgFzWjqYif3awIXMNAAd9dzOK/0tOamWNjxpdhnXLGSjQVw0qDlReQE45QqkGY1FHrD4Jzqr5iXIfOnYJhV+fgJtHfanYUaXQCaIQk/hWzxkKdoWgW7KJ6G/lKs9NubEix/Hq38mh1Hf+Zz8VGCgzPRHf3q2dmRjx+WiNGMnxHskOC/mqnZmbqYjMY0jazpls3badvSb6WdHvQSyeawztCH4wGbKTlE9kbtOKp7z7fpO9X0O3afTM79FSX/PDA5zZJiAcVNfWK+JrqooW00neZc2tJ1Dqbyr1pVZoxR3aacr3FQFF67q0YiCkv30ZmckzQpzCJTLTAc3YXhMwQdKJMxiPSLM6IxaKd1Bf8CL0VArF3deq++oDKu99KRZSnrQhaRkXX3POdvdQmtl88SywhUT9lvqRHmqSNBqtVORnUd9tWhPw0QHnQ8medGlIVvAEnmTyReOwT1CcL/CzebI+syc7ojg2yuPqWo1CEIHsZwY80mmYYB2+E1B8rgnxVZlZFgTkK4Yxshj9JJG+5ijsUmU9U2hVSfOwh1NlaTrtjQNS3UMzzuL+Afz2Rlw7oPdsWJ1ZxlXIXfXuWZj/Gp2IMPQ26AZ9wPbPF6KDI3/xh/mLOfge9B/s2mtvRZce16AV85nzx3Pfb6zfnATXOmz/YqLT+qab/Jpn6gLmgbyedlZ7bF8PndsLk4w3nvUqwiv6CiyyL8GGfRMVf0dOI/Zz+rXyP2hmKAT55FxwYDDirj6MU/HVYdU2n+Zuubovxv3seOl0zSOXGbn8E/A3t7d8mXMlNdmL8FYYk9FMRgcuSzPIEO4Es/5AocaHnMrXH65KpYgL0qq2t70X/1o41aY+OkMwRyJOSntHYyiegAAEABJREFUEZq+l5Q3SL74OTzO9eUpi5j31+lHf2nM/OaazDVNsLzZmMQU44SsfiTAuQC+FIrwHkkb+rTD81Iu5J9An95H/NKOTIfpzjJf9UuB3k/t9I/OdR/tPgsQRkI6RF/GcRcj/4W8FIvFGH+x/umXT/mPKv/jH3+PmZdAdyzYh3dv4s8/vEv89PF9/PyhAf2P73jZ4zrzYiZf8NDMHbhp6Hyn6n1VU5hj5Iu/nWC1dg03SYP7t4YJ2kFnR+CUMAT21p6hjDkSx5mgqrFHrSH+qJZ5c6y5pjArdf4AmWZuVukZvVCufRSs1aoj4VlhbWmAUjEwlOLJF3ZUtBjSN+46YQkrtu21ykUbuBdvv1YsLwa047Ad0zoPG//0Qe50iWO+4M2X+0Y7PeEIpaZ9x5CTjxMFM3UVeVESuRk303s25yxz3qOeOLY4zHixqh9oObfx5hmoBmw2SzoL/cCfxH2MKowTOji38h2OBXfdEqTMknYqbSqkCYRlzuBxybjMA1eUucBm6fYee6ZDWOydb4pGwj6L2luVt9uKlo7wLKljTqQ9WF6kw7XKCxn62YMmKRVF2biOGhvzq429B7FrUYuG1wn0gcIyHQHsID3Se8HItwNbBHIDgebpqBC3WOeCnM9hXG3k4XTHhWEGsWCmy5jKj27lhmi0lLSDAyrmb+RmaERRGNoEBR9c6ET1K8ecCgxLmYpDT2lzNCd1czo+48rpvB4WkUhKHiV0zjhNqtRlr6hcP7HnSJg8ge9GTnwjIw36GDm3/hzw6IFFo/5JjAdw38jmS1DNTAgutGbsbDMwfSYj9X1GcW9y1z9PSUKZLoD4TDF3N8kn6Fs1yKAZ3QjSh3EXb/0UkX7uDbHpI0md0+3GznxW2QS5yB0JlOogmYHYZOmQWYXNpCt+o3tFmmvReqCME6pMWS4oMxFzTS7nPsWmXoacymwZr9rPdmEBB6QXBje6VHyO39oqR44gc6dMNdNBEdBoF7j8Uyvakm5he5c4MFbSrDkZwyrXeN2HroHjdl/5j6x58peWL37FtMEfGzWZfQapcsLgUbuvMx+VubMDDDg9OFDuOEZuWQTuXWLAZ9ABWolJQL9PEFrWAnfkPAChDNhE5ornPwMbYWTOxAAdmMOOnE/kaJ8Beg1hI9ieKyfG1HHNR5v6k/MHM2zzyW+RjW0VnSfwu5fjd2/h1zQwEdTRZ2OCubZWA/OnPn7lx9hrMN2iZx0XHsOLeeN+R6DrT8r3Ugzfc9zfq9N/5P0uMzBwjMY3+PTjLr5Rvutd6meel1KzeB59Dtq30G8rf5nP6wfXtWgYGP8QkdfGM7q53nG6xGtcHtb32G55EXTHtzB3vBTwgd8/49nhuAs+HK/UwaWtrr2trWyTTHXZdE7Sa6kMc0TXoK0j4zO839NWhPceK5a0yVRs+auYq2d2sWEMH14r07F0tOFLp4qtO4vkdcIjeZLNdgjh6n0e+pyI9Lf9NQ+hWdYvdc/tGZoeVAg1tvP4mlom3nldgD9FLYSAOQ6Pn3jZw10y90jqd/T5jm/THm738f7uPt7f38X7N7fQfbzlTc4D6/rAzZUvh+64YLq+uc5j5P+Qw3W+jQixh56BNibmt3CkJfEIFUe+uDu2ns5QBkY8nUzeu7+uYcqw0CAliMYhtii/tZb7PFx1PKrQQ9L3Qhuou5RUOcEkS1VKReelZ8A3+4iy74fa9yiyOELBiNlHB3TmW0FHmg6SfUwbFdNKUJZV352kQB8Bm8998ueoRKnDqc1I/ioFMQseNc8pre0panPV5DtOMB2umc+p5WesLUgLuJ4X5ysnbKSueXFwGU8nk24ilLsob/YTfrZvXLdJ006lDyTNUp8tnPcDGuUCbcPMLBoEixmqz09lMzZbM0rMOTOKjppE8jadGfUre4vHpl7fbut80doP8oLuZd/0VV5RR5t6ketAYvkEFaViYSjLmvcWykjQc8WgtC1MSufVxiaboGKNcsSw5/6fkU72aAlYGF6GzIkloaaGRoxMmN4BDlTutTErp80Nlxk4UOZzLJFGN5gYtpFl2VA9KSecTk3rw+vMVPvnW/JNzTc3ERNXTLFLuov9bh97Lqq3YM8Fdmqwy8aRNnvmQ/rpogezDkDKaMoPgQKPBsY1KHChOZOZhwuZIJRLwuRxQU2su0vYkVKmHeNKCa3CxMNYC9i1GNulLd91W6r9GdSYaDrtHnA98EmL3XBGFy8Yymobj+HcmzEpRinLhd79M3LjNIZLQV1x9IHZZipg0FQN04ryFusNhq0YGZs/m2JMxG39n+W5mOSS4G9Z/Fij7fwgaqZ/SZIuvqie8tWnVY/MndJjgr7Sbr7sgZZOe7Dj7Ts8Ldg+qeHU4agAek4NM5Oonyfn5JXxOYDyqxoxb0RvuXm5YyH2LMik0mBmTq8T8skFAckzMR6TA3phe9IO1EFztZYpVDVABvIP5NkCNb6RCG9Mgg8+cQ2YvrY4BnN0uvQF5fAC4PLPKN+8DaY+xnEqMM8jLbwG7ovL+RlZpOEJItey+76mja1vj9/Sso9n+fOFRsS5LuJ5mU29zfl74eOf8Pm9jHXbj18zbOMv/jLzub/Y/KzePN8U7q2Xog38m7ZPztfnOz+eSPHk2NnqtnxvK/IcEC3Os0Lnn6HMkdeNS4xhpols0q9H5ifnc2XEsGLKdlG9uIx4TlugGDjRDui2QL3+0lUb4+/2fPjfjXF/s4t7qC8H1HGqjjCQQdSV33tFr/kgG53iONWDSvjRV8g30AzR+CNveUSKSZ7atn7P8QRn8f5HHzvqn3fNdLhQedOJKv8NQymwGCO4lXjaPwwz16doQd6KCB0xSXi+ID+C+o68t1FHA5DyazzkTNa+1cmvGBmFKE3mh11iuFebvbEi4whuWO8b1u5udxNv7wEvgd7e7ePt7Zjov/LxhQ+q6Dh7yRPOYOS92Ai/A+YebTx57cf89U/qUzfTz8LkRHLjmOtB/xS5fQt/ReabOF8i5KTRX0vg4HhG55lc8pAsWz4Vz1T6XQf7lI7MImPHmJkjbjwYhKNLJbqiQR/m3OwTig7YpYyMs8VBbDPQiO0DfOnZFy2ujhnr0uVU6mQQPslCz4rK1oZstxVvrktU7u4nTV8qShptN4FR3RaoKGogZ+VcdyYpiOZ/gibotw3Ko6plhnG43V3bFpgNSfJcNedcY21JJJfjwZp59F3s9Me2XSex2MiXPtiNU29n1R1QCHlY1Ql1Hdk2DhRdGthjPS8abeYtate0Y8jSGpbPDiqXfWYvBjAuzTxesY3b85d5AEbK2eFkn7KjBJmt880bdz22wNGCRXLFDzVGSuaSoln8MpUKDZ8FRkomwV82eZkLnLCfMG7hS5YtMOP1/7H3LuqRG0faZgB1IPvcktqyLduyPLPzz2FnZ5/d+7+p3VnbarIqse8bgUShimQ32VZresai8kOcIyMTCSALxaZ6y6Ey7Zt8uI1c5COSHw4r1+xnP8kym0nroF/lIw+xg2pYicgcPRY6MehTTKOnkRc/gIfmlpc7vuTZ7bf14seXP12HfYfsy6GRG81IXwTTBUk5Ztt4tHOgHdF7vB4FL/xl+qtsfBqrg7JS1g8PtXdg9B2sAlds5iLBqVHSIsBn/TWAWY1y5sxTLL1lQXko1Xy8X3PSypknYYwK6QcwWs+pjHNP9E5pv8Q0ogpOS0KbD7xF7g5QRsGUum4ECprlrIEq56zlhTvyaPPxFnGL0y2DcP1KfWnIo8nnYYHAfFbiZ/bEis++cUCFJ2VwPOfNll5z/zjQMs9DFGN/sVOUOon27bm/+ZNUubX6VVzqPzAi+01woOFxTNDNnZZ24opSN4xr2fzORYJo1MQePXOxY1dyxUugLSfDczMSPwGiQ4cB/+SphaCzNiAZ0+kGWR7yYPM67lg7GTdwHj+EwB6rn55HulLnbxaqE1n+2ijPBKRN/okYqOGxiJ/ph+HkQ0n6mC4HnJ4C3PmAN55B3c8Faw0X40WHE7Ln8bHA/Zf2ywywjuOnBRfeEPHonMGP/pDP2uxjGCP3aHHPT9pX15Xypdta13N1ugpdjX1c8fHJfMw/9v9UVCgnhZb3f+jy0hDjCCrnhvpEQCOHo+0xGCIyZk03EeEe7RIbMg8g8qfF0PDjGau/X75cs199ttvGHp8xfeqJixvl1/9fx91G26gpW7rxzG4g+UcezJDwBRJ7EraxIXr4mu+6olZbaDwDAxB+2hWwv44V9BEVW8fMPQdlDaj1SZ4DjfE6vtrjNLIf8BFMVz7jkkd38sUf4UDy9Ok2ZeIxoVk1Jtg+u8Z5DeZdYEq1Ol/05H6JzWS7ZXfGflD7ls3qnjm/3m3D/6PW86ttPH+2i/5bXM+Zomsc9xFnv9WT+1x0neIy9xpQq2y8sIbOg3DsQf357/zoOwefNmYgafke4a0zeOPTZhwWyjw6DwnmiXy4y8zzvKGiTfhZmN7h01S2Sl/dYkEs/RN5g+yzw/3oOX9kv7tG5IduRrnQ7i9Vn7VwYFimnzFCxWoM1IrSBlY2Yy+Br/kh+J5yXMqEoTLXCiiNzX0IVsSzHEvNF7b5UogJ/ZSrYM6JoaFr6CB5DkyYOg72pX4BuimFXLm4SlGg50h+V5tcjUuu11pxavQR8sCXsJCJ63yijgbvQmny1ofCOkSNr/rsayn9iMGNeuzXsaGw4aQ9WfI3+lr8YJY1ggPiHG+OE6rPWisP+VhbYp0H5zs67Y5pDXUzHlMPrsyMR8ulB/qRuwtsdUZPg7nP98xKTPexCz+gTWS+i+Bkr9GQiaQZJyk0olcw/wW8sWQ/BEwEd2/YaqyVgRvhOO7YYOy8i5V+OeIQohQTeWjUoywXxAF9yHHyjOjzA4d/+aJUDB+uA3fRLTfiK9687/fb2O93ccWLnqvtFrqNHTZf+nRsxx190QMtk9xzYE0yJ9WLPd4PFjEGpuosQ83Nx2JXIZmDKBK1BWVvRZjPujkHF8g4I3kfssyZ89BdOyVVTl3lvFtPDrA7QykjVQslgbGYKg9MXmizQ6MOa1iCsPfGUujsTNvyQGOk6CqJp2ABjHEJPIZNMDKYuRmRfSnjKxHqvflnbQ9ctOmjM5DPi3jmHaO6BTC07Erq85a0PHupHIbGo7PPJw9V8ljpkWrLNmKnQOpXn0heR9YMxLyXOKhHSeMhyM3M+acKeuVIfxho+SCUBr0k9YDvcpJSNpkx9MdiZvaXOMeeKBfCDECg5D3wetlBN9kr+gfaNOuHpAQkPT/cpzUu55yTNjGGNc6jg+u0EPf8VL8nQ5c77ZYzeVXQQ/oed6LOzyUiN/zxJf5Y6mPrmufDuXg8CKKx3OMMj+3zb/AbMtbOk7lzcG09FneCf1H83c3A4FISFyN3nXVcmP5HiI7toYEMXNQioHHnZ+S+V7g0DZeKWR7I85At+NHWgXjRfHBu6PNC/UmiN8aCx09K8RMFDfm8HnlAk5DnoC8YBuiOzc+VX1JeIh4AABAASURBVMAArMyclbbww/xt+B88L374jMTTmWd77sHIQRzHuRlZbEXP3aB6UD66c1n5IVIOESsdUo+vvYd7nyNP8EK3NWpqaO/FnNfcJ/9VH7NB26mP2Y6yYU+YnzmkMTfYu16qLWtlrnDIvYbyEq8/UAdsmJhPuYu5M56XPofEgb7MiR/6kbOz321jv9vHfgvd7uKa83bN5in/z1yk2gIaAdXkRUkee88zJW+Oz3EcedknGI/fVPrbO/ReNRCa4yKsaOOLzrQyjqKOMG1qMi96qbHkhIXTq5CCB3IWoVJ5QCNL+Rl3P+b8GO33ABVol5pzj0vyypeWcFz+yYT8+1G5Plr4N5XUpwd5zNehr2CKiA18qcs4KsSVvpBhyl9+haVvdPIWAl03VQs6kw5ebxWXIue/JUrKI/4TjIBQkceKUYeZz7BxLyh5rj2WOKONESr1SZ0KYM4O9Quw6SuMU49KkpBPG1LyM4UstckL80vPkJ8p0Bic13vVrJjgQMuuH6JE13hh7vrw6QPlsl4o1s8sqIhhfSiTfbGTw7W2YLYtdgKXNSVvvDAOoLpYS0c+g3l/Y311O06E0D9jZfEt1+mZHn9kQlgZHDMA+qGmv4s1M1P42jd5ktDSnDSVP+MhC3TQwPoowhc4Lgyp2nU1PotGFsWwVnaeXBWjAkEiuNdInLXOprwc9BUocBjoxBc6O268u+0+tturfPGzg/rbPxv0/p8c+gaPkBjn/1JHmmykZDiOaoHjUvCcaNMPN8kHoY/QSfohpA8O5ofYnaoHsHlAX+oxXwJFjMxJaU7Hs9xd6HR2K9HjrICUVLO21IhS3mJhOe1cIF4Iiz/MWdOrQ8MlX7rqhfoRFx5mizwAWM4czNw8Pz3TGc2HAGXh189dUuUOAnIMXV5R2LrGZIB+CXonzGHz2CS//YAjmyYaL4ai9MZwqrrvXVoPkNgU1U5I5s1+UNCQHTH9YGzZ98l/uaHRo744pxeHO61xDcYZ5jysE2N9uB5I0Pg6VNkE7GGC96eWyHoKNt5aROTPRGkTnIAE5UE2+EW+rInVzzDzSYlLX+jEYCfWjfeBO2Bcc1jmGzIoiic2PvSDfQBzyMkT3cAYRZ/VrGn2MGYtz+qPkHlORhbCU/CRrD+32XEPrId4Ep5e5RAja+QpiLOfYY4PaKx+BvgOWPqIRyP46bG/0Hj0vP1Pmqv4TD9PnaPPVMbDacfI8x1/w8/AtXg+zjFzqos7Pw/YRhw7YI3tQDxr6s8UnyzY4Sn4Mm/J4zIW5Y/hlO3E5TPSx0RHN/H8kzUn73LyN4By48GzeMt9eLcbYwsdg588sM/i6xuf14InzvKUTB4fu8B7biV5XGM2Jun6FOaDOll760gdndCyz07VLzyMsrHBfuPEl6Yf1TeyFO1P4pmyH/AT2JkNgcasBB/Gyi8F5q+B2gs5I2VTFphwO+mrf2Whr6OTnmDdBJVrP5IoX0LwybMd2CklJYdF4TOyj9tvd9Hhi58tOl/6CE4Ls5GZ1x0RaYKOLlITc+D8LC97cKEEpqX69Ev4BCFF8cYhv6CEOifCtSTtSNnB4VPEfCQnTx7nzw+IukI2gJbGKr2OKgpkMNU5XAcU45zleZhTZLdrGz6HBFnRM62c33YGa0+99vTFPlNt5vTDvrxUqKvqyNv7fpAyAgLu8yck210bMWmpg/bi5iOKvOY58bA5N1omOPXqOMvMMXns+xI467MGSwItDSVRZGJsxKHJFzVS9VKBW/kgdD7PBTHWIDCRxKOReskXFmlhSj/N121wz2+J0usmSprTxi4a96/0m40SSmDs+CDQ5jr5TIJwZkvZmcKXxIizbyMedB2G9fl3TeXac53ccs/wpS2JXRs36sjCVcwLQ3K4rvBp+nTge5aP/AfeNDZOAiaiCcp5uKztXKa8bCwD6UxkwSRIvP7ggyobagbIoOnNQhak9SOHDMbnEVQXPO80up377zVIBRPG8D1Cyqcz0MyXh4uULIKB4Q+zOsc+8z3XLEJwZGHBkNFjIWsqNo/mGvAbyb0dt7HlBrzjE+tuP8KPsePOux23fIAd80MjrrbAPeVhjPxRlrEO68q5pmdlh6KuQz9MM2HBJnd+MOZc80SJBLQHglh4F8YLMUZv4oxt7AMjk2OpkwXHRHJkGHeP5ZMBnGwayXFHQaPrYAaVUWOkIeR8zZSkKnE2N4Qml/7w1dTIqRVrvtkDoCeePdvNhvHAj/ggD9kBPI/Txjgzej5UHdU95dRQuGC96Qndut40vSf1ZizYETmygtLoV5x64Btv4EOp8jEekiz87NyOtT4w0d19PG+28TV/ASEbNXjuEvQnzXrQS5HpPj2zTzj7wBPuvBkRzFVRbXJg3CFAOZqr4hHMD9HC5cPmM/L/OMLU13nQNkZePwwq+s8AM9BP8FN85KZ5JJ9yLD+nnqx3Ql9oPMQa56yQD0pcJ26yuJy1fr88UyIM9P9xBHWNZ4j5Zxhn5okkx/eJsU/s6r+fO+eQk8qphumLlVE4Z49FzGtoyLj7J1obbtHhuXwqeuwvlIl2mv/ewLB7G2A6YD+9fcIcPnXdfop/rvH1qKhzybPWP4knSSaWzoGw5p2lFcGAr3O8Up7YMgcuJ93CbeA6YD+5jZners5TbFIc8hg8K+LJP/VMC55phbwH5gOT+6A074XyldoaRPbMnmXAvmV/s0HJtjYstLz7UdrIVODzC3wkPKqVmp1UkjNUdPco00lnFZt68rI5aHQu+NyUOsqLNW7ZF3bZTEuemWk8lxc09jwggHUtH6jwXWSSIDIWfOURcv8G1QdVTiciPjUG9SdgoWmUSC281+i+zAnV1o6nPk7xDCg74ZBO9KEKB0W02Ub2YXs2SXt/8wd+ZJ44XRwx4588ARvEHZTvnUIsOy/zoYfUeOQpFDLPbws+j/oOSG0BI6nJSE0c3fM6NwfO04GeOxo8rjl03JamTkGaaySLrFypx7DUgwKRlzHa8T6iSMxBiNlShw90mWMMSw1HY1fAZs3mhs122afjKpAXR6KZI47yaxCNyBE/RovHfEzV2aH7deXSJwYacVg6A6WlTipz5q9S5Dw7H8TObYJOqkDD7lpDlc0cB5JlncTTkKx9BeaxTjpW5o4TH+IUI0c6zBNEQJgfjqwD1JkTKdtJLq785atPS0yJg/Vl0HxAFaTMfMmjlwbXNOzcRuyCfBhpyPAkznxe63h6zpfPTMgnP3wRaHMcctp9mSJmmWS08mGO+gseqeuO9zP5Qidf/hCf80xSX/okmMu0kcQ6Co317XxCySyXvhlHv1Dc02I+bY2TkTpt9APJuV90FFP3NWqHx4WZ4Mg9AoZVwTGEkejXrX+46XRtO/GrHOZJnKymvQuHxoBwW9sQ7zQHUsoWE0LVcuLLZq6WE+OF6sQIebXdR+oGoCrmyCTUAtSiJ9XQTjr158CcEzzRW7cMMAO5NuNYL3i2m9hyM96MIx9at6nzBm3fMf/Qe4z8N1zIs3g/YaHVxdjNZKGPRp6ukc8aUUghf1uji4cSmL/lAqzF1XKBwRNQNs8Lgheoeai1SuUCRdanLsRWCx8FpzjnNymhqHKmO0VVbUOC4s79ccxYKZF5VuVR5nqAGqBeWhXiQC4zrkE42siST/riHAonNkYYWvp5MFN2MQspwyflkLaZos6G2LuiHOYGRT+P1Xu6cbBvyFLRRuEOCM98SfOG1/3cYADWUeOcJGbeJHn6YDKOPloCBa3rYCnJOgrlQ8403HOoQMZVNqOquOTINZvYYDKZs2nke0X1eZZSp7ej2FDTwISPwX/QIdM2NrfHRIrmSuZ0GGHLN3IT3flY/agTQe6V2kLIHdx/TtopqzrJPyU3WCwJB85RAlndY3BZejzqZ/Mor8c5saC4J+Qu4YJOyOI+2+NyP9FrvfbkOWcTKToCGbFON3Occ/cROpwFpHB2SLs5VtqBxE9B4B+//PwyA8zAAB5q2p6Ch/J80XquJcf41BqN6chY8iTlcKZHPrWRZ0PHSXvGjYFPIS5+et6n0OBaHxOrZHMfwf1f7eBhQd7IFumnZkY+YdF9VjTSv/yGTtzP+oLB336OQMG9PN8g+BYB0apOaNxZj7m9Wu935E/3foI+1nyUrHwobZHk7W9RXDDa7G8BdnUUVrd9BNosUutsb4zrhMWVseBjAH62vpc0f8ocNCsnTdl5MIcULUaO2SfmpalbhPsY5wHo5wdME7Q8QxHuP/db/5kX2IHtjs8eGz53RIF8bodGqOfR0yV/DjPjcKdt8uWParqX2DVgj0r/RhWUGSf7Meu6gzM9fmQyDpK5OlVnbMkemXNI6SsO8SOtaulOSyyMH7Ih9Fm5kufAaeH8opt5Y2HTrw41W+q0ddyVq2/1NQ5lccqdfc0Jyg/bLF+SM/ssVHwJdaz4zptj4jBxfgRsDqF1RoqtJYglYa5lTrD7/zvAv1avR/xThpJQDYS9cUtgOvWlsALd5ByXQ0vez/JdLy13MxbnUalDWShTgSxwVUMYTyTgcaBVV4oIOUZ5kXLwGaPNkC9Yx4Gbi/RhUD958rOr80ZP8qSFq8qS52COXHfyxEDKB0YbJOcieYRLSsi5/9oHY/pDlz60c9+GVBy2NY84z5JapSfAE9bx4bCRBVETUX7MUjGrowVcYmU+Y9vy4SsjOPSBl5sXaHEerbGPXl50WfvY74gKj4Id4phXR+TYMh8qF93ADW4zjjHy4mcjxqqnjunEwTGQh0BvwijyNxdGfGl5I08a5MFYRxk5M4FNGB18psdw2bATa0vLLCa/HFQuwsOMbgtgsrBOrQEwlLyoOBHnlLTMU+NBCleN0GBRVm0poB+D6wzKvLA8JtAY3TnoJz2Kws6tckyzJKEcLiSiez3mSp7YpN2GjM2YM1TKM1VucM41OYScDrgRDNgNFWZGzOxMQVIPdE9tZc06cWrEioAWTnYWAx425gjSmLuGX8XyUE7dyb/0Xe4xyjOPA81SzkCaM/nkc9GHJypBTqi19FipyNiaBMXMm4y6DsaROg6cjfQxDjFb8XPNaOqmqmfNkGkG5mETUZtwFXHxg25AJSCrhgFpID56HZzIIU4/Ay4D94bSjXl9nqxV3cS6zvsJhk5hH2yVMzJX8Uf4jrW++DH73zC+TeTPmMcnHCpgYIyPR3zij3NyiftTTSv1mj+pj7AdsHPzXDwFcxgLNbhPtwss1mTO67gcxwNy3rzvsaHPf8oHjTsrO7v75fDFzIDXyFPx8xfvuj/v9b6azz1+FukzdOJYxb2pGfaDtnsC0peYmOF998xt1pfunms5r9/gHlyIy585PvvheRAds773+1FKXh5BPA/iHBH0vQHSiCUP7Ke0gaA1IhOivNMcQCz9bqI8N+MYu/02dpsxXyqc7m/OXeDUcsaUzuEH+H5Phx6RIe6NiLq39ficUjxwhyUO/rLZ6/neEw2brUU3V1U5K0fxNQLPm/tUdeaW3kXlLHsP7w2xAAAQAElEQVTx5i/ZPOh6PwTTMHGkcMcJN1v1LeAQ7uE7lBNOeDLrQ9+L0c8RmBDzyDkc+4ufq6u4FvsddIz91Ri8B0r4y9U7TusmgggONmobydWh6j5UV0YK9mWsgyBhy0wklU9giy3jVCfgxxVmW+U79VR5nBNiUCtz+sijLvhwXnSJY0LlBe6r1jXWcVKn1gNg5sogv0b2VqZ7j5YmMI593ElX84nNNrvJJugm6dkBJ/XiTP8BQd8OZyT5fkga7HNOqFSOGMx2h7liccHGkYsrX/IpnYET4TovRH1+WekMnUg6oYModoJzisj0WC0V5vc3V1BlvWHnCc1ahfz9MM7u7EDaWA90gvN83lnXi0pnLOkH7U31AhhfnHSkLzqrcNz1+SNqHXK9+PI1bSSzn/xlDAogBE1vcy2KIyc7kQKHkkd0IqAoi6SJFabuApgWn1x6qTCyYN1y1lG4e69rfB4Q+hnuHOZJpX5erhimqWDCBai0roGKmJjRoADlBGxF7aYmYx37Id7YNaxBufIFpXKGc8F0GiykEawoHdBmXRAjGrRgvoHSRiYEkg87PdSfwyx3L/KsJQvDDh0I6udrQ0KxhaKm4UPP2fDNCZei0OUEOdxpCzczSTYYOPMNUDbCmBkmuAmdaPAFnX1oFKICVkPMjHjf3ypHd8eXRheROAvRs/zkFjA+Z7q7Gn7iqU0FE5YkDXLJhC+BOlLjaU5mfcCf1n+tseYg8nx7UVpHv3B7lDprKhrMHUBoDEoE9eQApTMw93BoepUbEt0TSQQMrfhZ7/L0M6B6VNUXjPnuQ6+1bEZ5bqmP81Y65oz4QE7o0nn05bP2h0fJaQhvbLBVA7uNlFE0+MV+wZcPN5D0I9dZHwg0YzHDYe9MSshZGwLzOM+aAjW4HrFT/0Gg9Sbbc5mmeM4UDK0uF/1Ab0MyIxvmkXkXMV/DkT8D/asdsOqb4KVVgNJt8B8jsFNU0onjhNyoecIkENGO+EYizylFFT3GwGIbPNlgSsTZz4CUaIHvyLtEEEGuzQqx/KQvtasoPhgjID7rvJeO4bjKfuKHOU98xh9r7Onl1+j6NdUezJ8YHMvaeIc/3tE8WjH3wcTcG5Lnmv4nzt+9Do9RMtW5Ptb0A3G5UcKefT+C4vJFt//uxbkWn4L/ivFa33m/Lrbg3nFC/A/8uTvueZAMf5ihxmtKegl98tq8NKTMhV83S6TG/bVF+pL3Q3TAO7jH30H+jTWMPf4+nw/orLVyB7WcIzI390Fp5oif7Md+g2fdJaxlcCxMS/L0uAEjvv72zx5b7U6oa55Hdgp49EYg+n7MD0z5wYm7MSHqvf8j8aGTSHWCcG0CdmmYyIbfojkxiy81qVUuNGKK63pp9Gei/h1lyKMRBFKaHOA5QkMuZ7PqiKXcFMAiyyATkMskRSfPQXRgN1v+5viy4HTqyGjmBkqMjyj/APHSIUkz3jyck+1mjO1uF54b3gUF3x0F6sy8i4iOEX4B54PsnAbmlQ6a/yeu29ulZrjooIQ4UppoOX+1hws6aoK8lER5OGFv9CgO8tgPwLj0tTAqK3+PBK8a2zMk9c40YPIbcDKSWCse2Y555FD+l5fHrMXOSNmw+bckY+k71XnQL5mLw736ZQK7cyla5vWqEN12Dy33O4YaG3Visd81UDG3Hk/QrnJCVWgM/zRfzpk5ax+/yuucce7Pr0niyGPLXCSfOlCm7g5tfNYCdoIv5mwLuzCpttQqosQ8TlTsguuuUlHOuLhWBOxZm52yRnJYn6Of5lo0p46x5j/BQsGyYa1HfRZCSFf1MLS01Zy1madc7XTsXOU/02LeDsqC3KShVPyVgY0QdMQqdHhZJD+ffEnKqwPjbKyhleZCOll6+Mn/tObsX89O5RfwGW9dXOY5skKcOKHxNBlLWDFmBNrzD3zBEJoTukwKnjmJUObHdKAmKE8W8Y+hPX+nE1kE4ZE3CG4owc3FG1DBCacfasr+cbT/aa6D88ZiDZYK0Aa0hVPsLHTgT5b5RRZO9ItqeShveZ2+5U33hr4HzINGwLkLPtnlpkx+pKcR/UD8hhuPp0c+eIc4UuOywphA/3jb8XCIww3vRKHKiYaMr//3BceUPrct/Gv/tSDJxsBcmInZdoTeEnc83PJi8hhHroAjKxWOapwn4rAfEvKPAf1S6wHcgIptcWMOxnkDXAOYaj0wN5hqmCgbNTCckFqENqlzxMRxFvyFYqQ8uSSjNbSQehkEw5dGcWS8vhhKngSI2QddBEOc0Zj9SEzGUcsN0Cfr5qkmbw3NPkb69qQt3054toC1CH3ACKzVuedZyTdgm9izFq63I3SM7SZYFR3IERVB32RzeeTk22/1n1pGIU0TqyPm+WNusWS9DMy5JU3Z52kyj7qOoPeWMNeGaCjXiQ9dr5Hut9CeR0qti37FV/+takJv3ScdVwpFlExfsx1V+ndqjLkdg5B3WheeM6VMNmr26JWrFwlXTU2CQzOATcbADG/AGME1KxpScCY3YGQ2xvDUckS/4fqc0dgSkWMSvIUyXyNv4DURIJv1MX8BhjHYq43kg9LXBoftBbjMyR/A+iN/Bo4DOUcgNWYTEZs2Zq4BXkCIixmbmUb+0HWtHSR9P4xxidWPkJ+8TWScAcdYmYe8F17QEfkhWJsYyXBf09YRrI+BlXGf30M661vbTrlOWnVBbjWX/uo+H5iYHM9j6eer5JfMX/YM1Bq9W+ND+rue/701P+U4f6pcQ965486P+UUZNpBzeI95CDgve0xzDPRRNLifbxaMbOC91wbPkynBMy/pyP52DfXnCH+84a6hLtE4rqAPmolXAA3UfbLxDGyx5Xm4oU92TXUXIyyfnVJiMFle2o4c2W5lBqmyezbUekbwHCymeuBp0sWkyr50SIE5iURJ58cx94GUkGqpNS1ILd3N9JIwsizJOG3SxkAyHnrSVY7SzzxG/SHZ5EUK/eBAOg/Vbn5Y2mbG3Xzlh/mijbPMViU4HXlOtuxDuyzNAc1+nRgnlJOyt8xeGRBNNfN4ZJ+Nlpo1W+cZKLfxwonFQBfMO/Ozth9mOSmFrG3Fz3tTeisZhuZYCYWjbwQatcC7YI7QtMDQ+GDDgtGj69M4H3JkM1/28lQPaJEdyVT9Ovda9O1Q/xT0uEua/akkmaQj17/XgMD2UFub17HTHKDuwNnIzybMj3KCuSsd++rO60ec59vPlWLCuQMz1t4wpELadfOcosocsxoxz9c97sy2cz07poM8dwOCzBHc1xpQe8IqZsVWeMv9fmP/ZhxpuP9d1EVi3x9AqOvIZ5IWfAzN8AOdNGOR0o7cm7mck9O8YUGZfp2WiuhiTrYxx+oRy6o5gLta10UjQlowpHxLPufb6nrSrlUaeV/kuvJmYIoVJviJuhMETDNQZ89QrIwgBw1ltpjJ0i18DhXdQgmjTSnDYKKllNQ8qG3K+XJJIQtN5oMHYxp3n0vMn/Cpj1XOCeQusOTJASLlgKE282RRCCe+xwaLJrVYaUxMnxGk+1u652Fx3YwjD++R++EYI/xm5HRwImDJQV+MI+v0rQHz4jxHFlV5zljsZSN0McNUY9Gz8AkwRwFvbH7I9oO4Onm7dLH7Ygjzchq5BzDmWMAlyCy2M0zUcAnjMs9clheQUNepPKO1OhAFlYCU1IB15stosg2HAtMGT1z3QYJN1+qjrXj8SOf4RI535X8Wh1++MJKyC8mbAnzLM7jNnMVTBy8GGnfbJsXe8wT8WCeUjml0aL373RjXfPNyzfne4uOmqEO7oCwC8rgcGje7mhMuWq6JA7EHOvOF2g0VJeWNWb24anXzyrNUqWo+iieMiOKXDpJhPEnroJ9xvO8IhojS6grK2kX60Jf1VI3mxpKNcwDVdtNavQDEybXH+8u4YdEJX/QdmCP90kaMY0mQ+yZtR15oHZ1a6ncl3rJGxAHZKghiXrioqHeuE5WWXI8MZOA1z4APJYR9Thj13G+3cQ22nLMtg9vgs2lbXrxseZmyZUO9jSCWKY5bijxQWCOfuuCFoC80xe0Y4Q1z5PxuANHhS5wddWzp1Cy7zBRkC85kcC/YAKkYU7cJ7SM8sB7iB6gvSIK5GJA3Ij2Cak8gNNvIkWhsmwfQY072IOeTQT9nbZVjolbrPSGouOXYnYsE/hsSDHR8H0ZseV7G0VPLWOIj2BDxtDbgPpD/EuOFbuSFfiLGvLc2zulE/SdY7TkGfEXMVP4S2s4R9XOWm7X1EZkprLhfjp9lBiYm+HHgXGUFnLCkn/8wfKCLCdsawThQPbp9KPdDSdb9fQ6+93uZu+sfojWWj58X8z6UQ33mMc2HoCMYuOvdh+Dnvjz23cETjydgJLpOOvB8GcgbYNA61+GzYeBZcYYI9nBjeOc9cns6A7YW2gL7CT7H1mvdJ+6RB5C/FZFdkYduQqTfeEsVB/oB4yF4cOb9erMZk9JNJU9mZk00921NiuwYovFwS4pC6hyQcI7c5G+XMOyUtXWkggNhHKuPpuOm9k3JI2tvc7/Jcyh5ZA6EsZ06cuUVHDs9EIa/FZbNGkunrF5UHtzPWvejjFlP0pOQusWn60fGgZtznsCr+0gRu6cFJI+76pnnXCDxWAufvd3GIOoRTRL3SnwnzN6KFMg0ImzE0r9jNJk51Do7jed84+zrC2u6Bfp3PVO/6NWxSlLuNHUceKyy1wv2sacaPD/2J8UFlnmF0RdS9VK8z2RnfflATg9pJ0IKQePxISyzUg49qKT5iI/6GUsNWGdV9vEQ38f7sJORNXbn7wQ6WBo1eCIegOuju04wU3ZGTvjM7gUHn40LqJ833XI8OJ1o47oWAc2I+YDTzIWBcy0NeorFAbeGHYJQnojJ33dIP4bnGNxmUx6rqzy1tUUqnUfc6fU0U8rqJw4CQuP6ITZz5CFXLwVRHXLWTGFJlYngI0peG4f8DDayLlfrDh/cbQncax3KAM2Q1CXl0LhwOixYH9Erbyg9F7hmTm3W0+XwIkJQH/rOvLJAXOKSQaG+sEESDBnO1sgn5CcPONIILT9VHTmnZeyq+6kFJzBnUmhvygkSJZ0N/cKlZ1tOWubA72M0z9Cc528lLjqReRyxNz2RitPEzSJkXD7AcT6Q55Z1s8BYQcc8oy0fhMMY+fJnM46x227gN3MYy5yB5jzwIXOCDxZrXPyMyAOQjuQYiZaHoL2nkcdcfki5tFJiznXXK695ZUpZzkU6q1xhxa7MXKL0e1xj5ic66HCTII+qhsoU9CFnXg7NuRO5UNNzPjDqbBwYPOmXOnMOM5bzhYHLu2pTR7QyltKljETfdoNL0NWZzblLG0bSVT89Tmd4gxp1JDsfrEwVp0lSv52NTf0eZf4KLpRbCnaTY6QjWvaPlH0lpR88uAFRKwwtfZKSsOpqJzuGA4lKTwxJUJ1iPiD3B1T6czBHrgNikqqTB9oWKDOSALhQuyOj7xTgod0XVwx5PKvpQOxZ/7icZMZHggOjJPMBRwAAEABJREFUPBBV55mzueSVFxEHXt6hxotumOPGN14T8+RzT+pG9tje80LnJn788c/xF/GX/4z3N+/5wqglpoymAJrX7UAOwVdoEeygzEO54XU42AcdHrjehdf8MEb4TdtuvyNkx4uk4MUByWjaRinnCJK2AeaEtuhQx9AiZWNE8JM69fdB+wexIZ8IaMG8Ih77gzMt1liHDqzZmH/6uEa8OwZutMNKVq98jljqyxx05tytQYpYED/tz0C6O6AG1BHMu/eGRCqizi/6WcwN09SFv1N6Z/6Yh/9qHSV8xuYCEHG+diM+mxwP/ljHBVi/6+vnY7zX1lPP14Pl/ESG0zV1MTYvygcw8AIjx5Hjb+zbTogHYkpNAPequMDAxPwtGPO3Uje5JoJcYoI6tsa98xhUlV3zTKP2A/AljM+dKTdKePD8mOYH5NCC58TItmrki4cxv8AYqHnyUxQPrMYz6gA9JkYy8ExGp15M8HRvGdgaT9lj3JL/li8jD2vELbZbfI6Jgy9/qK1tD9G27xO76zH21zv2tyO+wZc/DIQxjXFF79cRPIiPdNYCdqZtVGLM6OSaIWnb0E8HRlra17SmYvnWfm13L+Be6EAWwRYiyj7mHoU02UoX1Fs1H9D6xc4NccuXUDiZC4IfvjCMunj8EeHbnJ+xoKClbL5CS58DhSSw+sWkPAVlUP0mPyw5tfm/ff7x9jZ+5Hz8iE7cMD+V78hHIECdIfDBxDpoIJhvwLnd8yJsz2eZLXM6kiPBvBkiL81a0fklKGnmdL3eqoeys0y2WEkdf0PpXr2xTvrLF+sWyvrIH/DrMEZe+jCO+SLIfeeBBWF9NebTHDOUbNqCcaZw78EYMY8Dn6yN8RpLaWlo9oNCGTLrICkQZMsJk5mh7V6gzET0C6XlnCUlFCtnn9z38MF5OjPic9mWeJh1zskx4DwBTJXGcYLlPJO/28oB58txoTIH5FQkcSkvtEypWxKmdDrM+jbTMtjZCY18Hb6EdH1ZLkNhKjbRWLuRMBqLC1QwINePVUgTuEx0xqznfLtm7HpSD+QT+BxBxbTcvx2YjFpvrHucDr78oTu29lxn9AJvtx10TwR6fBtc5ppz9n7Nhwornc+trcarinAI4+Q+mXE1cGLqPtXQ6yNFaaNTbESpKxsqmN7XQvXpeqjB2lDPe9QNgdlUJbTPril7pphMbjSMvF3gyCx0TPAJfOzI6I6GQqy7mjAm6E2KC0UdHw3CaQyACYqPAtcHmgMU95kpjbFjcUwQ28Ch7jd3oyYGkQsBmmPFZQCbceShuEkok2JpOXalMdicjDGy2HHHd+QD5AiNGPgQqm7kMLKAss28sgh+ipJIh0Tk4p4YyCXyRKO31MaV5xALKI+crVzwMyU3Wl0TiHfa2i6/duh9Fe31ReSviVJnE9kfurlvL4YDBV3mCn3Bkh+HzIsCNutLykE9apJGzgMq7IwplecHukpF+nCw/4kE9QAL1kELP+Q3HDGTB11GRD6s6ryr8yw4xjJyH0lfTixtE+OGR/GojYOJsC6xyHSJhjx9PtY6w0D6qGceIFmbNB+s2HPeqNMb0Iew5CG483beeWcqeXImxS/tswyhMQ6OjYEKWFxmnULWON+wjFcHpeHHOJXBWrZm5QMeNTdUMhcAh5Y45LR1SlDGMG+eO++jxy3nbIsv5Uwg4IU5DmzHDo1tXrOXA/ed25jY1OINJRMb0wlQfsryxomJCjZckxtyDtz3GjUcyXOATowlxl1es1zALFdv7kaRUxsYBOdH6j/3HMgXQLnzuNCIocFk057MA4cBX30eC9N035GxPAoEDU7Kgoh1XPAzxIYPOBs8NnDFDxHo7scYgW9hgLdJO5Q/DrN83Otv9fD8ip7HtSCfOuZf/m8CwxiegJy4v6nDX4J/mYH/TjPwCRcZ19OjR/gJ6R+de3Yc8qI9FeW944PdauTZEvNP3hcJH7m7DomoHx56uk4X+TVmDAxhuafk8RU7btw7FNtE49F45PVUgEZW5RV4Fvq70DueUz7RfKIPPENHnpmDv/0D78s2Uoagq2wjtSTY1wY8j0u+aAn2LACPBg7klNIpXOlRL3wjTqgT+vL4XNkr5oAxbRwaHUGqHxgaVvxgaMQ6ghGdVH1jBPWcth6f5UnxOJDL3KnjPLDVOO35UiaOpIue7Iizz5wbRdqxZV73ucS6dyjoR2f4oc669b9B9kVQvozKOo7UKapeHY0nOtxLkIHZCs7lGL782XIyBCT1dK9L8clxYM/EsRr9ma/X0Ogzeax+OJd3LhZKQkbPWG/BkXIKfQ+a+2VOlnvnA2/lpF0nTb/55eKBvgrBGBkR69k5EPbXQSn0g52+R4UZnkmhhTehaK0MQmNY1IcF5iwfM9HzNvpjGxcJ/EhPJA194JfIiVz3WjlPOZANuQDiI9pcPcloNUbq6Hywx86a0DmYCcMtODKgI9TRsqxOcZxXXQUuJ70Kq3EYjoexjdAOxzmgE3Ux6xj8zJR4umOg1AuPAW+jTrBO9efIOwG+5pnB3Fqbdb8nqXCdHamngXG7jZEb1Jj3j2Cf3vgsx6o8HGJiPR1Bp8fDe15e34a6Iy8lhS+zc71yc5nIMVHQRM0H4nPO6PNAKb7ouWGd+q8UrMeYpMz5oTFOnJoglpBaIzjpowybazYpPuoPjLQJ4xdw9yRno54DSKo/gW3Wq1uAzfzioF0QFwkGA624umaq38h77JHYI9dUgrEdVzjAJ3DqL0QPvAFO3B75Mv1ocqpP8sCBDh6w3KvWvW4ujcV4jomCctGkE+EfoZN23D5royaW2lJW9jWO+UEGglg8DAvTozgvbGAKhzFCfxHzT+b1rCKr34xcHCzQAeqHS0i9EGLxewP3twrUJYKECYKzlWw6sRRsKTMWffo3LiIYbLRyx6EBhdTB0xCRXAsroEEfZyAbq47j7HfysTb0F22aZf1ksy8OtFob5GH64df9bHAlH40ZTUPr82CiNbqeiAnY1mtG18yx8lPXYXKuSS4kzhQXSV5YFHcAjcLQnsaPTl9j7afxrUt4YSqswcnLm9kmB5AWUlUegvNCRCrdEa6gI2ZkqpJRwfxwbUf6wlddwXOh5ZxZb9aJwyXtQWu9OoaRsefUfIA+7VqbhSSPznEWUsDEOcJIC+s7R2rxwZcbWX+glZaxqcZqb67FAvrsFKod59TLc8OCLDU7B7lhQnnDhlXcsjn1RdC0b7HhG8ot31BuoTuwf76NZy/3cQUd9xEDiP0xpu1ttPE9X1i+j5vxr3GAP0DlbwKZF0cjuwTeL7FZjmUFTRFxyzXsPwt7zyl+nzUc4716oB2S/swS39ge4Y/cTwqTYydGmiBH5B/2NOpLgUUFNcf8o3zC6BpXnK0Sxz1xPUgZcE6Y/EMwpkOfzt9Pncn7LZ9d26oHz5WcteY9Rr1Q+Qu+mBkYvphKfink02fg4uby6Yn+6yJX9wbvGRbSR+Ua5RHAh/lYMOggfKhLecaMfsnAvXYAqsSRQ92L7ADw3BwAHzm4+7Z8Vu3paIefL3LEnmeO2LJPUN7xXNvzUeYKfcc1BV0jPwfXaTvEHrrjg7sxG2KCZ2LhNkb85u9a4CNBlzQt83Mcn3yOWyaWppy0209C+rkHY4B+UKNUvPEj1imBsAc4nsCmQx0Zyg9GmamAq5YyrLpGhQd4cyU4uJfQJhXWgDr3V11echgLUuZQftRH7+7pUMEpB7MGGIe51RNG3dhmIfXwSTHCZozzY43qky45sOgEaIyE+WZN0JbPHHyECM8H6VInXcO4Lh9ZH0eCSc8sxhm6n1QYIxXyjGIeZ2pmvrRUWS6pVSfUCkyGiM7C09I7zzcFLbIMfpdNtUj97C+fOg60yocy53BWSFBxHqoW5QUwqXXi4XGiyVA/RLWxSBAU9rAm8Pp8FJw5XDON61H+Lljj9DKRzL9z6rzkCUKX3RJAk+XEZdXJ467HBTjR9HmhZGxqzCLFp7Odol6xSFly9ZPS6qCjSBW56E8xwcG6hMGIrM0xkePHcAS3vKi5vXkf4sh9piEHdMQmbTc3kJvg2/nEgG0w4SV4IRRgw71zQym0rIqSoGN+freGBbywyTWC1VRr/SLPyiwFfqHEIMaH5H6PkKafMQTJLzpO8IEb3kEKtAlcyT0m0hdF4/PURPwEL/V+pW+HYxG4BKlmtLy3ZA4cK4Z1M/OkqunJpEiXFNUnN4ucqKTjkxP9jIEuGsEqzQ9AYwrnBYwq0UsGD/B6DHmlcldSSL4mekDejGNst5vYcafegs12C7+N+udCW7qrC8PcImJOGo/78aTrmTQPJeX5RPZcuKgFIgvLoz4Ats0LAhYFzWEI2LO2QeqA7c24++BNTB/zB51bj2lF3uTod+JDfmOdwOqaWEY/M+Y2VqTD6nCpy7Gu7MWaSPSZrYuLkpgLKqPz4/HARcMFQ2cH5LwPcUORt/6Oync6NjYugiwoG2fOCRqhiHMjHf0c2VzgxeAdb12UJ3l2hVgn2FDjBjEbsnHy1Je1wMM6BLjz1vUfpTgsdcBnnaRquX5haPKYVv1QCOVgCnadwX0pqbxfPepbivQgjkGoBD1/WpAxJpsHZZiRayXBDI4bYtEFfJI8cF1BnYOJVy8TG9Pp8GM0MN38GHH4a+HmrzHc/Jkviv4aIzb5QE4c/sy3C3+OhjxgG8mx5Va5F7xQ2rPx3XDud+CKuq6oacc1u+HanXhhc4P9r9jeM09+m9HYfU34MDNUFnXvIG6IyMoHaLVbHkS30chhniB+KsOXdZzPr3XfjzHvWQNjjtnXcUwsgnME4z1HDjRjNtg2ETywg7gH0TLiZzsM9CQgS7uUHWs3ansKetxT6FPy/1y+kSfeE/llYWBiPzfo4u+yfe55Nb8TO7C2Hov4hB/7+Zyg/KpqvjQGKC0/pG+514ldG2ONDfJA4MgDVQobBkxj8LwQPPfGFsrqR545u22La55Xz3huXfEM27e/xpZn2qbjx/+MQfzl/40tdPuX/4T+ObH/8c8hrqHXf/lzPPvxr7GH7sD+//vP2Im//H9xfbiJPQ/uDRuigQ9jI1+hD8hjRJYY8w8qiqRxv3Y/BMnHu7RcGEgxqffZp20BzLLXkHdPyPMxdcnPwRDMYX8ik6GQh6SYH4QQ3CM0NEm7vHIsPR7oTjxj4EGOO7MaCcwoaShpwbeGCcoiewSf4SLHzF6QklOnXwcl0+gnj+S5oIjEoycgvcwDn/qkapOpSXcqeXTOmjv9qV8j83BY68548nX5QLbqjSNKGhpqm+MhKThfGpa5wXDpq4y6/GGUy5/cyoyzz2Ha5nlPHrtNPimMsRC7PQHFg3oCMXOkhM6kdHHAVjmoq/NQougHXR6VLpA+6rrPmqpfAd/qI9j3tBnUgZ70+YW9n10mnNZzgofmhHyuL+cthcjrYGbnnCbsmpmqAqSeFYEvQFcLqtTaG/ehkiJzq8vO0xcdxrZc+SwcZO36uSaKll9+tmtDSc0AABAASURBVMA44aN+8KY1xx4Z5PFwG7cHdtHcW446Q3unGwIG7CPY4Lthv70j1xW5pDuo/BU65Q1U7Chpzz59I+Bxyx6HPOpRtTkcuqA7XrohOG5BGnQEzvOACVUDXOdRsQot85VceWZeH4IWnfxKd2AsC7hRHXFsjB1iWjzJM8dgppaSJyzpM9tIE95zDqwFId9xwNFzganWFbHGXwL1PAoeSvEQeCAFaAKflrAoPqAySS1TjNURxU0zTG5OxGVgpfs5jpzAua6AMh8UTL+9mJk2xpLFzXIoL1jnmGMhZ83EwIvWcVcu7mKzU34+4uD/OWwzjjGCAdAilvR0zoOd4xxlqSw48tIqJRbtArZ0xDcSCXWJ1Bk/4oOQyjpMkA47N9clCLIlcI+orwuKngrGZO4ORIecoG5WXV+IVpJzowuduSg7cpGiV/ZF0cSLIDqKnH77Mr0Un2zEJ81DGpO796AvoKVZKhSaOQ0H6hIcnGsvRv8Pav5f1qzv4IUJaHUhkgDXLFNqzBqYq5HbbhSYEeaTI46NqxZSm4rSVl7nzoQGGAvtYtvMipmqFwaay/krymxjOOftt/Q1Bm52PEHcVOUgHuSJsYaeDz/9EdGWLZmzw1xnnUBGd/IzTui+1IfguSi9sRdgbUdOonqc4blMOEZMt0TxQNiy6d0A6ZbN6c7NKi90rngRtJ/hBvaal0JX6K/BHuzAVjt0z8ugKzbOV+19XPNC6TnfMPgt6J58eybtmq78A99XvMDdgolSeIWDZwu+m4iD5VkrdAKYYyBmgCmKwGwMwK98G4OYQFJ8vtjmWD6Aods8I52/oAMvd7qfVIQ+DDrnauYRP9Ie7fiRPB8x2w0YOJ8LYuSFngjojDECNYent4GQp4KQL6w5AV9YST9bOY79y4Nr6ilTkP5PHca6gy+GdxBPKMZrG3fH/zlA6mze33xWeJ+wQnZ/PBlHvpAYY8u+eYe0nyEvNsiDARE+3n1izPCJzbOclz0+N3yObHmG7HhW7XkO+nwTVzz/rnjWFf/X8Ln2nOfaS3Ycr8EbYr4eI74B77YR7/iQJH4lRfcNc6Pta/ivqeEteI3uJXTPg3vL83BDn9vbIyXwXDtiAI09X7B/o0IUEbgFW52sPRXzmKJT8hON3f0IY2V/kSNEmXuklNEj41RzAU8Jyc8HTNUjJvjy10d7WdBVAcUw79ov/Rt1qe/1pZ1xVdI51DzoHGvalYG8HkXlUM5NXeZGlocsTf1KOLH2gaS/ezvYpaVukYrpugOi/EIRaDmEA0fno1Pzlq3Pf8t9jD7qSXVqKi6gqEPOGcLZWJzLNHJgvgPgglAt548x+hJNfaF6lldfnsylfgipn6l9ur5E8rM+x41j18O6DBbgxizwuQiDcXeAg7rMg2dWNPuaMz8P4CCPGg8CaKjqsy/89EE0Xrq0XNnGFJQDHWMl1rnJl4nydFI+2JiHvJ6k2GzdJi/sO4siTrnbk6JItQcwcU7SFz3ZV8dkOdQ8wWQjJN0bTPP8dooVFhv+ncfJuWrcJwL4udj1lv1g49InQ9QemeCNiMjfXhyhGwa64Z428uLHFzvPuTe9YN/9ar+Ll/ttvAZfX+/jm+ttfDXja+hb8Bo8w9+XQNy2yHZ2RdPvsUCftTCc0BTwLeoRgTEFd8z1uBgBRlraPCTPwTVxwjEOjKHNkBee6QNnming80sANNw3Pd/cOsPPnRMxqExNeawXnCeKqTk8BmbQeOHcygdbb5RBTCQyRgPKRg5a6i+pLs659FGwEHHmTNYJrHX0u3R4p9K140d4B/IRl8Xc67KUS/RlsDh3hkLtQwQP367OmhfZKRpz8192gujAiZ1wFEw7nCcFWznFyApMbDcxjCiRpckirhvpmC/iCTevOOCAiJ7sOiDbUifDUk7igdwt5fPs3VeqWwJhglkDkTYvduxBrpagbyypgqovpFAHryE4fbJmGC8GS05oQ8fouDDIh9LxoWJsarnQZp0vgoJ5510j8znXQ/wETo0x0k5yceYrbnU0L5mqF/pmTGU95Var3ZuWdUuPxN3ykkH477N9w6rNPhZwNR64oA9SQAjjqeyR/dAHdaY/c3SgDnMfuLk1nGnpb98FYwkgtoHMwXlVGxv1yXEoPvMiSTM3fNHGjYs5pT9tlAbnKGeoxHfpH7nzqMsXnbzwodTtjWRpygPj63VKLYsP/BnjIaGPzIbDxdt3NKbpyPGaB7286YqOaJUK7GGj/fV9jH+9ied8Y/AGfzesbmJ/vR/ju/0+fpfYJv09/PfXz+KPz68T3/Pw+AMPke/w/TUpv2HEX/OgesPLoBc//oVvQf+f/PZz7zeivATa0ceWh9EGDIw/N/bEURTljTFxfScY+0QtvQ0wCQYodfa1T/R3ZBB9I68e11MbWSwP4uT2+TgKfmLyGlewwbkPG/QnBNd3wm4eg5zoyPvvEPFZaa20Me/X3qs7soQxQpo6mCERf7c/Dnzg8CWBcn6W9iWNudfyKQPvsY+ln9LH546p2kfuC49FVTRCPgesh1tDLKAf7xn2tYH3m+vCGLu2LcSWu+I2tuM2fOR7P3VPcOTBe+R54ee1I3sNMeXf5LnF75YXSX+NHV9g7HnpI67g/cLjefsxfOnzhti3vujZR/zqehvfPX8Wv3/9Iv4Avn/5Kn6A/nHGn16/ij/Jv3wRP4A/vHwev7t+Hu94fr7Zbsk3xjPy7ahpA3iE8RIoIuD5VIKlIfR9h1XzHENj7TUXIz5juJfhSJyzgQPjwpBpUKJw5EJJat4T1pogcbdUgpI8koi09jT3WyzzNhKlgIeECS/CkWZOLMEJSdJzpXBxKFsd0+Q+TSA08gY9wfIOhMRdhlWf4myXWJVTkdSge0Ffxm+YG6hzi4ZxIuNffIsDGvcXSeEx5bHsnCNiD3SmrE/u2/Eoai4cLMrACzj/qozV8wQ4lO5tScWYkXFc/FkO7iVRRc7tPE8pZ1/2WRKluaRSyOVF3lNtc150NE77GAcmognydF3GkSHlmeIcuCDNOeDWdmOydnNhoCniZbM+QSwGfUVdq+c69c7DCSe7CZ2TxDwnzkvCboT5pTonfcyBoNnNmugRSR2gTQLNlDkR4MuHYxdT1+Ua66w6kTNffUTF5LjND9P7c5w9WM8B25jgVEC3+LOcw5c211wUz7a7eLG9iue88HnDvv1r7kWJV8/iVzO+mWmX3724inevruJr6IurMXa8BNqPwf20cbopmP19gHasVdTCr3DFurpYfoigqhKTdz0gFs9YZ16n1MGYKcGY+nnPz4wpV8wEPx3TizWLDrl84cnp58zG4j/yOUM0qPDv9rg+XL+ESAB5ECqeKmikYK/tEWijLrizpluHhtFDV3yI6tfhya2SW3Z4FkfRIRhIgMXGp/qFJ9HHeFzo4sjb1ccgvZmUogTCXPaAFhXzkn5S6zvN0bH0RF62QUXOVOXgiOaUzJOAoh4u+G34MJhgIQ7Ik0Y6nECjw4MUHPhwKZqLUxlaNgJMX4QIesTe+0FNrWZCj4DJY/klN+vheyPdyY6QMXmIPIcTVqG//ZwBW55SjPZKeJ5idclz0B83PKqZusZSEbhgkI900z8vRx2BfPrzOtS85UXIRbNG159zKjRX7lOE+gUagf0lCKC7xbnVLQItKv2obn3hugnTH1NetNZ4oEDrTb0Holtf69hIEW50gtzyjlo3cyw0Y+gzqZuU4MEt9J71BpBDssCHRsbgI/8B+HY547zpiB6HkmZp4Ly/y/oIWXyKp18Y4yHZit/gh+2sHnKfybjnb5VJO7hA0GUODvaPhfXtkXyMP+cREU82nUc2vS1e4fstm9Pfv3wZf3z9Nv709qv4X19/Ff/6zZv411+9iX/71Vfxb19Dv3mN7gV4jQzevYp/ffcG3zfxv2H/Rza+3/Ny6PfX+/j1NsIXQm+4Dl9TyAte+uwP72Ob/5zshpNzQ/+AkY5j5IuCmM/7FPf/TPhp0T4Rx7OE660Bx6blaRhwfwxw40NRJOKpP8wtpX6owFPGeXwnxYlzzF1a87GcU4M/hp4B+jHXv9HuvXrgxA4xMm/3w9qHCOzBz/h3Cob9S/tlBj7TDHiveAq4XONRmOvlEp+5z0C8JZhWCrynrERe9Yy89CnwuEGmdO63GwYgeOyw5215+81nxxg48BAdDzwzbtiD3ES7+THi5j9jvPlzXPPFxUte+LzdHuJXfOr57cttvuT509sX8Y885/75V1/Hv/z6Xfzrb7+Of/3uTfzrtzz/vn0T/wL9Z56F/7LgRfzLN9gSb3hevo1/IvYPb97Gb3lZ9Gues18/fx5v9tfxYjfGPoKKKdz9DtVad1WNgYYFbT1COk8AFvcJG4NnvvsQjWPm6ZSAdgZCljZm/jzof+GHKj07tcMRn1SOSLkIusZcKLs9X04op/fpsJFVL+SFfMFayRyx8cye67Q1+pTGaCIR9Dgmeqai6srmsXRwxJuVAFUF3sQxc8k71vvgXvWQ+5Qje8wjUyYCviLL3s9DpsrDfbk0qCeJbYF6oU2kAYW8oHokqt9UPwjhHhlNsv3g/OgvDmyWpAkOd9bGPXZjHA/ulOB5nftTwcT1/Kf+yp65UepWMHbkmosCl+CEXQR5xARt6J7S0p9cnA7CUoKuGirarFjPjtqCx9lhRfTtmGvGWp+VjCjkOGHXFLfcb5cOowrQnN87COYV4Fb+xXM0gntX5HwhnBpl0XK2pAP3jJFglm5syLPD8oy1/WK/jVfsw18/38cb9uTfvHoW3756Hd/yYvrbVy/iXeJZ5AsfXvZIv4V+m37oof6W0DX3px35vIxHJloE/SX4Yj9pl09VJkc5NT6k7qLutKYw0NQVPJYi/Yn2qmKIEceWc+G+f9LIeU/vPASexNEanGZYPlcjEecLH+G/RsnPrcTQ9MRNDvITtNEcLurHQN+OiRpEFg5PZTmiFhvYE7o/s5F2jI+i5n08uKEx41kGh4fisgYWxImeqls44ouvs5UTlIoTl6IHVAMYWWy0/EA4bjdR8gjd6MV6a/TaeHjTM28XjhR4TIosT591kjn5yBNRYpkrZFxSJIx88xTim3FY0t7lFfWFBeIpJnPRDzEu6iUfCeSzNgKYUdZvywu66/INpdMi8O8+VmO9C7DJQ3jIRIKUzEHMF0SnLeuyDschrXpLr848lFzNhILabcK8SfXApgxRtcCLb41IS5xqIWCJS776P+Cn3hq8GK3HOeo1JqVfQjjWuYYJ7me2ZD2Yg+XJWMmLImWCaPQwguDCBxhoJesnnOs1sGYuddo/BjqhEUX+OSbHBd/P50Lx0je8hmFoaEZ6IJZjW/RdltaYnBdr9xx2mjxxUlH5jJnHjG3RUY88KuZJn4KyGJnRkf63CM/B2/02fse3A3/66k38r1+9i//17Tfxb9++i3//zbv4j2+/LrDp/T/Z6P4Hm9x//+ZV/Dv8v//mbfwH+D9+83X872xw/5UXRf8ykkg+AAAQAElEQVTyzdvwRdAf2eD+jgfQb9hIf0NHrxj9s8NNbH/8MYYf/xyj8IUQA8RMRVbM+PO3uhgAdWUb83haX4gTukm6AuzTG3noOD6GAT+x+D2hp4lxi/MzcDfBgEqENz9BZ9OMgAplqZAvEPhFtjFf7AzU9iFgzqZPMn+Hhy9x7FXTyNn4nCD9l9RyqO1nqig7o6/PSD8lNRU9qpm7O8p/DvT8Uj/hcC91XQo/7Kja8KFqnDFAN9wrtXsW+zPC8GGM8LY6jg2q9TaGw18TG1/88FLozbbF1/sIf8Pnty+v8uXPH9+8iB/evIo/ff0qfvjqRfwJ+R94IfQDH5D+yDflHT/Ad3wv//oqfnj7LNKPmB/4wPWHV9fxO/jvyPfrl2/iq+fP4sV2F35bT3k8Inz+WS0UYpUieFZTNRpc8sgBAw2mWufdV/FIrec+yod59g3MV0uQV19SQThW67x0yZMmP5PIWDV5mPNYoL7b5QvmKM5jxVXMuew4hVrtxVcfjROYCP9BywZz9VO5kZmnAGMizio69QhHnjRuqpfkUVce5iKcf1F29QV26WwY5XMPBpPznf7z3nzmMcGZq1CZTkfHtcx9qucxUkzqs0aKSts6BzrrBpljtifZYEvGQ/HrOtxXirUueQ60qheGVp8zSCP/IfRZtpaFp/YeQ4pl76aP8GWVvvITDoJhw1nz/ej5krI95DREfgjKwIpZ1ihOyZPxoYZLjjfthiezOqgTqZIRdR6MvW8eddUm7cg6ZqXkDlDQljlyr+h8MMSsTxuXaP4WWA41E7f8Z1/+9uCWDqT9twmvifIF0Kv9VXzz4ll8y73qu3cv4t2bZ/H6xRivrwF7cm5P8XIXd/AaXYJN+etnm3j9bBcvn23j+dU2rrhXYaYMqqPfXPurFyzedBr1JfKAMLcSa40HGTpa8jWvqcORllETtokvtCckeqzPdTB8RGCUc8yIEYysuQ7CFjtlhp8thfX2z9/SqUV+Jj9NLokMJmXWMvPec5QbMiFL7nTLg3F6INjhk2EcWDdzLD1d9LoWH83jaM7HImd7XdDCH1msgslDN60wMA8D8mOafvUwDu4HIy98xvAEDpzIzSi/ST0stuDDxBj+NK56x3BkFSQOt/m/s7vlirzlruzfmvGF0ISTJ5hhG0bNc70o1CewsJ54OcO9BD1r2TX8QbiQ6IZFFfjxkCCOruBLpozFJq8tKX35skDeHNZ4i/E4A5Kn27pImbw6wrLlPGPQLg9bPliT53BE47hrcVdtjqlk65vRY6TE0YhEoMkrSEXVG4ypzTjx2q1FyPd6lQsj8z6aruaH/AfOn3Ourxek+eUx0TjHfqMDQYiAev5dF+OGPMip55D9rSl3ydRxcH5ZFuEbX1/IiEanqacz+zzBcc3zQizmqvWCdxCoTjb6XufNOHRS+7E/4VrJOPpPyqCK0qf+6oG5/C2jqvkY/qriAcWBJO1eEE9nziGk6iKfLfOTkzAuY6SF11pwKq/ZKH19tY/fv3jFxvZN/OObF/FHvgX4PS9ev2O+f4Or+Bb6LTnekeqdPFD/3SbiO54I3+8j/oGHyz+/2sW/vbkOXxL9X9+9i//7D7+J//jdb+Kf3n0Vf+RB9Fu/fXi+jW/wf8UW4/nhwLeu72N/89fY8nJoRBYDAxrow1brKPIPdk45d2Ouqajve/O+MDQ9xejhs8K6ngRq6/XluBzbrFPfcadoh/IYENjnCPaLaDU/DPKJ1VRccE7/vsCyji8OET/Lefiixu1NPn6en4Fre6Crz4ZPzE9Jj2/04VUuHh/0RE/68O+8eY+ryJbrUh5T8gOLqCPg3SMduc8uMTjmPmJ7jC38hr3jdv57dzvoNc8i//bFb19ex+9eP4/v+SLkj+CHd2/jj7z0+f7tVfyBD0LfXY3x7S7iXUT0v+vzFl68hnZ8JU8/6t9KxTbiN+bg+fq7r17Hb3kJ9O2rV3zAehbXPG8xx0ichwZl95arsfGMLjnqGc+48pmPtfkb3hhRIc32jIU/o5Xt/Hjpcy7nvoXc7pPMf6CHjEfX2MNBSqMRWFPGZL9sFtTJswHV1/PSkV8Aoq8eR/IUV34E0Rof/LrcKeqag+z/WPxipE/0+nTkfFIH7/xQ6egIYOcec3/UDuxrARvGxro4rNDQdblsxgNyNkGenhVtSqipa5Yw0tCfxrfIOJZX2Wp+4bteKih3iXFOGCbbQvaH+DqHyNoduuNxjpXNl+cDgTSnGroszdzz/CsLFmDGLTbtABuqbI09ulBg233KjUI3r7+JPBO1sUTDuhbog75BbQ2/RFeovIDz5Pjq76jeMTLfzMUH4i8iqDdXxqX6g3Kdb/rBS17ussuSyQ2Tcz5PTvGRLxsm4u8DauqKBcp3QWI8RiZz4svTABvW7xUL/Bk3tlfX23h5vY9X3GPePttzb9nF6+tdvL2Ccu9iex4vuH+JZ2NEgnz+8ec1eD8UhMVzcj5HeH61ied8SXy9G2PPS6At53/0TysQ2yffOcnrmsEmH/NYKDnvIV1OynpanXdC0OKPL439fSQ858pph5Em6FdqUCPPyGeVjkBWL6qOxrxzxyLAZ0Lq5lz6iImDgNCYGHJcyoRgs5W9+um8+tJQ2vFJyMQeADX2+ayMd46biCYw4L84rwPv8JETMFHVU0APNK5Uz8IKXtykintBxKmtY09a5jYf2sETecx/pz3mC57NOOYLnx2LbsMC24zjEjQxpqydhW+/LetZzFVL6nqfpXKKTllO/uoT5K0F0ZjKQvUVuQBdBGssGYgjwHYCxsoZpVNGkYsff6mA5YEzv0RBcRDpZ//o5zj9WvQLBT0+NIefmJcb3o5QwOrPTSdjcT5b8JrnyFOsSvrAN+dBEVAJnvORZGlbfNAnzzrHRvk5HgKIZOzWkEgxu5qSpR9oY/0SxpaLMSkTSDqOCAyDlkyd/g08YD3A0OYc5Y1sfzMqMC0+wA50krUhwFJjW/rsD8e00zkNG+Mio7xcUXMrVa09Lm0kpWV/KRNrn51fKEty4efNXMy063sdxhdPrSR33k86aiAAda0vefqELDUkw9yjXrWas1j0TBTzyZHN8Mi3j5t4zQPi62dX8TX07W6M10S/ZHPxkuTyuZFF58Y2gf4NcsdXnCLxDbHfPtvFdy+u4nu+If3h9Yv4B14q+c3pD9+8iB++fha/50XQb/yVVB4sr6PFM178XN3c8BLofezYcPlNhv+WeXCg2OlmfvkTdU1S+MRYGgjWeqLzOv8MGOjjUWg4zm2QFym3vAeuc+RQW6Q+nvAzOR8dT4hb9/1T870MV15H9AHeQ7vP3zcNV/GXAzaVHzpnP4UtvwBisbB8v5xxz/VAaFyQ96zXy7F/Sv2XOX5SeTl3kffMx40icqTc9s++EHtI9vY8kXgiyj2Tz6q/HdRATnML84rIfd+RsYjI/Szd5nMwa+gxnLGsVwpQ57PDvcTA/tBvy7d+YCL4OfaveAZ9+3wfv335nJc+r+IPX72K79+8jt/z7Potz7Df8Dx7B96S4OUY8Twi/IZ9T7z0GvkZuALPKPgqEbGn42eg9MTAG/sSP5+v5nzH8/bt1VW8ZL+7Z/WTHisNX470EAlMRVFqSrCn8CVAzjfjYouTc5E2DpTBfmfeL6zjHuDd12QuAmkZK3XnQ7o+/UWpJm0Y3KtA6mWEuTGkDiVt9mccWW/Dr5A2/PV1f0MY9dMbBnUpY/e01zgZC7I2x5o0fY/EYcPRGFyqM2TKhMeJlk46XKCxFupDKzMAX7VYRyFlOlvmhg4yHdSGF914pCsVoNuzK2UZaDaMigkUiMRbP/EI2Y965iuHkJT8fVFrIwLNfCROHX7Oi3mz5syFTapdyAt5ECyslvsn/JAxkdMnMAK2KbHhmgMtkpofFj99ImlzP89+NsCEWqQPNSdFd0aptZE7xzfbIDSvAAFLq5gaKUscTbWsgUPOlbSqwFi+i14bqCox20hvXtn7gQO1XdrMqS5jySmFkJo+YbRDkPHCSDstOVS2icNa38s2LoF9aem4SORFgVPLSbtFPsSBL00nsGXP/Ix7yOvnV/HVqxfxjvvXO+hr3vK85g2PL30g4X1qT0qxheZIyQkb/tH5kTd1HRv02ve7iOe7iOckeM5ng+fcs66vtrHnnlg5PJlHxtrBfHjeU118Xr/KdNSY28KmD/9E6XNCmvDzfOd1iZxzi45sSgkuyaSEzBamJDkOG0AzbmLaJpzymiAIllr1nbOhoOkNgjWeZKGE449vOjkjXh/I1fvZ0Ug9oFbwFASJCgRn5zkJCveC2Vz0dnnCxASfEDwoRYulA9jH8eMcG3fo0vU9TE34KiZvCpvMobvd2/96fCM1b8YxP/iMUBrvhkbdEzXdwYmocbtIzOE5Md8aBkz02WAERNc7UL9AxxWSJbkL6AS8MVj3g9DODXWxX/LYsxBSOU9cJwwqW6rpkjEiE9ddpTyayk6c8oPAkDnws1Xt5mMGMdDm/OrEuMj6Czzpi2PPBVXfYd2ZB4UmedhsysG5TCEP5Ieqb5zUCWhPGf2RCagXVNaiFiWtmYPTb4wsqjtN745uVD7kud/kBobrHepYWtKSA74DfY62ZMdy16ds9+rpOPvkQCMT46DgzmfM7JP3bWpDpG1mX/yP5EdT54p6CJY/8DRPaBMUp34BGRjZcv4wkwxH+o/shwlMXlp6Od+SpxrVcq3B+8LFB8QV/BXnZby5jfEmYnvbQp22F9hejRGvoPLiimfRDozvI7YC/oox6J8b3jHiax4W37/exT++exb/+O2L+NM3b+J7Xgx9d70P/y8prxjos5sf45qXQM/gjfPbCGsaIrgfNiAFvLgKxteAdIgd9w1BR/h+yW2iOMGpg2MsnUkpGEch+BnAh5r2NT7ke7JdzBHn6WT7vNzHutIunlyFQ3oqntzJZw6w/uzCGfiSEHmrsLzPhRx2XgdfyrirIo++Q3ksIsdg1OPxuebUvI+v4tzT5/vEWJ4ETp33tYyV/5vAvZ6HmZv2RByZ2iP7x8azriX1rYL9YeC50PBo+eUNnvniiu4ZQWBjbEzGIPAayTvyIX/Dt+bX0Fec3G/2+/jt82fx/ZtX4T/L+h0fnH7Ds+lbvsTwueVv7/gFyPMIXvxE+OJnD7/ngd6fi3vyii36hM/PROTz0+eYz7Nn2H1h5Eug12PEaz60+fLnGn60YnJaY8jjS1q4IyhNfiAiL245Xu25x4BpKBtjTJmJOBjfwYTgwvyR54JPf4w0crIXMTb7aEyzIAYdHPF55CWOfsWTLmUpJRCjP7bMAU/i3kdRYnHuPGwU3xbqHic/sGUsuXC4gb+B0vDDl1lxX1zyMXW4UONq0Bj9X0JjRE8eHMxNBYsMQ7uNdss8W/PtAfmEYJ1kTI+F0kM2a09mdTiZ84xSJf1ipxTLyDk2rp+fQwv6Y57wcf6WD8s6qZtR8YybDuQhFYeffH6JjMF5gmRf6q1dSiFk7Enp5wAAEABJREFUWrden33LF7yuJvZWokEbIQn2XY31xVLIa2yiWPPmNY/PBI7Y0xenXKvo9HkQ2tOXGqQpM1/yl8BW48LOYLIfdAuF4fRxf4i87q2nozXGhp2Wc+ZhoqgJxRl42vWYfPJhpyvcuUCx0V2kLKMNKhGw2eQ7UsGh51RvfAK98hqo5kZ/NLv0j4/XiFmfccv4kHJNHtj5tvA3dF5e7+KrF8/i3at9fPvqKviONV5yk0Id3o/sj+EyDspvHcX4G4Rxe4vtlPeW/Ed1AEPWZDlbDrwvjz2M2O42loidXHYiB9voTPjZrs6JKyd8xwTgObe8a4LfgHM9yyrvJwfykSa7J6USoPbso3GOyYNh8aGjXHNQ/wWFes9tI8p1A7Et6Ix+3ceala3b+49IXfZJ3xhLB88FzDR5e6gaqQW3mg9PuEIuolSNiCIo/ASUtLF0JLBg0YuTP+XCFZ+0cWHGAvTr1n2SjukuG2d1WMvHYNINh8fDftYIa+wKeFkLyjEhnMaHQLOigR4HfIMfZf0LXACcgDwh+HoB43LR/GBtvfMc40dbThDh9/NkSb9OEc59s5Iq49KWMS4hmKXpL1RIBfwIFZ6LmU6oQhmzlPQX/ZAbpTd4a3IxC3nBOjyNiTy4Zrw+BeLJ3RabHXYEvvMaIZC25CLkTptmTafBeWqMo5k7U865lBPmByZGNnzicOQqvwU3PO1ueMHg/x0sx4GtmZOBOd5CxedYtJMLc9XJjUReG+rSkfcA1KsL+m0zCF+1LBi5U/pBMqZQY0FF0wcyt7Lj74OF3KrXfZzxODfqyRpneuDud2DDwYv7+UHd5o1B9VPx5DfxE0BXnE/ON/0YDZeyKSqzR68PUePzenIIDIXHS4tbbqBMa4y8+h95emwI0cff9oStOU4HswKVEP30H3cIc7MXnkPhQ8NN7nN8v8bxd8828Q88pf7511/Hv3z7Tfzzu6/ih5cv49vtNl4ebmLzl/+Mrf/XME6iG3bHYpcTm5CJ9SaCoqc2xgg2POa2vKbaYM/N/hj5G4W4xOXPgKID9mmtJthyTlhlMO9KTHbiOLEx6uBxl/d7TkzlSAYnmvFZP/yp3ddpyxyVG09c/O0igfTolvHE5n14pqtyHp3nPkfHcp/+YzrKyBIeSz+W77+F3cH+tyj0763Iv78TM3H1TTw/HgOfa2Li/hbEeG/7yZGngEMD1NbABN/oj0dVPjd9NhQaMs8wfI48A4IPKnU/PfKcaLFhx77h5c+GLxqu+KLhDcv51/urfPnzw1ev4turXbzebMIXNM95eFxj5xHI0yV4urSEL3FeoH/Bs0Z+Ry0j4/ebcz9IJdot9/YjgGJzTkZiRnyD/Q4P2sy5R7ePoLaCD1fHh5oREC4DauQlm6L2EhEHhJbAhhMs3vAc/TDkPylnmpZcuFzw9gYstcPYGeY/9TXnJUn2yfyYO4eH/3lzbzHGAWXDD+LQLsC5omD3eJmv501KX1BOUSTgcc3ae03WlWAR5DiZavNcdJKJmv+3oiMO7Lv8xNnYe7l+XLMjJ2bkXG7FZowtGFFuL8E4tmxwRmj2kdUE+UnAHkTRGtFkW/NlY577ONa0zzvjsP4FBDk+8yTIShhaupRHSD1Uv4J9XEDfDnw9H4XKE4zT8if23SKgbfaHnLXUL/UGp57PZOkhxQDvmqCCqpOAWgPVlx4TPiJ9sNPQlL1iZz618Dj0capa71XOeI0r3x4jnajGPtN/5nVfQBzquTO0KVshKsTemudeQTs0SR7WfqwHbMGkTvhP8E3kAYaWLAca3c7+XQ89azox0xMDmbh/BZj84MA95sV+jDfPd/H1iz3YxtsXV+Fv/Dy/GoP318Htj7MZ+WOahOsswTnjBU/jArsl5xHcsoiE1+QBvbjhWsnri5PHUgkugfDFz3YcyZ9XA0vIMYjg58hLqiMvCZk/OjxQd66B5CPvCSnjiYrxO3f4KqOgBC4vZHha+pMCHX4och70FcpkYDiRlziJkxJwBJULR1rjXAQghIhTHYRwHzV3m+81LW5wMnaNRr7sB9sRg/kXkMS1RTf04BGnUsAoJ1a8rOj6hUfhPK4woKqGkkmnlXjPcbpH5ykS95g+qmosvKfgowkvHBzbkGNnbGnrNIXVQf0G2QcLZN0aerEs9bVxrA9K9OH5WICLc/UQMF+0WpAXyhLJHVzswalvoJT9aN2X/FqnrWo0/oSoujFf1owq3bJbBfqWlxXyQl5HH2bSkuvY7Z16Rcizxrl46RuhLrRGHSeEjpbvIuyolJjGvEgXEYY0RGQAFJd5fhrnKvvSByda+G+F1TWeAsqYlrbI3IQamZQXpI4LGgUtazBPD04dgjquU6Kt4/HIGJLQTjcj83VgMPeHwP2CulreaA6ML2+wBMh7Y4HNgkhFfcwjuU+t5m99DtOPA+3kdsYxSxrFoicPl8oi0pN9Z2283Wlc6wd2poek9Ia7pzj9c45N1sKNJUejF+QOdod9A9AqOwpScKYjN7tupN1Q+2v073hA+U/E/vT2RfzT16/jH968iR9ev4rfXvMgY4284OHjBn3DQ85N89AnKIsZOZptjAHfgexj28IJdRv0Ih742aAvDHBPbRMBAnLWBioIMMQ9P/O0BDSvZ+bYHKJ7Z9zYJWljHI114eQXJtaOCCgLCpt2gLvxHYhLm6jphOB6Xkz3Muua7nW4UPY+z+lIr+Lk7NA+hpP347llaTRiHgtcv7j2JdZuTZ97on6OPj5lDLmwnhroYB4LcusKeXT72AW0sss+Nm/ek6hlmsc88GH4MRjxEwN3+fPrP7h3fQib2BArhozd4P8QAlthpMYN+51xDD50RG67UNWfBUF35LHAoyDEBD+gG7jpDo6LLxZGXv5cw7/bb+P3PG/+4e1X8cObF/Hdlc+dXbyOMZ6PkV9Y+Js+/taOf2pYoOZJc0zIb7iHh/dhqZ8MwkoKPh+pLoR84ZgeIy5bkBQPc41pOdJ7xOjg0OPC0Qwb6OzF2Ft6oZ8dJAwpMyTPo4IAZGII7bqkGBaKH9+/5RBSx4FGXOU+y7mKO6z49OfgHkJkTMo14pT1RwchMUf41EPtbCayGKmZo3YV2hDzmTXB5DqFzu9xQpp6nCeAKWcnsxjsefGFm+dpLtC5Zunx4XVT2I1xvdvGXvCJeb+FH0/Ywm/Rb9FvOTeen5FeCvZYsDtLaBQv6vmMLc/ZMnRdTuAcGEdIOsgTUXYEWvEoFx5G/34epPkhGyWNbpn72QeCbPCskwWn5mwobTzci8yBxdwQWmnySP0ossZO6Sll/fVRqHOEhwoBe9JZw0a3AnbnrwPXbHnuTVpe6HDsPKym7Bumx0qdWFQ1D0T1kKJEYOSI6DG9F173Ah0UsxxT0w/SjsWjGNKbNIVycXWOrGnA2ujzIE0nDvpBaHJHfKWH8LfZGnvixsuakU8jX3Hvevf1q/j6zbPw7/w830XQuKOGd6Ucs9eIwmg2rodbLvr3vEB6z/XwnuIEbNywkG6Qb8h/ANIb9uE3vCy/ubmd+7aOkdUf3KcA3MjFZO4EB8dBmuy7wRhxgAr5xpgRqT5OwFC+MM4+RB9hIq/tDoahqoCveQ/MxxqZq4LxYPrJl3EeOtTpkwheWIkWvtyZGPeEvkMdU0efBKHv+U/0EAdiTM0U0CEcrvVhmhImgWICsLaEssD9rA1IHenIRKNajvMpUAU2F0D8r2zzGB9TgmN0wqT6y0tzzORhrlNcDirQL/IDTLnM2RBopPQCF5wfFJnqguKUGV3EE7NdNLgAK9dZDJ5tBiR6bCPuBC3GCngW/wSZ8MndS1IU6lvQzwx47Ut/uuCreiLVBB8XaMgC12r5sJIlANtd/9Vc4OZiz0UOr6VJ8yAzA1J5rJMb2Jy3u2m2hi43xnXiI6dIuzkatyltE0HSNVClb1LLlwHdJ68nZRTct8LnO2y9YFG/YCRPJdDufHqzk9bFS00Y1InSl+7MTpZuz/6IKV9mCoaWN4dTzGP09qOfFFDzqVlzB1puspFAx3lFU22pg3j50jK9sx++qKneecCHE9x4IvgNWP4GEhN34GafN1G8DoTxmIE7zrjllRA3f46Np4g4brrtyA38xB9nuz7cSom3mOp9g+Qm+gqV35rmiyB4/67QO2r83bNd/P7Fs/j+5Yv4/u2r+MPbl/F2v40tD58t9RkvGvUeudkfmfCRtefmbGw88uim+doeOoCJWlxXdPHRNpDnsQhqHSLyA0nwMzBfwxwf/JRtxH4CIZH/J8Pt5kQ5l+MYITjiTzAyx+SHaDM94rOBL+gyct340N0gbMaRTewWn8DnPoz36mP+GaAdsNmGMcmjDsaeOxos1DYPnx1MQXAK/tviybV/9hlddeCp/Dmw6vKLYV1YTxn7pxT+lPz6PrGPy5CB+IFxJZUHp9Zy/1G2kfvG4zGSZPCe5r3pMSBgiDH72Ixj0O4iAo/I3+Qc4PCqzGNkXNAf6vBFz2EbIXzx40sgdbypiQH9wJcbA8+MgZc/fqnwms5+y3PmT199Ff/07uv4k//ca7uLlzxTnkfEC5L6jNrBj2DLbWzkuTPyTPEpKoJnUuDPExUPHLhfF484N7Y+0XFA19LnGLxLoAfGdgsINZ8vg+xrpDaBZU6XWqJp+Ka+olFogyBrSvCBPKnqjQd8ksqfwHCyGn2rtupO2WElTXerY25RqO97IPnGgcYe4BR7IKs+CRInNZZcbVUnIs3c1If+NC7UyDkHzAXpck2e7D3m1CfpDVowGo/EqQ/nNfiwy6czAg4uCV707OJ6fwX2cf1sH8/3z8BV4Qp6tQv/1sk1VOyh+90utrtNgXXni6Bt9jPmMfxpdMHLptbhuRDYcr7lL4HNRihDHWWT1r655KCHAvnhax7L5vzmeTDS+boE/po4FeSVK1R/wYfeFhPGIy8F3LeJyklfOHl+MxDeyBwHzCwGF+RiTh37y8g+qY+Ga/79LWnqe33dBzphnAhegKxv6uGTYoelL5Oeo5Gj9bxQ184a5jJWOB5TdRyMXcCYcXL852ihnLEE0k51UMpE/EScaNCOLlf/OOJXPE7rRgAtNROZrWJk4TKUOaJFYx98uHmP6Tb/L1xf8fL61796F29fPYuX11vW6xj7TXg65pjiOcHcpm7jPfe+v75/H3/lRY4veQ4MRvojA/uRzn9E/pEKbsCPx4iOGz8rkBEzl9Bt+CLoQA734SP6LXv0PS/Pt7tdjFwX+uV6hGncL0lNRpvjh6JwXiYrbSVH/vIGQ5tFl1D6kMN9vjJlMo6TD640c56wpIMhNP0P3ICboFbUxNBkBOyEvoCQre4vDb05PB1J03bqf0LuCHwZPMRaINjypqUDc+k5KGBIGapNdLmhWxrCRFIRFJ8pG1YBsRXbln7MJbSFk/uToTI++liFlTt8LYIj81iAyZrLYXXEt6YPhrayGMLMo/TusxjqRE2oS2W0KMmjpg6TeCKd765rKC957oV1sdCjp4EAABAASURBVJPgZKu8zu8ZcJg4P+oyL1ds47yhJvrUlAvWPA8Fc+mQ55iUOTSB3YepvLmP6gT6Rp/qJ3gBWZryRL7CRW682gUmFMbYhznzqoGhMTvGx/yAp/Z5fKSg1ZxE9hXLOW3IpCRW+5h6+yhdVHqilSHIG3zRI3hT4n6T858XPLruB4tfVikLyI9xgjO/82PsEYaWv2XtucSFuDaPofrxBmVf2pMyWKn68p/9yL3IMDRyYYOhwbuCkNPvcbz9nKPHFyUp2ebGEJlOpxh1XT+9365f07RxYDjMK/XAOCaCSY4hGXJvCuOmM2PeZnI+MJUn8firk/MVkNQ16a+DvsembsHGOdYD8PAyR+QDwHMmchhswFriin7cZL9gjG93Ee/2Y3z3gpdAPND8X+5+//ptfPv8Kvx7Q8/pa8+Ge2QTLwbuA1Y+kGOojmp8jBdXtHdb+qKWWpcYqC/nD/1j20AHAzUvINCciQf1I992nzByHYkBOsSYH3CCWFLxwcZjDcr6zOvbzeKPaSesKEHyG2JH+F4TbKyRetOuMMCr108qzCXSph1swFq+5DGfNVaSKUGN4cz4CIGhhDU8BZc1/SJHro9PnYdY/Tw1xyr0fwibK5KxfA5K2p+hWflyHrmw5O1WKuRRc92NrJsOtYF8P4IfYwVsxo5c9QOJHoUYDVswIPdc0X9ml5G97AZdxxbfDR82hnHk3rkNOgeRHzT9Z1++BJpGZJ4H7cBHGr6Z3cVtPkvePd+HL39+/eJV/nMvnz2vyf2a5L4Y8plUL3xIyS0seeyky5cJPNqCRwCaUzvCNm7CuAdbs8SB2g7kFH6+Kf3oEwfvyp15CMqcauEpORLIiByzZ3T9zoqKtviQWL8F9qldUNhhptr5jB8L0OceC0PmktoV+oAi9vLUUDCEMeVc49AAmvSRylQe60yNqmLyOCeFv5Mbna30FV88Wvoc5r6Cn9Kzx2CcLIs4gfz6sfk7+Dd85pcwTFyW7Aub6+02rnnBc73f84FZfhfX2x0vhMbYcv72wLUlRnLdh0h98LNJjEsBc//Y9UlYrDLnQfZBaCCbxHktWsvsnLeP0uO+zK8+yieUnzX0fNr0E/KJFLpvaubkFLwS2W6xBWH/6QZ76VVXzgPznb8R3mnGZWI4c6+B6qxtkDZkFOYrWPeEpRrxrHH5nlW+gM35TZTG2DzhrJtOG/ZC5W/ky7VKiDkLjEUZgeayAehwpMHH6jOE/eJMm8gNmds4f95pMRG07L2xthmQbFMe53qYgWwZczIMyTLvqedtMXTD7e759T6+efMivv3qVbx+dhXPd5u4GoM9ZlBN9WTfvjwJ7jj5eYN74F/e38TN7Q2frw7hyx//9IYvem443T8ex+BOGT+S4SZ20B3yJtFyLoN7RyOeWK6vg//OitO35TPElhekI9fWuKOICIeSgKWVLo/mIX8aKbPPAU7ZJnXA2rPmFc/QKyx19pEZMw5V2mr0I/wJ6cDBvib6njj3SeWBMecoiZBs7cwnVXmO+9qSTqdS0uFCTJ0VF2bxjLTIpBCKj0SuuNbQA2hp26zGM3V0BZsBa3qW/FxoLIin4E7udT/38efd9bJP9NLeZYZSbDEuBocotYbsikPKnhT48ufISeVYTX4BqtlPMiGayxyFkQs1ZlS/ugj7lvblYPx9SB8NMOY0v3ARc7Zk7wcxtPtt5LJ/82XNKbdcCwZcxunTgeupMQ/qT4ri1CVIRDNluLCKH1PudqlRafOAILkDFPqeAR3ulY9aOu/YGuewkF3nOdC94T2BxjqFGIJDtuT1cV5yfhHqRkEUSTvvCwqhnzdBnk0O7wQyEVpy5+nMzZKbosrDDQ8n+exLvy4v/Mmn4pQbN9g1Ped9mNYmjJq58baj/vDkplEFY4WhnepLoevxtf97wJSyXLULHGhzaOZFXNroxoUlf3FPxo96OB5mmImpZUyNl2qFw2y7gYou6+sc3tfnyPmkuyqRKrYk9SXQC3j/yOZXu4hfPxt5CXQV/hHO3/GA+/Xz6/iabzf8J2P+2v6Gb/KMwzV4DuaGfKIGdidMTuSHleBnAqnQtiCVdw4DmoEd+KOh/yWIdx4dX+bTjq7nVM/eMh/QUmsX6s/j+swFY2FxBD/M03os5ne8GcvYNrio8xsj6SUqFicCej0DfJ4I1Pp38ZL23NKOS5+1rI/5BuoqGoyjo8E/AiSkZXmPpXf76n3+Qj9lbtbz/tT4HvvUuKf6936eQp/aR/k/Ys3mev9Uv8+7RoOfgZvMCJIiO2eOTSrkO3DjpUqE+jXvPUOoTwozkOsM6p6Aujc1snQE94gTwh/zQe1nS1Vi5Nk1wKvzQZAvfLih+ls/bjPy/s/9N/zIxjffW7448J91vd1f8aXCi/jNq2fx3bNdvNuO4bPnZUS8AM82YToyNxAJ1EsbF64Y79CiV58vesiRL4OkuN2SRRw3Y9yq48VV98dcLRVmClaST1EoOhryzM+CjwNRBmxkUE4zGx2jC2XjsTu7Wn3t7dLXuBmQxceRNycRpSRlxuBsdL65MID9GijVRki2nj8FD7NiJmoMexA66GufI+c6ZqgT2k9wXCUNG8ZMMQfOeQPBl0ZbJmBPrf6hXP/vRc/9jR8+sF7vd7wMGuvlDylYCoFb5FBN5+m4B6M6imhu5KA5iAzacBwjOM/jvIoCTfCTc+NkIvcQKaalKSc4MISTfpbVwVZ3WOXNf6L0bR8g+5v7wpUYz7t25weUknB0rMcAIwjnGTpKmbcQjldqDJlyL0wxJ5qGswNm9q5UBpP7szNrFzadWVF1QhW1MQa5NVGbun5AQevSiVb31HFSrTnMuaddj4NyHeFqgi4i0oFIKaYJ2AEa4gzzypMCldglwnkQvM7J2VQncHmgtTiyhg83NzHx8sb1+fz6Kt4+f5X/l6+X3L/8A898b5rT4xl2vd+y5t/f3sb72/e8rAG8AM9/xsW94cCavaG3BOf1hsgDSMqbpcO45eX1Ng47qNjsowl8/HxT9dZsOwXKgpQxevEQP/JCdfSPgCqzjhru+gj9JmRph3OY0DFWRgJozKs60SOYW/zKJr/Wn3i5zAsjhVQz1R2gyHorn7nL2aOS55XzgTgx8DtrBpdpBi5U5xHYcRmOfHifoSO23tLukuDkJK8d0I9rq4Dzydbyw3LJOGJ7bMshGPIx9IT6df6RNMeM74co5vOWk89JUGufAr5x+mVrrMEcomR6ldVjRrFJsswXGm1nQLCeILaA0z3NvKJM1ENcJUdzH59qq4w8T/q6QOwrQYz5UkeB99KH9CQjnLzkx4eu4CPnoOfBglecIf045CLFIu3+nWYicpofVxKYKbk6LAZEeMeCUwrmI5QUxGCDSdPCYqRxc1Wtjxb5yHVLEqpibmG0dPiixbnyRuMLkq7HGU/bcWHTxsEXD/ZFL271shTuc/StJsI8/YWEYzhhZB4FNbEmphmujUZXDblo0OdYOMoL5IXHmQ65dP1MDuhX24KT7K8Aph8hFupYHVH2g38fS44fHyLplyMD5Mj4PAICUGGzlgLu9za80RPAcWmbmvtFhhm9UeN2OrfkTVlqFsF80qt13kKtvUP5ljHckgvCcfSOlkBYNaw5CUd6PPICp8UWq7iC+s/Cnu8iXu8jvuZl0G/fPIvfv30b73jw+ZtA/l9bruI2/xAnLnmWBibDdT0wrHE75oeXmHse8Dghzj5cDMHPCGiei0cD//vaxJxM9xnu09kvyNvebM96qHcWmZ9Y5maDcpwx0M+JR0nzxQ7krFmLKCUnk7jiOV6IrscCtk9o1i4eDrXDh61ri+Nby4/h7fspeEzOX3xOM/CUudXXSOnnxFP7eKr/56z958p9OWbvIwOXovAeol2oVxYb7kFd7nWOON3Hd7+0c/Ae3P0+RnmyBF09jLyH87yY6UANG+6KhRFu5F4/RuUYY+Jm6v8th4cK+sa9vsHexpYPUT4zXvHB1t/++fXrZ3zJ8Cy+5fnib/+8Iu8zcAWkO57n+SEf+bI1FGTlTjrOyFEs/IFitPscvKUe0caI/GfV9H+g6kPm4ECUTVRe/BDktQoebWiqj5T7QacZ+cxGn4/VNd0g+KwX1BX0HXxbP254wKoT1BjAmhPkPPXJGCkelYmoIxMmn7ngMgbam75COfMgJEUBy7HGIp/gkPaZ6gDL/g0/GG3qhLxIPsfDxFK7LK6qCzhNbqKgWzR75v35bhfPnz2L51fP4uV+Ax3jmuH44ZktQz5nyRb5Y7IjHJQUPBbZ+8DkPCc91YaIHd+lbZjOcZ4e5o/imnNoLnwgHKvV3OGDksb8Eoep89K+VqgA+6pfJPt2mIQgzTYE47RJEdMmlem6CWZCecTRPwXQeGFwAFJxOLKjm3+DqvFCocbOzg//kTk/B4kumnYmIsTAHMTqp8WGUgQ1o6cUjvc3bQkOjTx3QQ7m95A2eNLgSv7OM79pW9PZxlhyHpK2+mzSg8lD8Rw9J4UJyX1mIRb/Rv7yxYFWc9WoQeAH5z6ZbnKtFMVGX8ljJ2xp9mYfjS87j7z4OUIH7oH+ptobvhD9ij3x6xebXMOuX/0Du/3eHg/hb7/d9Jc+N+/jhnjP5w03iANzf2C+bvK3fca4ofbEpvP+1s+OzxozeJFzADfEOc5CZMXJHztv+RtO9xhbXhxttlx5XHc5L4xziuDzFoCPjEZBc/yu4UPW5pyItQdOq2a4UCW9RKZuI+Yx+1vbUd7TyrcbGvORNUtZ5/LqzDPpBNO0LVBZOdSLrqEADTUY5olTJF8LX6eJJFNEyDsRtRiPLKxCY1JKh0cj9gxHFpNAX+Ya+0f4dMLno42+Hu370WQPOTg/4txu186L488amByWxezEXVsHJOdGFrOfrZnvKKDUJsLFgJx5iJGFfLRNxuGl/wexMjZ4bpFcPJEPsFrYwXl6AtZ9ks+ckCx/4WG6zjFOyKf1Rd/mwIFWcchLLfBr/eLAWhwB5mos/qG4OhI0MScnNNZpgMbcAxJ5zqwDVyRsRDYEGj4BWuqPKPRdo/sdYByPkyZtXAO4kymI3XjQNMsQjLTUTcQegTdC+0ieKFLwIqgtUE5k+Hr91U0jL1Rs2RwQTPYxUwhZKSVtY/J9LNqEslTIC3NIC8bRd85p1LolX6PwrA3nfs6cE+G4FtCrfA6cTnDnuGqcPxpnlD44rixhH44x/w4QnbUZpIzEadeRMlNa3SRDJjqTPdWXbhmKCQfPNQRhAyK/Fi2ZvQT9w9MYLkdi8TGfX9jq70b8Oaf6NfvUX/Mtx+/f7uO3L6/Dl0Bvxoj652A8ktr78JvdnEmDsfntwpSVZOrlkGsZe07FmuIxORnQT22ez1OXrc5lT8bYFpt8169onadSWGfheCqVen1qbEnEtPAoDmyNDzg1g0OFIsvYf4MRkLlZ4wJMJx5/Jh8V2XWGo6UArftL5Ji0XsK+xaX+jswYKDoehTvBH1c4no97/eLxP20GPO+dy6C4AAAQAElEQVSPxaeNnYvg0wK/iKiBKhIMQ+p1nVQGm2TAJqt+4AItGnk/ydsqdnUP8drWIEU8BgNOQ0T2c0kjfzbYCpF3PfkgaoyqmXtX+nGguEkwoKl2YHyov41dO+SXBW/5Vvrd9XX85sWL+NV+F283ES8J2wPCYuS5KxrxqO62/KcvXc2EpF95H1DLqfWOfIucuvm+eqB2ccNzJvXY9S1UpHzZfJpFyIvGaBt7BLsjXT6H9U3ZPEcOicrT95/pw4c86Ql8XqCGJjKGWJp2CCkb+9ZzaCusYo1PRMYsdcHQqkaDSCo5A8LaB5Ec5pkxKyZi/R+CSPVPJ/q0YWJWZn+E3AdJOYdsMuGCdROx58Hqh+bn/sbP9Z4PzLt4zifm/W4MX/pgzjxjkIt+7SfB3Ej7nuvAt4htAb5sfLQvyHjm3xzJbyKYe9hsqLP8pBxoOUcerD1lPMmgavZVoi+MtNLT4YnHhqdeXUcKNOpnYKCprng451M4j+4DE+RlSPiQDd6aEEiC3DOiT5YcC5V/AEb2HNNjAi7yWLdQ3btWfgiLHw7pL0UJyd7vUBQTcKyLP4y6Qss9j3PVgbmGlHnbkhdxbqwkcipUjsjPRxVX/i7Rns95EfrPYbkeq5Njxh54eaO8xenZfh+vXjyL/L98XY1xTXfqzew4/JMMvuz5kRfeN+BHXuj9yEu8G0EHh7wPjbyMHuOGnhYsL382Jz0Xx43A7yCMP4alMG7vUeSJqPsU+gPrveE/8tJny7123IxEUSANNwJpTIR1kiBVHkhLzts48KKrsQi95gSu6ZZ2HBcK07gfau8OE7oF9Nrnt8HHCpdy2azrBLqqNtdNV8gKJ+TIGCtvu0iB/pKfIyCcGovLqy1FFhWzJYuebqvxAWyadQ5MnAbHQiB+uoMgl8Bu/Iz8dAX/IKWfpzTreirMv5wQxll8ywVdPB7oOTKBHse8YcvNimI52nefD2kCvdQ5Mp98Q0hK3k5RVZ/4O+vq1SVF93Ab02TuZFYHdZfwovZlw0Ti+6DtMaB0LoY4IfttjCEKyPZdfg2/GegRQiz9M1DnLkGANxphHZSpa8LQh2DsyeackIi8dJSx5nGTIuTz4ibAGq1DJ3Pk3KM3euERaLokUq8CP5tsLmOEBqMMm70nRZF9IkwwGQ+POn1QVV4U1tXlpN3PoOTrhoYrUnBdjQCKfeIGkhuR+3i804YPbPbreEVDIRXyiJlTvsOwzve69D+S6ciimmbIr5F6Ahx3xbMOiJG3H/NKF1khgR9xzoc3WdF4OOQmAEqKCO94CxBNMqOhJzznVd/kyauZe3fqmw8C5orbVRQ2Ebc43W787dT8J2Tpi087osNkfMcRvQ81XwK9ZMl9zYPu9y+u4vdvX8wvgbbxgk39jm82xps/M9Tb2swZxE6+jW6BjznXpM42eCTXwAOwIy5+Jor9VJjK8yYt1GgmiHrhnB+ZtJwz9LDl2o/UR2M8kdhQK89QPsTEjDH1I/5igA7kGag7J3ZJzARyvUyCTrzmC5Fzkm6zPqCkOWukRPZ4AQJdb44Jh2zWkMw9B20LKHig+sci+KmaGzU/DoTgG4+G/j8HnjqOp/r/HGOwD9fwU2DMz4OLdZpr+iHdz1PRF9uL02JxXMt9mrxGVS0yPuo+BebhUudKj0dB/4GDgJw1dQPJFmBNHfX1Wh1GPnSweV/K+5MPG75lGIBfDlzj7Iuer/jw9OtnVyHe8QLAZ8uWXDuS+OLHh1XjXtp4AHEHDW6/ZD01XMkUDyIfcbjzniD8p+f6uy/KZx0CLUu1D/V0O8tRH6KITZ97KCr6HdMfJim396BcxZLn4CIt9T4J9bOm0ge1FVLm0OtIX2UiIRznseLQQO4VMMAu/S08BWI6xcBZgXE6L3445dhnuy9rptzjxPl9mxNg3biHPqSPifPieCNj1cwguX6NPPbn/lbLljc8ez6I+vLnJef9JV8k1cufCE5/nt6NjqDiI+cm90PkrPEeeSGWT22HAY8PhXlOD1D7PFCXvDrCIj+vU3+O0/0SV0JbYPWADmmMBD6iKIqMt56ZV4bNvpOmzZmljuQ9kAMjrfLQtzwWZNcMoH/lyYN25wqr+SHkJ0IBoowik474e40k4PNzLrSx/2p8YD9Cz8HqZiLqt1bgyXmLn+el5zT/yNz5+bRBT8guZzfmnFoIT5kuDSugNB/mkjE6I+pgs61tZEU3a4jNhIpoqznK4jxmLhhdzLmGHaY98+BEM1rA3mmZA60xED7DqZFb4z4dVdOHczxCd6xl/+mXL39yHe+i9rykYbrj5vYYvuj58f1t5P/Fi5vRDdDmOjxw/g+s+APUlzTSwo57zyZu2IcfEhH+P1TyD0IT+KOgf3P7N4K0oZqvg0ia/XGDOeCXc0UfIXKxjFQ45rVtLbgwhQ0wPo6sEE7HLWg5N0ccWJp5yScl2jV7F/hjY5VwS2iZyVkkfOa7bk0JoKUG5/SdqdWsUT5Uh5PPFW3WQPjSMC289nPkDJQqA+2olwY/UbbRsGgjJ4hZgHZNS32XFCykQ9n4RHeaqf39lMg+nniwzsgi56KS70lKN826AbVrBXLWcoIbHxBxdzwl45I3DbKjpzltLJ4jUMe8pSN+tLRDc/FB163bLmn5nLQT+dagByq/78gFgcUL4RJ5YZDnQUqn9rjuR54R5bgwnzXnV6g07sG8vU/qgs25gs11VvN/dxzmTBgA01irpz6oCGE2kWoWUNCQtfec8MZj6PXpgEj/3TZT/GyTfXl+EchcRu4E8k09wJTxGvUX6npu89f5bqgACudKeINBkzcuazJuTikLRmLMjNdRiio1UmElUlG8R7rAy5tdxajrHvfx2rxHJp0P6cfBXCTLRPInUBOCdcPx/MSZ2AnnCX1eI/Bpw3Tg4XzD3fnmcBMH0aD4uTZ7DsJpOHPMxpilXdMsEoGwec6yLB4awYNiTOpc+1DQN5H+I2ttk+D0nW7o2g5jygevbTq75YURz6q4PbaE9dsLzzy+uY3wn4S5Wf/2ehPfvXoWv3v9Kr7ab8N/Cjbc3ORvAO148bPdEsXLn/d88+EwnBemI/rPwAMwVj8Dsvee+Al/XGPrPi9Ta3furY2poOALj1pCKItJXyc/wSwnJRI6ACaY+0NLNHaek4sZMwmy+YLIeuw314gxKCasAnJvM0XHfQ7Om7jPpu7MVkNR/TT0Ah5LGdfTOvg5vCmelqV9LprJf46xfHl91JoO1v/jEH/nc+X9Qng/WKZiXpdeswUU3icgJUd+OfcY3pyGSh8Dbw0jzxgxQD/WB7f5CPxqDPN9j45yHeTT6DYGnntiC93x4fM5EV/xIuDbPS9/XmzjN88ifJ7sGR/bjTgej2S4BQ3xwOujA/wxs+kiDlh4XKGvFeRtls88IbT7vFGXwMs5+P+5+xP1yG1l3RYNIjs11die3Vq7Od95/4e7375z2VWSkgTvGAGCyVRTpfK051n3yPgZgegQaEgikSp55H2WdZTpjyElUsZFnic67bS2Gu8ecgEGxtmCNGIF/VJHc3AtL2NUhPlOTlrjiTEYETwtkBdZxybpYtP2BsTatI3b5d2P/UiDXSbFNBCvQL3y5pNjxBjQ5ey7+c/UE2Se/lJk3Ua/lHMx9swctbhVwhigwIdMmT+qZ0aYZFr+Z1dI/mHnu9Mx7k67uDtGcP4TsHHQD/eJwMLx8tBn5MBw5B2a/0wGPWra2mkNLcyTrQVzXsEEoGjN1T4+TXz4Pk/si8SZMavxhKd6wsE1/xc8gtbWordOXMji0/qcNggbRSa/sYPNfbHv9Ta2JevKDaTMsW/+tCWjAhQQeXNVxk7kXYYrjahb4GFETi6aWRnqAf6CGh7YBh/o2r0dsIWYGFFqgtzx9UoWFKUoSK6ASFhHpR3qNq94kDNVpOjkqUAyJdhGk8F/Q33eJRDPG5AcCSLIDNeMFbwKQ+qvk7xGFV8hL5TPMq/BJsienqDVUgTvr0ZDHR1yLU7ck5UbwtG75dl1f3eKT/cn1nLJwx9MOWxkjZ1Zd9g+sP7Z7uf/ueuJg0d2xqzZAjzkEXt4gG5M7FirkcA1qQc8T9yHK87Gx4ZFPJJLt7um2JDzEzeB/s4V5hHsryPHBnYt9NOCPYX5YiRgZpB+0CroHJpFz6ikz3OKBXJMsVNHnXZwz88XE7qc84VqpIV6rLXEFQkCiuorvwlh5gI1DiRtCNf8vFJZ5Rue4PSca1sIE6bBJDdE1lA+K/i/Inkp1SjjLipvxCuQkQMq3mjKEP92kFYO4NsN716o5nwYsCJZfAFfExezHjOHgovjIpy8LZxAgUkOSeXaJpfZQNjjGJkqWuRUXOh9YXa6jTthMPHS6Ji5CcQEvQJBXZBv4UUutI1LLkjpWzAX+5V9Xnxes80Oobeo98YUM8s0wQMh49RY16kxHRd9pahg21puvNFE4SIgKNJWajVpyRdRxkNm0cb6FpU5xpw2ItEukb45XzqC6iASQFuqaSYvrHdU+lbpF6ZXNjOGM0YQ1qORg40JlLjGJg3kyDDQlynmZR4voE5kcOIlxeeHKb66Qd5w7VpyYv0HUNJA3iSRPHQGbS01+eSmhg6NK9joYmMkgZXNJjIGHKZc0S6C6jgmkKHx4Z5gykfkr2PHy6bZ21zHyC66AumZuRkFMZ8WjNm3iZqrs8aeETlRuwG/8LXdf7CL+08Ogf56c4rPx8Lh0MiGjk0/2/bg8KdC7dOMX43XfwbyFk378pnT5P/Clfhvec/0b6vrOQ6Moz2Ozc8grwEfZFyQ1g090LeOHGEGdwZ93kvqIz+0xXd+5u/oX1WbxKuKJjTPxv0r1+808krombFyHN4LQ5jrnwnbcIz/TNjGn9kHY9vGj0K/PxM/mk+3/zNz2sTO++/Pqve+/Cj1HuHxsLrlAfFSM1dZ16q016Wiy17j1XX8+J3bPJuf1y2azqvSgQ+WrX1q3u8oePTRJSq+uLJSYwc98O478bz9iM/PN8f42+0+ft7v4gM+N5jvJy58WeCzFVHwWoqR18FItHFXuU4b8KTFvu0PKm+ZIPICXlfZNNbtGYxtBuRCE6SShtVDDG1Tto2vfWtrbC5E8imuHIE+IBsM+i14b4ZAbSEkPs2+8canTuOXurIFyjvwhM1h6LTvdaWLB/ufGpkfAbts21/ERAps0JKvY2LOMwnOaBoN9nPokXX71iYyBI0PcrEO8GttwK9KnCmY5+FP5f1oniPzPdOoI3Tk26Obwz5uOPG5gWfbEGwX2E9EmNPkXHJY49+6SeA3stEzTqWdSt34WJMBi0IGKBM5Dts6PnwG50N0zXF6wkgQkr4EsgbMst5p6jdxUr7UIbRNIItA0NZfZL890LkCevuGKX6MIXW6gW1NpJwLI6kGYGNdWLPxiycSFG/Wz+gt2Kx+1hu8R3OPxWRw+6XQcaVFeDLQZ4WiJQ6EWhbtNfHO8Ln1Ourl8wq+lzUWrLMLjPMC2bfgbjJJbLyZiQAAEABJREFUmoRQgbkUQqZV9zW+Hp1eLLecgS51Y2TcLu70YrJwacn6mGJiMVWfTbR+4Jl1z3730/1NfLgvcTxgjqlzO/I50y95Hx5rJM471iBgVzwmTkQ4ck8KD38O6Eu03/CZOByOBVNwhhqc99B2TZxZnNbPtDFxb3m45JruQB35T8swemQ5JI+tetLPz65kSinkABhECv2rG3AnIXSuZzuENY+O9EWMXeCL/fZakQFu4Zx77XJt4Nsp7IvinKknVItLDOspx9p4lWA+AwRs2k0wZzDxnDnTsYY2RhOD0OF4dZ5wOeVkmoXFSGtKhax4jVeWrq6SjhS+2FA0KfGJRX6ZrLTLpdk59Hb6BTQQ6qXiW7y69yIbMyD5QbZ5bXlU3y69va0VstavygKggs6YcklhXlDzQZ4TLsUnYyCfV5Aruq2vOhfGFpWFWlnoYoRnDawP+M5vY8g3uwm7CzKO7ZkL1NwgZNPyaC/4vgY6xZjiQm3AFg/bEMZ4DS0uN+G6tgjSC0oKURDAGGeNvdSDN8ucwGYt1zmt4s7g28a4C4L7IHKdKmntwGHXGofvRRn8QsIXXcWo15NyoSAlJraWXpdPRTLoUdieVVhyqKwde6WuMi8ioA0V5++CgG2ctpbEo5Fs4wcoppfy3HnRKJZ131eZCzGyqXRjWXlAd0zkNQs3OMvCzY0DMrpFmei/MKJoOWdsLkpG1kkFjapva2fkba6sgbHCvsvyEIclMZZdjFJ1S4yRpEWFGjeQ284jNry74nEKNtXcG2SXG/Glf6jT8oTxRyr+c7D//HSI//h8G3/5cB8fbvZ8G1KZyydeXo96x7APfnDg+p4y8E3Fv4rgxw3PwPgMUXhWLygB3xD8DLQV+YMCijn6xg/Ue3nOa6Ft/pMwmP0VIrpcaozCSAwwA+M4+NdMBfUsBDNX0szq+y844mTct3y+pXvL5y35QB//TLzV7h8j71EK8xt/KiJK/Nk/w5/dwL8t/p8/Vv+2rvxgQ/Pmkeh8PkcP1+WR68rxei+aR4/ze+jzlq4jqjVqo3Zn2yc1A889f0thz3PvyPvOLw4+cQDw19tT/HQ4xE88U+5wPPK+8RcetA18qgc+CEbAZyjeRQEqkAbRfNtKG/S5Am0RhhQI3nlZJFngU5/Uy5X3RYUxH4mWeoEKhBbdFpRndQxbQBhNmrpSgzMfyFul26uXb2i+yXMxBIR9A3IqV/ueCQ3IPQbUvdpMsJnWRbMlvdXvmscMAUU9FVrA2zokZfJI5WkKDitkXOVH6OT+B6q0sP/Ye/hzPMWRU589H5j3hMoxgxIm3LtXPtA1ECV5aeXDslEEeyTsLZX3Nk23FnYtUl3uD+M5Z/nbPlT6ZwBl2jRqvNjEbnVji4zNhWKVdlouMJboY8uyZQ+NDun1lXgo0z/zY90wF80GHYo2DzKXOlzO6bT5EnuETzw9xvgKJmSznXTM+fwzc3d4H870/UIre7LWFqlmn/KCjXnISxMYSCEUfWrmpMyYuKQcaaMI1GU9zeFWmT3aIPW29grUIYZwfVmavNKPYMwbrq0q+SjRsvGkoaDBZdLRJOtV8VpZmNbXyuHLGJP/fouwB55Xt8dj3Ps3rDjMPGLLIyryN9aYh6fHpxjZQI/Mx8je+gmMla9NgXTkyPOJdfrEpvqJ0+0HPrfmP+vC5/Fc4/F8jnOi8tnnHCN6UZlXFl00qAv21xVb+DM8a+2MPyUPa8aKrkZMU42Jzx3qRj+bkG8rKBuTY2bNEcONsbU25R5p7u26prCfBeq2rmKZi4pPEKeCWPhgzQAklaDfwoRNjwuLH3H0oUL6rY1ss8JX9MRVj4x0ssgiQqe+YUYAR5Q0YdSTMtVaJ98uNq4oO4XI+uqVbjukrRQePERoFfh4BmNE+iwmEPIgMZPG04YIbhsNNQcsjKNOvIO/+Or/fZDGpWQbl+qFIz8qxn7LpMulM3naX+1xoyz+dpga3Vz6bYX+s4hqss2uYrACRbpB86CFGwc1Ex5X4L1ATJYMC7N28ETXV2Q+MPMWtGmOV6AdbW2jA5eMbb0yh5hk27hTimLo80JfMJwRCwgx8urlm8CTVjCBIUTGzxwQhTWEFDhHacob2zYSPEByzTgHaU8QqNcOqlf5W28warbQqlybBCZbkwbrcgfTYT3QxvrSnKc2JhO9qIBq6nFKakxhPdA32mIoT3Cxz+pgc+ycl4ZK/g0+CIS2b2EkSMdrNldJZWM4fIOuKgbUf6e7YukL4uR8AbR/k115vDMSNL7nSbw/j7GD7s6PMYATm9qPbHr9v198OJS442XCfgifZXQq65qX/RPfNIxPT/EEyDDTXimNmseIYKT1TpuscNADUsc4E7+yPrIf3E8Ve1Jr82cc7FIH3+IwtwjyGwMMlZ3x8Z+CVbIY6cvIy8n/QwXRs7ihdxP/n3wbkr8JdHcbJ27S+eG/Ynz4jYOQMU77Al36SJuWgbyUFOIPIPgZFkB+X6EfzbHEQN8joE0QsdKCuMFDlwE5tczGfZq8q7pjR78bf449G6wTk+23mSd2sJx1hd9m3tG/BJPp3zRILLITAQ/EMA7bAMahklVd2puicBA08FyMxJIMxIIrtvECCgb6N2AgtH0Nw1aI7bZ64Zlw8ovERfoaZ7z34jX//zYyx+LPxL+po879u/FvyCnXhuP6b2jr/y1N5JjRmaSMnc+gFch3AHH8PuhFgD+wGLGQjYDwIUGurHTblH0qCOwPn/nzD6TeU/983Mffbm7D94a/+XOaIg48hgSPNZ6RGFEeeSaJJ565HgRhgsQ3keCJtQNdgpJXVu4fkuKPiGsrpZEgFBwaSvJSOwK639gs2nvyFb5qm3KjAt6tpIEk0FBP7vpCMwjUATuJpdYrkBVgvaiTx1QWR4oVyKbM8CsYwzzokSJv7QV7uKWCoJKnfUSSBVGmnbKlIr+wqy5lCvFaSKSSejIIc79N237wnPjQ6gc+M97tD3E6HePmeAjOf4LXYr77cGlzxZ6CT8+EQUJD+lX2DyNwlpGmHZ+n+UAczMkUT7wrR/ZKfZ5gMx1tlQn5yuCJrBeaoC7fYlXiYUXpzjSfbUmVqcouemHsknCxvRk6Y6DtS7hjsL0GTCM7DYMLbdA2DWQeUqAc9VIYSGQDNQEh8wjXR0PkOO5ZI2JXCvefVthIDEaSNXGmPQ4S2LvkIZJ7y8SInBHGtuX/Gq8MEBMzrr1Qo5BidrCzWe8mnbbgadf0q3W3WKhyWEn6NH7DZgzHPJm0azYtbixrnXzR6dflWFEKaMUYMwbOYQ5sE+cV13QjSnjYMucYIsV+x+I9sYjv7k5xc1viSN2olTXsIc3I4U/loKg61qyXp8R++Q2f0iiHPk+CkA8c3PibOo8c/pxZmLkeoP5mz0il7bdZK3zwsY1KDklZHh5AqnevfibWE/byENZ1MLeAHrU6MfhcwS2VQvufnURfuZeynxh6iDiTe6XPXT9gcxkjPp9gr/4ahCU3TQXpSK6g7E2gyL7RaI67nsgyT3hlqUe2aQZNK4hJoPHPrz2Gcucqqh3VA8xMkAYdFVnrmOa74I6DWSin2CFyNJBxR8/wLqKG0hYgHvSDhLK5RivCBdkGk5yTAW22wQddbLIQW9vkuWx5qkG7koHLQPsdAf8m6OflUGXJK579pE3Lo40HS4PFMJNwDr7muoLW32CRuSBUCPJGlznwQNLG1KWi8bscI/lKviLt4TttupxyFnLdoD3E1EeOAe11artXoEIO0dHt3knpcq4T50h+ZmzamNhnYlPP8ewf3cueTcu+fehc2jTPqZI/Eyy/haNll3uYVQfTes41+eB2ixyzmdwrjoRk3O27lQ5ygrWkDYwUkmWmIfM3n5xLlPaN1CKBVY9QSKzziFM9w+CSPM8eXsJlQQSHy22OsAl8oxzgdqCkPcySvxzNEYiSui3ltmxxauVBybhBxxWBroFnYR6EdWq/Ggr3EKCZbb69jUYZV1q+XMkH+64bU9dkuXbszwoMN0Ufq47VntHYgQP5ngDvhrg/lPjIt16fOAH45bSPBC+PX/jm4JfbffwELz6xMfrAJumGZ8uRgHtQiBHce8GDeBzJiroPfNHGqeVoDpX8pPkoKYUebMAhYdMrY/yInXbEIyoZM854dP4JuWjjjj3+2R5++RtBNOTLxjVUWAj2vf8m0F9vD/EfH2/iHx9u4iOd2NWnmMcvbLg5OKE+EKOVEgNx5FeZdWBddN1QIjc2XRbLj/XUqV/AMDQtYyA/Z63ETH2FigXq5+QjCjaEydoOP7FnLDzwOTAHB753PjFOHv540POBg56GfXyC/3RTQvzEXP583MVn6OebQ3y+2cWHffDBpyaOZYwjcQ7AwyBR4AttJspEf4EUwSDIakAPQRf5jLHe4Up4nY/8UaevleRlVtSVe844R1fAgHQy1Huobf0e0MyfXgZ68Wci/h0/TAKFnsS7sBr96bmVtka5p4Z34MfTeXvN/nis/2c9Bu79fv9GafPYrmUdw15v9I/PdyDk94AJxXG/hn6Zf4nwGTpgBctOJRJ76gdw4hnqH34+ydPnD4dd/MR7kccmh+oIeckUnreF3c6BNaPzmdOZJ2wfkD3h7zvpuvX+FicDFBSslVEn5KWYkU9ZJfLBO6k43ApWirNlxUgSLeYSjwolSCX9orZYygxSvaCxLt+ovs0O1Vqu9doAHBiCtIGFtr7AkHBel4vxSu6pFsFK9BMKZvIRxqwIBITS/JXbWam6llNRtALjLDPXGanUfuuDCEnLUR0V9qXsJPyg6eZyMToynzf7EjcnwIJgm6MrthGcE+W+LvelBNClMsAjkF7yYnzQEx372sAG0L/plCBis9XuGbK7XMgDM6LQLmur74O2fuo7lCdPUpTGciW1NvYYUJC09jqjTGQ9L7QNTdnuws8EnckmKXwOiMGx1WpXCoc8JQ8ZjoyfOEFP7C1uj6c43Zzilj3G7UJvkB/wsYndPnh+BPdkthqZIW24b8uDBe63urSVM6gOmTnM8G0/rQYQQr/UESljsbaITo314n2woEqRvl4IRH/zyoVmDPkKLm3absunsrcHGZjR0T9j1eVKVsoAy2KxrczTBbpW884cK374cE2O9aAqgaGyyvjkM8dxwW6gWQ9/7vmC89P9fTjermXMYmQhe/gz5trHmzxGgo18PnyKA59nRMQXDnw89PkKfWRD/Yiz4S9gPGmf5uhDgApYqQyWY5GHP/J+JsBpgp/gz/LCeo02prRPNXnHJEHgyfgAM64UmBkSfN6oCQQ6Yqu40MmBZ2EsKHwm6HxF1hBBc/0CJQeuRMooUqr0JV6FOm1WwFzlmXPWxgaV5jTHhHBtDcOz9uMZBuoiHbhgRQIwljmDyikGRJ6tZgcjEw86qGhWBxZhklatL/nFXz8flkmD+I25umYM85BBYzsZED6MI7b8Ymde5rqFZumrzTM8q2JqPtdYbZKpy0RVQta8kdqIpDJlXGR5pBIAABAASURBVJATiqIUQtlF746yiQXujSSSx6IVYlZARTtIFnnE66LN/hFD31zAGChL4+VifWaeOhybF6iF9OlvJndNZ2QvEUv/I3MZublqbbxzJB/OKbKk5sJiK0CxVfNS3ewrcYCDhjLlUMtMsBXo9dMnKfXuhRkJ6NFQybu1TX8QzdRfQ7PBtRKJhqt9EdQJj+dS0LVISz07goS4FX6LGduJMR+BBwIcYLNNKzFyEOZNWKGYZKDZqxXay37aqHXlQBYV42OO0Q53xuChukWl3uBJt/Mx4kRhM4DfEgdCIWfynUUtbR6RmkeFvoW+vtTbB9yxbrGUXVDoAUBQWJuFzc5AInvoEXrDGvBX2//KS/o/Pt7H//r4KfF/ff4U/4P6/7w/xX/e38Z/fmr4O/xfwS/3N+H/SvIDL/IbDoSOxLH18fExnr6Cp6d44mE/8lVBbnomxicAeYwkm+B5UZmTCxgb9KTFYU/nGUdmayT3kYMN8URdjNAV+KUN9IlxHAXtVDABY3JOARfhH+/8QLJ/5/Djf//0Kf7jw33+UegjYzJwEDSQd3/HDsQLcmQQmZsK6IQy4LpSrs1A5B1tSoOfmdwa6Ae6Gd0sFfKgVnUNs/ISPKOYK/iWdxCloRqTywwdwJ7xPmGfhzO8CIfxa+zHpziRvwdav7DZ+sfn2/ib+Pk2/vHzffzHL9C/3sd//nIf/xP85y830Jv4X9D/C/yvn27i//7Lx/i///Y5/jf0f3y+j7/w7ZGHRnf7GsdSI/9YNpTmOUSO8N+X73npHkrkBnDPZs7nykDmQwl6ErHfl7QdyLv3Rt4Y0h3y5EukfY6ng4M8HGB5+hisgQSxexz1g3pscU9/6Y7xHV5F5IFeawM+Ig+q9DGHNUAKoiX0DX5G92fiR/P5I+zf6s829ls2b8kZyWD5vhvaJxjfbbt/ND/QyAWFtSAC+jZ+fw5TXHzf4iNtXIsdF5+ma/WtP/IcWekfi4FwK0osH9QiU/DqPS5i+ZEfFv73ERrJ6IU5eA2BPBaLxg8RKbtQV1o8+2G8HKPSxNr6nMpnD+Y83vjoE7wbeMbxPPHdeIt9HqDzTPtwQodvwba9nCZyqOEcGbFiO/p+wtcP/po18Dyn6TpJAcZN7pOr1ceUEbxFjJpBm44W0GLLMzaE76IFxmm+O1qfQJrmRV0yXOQFbBZ5Ho1pL59C2rbItzaX9jWgT6tx1rUiJ4T21b2N8EMfIpT0xT4kqGZB1hvIer/QDslkE8ZOG2SorSa8UH9emrhdV53VDWYUoonMAYHtkWjLFw37Sz9Q7pEddhE3p13427Jsa8Iu4BF8Zo4zSZ55B6U5bpRcCur8o7eV3JusrPK+93kiiH6i0o7zJipzqU/F18Zck6XPs5SUm14vx/x1EJ6ozUaL5Fh3ylFYGkswutHyy9hc0NQck8YHORWQr1ns3ewORBh4B4sd67wkKgei5zjtIz7zhZr4eHuCv43PHDr8xP7xl4838Qv7ir8C6S+/HOOv7DX+8teb+Bt7EfEX9iLip48fQ58P+H4E9ze34d+u8dBov99FkMNS4IO9UhJE2dulbsJN3q6lkeXqfG6xiFei9xYEX3UznIBkW/IzxhMD6lBP8LDpktQ6xtW5XYGgWeTVi/fQaq/PAnX2rDI38jwYQrR4sNhxpUzsS2uisofV9sCey7G7vz/G3X2wN0uzeHiq8fA4sjdnX43/SDqu35H8Rvbj7p0564k89GGxPnJI9ICBf/OHaohsvxzw3IHCl5YQ/M0toDNxZzqUwGGizseA9KUKXdqmX6gYS2Lgl76EwjXXp5Sq3UFVFtgmfUGhrzZJqbcQhduo8J4CCpxsdNpAWimSvMi8QMv/hdjbIEEiKPVfIEGyFuuJvKT4qv2UtMsMmemhgO0lqd75YgtvxhS1y5Bkl9fnFxuqBJTaER9y0jfxPIB1nZkcwiwjnamouSBtdiy6YAIv4hdc2iGF5mRtaRMvzbSsvUZKUP5IIcVZrL409Iq/A65YbeVhnuZUcnxQqO8I9NpMyDFh8mtMrODzAnkXt1j7lnPl3CzAMWMvtLf3LYrpt9QvdTi0HMgP3vbMzbn3AEWdOeeDityTkrC0/Rodo45f5BN/Yj4bbChjwGDOXKcRo9GKslWvjWLGLMcNXuvKTSioMn5eBRMl+REsN3J3abGXKyTzIKHZPKg7BnS1PWxwynlE3mSBnFWGvXUIfQ76F5kjZjBZsj7jb7wV1oWGgNL8lS2ArEV95DhcYtqm8qQwbqB8EfhAbrKah0tXbaJodRyI7ijO2d8anFnIJVBlX7rtjLLgW9D62L7B8W5/jE/52z2n+An60+0+PnEg8tEXh2C8bwnk3zrwn0113O5K/rbQHS/ku/0p7k7H+ID/3S38zSluDoc4sosq0X76vNC0y0LSQBcoOQ99DkiR8XYtoqECl+8Uas2HkPJtnFK7SCCUyguscv+tVF4g7wHyEIgb2t8EuqMvP9HXz8d9fL45xt0+8jdeSn3kuVvbQQH+A7GD+Rv6MzHr374MqAXkUiqsgFhmLnSzrR0GzPo1StNhZzHenjwwXfKrfDs8xY6X/gmDW/L/cCzxE4dyzudP9OlnhH57/fm2ML+Fgy6xg+7iF+b7JyD9mfmU/uV2x4HfKf7Bwd/fPh7j7+Av8J8YI8fHtbOLyndFIyND+zwzGEIOeAov3iA7QIID+QiW0SrbbeXoqaYPLDbG6oPznE6aAOW1zUsN6AQif4yVTF5azfZfojB2cYETIOhT8GO+JBPvge+b99j9Szbk9LtKwes9wGybX/ZJ2XO8Fuu5zTfqM7ofBS7b1P4E3jULiFxY0Z37JmWBvDYU35VhUPhAh3uu+Vf5YNlhtwMDhkNSZIscUSB6AdTNKNcwN8Y76IDNCxDctrfINhf5nht9j4AShQsl76Nsf3vBfuCkZIBuxW/zGl5jWHsZ688ANyAXpezzmbMrJXNougovgg8AU0R/2CetrU6/3fcEP/v9PpzrHXuWwgedEzqfb34RIHzn/fUjH2Z5vx2x59HKB6lLHN9AvrfznxwjpoHIceEoqR348L7n2/PKe6PSUqJ6zCAKrRU+6FzoiI1IO/hGAxtAfN+T6xcf9GkkJ8ToJ2LR1lLPx5k8Gz/1iUKMxA77ZjsydqMybI01mifG+ptzvnzJw34lwa7nhBk1nFE4hmkD3/TKUVswnKGQYJgTfJ4M+9LacRRbPmmz2K7xzGkTd7WBmVfU9T05Y2thIghBHvQRJo8rJhQT93m1DRIYn87h3mjH6N1yb3447uMDJz+U4HWINYaUR/RfSfYLa+QL79ov0xhfphoP6B54Cz7tDjHuTvGEh6jIRtfAruC5B1JQmAN8aJr+s2er1BkUCDYoKI2f4BYgwI06V/pCNW1foxhlUcdrOe1m8naNpoL8HJdCnD5nMwrHpdL/IO/YORrMh39/Bd/K3pFNWe4zvAdueQZ8ZH/xmQOfn8X9IX6B/nSzj4T7DeqfwIcFd9j7GygJTtWOp0PcQLOuTh7cKQd3fBl5i/yeWLe3x0gcj3Fgfo7ghvt2D93tC/c5PaE/ds1+2x/77D1uXeRA0M/XSwnHJKGBDlsoM3hSxgVqGzhl2JG65iyHrMszbPDEVYeAAtd8K7HUO7szUnWu48yXSuoqCiJQZV23OLYnJ1A5JRhpMREx8rlnCzOHdIXJP7CAb49H9ucHDjQjnFq/iP7yeA7/b18e6DyxRh+mA+t4F5wLxRNJ+SzzwMfPi2fC+2V5O/is+XlkItDMWjF3x2ymHmZAYpV5qJV1XskEuq5zGNcghGdPYe0DfEbSGqX6EWcGlXpF7jikPRUKXaYBdDOoi92Mncj2kQdyRJRCTXvYLPLCilTIC/LFOsBcIz83Ke1AlGNtPl1mvxu6hHj0wRhwXbhSffvnIKnrs8O6ejpI2zzHqKjT+SrWsHYu1p8huSuzlPSLyU9UpCJYGFtUHj75RMbmeXFgxXP5pW5k0STabtGk7aq8td/qV1c67Aj3we9U2ZXdNyrGdiC7T2U0e5upw9cPjZ1XNzMWM0PX+MDjJexdgnGaF0zQ5+i6pMZN0Cilt/kjdGZMfgTmWM2L9mZ8J0GPfCh58068tJR5U4/ofBBU7i7piF9dwRhsEs25yJjKaw4v7gulThu9blsTcRoNHlw4clNhEsKwSioPBuvyV8Cgx5KmDlkYQyRPKOgM4JY8tDQXJQCdOYwEmQCFB04smKA+yDqCmy54sOGPn7aZm3wLG9aVXwEdJqoSVJN2mXVzTFgBW3+GHvtLmxUlBRnNwax1AmqbD0p4Cn1e/IwJdJrxESgJgJC6fGXehUKWehx4SN3sCy+FfXzgwObD7S2HQLfx4eYQ97x47w8l/1ennAHk/+70FMErYoMS4W+duBG+TdvCy+UQvuA/3Jzi7nYPf4zjfh97UKL9ZH9M1A6wWJf0mIuJNDuCupm+DpeAcPlowSgYMWErzKiEuq3yUMew4uD4qbBN6Y4cxJ7KEdxg/om+f+Rl+YGcj0QYMB7QDfhfELxkAfbBz5C6yB9tcbOs9cLzekhE+sWLn7rcIySkDpLrhbYZFNYlAiIa2yYL7R2Yv0PZs4UNDj7QsyEdmGP7csOkfDy6CWNO74/M6yk+8k3mHc6c/YQfZvxG+4b4JzYJt89wxzPrnm3yR+w/HSL+cirxNzZwHgT9nW/j/uJa2Z/CWH5Q2hOnMLgDCO575yT8wX+ADvQ98oc8oSlDt2PzUKCrPX288BhmXSpYLOQlN+izhcIENimnHSnjlOLfeaFbjH1cQJz5DSDOuc2+UfkzKGFZJ66V9yEcP8bh3blg29oI2oFjGGdiPEcwMNtxwJLNd7wb/+K0xHt+SJ3M6zsRaceF0MsgwLViXbTa9tra0Lejt7e1ku+W8h2sVcVZhZdmfeGts97bONecD/lAlvdY3mc8L6nrVpPqO7X1ir/2vxf2qDIgFxDwWbnchy0DfVa4RlYEOb1iQ/xY0YNr1/i+btOGWKupJsBnZFrKy0Alad+YvF7iZPXlhend8SyyP822cpAe4XNtx8cUP7bzSI17Poze7EuUErmEk8JnhaiOvinUFPDgzDemBmSkAhtJdkWGukX7a2CPQpPKs3MEjQbZqGPvkvMtf4F7g+ZzPWvKCJdF/jkufmUdYo2r/eDdqdCcm4z2CJA6BdoARCiyIC2s19ZvnxX6O1czGu1cutJsF4aiyTMU6htgREHW2piINdOucXNvh6Yiq8jMNUH9cnBlpfmmjn5125FTqOlpDN9f/kbwLe/+O768Ekf2Nkw50Rl7GvCD8QPv2gfetXn4w7vzAe0XEvLA54l38ijIY2TeRmi2w1qou0PU3Q7rHfNYoAXa4rpH7cg9Em1lnhtqDxzVtu70X/qztKFe4ELspvPqakiKYo2NoYc/4W9vCGKEOZLzDF93xgcTnrzX2+HPmcOfM3uOGrdsNDzY+Yn9xd/vb+LvHxv+Sv0nNgaEHTIcAAAQAElEQVSp4wulD2yqPhwj7thAco4T+0Pg3+4fUgi2GblEMuEReW0gfHjP6XPD/uPmdGBPeQgPku75Eurj/W3cgVtwz37k9uY2jsdj7Ji7UvRmbInlwcWU+TMKUmQ5rtF/Cg0W7mmBrLR6hc5Rch1f00hZxdQibcAWZq746weVn5MPPlfoB+o1P6MPbO3/TMBKvUJnwNArbr4KE8THfshRpJ/wfn6r3FRo4sBhj+t1YGDr+BS7MsYtA3l7Cg7a6Cpxx8eIL18jfv06xhf8H4j1wJg90PZv1P2Nn6/E8595nbVfkM1jY5RadpLMT7n3INPHet6BgrxhxD7BYfdIO5V2ZmhDiZlkE4x31bZG2O5X7quvzJeHTo+1IqvR687pWVswCXKprN2xHHgq7mKCzsqrY82bEf+JPkC49uJowWOjXNiH9XmykasjlVyniOlbLCi814L10EGddnNgMrRtFGwbZZEhLRt7qlmavuArmn+TNb5fMR6ApVP5F1iyvA7xwurbgiXGnFatMtOVtZpMpKRpFTDMvbKhLYb6LTYGjjDQTmytLvzG/qrV5/LmodRYYstb1yIfhMRRR9Nw9IUByzoGPC6QvX4d0QgXzBbGVD6mP/EIRsF6ykmfWJ4TN9YLKH8N2DZ/YvWY36UT7Wk/cSM22L/ME01SBNKRE32pB0MzbbXFH5krzVB2eHREuwFIqNlVHkwdcXUjuEGlCXwj4aWPO0FTWCuDTYVwa9z0QUBZZIw/QgqWz8rin7FxmIGHPdrK25+sY5B00c/cyfnAhE6AIYgxaeXQwfZID1sKnvA0e8XTQH2BaztcVgGmlzgEarnBpAKK1ngj9Q7rCQK5ljrSmos6UsbTZlrOmJJ/AOt4EC/YpLSBpM6mJXio7lhn/pquL9IPvDw/JY7xiW9v7nnR3rLhgfA4DR5HxGeaaDLyF2d2tnIBKrYLzY7neB4InfRn83DDBuqGQ4O70ylukO15wPNFMAHJj0GvPTcmx78PlP9GmCd765trGLAma4I2k/J8gX2tEDXF5hpkVcneIaDn4VJRLx3pv1HUSQWhseYFuYu4vz3mryx/vLnJQ7IBw4HIg50V8JYZfpZZ0OY18j4IZ8ZExKI3Bi60UzkoqEgBsdOW2n4BKaSNVOjjIVXBVuygfjAptFG4w4M5DeZ2Zkx3yE5MxD0fVO6Z1zs2Y/dunNgA3DD+N7wo74h+uyJC/kTdP2jaUEJ6y2CdGLwDc3JgF3DDQN2Ro4dCPxPzl9NN/LK/jZ/3x/jMS13dgdxYgHyTOrVlRxfhyCrymcJUq+a5QR1dpd3niI1Mnmr6zswpzWeZ80oMaPIOUsIRi2wP1VXR7gXwyXlcKQxFR9dLi1SpLrB/b2DARNc/EwOZ2M43oc0CCIeD4RC+Gz12G8TKWo1ELD/DQlNfI+Ovsnjfj228z/JfsSI5Ss/zPVTz77a4nWAdXgONdXFbQ9uo3BE8cHIZ8Szqz7ekWcdD/Za33kGoHltK9U8pPs/oBskQPhtqdwS1vB+lIuc+9bHK9fVeU69XApvs85sUKwwoPDsaDxOixzPmrAGB5VHm8xZrzTJdVJSSuTSbuOJRUtTvkEOdz7w7IkopeYhZsBiINkDlD9DjPvJ9sOcZWqi/KPhGxlG7BY48S9XRddx8RjVUnmkNQWu7K4yLjkcw8vBJD9VGW8JQjNdgPARr6e2vgljf34tp+rmmFhPzkK1rP6xdI30QNZqjTk5Q5wQhBW0wrpAJugFNBecsIfUdL3Bm3vQP6LdBqIw7E9r1kE1ysc0EF6qXONgRmSa4oqA0XcpLG8/FB9E6c7tSlnkuwas05Zjleyv/CRfv2ye8n3iZOTcj8/TE/DaeuBg3vs2ZfW5gf6nPdOln7uGwp8S3f7ToaJb0ir4Ri2rTEB/eth3b7C8WE+05XjTtEgx/cw8zxqLGE3uGkf5UJ4V1PbBsvAcqzufHczx+fYzfvvwW56evfGSP+HhzGz9/vo+//Xwfv/x0z57xGHfs844cOogbqDgednl4Y6wS7Ydm3KbE02PEw1PDl4eIL081vvx2jl9/e4Q+XtFV9l9N94WTCfH1wdzOYY5P53OIM4Ps/pnUW4N5LfnuGpjTrObF0YJZSI4gvH6QHBf775hVxu8l9NBSesFsgCWsrBYJLhQiYQtDecl3P2grJW0ajx9M92uKwnOvNAW6Xsx7cqAxKoIN956+nzgYKyxmY7jmOOsMf7Mn6blGHmqyhh+j5G//IGKPRs9x4MpqD6I9x/RC1vMI7oma0CczSdVMfOEzpiIRI+1WgY6lyluP+4YBNM8JAz+fpjz5yLyaPPJ5UPHTf4LOxJRi2nKDIRRzGg3oEXENxu8ldNJeqpF8x4zjFWgvbZZL2sE36qhRoeDGlba4pj/0ujCPq+AtPpbWmMzV9hlj56NnfqUzaImtq5Jggi64clgrc8brXWjiJmv882uzzOlCtaE8YMxPMIXoXpameyn/wyTOzBLMtoTdazmjWBn4bVH+CpxMV5U3nXDse0x5l4ButiEqY5CU2MqvcFXZGCTrjfZ+4BJttewgDSnzQjsUOK8iuBGmhDea/TBv88ToumiefZjotnO7qFMOj84+JqhuS/W2xs4xE01HS8iyrQ11mswjUGgrmv3rV6KQD9Y66qMZucDCkaex4WYExhX2Vcgrd95sZybG24h84MyMatpnTGQVhtixQYoUfwNrDIx7260jOiEkl1a/8P3BN/nARDwmfMDSOrz9aTusiTlNAQo+vVcf7WMe6tzykv5w2vNNyhHs446drYc1Jx4QvCPoXbtD8eI7hMYziuFP8SJWxkrkk0QR7xu+IYqM4abZgx/ePXHka5+j8dkLa5de9K/lW8mx4uNMorExO8pbSH3DtBldzDHDa5VRzULIVWa01QbFiEVlHSobk9bc1KFqAdHb/w/HQ3y6OcWHm2PckPPAIBd0A8hiRWTl+xeevPQtrjDg1jDxAXpizBr25OXhjtjRE1FI0BnOgx/8donKt9PBuFf8GTsO07TZ08qJTtxyiHXPIdDd6cA3dSXn/RARN+r5JHBKlDiOJQ5jNLCmDjXCfw4nDthYV79nDA5s1MRtRHxgXPyV719o5xfa+Yn5vTc2uoF8CUNP2tpxbSNmKU8LanuJI5wX4LrcW0xFiWc8AtrLFxibVG1xixmxfI/R68qEOdClEOpeBYFeyglse+gsA5dXQQPDBngFU/bngly+W8hpm8eP5qW9GAjS+wfLOovEha9srqtDzfqNH0MEsfBnrbhevgsaNaf4kZ8a6zqa8fs2atpi9oOl+fXYqzNts9hDyDI6V6q18n2GvGiDcVrfS4zF/C1kg9M7In/f5KpfGbfScjKrc7+/taXD7b2TVthm3oEMILvOW9lrMH5lXTUa+DmOK2g5xwL5LA/1HdF4rX0SBuMG5T6uYF6egBVa86mZT1aeIc1m4rky8tycsK3w0pHYYiYTPjVH2Z9if2IV7sr6gUi978mKDV0NUgHYTMAHjyCO89/0u6xtLzUru+ye/tZF8jKAklbSmvnTDBJjNvBstQ7MSTT5YjehMCfoujVC1GLRNjGDJ7bxEdt0wouySv+6XNlzNJuImff2BPILHRLwA/kWzlNDZH/lZwJfr4vK3AWQXoDZ4hM0X+EFPO1QqMuLJZtFaBuN1V5gQ4SMxwVJrk9tqOZrZl8O4QdnZjF7bgwPGZ74oiUPTdybMF4jg7m0lhE5g2gU4Tgxro43EtvgFbrsNyYo84VNZgK1bWH7L4HBItRmCzvt/Ue07IO8oNlwHkQff/vQItkrA1Z8Lgj6QqqkVAlLBBqq7CvckxzYM94eS/il4afbE/QUdzeHuOG9f+S+cawggVlw+xCc+4qR620/0fkH8ZXDnscavwr4XznQEV/8TZTfxkj69Qn6FF+hj+Drb/Ij9QsesH9kP3LmBCNBbNtg6bG3yC5kV0iEUhYEa6rDkaj0MxbA4+EYzfRbyDd0m4VqR8RpsdNWtIgofmdJfy6EXXLq7fWAKuXpj+yCNEbsvJvvyJw57og4zC5xZD8rChNjbA/gnli/wi/+HTOmI/+HOAwpq7qszzeaoLdGCsausl7gCZJyLpU1A1lt0CavTKbmc0Wp/uTNmqggAGFyrmYYVlvy5iJmXKTGQZ1dTB45U23oBoQUcotmQ0V7x0L/ji5T3oFpi0HMLU+VQq7rszsyPsLropMSgjvuEHKoxAToKIxlZcwa0qZpuUYDRs2PevKVGC95myEjSW3JUHOQlDTqEEbTIVQ22/watGZgVFkQk4CPjY4UIyMGyhykrEVeEV3RfGAjTLstJQzVK9u1novF9jB6pQzIBORFyf4Q6EV7r8m23uh7NVkvGxjXgVHU7LYvaAaZhRqJpt1eByulRFkQWzsDuoCglMt4ZIXLOusEocr1YkNFUUd4E/FhLN4L7EuCQK8VAq/Ny2OTixO+jQeCLLu8Pr9ghggdTMahBpv5w76+YFCwAvPKhZsilrWq9BrbtRVL1Jx3HTfINrmYQ7dLc2XYQVJsn+S1M7Z3ivUJQeqg2X+cYV0OFxDnUvCiXOoXLvNTt8VF/W7OfMyxx3tOt+HtR8dWnn2wRe638NsAXggD2NG/2z0f3k97XuCAF8Md3960w59YV+9VLHxyEAsBt6Bq0VaaWCplSUrqftm/E3TD7uBIW8eyDzcLhnLDkePOE92DI5sqmTyBoFw1aUDpSy3t0eHCJorM0ohonZoIPCZ4oOeqT98QN7+Kbw1/zVRdA47kzfDwjVbJ8fl8exsnRsWDF1rgPg9eqLH+DHAC8qI4b7aeCvIZiNMR/Nhff6tnx33KnZTfru3J1f7vOHYThbkbwG6BGzH5PfXksRvYce7orDEOtOE43/JB5W5/CA/fHP+B9gKbSudtc0/dg50dz5Oso7NdsSfXTo/wWT9PUfg2sLJZm77K1/AQ6DOB/Pf+f70/xSdO+T7Q5pEcSvCD70x/4CIHTsYNCHRiXVbeTXn/0faMneseVZbOD1mLHPMdQXelxK4U6rugmVh/SvBBDiDQd0aZ6HJofvZ5i+LH1JMFzKYU4ryG1jjByCX71unG949jryPRKv2PH4Ae8Tt/8KXoPHDZgqEJ++74oPp9pY/be2g2+IPNEHcg/++CsAPxhwiuXN5VKlaA+DBZhrxyUbbFD0TF+9XS1nVb47lQaXql6bFpUJbnSor/6Mvargz5NLK8yy/11ix3Fbk4LqLJft9V/y36kG7Hpe0iyIEmZtoVprdFpCMPrnzitg+pFZlbNbKNpPgmJU7lOTW7jvb72O2P4JAheGwFj1Mfq4CnNY2cK/Gg6hKcDPGoiwSxLKixjwYE1iHXdYTpT9uwOc1elLVgU7NHSVEF6D0G7V228ErplL+1gsTaxQ9HzG06YT8RkRglmUYby4BglXxeqCzFqpipz7Qlb9zMo7WY4zQiTNlCZ3QNOFLSTwqztXvOkxV9oDfYbfms4t8LzWCHBYrGROhWXwAAEABJREFU63NBt8Mi96K2I+/zrLBHKQc4wdxrO/IO9OBHjHx4rkxqzj9KmqA3egvacBwAqiytfXXOm4c/2CC0TUja9Iv1C7odvjSiXDtY2mu6HHM+5RprRJqwTvvmN46LL46wXK/LYNXA7A9njGf/bRAo1IX/vNsvw36+P8ZPvOc/3Je44+V/c4jIw55igIgcJl/SMGOUeGCM8sCH/cmvT1N4yCP++fCYv+Hzz9++xv8X/BeHO//1X0/x9WGMx6dzw8MEneIBv4eFv+jGxXaMJw5//CPGT081zqD9Nn9l3hsYjpYc+ZDh+oxahFmfMVrBOLhvgwTdzzjWZwQJHHOdMwHWqeLt+Lb2nANM8VP24zBYay9yTW75Na6NYmhbE0lK1TVx5RAFMBYz467swHPr5uYmbtnLFubHNcEUMHbnGJnvmuu4co822D/9BN3MvtBc5iNVrs1so6DZ9HUdxIn0QZXmM/F7P5otEWAqBizTiy2JKbug2xEP1tLjSJtd07W6FtbbgiT8ErvNjXvN5tPqIwbb+oUnxpIflssaabFfXivjUvMpfaa3jELyttVBMzkmdG/Jp8dfKEErvi+BPnWNwuYqzoSszNlUU5JvkzPYxCIpLaaUaTcjT+CTdWnKIm0dQP30EsarCBpV8hJN16y218AvFwguzyki1RekYLm0ecvKkNd/4cKotz7xQibMzNBlHVqpX4FK5gmloLXsvDyDCT4DD7uBmM8RyOZEtDmo0I6AX1Ga3jp6hi4S1K+KuivBdypp/yxX8jGvlyCW9gK2ta9vG4OKXwcsFsrFK6nygTJEbj612UA5bTA1NNFWjHeE83INdBhxRc1VHzyyNfiZDC4FwaLDBQ57kmQfholt69Uogixpx8UbNL29oEFEe9pfg6AWLBwTiLX0KXDXuB7b6zi6iCUCvq/rtWmYsNmi2SOkXLdb6fNEp32gorSJjTFaHvRueW+5fDjt4tNtiQ83uzgyNPsIvhNtmcOmu6PY0WVS0XJr4eWVdRCuxYLJ2NCCcs+FZuOGxo5sqo77fezJGRVjPkGIxAQUZKJlg1MTZ06+z3hkhbSBDHHNbxqxwJQreSFTn3UulJS7+Rl57o3UGo8tvP8XD5omDywpJBNHLv5fwe450Lgl+QN2Hp7pMcPP6P1wkZBP4EzKdCEPI6SIkwzIByrXmGIgH1QcakTa7Uikw98A8p9THWmPL96i46bsGMdd3EITDPQdyvvjPj7e7OOOQ71+8LNb2vRAp5ieA0gb8iHPpjbHj81avIbpHPsp4ma3Y14LcxbR8ovwAMnDpft95IHZRw73zOGOMTs5vyXoU1mfBIVnJaK1r3QrzGFmDJL3Qm5MBPLK2NToP/rJD1wcS2PBttKVrZbP04V9hWjcsVUri/S11Y6txZbX+jVsbf5MvuTIvvf6+zNpfeTK3MUztNZ/f2w9iUxP4t3Q50fQ4rdMv3mlbxS6iAfl7TZQUppexqixHsb1jii9Rlz9FO6Khvf1fcjA8ebPgH6I4J7ZgPReyCKubSLeXY/XfrxRkPs8hGTpbVpZ+8jges8O0MG8EmUdt4ssVlmJyNyC58IACg+tAfRfM1OmriLj1ReJUMKFUqO9IwP6Pcw8S7cHxDN58tjjyVT5QBXQEgPPtf3pkNF8TPHZNL8l57MWG/xpeWxVeHLgBcNnsyaTZ5z0gZDZGhl98xtRUNDhy3N5BBW0DynaALKoiaDdyoiADNqobL73CI+rj9YGoqrr8P2HR/NXlzFxgkdIQYtxBYuoybz2JFUwEr06U8/3yGpjDPLEwDAzcm1WIEdEZynw2jAYlkXs3KEz7hbdFivzS79FrzWtqvkOcLAQywbdexorRbWwVEq4VvceArEu6CbxWl/8jQkPf3K+0l+vtjOQExWHVHExvwQK51Pe8Tcgask3gdszfWV90UsCUVSnPhmncAEWdI0rjVCY4ch1bF/PJP+EM1rcSuxZ60Pwo4yDnwADi/fEfeX7/PPHY/z1p3388vHAwU/JvVHpB5tSGqCQVwTnN/GAzH+ilYc9Xx/jn19HDn/G+CeHNb/C//ZY47/g/WdfX7l58m+6sHBxY13viNPG072s+dol44uR56a0oWTf56BvwDkUM/1oiPWzbavrxfwyP5i3omgBbtHAyMBwTX9p0FKaKX+GdCKaeszgfl+xr+JVb4Krs6+2QTXN1v5mzSwByonxVBf09cCXgQf2hEc3a9i5fh+YKNfyZF+QQbKvjpM8IbJb8jK2fZExIiism48+F5yJ0zDxEOp5mEuCtSe1XedXPkGnjEdYm7uA3OgRMSNhVXupObV2A3u9oSqANQFLZOTkUhPyDSpajInYG6gA2TcDAGO9llvK0dMtcjBuH5vK/XbBbDwCzCsi95q9jddpJS/saMQ8aYbZ9NqBorNBA/IG8naYueUbHwSpazL+7RODJfC5JFTTzrpxGrxZGuc1fWizx1X2GugjYgyJH1eIq05jRLluA8FqI//vwiVnWiR1RgxmKdQX7nViF8RGexkjnTegIRcwJBdMPBufNYQua+X3Ma2dSjvfQ8viR1sxxY70tZLMty5TU2oLchwYAzK8XJFTuU4KGQVfrpR1LW55nahj1ErOyc5nYKtvrppl21yybQWr3hwvSJUXbDVJFkYKeVGc+44XSgT6fQ+YraUzzWd56VGZ2azMPBISleFaYNuwuHGtgHHhHR8nDjLu+GD+4bjnkKCE/8erE1YHxokCdynpxWXkofkEGj3HY13AYcEjOAvagPCM8cnTYjDqvKqDjRQgjvHNYU9jR742OkL35LNng+VvCZFiOrbe0RdquKU4KW24nsdXKPvrPBQiTTa8zmbz5x3IhiLYUADjYaB/2hPZjZgbIemZg472QtIw8qDjhh58POzjjo3gkeQLz1S0V4c7jjVToPj7KJEfaAbaHshliGB8dmzAgvZ2cShBi8FBS20okYc+N7R9C3/HuN3zIu+HPc7j/c0+/EPPH29O8ZGv5O7BLXN82kfG6r9RRJMMCms6OzlF5eBnZtJ83vtOWMeWNxlDHNYT1O034cjRmIWcSvIlIukO6jq6YT7vGa8P5HTkw9Ihf4U+6GPkh7pdifXwhy4xFrWBBgfGdmBMAtoxW2e9hclrU4kDP0SkX+QPQaWSBNlAnReRc0P9X6GtvaDNPwbx/wc/A2O2BdUXQ7jVd/5HutZ9fojSwB89Hy/jlbfnusQrusK91hHJDxFXdrgt41eu5APW70GJSL9CFDFAE9xIu6IkkFywI+4Oya4U7rl/DYUYhVjPYWveYzP3ZN6jsfxgH0C/YaHyYlfKu/PRvsO+FMIPXDoCPoE8KXUP5D0g4tWodAGKbgDlc60mKzJ9njv2ZeJ5IxU6V547vlFs01x2pQSvrHTh0ZjvFh5LvGd2yzuo8A5aYBIJIo2MEIaESx995bdQ5nsWsxaf61bf+Io/GWFkPd9xPNbzUQmlJbxoCwaT0EZQbfIUUoMqz/5teaxS3kxoi1iL3vxgsUC26HMN2K5gbPVFtdrI51jqaEXAU65smth5kgNbgy3fVco6D82SY02Mb1Is8Z1J1LxEjoFi5JBWmOTC+8v+KVClXd8/VAa8co+JZkO7rI0aUIwJT/+cp4kx7GDcULQ48oFOm8bjts6X7WCKXt1lznMOeIfTfPibP2LND6bFuMSckU3kVBPEoq7NRHAKtVZYsSiZRA5+BrDnfrjlff6RjcdP94f4xL7i7lTipkS+89PLQDASY/nPr/yNn18favyTQ55/PnDwwwFP/lMv6h78/EYH2oFPBGr2k9G+d2IsR+ZtEuQ61QPjt8v7qqpzR5SygrzwGVFE0oq9p7/mMcuDal5czGsLxPkcHWQWYEZMK3AYOz8zrGAkQyVVDV5AeYd2s5cXVt8XzN83aRY2VhqbPtQzR9tl/akxb+dXvrCOD8djHNiXMZ3BtAbfBcfD4xgeBNJd+rfTFFrDOlejgcqZQDDGAY+JSshaqDtWkOZHLuNYid9QaWhiLZlLAl1SHGrKR2JXU8rPDjPy17G22PKg2tqttNuAqOmIgZCEScYCHA/HasZiprUtckCwoaDFjUCG0KcLbMuYFcEWVBeHYJzqAvmGSlvGWmFsZYlqyO+DRrDMK+6sbK/cJHbIpK2a7IysIqAQPl4E1l6ot0Npq0+GdEV5Q3UY9Rr6rhKCXNUzxqpNphr7GVKxuWQMYnnzihk+ZRub38/ap+4NT2xr2Qb8lipPLPLq0xWeUWdSg0X6OrqPdgkE5i9gW2EM7JvIMW/S9apMXWKVLkz+xswuQrqI/hzig59mluB2XVbqOF00cAgpqq+Q/biSvF7R1xvjStuEBEcKT8nh1O6Cra7dEkiuC47r2MOnkqlP6gWZeQpvkJlW7J9Q3WGMLZTjijUpyiCQGOd5JsqbYTMydoLqGhOjlH2DGnsbp7IGVn/ut5po+WhrnVls9z46mluKmpqHC3e8Afz32x9u93F32AXv9jx8cIjE4tCaJbcz0fxfQD5ONb6ex8Rv0N94efzGt0Rfx3OIp8cp/FZBeOtMJrIE89VCKBKNzMpDjjwEKoflIKHkhsJDoOwHxj6fnJ8tLrrITdGIgPcJG4RKnVlY6pDFTRkHHeQyhj5TPNGzp+SpS6n7q/HjNMJhzyFQOuODII4kf7ffRx66QKnm5gHXF2VgAIfsYeTPwFUUZOpQs40Jag0D+h2SHXSP9MDL+8DL+mZf8u/1OFf3tPmBjZcHO5844Pl0cxOfb27jp3txis/3p/h02/Dx9jbub2/i/nSMGwb5EEFUvlNzQhiAwlxmHjQ4MZ8efOV48CK295wF5UsYj1Dn2ErFAy/yh/OZsc6gUTiIIrhDFE8M6AQcd5qNO/L9QF63xxLsOXJ9DSgHPlixSGIgn4KnshLm2LDDJoByaYJ258Q5KmttZs1VaOXbq5lPPgP+/kZAUvktCG5/w0SRzwsg6/Nc/gIW3lLRdmHbfBMrw/xB1Lz+dRQO1X4Egf374bgNa6dj9Y3lx/wXljEij7SN1U7999DbGPB9L+IHfwbs3w/7gQPrk5RkrlGsXtaJtZcojEe8QBiwlCQDdIjSbEq8b8wieFqUwPUayIcX2CGJFj/iX6LBT8Z/LU90M/fszJCIfMgjs+hDFzPXgaQ7YOlveTcKDiW0j/RJPuslMrh6EJuf7f3bxVivBz4DwqxDB2LJO+WcirPfozOtEqgifxBpsyu0DlLGBTHvHt4lMDzW8NpR3/HoAswWj1x4RoU9ICbosV38tvURw0oA4XO3vdt4H2FEwa/y7F3AuwnTaO8tbFL7Mi5iGqYxSovRmM6vFMb3bQNxqPO6yLzNhWrYnu90DxsE6RKstOco+ThQ2mWbDJo8y6LpsWxymZaS+lZrV+vaX9spVe/IX1CJr7S12eVN8r3rjMGMvzT9adR+I87ElE8kUVNAbArmjD3jQj/7uDhPlfnVrrIepBlP45zrkuPHq5X1wLzRTp9Tx41AmZsAABAASURBVNRthu9g4XhKE9gl5f18JaftSz1y+P0gjTnxM/WWNQL7Yz7ejzP9kE9wqeTXYb6z+u7DJA9EceUe3YOw+fmQe4tDfOBdvsc22Bzk4Sm8dcyISIVi/x74UunXr4/xf377Gv/8+hRf2FR8eQz2iA2PjM257hlPwJdqwf4m9sdIFP9fq8iJOGI3Qp+AVFRkdIH7M3Jd0SSlXMA82CcE9MLrRkccJdfY6iN9bGPCNscFiWMJiTbH2l9HyPZMCswi1WWTXwredRm0eq0J5Vu8aYOCHIL8LY0tHLbvGeYDj8qSayUP6R7PcX4aY2QxUuxi5jzSjvPIksj1a5+M8xombBMopxWVPeQFTH+2yRZuaeui08eGK/MqFb3d16j6DpprLMzWNoV2fgVJptBM5RkjicA3VVDKsgBQWAEV5QWokSFq62/hW9vNSl2CEBZNtnVlDTuIgLyjzDUubWKfPXCBtuC7VCLPonymZZECLvLKEVOLnOjmm9XLxcgLtN8qjPHCJwMuDmnc+U5TeHVpAxa5uLrCtjpcvFubf5Xvbay5u9hW4YXp/assHNu03mF9i4yVfXcSG2ZeBt1+1Vfii4U0dhkb80hBqyeLXfoSK1Yo/HeikII5Ra6TmZeCubW+VdYaIJ0ZeAMrxyESyLR9C6jTTF/xlp3ymVdcQ2QebTwi/XMuCKZdRdLoolvl1u2LFCGlMrcz9AL0OI+0Bcl21PmoqBy2bNH7ql3CC7EsM7zQZn0po/BDdT5QFz7zxjYpMliyb/lt+S40praYpsjcZLQ1rnSiTx3WE1wo2Z9qALAniC/1O17od7fHuDnt+D6lIL2UEdaHf/6vFvmw/xX4LUF++Odl8av4OsYXqN/yiC882YXf7HzlQ/nXpym+8o2PhwKPvPh5z4R0fKx+9nd/nR22ZTcP+8Mhjvt9SDn7IAPseCO1vKlS7AtdaC8SKqjZQBimrLQyDiNA7RDl86Vyj1kfXcPsXlv/Ap+aB0EjluJJSgP2va2nCX8jBgdTJe5I7AOHKnd8i1LIByWNT4yv0TuCOtAgNyIaXjDIopN2+OQYWHuIeTlHHpScGJTb4yHub07xsYN2bf/+Fhnz5v+h7Y4NmfCQRdzg17CLI+2j5sUfsSO9IRfmOVre9rCNAUcq8UjfmSZosLerOS6Ohzo8kCkPvqWr8Rtz/ciOdmIHOO6m4BYh+xpndrMPtOFB4Uyndpw8HU/BGtuHOVFlHCdyYUzxL8C8/PXyU8GOfG/J375r32QRbgc9UDqQo/8Mbs/MFXj9xcCc7ajvmOcdcz/YV56bu6DfYNgANouyZLjIfwuYENXrfz8MZPat3F/TBT7xAz/DD9heTMuFfQf3+9p4R+BnJgNr7H0IDhlA+MOCklzhNdmVQR62XEuWGkNjfztSiizpuy67NbcWgzrrfQDxAvGH/QzfivQs/zmHJy/ppW+J5T9smYasKX8PtM9A+PqQHPAeEF4fCkUEesRJqS3FPBoKzwqfFz4/fGYUxD6D9lD/me0O/Z5niTbB82ngWVd4+qkrPOX0owme0SV2O7nAusG2/YA40qog5KqrzAuvHzTY8pyimXwM5zsMQ6nvOt8964EOz1LOtiP/ORW8/q1OjAkQDVeu8DDGbHF4ri91lTS35pEDo07FAqrJSYW59zjGVOahQ/5BZyKlDKF0xtODCnNDpBaQD/JWh3FgJCKHzAvQQNmCrOZlEUBsw5wVPwdqCnG4vixbeePNtaPbvxZTm6bXzxlnPBE4JgkGSFrpV3Ve0VV5giW1Do9ZVAxzTulI/oY0n4TPfHHW+DG/YPGDeAIbqR/Gn7BLP/z94iV5Y2LT+bZeGOtFXhl5ZRBL24egI52sJ+tiIFfHdAt1E1/MTHyx4sLkNRy3N8f4yBc4n+6P8cH3+DGCs6Bs0FFJtCHSJcz94es5PPj558MTBz9j/MrGj/OfeBwLe4egvyXO5DDm4U/JN/lMPjM7gzZ2JbyH/CeYrR7cdUFfCrRDGXb4NZvOR+tnDezj+sc8u4QHRAFWZy6zXvjAtgKvPJBXeEjKZZPhsuWpagrZNkL1dxTbzWfniwYM9gzYzJngVn6dAyY8Lgs4RHF/DSobtgf24Q/MjYc/Z/bqEzfwLAjFksv5NPRExTbkKxfK1Wc/81WWOnwrgyVGhDyyOARirkjCGAn0E3YCMbU2dPKILwUBIdY85NMYC1SdvXKeUazAztwguRbkRXC/KluBDyXj1dTtUG1BdTEwh4yPaGY10jO4ifgA5UxN/WK+5p7BMzYGv7MY97nrMtM148+ZUDNxMhrXrj2xNlrBbdPkyZWSdYOVsmNjAUh2EEs9fsdPTjaD8iOu5r3Fj/i+x9ZxeLeduTOTSRaaAw3fqWzG88ZZUKHKVz8Msr5QyL9cXAwz7bwXrcGcYdgtpfqi7HJZ5KJYdOYva3trvxB2/upGYB26FrcIcm0wSl+Fjfd6sbUW3FCCm4pYKaGtHPOsPLssuszlyqj3c7Hf2Cmx2mnFmcKDLdab1vo2nPZbtDmIJddG28AZtWG1wXEmYEPQRgWdvuSzXXwosF4j2yFEC8y1MkHWs42sB7YNMzrR89HOBivz4Kh4AHRz3McdBwwn7392wX0MeN6Hm5NHvsHxBfElD3nG8JBH+E2O/677gVgPPMUfaJv3RyQ4KXCzkno2MA+PU3yF8kVQPD7VBHufWH/dFH9WGy+nyA31nkOgfdmTfcklNXLwxJ6EFuhXXUANdu3rNd82Auwg6C48G40cJ30wpLDhiHAT7ebMvo5ESh6bkcZG1hwzgtT24DTmTbZH72/T3O0PjNspdqSIRc6La3vGL/iZAR2IBPzA+IqStOaHQoYbTSQ/REB3USJ44gKYPbYHdmD3HPh42HTHodPtaR93p0PcHQ9xj+72WDhUibg5RG7K3JjBZl4HYsgfeH7vibWLyPgMCinX8K2cm3n6xfRw6FNBxCN+HgI9SJ/hibr4ysh85QPRV0byEf6cmDgwOhOjsrk7o5mYAtrZR+z3peXMaY6/ZXbAfscHqz2Q74c/t2m3iw905AN9FPf00d9+Uqevh0KIOBAKUBMH+uYHNj/A7eAdW5rlkCliIAVRovVfOiy8dEcurBLGv+b4qH8NxtUeV8aPK3Fx/T6P6Z9dZhr4UbTEcXxn6fGv/ByD7r/hX7Xtdv8NaM/vXZR+aZdpu7C2SOH2gvGzRTFnfWuz8JgaNwGf45p00X+HDLlIXZUd33H4g9Tm+2aozH9CvcBf46Rm3/TzPVUZjwQvpCqopw47x+rCRz5Xt3XDi+BOnQXPNakfFoVyMRBrLczXQBsBvM+930V7XtTwUOfA0+rgswgcwQlY9/m0531w4Fl3IFefVVKfLUfa3u1KFGiQy/LoXx+vlQTECBWdT8rwSC/IESGLmu8lXqvw0UC7jlO+p3Boll7RW9+it7X4oKLX9BwG0cr7wSxzWuTGVp+UGPIJeL4ryX9aJDWPlOtHtKxDVz/4lKkX+ENIIHIuHSfrlfFK6iV5Z0Y0B8Xml6DS7fXH4kXBhJabeIa4zmbe+8lb3wA2bbuPtMkqez9AJWXeX/CWrMNUGPvKeSCHGIw/ex1llbaE+WKSayDtqORBjhRDvxRxb+QhifsfddIJ3Qoc5c/K4NVDeF2zNohTkVsXjnWj5KKOHPWFzT7OC7OQzCvMdTvmrt9EoK9RCTiy/p0N9x/5Wz83x/A3i+94AfNqxjsS2QhtmoewX+4Xf+Ubv3/+9hi/sen7jY3gV/d9JOFv/HQ8EWEEE5hBTRCMUoGlkusEo436MW3MDJCz93xikU/a4jwLeEhPkVrLGbe8Z3N6vaQRlyz0Xw/4GQ/7xHAjYS/DDV4B4jeL3oziq3rjdbxqsBXS/rbaeKM3tPobV/u0qGxPD6sDO8uBzu/Kgc/3B9ZTxONX8FA5mGO/5rwL2oawFiJtJh5GI3AdOr7GnBmR4KeNDy0wSFzTZytzHvp4EDa9ME27VjHIBWmDASVtjGlbM4IOZZc2iI6OCNy7kYg1MNIMGO3Zs/CqdbkCptfFnk6YdgQ8IMbMWDAyVNBRfx6n19Mm10uL9Xr9ulWCIiAoV4vjt8VFr41oazonaqaxbBzPVDHZsNclF4eXCwYt1uqOjTCCtR7UC4gcxDb5kT+d39JKAlusOuQ5kXiusg0P2yYcO/nXkH7o+0KQvmb3LRnutFPpS4U6JTUXzXaQV55A2SZT33LH9jWewaagiRXmlkCSvtkwAbsh7La0dpCoh1g6O7PgEgi7nbRl39pE9UrZIduCqqVwuQIV18oVsOGBQfoyjZBQ70bmQ17mMLPuWp1cus1CddRHas4N3hAZtl2wVb/CeKnBbtEZY2FT0+IE8/gSxqle0pILjjmnyLZ+dQkqcTFI1XeKZxbc8QxgPlOul6DvNYEcAx+YacxF/wt4UeFpPpjZzIqXOdVNfypexCZeL5VxkZ/R6AtJA3NW3trEj4YoqU4507vaKAADMjewx0OJBDIdzuzyOK+JR04EHjjN8Q/0NTyGf8TvC4cxX87RNj9R2KAeYtzt2VPsk46x5xBAlLTh3IhDo4gvxMqDI04WHjhUoprjwNmDzbqMorBU+fwfLsO9F+Jnnxhc5yr5GumXPDlTbf5sFCr2AbrsbbojBmB969MQ9GUDnMeMz3g67UuDDFvcIL8/7ON2v89/QkBG0QB5pQzPZNaNIx1oR1/pwPx2eaEfOyoHfPeHEgcqzteJQVIm9M/Omxvf5MygCv9J1IKZNepaHTD0Q4s+xg5+2uZz5CAOoJ8Y8zOQjrQ9rXyJJ/gnZOcFlYmqHIL5v0gedxEj8pEPWkxDFHINcva3f9w8uHGo5Hh3Cg52DnHPIZZ/N8BxRJR/Q+CW+PeMp//HsI8ceH083cRPt8f4Wdzfh//E7ee72/gsbk7x6WZPrCOQ7uPeg0z8dxF56CMd4MuCzksH+qpenVTZlrf+GgiV70HcN/dpfJfX78+HC+lH8aNZ9fj4wfoMmmF7kVfW6hg4UK3y3+/KeuQhEO/Cu/thn1/vao4NKilkKdhnHlbrZR0hdhy/B71ynbp4hYLvwPZ/BM/D6dtlr+bnWD3LZea5Jhjs1sfsHxdtgXEgqhegy3F5TiPfveZQeT6KWcqzYyYpEfCIqLVSCDzwDCzksBPwe8GBzo6DnT30AD0C6Wmh8srEoT7FgU/8J3I6Eu8AToJ+HmlmBx+gwmMC12q+P3h1LfXI90slh7TT1vcKaL/pgx6e1Fb7tOOScbCXUo2Rh2xN2M4GXYYRhTglMh8q5iH4XL/KUofVKBYbZRM824A2V+bU20ZeGdyeh7byxm0xashjtvS1EjmWOWOwiKPPa7mjStvUUzHGzOWCSj70Z9GhavZLPe3IbbaOssJDFhv9RFDvVH4DjI1h+xgRxXyxZT0Za0Zi3xKMCecZ8cAeSVqXttaxIFbaJa3sg2p48MPWKTwg8X048X72Q/VEg812yrG78NYnfBtk1WCsAAAQAElEQVQ9sy5HvoTSPg+G8JuBc2XeymdyVEazbcxhKp3x3YtpzvtIruaJCg39t5v4aeN+YHQBItuXfRyPp7i7PYUHQHe3h+C1G8cS7PBwmIJIxQt5T/HwdF7/L175z704/PnK5i9/64fGHlmbD+AR/gxl6PIzq7T1uVIHVKbEGGfuuUqWuAQucMEa+DbsZPOprMERn15rdLySBuZdzv1Htxwnx5TuoUOvDAR7xTa+kTkQODr06Ugb7KWQtXR9p9kGHXuLourhF2qeazhk1kVLQ01rU09rTe68uj6Ks8WerTCv+Yzc0V866by5Hs1rXReEcB24d6usB3XmybQwJowrgnEBpsxbJGxHaNvQbYM1Qj4Y40bu8KRIdeUnFEJ/VJTKOAtsMaxYdmjX4gfrvAJpNAvimKeoKSGUJWN0GwVvo/qM1h4QQqcVbYypoqNkEGUXTOQdAIqB/flXYAOEaWnQNwpzECvUcxcGEzCBoOFr6KzRFfAYNgj4wgJ3kXe7AWZAIWL5yU6SwSwWmfE72sQwfOjlu1zKWmv5oUt/KTEyJlSb5GFWvTYbZK+x/f2F4DjbDmGdZnJa8mWI24LZXDFaF9rip+9L1LYIuw3NvLSJ6xaInQtj8YHk3FWt0OWNizDHrVNuxmkL5L0dmozgw+E1nNgLmm0l12+DsJuyM/GEc5rg7vIllIDnOU3WzaW1wXqkav8cv07pVk6huSrrsL7qqOQmhZedVH/RbaXaZoPYvka1EZkrxtKW6xQjcUWFTsCHnzrbcKwxJ3O6yzif1UNzzOEnnpDa1ZQF40g/k/dmJzb5MBzPUqqtz+iMbRsZD7+zIK7tmNMFQZ5xWZs4tnZjicXGhCxJhzXcZLarTR//qMwbNiwK7mJtzMMkIg58cL+5uYk7Plgf4bXU/+zBDC/tLw+P8au/wvs4cnhTc9PyRLwnnhGNFg55SjwQ/4GQfMETHgp9oXMPvKmfaPEpDhwaNIysS/GEvTmPxmID9GR7NPyI4kwc9jg5doVNVzntovDCikJf0Y2MVft7QvSDdhDlWBAyi3EZpvRvl0iSdlhcKNt1KpSmX2KN5K3M9gRVXlpTtkGLkQNNnLLAMdvTL9LLQ4EB+YBS2oxrrg/XoXOC+qrYVpNX/EvY5/1+F87HicOMEzut055NGHAYDsTeRWA7MbpB5yqHTw3ZEUTZdoVJcHFAUimvizlV+tQAY6GfwQFO4aNQxEQjZ0JMdEyMSZEnLWmnTKifds2v/QYQdvg6djP5SkfoxOCZin244eJvLn1kc/nxeMwDnI/7Y3xcftvn4+0+Pp0O8flmh+6Q+IQuwWbUQ6HPt0cOh07xEzvSzxnnlP73rOW7cmCTuuP8CbBe9xGXAyGSKGBgOAbkBfRivfONYtQYxjzW3yLK4YxosogLJdjQEXGRx7/ph3Rzrb2T9n78cHbE13f+luNi8y2Tt3QzwX8Ub8V6S27uP4ogr4a3or6UvzYfWr3Vtrp34FWTl+uXBxv3Xbsjt7yT82qIV4XPc12HYQ0js8WzMKquRJV9jmA00XE7LnVl7wA+Oa7EnLm/JyCNfCpyAyLvZTA4740dSXvf76nv4Q9sLMRxQ+VP1MUt9EbwYVF64l11w8vppj5GUmLcgBMNnaBHqC3zpuJ5WgHfpnOC4j5hZA6eFuQ7rAZR6Ts+sAuvpzJpSdmoHgMKLaCDIX14bair30B7UXMc1C92+I04bvG0rfOwn8D6m6AT+U/6A2iLCU8cCn2TJzYVwrR3HHk4JySXdeWdTzl6zJsv/OuFEcTI/CEtDobyDU1vvNeAaZZsO7m3L8Yzvy1mzJV3WEd0KShsF9L6wTi5X7M9x2hk3CsvvA62Ne29igFLIfdzbZ854Q+IXNkHGQ+WsgOtVNY0btg51qwXjHrduMlj2tpED19tv9O0Zx4xpLRuwuhrZcZ2xlZYr9QnlGcOcawX6ifeq7e8Z+/Yi9ywF+HVGu5D+I4nWM6ZmGvKA4RfOeXx7/v8Hw59/vn1Mf++j4c8I4cNlffxyF7wTJ8YMtZ2W98TbYg586g539lhEqjce8mT85SgyQqwhWBB89/g1VasWuzI2DOODZV6ZW89YiHkNzY9LvYVC0vzm0IecdImw/gbRduEl2/Yva3S0SwEzVJlOPrQmA5ASIAmb3ZU10LvsMEXycAerrBnDSjV6J9/nEemH5H3dcnptX/GpNdZt5UZzvmYUagXzilVcqqs9wZtEmMw1h0V/m0Yv8cxrnPX6kH+lfli/jGyPeHnY5G5p0UlB2zIceaZP0P1p1NojSFq2hANsT2DUAh7saHS2zeH50BNjJ3BEtqm7CrOlPGCNf994Bg8216A8ATOPkANKL+F49C9pT8EO7Z1cFCEQ6jOjrWJrsvEba3fyZv4M1NFHYxk66W9w25eaORgIPjDiwPdgtrHxn3varbfs4m2icE0x23pB9VvOtrftMdQ/rmxuiXUc1XW+/xoY38qC59QVhOR14skOS6U9H/rMrPKbNuY3Wblca7oKTl913JaTD1eUkgWeFPRVsTViw8L9MpfA9pLwc44YsNafQkMWo7cjI5LgtWN3L41nfle9BlkaS318EnxoaRaijiL/AoY42okbfDeCdbGBep1xjzHr41lXR9wbQwmfKaU9fb1M2baU1GedYIZyzmrixxRlso4y6j3Ye9D2fp+f+TbnFMc+UDtb5f4IPEbqidO8p7OY/7fAL54EMRb4YGHuIc8TwTJw51a+FYqIvmxJP0C/YKdaLa7PCAauY89KEgqv8BYhCZOjScPgTj9oTleIEEPyLDwBOAlVdg8wKVM+3zYkwclmE4MsadSyQmSdo4LqTC2vMxii2abTv2CE4VNCTpkFXvbK4cDZEc+NeGY57McYz4HLFaRosJ1hy/pcsWAaysTxHoH1W0xUTAjo7uxKyUO+2OcOBS5cfN1OsWJg5DTYcc3brtsM/whXKXzog9C4WU3oCsdMHviUfIgwt7NjI79cAxdB3O2XdgLpDHrrXBbFsaiUQ92xl3hQEjwsQm+HuDBDJo+sG9gCnO9Ss+0NQJHwP6RVuZfmJgDFQ9q8hDn4238fHcfn+5P8fH2GB9Px/h0PMAX+BL3GHMOFOL+VOLzbYlfEP7y8RS/6PvpNvzNIGP5N5E+nPZxf3PM3wbyt7NODMCelukhh2WRB0FuYHeM4UD/h6Th8GyAcKPThsXEONZENxxwW0EDFFoKbK6R9sQzxh+DSshXwHijiB9C5vV+F8fCPuNBP2ti295ADqLJIg/NELVqjT+REjz7sqGbhs35j8J2DvMeot1ON01mX19r87lNq5s347MW75x3ALfmjyP8tr3gufQ6sN06dZ5+vNa3rUze50hHdtJwr6HfENJF77Ogo/mSdLYf7DHfg8pzSgReOxD5/DH11lcaypBcEA48J/1bPgfE/taOhz4Hf5uHD5ge9NzgfU+UjzwUPpLnp31Ex2f4X/jE+zP4CwfzP1H/zPPkM3Yf8DkRf/f0EIVvL4bzE89oGqHZ4Bi9ohc+A1+DZjwKad1+XLDKfJ8B69oGT5ZK24lsptDCAgxIJRKpo+UrWeUdFvlsnpF7GOHf8cnVxcV3QXu3RtoZx3dEo+SGjzyENqnTRpvDwlxQYTy4ZlEuIxWZN4L0J0D2B5p15aLXoaST68D9CFW0FJkF9Kz1k3rG4OI7rSPz1iX1Wrd8qeJHfbF3HMxvBQYUPCP71Hium75Ry/6bm+20/YpjC3jp5RjSAb7Piw7H2t/6GVF6+DOigM04lfuzxSzUtwjqwvW9y3zM13YJTz+mdZ7oTtpm4ly29RabODBN3jozY6cTYjniI6diXmf2f7a147TnxLv4jnfxDXsQqqxAzLGjkAN95t56eHzki8Kn8J96/Z//+hr/9eUpfmPD6P6u7k8R+1vA8SgHQRPr+UyU7Ad85sT+1HhE3pSKldIGZo10KzucBThO3L+u24aRtY1ukTf7Hq7FiLwn3ZWIiXjSM34NzWe5Li7WMGR8jKUPYykLNIFkcbyS4TIDdR36J1JuxB8A/aEw1umcjc+MwgUXea7/pQpppQT9c1xi6YNihDxHuOY/6TS+a7My4hE8JTkcml2XOS87WtuR/g7Hhqq8RuaUbXYeC9i8d2eYytp4H3qshRKHBi2tDTjbeS3mTBvrWGSbQT+ZJ/n0o45NpZPVOjDOTK+kiFsb2KMKoXw2h1dB7Gfy1XYTwzgJbF+MAW0zK2i8kzuopkPlCkgsc05KWkmbXMvMkfZm+hYCYQHfLNgT/KXJJVjk5GlEewzMxOKZckBnkk7YmIFysdhk0fxZ0Cb3wS8coG0bzx0MJ1KeDW/DXccy3uvY+ryHJy4PoLTMxqlbSV7G+nMEY3KBVu+FYcVL+97GS02TqA/mgJoBBGwvjuvKM4DW23gzbzlX0ybnZT6VM5+YW15Fj5mUNnPus8Klj1uuAeqbgmnGayIfGI0LHihpnt3ZyHHIKScn8+7Wb1LtaaGCtMcvb4DvUMfFW02afksDW56QFB92ARWbPBf7bxFSQ918WlwlwliotsVx4EGbIvnL4KTorYvRKmM5Y5B9QUDJOTbpzneaDwjmujLIM5BqrP+ODa2/XcO7QFc2ojWe+JbzwcOfp4lDHeoEemK+n6YSK6yviDzkSRts28FPwTcaxhrsBZJ/IucV2LoR7CC13ND45ZMbh9xYocQ9cwvHx0SJgatdSGDCRqs0qEOpj/KMifcI7PeIQF1l/GDTP+ni15eQdk/4GGNESEhqE4i21BBQsp554R+McRIuQ0ILmDdKsyl58NLmAJ4PFzvBerCrnLXw4ToSwc9MG5VWZxAbKGuJYWS+IPMhhaZDTqmMISKilHyeyI+LzL66nuy7f8QzN61TxBlseetnHN3AST0wbPY1bdnbMhc1UuY3ysCxFw545eTMv+UUOPuhjO1h3NDZOw527vb7uIM/cV+wDYk97QxMWIEeyKPL2sFN5EGONgeSYdjcujQQ45bDuzsOz+4O+7jjMC0Pgoh/KPvYo9/RbwgrgXFnbAZBO0nlF0DyAGNgvNWZC2zOiXVWhCYv0HQvxP8WgW2/Fz2h1r9Kv76Prc+FD3wbYvnpObRqhfzZoAlWd6yINSdzaXP1R+UQ/FT2S8TLh8iF+pxtbWHyzYKPi2nFYqx4Yf9VYr/fwhrb9jrWsZt4RnDTLfV5oX1sB+rfR1yN/yWPCXlD+NPbZhwHxqIhsHkb4U/xEmQSeDXMiAbu6mwr4555TlSeCzWOEeFv7Bz5INh+g+cct/D3xPkkOOT5+VjiLzf7FX+928ffb07xj7tT/PXmGH/lw/Avgk/Dn3mA3JHz7uEh4uG3mB8eo/CwLGaE3D/WPPIhtaPCVzIdyYPXJ1zL2fpIrQEZefPY430cicqzqiPgcaeQMP3EFE+qyJPn4rOW5psvzCgwmYEFk/RJOtleTdu0w1b/CcpjlXdy5TOACGjkevc90WMZj5cYpBCzIXMnOCGQOuTqmgAAEABJREFURcILomxHeYtPXIw77+GI8MOouWi3ghb0d/zSnkjSM2Oqz5k4HRN8Amf7oJ359rzl6bYp+UpK4EJEouNDobXIvso7Hrad/WTO5X3PuUd5gHl8rPm3DR8Jcn4cebXRL4wyLwI8KAeYBWcrtLdbYX7mlW1ge503OZCJ+dbNXGOWczHxnuc1Cl+v+kLTzFtkWyMLTdRcH64ZY7Z50o7w5BLh3/vJgx/2f8oG3sHH/T5ujrs4ngoI3psRJYg71Xh6PMeXp0cOfR7i/8Ohz//5+hi/Zh/38cQ7direZYdgOBpo7Ix3RddzQdTy5n6x/QTzSTI04sYBD/YLQT9nOu089nGyxyOyEfuGSp9H+iIqY3KOM305j4/Izw20ph+9pdA6/jD0aCm0g8ki0hIbVXZayhyUK6RwvTiPYg2ru8BC0uQEq6IJtV/Bg2DeYGJtTeT0HHQ5Lpjo6xa0REOO0wQVjEau5ZH5YepomPa5Og+uxyfkrlVtG9oQ6Gfb0pp5BHFwpBD60i7+M8i1S85VYK9NQnvRUmOOYoX52EbHjJ/j0eS0TADrwhwIc1UIucZSbxzHZl79nMfIXPvYVtpAnVM9b6LJCwOmnuAXShwqFMaApwcxZtZt2m9idBbXZLWXvwIVhos1Ga/iygdbRot3cTTQbvaRthkdU6Vv2RR3V6OvXk20I2MuVvKVoegI+PkZ2qKoNATQNR8tG9pjwUXVsQR/g5gHYZpzD4ZtpQtWYX9H6W2/h27DL/bZcONnblAXnFbSjsxZYQd28Rq6nv68qt/6rLadIYeu17+LoXOHuSZ2SBhG+FqZQSg1FmgFsQGbORbO2g+8Wqwuv9DATrSbZGKBARcbsdtNGTkMdc2NfOXJuceXkk7aBQ9MgTt1XnxZJwGodh3GbjY9/huU5mxbeBP5AnwPeK7Sl0oOgIZsN9uE53amh9FA/73BZmjCVMnVPjxHRb6FpnmH0Hlaoa3Wh2wbJWJyQEabnX8e8/V65M2P2xJzCvueQOJczQS0T5DojVQq5qEueRySksvARqbwgi98UKYbwTM7Hh6n+PL1iRf7Ob54CMQ7OP+wMzQPZZjjJ0Ed02APEOdzaZRBzMMBdeeasgcEHgg9kEceAjEQrR4cGnWUfAg+0Y8nxvxJW/yfiGObvMNTX4OJD7+/3fEcKiAS9rnDX2H34GEmFmHY0AW+tUEZ/c7+0w5D0YepUXTGoRs5FuoTDA5pE2tHBOJxHXOl4GAhLUpmZ9VgAzbyA5eGKT/MUL0qTAF7yoKu5G/+7Ngc7UrjCxswfalexbZfwlwTS8RKm2KGzsjaWuHayvosyDWP3j5NUG2lylOGvf1u40RE6uqEcimfcdoY4Zj1xSbzWXhzXGMwn3UBn7diNhATW9jc7cjhUCJOdPREnw8CWR604DOzDgYacSySwrPDjiswn0OPhW/G25c4JQ5xOhzihg9sJ9b7EdmBcd7T3o6RHbAXO6gYyN+6QJSHP4UxNR+hvKAQEMqFo3JdvqG6Nvx/tjYwDvFDiOWn5NpdKldkyFrJ67/tks05iw1D1q9bH+jnv4rgZ3AxGOu1NlJWGJtIxJs/Bc1zRJi34zfw7HkP4nf+tDZwNgVIK23s4pW2lf3xoFXuxXgB5W9jWHKW7piHsjHd8XzeU/fA+Mj97FvjyAPpxCcDD4A+8Iz5yPPgJw5y/sLBzt/vjvGPT7fxP36+j/+54H9B/9df7iPpL8f4X7/cxP+m/r//8hn6Gbuf0UF/+hD/+PAh7nm27KYxnn57iPHpidZ5DfPc4HUZCST+7TQ1I/J8BJLTuCJ4Ty3AlrRjfX5iI+/zWVT6K/U9hAq/yvsJ4HSJfR3LZzOPyXxuS5vfxgbfmXY7YLNYR0XGFdinQl5QhK0PjTdeAmFSLpTwA2b2kWhSnTMX+kAIYhoPoKeCuuZex3avUZA3BL6J4pWLvguRfRU0VmkAwhULGPODtDpX82rQEhuKel85PRfrCQbR96DIfQpCus5cLGNK8F7XXx4RrTBexG3xCvWGmT5NoAoWjLYoGQ/sa0NwTwp1r0LfROT73nitP9TXNsOw1JY+Zmx4AuZ7Gc2uFA5+9nE4FQ5+SrC0iRrp6D7xicsDJztfvo7sF8/xKydhbBvj61h4vR+4+w7s7wD9OAMPvqQicyLaTLgE7WcnyaqCEIytdIAX8vmZhPoEtJt438+09BwVWcL+YDsL+Q28lyryBO1nHT0sqdACDNVsFjPG0sW1BclTKv3AVJNnyMjEghKI0mLhY5m5zPg6N91Rm4q80ncxQdWLbiPfsf1M7rx1+awfcWzDOEJ/489cKNxHGNC+/CP7sDM3qe1NzGtSYkiN2XKK3Gtr39ZxYUzoEsomm7jPGTf9x2brmrfdhM1ha07Pob4SpKHHJBY5VOKtoK7tt2C+eQiV8VosH77KhX2q2zjmBXpOsDhlSVafmVhtrHu/2pwqo0uk4+cCwDslxHKPGgDXHCdtO1rMSPk1P13LCJB6KNts1tLEHADqytt4kQsZuMYRM6Ne34mWPMZmCemly9+i3e5tqufb2q7pgy4NHjixpu+N1q3eT50oY/0IbHL4RhMO9Fadse3egoUwBXGFbUWbbQzrHSnvlQ3t7DbOyqdTXF1dAOZmFk6n/vKi6So3fUPKMMrxSkooHQSscV4AHYUYGFyVt+dq9kaottYdNra8FGiaLk0geGlCtX0nekTpi1wRviprDS4J1dwweRPR8vWNRw7Ouw+wvPHeiIf4zWJT6U8sqfEE1Td9XItbaCu2DsZYgcJ+9vja1hzN2ubJJNjw8uSgz2ipVx5+M7TQ0J63+v6w59Zr8/KEyQNv6l85efGPPX9B0A9rEMdzPPGyH5lHzNbP4uwJ8tueMy+BJ94UX8Ejh0BfwQMf5h+mGv6doBW0iQmbhRLGEQ889B+eptCfVFI+km/d7YJk6VvJLtEEtIIAdZ1P4xEiPAhqD93gwVkTI31X1zCFFBH+E4cSxgnWYmAb4d8ZSj3jXGk/45Jv2qeMCyVHb5fX/LA3IHMaBi4NscoH4mgpBp55HbtS+NBX7B5o1JD5PonLj3lYIw2iky8V81nXBAoKuso4CcYqRDA+F0z4zcgnwPlK6rqsoiPAEhxCAxTGiHgokx9jvWd8wVbWQUNgRwDstjH8rNyRBn1dYkoKFvofG5jNRAjgRo91S+QINnczvJiQT2xeKrSaFFpjF+iOZ88uacBF7OH3CPYM6L4clsO2wryIgEb7KcH4A1qGTV+mBn3ZAH1p5kNmHvkzIBuSu1yyjlzJgO1/W5Bj5v9OSlfiR38GnP5cBHMENn0IfoZtu04mekTxr2CI9tPGrGzWbTQ+ImlvQ/v3o8S/+ydzo9nWn8jc/218RJu3iB+gJBvRh5f7OfIeLzwfCs+H/nd+TtzHNyXiFtt7cAc+sgY+H/fxy80+/sbBz9/ub+PvH2/jb/fH+Ov9KfGX+0OIv0FF8jeH+Af6Lf7j43384/On+Nvnj/H55jZ/w2h8euTdwVOVd10+Bnk2jeSRWPngmVsXtCdb2gY8jM+zMW21u6DJqWPT3kdLjE0dN959sSL/mRePU4aFd1v1EZngEU5W0d4T+M+2vUU+0yNtjXkF7Fr7QcwLtFEuFfbBnBkK3qmVtiLfGzRHBEvxkqjMppihKVguFSogr5cMkZdcEG/Z1uwtITQAFCq91MzLmvIEF0rmbF72R/3c//kLlbWv8K2PjAX5Kx8dP+QzQaqAl1qfrKuHZlpQdSuvLXGyXeiE7QykYubNJCZpDcaWlZ+0ja82+hpvJJao6FeMFR/7XMPfuplRiMDB+/50PMSJe+QGejxG+O4kTO6X3Je5T/TvQ355fIwvHB6cye3MHXjmC7on8n2ST1nhQIjckLP94+6My3oid2O+jsqzgB5UtKDtYGAyQjAnE5kGULYF9r1wn9uXARqJrqjM9RYjdbHIMJtpZwtbEtUWGStK9iMvvQLtesw0J89oQOf4Jojf9OZtJbKa3CKas/KNS3Gpc/mGiaGM08F06LRgl6m7DjmzZi04wshyTnZEbajUK+t9kiZQRck+GT+QXZJXd8FwYbOD87beeYJQqNkXAbsp+vwIdC3ktwVVxSu28cydqcn8pAmFWDtXqYB/s5A8d1JTwy+uEB+4Tfz8mmsEoeaQt0sauM6NBTaWc8Ra00woaCOYvUD0DZqd63o8+6DAtj7jTi/e5tPw+mLMhmt51shs4CZ8C2mzudRoi2xG9l5gSr4k3vv1TYo1pgPtxDt/MF8te040iEzNNba1t2xwfHOI1YltnM6nE8qWAwtDBXWLsmwPGSVNv0e1n7FMMGZtDisPRT2NugCdL/MZscBlUTSCOEWdNilXBLjCWFgIPIlqWtJy6ibainyozDxstHov1v5mPIJ9k7Y20iov0azh7dcKpD0/2GbEC4HXLGkx3gs/S91VbeC4mNOEriJfYR0Q4BLSyrdAXhpX6Api1ARpKV/8YRFQZBJcdFKftDLGDT6YC/di4YMwJIIp4bwlvnDa4jc5v3KK88AGwcOfJ8J4mEOVA5lI5IucOcyXR9LCJqLEmAdCLQftmz7iTOVR8EH9Kycq8vkbQeSVvyHEkLZ6hNQ2he0LedwDVzbMxSGB1nyBjfSPMCmTtrq62jamxM7/swp26jwU0q7NtblOUfkKj9SwsA6hz9rY5kqbmHYjUVmnmLV20V0KDSJlSB1WxDWpdSovyoAkdVx2oDAhEHx2aJZCEubreM6IOrbt27es42wG2kjpHfkyFvhp02TBpmyLkgdwZ1p1budlTqUdleAVuXSGGqeNT6G3BEfmQdC7QVvmaL+EHxTymxsOdPJbKIIrz0k2PO1P3E/ajJX+oJdvB3x1Xdsz2WAaEGSRh3ryhKAUtysJhokNZuQHx10pfOAFWEQaZ4SseRm8FC4CQupe0z+Z/24X8/wBDNr+YB9yTDY+z+sb1b+RtSOFeQF9TqE5X4U0AGVb/d18EHcgWILQSXsdmoFZS46LyHqXv0lREDdtifkjxTZ+FG/FH0hgBfkMHUF+8Sf8GLafDsu/s4mBfBx3vseIPf573ot7ng07DpfFAd7f/rnH7uO+hPhEX/7CJ9q/c+jzV/D3+/v4x8eb+DsHO38Dv9yW+OkU8ekQ8WFB8uQlFT8hF7+cIg+L/v6JGB4AEet0OPII4fnBh+LKS6Vh4l0EyA9NPtJG1obPY0Ga6HmvoOSxxvMaPkCvP6M+FzvSniDW81nIS6K/40YCd8BmG9JmGzwf23MzZbSXlLZWqgwQnmzJZ+GzTex8B8wYZ7vWF97neoc2AlX2O2lGI9grRT/FlTnriA2fMt41/V1kPPOheT7ERmImgG1eAQOGJvVdrp1oct9jAmcK5lwjM3W8Gteu6lY/5tS/ImMMcxHyCSKcyTXzw2mCV97H0zwQtzawlVcmjD8j6KhYXQHdCCrvxBGYo7EnEnDOrYuMhZ1xfLd3KMeUDtVcB9oKNib+Yz4AABAASURBVEPcS7s47vdxOu3i5hTh4Q8h8ou7Xx8ifv06xa8PY7hPlP7GJu2Rvj3xZm17iMIXgoWRKcQuZO68uBOJxkejtpVtptQWahSS8gAXk6U0uRW5NCUyZohS0kSygpp7gAsiP1dgHKhWoukFNVXWXWtpRF9iA9sTadgM1qt+HepnNKKNMf12fpB1m9eo9ltgbqiE/EwuQr5yqUF3Cgz3RoCasL6B7ZK0YywMRpU5wZcgFO7Jmvtz183MHGYcaQdxZ0JWjF1D8tkvZQJ5JTdY00j4TLY+c9mCKu0tbesnFHb/5C8XfXsNU9LfLSAGPjUhL9RJ8eBLPtLOXEIeUSu7RrjqG/jP8BbjN+/G2Vflr0GLLUjKcgUrxhYthpO1RZO+da25xl07WNCYcQS1lmYy7dKjWpOHSr6PmVHqGOBFQIOXZEI+Xv5URDM9fI40f6PZQeUbOlXxb/+xFzUfDg5sgvyatI3xc97+Ppd5MzxHxtqMz1bfdLG0a/tbdLn0pbwPEfcm0eMKOW+LweyA0pel+ipxgXeYX8XqNbQHgw/wmjevjWpnP5JyMY7y4Ia6Riz9JDjFh4gPIiKluXXj+OJKGYLKwjfeFfDVTsC+LDkgdPh71HHBO2NLF0BaPjB0h2uLRTopt93kUUpTCC9VtwXOOU7ZBjZbqv3EQ7nLUCvS5SVUPpM6Nra/An3y9EtzMTt+gBlDy8xqYCsqaVuW3uUH3sKmOHhAupF4eIr48rXycj9zEFTDF/pEXDcM6qVEy8jWE7QgtYkODwA6r074T7pGhB4EnaEPbIwfwVfwmPUaHkC9ADk/AWMI2FxPuDDGbWNRmfNKnqnHYKaDM3m1NRXYVSRQkl+6Tx8WGXZZ8NPIuNalYkZOQVXYlO8AcTCotEezyFud0BxONcsBfY4vVAN52eDekBetHnxQjeWnLvyiXUjOIYdTfpWbh1TwMx7Oi32hSl+0KlAh33IasUvUyI2/4yPOdMy5fBP42Z/WTotFCOIHY28bJcdhZAAmxkHbaeULdm+jpn3JOAHf6sGmvOYmxINBceYDnHlONGz8ZlfDA58mh6cfI3rX1QXhkAP0ZDJiYAznUSCid0thjD1sG3jXiR31EFxsr8M8Z1wExCr5RyLrXAaAm9f/FjCfH4FJ2/UfgT7X0PsiGXJArmXxZ//Q3ACY0rV1qlf8H5VCi1sytpeBy2uI5ef781HyGXCxe16PZ/rrevwLP8Oz3KlGR4mVDcd14PLjCN43z1GQvYKI1+WvtOs9u4sIzmPiwLPAA58Dz44jONTH8G/7fNxH/HSzi1/4JPv3u9v4x8fb8PDnb7fH+Dv4+fYQP/EJ98OhxB3Bjjww9jwcC4jzOeoj7woQjzQECuDlGFk/Mza0e4wSd6dDfDod49Ptbdwdb2Nf9rx7IsFjaKUjYUTlmVnxaxQhhVA8q+sCfJFNQLmYeLJZX4HQ/ZkHPmeEftHBYxH/4BlNHH2xaTL6AT8jw5RIrd5z0wY12lbkE1xSR76+23HMZx/DRJ+Igbn69gym3W6vXGQdO4xy75f1gsYibaiMRQjmOan8BiV5fQAuhDGVBJL8UCsVW528sudQTkr0YashT6rqIC0mFcrGrtDm1MaYwfMdw1lf6qky7m0M2hwzhziPjN0EtT3Hfs46cZDNNJSQB3ULdMZxbK/k2EzoZjYBxm0wJ+acJFo9eK8u7WNrHGOoqzDCpKWVfZiHMXjwjKlxYA5Ox30cT8E6brPB9zLxwGbs19wjjuwVz/GV+hc2bX6p98T8nOnXue75cqnwqi2MhSAq+VJsLsfUNmdGURmpUWrKEcH3gpY8N7VkHauLuCADmsJB6DDMtihcsBC0+HDtpZK7ul4P9mqdVy56/TnVN/AXM/2fNQYVyM84OOdbdPmMX0NLu2LbsGModtQaKvkQern9miyUCbrSdV0mxXkt5lKJ6JivQhjzyD0Va4aCReQ8PM+1Zp6R+ozFxeeO/rNxQGvzklvwuQK3SKCv5mrn4K/LLp8nM/rnCGQ0leum4vQ2v7vY6EOj2d63eAIaz05lP6g0ulmvtrkgiLnFjHxOGQztGCdBNeMoS7RxQ/xqqUhfg7FaG5HjE3zh3LDU8dvm0/h+TeUfcGFxtZAyW4T5XeG7ren+LSP1wE5/y+xbOn3fj8LAioASlba5wtcFTe5N03Gt1w7JK7PHWnpzbF4xX20jOWJCt3ZdvvYN5cpjPi+5r3O11lFuytZHcc12CEbJRStF8ZodYsYlErhxw+m91FUK/CUd26oxA0dpb2viNeFYbWWYWK6wrczcVFukrjf4PVqbgcR2Wy2yT5nDIkj9whvf+rxpt3IzvonFz9HxRZc0g9R8uM41qLmVi6xTYSxDcgE2hpGs4GWvb8/zQi9reGY89Ut0R2Xya/SRZVKi8IAeeNGrejpHfGFj+8/HMX7z33Jj8sRbZYx9bnR8IfiCeKqRdccONvM2bK+noFcwSJYLBb+6YOTboTEe2TWdwQOb9UcM/M2fB3weogRnUYn8jR9k1t3cjoyBeZDeOmf2FfdLHXtlYkZxGafKSFQ2JWHKaW++mlfmNoQdpd9BDk1esBXNpyK37RegnYncIDSrVc2N1ECtF/kBfykkEhGZR12pHCBQZVM2QS8YSbeGf3DZsWDK2GgFdeaEXV3+sVHiwDLOyAjTx0qfCxYfbB3X5zjjJ9IX3ngd7fBliY2/do/cC2fGLgE/boHNdqy07/Wev2vKfxr4NNXIfx4oxVD5I+3D5lqQd40oT6yxC3PaEfnPBZ8YN3MdOSGbiCeYHsa6Ahx5PhZyDu6BPg85Id4P6FK20GU5pBrPpSzKNCRJqsMrGsQpVTdQGVhN/w5koz9wIbUfsG6m+rzsU7DuG2LbV4xf2lZs/2hEzsgQQex/H3YRwdJpkH8GqlkYhszvQgv1DmJkTfrnw4QGLuKST5BBww6d8gG6hbIfRyHucwSyV0DwdSzlaR/yqu2w6HZ8Oj1y4HPiSXDDU9GDnw84efjzeV/il9M+/noL7o/xd/BXDn1+Ph7iJ8HBTx7+EOsoakThYVGWl488S5nljILiw5VXVvjPZkZfnDygCs+YPRkeOUi62Z/i5nBkLRyu3YhdeeZUHigV2wTxKM1OPZUZ3QzfURc+X03orAuRz1IUUvca+czGnsdffvifMTIOJvncm2lJ3Qpse8GU94vdLFAGzzwRUhbfaBRnipGwi4RxEyik+sCiS6750ZC5CFj8veKffaI9aJP8yPW5n/WX/pkFl5YTbcKbQOVyhUXex81I5tvrNecvct+mzHdzjjl+I8FZBox7AUHfi0sleeXOkbQ6rtkuNjSAG7bByqWujljNznrQVgUFxBprxkY/23Ytai8/0Yi8H+rVV+MxrjN0xsd14DqZaddSkVXWurIgAzLGOuLAPXPiQPPojYghZzx8KRh8OTiBr/l/9/qNl/BX2nsAj+OOPd2O/VWLMBHFtjpohh7TF2JlZ7sgpZEirmhVNI67kHVT0qLniwGHw17VblEQdsAupfWvEkMswk7s24JCvqJFXA1gmhSmqRZ7bm7qtGc9lW9dJtpedHZtQctmqWAhB+kdTwdllREVKXh2aXJH+KJoslbX33FzDAzs/MunDJOZeXfNuk868/xs/5TezIDOoOKgjWsKNudJXrQ6/SNOkOecIPDzYhzum0i7YE632GU9XdQ/Q65NfCvIw4805MIek2srz3naa4rLVVHLt2Yf5NUqH2GkWyD6ftGBSZuxnMk7afJcKM5FQ1YC03chY/V4JDongnGaFhDvG4VVGWtb37B7t8qAL4HEAdhA9ntBCxMpvmfnYH7P5s/T0zceCM/jewM9hyM9M9ovgbcD8i1g8rw0cxbpM8VFrq7VaPbayofRkvpwrXlHbYlpUNmNh3PR8f9j703YI7eRdN1IpqRy2e3eZnrO3HvP//99p9uukpRJgvd9AwSXXKTMWtzuOa0HHyMQO0AQXCSXm3juszgLmPtsAnmhs4CbreGEoZ2/gq5gJ1KWhoXFHROwJuZ8pdrFBqJ5zPGJkzy6uxo3w2bf0tTAVepYMjdCc6YUJuueco7UfxXYOk7cbS1UpSmJvJmPxHIO5jj0lSWIb77km9xCiG2IWneRrdjIg1yTQK3GxAs+KKBAGfPqdqx87+HmXrixH+P5pfBbneBm7pbe8QCz56FDGjwekI+whqto/UnITlrlFkoaxJmP7pgKZNTjDaXhQE1H4MegV55gvBn5UMUzddZwwNeHD1TZV94TY+QcGt6ROAaBaTblhQMt+3mgQ8Mzcu5Tr0ClVMizPyXxMOUozNaCIEYHpM4J4B78SmF+zNJtR6wEnR3wktylB4ZJg5fTLjFGZD2VFviSU+YcjNgWCh14wjsCZVL/iuqA/IBM2sMfgfyROg7HPg5JS/hRRdCd56/xzusltN8k+8HID02v3O0btG8faeoHmeCDyxAvrFHxygeXlzX4yvNCbQkSW4u1+cGnyfyHxPM8M2+eZ8GzZbyS90Xo74dC/NMPmbqKwO4c1nnE3rkZWF8D9fUTlU9wTRRAOGcaruT+wylJmufEDiisAUjkh/YO7hQrEeymrU0zzFrwvXgquCc05l/UzJFjmrxd72ukOI2imsl/R7TQOxL/Nihcx5G4ljv46VhhAnbTrtfYZcyos7bx+VadjkAN7k87+g3K5RuVn1Ei/1H03OPe4+NLfwjMnEXiWozCHJXYsw9G/8xHm+f4EM/xh66EH37+8sSHHz7w/Kcffn74EP7nXX/jw8/ffniMP6P7I2H/AH4EP4D8+MNm4JgTxHngmeqBewLvw/wqJDgbBUDZT0r+ddAhDs+vceBDUP6lUCEQrcMvgW+XH5n3SB8ZTV0FpMl9nq0Nigw/ZSNWtkIWRNjbW2ZBWZUow49OjWE/uH9MUH4JBKBlXG7X3NNjRsY58RnpC0i2alPzjtwf1dW7GjIC0xgPNWA9ksXnIMdVULivS4U+TWeMNdRjjndkrNbXR6SOg+eINFPr+DDQwVd0zN8pUC7x8DeuNWyAkbVASG4r+FRY0Mh5d1zOnfdc78Xe95MSUzlEU56bCmB+EQxIzANLPOI6d3SUOT8ieRKbH1X6KnfeeoqV2ofluSzQD/N9Spm6gfpEs/WZQbnxeuak8dqbhyhkVAtoO3p7pvDpIULgkrn8H9x9fj7GJ774fH45xisfR7m9ouu4bz7G0D1AO9ZSR12FMVbAOFgIwUm6A6QgLH3mBAWt8h6taSCSvGMoWA6gcPXJB7xulEiYPbEneJ0hqXKOzG8I7YW8QZOu9K2vzQwCrZpu5qyg5xggtb8ylDU0cVTbDepaQLkIU8chw0zUWLCSGZji0MZHrxlMbPjho8lWlFWXMVyrxST0XFua4Do3+34oFK5f14Z2Uv2cf3kx83jrN0I9TwNU3jQJzp19gYpzyxCYA+MqE/qfAQGNSrVfYAyh363QvsI9SdAzOGTd5njoHG/Wz2HhqSNfrEnvAAAQAElEQVR11Qt2rm/UDjEEo2yMddhgNsZxzoXPezwm2eYc9E5rQnS1sQTReQSub3o3tMLN4xw5iMW7csRljVd+fWSgtLVkxevkRDFJLJKVQuEMF0rrjC25QdfYOH+rjvU1nMZscmnTyb+FmDfnSye8Ran0WpyqjZzsrU1JGfqzedHO3NIFI/YCj8hpLclxqDY1XuUxRf5G03eC52vE1AUqr9g+otoUcFMKUDjvwvzaJqpVHnccd5YANcYCgtAQf7eW4T2IzGIhYpkuVaJH74X/NorDxLI2/SrqhiSvxjm4FsfN9UyHU/OF5ZoNUHKtVblHYMPZTSSsxIfkpCikOsPyXh2vvIE/C9662439yMZxQM/7Ozf5SFhrfaDgLE6xje+5p8vmhwPN8MoQmIX6klAjdbIORtZBg7uBD1IHZD5QmLOi8GGhxDEfNKAonXeRNyRCFhaq/ZqyZLpahyO2D7TDIO2gqUeWFnQck/VOIsVBKbxM1HMfzANuaYI5DziRc2E8oS7rZSIPfknDSE9hzFzTxJDap2QeVIMXl4rgxypHMiTF37lzXp3rwnmTVhzJzVwgO5CPFv75+YG7sx9/hHPJVPGxRzuAThtr7clREfyOHFA8amJOY5r6OR54471Szxov5H5NWYQfY/wI88wJeSapH8Hyo07qS1Q76KSz/4xOJK+cvnzWwVzUOqkHHnXGMLZ4Jbc1WZ8fn9Qf5zEVzk1hXICYaacOn57+ABV1frBF1gsm0TmWV+c8e47EyElsYEFQUW0jZI0OY0yRvt+q7W9xfL+Wb2XhaJiCy+GYGPWQ1Ff++x0zCQevtwa6V5vn8aryDcXI2qqbxblRu4edabimTn0u5d8xmS1GHUPHfvF9EeSM1c+lulbq3xFbmJsjH4EO4X/29RMfbf7Ixx3/r17/+dOH+NvPT/GfPz3Gf3zkYxAvtf77PX/YR2w/+kQ8FMA+hjuX+pCz0XHsHGkePHPckbl/FW4Q7tVKpO7X/Wuf/0tsPwQd+G16z+bE9sK0kpSX4/AFlo9CCLgPdtyrOl6UowJb/8+VuCE36gVQX8abqLx5/avPkbWYQGe5EnWIiVcSHGyKKk0jrFfUcz4DOdMx29Z82NNQzfd0eURZcGG+ZuDAlsu9xfx1nN5rjekea33u+dI1lDUb/3fNla/+hMx6/CuXFktaUaipMD5AUeuYCx/Mfdmg1Y5jzEBIiMzVciJCPQDMUJqzsBbynkHRjkmMOFgzJtUWR2WImYs6jlEZWNs03vsQ4WpubGpM/JInN2tvIG/mwMm4kDmXvqLalFxfjl97oX3WTpx08qAQyqpklbJSu4jHx4gn0JGXW2T4TwP48efTyyu/IOzjpQ+ezzrut3z4YX0PgvOfOfBZ1ySPKEgBKVyvJamDdG6klmCd1i5vjaPxEuSQ8hwVfEwQO2mJk589/UtgIPjHTaBMPqxYg/WIWjdyopuyojiDCcTb5qRxrY9TPrvNQF6sa6m5sCgXgMimTfMpzoO2KpyHU6Cr1VlzXe+I0trDSF1jQQeky1opuUbN5XkUmOTwXYdDiVxPytt50lZeGbsj1yBrFafsQ13r8rDE2QPyUkT253luMvXnsMatYwtwhSomgbXB0uhwbM14osa06si6la3R7KUZizBN386FMRCzpxADQ8d7CaiyjZz8S3pldY4Lc1yRcTlkTrxHklUE3Pk8lVwHtTLMl0YMHHR6AxjR0m7xlFMqPcEkHk/EFwKcWmz6y+AiJzFOAjjxpiopn7gUwkPrBXofv/bZFHOl4xitc1FzFqeO8g0m+XvEmL5cJq4am0dcNmDU86ykhYJkqk/moN8obE6vZg0pWx/YuOoSMsYlVGPPxwzOg3NQ+1W/HIc8r9aQILGLOAuZq0eog+mkF4ENTdVEZL8CNZk11SD2J7jBVuF8dHxruG2Iy7U4E7hOynUORcKhS4VxhPGVC/kEYfRfA1G2kToLAdyAexhvpumDrPFWIu9NVtg3vvzAg0TP3f2VDxev3NGfoUdu7DyP8jLdcXMHxMqHHOL3PKEO+VcURzapY358KCQfG7BxExt58ksZ/RGYS5JFcyh0emwqsiLiBTl5eac4PwisceQj0Cu1HsGALyVhFYatMOYMtVNHkvbkgPbcrtXSy3yoszm3GTB79eCDdb0O6Fen8K9hCJOmk4iHIB6EmLMXPqD54J+xcLFNq0k2seMoINnkhZ08bzD6O8aeLD3JhhzzwA1qyJrL1Fd+5Fy0czNwDnrs7Z+C8rixF8AcU7h25hDyB/wO5DuQv6LEK/1X+lJlL/glkD2je+ZsqXvBN4Hs8wQ/8KSs6Vb0FV6od50liPnKQ0nDYeaDD1nBR6CGjroAteiX9cFnXRP1w5DyIzGZkvR3jAt65gGw7ntBPc6X+oH6CcMxcs8iRFBK8nleOKED4LKr2za8+rT7nR3qOFzpt+JrB+BkfG2Mf4I/E+W5/ZLMt/jNNuSh5X6VC8xOJi25vpKdFtPsU4Xf9+hpE6dZqO9SHZdkp66/ZX9Hso4JfeBu9bE7xh/43vLnj/v468eH+A8+AP3142P4l0B//hDhP+j8I/Y/DBH+xc8P+D1x/T8INxTG7C+qOvp5ouxjb5Ot962CCvBWY7+asrey2fhR/pAfgvo40Ncn8pw+EMJJ7jjXHf7wbCRFsFFxKww/0nsv5VbH/hTYlC2o1fvPAmwYh/cN82QdZEnKIWX4IMIwW2NT6nncAAfcyIktDNnhOSafrnPfnErQSi5iYPzeX7SV1rnCw3hA2TjRgX1YHCdamJAe/x46NEy6QYrsCNTPwP4IUo+N/BqtHlIyDse4AiNg+DkvSfOAkDbyzCAK993qW2Y7lgDnbeAew705cw/13GGhro3d+6994Tz0BFJGeJrrYalFn4rC/Z5c1NJnbu5OUhxxZwz2T/0K6wtgQKMWbKyFLISBI6Y8HXNEjg2BDYcdFuKB5Zl/+QZlmvmwWeL59Rivh1d+IVeIG1xtYg995EngEc89NWWgpShiKvR6SmCJkmcZBoGHOjFil8DdNTnwItvzceAIXUN5mW6+o9RrS3oJ6kAneKfpOj4CNRA3QCFHYS6GNfpg3oeLGLk4B5+BE8wttICBICMxHAMsowjGmIRDcaTQbXMdNGw113uLfcn4I+vhIgxBPcVipPYnOL/KpdbbswY0s0ip4xiIixunpgDHwkaDoCgH6sek6CZHLLGta6PZVRpYDCtQCLEQwBCXY2vGvATOCObrGG/zjmFkMAtimq9Kaz5zGyeIXdGOVV/OfJyzqpssGYcy8xhEugBL9Mrhsmm77qeaA6Xm3KURB+0S6uhD0m1N6zzFpkbHjXlw2apwABVx5r4O1XhcJ1ZCL5uFlPTPbj1gQGOzqV1tKvf20QJPsa7NPHUykJJA3tiiRUacrFSokwoVjb7FqxPaiqhTpugyqhG6xkgbEH9hG0/n9QvjbNxOynJ+Up9yZzh7X3TYveFl5MzlSZvsciH6589Tvw63nC1a10Q10aPb6Kt8dXQcc3c/c4rvQXXs+G2EXOfhAowvJpUJJraOpXYc8hYtnmOB9wbV1tgUIwk3oFhBmXMhMr6CC1AvUpUH6oC2GthN0p2rKOfSTtMlreaYlbyh+6Dkf36VD0nquGEO/C7IG+PRmx6b/RHY5zkHPyKTzxq8+SnrCSwKlFZtjIUdTc4yZkTOB3MDTXss3JJrrMiHDPkDSiEv6C6x8TF2yozT+o2ipGUs6chcFxiBSa1l6o8IHI86QTe4NybBZHp0iWA6Jr6b/R33wEPnwAe0Pc71HyMd4jH5Au357bRUDPTL3M+XD+x4fOK32CV28Dsjl8hzZ03CuReoz8bfU2VPsc4P7xM8lEXWOCAXfuDw/UZqDGUN2ifPGl3rDvgeqCMpSY/wFZHx9av6ElI/BonGv2DfkDEyXmAbfMSp9Mg5O7LWDtBD05PLjzj+lU8CXQ/U13F2OTb7B2pOG+ZqSzseygEx9RmgCWI7xpxPZOMEwtflaN8/AYDa6m9r2K+QVT7ynqefetJKfqegOhqnIW5CGv1Oh/IVZbVztQ7h+W9IOfPU+jfRdKqHGp8AOX/SKt8cWXdrTUlbLBSyhmvXvRBZtpLXfrLf80DKHfEF5LxR3+l81FrPTf9Zko6CHsCPD/v4+Qc+9vz0EH8Ff/7pMf7ysYv2Fz9+8PH/Bpb/wDPn44GP5w/c00RA68bODoeOYece676e+wqbvh/3/U9X63/C2nNPKWkTbB4FSLV3D24onFvCYct+TFD3HnWmU07ZXJuMALsAyrx/DscS/uerp/Bee4qas5CjgjRZV41FeAS0SQZHG6eTBVtLgKFNNtXHWrVLECz7+LmPpi084uovD0bmIe2RFvo9A+25L8k3IK5tGq/7cwKDjAfNXEmdY1FravpKS/4PAfKZhUk98iLeJwb2/uHsBf5ILUVkPQMVrlFLOj0WbDEkeaz2fS4aDanPOjIKTI4V2UAO6x+QcRqpA1/kdJlfIsKPiTauktd6lRk40q7ayzPjaR9zDSNFjRjUua4+9Uht2KIiZo0rX9H6hZqoWjudoCQMrwG88x983ndyrFlOzAsffp6fX+P15VA/amI/oh94ljpyvo/EGKAlQZiabMqPMbW6pjMHfFLmqAieJKgGKfUw18p6XIQx++K9Xjxwz5d2dQ6wwYlkJJ/yTeRUjIFjmUC8vM6sFX5EOzCOAvyrsgSxrfcSPKcj+oo6n/LOXSEzKiIGY0+SEuuCiQRibQRs2um/gYo3UG1ZE8yXZsY6hblGEtNyvrRjyEkcs4zjM4rx9Fcm5NOP8zOSw/Xc+uq0H2Cqb8nTaUzlFcq2MO4MfNMewYYiR3SxvaG6Ys96ov7yFvDMuB4c4NTP7sTXk1YlIzbOWe1Vg9GJhrU1ftajU5ZQqBEyZmY6Iki5BxF5rpwTDEJUKXZnzSiaME7OUVlBU1c7L7ZdwhvTyNkfWfDyGygruPRACsHUBtdtoHoN0++waICdW8HwFLlSkDuwLZY8HfV0ZE8gZp+ZY47IByBdIy7IXJxCu7VPWdlWfXARMplZLHxPunKOHaJaM0VRo5tIg7qOQmfMepwuxKpxFl1eNOT1z13XOLV7r59DIF9Swze+UWWMHzIvtJFOA2xNQYBc6BeoGyDiXG5ZN7FnSgB1xnODkK+bx1DzaYvN6PxA6dZ8Ez/HKWoQTm2Rc37wGAU25jB+pehw8yJt9pjFBhlvn8c8YF/1ntOYZiY1eWhxGtU2XchNs5tLOvV4OG5INvmRiNIUeCgcTlDONqhtySfmmTP4zcWCiFx3hO40hl5qqkbqKcx9UvihoQQfgYAU9AQYsBvIc+TG2APpAB3Qj0DqHPTwUtfFGTJOybWiDtOcL+lI7lMU8pXM283rxTwNPYkSxC3pH9Uu+0Fsr2Np8IAj7aAiuMaJSWxCwOvAOZeU4MEicl57zwWyuaGrvL7Y0Kel7UxhvFbG/Edzej7g9Plxx98sibGhUgAAEABJREFUf8T5IzE/krTyJX6UTxzjB//BUvCUOOLHjGPfJYIPQRWFeUFDnXty75nPSPQRyCL5AX7ArmdYPXxFh76iMF8FuVRdm1Opc55APwLKYy4j53bAT/TI+WV1bOMH8RcM2PbM8RFb7drDof0DugNycYT2DeybAzrr75EdKNKPP/6F0IHRaq98wG4EQ8eDILTHR6gX6aP/BH2OzgW2BSoGdCP9kb7IJ11+1bkDXkP7rov9xGPKhZXHmw6UTbU3mf6PNWJamTOOtHmQ8B3nau7/DhjX+FLGF545L5IlyM3cmFdrNS9txbhxM0+R/VU9yHZ34mum2lyX/VtNJWqNtf6bjtS/ne/3vU6zZZ85KiAE87QDHdiDB/bLD4T9+ekh/vThIf749Aigj1341z5P6PLvbzhn/kPNhnCPxZXhcBaQ8/WEPU8eYxIqgqORhb73OVH29JEWJkqbwp4RE+RnOXouBsNO4D5InPRhI0o743BPLezbHdBejGlXa0n77Gep1FipteS9EAP5Uqa6sM0++VHN9pXXBmBT+zVW8tRCWbnnj+gHhN7XIBnDmA1Nph63vJ/qM5LTvmPw2bjUDkkao6aj0zCpNBRoRgGfOThBsBy1Yz7gNkeUNOqrH3uar7VY2yWsbbQjpMHBsLDUkHGhCitP5lpUnSN0SFBzxECVczbC0KiJkCmves9V1Tc5lJuUNQjCZcMFX3zoyfthIWu2T+BlTPinjMPUdhNNP/hGR64P6zIPIXgmqmPFJHNxkAXVo50dvqXlf/b1/KmPl5fXeDm84lvzRveYO5kfuMTAuc86SZC5mJlqeWR9eMc/IgFZCysNu8w70QKlZXzrHChFr564PWs7aTyg77ie6homICGYK2z1pZMpK+9wGAm+/gVTkYJcl9Cx7zLWAN/Qey0mgpo7IC3QBaQy7QoFvmBjvgrHX5RaiA4prnOuCFWIkbmInMUBixUmH4SbNiLXp+ADa4gcch4MvIL5dR6rlWxF1/FNILLejNdjabDUdoTqUqdbC6fdgA0tdcrnc42fOYiCL0eM1Gsv0k4b5MYUyqQLGPs8F3usY1HR0/VMoPANWLN53kTzJ0e21l/RFZslaOf5TcySyD1BnWNPMY40RRNKzl2wnmekAXIsWp3NF1Gy0i06ug2wV5oWi8pEAokTA9k2dBawCHHnwsgK0Ekv+i0ON3E1VOHCW1AInmDmimh9KQ6I4GKGiRDP/bd4x6S++UibTHnhZEiVs3ptyV4LvqvazVHZjjj6MGty4c9aru5tUEUO9JQSCdHbvtXG89OQLsSj5Zic16YbMR+zyqXapqv2nA0Yfd5C+mSsyMWfcUvlvfC92Qn2l6mGOBuGgoyjHyAtIvITly781odtgrXDlolyncM8C4ILrYCJEitrg2ZAaT5sBbOwB1LBxsPmr03WQY5K2bjZnOTNmRc+Ou0qSh0fcRVb4zjFr/pJUa7T+tGvxMhkOR/mWiMyHvXNlFhs5D54dikL2A5AVQE5JLHrHhLBzbMwWm/UBX5EXkCP/xF5ghor3fNi/1hvtOgGoG9xT4hHhvVIhkfOu+BGil6bBcHvdTpiBJCKWJ27PXMGyF0SjxlzzDiBrpAbSpbaOodDvliAqKDsBZPlX7YcoMIHEqaS3wJGjUPdqKL0zAj8rjyEDwI9dJxy9lRgrAM31z7Pd0FS0GbqKAQdWQDOQSFnlRKfDz/5D4B++hRP+P3p6Sn+84cf4r9++Bj//cMH8DH+ixeT/+bDwv/inP0nbx9/LX38qT/EH/rn+MMBwP/Y9/ED9AP0qZR44DfOexJ1WcFDjN0T9TzFgXP3yjnwg4djFTyWxYKAFx3ngPrI2QviOCcMgfntuD4mIM/hcCBtPUfwgyD/CJSP2I3MXUkEtQhiKJ+BE7mcNW1HuumX+uDcVftCP1+WWH+wngrG10E5L8xTPEgfkFVoO3QRA7GllIBtl/0RmXrpyNxkbIL25Ha8Ite0Mmz111YfTJZGfNSsxkhQDR4FXkyyEsgqdnjikn3YkNG/8fYvIg1+m4Nrp6Oom5EFv1nbu0rnpE4GpnSsAe6f0kayCghrz/VXYT+HSn0jjIBk2bfTbo5pPPOcwljK1MsnZUVVWo+FGiaOeCWRtpNc/3uQsfS9FelwcjjxPc2f1ic2c80ncn3T/uSwo89WmN9zGkU0N/1GYjk/Qr4pd+w+HfAvJz+UIx/SS/yE7V/5+PMX9tw/f3iKPzzu40dkTxHxMER07N/BXh3s0YU9viD3+cb9wX+rx7/q8T+tSjk6PDiaBUKr8g7xY/CVmOzouLaCgZek7FkTLR08cm/I+h2PEcIXalEQJlgLRTuhLy/VI3t71oSNHw0uI9jDSxQMBcUgsMiO9QPwdZ8fjcvkSRMl2PeD0cfsMuI2TvKsiYP3wgG5MQb6QpvqhSIbTlD9IVOrsqkzkT1TtKeSLsGBfjfp7iSGF82NMDSmeR/7bs9zjkDZmaJDfg601xtrI06wHd80A1mD89zAnCKj8bwTnIPg/CAjk/PIFOa8S+vam54p0bsGE/JAR+PIWkvLr03KOHguGsiE5HrTz3g1d1AHPZrPseq4kbIWHIe6jvQdY3hA/Bj+swCfPj3HL3z8+Xzo869/XBNjhx0nsgDryNjEtD/z9nMuqQ1euwaSIAxIAdKgrgoVmEM4iZXJ+owLk3LjqEqUqRY6Bd75HuGtUx8h3/5KzLUslNc5IOTcjGVn7wFQA2NkNb3Bo6KRMs/7OPHWqiyRB2JK0d/SHMPI/BlvsWfdLJ0wx8hBm1Mgtk1wHI6iUjnDOAclx2eP+lSDwg4xImqw7EQeIsdpYLuYhbz1Ju9BxYTMMfEtnibXcTJGDfFvvrdSi/L8nqIuuCko5N145HZ8wjEK+QT+2SYbx2reCjTIaTAX2iXFJJOIC16LSINrwIrTyPHWxgW9MWUkXJqIthkc/BbdfOFu5fGGnMjGF8zie34UsWlWtBFc6Xhim0qfHKKzAuRF1SPgIqgPyZFfR+MLfxhSrq8vdD9zO128t/Z9KKi1tLnmZoQg55qHhnUcN8eC7mZwzs4KfUtA7PW5ODXdIWiA/aZt5Lxuy2WTK6RI7FHVzSa7bHpufPJYXGzWGcZMNBPXD7yOE96Lg3WQfEEKjAOmGKlPOXUiYxpne7qss3pu0+SNQ55zHVY2ng/jiYGbZgE9NlLXw0BfWu06SunqhwFsekDjISE2ULZAH2YBgTdkY82gjsobEztyWccaI36uUe1gyV+mDznzFCCrvGew5Whr2Bu8vtYv5AvnLGORL53pU0qOQXnGQKHvCLUGCPNMHh7gje3YR5wKvvooq9caEgbw8eEx/sKHn//68af4G5D+148f478n/K8fP8T/+uGJj0PigQ9Dj/GfPzzGX/no8UdO/c/E/pGk+QGIeDseAIzvh0EfYMxPJiyYN14eRuyFtWT9xMgPH9SXtOsYn7Ydq7vhgRt4lRXsivMhXcUaCZjxkA8g7ZJ26TvCj+nH3OBXZnTURoe2yKqN8UbkIzWO1DUSw9biD/suRi7PERr85p6n96iIaPbpj5O+NU7VYcgDawcCME5ymE/05OzpL6j6FrOgJ+S87+/oC0oJP8BtgC7lE9VO0DWEJBamds+O1JI2X0rPAv7+BHVoHcOU++fU53ldo66dYP1uQZF5zq7p35KnIwHGMyw5UE1mzAXfBXaQRVbnppzIcv/hSqp0ifVWLae6Gvm243ItYd9qgbUZN7he19Be3V1oX3mgO8a2w3k/o2M365iWKTn5xocHruWH+heHiL2OR3yDz9q78hodH84f+ID+Ex/T3T//m333//npp/jbh4/xZz6k/Eg0/3MvphwuyNhFX/ZxaCDjC5rP4GX/EAcgVXZAdqA2YV62YXr7RM/J6oc9dT2yt+KnLbID8Q4FGbmLH3GQ9+Tq0eW+Xawh6vqDHwQf+Qc+YB3BK8j/hIlkqLLeIMYoiOF+uyC4H3cXUbAtVCrt4Qf8paJM/KCcDVGacvo9TgPQxjzmblCGinzmLZv/7KrHcYs+sl8K7wDdNN6O8UQFgfK+Cc17LXRcQaOSB47IZWcwrmxrOWOyTkXajZyHZkMJIZSn7MJhRLZBcYwLmn+rEfMlHOvSvvmlaUM9+hhTKkY8CMuxzsHIuhipU/tSkAHv7wn4kTUg8nzQ12bOYaINmFtszCdg0VrYGohoXj47qCt5R50B9LGwwi9PovvAvfYhnxVeWR/PfcSnQ4lX6JF+j32fa2Wfa6FQWAVjyCBkRybbkN0mnmjwo9z8ImtAlg2b6iuDBMMO5IlsFIM2d/rKD9Q2VPPZ1PU1YGuNyeOfc8yatU8XW9eZwHlqZi6cn0o7IiyYTJJs9cwB560k5DGBbx/xRrob4EwjNrbotrxVI7ShaH6w1Xgll63wfFfOY/rgMHK+kmd+nGs2VdVAe4ANHa5VQ3d5vRZkPcIGuvSi6uSagNjaZlzij6JUu5oT3j6gRR0sqy87BmpAlvO9T5MmPac6iqa5xsc0nsh4a6tW1zIPLVbk+EbHAJq02V+kpVqpq1ypMZC7JlMGX5inOkcpiSyqHhBwDjjaxVRi7wTaNCwq857DKHM2Jzb4Mh7v/uwuWNRQa8W5ZK29hd9EoFMY8iVMs5Qn8pa4t9ssE8lzRuS5VkSAHbi5UXuzHetV0LrflJ6f4KiLjCxrneU0oMp5GxGsUec52PQEPesGS5xyMfaiJzIxOV5t67nQVFw1dt5PcdX4HoVBq721s8SyI7+A24XFXUN6nB9cI2KtWWJGzl/mIy5TG42Xrs/F2mcda8MTY9NvHeWCfhIO3uTMB2uqGZhkW+fTbsBQ6OfNsIF7Izf3kljz2hUcvTXptxmLscjCjPLwwMNT47WfETyAVxQ2RMS5Dkd8G5oM0VR/raPWDo+01dno4qM+VvkLD+jL9NcYFEZw881+9JNPVSEDUAA3gsILRun5nagybbEzVvvNLNY+OsUjH38+Pn2MP/Kx5z9+/in+Bv7rp4/xXz/zAehPP8V/0//vP/0c/8+f/hj/+y8/xf/3l5/j//3Ln+J///FP4UeiPz89xB/BT3wM8rfZD+TmSTrK4TWOwH9baPSEUEOwae264Kdjbxey3jz3rD9u4p39gA+jzHOin7B+LJZGzJFz0uR00RGHo7I1EE1tSkItxqyYVMrYXNd+8gVZQTdiVrHkmIucFlHVB2NYbMYT30I/1yXxbCMHkYOGt9mfQm5TlEK/EJ8cpSL94JPqfCN2N9r92+z/7hnoWK97ru81uCSQfvt5cd3fgmvJm++1ypr+PZrx3SpWgdy79vSlOwy8firt+BDbRSDjkM/o7hmZYxLveIvdc4E+8CHoA9QPPX9i7/U//fr5YR9/YEJ/wP+Ji74DXOSBWd5ruOTne5Afd/KjDYkq3YcyX3qS+pEHf9/hel9OBsI0EL+wXxbkPS/zFcH9piOVwBYd784x4GNMc4/sLdKKQi0nwJs7DbV20yfmq1cAABAASURBVPMbg848HTJiyl8EOsZB+NlupG++AaFUyAvzS/33Tpp8zLjBfX+KhR+NighES55D+q3oWNhDLwKnbIwBap4NkNkIlTmSEsf9PAUq34InRqfZpsu93C5hNiE0S5kM52U3IaCi6ZJG/dmMq4rqcYpRO6ziTtBj3UWuC+fPFdplDRkTH2meE0xbQ5zLc2AsW9Tz0OwX6lwCczVMwYwvMmnKrGsC48SLayv4NNnx+5V9okNeWL+FuqN7jHj4GD0fgY58yPzMov3MhfCZDz9HvJSP3Ufq3Yf/k5BXnkVcCzUfI+mPUUQ4/gbn4QKIH8TMnOaegTM1eUwwoN2EDuri9rzUnEEt5CE1lxjXy/k6rM+I2GHT4y/82DpMH1uP1DvkR9gB/yMpMeRoG/KcVF9cTZ3XhmNuGDFfY5EbL4hZkfViu6aF6l3rC6rtHI8iZhcYWq7vEbk2S79DLvBnHlOftMmQc22PwPkYi/MUzHLHGuiwVO84a805hqBPsc7rGgWvdOiCtbSf2C5i4pJ29omJdFyDvDXWQOTYIHMyIMe1Bi4579IqZ0yMo/LB/NqXijUfxLcOQRG0sq6R/ig2ORdbVNOcdhlnJOeQYF7wqfWWrE0eEXZ6dczLAiUNBaME11Ua0290J099no0zkJdb3vYvZdM+Yse1u4sgJ5BHviNO8NOBqOdiL3szcmLetCZLiDeN3ldaobhgWcX1eEH9FaJ1zMp7dBLvCprD50BzvvTNC0vmGyJjkyOn+12KAU3b9LtQhxeOei+PtdrxV3R1MaGs/dj0lcXJz5RyI825ULGRBhfVhG6iJ/raRTkt4tr/kqPJRfVd5qNuQVzGqVA+MiELUlwPi3vtv3vUoeJivHf9rxhwI4oJNXpQ8QQEBR1b0SSDY5eh5eYk7bERkMlGX+zoeUOoN7oS+ZsRHJRlTOLKJwjgRufsYULswsOucUSNtdzIzIQc0hNDLPGCTZvZJ4jxIDwExxxLmedE2lBtyAdDGdU+Ywd1xLKmmD5MONrqGnK9K8M8bRlyUvsjCukM+wIjR9TLoxygR5BjJzSitPA/B/M/HUg75A+PD/HhwxP4IR54KHxSRhnSR7bgx8eID/Q/8gL4kRcV/1rop6cufkT4809P8dc//JT4D+if+Yj0xx8e4uenLiDxQxfxxAPDIzPV8ED8PUDFNboHkVfNHsEuOZiY5oeindcKOsivNbUjrtpes7lFfou/NtdgHes1dYn3ZK79sy4cz2Qo1jLXhX3EZ63KCXKm+bfg3zOwnYEd18l96LhOt+h4SNslgo+58T/0x+upyw0q52seZcd8RCL46cAuPE7YR/64H6UfYlpaPLLHfmTech99eIifeYH1w4/7omgPzWzWbhPhwSoE77Xhxxnh87g4sMH3fPSp1HvSwG67537DC2zexzKEYSqorPBwXqimbyD4HBN+xMZ71jjx3EaqL/3k0cNaYmKgr4809SilKgs56M7+LeY4+WQfg0bTx/omWIeY76v4YV7jrXmE5jzFyCR5z9TB+2Pbj/ucG+ZqRVNnAcSl7DzvsufoUr2Wkz49pSknbnv+2dBUbg+7qduxNiZ2QzpfYDeS2tG+q+x83LG2RAQai2lIC15ieeFa5sg1UteHxXsOnAOpcM6li73+A89CE4yZ8TnMRgrfxu6ieo8UUDbMpl0QpX5kXqzR9TGyXnrG3EOPYCiRH3ykPQbSQS/OSxE8l+R5QZZrEdn4DgZ8RNrhV8ixgOj4Z8yk1WDHxApmef4Q45xizZLk+RAzlijXbMwgbOpcr6hzvqsseG4sMzAiOjLyOQZtgzm5D5Exqq9HK5MK+VMo70w9O5pbqDHYzCvIwvfUHAlFl7E+y/ILRs6nCGhwjhucxwQBzVnRZZ7K15yVZ205N9Szg+7i0s+SM6Y8I9QcOa6yipc81wFrYhT2geusQAsHiG53Yamq1RIr//0VvkM+gTkidTp55hx7mWTKhTIc0mZDGWvmxz7n+uIAqGsl38FfQjDHp+jYe0KYRCrktSWOLNEl0UqpnRuOO2wE5NQXkWEb6H5B64jasbkmlT8Ful0i8oHIG78TfS/ipp82FulNDpPRNMueddhWm1fzyMoYlU+WX00s7SZgRAvgnF1DMLfXQbVv6gmuHjMbQ4csx8ohylbYcGEU5pzA27Iv8w6a3RdQ0nkqSKAzhDbCnqPW2OQ6ee4qcMInT6WUrq2d6zV1B2gx1tR4uYFRUKVYGksY7B2sc8gvN0W2JG5W9pXXnNNYMqYJtljnb/bKBmobiNUw5m9ECjdZ4iU/MIwF2tWcBblgTJlzORi3ZMwS/tVKzYEdsh6QkmlFBzPCjdD0gU/a+lBvBO03ldqtwSxMNRRozY9L8lIltVZzV9hX5+wMMMbDm8zocUCU/rDI0GBIsxteW+5bdpSlP0XIe009PHTxxMedPZeJ4JtP+PHnCYfEPuJpH/EB5cfHLj6i9AXm56fH+PNPj/HXnz5AxVP85ccP8ccfwNND/IG4/lXQD9wgH/ntlf/2xZ557CLqyxMF7CKSlyoX4Q8Dco4dHWZKEs6DsON9yrHJf3tYScNJdGpTYl0zkLkG5pOgwRW0+pvac1nH2iSOOlb7EHITQbS7hOCso/53+/cMvDkDO5f0mxbnSq/NHfdPfRu0Ui79vwfvT57XJlscU1JyX4Ph0mSzhemi41G3iwc+/Pzw9MRH98d45EN6+FMwm8D7Kh9weCGEORDscDzG4ThED5IO8lFl6PsE9uxBveD+t8gGPhphr1xkzJL/Loovxgf6/kJgIMdAfGGOAVv3M21gc1sztjJ1aygTGjGE3Iny/ofj2k7eGAnzroEj3Rw3dy/uGCVR7/nOTUGHBjvC5n3eeML9tNnVvDHrrWuOyzwNE5r9mqor6EnhUCo4N9k/o0gtBMCxVw9bYJ91XaH64IpPyRfW2q/rBJdNK84EBi1eU7ZaWz/12gFmjPNQgFxkDsfqs9caytKPIMZz/gpfJOQbRuYk7SjY+S7QGWQw3QI4GuLYgPittXyNVrljB+Ra11dD1WOLR3rOzQBqCmvrEVq79Xm+j7jYP07ynriOR5n2wnjWYH7Majz8buX1uw7GwnnbjIXA1ily/iZnazgDdVjjaN3a2bdg+Qn6WDQqJmJgLU2KiagXU/cK2afcGLcgS8CwYy+LRLpPh32lvNhn7fTez4/RaSO+eZguh5ewf2p22jfXBVSzKWZ2kqdW6swPEo2yO+9WiNXPHBffHBt0XZ9XWpkEI7TaaLQK8tWsa6oFWfOTjHS1zo7rvd6rKGVSNlLlI+fuHIHfPTDPqf2eGMxtS9doacwJVS6YdzW1OriUQWvL6c0F7sRW2XtHQzW8Z3uDnlDt4eciZULrBYFh8i2mI7kHHQ8OXXOeqP4TuyIjV4WaetKXE6HJJZm2hdoqmFNWh4t2gI46YSAVdqVfAn1vxTzSmWmeCio6aub5k+N2hqtWmRbSt8HwmDHjy02UsbvDNInjDaza3MLaxZj5orO201agnFrVKltjUt5MaknkkznzqnLPG1xqMxep67VRuABjhgbqpUH9a1T7qlkftV+j+RT8LYlUa/OZbz6zYGKafKFEMNCkT4LIemYgXNt7PqwDs9wHdM85gEnaasOg1lmwA8RprXgzBTUuGyg85k2dVF3NU1wWoDCXAMOSN3S08viSEl2QJ7ATg6IJBVqmh1b4VidUY0Kgx4es8hCanLawUxuxQpJHa5vc6UfmnecLV5qhI/LLSL0W2jEvHmNqRMc5s5uB2HyXaynyPw3zt9HiqYs4xQ9cjD88Bh+Cuvj5sYs/fIj408cu/jJ9DPrbzx/jb3/6Kf6SfxH0GD89RHwg0QMfgToGIOiG/0ebHfXsItjzKuLkx/GdiLLrb9edD0GIsJ+Kb3Lo5o/47vWnIc2X88dYcsKlGFnLLXDsDePki/vcjD93/s38ewZ+BzPgOvVanMECdm9qfUvMfYr1LLX/PwNcjbQ6TpgcVGHfF9nJLcC5YOOFxybfoKuu7XVMl+rYdw/x2H3Ijz8f+PjDt6A09KVV+I/j+9ElkR96CveQCPv5sQYjeV8iz6Ed4Byc6g58FDrwYn/gvnXMDz3HOOZHHyj7sjGNf+j7GEA/5SEU+UuOyznwBZoOY6ky9Q35HElHijb/ooEuH2NiRl1HhTspYKqMl2AW1nsnqpqGieuBccyf/lNfWYM2jtl9WWRMggxkGhnzkKBsfd9A9aN6ApcrcHxpR808RXAfHoho7LfBbTcSWRPjx4sUjHPIGOvxn/ND2hXGIRzP2saasl5jJqiF8RufMvGtY9Iu5xGh/pjOupQTf2A9aNeQcQnEkphtm2yhBJwamQi7PeJYtVkTOuI1X+u4Bj+gjFmTZ7JiZP6ytqQD6/PI+ipxpMAqL6QryEsMZYj6n0+VtFGPNutjRpkkyqKmOvbCefg+YLjkHIi/RrCPmJ9VxBgdawPVpj2lBQx2yeEfM/BEzpHgahefAZfbgXHcCs9TruGOvALS2sj5WKONRdmt8dOOgI5nXVT2PTRgc2tz/ZxhqvWtGDuei6P9kJdpznVVYAQdzkWZEHkucn1Neggy9ejwr2vsbb6Nv6Wd6S3+K2PrM78iz9kaTa7u24O1zNyy4xN64qmddnVoGEZT1iWldQZRXpxnGWxUFCY8XX7Tw+6NbB1XhIWv8Yb5F6rq2HMimIlKg7koc69ZeLIb36gLUzmlhpDP08NqkIewWIlHdfZF872XEuKu5rytHU7nc9GdWi6a2zlHU60do6i9Oo/yyhqUVqipMEJDlXhEQtPP3hrKvhSety2258htfl1fzVM4lxOypomnqKqvMVCdrZ2CRJzaLf2Sa868W2wuea7eK7cjFlo+PJG8ZK7guAVlbgXYphEL17URfIDQhlC5NzSqTNhPir1+IwI3X2WieLNlcx+B+oKwwb62AnE23JOqa6OaeWOBOj98/SaQvmvov4bjV2+MBtzI4foWDB+BPuq1lXdTHxEI+QR9TPOYdkSx70UurX7Bw9AUs4ZnCv163+Gn/Mg8DvGAwwOSBEWq9QVG+Nc7Z0jbSD++B+V/8vUTH4T+6MegH/bxl4+P8cfpr4A+YvvEi5GxO2rcU9gOWcfc+REIdv4ItOO8VUR+iInpx+9afuhJTDLJyGENune35p+OFpjM9sD0WOYsbD6NzooTxvMyMt4ZRPEcihPT8661NKDdzXPTMV8Vnuv4Pf84cb/n+v5d25sz4DrNvYY13Khrmi2CfYNdfJIr81pgeb8Z719J6dIt093MsTn+Ns7leg7uiQJr5kI5ExM7XkjrSxBy+B0Df+D6fWRPfOQe9vQQ8dBF7s2ooSUOx4gXPtC88HGmfpCJ/GsdPwytoT2p8EFfw8OXLY70ExFHTtaRmIN9PvAYq5cSyI89R/gKalBGcMLmS7Pj8RmEM82p9RjMCONlPCMS4bOA9jNgcp6gzoVezh1h6WLNvj/LiIGQaFcaMZzZdOA7AAAQAElEQVT7wA42TdM3+3AEzVxUNU4oxhc4FOzGtCnTeYo3aCH+wLivwXvlCTbxC7ErAvkCOGsRDDM/4PhvuUwfW+rcFHKX8HycQr3noMG+aHbypyAjmWpMhk9sJJm/yaDUOOuSx0AvyCyHMTbeaIJnyy1SOPlqh3nmqvJ6JBwyxoay2pB74tsYLtE23oE1uaDPObZvrGrjmjrm3CkjNHUqMzP1ItCOrJzbkv6umWLdMwLuOyHzb2PnVcQarTO0HLNiDxPGrCqoudlUhfUryWuD+JopuxfGuAWZ59SwlhLmPkWrYyrtVP1mn8WyjYn1OhXdrX6tPOFPutV1Eo7sF/OQ2It3E2aZDLY08pU8Bzku5M5HXWuFcisQr5oy3aS3wZjhe0mLYmJQ5U34XszFLv3yBBCk0UV9M3c6zst967qA0yyUUk/CqSK4O65kTrSGDkLI60sKrOAcEJxNvZCvQK/DjCr90qO1XILxOLVk2R6Vfws4xM1I6KSsUZIsN7cq5Ih01c4Ek45Azpkn001mY8YDCtfCZHgfMc69WGfYzqQ9zrgBmeW13Zfwjrdh42985iMJCilXNYmDi75cQaTJvC7wszmft0L7+5CVVRdZYH4qYXZK1sMw4KuJ51UOs0VHRxvl+q3R5oZIxMCwGnEzjQ1QxhrrNVj5YM4qmp11tvihcAk/ZankihilK1LAvtOKXwvSpkUrWU+KOBRvvKisx1IqeGBIBgPaiB6SzfO5tnX+hOaaGe8afNhbo74UxNl8GieTrQ7KzDNyKCTjOYhjPjrkrYvn+nygSTs01oxpvgg0mTbWbz+3WK5tfhVNlg6PqOuCwB0RO4wS8vwGGhKdVAbINzwwh/lxiCj+n2se8eXbT/6vjf/Ab7f9t4B+/vAQPz3s8+PQExkfwZ4Cd/jUxKX+JRDy3RnePtd+CMrTPJmRngj3t1EXasp64K0D8mZLn0sWFOG5WoMZvmR5VTYNJz9+WUvD9u64uKuPa8rF7DpHzZ6O74brmf+t+Y1nwP3h3pT6uPec4nRd7wgsvmYpEuKbtq8J5mXhNeH4k7L/ed07D/aNnXx20lpR+EHba3hPr+Nh3v10D8/3Hj747Nl6u9jbQea2w9YbBzbpFz78HPgoUD/ORBwI2RNbvXAP73GQ10bUfsn9vvfjDnH6hsnWF998uabffHx5xjzvHak3F3rj2a/7Vz3DiHNrJGzeQ9U1WaMM5cQGX2LSGMEJj7FzmoAPFkzacaClfYo52HfOYVPufIupQ+DgPpq/yowmsybtK4xQuXZUYgznMymOjWrj+K4jpjnYUv1OkeMjWaUFvwXm9jxa6ylqHGypq9Wh/SXEbBPEPwGBnLuKKR72nt81RmRiXQeu2ZRXf2Ijkcc8z3Wzz/FNOvX6BEZNzxTQUxKcqzKvOdeTyDFiMV5AjpmJkvb8AqkipvwlY5lffY01MA+Aa5WSslU97KqQWlv1H+jQppgt9nu0YH8rgnEDkjhWHCkmGG2SzcESq6DgU5H9RUG3mxCMFZbW5t349yCoovoG+d4GaS42S9uiEHUCY67j3VoEFleBz1lNus8+1fNiMZNQ84p6TA/jrqDGkGNbKymYAkBSjozGPJecH8Rzc83NHZisGWPXWwLZlzX3s8XTuLVXmMqK2j8/apu5pzpwODdKCQYO/ga0cWZsfK/TknOkHrNVYzzrdGhG5vwUiLkTcOSy5OgpKwSc4ImjWAcHywlJkzxkwilB02uzAb4FGLUiXb/6YL7ExUgWdVFxn9AwE0bGkGBw7UL3BFUE8wXQYRYibWROMmrS5i3prDfR3PnNmJxDUp/SWgAKxmDNdZz1TFadR/XS67hoMQkdf0NeMDVRnUvypg7b89oQol9nPa1srbvEa78BuecxXuIJUrMuXojyesj6sh4sTnxzXE030VxHOOf4JgrZtCXLwmmw9pFXNtdN/GatXL2Qb7AvMG2iDWUEm37r5Bf61nmTUoFzsLEpOU9NVNiECh8xrGOElzbdJer4RgqeQZGkyKmttMDfAIIX8plb+EHI3CNBzLGGDycDOXkG4mEnqL/FD3IJ+4E8Ur88wNPvB34jBohrHEj1YZstgDKC0FWWY/Ew/XbThAl+JS31bcH/jQa/KSZoiI4nrgc+DnW8uAS/Xe6w8YPQnjB+7Pm4j/gDH3/+yK+6f376ED9Bn0jqu482oqO/owj9xG7qe56zOPqnjfCRH35QjPiOUG4xeb2qs4/omzVr/GbBvlMg5y3aOf1OOf4Fw14t2fX1e8TVgr+hIu8TXCi30vPUXhET+JjcnYJ1+CVze57nnytxhCP7tFW0PUUqmD52HjXBvjP12GD12SHeMwfCva6D3wH7+66Lx72SyB+31gP75oG9+kAnP/oQrn2oQZR5EEVPDG5XMX/gYf9NHv/8+IOR9ojzXoAYWvLjUL2nUCs26rWj3Nz75XuqsZ9jw0a++QzoUg4tVFN1QewKzDOO66n6aBVYApTa6z+j7FNHOFqX9y4YZBrLVdCD6cCqITTPHGs6P+ZARYxmu+0t0kkuUdioPLCbsWC+NyXdG41xt5scVjlmarpEUV9smOd83Eo9z6corjmib2JQGmKkwdpnDcC5ptY2mzgo1DfQzbpG/ETaImx6Kd1pTRXWWUU6pSKSxZ1mMcEaqlQ1Qtp+QpUHBas7RQZazTNON7WReJfOxTVZ5pkij+wBE8tzDNdCt6DJqw3XBgLnyF92kdJhIKE5rAmpRyT1yrsH+uB6WzOfliXy3ECoP3INjAxwQZV5HvPc4mOeW6FPxsZvTRf/Qs7ClS+m9YetfhVVP2ZN21q28UrG8Dof4Iyfeg4jfQhH/QuRYoJ8hedDnwZKiJGv/TMQNN2t1Minttah3Pk81Z31GcxIpQuCuToHZvUcEvw93hzm9/3kbZCHYGnD2G36Jlg7SRFKIXOzLxRgJjFQpXmkyHBQ0DYw2HlgedNBb5Hyvuw0u5lOhUGmgWNNR/ubQHxruAyqpKDTi/9NF+zP9IS51to4KJn6qR1n64aw+UUFnZQRpNnDnjdzY1sbHVsGxhSe47YpSz3MTDGha4yvRTv5RDxrbU4zRz1UG+q4J/3kVMnq2GI00boW59INpdpMc541KKlzThlsEmWG/r81rGYGjBvFm2Cwy7hiHhGuyaN+sy0zsXD1mjt3qxZLjlMLb2yX5ku7Vs9M2R20tfZTKL8Ez0+CgC1Om5u6tjh3PFWvZYWdXeAy7zEjHdHspHV9FK69hoB/G/r521fnS97afAAv1CCvbA1l6gb0ok/KTQ/FMcGtC5lyoY2QN65jxIw9g7oYQ5sDXHihIA4T6f8ZTHl9uugYPYZTY8orh4H8BshcMH64qRii43uRvB93/NjzgTegHx8f4g98/PmJj0CPDw/x1D3wm/CH6HgQ6oi+m1FzKwsDI2+trRNTNlnjG7Vwz1HTR9zIzQG29tYhttJ3ejjsLCS+7ocw5wGu1Hlu+G/Jv+wMXDzx//zReGUuiFzhlip2HE7xz6/4KyvwWisMbB2GDxd23WPcj+RPscOPnS32uO67OmN7jPbM2L7rkKc2dsjcn+u/yxP51z7bjz4dO+Ap3BWrrN0j8iMPsdZ9456CbZ5nlOBj0BKjx09QMlxwr6uxC7Uqqz6Fe0fBr0wv4pFx/KUEGvyUI8Oh50ZDw672RzoVQQyBFzceTOnw0gvjPdQ4zW7Ap6HK0GrHbKCiRqoihr80qSAUego5ad1Jv3Y7xhaiqRut6m96tF6xDmpfrGXXeK+prNV67wHrrIDqG8wZYI58FngbBdsTUOxVn5PCz+2Ilf4L1WXHWES88TNOuoJtHUc7UVBaVc9Mdlt+UrLe6lpTlkoOW2sENKbFlQV3Z9PxRpeyyVCrGJuvcRJ1XSsXuOS5aGZr6raky1q25vW/Fca51da51Hb2gVEWFAvLEQ6mzn+tSHvRZLdQPfUZibhgGzvjYFjn9vR4brvEKTmv9lsMVgoyfNjZCntLgXI28lm+UIN2I7SiS9taHwVwOhsvRbJp1afgcyuoYzWHsJNvQBuux9L+PVjTezZrveNa92/hRyZNO31ndANjaGhjCWa2woljOiMnPhQTwQVW4ImHHgGNLmoYWvJoTJiYBNpfQrNxEu7BFJZMNstcQ1mFm7bIfauK7jruLlhbp2LHw8Blc46c2JwbipNCUue0JPPOodk1+pa5ubYonMxvA3ZrUlvFGohWreWeRXmDm3tfxJitOa75TS4nXWioEahdmGnCXaOqG5r/LbT5NPquj2mnvIvPPecBL2M00L2nbeojhmMXxijUlfqV3H5dswgxyptXXjpupDIIL7T0U70GdjVK1LXHiZivjUmnviGQ2bLPAXOWGlVOvA+sPijnQyjKpDpMwAz7YFT6nGNA437SHr5vobM9T97m82HXsepbvPmQtNL6YSf5tA0ewmN6uK66AXv9HMPyUalgV9LOuIRjrhxDl2PxXJm3d7x8rNGX8DF6x9OYsZfcvNrEI6DZC08eOnmBmMA4ESuDQztqYp8P/72gPQZP2H982MePHx4SH7rHeHoA/NbLV6EOvdhBdxH5YhSnPyQjyySVKzmmEYmA8JuXQIaO38DYvw/43efwtjX1vm1wm9ZztYZejvcagvWozV34xkO/K/e/jX/zGfDZ5OvQxY577waB7ARB/zcf3HdIuIt97knSmH5209jGLnLfifzpsBMBDby6cCvas2fuuMb2oWyf8sDfffv4GvEK/MPKI19y/EPKV/bh/Pd6pPi4Nwt1gzJi+eHfvxQSuX8jk28fkNQfUXhvkTcX3bZFc38IdortHqoNYdKm7S+tT1r2VnwQGEew1adt5b3fCO9P3BW5B3iP0abnZaraDGmvLMHY8KAO5QM1iQItUXAQ3qMEkvQdidV8ranBegl31kbmuUFl4SAgtI7TALCBqf3kYZOe6pRXGONdaFDNs3bPhRgZcUXknC61k4/rKsSUP3WIp+62zLfkU95KmuGSz7hrVLvpaN1rTOJ7yRyfEzaucS2Q416DQY/Z18ExTHRiO/RKFixF13yMl7yF+VZT7fSaAlRBHuda6d3KxxTX2O9hpFbj5glcpVc2sqYrItcDJQSh4Utj7W6QCg5anMIcO3S3IgPn4TTS5X7B1vVrkfIVJFy1Oq4yjaHGqbJAdhuCPKuQsMaLrT+h189HGx6PmlM/DOmfthxHU7FW1v65f1kD+rSbnJ3X4HxO3XcJ7nn9E/4mmjWQ15wNJlEuPcVp3FP9t+kzCtr9sXQSerJbT6xkDbUNeXns8siBJp+XrZvBNPGeWB0KEyXk60npuPl2tfvWkeynE7fuEzbO8Fa876hzEWR4ak56cmhzkeNn6LW/zMqJeXZbzJxSJI0qr2k8rmIQd4fRJQRyQnxdI/6XBNDtLax1Nb6Syl06OupTufOZOFG6XqqtilI/yMFeu1Cr7flR+zXOLZqE4POibLJzmrUivkZd2J7nCgzvaMaczS0nOzKFB3FHfgAAEABJREFUyqRGX/hUc9j40W9t99bpeEtngJrOhMx966hYoPRybjWi2nouK6h9EVelx0km2YBO+jH6LOSEEo1NnyNGeUNJiqUU2/agUnU+PAdjGUDlMeNDTuERoUJ7ZTwfEzdAje2DpQ/wwpcF1xOlUfl+Ah9/4JQJ7Sr0N07kg/cLLyEvr30cJsi/vJbwP0146Se5lAL8NyUO/Pr6QD8f0g2c4MALAEUHxceOgjtED7z6PLJXfHjo4gG677p4zI9AuXNFq3AXwR4e+fIUV37W55TQ+VDAKK5Yf3txy797I/SO8e3ivUUc889O+xUiFl/zja4XUMfpqCtcEw1zsH8z/56BN2fAtXU7dqzF3bw2I6/PXcRM4+TH9Xoi+tft5jTto2MEu2kOwg791nYIvJehnufEjz6a7bhm3YXbfGEa/hQ26teDH4BKHPmy4wecF2RsqfHCpZ0fc3hm9sOPSD3yV/ZTPxi5f7NdR4P3gMb37L8LIjIWvu7TA/4VwZ6/ADX3k8i9tFAzW/zSR4lbbukjsYczRDie0g8xMAZrazbei0Y8XRMLuMchq3aF20TDEd7/K9nAuIh1kscajKef/BpMFRFjA8pmJNTGhBcmvqL1r9EuCidug40/SmIFGBPBnF2Snddi3Q21dnJljI4YJOEeGWCEFYGuNJTI8zH3m/wK1beCYLQRu9avuVu8yNzqK1r/VmrtDYvPnIPc5QQjtZyh4AswPWnMLS28uAS+jkPTBAfX6pHDKRDVOcOGNq8F/TfIkx2LLcZz/Vf4gTpci7fAwOM0Ku3bGqjXYWHNn4BKSYs8eBYsQPoetAPkGa3tZrBOy+2w/kJskXOIr7IZ5K8tTxpso7B3tY69tMNjDbpTa88879PL85a1M46ReNbuOSmc9AZliUkvr4/2iGiX69KmgakJTiW2dzYdgTkbthGm3K5bxrDVnfYm27SrfNGP+FnbJXoSIu1PZO91DXsWH6eUQ681K0zdDq6j6B0XfUWKrx60F5jHhIs0iHs1yFqh3Rpr3dnIHJaI+WL1ot+43NIhxOmCnlPhX8upxx2D3MFKA56GBQ2Zi1QQLt0DWcOIRLk+O5z2Dw/5Gz37ytW3jUneOB123QNnQ8BHi0e6bK0PNcasp38Tn0FuOBDcehKrixWW6S5bTOPEBa7FthfZT26qL4cELz2td4drAv1al7bofqtmvcIacvwkvkQRv9m2PoX1eg43w0vYzDOzOCS4eZBxHZcumgKYa4rWzwe0XE90XOOusbXPGT/5Yc55bXGIicBN+tQ+ZfiMQF5UnvqQXRpPyijW2hqMm3LyWGNFjWHdxhS4ZSN01ufDxikIUeeAY9rhMVMYGprgHAA456fWUXgoAxiYS9SarKPwYDBhigfB26NxInnHgXs+EEvt1/rK5sE/zyEG6vIBiqL9rbEvHL44JHiz6NtfC0H9P9UInvcjgT9umTcphx6FLwQjD/EBdtjsy56PPg/hB6CHzk9C7Ck88HbodpTfLrEMRH9uxGv86IUnEIzNUEf6c6PveOf+CaNujfCiShsck9YDZWUGaZUE56Vyu0rePJrjTYNZuc2b4kl0e4z0uvuwI89dIINjvwv35vhO9nmaiZ2UcUQyTfAtaQb/3R52VHYXmJodczXDPkAU7cdrsSHOrppm9S9GGaM7lNi559B3BDl39JWJSHlXX1g6LNgw0gbapsL9LzBMyiY/sI++8nH9+TDEC5uve25Du+ew7eZeLVXm/uzHePdmXFI3U2Kbrvb30bOvCu8b7f5hHKGsUfkGSsqYQ+nY5zruM5F94w4Oi31c3jG5JS/gYw13Gu8lBWVBkR+EMIbN++Ml6v3UcQ194cPRGj25e+6LZUbaEaQHGd88M1hx5KILQ6Hr1uSXZE0nnfV0aM7ZDHQjwU/hwCgHLQ4c120tSb9J4H6+ACEBaEQPxjokjIMmZXnAYPaRvwLrSXsDTBhZFxObBNek86HIuWgD11JDINPuXei6QUcM4uCvOGuGn+cRPg1UXsGprX3r0E++ojBPFbku+CVUpWVZRyzAXFc4u86upGOdo2H4llZjB7FvBK45xhsoJjWXjIMB6Uti82b91Cq1Lwo2iDzegKjnjviExJ7+LTzG7fq/la6DOwbSvNscz60w2M516x4rje2PcbaSi71JyMnNGFtqjFPkXDMf0rVuCrQ6f1XSbNzXq6Qe9Rc5TxdyV/ttPU2m3xyXWjLGNUo6ozTfU+p9S/0pcHszrDWsof3Xog3hLM5JIms9s/nmgu+WpQ1T+gVVW9cN4LqICk8xp33tQ9odi24X04+6iZW8V9n6fMjXbURPgLObEly204sfdcq/zcFopyCyRQlY81eUvDgrH8nXFY5/2kIRqJfD9Tu0Qobvh1bwt67fOTlHYQ6vIeqNhkLaRiVt9UmXeEsMJqf6YYCrXfoFLPE8VV+DgaiixV/qCMZzBST0AaEiiFDhA+8CHizQ2J9jw2R8aL1xYkOsygcPsPalQe4OSBcE12hJBA/rgDi4b+djmqteitKHXx8QGnwQdu5xNRxWXuwdlcYClP5WlmckagoekAAywtWHe3iev9EVfutawt9A+4JRXxB8Ceior4JfWPPb5Fiho14wAMcyxarxah7/UqjW7exFPD0+xoeHRz4EdfkhaB/TD75z0ZNol7Qwd1U5pkHwohXLD0PWriGsQy3yEXoOYtEyVKPY1g0VB9q5T1BDBepszSY7xPE8iE3c7KTFOwfGSIw0n6lM5Fh3EdBuRjDGmH52XfABvyLu/NkRp7sX3Hh2EdRyI6yPHLvfAdZjrfXE7eOIuMO2w7Yi7vzJue1iPqfr83uZZ1Sck/wlDXQ343KM+IIf13qsFqd9kaIp3i4oekZ80c/l8cXFuYgv+LknftqSI88HdG4Mc2SO23/+JQ36O+SCsxF063ThhJj+ns8xj8xOly+Xfsh5ZZN95SO5H3Syz6bpngthf+1AJPhGxJ5c8q+C1A2lY68O9uq6v3q/0S/BjcK+yD5bSA8qX9LPvtDmHNqUvC9oU6h4ZAzC+wWhMoa8e53+jSqzPwM/+XZf1e6UN55+jbb7WlIK8L7R4L1OWEsCpxqTRBmk5HJEzD1JWUX2K5vH9IHLGCu6OAd7/dqLuMSnZdwNxd+mrMVrfWnKVBKu8Y5BzHOB4Uhy+2mKrRQRa6VkLfpi9m7TrsVKOnkolyW05AyzHMY6FjgXZ+aLAPulE5SMgKYsczIQu2sY2/FfREYo83GAM44wRs2Ank6uEeNP66R97On5TdXg/1q/167EiB4z5tKqGjoYAaERLs9tnTN8Mu/b1FpwvbuZSyfXYc4BuRyLfUGXVhIcOP9Ra2+OOq+BXL8E8pHBJr+Wv8WTpPoU8twIfSaQ8jdtjq0lZFh53hjyOW1Gd9HCqC5hCmLCiV3XEenlEaxsJlN20bgZ+hjiGtTfgmV132L9fWyWMchdylHq+kblNQ7JeZKyGJN8t8O1CUp5Hs5TO4xbce79nST5tGHBFbtlCnPVKY2v/CkucK4yqQu/oYZ1Rlj4dior9/1BPfNVfyFbW1BNNfepsdXfqKEYYh0E+g3vBIoW6ArV7Yrq32JmwPkXObf0bfa/JTK2J2KCN9h2jt+lFJS1sBi8IZ7Gan11PihkCg409qqSGxkhVs1XAS7Bee3IrIGpzg1zt7RUSGz6QL3OG/IaVy7Q0S8JedHlpXHkBUO88kB04MHomCjhC8eRL0LilQekV/hXXh54J8kXi/rCEPkC4kef1k9KeH9TLHzA78nb81JCqvA/VRADY8oHdxyU+9vuAp//zhD+O2DlO0Yq34CYhrNKQe/Lms4dL46XQcmxwZclWby6IFdF8OP6ELB3tMIaWvCW4y6VJE369Qcj3Qqzmf92GFmv/wFgKLs78FuMOM/DVJNrOvsk3tmZEV/3wyW53j+5bOu98iTqNnewL96Ok1A3dUes1nXJI/qmrY2pBc2cTEClk3Saf9dG3aIRqGLevAvkXztOfz3ti+rr4RgvhyFyH+Z+c2AP9j/rqntwN+3BUPZkZX4EYvtkP0bGOXXvVdagzv80zH7ybLrHhkIe4J6sbqAuQWl82I8F1DHbwDuXAjbvJdqrTzrFGJkHX14bZluMKl/mj0kMMfkjiorglxElPygZt9WEK1EjUeNihzBtoLjP9dCtdtQzMi/W2zCUGsN+jVNzzf7qBb6QMP9oDFC4n60RyN6DcVuesZAb+KzQ6q66mK+JYkyWyUj+hsJo1mjyL6LkJzT3lJjnq/a7lG1iUnyrT7cFVENnGcP2XFS588ozhTFYr1WmHXISrvNgkvPsXIu1LnlyOXdr+AxHmKx5YM5Sh2Cc+ALvuRntg+j22O6RdsxmwEeO3/HVX0ZNtVFMq9WYONA4Ica4EQWPNaxjRt0I6BJTfrJ1nI5dP3lzJ0W/pd3q3xeLHMdWv8hwXZq5SPnWEHboG9KR/lv2p7prdSjPeCeHlN+aA1/tWXmctzzWsTNhzlWVeMTQdi0uOlymY+VOx5F9LFqbrFp3Q5vOGoRKq6igp4GAHVl5FXRoik+BmLXBca4fxnOH6K12Gsf+JXvl13DJ/otklJxz2OgdQXJ+LPDEx1C5SSp3cplL2VmWne90yOR5uJLAgm+EZleifFPxjmhr0F0aRbDPcSHFjDafi9HbnP7eyBo8JxtMOe6N+3bWO7XU8JZHXrDY5FgwhM1yG3XDcVNuWMsxr+1kXTSbRqvRdNT2e4EULef3pM7JNeRFTx3rdtV2NrLaqJs5Mu0364gz8m6fE+gDwRkm39xUptjGF8YM9NeBg83ygD5blNx71jLDuabOZdy0pxgZMjf0thAi2nUa/Kx9k9dvgvGDSaZbWXhcsjWZVL+CbkRjPZC8zu3Xh5vCA3aFD+C+ZBx5GfC3ZNIBfsiPQgMvHT7ERfhy4YcgIe9Lw5EH4sMZgpeHjvjV50hB5hC83wRhU2cdB86b8kI+/4HozX/yxfTsKByS8wN7vWmkVgp2jD3yh+RJu/djpN35YaTGWzGdlPMgSrqghu4MMdca3+Rnl1E6jgLy73b3DIycyAWx2Zu8hk6Bed0LWG5eb+/h7oK+sUNdI+dBT8f17ftM0Hnaby95I823Stbm5jxeTZ763DtYP4h2XOf7RMS+CziA3LVT2AR7bCG538r7EciP8C9smK/i0PNxaMGBj/NHHASEjygFxPIiTWz32ESwF9uHtmcZ5fq5P8s31H5hjwYY2O/5aFTYowfQU2ehaMJhQz6YOlbGSfzUIaNhFYnUo1toN11TBSpQTo3w6WO32qMnWOWjXmcox9kKmX0cxwvwBX8NnxEGxiXNEMSWzvGNBZQ1FBjNzPklwH2uO0MbDMac6mAbkc17NUO5iabD6mBosRLNrHLhfDh+8zdopG4GTKuhjnmaZwyrT5nO3WXa1lOeE0ZXYxAU/3Vzr2z95DHJvAhh8YwtEKrXNmPTT4q9dakreXUF9SHkWqvdyuRf5iHGjSWhiY0AABAASURBVLhlXsNtTTgvwpjOE6bYxR1wPqLm1hnUXJEx6G6auibIMdGRep0WPJp+RL60dv1E5tH+DBjrI+r4EbzR/PCTdnWa2Jxk3nC4U2Udp7g1hOcj54KTK+95mcEcrf8i7DSH/Ut5nNcKI28tFrk6e4veeKeoVstxqy+cowqjGK1Q85iYzh8KfSDB4zSaSHASFFVwOqpPmeOd9wPdFtX5+xytuc69NU15qfM0m687HQcxr7ETI2M5nhQTo85TTPOwmQlVacZhzdOdWkcWk0kn0RcTatlkXwJ1+TC/9P/1uXoS4mwRXZO3TV663oDms3YyJVy/J5LfoOsSWYOUbTywWaqb/aW7rZtNg3rthH7rGPZvRfP7V6TvjXE9zWv+kt92/G4gwAUC1mvpJp4E63xzbIT6uz7dqBpKnvXIIya3UQxpLAO8qZFW/RAmDx3ZdzJ3iXzgc+MYm4waa+tCx4JcvRjZHIX8GgWHFlt+xMfxIK6NUJWZjvQLrD4jtD5E1Id0ZTz3Uj/pMaIlrx0jSl77nCuU2sr7AuBv2PrS8RGIDzvUIH+AimPmqXLthD4H9NIKfPvgN9uA2AdBf4AKayMMHnX0O7hdBMc9e2wswH4Hok5gtJ8dTD7AQLMxD7Rk5wMC2tz9LgwJshaCn1JEwYDOsEvFfQfH2nDJ80tiXorzP1D2BUNywb2FyPvlPYG95u6xDxbO7k7EOz+71LNgk7bDW+P8Frqap63dW2j1uO94S9y1zX3RV9arKXFfTqD2QdZzXFFYHxpG3cfY6+vcR/74PJEvM2y4voT6gQWWvTbiwAcX/9KHbz/xwkeYV/DMxyDxipFy99d6Xws+HkV+BELFR3j67JPurxdB9iH2ue/XZ5zqK39mry1DSDmfmJLaR+6Y3b/pTrGCrBV1/BjRUs8aTls6tNlu5mGqT8ec4bRq5hGKpNUu0q7x6/vXXCMJneMGxyeaT6MZl4rqufOcrWJbV8ZBlvyd1OCgEF/Abhoh5775A7tbsfadg8BQLueDbDCOVzgHudaQSZXNyJw4Tq3OS2F+a4acc9hbaA2B8UnMKr98NJ9jdvwJarTeMxBTfa55UtT68Uze2DDYyHmdzWCry2texQaLPSmZsxrL+TF3UuKZ8ya0cNCcK3Kt/db1uka1cSzKMeW5sZANLouplFAwgU5SoE1i/32YI2rUq8babFHSw0y340t8amWbHIzd+WhYF13XyVrybfh1/lwEF8Jey618jXRlDMZZx5VP3ZWDMXLSJ72zqY9Yyyf1BaJlQ1Ub83uhZmjnb8lrvqaTqpGeQruGGuXUYulz+WrilFShjpW7cExr5I3C3tN0a+CedeJaNW4sJ4rfbde5Wm9C13gX7LfA1fjM0HRdfIs0SwyuDhfZZbhmFmDqQkpoT0l3t7Wfm+Z7Aer8BzfT9yz/tfTOwxrn1aOtbT3t52ZfKXF+IzPcHkife5CRGUusNgT9Uz4dvGFN7GWC/+zDhaA9olp6MrLTWkXv2pqvJfTVvvAAMIVHNlKPMRMlco0V5sIXCe19gPFBQ9R4+nZY1H0MBh/7yPG3T+r8zZhUGMsXjYrCi0nhYw5A6X9eIPKjDv4HPhTJtxcUX1JeeCNRdkRf/9ooeI0Irt8uqQ/uhKIA2sRY3Z7uDvDOxDEYaZLNQbu1ZpdaEiWth51/WpRs5EtY3PGzI/mtuCPsYloHsPTv5a74Ow+76BjvgqB/G+LLfpiruBVfluE38doxT7cj8ievP7hbKGa07mbssLy37Qz/jlONq6Goxpv6uYxyz/hGtGb4n3H0Q7TzJy6OaNpznM/UO8WANl2T7n8l99nlww99jHM/hLJt5kcd91f/Uy730YqoH4TYK3Nf7SPtcn/lXFVa8mPQkY9IomenrfLF1nuCuSpK3leUEYK9ue7R1q9MeB+QDsQUpM8c6Y8TjSyTH/eBwnVUpGAUjGmc0ZGvomBX9fTZP0ZtsDdukxtbqCvYixHBiC2E25YzexlFe+ImnexzHPDmaCjkLAQTTSYd13bo0/cL6IhPYopHd1N3sU6E98Q3Xvrhm7Xir2zMHB3rS3BOkBtXHUmZ++C+fx240zgfxB0BnZubua9jiZlxOS8hiH7d56TOgjEoDGQQnLARWtFsa56wduOvgWzcQJ/CfFT4zERIIpKHlnyJvCbe5bH3PAhcznw8B8YXPp9p4zmpYy+Z0w9PtR/UBEiqndCfFGln/xTqLmFkbW9iXjI6lZ0Gv6mPUbkVJMR0GQwdfLNO2JyXE5q2uN3TMh4OpxQRjT2DHBl3oqd2rY61zVt8O6+GI0FtdFocKV1CeL7lqonHzI1IGwwQ0YFRnmuZdXsbxfW7N2s7STKJar2LzpG2nmPb6ienZnCBcpZW0vftV8ZfyJpRbNw7bt6RiN/yx/Ge4p38dTMsbCCTI4Rr62xD2siIiRnLLb4K6Uys07Y96afar+hb9EX3c0WhuIacDPq7Dud7gDludZLgHddbwKQ2y/leqBm++3Fd/lkyF9M0MXX9xbT+tpbrGPJr7VvzeE1X/T2BlTu1q9KImBj1E3sz0WeBDxfVdZHVfl1blT89rm1nnjnzYSDB3KWcSam01Ac1+9hBst+oGykuthnmTF8kuOQS94bk+ZCmL0Y+ZKQeXmosHy7ygQrfyvvgOMwfe/zPDV79Tw9wOIDk6ftycuBtRf0MEvnCoe6IregnmrHRzw9J1DCSEzUct7eJ2XVD+NxWhcv5zT6HHbjUlAs9pNrI572TjrJbgOn9jYL969Ol8Bpina9Kvs3RuG1c70XU9ha8F+eS3vm9B5di/C5kDGJ3B5z7W+b0a2ycl3tq0lafW7DUxaBxWPox//tVxvsWiN/tT8cz3Z3gOneuckhd5Fy5FsIf+mEHWucNRjl7nkTUPTrYnwsv6QMfcAY+ppQKDNj5YuweCSP4FD7ztV9iz8eW+nLvPivcV9mGawxy9X6oMVby7OXyJ0DFztsl3I9HxjVSuyjQgn0hl3S0X4L4Qc1ioAbuGMhoKRuxz3sJEaXZVyYwmvvwiK63nDLqgmo6klvfcuIx97HDhPnC4BKPWP81KJETEHlP9X44Ipj13INSRgLn1bFwsrAoX4HAt4JyalvXimTOfyNPeVP9xKVDqzlgrLmNieFUu3XcZnOJTnaQbJjUuPTe5TEw30Ws/GHnVjh5F+0vxcJrFOjqGKex06dlnaiztf/kKzvTQd+JTdJ8knJQn4C3Jo2yD3MTxc+69G246odBXWesK/2m6mGTk5I2n6PrucROwXrdrPgCfwbthcFWsMZrKJyPEZ+7QOxr8e6R58DJ3RpT5KWXSBl50uYr6bWaIieQTC2+LPy6jrf4i3GJMdcM32zMdS1Wzj15tcUlx3/N9qocR0LMqd/iMf2qZmyuxGwmtP51wFy51Wgl3grsOZaVQbIs66QZvAYuuaFN0m9Llmxz3B0XxC7+OT85KaTeUDpO1GWU88WC/1utbUJfSvPETAkorXaTmYRJymYjaxva19PIteCF8hbUZRnTwXVUZZ7wjjN8HYF2wRTg/zKS88WYL1PPLedh0kPmVs/vomv+zcBlskaTfyva8jXqeSycz8sI966LwEXXCawZHpZjhRF+nIouqAv9M6D3QfsSXIsjSYxxSV/wVSdtevMgnpu6QgyhjYoqC649wIYxzOinf3Cz8FBf2DNAH1EENn6wEYf+GIf+NfFyOMbz4RX4D5YCdK+HPl75EPTSgK99cfpBiNDkivxPFNZ14UJ+Kp6EO6nFg90EhgUXOY7kmWOp+olN/XJAWttGNCK7Bca+DwReMv1mnOPfkVpkvV+Z2XiE+8oo77vP9Zrsd4JdTuDtxaT97eaR4eO3+RlJIyA171t1YrSjuO+NWkj8rn52d1ajfU4l+/tORPb4CASlH9lvQZE1FroDrXlu3ObcY8Vh+kf55f2QMxBnJN64pvIT2C1zL/XjT/vLyuar/wwSznxh721Abg7jiEKpqE7ufQixCz4CRbfPjzzm8B4i3Twv6kkAx1VR8rksYxMDlRZwtVWbiSeNe3LtdSs7FMxBk+vD8LNrvTL51IYNlnZvBLWRZQQBsjYO+UsSbkaVVk1Rr+zGyLMZ8TbzQ4zany2+niFH1keNthq/cI9EoYAMPldA6BUQ6Ox9X5jzDKS0Pm70IXKOkVmpfdibmz65FiYPeTF1N2Qtt6aNMmdkK9mtuvqKlehN9jz+dXPjCi0cD5Mim3AtN6TgKw/Gvwd5nr4y59e4z7XKrALZ/RZYhTxjvUo2OeycWUVeR+4f7Rxqsubtb+AJVbCKV/0LsRo0qGC7yMui0Sq982iuG9Hy3EZL1nZ6+ZgqUghHIOfDtZTXBSL7s/7SULC5JK5Th7IFyIBpiTATZuetw206biTnhjX9ufy3lLRx3kKDG2+5C187kno+rK1GmjmZhqr6zseWTGoqHz8WWGeDWlHXlNy/OhzzPwt17k6zV6nHc823nPfz6OZc4cSgrYFbqZEyBAf2tdz8NlSDCTku7KZuJfSXXOfXpg/U/qaxPRRpq2PmkAHKCEPuyZ99z1wjT8SVYrRubFv5UA1VXDgs6LjpdERASNN/0UWVIzBn1sYbhH/FkzxFDXwlkvf/oDH4m+ZEzC8IvpQ4ngWF3xYHexIwH7G9Ko1POMY0oCtQFOpFZeFO2gV5e2ibhspv9CMx/ZcY0X7MtwEKx34JqGhGvBWY07K8PND55u1SLUuSNg+L5PfNWe/vCc7WpRm+JtN+x/V3DzCP7/3jes6LeFqH1+e44zoBPPfsuuAjxvfDbzHu+M4/ziPTxJxFYh+xzFlMP8xlzIjU6xObnyop7Js9cvdW/4oy/7KSj+x+PO/ZGNl2c990Hy1MYCHuAHXvVNbjq4227sfKFuxzP7afex624xqsDXWkYd+NDYyftthI7cNyz6h7fPoRS/lIPQ32C/I5JotwBIjmVviYJAIafFSaFROjf2TMyHyjcqdrgv0GVdrn2OnkOBE0mnKKkea9FV3WDqVlZdK01/8UKJvOmu5BrbFjDFuQAtkytmpX++ruAXdMzhtHxsjxYlymMsv2L1Odwhafoc3jb3zqNFpBXYtxC3U8fpxbI/0yeB3n2OK3CujrdwumMEm0T2Y62B9JVugnODA1PFvUdUu3ZZwoibHPCZJyfcUGU73Eq7Hf7hsC07OWa4jka6oRoqxD3vjSjHFSlvIdChHf8Gdkci7hy1KcFv1e3yxtBqT2J9gVU3cmyr4MkRM9+UpqTLkTnHS1cw87RQbUlsBNlzIdrqFNiX6XsIrVYkqvhXtLrt/3Q7DXFABlHK7rVgtdRhEJNqdJrG1BBjBg2aFa89gjn4zPiNOWyTDLi/nM4jsJdnnRxfUfK7sH1yO9oXljZi54eTLS42pdKNjkditsN72qrzIS0I0bMKYR9lNb3wCSn+TfhxTCCldIw8CCazzqbD6iTODhS498MMCS5TgtSjhWaMovUDfq9CPemtJ9s61tvzleHWs+AAAQAElEQVRPQBqjWMb7Pfo5wCuBFad+dUiZh1NkpZHXtPPZoOup6S39DLcyXLGG3MBNMU4d5r6ma+/GI5eFXPRFR0uthxwPAq/FxBzftUUEdOv1NfIUb7/djLFgLRoJYMuRVureR5+WesdSgZqWeaFL88I12oIsZTE47a40zadEj5X1FagP0z5EJ7CWUj711OvNfrUpvIAAbQCXEnEif2td6y/Zb7bGd/zS4NrEpRawZbJ36bBDKOqII1/Q7Ivwx6TSNZRdQTtvI2O+BVmsgxT4rNO08yJdy+/mGRztZKfdRtlpsBX9u/edZuBLpnpej3fUlGuRdXorPVl+VzKdVn/av+L2hWLHXdFxbd6GeHOlXyrktrg74jbEl/zw7BQTuimW/Z0y4+0jdhP8zhEdfRD+NArvi7B7qnueH3EOfR/P/SH8K8tXPwQdXuP1UOIA/Ch0RK+dH97FgY330B+j74c4AukWJdb/l7G6Nwf7shjyL0CNkzFZX03vFjYQu+7Nkffpwp5s3z0sgb3rbCKyjAhbBKmn53pVMfeV5SetUMw9A4q9+RowIR9CmQn21vpJjF0AtVFjobDHqIkPR7OGBDrrgODjEUx6OO6tBcQK9idgoO+9wO2sZYwpb9bVeCxTx/pwXdwCXBh3OYeKN0DKemmRy7XZ4HP6JbesC8Ut1FiGxXzbFE7YabSCcedu1B9rXKNKOT/JTIFwGtdgAM5pWyvGFUMEcyScK+kC9afIFF96WErLOaakXItk3lKLREIlrMdyXzbNb0VGLqzrCeQcyS1SNR0yHHL3ovsxBfnO5PQ83do/K4vBMtS6Js6UwfnYYjbBj+mLGbPiNmbHWs1FEZd/5prIs+bHTHjZ500pcdL1RrrO+TZPQNo6t9fd+nyo02QNa1nbrHntr8FLKnVjTmCyeSj0RXY4qC9QW6W6duSttE7+Nb6d12pv3JFAIzf1BLk2/sg3/Y0exyvNujagnPIGrKHdmHOScX6LtrSYMe7tmGq9WJBvU659xOdNxa2I5cLR5TzYqp64jWcQby/EFqedM5Licxb8REw3TTw4v86nc5w8yrdo7hrYnDbTGu8UysVbMf8VdKfjte+4GuxfQtNLt3olDVXjPOT8vnvS8VvbnE36ok8zwiOpVjDe/Dzn5/AmGdwsT9HkEyXe7CtvZBLR5KYhFGhDwFdoMPtmLQSwwaf/RBU1KNfPINW3UGPJh3sfyrcwT0l9lfuwH/XaNDZBIRnO+Rb2RzaENfxMiilbBhczDTU8kuQLPKC7yHnjoV94wB94WehF9otlk79kTWP+9VDPSwiWvtAAX1IGBilG/KbIeC9NmbVmvkW84iwseLmM+Wcnh2NS+XuBb07UDTTPC/Gt8RSILzfjXta8K62j1Wzh7Imdoq8BQZyze4DLzc3Sbjb+jQ09Jffgi8pzAt7DFwW+1cnkkZdS5W71+23tdr9tupuzWVdDOq0nsW6DKa6HbtmTusg5r9dnh3wf/mWG+0Vho2n/GdjhwIegl0M8v0D5CPSSH4OOfAw68jEI8LHnlQ8/R+RH9s/DBP+S6MiHm+WjTomUsaCVHyad+6wfeHr22p5YFX5IEiXvK+7D7uMNhf0564RikUOzH9Td4B6oQr32pEXLsxkMbnkfQMC9YJgR+YVMr4oaE7756ACPJFuNmxmyn4eVPvvt0EXsxAUEPy2XzwN0rzeLv669qqlVnh6vmt+tuDZsz8c13TV5S65+jSa/izLfvh415Dlg5e8mxBs/NXdhfQDmvZ6b4ipYeWm16p6x2pfpeaPSXDe4FSIJ50i4ZhNnMYIaLgjfEZGCDDGjclecMG5r8IrFNxE7vjkQOeUlCQ7OjRentTRocx8IdJ/Dxlrvho1i1dnBfwlwu9xcpyuN+R1/PWf2GlZGX8R27PVdelp/MicHM1WR3AnsVuVNxxzDnT7V3OMtqDN0VszK1TVXUbgOsUQ3zlcFHUQ1ijw2qUvh2SFnLgeFqrCJVNCZmv1APtIfoQVIx+xzoJUbcPrVfWAHK8RKdI9sCBUBH/FIRNFBv6xlPlxHciwI8nQTeHlDV7ARvpRJG3LOWkc62UVnTS2GPApaUS6IOa7g3KWPuhtgnJwTYyY6ShFRKV+0/KAyJK3/WOGwyrfO/SZPLeOEVqP9M77FLl3OW83ludrH0O2R+VQmVfZIjY/IRMe+1/HKGvQDOf0cT+NbXyqqvNYc+HQTKj9Q68B0U0aNBT8ST0CQxfcBeXJOmIfvRR1zIX5DnWPHH9McrHllQpmovD7pzwSVhowZ87yYZ2Sy7oHXxRpnviVyExqlxIaQr1xAIDtH85vjEmDD2xfEnm3tXwI2tXnSFszxUMpDplZtSs5TV+tj7hxvT/x6nbFP9BN4aJpl8DTWODqYAfRAWl8MCr89Dl4SFr26CuRUQAqOHecYG7h1HWP2q9x6tM3cyO03KKe8/IufpAjy362g4xh6RlVzDmnT4uaeRCz7EKwi65A/xW4WdMzU3Kk3XvI1iez3QIt/kZLQB9kz5IguetwkdGVUQzlRex6djy+Bvl+Ce3J9SfzfxocTlefke9JgTd4ATucOuJhd/yN13Yp488egYdg3rf4nKd8cC9PhPN8CTDl37C8sj81/Xkq/nqPgLFW0fs2NT864Eboag2eFh4eHeHj4EA9PT9E9AJ4rC88rbIvsySUOfNg5Hir131p74cOQVBzg1R8mfeX7OOLTeD8EHdlge2RrKBMp436gXUKej0JH4D6+3q/so5723y7H6dhGxjVyP/K+Z78UjsD+2r/2uVeg06ZhIFfTSX0ZTZAh1zuGM8U35xWKmvtaqbBD2tpUdrDvAZM72nYsheeJt5GhLeUUKE5F9hHXZudWpMeFcXI+VF0KozyxUjrvV5HGF3Jw3usucqsuA10+UC+nmXOJmrqsxVMKK2GuIzH306z1Ki1Y5rohEC3oZjx5kesGP+VCWQWelSFHmRDQ0Ow+1FJWjghopm35T+mUeqlV4wvIa4BqpAP0FMovggSWcIp5PROr1ZQ2HGh5nTf5+7QQxWHreRv0WFtOAQwyj77mLdQiZvGXMydL1e4SbNtb5O9wDIIpzvP3juWiPklFCHQeBeyqeS0ovXhumbRL8s0krmK9zTLHJDLfLTCH464xcaQWZefAAkPX29YEHxrauV0eS91l8sXAGyN7RVRwE+oaInom1ReOnmRHQkq1vx1+CFjjgQ8Dj9QsPkAf6D8l+qh0YBMc+A3GkFTfQP8WOuoE8cB4HrB9SNrj33BAd6DfoHzoHviQIRgvugJGIK3T0/FQwaBLhSdQ3YiNkE8wcUutHfkrzNGjS4rPKR2oaY2R/khNDWU+Dw/M01JjyVjBGJEZP0E/aRfXcrYaU99sjZU8/hOvXS8P1nzN2+X4Svp0NVfBd+oPUvwQsdl3YZ+lw4Vca608yxm7NW8ebRNMd/aJM6x46045vmlHkuXfRSFX2ndsbN8Ic56O+lvN8iuQ07lIbPhzey+wtCPums+x4OtYnWOGtTrfxFGHMO3wzXljXta2zsuIXYJ1k7Q81LkowTkTyxxpf4oaj7ERR90IXWOtL5nf2hZY/wJzmfNtZBwOwwnaGI03onOjy48Z5FV2ihF5wrGfgjkbxWY8EWM3ofkm7biugnVdWLslaX0ACvpBP5Ku111PfcKPL7wTBO8O+aLhw/9rH+H/clj7ioK/N4UOaizpFkfq0HYo+9V527MmsOdFxnEOjGWegyl/D20foKTm7YkltDWuvpjluqh7HAbrxtzt7Ds3UO2DXLCxwxExPV+8IvdGZXHHz8goPJe3omC/CU8NdT1w7k51G8Ov6zjOr4uweBtr82K7qP6VuZtrdw3N52x9/q7xN0f+vRh6httVstRUpYVrzbX6ncAcLhn/Rbk6UXk153DyUOdrHhEbmOto7qf10vNDU8feuH/oYu8HoCc+Aj19iP3TY+zglQU6wtT9HX/3yOP0j0T7j+2/snm/9scQ/tXQaz/w4WfIfsrQKT9I2WwPhY9Ia+CvrMYt7O+AEuu9rZCR/ZujNTQ4JuHqqTSwmCYE38JuS4rtGmJ+6v4ZPGOVFbZ9zIgVie31p0/gB8gxCoy3NuhSpq2wD9V2BdhsxpAZqVea4F4iLR6AtIFu1tX691Dn6gxXAjh3FR3PcLfB2J21XwLPEbEBIyH3yLgT6MZElZcS5J3Ajdi/yk1M8i+eBPwvn6+o5xU9LYyfdpZDXa7FkTqEtSFOe+3sa6tNg33PbV1vnH+M1nwb3Fq25lucSrke0j8yZ8amyHcpRWYNja58Wt2EbaUkbTX4zJi++LRr7iJVzzU9nOBI/xKMkXFbTUmL5czQxg9KWQtS7UkDFzdDH1FjuX9ch7G13cxn1hXsH8w9Wa3HKrWtKMtzMNvO/Ex8I8+yJ8O21bhBtiYnWGMvUJbl9pLCXFkzzXNLZx1X3gw5XnRSZfo1WJvyS1CXwPeuRm3pdyvV+FZb7MbJvlDUm0BJyzneUGLk+Ff+sBcbppEvNKzxelMk0hmvDHf2DGxLtZv6vlCkvTZX4ItMuyE2qo8vSaKnWm2Uicp35BKr+lgFPcPdAn3WUrjZRr4s1TpjVec+DthY64Iujky0/bSH78EA2mJhOEE6wDRR44huIM5QgtjURr8H+gzIrV1dRUc9FT02Pf6nGJTpx4eufoUBfohHxoL/TOW7VV5q0B/kHGYc9cjNZx+dOdboU6ed0FY0XjrBMa4w6Ee8NoYjHxb6CQvf8dJb0acvsaAFNL8mN94p0sa651zUNueceHSuj2PKg9/kkaNHx1dK8xR4wXPYPP8F21MMyNbQ/hSLnvjTGJqspz+sYozUJdaygZqWfsz1DGXNdyt5t1rz5/xAjoY8j+TvJ2Qe9K7pgY+I2hVo4QGmUj5yYjuYmzmG1KV9wg/0GwjHcxBrnxgxYYTeDAKMQh+pkF/BXD4wH8jrtbiGskMJ5oTzDG18D9+Xbro+Kh2JPXQP3EQAfCFHgznmuKXG67FJGEfQHwR+0rpemDPmcCBuQv0EfUvjiVmwaWgfb9On+8CH6Ueu20f2IMH1Qcyea+dA3nbtDMq41gvoE/hBD+R4we6lMAfwB2X24ZU9I39moj73EZ+YmF+ZpF8PQ4hfDsf4x+E1/k/SHv4Qv75UfH55jRd0R37b7ccthh2PjOGBF6d9V8/5yDkhfD44jKwW+wN5C0JalAh0GKHziauD3oI9MfYdL2k3osPeLDO6WP3nBx38hLTrgkULvk1r0azha2BNO8Yr2rV0E42lAmO8C3K8a3NvzLT/NvN5X5Q7x35vnSziHQXt8LsVwU/1ifz4Gasfq111Z9brhksj7sLs/f2Y3R3jdszxPX84F87TGojI6LHCvWU3wA+IBWSZ1OwEQwL76J72+eFn/9TFw9MD+BD7Hx6QP8TIR6ACho57AWD75AN9Acd44WPQCxvcKzhwwo7gFRx4qHgFB+S+DKYe29cy8MxzBAP+Ax/+B/iSVgmQBgAAEABJREFU96wBP6qlxDLtk7DI3ENHCt2A67aOvcNWaLvHOuiDSa+vQ0+U4NmhpA1s0nzZpVNjhdvy8qId2E9gGKm7RDO2dsTJX/ZixK2FXJHj8pca5hGLvqCvteDKCyVjoGZOBvdkJpnxFjCiFJCsV/1Innuh/ymMex3Ug8N1fdR5nmwgtO2Ob60Is23jGLvL8TCUmbZzlbYoHOM8t0RxKacMnfwMdbcC3+MZSq7BI+ctYzLvmHB+gmemmOtLmXlgWl0jtulTsG3+jVeXQJe0m+I59i1avJyDjOP6wC95aiAmbVPLW/0l3hQn8xPP+t/BiG3BRryVUH2eK2xvoc6TPlu41mNeS6njea2sahhvjN/sMgY+t1DniSneDNN9qGKpK2MT0PUnT3iatd+PkbE15DXidb8Cw08xZrkXFHSFzhqzAVWMDeXk/NJv9TabHC+jRcURx6k1vTSfs8hXc0TaNXv1BV3tb9dwlb8lM1bTX+cJT2rmlXFnLW9SBoApx6l1rCUR0AkUezoPI9anQDQ3XBh3t4HKTOUm7o3ODWPNt37KWFX2G5Q1pC+h1SnLPvbJ502zj5f+dYJ8z29UXuP1eIwDvzJ/EUMfL0IeHLnj6C+OxKhgY0NunoT8Cs220sLHAUAdr9yoj9AzWHMDev16ch0mXvuDema7hw4pD26Chc20n9HjU1HmjfeIrKKkfY19wnMGKB/9sAXbKtF5aQy4AcTER/IuejfWkYVUOIMjsN/klS62vXpBvqbTr6Q/m7i6md9z8xYd9HFCFwP6CuJe5ZsOyqr3Aav66I9syqO8p5ZL8GHsTbCS137LOCLnqOnM2/h3KTHbvFRqvV3Ga32uYC7AjlUQiZHxFcYgvPAGChHyyioW+zLZW8uWr/GabMCuoV/xTSYdnf8TXc1nrKnuAkXYC+qcaeOVNyhbYYAXR2JIr2KyW+uPyBLEzn2g9a9Qz9PIeN6CNg1Hxp3xiZdjIk8Pn/KJtz/kR9Q918uea3I7F+mPrdTae/zFkD7BdQ2QqWsw/kDunlp7KdC/x672g/WyTxyI0xd4sH44eyXnK7IDSB5nvr/w0hDsh8FvmqFpA2VwLys8T/xnaOJQ4jP4xMcd8Sv0l5cjH36O8Ymgvx4O8Y+XHkgP8Qsfez7xW+tnYNzXvief+9GQLwI7xrPvOl5qK1zvwc8IKCnXPNsfvcjrYCwdLxZdcEdH1lU/ZLtbkB41Q3cjj9n7jWC7GV2tiXHtbkJg/30RX/LTXXbyvFyC1rp8DYyxBrc/znV8FYy3nJvgo9074JzFnT85HyzWW+s1/I7DPdhjP88tufyrroagv4ZxMa/rCqfbx9/hcwfyug18bofjuARrvoa494f5uPVcDMQuTN7Ysc7AADyfiPOvDltN1pw8sfkNXuCCCcYctR/Y8XtwnFAeUPARyI8/Dz98iKc/fIyPf/05fvjrT/EB+vTnn+Lpjz/FA9j94UPEj49RsB8e2IMJ+0IC8QzdoJT4DJ7ZRz9BP/G89xl8ov/Ms+5n8MxH9k/gV/beX1+e4xMf38VnKfvzc6IPY/jXRy+M6YX9/XXCC3v6us92n/eKI3Z5P+K8e1/kNsJ9p0s4j0eGnDbaUdsB1A9W3KPYn3vB9dVfg3qB/ghNEPMAMjaUEnlmDWY5prxLfuMO+FYENt3q+fEh+9pUoHccsz22N/DVt8vcjT/it4w7uO8vGKj5PnTUSW1nfsobtnrX+sCctzxMe32WWMmqrqv30FVsTFhhXQVzXhLER5Exr1DPR42J7RSvnRtp0zXea6QwT4U5FyN82hT9HVeldGst6Be+Xm7pT64m9zyP2I3IpPYL/TOUGjvzYWtN9b0oci31ZOyVJ3g2SYoO+WYO7KNz7BWt7qjzjW6YbMxF2ivnEvu0nSiG2t8KzDmPsQDBKOaxE5w+x8mGDYX+2bzM9tP5P+lnTPxupaf1uw5Lrifiz3QaM8WlLnMGs/Z1GBniSKxLcNyBTlR9TPOyptSIjbaOo9a+6JW5FrLmaSz2lY+MpaHAb0Bdrd9spMqkIzkrXXK93+8u1H/qX23KST10rzQKzVqqn+Oqvh3n5hSB7AJyXur5XcbQndVqAWaLT6/P8euEXyaa/eNz6tSv8RmbdX/mtRfqob++fkr/Z/jX44EPPuIZ+hwvx1deel7ipYcHB/B6eA4h/3z8FPqJF/ylM4j/LJB/Xtkpe5nk+ryif6VvTPFCfPEMFfL+Fly8Us/z8BovwzFe+TD1DE3AezP/POlf0+aV2s7xmXynsI7LOMTLgfGv8AwvfED4/PLCi9xLVP4QPix89oHB/5OFkAcvPnDwwqf+eSVP3r7ALn0nmrx+CWIn7TkfB/Aaz0X0E638KzYvPOCscc4XfoPWg4myw1vfrTCH/w3+m6AOH5jq+MhFP/2o7VXYh74w7pa32jpOwbiwabq0KwdqJha7zUuiZx4qDtgeQea4SAu2gJyvgjHnAxf0dYUD/Abk0W4B+ZD50VEoPxJPfgaXuzfIAzuCdI0DV7PyAzEO+GUtjVo3fNUVHiKtd8ERnzWanbLG30qPjDOxjqmMft7s4fs1GIub3HV4c1/A3sZDXwDGMc0H4XjYK7wPlBxbnYcBvqJvdsxRm7PMR+76ABH4Rhx4TDCWOjdOqfYDG7J8s5UXPfFy3vng4wed537gYX4Cvxl+PsGrfW34IP3MfDyTLEHBz+ATD/yf+IgjfoX+wstD4vNr/P3zc+IfKyr/j8+H+D/gH59f4hdeLLT7B/b6/cpLh/jkfucaAJ5Ths3NILd+XsT3se86RsBgaB1guN6jQcdLZYekosMuwI7uDqmAxGJPD927fczubTsc7gHm8W4d61px2OHwe0MOYl3nxOc5gD+j4Q8KzlN8CXDHm+PSdgh2xPoqBEHuwpL/Vm6nIXXGjdhRz7eryqvqBHbDH7NIb4ce3xPXKrmW85r9u/JrAS/IfXlwytxb3X/ro+2UQQXYJQr7UkEhIFOz13xL7vkeg19iYfDQ5X8GtvvhIUT3w1OIvfTHD/GQ+Bj7H38AH6Kjv+eD0f7Hj9E9PURMGB666BPcg7qII2j3xlf2dOHe7vPCC/vtC88hz/l81sdnPgp95mPQM5B+Zr+v9JXnu57nwT7pZ+xnEON5RsmP9vUjBzzDynsSA3dfPzJm70fWcAprrDbUnH4d97z34T2uZ4xJyZOU6+a4gnOu3FoO3KCP2MlXynxhq57bHXdY8nN9rv2TvyTDL3Vv0uA+X2H8/oJtlcVN4235jHXkrthwgG9jkA7M4UAucYQmGHe+jPYR/C6bjxqlfpBocug4gaXC2epmjMRwzW8x6QvxQM/cDtiJHioKFBVxgmciQEd9g+MQrS+tPjW2/QbtBCE4Tx2oH+uGWNNL/GTboeM8jtiP8Ik13z1FIC9dF65P1ySPPZy/MiGS5nMiRVjLDOa7PwEmOe4NJXbtd3U+mg9C5/w0xml/YD5vwYhdMTaHoYH+MGGEjtiM1CO8J0kTqQuewW5Dwf4euMb8q25pIusgF9fxOAOG2ghNHWVaq4X1egIM6ljwv4Gvc3ESg4kfVvD8Dpy5nKtZHqy3CvORilZr3GWd8NHwQM3wyhPsz+gKaOduxHukXxFkA7gU7Os56IiBDLusA4tKrYH6V/2CTcNi0+ykFT12PX4LLaxBUfO0GNJqE+hPgNI1X/NQsGPgtxhjsV4g7zU1IaDBNSUd4Suww4+LjWq6q6DctOLGdODGU1FvWJV/9oMBN7DPJ3im/9wfeNnBrvHHl3gGn8GnGejhX8ABu0P/EpUeoPLPUMBHnPxIMvABqDzHS8/HH/By+MRN8SXxOn0csaZn+M9rvH6Oz6/Vzo8qry+fQxygL4fP8YL+Gbw2HJGB18QLH3xeyEn91PeyGvPzxH/iBvyJ+sVn82L3ecZnPtRUfCaX+ETeNT7TF8/QBHbPh1+o+RSf+GD2KX55/nv84/UXqDwU/h/Pv/CR7lP8+oyMD2t+XPuVefsFXfLI/pG6aveLPD4L/SWM0bDIiZe2n9C/DXNnLuyT39DnrG2WU0/a8gGuUmqfZZf45xxzq+99Wmt1HI672f+dMf/90y9R8XeoaH3m4BNzi80/pAllQNmEX6G/AOv+BzUnGGvSdV8ZdjXXksN+q6fRrEvbhlZj60O1bXby/yD+3yf5P15+iV8+M+bPv8SvK/wDfo2/f/47Y97W8n8Y59/J9ysxfn1h7sGnFX6Bb2j6pFx/TX4rTT/iXaKbGMYW1PSPHJdjA/j+Y4NfwrE3/IJti+MYGr+l+DAvvzQQ7xdy/SrkT7CudcnNeubDyaf8iFLn7Ff8PgPpgpeQdwzSBvuXkHo+4vwKPhO/4lN8prY1PtH/RG7x62z3Gs+8PJzilReL1/7IQ9UrH8J6bqQ9N5YS3DO4B3R85Om4R3Tx8PAQj08f4unpCVT+EdkDLzS7Trs99pE/O44Ckq3LY0SlHGl2dtJJdyvZ3Wr4FXb35rjX/itKu8vVunZM9F3gnFS/4EX5Nvz/7P2LluM4kqaLGkC5XH6LiLxUzfScmT0zZ61z3v+RZnpfVndXd1VmhIdfJArc328gKIhOySkP98jIzGDhpxnsBgMIgiTkGWXlYB6IJQStWoUIX1DLvx1eeQdOc6GuBk7BIuP0ZTBi2OjoePXyP69zeeQ8F5ieXObGru1ObuQ0B5oKeMwBZl40ZjuYv6TrZd6VOvGC3IDyV1eKbYyzfFjxsE+sf4KMpSmQLEPromNh1i2Z08uF/+dhy8ulrdjwWb27sasP7+0a3IDLDx9MstX1lS3BGTaL1YVvJHWsnb4pFI21N7HJ0EIF8ck/aDe8P66B3i0feae8B3fgs37kY9P+M9BzrTwvPvFsuGXtF+74EeCONf+OzaJ71vkHxelxR4x7ICqIF4rNI18SA1KfC9Q3gmbSjvtD2ELVT6f0tRUYYn3IrKGC88R9AN6uKBg+9GXHtSMtnk/Vhw82+iiU/yHgxlW2DNpOBdx3nXKroI+8Glu1S6O6BnOhDYpHfrApWMP7ZoVikW/uUx5Tzx2Z8uj6fBL5deR0CJ4fsUiLj29jnjAeCUgGvC3VibuhrnHZ0ntRQX0SxLe0KWDuz/xE2y8C7WxB28fLsUtO9YbKFJ+8H94fxSCZYzxqz9XnUckXP8nV7hbZDtH2+VIXFQy9qFB4KP3oQCJuV+LBb5HtQ7bmG8Wym4OcD+15vOy/fYZXHs/ZTOnlN4WW9qbwJAZ91xo6hS1zdMt4lDm8o8ZsA8w/yZ7EpO1JGYnKfgqouO/T3iZTSxxBcztvEjGWGFJYxzM/2Q5+iUm+g/n80wZUS+aKmWlCnmjTHDkvI48eNJRlye0yj67IibVxGGs7NvCKW8sKL7nmvNYG0YzEvT2GVbJ9Pued29/2/cvXLVpHfeC5Zh1IwCnXUbSGxmZXN56N+2AI8ea8XSRLPWpesm1M3Fz7aJHV8IvHk7gNiYElFoPkMuw2AtJ11x8b8BAAABAASURBVJqw6dYmtN0D9MFE0WABb1m2Qbfl9/hNxDa2/MqSHFusBA2Sx/d2GCz1Ab4FRS5e0E5oQt71EC8YddFETGELle8GKqzRr8l9ByOj5Hm06LbYtY60Gx+vt0M94e/ox1bjqXqHf4cuw6qFh4yQa2w16VvsxGsMM21pv6WV5HQD12Kz8TFCjq8m4xr5RnKwdr4l9xafZJsERbZOa5dJLy6jzTJsXC4qyL5gr56yfdHVNEknKKZoRktO08BuLzb1Ot4B/gGfAbwYPVI/BtmusVH/xDsUW/ki1/jIf02eTpEVe9FHtSEwfo/g4UTIp8YDG4vCPVQQPwl+UnrYru0R3HMvZaxNsjEUZw+8JKru/4klvg/cgw9OW3PqseGh6nPBZB7keVQ+dzz6OHfQu2Ez9YGNkGeAbWlfvvfUB2hz1rEmzpqN2Yzh5Zi27nvc4SfohVn6O+QDhS9tjKnbMJ47ek9b9yY7xZuLB9q/p52MFv99rJljmqMDmJ8b5qnAnc7DqAUJCeC+1zrd8RDQP3JqfNQEPmr0y3XDhs85v2SfO72wFR8uS9VFl8v8b2PEM2tiw0cwCym/dPK+4A8Gp5wikKZA1YiFYNCA4hRgfnohiXgC1MBpOdEbOkYT9nsGl0Nd/zKMBiBQD4zNDtE3FbN8Lk9K8VTgQNs2E6fMD9lqfpARfbGjMNJ4DkE29jrHS0Kp/ZPwOqm+epSOiAWwuSQI4PUSJpfABQmaF3bqkUc3j1XDdQcLM80HBxs62hCPoqyjDViwlp6zZp4B0fPLc1v1m0XnbAZdAG0cXVyv7OLyEt3KzlZLW/RoLhcWVxlal7U+06D/W0TdwnhfzGh559CHpd73NvBroGexngV6vuRn1SPPm4L87Llv7/kxFrBRdF8h/7hwj/09Pxzc8zzEj42luwraZHqK/gcPfnjQjw/S64eIGtqw+sSPIU71o0yPj04/meukn8BnZJ+J7SCXXdwHu2NT7M6f4Q/kvMNnnrnC8Jymrg01r/Mc1fhMYS0d73D+nncCfeT5W+KtiVHgsok4a8mwK++Dj+7fPnmuP/TyopdfgefY64ts3SaTrZB9eefDpvxVWJYdaifR/nw88o7xIBD/eNz99nx+ym8A+gP8I+O0RleQP7iTqd4y3ws22NQodvOpsfee8vsRSwTDaANoZ9vD22NtGXQ1L79jIMf8nWa0cwLw2+sHuXgeA61ikU/ZXNV37x7QTeedfPNEtpgQtYo36s+ghykbjfJzIPP4+OhaOF9kezQxtj1obRiT2oYY6iMiSyzBHh+ZbIVSdz1ytaU2Bd0De2D89NeFmq81Nj632uF+0T3jwF7z7gH9I4Fdxhwv/AP8AzbSC4+ycyRiFShu5j0n7GVX8iq8qPSiGYmxGY8/MvURJMZr13fkxC1zI8ehTWSPA9iHgF9XkI5uDc8RPUMKSuwpSvPGpTBb3fDQuprGBbox3B6506uVnd9keP2aOAN4IIrvH4oXlyt/OK54eOrXFuGch2PBGfzZZTSnFwtb9jiDnp0v7ewiYwldXKx4wK7sTA9Zr2ddtsm+7ofv8px6AfXznhc9g28qRGI5kAXaFAyZ4RegAXnsUfs5j36BzwJ9Qe7Dkr70uCJPAVvlmvXkR/zML+2cvi2xEc5EsVWfZV+Q21laTc9oW/oFsRx9Hg1y2SnHffnCJNtHRAbOwHmPgZf9Er2o0OuL3ZjK7ww7p9hC7QgitjYJpukBP/2C1y0tv0zxoqa6XrA6eNGCIjfkaRFNEO8odWjn7Sysa3KbqosXEjKvn+X2FEO/AHaLXD/GJ2yE/Cua9TcredCML4jQ9iiS+8hmGxIPHCHH0Z+ha/HWi6Pf6MTJssQmgbHxZ+Z+yLfBLAHF2CFZ4RVHMUS/BvSSu+6SnQK9HBfIv/A72tLvp1izqJeFc8MIyn4NdaDbGHk4bRmv5DEe0c+BfH3RJcZu3BSD8TeBMUanh53sdD20qSuqetLcAz4f+Vjw/0xhuWSN435jjWtYM/WfLCygGResk+d2dn1uSz5A9Mv0il+nV++u7Fy/YF+/s+t3wo1dXt/YlePKLrUGs/lztjxj7WisYU4zHcjQ+IXBs3O+PvGsIfNa8hvwJOGb+TOp6dGmD8S5oEuE5qXRvi2Q11sXfXAPnX7rxt46fnmDnEG93+QjegyYDCXACZDZJWJ5CjB/+0JCgXukwL6VQ9fNV5vEepTBHfk0O/IfC+vrUvO1nZaDEBszBxqPM6pL1iNAG9blCBa8O5wNODdtBq1Ye4VL1l4H6++FcH1h5z20Pp+zTp+VtZv1XZtCjShYgMI3bDgJvpG/oOcgPyP0LEn2yA8sO7S25nlV8Fh0/EikH4pqPGzYONg82O0Id5s7+/w4BnaPwp19vC+4hc/49fOO/vr5oxX88qnn728HmdvKvkA6xRzqxKf9T8j01+z6y3f99bP+Avvj/WfaBPqr6/tPdvv4yST3vzJnE+kjuD0CbTRpI+ozm0wP7aOtT8ADm2oPbFIJ9UbauF50t7ShtkrOv5Kv+nEI0t/Sr+I/RX3zbfPZ7jb39rnHr4yJfDVWT/HZPhFzB8ZLYzYTGnuNrfyV21x8erznutA2uX16Bh9lS46foZ+x3eHebj/30F/AOT7bLRuKwmfoHTIHY11vYk7xn7HVNbmF3uGr+uCLTHWhljmPbqC393Yn1LKel6/m1S3z7/OpYF755meh9OfzHj7bOOaTcVWbjOPtJBhHjS86/8t3Yt8egWw+yZbr8RGUmB8lE5Bpbn96YD7RbuY/W011L9ZwnXwLPAbzhDw+gc+e372N6SfkPu8Zm3vu14f0aBkbaA/Jtdm6h5ZN8A0bno9s2mwmIDkg3uMUiPn4BPfEwWck11oi23X/V/ceTzx2LoMXFR7htZbc0S/1VfQouM/v9M/N4Of91+ZUhTV9fqQ+QOs/9Xs2xG/ZPD8FPP2Mx5vxoXBl1x+mcYX8GK5/vMGXD4wPPahfgSK/Rv6O+hg3yG5+vLIrxwX0wm5+vCDWynH5YWX+IOVhevluZSvqqw+XtuLjRh85l9DLmxsTrm6g74HbXpnr4K8mcE2sqx6X0B3kd4HvRW6XvFf0fQnOiaOPKtEL6o53l9jucEX9ipyu8LsiT43BDlf074r+Xdk7+ltDY5Bxgx78fGPv//re3v/8o30Aou9/Vh38+B6bjHfICm7wqfEOO+EGG2Gw8zGX/w92LV1v966nN9AxFMfx8w/kRA74Dfm4TPKnUJuKdU2b18QtuIG/8jG6sScU25tJKOf3do3vGO9+em/vfvrBPjjeO33/l1x//5ef7IN46A/gA5DuPT7vsd9R8v8LcbB9R5+U+7u//mCZZ6zgr7kmGssb9A5sb2oQ75q419AboejEA+U4AN27Cooz6IhR8+qXchYd5IxD5skZ+w/gPfl7n4gr2x9oU33+gfqP9Fuy6x/ec2+9Zy6+Yyzp149TwIb4ZZyvPlxzneaj+M2lNz++s5sf9nFN/RjGOV2S4yX3XKbX5vw7KLjgvryAXgpuc+n6C5dfcq9nXHr9aqjrXj93WdYX+9X1pWWseqr6ik0X1a9Yny5ZF66II1xCV3ahX4aJpXgr1pIVHwvnYHl55Zs3+lBY8rGwlAx6AZXNBbbn8KKCZNlHfis7I67qsjnHzz80iHnOR8nyeskHyooN96WtVuLP7Wx5Zs0CsMnZsPHDVxDPgOR/GrpNW2ga9gHqzRA+Q9wOLZ9m+2fpjn08T+kI9hVK8odbpKU5cGN6p/58U+CDmDI7M7r7gvTVgnvim/b+0d3Qiw+ThGoOzP/CTPHeCj55Z4+UcraXHewi1H3YBdFM29W+eU7pFvzGyWo8D6cQfe5Irw0ZY/yd16nAZbLLMG7oiGwMmXecdtC6t2XWCJr+rG8sfomfVFuwAS112eOmsBaIu1gs+K1qyRq79E31SzbWL6/fsdH+zq6vb3hmAn8fvHL+Uvy7dzx7hA88h9H370GXvFNefXjPM/k9z2aA/BpcCv0z4Jy1fgXOef5o3Recp92zHg3UfyjgB0P9iBkuFqYfLAXjx7nEul//AKcftRzI8w9b0Zw20IaxCOY/DOkv+/XDUUu9ZaR2PzQl/3Gp/OBRftDQD0jatMqQTYHxcwo8MQbbyHhHs+0CiPYovm7X26+hwiNRHrvWCvKPR61lmjKVrX5YEpU9H0r3p2Db2p2Aj1PxbKzdgfovru/ZWLuXrFuTD21jvxa8Xeq0rZwzyHGQJz5Y12zsPLDBU7De4/VPaugvhO/46BP0T1Dkvypo+dCtoPZeA3xIlvii3o8ZcR/LxuMcSl/yxyvjpfZ6rF0uGWBMH0fQ/1GQxtmBzsf9CNU1WqMXfPNT10hA5vUxle4QxrajuubEm4L2dP330Ms0P+79r8kfmE8PdgcvSHbHmGqc7rbIHWu7p4851yKDEutetj3u2Ey46/8K73Mf746N48/Y7f55lwefu7m+ruat4mV8JkYNxSio5TWvdnNMxVh7vspZeOQeLHjo/y1e0Ufx3SP3X75nZftWeOA+V+wHxrGm94yN6vfSj3DH2N2t76zGZ+rCbU8Lrw0cjced4gFt/j6wIaR+Cvf0VXigvw7qksvuVptt2mjbwyfb/ydCPtmvdxl6nrHcmq308dBD/BPwQbE6AH1snOMrnwvoHnh45fqVbzJd+UOQByLy6wqXbMRc9Lj8cGEXwrsLPqp4wL4D+ggqwO9CoL6CFlxQvyC+1+FXPIRVl+0VdgPQXYMbyaDiSy76BUf2l7SdcWWX2ElWcE7ccx7EaqfIBsqDXA/zyw885PG7Up8YkxXQOCyh5xUkfwKNMzYXagOIug9y+e/sz+38MkPX5gJ9QbG58DgXfIAylvDKOePCLlUHHluUPp+PoH5l+ys+ZImD/qLCCv4QLui/bFfQPdBW1inmabgk1hiKJdmKsS9Q/ZJ6pje8dHEdVReIUewyvWBz8YoP9yv6uA/lXeJfMrcu8b9w3DBH+5jEK7pLvbA50O3Jqbu85CIqZPkVumvHlb8YXtNGxg0vj1d25W33PDq1c9VTbxv9Ff4D2ES7HgO9/BzvPjCvbw5CcZSPx9ZcHuOd5vcEZEcu7jeTXpPL9Y+8EFe4gd/Dhw920+MKekU7NS6p5zZLTvRNsn6MrpxKh9yvy5i/Gq79JbYX2Ag+f+Avvb9XjFeNEksy8e+4TlfgnceS7wXri8NjXOFfbG7cZiU9OrcRD7QGZfkNG0zyAZV8xf2j+93vWzZ7lrz0n/HL8tnqgs2kcztbndsSnC3PbbE6s+a8x1n0v/aJjZZ9882ebpus225t22/+UEWpD+N96ONnDAz5hZ44+jg6FXI+EeP2n6ufGN60efBczN9CT2IUrgdjrBxngY8MnBgC/GbwfNcN5s7Lp28vQA8CO9nPgTdArFn5u53SJ3/n59E5eYxtaOXk4i9NbAIUR8UUH1AE42S/0cEwcUle1HigPw6bzl9S9c/VqsxAGZe8WURBAAAQAElEQVSTEiJuoBFHnxNVEwL1aNE3g4LlQ3VD7rXo52dPifUu2ZahAoxZgisgvDkWZqFAcQ/BOFhUg0M8WDQWtNnO+huXC2tWwtIWrNMLNuO1Xi94Xzvj/U1Ywvt6rrUdnLPer3i3uoBe6Pngz6R3vMdkXPMsF66QX8LrmTVQ7MXLz59B1MWv9DzG9gKqugP/i3eXdum44Zl0CVbg0lbIHNfwvIeuCm6wv1nZCnrhWJmo6jXOr1aWgf/Ar2wJ73/ZfrGyMzaqzqCSyVZ0eXXZ22ArHfC/9h/okmfa0uJ5hv66PZ4v+vrCdQ0bXxrzSPzIeOs/vzOuQwYXcrEwE5bRnC6i+V+KixbwvAzAVBdtsDnDT2jyX4hr88w31NCJD9KRCzuDlhFtR6Pt82yyEVd/+eubX7Szo9E3xPQX49oI018Ii+ovxTtScJyZdfjkDTsz/XX6GMptLDtaVzzFJy+PO6bSgfSliGz2cZtw63HnkTt8/tvjcldm2b4eHc+C/O/EJGvhnwVxfTMSKr+W1rjjy50/UMmfjTXR3gaZsIbqP8OZC9nPBjl7fhVdw+/DTP+ZmMvIRbGVi+obbJWjg81Ir4ti57KUTHbrstGHvdcLxU7xMlob7Ir9QBO6ZGq3YC8O8Yo80xbbA2DT/RE8sDl4v24tY83m1jTusfP/HJQNp4d+E2tvQwvZHTaymwQbXvcV9m3XthdLdsRTHM9PcZEN7YoHJZ7yUn/LJrmuU+EnKRviGuO6zc/ahKNvd9B72n5w+sAm8NohmTbK9azRWlcQVpHn0MLy+rgw/RAQuacLuC0s6qSzP0MX1CQZQ/IKAX6M2MsaFpEARB0sshFYXPgvJyESHL0taOsJuOUlW5oFfBoeohE0PEgzznmYLh0LFvazARe24AOo4cOnWWZe+gweNCthabI/x0bQR5KosORjyXU8oM+JKZxhd0a7S3AOL2SZ4lz4R9aCB3iBHuRn+C4rLPBrePgvePg0PQI09pD8CbhoC+9zY4tlYxGoviAPp9L52CzoMyDWgjbUToHqC8krLLGpIRvVRTPOvU9Lci5YqE1wBjJ/Tps7nGF7FIxP2aRyiv1SY6wXHujZCL6Z2OsO80vLOtEe+msH97twnV6oltfntgJuy0vVqofkLqvsS/2MfB34nV2embBEpj/fzlD8c9oQxAPi1i9vaqfUT6EXxClQjDGkm5Jd6EVRqPxlqw2+Giu9COqFsscKKmjDIePCiv2KsSltXWD3BIo1BWxX5HEqLvARDvrRv1UP5bjydlZcX+HKLng5vfB8Vry8CsjYfF1hd0HsldNefoiXP3Fk63mwsVLmxTnzVLzL8R9sah77JThz2yX30rKfJ3muLFmfFCf/WivdCv0SuxXzDKBfMNcW3CMLv8cba7j3m0XDh8gZ62GuB3SB+zEukKEz0Dl4qYpmelHMD5aUX5LY1WkrbOC3DmMTaOvf49YfDf5ixxsdku2BZZofV/dE3ytvMwLjazGn/pJMAtdeGPuW9sbyXZ3JwMudPQeZ7ZxmcCc7zIj5FUw0jhbZpIhfobFdEx0v6h3XwCH+Gew8RxxpB/I3hz05ApK5MI9BwJk0YHcMioSJv0dG3iMF1a06EFuB63xjhjW0pzLdGyMfM6QK3jsGaF5fz6yJrLPUzfW9HcRjuG9iA30Dtjvwaal/SFYf7om1WdAabbz3Rt7dhAANvJMJEdqwpvvaz/p/xnPgjGew3h/0rLnk2XTF5o2Qf9j5YNf8SHLFjyE3+gta6DU/eLwT/fE9P5bcOK4/wKsO3vOD0Hvoh5/fm/AOXvV3P3+wjPf2npjvfvyResb7n3+0H/76o33468/gR/ifB/z0n3+2H//zX+0nx8/2M/Wfnf8BG+EnqPADvqI/0a548PMP9r6Hcil/6S5a8J481P4NObwnrx1+xFe5Zqgfe1B/6FuW0Td8bxiH6378NIbDX+YPsvf8cHPDj21QbGWjv2B+pxyJdSMwbk57/t1Q/8H/Kl/1K2T6y/pCxQtX+AjiHdQV/5r4Nz9xjX4ihlP4v4Cev5L8L+hA/kt3dD9Q/wFKnjeiXFflpXiiNa5kQ1u1bIL3/F1Ou1cCMa/BME6Flw7kv3R/b8foJXZTuCZn4eaHa7uu8Z76gEu7gt9B9X1cv7+051HFVFvEvH7/fhT7mjgZu/aun9iMddfEuiLm5Q/7eV2R13O4xGY22GRd0VaNS6+zsUqc1R6ubWd3aef4LtEPoC6ZNmoHGXqXeUz8exvJHOhr20ken2UP+RR+n65sycZx3uQVf0n9Kc5k0+OMzeKzq6VlrGzBhu7+ZrBkK2uwadx25bZDG73M62wg659RGeOMmLkd+fZAltta9m2O6Dn184UtCmTvMsmnoXZK24f4RYlBvOEZsYymvQN/RiwXfAdE00ZOYLNZG9ThXHVhYXHgqftGD/bkKBttBmf7IlvwFMtPaB5XiT3BxMdAcp7PguN04uVC/z5DxwNRvoUSkTh8lCB/1J8Hslv22G6G/67uQf+dLVizo7UBZRdNdIPPNhItmulB2vEQziBv8TxY9VDNMN8N3/KU9n9jZRGt44GfgOjW6Rm9jZYiHUdvxBACNIJAOwWGvVE3TGvItcC4MHqgFyRidPgo14KkOum29EWgN4xH8rFWXX0U3QNj26aNtYzTGmvnVQdbQw5KHO1qO4+PU9pxOq6zq+jyou+p2tU1EjrFPwDlsNWvZujTbJQX+K1/aPqHBNdT45rol7dJHl2F5PItEmlFhTFv6Is8e7T013P0sclj1JJvBnXGckPeQkK+7e22yORXoLp08kvYCdJt5N9D9eegGMrwNGzo/fYANnzMb/z+1Gg46HOaAqMjfQut2++oCxq9AcwL/aPkGUiZr5qzAtOW+8XP80/46/qeArXlc2NuK5NtNDlXv293fGCNCNzrDTQK8oWaAO8yeG5di/iqHqDBBSQkqjUAqjgYsRljPSK06RHNZOeIOZfC0/6gQ2UgoAtql02cyCZP5iPhUdJWB6h4nIRI/1i8fiETn+UIFdftzA/pMxLri+bLll9ktruPEubzFmhOCx08U8J9PSdiBUBkPl7NYbOOiO1pmBX2FYy0As3FKzT3hw6he3Svg1E1ja7otwNtTB5Gso4180ugnnqviSN+EhobEIwT95TISbCvcHgnDrRD2uGA6q3FQW1PYFa79EmXBXLYnNj1tSjtDQ69vuNJ7LL+ncW4jnq/yzK9R+6el3rfa1lMM1qe1Ym1d2N63xAeec9Y886xxkZooUKCKlet6y3t8YRnAz/tQf+4v/QOnhtWQJ4BeF+QBZ4Heq7oGaZnSt5QOrMFG0uRHw0iHw/R6ZlF+AUbTcLZamln/GgpfgEVf8aGlH4cFBb8oLF08NHmdGn6oUMy/aBxzo8e5/xwUuAbVvwwcskPNg7/AebC/McTZNLrxyivD7ol+oJzO+cHvdUeVuhXyDPcV7EExYBe9FiRy0oyR/aT7urDleW/9L/paV+X/AA8/wO6q3fEYQPp2vU3ph+gSrsX5JL5K/K+sPKX9YOMDb0VNsrpySYLMYvsho2Xa+qCeMkvae8SWcaVXZLHlUM8cP0EpU1tJM7FCvuMG8v06iRa2rkgTg3FuvQc39nVuwpsYF6VftGf4p/pjffz0uWn8IwD7ecY74ghXO21e0kOrienqxPgfSD2xck5kb/uj5lYEX9FXmNcMFZqewzNiwvZ43dBfqsKsj2nfu663XWVvcdTzDF6W/kexMjnkvYLhryJo76cYyvUee3zN9wvV47sS5747Pgry/lmKrn6JLrC7oJNzwunN9jd2CW8g3vpYgLS1fbiJZsLjcklfZuyv2AcLhjvS3KQ3XOQXcaV5Q1C8n9/Y6v3V3Zxc5Wp6sRUXPX5El7QjwY2rO98S7A/EUFwLCzTuEf1LIs6JZ6aXWp5OWr5yJwBPjG2FfKDLOEvtHzwt4QV9ccbT0rjV5uFGQ9RGz6waJq6P9hgRfWAdZgRPfEAFbZO85+gJX+4bshXH+n6oNnycBXvD1oeqI/oZPtIDP1fKepfC9/wsbMGG3QtNqLCFr7tZQkqdNAtMRMPbNEtfplueERvPS/vHXZtj7Uomo3AOG5AC9RG623k/mQ/8T4kfJyJp0+yAconVbQjRkd9BzpFPXsztrHCITljK68ALVBdMdWWoHiqPwflNx8b5sGWMVMLQGPKOG1BbsfQp37OVJR+ZD0y53u7J3zR72gi9g4tc6X19rf4ql0HvD5mHIxJ3VYadGnnh6zlOkzB46IfU82LYc7Q7+f4Dhu1XdAR07HXn0ROG+ZMD83PKfh8ZdyhbYUtPFIiV9kiSwM0zjtoM0EfUswwfGweMN7Fo50h9nG+xW8etlzTHKsjI7+GjErnMObTtsc+n9BnZLlR1z2QZVsiGdgi3bq/NsRal2BBblt4n1eiFXK7W3zSIO24Zho73Ign/wxZSN65peFDjfmnPATpa7TEqcck+VjKL+GbYdz/iVa2oAOJedQKbLSXNWhLnAKNl9qqwRLMBk5joemBQGkJAcMC2F2R8kuwizSbK3nMpR6YvvNAs1nAYW7sr2lHWieXt8rv5EQqh/LsmU35sj21H2ruePxogfn9JVAbPp+c2Z3qXAdpNO4t+zYPcvPEDp3QB+NkX3YowqnwFrWA1nAhJ2Qd9zWECkUMdV2TjrXVgcxFqLXWa23U2idIFJgD1ifl75vw0sk3DTHgtJYSSHL5CbLXuit/8fKT3GUwLmNdZnXXiuwgElHzWbGkk59olia32/I8b1nntwISresttHXvDV3c8PxLji0yyRVDG1DaKBLVe/QYxqu38YNDpiRZ8TnfxtSfWh98Qyn2P3A0k9Q3m4i1R/lBI64aNpnOMtiAWvBh0gDRAm1QDcCnGUAq8BF7we2JIdsFdAD6ohuo6xvf9Mp24oUzW6JbXkL3cM5mVpHt82fYn2G7B8l61LFks9RfbaFblI21y4UtBDbVlj0WUMnOkJ+xmXaGz+r63Aou4He4cPnFu6K/sPzXz5JnXLDJJeSNpSzzv96+hB8D2z27A/Vz5Ps4Z+Pt4sXwfIjpbSunnr9kA+TiCdiguQbvnuKCD92n9ld2VCYfoA/kYqd2a2T5O+KcDsXJ/s/kUfUzj+0V4zmNJbY1VozX+SW2I6yoL9FNAt25666Y3xnnHvfCli7P9ByZw+2v+pwuoEKp11TygiIv9Zpm3ZL4ytMBf07b6o+wpD4F6TIYU792N2yuZug6ChdsuBRcwgsXxLt0ezZPepnkNa7evWfz771dQne4ob7D1ZQvGziXBU/0au8QiIvfin4vBeb/cgY0XpfcA1f054pNJOESuuvfFRtbAP2qh3TXtJXxwa5+FN7ZDRurDuraRL4Z6A0PAvNln5cUnpg8aPSw3IehE7Y9zbzb8JASDaZD/gWlnmnHg0oPO1NTPHg7wRo+YvKvKPkBZCYqkwL5KaIecvoQ2lLZ8jDWhk6ul0enskhkfpBZhwAAEABJREFUT51fa7Y0q/8EYk1+a6SCb7wgd0oM+UN4oMrXoPgiSGDLx37HRk4SpW5OWyIB+C39aZHXkJ9iCtILOW/ywtYfzmofvsjd32MZD3Tjw763xa5DLpAZNRU6jywIkTovGOVFVy8eO954wc3QOEreYB+wZ7QlMoYfmxwvx6947EyHqIMK/mpD+WS0XLvUQzygXx1j5hAvkKvGRZsIXakjc576lrGUPiET1bXdEkNy59FnvmVsWjaKMpWsc13imuTcPYbiVNjCCy22NTrkeSBK3/ap9JqvOyRvp1XO+CpmgeJuib+VrkKH3VROU7JiSxZ75ZDtLi/jGkwhId/HlnFN5Ce00DE8//7ls+W+GeA9L719nm6x3xL/ZMhvFhJWQss9k0ChO97bZvy3FRJ8QVfxRSbaIs8+LfMNCdc1FRRd1TeN5bbIoeXiJd0v1NXOAO4lXTdDvq/fcq3MUfy1Dgqqy0cweq26aL6fso90URvqWckSG/PU5iYPIALFKqBXymDAFk7jlfjQSZuNCR199EUCX/k7b9HX/9LMl9Lw4gARz7nA9A9QTh2rU+01RLrOUzCuu/RPoEvgQjFvhCEsDHPR5+ExSq6BnN4aNPFsqXOQseqib4vIPTofykV5CeInEc1jGmNrX/FgufQWaf5wq6xTWoPzmmasZBl6/9O6prVXQsx4v1OYooFvzEIP6w/9laV8FLNl3dfzoMVZvMcjKa2jMte6K4gviQbmZlgwUlAjccXy9yb8cmb5XUXyaZg/B6TzPikHgc18/TX4IzTjcfgL+sf0aGuh/3+fWTt9tI3+Wpk1fTMG8rXj0TLVXym1/MD6CAqvesVj7/GInSm6ns8xHodYa+Rty2jxDpEqtDy/ttRrFL1kOc6WOBmKofFPXEBRYQs/gFiJmDUUp0V+CLmNDW08A8ZsDR7o98P60WrcU5+CbPRfNrS8Q23xbR1kx/wZci75I2t7bGjjcb2xAm8TWaZqe0P7G673Dh391nuAIH4MWi0tvYgq3lb9cGx5FwK06TLGdytIJyqIl9753rbmpauQet7vBt0nPRLfbgOwkV0Nv3u5l/xbai7lBpVfbosrQRvaJK0xtInuFL5ze+7ZIX8zvdsdg9YFQevIIUj/BKwrJtDWvg4BZV9Gp90WhSjQupRtkPn6NKK9jezCsPFrbPqOEZEVFF2p71NTHNraxZN+Mfg3y2gRmxoN9YA8LLOdnvkap7DIbRnUsMnUbEcb+KjF90nMKftAnAIjXqig+gByMVDrld9ezuTaLBb06ykicgc2C/jFkk3hGYjYNED/2deC9qf8pK9xtlpYjaXXl3amjWY2npfQJZvTS/FOzxlAhkxnho4HvTlqnmE1xgY0wPIcMtHGGj48pHdEo24WoA4zYiVge0dHBEE3pW7ChHYAN5QuNiZmMRJrAc6Ie0ZV2xfcYNh7iZxHCCQaF2d+E25YQDZa/mTDLxQBGPkmgm9BB4w2VCcSRYaQvgSo94sYoUfDoq03icQuzxa+wybnGy1ycXXRFtBmsSTvRQ/iRqD2hIHPffEYiuOIeRMMvi65/SyJ5KIclB9roN4vfIxLCy7HVPXCy191xNgmGgZUil468YjQmduEbGKBfgrGIapYst1Rw34CBJWdAsrWOFRHzLiYo4mRa9uDa7cATezrEzRUsoG3SKzsg1qXdEATjfhPEYyDfmkcBdWfItGvjNwH87gB1zFohixSBhclArdBEQom/Nyml0O81DJcbdwnN9IcOBGKRYKMlTlsdHRDPcHtoHzkh9BLR7vHoLFSrFMhv3nwNEankq/EiZfop0jkXawOUbWf+0Yc5sfODo56JxBHdljkgmxXx86lUAZcY+eoeI2l38NuZ8yxHWx89H5jsbG2JWC8ZBVdZG3zthAEJk0EjfwFi7QjoOxLuT5mxsYqPSBlrcmQ3kJchvLVnCYMcexVYC84In2iPLknJFNuT/CCNhQ8txNhvw2oG8O1pfIcj8nJuXtM/QWYnCtobMfj4eOMTXwJGjOm6nzQ2Ox2MBzn+hZ1us0ao/O3hUD/GS4GmLzm8JiVEmAEyNNCrIO6p9ZfLtGyQxQRAXYoqgtl/XLKGuxr80DNr4/rWK+7Hqj5mE3oCrJdCa4+agwzoj8nxWsOaVwTcQQ+I1l904AOuWQtNNGIU4L6xww3UOhh0B3Myoei3iGVq7/M8e6QKQGwV9v5Y8PM4/GOFHq4DhvFzG1kH9VLTMXdQ5QNIzhQ8VQ8jnSH+KITBV7wpc9iNS4Z5uOr8aihMerom7DrH540x9mjZP98dnueb1tGWc+7J8DPbfCcQ/W+rvGetXlATOWuuKWHhSp/yaUfQ/KcfZocg7F9qSfaG8D80RwqKDZbfsBr2QzcAtnu5IkRymiJU2xk9yXQ/VRyUHuZN1rwml6b93nlLYnyG3hsJ3jPE9uW770t2bc9tpI9C2MkTkHCvge55DY2yHaQ7KWgh76maNy9FfWf6E/4XtaKkkdHP+dC72Vb7Lf4tdAaav8gdL9hr3ayjfm8VP0ppJtG9n2dc75/1E7yXBI51sj6rNMapr5uGNM1m987rNnEbQds0G3YBHc7bB+pP7ZrNk3X/g8kr+HXyPaxdv2j6xTvOMZ2D/hJNiAd9/f7Z9RX9dv7i3xME9dN9++GDfVHNoQfoeKFNW1n3Nt6vbaNgGxDHzOQ9XyLvIVvGRfnoW4jCrT2spSKbP3F3mhYtcBJMG5O2F5nFqnLQbToELo+YCjwjud1qqiS85LrQSSZ0KHJdUWTRGi89YQuUd2CzhF5GEc+5heOoIcVlprEiU4kBr8DolsmQsfCEqJZXABoR84tSA5FJmhE4TAmYgQ7aqiwoCRyT1STKbNAm/oQcjcewiYGLYb4J0Ot4sg6NLIZQF1lqEdeAgSEyDThuz5eQFQA60V1MUpP8AZza56n9JKLCoWXjyBZobSKj2XI0GyPN45iD+s6pVZkohqPotNfGIkXMp/cpw/9hG8wzDHMdYf42m6SLw2YHY1Tx9+NW7I5vHzVzBSGnFDKbgB16QaofgBcep8ueTx3OQ2xyPI1ecJxP1mPHbX+8LZIqonR8yJtp/X1700nScDhVEwGOiIM5Ha0DXy9Hz2FUHZjO33dbZhDZvTdOPPQpTtwCZ1gUCFhgR4lhfVBMuPo5XCkyHoVK1hvFz1GJEJEEmXbA+K6AONAqTgxNia4DF0EXnhJLrIGm0WPzJ/Z4uzMmrPGItA/Aheje+UTfeuAxkLrWoPU9bUNslIkln4akfyeB0bmKEHnUhoN2AqQvZLUhwrqk7BnNLuSWFGnoXH6TeADTwdOodV45Lf1ROpHQK9tqyeu7c8/M+ppDyUN8yNxnguzQBMnwYy2T0XCZx7shcfUPDwUKmjADiklT5zGQPRsUdwep+RTx+2o1KA6XWgncA9yh9shGJoxcHsSr+7qE2UlkO8hhMruaf60wPyn8F5mDpl3zPFiq6mufwjf/18QXZ7cTnrZDigJDALiIZNdAa25VvG3epknngSpp+J9aLxerF3qJ0kEr1Qn9bGGVDTtoUTFaG7JRjqvO1OfFFmoZafxil/DvZWAg5PmRSYG6+M4dHVO04yZ4aDxEsRrbH2jCLnG1dssJ9qSjforkWwLVHcdfoV6zL6Nuh/P8YofaGsfkV/6uQOimfpaQ/ZqXxtNalN5Pwf3IdYhqviuU2Ds9I3Q+jdP2//1M1QfeI71ToaN7F6G5Jsa+i8uWm6ieSAPbzM9m8MWu22Jy3XSR76jyESRr0dwG2SzqeLQVgvWAr4bZK+JtcdT3+m3rgH1tp3gXZblW/LYh/mXaZZp1mr2CJIb9xM8+eONXZuvDRtJWwF5qzZH2FJ3qC3n+zjUiTZ5bpG2xMxQa0JLe+ShGOgVs7QnXnNkO5Lv6aWrUeIwn+U35MI6gSq31eukN3x9/utGqBC4Fwp2ehyR6x4pyLosdx5W60rnFYy9bv6HF9o3KH6ibpJPsuI69PbUwpAL64BleclniuIyWcq6NabKUeuIh1Z4oLowyBQRuXKV/zCWyA/z6muiL1DsVAghYv1Lk3EkR9DgwwWmHQQ9b29iKgT4wEeIghQYfjve6IviYUjmOVG0FElUF0XlRCfJOgT6Tx00wYiAeGGRQc8wcjGOll+vN+DREhs/W4f+T9bWFhetLRaGnTqb0LdMrpbMUr7YpiwbBqJPhPYQ5aac2Z0CbGAMIhDfsPkT5SYQsQOJmz9xMyZ41XExEnayO+nBUfpRqMwIRPEURHEQmQKqXFImOvuzTQxt52smZfK+GzKhluc67eITaCQU+hyPnYrsRYUxX+qZJpnU3ZrkaXaQj3kFKLIpXt0LuRmp6bMTP+UcnN2TS3JId0xedKIFiuXJi1GiokKVk6rPQfGes3kNve6tQ3GUQ2Bi+z2GUaj7Q11V6ZoYfVND+gHo3R96anE/gg+xZvCaw6e2c5J9uamUC47BYOi3cjWO6HUYSpHBzixlcohqTR2B9dT/ugfajVAaUJsFRVbTpzq1YaxgxponJKduR9ds1J9AsDEQfXFRU4IxlqcEc59nHDS3hWJW80U2j+q61Dji1aA7FbicUtT3U3FK/J1t3eea31mIK/OCh6pp/Z2LMNdwsFNrdR5zefnNQ85pnm1p/Zi11scxTPfWIScFPaQby0eTIKAPxBZ0P+W6+bNuDm8vOOJZ5IeDKZhS2IfiR04CRGXX3czlszRAdhUCPIUeEnukDtR3kBWCUdGLseILWv3KepD40sjva4l3wn0k5l6x7fr7Wn41vBk1CTxHqJazJkZ/LjZRAuO9NIHWjPdCB7Gp4K6MEv3ah+birk+ywbQq0ud7Dh19EL8l9paPNqFD1lVtyF75TaEKC0u8yq/OcYqv43pX1V2Y3bw35kgFs705aX7kNvVDpKryXRBDCFDlLHkZD+WhvjnUT3dnfCfzlucOpLer9FwHzcgxPC6xssz82Wiqe1vYjCjuTws28lGf1GaDhYNK00P9qyF96eMhKhuGhLll/FxkRigiZ6rXFNWFBs0UAtZjIDpS6K9rE9dtHtx875SoPYXPUcZJVNp6vDt1skeKuAsQFdmJjiH5QeDfEU/rgFOcdW8LaruGZEItG/PSZyTeozI65ghhKbKGeH3My0syAR6yfz0S42w9ku0O8Rmyl5wuGV3iSptDssDJ70mnRpwERE3TkZNKIrMEI0Co7ZS9jusijUO8kCt+1kljLSrfzBOPknlpqHjsipfIZWJq2JBnyd/2DmzpcJiAOr8nx0/jAKHgx1k5OqlPxFK19vU6J/kPkJ2AXG05el6+UhWo3sRoFO5RUTQqPdwXXrFLTjs++RhkeeazzjxejA10HyWeodvxJBeZWw7xM9GbQRIwTyaYOY1mHh9CfWv60A5U8sVKyKhQZGfcEkLWI+zrkqmWbcTVaOrKHu8TihENwCz6A2UYDCwbJlRIG3JYsyi2DPyjLeKaH7kf7cwebQGC3WMJ0j122LAhpDDzxWkAABAASURBVP/uMEQNd/L/TnrLJFdbGZGFHyVedQn0JfSCzCfTw7dGwkaLWsdOr2jiwZx8UygRE3uFfQIEkaToY6KPQt/MJFEOh8Bw0EebBesPjYOuAFnQur0JGChao/9KcBbspD7EPmaABuOgKVGBmscSFcYy1YWic772r3jXYagxE++UgXMq+QioJtvGzO8jUcHvKdohfVXfGGrIPC/vgxn3DiDZJkbuIYBMfdK9FtCKD2bZBzuv97RhxggRirsVNNGINR8RR4+hOLNgWL0djCPQQjBj3aEz5EfVx8A4lKvqsF46Pxv3ec/MIvlapNGFpzUPLTorjBttOQuQiaIXILU25FmCiwq06H3FVxQyWVzXoBoD0alFzfp1Z2znUMVX/oL4AvVL/Fjesa5L/uY4POxv3vTRBnyAsZhLMT25zI1d7E5u4Ntx0KZBed5rro1RMpVdmZNFdpRqbI4aVEoFFnqRcjBfPyRMvv5INkZv/iqkO2W+132r+SET5Z17wBI0SE9m9mJHX7MD64qvVweCSa91J0TDvoCKCZYP+qr+ajyz4OlZOsx4+7M9SK6eiRY89Z6SaEyEKZ0NzyB75vC+V12RucvEAO839HBRDsKEBXEVSyhaRD5yolkm3+eRfP7anm8gQAHsftG6LuCncd1XHq7t8qptEht0tgcjboF+gK6tZ/Glyxh7H2jYqdejX79dHaGX4nSY1j57fLRq/k7zmNj42IuB8ml9l0uoxqTmyziJSr4P2+ur6SBk8LvEfK1yEcmlHsMkoG7cvwV6f5GuUPHCuC7ZNBRQre2guVNj0FTt5vbR4O5twWafSP5C3w924fL4bas+Z976/ma6JYJhk/o0CzXqNa96RjDDPoM0sLM9NAgzYvXOnfncFeJi47xfR+PgQnBWsV7WUPE4okLl476qY+t2FUVMPokvBcGgE8Ao+03o1JYgmwLVn+BpfMxp2/YQyK08pwMxVBe0X6AcxNdy8UP/2FDJfNzFpBFKrsO4veI6n4Zrs4tr2OZcMYE3H5NIXkF+DvkJ1vvXvGTUcc65UIff+RqH5tFTaFkUzOfcto9tTovsKTXPkVPutE0dCaEACWBXUh98J8kN2ITcOBIw2nLCaQvGhd4iCliFeMY9GIkVfZ4mfg033/RJyDYMLAMdN9g82jK2vvmzsM9s/hQ8wK/Rr7k5NiyULX4tNy8LPxekc5htGenkMI6IXoAlB50zEr7J2Y5NHiWkDSi8kW3dMjDwgZhlAnp88sXA9fRCLHnYHnxEaL8zkzfnHVUlcBIgB4vrc3rZufDyOMRLB+Q7F3sJlriiArG8FF70RPj4eSPHHXd25mPr7XIqYww7lDBwxjU0P2q7Pb6qcEncVifxAZ1iiYf1dg/Rkp+ooIsiKox51b8OjP7ncS15q0+689WnBmHDIthwZ0Uz71+AOhA0yPcg22gWBaxDb+vxqM+nhvV8BG8n0hd7EzRmnk+IthefKnLOFBsdundHohOqXBOt3CNE7gPNlynszRf3M3LdDjDWog6ImtZNy4fypDXTS5ckqgviAwoHlVABdrJgToZkookzafF2Qv/Q9n4n1utRO0psJHp5NV/sfD4QZYv8FGiCvSVI53v58hHQNMpTTJz5PCv3ykui1/eU+CHG0ck1WE0yyseRUzxoM6l4ZaH6dAi7ppSoUCQ7fuzri0sxe4YGHkKCjcZS1YISImLbxIjpGIYsQ1nV8DEmwGzKxJEtLieWnG3AawxTdqhDr4Mg2fWhyEVRSH0cVSz5FGQnlLOCaJRs71J19L2sz3Oo2+dG3/SsHp3SgJ7/p9jXthpLr+fh4blsDhsdshOK+CBPnPJsLrZzaZic6z5v7Ni5iZHvpug2TYx8s+zzTYy8EWZ5E3se6zAJwx/goXEV/N89MRvWVbro80iPUt07jrjTe72yP6muODOQyKCOW3JyGf50zQaQSyhAF3gfVr8c9BMV17wBBkQFM8PWaAeOUlqAdVmpi0qWETLpzzud5IIUooJ4IXg8o+0ERIXCiwpZpnxqX+PY909IVAoVL9T1Obx8DkH+wnN62dSQfakbfd06zN9/LQ+36UjOa/iPo7Z7ygdCBdY4p+KHcTbaTUB0H8YRsCs+VCklT1hyDcCwUa2+1+UzJI7S69Dpknbi0smdZJKTmXkD+bRvlLWDrBu4U5mcWJBbHZPd03GzAYGgP5VsYvQB9YFh0PPmSosssaC0tmDjZ+H/udeaTSA2fNItmz4Fn9gU+mzn8dHtQnpkt1/Im0A0U/3nYMZCpE8u4xKIRurmx16fySFpU4dYZsqjJUwC1mML3ZIf8A+vBJ+hyKb+etTDpw6VkKDPFS02NFga95y7iBdQDIFalosZQXpBYlFBvDDmvU5czwuqdgceB+ehKuLLR6bzEoLCF7qtZOK9DWSFwnruooLkgvgaGlalJJn4Qid5KYHsBVh1xTGXl50QOE0BsV/ugarDXnnmpIQEmYm+FLW/+B557AhK8bmjXsNLrRQTi1DBFl6/gslHkNyQyU72QuE77hrZCJJrDgrOczrKq33gNlCldByRe4qgx40wiF8EfSjUMNYib5Kor1HKWLGkTIcrg9tri31fHZHE2mZ+r8hO100G+gVbYVzGNZIso4xNrtXnohGt5XqnKXO9lj+xq5WvyKsfjoMD9oqN+YXOPcvn14z97cXK86OaP6T4nAyTk8pz8Z7qmdO08FR+Wp7P+dPEk6J55u8a/T2jGLWRPlqFWnaIz/NH5zEqj7Gqrldmziq5MVDonldOBYiGMs5/UJzI5HVe12UH8zGqE57idw3lPM3Xq51UXPbzl1/6p7VG0ucguxp79r5mE3egWRuaaKExIJph1I2DpjkrP/rIWqPxTPRR8jnA1P1PP5EH604AJkRzwtlL8DPCvi8BGqgWGHyBbMeQ+74MiXwgdXliUyvFMwi6hmIzEMDoLMB+YVGUQ6hDH7J5Xh76izTV1yJTS2VsZ1Oc5A/xdxT3U8WR84q0LRg0w7Kt5UP+gtSigmt0rQSvnHbSv8s5H2Ylb7VdeN0ehVcaRbfHU2Fa+q0kKsivYWLKntuOvkZg/aExyazWKH8HzFU/a70RI53TaPmbDUrI3fsOStm8DhJxC2jvQGy1LwQ6SbE+pUyp+Fg5bfJ49jyEiHNKIpbGR7BhzDSOgg2H9BNA5HbQ/CzDYYqXDJUx4fJ9IQGg7PzN2/c63wD2DEKlP8RPxzAOGiYXmKMl5yKTRG5JTD9ezvop+je4viy9+kUntScoiGhBXRcvSCcqiBfG/c0yWWzJX1TYctrmuroEfK2F1kMi3wIcnhTp3F5+fi32TaQXJB3mY/lg7yQFQx0LyRRLN+QWneoQL5I7w6nIC0XkRbF0Q3CFqMsjQ0kICE06mhJxBITROWx5EFtqqSU2czagBY8M1Jo9lQcL6c5C+9Ga9HdbpH+3c+jKbm0V79gA0sbQJ7P02dr1Z+6Fe27IZPq/TAvcuYl2hG1PxQuqZ+gPyCKLAgaUhl2FBhoZ4VDB/yFV6RxmhLYmRou6AEkRjTyhzkPxJSkT9JKRqc6IykDAqmg8fXHs5YV3OQY1pTrk6rx8xAD3E+1RspB/zavfqksuiC+o64TJvejbkA0dltihuuyFmpdSskILn200spE+ZCQCdj0YVVyyPPNUS0mFQTOD31mfyqmzB8D19gsvSs6miS8qiBfGvOo9OqjgMQoPpUc+HqKC28yQ13beS9LWLy+JSge4eYhrAxJXU/e4frnL/3lkQldgaI0H8BaaoRiJWqYGZ5V9yjz3g2IKub0sN6wlk69SEQovKhRZzUvWd11DMcDnNv2T7hQ+9D7y2+MlcHiLX3zqiNWVeQHvAZOfGQmNxlMUhfovZOtD5zyuGlNFEk0EkF/mJR2GqwrSJ1FJipVWr8Bbm1BkooH8pRPsKxyeodZN4bn2dD2fs5mpnwzV4FwA+738sUZgmGt9t3T/9OyLSdB8GXkH7qF92PQxOQnzvaxcC7JkOsRTabSAMJwATE9rwh3ySe1kbtyZyChkjc47O9VOgeKO4GvtOEax2ZdrffTXtF6c38f6CkQv4ZLNgdZcXRPb6xlB5pY+RRF36ZmpeRhoYwq57d7RdCijAtUr1GaV+DlW+eyQ8rOe581zftP6hOeB/PYcsOF94sUTcRyLVnMs4jq/Mwiwp0LvN4qn7wLcjxYNu1Abedd6Qa2recU/GQowF337hZQxUL3wx6ia0XvUYINA9aafqw2B6ltT955Qxk7vp6oLmPK+ma9NLZdOKD4nj4df6xx37Ku4BWOdt6eL5FB2Rq+M79DIN+U+eG0y9XMMd7D5R8Q09vnmeZXzFi+gpn3bBxsfwRe0LfIMQ2bIinzge1mwfIgGbIudqCB7QXpZigpT/JSstj2sV65GzsaRoBlG/4MDMaWOVfOY+PD6mCUMh6K4GTb0d4t2SxsZz8mlFzQ2oqfDaMvoConpPXYCpS8dOSp+gD6FeRzZ7pCsofO6twI0y0u/sKetUMPMYxiHxgqSi384wYp2UFLlbNyEIonQouZUekEjLrsCyQov67TXQtYEdczlpS5L4DLz5HSPGUkX6CbInUxs/mzocEvTazNj86f/y5/LeGsX9tGW6RffDDpLH9kQAtg06QEfNoxsg88WmD+01KtETWgtWgu/BaItdcm31AUtDHmAW9YC4qT8j1BbIo+Eh8DoBKL4RlHuBO1szbDlRCQi9v1SPLUvucZNFIOhJMZD10IUL+KYQwayF6bktX6Kl48gf+EQT9Zcqdym7IQSr9BaJr6OpbrshClefZNOyLyusmrGKGaoppg1JMtggDJzwlk+X4JdU+pTDWO+FNTyuXyJXOxV/xK+9tf4KlaWadYln0uag8KWuatNn5a5uWX+JrCVjCsheQdNQLRGvi6JWAX5ukmu9kQF8ZpPhVc984moafBP1Er8mi+yTPP166rxLuN+KlUMQX6ZMkKE13jl8FQmnuIpK91YvKAYosKYd3OsFdfhfGJtzWBBmeTLi49GtZMPUCyPQWo1lUqQLMFk+8SIGuMLGvHSAK1N+CuW2h6AH4unDXBv7MdU/rL9jREm2g9cL5dDJ9/CJLeh80SAp8D0JaGt+9yL9YTt2R2p7Z7jd15vzx3PxcbX86SEFPskhz+UcWB2CDZx7E2jSj+1CVSpYaO/92jePkFEfaRIHfqcCrUjh0//I/qjqpmXXv0VnsRSsiOh+jsSza/SGcrT2/xohJTXwy0U6CVn6BbPv6Ouzyg79ILiJa6JKCIvx3kGhtK5Zb47C08YKwjO2LOHfDtsj2EI2rebfSyPDS3Udar7JVEF2hwrS4nziAPtzoXpoH1ccjrUS7uwXlR3BjvxgtdfeCr+ogUl1Lhe5HNooBNBk9Ei/6M7jI8ekwNsdIz00hbbMa/6i8CYhZyNkRFrDIK+Hnpa5KoH1MEMuwzrD8l61nVz+OLjVHGBN+nOdN7pt3NSRmN4dlXegQ4IxuFjVXQ1RWfi+nFNAAAQAElEQVSDXWS8MiSTqm6jro951ceII0EY1etqrRMvSC8qFN7vXypFBuulrgcl7VKjPzYcezaD9DhzyCfL9ZVgB9pIe3LbO1JVE5+hvHPcrP4SPkfYP9fXo+ZltavznOG5oh8QJD8E12Nn/QXRWiRb5SyIzzriuU1iPFIW7xrzeraXTnBRddrJspvOgiat08oWVubahFBCAiIv+tBQvYZsVXeD/pTr0iRPWE3kjZSEBRdc/3q1nsLUSuJJHUSth4pk8llgt2CF1OZKsLUFNnUs3fHtcut/7fP+MtnV4t608WMP/2Hbh3+3bv2L250vWrtYmZ0taISP28f1g/9fFupvGVraYvsGqfWI0OgZ1XJ9fJouEJs5iY/jrl1bAtv23v+6aNs+WgcQ0s8W0AFiq64L17Gz2rEBpThCIpaodOojw2/+/CBFjZmgCFSHorowCCpGcqH4HeLlIhtR4RAv3SEc8qnl6s9RKHjkJECKr+aV+0kmnVDx6tcUMNFoO2q+tpX8JSgxBl/lNILyL/D8R3qXKUCR1zyyuo3neOnlLirs8XUs+KFdGfVQnltGysE8VAzNxQ5e78QQn/8uw0ebQLIpcu5avI2XxQREMaIk7k9DI79jvHRuI58ZKO0pB+Uu4LbXtmTCl8i7arASgQQIPVKvxGWqdqQTxEtzjJdOkJ2D6yI/QfWaTvFKS+PFYkefFekpElkKylC2guqikqkddsGxMmd18nVHzATUwoSY9nM0xZZeMU6BfE4BQ3XUXG1PGcjvIFBorR1AAEQaZgfVXWHjzDfEfOQ0KjV2Zs9ziWeCvTHUhnBqO/KZi/3Y9mZHIvJbgdATxeeAJkWv09yq4WI3cs6vZeaMZ7cUpfaUakOkxlML+U8j1GIcR1UafyoMiApgzehXBM5/pZP6S8Ne1GTg7gokL5gO+EHpdT6eyVF5jmHIx3B3+c1Gsu2G9WvD6sXU0vNMGG5t5Vch56ZW5iInojU8Qz9qZXTETagF6UQTsk4gfIdO67PXkantwg+0t5Ot3pMOQaHcBqamVL3UMsWuxzUxzmN0yIZ84OUjyE5UEF/iuD12qo/5uu56+ir/ArUj7NeN5w6dx1Y+0g+0yNTeBK+8tujUbkeI3HcYZB4D6jpGJutoC7XLiu4ZiuteSdSeAIHm2oApmwMyxPRf58gPRRkag5JjzReZqMtxU78gHuMYL50g2y+BYtRQLNVFd2BASqVn9cFeROY35a4WYGuM1GhfoyiRGsSkWtotOamOZrLoRzu9pzk8SQIMFBe+Y61H6qnqY1714omXF9WdqU51LjVfmfyB2KkRyN0L/sVyWJ+tXvdct1bzaqXUy7wvVDrxHXMiw/y+LHLEYh2yEyMq1HxdlzywZokK0gniBfHCwPe2ThJPnU4a0LGA7mCei3RZtqsn7DDvE29gMzo483gNvk2vT0hT/7K0tdB/JCK0cpMErAXJgk5JbeVNlAZdw42S9VKsaX1tTWztnA2dy1W0dzfR/nqzsL9Af7xOdrPc2CLdWlr/w6z9hYwesE1sACXyaG2zZtNGGzm0lfYQaU1tm0+nba/roPoI7vDp2PwhMHHWoCWXFqooeStJNomNoBaYbPuIiW2lpNWfTaBE9A54K7oKjIn6rSg09bRg4zqo8TBKPXa88WDADf3OzrxlEjShyDtssHTZUV52YLDBSbzGAtbbm+RRys4bIM/yIFK95pW7ZA7slGP2M583h3jZ7UCCFNVL/8Y86eQiu8zNPiumUBzEJ+KISiYqiDdGOwFR1XfyIkFa+SpPJIOHxlKQn6ggXjZjXjLpJK951Yu88KoLspOsM8vji1AbrNoEUt5bDITaBhPyS26vuZuodRVwcV2hxbeuz+GL3xyaczKyeCNwgdVGyXuPp+I5ch2dYqR5Wnhd0zGPyTBG4geM5rzLFbeHYg2QUnLREUjJx6K0q3oxkazwoqp3LNW1jeQFur6mHcAeHVSQrFx3tx0CwDQEPAHBA5x2Gn8MjuuBsawh/fwW6MMhY7p2SMVDxU5BaLiAB4O9kuJrtDFKNVD/vYLUpwvzyZ9P0FjB5xge3t9KLhvEB4omUY1sFiTK7Ixz5B2jRzTeoUYwQ78PMwwrqGZfeswMon9/rKA0KdeMSFZC0eyo9LvaPifdGPsWz9f0+qUfOfTcc+Dia2JPIXsl7NXmVJThvl2JL+k+H4fnglYg1/EAFh3bql5sRIUto3gQpCGbPTBfux4JuqejgVIv7SMainSdYgpIVRdkKyqIL6jrNY/rrKI4xVB8R19VTzoJfR4uLnwvF3Egd8opxzDGO1rq+85Qlzdwp4qd8BE6Au985PcMiGn4OJyn0dcsKQfrlB+squJh87MfeeFFBbeBUT/Eq797PEKK993vBSqiuDBOz/QXI8U6BNT+73wp3hjSFQSyF0xUN6doD9kEcso6auIrFD/pXwNR7fMjvTn8SnqjgTMp5Sbgc7tWjVGC3wET6lmfGN1tD/FCrT/GS2d89zqdOHXEnYKm4aHrMiXP9lty1gyBMpcm7TyH6gIMg/KaMjWS8zD69xTST7XHeJO3tHvgu9peMc+OeDUUu9TFaz9D9ZJDuUdFB6DsyEljDMt3NP0hd69Dtf6kXi8ZWq6NYQd0sQRfYyJyHEa82vG4nOQvKIYgHvFQ8B54gqmB6bocBWkLVUCz5omfbIRiJz4DD28xqQv5hQVRQOnoeaoUKpwDA25+E6jemukfYE4P+D74P/x8uWztw1WyH6/Mfrhq7Wc2gP4KfmITSH8NFNuPtmUTKK1/4do8mDaNIhswnT2Sd3Io8njKdWTYcSUEvoFYzBLZ6D/5ou10R68f7MzWtgTncc3mUs5nYXcW0Osvk7r2zpRvoD0YIipGMn1Iqy54v4ksioG/c3bUBdUFXdBS7xA4j81UcR1jLCpgTh/NUXiTI5NGsUzCEe8yySt4DsRN7ku8mkcmOcPl7Ygi8jCegyrYK4bYIawqyL0uvsfgQ128AOuxxR9CbaOYxU68oLpsxE9Cyjqfnpefchdk4nUY9bnmS11UkE5UqHlcub11NqfSCVli3s+aLzrRMWRXZOIF1UUF8QW6LsplN9cTS2zy9mQj+/G4SC5syVR+iQCiNTwuYyUq21Ph7c490Y6uw5uDgUigG6Nv39OFR+2sU+odNeWmeuG9jkCxEjRhI0CGIhthEFSMbAskLny5Bh3CGrpGqstOtAAzL4FzbDj1RfWenUkUuWCmyxubMfSMrA14leaqMcrxIs+dlyPH+BrneGIjsj8VJzYhc43nXMh+uJqn5jbH3hs4eKojBKwCT3zB5TwvteGjrmSdMS/2YdXhPtQLNWJR9RIIcghuMHkqkTINjJPyeQrz9wnSdWpfeASaC8SoQfXZ0vHskJH7K0YFybNe64lqXwNqq4cWy55VmlorvzwDOkgQxSpres2j8pd5UcF1MEpDa7qoZIm5UXjJXUa+ipmftXp2HwLvEaQh2wG0oTiCYnVMjEFX2TKd/J0Ac6duS0W5QPZkZcxkI16xZae6qFDzRS9aIP0YSfnQmOTiYRXe21ZMwXUoxENcX2gtk12Rq03VFVO0Ri2T3RyoHUFx1MYAxtbHkX6ICj7WGMi2oMhFUfm8kN0UL9kYarvIpnjJ/PsFI7XJ9PExdL6XFV62guoFmAz2NV/0hda6wosKiilaMK4X+bdEddl2+RzOODHrpBVkL7r1t+r8xuzXUsGA+DJeorIXFQovKkg2oPhCpdNcUSznJ07yk81cuP04jtoaAxvZ/rbYMh8F1re9fHS3GlcDoUrJXfwrY6//aof4LoN3qjr7FtoI0rNNMkRexEuutUYo11FyXS+nWIrKl00L+psc6p3b0w4mJnuHKpIB+ala7PJ8xN/zIYJsBBkBWCM4XFVKEIkUyOuKJEGPIpdYHREk69UeU36CZLkz5i9Kylw7u+TEq1C0BucgWHV4ZopeZC0xH9k8uTVjU+cs/WKX8aN9uLizv16t7S+rR7uyW/tP5639H+/O7L//vLS/vNvaKv7KXsy/2OPtv9jDnf6TsAdbEHu5PLcINWNwTLFbuLQDK6Vy7mxDzgk8kusd1+PvbPz8Ylfx7/Zu8Yv9tCr4u/24/Df7If6LXdu/2LL9F2vW/2Zn6Rb7tS0ScYgZacF7BO/U61tyYRy4miELLXhuRp97AaQDKsVGvCC5IF54no/0x7yN0o7TaPkQFXLNSKtws2jtGvAQILlNMT2KXNVjfNGJCrLfIQ3seP4VhcZDUH1nrdoIdeI1j5n/iiE6AlW/RoovlLqoUGQ1L5mgXESlew6H7A7Jp+LJNo+RWk57ebuuOOnGEPq6dJnFJwIqkgmwVdGgAfkKmjiiwpgf6sxxXJTXLNCa35d0wa/JXOp+tHUCxdTvTvVToCnGjGSVO+h6WE9Vl0+pP+V37Wedzrt48hMS8WpIlmPn1aPDTYCQz37MJCFZJ6BxMqiLOBUfWC/68BQjeYHqiiFIpvph5HyMF57DNl9HE2imBtUvK83YPfr6NZb+EeqaB6eCh6Hx4J4Nj89ghblg/N3nDSmpHCyhaazAnDfqZrFpBtR62QywxoajYosswkRsBNiDJTTmbU7TBl1GbDINY2qNHTqi1uQTEGRrOXNGgbA1r9XiKbT+CBj3907tk/kgJdBaU2ypvlrRj201cuDSdqaSBfrnsCLb0YCswOCPw/xQf2SqUenEgATEC5k3X7959XXa4VmQKn4Lr1J0eu7p9VEf9gMwkN1gQ32fV38QjkrnOeU89uwx9+cx9pJD9nLM9cSGBeAZo2u3FU0TsTBGPPjXvGKrXkA6pvHAxan4YiMqeaE1L5mgOKLCIV46R+ljT0s811GZQ0sbTvs48sOd/iKAUb2AqheNrfoquQSiLlMF1LzsEBHPGGE4wkqvNqWb5DGTXHHdRnVBvqLCmO/riitg4m2Kqu6xqIiHeCm8dGNe186NOElXIFtE32yJR9bN/aSZ+xozAYX61/EupP6dAlyHcS5+ku2gO7uv9W31NSfycYbTHL62wWUokgtFMOZ1j7uOHJzqVPOqn4rafw5/NL6uQH+P9Hbqg9BXh3FW/ZBcurlQDEH2opOgX5LrPpTdGDlr2+WGvWx1/0jnFJl4+ZZYooLL0Ot+l5+o5LIXLXVdP9Ull4+Am8iucRmFvMxkhVtz4sMv8JDUi4MQ0AqRCV+guvURxRdgaoZvXtEbC/SoSQs2RZa2aM8y0hmbK5EXhcRAJEtJjxMQt7aNLdgQZs1myoMt7Rc7Y3Plxv5m//WCDZj4r/be/tU+NL+w+fIPu0R+Hf9mP13c2j992NjK/mHdw7/Z+uO/WWpvab+lLfpkrSXbWIobHmStkYiFRWuBvmJgZo9m/g8831O9ZTOHjZ/F3+2H5b/aXy7/Zv+f93+z/3bzr/Y/3v/f9j9v/tn+v+/BD/+X/dfLf7a/Lv7ZLtv/ZYuHf7HF+qNdEPOcMYj9AOmiqJ2OVgQSoa2YgSzXYZRmTpJ0ewAAEABJREFUDRSyF9B+WSlxFQU+ALE0wRg5l0/IgzioiPQC2XpVOvGCeMURXPnmJ7V6Ck5JSHGzvfolTtdNtEbR1TLjOocehRftkIkKNW/DoTafIlR+O964X2zyqOfHwCeZclJ4sT0C1MH8DILq2IjXfVuoeDMU6OuiOa01Add9dW065ut6HWwOTxdYIZiCMH7ONW6eqpZlw5k35vIhwOJCQYMMhvKUf9Z2Mk/lI0WhmQ8iZKb8MlzAqR+EBvYZ6CNQ11HAerLUrU4ajIQeS+1WcpdRLxTWi9e3sICl2VTXf+KBpC8oeu5rEx9fPn6txouS6EdwNCYK5W2IGSFwCedi5Hrw3h3bHarXOYkXDtl+E3LGypePOdQN3zhrv879Ne+b0hgGzaO63vMiWuME8QXyKbxT4komeP3oCeOj+rGyYWQEg2bszT/MQw8jdKAvqiN6UiKSucD0aPH1AIuBalgLkJtnaxY8p0zND2UAs2dL/QuLh9NpIk7gAgZTu9GCeGAzjzDTzuJupVcaglxFhTGvusYu0/RkfZUu8QzJ1LLe6wlekKch2SFL+jPjrv/0dwxDbkq2N6uJ2ir1wosmWtGv2HJTXwoGHU6SqS6IR0Seu9y0iSVIXkO28hEkP0bHutq+5hWTTw7e8ZFyXThPFsXbIZHvKTDsMzQu5T1R8dSYqPKQXHBeCiCdALuLQUWyGvJB7Dai3g6M29Avp6qLF+AnynERfsWgtFfqz1G1Lx9BvOzLuJd6odJ9c6DvMd8Qh24JY+pX4x/7ZzjvPnyndnwL65o46Fzpq6iAiLgJf0aI70G/hwgo6hjzqjsMn+1TROQFBFcbmlv6hheS+yb8aG+Ct0omX+Ut/yJPlV689LqeHo12vU67kkFMVDiJlzGx5Ke4fGgzRsoAIJ9sQz6MdephUBdxyv1QtoomIKRILsAyHuYovKhwSH+qvMQqfqrnfpAX1138GPo3Ueu+M6PIMT6BelTGyiljlGLDlWpoJiMxh2XX0UiHdAfiYS+5fFFhwTkAlY4wKuLNmQSbrCzU+UWjMT0vC3IEzLxs/YYI0XiwZrhexsaB3BA02uyxc1uwnbNIS+jCFmQU0XmzmLYwLfbdwli4yYF6YCNoYXe2TJ98A+id/bv9dfl3e5f+H7tu/8XexV/Z7Pm7LbZ/s2X7r/bDxSf7683arhefrVn/3drbfzVb35qlB7ChFeJGWhIW1EHoEeMjfVmDe4vpljY/2mX8xT4s/91+ZvPnn67+jc2fv9l/f///2P+4+T/t//fhf4H/bf9/NoH+J/in5T/b+/TPtnz4v6x5+Du+ZufRrImRi0rTfdGYa3wTnd0mdICummQ1enPyhus/XDuoEKCBSzUf9BsfOwLF3dcbY2GMRabBOPo24XzDSO2LH3Ak/n5sAh2wPdg3GlEOp4JL0I8hAWhWYz0JzUVMIrTMZ/nWONR2g090X4PboUF2CAFdKW5DALXbQIXCy0680+Iwpt6v/WuseRbUUddZvpZkF5iPwSJ1weAyZBqpLUDTY4qXTTDD3/zwOVDa6KlijeWlLirI2ePIh0rhnaqOvPCRnJsY/V4Kohb9f4GzclVNVJjiZVfkhVe95u3IEV2X6HOiRTuAnU7jHvCpkWMgVNlyqsC7hE2hwSzQ2hQi8qZHjAseARlhG8nTgGg0sx7I2VW3DtohK5BefKHiBdULYhNzvCZLCNqXqhN2hMevd3gd4vH69rZQ4aWRPdZ853qNfo6fihp6oaigqqjwHD/WD3X6EHSNZiLieAow5/rrfJpX5Nk2G4Q/JXqxxW128TFmrIpDEC8gkE6AzWXcQKmLYiFbATaXJgeSzNdr2QlZO5wlitYM9Skmot+ht8iOxq3rgggjEWSQueIVTz4+B+IF5AWwEyX1soYUG3gB0pfjvr3RKcSb85N7dZwFiBceG+agFieAaK8UGwlLrtMUS4ox12X7Uuh5rRcVUSHpIboXLPl7pPok6H2qrD97Zk8qLxeonTKiooK3SUjpIOaD6szupOEoNfECkwBb8z4UnegQh0rNUz1aZCvISFQovOhvgc47ut9HjZlQ8il5qj6Hl50g2wLVD0E51Hbii+0hvuhFlaswhw8y6lHzLmIslItfdxd8wydyPZodA+Jjp28WN+zXst7P+w4fwF5/VZd9ofA+JlAVjykGiB8D8VCkM18TSEbUNxZ6frDaMdKUmnhBMUSzXOuJaqJZMj5Lqza1Hokm2h142i+8fySik03hva2+30/4viGXw+/FpZ7jEg1/2WhMtbxq7ATxDmylExFKvp4D+R2i2nwrutfiS7yB+ngoK/qRiZ9zjs7undTPaTSsmfsojoolZD/ZGLZGy7GHUY9ANM9ZhlQVXpo1meVdoo2oL/Sy8Rf7kXJOVU9brk7k4ySAxiL/W9ginkHPeMXRB0u0Bl3ANkTlZTxHSQo+6ALamo2RO2Mnh62jz3aWfrXF+t9tsWHTp/3F4uaWzaQHWzVruzxfsxn02Zb2yX643tq7Vcsm02dr7/5h3frOlguzBWiiGc1x0rRjMyiteZZ+Bp/MiH+WPrJ5c2tXy1tifLYfru7sx4tb+3Dxq/2w/MXexf+w6/Rvtnj83+B/2WL9v+3K/tU+rG7tP73bss312bqHT5Zoc9tubNsm+mBcBBo2wfxlOsI3IACSsd/6CFUCc/jK/FVYtSnkYAnSI5pfL8gwUqfwBJpXaC5gKejanALcTi6Kr7aE4qx+qS6Il1y0QHXpClTnTncyPgX6I79iK15oMBTVPSBa6ws/h6pdtUE4n8/yOcZLVyBb9yXHMa+4guSi8sl5NrTTmP4nXYH0Y35KJptarnqB5IcQe0WxjSQl2Y7akXmZ0GX0YSDZ+5hXrYtEqBFYwJpeNuZDYyZdYJPHtjQFAoiA2tGiX4pxVoCnwDP2CLQdqJwC09FwsV8JekFwbFlbuR7iT/nPk3b9pCPKbQKK+aUwctM/pv06MEZ+l6gyL+Cy77qEyXN1TE4q3g5zqKmgeXUMcS/bk5qbbZzIZ+7Y6h8274gcWfjiWWNC4Jc0n8fcLN0YBO/Atof4AZWtwQ9oaEAFHwNBQB8mINMCrSWlH5E5bdsNISsYfNpB/6cT7ebR2s3GUgE+XY8t8y4VVNTg56LkFPB5CmMt3iEac5NTLKAeHMkiORn5R1DiYOY/GJoY4tssmGl9E8wP1pPaT++LitfDr2vPq52Rde3pvIesTsW+Ek2ztJH7ajQTHQ0yHws8DvGmd2uQwBRfZIQYSoArgB2uwWQHfB7Riyk66UBEzDnvFbrifco9i1bGtdDYWxfaVw8S5X9QWSsUkEEMwHoMvEX6LmQHxRRUE40wer8QD2uY9/bxGWron4eNjo66APGR1TAKqteYktX6Y3zolaJCX/V8n+OL/q2pxkB4aTulX4Xquu2BwNK9Fghnih9galCljK/WuG6MfWPmT17IQA05iNYfYgRVI7ooxhHUuOUjwO9g2NneEby28/XqCaeXe57QyMhUc0GQWFR4ysf+29icZhvJVJd1plm+X69lWWN+/xX+N6UMOOX5FPaMNMeEaTfNAWGn3XPeiUdc7TPpoc2e4lPzRXY6TWx6AL8c6pB44wITSVXI0xL94SK5Eo5i8N+2a2vZTInwvO3Y+vHW6+3mwdbrjbWbFsuOjR9j823Nd8C9fbhs7ObS7CzeW3r4u+kfhF7Gls2nrT9Lgl4WiJdSy6vZI7nemaVbNpNubRVv7WZxa++Xd/bDxb29Xz3azfkDske7bO7ZZLrD7pPF9qPFx3+wCfUL9Vu7OFvTZqL9OzZ92AAi79S2xE0gOjpucrIk36a6wZPzAekAzKn+7sqQP5mfyuMyjI667+DBLyrd2yIOc+9t29mPHqkKkGEOiBd8/JI40FPZFiAdfALC6GMFwyiGHgaNPcSbjj5WgBcgXsQLqogKc3jZzYWyk+2cuION59vQC3NILgSdgKgAuxsPVYDkAuygO8ZLVyNSkb/D80DwpBxUuKV8nWG9yfTLzlEfvX2ImndRr6vzdvmRUyddo9PvEMq74BtNX9e/QNdFaape85IJkosKhY/M+gawVyExnDm8MuP0eiZxL5Rqx7Bn/GaV4/fek2a5PyIv6nXebiOBM/VJsYVa9na8UhAmWyBvXlSsgH0lX02U3RQmY7xAqHy+FN5sn/9ULNc3nJ9B0OYxZrxIGS9ZgErxgZ2KLRmqXPTO9xbwK2H+/hDMhufMFG8ctdz74v5TVzHl+5wNIr371n4BjWAc6qNjFEL2R0JPN008+R1DQ9s1jtlO6Whir0zZPCuLeyEmK5oavgnEuMic1yMbY9zOZKAJYfEbq3wzD2En0K6+pWogflEp/ZhDfYrTivf5GVr6ob+q8Jyx/xKK+8ESSGgMppLfN6LFUTaqi5b8BsoFDEfg78DoZ1MaJa0j92xCV2Dwxn0T/b9+MJ4jur90TcQ7Tcy6hI3rMh/gIwgW+V9DDIEY1EIvDwMv3T6MIxQodsq+Bi0I7h+JlnWqN71MfIQ3MOYDMRzojCOCAFTEO2QjPVTtyV40Ui+86mMoTsCvqaD6E9CnIGDnVPxcmDGehqd6uIOR2zeBJ5ntchSnzI2+2ugI1HfY0scMxES0Csn5gGKH6POgjHso8fXSgF0EXjo/65QtVBckYZZn8gXnRM/0C6oWRS2CCtXxMNtKTjK5LdKheenhSNzYxAEYawHA1Dbt1h7Y6MHMWvzu7h9sza9eD2yu3D2u7QF9u8EnLki7Y0Bae3+xsPerYOf26Js/af0rmz9r4rcMZvIbWLkkfpVKaY3fHe8UH+3MfrHLxS/2bnlrP1/d2w9XG3t/sbGr5daWZxtiC1vsO7NNstQKLfXEQpZseQ5rD9ayYbVND2wsJQQRnNFuY0YGRhQH4sBqHdRJB+qqBPhDQFWizKKyPxTrNeVqh27Nykl2si8Y182jFO3bUp9rb9vEq0cv4+UPO8YqCjz8mhitidEok20GpKE4w/8mRe0fQ53UoY7UNm/Ic6d79EK9Mpy4v50XnYKURS7+7aHrq1b64WVWqHYEjeWN+SMm+6rEuoYP3dK6XeBLGLJ92z97LTL+O1hVq/mdReGkFXQVGcMGHCmam6fgSKhnVMpnLp4J9Zupt97yeKpqTSxwA66VrkDmv63z3Cswtvu2etFn88zc7q18jdL7pOZ5kX1rNJCQAOF9zxzGIdkYiL3oGjnDaZLvhSK8Lg7vxxo2YRy31LUeF/4UShq/+6L+lk6IH8aNm77mpXspSvwpqpjD8uEXDitRyDdblN8bQevqqf3WvW6axKc6nmCvvHStZoG5o9AaItH8YZ1rhc9xdFfKwrj/GyAamQ5Nz6suXtjnrT9yHOvtZdeY+bejuawelmD5EH0Osiw2hRcVAhkK1lPnS5+h6qlgHIXCYq1zRpGL+n2WxcN5kCteAdoihz25yPdkp2/MQX0I5LRD4jpnIM5rfjLGWu8uTxHZF1GMhjmiz6UBOAfg80HQiXcAABAASURBVAV/sVGngoSmlxeR0yzLZxeceOr4qUpI0EQbHdiy+aOIeoB3JEqVD4nkD/ZxeCUtyK9t12wCrbFLtqWj9+t7Nn029vC4sdv7R7v9/Gh36zWbQmzEbFtbpNbO4touF2t7d93aMn620H607foX1pMHBnMDTbQNJXZId2z83NnF4tZulp/t/eqz/Xj10X64uLX3y492ET/h89HSBjx+YtNHMVouRnAYR2IHavN4b/f3n61t7+k1sa1lU8hMH+iBKxJswUUVtBmEE2PSYdNBVXPo6oDglcMnTA4rf0PNqXnJvmAvbcbLpNgTfr1KoO2T8KLU0ou8shMJMkARqD6da7RgxpzbR+9iv9kRzVOAHKYofQqIfqVEaepJPqXpTowMRE+E+57o81Lz0OQkQ0OEucD0NYr66WBal02hQllwX6OJ32eMudeh2I17KflIFqjXoPrmRXPqFLx5QjQQ/Y6FOaHovSPxHmE8pROYcq3X0yn9a8t0La0h6lxg+qIyN/4huxc1esRJ7RxR/9FVgfl7HLb//OahGAQ7fGguFRy2+nNo9DQUDvVWugLZ6EN+DupXdvlNoVyDmk7ZfQuyOse34F/aR3+fYLC7GfB3jLy4w/ISMot/WWbRyv9s4DSPVBvPH8mkk4e3RmrFRnXxdI/vW9VGwFY6we16dYAWwPoaIfoSKM4hvymd+lLsD/FZX7QN1R76C6mjDzpM/6RFY12wNwTM4/QsNOW35u81mjNVgBJTVOJyVcSDURXJrhzT7ayeclsXBc1acf7fKZCVwgncMhI78YdZ9AnsCWJW3GSjGB23xrZtEXe8rm3tUZst1B/BPRs/D4+P9sBGUAtvvNgtsFywqXOxfLT3l8muoI19tPbh383aO4u2NkuPFtKadh/Ylnmw88WdXS8/sfnzyT5c/JL/rZ/FP+wq/sOW9gsbQL+Y/q/oU3sLvcN/g19HLNjUmf5b/A0bU48Pn23dPrC59GgYWmQbNNDHJi4s4iEYnHEE8oRQTQAuAkoAh4pMhEP6J/LflUA9K9hPXGMi7Etfq6Y2XyvW148T+vQD82ofZsbcQwwV3wPy+yt5TXnTvH2sGEzRuiFEPoa17KV8w71e7vuXxvgT+wX6nhFZu78URgzhS+Mc87fTD70r+YSL5u9KowhhVPeqbo9T4E7zT5NtPuP+Ep9nQk6qGaUyWkdpySf/W0CJZ7Rg0B0mG/gWhT5HTkzsJT7jJhTjNTGO/73+RSNQ5vgXBfnuPGsEtO5ovIXiEHl3kHwPklUott/pn2UEEm98GVM91ibXlHyurJ5/c32+rp1eTPoWfS9A9UPo7f6EZG/NoP9sHRgTB64qfD6UH1ULzTYoKjPJ5B8JytKTPwPhZdIT85dfVaK/NtneMSXbM3imoklZGg6xsbCI+a9h8AvR4KM18cw4QxsQbTjY7Rp4LMRrE0i7YJu2sw2bPBts1m2yBzBsArERFNkiWiy2/tc6Z/HePlx3drVa25l9tMe7fzVt4jTa+HE82Bn0PD7YNRtA79gA+qH/h56vz/5m1/Fvtkp/Y/NH+Af0o8XtZ/AINqTFJCYPEjL9ldK6fbT1+g7+kSzWbFutGePk7/AajwAX2AENFk0PCv13t2Y5TrCErTlsdGhkCkaqP1a1dFK06pnGrlRrvsi+hAauRRi1Z9/0oWQF87lScg/0w54cMdsg17hNAdWoJOpvDZp4UeF+484yx4sCHHUq43PU6DWUjYK85Rgr/h8Puj67XpXx20kyV+RzaPb4Js+aI8I3lFzggX4Kvl7qkabGQHSgdMg7lhIHz90OlDet4aUKm2++aH6cgm++Q98T/JIR2F8fcyTJ3hq5pW//HCz6d0fQOmbRJg90NheTARCO/OvxR/u9fEsjoGlwCl6S+/hVZE6M4jPH9ojNt6PigVve24+NtydcOj+HusMf8qTe1x3Te4qgd5WOfYcBvL/4Ow20tt/3Ly8Klle+wGaEs7oYZiyMwCx/MO7JVJGznXQo0bznmfiFbWv6z7+UpJISFdimYZNE3VHoJreNQVCVDhrw1tlAiosz9lk6oFjR1mwC6T8H08dgSi2bLhs2X9a4tHSwhbJRY3d2sXz0DaDl4t66h7+ziXNri/TAxs+DrWxtq3jnmz8353f27vyzXS1+tYvm777xs2j/xWL7N1u0v9jSbsG9LZs18ddmxGjXa1s/gnZj2pja6i+BEhm1tI8s+QVBoE7gpW5luCD3FzaALH96PqJ6anxMMnoo2bdYn8jf58KE/BRRoK/CpM9ogF+jvcl2vqKQ7vrltdI30QMIyGu4D7I3pX5ffMUBmdOU+lzblUEUreWvxTcEem0QcldYd3ycT6W7CL8HLvAzRwGL8jeZstaUUzDVidp/Su+P8xPmUx1vDj/Z5gzhnNhfYnO439zQzQS4J/RDkkN8//+QNN4M6nj3KNC8KnPsVSntB6D4GspTx0E+v3cc6vNev7bUalA9vWgdPN3r9+Khcfy95Pr184y8a0fzd5rSONXgAhjLh7hTkL3yOWSyd5ZMMLXDe0QQ9izevPK9gWdHINqp/3s25EwDfQMLM82/m/3JRkBrUd3lwEwdoLWkwOWW1zjbHTv/ZieEy3LO/uGHQBRCQUgwGN8QElWVdpw99eQvWbxIba3lNWfL/l8aNnwSEv3apud6uQkCb3PKJRgHz2tlE2g8LhbWLJZssmztsdXWUoTv2ARq2Vxq2ezZsMH0yGbMvbWJzRlvSf8J1r1Fu7Pz5dqWbPRY+tVie8sG0K2dJ+TgCv11vLer+InNH9D8Yhf2d1tu/8PiRtCm0Sd87mwRH21hj2ba/GkfvL21NoHWWzagOmDkQX5sTnHOneCs/gSjQ/ClSEbXjASL6AlV//eFktTY1x6r1V5vyR/L4VRdONXhWXv1/LBR3Z7m5kk4HPY300TmnOZYZJKp5wW/WUJ9w8qHW91mg370rm9CyvpTgofCHKX79/NR06+k1PVVU6HROfoDIXDt58CGQ/16DjJ+zmasl89LUMc55h+PKX9XuvH8G9enOiObUzAV45gsaCE5ZjChe4nPRJijIvX5qEGl3M2QxHsI4N2Eh7mvLknnshlU+YjVO4noq0MJgZfGV99/7zg8pv19r2uia/PFONzS71VTX/u9PnCvRgeTa0/x56xonGxqKJC57k2HhUYob9/Om3bie/BXHAG9bwpPQ+prOKPjG3YKT33+iBJuGL9hn6ey+COOgPeJzrGM2wCEiHxk9IpfkGXR5YNtFuLxtEjlxlnl1fyxABuEXhugu4WrsVMOPb61CdKx+SOaeIB3bIxsoYkXLwovYbvJntApfuCrMJR2CRLhzxbntgAP646Nn2TbeGYbMt4QpGXDJ4FW//lVe2/rzSObQI/Yy/nRNumjNYsHO1s+2jkbPYv0iU2gj3aWbu3Sbtn4+WzXsUfzq13YP9j8+bst0j+w+8Ui9ku7t4U9IHsw2z5Yaj9b+wjWbDi1G9/02bZm63Wy+4fW2k6j1lgTI22DaAbrm2rBjB5x6gvavXovnpApCFqIK0Wp/lFLeIOOBcYs6EK8QezfOmT9QOG2sKTTXlJ03jJ03lN9YUXxTgG3+MktcjezcuhzLUNdUZ9fA4o1Tmg8/+p6ncvY77eu6zq8JAf1by4U/yXjLr9TsMsnstrHwTXfx+brqfWHtJL31W+CKH/l9SXJKMYh/8BaVnDI5s8g1xjNx+Erovs6j1cyze/Mf52z5u4pmJXVd6NvegROud5ua5F10AbY1MGaEKfk32VvNAIabcEOXBdWFYrWkwL7frzdCOhSnIK3y2QysubApEIbPponPaZtjDnWTML+IAfLl50CY038g3T9SDci1xwwMOEgmBexIcYU8j4LmxfohxGLXplzChgJkNkl8rkWaMKBF3mbURcNnBz+JdjQuYbNEiFCMYs4eIm85C+QLS3qL4C4OdapIfIZmy6NbwZp42eb2JRJ96Z/hPlhfWdrNoTiORnE1h7Xt9aha+LaVsvWmvTJmvUvdtb+apfpV7uifm0f7cp+tXOosLRbNnvubGHa+FlbZHdHSNpcIl67ubV1e2dtaslFiTa2TpHNH7NPt1vbtgvyPbeGnJsFfVqoT8kiN7msrfcKqiRqqRE3IA5cz0QklL72nbzSCASN6yvF+u3DMJFGSWQJE0fTq6C3QdpzvwNC7h1pPgGd6F4DxFYJDQ0VSDCBOocJ9Tcj0toyF74sbUn9FGD+lkW57+VFY5IJvnwyuaNg0f+Hms16M+lPAvPHn1FvQK0/To0vt9IH8VNQTJ4cqBgEBkT1MY7VcTypdL6hnNuq2z3GZ5+Tmnlz49gkny8N5ybmuRNptSCPe/R5hDiX07p9bEheTac8c3K///NUXyQTJnvHOiXdAOqTdr0w9vR3T57tiObz776Xr9yBZweN9ubYYDZRtMaylExozDeRO9ewgGj9FLz+7Z00Am+Jl/Q4MLCnwLAXdBfMh735oTlQMN3Ylm/Uac23JA2M70nQhLLvx0tHIOAYfMzNIOyFNMCA6BiWbSChAuyT0l8WFiVTEONlBxGlOObGEHhpzCTgHCZgxEA8KsTGNyB1OB9ppwHQaHRCiKY/VW3MstwMCtBbf0gfFtpBOWPDp7HHFqSlbdLCtJ527dpS+8CmCxtA0Mf23h43D6aUE18Qj9ocskc7W2zsnA2gRfrsmz8X7Ue7TB/Z+PkE/WQXdmur7Sdb6B95Tnd8TNyDDWgJtTXTZg9trR/v7IFNpnb9wAbQ1loybsllS16f78x+/aVl4T+3s+VV3gDiJbOhPw1dCHyxxLg1/d/5BfWPYeLdXdwATAf+O/N9BE4ZgY7JVDDH7/tc2x8lPaT3Jb/r2h8qeV8vqx6N527RS346Emv8G4D1nsBV1qew5eFQ0+wf1MHMfuG5jv0c/9Kmnov7tfXWv3tAzXh6x33wsNZcqmEc8RsD6ZC3/SGgsd0b760Zr24OyantSkre56J3ivaJHbI/VeE9k/KkyxHhMRj6L8W3PPZBk0voR0a5Cn3VtD67zSCYzwQ52/NHh4kA+V5OHQFdu5nQdZTpqU38tvavsPnzNTuttubitx3YP0DrGmi60RM4inZLIJQA6hK0HslWsPrY+Ujq6gSnAIENnBAbHqqNGbzQQBtkgm4qFH3Z2cguo1dNkIBMgBwtyoUdFmzEcUO0osaLWjQzdk5syaft0h7aYJ8fzD7dbdl40V8FnWODiW3YDHo0/eXP/frRPj3c2a/3n+2Rt4PmcmlxoeV3Y2fx0SIbP2fpH/ZheW/vFw/2Ln6yFfWz9hf/z8Jiyy4OG0ntZkObyipY23bs/4DN1tboUtpYy8v9Jm3t7qGlvdbu1gu7/Rzsb//xaKuLn+zdh/9k2xSxb9m4WhsBGOOUEc0oJB4txoUtQOOI6DNQDiXopScZuuwXzZwPFqFzYW9+BFp4HUSzGLm2zwNDWt2VMPLTy89Om7lik2v5HDJ58Vn+IRo5z4TpwMHk3hmTAAAQAElEQVQEcz+bOlAfitu7TnlZZ4iZM0w84zbYgVktcQFWr1BI0pOZS09vMjRPfTTm3j/69OWU+Nst45TRUa3LuF50iX4LBp2GLMu4iP9WUXKcQ4115zTYkSOgGwNRX5RPz44J9/q+6IjtvuGoJr+3wqipL6xqLfjCEH9y92ihqWHUd7DqiPCROSYK+02VbzGnNx2g131gvWmqv6fgmkdfit9Tf986165qIPHeXmDwta4y+84eGgEm5vi94Fjdw8jnBLjPb3biW1fr2kT7s+cKfaXwPjbxgjwR97vo9zMCnX/XkG8/Rzo+5GqkvbpZ98Qe36FofgjmXypWbLOejx6C8fVDVTxkr/QZ7MkOVwJNBDPj3SkD3gszNU9sGGxUlIhq3jYbKvqz8YBx48qIGrAJFOOFnS3fs6lyzgaQsdlzBr+wbctmEH76z7G29EHQxsx9u7FHFl1uMdskNmDYDlrENZHu2E76bJdR/+7Pr6a/Arpof7Xl5tYW7b1FbNOmtZaYuLP5E6x97KzdADaCJF+3LRs7W1szLA8p2N06klPDZtCSzZ4rW17+ZBeXP9D3FT2J/YXZ0iMcGPgIUPQlIo/WUFO/BVhuaBtg/RHkDq8Rkd1RYFfrqQ7xavlr8mrji8GkCXRQeR2KVevc1n2iBWjxkY10eoEX9TrKQxTVUNw+GvHmw7C3Uw7s63ZOcZ1rq3tNczgx33Z43pvUvDvzKFaavKfg+RSeWNCKaROowOiToOs5GOv+KBiE85iOeBqvgvLiJloiSFf4gT7bbzKvbQbHeYz6dwrmRd23KmM6l/pidcIMMWzDfpNDLcsZI2xsDza63jYcsvaKT24uOFT/YHue467ZnbQmFOykXG3NnkpwAhuwPQRUe0V2e4IZlbwuRAvkvY8ZzjNNDrcx1a5k5n+mrnEueK4ptWEWMft2EMhmbmFmmTG3RE/F3Da+xO7UUf2Stt7SV2Nbx9c6ZMO8MX9v8arpUK8LFV9gbhfMnlDzo9idQt3x++mbHoGp6/kbJ8yaoXWjzkJzXO8SQi3/zh8eAd3Lh7VPNZoJp/rkZ9TTWN+CZPJ9s05MHa7r3/nf7Qho3gYecgXWH8N3CQtIee+aptvd+xm+HVDJcW14JhrHs9MmsZHib8gYaxIKsLOKB/eTDY3qJhOMDhovtSIOTsE4ojZHjA60poVzgU0Q7Iw0CBZXtlje2NW7n8wWN/bx1uxxvWCDJ9jDuvVNoPzyn6xlu2VDSAcL8YbNmk27Jvaa75aNncc7W8VbW9mvtkwfoR9p5RO4s0V6ZANogzfRGPB2G9j4CbZm/2i97tgUyiOxbrd2v9YGU2QTaslGEJtSt9EeNxe2uv6rrVY/sVn1wRaLlTVxwYu8AQLSGyMn9dnhIk7I7I0PtffGTXy18PkqHG5u3Ndo0Yz5NBuHQx/VBNr5dmAWjCMyvyB/5OL9VAe5zCKm+ywzX3Aegh2O1nxB+G/MVb0d41CKw3gfMpgpz3HU6lOHwL0kzRRs8jhtnntcnSZjHRbmnI/rZVNw2PL3qjltnANj/C3h1FE/rbenRq/sT3k+FdvKfS7bbZNl7HtwmbjjbA/7Fl+3FkZra6D5Mo+MLKXfR7TQHEYk3imgud9X4R1SmwtPcGIvNN+fxDgUu5fPasIDYykK0Tvcl4JpoKkwgYgM0I4/vNWmQL20CZtfEyQXEATuqzEIhGa6dATXx5je6eu4Cic88SK+vQQl0NjX+j6iL+2/hOJOT/aHQ/m/JtTGsdyk9+6oSyBQkb298eHX77XbIH/Sz1MHPrwgvnyEOa66TmO7cX0ca1wf2+/q0b8j5tvvPL9zrzUCusIZh9dmtaU/3hHEV4jwBT3LNsm2gsFnoPeSqk0gFxw41RNDbbgZuQbugBrRGiTmk8mGA8NoLgtagnigGEcTe+ukDZbI5s3C4uLSLq9/Nt8Aug/26SHYZ3DfBttgt07BHtrEhhCbM2zQbKhvaTMZGzC00BB/GVtbxkc2fW7tLP3CBtCv1qSPtmhvLbb3ljYbNnySsWfEpk4kHkgN/MLu2AS6fUjQYPfEvkf+mJZ21y78r3/+cResje/sx5//p51d/uT5GhtXXYxG0/Qh0bMtEE3+7wCh8TFBuFfymEpbxJEeFP4bpurrS1G6lWyYix2yKSCeLBo3YRhUYlE0/JP2rykMQ6P2Jzs0wr9Bl3nZn2w1SuonMSdDvRH8cvpcng4RDrU/bf5dOhoBv099kEeKV6syB3T96niqD6gV3/lTRyAwvKf6fCv2v+PUX2EII+8SoNkPpTVvjH2Lr1/TBo9NrBFZ/rb5RA+v8ylwpz/lKczodcebmACZYf0aJpF3STY8aVDt6r8u2EORQw+19ly/PG7lrHuoqu5YnjtlJu2Eczl5ZltxgtcGxmt+0vuymTk/9/QSn7mxX2zX9025zYHa0dhrQ+cUyCcduf6KewqUdmTNqkGVNdccduQo/ZRJYLe6AaLBGnwzrD5y8lbSD5WdeBsdmssFUpX2RFWfhHeIU4ymZ37xn6KT/i8S1h2bw7+okW/KKV+Duq/T6cVpsXF50OQ5Ul8bhLmU0NQOxUBlLJhO/JTYBPI9GTm7ZPqkgELRis+I5v9LkQkMyDKA6DBPOuAUIqceqkcmslkWdOmM+b3E4NKa5Q8WFu9tY9ds/izs7mFhLZswGzuzFmjT54HNn4f11tatsTEfidLgG2g/WUxrO48PWH6G/0dG+yv01kwbQO3aEptI2gBq28gGkBEn0MbC7tdGmx0bQGb3bPqsafehXbIRtbCPnyPycwtnP9j7v/x3W65+9JwTm0+Jvm/JoENiDGaAD2SVe2fklSG1w+ojW8mnln7LvHJ9CYw5YYyLaRAYJ43VJEadD9QL8rzKY4Y4l2OxDui6lF1/92eGguKjGhnXHayXTdPT+60BeyvsZ9NRFSBmDb3j9h7qLuSEmDN6zuh9OXmOYlqK4tUocsXp+jjSD3KYQ71HNSqHLA/JR+7PVAP63XVOXOc5sGEdkn+BhjFjF8Ne4VB8I7OpUIEGhSndczJch6iB+S4cHoucQSDoW4Mm/iBFc9T8RdB+r4cmCbmLvCVo4sSSuAdPw4kNuHno1y+v/A5Onu9vlOcp8yOnKI/M/bbn36Z1raMHW/5zD83BYXltxdFr8NqNfUPxuhfmkqdlPr8wxAy30+PrG0SfJ7zGzIi/M+n4Zi/YSZ9yLx2vp5G+S15rBHRNCg7GZCrpU3kM2Q/3Pjb+IlyolECxIa7yjR4JBAlr7Mu0fVFrd/zQ4E4ER6sU6TIiLzYRuUEtN267IzJhpQ1omhitiaoZR0OOen1fQJeW4grZpcXFB98I+vy4sls2gB7tAt0VNivbpAWbNh2bNa1t2ARKbSBqBIF9hS2bO/fWpHs7i3cW0kfqv7DH8Cv4bG37YGt2jfSfd63bzjatEcP6DaClPa4bNnnMPq072jizx3Rut+sz+3i3sH/cN7aN721185/t3Y//zcLimg2pBRtHyBNNC8RLSblEviOjxQjMfEzIzsaHZAVj3Uvrrx3vpXlM+Sk3K5d+yqCX1b/gSLQ/VxlrCVk5JX8pFOKPDSakP1mm6Ik9b060P9lcOT7jNJXDlOxYGOzVkubMvtn+pPR5Omei7gf5gpqyOhWnNaeNkn2P3J7kGbVWuro+l4/VWhcnnUIt7nmNd84h4T8Hhh3AX77GAetXbExRZVsY2c4Bpn+gkujLfOj6CHmVrf0I882XnO9pcykxP+bAsPv64BXCJsFEn5KzxPHukYBxP6RvBjmvwzk1GFCGMY48u+bCvh9fdQTCkdYCk1Iw5ucRs1dTBdoJfZtz6GTDimGcJpVzhPiSwxzLgzaEsC+NcTD4d4WG97lRSBjUoDqrhDnB+0j7986Wb9qMXv2UKHbBU+2kpEMqQL6XP+kIaMq8WtdzMJ0jD2gQDarHdYQK5i8cWSJdhQgv9A90/ds/TeTRnpj43G3BztgQOucXx3NuhpWt09LOVj/Yh5/+B0Hf293mwm7vzu2+vbBNvLKwvDGLF7yfNmzedLZlQyexERSBPayp37GUPxLvnnif2KT5bNt0x0YNOtrcsnGwZfNnS9ttCrTXsZmU2Gja2kP/n3w9rJdsAC3t88O5/fIx2q/3C9vYO7v+8F/s+sd/smb5jg2pJTGN+Mb2VmNmdDIuLMYzi7a0hnNEGmKCozFLjJXBz0DCEeA6zx5zN4SqTYi3FWBeHeRF2BcX5cMg4V8yhe1LBxUgjJbO1v9nddBcRU4CXMNi14ud1BtHz/Hu8Gc9abqegjceJ65ovq6czfG0Qc2bQM41nlo9J2HOEeM5Kys30/OGbqH8nfmmT5E10Rx24Agj+bg+Uh+oRuQCZFTCSMxTwNepkdms6jhWdlID+1At6/5Y56/bm9/LKCrPjMA7xuvC/N7RvBPMD9358/Gy+8kbmn1Sbt5vPIJF7q8Cg9+HfaUj9zuPk3hhsmnW5ohCgJxQFNssbIF9P77GCBy8hl+j8bdog0kXuF/MYdURuW8idQFSCuuLDcjCkUUWzjjLr8Yhl4BCgJCTnQz7CofyOwVfIaVZTfgKwneFVXDZM95BFw6bnsDZcF3swKHxkar+hun4iiyQroZiC2VqBr4uC2ziKPEnVN+QSD2aCe6zQOdPg/3BDo2VsafRd+vA5CzXPlv3tkXYV53sy3jyuvT4ySf7EDky0bNfTBFH8RFZhDdohlWHb4b4xWTTRDeadNQjGyfa1El2bpu0Mv3nVT/8+H9Ys/qZTZlL+8fnxj4+nLEps7IuXvIitsLzzNI6seGzhbZm7RZA14/WxI3FuOZT8pb7mc0fe+D22tia7Zo17bYMXkZnG5h7No8+sXn00Da0f047S7tlE+iWNv/xqbG7x0uz5kd79/N/s8t3/9nauGRDKBItEjdyURbko02fc4umTaCGHBtuU6OeGAv9o9OCeKuOiEEPLCvFySxRiFDO0fm3OJ+c2IRDkEypih4C1yn1Om3miPUFE6FTCYB0BVRPKoFROgX2Jz50zU7BS4aKS8u9JE9xNSR7CuXzVPq8JDRmBVYOZOz/smYUgVlgjmquFdiRo2QrE+V1CuRzIlhT7CRYdahfgXVXMKOTtQ6+lgTq2d58PA7x9swhv2dMXlldX5FXDv2nCKdZULDf4SItdF/756h9/fl84rhycZTjDgj8Xt9R3dsnRn0184Ntsw77i9OJLYW9lftE5+/mLxqBg9fwRdG+ASdujXGfvD6SU32S7JTsidEJAj293HxgvOYnz8m5P99J72L+uXnCgO/WQHvyDmOjQ/GFLE6sKgVZonMdT/XjaLzNKZup6xi0+KlvgFc0X7GtPxCZC8T0CNgLNjoC9ZcAt2+uqB/jfj9bd4NvrisvTEgXe+c6zE+tDQVSy0yAd6KBE6jvlX1ZMwxVx3aGOfbMvaJJ70x/KjG0+SO+gDumt8hEcuf05ywoNakVq1PitBxBYOPHbMnHnzZ22ABa/mhX3fA6DAAAEABJREFUP/wXu7j+T5bijf3tY2f/8avZr/p/4WqXhDu3RTw3a4Olh611oGHv54xPorNodrborFkgsEfbxgc2a9j6iS2bO10Ps23qwNbWbBw9sPnz6fbBHnHZksdjOre7h4X9ysbT7SN5NR/s8v1/8f/0a7F6Zw/r5H/9k3Tz0aHABlYkn8DGUBPPrGGFivSLRCkb+kVg+m4DEFNCNDLuAW+/gyO+Up6aF4FgBVbx0kXqpSnZlKHpCtNT6V6C3v13SnZp5zHKZzPROdj5z+HCHKPfyEa5zUW+//YT1UbQvuSPWIuHX0Ki+quTIB7Acvv5bMonZM+UgM+UieTClO5lsgMN7QVLw0qb9uR/xorG6znMHxdFmm/93fJrj4Cuj949dthloPtwH5H3D8Ggbwc7cNTr9gGTb0och2zEvRVoxBdf4o+pL8bIR1QSvGaXbK/zS7FrStdwV9vn9K72lthvbV5N+QoHrRmSwLg7jB93qcu2E0Wu54kgWQ3JXgrFCcQW3QM/gu69s8imxp7x8xX14VvD81n/hhb1BfU3imdy8TkyZdOYSTel6mXBvyWznUwjDoFrXUNBsk5cj14QYsM7Xg/F6mHfj9/5COgCP+1Cva4+1ea5gbzpAelL6GkmjTHHzCI1ATKnhN5ILplXOwh1w0B0r3Q67UGKHQLOQY2zYeKdwTelM4v6z7sWFxhe2PnlT3Z28Rezsx/t0/rM/nG7tdvbjbVs/Bg/18cULLadBTZkGvwXbLWcgSZ2xNmylbVmw0fY2GPawrds8iTT/5OYNn7W7cbW60c2dNa2bluX362D/1tAD49nyFbWLH+yy5v/bDcf/oudLd+ZxSUbSmwgmVlH/rSE7IzaAjAOKXqvzfd8khmLeIiJfCTYYqMSuVmjmD34eNhT+Z6RKlOgqSnxW8iU4al4Lo+AwQDGNVRAdbAMPlicxKsD+JxU8CEtrqV9IyAhdYBpx3pvsyGf7xhGoN4EitaP6aD94zPhjbp8KG5kouYm8/nUET4Ul8WWUHnzB+Z7mT0Cug5jPHWWxVPpn1ny+xiRY1kevpde87oqgzH244f96jdbG/fiq9ZpbOr94yWDNRVnrsxGz8hAAgWwX610X9BSyVf0YBjGW7rSjr9iM0i+iYJC8j3I/kWQk01+E9hwZBudhUE8kzmYM/57ffjadTozt31S+8YLndG9IUKm9dwKvPPUa610LpMcyM04smtkLlAZFfkH5p/DItqMCJ85gxvEfYX6mxfdGW+NN+/E76SBrRk7G3kHouwn7FIPPav5wK862x4GzbDqYC4NtezYDPV9JrKtMpaUevaRv09Qtj/EQ7KP5kUxhSY2RCDWxMgkB1QS03bDxon+XZ5mcYXr0h430RarD3b57p/s8v1/tXV3bb/emf3ycW2PDx3v+o1FNoECm0DWbuE7Cx4bPm7NQMtWzZadmE2CYwPoETtBmz2Pa2Tg/oF4bP6o/Yd1Z3fEflg3ds+G09au7eL6n+zdh/9qN+SR4sratKBfCy5BNOWbuxfNdBPTB/1lU9eSHorc16Te+fhjhC9nmUMmyzHdpMPvQ6huPQvmROwRoIGuHYT0oNifSs2UDQ38CUugz6cA89+8+NrCJavpqUmpz6b7dIaj2plh9ocxyf1lgL+gRzlGDlDzWVLO+XlRaqfRyDNj2oPllucG626v9nU4SWp+p0fkpwDz2eWUuN+67aFOK+9jOum/JRzK9c8lT3v3xOG+68od1r6GRutBwWvEe5UYWopOxas0/PsOwmsXi+r0nAl0TYB8laK2TsFUUvKfkkt2TCf9AIZjtu3g9HKG5sx0IWYi+FPQ3viIfOecBiXUcZoLTN+0BKILEPMhi3CCV+CPFJkJ7piZkXWz//4imx49GdlPV12KQwD/L3t/wt1GkmT7g9c9AhvBTUylUpmpXGrpqu5+y5lz5vy//+eYmTfT8+a910t1VS5aSAKIcMzvekQAARAkAYpUKrMU8htmbm5ubr4Fwo0glfl8c6ZBc8/Cj/IW8OoQoP53nTxW+wxAyGvUs6/M5ZuzO2GhmitkEtm8mdm6xfwSYaE3qbC6BAlBgi4JhTQQwY2kJtJMaUSBtATBQBTQF5eLYiwIAjUZ/w0XB0sqdMpyqKoq9ObtgsJjnZx/oy+/+W8aHn2l62qqn98u9fZaWqBTaUAQpgnELAji5G/zXF8qEfCJeAOjhFGDyE3ma/QcBLpGfkmg5h24TmOl4bneVWP9dFWCka7TicLwc51ffI8PrzQ4utAV7c7RHw2n+DbCPK0Q9FEVlQcpQVrUCQYtJGz6QkLFY2Fq2bKrgHyXLOXybOCAm9t8JEQ82AW8cZfTRhk9oh+N/B7e9YH7nPjw6iB4izs4uw3XMSIFNJeP8oF1ZLjeIT23foOulnO38V2Z6Sc89gh4Lu+yGe5TuKvyVlnkeXWbuZV8xWxV/o1nm3F254G3gvvbUfN7wDaMXaqRHYvlXUWPJusCP36+Lvk5wHL1HH60Jv7uDD31nP3dDegTdtjblU9u3h5837ch19pX9/31mufDzVUVMN0B9lP6iEegmb3m/hG7ubdrXnf7Kt/QZRhuyPY1doAezWTtoIaLUuacuw/6O76adwJpF717WCLj22Gt2bezlq45z4Wo6bSWdlyRi8S5xRLrGub76Nroy/bnd1ncv/bHpxlzbCLg2L5A9TeR3N+HdCS6UuCQLl4FOjgfKOH8vBpQpZqNYfASQFmIAwIWMHn1EuDAkAMXNaf7hGwJBJaxzMGeGlWKMo+YoiSVCfsGlZ2skEEmGYmjAKr4Fmk/cCizXwU2a0rqNCSwM0V6ohQvVIxf6eTiD5qcfqt385F+fF3rh9cLVUIvDjXH5mU1kyXFuCD0k7SYzzW/vFaskgYVbV7OpflCqVro8nKmn68X+mke9CZN9E7H4EyvF6d6U53pSs9VTF7p6Nn3mpy/kv8YddJYC/xaphEeTsFEgg/VCBob0AwMdxyKNR00jfjTYDUEzIv5JdWWjEEGvMcvkTfMC70+AvmdoE7Wy5TmW1uNja082Rtphz6eb6gtyTVI9OcmVv22D7dgs58YJOUxoP1uHXlc7HfARkCegZ4TWReZZX1BeIgGiAG53QUKG9+F70bjP+I9kkfC0Kpt4du6YlPW5Pt8I/l0328EPLd9zUAmwwUeVgNZHvqWz+WWtXC+ZZv10Wa25c4X7OC8Rb1NDXQt70A2py5vmgW33uKtJb+mgrzf2vH1Oo8e8ITgPeCRMcQTfY3HHxW/NNln73U3lfA984/f1K/CYp7LGPPnediD/io6taeTEb2nBOZJ7AvuH1PyHvAP0wwHP53fRt9fl/XzH4r32pS6GbrZargpulViK6tCnuWu+xTwM2XVzkfB/LJO8Ej5ZR145Na9Znaa3FhgjUazfuEpu7Uexfumzka4bVBpx7aCYEj6dD3qCOQh9dj3kGX3tHLf89PzavTNBN491V7+BLkJv7k08BcJmud44pxuCLqGeMfpkODXoAEMB9o6BPp0fdwjwJz6VZyp3vBze43ltVtwD2imVMkvBLD5YOQ1ThySdcOnpYW2mAMxUZFCAyY34BfopR865EwTvOmyzWdKO4nT1JIAhYGKOgT0VqnCfm4LCe0RjYGZ01RSWUYwUFXhVhrIvwpWV1PNqxMCPOc6u/iznj3/B4I8p/orAaD/+OFK1+jNCQJd0dibaq5FudToeEKgptbV2yvNXl+puEZGoKd+fa0lQZ/k//Hr3Vv9+G6uH64L/ZRO9KPO9Z9zaPVMl/pCafhKk+d/1vmLf9L4+BVBqGNdXZcSwSKpCfwU8INEIIggUIEfRZIK+lYIWtYqYkW/anIcoYhqJHxUJDhVKgfLPE4145WhxLtFA6t1SJSLshXIB8bacDue2z5o7EbqHggrG3175rHZL+vrLynvkANM1r0F7s/tOsp97vrloA9DIsMjlEGHKpCM3K67wqDCB9htIBJFq4eheNBlMMbaRi7LNbgxB50j9IXlrgbMEGN7k1dbTlU3mLEP3/jOxsNPRpW14T3YoZNnurJpu8p7NEgH0nig/qH299eXrzypjEGmCHo0wGcgXvcz5lkqIrQP5qqIkTvKmIsQw0NmathG0crv4lERkWUAV9db42VLMctsu0Ok5d2QeORtAl2kGP9lU8CPTej2izHt+trRgLYBySlyfx94jQeM3wB7wu00iIz9fcAR0no+yDjRh+5FzN/64WFq6Q2ghhdsR0ru41H5DaR4UB8C6iRWjzawMrKr8CGylcFbmG2bt6jdLd428th5t26bpnvCi25P1b3Udij587p5xiV5Lzjfh1f/kn3XwfkdZj6IyOvtSRqqsfoECJhtkifSaHKbY/g+8r492/n4wUdz5/QN6ud9MzaJZ3uivEFf3pU3FJWcrJeZj/rm9bteE0/j6nLb7IGPnH51+/prR78/h/D7rCgPLac1PvsS2N969+7Rr5Ft9RrdNe67XkZsy+iX8bj2K1RGs09suMFGWSNaq9ghHPF5q4/cOeQ3qPXzW3hmdt7cj+2CXbJtnYflOycfVvu3XMtTvdm/yDNWGeKKgEwmZlk8SVUOBFWqq8Q7QmMisAoc8IllwcJJxGQqodgEM6g+4Ak/gJZQYhcsj4TdFtle0rKqMvztGlV88laLbItGsa5VXIAWsC2AvutmvQVqc/Rpl/BOStRHRUQClio54I/YCwRd4jHBmJf69vv/ouH4c/30Tvrf/36pd/OCoM9zhXKqWRX08+W1Li8rzedLLetCs0vp8m2ty3dLXV7VenNZi9iQ3l5H/bwo9XoxJhg01H+8LpSGX+j48z/qxXf/jYDT71SOXxB8GjIcQy01oI0RfS/xVxLRi0DvYoYfGEZNZ+m73JeE36hRjhCGQRRXEn1aIysh7tKyYyggPrHKBbhAXVkOPKitReUmXI48UKlDo9sUB5dTP1N4143ooy7btRxxNuUy8zeRGAeQFvSh7sF5y3fDAxa6JxVt2q811q0sV2VinHGWfK5nuoJWV+dzFqBuv3fB5YGVK+DxDWou6zbcx3BPuc+db/t5lLKa6xyCXOkJb/Ylm8/u+WZkCX1saL6zXVa6CALPGOc9LwVzFTKU63RyUyNKt8rF1enAZr1O3/n12kuUdRC88mXdDrazE/7KmjqtjirbCMgbqM1/WKpdV0K4C4h3pabPCf8fB34GbMNtiLE6BH7ervzlGSzDAtZSE/jxXFiwRoI1vPf3wYEurVygmQ+a7m8sHdQVz0PwHrwNiqyH94WwcQeiyyI6PUTLDkXCxv7oPxP24XGptb/bL+24/Pm25HOwDz7W7m7uhsIOw4jsj8GLXa6BiJTkfIDrAHsjdWX70hsG7hXsfi/wONi/vG+7/duj+YcE5PehDsYHer6GmB8jtfQmXxTSIQjoB0mZrnjsr/i2TFrprCdXXAl06TZePX/34/UeV+4P9U0hq7b35d2//B7Ji2Q0mAPT/A6KEds1YG/YtmwTHk/vO78AABAASURBVBPD0o6avwd54d+j0xXzbFNGJ1jT5Zq9gzvArzusbBd1bXc0l9tPmL4sBweQOdmTfWBdI6B8GCJzdgjEJ8RhyP7gXNgDqJAiS67Fva2hTqLbqzvMjmSNDk1x8xwR/d9Cp7ZFO/9Z/s15inLL8HTtJTK2iI9u9EH58twuW43MJ8TA87xM/TMWD0KKbL8DHyWW9GCdBkseqg3EmW0/rA3xQOPdWy0CBR1gb4yJ8D8AU9170bl7dazgkTP9BA9t2BiGZgyb+fd8bxTmTB69ZZ7AyAIwWARJ+R3cCy1rcbPhIhaEWoR2TVs1E7yAJhZqQgZoqSBgU7YwXxD0KVig/tZLdDm2vGwiq9PUGFhGm+ZLLA6cXwG76AaCJQWBnwIayRfskILFW/CJ7npFLFXECZKhivJUz55/p2cvfq/x9Eu9fhf04xvpcl4qDk+keKTZtXQ9DwSDSixOdDWLBH2ky1lJ0KfUO4I+V9VI7+oJ9Y70dg5NJ0rhuUYnr3R68UedP/+DBkcvlQg6zZPtMJxxSACIEFiMBIQSY0rHlBgro6ZtAj/4HpFpBfeAuvQ9MpIU54eDaYeQlGV9uiqTsI9paUVtTd1FhoR15fIgrSl2IyWrcvIuLyQ8ESVrBGQOtLjd7Af+u16WU5YT9UWtsMpY0IL5V2IMthDIG14ftpfbRje3QdWQ20lYBXVS86IHj9xjaL3cXJtveNHHpHxl+5lD1tBdd6ZMRmAVGdZx26YNbO8p0Fj33f03zO9CM653aeyq1cjyT3oZv4aKwOfdaGoddt/XdqeXrW91p+ljLlndrM+05LwPBH2d2BXkUm3McfSEqrn6dcwbLjE1Ot7uOG/ktcjKix1Yvjxy8t5weQfX/Ujx5G4FBuwp8aAO9LfpykBcHbhioTyjwfcCuam4orRvX/Tp+uVGwPP7C7QeaPMQoE5iUbG+tAOB0m3kxxnPmQ269dlGtc3k8ehjpd8JlVvvKoWOael2vhW/H9nuw/vk8WSZ0bxT5SBZ7iPCA5L7mfe+9/8KSWtZn1eWB+wfAs92wPaqzg0+5c+onTorXXS2+ZxHTr+zbecPAfV0APzu08H1Ov4+2umaGo2+5I/i0I5lx3us/C6cA0G8WBb4l/XhM+3yLW3sqRk/ZMpX4n4HaGRJg0t2QKbm7wMWlxlR23VyR7JNUdYCXfHOKnyKGaK122H1Q5Gw222hROWED7kR+ManyHlD7WMjETOlRqezD8WO1RqvyeyZGMrshuvuC7riodoftBAOhPJplbPYNs0OR7oZ+axfI6p/5RFGAHXBFgJ5myliVAnvVtiKzXsh6yDQwdhDCW/4HBwo91nHfAP5r6GsEIVrLQqaFxMdOF8GaATBvPsEdZkSLacB58MGER2BlIEhbCz9hQuoQES/gfI+8jpntbBualW83Bo1OVStntfUkrE37FlHzTfQjXkMSfgjFVCjy4sr3IuEXwmtBNUORGQdNsv1gCvQt48fOuzi+dlUSJAOfnok5rPLi57n4ohwAGKe8FbcTGqjku8BXd6V8yK3ph/WBYfrEsTKwaAZi3jGpJtewYPKfKURdYdgQNtDA4tDLA0zjWpooQGykvuQjWV4cw2i1CBBaw3p3DBW8BX1UpMvpeGwVFUlVSz80fFzff3tP+qb3/83Vcsz/eVvC/3vf31HcOZc5fiZFmlM8GcIHWlZHBPwGennq4HeLiZgqsvqWDOdUX6qWX2i2eJIg/JzffHFn/XZiz/mP/hcTp5rSTDpuoq6rkQgqZCGhSJOL/Fvnq4YT8YlLqSMioWbVigYD7QZrwgGGQHfIyiTGL9NFFlfjFADhoHgW2SjGWIkDXg42wkdxZ7aK0Ij8gJZhnmjlx84j15h2snxpwCuG9uy3IZl6DQy4VukH8InwLiEHqL10C+MCl1QgqJFRL7Z76QBD8uSOR1UFXyDUQ4wJvqeaCdJ6oOs89SzPJjPqNGtKawZfwhVAmQN5KzjALy2Xc9wv2RbGVSgXjZ3B+0edvvSbA/Td6bsyJ0atxQ+XLysD6t7qL6tN+MfmZMOlt6B2gMvOQjUaN3uZIixUTnwbp9c05AivmkThfa/0A1obwPRbyJFehEZoyeFG6GdQ5JXSR9d3Q0/+TALILJO/EIn+tHpfaK//AgsceE2UKT1c5mZ7p7PueDjuQVcYXlpJyhTXnNe4Gs4MJCL2tt2vhXfTmxqq/SGqPBOaJSCCXnTXXDxQ2C/D8F9bdi3+3T2KW9+gKTVD5LW+dTKXGbeEBeUu98H7MNdQI3PisSsJrMt7uJ7ZYXVyZsazpoa5g3zGejlF4dDqA0cop/oi1bo1pD73+fVXpab9TixOann+glRyrxl28i6GCMxZqjC5L1ituUD1ECEHd8TNwOyMQbOPzXcrg9R79cOXWoNNPa2x2V33lX6+s6DtTEy67RcswdxNncIPO8HwV04yCPltbG/TzHrS/mEygrpU4+s3/ANnLAvBuw6bQucNxqNvBZxxus0NKJ8z7w/h5zzOSJDnFMsULt213ndcvkc1AFtHKax3KNNGpAZ1gnyRb/tFHLn6DjvyQLtO7L9yQXKvgTGxzricu+8XjpwVCMEVOfiJfYsV6abPlBVsjLMMnFbIdHvxJlLuS3XEldI3HKypEMWtLeVQq6HceRrGZkdqUBmSEu4Q0CX3K2PH9lROndfYkhDq5OXQst7WS6ZzSWz2ooyQd2D1m4GGimILMb8bZpSZTlQwY9GPLTB6v6VnopgBtYcuYwcxIsWA83zAX2oimBP0gTL0xg1JRhyMow6H490Op7opMNwoulwDIaaDIeajg3y47GOMj/RBN0pmFB3PBypwUCjUmsQTRqQL0Q/CBQcjU80Hp9rPh9rMH6hixf/oN//6f/S9PRb/fBa+p//6yf99LrW8OgzzeZl/sZP0qmq4lyzcK5Lnevn2ZH+djnW69mx6vi5jo6/0/MX/6Qvv/nv+vLVf9X0+Bsix+e6vhrqGhtVVSrFocTYJUWGuAKJxbggQDTHRgU1kBEYUgbqGymSi9Qu2ZZGhG6BjVb0ENFuailzgXtQ70qS2uyG3DKX9WEZsD0ICc7lcE0ib/uW4YNllgTL1LtcjiyiUxDI20RBnwoeDAAugmIDysGjAhuGgz8Fa600lChLq6CY5c2q9cOtg/2gMkno5wOCaQ8BlcDsGGqp+YDOGsKrRC9syKDSE6aww3ZEZkC20m7pltLObPMAEOtyP+w0co9wSfkhQP3gZPuu5CCQZ8dwvo/As6efP5z3OMfmQ6igdh9k+ymwWnTX1a9rXvEu7V9X2UfbFZ61OVjo1dGhHVp8DnyuGQW0UORzLraFv37i58khEP3/6HrtKbvDKT8D+siqnsLIbW/kWk9+C4zvTtziqucjSPnZEwr1Lir0cjvZHSqR9rd1s32CPhEEY1vhF8hv9nW3AyH3ZUcn9XSXx0q8HzQteGHeh0bz8LvtupbpfbDegeClyn3ZF7bud6wOHoNdfCcztY7ruQ1TY5vv8n1qfoVC6takZd1s54O3dlxWMFZztEPnEUT996cNc56qDcGvP+Nx3xv0PxwChmdv2w/QpUq7EurVu654129AKeeJfDbA59VnCDKyzfIlUCKjq9Pjg2XkA0igvyZqWuXYk9v0Y8r2Evod3FbD4wPJ5d3JZYOylmvqWbbEpv9uaqbUkQ1TnvcC1NnMc86OnIOd54Al+2E+l+V64gxqxlZrfGxgXdGG924wxanYgm1oE/lzyE0FqgfKIL3kkjYL6z62OdmHzveE7U6+L+36bJubSPivHpq+WGdf2791vZBnToradTXj5RKmrCORiWbKeXmKfimOA/KWGSKSx8yzSQS8WAh5cLyXSlaLv5EzitKRwUKcEvCZDkudQk/HUScEb05GQ522OB6NNB0NdAxMjQn8GiON0TlC3xhDJ0R9xjQyHkgUNQGgNvhDU3IQiKY1Gk81HJ+xOI6leK7R0Su9/Pa/6+z5P2hZfKa//m2un36uKZ9qVo8I4Aw1W051VU/1bnmit+lUb+pTva3OtIhfKE6+1fH5H/Ti5T/r+fN/1PHZ9xqMXrA9TwkgDTWvhgR4xrQ1YcGXLPPUfPVSC4UyIVtQ1kezAYVmniOPt0rYBgGu2IGIzGVriPkxYkOj9r6YSeWNydx50yzxxdQGXNbAvuMldr2RLbOO/0gYrliVWmIcXZKzzQ39jgkoGvbdvSvoZ4GsiFFFBOYzpEIAUyGlHOjxwyhYxkgXBg/bAkTGNdKy9QN5VG4m+rUSYq/hMZ4Z06SAjtuwrQbCk5RRYL8rM83VnvoW728g4J3e4wrUPQgeZOockg6y3xoOtLONtmhFlnAdWA6sOwR7pz0Gd8NWVOdPXpi9soBgG2qvJVt7G23Rr4ZEPGVral+g/kFS9ouW9qWo5jk0Vd43Md99C8yh+hefd/3sr5kPv2bnD/Dd/eyjq7rv+rCevBi6ik9F2UikZj/Rhtvt4PYDPmzD5Sq4G5Rbr4Fuv1DPqhsaXvMu2BA2GZwKFEXoNm7aaap8iHsolPetqe68cP6XdPRO3z7WQsaM8c2Pvz3o/XNws5+0kGdlXxpsYtsXLDRyrFBmPyIyAa9ZV3l6JJpYw+/IvBZqJ9D8pVMeF4brl/bj42jf8ybeEU05e3Fm8PztQlKFy9bz6kqsMF7ikOSEOMBktDzZnJb57pOC/DqqirFP1La1Gr5ik1W8V6xAfoZ8AV2Ygjno+I5allFK87LmDCrOkInzWqVlWakG/u2SDPMZOBcrJc6bAilaH5QLLSP9t8x6yF3Wx5IFHQBF8m/n9FFg1nmqcyYTSM1Zk76HFngHJ8a6BX3K58WWelwMy5Zo5vMj9FN67BFIYhobo4y9mcB6dBJXK1rrIHPK8oBWJHwYeBkILFD5wl4B9SIwtaJ5fxvD374YUObvvExYqEcEek6IwpwcDXV2NNLF1Bi0dKJn06FOh4McCJpCp2XzzaAj6rp+B2I86jBEZ1AONIgDjfBrRH4ILaED6hEvEqY0HiljMoya0vZwMFA5mBL4ea55OtV1darR9Fu9fPVf9eq7/5sUn+n166AffmQzpSMeDcf68V3UfyD799elfrg+0nV4oXjyvU4//2ddfPHPevbin3R6/ieVk690eTXW1WyiWTVhvKcqhmcqh+cqygkPggHtsXHhHGAphjTn3cPmVAceOC4TOh5TAy1Gs8iIjH+DqP6/4Bz9b17WqLHisQCvHVe34dxe3nio5o3IbveDKsN8i0VLK2iNbp1pIsCFt/SjNlq5dWwr663k6OVynCmlgF+GfTZtUCoSCHLfihhVoF9E04jcUL4QQ2vQJOcDrEErcOsyMjeTK3RgphqFRBsSzTW0EfJQS4x6ggqYOo+eRN6wTE9/2d+NVlKTW8mdfwgaM099D8XhLQQvgNVsrDp6w1BAYkCYTcbgnum33hrorzPvybnhTSzZy41Rt7ONpmTzbh1LTA3zHwlun4Jf1kH7dQjaNRVzK+oUAAAQAElEQVShXTVY9nOx6sdKvpJ8Yj6aEfDk3OJM9xy4WXxHpZvKH1CyXnP9Ru2t0Zc9Jn+XbXtUsCE8ln24/Yjcyfwvids+T7b9/SV9fKy2mz5Fnk/74rFa/jjtLDfcihu50Mv2efnFbkPz4Rm3719p6cBLx4Yxf2pvwrkNlSfKuPN9rJvxGlrnMvewm83nB4CZffCwZp62luejQXP+SQRRmnxzCk7stZR7aT/6Y2e+g+e940NS/iJEQ5WvJRaWcKnFknwyz1r0+aiDz0kOhBhdsKfPd7I1LXLwpyIIlGKtGrokmLPkHJlpuaA/Rt1S8wsl5ELXf3Ik63I2M03R/a+Ucv2GZp4OBuBz/RDHRxwKjSHU+S4ARPX8ZSGHvCL6XhXNOIr2bdtU+azos6H7m9+SUez4fAZlbPZLVGQs99P9pOU1uGRenPJotMMXGEOWoiBqLuaKeba+81ZTGYtc7kn2tyxC/oNRLKaU8ibhLJ+DMJNhmX9d63g81BQcH00I+Ex1PoWeTAn0QCdDHVuvLDV0sEbKkUMlIpHVgjhIyguJOIiWLLLUomppl/eDV7TfdCgp82S8+AI2jQLqvM+QxH0IBEX0pGUqNRidazT5XEV5odniWMPxV/ri5Z/03e/9P3e90tU1usUpUdUTvb6KukonqgefKxx9o6Pn/6CLl/9Fz1/9d51e/Jm6X6tO55rPxprNR6oI/iw15fNmigcTop9DyksoNpEsQQIdTfjdoek8hahaJ+WRJ58TQuczoXeZUtBS93kbwraL0eqlhC+NdY9bv06nlKi3DdvKi4gy06WVMb70woDaNSNvZPJ+uDm/iUTgJ7mmGCBSZA1FVAxElIQodLiR5NUJDQAlHlB4Ad9aUL6cBy7PPiF029kP+HtTrovFjtI/WqFawrdks/D2reGzGjoBqXlT2CdMCdst8li3PNLVejHf4rYX47b4VuJgyyHQamRuNblVEHWIfetuGXiv7NLPi/ey0FVO8nrchWZfpLy/Ot5rybwK6m+DdeTyTaD3d5wS83QYDh8sfyYUsWAee8gTtLaVYA0lXqLgP6WPawQC7qwQxVw2UCTTIkJX0Md6+VW48c3rbRtNie9difmHIfLM7rBtYTWWLmAIUdUGkAfgZBumhmWG+Q+Nh37WfWg/d7XnId4l/3CyX2tL3T4wdR86ar5BYHAN57w2O2ysZ3Scd5n1Hh/2q8PjW99lse1Sr8iSdbYbk7XkgRxmPW774IEtPFk1+4z7fF4wN7xPB97BOvh92mMUkPvsuJJnHXEeKCTeE6xTYMSAsIwSUpfElsqm0FdGIfLA9SKfScE8tdQBWTQPDSDLTcGyh0RjHcT7i8j7/BXxNzdIEChT/M2UgI5pcxZq3kudD9QzcIMATW6tuSG3boZtoIAo94lYUaZFK3OTIQ9h03frOZ9B3ZyHBvQNCMkVeNulMPeD8iXSbkxg83hZfzfiqty6h2K3Ta1sbpfrN3q5n7u65rnoy6MzDvCsInu8nGeeebS8RGNYFhoPBzoC0/FAx+ORTgn6nEzGmhLwmY4nmo5GOhoNNAKDQRSJdVgRMa1YDUQcifCkBXSxUD1LqhdJFcj8TMhaECdChXhRInZRAwJRFbr41R0aEAqjQBsT6w0trsDGiXGq4fCZytFzAjZjxXiu08++0fe//6/6/IvvpXikYkgAKJ7q3WygQLBocvF7HX/+J5198Wc9e/nPOn3+J42Ov8XicwI/R7q+HhHoGZEf0u6IB8wEfqC6KpBHlnrELlDBAVFaEM1aIkWJxIDC+27fPREdEv5SER2X7EYu7G5uIiPhQ6Jqon+QVtao+aWzA4Mqo0avpg5UDRj1LIuxkQeoWoSIbXwOGIzQAljmh1FHzeeyIqloYTeCb+hv9gZDpCVo5L67DeXx8gNjSb1t1OgbfhBaxxHlbANdZRSSx9B8I6DG7tS01pSFhuS7+T7suvtlWVbgZn4foPr+yX0xsNS1CfvgFBiiB1f+BSra353Y0xcHgzrsWeWGmoPQnY2O3lBCkNcilC3l7WTuVgQ+7DNu1fj1FfCkZrvsf/8wPdx3wdf52ePPlMB+i+L2YRzcrxXcsV/74mNzf79O7tKi46TcH6jnZQ114l0Vn1aGL6vG9+H9gdPC5Dbn/J7g54hhnV2mLb8N3dhslN+Z6Wo0NI+oG6VOADm1+cw/6GYDD8W6we5zYC35+LluDHncax98/D16Og8DL3dG/vzsN4PcMv9atfiE8TPaJKPV68a5zd5KApUOg3jHT7fC74bbK9u+HILt+vvkO/uF1HsMRXiQkIGCsg5+hd8XVHtY2sfxvs7DWjmolufaTQZq9eFx8dyZBhQ2YN1WFjnDhRXEOojA1CjgizzmBQeSssUAybDHOz+Q8u87WK+gvATmS+QclygTrQhpA+t0iOgYRaYJvbTSc/8CZ2KWdd4aeW84gyyyBlwvUC+DfEeVLQj/jdhS88qXgztmIrcOsKSUdS0L5NxUpuYPQKAXylDvstVe9hP74BHwe8QhlfPIx7SQvwJW8pNQL8wBFkYwE6I/R2Wpo+GwwWRIwGeik8mI/CBjNChEapZVYi0SvXGgZzGfa1HNtFiA2YwAD4GfqkJWEZBBVi3gF/A1NBEsSQRRoAR7ahZxjS8LAkSLGhnIASNkVQtE6AtE+aBWzSq9efNO47IGUfMrYbdg0U41mT5XMThRqscajc90fvFCL774hgDQCfVH0uBcX3zzj/rdP/5f+vaP/3edvviTNHyhy/mR3l0PdTWfcEg41bA8IRA2VlkO6G8k8CMt5qBS9kGWxpIAS2R/AI8HsiagEYnERllH+Y2ggCVvHinPDRkOciz51KvjQjU7ebmBChtAHRJ+0QitKQd4FrTWoECnQ+zxJfygRUm9IRiAERgy7hn4w6hoiB83wPgPWwwo71DWtVbAF7ftdoVd0YcGDJQj1rS/RN6AOaQ998J5j4HhIE8dCy1ATQDSmA+wyGKrWtQFY5gfJowjPWdAc2rGF1keW2hXRjtWSDmfM6vbcsWpHVMLXNc1Iuuoy0eYfYDa3ilivwUDEbbQmQkwBsOOPplDkl+mDtH/oLp0mPWgjH7DkcwWisjsISso2pE8j8aOogeI7Nft1dyOkTXy+FrfyJK/m1vMM7L//WEDc/i4skrwbLu1mv3dB+U897iv0j490Q7LKwOPyITcTteTfany9Wu/9efhKfri0Tzcbt+r+3lPn1eu0W/Ln3V99MtcZxdu8zd/zG0Y2MwEsgbkoOTeZT8OqtUp3+ZtV34fdX1jrZcDQevsR8ltjPOm+7+4v41vduoQHOr2IbbzCls1kP3z52gLf7YaWWF7A2Vhc3M9o8ntvh/mlXi/uqNBifKb0IHXfT5vm9vWd34T7uV2rcPynb3Daik/Jtz6PsjK+V3PY/xUEOcwiddFkFZofnDdlIXWWT8/t+GyNQrqF4qcRSLnjSjs0okC+FszXQDIdIBs2MNApTqZy40B9S0zCg47Xb5EvonIubygvrAiWu6BYQuSAu8uHcTZOXDEynJJtl1AI/6sQL1ImxnICxCAuCjifAlza7IGiC2Yw4hu6CHnKe5kbtc8Kp/SRzgCni8V1ZzFsmCRJY2Y3EkO/Aw0HZY6noDRAFroeFjoiLIiKp/nReConi00J8Azu7rSFbi+nmt2RYCHQJCDNjULlPVABTWAOCACaRK2AiDl8rwRm5J8d3BnCWcQd1AH4g1aI7fAJo1aEAiq5rP8gBYLfQnqaoCFoWIxhpbojQgEERg6OlM58beAjjQ+eqGj8681OH6pYvhcKs8JwByzxE84MEypM+aBMsDuQAjlbyPZJ/vrv0lUEKSI3qK0p1SypQaKcQiNuU0xuhmugBRh7q+NdeNhey7y72taLgIlqYX5DgEHGizwp6bVBUig4oEBqOMATJEavmSeBgbyITJjjI0J+Ql0nJh3MDZvoDMiP2lh3hiQNzVcZ8IDx9SwrIODSm6z6AWCAm0FbGfExFg2yAuJvANdHrolA+PxMO8gkGliwVUGD+CK8as7MFhL5FQhxR5gc0KGrnrI9ilLrgs8CYm805KbYVmuQz4nzDgfoPsg1znwFqyfHaER830gz+V9Gbxl+wJ1EoaYAx0Equ2dHmLfdfZu4FbF7jnh4Jjheexwa6U7CvyNn+3izl5H3c4KeUy3a/yi+YMb71ZeYF/sDx18xbwfqeYG94DVQ/ZJPO/2g5iY1MJ8B8+dVhdrj2faKguz734q0N3DdbzWBqj2xIk+HdzCYXXc74ObeECF9BvYU7d1O9xW0MpdbrTZhjDwpLyeGsH99xs2VlWa0fXMG/kzoWFWGh8H4x73PPHG62U/RnY15geM51Yvn6xb9m1fPMgJz88h6K3mzWezVs967bw8YtsQdeIN6EEXdqJ4T11DH/uFv4/hYmDdGo9h65e00azzxHrQBtS7miHzHfhFowPrctlC0BVcnvNa2fRyLyXOXxGoPenFfLSxvMMQnZLPNOeLzLe6HHIsy6fGpNUfY3ZwyXrB7aFjGsSFDvf8yMZc/vKB33+FTkcbPqID2vqWCT5mNC06v6RejQzCG1P3ptRSqvs85r1Z06ibNg+bU8j35mY+YIcqnEOVx6GQ8pgEqAHZO1l/N+Jq7Jvygryxt+nfrGJg/HXAFa1bVDMmrNKEg/iEAM90ONDxuNQJgR/zR8Oo8SBqCAaDlBd2IqCwIACw8Ld6CPhcz650DXXwZ24ZZSTWZ6QJwOE9Lx5Y+xhZfz4IROTmC/Ld4do8K5d6KT+AYbBTE3RBmgpooZrV2n0LqErKeuNRqevrma7fzZtvJbFi65nyt4FSPdAgDlXPk6qKApyYHJ9ocnROmGJM5POYQM+xZtVYc40J/pwoxhMV5TQjxAGNRxErw4bypiskDcuo0RBAC/I46jsBo1Lj0RS/Rmo2npoLvxvG9+QbqGnbvLHAs6oFY43BiIcBFB0Y+wIMCNQYJcGVDPIOvJRpxkNkQeR4piH8ELn1RtVCQzCm7iQjacJcTcGRgd5RRpLpGN7oeNNtuK5t9OVjbE3waQSG+FyCQQ8Fj5kNxJpxqvM40HFok5ZFlIM/NWvGw+aHVNbiIbxEcQkVlMFWfsrkCUB5Q0YeO7KMEWkoMlLD0xZ2EmDC82gjySnle+ThEnPtnH3CW4id8RXTCR5Afx1V/PXuDpse3xwDS4KVCjEnuvvKCwUVU8j7pmVnwPY6IPMxyoBdp175WijWuHugj/rK43uQhzHPhevtC5uP7Kh9Yf3DkfIzdcmO7kPk1zjc6o0afkgcghsGHl/gtXoIHuJBpNJTAvN5mjy0mf/N3Tx6uzsV2BtqEbR13V5tS/GerAc2cVthre+1s859fFwopA76iC/PXWCI9wL9oFur15j7eC+DDwHcOiDZowPUt1TzeCELrP0Gyp8tthp4P4syJ+4N55yh9grQ20DRA5Ktr+H3s208wOiTVgmMU5B91sMvVz8Eh7bEnji0yqH6fhyfLAAAEABJREFUXge3daFvKzFWdmcby1yZG+O5RKc5e0ROLpxJWtmyNRTyO4VYq0l5r0uZFlI+KwdTg2dtkSTDwZ0VqF9SNgArGXociWlZ2VYwl/AHmA/QCAJhFvOGnAdKBZ+dnFf9NElQI599BvjT5pFFIORL+lO1WJRS94eoq1ioisqooR4TQ/lCYJ/gzdGiW8uSIkUoMF1BjE8D3XvZ4jburYRCAQ5L4TD1X412tza3Hd7ur0dZIw7qx0z8KUGfi+OJ/L92XUwHOplGHRO/IB6kgkPNcpa0uKqVf7WLQ35NgCB/I4eFEllIkSBJLKkQjZKgClCEFhKH8AXKMxZ5YrGxLkTUSVYtWJNU1bx6p+v56wbXbwjyzDSelPnD3t8k8q+VCXvlYKhA1GjO6rwioBPhYxHl38ca4+x4OBQ7VbjHRpDolga4kBAsHMFBdTAe6vXrK715O9dwdKLh0ZnC6FjzRCiFjbHAQWMJDWzGZSUJWpbSoKw1dNACgb8J5KBSPXd5ZJEX7SbjYTHDW+wVjE3ApiFvk7xBrQ+wYcMhLhiiBds5YdugDYImJQGcMs1VVNcK+F7Mr+CvCOzMCfJUhKpASppi5wSfzspCz4cjvRhP9OV0qq9OTvTtmXGmb5+d6Ptn5/r92YX+cHauf0D+D8g6+kd0G0z1x5M1fg//PbaMb6HfTiZ6Bb5inF8OS33JoLxQ1GdJeoYvZwSXjqEOCo3xfQTcByPSh5K+FMgaVPI3lQboD1lHw0KiCyqYT2JqgjCmWl1L2nGUu7Yk+Qb8dMqA7xIKS2RLxjujKDgQUhhpACyxw9QS6IvIDZYMgix3GTDvjWRQc+8U0DwUVOml1ON/bWzE4f3hcaLCQamrE3iOdBXzi5kzTK/JY+Ku+XdP1205Z6wlHdf3tZNJ1v0lsenB2q/DuMg8HIJwmPmN/b9vVc8ZjxR+WMDT1dvJ2FW5Hf5Dfdpl6pPsKUYg8cm2C0/R1uPb9PK6zWpg/++CNq74oPW/YeJXn4n0wIB8SnkEfjPPKz6vI/tghQKukHhFA3FVkjvNEoh81iDM2e6GOIsabepSsJY1eUQHpd31b0qDRQdZfj/lQPUOsLsTPoU8Ijrosl1XoHqufQh1vUPgM9WToXMkvwCQ8Wd/C4uQbKT8roDEdEnPjQTlCOFjJGcEzgYMBseJnE/oml9Cl3w6mfKWQU7UAihE5FkAjc4D5zHD+TCt4MBPydnSKExxcCMIRL3I2TFyZmwwoO6A5gZ8LrDiObMUnBobUKYRZSVNAc6eCWiFIfIOlFMvgYrzac05yYGfGQ7OOIAtwBzeMo7ZOQhk6n57XJZY6lKAaeay4CxXYBEk+Xi/gYI2onUzCvw3BDUidF9Y33U7ON+hk+1HxRU+QuDSQSmw8gyI8sX4C3h9sqRYE1nKjTGOYqyVL1jp7GgIRjoheDIdRBFzYUmIycPCYqHlbKG6mhFfAbO5/MebU/76TWeX5c6DOeXW4aEJC4kJr8CC/KJmE9HkMlKnMJ8I8PBiV88IEC0omfGyPoPOOfRXCuyIGOe0+w7lKxyu5Ic/1dHhzsJv8m4Pm/iz1EKDmFiAqOC6B8ALk+bwIinWFW26nUq4lL8ttKiWGk2OVZTHBJUmBANG6EQtsS9qyYpGtpfwg97ECt2KUvhUiyYzAs0W6Ob22LBuO2AnsAELEOEN662RsFNRq6EFwbgc9CFQMiBIMiI/IqAy4dGTEaUpe/cEnBEhOQcXw6jno1Kfj0b6YjLUi+mE4M9ErwjcdPgG/puTU30H/RZ8vw0CO9uyHOyxfIWJvsd2Ix/rG/ivCQS9nIz0Je07GPQF6+B5HOgCP8/BKX4eE5g6iguN6Yf7MjRlPZkOCMqVKTFnKf/NoQFjOGA0TPM4ki/IxxaBfIA3ZMoTKcocN8bXwaEMypDI3y5h6FhDzon57eCAUIOaGajRr1FJYAlvNFaxnhACz7Ogm0CA/yxerZAVqIedlY07eeyT7DdG4J4meSyeEg/yuogKhTJ0z8VIZ43AGjNypnezLJDv7HVUoo22TtiDYqK3TpzrAV9ZLlojKtIHZaBXrBFgHzNFjD0qdhhb0saS9bsvvF55ilNj/ztNrJLH6DZ0Svf5ZB/6sO+uy1Srg9xXCx8RAaOBBvaHPsAV+YzSBnTL5RnLRd3GypmP6BY/gC9u4wBY9VCvXKePQ+vv0n9fe82e0u3PubbRKFoiNVkz++LwGrdZbiz5bg3TDwt/Zu7fon009q/RaLrONpqSX+zuF6IP0XhBIy1ufBbcIqfGB039mdluOLhwW/gB8h6rW5v5hXy61Z8PXODuB84DfcjPMgO5wDKDZyCffySehRGQx9cm3/Dds9Iyw9uiQeJ0JpA4YgAOCP67rR38Zy18MPSf9EhoSa5dtdYXUM6PnFkjKECZUXMWWmREzkmR82WgXnBVagje8LYQL6FhA3Lv5EuJCiSPQ1ulKUPmfKDvMhppDnI5wGNR4rxW0yOOVtzdmlbjssR4PsNjOPNt/YC8A8NAt4tN4CcqOUXuaxTZQtyQqZEh5PVKB2GXnTtkgbLfTGK8cl88xzBLwZBgzZkoD2zD5XuuckEw4IzAgf/ez4iAQmH1aqGKwM9iXmlxNdfMmM3yt3+WeXHFvMZspdkM5LFegQRqCmpWUw2/wInrKrHIWLZ5NkWQBbsJe+mKgNKVEoGgQZxpRPhzPEryt48K8u/e/CdtvmNDJB0R+fD/OlX5Ly9jf1AONB6PCBIJHRrB78SmEZutIJuBDOMEf/AEQUV7NYGVmo21oB8plhpPzhTikP6UvDh3EJ6L/JqK7ZCqa4JDM+QzznxJDFdGZCRLKS/zkowxJBBSICkYh4IelGCI1YGBjoNVhse7xOcS3/0Nn/T2jYrrdxrOrzRB5iDKs2Gh5/T1y5OJvj471TdnJ/rmwjjTdxfP9P2zM/3u2QX0XN+fT/Xd6URfE5j5ajTQy0GHqBccVJ8X0gURlnPQUfNGP39RotfixUR6MYl6aUyjvpoO9NXpQN+ejPTt2UTfPTvV7/Dn++fP9HvwPT69Iv/1+Ym+vjjVVyfn+pJ19gX+fz4d6Xw40kkshCmNmaMRc1HM54qssbDCQsUsqWABOUg0lNCNGjOuDaL8za6S8TToGnMRmZfI/Ki5mGfPdQU1WBZCoUGj0d4L1sAAPuJNAzJNipAWEboB2o67sK13R57qNPD0KRTSQZDyOAZpL6pH7Yhnahd05xU8ORsaUSFuCO7N2EZA632BCdqOGeY3cMPPjdIbmWgJN/fl0YDN7T4iOjztmqY7ZMvDW+DZrA2wSRE0hmyvj0Z66J3BPbTKwfofog0psrYMGDLKe1e9K08Nz1uPob/B2iv6aFiPVNRd/x7H1bta2FX2GK02fctTQw9vUrexZHLWsKSHbQO9om22vy/6/Lae8125+T7yOLCmihhVRAOf8QE2L7G+bp9HBUUkZh4Kqt+VQiFtQ09wOQi0jZvNuJONtBvLfalrBap3cL4ZvIZ7zHvAWB9km9S8tPO6nBqwBpuCp70H2s3Y0YzHz2L/kKUoIs+y6CxUK+iOKz/rcj8arvnQeD/eb4fNhxENt6b647mLR3NnCjwB9oduXG7rhlDKosAGfQgkj/E+yM0cPLq51j7mH6jjarmNbm5MEQSoywyyTXLGoM81n4kdUOW0Jy0ZQ0PQDg6AeF1WWKgI2sz54bbBiVlzznGVEZPqWIFE8ASQX6K3tFUCLD7Heh0FRm8FfhgeeijwJ4KCNgL1AmeYFcgXBrZMczn+CHuijhFaPkJ5TLJfEmB26W8A7lKWm8l1ha8Nk/uIbdOErvvbwRr+YXWCMSCrRDdXvJnAuAZtXzUeNRB9yKW0gaoysmB9C7CbKHI/ED88de093MJHXXPJCNvBZn58NyxpEIhLiMvDQNAlagCXJ8+/2uWgz2yuBag5jCeCQXwi5LmJ+a585QXB6kgZzVTyLGe5ShWyBbr+NSrO8Lpm8brMbniTVQQ2EoEYZVxL6Q2BlbfQnwnW/Az9UaH6ieKfVKbXHOyvOPjPcfsK41daEogRNko+FHAdf2w5Ia/AAr2Uv4NUouOgjXTNomF7VleaV5dgrnlaKpZDHZ8+U3AAaCEVBBcK/C4EDyIIwPnAAEU2cWBjqwObPbnHbLol8Lj7QWO4jgM+ZSwI/RjCcqI/gDEtDfzz38cZYmOErWPauBiWeg4+z7/GNZF/levLkxO9IrDzFUGUr6djfUXA7msCQl8PB+qCPC9GUS8GUc9j1EUP5/D52zj045gOGWP4FZCNezgyT/lRIXUYku/geuaPsHtEe8fMwbEpwaZT/DmfDHQBvphM8jeSXg7H2d/cj+lULzMmekE/Pp+M9WI01sVoqJOy1LGkKTgyEgEf1s2EcR0TBBp2YNyGVa0B8oJFVTDoflgO0CfGJ4NhlOcgYOe2tCyimPCMYN6KzJVWoJw+BuS3ApWwC7fUQXwjUb2R2emG27zvkLvOIVBhk4fUQNdj4nr7wk08CLTFztBeuL+B4Dlb4X79XRqbNiLPh4fBtiO3TRSKN2RN7xHfmkIuua3mY8lzI7+Om7t8i6eBET4E+g1eHp7IODh57RjuZpazPyJwmWWf8HGNQGBi9od4t3l6aHV5Ba0y+ntYRst1d1ecA0KrzBbjvXYItqrzebMtOST/69H1GK285V3O49zHqqxl/GoW2BvqXbZh9EQ3Wd4NeU3kXEHRPjxqO1Oum/BgG0J2E52NALMLBfJ9odwCFbZSIH8X9rXvXW0Ebh0wvV/K44LqPhT7+ZlxG8UMRbm3HUV0b7LNIkb2DkC7O4/BtmeBiE2XQVs9IQmcziKU44T8pYCKPpAoQhe9yA/QA8i0bGQOjFS8l1+rEifKFjNOmTPNOCM6IFTFmgBQrWW5IJAERT8AB39oTqGklTYfsWN5BgvVQZssQx6A+QJaUmYULY3QXE7gSGmmTSxoZqGSNgqA6/BqkcQRUxx/cz54kEDAHkby50kkXwBTrwdYzug1sSVjoZqzawI13VjSkkBivBKKDWIO79StvIiRubF1EWhqNHwXmzpwQDEEdT7L4Vcy+FyWqfIV8r3m3oKzYqLFDhSsU4Ttg6zrx9y2cn+d34Z+icud30ael7ucoQLJakvfUPV6VsuLOQjIjII+x+jBEFKECc1E4MdYLCpVi4UWHLIX1YxAToUJWxaTV4ABgxWZQHFFyiCYsYYfiZ7sJaJmStoFQKEXicuynDaWXrCaKbJZItsnEeRJ1U9S9QP4SXEB0k9M908Egl4rVq/pyxs28jtau0I+Y9tWCvUCfxIyGiUl9wWw3tGpAWUEfSKbI7I9K4I/M/Kzap4DQIEdMD29oP6QxS30IzA1XF/YlxQT8qTIpo0Ef5qeL+h/RT1jAUUvNfDwOhBRknWwZMDidMBiUCUCFGxK+u+8v/kywcoRmFLpnF358mQiB3qMrwmWvALftL9u9dVkpJcEWl6A5wRdLgzXM2jrFKetX+oAABAASURBVJwZ+HECpi0mUAdSDLdZomNQjXHUCgPkEXRl5g32lbSgIE8gwwFlSDwsjJ1W9ctCcn+PkDrw5F8He8HD88VopPyrYgSFHAj6ij59NT3V1+DlyWkOCj1H56Ic6aIc6JxA3CkL9ZhRt+9HBHxG84WGBCcH7yoVV3OFq0qlxxNE5rwwGMciQ9RUnrsCzgiSMMkahuml0PFF7LhMU74/7s1tbaNpIWVfg13YRlZIYuEAyX2gSzoENpnNfLrtNQIer0PAwynb3VXHBYGCNeo812wRbSOitwtZr7nZ3EeD5QfyZHtMtoci4EcfzXywZ3gW7MUz7ph48rReA8rPofvyepSLzpE8Zrk9bHZjVVgYEXxKv+IR2JrAX6gnN7y4IXgMx2z0Lkih0J2Xyw+BjXm/mD4Norwvn8Z2z2oND/zM7gNpk/K4RT8RVmgKfr33iOu5Rw2jVcfuy1PvMZKbeQw7H70Nd3RPWO3Q/uTP/3sq8frPuZTPfJISsx5LFRHKpOf1jnzZIuvC+/XAB+YEUxAhGZalSmhwWyjVnIsrfwnCWMx4lXAlCbP5SxPjYdQY/QEoORsWPhQRqFH+YsNcS86ZqYWgS86eCciYz1Rwxjb8RYUh7fls5t+IyMDWkcHBa8pZeYrdoxbmjeM2P+FM6rzLTY0JZWMwJEgz5Pw7oM0SFHPOz0DX7xRAiQ8TDngT+jyie0ODM1U+qxIHKKgfOzBOAT99VOLoSfCoYHSVx91n74oyHxMrbHlMl5EyDpMe/5q6S87BglJMHd/7iLwXxyyI+XCjHTq5GHmd4RxNKnHDbWf3Qsha67a69rL4F755rLwmN3G3U/06WXPnYEQ+ZwqKTSGkCHR9daVrFrj/J68Zi3I+n6tm4dcsAm8YK5WcOstYqhwwm179TLvbSPDsNSYjAuWpTQiWXTl0ic6SA72d9Ld/FixGsagdmRwOElN9Kc1fs2d+AH8F/07+L5x3f9RxeQX9QfX1X3T987/mQNBRWbHpKuot8gbzr08VLGD3pTZlMbibeIpORdDoioV1TfGcqOW15iz4GQvbQalQTnR0fMHADJWqiD4PDe4F2uxpvE8Z3CQ2eIgUAP9eZ83mSmyMpUHPA30KUIrxWbQJGMNA8CIynoa/9TOAH+OjN7d/vet8FPWcwM7z6Uhfnk/lX+f65tlJ/hs+XyF7OSr0nB13geFTScdg3GII5RkhQtdr+CtXi9Tm2Y4zg4fXFYE9g3wiyOdAX4XevIX5GbzpJhaMzUIV/VwjqWIAG1BGIK4CCbuG4MUDM5KP9LUEfrD420X2/3QQdUG/LyZRL+jEF+NCXxH4enk+1penY708GesLf0MIPB8NdVaO5IDQEQ+Q/LeEmMMhc1gSSCtABIE2PMaBMbesID+Q5HmkOQ0HBdMYWQ9q5kYfzxV7roQeb7af7+u57BC47iFobB9ag3XHHmifBJi4K0/xA9ISk308wMSjV4l5Zd1i1kO4o8jzegh2mPgoREu8OASo30weow43S++UeAxXCp2NQylr9tAqh+o3Pj6sVlN3v/u2VtNis0Lznc/j2Adrd7vOvXn2IEO23zZ/iO69DnxS+KhGoFlkD1lJT9KNUEgd9ATXfbb9TDoEu/bSXfXdpVCLH4DuD3VXvx6y7XaUZ7GdUMo/ZLqtT9s+BAQG5MMmD8tqfLabdmEfTbklDffbvLt/h6AbBc/fNvI+6BR6NOvRCOnW0c/qfNYsMWL9Ikbe82MWK9dS80N6S9AzyTDPWaGIkbNCVEGVQtRARmRB4myRgDi3GQHeZ4uCs6b/hIfB6VED2vWZtuQcWHJWKjjnli1GBHBGyEfojKk/AhP4CYc3nwOnpTjrinMOGEadgWccXM6hF/xU/bNhoc+GWuGi46n3HJ3n6H4GvUDegPMV59VzI1Y6Acea6zhd66h6pwkYzd9peH2l0fxaU/p6RP+OoBOo/Ru1dAgtwYAyn+NKVaIpAmAF4yWFWNOTmtFYZCTuznGcVs1YinFdQmvObtZcqrlCQ27cg+cKffliblbv+uRdd4l9GmReSJRzz7GHZRaitCtlvXVBY2dLuC7+jXHRI9rrU1rtgzzMCw7MnPvz8HlgrNkMTUQWGe4oVECSD/zWcblh3Q5d3pOdqOmJaSAWScyb0ZMeWUh507Aoy/pSy/lPqud/1aD6SeP4WsfDS52NrzJOhu/YWA4M/asWb/9ViUBQQG8Ur1iE1xrqigP9FQugalrECfsnvA5ICjZdZOFTUfWCtuArorPXoI5RxfBIw8mpFNk5qSD0E1UyXAV1A5tULPaEDaOWsNogeTHTlgNBIjgWolSwCQs2pB8CkY1d0M/IA6Ag8juAjnkoeMMfo+ON/Xw41OeTib4Yg+lQX4EvxiOdjwY6HwzkIMkxPh4B/4oWHtJfOQ6VEWnfY6lu8gg04a680exfBhOX8KOD6JfnZo4sg77N6VUGfVrTBSPVAt2Kev7KY6bmqVdRr0FCl7WR5bYOqEOiuaToIFBdKxIwsr8lesMM6YgxPSqi/GtkTSBsoM/GAwJiDV5MoDlf6rNRqYvhQOc8DE8Z6+MojfDBGEJLxjc/oJg3j/2ANtzWgDJiP/lh5XmNyEMPOIkXDCb+wWylxNraEj1yNuywZ1mHrpjuZraT70Nzhe5mAwfAql3Vj4syV8zfat4+LudueoO7/hDbKMiD69sh2LBwW+ZXI/f6zc56CHjmRiAj58XnhXZeAWkfZDeS7TwEG0Z+gxl/Ru3CQ7q6y85jyh7i06c6H8cIePsaj+INhkh+KmTcb7Ov3fChWNdq+EaubPF+vqmztnE7x4N+9bl0u9ZjlIQHGNlVx7I+bLbLm9eeY9ToNTWe+t7MWMyehV5j5o2eaMVa/lCsjHSMHcj8ism57JBFRpasmFVRFn+6rUegv2XguzlaK3ScxzLmd4JOJ1K0Aer3t1+IA4mzE7f8qth/B3O9QP0OzosgxxIEzkw+p/icMMSgz10jnyF8vuAHz8V8pjDn3EngJF6+k/9ea0kwZYR8DJpASiUHVU5ow78J8azkHDMc6cXRRF8eT/VVi1fQV2cn+vbkVPl/a+YH/9+R/96A/yP482dn+sfnJxn/ZPriRP+UcQZt8F8+P9M/t/hH6vzD2UT/8GyqP5xN9fvTiX53PNR34NujUt8cDfSKH7i/GivTzwngHF+/0zHBoCk4up4pg766PxN+0H7EYc6Bqxy0ok8lZ1pRLsbEZ6kiSgVRoYLzWeR8JuA4wIJz4jVn3wV6ibGkak4h36mUqXJAYkkbHcSOIUuNGqgB59MsY55ty1hS4jpyQWvrIJJtuQ2f7g+q+WTKAcuB/h8GbV6roV0xTTn9bZjmnksdP/DZt07OsuxjKWW0ecIiHp6aQfa3gnIwoSlqrGwZbaarKfI90Bk/rhsqebFwfscqUzh/q+r6By3BKL7W6fBKF5NrXUxnmR6Xb3UU32isnxSr/yRY9Bd0/6JQ/aRBekMU8grrM4JAlQS3tFX3A18j0RCjgC6JfFbpHSoVuVrXbPQlm7IYH7Fwj6k5wu2oIhVYUEZkcUU2vqhBIYGABAeSWNbKJX7AhJJ6GdRj6Ny/gtJA1Dew+EtdEcSa528t5W/8jEt9NhnpC3+7Z8oDAXxlHpl/peuYnrA36bOEV/imFXCpadgTxsQl//dqbC4ZFCY8S9C6Q0Q9JrwxlTw0Hqk55WtUmtOzOXpZBq0oN1Z57OS60GogGfMiyagK8h0GSQ4UJep7U6YKboWFkr99NMO7GZ3M/pvSPxaY++ygzjH2z+n4xUSMk/T5NOrFdCD/AemX/paQA2WM2cV4oLNYaJohTaI04mE2BF3wpwkIJZUEoAY8QApGooA3IlR9UKYeovuAeyb5wyOR2QYiml3PD3nr7w3rgwD6drb5gvJAK9bTnddmofWNTemn3P0jsD3R75/3GuqQ18f9TnxwjZDXWORFa1/o4Mvr0cgVo++RVk3VUoQkSwK3bSBqknW20VpoFD7d8wgwRgEof6oViDbRlCHeM4U99d5H7UO08T7+fap7ywh4nXW4ReVg8SPYCyx5Qw96PkS5bh8H9+EjqRDww4DkPpl22Pk3jRi3Wx4b2invjD0ltU932A9bZdv5reJ7szvrx3uq3VdO9T1U0FqnQ/Vd8yF1XO+pEfI+xLsIMq+Ny2NurISc51Z8y7jcaLPqm1mSWfIuv6QwAX8TxecXxFkv0G4Ro0i86yTOj4nD0QK64Ay44AfsC37YXnPGrDXkbDXgvJjBD5cHBD+GBD8m4Ij8Cb6d0cYzuvIZ58Dnw1IvhiO95Af7Pq98fTIluNMg/wc951N9lzHRt6acab45GepbzjXfcq75lrPgdx04E/7OPLa+A9+PR/qdZeB7fjj+O85AGZyP/pBB+clIv8fe9+CP4HenQ/0uyyb6nsDQ7zLG+h2Boe9Px/r+eKJXBKa+Ai+x/xKbLwjk+O/I+m/HnvCyOmUMjHF1pRKEHmKaM4aVfF4qOHv5/OtxFTxCzs0MLTaWwFxgrCIKJBcrcS5LzFUNEmUGQjjlwFBmKNuklFnA2C+hRjYPf2uyYaOn4HZ72Y+DZR3lgTmEUsHj2sEd8fiaZtgWjPcEZJWy2FPXIRGqUI6ccgrPtMjjWlNlYTCA5rMQftlOgDoBNCD3YjCospEKHB0QXBpFKbJwZpc/aP72ByKqP+lkuNBnJ9IXZ1HPJ7VOR5c6GbzVi5NaX5xKn53W6P1Nb3/6/+nND/9T9fVfOfBfaxjn8sLz4Sphn+abhUPgIbJwSwIaiQDQgkWrGFTHZQ4ABTZpHE7wb9SilHhKRPoUQNPzigWcMhxzwSQhlshyHGhJP5Z5jNwZqtL3Je3VtFMTEV4SJT4aSqcEfC5gPmejf87m+4pN/+XZmKDGSC8YiIsCHTw4BqjbUAYuyG2aJoIlFciUNlK7adxX0byB60rwphW0w9w8Xevypq5nPVOaJbWzhS9kGAbykYrAehV9q3AkA6fmILVwWaK8AfWKpp7KUrEFs22zGTmA6D5UBIJMQVURHKJ/7iMDnPtf4twQU/5D1McjycGzs5F0zoPvnIfdMx6YZyDTyURnPLROCOpNyoJ1IVayV3PFA73C3pzYTsUzqVo9rAI+F1vAe9Ylq4i+BtoXlMoyltxvJOv0hLHH78X26gcqGJCN1Mgay74fChsLVGrsOLc/qOaltRcaq4fVOETbuk0bT3/3tDw+mh3i+5J19/S9+DW0EPPa6nvazHNzX8md3QaFrr0JhJ/SxgiE1UlN+bo5jEWWf7p9GoG7RsDPLMOfhYFd+/jQ3RcLN96HnRaohL/K2Kmwh7Bvo+P3qPYRqQS2eeDdrEMzHrv70szzR+T8tiv0ZdN/92OtFGA7wL536myZrozlJn0zVtI1k8W+dVBegbtznfQuuln/Ls2ubO3Mx8MFXOmDF26tBoayfgpkDAiPHb+RZW7j5nIjC7uOx8SZjSq8Z/n8kt/d27LAQyS/D5NcXrx1AAAQAElEQVR3PS+lghOdzwIlAZ0BMC0J+pScUYcEfMbIxpxTJmCaUcmBn2eK+iyW+oJzzkvOkl9xDjG+mY71DYGf742zU313ciIHf37HGfA7YPo91MGeVwR4Ggz0FT/FNl5CX3I2NL4cRHX4Av4L/P+yA/muzPRr8t9Q7xVnpG/BK85J3xP8+f6c4A/4vb8RdHai3+PTHy5O9IeLU/3x+bn+9NmZ/uHZmf4Avj890avjsb4kIPQ5Z6pnjNOpKo2raw3m1yquL1VeQ+FDxiz/LaPIGBUgcoArYy0eNRkMjXCX6Wnmz3xQwTlMYvjyPPnsvuSslTjXLkGjKQV+uK+7LoyFu8p3ldl4h13lPZltd+jEXf6paNfO4TRKYrJAAOJieNqxJ9Mmd13sC2etrTo1y58pYxvEG1hiLAEZrpHUTJotZCDIlBuTqNY4uWZvI/NhukCtQFi4HJnml6ouf5bmbzisX+p8nHQ+rHU8uNZYr3WkNzou3+nZuNJzAkMviJAcD+eK1Y8Ejf5Ns7f/ocX1D4q6BslWCfzEjIT9xEZ1IGfAwyCxeOcEZELZeDcj+FAMj1SUx/L/VOa+RbywkewrTGAkHABYsiCXknNe2gSQSoI/Q6oM0IpZTiiDdh0KqZAv5D8WPRwmnbABL4haXJyPdEGw4jNwQeDJv+J1PojyN16OGFO6TtRZGTTVJvcJEGipknClZhvSEn2raNmgVA7oGA709HEdpWv6blnDO6+s74di0whKjF7Dc6/BjWQd2m/lNN9yEO/yXN86Bt13vhhIRaE0ALGQCMokgmUpRnlFun3/+lzCGF3DEH4xX4l5sYxFiSwxHiAmovFJ40HSUSkdD8W6kE5Ghc54yJ22OJsMdTIpdTIoKY8a0xZDrIJZK7AdeKAXtJfB+OEZnqYNBMoDZYZ7HLR5LTezovK25Mny8aGWH1rR9Q4Aw32Qhzadx8/MnnAbgVsfBzX6ESj7w65b84e6s+cw6SF6h/rywfTdmR09iln2wbx474ZyN97byicDn0Zgxwh4cT0lek3e+Azslb0f6w68nwU/EmxlG53Vbfm++a7+Ju3X7pf05fvw/br786GQ9kfnh+69cvAnf0Dl2736v5gC/eflLo/B/T50/b+L3m/lhkbf3I1CBF057GaigOT1ujc2DfwGcl5fKQcCAr0x8ljAbyevyQ4bZYxh6IPCbAfKSUndOUMlAvRW9jlTiGCF0ozX/JkC/JD3/gk6I+gQ+ZAf5A85Mxoj6BQdfyPmOUERB0ccKPnzs2f607ML/fnsQv94cQY90z8SYPnj2VS/m0703WSkbzmEvGKtfoULz8EFOO/hFP4McMTVFGr0+QlnknXgaaEpZxnnm1/HStRJ6nh/ncH1Ddvow22c4cezmHTOeJxzJrsoo17wU/Zvp4W+Pyn0h7MBQaGhfn8xJRgECAz97rNzfXt+pu/Aq/NjfQNeECD6bFzqnPr+w9Ml5+tw/U66BNBAgGjIeNmvscT5TTkWEOBD0nrO4Qsp5yOTEyW2dAFEbg1L1hDlsYXk+edIIB9FO2mUr5rb3Wj0tNGWZbsQsGbsKnssGU08LO1wIORe6c7L1QhgRCDQUiZle9j6ViiWD+nbQNhTQ4uFy+7Kk8ueMssiSBkiqlqzaKrrtyrSJQf7uc4mSx2PZirrtznIU6Y35K90OpnrfJr0jJ1yflTraHitNP+brt7+my5f/5tUvaXdeW5iSaeJl6gmYrJkAS4JmRQs+CUbekHAiWICONIsoUkAKJZjERegbomfeTiwJR4Iyv4mSoyavtQUL1lpSwcyBgOJQIPzftBUtFWxMd2O2xsPpeNp1MXZUM+JvH52MtEFkd6L/Pd9KIuSN8ZIEnENFTXMgiZBpAP+dg2xEBmJmTEc8MmIdBn1yhTM4a/BvJBMjUv4SyJuffoWl6+RW59u0RiVUgvIjdSWMXyK9LtsMYQOeaKWRck9NkBWxoGM6IAP+Ur2M6oqGqRBVPK4MQYqcQZEHqaRBxFG0PZI00PmSoyl6gX9X7CsGBR456MWTOGCdhYal9J0GHUCTsFJGwg6HY8IBA1ZO1Fj2hzRzgCfSsYKD3hwJNYcYBAYDvLKCFJ+iODuilIFqfLaCBJUzeUCQCIfka9B14WT+wML/RR6mT7fEz+IdeCBLmtvPKAV931f5DF6QBu/5ip5Dj7SDsQH+uU1eghyM27MyJlbbi43KDbZBuJfXdruw335D9bB+xzpl38op/ptfgz8B+r3wV2lQuRh+pQQ9vftPu4coL2vVfEZa0TobVBzRUgfZDdSv2wffqPy30nG4/Iks/g04xeKu+26/H5EBV7+jLvWe6ApA7JKzvexKuiYaMY3w/wDcH/VBxh9jCp2bF/s0Z5N7VDjCNa8u+YXWBTQ85jD5ZR5ZF62S2gNEjDfyXzCWHImXHJe81mtCQJVnPdmnEsbOuD84SCQ/zjzCfXPOFtcDEu9GE/yt2JeEdz59mQqf8PnG851307HekWw5yt+sP8VZ5uX4AXnnBecPfxrVKe2AfrBmCkeG5OW+iw4hHd+BM2gwyMw5Pzn4FRJv/sYplrDpHx0ct0GiXySv5pgjKhvTKAT6o8N9grxHp2w1on5QKWzUdQz8Bl4Phno5RScjPQKfHMyJgBEf59N9S2HcP8HRV+dTuW/Z/TZ0VDPGJtTXvqnts3YjjhQD6uZBnMAXxq0T7OeBuUL31HPrOeN6rms4JwWY1RBLgKXrRClkFHwGQAvZVqgZzR6dZYFLOi2izHLbbc0tnQlu6VeRG5APurUjAMu4mxgbHTHhYoUSzSij8bN/qrILhgU5k3EUTiAK38hw4eXJWWZUp55Rm25A4ic0E5aMvmBheHNljjYVywOB39SdUnZWw3Ka43HSx2NF2zCN7q+/quq2Rtcv9LQs1O9UZr/VbH+SRfPkr5+OdDZ8Vya/0Wv//ovunz7F9Xz11K6oj3ktJVoswKJja6yoh/XWtBuYIEplQSIIkGEoUI5lH+dKfchJsILC7YbpthGSxZR7qNtUBIpKekVtTUgSFPUFYGEKxVEio0R7ToY4V/1+vqcDcOD4tmg0LGkI+BNnocanqZoJDXAVh5k2lAenwX+GjWt1arQr+DQhqMKdz/YUhHVAFmhrJdMgXWTKN8BuV7ECGUtcYZcJtwsjYqsiYZDtJWS/cFvB6q8ODzeKW9qfIb6V7nmdZ3HtvEfH1sb9s0+MLxYsbxuStxei86Z3APasVbmqWHqcfQ8DKmZgaMThFOiPCc8xI5HBcGhUsc8nKY8iI/AJEoj5tAP1DyPOGJaYLMBewF7qOXmTc0EZG4/E264iDhmiHsoEPaBzHUPARY2UiBnQB4n0dfOkNn70Onah/vQ6X481L3rvOnznew+6p0jZvFhuM/6b6vcq/xhPYqM8G21LXf5wyx/qnXXCHhH9GHdwMN4X4jP0Ij+U8Jt7OvPB9Oj3/p03TkC3rd3KtxZyKok7VIJWXif9cjLf4Os3t2ieNI0yEwn35f26sM+yMS+Tb2f3l21PbAddulF5fcYigI9zCjEeB4GPdEVeEUMO2zHnqzzvyd6OMsPT++rvOlP3xOtxk39a6WyYvqlv1L+cfuyOaa9IfHS5d19JaHZTheWFduUdDKrL3mv9znFAaClD1ygkS04shicTDjbFZy7Cp+eOB/Gaq4SmX8r46Qs9dnRSF8cTfTV2Ym+5jznc92rkxN9A//qdKIXE8oJ+HzOmePzgfQsSheSzsAJ6II8JXyJU6Yj+AkwNaiWvwQwcjln1hJEg/5GzlC5HP1tWiAr0BlkiKCPFJFFzl+GoKIMUSOH2bSRqJM46VIvt60cULLPDnw9Q9n9cjDo1XSkbwn65F9juzjVtxcnevUMnJ3qq9MTfUnZi6OxLoZD+VtB7rsDQf4j2entGy2vrzjb0wj98hx0wKWcgt8n+HwtYlQRI+fymH0O3A0hs6SBJHQDJCAPEWYj8bDYyPcyuNDL7Wb30dld81GkuV9YOoSinpPrZIZbnye7TvSPlPN56JJmbJUZggXURSk/wCQPN+I2eTPlg37WIsdktkVImiNyQrANZh7pQktdEfBpAjTSnJjHO1XVTyqGM02OFqrSa81BtXiDPfRY/HJAZPGWtUyARz9qPHqtk5O3Oj+/1vToEg9/1vXrf9Xs8q8sZOev8H3GBnd/arqQtEiX2DWuVc3xu4oKyxGBpxPgmGhSFSuwkH8tqWZR1bEJFWBAXmCB8jLN2ahzDXlIjAg2GUf044Syc0Kxz4kwfEH09EseCv5jWi+g59g6YkAMVHi4MBTkvS+9P+tFja+LjMSDBy94FOFPVoOiS8IvxhdbCdBpsUvQIGwRkSNojqyIeomiJtfWiVCjFYpqGdYzVnKYVR7G7TMhbogSiAXA09+BZ6gYaKaLAgI2iXlzmevlIFGuSV1TbJrkxhuGAnqAvMTHctCUkO1KcRW7/lAG7H11XxqKNBJpZIjmuJDG1GXYCf5EnRAEOh1EHTsoBBwIGmMUFY1irSH18sMWiphHUMoI5HEIi2ItqblQwDUZjUAKtGeIK1KzQyAvPF4jCzZugVwBTCF7pbSX1uMpNb7R8Y2+3MwHyh8KPejySBhdZfOGeL4k0NGG12o+rbMN2+hkHW96s5+in/vANW1hF0JXSJNL/NoXTR92WfwYZF2nfkFfcCHwYHgofkHPn7zppT9snqQVPl9Xtm/j3bDLTI39+PhEdu3Bbxa/cMfYgo0HZowmt/d9iSaPRe670k2DNyXrekFbpc4aeuDluj2YfaClX6ya/8iz3zmXvJ8Z245ExqwoojoE8vpAV6AdA3J74tHhQNC2gueiQ8D/7fJ13qtrP9iXUCi/4wm6E3x+H/y53DlqqgdcfgE9BA9o4sNV2T0IeexdZHTOwEdPAlSsy9DKcxbeswqRnyENEue5xLmpAVUoS1ry3r9s581LhRgPZ8BCR/yg+MhnBOjZ0VDPTyb66tmpvr440zfA3/r5+mQo/4Hk50Rt/Hdbj2nQgZwS6uAORxN76KYIrEjO5/OJzyiLhVQvOD+mXO5143PLCgSnlMEix0cZ2E0YuWK/XiHexjv6YVzR+Ss2tnENneNFBRaxUANBNzFj4AyfdRtfFviFf9gcgLJFhDo/wrch8PnJOOeQ9sWE8TgZy0ExB4S+/+xcv/vsQt+eX+jL4xP5D2E/i6UcDBpLGrJuSxBoaSmt3tNhm3MWZeYz6JPafERgQDZTX9jnN7XWOdtc5/bmApofCl033B7Nvn/CYGC81buWqsW0ZgnF8AQ2ZBDMEAd3l7iA/UDVEpBj8FjHBG1q6mLASgAxeWyglfqgypJyp8Bi9t/EUQ40EQmMFeKKDXlFYOZnleOZxtNKb6v/1OXsRzbtPNus0lLzmXnjLbK/gX9VGf9DF59d6vnzpZ6d1rp6/X8IAP0fDcvXGpWXeHGtxdzt0Ax+vJ3/pFn1NgdZLi8XBIEKDcOxJmMCQIOxfNVxpkV5pXpYwd8AVgAAEABJREFUqSpLVXHMMBELLYcEqLx4ZxrqnQbVGw3nP2s8f6Pj9E4X1HuJ2vfnQ/3h2VR/Op/ou0nU80Jy0McY19Jw0QB1Gc1YSnOYOYGfa8b/Os2YgUTbIggE2AAV/nuMRa/EplZRQAa4DOUekRkltEQnakAgLG4ikc+Q2MNZq+TpFzNHA1C30aC7J8ba8NyKig1cinrO4552wYXe6MPsk1TSduQhxgQoIxvBHrIIycmGYNwizzC47YS3jCNLCRv4RF0HI+XIU66AUWRup4SOqT7F+PGw0AXz8Wxa6vPpUM+JDl0QpDsdFJoMah5KNQ9lJsfrPiNRUwpS/vDnGao4kCLjRXe0AfUu2srjgigWRTNNBeoZcStvecJ+wm5DqcZ+kJbFGhttIbdO4nYfsh8RxRaZcAst3JUIvw3LO1gXC6T7Wnu/8kALhwD1VffECm1gKWAv2VZfFqxjFynOyfwGnMkl3BqeoZH7fzCw0LSv7KOnzLa24TH22IdWfx+KqlwnG942+Ij5vduwQ3244iHIHekb6POehw6NPD8XPJcZjWzjjvqSJ7YeCo/hhsEnyridQ3CAG1a1adMN7BybDY2HZdyY4dqmhnkj8zywPR993mWWZTjT6pjNMudz5p5bp2dqWN3UuI93+Sc85gjkKd4w6KffhuBRMzfbu2k+7HjGNM/ayOf7/tBv5Fry+cgLPAcvHgj0qR8E8qPbwxWiVp99zusjvJo5vMWxbvtTbD2Iwnsuxc6ObTXvFh4/gF2XhfyZRL5R2Li7fEPwKdOMAOusPYw0+R13j90aUYFFGhQlKDdI5KwIkC2l5v2ZNe5zwdJzAo+YUrHfE6hpMhGYqTjLVRqhc4StkzLqfDjQ5wR9Xp5M9SX4ajrVy+lYX04n8g/y/WtRF6OBzgdRZ1GaAgd/hhJ2lF/VEWEfASnz0AEoeoAlJSBaN2pohwV8WoPDWoXmDFztAms9B4WocdVipYsDc+psInK+bFAxKg3cHorUL4DyeWpBfxZo1EArjFBzf322OmUczhmP5+DldKSvGafvGLfvz6byt4S+hX59PCVgNtHn44kcMDpinJsgkLJN75uATQOCrBkXz51/y8juRBfsQJb7111ylaiQ6Q5FyzvsKN5fVKD6IUFzD0yB2TPE1Y1tR5fInJb5XUuMuXNtJrPcWHe+t4B0amZXqOEMeZ7gN9PSdaK0zCf2xOar2MCJTds0mgh41By4/b93KQeGLvls8jKeQStxA9gkeCAO+BHdiJ70Vipeq4xvOLy/1YCgzXg4J8hA/csfJAI9IV0zBNggjJJ0zQceZbpUla40u77SsgoaDacqNcTLSCNO6Me5UpzJuzggChQV2BjGKw3ipY6Hl7oYz/X86Br6VifxJwJCf9Hyzf/S9V//35r9+D90/fp/Kc1+wPJMx9iIjvzO2dhVEl0WsR75uWSKKI8dLRP0qQFdjgY3EtVzStwzWH+mZNdpQ1DQHwHTPizbhKc8rq1scDbZBwazn5ZtKN6SsV2jpDxS2XwfOQhEkIbinLqynNm6uX7juQsaze7e0KbUvNtbI7E+pCOqTcqCBzaAHo9KnQL/athxOdCEQNCID4ERBkoAy9pJeE3F1scAGxiBhoq1bKCDflY09eAYUltetLTLdzQhp65E1YZnxsmRCtBLS/htUMkV+bBLTGGDJb51oAo53/uwg7laVx0fdANqL2sbbXYn2fbL+Z2KjywMPXvZx9QTZDa1/TJNWZJvmfVtN2yrg9vo+H1pnkM/OIGfG0ZkMRUxqoi7sZqM7OA9Nztyt8qjlbqpe4FCjIVWYNfQS7qE7F5e6O1yt5ubdVns2LYoPztZ4TxNKWmF5PP4U7jsgKzbE/vQ/FCmTrbzVJS1caj9SJ1D4M+unW14XBgx79MGNc+QGkmDyNOkD5G/H93420bL+/Men7MPnjyD8fR87QfXbDQbfxJrxahb2vFeQ+ZNjUN427LPh2GZx4Qhoz/2cj+g7zF4StDE+6Rm5hK9MnZb4hHG+1tcwfk+mBxPQoNsgjGOmdn7FtC0TdNtrMcaJVLjM8ytabfG8lb92wvsy65Sd89oysx1aCRPe+/a2p8GDy7IFOdC4bowTh4uqMcnw3kD2YdIuc0DG/K8bIDtHFnFncy9M2+zlju/L1ynD9sxpC0L/TGk7Wad9mum9n1EvwjVAy7PxX7VPBb7aW5oUa35TBafQZSQ555TZHwjZ74GJbkGBae1YMSScaQC6zhRKrAk68r+7E8wSz+nOTMGaCSg4bkfkPffwhlx8BrzWTgmP6Xcf5/nM4IZnw+G+u7Zif74/EK/vzjXtwSD/Pd8nmP7HJxhl5/z52DPEL4EPjMYPjc4jwhv7FGDLMfP0hgMFDlrJNpMnGUX+NUgcaptgV+zjEoz/LwyWFNzDHMqRU874SBQV36F/hW2r+jfTSzUlKc1RW+OfsVZZ1FXWgE/Erb8DkD3GXmBqBE9nIAhPo2Bz1c+53ocLwbSC+D/xey7kwHjONUfPz8Dz/TqdCoHzk54N/DfCjriMDxWpRG0BEWaEcRpfhCfqgVHxIrWGw9oRmQyaW6RfFRBpuBeVOK1J1J/wNpopBSh0+OzYH2z5Q4oUuCV04HsrzCF7LP7nJl2LMRntrgiEDJtXI2UQRSTmhERkTa0tjIx628J98jabEAvwCQmPbERijLhIJNdz5TqOUGaBXMNWJhiEXpyYlriXWKSF4r1NWvyCv6Kg9Vc41hpMlzi0ZWq65+k+escDCoJ/ERd8oC5ZMu9Y0Fdqa6uCABd5kE4Gk+pX9o8C0fIsM32ippjq2oxJ9A0I/jzVuPBW00Hr3U2+Unn058yPRn9lQ3xb0rz/0ng53/ozd/+X3pDEOjyHbLZjxrqSqrmSgv6t6hVscn861AO/FT0knW7CvqIwxSdJACl9mKQWm6bJAR9kL012YrnaxNyU7fWeZyCAjMxt9P4sObputao13zWptpWWte3jRYFfWgKmCPxcKpzbWI8MvyAyuBAMmQtDVkFI5CDQTyZjwdRUweCyhI60BEP6Ekx0IgP9BJLwQ56/TFnET5KWh/EzFsCZSJ4pqFRr7BEd0lbprA3UlOTii5pMuLHEs7didDp7tS6S9i0Faxi1jB/C+4pvqXWLyTuj4n5Dhvu0CPLN2SPm4msGfXQ5O9rw06B/My9m+5n7772HrucvfvYJm+1xxyyw/IQo8Nocb8jtequshcwGJiH/SE+tw6DPtDl58ROMBB+rvVhl+i6yWHwQ6+r0edpoxP3HuxiaBtxv7GdPBOHnIQ+PPcmbfNd3tSwlqmxD2+9+7GkPx1yfzb66nbug9u4T+eXK2+8406iqzhiBrIjeU467CjeKfK87wsvkrDTSl9o//aBePfr11vz3XzuS6XI+2FcGzDnbAsTix6G+/ryMKtNLXu2RjEoVQLTouDdl365b9a1F/VCWoFHu99V/Q5zCGzrcKx9bPzZlV9bDbC7gJh5ktpX6Q3eZYdglweWFRi5Ad4ZA/LABtoXQjefb/yOuRMY9KRsoWlHuW+Z3yq32T4Cc3wI1G7WJfVkuNP3IFBuaOsK5DvArpLflP2bDRXPUvOJEgdxIu0FYBp5oy/zbzMMkAwYLkuhyGJs6FKR86K04ECVAye8c1fA65VXfPnv+IwZ2xE/9B9eX+toPtc5+S8o/J7z3z+cnOufTk70J/BnAj6/4wzwir68kHQBzhhIBysmBEiGPQzgDVGOOpokGA+doOQoEeGNBglBBdhe1CzyKbMiyDXPkOYoGJwWfWIEUe/Qv8LYDOp6FfwajV3b7HBdS8Yc6v84aF4nrUEb2JkbnIXmfSCbUce/RvYOP1ag/tUCGwb6FfA3qwzRO3ezpK4xhB618P9q3QSDop5Povz3g745Geh352P98dlEv2Ocvzkq9cU46jPOZqdxoSOCPyPgv6MbOC+L2MCSfHQ7NFRBK+aN+BRNR87rJaNRZhpYSKEacOYfcIRCnkrksdFDy+tPnOYT/vVBlmQJqisOxonqAdpB1Cf74OT1uC+aRurVZ1dXr5Hffg9tkSnu0/NG4DzDlzN9Pgu4WRdSArNGMyAIcj0PUTLnog4u7MHida2moGksMhkFgsh2jgxjgygRkEkEZCqV5SA7m4h21kT+HCwhUoI5ViWBHze9BsOBLKIrULKARsOgYxbTQJVmb39i7byjzWsVcc5D8hI7r3nO/gwutZhf6vLdO1qXpsfHKmOpQDOBh0bBAiuxMWB7Dtl+I73RKL7WFBwPXuu4/EFH5X9qEv+PTkb/RgDo33Uy/QvBg//QqPxXReSz+b/ox9f/T/3w4/9DP735F72e/SvhpB9UFW/AO7oxo4VFi5q8IYI+UVVkuccBvnl0DNjt5L+JtAvWOwjFDe2YZ+GWdrO2NfZFrqCVybvMtqqZJO48FBkQmK1UkO8h2jgfvKY2H1Wo++CPqK5RsPYETAsChmK+Ck1Yd1NwPBrpdDLM/2vYdDjUtCw1GUSNsT+MkmeklLB+EwE5s8c84jgPTH+l2kisJyRZvuTeQKtN7f3UlCMzk+3cdYv5sLmtEREYEFJkvUfhNvwtqd+W+V1oq7oos5jMNrdoIL+NXXp7yXJDD7vhRm5CjHODHXaslMspyzz0CZJNd9jHfKe7D93H3i+jwwP0gzTcjdLdS/yhroSDK3b+7E+DV+pqY2nPa3/7wn4ApvtDD7gO7kRug4+4xju6dB+fKzzxDTdowffbEfC4D/2GrmYWuZP63fLnUz//iW9GILAWtH0xdqRt6Y18XmHc8ro3XWmQyXZNV8JHYtaePcR6eCQvPrSZ5p2+adV8wz3tfXN8Pe4d3K550zU8tsZacj9nfbfTh2tZ/hjobJl6STooo9WCpVXzuXD3rfNhV6nLOITlIk5xvAsnwBsbZlP3bpZLfYs0X+T32QAXDc5GHS/y4mrsYAPeKXDDHO/6AkkjznRHnBOPsX9K2Rn+P+f9/qvRRK8mI303mWR8D/+Kc8CXlH+GnnFC3SlBDwd/JtQfcWrzGdPgtIZWwosaupk80304eDNDhThKDlY1AZsCayIYJE6bsYU4K0aCNpFATkeR1VH+X5RTUcho6kfqAxoi9iUHj0xXoD2K8FotEkfq23GNfgZnr2sqXho0dInBd4zf1aJS83eIFpoRIV4kesX42PqAFkbU9znJ1JiQnwJ/4+czBC8IBH1LEOgfL6b6M0Gg35+O9P201JfjQhcEAU9iJf8t3ZHmBHGuMDtjqcw489RAxApqYIpRRj3gZ5EGKqoyo4RGUDLrAXj2M5hPoZ/RHg69pv0HwRuKPdrXBpCJAYCEjIJ1qA2Ia3kAUj4P+qy/H2zbgTZjyThvo3UPD3oJ1v7GlppnxBhLBLlCv0+iP4V8WR9aomiQ9e/V5UFrKlC4SpS2fN1Sk4ZvylzHsFw0onxFbAYic+I4HbFtLKuKSa6Z4NZVwpb+6leGf22KA7Uc7HDAx5YSekbF8LAwI5uzYHGOCBmOYLQAABAASURBVAIdDUWwptKSAE+srmjlUoN4SUtvaf8NsaJ3qiuQrjRfXBP4KXRydMxSKQkWJRYdUCV/FW2oa+q/I1DwRkf6SUfFTwSBftJJ+SPBn79opP+TMSHoMy3/ouPpDzqdvtbp0WsNhj+wUP9Dr9/+i/7zx/+hf//r/4f2Xktxpsgi14BdNeBxx4JLoGJikNByVCKYsYLuvhLFHWCZ5zqT226Rgj7I7kzW2VmA8K4yivdM72vF9TswrLTqnByeKci0KTIckdl3GcMMVzDXahE1RDLk4TDhJwFTcORAkDEayL8WlmUOAjEno0Lod3VFzQaBjRlBbpL2lplhbpE5CLRkbi3r5snUKpb1YbnzEcvBChuI5CJ7BHIjRSRr5LrOIr0tuZ2ujBVHi2498UHcoSttKfbs110QVvq4S3dXWdvSIxCc7VtxtsPKx1bBcrOmRi63QH7SNN3Rp+txR4BNwgchD6sts80a5ANoS77OeopWsPq6aMUFuPcB2zWvglU72HtMHnMPSof2yY0c6rfrbOM+G9v6v9b8ff3sl7uPgVWyhvLzoj9H2nH1y/fnC2wbgm5Cj3A124g7acNcm0/eEBsFHyjTH/B9+Q/kmpvx/JlmMFakzDY354wm13efZdPOY2xoFO+EAFVY7k7m9oX198faq/3rNN4dov8Q3ahQ6CDowOtDBYHudsszYPS0ohR2gcUSpGadSCuqJ77cZt72vMP68GlwSOOjGb+RZf4uH+gLrt+lcU/ZpgG/rxq0Ll7F5S+tebycb/5GTOLNP8nv8iPe48cEicaxyO/rY/wdVXMdS3pG0Mf/Q9XXJxN9fXKil9OpviDo84Kf8PrXlp7RrIMVDlpMMT6h7oR3lSGDMYT3ez4qdI1CZAyIjC5HpieVHOxZUM/wN1cy0KhQXLSYQavsfUFJoQrrHWw3B32Q5TNh1nOLwIGgLs8ZJqGDKbnOGo23oszld8Ft5vJYKjGGFdQy+5qBUQeYrunPnHO3cT2rONfOVM0WmnFWny1mWoAKfrVm6JW9KHFuBE7AOXjORH41LvVqOpH/sPa3z070zelJ/p/Wng1LztpJwzRXnF9znr9WqBaaDkeaUmeEf/W80mI+B4xglMrhQIPxQLEccI4paMEpsq8A/Q/0J8bIiEVF1kfB+ihiZD01kKIr7EBqZTWDXucYEV1qZU9PAk30QTansMPfTs89Ma/2ct6sZR0s6+Ay83SwyIO3ZJiWSL25EpQC5Z5bqwM6Cb5DVmOzmCI22UDEYUPUiypzLnDPDxMWVS4jyJMI6FRMdsqBIUIj5BNy1XiEM5Hgj5EnIe+wBVZqgjlV/hWwAVsoEOQp0jsCOu94KLylxbcEeN5qmd6oRl5V1zS70IAHwnR8nBdBxHZBIKlk0ZWa8/C41FivwU86ij+xIH/QSQTF3zQt/pPgz78THALFX3Q0+qtOhz/rbPpOxyfX+PFGUX/T5eW/6a8//Iv+8sP/l+jsa8VyLlY1YERLEIW3Dc3jKHhqVgB3PFS5m4hvpFzek67yDpYZvTKzNGVyE8VNkSURH0x/UWSn823LDfe2Q1MUmWVr5qBPLWVKUZa1lCFn5VGW8yn3cAhvjFCcDKRJKRGU1jGC48FAfuicDYesgVIDaiCGSsTv2BKJD+UkFpWCA5XMlgNCEOWryHd5bpewHahBLt4CxDtSsPoOuUWBm8sNXCTXpDuqNAq/wbv7HPuD0PbRsqasFXTEQviuHPZJU2Jx9OHGAh9Gh0Ctz677dw1vJINByHsA+ijJNp8COLcxdfu2Qb0HpX3tW++uBly+C3fV+bWV7erfLbKIPIM+bswn+S5tr0fnu7J9aew+026pYJvGLcV7iukMqVPuPqNy3nLg51XOf6CbxzTykDsEd7n2/mN0h/U8Pv1yBGT9P235vQB2lfz5HFb90oor4HJZtOxwaK/LfrUwcR0oydwn/DZG4BF7sbnrvU469BsJZILXL9DW1ZRtCcmGyEI3zYi8Q0vdXjfXf1/mVZ4zUsqwRzPen+ZpwdZK1Emc3Wp+yC/Oa+KsluSAz4Tyo6rWMee5U9r4nPf3LyZDfUng59X5hODPWF9OB3oxjjonmHBUKNcv0R0A0+xiJMMzOPtEa0KYoIlTxBoRj4rsX4V6N0Y1Z1r7axmuKHEmMxbQGlgP9VVa5wtkgETnaA0nCoAf1umAUk4JeWZQSfhnH3O+vfX1zbfi20kOLEX6xFkUewkPch+owWlclYM/9G3O2M5Nc77SnPN6hxllOSBEPyuf37M1MWoNRtjyr4idc756TgDuq8mYOZnq69MpczTNQaDPmDMH7M6YnzHz6WDQALslbRbYC/7eVGQdxEo1H8YVB74FME1Q3M5DEeXZiw1PfwIgR557HEALYIqiIjf33RR2Z/KK3FnwgYSR/RLdqQZtq6GllFDeZnrEcmc7vY7v8rm8ZooSg5DYgRkM9BLNBF2DhYHs9tQMkA1msOoYatRzLlM3Gli4jVwEnZYEZOoGLKQlE10z6V5siQmXA0DYUTZdcOAGC0m5rOIgPsPanIM5gZs4k/+gVJEu6c0bHg7voK9R/pmHxjul6lJLAkwlEcEhEcXx8IjyyKAlAkYJvuJBcsmD5K0meg3/g470n5rqPwkC/FUn8W86A+eDH3QMPdJfKf8bwaAfM4bxR4JRPxN5fIN7P2tW/ah387+o0lulAVuoYCSLWjgrfxmKoaZMIKqiW+5mh6a/YvRvgg5tJsZiVc8lbD51IN+VmZLdTLTLACqjVxIVyXWAfXDa2WprjbGgo9bokAvcbGa2bo26eK60oJZlW2qrLOPiAbS5DiWFkWqxK4O3bIidEWX+6uIEZX8D6Hgg5r2Q+SMeHmPGZAQGoES3IPAT3ADwoyPPFHUpRkLOPHqeZ0hOS+40yb0thNtOAQNriDXeQtAeArxT0x9Raw3LD0FAuQPsKtn2KvMRMbt87dzz2jWUR6STNtRyo8ndvIebokeRNHOOKTMdyH6UyUvzEGw/PO7qVGd3Q8fCDcH9GVcBTzVf9ztwoEY356YHVv3F1H9Nvv5Cg+RnibGrea9NQzueQ7v0b5NF9pexqzwg7AD7KMmfUY9i6IMZ4UHA5zNv89o11AE/DMjjJje7ZTEHf5DlMeT9AJb3S9+1ci1Qr5E099iWhCZ74N3GjP2q5S3NjbSzwsN82Gnq709YKM+kZ+N2xA2dj3GQvHaXvB+b3u1fzGs7bCk5b2yJV1mXFYxCgSRTFmMgb7m4OCWpjpIP9HWs4Wt4acG5cMH5cCkfABcqecsethhRNuFsN8XvY3CGzecEEF4SZPhyOtFX06G+no70kp/0PucnuecDye/3Q9oZgJJ2Idy7RI6UePYmDmwNIi1HTizGADogb7+MhH9JM9quMNEEfoR3NRC65hs0OZSw7bsfXXRfpjQJW8AzOvxwMAIEVtsP2Ujc0GUoennnbmIlcRDINqjRyYjzKIOeVAYFiUNYRV/nFMwZ9+sVKl1zjjdmPP8W1mttQfJZxuesEzLPaCf/D2LM0SsCdN+cTPXq9EzfnJzqq+NpDgY5SDdhbuP1a6X5O6m6UlkmlUMpDGvN41zvdK23muu6nGtRVsQUEusS+PACgkRejGkLBjTSdoylImsEKXWUIa4EmtQbR9h8jmM9NmVPfw+K+N1DFLEFICFvUMjeN4B9UMIs9ejdkqjEErZDYuCXTPiSiRa0AQp3Jk7SLl+PYlPN+dxGZKCbJhl9NINqdkvthUKwJ2XwCCCfDLaOqZv32DOfDAvV0HMUIPJAiJoReJkR8JlrXC4I5rxRqN6g57/78xP2CQBV74hgzmi71tHkSJPhkYqizANpGwVhmAELaaRLjeJbDfWjJvEHTYq/ahL/pmP9TUfIjuLPOo5vNJYDRKbv0H2rUm+l6rWU3uHcJTNyTdDpSrP5pebpWlU9pwsLkFRxr9BKLSCkiBTi1A6h2XuR52at1dk0zVIHgjLT3Cw3mtzW3aupJ/IsGXSmJ92fberepn9LJ7cq2ddt5IFyv3MBN1Ijo60Vb/u1ohq4PFJm8PyQacSGmzNvWUl1fxj4AZWDQDFqiuAoFjoqB6ytqCEyRLKuh6tBataRjWGjfa6bk/eSGZZ+/jaQecuSGbzTFiJ5m+kjq/pGpQDtUMBbD5JT2Crv9Po0K65urh1zi+v7qrBl0MFum9lJ0MCGVtip9ETCcIdd+3VH8Y2iu2zdUP6tChi0wAI+CLmO8h7wGN4K9lFobefFogdevfa2LazX8cO4bXuPnrfvPEPCvhAVHt2JxzF46zxj/pcuw4W/r/Sg3n68a+uQ7rgXHeT90mVMDzF0i264RX6X+O46RX6R79ePnd994UH8/p29+XHekxTKz3F9uj6NAMti2eIhg3H3HhDv4DEjsPaDfLGGac/ckhd2o4YaiVBLleacqSreqStqJN7BK5WJc9/8SuX8WuP5XKecBz/nUP9yPNKrHPiZ6MvxQC8HA/mPOp9i/AgMwaCF3/1phlyTUkMQ+UyGT4IirHl3SakgGDLgDBcbIJ8vFupQ1QvOegvq2uu6tVRAAcEVTFDGMZFzScqAx4aFHEfQOzDZJlXsJeSe5IYaFbe1AcQutU+wdkeOmKy+WcT7iiKnHoPxTXEgl+VzDZ1y3YqKxIMYl8SZ16h0vUi6Ynwy/OtiYDFLWiB3I56DMfWOwQUHq5fjQq/Oxvr+4kS//+wsfzPoM+ZvyiFtmK5YL++YjTnPqDn+VYzgLGOuK9pdECys8CtpiT4ji549axBoo0uNBA06kPBfWO0j5bxYa12NPu3mtS97XD7YXOTWQ5Yh2k6Wd9gu2yfvJugoU8GoLBmQZWIACb4smaFEEEhsviXDnGEdrC7ZCEtT0CQK0G94D5Dz5DJxE5E2IhoFiFgTH4LIY9SimoNEOTEUSYngTqL9lBJ83QJvsi26mn8VzIq0w0NBPAQCC2AYZxqXc0WCPcvqJwz9RF0HgF6rJhBTzWdyI9Ppicbjo2aKaSOydApda6BL8FZDvSbo87NGIgAEjsBYPxIA+hm801jXGhLUGdZQxqbUXEqXqmZveThc4dhCRcRfejmvZpoTHfXX5qq6oiX6pAYVmk7Jm5ih8IZz3rAGzmOXTuPjrbyVbwE1aYlCB4F2gaIbiefUtiy7Ju4u2xtW7CzZk47fQTG9Q7opsokWHpuWbfrHOK+Va1gD0iWUuyZMDR5lfICID5AE5N5l6g8Dl7EbWAtiDUhjHkwZHGBzMIg1OwbDImpQYIPapSRPYwY8It8zvE8y07utZK2rgTIDsjO5LMStIvKWdei3uaW5yna6trcSbjGYzZJMueU6WfJx3u7uCx3Y4XbMg+X7VrmzRi7fUfGBomzSNlk36vBAW7/Kas0AvJfrARsZ72XljsrY9xQ9JdzEHR48uKhfMbfh277oV96X55maH76H0H1t9/UOsd/TDfD74r3mu/W1eZI091b06CTyotrh0Y1jsHuOdhTRry41Sz7WZTgxAAAQAElEQVQypeY23Xe/1ogcDvaDsLZpqamXZZFSkHn0Au8EhgokBqRLLMnMLnm3XXaZLHms28qRDYP+VlIHXih7ZXbC6InM4ndo4X4EZE8JzH9K7zUCnsPHROdMa7M9THfSNW3L+SDw+ljL4bwUwQ05upSy98TSihmRfSPD5ihcUi9nW+rD/DJWKnnJzsBGwZkvcrYqCPyM4E/ZUxeUfzEcEvgZ6fuTob6ejORvAZ2zJ/1rR1NsT8CoBer5DMDrvQw3lygzKqiDGQtoA06JnI0rHOvKcnktToANYOW4hukGCnYdwBSpwHupQgGX4ese0EPD7fvIR8FagHwj2Z5hoQ8dUPsPuTfZ/k0ln6oaqcs7eF5S977apzkIZPeiGBbgfhWcb+kbZgjDaE4nrgnIXedvBKWcr5BVdB6xag8WDRXAc3JEB86ZCH8r6KvpSP57Ta9OJ/Kv7704Hul8GDmXJ85pnLEJBuVzP+uCA7/kb/6YZzaW2QuMtgPok3gGbVvkEj9/O+A8HhcZS1YkTE6rM1rOffhboMk+Ir5tIyDTCnrQFXOtJDUdToyRF2WlJbOUGMwamCYGMOXDNqs31yq6qpk2NwzBuLhBc09sHJdQM1twPvp7XByqZ/OKxbEkeCLKAq0Fh1SQVQRPaJ12vXAgWA5YClJ+hAhfK0nNgijitUbDmVJ6rcX8xwYVPAGhBQ+LxaJCv9TJ8TP0jvwFIkX6WBBEKnTJML7mQfBao/gTh/8fNCp+0FA/gp811hvoJYtvBpaK86XsZExRkWCYFoVY51JV8FAZKsYhQS3p8u1ccxa6y/zAyJve32+kHo6TqM8dx+hMgmsBITXiThpR6YGBkLpNic5m6mpTh4Iu16dSQck21iJ3qw9KSNv6t+Vp10XUaNK6ZXON75TQH+5a5XNmfYtdAXquZ2wqx80xok/W8Vrp0FnDRGZN+yix0H0YrCiVh8gLMKLWhAoTPkgIRmtcFprwABwbsdSQh9YAlMwFIqGGF42XgboGpEnoBPpkqKVNH3XrFWgb1VvLDylYmYKx3W107VCczYZ8b27mOzSS3fdOZxfdXeP9pW7rUCtdH2/Wu29GbtbYR+L2+mjqdE/E+6i1awUvbrObeLTcQ8bxIY0f2s59+p4x4yG+fOx1+mtmH/6j7A+Ok/LjZV/6QfphZ96noR31H2Ud2m4fWz7G/AmzJTwwa/Pi86hBUznvMxe08phnrCn79d3pCOmpuhAw7PEy2uFqhpI2PW6GuHhT5GUIhneJ+x7ftrUvbJGm8MJcB0s6XnLgZ507nLMvh9f6e67h8b8L3dh0Ol1+i7p4S7TOehX1sS55DC6wTjs7AT/Wa8BtNiV9ude+pdYzzDdAn+BR6KGRizNT5F1mDVS6okzznoFbZl8Sp70kB39GUZyv+AE7Z7ayuuIH8TP5f/g658Xdf+/HgYNvTyb69nSkFyifFtIJNqb5fd51xTmuoSPsGxFqQIRqDuIs0F8gqMDcqKUZWGzB5Ylyo8KIaWJHZlpgzqAcEZ0mbx1sNGfppFQ3qDLl3M0P6pszIrrUsx3IRrLM2BBuB4HcrrGh1NjcErnLGZYnPlca2+tzlR23LB9ZPdktHBjaAIcf5ys6a/gPR3dBoEsOwA4EZTu0ltJCiUCQvw3UBYIGFA5xwsG6c8bp+UB6SSDo22dT/eHFc33z2Yk+Px5qpGvF6q2WoIwzzvK1JuOogiBQJAgUCAIFzejsghgG48tc5vGG1iBxEK+ZuA5L2nQfOywZA60gubxbh8L3BjVr0hD0fhTYe18E6UZbesDleWz61FSOJhaYJm7urJGit0CDJQPHvMqwDmptKjLty7LBLF1ziQGoqZxoPcPlkV0Lrqslmy6oZmtX6C3Qqymv0lIVAZo5SAy820hEJBI62RF0RC05EqNLxXjFIpgx6W8IxvyouvpJ9fxnAkGXYEFAZilRf3p0yqIZsYAqLMwZ1EtafkvwB+i1hgUBHzDUz8pIBH/SOwI/V+QToF8MC2tYaYZnc8zOA21hLhWKGuPLmPaDrign7oT3MaPxO6IY0TOFrdfS3B13FG1K7klt/S0tPMq1babhb963qvSyBXyR68NsJZdtiR6YbXzTLe1sGm16yb198DBw7YBZtqnb5PAzrpEyT4nVAdzaBBmbLfGE1cg6SA3Q674N5NEYozdBYYJyEwgqml8LIyo95sE3sD46tJpXp+sE8ohpK66ASMr+FLAgP7iLXI6AxMj407APfGtGirIVjxm0Ywa3nPrlN3nrZjVuDX9TJ1CGV00fstJNHfsSVn5slrs+Jm5NLt9G7io13Nw+QHVnst2dBXsI36fuHuZvV9kcPg/tLeAhYV3G3WO/PyT3bV9gnrVYHwChuwfwvT+34gobiPgJohR2QHdcMXtwh8JHVkT3ssf70o/M/Q/mjsfngzX2Pg3tcPTR12Rug2dAfkFoaBb1/N7cT2I/3Q1x2UYHsjl1eVMLsl0yps4fAtc5FIfYv0sXl/M+u0tn37LbbTUlgZY2YLHWF2+ezXOdB+z6bWxdvuJcb08E3kVkXSqbdFArvD34w8MYP6i2Vwp7aT1cqbHfeb8vfXh7T1qzwPq9oI+tTmSuyHHXTVCQp3iL0sITp7j6DO43ZF9XTrog4jMwuxs3C/Nne6vsPWG02WzafODm95tCFe+hCSwacOAK6YrAEeewNNOYF8ezYUlQYKKvzk717dk0Bwz8TaATbExZ41MCK+N6wTv9QgPqjLAxQG5EaLMpmx1ZccadIXMwZl5LpkYO+mDPu6ZqqXmDrORJGsAVgIMAR0AfM7HUWa+F6Qao0BmqRPrL+OSfFsNDY1EoFgYmC4BuBHsn6grEgso0kus2bGsi0mbL3iBZeyXlmL7m6Yn72vSBsSLTBFS6/nkkWzAWrptBax6vBonZVD6pN4Eh88iYj4qIl38lrGauPEgOBJW07jNX/lYQY+O/2/RyOtHXzPFXp6f6/OhIzR+JrggCzlX61wCxFUHhluysKcGgCMTn5hK/Hcew76YNaMjO4msz4uThlya/QbhfBkOx6l0z80yCB0YMoPLAzYh8VQzbdft7lzMquJohpdWgIWaxefCaEsosaqyaA0UWJnZGzeCyt7AbFRzSjQPNl4FAT9CCxVNjK6FTQRdozUGFP5WDQV6IMUjoZWBZljHBy3iN6Eol1N8AqqufsUnwp7qUf/WrIupXEbRRKokWnqgsx/Sh4iXJ9S5VxDcqRQAoviYQ9LMGcvDntcq6kUddws+wL43KkXACu0vNrxKoNSc8XF0vCT6V+DHkATpi3ArNkCfGKqmkDvWKkWKBjgrytrKFvHDZZJT67jE1yIquZuJbZIxMM7g1us2d7Dq5cgub7rBWeEKuxuW8rmrGeg0xp5H+b0PI7E3rrtkNxKJg7IwINQqqgFiIIW5AjdvqU7RK1vEQxiiTDOI4zG/MM4VYMdbwtYYS60OsCYl4D/MvORDkbwNN8GmMkRHI9ZkkvMFeygjUDcgaKpnK/U9aXY1slX0QE3Mt342c2XlzW4YLIx7eBCU2YcD+VpL7bDxlfzyl27i/ve0a9+Xvt7ip4XUoZnp/sFzZuFi5z5Vc7k2O7j4p66MIjQasl9lesBL6v4lE3/ce499Ehz/uToTHcG/H+lw/W93AIZNuXfYVnxP+rFjDdjbhZh+KwCLsYKudHY9HJzfPR1vz/EBhLU98lt2Pvl2qN3YQ3sZTtJfd2/y4+eCSdj9r/Fy8G52tyDjZL+OG3wg4n+T3gz713AfKMlwRLLHTHDoS74kIyKcWTVuWHYJ2/N1B7DQ2mj7ZSuC2PU6I9kq4vqHX2BJz8/jQB7oCW+pjw2N0fXuuHsum17BRsGuN7TVwVztxVbjmOlEnWSJo4F1AhuSyyCGlaFFyHh3AG2U157C/0IS1fsLL9vPxSC9OJnp5OtFXJ2O9mI70GXL/qtdokTQicjPhGcqpS4bf40vaKJEZEar2fDKDzuqaoA/nFOQ+e2KCk6U4fTb+JeriCq13Ow2aN31BSfYcuplyHUQJmxm0I59zODcIRPg1xEjHFZQfvLaLgQelAlu2SeUC5BTzfeOGKOZymFyQM3BdHrZNXX84TjMOzZPRstxK9teKrkcZJOGBUSGeg2sG8JqacwO+oxXzXHFAT8xZFwjCAmevlAN9R+hfTEbM9am+uTgnEHSiF0djndDGqKoIAM01yuujUoGtglkL2A8t9ZoKzEHQ+lrCGhAShvBVGWRJCTTl5jqIuAgFv3iq8aMF/Vpm7HbKnu8uaaTuOcGKuarqiqCJp+eKkrlqgidvL3/SO+A/Zhz5oIlMsgclMSFeBA7a1SzqJflOLvhVo9m6tIQmnOSEzUE9yl8Jqzleh+FEsZhqTmDmkgDKjJWyYFMk2rlmYq/mM12zMPAGqwIB3zBGORXVzBcbN83xnWBP9UaL+c+6XoDrn3O/ahbCu6uFBrRzcvJcg/JIJR9lA/ozKisO9Fcq4mvwA3KD4E98x2H/SuPBDFqDqHIw4GUiaEHHUwq0J11ezXWN0xXBreH4GFnQu+sKnUjQo1RRjFWWU5VxLCxI/vWvulCMoq0CGUh0o26BJG4AudorthSSGIk+EAnRTeSC5tarjiq1eeD5vyfcAHOU5wl/YPGXui1v+SFoKlN/R6LL+FBvYFu/0Wm6tMPESrSh50626IJCVuzruA9uK7FuTRvQTuq0POZ1M0fY4jOFuVJGgbEhGEXxYIqsC2nEg3xM3rIhE1uCAXNYojeghwXUDyAWhBvJaHygoE2hR833EbGljFYpE+Yv0/UNF7KW9XdhrdlwXW9tqUEj79/XNvvShg+QbSB6QOq3sg9/fxO3+bUt7/LtwGXD9iAzD7qtR3VndRtv4bZ36vzqhH5A/Oqc/uTwpxFYjcCj7EXv65XFJ2Bs33gk0/3PCPc/YNvom0fUzx7MH1r/UP1th3I/LLznMWyV+2BfjJ16FHis3F5XHlXwMdLAZbEryNSfsHz086j0a4dzy/y+kQvf++b2+kaatj0Ifal5y3bDdTpY07zpJ3z8I+C5egx0PQ28w3pNGQWGV0ChAIhkwOZkvg8LV3mWG0ctzk7KcBkijhd+CzYsaRB4X+bklN+1B4j8/jzkED8GQw72k1TJwR8HA14Q+Hl1dqKvphO9mAz0jApTnBuxryJnxhI6IT/BeQeAKM4/xLUvfhdPlC9ob1ZXmi8qzbC9sAxURvT5hD2rBpVpbHj7z5EPSZcKLPXKEFsH0spdjjM8I/LAYaehMIy1VqAGIpe1JAtsqwOCjbQr47qNvG3T7ZpFGDvj8DdTLmWeirbIs7GNtiiTpqXOt4TtBh4Lytwv9FIsVcFfwq9A8SWjc83c5r8VlOmcWMBM1aKBmPOMeqYxc3KBje8mE/3u7EzfX1zo6/FUF4o65Ux+wgQdQUtiAYF6kfBdAQJtGO5FYNW5ZwV1IgiAVambV1yJli1nusRWm/2FSE27BmQ96LJbzjY+iuBQ0wLF/QAAEABJREFUg20ZtW6k3NNqftUEgKp3quaXms1f6+3lD/rxh3/VX3743/rrD/+uK3RqNokIF+ZvtWB9ySl7yeJKaW23YbvNk83bPwI/BYGgSAykYBrQL0vFcqKSwEmdBrqeC/kARAIoSVcEgJpNuVBFuxVWEl1LMVAZuzFic4mEEiZ9CZKuqH+lRPDqev4OO1dgrst3c5UlEcPjZxqWIw2oW2CviFfwP69QFK81KN+ie4neNYGbBUjtMgnUUH5YVGkJXeJzTYAq4Z8UsJt4KlxfJ11fL/gpT6GSYNMAlHEsySGBCJW8+Iwyc+QZND+YOo2s5VsfuSY3dLMj25Si+1JnzvX9ANwAwu53UpP5LTCwOgTZPTqVMsRctchOsoizAjLyLQvHWHC3n5DNRMBKIL9AuXrma7wEhYGtYo2ucsJYZ7+jFQvWfeR5wdx5/hbYWcBjmIdGJFca1C0NjEHyDNLEivrbP0MmbTQY6GhQyr8O5r8PNKKSQZF3B+HGSks+ZBrgBbz7Ii7bheQU83po7gW84YLIzcAlOijWFgL3oYVyATJSuANLygzPu19Al+yrJT/qyIBPnT1cRBW/BWJG49Xddz3gClEKPFMaav5uRPau+9CH2iv3HXtCpw/XuRNa96s1dTBpmsQOjNsq8COsUDR9ZDWEFnrQFXue7sc/qJlDKtFHnNIN3LDhvdWhV8jzgTcO6reLrlfUZz2eGQj7TTZrP+9m3uuqDXRle1HWfmAfPTX28gU/rNf4IvbfUyPRhrFux+1nMD8hgzIGPq9p3X2htrkc0t36O0sfUmenobuF9tUagdv7gOokO30TbqMDSncm6/UV+j6t5FbaxqpwD2arbvQzixnbeKIgQ7SHsY9cpevrE7kZeZ4beazatnI+C3qN1ol31Qb8ZFJ+j8nbvKfyVGz3WZnf3w5oxN05QP2T6ocfgUdv0c/3AqvNc8crwEDwSMnv416Pa3OJnZL4/KnYSUkFn8MlB/gB8KG/wSL/ys/z8URfEvAxvhiPdcEPX494Tg1sjHqRPcarN2e3Aee4bb8jyz+x5Xjfr6UFuv4VL6q5doZLKzj7mExzDX8K/v/Z+7MnSZIkzRP7VFTVDje/wiMy8qysrKyqrq6+5tjGXMAuaHeG9mmJFv8NnvCP4QEEIjwsEZZAwO5izp7priMzK4/IOPywU1Vtf5+oqrmaubmHWUR4ZmRVWsgnwsLCwsLCInoIu7mHazBIvKoqAtotli8aObMsGfszvEsmpy483jUYkUr73n2j5N0cCavdHYzr8XDL3X0auSiEP1ya5bIL89YR5OcFGfOixQMZcbJtT/gmcUZlY4BLf7HDgaA58nPapwbzH4MpQbsaM02rGYEg3uVYI2vqpUH+wbvhM9cp5613CQR9dHykj45O9P7gQKch0wH6HPjLOMsEAkoBvSkrbgTa0oiANWKvBSD2nbyMZLen5e1N32FLyfND8ey3xK/dgdtqW7qtS9t+w/xN2C8ELPzNmbHm80tNps91fv61nj79XF9985k+/+wf9PvPf6Nn5080K2YcZOhCUnRjqI2C9oD1IKY8DGWdCPxQp4/blyx+IFgiAjJpb6jBwSlL1UN3qtA7gs50STRoweLNubDmLOaMp+UcFIxWMFbB0tHMy/4S+RKpBQGGQiGrlPcqgjEFbVMtCGZNrq40vpjQK9docKxhfyD2jzKCP8viqSqQ6bn6+aX6val6YQJmyM9BKQTQtSA4ADi4F7YDmwpGjsENNph5iwLZLGPsXFfjieYEKLJ+X1ne41rJa6ARQ0WXDVTyZjU/6E/8w01dRuOGirILFoNU1cBhbZvYBdc07k1B2xen1m0lPWBSJyeZS0G9ptBLtaLupYqg7pSRtewEwg+alNI3pB5lj6fCIA8awOy7jnweQrxxZSjK4GESO1fUAjce1hybqZgRizqjYyclHXobGbYxd+IxY7bsShR62VRoaaj9ilexJeAR96vLFBfcDVtkn3Rh3jUCOrSG67Z7ooJYz3QNYl7X0M0PfW4y7+a8Qpe7Ff5AWhPs9NwjyFw3Vld4/TBAquIJUcNtfqHiRhH5rrvPJsxfwRv/nrE5/l11DGcfV3sjzrn1yU4lI8V5kzXyXbtw+YYNrfx1WcsIOXjbEqrjzXfXEh1dnW+aRn1c9tUeaea9v++YEH0TA6XJFsBapZfNIwqi69qOyIlZwlB+9niMFE4L16nulRKeVylwGZGlvLuAyNuuKmi/f9u13M29bYS21xLCL8BGiZ+6MM9ApE44276JMN1AzGM/4Pju5mVcj2OUvA9G8P4XS+oVSLAgBQzJcyHwShOU8W7gd4GU0nAbsVX5E2mI/crATNxDvJdr68f+ahsC49Y9buatTLf0rLv1nWi/R+yBWqdH2geS/8bRJmpdby5fsuYRqLQfXwbE7j15X3XBBtAKrzm6d5Ih75MUtWm7JsITDWB1rznfPytaN9FIoySwN68RMNb3MAqe1UVExXmqDvxUvC+X6lH3r/YMuc6OmdPDLNf7HPhj4IfyHXDGIe4w8L5Ne/tu7jNA4J06zWGmKVbVVpQMxnFMXKIRC/QWlTjTVfy410AudEB3mmN/SNWvcpVCGmurrJbxmeJ69m4032XTsSZXOfIYc/2bF4xbbqKRYS7tD4pX3W8hPGYEGdOLj49tojRvY+Mh2NjhSeMK6uk6mHzAETVy2tQgxJLeTCLm9djNIWrVylpVrGMB5hyGptRXQaByoXFZ1FjMNS7mmhJrKGwMKjNGoAs5FZK/TnFK/w+PRvrk5EQfH53pUTbUARJ9Jt+jX04Z9xQrHH+YD49tLbp5e0cEKkHi/qzm45rRVN+SYsk+WNqWLYtXs+rcIvsiznapMT+UuNS8OCcA9I0uLr/WxdXXurr6Vs9efKVnz7/SZHxJ9KlSyDNWPuPCDbjU3QO0ImzGEgvqm4JoryIfFmXJGAVAKrif9Ryof/CA6Q01nibI97Ah1XhesmxL+JVmRIKnbIgZmHNjKFjYiiUrAAFCLagXPHArS/M0TVAr3pQW5VSTyVjT2RS7pdHwUKfHxxpkiXLNiDRfIvYC+oX6+Tn8sQZhol46Yxs5+FNgdolNSzZ0ovliSVRywcacarxAbzUhBLTQHEsX2DirpshWcZ7nF1eU0tGh/95QTyENEeICQqkdUxcVRQtGtVfg3Jla8Tdd1oPagu3Yd7xaX5u7d0s3JcNUeKyp1UWa1mWTr3pBxD3FWkPGVpdGrJBt0q5vA6LXo2IDbr+uu9E8OO5bL1SpwL6ynLetmzPkbKnLHNpBIAd9htwkh7xIOwg0QND8nE4xQMQeyPIQbzyQVkdPEnuXXEQAKepRITbSOt9XykqAcVo6aYlbyrq9uh67K5eKK0rx01EZ6zcyC2zihtA9MjbHdn013LqvVuwfie/OA9/REiTtTmb9Q0N7jxuuw1b7SZp23fJJXtKuHz9rHuC2xn1RK6w1/gAq3b1x3+Ym7K1Xhfzx9WSYBm/Edp47FdAmeI9aMsZbmxo/3Hh3wOBtPNir5HsCO3ZV35XYLmdDNsD7CS+LvPtVrLh7BQ6/im99HjuCh38s3QwSAzWxNL0zApLryTrWOTdrCd1WuNm8wcGwDc7LqsuXCWy0O4izwXpp9VX6JKm0D3jrr1//7IJmXb22d8F97obi3mhlxHum9vhsW1/zVmBt43tkfF/F8Fcoa1307dhVX1cV56gKi4tYLjmLLYsCdxRNvYolDKZFf/sMHdbHllfqd18Qnxu8NCegQltZLFSBhPtOHkr14PXQ2ycAcISOh/xQ/cPRSD89OdJPj0f6gOCPD/8H6O6BPsgAqsWrtzjYETNZgBKN0oKghgM/DjYUyM1Ae7pbRFqc4SpNGauIhsLENg6GUs6mgY42B/j2J/aJM18NlMNWvNoDLUZkQKdANyDfDXzOASFNFRiiRoAOsbnOUhS1gNySKng1SsbpoA0w4YEKKKK2xXndx5Si5bJNzVRC5DhfBwMwGonO9XOjplWlKEpjL8U8KOAwcmoBIRL1ymPAqWVSilxVyFSxvlXeV0VcoWIRCwP5OV0v5xOdT670HFzOJpzBWT3WiSY5COQ9cMqiOzD404cnMh5x5j7q9TjLi63AqrOXEvZXDAbRN2MijI6NtAc1ZVAechCUMXai+oN4TTT5kr5MNp6TEuZjufuEmk8Sx0qbcXVdNvYH/AopIUcWrWzXnCZYQYnnxUZLDYJwSRbgSzFPwpwb01iL+XNdjQn8TL7WePItF8+FZv57OvNLrmsuH6STQKZrsB/QktJfEa57Ly1Rb1RsviWIfDy65IWjov9SGc4fqD84Q3Kg2TzTHMyKhEBLbb63dB1cmXGBEmyhL1YQeEkIJCVEcCXWl3IJSm5ApdhT2LPUgoDRlE2zmC3UywY6OTzWg6ND9bjJpJpwnzznGn/Goj9XPztXP4xVB3+mUjUHBXOuQIJDA/pF8KfAjikRyivoCTeOBQGoOSVgk5UEghaUV5NLpSHRyemJemxsDGKO9hkFyb7AFVBtum4zx+1taboL898MPOY1vCbdcTZpxc2VMvRucH+EO8mca+BZsQ067bicWisBuZFs64aMhTtSVdxnJesFSstSmodc3QbPagI3aoO+NJE72aIarhmxzfJU6IG5tZdM1zeSil0s9pHYPyHCQZ8BF9kgzzXgAeJfCzP6jNcDWRpEc7yI2cRoFnuxIhipmof1WKkWy1inSqI7eQWcXBqmRd9rWls/te1JFKuQRyi9RgLpMUNTsvEjZZ7hq6CF6zdQd2z63F9R2+nBNuBqM2y9itd5w/7hF6ESm+UtwhaXco8W19xNdGS78+iwa5I5xj3fLeuWVe61NmAkXJUGhQIXSIAwKPCTIpJYUaQj6b4GrASGoe/o42F3hl3wKnbtPADKW1nIG8ltN5gwbuPT9ENKO07ju5+SDdvEy6zYlL+rzr4qeQG5DfHej8yNy/AunXe1vcz2N9DeDv8GVL0xFbVN5KRki9YEPrcfRWxpv4vVvhf4KXeXXLLR6G8trbDR1q2+TG9XtksnqbQPxMcBnX1Alx/TPXlgiV6jfoR7F/hGIM5WNMQbgkuDzUsyK8rDavdz8IbmWQyLM2HFay5YFCpBxX2ncrmYI1XKx6MeEZzAeU3TqdLpRP7jzWe9vvyHft8n+PNuf6DTPNUhOgdSPPz3GJgQAjoqTia1jf7SiakiFWfESnPOAAWtxoJ+C6SLWIoQTpB/JWkN6HS7dXjmqp0At6RXA86PggPj9lQrqMU26dt7xZaAjZgc6d2ysramMQ9nU7f1DGzeS5WElYRfy1wxx0CRqxHdepRDfbddGB1WoEvsIGYT6ldWWNfJjYD1tP+LLKggkONfDzPaXxGb02FKoNGYc66ec9gvFgQMFwzOgtqOASMc94Iejdgv7JXHRyOdHgx1wKbqo7/dJ94rKQanrGlwyT6s68LqCi0lYEDanBTfY6t4TkrMBnQhV5TD+lUZmW8yq67aTjMAABAASURBVFAGkk1gadLCh8gNWnzoQr6+8L4uE2RxhxIyIw2eQT0X9XqFpDEBmKe6uPqK6/Ap7wBXBC9K9XsiSJMqx6F+wVYT8RMKlxF2J91JywYU9PcmvL4GvAu8VQ1xpRZAYaDe4ERpdox8T5fjQnMCQAl8hTRexAuCMQuiwQtuECWL4kWoqoQhAutkJNycEpXFkqDPQoElS4KoLzQjABTCUu8/fqxHZyc6GjKZ4kLV7BkH7mcEfi407F9pGJgr8w/lRETBJMaqHDZGl4C/LjivKk25cV3OCEaxERdszDmbqcCKktucXT6ezpjDxNeghqMjnZ29oyxjTPGxAIUT5mGnqWtUkHaJSzfGEt6fVCJyrQbb5x/smugS+zASZKa7gNWklNKgeEmqrNlKkPPYFesKSXKtpAbYf2LN480BOkAntGSgvdF4tfvoGdJz6JLhB1xsg0wxUJQFcdUA+PFFib6IysPHssmWlAbFWkLVqt6la6ZtBYwR9bmM+qtYtYz7JGQkdrZWcD1e31LNi321x4dx95B+HVGbdhNwSFGvTWkRGW971hp7R9nO7a2aiu3FIBcRnZsc7LVk+1usNXQrVtKtb6etJraYaJAosG8BGzkxBN1A/oT6EqOA29DdimW24s0xPdze2uySfcAAHmcf0GVranVsbfyRuYcH9lhA3moD9+xNCF4E7yF+NnUR+W37LiVjLNFT8g7TBoFcX9LX4EkHVYDrUfz+tvc4aIh9GC/2f52y9Xajw3uzZa2X+BoZvwMm6w2KNrQ27VVuKrq7nrgZG9rxoq1k0aZOabHXgVdn1Z9pL1cVCN4vyGOyPUZci8hpMzpt+ME6jVbivsvarvsd5VXGSOJTQrt/vK5Ie6z7Auq/g8Tql4B94d0RB4xEzHjGRk5TMun4rK15zgN+i/vcFYP7TLy3NKX34JIflJec6QLXSA8Vfnfu0Z7D73NPOubs93DQ03ujod4b9vWol+sYvQeY4P8RyvI5unmlhgsRU3PXCuLcKM1SAH/GO/qMct5gQY8YdMDuAlotUt9xbR1zxxaGElREw0VDza27QGM/zNdMGBwV1mrQWhOvk++pZGUBBMnTBVYC8AWHc+q1p2qz0muLOQe156HrEim6kq+SXdUCp0Z9IpZQocmiXouCdXfwp/DagIrDUvyGUMg0R9PcQaB5oel8QayC1WFhrdNnrgPW+3iY6xEBoIfsmweDoQ57mYZZpjxIqOKH9RVnL2PB/iXmwV5L2C1JY5Cfh0vO9t6f3rOKnxCDJpipgE1dL8Tme8qW7Ns7Yb8jI2C5itJ0jdqoZV3cmQe3Bk1VFC8I/DzX+OopgZMXKqoL5jpVj5PswQgn4kzLlhzQrbjCI144l0siF6bdviSLQPMSx1ZAgCoOFI4X4RJAH1XoDYcEmU5YoCM9f7rQbMywWY8sQa4imLLQghtDweIbJdGYigBQFfujtUrZn1y8GFABOkqMUpaFCqLMfVb/w/cf68HhAYs/VTF5Is2/5TD+XMNwCS7UIwCU4YOMcYIDP5VnkEj0KBhnTt3BnymbY057SUvBGAv4mIPvhJ3S1Xiqq6sJAbWBjo8f6MHpI+ZMeIAO0bSYSagUu1G4MCL+LaHgRgPlb2H6Xi0LuAnUbgm4zZW6NFXzr3PzuqhbUooWrAG1Ck01qNChpa/nWu/eVtqlf4LBhqt7suECeybl4ku5INm17CupjzoHgQZIDbip9VKxx4LM80MrY63ZtewgBLk2rJfhXYm8BGobYJMCe8qA3JpqTc4NYUOLBNow32UagtJQw/VEiuP7RheQ1b4f5rVvl/3l01u7hFex+VZtTcO9FNwQ7kXv96HUV8tL5uMN94ZNs8o1UGErK24B6LXhqJNgOe+iI242Ej8mPIAvoi8ht6cQX4oShJKwXeJH7j16wJfcJvYYru7q3J1c+jlHyfPMHGNJtuTZZPj5RCuc7zHFfdaxgjrbTy1EfYVopmU7cHvkfwcZYyUMY0SboK+TbbquIdoRcduuuNZhyuvl0vC4UW8q8fqxgtu8li22jVTLkPuWbkD+qaYEJ+6MXZ20zel78BLGuQ1crvxgW68Mbfm0r3RrY+IXi7a8lrZs5HFRJgYNrlOskrvWvEIpB/CMH/D3OIT3Q6kRjaecMx8e9PSYQ7z/d68zXpofEO05QsMQ9PGVkfHOHQAnL7glU6+0gIpATwE9537Gj/RFnACkEYyqIk3FsRGEFSToCKEL0Nd3RSjqDEpueh0MskpcbJwXtcKq4bWJXUZvB7FsS3fL2/grGZuP0GrOnGeqLYhBHvyO6KrrrYSFgPcFS6IMutfAtHmxjQNxiL73GuTshlRFoARV1lfhbwfh1zmYlpV8Fh9z7vKv7c3R5+AQBTEE6Zjz/umwp4fHIz06OtJJDAT145ksYw0DZ/gI+gd2TIrxCfyE9TbEnGUafkBpQqkqcE1lnI0CNcO9RK8aMG+kJX2X6DKi4A2JuxkedxvWenmMNcZ1pX0etOV1S03RNRKeDcSlivk5gZ9nms4IAC2ea7G4IAh0qZyLb0gUNneoFskK55AIzlBh0Zxb2RK6ouIN5EGNknqbfCPlniAfLmVZrtCKAFDQgQa9U+XZsc7P5xqPrSWPPqvIC7aDI3MlC7eIQaBSy4LXEq7gJVBE0JJFqoD8xEOF5ZfcYPp5po/ee0fHo1TBcxp/IxVPNAgvNMxf6CBcaaBLNueEH9gsKCuFMmB2YB8EEe/RfFFq6sgjFX/7rGIjVmI7FUGlQUCqAJcXMxmj0bFOCf4cHp0qhB562ChVxWxQ64R6m8pgqrjxxQAQrbH0rrPMW4cSC3fHruazVOjFP3To0lRJvtAacNMOrG2NnIs9VaRZi4BkjZSd1QLmrck6u42hW1mj60q3vbGS9QyAXcAyxt3AA62U//jYgE59LOHZFW88fWzsw+txAfRR5dET6ikzTyLEzUX0uIa2fBJ4K7CBEkyJgI/aVX//7b5WzmMZCQLXCHXghx7BwK7QAeruTK1ul2uC2MMwaNTOSFCwKxDdIWEBKRqwg/T3KdKaGdcAg+8s8a1t7frK9bcH3bv9tVVxz1Ht2m0a1h6pmfwOPVY+hWBLK6LpV19rFddai6aBAnHy+0+e+73hdSbhvg1c3OaJ1vbr9oA/tQZt+bT93qbSZgZnbxOqfYypeA+rO/g5sGtPz9n3e8t37zniHmTeJpZm8Kxz8X3BNvtiTr4vA/YYN9q64UvzDDV808YeatdEE2rdV8UEZS08RMKN7waEEP2c6l1jqgPfwlt02PdNen/tivu25dX1B+6BL4M6gXNkt61R5G2RY+28vrrHT7yHeGMYN8a5vlOk0Zawmksa6jZ3ievY3CuSVs5lhMjFu7s4c1FWM+XFTH0O4ye9XO8ejvThg2O9z+H9rJ/Lv/LloI/fp3uSWmTQgXdqipgWvEMvoAowh3ZQYAa9COL0eA1Pq0jbswYEOiog4Da60Nv5TVS0GG3vKEEnhojkrhldVqJd2syVfl+DZoBNGVg3UyNf979udt8WNde1mmpz96kc0CGwEueGSAz8MN9Y75axrea2/WMJvyu2omMjGfb5XpUhtwJs8wLn9+BdwXlGlFWDgrJIMxUp5/DAKSsLKthn81Sa03eOvfFczl6bsvDzEib6ByzIIXvndNDXw6ORzkYjgkA9Demf056y1xLiAobPb2kMAlVcu/XIvsYMtGFOqAvywB5JsNHXSEXdoLiZ3GDg05uNu3KYjHWA2keYAr3Ze2nGbXzaYntTmo6iTMk07JioSoviQvPpMwIdL1Qtr1RVV5oXl7oaP+ciLzQYpspxIP6XN4x7LtGG7wm8uFZvCis2LENz3UCP2IrTA06xA81aVilshq96BIBONBycqJwnmkwWurqcaU7ApSTgsqwq7CmwcabZ3JjTRiCiSOC3YCgWJxCUSaJeYVelPCQ6GOQ6OeL4XUw0ufiaMZ4g9Vz+9k9WvVAonksEvwLtGZsjlAntqUJJ5KtMCIIVBH8WGjP2nMCTuHWFcCjpQCW2z4sMu4Kml0sCaGLbDvTwwQc6PnioXsWtq8qxM6hCq32CmfStUzQ1SDHwky9UpMwLyQrUEj/k3LN9w/an6OOGwLWoQEk8iFL4/CaQjHyX2xCsZAXWYLUwLAgdbL0Buabc10AEa2TJgFD9Xw+KB1QFyvgtIFYdWuzBEL/5k+cptOtGiA/BVIo2JgGClIA2mXUXajlLKOpwPYFK1HywCxObirjBafWxTATdV2M3tOstPM9Vpy7R6nbZ5Zs2b0fYBnd5k2AaeME5WpsC6q1LtWkhrov9sBM2/JpQfxvA1YN/K+ZiiLJBEGvRooKuIT7XdtOnaiF+0nITqFE7RrdM4N6GrpxpyyF+I5lvWMZ36ftEwgXpse4FtZNuzG8XxvWcxRqt90iodkGV9WW9IK75AZ5WCNKKbmXEp6W/7xJTOqnek9c+eNN1RZ/aJ7uCbdKxD7K6qQNuTEnM68z0rkixKufFmscoPwzQNVDl59ImAvIJbfcJ1PsyjMW2cQIttiOlfBlqWWF1A3xov5qf0P8+gfpV8jirCoTHNyDX0jbemsCWip/T7reJlFlvg1XYHiNQiSjFu26Dlkf5XaaEwXYFovsnb5b9e71dPbxY35FFm0O5bsgvhCABaQjcM2okopUkf3iWL2OpWpy2hLYaIT4X+JE4P3jnJFUU/MC0kIM8Z8Oe3j0d6cOTIz0e9XXaD5HfQ1cKqNbv0YybB63e3CvajIKy4AJ3IMio6yIAlIL6tlKgqJV1adCNXs5pxNYABALjuKzh9lqH+zBFznSRosElhbiQtqCCZ4kWluzCZ70WkW81kdgl47zYyFvHWg8P6Jk17WttWyoWr4FO+tV0Z870sX89TrUgr53QSNK4kViimkOgJhLYYV5waTCAz07moSSK2Net/yvWgON//AJGlQZVPKuUZQrABymv75SVnS4WmhYV5/NKcxYetZzQJX8T6OEw19nRUCfDUf03gTKJUBI/qF/UoH/C4ClGpYERg9jTRqAM3qvEEfABSklSe+BsrN1WLGEuWXOKN5I8bgtMXen0OKuKBais8aivJ5wOw3EbilUKpqbjFxpPXmg+u2DCU36qNFNVjjWdnotzqw4PD9Tr4T2kHZCJSlaDBuStBUfVhZbIac0JFq6iQ92UIpeFjIu4pzwMdHhwptPjxzoYnogYjC6eX2o2ncm/8lVVpcpiTgBoAW8K5gRcFqoIxlQEgZZVQru4IK05g8AePJEslwSV+jriZpKzwIvZC00u/e2f58qqC8a+UFa+QB4sLqXFVJqVCugzRFkwxpzQ4rRYMD52ECSoqj7WH4AR9g0IKOWajVNdnHPhzHuMeaZHjz7U8egMGd++sCmGBDzrAI8hySuqVSwLVWml9p8IAsH+gSfPbNcpdGSbm8qNnvjKPHuvRVtvy8CKtm0sN7ePuhZQb8pygnuNLlXTLEIttiGH6siPemJWKVAaGWVuxQM/AAAQAElEQVSGfFxpj8UcYpSbHikwP0fQD60YBILI2RJZFkSAO95oUBGvDcT3TqiOfRJs0Es/HmkdCQqM2gPrbS9V9z0JJDuMG3T9bwfx70Vkl3l8L4a91qBcBO7PViKZ+hGtB+yQV0G8Mdmvd4D7jp8s3lP7ojXP/buwnuu2DaprSmzyxCIRM/c1XHFpmH4b0NrSlm+DTTdsuOHfdYna286Npq3b5y4acd6pefYIhDUk3De3Q92tcS90gs0Jw7hcbXnqbYptVJLGRu31QXlUKnrvCVzMY3L1zH8ZnWAXXchJHpZil+Q+u6DVFZhJugUBgdvhXiG+0tjO29D2R9UrpLa3y1fo/pIuSSrtA/342dsDXjmD7SVv/IRNn6BlEylrkfJOG2inub7CmmdRXTFXnCsNLgYOeCmBnx5nqhEDPOBA/4gzmoM+/pWv01w6hD+kWw/d8V2egIPf43ltFk201GlBgcZ49kNEM85n/vZPAT+C/hXnqXjWgobdNcnViFZn4KrIQs4PZ3PGMdzSIkM20L+FoGGRWom1skxpSdFjiLIGzPWjcWRcZ9FWqnFelHXy4d2oa3XOebMmbuSxb2jYNqMhXbjNZTS+qXi5fM5ug1U2tu0eZVdZe0qtO9a5/XDNN68GeQliX5fYH+vQnHfdy2MEzvd1SU5TFMeAwFraxmgbXc0P8L0X7Un7yWvsX/OLQSACQXMiQMWEXTGrOOOLIGPQMecs/22gB6OhTgYDHfb6GvaCSASBOMdVBaYYC1SXQKy/lAbVZzJsWooPZbgFtlPMw0iIeySId0GVuIJ2huVfhmSLwDZeK+Y5GHW9WsVsmKY0HT/T1dUzzQgASTMmXnDBEnCZjWPg54gAUMaF6s5eQyvCF1x4cCCWEWTRE/AoLSNK12LpC58660HQJyeam2mQDdXLRzoZETQ5fVfvPHyPsXO9eP6CoMqUAEvBGEX8Fs6CINCUoJADQ4vpgqAPu6JiFIYt54zgDcMFXBK4sT3ic3I00tFhX1UxicGf8eWXLEIT/NEF9LmC51xciOiXRMgx0L8CdfCn0pybVYHtDIMtxA8dACpG6DxQMR8QN8o1OU90+XTBvI718PQjPX74sQbDM2abY0XGpgLevNSinlhWtJfEICsVgYBWKFQZtLEznf8JofGKd2PzIFmbPEvNdYW/WGca4rXmGvz4gIglF28sxbq2sF53qOtQuyd3BSRG8loxdnANFbazKeJjAX5AyuxYx1iXPWRS4D3fY155RKqcu0uGcBqCiIMqga63R2D/B3pcp6oZ8pqzA4WKa521PFcKhJVtgAGSBmzwlcwSHlOKZqEO/vaUwO6C6j0nFvmeR/hR/at5wHvM2N7bu6jFdol9uUs2aIutfdutTqPlKG4k840bDT9ARsJ8fS3ua3oSr3KtPgl1Q3t/vL7rna7tcdvbg4Q56gf+ab35KtNImH8SAs8eoCA1gCUDxluRri37nsyxAa8wdHxj4Hq82XUr86bYHRybZNwhsrUpWePy7uF6SrYJWOuyMHZIgT1UQ1Atas5tuVIp2RP6Dj4JYyTMItmAqG9Doj/eT3duXiuvmfdf4D1W+CMJqSLtGwfb26+Ofn/0NRABw89Y8/yOmVLvc/I55Uzpv/Xz/miks14m/8qX35n7uNIHdJf+AgLqFeDViQEg/BZoClXiyI82v4Hzjo4kxzjeDBBaJUvXCLybr9gmaja9mAn2B6hrpEgYHr1GxTkzjoscPWg3n2JL8tlkk73iNeN22613s16t2etOlig35mfeHogDxazuxPklrpO1Rho/elrb4B6ppWuZqGVTzjLAQRq3G0jLX25wQE5xTp6LgWCTgn2KsNWZ5bW9Rr2+QoYloKjrBfbOWf2CQM58Mdd8wjmaDRCICPoH8YNUOmYznRIAenA01OlhTweDXP0sZRuzc6oZps04dxWgQruUBkGLD8bYJ02R0Jro5sd7ii60ah30a/k3e93OCVjGVtQmovJOt8T0SwZYIrNkDi7td6/cErvitUibu2s6eabp+Klm00uVi1LLZQA9Vcu+esNTDQ8fKekPWLZUs2LBBVeqxPFGRekTd8IgVubDpC/wjHqNQj0CKH0WaYDsKJNG/aCjYV/Hw6GORyOdOgB08oE++uDnOiBwMh4nWsxzFUWusgJFpkUheAvN5nNsmBOYWRAYKlVVTI+IQMmiLyIW8EqlqXTEgh8e5FrMnmsyfqLF9BmuneDHqURQiAEk+mKa/I2ioqhglQR2CjmaOC9mjFOgTyxGT5LtCJqzA0tsKrFxNs01nQRdXCyV56c6O/1Qp8P3iDASIGJ/BeWMFxQ/TYH/5WGrssJLLaIEmVspaHH+Ulhni5cKf1cCNuhVxrrZz94woraSHJ/JvoGO/Jix2Kys2UZkmUD8ukB33cB6uKFFSd0NAJHIhXTZFPVaocg3ozh209CKuwxcrbGkY4Zs4GoJlA705PAM7kPihyU1MDnSjJ7RTjXedBL6JNQNSCgGI0HElCAvPgzXUFS6yUY09aijraNjaTRttxVRBrnb2m/wLdvCjR6vRbe+jTbvFbC8q087dre8S/7Htj8KDyy5WFbgQiXBaabm/dmQPxZvygN2ahet3u6F16Xb9h/LN+0Be3lfnfFaYfni/T52ptJcMaYi6y3L4jydGdiW8AS8C3rNz2t1v+FEGO1NyWX0NbzXGmTPzvjN7wRG3TPgwS1IEUQgScnuOdUj3fMgb1C9fbcNb3CIt0PVlq25th86e8NraJ9cG17Fbxj4kFmx10uDs1UV34nFKUoaIvyAM+B7nP8+4Af1p3ke/2RCvCxo8/uy352NQD1wdvS7t81aoKfgAIVazqLy8S2+oxdlLqNiV2sF9zBQ0qT4bs75ATUNB2nqcYgVx0QcGaKerLXU4M2+NGhyom/U5dL1DhzwMWJ7h78it/Rxm8fR1k63dHAno+5oah2cm7Y1mRfBVGNJL463atG60XUOwTgKwY3Dx6qf+xqImAepeCzDfQ4GcZJmeasaONuU13QFOgUPyGChg3qBkWbBC0CKZ3LrjmMwXmtSoLGaFRzvFwSDULio5G+SHfels6NcD09HesCeGw0y5RnmYYeqAhM4rBcusRIdMLAExeRxjDbzQC0dyzLmaxnDWgVFbefWdVzrsaWSwltHYMJJAyyXiIy2dbeJthq6/mAIiXql+KzHKBL1OnmGujr/g2bjZ6pmM+adajFJMXyk4egjDQ4+VNp7pEXV04SeM5ZvzoqUgcswIB/mHFxxHryEgElKsMd/S6eHUwdcnkfs/uOe9GAYFP+i+5BFwPkPiASdjvoaZrkOsoGORg/07jsf6/jofYVwqqurXONxRuCHwBNjlxU040/nM03nYwJDc1A2qLBvgew8lgXjVh5/kCrNCl1cfkXw6BlLeaUszIhXzVQVc+ZYqSiSBiKgVBHcKRssCP4s4JWMkTDr4BlSrxhnSSBK2BF0NU00nfnGc6DD0Xt6dPaRDnqn3OT66BdjgmDUtyXxoUre2ThsdhiM4RxwsZLvmHBK7EnpzQwdbsGOCt+QWD3LlyuzXIt1aWYEw34qmVGDipKGuKkp8azquxWineQmy7isZRCrK1HKI8oXZuMzNgX8jkC9cnEN/RCLwArrRHAj1dqcG2506XtFLGH4QeaHGvchQoKKfxx6AH+AgPkpQ6fopxov44SBkqaO2FpKom2K0yJfSwk1gyKmSFtprJExztKAXG6Aakw0M3IkXyHboXfXHq/BrfDw9fqb2gWeb4IHu2jdpbfmk0ZL7P9I/Elna5vh9TyxZeuZ1Spdsqs30bb9WO7ogR2WK973kNssdxzhbRH747WDi4LE1VB1UD8feexAvL1TZ1vtbFzyPd34fV/vwg61X2ufuwZckT8mWrh+z7ADQdLgttFCisBtjW+c77H2wRs34M0o9GP9TniOuwx1m1zLb/fLRul3WYu8Djp3BL/z+gV4yVkqPjc5lywb8Bqu6x9glwR8alt8z09DEClOtIobn3e4UHL2StXnvHc8GMj/Q9NjDuJnvZ4OpRj8yZAN5YJX8VoX7PoKDuLcZZSc70qbhJVSferkWkJ9laYWj/IhrWlaqFdbEEXha4Wagt8MjSlxnDgQ57OKCEZV+U0dY9zL14fB2PS6Tq4b15xrahf+bTLXWq6pRtZ38WvmNeWpiPWKuGZHym1Ma0WbcL1gwtbnQEsE9ZpnbyIVpx/g1vWoB/aNFOVqGbdF3QRc/I2dCDT4yyOG243YBYUZ8Fbu4WfTRiA2Y3gjOMhjC6I8axC83CDW3bcgK7CaeEZV4CSCQAytAbKjYarjUY94Q1+jg776vUw9DmepB/SOYq/HhUdFInGSEPGNFEuCRI7ZlG1Cd0s2Zdw3Df2qRULHbYAtm2AkNicymoy6rzkjiVZr7WO7lnCW8cL1CjNB6nSTLr79HUGfF/JGScqhxgRfisWp3nnnr3Rw/KnK9JGeTzJdsYrzTFpkMy3CRCUQAZVEcy5aB1bmSgmsOPhzgDOPWLEHPendUa6Pjob6ALyP8x8f55F3QlsPOW+TXp7p4dkHevz4Uz04+ZSgTaZnz1MCLYccDw854w9UZT2NF1NdjC+4EUzhz1kPFjosqM81rWzTnGnMtCjHOGuusrjQ0yf/IFXnLPhSea/Af6UKNsZ8GjSf5wR6evTNQAJKTbGJUJIK/pXVkvalJtNCMzbVAt64mulyPsOOhc4vkV/0dHzykd794Jd6572fq8p7SIlx8DAWilrA2gCdwTJ6hAGyiB7Bohz/ZQCJUkgh5BW7AfhrqYpj+AIIRBDoTZ0rhfGqLtBTASatijl4gEAnQ5RGYNO8SdRm1hbZyk3U3gnYm0aI8WMf78sGIW5WuE3ddlNbJbPjtQ5RoKWeee0/WOwZi9oGytCAokJRxXoozKnNkZtQEsxkXXEQNIkbvgzWyFYGVimWvsIaVJTdcQvGMMyP40tYVdFT8bf6+tSNQ+bqr7sepdIRvCP0jOhLjFQOCuXYl8Onmf7iBgSsUNKSNmPTn2XLZ52XDeobGR2pq2m3XAS8cgu8T9w/9mW8NmFeS95ZJqtWxo2dKBk7TsRlhIWqOJeVDfDXaOpLrkPPtUYJp3THvWGbEmy5N+xtkVej7rSsi51yy+6DnZTeJYTP4rrdVTb9o48RToD4uAvF9uQtsdbSSrs03OjSMG2YbuD+LdzUomm2CR2yaQ1cR+uQBZvWWATyFe6B3hyPIXZK3B+0I7w/dtK5IZRgWwvd8UnuaEPFXa0/tu3hgW3be4/uLxX1PX7JwzOWPAdiyR3W99qXdv6eBXyJ7rrXkl0FdV+favNRuhoIt8c2lyvmHgSaWbHd822qE5wZsa3xO/Ndu9td2hCXxl202/7U0Prkrnlb5nVwi242qe8R9ZtLxbtbASgJMPi9zcEg9/ReSkNQGgCMVCXvvgU/8Kzk99ujfqZHw74+aIM/BGt66O4h63djgy3ZDFNxfRj1u9+C3V4gV1DWlQHKwAAAEABJREFUNG28Ela8T3vGDCojsG8DPEQ7KUqs6s2xRyENNdyCLsyVjx2utqh7RqtgpQ0oSHVbQ6wq1K2IwiwD8s60XcZj3dkNT3R6dkgaYscuKzJids1tKR918CbdKmIsBZiBQnMCIgXrA0cxWGM3dGF9sU7GmrvaIuqGXYEY9AnoJpozd9nAMhWjtn1c0qQMg4we56+sDPEP1dulHPXlMsLCwMMyhGIJQRLGq+KsW/jbQHN2C/vU/B5CB8Nch6OBjo9GOhz0CQLl8bcyEuyoWPwl803QG8FGSdlPMmws/Dp5s9TUfeRJkFp4aMN12CblT0J2jcD7LQyn4Gwb6gksaVrWZK2LZVHKhbCsEk2nFcyRDgbv6Pj4A2XZqcqyR1AlNF8hoiebIiHokxJkyECP6G6fQQ+yTEeDnh4cDHU6GuoMB59Rng57OiLSdpBJPVY3axYjiA/quMpJOW1HOjv+SI/e/ZnS8IB4xVCLYkAAJqMMBIO8VbK49s8vCQKxwIExFwRpltyOQibyCnhxKoI7E03G55qOn2sxv8T+KZtixt5YaMnLz6JYMkZgBrlEZ898SmDoajrR1fRKV/MJsnBpy3vDKDOj/cXllV6MZwSEEl1deawDvf/hL/Xo7GP8dqoq/gGwTL3QU2CSgY2lCObbSTTFjR28wfE6A5AHgJAbKW5Pdhxa2awsjuyUijEqCAMjaMS2WizqDBiTEe2kiHXr9jCG6TeLFGtSVL4MiJCiDY2tVFfJ/Ntgf7nLbbAS33xi6WwNda+KIIPYATVqHobjO4TpzHaFCNFf13ltUZTGmcUKdIOmm02jH/4ntzRbUxmK+9SHrNEIegRtHFAeMILRR9gytbziY8yeRATl5AzqJYdin2sN5juA4weyb2IRjCOwBG5f0tG0ZbbB7YhEvQxlcgVMw0ptxU5CKwVohrafSuwq8X/JPaWmK7ZzwbXqEsT2ulxCG6uxthBLVC+rkv4N8LUaL+5V7t1nizE7sQK+3g1MDQ94NXeDd9+S1XodiP7bkdMC2O9p4MowmC/LCh+iAtvSbfw1WWtpGdDeKG01lvAYJWHMRIEH3xa4rQv5E5ytkEAlt/W/B774+Pq6TzDEG0zhhm95C0R/UP1g65awnWB5363ATSfeZ5o23EpfKsi9lEbsPlOCDQl7RHsBi+inPZCgfx/ES8QZIK1d84z+RlKCloQ5xNL0CjChv4/UvS7a8Tfn39bb9tvKdV2eUwt6NKRvK12o4bdlbEN839T6tO7ne6PEFogwr6W7JRI0bRjQGrK1RPxNJg+9RZ/Zxpame2J5hVvVt9Eva+/2s+xm3by3Gba3RWun6y19V+nVeh2Id6cqQmt3Ho9f8+M7Fib4XczXWf2/QsFgnyacldIQOLYH3nclB3f6vN8doMt/4PlRJr07zPSRz4XNr33Z2j7PiR79hvByMyROmCVY0LvSjDMjRy8VlDMeLqZ5zUMrgjHVnWLuzIittd1RpJO5eQ1p3WhpU1E346zqUZdbWjQdYhUpHxSsMNbrrIrvniipqzGveZCd7sQ6YGxL6323Sax4mLCiX0KsRFcEHRiqYg2KakHQZ4bf55rqStNqQjmhXq9DgR+uu3nCIX5xAXa9XUzgC/8Q3Pe0ij1h+boMrGXgFQLAr9ubbpjgri4U370V75dsCYU0RZpxnMOIVBpqUTphdtwXHOmpcZJDpuKc6zELmPNFQVyDOc0W0qKK3zY77qd6h7jE2XCok15Po6yvAfp9RjNSNKUhJQ4RMMRDVdhecTbxbFxfh20wam5XpqVLmgyKHdISmRaQq5RAGViFtVScqJinAEFS3Hdu8NgVcg0wMHDOSlnjDFgiii+4oismWyyDJrOlQnqgg4MznR6/R2SMS5ewK2sa/4teAnjKcU4PDGH20TDMUjnA47/rc2KHjkZ6MBrqeNTTiGjbQZbHr1/1WDT3F4M7Yow9rH4l4jhmYc9Qh0eP9e6jTxj/XW5CRyLWotksJZiTabEITC1TiZ1XkylBoQor4FWo4VU1Yap+2aw4UiUh0YxAznh8qdlsotLBnGKqspirYsCCwYtiqZKgV8Wtyi5ir6Cz0GQ+02Q6pVywX1DOTS1kPcZKNZ2XOj+fEPiZyvupqjINhyf6+KOf6+zksbJ0SDBLWJIp6/cpxQftjKd4V0EfCWUygt8yLFXmBINwJpudXUcfElXFRY2ExTsIcZyotkBVJK43WFSLCqdaRVBGsCzL+8q4ydoE3dPHNzRjH/X72rMmb/fcNVinfa2f/d6i6zBJXXWd7pFtHTVYAzg1zRqg65qmgeS+RgZdo2S3STmCvbKK11I/iGBhjRy5dANJU/c6JmQBwGLHO78GlwU7H2WwKnbK0mAcChsXt5J1SQHagELc6qzToGtMScxfN/PgrY4uXfMYOm51j1tD2GXQQsLMWjDm7m/Eyp9kxorhkv3y13XUEgWbkFK4berSLa8pvVyboCkwC60BZqy7vAVdPYgk3h+xj4ldQce9++yqexc5xt9F7HVkGGLdt6+uLIm6tmRRZSrxzhDREfFeqassGM8k1w3zXO4Ky9f3JYZhvDdNx23gQUACdk8Ys7vwhiQ+i9fOy8pON9zYqUF6/E0oTmeTe3c90Gcbbupi0CaF+HxZ0vM+0B15pZ/n8vI23GFHhcW3gW4cQhDgwRifkU3pZ2YXfmi6vaS9i2sZS6zDWlskEDUCz+oaaajLBCPWob0/gR77APFbUsW64i3e5znNaQXmveqww0BbvyHwsn5xDMZelR6xrd9C897Ei7s4DABkYx3ZWLrepev6rvedlVwqLfcAI2ILuV/BbwW2rOa5L41uUm3f9uuQZtYRuyFque00zXemNATeywI7lK2AJCcs3llLZfygP4AkcJCO81DMS+SrkClw3knTPDIX07kC568B5y0HfX4yDPp0EPRxX3rMnjhk+iMD/UOQoYOeUO4exFGPH82mBH6CJvhzTssMLADd4rjdUpFT55HvjBlUK9BxlSqk2yva9E1ETamV1MBkemNIvekaum6rc/dY12NOjXYs96crOiojhZ/W9XrzWBoebW3drSv9dI9HSEqLeDS3M5lVYVmmXC9c5FpnjVhFIHQFqBcEBebzeeROZ1f6h8/+i/5//+F/1v/33/2/9fdf/Hs9ufpKU12pYN3nhEGmnJ/phnzKvkhRTq0CK0OwDJ3+1g+3bvoFegXOq/ZifQoSPQsavT6BvSOFmMTzEXbU5LZrMA5tErvEe8zyDdqRiyDNs6C5S/ZT/YN5qUAgBilNFJK/gHJQBo1CrpN+T2f9oU57xCt6/cgjwqCU+SQ4O8GSJOA5sISucHwFH05MCbnBcDLqeydM5Fc01Zh8f6W/XoIl19gNGY/JPDBBRmI6KhVxEsGqKBeybUtq5givJ9CBtUhBDhxoHVAO4Lu7zdQYZ8xx7oxgyIQAR9YfEIg51snxqfrMKp0XynDeAKeMIqQjnH/Cwp3kvejE0+FQZ4ORTgn+HA1HGo36Oujn6uVBIQ0Ml8b4B2rEXhP3hTrw47EX0pSF8YY4GJ7qnXd/qnff/5my7FBffUkAZ5ryAB1GEMPRbLpksj2CMZXG47nS0FNgMUt2TrmgDZ1p0tNsstDkcsI4BY5Z0qeCrnh2lNQrbBIuEvWKqGdFsKeMpUKQCFploLJPpgs9vxzrirEW80TLItf4qtA3Xz3Tg9PH+tknP9e7736oHn5zhFqBTZ6yBDi6kq9WdT72RVsNEKlC/Gcyb6hApQG+kzc98wubIGoZmHvl8bigFPoKDTLLxvas1hWCWGJo7Io5PsA22/emoZI5k+Iw95J1lDOtm0O4vZ6feIx4xiFefBWiRuSwB/BN1acygk8pQECPisTNLgIfxfqNbOvAN6Rqhsc0UMsieCmMJJWyNET085xga+hAoglpSoVIB0mJFOH+sHX9cet1TVwDvmfY/KXd0WlqdSQouIai3rZNfDY0wnnzKTCRNHh+60jgtba8Vlm7/c0b/poavwvfvqaJL+1eu5bNZcJ4aY9rAc//GkF3/bvupXqPuiM99IP7hNp+7H6tPX1X/1e4blB3DymoXaIE0gMkZLsC0e8gNYZ9ByPtM0S8FlhH3xsjcGQaAs+A0HwtPKXsIuyj/kfZN+YB3/RuYvnG9N+Hopv2vnSUPbaX36r3w+botq/l3Ua37TuW6Y5yryN2b2Nc++Dl+2q3hbKe2yDuNXZDQmZtgRdITy3l/TnhxBSA22iGEgGnWkppSs9gtmJDMVNWzXTI+/c7WdD7BH8+GgZ90JPOcsU/Au237iG9+gBW7OvZ8kbBu7nEkTBiQcuChrbukirD1OP5h82u1wMjXNU1KJJlaph7jXaX1ucEn4FEQGYNzF1rQF1MFRZbk0d0WaPVWJdua1G3r2qrwJKVxdmaYD6mI7memW1Ebq3LY9ChVgnfXIqYAtaFNOaxvso4H4s2J/PaPkVRaTqbRfbFxbn+7X/8/+j/9T/9P/T//J/+7/pf/vP/rM+e/b2uiucq0oLz8UKXs0lcH4+QuRcL5D+8HLxIGFUBB5UKBin4IVHBKabyInGODVVOXARAe5kYWoFzNoeguNa2yf3m+N3/xfschusV81nBeq2TkmZyEnGGAkw7mGe4h70Xgi0FJbOfLZRNKVHcI6p4hB0OAL1HzOKdwUinvZ4GlZRg3LKa85xFFj2EEzhSlVi1GrF+l2N+CQjA7zlpCAqYE5MJUMq7y/BuclnDfopyN7KK66qWWdI3OhuZhNHlQ12DqiiJaWAT9cV8phlBlQWoYtwheg1bmC/XYL9a6ID+R1zHJ/jkAXNCJe3kU5wwLhItlpmy3kgHB8caDQ8J/mRKrIcAUI5DHLE9ZILHWaYzImYPY9BnqAeUJ+Bw2NOQoEMvCMW+VUhzNsV0MWODLTRnteM3b1iIAqOpMnousTGxD1mqBDCOhmfxfwQ7PX5fi3lKkGep2SJVlh9pXmZirgjmmrGIU2xTyKinyFYElioxf2Uhhy5VLEpsSRVCYMECcnWqKGosiRAutcCZ3nBltaQlVb0pe2zKQHCq1MX5VOPLBWMm2JmowC4RMHj//U/08Ue/0OHomH4hBph8qLfuwoEQuMKCWLBp63IzDzAypFwGlhyk0AZ9rAsBEjykan0NzcZzvWr5Kb7oIqce0Edvpsh8SlXYda2Thh9s8qzbmbRlOxnXW3CH4iIIBHUCF4G5wq/iZqQYAOpLVa+G8FdUYalCCoAViazXzLxiXiaXASKwLkbKGmZclFmeKucGlkPnIXBVSmkIQOxdaIl9rHhTSiQ0KPIT3fap190zMSwV3AudHncb4gCNjOXvGwm2rNAZLPqINttY29Rp3JMMTP57BzbHOTXlG9pSaHsbEg6OE7qvsjNHO1Ex6zBr0tdBi5rzY/6qHrAfd+7L/Wu7bIj3Krftpc8d/ijBiw/PH70ESVD0W7fUxsf+bLHR9Mar3IYVLzns2q/kfrDXjfeNm76zwmRnyQ4jy8kAABAASURBVLsFmfHdAne02oYu7hB9edPmWr28x00J62gW3O8N9wM1I+xe+tVtLzCz5J6Beu1lUxp77Jh5V7XYscsbFIvb4C59acoa8q6JiUvOW+IAliM/4rlw2st11s/0kHfbM5inadBRUAwAZci08G3CrxAlOirOmvGtm3OK75gF2ituQvFtn/4xEACP7u7iogMUrGoM1MjVrLbeLeuWNq9bFHuZ5lBAk3XG0eG7hNUm1tGxDWPX9Q9oqUdoldQjxbFSxkrht4B8pVRaG7o4W9tJuPRajXmrWqVB1pO/uDEtJnp6+URPnn6pZxdf65vnf4jfBvr3/+l/1X/4+3+ryexCPmr3hqwaJnudrBeSGXn9K1Wc982zoD3ldTRMe0if+R0DcF/XjaJYcAbnXIqhVXw24p2QUkMnAswC2vNp4RFpYFQkSZarMYcXvwFEc+G9Qtn2j4EUV9hXHAUJUFbqUR+i7oBz1yH79GjQl/8u0DAL9UmQwESFfSWlR0elAvKJFM9e7bN8id1LrDSie+OGVv1BviYYrCY6uXmbaJtbvhgLmuRx1XxWaqknNorSfrWtCefdHJt62NQH/vbPkPKYeT066OvxaIi0FHXMikyTIqhM+hoenOro+IFGByOlzCRlxXJwgOiIQU6yTI+GfT0k2PMIJWf9vh4Q9DmhPMj76lkjhnojFGyG6Xyh6aQgADQhOFKw0BVmSA5GEAOKRtij3iBzAjoVY/Z6R3rvvZ/p0eOPNBw80GSSoEMK2aFKDu2LMrCWmRbony28vVL0ijr6Z9QZP2WnLrmblNgeoFM2VMhShZAwZkKEzVBtC0GfBbvWQSDECZIEiT7K7MKgCXZdjhcEokrNiB7OsCfhFnZ6/K5++vEv9NGHnyA6iDYUTCz46F6KOrbEu4LQB5qE9oZy4VqqwM4KCjAMCmimoYrN6tKaCqx16bolDPutrgdaDXONnCwFzBHdlnF/B+SsIzbca1ZiD2Mzhsd+GRDbL619Tc7aN7pHN5rv2XYBj+SgY1wU9luk2Vda3cUtQJ9V8Mf1Df2vVWVdsC+wxgl6QqRFoCeAVDnrlXOhRtBIFb64CQiHYgt71c5NIOkK8zolkYSbQtDR+8pbMKBHjNckGrcnekax7a23c2O/25tfq8W6bb+xqchtLW+T7tZbme+tZK28Zit8b4a8uYFb/yYQ++BVLGj137Y5k1dR+mOfV/SAby4bXdkDG5ymemtD0/5DLDynXfHm55eIl4s1vPkxVho9TSou/HaRrG5gmze0bXU67pWsY68Orywc58Mz0fcNY1PREoZB8dYme6uLOw31hO8Q2OYDd4n3Xfq5/T4gv5Cgf59ku/aR31v2Le2QYNddoFl+J3wtoMRjUJDwNOem+IrMOi1BBZZ+oaQUSJDKgO8NYbFQWhQcqhc6oOvRoKfT0UAno74O/c2KkKnPNZfRn0IGXVd3lAVUBfyDc597fJfjLdwicGNxnfEIqq5rWNKptCS2xwYPFEEDdtW8m3QU2WjvVumxkaobqjYE9qp6rBsdmOcN3ksY9qFRizUUzjJFse5LGJ53L884r8444z7X8/NnGs+uCPhc6ZunX+m3X/xWv/ndP+jJiyeaV3NlWRp1FBzg/RsvqIhDxWMJFdjU69mYF4UDDZFY0FZCLeL6e+w6IOTTqS2kOSb6kyLZyVot62UtaN4S2Ra2wzwD9nWyUW5kg3nfev8OyEb9VCPiGkeDoQ7Yrz0bRzBTDVKGSTrw4i9RXgPCCdR1EWO4HtKyqrMO0yQKI9+l6zVQUxNN7jk1ZH0OdKXpsqQMnBdDyBiTSTG/BMCK8Zg+skQn5D/Zc9oLBH96enw0hNtY5ODPmLBZko/04NF7Ojl+RODlSEuU2AmjXk8Pen09xDEO+rxD+XiU62E/6JjBD1A1YFz/bh0hQBXzmWJUj2BIuZhrUcwI3HiBS9mnvi7FFgi8xAQib/7mQ0gzeU3mc9E3aNA71EcffKq/+Mt/qozAz8WLhS4vFhyEBwrpUOdXU/nLP0pyLehYUinnbCyCOV6AgE0l9lfLpVJ7wgNH1yWMbCzZ8BV9AW5z4Ic4D4GwSuPpQueXc11eLqCXyLA7wpAAU66Lc9rHQQ8efKj/6m//jzo9fRd9mQJBn142VK83pI5jUynL4bNrgoFENEE3PyGy6IAMPanlwB5qQPSxiigJfHGbhC4amG+pgrBVwUadExCLKBcqjKjJEt7qbaVqiB944ZsKCA4GGd3pMEXP2BDRUKNiZSr2hNh3kHZK3QPZmvBKGDQ5RBz7rRprkdfMo3ayoFTeDyFQojPBoABS6BRengblAbD1XJqfSOxg7GEONe264q5JJNqCGqUUIYKMawYl8oe+LnYBY+wi9toyHqcFypINUF1LzCrOl5nGMmFKW+mml9tanWbtQlvuR9QeaP3VLeuWOjdfcSXs6d2QWKzuvlNey7uTcbNLcpP1I+cVPWBfGje62/Xcl2TcaLxmuG+La647X9feBuq7ssi+2He+fu+6C36GdWHZfcfYWZ77686yP0DBwDPWEKXifUzqTiPpVnagX3lfuWMXW8fiDYZnZVx73hV4S0HKC9SCaifZ9i6sXnGOpoyOMGQCvuv0qmPa+l3xXc/pexvP2+DG4Lt6yXJ0dtEF+2XJu2oJqjTVMuVsktYCdS5aSuWcNVIHB6qZ+uzNQw6aJ8O+jodDgj9DHaR9fmSeK+OclKNTzacOLnkns7c5Q8bgD3u8BN7nTYsHAWnTa73YfPV3a2vbPiUDuGu0ru2nWIvsmsJGHx+MOG6nHnmIXvelcktqZdbLEMfo8m52d+tLuFXTTokb7cKaQZ0DJHUIEstEagjOjwJzzuqXFxfx7L/kXDybjvXtkyf6/R8+0xff/F6Xk2cKaUm/QvNyrinrbQ3i/llhfeUFZZXjTGjwryn5hC2cEzLMiD9Un0MUyrIKYA7jxrVeGYtTPc3Kbeug481kOeCGhKwFZD1diAKLPYYR6VhnHgxFM5ZLffbsqJ/rcDTUcNCP9Ry9KXb5izAZZYZwwo4XnyVtS0q0oK2203VYq7SMmlfVDcKT7LLqetVldWgHesTYywZVLMW5T7g/BeKsl8KlxKJoNzb7ehz1Mp0St3nI3B4Nc73jrz1JtXWX06WqZZ9Jn+rh2bs6OT3TaHBI9KhHeaCHhyM9Ohnp4VFPp3QeEbQZuDMR32oyUQEqgj4RRIDni1kMrmADUqQAqFTAbgoc2isWvSBg4QURZgReLCs2DzEjooyWYqzTD/TLT/5KDwm2KBnq228v2Zi5coIs/qbhjGwOSqI31bISk2CgRCLos4j8Uu3LkcsFcgWbuoawYImdSwJUS82KpYghgSVBoKXG86Uux6WuppUm+GdRpJos0hgEOjp8V++/+3N9+tFf1v/r14KjexmUhZ6yPGeW3lUpdW6Waj5pXUZX1GSd32DA9rd+rAJUaNMKBY0NfCE1sD8Ny1m+QL7Ct7EszXELXfGz84qL1eUPG6z3agJVnFl3WtduLWkrkDQcfe70M2nQisucN44y09jSp5baObeWrcLRwDRetKERcJlBe9ekXA8511kdCBLBIDEP5olCP3jYcUgqXvyJFC/6QNki4Sac0CMJuZJQc+kqX28udcsntnHTuKX55WwUOCizK6Lf6bMqN0ZIqXeRUE+YbYuwE634cV97whXTLl3fRrvtvuFx33Zs84F9Zmxruz9ed5PUdMJzxBClbFAH5t8JNlzyXcN23p+DGs34puOHTb9sq9d7sOJeUmlbe+RF7TyQeJHTViCwMW4CyzfUWG60RZ138WLf+86u55tgSwPul7odEn7aHfquPtj/Up++qszGHLyeu2Cj23da9VS3DbjJ9zws1+UvYZhvQN5Yb/O2odUR+7myBwKL12KbbvPWHstsXdtpuO12dIyAJDFSK93WXNa8aHtN/tHkcXbO9sEfxezD7fexoK1taj7tPihT7vZpIPADeKdcsnsMi/kdL3DOSMsifvMnKxYEeSodZkE+Jz4Ycujs5Tqk/4DxSO7GUzcWsawg/VbOcY2zWBnfT0t45lPUif414Tx1toYo604dbrV6RsG0QAuqq4Fv0Cix3Bq/ZZgpZn8NU7ymaw1RrJ6p8024TxRxxnDifLYOGiKfJ2dTwtmerLzTsqquCBq7NNVtqSDo42/8DPybPAcj9Qc9pWnOWban4XCknDWcz6f6L7/5O33x1e80LacqwkRVumDNZqp4r/GZMoRMEQoMk7KWngNnKG5cIRQK6Qw+/TTBDdD0E3zxg/YqgrMq+4mcvva7QZc2lRAtIG+kKE5G2tZmdqu7wKYazIE4BqEBjJWIAWnYDzroZxr1+hpkWeRlbBrDv6EXKoywsjjIiiCyEBlbsyVcg6JJ9lFDrhWh8zprGcMCdbmkMAiV1ON589FcYVNCmXPW6wFia9J8rh7+PKD+kHV992ioRyPiKrl0ih7E40ppepUozw51eHSmswePdXz4QIcHhxoOBjo5GunB6ZHeORkSAOrruCduA5WK+ULzq7nOXzzX+cVTjSdXKmYzsFBJEMjXH+Mq4RAbTBg4sXID5bJCDuP8LZXoedUfx3G4j8gqDgen+uSDP9NPfvJLHRyc6atvXhCgCUrTAzSkcgBoMpmxWezaRJ5NGhLBIFAzV8nCLlFUstgzIkuLYk6wp8Q+toG/KUSHskrgLWMAyL89NsOzc4I98yLRhEDl5aTUxVWhi8uCOaJbh/rZJ7/WLwj+nA0/YLEOok1FEdCW4xscxP5Q8wmxdG5QoSBBNIn9Q+Iuy80PVlXathb1xcMgcoAn44LpEZLMgMt1SBkLaxnL4gQSeqJOMg7KOE4iQBWgqyrFh4jQ5PHfNFD7HSUsT0GczfYh3eqWQGbcISr7moVsSnrGDnR8jYSWVe8uHS+JpsU3lQjq5nPZKGedci7wPBWUqAvTKl5IQWUaYVICnBJaZVgB/WRI3ChQAG/pNuq+PiqXHbhuuK3DvndyyWJ0QVUrMHq0ibJNASJwD6lLKqStNB238ht5itYbsbRsy0tMvI2wkfviNeZx21CvoXLVNUH5rlh1aommb1utSxZ8tXFM19xbc3SsFn6Npsd91VH93STPfw/wXFn5Yh8fbp1MZ1z0eo3jPXVNb0fmFv7qGXZL+/VN4uW6bpPllsi9VHtBr/Dx/WQf7DJEnDXvNQ7o7yL/pmT2uTT2mXOUZVKxxNg3UW6ztauXpyLbPsRnq/mtfIId3nZtfdcSs1cpRM2756uO3xHRndPmkPaFIeaw2fbG6zbkjSv9gShM97Xz/p2VeONjlk9Uy2ifxwy8Q2bXb138sNt7I0HOr94JP/zPCCIMVegwk077qc56PZ0QODjkRXaAChLSdfLxiJMN0tKCa82nlALtLt0GKwpyFKMMzS5MoevU6nJZw70AqZZoCCsyamadd+s3aDOwgvvq9TNDcXyPExVghukI6MjbyGIbPJcUaylwvmOqimh83RWo+9i0me5aAAAQAElEQVSOLneTDtGmyK07RNLZRtWsa7ixBdyWLDiHz4uJelnQ4eCQ8/+xsjTluZio1x9wZMw5I8/12Re/1R+efK6L+TPWjnN3KOTgDzna8BPnjQCU5vUxwnPFlz6Tih5FSYygAgKUVUUgiMCP24yqXOCR2v8OaKx5oVnSOBBStf/qWp2HuqDTEu9s/sc3Fa2YEu2qS8ZBT0F8YE70Z85GdEAIMfUz6YA9POr3dMgedgClL8X/uTnUneMXS5aRpsHKKZwSxk78YgHiNcQYLrX2CWu1l1WW6KplUq7DmpJVGLGaxu3qap+AVR5S4hCVkhgAqnTUy/R4NNJ7xHIeD3Mdo+8g9lNUo54O9dHjT/STdz/V2em7Gg2OdTA40NnJiY5GQwJBOcGFQLRvofPJRN8+/VpffvmZfvf5b/T7L34H/aVevHimaTFlupX8wQa0pyaVUCTcKcpyho6pCs2Q87aZEfycQ8cYMJOr+7qTfcu6qMp7+slPf66f/eJXOjv7QAV3pcvJQsvQY1MmBG5K+ifsh6VKNlCgVlGbzdhcYakkC2K+LFiJ/IJgzYI+C2wt4s2HdadeaToXZcCeHr3RXfU1X2SazTNNZmCeE4R6Rz/58Nf65Qf/WGfHH+vSEaPQV5aNJGXMS3H04AuADTsnAOUbXRW5iNyWmLbnW3HB+IWuYlOKi9JzceQ04yIJ6UwhvULDc/BURQUWT1SA+cL0U/gXyEyUpQtleSnP2zo8Po1iYhEMF6tvVUYE803bw8qjMgWhRjNx+8QrBXOVKouwTtFBsVw1vRrRjNV2dtVo6x6iguFhk7gwFTfcijUr2UmKSIMUwWWahqDUZYTIG/lGYbJWplxLDaNTtDKRxeBxrzXl6s4YG7+/bGnHtMNXEIAE0aa2xgXWki4Ni7g0urTrGwgb9Tisee4H1nxF/XtPQaz5fvjebb7VACaz12w6iuiadKrrJI0rvestb0+ta+PbQm/zjm3bxn8Zz/3eDBLuefeJl83k+2rfPmcpwa0tIBXwjyEqvibuG/JAO0P1x/fUXVH3+E5yXMY4IfrU8wrU5IeAbYWu6+KZ3FDmt9D382G5rwfGrISaQbFDsvHbxVBFg3MDspPMuU/UQ93nCOjGcYF9uw9qu/bL99FvWWETL3XaGfuZ88rSiXumzmossbMCS+W8qeZcJSH+rSG/Q/lAnPqgyQ/XDzgBnXJ4PusFPfBBM5cOguK7bKhV0TdeZehp37Qrtb/25VNghVwLMWb0DVnbn+aYXPcZ02VkxIwzTwmga36riZKzVT3yFrptK5EAK+M2aOuMSIOCwTi3JvelMcp3SkhmhQ32RFOY7MJ+dd2+jf1TPAFwg7s3COiB75qFXDZwi1ktGjZF3eI8dobj1J6HMpiHnPvfe/89pUmq2WzGOSKRQqJyWejp8yf66tsv9OT5l5ydpwoZJ8scoMRTET6JoB59CJPjt4hJcLyY6OrqW11NnmpizJ5rTCBpOn/BVGcAYWIEFR0dGYhnYeuhxUWVSivAsBw9YqtLWE1i1nE9qTYNPudQW8na4gKGAz5eppKzdkkAk/ABdjJd2oYYfjRMdTLqEUDps48z9TgrBWR9Nsca9FkTV0agD0hDUGBTBqU8NwyY2gAyQiZBJgB1YJ7ip+0TK6tsCVWhr7IOSjVopb1vEmIHabGIwapD5E4IxD4a9PUu8/AfYT9GxwEYACf31enwgT79gCDLRz/Tw+MzooAHRMAGOiJqNESBhfxrXc8vXuibb7/UF19/rs8JAH32xW/02R9+p6+efKnz8aUWBDyiz91B/pQEZSo2EVx4jjQ6SGPn+Sd82IfQAqcX0ZmeTwLTF1dV5So4lRdEmx8++Eg/+eiX+vinv5aSgc4vZprOlvTJFbI+WyZVUZQAXXArFqkg2JQwZpZnSpNUwoqSBSwINPjbQLN5SUCoIsCzBIIO9M/Y2DmBIDBPNZ0GgkA9NB4ozU718OEn+tnHf6X3Hn2qQe+UDVzR1lOW9pUFboxMEzMUQsZ4wn63w4y1pmyKyCJztWIGFTfPuLGwEbYwHSy4eS4U0jn0FewLAj7PNZ890XzypcbTL3R59ZnOweX0a/jfInOlEObYUynjggoAI/FxCWqtriN4rylOA19rV7xRa7zezJX9IxCAy/qCqT0ufK7GEea0w8vrENvMQYeLV4UVx/mjINKdMo7B7adp90iBzJantEGy9oqP3DSIEgTFXwXLEMrYERQyAmqdEmcgacZaQreAbFIr3VRvLXaVu1XBTg0J81Dnk2zU1XyaKTU1cYM1Sso3CP9uHb7XdwL90Xy87/bBq0w8YTtG3NoZgVvbfmzYzwM3fWlOF/vpe1ulPaM9bduzS3LL/Ux3fOI+DynBiQbIJlGPB6+R8LBYQW/jx3a+jXa1NgX8W9P2d021bwRt7bsr45siL03xsOKH3S1Ds+yKuKW9y66f/RVvvka35SYdbrK+M07C4PeKV5hJaJ2MbdoBIQrtN5DV7tfjO5JOxXuV4meJkX59XsY3zchipintAU7FobiUT0hD3plOODSf9oMe9DP5sHkYgnzQ7NMtB05scc5FiphTcfDHp7bSjbyPV7EkY1wGgEjFgJTdBK9b3aStbANWh4kyNulVHT0+RFOsktsi0oAZLVqT2vpmSXsKbvSwplq1KdwjA7GaeSO3FEzPhSIm9Mayk0WpmHWYXaU32q7l3BQwosfaFZopG2b6yU8+1snJA2Whr6pYcuasOB8XuK7Q84tnnP1/q6vZuYrA2ZSjbpVWnJqM+v5ZlNCca1Ar/1ZK0IKz6Qs9u/iSs6rxNWf4r/X8OeXVc1Z9jrMWGFWtrK7gEjwQaiIYPK6d0I1gnRraskZkdn0VGc6Ctcn7uKBqWH5tr8GvKmxgT3oP9HDMCJ8c9XId9rKIPhPqIZcARY0mrKXiehBI4zMlCRKiEhs4IRflOmAiQ75KSUMlyLa0/LHRlbiHp66tsGwoyxqYSs9KDhr6bxUNaT8dDPTOwUj+H7/O+qn8zZ+RJLe5hKz9/fj4Hf3ZT3+lTz78RGejUx30BwQ4hjEARFyDgMhM55MLffXtV/rdF7+LG+CzP/xGnxEE+vyrz4gIfqPL6VhzAi/W6A2FzVzkleZEo7yIgQZ8SxDCw0pJGpSGEB1FQSs88pDmceOJ429ByG9eBPXyY4IuP9c/+pt/piw70dOnM714PqXvUAejhzgnZ5ySiOWc/VGoWi4I5iyUMkbGAuYgCSlLltAegJAXAZRK0/kSOmN/5djbY6P3iFAmurhc6ny8hNfXYPhQjx79VJ9+9Bf65Sd/I/UGmqLNrqywT2WmQY5bWayi8CLkCmmm4IlJSFZxE9snLWDL/qCRknYq3oABRi8IH1QRbfCnKs+5iJ5oPPmCi+e3+OA/69sn/4k1+Y/6+qt/G+nzi99pSnS1WlyhvmD8UgHKOinqhAHm1ZU/gjz1bFp055NSMT+jzFkE6uwn3EsdJ3DLUpjpGv7GGDC/FkLOyTpcvi5KFFzDFsCIydvEVhpeK4+YsiPZqXH9Muxx0MdTzWnM6ZBQMqPY3pZMMupb0rcyuPDYVuyvEg1MlX4kE1HO2ZLMoKj5CISIyLnfjDl4AgnjJQrcQAM26BqQMdlZLWAk4Mf0p+OBl683++ZPxx33PNN1X7pmyDeZFjta4H4tduzy1ot5L/reuyu4re09p4CzW7/FkncXgaQLtEZbKH9Mr+6BBF9r7dN50Kzx77niYV86RNwNSNVl0Po/Gl6e6q6i6w1ZN3Ubkihh7v3BmuMwP2av7wGfXNe07LSp1nr4clitCe9lYqMsDZguXXeHlBfLrBI/mKzkQM8xZ6wHBA8eDnP5G0A+bB4g2Af1e23b02+pFW/ZFWeiktAAJTKo4h01QJFiETMq68lcQza0aXK9RcOKRctzaYZLY5NeqyNAYsa6Rurr7Louj829uJVzf8N1lzW212pNtUSbW9KudrnGo7KNB3tLsqTRNLE+DdUp7OVOtSEDg2dEanx+z4Y9/eTDn+qdd97T6OBEyzIhAFQSi6n8COJc/Eyfff4bgjlPNKvGEpugYBXnrF5hcMSJQ5P5ywcZi19VU03mz+n7lS7HX+ti/ISz9RM9Pf8DZ9mvOZ/MsaQA2BeE3ynRpQjYsWx5rjMIReSYNFyPZRW/nZZUMGJCYad0QLMLwgxi+lFCVaUq/jEqiZiW+nQ9IjtiXx/inxGT8dkrRTrBSprJFccTVAIjkT8Qrpv0XonlerakujIRenuyHrcwImRlQyndt4VbPW4GH1eLIIFyfG9b3zk+0nunRwSARvEaJUJBsFYa0ck0BVaS/x9+/U/0+PiRjrKhToZHRLuGytPAwsxY+EIXsxf6u9/+nT77+jM9nT7TRTnR1XKusWYqGLXMU5UYsGChvAZpnmtRFjEg08v6DMJRluBaFtBLoCSETBGMkRLwCUzMyHL4CowbaOfWUfUI5OSazlAeDnV29lN9+uk/0kcf/ZpNeaDJOCcgkkITwClTH3k1W0wICFUaHgwpl1rMZxrPZmJ4ZpppEf/mT6pFkWo8FRszEABKNZ/nmvlbP5PAeCl0ztgD5f0zPXj4CeP+tR69+4lC7r8/1GOmfQI0A3T2o71zTzxgJ/YXjFYh4RpGKQLJVWLlWaOmSgVZrbBg7jN0U2rChrzQ9OqJxhef6fLit9j5Bf2eqNd/pv7wBYG6C6XZC82mX+rJN/9Fz5//XvPpc9kyJq+CuVdFQWRQ3uv0dQrCTBMr+CdPm1g1QnTbmDCclySGeInE1uauN7YKrJj1AMQ4ak5aF6vcirj4AkE5VRnTZaOS1+0L5j+LflZ2pQCkK1VhAg+/ozrgrYq+9TrB0PrHnGukaG7RyAXKCAxzSdXJZhmmjZqulCBDQg+msRdMJwhwf2UWishD0AoSARMhT1/kE3C9hyr5U98kSq4D17YjgW1QxORxI/EK2av0dZ8IMqbHfBRx6/CeWgsL0S922Fa6/Ue8mgfsz5f2LF8qsU0ggbkzAot9py13NjLSj2l3D9ziS25hu+uoJaMm92sQ63XTj/ldHrjFUWYbq65thdLX0or/I7GTB2qfeXPuJP6dCNXPa8XntenXGpTb5torwTZl7J1Nds1ybmy2/lj/fj2wuaibdayLz0v4saTuTZBS3wmKr1LO/C7m3jXn+jpJeOS3qlNejnuoPu5lejjq6Z1RX496PZ3muUaS+oydRdRaYMVUomNBxls4rQGId2+aQgMbkELHVHLcAPEQRcdYNvpcjTI3M6tSSg6Cgc5YbqNps2xQ4K0/aCVnWUMeLyVPkQTBdapO2EAVPpWGhtqaLOeGgPRW4PSwQsoggA6xH7rj1CldNxCgtU7tmkQe62IuS4NjoSJRlxXeNihg1M2mKw5S/vJCFljHB+/ppx/9XD95/2Pc0uN+VI+WpqnGsyt9QRzgyyefEwR6SiCPGAA5p31yrxOrGihDofhbPsQIXlx8o0vOsGV1qZJgtSGStQAAEABJREFUUEE5Ly704vKZzi9faGnjbU09jM25Bi6IP7d3iUyFEzwdI84VXiwdgDBdN5i6hvWCJaiZJoy65v64nVWBwnfFYqFl/CKHlCMyylPiIj0dH/R1wP72t6XqL2konsHkD/2W+HDtvm2lblshQL0MiHDaS5iH4VoXUT96kwjFc6Mv7QR7fT32UX+MjY+If7x7PNLjXq5TfOfrsYeNfebWqxYyLT6IS7/66S/1iGjfiMXvh1R5mhGA8OaodH71Ql9+8wd9/vXnenL5VJfFla6qsS6qiS5LIntVoTKT8gNCDjkXM4O5M2OpwCEBXbRyEYe4mUJwYCcXNQXGCkxE1IysKaPCKsM8ZMue5rOU/gMdDB/r04//Rr/42T/RaPi+FouhLs4TTWgv2SVLlmNOwKNk3IHtCYnmBKKm87mKYknwJxBAWYJEi3nQYhE0o+9slhH0CSBFV9Bsmmm5HCjLH+jk5CO9/97P9cnHf6Xj4/c0x8aCbRE0VMj6mJ2x8VPNK8w1PwsqGDNeZFwwYsO6JSLKKG7uWI9UiR8q0JZcOGgMmiA4VlHg86vPdf7i97q6+B0BoW/Uy57r8Gim05NSD08XOjkqkH2qZ09/o+dPf0fA6Kl66K7mE3x3he9KrGYMD9rYEOBIKVJ0ZbHMvoHb+Oip3GaY3gDVOrG+2gMev+5Y55v1mnudMzxzs1TObEAaYiNbEr9BEsAJrEmmvsStXbEOiX+lKet3pRCupPACzgsaLljzQr08Vy/to5v9zL5CgLbrVPvO9ZQMBIoVUnR20DSp8UPA57DWk6fAZBK4YYWKOVXsaGF5UB6C+qliyWXGtST4iu1JpRjgC5SJBC8oMF4Kkgbi4z2JCNQtiUZSvScQuY2m6dYUaNkZtw0A33OxHtTFZNqIlWghFIx6vmLONyHa9Rqfu3S/flu9vuwwzNyBZn/sO5VAn53149M1WfpyAfjmsGXYEp5B4WQ/b8ESnfsAR+gGrP9OsFkYB0OR6tJU38K0xU03ptyVuZ7XPpO56YeuzpbeR+OmbKvjtnJT/sd6xwO3Oc18i6VSArTlYxEjNkWCtY5l5LxFme9pmGPbtoGm+04JA2wC1iq5zY/jxJl+/LQe8HK19Nta2sZtuM1er/VLQedWBvJPOHFP6czePgnNu7NvS0bG+0HG2abHm/PxMNfD4VD+w8/HnHlGPI99/nB7jkxK3WslPtYcQUaixW+lNMRkKcAAdVv99HMT3PicNL0run14DV51u0EzXpTF9pCmvFenjHUNNfeH0Gjoljd0IeP2baBJIU23w40gRKSML+wQJcZFnukaVG9NoWmx/0y2pekIMwwq0fPQLKWqIlUWehpkI84+Qz1+9IHeeedDFiDjCJvwfh20RHCxmOlyfK6vn/xBT198zerPWeFZs46F/OtgVVpI/vUwUBEnOL/4UuPxcyVZqZAVCqHk1XLOOftS0/lltISJUpb0oyB5LAoSPHKMIG9pyE5iCozfYazI0FCd0iRo+zAl+rpWi9onVcE8FthYVHENhiFoRCDleNjT4SBXn3oPoKbZGfSPilzaxgp/1VNJ1H4s3dK7lPW6t5IVxBJ0k3X72kpZAR94UwI7/oPVp4O+Ho6Gekx5ymFxFES0QuoTdM04HLtPrkVURZP03ukjHQ9ZeKZTTiYKBDBydnbGJH/3+T/o7/7+P2hSXanMCi1CqctipguCCy9mYz1lMyyIEZ68+0j5YIgzRaClUsiDegRIigWmc/NIg7901FdF0AW/Ehxib7kpomJDgMYkWCqwDw0EfY7YG9xSFkPNJ329f/Zn+vNP/oX+7Jd/q37/sV68WOrqMmg2C0QXgxZlhe6lKof7Qi4lPfgZwZ2lzi/men4+1/llQaAnUVUd4LeexsRa/Ieep7NciymY58rSU73/wS/180//Wv67Pwf5GZvhQHal7VLIoDNsS0GIIIMHnYK6InHBw2SsCrvKWAYzYib8VcBjslxKgVNvxkUTwoQg1XONr77U5fPP8cVTZdmVjo5KHR4vdDCa4ttzZeEFF9O5Br2pRoeVDg+Divk50davdTn7VhVR2B7BjINeH1kGrNRaZQtACXZL9N4u6I2/0cIwG5xXr96lKwT8HDJVbOz4e6eLWjpkAf+4jXEx3Fyb6T8sVnCRKPp6RuMY/59rXjzVdPJEV1dPdX71bYxy+285ZaGPf73OiK4la+wwXL0NiLmJ4mZyA8DEuC4uE6QM01lsq5RS6cFPQyCcJa5SsReN+gYVpHjDUeeTQBt0YQ6K+pmsNxxAMe03E/zoqJeUNzveG8dzM1YDrFVWXIh0A6p9cqu8bv28Qpdbdb3Rhl3WpivzhgZP2Di3ozsI+wZZNhhM0xR7JffZRKvgrV2V1sDdys1t+rI6Wpfg2qe3+ScKkbmdYpVcb9Ada+s6NXKdtvhU5pnKQ1QruL2r6zZ6ZYOJm7pvn1Mr6373hwTVKXfGuxBo57G8CrBvo+2O28FcNjsxbpsCxBpS1fctqQ4CUVfKc3oD7qP4uaZi9V4z5nL7RBm52644D1u3FTADutYhvF29EeiWD8PG56ebl/ygULw7xFJSysgp7xNGwoMzUeCfmEdQ4noLUb8DQa/woVNyj7jVIsZkKsxPa/A7R2C+qRT91S0TeK+G7v5oaZS9Qmp7b5avoOp76xLvrXuO3izX1l71moR6vyLheqDcB4jH23Ll94hYkbdHDZ4DCfyUd2i/j/pEd8i79mkv0zEH40POGkMG69Ovz6E0b6/vuEhkJNi1fuRc9dXuEaqUO0FKk0F/y/l9fQV4lqcgcT/kukUF9O3J7S0sdTediu2+DjqFLWBaGEpDk1oZV2vauWvr2M5tZDgnhjRVSA14+MEXXoCUiVhuy2qJbS3dNdxsj74kI3H+ZDoQvWyoLB2oKjOdPXisR2fvse499pPPQAln64Lzcil/Q+abp0/09PxbTYopp6lCJUEfTrjxzOmHZcjZ3WGueXWpF+dfE+h5rn5P6oHU6ngmLub0nc/ifYfVj261MRWLXwOjouFe70jcyFqJ2OAKsQaMoNr6Zb20SEFrK1awn0lwmkSlWhSqirk0W3gq6qFixKY+6uca9TPl7PmMzZIDmuKvgC3pZ4hPAlYJGeHFVX2DsD0brE41hTYo0JFQRDCWv+0TKBOeYQlBnSXxmKyodMRZ/8FwSEC2p2O6ttfjQFL9BQIR32FUYjywFP7N//X/ptOjY/UYIIXTzzLledDl5Ln+49/9O3355e91MTtXFZYas9jn0FflVOfTKz29upD/BE427Ks/GirkPbSzlOiHYDPjnpb2tzCqjJ2WablQROkoW7mQHV7gdKPyIZ4+AXvYVSxEzqZELzGs+SxTCKc6OftIv/z53+rjn/yNHjz4RAuCQzPaFouUTRpULlOVjFVyXC6WPRVlriltMzCdZgRXcs0XPYJCyJUDNvixinmfIECq8ThodPBY7/lbP5/8Wo8ffkIQ6gzPcGGgTz56pzl1W5jGkqxJIZaYX29maoF5uF5vtEpVxWZGjISLoKOkt2TBPGcK6RyZS2x5QiDnD9jzJfWn6vUvdTha6GAwUy+fIHeF5guFMFaWzzXsL2lLtJhf0eeZxvPnjF6olwXaPVqKnkrtx5TR1m8t2WRtm7UYbX1VdmRWvH0J++WWPpt2XtdTfOB5qQmusbHQEQwyEnNWBPcUuE742kE24Wddqiiesw+eaFYQBMJnkxm+56bk9Qqhh/4srpB7tvD4RlvfXpb0M5pWdzCaalvYRgZRCOwUKhkVKPYk2wMhrhgZSWyTeD6Iy5OdWEV+ikxKW0KZMCJk7Os6rEi7lCxZUz/83LPcnIWvpU2e6vlvE9fdn1focrfCH2Cr91zCvpTsjXUk8AwK1Z8tm7tueEP5fet/Q2beoSZcO+sOqc2mUO/h2DdsNlK3X7qA1UnuYcg3iQ5/H7Kr3fQ+fd9mWfslcF+soa2mJnATXwMIu9wEzaIpwvQKdpSxYnSJWxui0PL6YUV9+32NhvXUGnFfZRzNdu8G+81dXLbgSQyr07+1FW6d3FZT++S+T23Kt6o3y1rO3JpaxiHJSOa4pYttvG77Ntp99kVgB+0L0WdXJFFWWz9JbOvMhP0eQKLtn47kZs9b6/Xao89+3gTs+05LBtgHiN9/8qW9B+z3NA08DwJ3La0hYO0KjX85YyMrJYyxC8Sn6cqP9F2pONwaQgdlUSrwk/mUA+cA5Ue9XA84951y/jvOJZ+QMu5dNRT3Aq+knMkWKjjrFZztFpwVKvmTSn6ZbRFnAx9bfRSo3NGCDdpAEAc7RbgdxDmjKmwBA6AwxY5dgOgtqTGB0fw+XwMjbpGu2aEu1nLrccB5E/4B9jrohh9wJWNKnlvXVyFNmRN8xEIEOallBq7dQCVzGYFQJ8XAEOtgVuyGTMZZZz6vVMzEObSv49EDvf/4Q/3yF3+uB0dn9Xl97isoUYL806dP9Ycv/6Avv/4iBoCSrNLV4pxz9pWkiQYc2S+vvtHnX/xn+X/6EsEgtDOlUhfjC3322eeaTCdKslQeWyGLe87nLhQoJZjosrIHgr1daMG+q6jX3zKq0GWP0pgG+T5u626iinrNt3Ql5COsXQxLPQS0+g5VUVqKNoolPipmC1UzKiSG0Yg9f3o01AGlA0M+XHICZQ5Sjp6UrlwaKKu49urREnhtWpqoyECkIe9Kq77YssQ6A+V0WXBtLrge50qKQgeMfYxNZ4OhzkaZTnupBkHKJIJYlVKCtoEAbt2XwdFFk8LxaKTDYQ+hBW4p1SfKJZb02bMn+nf/6X/R04sniC604NB8ubjUs6vnBBfGOp+N9YKFzA+GGhwfMgpDZbUjC6KzVl4jUAR0u8xZKGQKzKhq2MllNeOanqli91WMTQccmiIQNMf5WegrS3uaz4cEoTKF7EQ/+fiv2Jz/VD/96C+VJidaENCZLzIO8hkbJUNLrnmRazbPNAGzOf2LAdfeQEU1RNdAF1eB9kHUVyzgI7NcHuidxz/Tzz79K3368V/o+Pgxa9zTlAuyiLPIpdqtUgjQTYokk4pVlwaVyKdkAR3oqiipxa519wV6KuqUWF2Vl9j2VGP/L1/jP2Df14i/UC+bajCcq5fPlIUxllzQhzJMoeFlSw1Y8TkBoCvWZTqhjZXL8oAcPueuWgGPGU1q7EA54yMDYX4XsOrUla05N3PLrAERxtOuQPyuZG+2iHJUoq1prIlFYrYN7QbIAhmbxJ1CGTfNHr6IAbFQMOcpN6ZzjWffciN6Sl+Cb2zhnABowKNVDBGnaDEahdSuk28W9cOgYoCbuJZEOelattMSycB4gYWpS0yD65tI4tJtlJlSpSFVFgK7L9Q3G+g0iJZrJBI9mDg2JdBObWn6hw7PJcE5EXh12YANwNTKDiCbtNan7bulrHXYdzUCMrtAyG32fXm9Me4tKxL2Uw0IdtI28+zP2GSRKGB/RWI9W7Wvs7fW9pHdquB1mW9nfy55BeBK8FcAABAASURBVC7yWEYTbzpqiftXiDIbGf03OLF6U1Nk31vm8XZFEjeY7v+TMkREGkcMVFtArlISWxXzbnvCPVjdDw+cpdHcl+L9qbs+0LW4CT9D1u8U3LZj8xLCiJU24/a2epy2vKZMKO8TqH8rU+1/r8irmlfxTvqqfX9Y/bw/drKYrUnaSfSHIuS574PvZF7xvsNIu5aI+vqnuDtxOQTF7G65W1sDh1etkHIvygwO4L2IimCPdNQP8t8bOQiKXyDIJX4wSca9z3e1YNJgM5HQ4EoLbmaRQ+nzYoR7te2UrYKmbAoamsRzrX0uuq1GysxrWCo42wW3CNrubd3jOmD6trbVLNxuIBT1NDTVVYr8Va0ltgi2TW2ZpsxTEWaFzinAdMAxgWdT5hIp08GCoC0hYwpx1Vi9KhPLS8BDrOdAD08e6Zc/+5U+fPyRjg6Oec0NWnJ0qsqlLi6u9OTJtwSAvuTsPZf1F/xQXelMVVawAya6nDzVt+d/4Pz9jHP5WItiynl2qqvLS3395BvRSQcHI2TFD+IrgoRVDNao+SxpMezPCtrlMq09tsRFPkvX7W6pwVTR2yigsHSLuqGePSduNJrm0NfKWRAal5EzIs/xgkNkQeDTX0yxdD8POibgORxm6hPvcBCIgjOZ4goEtCbsawNSPpcmaDMoqCvOcRkrNe1h63mYahpi4REjEbOE5oSNF0CCbQ7EJgRkc+Imh1mus4OBHo0GOuvlOs6D+vTK6BMoCbCQU6GfIqiSAnuEotKUxRGrP2A2z59/q8+++Af99rd/r2WodIDSy6tznV+80OXVlcZE7ibTKYGUpd7/4AM9PHsE74oxKtY0jWtQEW3CTmXoS3ANfowPWo8tPgEn+XAlH8Y142YzV2DjZHmlHpYzH/QvdHU1oUQvOrKsp8vnM11eFOplJ/rJR3+uX/3Z3+rxOz+jzwPNyh7OHTK/YQz0TGeprqYBHYmm054WBJBmiwPoAYf+nubTgZ4+LfTZb8/ZfAO9994v9M/++X+nv/zz/0ofQIdwqAqdvhyydMi8eqxpgFdRinEAc8GtNQ3hFs87gjlGQWREb07wsfDGtZx7hwwWPq64eCpd4senuuSimc+5QHShPJswt7kyAj/SFb640Hxxib32y4xx55oSjJtOrpjPnDlyhTJWr9djLVAOHcdjbb0mHpMr+dqsaBtZCDakBlUnphPlXLqOwrV289y2He0M44grPdtlaxnr2wdRV1n3qM1nDq6yyXzhVosFa7WwB5RlJXsG89lrVTXnhjOOfpzNJ+wV/EskejgcaAAybz70VODOZIGXwgYad2qKjY312Burq8x8r2QL7v1spRCDQLmkFGQIJYDdybWkGzrkvYjcH11q/L+ME2sqcbfhg+gPN5jv8g7QlDSg0BYHRva2jGEi2zfxXRE77JElyHp99wXddk7WrTjxekYJPbchisRd552H0C3JfWvZWwRaNsNF2bb+Y7nyQIKfW0CqfjnBYao/DvzUVJPvttXFDaTp8B0VKTbvg+/IrLVh4o3Ve9pYa4kVZoDfaGvkYp2WxA8fSqf6PmSqwZb18Jpdy1ngGvGp6cfFFliqflKa6qIZ6z4LJpso8GzZDdrySeivbZ8AM8IZ9CukhDWosUvninfRFjflu541fVPih8oJrJ9uoN5TWv+85RMPWLsrEH0rU5BnsK9pXhjjJf1QnbxEZFuzbTLU2JYilPE+lfNOnfMD6rxacLAs5aDPES+dp/1cA+7rfjdlyNjLpS2kS3ztNF3vsRJNptoSmvuc21swXJNCrQtlpEj7mRUYa4VGMhZ+MAJuAzLcoS1j+8syG9DKmDba+q3lTaF47vOcwFo3zsPMdo21a8U6t8qmqQRC6lJi+hHte0JIGz4NISKo9olLEJXW3g2EfELoc17KNb6aiWXW0fBIv/rZL/Tpz36pDwgC5YHz72LJObMAc714cR6/BVTM5/HXpLK+1BtIgbPqefFUV/NnmhcXGo851/pLCfOxJuOxLs7HOn9xoaPjE52ePiIwVGgymxIcmmMR9pCWK39VnHELYT56pYS22o8Fe8ltlRwMCiGXUTH5GrUU1pB8KjIUP5Wikki3UrES2QE9JgxzK8YHBIGKBetNIraiA86Ih8OhjgacGUNgVGQ5YyOMSoRIOJNqGZ81tK7uu6a78JmhWzedRButRPGTkrfImHkeIflXvEZch2cHPT0kMPWgn+oQe3rIG5YL5YIjP7riBUmDN5QBGSqCDyJMFDJpVk309Yuv9dvP/l5Pvv2KwE9PCWGnyfRKz5891XQyVlEWury8kL1+enJCoOR9nZ6cqZh5ADRSyO6gdOAhMS3EC5yIAV4GB34SxkzzuZJ0osTfYsmvFPKJsswgGBQWqoNDFcGOhX2pHk7P8hxtmQriHIPekR49/EDvf/gzDQcPNZ2mms57mpdDlRXBm+URC3AEfaTF4oBNNmAz9nRxmYJM89mB0vBAxycf6qOP/kKf/tx/YPqv9c6jT3Q4PFMvPQBHytCnMos2MHidPD8WgYJcgPmpZLyWU4pq5Ad6BBYpBFOWpa1asMSVMlY1xD/INNWUwM548o3Op0RVq6dSdsUFNWPeM3wxUVHif2TmBcGLgnqxUIEjxpO5rsbgckZ9yQbO1MsPYsnQ+K8gcGT7KvQIm8zFBhfbEFqZTiO8Tu2tIKuqZC7MA9vsW1yMTxesAX7Bv0VVYOdcIV8oY59nOTeNaoov8CMBzwXBn2pBeyr1+1zIPda7X/stoInOtydcWTfWfr093/Cl+7WoFcQ1CfEOl8JJmRNFkxJqXIJKqHOJsl/FXILSVEqDEeq6oLE5oYRNLmpl7BcrMdscODJ/gFk7w47pTG3Zqa7ILaKrth8SEefhbB/c0wTxtXxzi7h7jITmBJO7gHWd3HZd26Bo3OD8EKq2OnBxbqJ5FO41hSU+brGto/26jb8TzzZylwh7It54dhrgNYTS1+j72l3LrRritt/acs30fr+uQcXNcLO8IYdImzzONmw8SVrx76S8y959DEjYa4bewOdV974DcLcNb7/zAoGroSpwm+APke+9iP91A+IHp9UW/BAn+cdts99xumhnm0BsApb8zGlfLe8qLWf5JATOY0H1P1FWSjnzZfzQNOd9u08Q6Ih36eO+dNIPOu1LgyD5VBasAPiq8dmv4t2Vt3F6VPGEY3793oCQ07bbrIUAQyARGL9GxrMqi5wUXgdMCpPh2VYEmhSacluBeizTDUTGtg6Rd9PYqAc2bolnQ5dRlMxzXyEGM2BuJPffYK1V19oZZ62xU/Fcay/dkuO7KBN9lSvgMNch8Jv7ZGijrDJlaaZe1lePc3Yv62nUH+mnH/xEf/Xnf6W/+rO/0ntn7yutciXLXFcXM33+2R/05bdf6MX8BWd31KQVP1gf6+nFl3ox/lrj6bkqzvI+i11cTvX1kxd69txfuJBGh5y9j86QF0GSgDmcsVGx9H+8k4rlKFUQvPAfnnZZQZec6Ur2Y+sbl0Xl3PJ0XiUUeFMz0bp11dAQNEB124K9UbPrzQQdT5iM6V8/W8w5Vy4WBFOkIVGgUS/X4aCvQYbP0JWgLGBLAhznYAIdo2hEZj2ZZ9Riy1UjA5NcXfGoJ6FkRhVWFqxBwXVXaUQA4QQ73hn19RCc9oIOU2lI5xwE3h/ra4lKm9C1Iitfnkhkw6Cr2Vi/+fzv9fe//c96cfFc7773kIfCQs/Pv9Xz599qzoFZLML4/EJ5kunDx+/pvUcf6OToRMG/MrNALfNBXXyG2gEeyw/cIl4dJTeXSmlWyofxEGYs+lghB2GsLFwqy67gXaHoSpbJsWtO8GhOBC5jRoejkQa9oS6v5jK/lw/04QefanT0DsGdVONJTiBoyMY5VJKcKU0fgYcEgY41mQ6IPgYil4kuXgT5G0GPzn6uf/KP/xv9y3/5r/XXf/EvdXb6sUI4ULXIcPCRDsOJBukRc8dThfjEpZWnS4XEhD1RKJxQbxzTDeK0obMQlBGhoMA3BT3qfq4rLQhKTAmwPdHl5GtN5l/Rfq6shw+GDNqfMd6E+V5qSvBnOptoOlsgv2C+pWbjUpfnMz19PlZRpErDUD2CGThauE1zNiS7Rsob2yX0kd2SbFmU77SbV2FVRKj7X/ugFqxlaKur5F3OLjRdtqabfaMd2FNwcXrEkCIDIj/yCmX9Sr2cJcnmzPeKANtzjWfP8du55ospIwWFtMdFNWK6Peo9gmVoY2LRZcyTBP+eU4X+FpCrMW2E+fDaFLDW7RkW56m4ZuRlVRqCMolSXGMA38if2L80pXjjR26XEmFFxJ67Zwmi9wnUi6lzX1KNQNmCxmUDy3jqRsvbpaR7ndyxpnbOEyR3BSZrV1nLoRr5ai/UfUSf3aD4uR4jVm/LKtnFtEKQ75MST75Bsk/Ht1y2mZK4RLHUfjEg32SqL+U1jWv+tBFN6zV5hx3cQ6K9+5SN/n2KBOF9gPi9J3ulKkvdACO7jeJmQv4ms8Ph/up5tpyEq8T1TejWz/Wq1SK2pEXNcR7vZbD9bmXavPuG99k+uG97PHfF5xyOWJX7jdrtaTqq2U/FD0OabUUS2/HtsjcatZ9Jr9BlvwEa6YCzdgWiOz9nE/QbFK+QvEu7uFvFrr6yXLTJqlGZMKEUJAQvQrHgwLlQnyDQES+Z8Zs/vUynHD79TSC/OcNGWvHTvrYueFZxdIuXlNVGPgQpyq1lZhowA7CyWPJwCkANzOvConVbTbV5o6quNh14rY+21MxuzjOAg7L7RBtpijRlnZgIhHkUL013ybmtxV2KLHOjvTbjBtuMZop2m6srmO/K9Q+jpBBSZ5QhQvg2KIdOOU8EDfKeejzHesj1QqbHp4/0y5/8Un/5q7/RJx/9XA84a48GR5yRpaffPNXnX36hb59/rSSv0FFowQ/ZX1w80bPLb3U5v5CyJe/qlS4vJ3pKAOjycq5+/0hHh2caDo85h0tinJTAk8/LVbsWrJbPd4uC8zJnOtPzxUwFP9yvWKgQAh15AkCTIGKiV126sWJudWmez791H/MYlMI8UbaJdusFXgPr5fTIeZF5LeYEqioRh4lnLgeBDoZ9DXt96oGRKiVVq1XcD6hIlDVsgV7yWbodE1zUmtT0L6N+W5tiVE5ItY+fDrOgB4OeHo0AsZLjXBrRvy8pA7aVopMCdNqqVpiHhQqkApGjJ5dP9L/9h/9V55fPEWC3sXDn5891/vwpB+mgJdGv2eVY1bzQw5NT/eITAi/Dgb88phFBmdTbrwkCYVfcTCWLJYwNRIXSrFDIZgr5lCDICzbKU80WX2s2I+gx+1IXEyKJF58RfPq9ptUzhWyiw1FFWWDPnD4LNhh1DvpLAlEVm8JD9rDhYHSq45N3OfweERRJ9c2Tmb76aqpvvpnpm29LXV1lSpNTPXr4C/l/EPvbv/1v9c//xX+vf/pP/2v96uf/lc6OPiLQc4y6IRfAUSz9zZrnVxcEZSYaZEMZC2+SAAAQAElEQVT1MrtVihcTbkSISmhQM6iZkFKcTPJmNiOkQYELKgRLVGxSkNpZbO5yrun8UudX+KN4xsVyJWWXqsJYClcEcS419x8nLq7YiHP5Wz/zeYldC129WGg2TTRG9OqiYrMcKMv8e5U9XmwD4zC6x2RBAjsCT8IrYa6nimpFiwFZp1AXMa8F6j3cpWPjm8jwz11qGJN9zx7ABOha1Na6gg9tOw8rcxyIy7JKPZBl9jF+mz/Dx8+5eYwBeyneVHCv+srCiKU8QGUP4CRqEAwUUyRvZCvf1Ha7ehN121rfrlCnwbMwWDQGhSLVzex3CHdLmjKlZDmxO7DNAI1pC2xv5VzGn7hEXTGj524JdbsJbkp5mPsE4y0B0+Q6MbGObluk3ezJ7IEE2Qj62ocvA1sPSSc62rAdEHUiHsfZpbT6PRHHoM/OJeuW+CKjT51gxMmtl76rGL4YMb0W3TNvbbq7m8e9W+Kta003Laq4Jxub/B3rJXJdUK2TPX+NhD1naPOzssc2XIObDJLV2w2e85w8dC9g5i9LS/b+kuuhheWjxwgCxaCRGR2sVoPnbdKAQmHnf1YWR4BoS8i9UtvvTZdiFvshwe7b0PrqtvZd+SzRja3svjeYXcGOawLruwbk1teLSbyFyVN4FbPs95374Rv7cl9s0x/HxehWV1fGbfug2/dtoT2vvS+Q1zI+8FwJNzRwxFANdrFfCqNRN8S2MugR+X5v8n0rpebDZsI5Ky3mGnBtHPJ6fDpMdTbMdcgPlP3G7FMRbKXIV8Bv3Isy8J4t+bzhuvn+bROjvjYRZH+pBbpXfKZFQiBdWR+oGRRryTxjjdlU4pjQLinq1AhXHJ4NxbJuavOufJd2+2a9ttncGvH8YcEGNfdaqmHfWbjPnQIbjZavfPZpgS9tRw1FHzbThg71/vAmsR7KwGKT4nmil+UasLaZGURjKtb9kLPvew/e1Z9/+muCQH+lX/38L/T+Ox/pYDDiXFro97/9vT7/4jO0VejHGgKFV/NzXYxf6Gp6qZRgoQedjOc6P5+yb3v68IOP6X/EO7x3TlCeDwkKjeKvgxULdPidR3zYHxXxg5I9WFYzgkUTldhkXpoH2XYxakGcoWAt6bFKaImOR8WKFxlNze0tvE9b2n4r6GRegS953EfNbje/YqyAjTl6hox9kAWCQJn6lJgUrwO6RdtSHJ8iR8G8IWhIQNeOBHbbbpoqyRzRJxDTEKNAY5M4twbGz6EPWLsHg0yPRn0dOxgrxW/+ZJQRGBygbYNsWA43Am6w9eidpnONidg9ufpWXz75XJ99+TnunmtJUOjFi6e6JBi0mE6VJ4EA0FzVdKYHhyN98M67+vi9D3UQeryfBfXzfow4iU3j+QVMThhcGCpuAyEUCmEmB3+kKy3K52yeJ5rNv9Jk/iX4QhdXn+n5xW/07OK3kZ4X36LqSlk+kehblFPN/atP5UQJL4eBeXgIo9cbaXTwjg4P3iWy+IGOjj7Ugwc/0enpx3rn4c/07ru/0E8++rU+/fk/1q///J/rb/7yX+mv//JfEMT6R3p09pEG+QPUDAFOKgH242vFzcgcekRFs+hJRLCKSZsA9aa3KayHhEwwaKES15l1kGgkoTU2UJoL2NjzYhq/lXI5fo4/LlVlVwR/KNMLbqKXmhMcms6vNJ6NCWLMNJ0Vmk0qTS5LLrJCk2kgCCTNF0H9wbHy3glu74EcYJkdFWFzfDsW49d2XOfYcl25pui+Rfi6vUO1oi5rtqldUfe4Lb9hHWtSeR2Ay6rkUoXHhOWpZn2xbwxfxlfstef4+AkTn9I+Rww/4K9Q5izZIVM8AAPQpz0FAc23WbPJDzC2ATYp1LcEqNtT1Vw3lqjnWueue9WkMpKB0vNL2UwZel0G9hv3Hq5xRsIMqthvceto4fofC5gTaZfZLKMQTmFlWXxqb55OUEnaawQM+W7SvoYFd/huTHu1Ubzwd8MziEhZ8V0Rjblbb30d3iUTlcQsIW8BGZPrkdgz2xzR3eP8ILaVsG+kzbE36zc6vGFGfR2+YaWvpa716rqSJc+QFpsPgJa/pMFY69ksRML1Y6Qh8FwJ8QWO27R2Q1BAqUFxZ0o6rde059RpeIOkbfI4+8B9NnF9DdXGreur5HvpzmAdrvVVKLzGmt7IJmNtY5eYUY+l4holeP4agtcBosk+0J/2x76/4QH8573Q8tdl3LIPWi1vqPyBqWn3Ymt213O8HravinEPr+p+fbwT1tJoZK2SeD2I21bJUaeQv3FwwJnwQT/onWGm01waBMEXkoqfEqqsUq6qoDmcgvoCVNDxHT2Wot2EuQGihu98EVRJ9EpBrTsgFefhMqIkL9FD6fdmGgOoJw4v0oh0kkdztb4FWMa1xhZIt1f0M6zHpVHT13KIMi55Ckh1v7rdNKxV2qyvGky4v2G6g219eNVXC0y0SYA5EJmoWuCHqsUC3wDRJgeF0L+uNzS+TZuy9nOWUQYkFwvORwXn+UqHWU89nmUZkv1soA/f+UR//at/pE8+/Lnee/ShTo8f6upyrG++/kr+AsN0MeXMOudMOuZMDxYzzThIj8eFLkGaDjmXv6ef/uxX6g+PiWdgS+ihvYcTOXNVTI1FKpgopAI2pQQ3Ug44iZ2A991WImNYRoF+AlRISKCqmbPrkDGZ7qIr6G+T4lG7K8LvK7FOT7Y0EYxaJ45RVaCloJUgUIqSPkGVg15fQxyYY0sCD2uwSATV0vqZhp6YAjlIKNrkWEvFteUxYycaIk3peiDzNe+xRfAnI2bQp+0oC/Lf4How7OkwV7we8aJyzPMyeiKp+PhAiI4K2yK8smlGgwirlDOdFxf6+89/o9/+4Xd6QdQu7dv8Qp9/+ZnG4wsES7pIyxmXM47/+N0P9OmHH+ndB2cMminDF3kVFPBUHBgDUgbMGDAaTUgpCTOFfI6uKzbIcwI5X2syI/Az+VIzyrEx/UwvLn+rp8//i549+wedP/+NLiefs75XytIJm+U59a819u8b9ir1mIMtnUzGtEm93mkM9Pz613+rf/Wv/nv9N//n/0H/+t/8j/rv/s3/Rf/6v/0f9V//n/4H/bN//q/1j//iX+lXH/8TffTolxpkDwmsSFPiAQUBgYrgz3haECwo0DfU2ehEp6MjFVxIhljcGuJTijukmHZNk3dTcCVmEFyc5DGFEJiT8FDFxpoR0BnranKuy/EzzaoXjDCGf6nF4kJXi3NdzYwLTa4myM10hbHGeFppfCmiqiU6MqXJoU5PCX4dv4OOgA5bmoo3UQCdVvC9OEY0hTp857BcrKEWiflLmqPM/WQe+aZmz8RrH7hwFG8WrIWNb+vlgjW7Yl1faDp/rnn1nNaxslCgrPKfsML/udL8WIP+KXvpWFk6AkNloRfXx5Fegw5bUogyLOXWEuWqkcYyKKVq3FRVRVaKfZFAzmWIZdwrVEMDCi9YbEtgZjBSdCdp4EYTlIZAWwsanbhmV8pd/4HDN+vl5hwCjAY32mi63+SB9xxhzy4WfxXsadWa+G3jrQm9pLJNx0u6xObNfnHT77OJ06jmO8sCV107WNIS3dIT6tb3oN11E0pRsA2wnSzv0thqDw238Wm6l+TrclfciwFdpfYd9SX3xi5gvTz5hg26/RLW31Dzsf9DyiAk+3kbGtH1gvv4OuP2mu//xu0Sb7Yl3nfjvKVd6P1Ht9f26MWzruvXW3u+RO1d/ayfpb1V5AfTwLqR9rmDEkB4Vcft7hX719i9hyVt1+4IXkD2itaAnjtU7G8T+l4h2bZdYfWJ52JgO8mUtn78Ogw8jwSpl0HNx/dn7xNvFL9Kp9wfM84u/vbPUS+V/97IKQevQ3zZtxCwHU33eOYoGJezMac+1XXGt84K2VZO8EwHHmTbULc5FxIN0FtzrnPrjWojcc1vKbMN19vStOF6C9dbmPcy2u31uc+z34Rb70DaaYP2eC06LTVJe01089oR7uPzdcUa2bcR0OYZK5KzK0ekWoG7uk7NVsvrYAIExqLgfM4ZyYEGZAZ5LvOJeigUQQ9P3tHPP/6VfvrRL/ST9z/Re+9+qCWb5tn5M/3h6z/o/Oo55/qxxtMLzl0zzvkFMYS5XvjserXQweiMM/rH+vgnf6ZedshYQWnm31gJ8p4JIWNUTnYY7/lwoFGvn4GgrB8UerZQLDlnZ//QX/6kzuJUKiZ6E5avRWohdFQSZtcgdoFCu4z9WgFxXmTvIoMnqAfO+A1QUy0K3DFHYCE0MY9UB9joXwXrcV3YmgT76RH3rmXoFmUTE4aZEV4QMwAXnG0yp6T/El0JvdwnwcAALyWY5mtyQKDlGF+cEIz1t/EOkB1KyrE5epA1TvGFogWcLYNrKddkqhmyBuIiLDPXOcGH/+0//v/1xTdfanQyihG76WymNAn4P1MxL/Tkq29UskKPTh7qz3/5a733+MN4UO73+5gYNJtcqfKVb60MjB2RSmwNxi+ruarFRMViTGDjXAuCGmXxAplzhXChPJwry8556DzTYv6lvv76P+rLL/+Dnn7zX+jzFBkf3ufKOMBnWUVZsbkmGhdjtFdaFAsO/KWOTk704Qc/1c9/9udEKf9MH773c33wzs/0weNf6P1Hn+rR0Yfq9U7YeD3kc/pm2N9n8f0HqAL25CzoUL28x3xEsKkguFLAb1JcHei4+ZglgQYcg54iQmyXCjdX0QclupEl+St6BRFZb+rAMCG1ooK5TTWfn2s2NV4wD/yoCRfDmHUA8zGR1AlBn5kupjOirXM5kno1TuiTaTbPdX5RQWP34ExnZx/q+PgxtvQZ1c5nMKjK9rIplFJpE3TdWjOYDf1q+jrfJmFJbZG97rUrZe01MAbjTNd9PYbRjMOGrynzjFoqpPQjxX5cQCFaNVdBUHM6f6bx5Knmi+cIj9lDC9Z9BlxyaeQH6mXHBAFPlYWRVPZVEQCMKlYrR9eaYWKFOB72ogUeBmzQgXoNmp3cwYDv6hqupwM7ldggJIpQW+EKLe6e8NQJ6DAdQZaCDJ5X23A9UcW1hCpuGnQlVWDP9Apd9hxhP3Hm6RukO9m0inp0kEszV5XAjb3qQNC7I6raM0uwIaHPbaDpB5WYzu320piwJ43bhZoWb8ZNNE0vLdp+LxX8fgWCcEiKDQbFjYSvbvB2ZVjnNmz29+PE93f4WCNuBzWo35USGvcFXfZP0T667Voi+l2kRIH7ZABaQXt8at8FcbuNvaC8G6C9aIKuSxhrqb2PRabXrQt6hS2IsrdmviPe2vjWNLTzemMG+dpqkFAmKN4ErPjDkdjOAiUKrPU15E8g66C9n8P940neIsaWGW36zHXctEXyzbPs9tV4rrwM+5qAPlKcznXZ7sSbpaLkvoPcv3zC8zDaT0Z6yYB+/0Ek3Q2J5RCNqfT7k6lKZnPO1AHZCYfcU3Cc5xrS7MBQIFDQ3vxiIIL7+4J31AIfGhWl39P8zQNIifd4LlN6XyfXA5mRMaDnltMMsYI07QAAEABJREFUSS5OUrGIWVoq2uSK5Vx6Sxu+B7usUbrq5gjzItFkm3WzzTN2oWs5LLCRXbjzXbDsXe2dtnqMDmOT5N1+JWMCkOK8XSq24zAq9dpUtFHp6Alw2ipxPsiSs1DFuahSYK2qciYOpXGJM+UsX6ZMPb33zkf66cd/pp/99Jd6ePqOZrNC/+7f/Xv93ed/p999+zt98/ypJosZ791BlwR/zp+PdTUu9OD0sR4//lij0ZmSdMDi5srSHudghpkt1B+OlGZ9ldi+mM84WhdYWHFmq+3u58izSTyfyXSikoAIRivA885YUrkdleIPbdBoGUTjvFxaO0PaZTVglhFB9f6lEgI+EfZC+3ldFbLhGdU8pBr2e/gtV2Y5eFZUEQvgUBn/NlBi3ho8ghlxdBPAPNchuwnjEq4ELkMdZEFHg56Ohn0dQx8GNdejWJlKAdtStZ+SXrIVRCYwl4twxhVkWCL87svf6fdf/V6ff/WFLqdj9QZ9DswLonhzEa+QZ+89cPliomF+pI8+/Jk+/uhTPTh5hJoMdRnuZACCQwVUNB2DlpF2rQUXJEGgkoBNMb/kgH6J7gv6O/hzqTy/wnkXGmZXHMgvtZx/pfHlZ7p4/htdvPi95hzks3xOkKjCwehsvs1SEI0rikox+MSCHBCQOj091buPP9DZ6SOdjh7pePSOjocPdZCfaZCeMO6Q4JGAbUqxoQ8C/JRS6rGQGZuwWJQasykv/T+c0RKAF/UaBX2AXZu6nDFro6B03XbazdgHx5vWNfYHhXmWHXPxvNBk/pTr7JKNP44oign2TQjwTMFc0+lC/hrdBRfR5WVFQCghwtqLuLiSyuVQB6PHOj35SIejh1jaY4w+CAAz2UD+NkvADjNqrqkaWArh3HZB3khuM9M9DdMbMHsFCBKGyPC46zA7pamF69aXOmvgMe1HAzrYNqNpjo4M6KCeSr4HBAKEVXUVf+VrfPW1xldf4scXXLhl3DuTqytNJjNuKEG93qEOh6c6GJ6hoM+eFH4ukGcs/JSh3w+lQGs3hXrEmuXGu4CUmym2Jo/UNrRyXZ7bzA9cbaaNuh6wIojLgFJKYTaxMHgVvIqbTkEvl4D5JMD970LSaUQlempGl64533GOAUuGrBpQbCQENjjfbZXx2S9sNG1DQlsX+9rmebd9/EDahe72aeVfVjKLaL4igTR2R0anTGKj7uXTDhs39NoIbcsu5VrHl1S6zbXuwPz2QdRQikOlOh/rYitEXS7rpqQuYr4bnaK3i9hV8anOmLEWyype3dvX3La8OXTt9vjd+m205TZRW7zJbepxTg19T8X/zt6ff9dxXHue6Dcj80yYCIIURVIkNc+yJdnX9q1bXfVe93qra603/DXvt/73elWt6q7quvf62vfasixRnAlixhnz5MnTn2/kSeAABEiAomTJViq+ETt27NixY0fkEBsANe8RsU71MAnEPKiemCwz38Dr6aB62Pb0RPwcOxDkY61es7rkoa2TMG/vPF3pmuech3bvWv402u1u+2HBVj0FnlPhGBLqiQL3UQWdciXwawj5Q9DwV5G8w05CYHYnAfb3lRg+YayzIC4Nst9VwpSo+iy21DKxQzTMvc8CsR/1g7sSzyEV7xf2CckzWWw2tNrp6MJiS0tZphbNPvVllG6nIFVP8zGUv9YLHmCGv1VKdKKK99OhtKmADLcmrUGcnyNSamka0FIhhTIozp+qQTn8TA7Bi9Ps8ys7Yw8bO0OgNJimDnBMzWm2nMY/2j3greMcRZ69V7eU9ZytdIaSaM8Bn5WxrM+nRtaQiCugp1Cec7gkyOffbFlotgkABRXEhC4sXtCrr1zV9as3dfXqVbU4dz9+/Fh37t3RnUd3tbu/p3w85lyqeIYeTxK1GotaW7uqC44dhBb62Ullxl5rEJhJWSMAd1KM41+77O13tbO7rZ2dbW1tPdH+/jaWTpQ2Ame5oDH6C8619R4SF1VkygMIKqJqQII084Gb5kganHxKFYErudnhD7wnTRmkDG63f72jJzHQUsUCJvFztcEBtNnMiGNk+C/E+3vqcatuMQ/kCXhuQrCSqyykSvhN6A5aJPizQpxmuZNxPzZi8KeJwhYWB7Z6isUhAtfCL6EJkRClCGLpYpnjZ5oU/ut/+6/659//Vvl0rAzFUyY6Hk806uca9cYqhky+qBbpJsGfjz78TKssYKu1qNBoKce+Ak1JK2P4EuUz+B9sKnIcOVESAg5qaIoVxSjXeDCQCHAkyKTlQJm6PFS6Wmz09cqFUreutPTmjQWtLY01Hj7W/du/08bjL5UpBwRXCPQURByboUlQZ0H5cChWQwsLqUIYKTBNWyMswjT6ZATqUgBnklFvq5lhf9lANsTFaoZGLN0lH+TKc49jfcikaCtSMblKXlzcQPKdQGwtA+0g+tNHBG7G+whgh78IA6bxQAsgww8lA+T082/kWGGGzH53nQ1+X41mTr+hBsOexvkQFAR/CoISE0oRIGqAtoZFS/v9TDvE0LoD5pOtae3ym7p562OCGa9g4yJ6OkyWwctAPajdaKrNHL1B5I9Og6Cdb/i4R1lHTKMPXaFJB7TvgkqLc+aDSJjhSI2xLFvxUiQMCiuOHdDKfDHIzAp1n1kZxWhx9FmhQN0IdaNYFvi5pH8UzTKJdRGrGf+dpkkR/d9MkS931N+/p3K0KddXuFGa9PNvsuVs2KCW2p1lZa0lundY1oCFFQJrxCaq7ms7JgKDjqSSmjHBR0+j5AFWFg4uAm6+EmgG/60nnWOyBhNxPrQXVApK8w2qpMAYFGYAavHBYmZlsdSkmWd2fEA0UqmFELH1WLJz4Y95/9DZc2Gm7pvQ51mgeTZOYLkCdIBlmgJV5CQT84BViYlOLxeoPkyM6XFgQJE7mTrEITVrY/15e2ETLc+hpzMf2U9nh8c5H6aIGxQxzdNmzNdNYzn3gVsOrTrgV+wDy2fVWFgmEidkR9rsU+9/Fq8EOCv28LiRcJY6qzCFruSq+ok5t8cR/vH6kcZZJbUhM3pWmHNWVF0sXVH1POrarJwVh3KmDDckzmY4Mz2bW8B31hOiL0UgNpW4AwPg9uZekhLLgkSK9cif1efpqEfyIwmtENZBkYCY6BN3w5FFckvVM5n10ku9Kt1WGe3gJ8YuDc1ot0U62qdqjnr+ZR1GlERXLJ2diUZwNp59GAErlkf42B/1UZLsomqpZhUz5mB7ToJVn4YpgyYes0YtGOssFu/fBNTsuqQl+urIeO6DQIJNBh9TenmX53ySttP4J8n+BXmYmbB4hqCPYGZWZJMhNuPMCnhJjRmrKmBWxLfIvZI1rOa8dN3HpTHf3/XzY0qXkwD7aPL0jaPc7672fY511lm8gE3ucnZYUvFeF1d9v0NGnuvztOvukbDB5yHqOvXynqkk3Hcep3ahwXIlZ6yEg3/KF8VCI9NKs6XVZlMLaRq/N1OJN1F5MLo/LT3aPBChN5L0ic8sSPNq+H4MaAipdQEGJsFRRJSrFVJxG8VzkjtUIiXP4ArxDYktVVm1fte5ra0Q4mxMHx2zttTlcRxIzp79B/U5otJYaT8Ywsx5HMhPmP8hqFTO8Dk2ypT8UHwMu+Achf/TEu6YI24fuULNkHHW9pk5VcEZqp11tLq8qrWLl3Xt+nWtrqyq1+/p3v0HunfvgXrxn2UpfdTUaFQqS9taXX1FF1evarG9wtlWXJzhMHxMXCDhHJdkTeWc63u9oXb39rS5taFH6+h7cEff3P5Kjx4/QhehCzZOGjLOaNg4sx+KWIM4y5XwMRlG3JOzUoxT1xmYeSIzI8w3A1EXUU9pecY5LBX57pKQRRe7g9/hVoAdKfwW90qH4EyTQFBqIcvARx35yYuZWM5AwilEYRiMTy5xH5LFW2gBvRfaHa0uLsr3ZLsR8Jw40SqWDfZ80OyyXZA2wRhDFzO4DqmwvrkuR9kybtKMCFZBVG2cjzUZT5UlrbggWWjpvXc+0ptvvq9XXrmOIwh5EDwYA/+WkJUFDuQB4zLCh0ZwsCELBH9Shfhfpk5zgY1A33xEUMNBjq6yMCbYsqfRYEua9FRO9pjrPrKFlhZKLTTHUsGBvvtQT9a/VlHsKYScQEgf23Ll2OBTUeLJEjBIiXB4WxlBYmTUYaAP5P5tMZ5rcFNlHIsDm8i2edWrQMiYzUMAgUBDQE+zFdTEwU2UuR44OELKepkatqOKcQ/7FmZEsA3R5bFLNiUlXPb5jEeFQR0EGuZd9fs7YJe2oUqCZuM816SYAoHAXFOA34qm8ryhAcGfXi/Rfo+2vKULa6/pytXXdfHidQVuzIK5KYLZhcBcUwBty7GXgcTw8uVqTcvtEbSUM1BUKVA8jac5iB1PKYy0VliX1Wi0HE1ujhwTE6gS8wgE4cWS9S1ZlxgEQme8OZFwFNgvLBFM9P4pxzv4bYN90mP/TABCTLQYjZl3gN9Rq7mijP1YplkVxPRwzD3gLyToECo30S82OYOmYS5FJnVspK3aB6w3dGVTxY+KohQZKdpPyXDMzTqiWWxjP6BpoD85bfYubVRKbmwKd4lI3A1YIqGhCRq8SRuUrVRi66qNhib9MsqEB5Q1Jei2fASdUwON6QyiTIhIGag64WMkVDzrYXzbcQCVRMq/O4j7z/cgJvIMYhyPB+y145jCt5zBdFw7BnvjZLjPlMnXgHx+wjbbd3agMlSYzso47ow+kYf4wb+9YRp4UrWdsQ1erLM2J+pAf82vS49ruB/drBIth75xpeZ7G/mutCxby00ApVZwImh2hxmsB86pye3+c9l5nCac0JAwZlWKfRkOwXjJhHoEbbGs6y7NO4Tmr2gEjGeVNCuOjS7oAG0cOfS7P3ZM65ckZUBW8Fwc0NQjbeYxOsrCi4tCf4E4BrK+l+MqeRzq3oKW49aU/F70x4n7GrQfJNdPw4GQZ2ekzOxpJMgltHjOQTqgajqNnIqfRDrM1kazMiiFnxxAkR+oB1X9YomdgbWraFqP0JYD5lku9rUMvGfSbmeQ+TTz4TzrkPboh7Wj1Olt07h4li41rdfCC2SWMRuzXjeX1sYrToZFDlQwv1gn8/onLoGT+7j89nh5mp5nC6tUr9Bc+bxez25P0DQPqnrqYopJjacaZ4y4ECyOS9Yr+rruQxn1PqucqTm5QO9Bw7Pous2lUXcybdT1l1TOz+clqI8+w7S6jD6jPp/c5mHneT9G2nMw5m333Or6afTxPrX88dJyRuSn5HM40G0eezW+D2KJHCk+R/zsOIYDfcg4xfc5hL+vUvZ94IfzCWeRFoeWZc50K62mVtKGOvH72BsEhShJQ4ijxZMPrPjuQY9mDy5UxX8jFtGTtoAUzwV0QICkA6E4H/gk1JKT4PGJCyHeHbGI4rFfVSWfr9lOWAcJBbHn0TLAMw7EIuG+JyE2vmA2b9v5VNSWYCqTT6vOVhcR8EMFQR2FRUvWaA4s0lwNAc5FnMOzVqlAORzvKB/34E4l5GMAABAASURBVOdaWGwqcLjIOVv1x7vKsolWL3QYoowBoywrtba6qqvXr+jVq9fieX9IEKfdXuZ93lGep5qWbV1YeVW3br2n+Ns/6YKKsQ2vTtODwQC9pdqNQrvbj/R44xs92bijjY17evTwrm5//ZW++PMX+uab2/JvBWG+mo0WM0XHbEOU/qUK9mzgnKg5eJ6+J6qSKZFqX1qPaVj4B11oxAHMDbvY1/ao2wzLlXRwOTXD8M1l3pjzqYML7PkWMZR2I9NCs6EmOlLafYekfDgn9EmQ8UiipHok+ZxiEwy64j+PVvIDxFIZQaAW0ou+FzstxT/FTIOa0fKSLmXcGlWGoFM1kKkZSuRELECxNDP0u12N+gMWTgwojZlMMYPpUGa6eGFNn3z8qV6/9aaWFy9KWIqI8gKyFFcAqQIPCBEwCbY+wIrD+PjZUEmfZmuRKFaTIM5Y3e4+QaCuAk4c5z2N8n2pGCrSw116DtVqTrS0JDXbuQbDJ3rw6N80HG2geMgGGmqY9+k3pB4H4yNrEueRhoT+gYnCn6TorezEhyoL6tgirgw7kcC2MZt5QEkApswVslLNTGo2KYE3eSD4YEWB4FDWCGo2WOCsEYNApUrl4xybOIZOxJyaaG/EbUgsjUCV2+mNr+wHKaWdrUo0qtvbZW59fDJQ7t/64aE75aE7KROipxk2scRliwBQi/YWspn6g1Q9gj/9fsI2WtC1G+/oyqu3uFmXWZqggkNCyYYLBOEybpAgz5IhGZ+8rpn8VphpfUpHiPMzG2fgG4wU5piqEO3Aa7G0XAVXDdfizcbN4xJ34Ae4rrsAOId5Fvi8mK3BQP3RlvZ6/pOvbXU6U60sBrU7CX0L9spIoyGy2aJajSWFxgJaWiBgE7ZACcqF5+U5VGWI/qpoWudsKKsq+iFish5zFftE1gmZNQYrpC2YmNFUjyXrg2WVBuR8crca5gccnTKHhAqz5l5TXIkUISOB/0zDaEeUXPFZkCBsaFYmmr+QJNGkA8w3/wXpBIMS+1Uv55qi5lmg+Vsn66+VnEbruL+fV0fhabqO8+frdHtu8nY0nidomXk8T/6kdvdnW1e3Z6wo7s9q44mrdgTkuZL7VR0S650hqVhxjFNpZN27gvOqk+/tiiL3448iJp7JsSSztAF5sKSn01YC5vpbNvoDwnbbxhq1Xprw11zN78EasfGUjKGEXAAueaToAHNdAk8Wa0+QS6AV+wmfpUrgiSuBb/CKly/LB2ZclYrUcdpybqlK55ZweRLm285LV/p4nMfnN8tZMU7Nrf8kHHawjgN9VCraBDIU08io6Hr96jKBHYEcZEz2m0d0xW0ua/lYWtaYedKyFexlwTWO01XdLRWsteplquK57prLQyQ8U88Da/jOwfzt15MQfXTMAM9Gzp6F+T4nyCXwEmQqYEAc6FiJzME4sZ0OB+U87Xf8ecBt7e5R17Exn8NLokF66mJZaUn5Xkgpq2b70yPFtiC9aFlpK3kuaPZtLsapYJ3y5fsC26czeNyTEYXJyu8cDlwwyLlSgv01AnM6Siv6AFfyVKzoRIr+Tmdl3ebSqPk0x5SQh4NgNxUnB1AsyNhVMMW+cUMZx7Mf3S9hpBQk/GDYtNBjTHluk9xbYtIJp5bqrzJygj2lLnAQiodNzhJN+iPCMAEq5RM8aFQq/gB1LMmPfa8pRycOpilQRPy3giYIeiAxjNHAmrSiqaKr5GcW3Af4bYw1xoTSZjKY7DQ0cPpiHDrMVEmcb4zgEj5deJ6X8VxQekwYAX5AQVVScbICYB5KzAEpcPJILk+C22q43RoM0zUO6/OSdetByfgClj6KNE45Tqk2adbJ+iKZ+kufRsqQUlo4IrZWUwoUYMY5LMyrwWIVIdew3Nfe4JHW9+/rwfYdPdq9p/XdR9rYX9f69gM92r6nx9v3tTN4omGxA3Yxvac0K7Sw3NbF1Uu6du2alhcu4umOpkVbE6Dpgtqti7p06TW9dvUtdZqrCqGjLG3K53E/ZzhKs2YD9QYbWt+5re2db7TTvY89j7XbW9fW7mMCQuva3N5Rrz/UxJstZIzd4owv+o4JMuWUI4kdUhAIMthR1At2APuBsza7CxpW5V2IQL0CnlLpzTtrC7PSfBoYJCbkXbpP6julqrNn/QMe3xsN/NpxECjL+CF8UJN6g/ZqtUp8I+5LFl3zF0JxPOs2v0SmhGNMuN9K7qPy4H682Mq02mpogW6E4mifcFcLv04ULz8TIoFALGljtRqlor9YcvRVDSENJnDQaEigYsCNM2JwEWgZ6s69+1q7dFk/++RTAkA/06XLlxkkqJF1QFNZaCqqLkSAYqLRYBwxIOoxyksO3YUGRIlGA2k0StEfuNEDP70XC9lVf9ij+1StNs5qNhUIqCQsrEJKQGaqEKZqMERGACgvN7W59ZW29r4hCPJYoZGzLoXycSEf7L0pUtyQhRb9smiXlCmkAJ75GXQWhGMlBFQQbClKjFOuQOQzy8ZqdkZqNgbKGgSk0h0WeYPN/ghbHzCfDR52PRUT9ylV61bZUlE02YCL6F5Wlq5JE4Ix40WGMa8NvwFShdBQFpqKN0Au7Wzva0hgYjrNVBb4hwDVqEi0uzfmRsi1u1Oo38807DfV3U20uZ5rb6tQqhXdvPmePv74c11/9aZWllcUmFzJXVUUQ5VYLm6GkoUvcI5/ta6IkZTALgOqrgB5GjAWoRI8neh2yGS9NI/YMon5YeYeNTABC4XPy2hjSc3juJzgR0qCdA6WlQQgVcPrWaYKiAZ64DFl6HBwriz66vdYq+E2Qw7wR4O1RKKcam+/p97+iD0aCCouq9lcUTOwJintYWYL/mJU+jqlChSB/aRIaXYFhQCouR0ToJwwiIpzCnrQSnLL6UjRlaKektUMM8FYOjNmPFwxo2zrAXmESFhnd8E8vKSIgARbImpnJErFeztRdbm9op6d1/JiZgmQr7N2tuz3iMT2/UBt00/XC3ngyHJSSbzGETrxQiS2zpdPC7q15lZ0QtWg+MGmaGl80NhE144iYeYBuEx8x/O8lEvNXymVGdw+j5nswRBIHiQ/0mdIKBN/8c8aE/oZml3H22bsv9kiYeYGxZFnsHmG+afCi1HDQqZdzuD+hlj36nRNQ8q+iDhOV3VaIZwOqdjfrIh5fmR8L5lHPSu+F4NOHcSLYOhgPRMp0l4G+UMgQop1f7RAHuHX7ZF/1sxjGmeVr+XsVVX26fBKDsnKtFhHPymS3zLz98iJKjAnAdE3FvB4NVw/ERY4seHZTHc7L9BYm1eVfO+zXv7uPI45x9FL8fs0EvWYVCodELPkusmEbB5U4xrN82rawZ+KpjfPX8tW8EAVpdQNdZ2ShNm4mec9z3l6IgjN8xqCpoqDAFULjxk/54A41mImXeCgucphdomTbQvVGUCQZC+kGvEOGItv9gihZqIGkesWEkYG3yPwM/XKLyUyPJcyNkYAMpCFjS0TjSfoqkHf0vPBXA87tlxsE7IGDfAOE3WCPuWYL3kO3YV/K4N63R6wzsAC+mN//LC2ddZVl6ZroAfJZ+W17hLdhzjsX1G11GFZekKxmlYilQPgpGiyhRWqPMCvxHAJFs1ourrBXb2cLo0CiZL5m3Z7aITKzZUas6Ja8zOiAoV62ssf6t76F/ry/m/1h29+qy+++VfK3+m3f/on/Qv449e/1e2Hf9CdJ3/Qva0vtT94yIlpR6FVyAGc5eUFXb96Q1dfvaGVxVfU20vkv1ZppBd18cINveL/AdPl13k9+Tzckv8MbEJswGu0dnGZOMGu7j78kkDPH7TXv8Op8AlT3VGZDRTapdhm7LVSXc7Kg4IVYe3anY6SLOCMnDPjiHlxoOYsPxn3CBKBcgjPu2ZMfURMoaDOKoVUwmFlrKV4y2hQS4lNpOgDtMNgLQIQcMlYUEUNFHh7TaknADfLWpqS2qBDIKhFl5SAVEoAysGgLBM+EPdYyViGNOXsPA0N6qlK7lHrFFaFUHIflugaaRF6rdnQ1cWOrlCuBKnFGjfYSJxiRcABVIkZCjURngZDymji0Q59OuOxDEuHhNyYlqggmJL3Ryxel36pXr/xut575329+cZbWly+AK8h4gv0YPQ41RQ7AS0qPfUUNwAmk/jGBiFkCg3AYZu1Y9NkSpuLLMZUg2Gu3nDIVNFBnwEbYlxMcYKIBo/BEJMHSrIh6KqYburJ1p+1QYQyhKH8mzkYoF63RwBGajQ6ajc7BAVaUQdzZVKBzV8hY0FCCNhf0j5m3GrThDBSyHKFRl8Kffg7yicEE8YP1M/vqT+6o+7gHngE1tUnyFD9ilwhT50B0Ge9DczpKKhDvQlwO8EhyfxAG2D0yoaUYFuhrZ1dAkD4wP4HY4I/eR6UD1OCPinBH9AN6u0H9fczNvIi87ysS2s3dOvGe3rj1ntaXV5TxtzZR9iOTdw+wtPeQIJT8iCMDwQcgidsAXCyPYc4bKt5tYyY01G4JcKDRuJoZg0Vx9QMJSVzrPjRMpWhAKxFqMHaIFAiW7KnjLi3oF2iAVvKiCwds7ELXiwD9uUewcdNlZMu619oqdOilPLxUPu7ffbahAGbarZWwZIygpjVfGGzy0qAomqSjF8RHi1WTs5OajbPOLnHU9xD0ZQ50RxARZk4AO6woRFzLpy1Mzcod/WcEug0DTxojJQy5advqbdp1BxoN9gaUR/V8ycbEY06f9dv28O2e44n6nHjiQ1/m8yEFT8P9L1cXqTzIQmBPQwUzmZhmko1ztID/Yq6rf+sOIvily9jU09Hip9S7vX0cDrPMiHQOA+qdYq3OJXjJayf0pk9YOeeWRjBY/J2PtwfZTo2lR/lHGqj+Xbig473JQtiuub7mXH8ZjTvoB35+KKFcYo/zD4vMASFdTpL71pWHD4O4YeELRTfP1PgqU3FZZUUP6WzeSBBLOBIAzImu9CIlTNm1nM20TDbZQwaO5TsMoInkT7MEqQsmSBmOuGbLQDFK1VITQRnEYGDasoBsaFSC+zrxWamNkJNCU1k6CG+Q6t3IP3oX3IIquDx+ZL2JvIZhMNiCh0MuqKOb3L6QFcJZbTZ8qpOjj7U6QCw0BjHgzzCj/Uj2fx3sOTx3Fxyoi4dOEILI3qrm42A51BBlqm4z82tw6gF5+mad2ppE415AfyrGnP8Sm/lnYq2rfaxyzlByLodUoGJV0vsvmA2N1wdPcCJSwWVfJyrPxro0eZjfXn7j3qwcVc73U31h3118672h10CLvucgfe1x5l3q/tAD9e/1u07v9efvvlHfX3nX7W+fluD0Y443mvtwqrWVi9pZemimvF8xa7hh/dJ0lIjW1CTc3+WcjYeS73eCP8H+OwHbppub0vbO/e013uCvi0NxjvqjnaxZY96lyCJ1F5c0IXVNb5vmpxuS0r6Mo9SI8Yv0SVlRBrTRqEAEs6U8QyMfqUlAZZJ7Ff4OSf7kM0WIIIzaWqnldSdKINSU6Bqh0BG+BCkAZtRUcp/AAAQAElEQVTgz/q6rXo/MC0qhBrUoq1NxCcLqVJsSKqetJbxXkqgIlFlYuHMYV4TntETqRhxJM2VcU8uocu/jbfWyuT/69ciki2QzUBRpUAxw8RlnEMaR2igssF90EDEoFCYllMmNeXgjHPyUvloTOBhoOWlFf3m736lDz/4SK9evSrfz5MxEy/czY4JEIEpVWXAwJTJ1sigs6zJgrTUaLYUmplGRYl8ps7yCpNtakjAZ2tnXzHog4nd7lCjPFdOVCsvxhoWffrsKhAFzNojZa2Bnmx+rccbf8ZJPTUbOBLH7u3vacLEOq1FdZorOLsZF9o3dW1hRqQwC9hKKplMWebCw/h8rJDh5HQI3ce+HQ0nj7gB7rIZb2tvn2jn/p/VG9zWfu+Otne/0c6eg0FPkOuhg/7oDKEBnTEvlzAIwRF3wWExccNVJUIkO3GiYTHU3t6WxgQppmzKSVnK/0hxPgzMYRmsECRa0PZWqV0wGrV0ce0Nvf3WZ3rvvV/pxqsfaGXxMroDcmPArmUGwidZDNWX7MmSdpcMq6AQMoB9goYVKTZoAAIuI2ZtFKcn5E9vxBU0Wr+8CfGHAjXGr0o3YlcMAOWqAkH2S8EM4GOfhK1lE6pC5jo1vAw1BqybBioGW8qHWzi4q4VWSfAniOUmsDaQf/tnn6BmCG21FgiUZUvKskVMajJOiP6ho+yzwBrAieZpdgVsDzP6eGF+nFKVYVmoQD3M4YjCAyXcjQc0w0c6jfmJGUtbYp8M6HmZgI0yMCiwJsFj25I0MHSQfWEkEvfNUSCmOH/y7zslDH5eiD464UrgJ8xbP10/eeAED3BrnMB9cdbL1ndeSxLu95PhO8TWce/LdAXIp1IlVbU/j46d/dwxYuVvL3uej05rP5uHq97Oz+vZKW+ygz5+rZwB38cyJgq8b84OxPWju8IPwWKv5hlhe+fhvcN3p789De+lhCkZFH+l6UWmZae9SL/vo4/Xfm6cVBwgxe2EzSQIDr8CJZBXfNY+k7OMFHkpwYKU09MCH4wLrUxLoB2khqyPjHR0tADHyQ+dqsW595K5ERbh2yz4e9Tg3cWHt1O0JcrEDMNjeVJm/cZJbfA8KMV8Cky8jCO4EYozooNB8zL+nDYsUfFTChtMQX/n8ziUq/w4X5+XO422vDHf7tFqzPMP7ap6cCyumpmHCXNrVPWj/uG2jj7m2E1ZSdZ5QWPOGTvnkLq1vaV79+7qydam9ro9ztzjiLzINeKcnINC0EWPYNC2drrrWt+6q/WNbyJ2th9ybt3jnB+0tNDRhZVlLSwsKE0yFZMpP5gf0V5gA1ayDzx2L/71D3sqE2f+nnY4B2/ubqg/6hL86VLuE/jZV39o9JSyb5YWlrR26ZKarYaP9igT+3kMCgUCPwoj5dg4KYeMNZQInJTsZQgl7Gef8abMu4j8MYNPZjpEMCeSRzOc5XVBmeptBMvLUsljUxKCkuBupfybZxzCkZ0oVVCTMeO/BUSZhgCH3oyPgKiAwD2XuvMhAmxqqQckAMThVhn0QjNouZVpichSh3FbyDRBK0iNqDtqRRImyRZQRGUeIZ2k1ZCYQHjArqia93f3tb+7pz3Q3duPk3jj1tv6/NNf6vPPf621i5fhiSDNxP4kWBTEnhF7I5ZxhJBR1AhRsTfdGMGR/xyMjeb6iIfLFNm0uaAOUcKSQ/n6xi4bb1+7e0MCImW1sCFRIIAxKQdsxF1095U2h0rbbMJ8U3t7D7S5e5eAzDqbZ4eD/j5rNFGLQNNie0ntxoLCBHuYsv1dEIku46KPmMMA2YFE4KDZJHiTsVnU1XC8rr3eXW3tfKWN7S+1ufMn7fa+VH/0DTfBAxXhEeVd9fJviIx+o73hHQ3zx8on2IcusfkUClYBP7EMJUEmsfmKckQAhnGRKSN6tPZo2dVwvKXuYEODfEd5waYn4trrDbTfHWt/v1S3FzQYeJkvaHH5hl577RO9++4v9dbbv9CrV95W1ljScCT6lozBlOx6EAA7UIYjoK47+JWFTCHE7YDwrKRucQqFNFSgFUKG21w9EX4iGSc2pnArRB0xq+qE7VQylmNC/pVV/5pnmY7hlYpB2ChL5t/64dUTKANraVSrOmYD59IYPxL4GfY22KM73AgjLXQCNx6eZ+90e10NCP4IHQ7+LC9fkX0mNVVOGiqxsEq2CCpI9pXEg8GNBuw5QdfmQAfsohd5iH0DCgKOP8RMvNYVq1Sc8F3psY4gCsxlCM4Z4Fq0b07CJMPGh0m0iMVMYKTCijTwgAKm4QXKQAeDgj7OjUqzqW+DhM5nBaLfKiXMpYaOXZ7faTgmemL1rHOw3IkKfgDMF7Itldg+ZwfzPM3P83zE/nIpZVLGX86ClzJywnOlhnwxLVg6jgS+Ie4Pix3glFs8QS7xc2KGp/ppdtULOqv+TRa1D85TfoeOSqybdZ3yjuDteebc3f5mcd6J+yPypD68T2v2/HbwmiS+p4COX7Xgcf4561Zzzi6yOe43D+uIe4c5loCPYw5UbCiESG7+wSGxRTbuu4TH+AEj+uCYfZU7ePh7oes2qqwmzwWOJvAmUF7vKbRoq0TLWATW33obtC00Ghw4GwSAGmo2QmyHLV4RLuIXa6XXubX66VON4dzf8XxFR9mU3gEqMGDwxwV0GTVAPJVSODUgn5Mw2cMxq0PBOBZZYCIUtNk2o4DmnEFeS7t/te/h1AZjp7AZTkyeYY3IiG3WXNVOzt3jpBbzjartJC1urYBfsYljAucVCHxW8Zmyg0Bz8G84WaNn6dKwrGdsnmnD/GD7mbjnnY/HnDf7erKxRwxgqPjPkXj+XqfMDkyUNBNl7VSdlbaW1hZ14fKC2tTzvEsA6J7uPPizHjy8w5n1idJmqZXVjtbWltQiOjHiTLu+/kgbGw+1P9jB8yOeL2ONRj4H5xpzPt7a2eS8vaHd3V3qE86zBe1j4gtTjbDP/+5Pe6GtC2srWl5cVJrZa54NIJpRcta2nm0CSA8efqWHj+9whn+kfc6Fo3w3jtlsiX6SwoQYRkmcoYiY2rlI4FHarA8/I8PhEu6YxyE8KA6ctEcpaiX8EM9VIQ1WCmhDtKB7iW/t4qyR4YMmgbGmQv2uoC1B2r08jdQEdZSiQHGYjHoKAjGLFJ2dLNPK4qJWwQL3ovvRjE7nNRCsyYMy9UqilJSaSRYoa5jc2tjW1saOdjYJZExTXbl8VZ98+DO9/85HOHtFWWgi1sA4OntWT4GmOHYZHWvSmBLiKJlVQTmhxJWKTw8mExptLa4QyWtfYJGkra0hgZchQaYEScaJBk4JBniD9Nn2fWwYKP55VugTONnW4/WvWeR72iMaOZ7sY8REaZLJfwLWbLaV4dmgVDSwWAUYAYIGYYDjcoA+9Rlvjw23QSDmkXZ697S9f1sOBPWG9wjM3FdePmIGj9iYs1KPCUo91ni8gR0b6Oyiwzo9a4OxuDG93g6+yEEhoqdVgIgxGb8MPXR20bmnwXCHTb6nIZHP/qCr/iDXcEh4apSpmHTYtGu6QPDn1avv6a03PtPrr/1c16+8o6XFV/BHW/1RWQV/mCkMBU/ZwCrP3S7I2DEhZMpCgw0WFN1reQiSvC7mmjaqugUqRF5FnpzHm+jppsN+R7QzXhqF/ZIoA7sEH8XfAGKlqdHmnsjgxGBrY5kqgw4E8wLBnSB8ONjRsLeufLjBVLsEf6ZayITUWN3RrnqDfdZqokZ7RcvLl7Vy4bKyrINnWirLjDIFDEey3wwUUTtMXlHjkFNRtguzdBRwUVLzMAThFMwSN78fDhSMW2k1PWt9ZhH9RK/j9gmfuaM9ZiRUXIbaDuq+F1KYsW1WRpo2J9OG6W8L6/muMG8b04juPVLiUrZT5D/LBq/IsxD7ojg5DzAu9vsBlZhy7sSUz93nLB2s90Vhvz5vjEp3qpCyssYJHUJatQfaDIrvPSU8kJ8NxaCs53wUzEtzF9Wj7Zr1O5xZ4q8HzV3xw2aubhI9mGTqAEnNq0tarLUG1XOn5Pgg+stdf5Uj8+w7z7zqtTxr6b12Hv0/ZNmzztlynseUzKCYJVr8kqcGFd83kCemhNYKmt2femmXxz6zMoRJM3FTxqwa907JwayMXxjmzrW6+vLhMWu8gHbvx+8SLNtzrTpivivP7fFdCAT2FQjW7Qe2S4mjnOIPWGcTmfKdaFStdT6Jrfajv4RTZPh8VhvuIue0Rc4NbfSaR8G7lX4eAni6Jbul4IBe8IN90/7tmlgiFlPsREaS370wTVLMPls5LcdKlbnNqGpnz23LTGHVCSV8/jILqvxg2X/+E/wuxG44JI/rXofWBu7nkAb6GKJMQUDW9ao0twJskrkUJyTrPoHtYU9gn8jymSqq8em56hirPjAYdHK9BlVWg5oT7SRYVMjnE9OM1QBhZGlDjYwV51yUT1LOk1Ptd3ONhhON84kKIhpDfoi+393X7s422NL+HueuvMf5dUj7AN6m7j/4Wn/84vd69OAO57E+AaALeuXymi5cWNZkMtLu7qY2njyKfZKW1FpkV/E94h/S3310R1u0j8aFAgvnf/5jXEyxMyGmAKZTXVhZ0QoomSWmK/WHvteWelHm2tvf0qONu7p770s9fPSVHqNzff2+NjbX1e/tEEDL0Vdyr5SUY9Z2tpLWw75HQBVox3nkyDk3aJrVpoxny6jyvITvTZAq0rGNvhz/3ayEuaQhcOZsYG9gbEVw+FSQ4hdRQpnQR+h1mdJAUgbP8P231G5pBSw1G2rRmEkH/alSq1Nla117qsROpTGjySV6Nh5vaWt9W7tbHKBbi/rgvQ/1d5/+vW5df1P7O30WGKWc1IOqYRMm1QyZmlmmjMlhJ/MpCKIUBCIKTYqCRSvkCUXg4ILJ5SB4No2AuzNduHhNyyvXkVvW1s5YW5sD9DRoo50hUY11E5XBQaABB/mu8nxfnY5w9kB3737BpvsTfe+waYboIcQ0KdjMLTUbTXhBPvhGPYRbRBAmEHzJslzN1khZa4jNG2yOB9rbv0vg5xvKe+oNHxL0ecK421K2hw279N5i45q3q6TZV9ZmvAZIh8jlUsp8g+KFq6iXCg2p2QlqNqU2NjsCaWSNsUS/guDTuOwx3xwf5xqORtrrDqBTAhararcu6eLqTd269YE++tlv9LMPf623bn2MrjVkpW5vHP3VZs2aWUdZ1lJg9/i5UYxL5dxMxWwnBtYusG6lxBpJLiHPldznJBwo8cBHQAsdAg5hCxwZtGTWJVZUQC6mAAexdFbO/ClKEsWExpw590BXRb4DNlSOt9VkXVfw8cpyA7/j2RiZ3iC4NlYITS0vrbEWS+hvMf8G/T0GQKUmlXZxmaJgnJjH7IAXa2fJrPSICmynnxUFZ9BO+Kasbh6EqZiHhbE4IYs9nVmHyzmZI1XaSXHMhDwFiUQeZhAPJiDFh5HXJqi6ktn4sX/NrJqO5AltB0BrQmuNqMLTOQvod97kccSYFZ7uncAyQBM33gAAEABJREFUKH5K+ImlIteZcV6nJXT4rsEQz0yeYxRIY/68TNVLUNEntbB1nAdHOtdKnlMmz2mvmj2Jk1C1Pj/nxvNNzY04tbBV8bxVhBl+Ps0DnuWPwbbWiF8q1jOD+fQ6d0pQ9F1Cf+sXS8+y8z7BEc+gvdRIxOe/1/IssPzfIvxMSHgh2kcH8zfzoPI04WbLH4W5lexRvs61Du6ructazwTvB/q5fw2qcl+XRoKM6y7jPjLze0Rtl234S8OPuoNvHIypbIOY89jR2vfoqDgUi0VpGyhisr2RmMv8DnAw6NDsY89+ZK3D83PZor7AGW25kWkhZASDFLtyC2j+8rfrmOBPWRZ8TwPUVhYhZeEDUOe5b3+aqhFl6XP4XqpbzltaicFjryoOFQTOSJwJJZ8DPA+PylmNE515HrvkB8ruwPHIxQz2hElbbTrgg0NY0yEsNw+PMV93/8q2qsV1wzLpkdusaofPOeqQpk6KdZ8XoGOap2H4LGVllou0K/CPp7pbtTwNZVlT7faSlhfXFEJbw0Gp3b0BZ+EhZ8xhPEPtD/oEcPa1tUusYHtDW6Db3dEo77P2Y3X7u1p//FB/+vILfXPna23vbKjTzDi/LmuNoE0Tus8P4x2QGVBmWanFZQ5sjVJ7wz3de3AX/Xt8oUw4m2Sc74N8dJ2ybxIQUnRdXIsBoEk5kli/kFEwx5I1HpdDbWw9IuhzTw/W7xAAMr7Rw4d3tL5+T1vYMy4cX/DalyxdyTgCQfHCKaV1RbBWlM5jG7TbmCissmLFHJoEM9acoWYmTY9YmTBWqgxnpxkBAXaR5RIyw6N7Gin1FF0uXW/Qt8EcWwj43+C6sNjWaivTAircnkpoogMegySZNg/yWMKCyOEYHsuYWYFBJTTDYlz8j97/mX756W/08Ue/FAFd9XsDLbSWGagl7nFNCCoEagHPe7gSI5kmKqhhqPxVYbC4YmEVxljEYoWR+sWu/L9z2+ltaqe3p73ekEXuaGHpVa298jY6LrDZEu3s5Hqysc9i7miXiONwOMSWCZtwoGE+ok+pZjPw/T5Rt79BpPI+5UOcvqeUwI4DPo0sU+C/aLRGUCNlBAiybCA1esjuKp9sEOl8pK3929rc/0a7vTsEfh4TZHrCeDvYs4/tfW6IAfJdeF2Ni31K8wo1Wola7VQZG9vR5XoTsM70xSs4sJxUmy0QpSyxo9QQXT3G7qo72MMHO8xriHzCvFLawIQbsrmspYVXdeXVt3Tz1vt6nQDQ1VduaWn5ssQN6uhowWqWalDPsLEZIYI8MNinAWBROcOEEu0lDxUKxsM+t0EJHqSYGCR8BJzH+lx7lHH9BLjtJMyLuj3WIUiMZ5sAlZIVqmCJlCzMQBGTW3mAE+VVuU/AZ0/FaAtsoGCb4E9fS4sTLRFsW2gkKsY5e6mnLg8x+6rRXNLC4qqyrM3s8A3jFRHCT67Pj2k6DkqGcTbl4CaDNZeinxDhNkCPdR0Fg8GY63CMpOsBZ56OymLng+YDImD3QeUkItpbNZiswS6JPVMYCc0ptUCZMI5hQ12HRTq0ptrPsJwsUIP+Zr0s1GqfVc6P5TkYJ/KsZL7hKfrHzPDkzg5LKmW+5wHiP77EBFMwZ7j3R4059iF5TD422GFnRezww8ummDTlFnYJqfglFYlnZMjzKPBj4BBz4rUfXc6xfyLP6AE/R8+KF320egnPaE5c6h/iWiae/Fnvv1pO39M1v4AvOGTC/BxciZAOAj8651WtnR1wzo7HNkmlR9GOgG0voFEv6/LYNV6Wzm+rp7ZnvrTPjG+r+9v1P7aQc8qSuE9hzEp/p1q6THm0M5FI01yVzhXXn2afKNRuSEtZqkUOrA4E1QdOPzQsgwq+iEv5h8sFH78FAZSCRsPaSn9kWjCWELxnA4VmF12gJsCWUZhEIxRasNHEPGjnmML5BCY0+VyCQTpojxpo9tgUJYMVBAyqs9gYToXSB1oO2MyCHoUUUMLE7DKEqJNTKYGiV3BKLD2RVIGPKgMp+ttmz6WG6z5XAH64fGib+YcQOtzfiGsDEf2HL1xSnek2BWZMFzWqswJtRxKtpNgZfsBaRVAh4ZJZt8C5GGQtXVhZ05VrN9XpXNAYmzc2egRRtvTo8aa2tvY1GIw4Ek40LaeK/6zLeKS9/j7n7131+5yN86HG8MajvraePNG9b77Rn774Qk8ePuL7Y6yrr1xSIwt6/OSBNnbXCRwN1Gm0OLdKA35Yv7H1RAP6swron7K38NMk0bA/1nSa6gLBqYura1roLKgsCk2KkQoCOv53f4piqO7+DjGDhxqMttVolpqGXIN8T5u7j/XoyV1tbDzgTLinfNTDu6y3uII4E1LiqBIwIhVTxxBgA39PGdRiii6elMRFmCKGl5zJazdPaZy6DWePuT/EfnQQyIBk5YNZUTzBohQE4DJjw6Tsz1CMtYDPVhc6ury8GO/JZhzZq1nOKArGiAs6x4J7cor7mcnEkV2i68orr+nGtTf12c9/ow8//FRXr7xG54yFKImQZZInRocGEeEE06ubqlD8h5QY3H+aghCLOcGNY+XlgA2zQ4Bjm+DKY61v39fDJ1/r/vqXuvPgS91/eA/ejrqjUml2QZcvv6l251U20AIBoELbmwNtb3WJ2u0RlGFj+VfQhix4PsYeLAgJD6wxm6Cr0XhD4/wJtuwoTXP57xKbWYYtLOIkxx4HWPrU+1LalbSDfevq5w8IRN3W9u5t7Xbvqtt/SIBpXeNyhz77BGSQ10AiaDMFZdnHxwNugiFlLgehmq0GD0vGQqoEcgiPRUSANIooxgP5/xaWj/c1HO0SdNpjI+5od39Du1tb8eYJypgXQRx1FNJFZekFtRcua3X1utYuvkYU9ZqyxhJ2B3X9D2QXzI0nRgiZRF+8qBAaUtrAdkoF+CCuW4od4mZhhbxWto8mEgyvFwUbrjToRaEIspqHBIkZ0j8qO6lkZLrPpTTStaib0eCiUgHFEOSBtcM+bC1K2x8Y39a5v8uS2XB3KUffvsrxrsp8SwVrng8e0bbLQ2Gk1eVUS4sJ3pCGvT4PhJFG/YnSsKjO4qqanRXGypTju4Je1ipKxR72Y0Mi+Fby8EOQsWytJWZlgDVLFaeqsBIQzmcoKSPGzNP+rYHYLIV4E6J7Tmdsol81dqzh81l5rDjeTdyTtYjb8OCsOokznFWilNs9WytPGMz1BAGDIson5HVd9WXBmn7J5VlVWy5xZpxmw7PaTuvzE/8pDyTslrNCf8HLyx2w1elZZjy1n2vhNGW3K6Jm/WhKHotTjI0wfQAI//isBjJOgew4YEnIWUekf8r+hjww/yY727SP75+z1M+m+VAq4W48D/Q9XJ7ndzlMgvIXAd3OnXw48fvfqOg5FXyb2A5RznF/Ik/zgG+hGqfJfA9878/AN3Tg3vFwXkND1Kc0Hj7fU1iGpWw4pQ+bfAsmgPOmOpwrVrImB84s/t+//L3on+trdrmXv90nfK+WxowfC1S7LL1/GJfhqZqgqBPvGx9DMKRqnvVRZPLumi+pery660ll1e7cqCVKFZMxZ68B3/xDMOCckcMDzLfUWD6vxW/lOIf5vrWOk0rPxajaylM/PA71mapR9XKe4m3fgabBwTwhqDq5j8uIWOFsEStnyGwiCJWHZznjea7ziKoCAaBLunn9Ld26+Y6uX3tda2uvKk0XNBpNtbPf0x4/TN/bG1blbo/z+Z72d7qcYfcJEG1z3uoqHww1ZW0H/T5BoE3dvf2NHt67j8yOknLKOX2o7Z0nuvfgth4RkBlwJh6NvTZDzuMDjScFnyJTDcdjSmnKGXc4LNRIm7py6YouLK1y1msrZV4lQb0JAaNAEM//dMrO3qb297c0JhjUaEyVNcf4dxSDQLt729rrbse2wmvP5i1p9dRLZxEVNZ9P4VcoscUtBsxZigEe9MR74KAp7igk2H9lqfG4IEBURv8H7ok0BOw32H5IpTMEZDN0uUxNEzRqYusysYzVVqbVZkMLaYghyHqEwH2CK3TylR5hT2a1AzNndRfhw/d+pk8+/oX+4e//n3r9xrtEyTAu62BoS+O8jBPIMGRleVWeST5gsUYjgiEj+o95V3DQzLihApMte+rtbxLpu6evbv+rfv+7f9J//8f/on/83X/VP/3+/9T/8T/+s377r/+kb+7c0eP1LW7MTJdfeVMXL76hVueK+r1U/UHChppqc7Ov7l6ODSISWLAIUqvd4mANTUCg1UmU+c+pwj4BgS01somWF9pskgwzS+V5X8W4y43fJYYFtKd8vKG93j093vhS65tfqju8r2GxrpG2cf8+6DGvvkZFT3nek3/FrSASx0QVeDqaHqJXSFJl7m4pVDrYNBlhW854A/ruo3eXjb2pnd0H2ty+oycbd7S+cZuIJHh4G/qBdnd20SSlWUvN1jK2r7H5W9oiAvvFH+/ov/233+l//y//h/7pt7/X3Tv38A0BLVa92cyUsSYhpDaAMbFoTAMBjBBatHXUbC4qCw4sZdhVxnECIu1GkMvIYbPRM7bFgI9vDiNqRYJ2UtUOzxtoHrDmUt1i1oQxKXkpuXNsiYpM0eYmg51Zsq0NKYNjeIvTwEM6sDJST0E7UlyjDfQ+ib/9U+Qb8LtaaE20kE3pPVU+zvHRKO6ZNFsmkHZRC+2LajbazLklMvTURQrdUCgzKf6D4ZS2F600IDRB3LDNkUN2SJuqplRiEyC4VD0MoGmYp2VhetcpeAHqcWbMIyL097rMmp4qwmzd5xvCXCWZU5bAN9zuGZtmpnDnEvLJzEh73y2Wc/lDw/zcjtjmCR5h/FR5EQ8kp37U6Id5eVOfwbJT9zNBIBln0PGDE5lgEZjyMVDDj47q2cMThPt6dlsjeEqyDB9u/ng7DahXjYTxTtH018/mGZNwf5wH+p4uTItvlLOWitLnNM73yXlwTvU/ZPHT/Hpum/3uN87d8eV1cODHqDUG7ElDUBqYpcFDJD5DaoEfUJlgy/cJhqsSrqmI47kfoDWOt73seqnpnMrjfnDTvJmWjZYRwZnSME2lA1iYQzcHHg7oJU+1Ug14C6z/cqOlpTSIr2b4MOfShBdKdVYo4JZ8I6c8SYIC8jAUP6FN1D2D6BEZvEMOXx7xEzad8SminSeUsA4SMYED2oT7WLtLtuzhODSWHKDzItdw0I/IRwMVxYBvdf9gP0cCW9KSPmNURA3QsJ2okkydgvoruW5mkjU5KzlGHeqb8apibtIwPI6Bc6iRqJAgzpnoRKKTbZlhVsCMyT5isviAeSNc3+NLi8u6ee0Nvf3mh3r3nU/09jsf6Mor19VqrXDW8vl7wtl8rJ7/50S7I3V3BhpA9/eH2tvqyWVBrCCeNyep8v5YW5zvNx5taOvxBrI9DQkM7e/v6Juvv9Q3977Uk/2HnL93CMwM2IIFKDXGwOEgZ53EPs+UDyZqNZZ07dXXONsvqcWZt9NqqiSwkudDiTOi/xRta+sx9tRS/FEAABAASURBVO1pOs2VNUs12Mghs86hhvm+hqM+cy7E1lbgXvC8JwSRxuyPkjFRRCpnoIhpVncR63ZmJGJmtrtOyKazla4l3Ga+4X1Y0u79nmYpZ/IsPmdTtKTwHfBpQPuPpqqykP/tnyZ6LxD4MVZoaKKck7wINnC/Teq7i55ONLp4BiaxzZYcwqxw+dItra1eVau5rEQckjkQp2oySFMiTxsuRYRtj+AQQR8cyPNBqdkEfcYES3Z3n+j+w6/1xz/9Vv/yr/9dvyXY8/WdL7TdfYSKofzv9qxcaurqjUu6fHVV7YUWwZWx/LeG29tjXVh9Ta9dfV9LSzc0Hi1ob1dsvI7yYVP9rjQpOLKWtilloxQqp2NleCxkI1zYVzHtsuhTLSw12DxDAkt0KvvMoiQw4E2woY2tL3V//d/04MkftbH3tfb69wjSPGHTbaNzD/TBiO9c9OP8kqjlpJhqSBSy1x0Svexix1TtZlNJELHHCQGHvvznXDv763qy+UAPN77Ww/U/69H6l3r06Avdf/BvuvfwX/Xg4R/08NEf9eDRlwS+bmtr56F2djaU5yO1CWqtLK3q4srluA5Li2tKkyXl41T+x7i2t/ZilHV7Z0s7uxvq9vbY1D2V/pMorA3s6pKV4lEMDz8x62CkLbjsHNYwJmwm2oG/xvAnYJZiZ7I4ZzbHQTlrP6WwulOaYHt7U5DQzKaNObUJ49c0VRvm4AsoI7A3Nns2uRQGCmGfeW0RzFtnbR+z/7fg7aqZDViLXM3mWFk6pn2kPsHJ4XCCfEOd9iV1Omtq8hDzLpDHYkjcRR4HocQ0cRuWDfowI/Z+6TcYpB8U9lfVzfIGXWb+YSJU3J8iNjnDfzSYgjtrjNSJWaiUn9h2KhPbTmqLYzozEJgXM50wlsuU0rR3SiJRE/c9nUiJ6qvkAVzTlLSRz6WnGHNt3x3Jo+e7Uz6n+dAPc8yfyB+9B36U65qe7vYpz3/jqESpKbfnlOfQcx9AyJF49pUz0AMGjzjqaIUm51kwOQLzfsIPxwNxXwfsOSOS6iVIh7Mnqz679N+OpG+Rk2B/Gd+lJ7zuxnnGiLZyg5fGXMcEYw2KyJ06t7DLHxxs5feFH87k6+WIa2Oz5j7jXT0JE9bZ8rFv7bL63UAbp+n4/efvwSb8hZBqhZ9uL/Fd3EFhBgJ83gxQ5IxZ0M8Q+nz+UP08qUskS95NHnNCX7qInzHAVfykjgT6BcqIivNU7nffPBCwzvk+rsOWbXFZ1wsCQMPBkPNSX/1el7NBV8NRXznnppLAATOZdXGPIlpZ3RO8C2tFboJ2cRSu0XAk4Qw0ljMwLR0FE0kNOlHENsg6WSNuxY6aM1dG1aFyc6Rpi6UzaCdIkqkDlD7LGJHj/kiEDD2U8OJ4RaEhARVjsbOsW1df12fvf67f/PI/xF8K+c2v/6N+8fO/1ycf/Uofvf8LffjeL/T+u7/Q2zc/1ofvfE7bP+jzj2iH/87ND/WzDz/TP/zqf9L/53/9/+l//Z//k/7dr/9Bb918Q69eukQQZ0Hbm5u6/dWf9cWf/qDHjx9q0O9xfss4UwdN2SiTcZARJg1dXLqs66/c0I3rb/CD/iWFIhUHds70AqVGrO/ezqZ2tzc0KTgDFiPleZ9zPGdHTdjXU75jCr6HJvIvTKTxlx8azFyMUWoyGuNvez6yYjaFY8TKQRboQGUCYgro9Q467Otd49qUdvuV4khKqGXcH40YBArV8iMYQEqb4cAPmh2F0XIz04VOUyutTG1Jtjq4JCNBeTQDci5VbWZY0zyYAuKeQgXnUmg2ljlMr9CjGmKqBh970KGhRpYRrUqZbKn+aIhrCqUN4UzElRNA2dc2wY+HG3d0+84f9Oev/k1f3f4DQQ8CLN0N9Ay0sJxq9ZUFvXr9om6+dVWvXOVgvtRhHUtt73X18MGmWtmqrlx5R69cegvHXCJa2FGRL7E5mkQXAwf/Bouascg4vZigd0Kkb4ptLK6G2NVX1p4QTEF2PFAx7lY8bCyLrvZ6D3Tv8Re6/eB3BGn+oN3uHWzfwIYdsEcUsks5UOGHA6HbKVtnwo0zzhP1u4W2twZaf7CLXKLO4grjTzVko+30dmhb1/rje7pz9wt9c/vfdPv273T7zr/o69v/TPlb3bv3ez2494cYEHpEAGhz6x6R1G0CYD0pTLVyYVWXLr+qV6/e0BXjlZu6fOk1gkHX4q/mLSwsYU1Qv9/V1sajGGja3tvA/gGLUCikqOF2cC7WrozBjIZKbqQqHJ8qCy2x95AvFf9xaLwT684CbFIJjic3RZAFZOcxUzjXBSEefmZUlHPXakykUM51c3tGY4Ne2Iftlb2IEV4LYYTsPpbuYPMD9Qd31O/dpb6lhU7OfmlqZTlRMx3B69O+r53trtim7OcLunjxBnKXpNDmwV+wtsyQObCDSNCsM+8IlUWYAZ+x++iATU7IoBlhV05FwPrKLxn2Zvi6QshoMTxmONrdD4ujnLpWj1nXj5duN8++pIx6J1gJPB8AN6aEuWRsjiY2NLKGGo0AMjVS2dPcOyHumkSH15SH0WENK2O9ZL8D6HKGKWZMDwVfmGI7xL624XmIgsey+T5umq9/G9q6Atl3i+Cdc04I+bODKci/sXFmuAMvTl4VUOyxM9Fnt+fb+BODzpVexv4814BnEk7PJPWthXB0UiuBrsmTyuc0n9QFnvcGxd9gmsZ74oc28RC/ERKeDmeBfrrO5YGEd3iNc3X8DoUP7u9vM4bf5wf9qz0Uq8w3ln912d/GhIKCnPhMixOuS/MSOEb1XTvhuVEqEJ1Jea41aGunQW3W34fOJnU0uRuUvwpKvqPHhE+K+M3JB68yvisz+gT6VLKBtkq7x2WLxbp7RyUIBb5NIz2XRdlJqfI4kIltlMeT+ea5NEzXqku+hfNiqOGQs8Gwq/ibQPmQs+EQsYI5MW9mIs4aJSUzw84x4FuanO7YwjwmiM8wz/N4FVKkkUPMdYoTUnoC75AV+8XskHdA4a8DGqsP6WdR7lSvAz6dicY18jplmbx2Zsf1iRks9LebHV1cvqybBILefuMDgj2f6f13PtMH73wKPicI9Ev97P1f68P3/w78Uh+/93f6+INfwHfb57T9Qp99/Ev94pNf6ucffaqP3vlYb916W7deu8n5fo2zfK6NJ+u6e+d2PDv73/lNs5SRE5wY5F9RK8emG3rl4jW99upNXb90XQsZO5J9OslzNZhDhuho0FVvb0fdvX35t39KzvvjSc55ZUJAaQqYO33KaaFqvgFeiKTPMjGIObEXKkzjSlZ0lQcKgIyXJ2KCX6nTEFPkQU2B2XZlrSeBx2jkVfJ9kmF7isqEsRKEXXoHZdSNRjnm/lMVAGo2tJQ1dBiIFX4yylgSmKkU1zkxi5o8qaxs9f42Komwvb2r3d0utQmOwbIy04jIGAwtLy8qLwYajgZaWm5raaWtVicQLOlpa/ex7t3/Un/8w2/1xZe/1d37f0a2q9W1jt5864Zef+MqQZ81dZYaai2k8i8S9Yd7BF+2td/fQcdI+wSAvvr6jh6v72hadvTGrU/1xs3P2IBvaeNxoe0nU6J8LeWDhgaDEvkBY5RKiaQudFpKs0Q8vTB1rGlB1A/nra50tLLYVMhyrffu6OtH/6qvvv69nmzcVq+/TiBplz592ke4fMgDbaARcxznI+V5odGQcXaGerK+T+BmRxvrA4JQCc+VZfW7Qev3u7r99aa+/MMD/eHfvtGfvrxH0Oe+Ht5/TCBoQzvb28j30JXHh+vCQkvLq8u6uLamq1eu6vUbb+itt97Xe+98og/e4+Z6/5d67+3P9e7bv9S7r3+uD4iufswN9NFHnyHzgW7dekuXLq+pxWawnf3+PgGkHR5oXWwv5CuwHQxRMimzIqoFN+mt6dKouM5di30q4pz5oYZndQxsKZvl4E9JxKUg4uxSGFo1kaOqLLhZieIKmYwHclCP/b2jfPSIYNcjpLfUbO4TCR5pqVOq3ZKyxgR+zv7sqz+kzG3JIvviArKX2M8rMNrIcNNCsYhMl8ECFW4+FzTalJmJ9mIaadurYP8iH4XoQ0tgQhVQFU4GYhY+HVY533q8ftDmhho10/WartfVPAM+bynMiiYkVAOTdj0LKVRKgCoIkr2piJlnFJ1AjtMhZ7qCGRWmVXGQJwfUtyPOquesct/Omqp3nLZd8B3C8/k+UM3ojLm30zkR2FXJOaFTruQUPYLvNTkO+eIFr5NAm/fsccA+PZ13vU/X9PJavB6naEvwy3H42ZSGIJeGnnXNHJqGoDQYeBpeOkNCmdD/OGD9bSbvD2Y+5bB0ViDO85TcfV8EdD05sTjxKR/E0s0ofWdltOGk++xZvNjp5WdT3sc1zqX9JQgnOLuG1dWrYPpEnLjmZh6VDuidx8krebRPMqu6PCv8vq9tjiXfQVENpX1qPZZx+e02rudYslIu4wgnZtU4R5vMOw1HJV9GzfY9C0fHsM+kEL+dkuA2ZzOwhjLMPg78e5z1InVbelq/5EgDNpH8p19mVyUvkzCJJnKE4u0hPnPL+Cdg/u2DFrZ3QDttcMimjY6oIHfyt7bhNa12hrk8faI+l1UPc6v2kufkISp+zNOYzzJsmlHPLBwYepZAOWucqfMB38GkgnNhDoYEg/JRnwDEkHPTUOVkRIcCk0f83Lngs7eqe3Ylz7RYImG1NRBiYq7RMBsH6mwJnfE7BelDn6KOOsY4fwrPOc8/JT/PqKyscvMDe9bPl6zRqM4ArLPrsY2BbJP/IqU/HHHeKjhbtTiHX9aNK2/o9Zvv653XP9YHb36un737GwI8/6Bf/Ozf65P3fqN33vgZ+Lk+euszff7hr/Xz9z/Xu7c+1NW16+CqrnPmffetdzjfvqubBIEWmk2N+j1tPn6s3e0d5YzXSFL2UIaFGXuypTJPpXGma6++rhtX39Dl1StqN8wvNCDY00iD/Odgo35X/u2uEUG+aby//LVXKg1JhLh83hznE9a9IDAEIybGaWTKHAijXq11CXVCYp2rlkBjDUjSFGC08wjvuXiH0IHEnIKSRhBBhyiWhqA0Dfg/ZZ6qgN0BOAhkmF5A7mKzpRVsXEgVf1AfeJI2VNGw2IpYPSnYOuxh2miqkv9O0oMbFYdWZGf3olmuGabDkIDHaDzRKOdWdWcGb+BsrNeAaBtDMAkGZvTRuKeNrcf66psvdO/enwmq3FdvtMUNNVDgMN5aDFpcaWplbYGyrTbWh2yKqmk0YsBC9fq7BID2GK9PuauHjx9pZ7fHA3VR11/5UDdvfKbr136u5YW3eDitadhvq0d8ajjAj0TfhNuSELAdnTiuLLwMCZG9qdKsVJPgpjRUH7sePvlSD9b/rM2tO+oPNzUu9kGXzdBl/C7BpL4GKO73B+p2h0QSR9rfGWl3J9feZqGdrYkG3VSTfJFFuyzlF9TvdrS/1dDuVkKZaNTNNB0vqKFltRoXCExc1PLimi6uXNILwGq3AAAQAElEQVSltVd15fJ1XbtyU9fYyK9dfUc3r72nN659qFtXP+bm+kSvXfpIVy9/rCtr77LR36F8C/k39Bryt/wPc117XVevXNcaAaSFhY7SEAiWFRqPc+wfqZj4T7pwB35xHlFWDxaKuhrLyLXrZrXTCoswjBSJk6TQTDqppebNN0ddNJTsAhHcKQnURRJesCDryE6mVjDkiP3iSM6eimJDw/yRitEG/B21OyOCP4XazZL1mMAbKyfi2x+N1B9NWNsUm5eUNVeVNVYjXarNUBnwZDwYbNdcZUQXBixqTrFmQkonYhPygqDqScw1wXkJqbInrsuhAYyJao8V4Yx6nehCooZtkXAW8IVRdaUxJvdMoFxavUvXkygtcsXL/EhYqCJiHjXOGpPIEfepdNDxkID5/SSbk3w/Q51rlIT9cR6cS/lPwlL8Yk3PXr6Iz7y5zgPGSHjunhX6Hq6EMc4L+zbBv2eFxDowzg8tJc+xSydc3La8b3QmyHvjBB3PZbnft8DzbHzu+C9JwG+a8+IlDX1UzbwRR1tefs3rdprWU9oie2ZjpON7dcaI9ExhzZpVE0qDIm41952H+YeoOifoOyv8nWH9CUqPgB+6TY2iiN+WnC4YvwT04NusPBfc5xCYd2jyKVS0iba6jH2q6aGIhnmaKuZH285aRiXMwfM6jvjbzOg/rTxiC2M7VeMGbAhKQwWK+G0U5+CKYeF52Ib5+jnpKfJTDMJcKCmkACpESyBICaiT7UxocxLXhPF9UE6wrcXht9VqYHPJJ24RD5kXOh2tcPBcoD0eoxgr+o6+/FxR+bj01zs1KXhwqILATJgFEDxeCc/f+RFUSHAOE68ZKny7aoJ2l1RJ7htSZnIc823QVar6uQ8LIJeYXDWR26Zm1tJCZ0nNdltZFuCW8c+/uoM9zrAb2htuaTjpSZwZpRG25BxBKDlPlPEvQcZsFWaBz0jQlSc8H8OvmpI5FAR2PN6zMVGBBYb71qVp2PF8YfoA+LYE8nkcAfMpnkpYh92znDWo5AKLExN+gSZ3zW2eR8FZv4AgxTm5zVIoUjM01MZvzdBU8Fnbf0UyZieMGxzbOirGLZXjToXRolQssncuKBTLkS7HTc5qnLVyNBb0MUqXqRaaS7p59TX9+he/1K0bN7T5ZENPHq1ztt/XhQsraiaZJuMpehJdIuDz9uvv6XXOvyvtVQ17IyUcc9shUyvFHgIfA4ICT9YfazjosRcTee8k7GbPY1JOOQtOiUtMiQtkajTbaoGEXe77XFzT6Bdpmk40ZQ0NsZ41vN9L9naJrCyLfycRrDrOmwASz0tFPxYIkpAOUdyZ6/6zNtM0IFcSWA0RGRuWmWCR1KSL/y2glEHb8FfaLV1aXNRCFmI7I9gC2bbgCXpgl3DoSn48ncy1lG1yWSPwzOegLW5uo7qxWp1mtHmPaFsgYtyiWijX7v667j/6c/y3fu48+FI7vXXkcnUWUy2vtrW83JL/HR58rdCcYOKY4NdYYw7842JM0GVEwKWvXm+Hsqtub187u9yIgxETXdCVlbcIjvxcb7/xa6KOv9Ty0ltECBfV30+UD4LSZEEpG3TKQgxzLCJoVUwSBTZPo5kqI9ikMCRosKPN7QfY+rXWN75Rf7SJLUSQwoi59tQb7mm/u6teH1u6A+3v9bWz3dfWZk+bm0PtbBXa3w+M2ZJKggnhslrZdTWy19TQdZ4Z1yhfY4FuaG3lXV179WO98fpnevvWz/XuG5/pnbc+03tv/0Lvv/kLoqOf6c0bP9dbNz7Vmzd/rltXfq7rqz/T5eX3tdp5R0uNN9TUa9xI11jfi2BZYbKohXRZlxdf0Y3LN/XW62/p9Tfe1q2bt/TK5Uv4eIkNL27IXDlBulKl6ivUhFmAFDlRpm6soi7w61bJTTVomKWa49KyNWbNJxSsUuSyj6NS9yjY2P6IiA1klTYs4qMj8mkPzCELBa095cUmN/ajiGL8WFnYVbs11EJnonZzqmZjir0TbvCCtR5rb3+s/nDKA76ttLmqZuuyMkqFRfS1QAOwlBMXMaO/lFGdR6B+mLBvVglIu82YsWaFOSdh1vyCxaFGUyiJzsR+yBLwJIkPHpPGTMokPk+xlqKq0Yn50imhnvCAC5T2tUvIKFu1SUms6eBKEAqM7dJNB+VMgmazwekemol+twWGeA7PHgQhLNUZkcR5B14g8xD1kxD00/WD98BzDEyf0/50c6Lz99F3fp3fpuScNiXnH+KcI7y4eMKanAf6K7i8fsnf4Lz10/VyPMC77qUoQg9J54HO++rkW8ZfZjW+rd3VvfNttYhvJ5378tTPCiv3c9f2Bj9/U3ri6CRCfJcEwVG84FUleWSSkajF5O+/FCoCf/obuEXvTtZQG73+Wq7FaebLfAJKvh7tdUEL6QBcoohUy0PGVPU7lPf/dcs9rSkKvKTM4wZsrtV5XNOBAFe701aWNaO9Pid53pyaODN1OXtuqUsQKBCaCantHCFXYOKY7q4X1E3z/QxFA/xZYhCOLMIhMKiQPztZxkALwYbYD7Xm2Kuxb5wIlEuKOlnmJLrmHS3nOps0ZgLWU5L5vOUyTokVjKuIHLEGzlkZMAeGXZFjb/wnMgjqFPNo0sC5quhIES2Vowbn5aB8VKF08GgWROKYp2ba1OULa/r4w0/09utvqpGm6u7vy38F5BH9SycL7UWtrqzp1mtv6L13Ptb1K9fVaXQ0HtgY8YZLOYdnmnLm7e7tEER6pBGxg5T1T0MqMZ/CwZ/JVP6nTsYELJutttoLS2q1Fmhlte0DJJ0cX/M6wmIXsOYx4OOaWyfRRbCIYYS4ZGbYd4fBHpkVf7NoSheDgoT/yB1ssr+jaSiagjQEzq9Z9HP0OVY1QYYh/i28GADqtLS62FGbGfvPM4lMom2CFEVMlY2BeccqeymWc1n0hsVAZQ22QlCNNru0eCjDVGMs7fZz+V/hTltIESAoHbQpB2p3GjzQSz1c/1pf3/tC9x9+rWLal5IhEx+AIfSYGw0DmyUPohLemAjcSKNiSNCnr729Xe3s7cGfgonG+ZAbcE/jyUgLLM7KykWCGissQsohf003rr2vTz/5D/rg/V/r5rWPiBDeVJausrlSggLS2Jtr2pTKlkQoRtNMzWZTrY60tf+AwM9XevDga8Z9whh9pY1E/k2kKVP3rwP2+yPt7/e1TcCn2yvQ12SR2Wijlnp7ifrdTOV4UZ3OdV1ee0c3X/sZQalP9c6tzyjBW5/r/Xc+Z5P+Qu++9TO98+aHevvmm3rj5tvY/rpevXxdaxeuaGXxspbaoLOmhcaqmuEivlxWDEyUi5zj2wRx2ozViVBByQ0Xg3JslkJcISgLTS0Rzb6wvKaLa5eJkK5peXkFXy2ryQMuIBN09CrnqvN0xba04drTrdVOq9stAxDz5j9AxSI/OWESc2WJ6FBEFNQDc2mwV9hT8IjGITCAlzOPnLKHT3ZY40cEdB7gm3VlaZd5FsxfWshEfSIpV0GUvj8Ya6+Xq0sgcEykOcsuqNleUwz+aBE5/Bn/SS32iugMJ0SUTNFgKWKdjFS1QZCYLjnmxbzKal5Ve05+FuHjA9LHrJM00xTZU3LDlpXsZ6oxxX4xi9Uq46FSEfbZhDkfzjehoYYbvF6uw46potP4YeP9lSBkniGuQN2JRY01sqpK7razwH1eBmqbTtdlx5zeevYW6zkJZ9fwk+TJHkh42ekvfCXYcB7oRa6UTt8lUH+e5HvnpB39LF7U/13O4UV1R8POlyXnXPMforyYg366frAeCLN34lMG1jfZUw3fPyPhA6DG9zm6XSBnxzFnhL93akS2P4ZmmP8Gim0nZPb/kTFOkElO4J3GsuxxKA5wWo9vz6/doxSKtSLFb7ME1UkcO1D3TF2Kz7IgclooSeIZkdApgU5ocUr4BvdXcVNB7ZACyYfS4Eb8mwLxDWkfx8Oy+QYCAV3VaFTMAzXlblTFz+kPvlDNsw6fpE27/aUirUavcsmH4yxrca5ocqaQBsOBApNrNjJs8rlhm/Oh/7KgUPAPno10RMc68GMrTbucwCcFtJPEJIpyjF63RcYJUzH/OCyWOsMGF+h1cRxWC+y/401H6shYEcsY2XGdzIg1MrdTHKaaYbsOuYH1z5gb7hFHf3G44mhWcv4CuKQkqFOOG0g1OEU1OMcaLfZKBU3sY/xapCo5vzrgY5sMjxJH4zybMKErFy5zZn5Xv/zFL9Rut7W7s8VZ/YEWOx29/957+vyzv9Nnn/5S7739gRZbK+zaDKChwP/sxSbkcNTXXndb+7s7nO9zpWlKozjDYy/RmSFBoSHxjNGw0MryRc7wl9UInLOZwWQszvuVHwKaq3MUymXvsd7YaV7qP5VLM5P4ogCl0qyhgJ88p0Ng0GElapmrRhKz4aPKDgGBWkZLauBw1xuoaaN7odngnBvivei5thCyBxryFG23QeWphII4n6caZoyU2Zs82j/0876G4xHBHzwTGATLBuMBWzxXp5MRsBlpt7ehuw++1PqTu+oONpU2xkqyMdMYsleGsRQ3kP/PSUnmTV2wGGON47+rk2vQH6jXHVAvcOSERRur291jg421vLyoC6sXGWtF/nW6QMRvafGiXr3ypt688Zk+ePtXBGA+1nLnKoGBNEYZi7yhkCxqOm1rWjSZVVMNIr624cn2fT3auKvNrYcajvaxbxRtGWHLiMjhaDSRwfNAg8G00jlqEklsRYzzDg/SVYIO1/TK5Xd0/fr7unH9I9149SNdu/qurl0hIHT9Pd28+rZuXn9LV6/c0JWLV7VGYGZtdU2rKxcI/NC/tax2Y1HtdIGbZkGBgEQofaO0mHcGGgR9AIELgVBmcR5yWbJZ2JPx1wqhxZOzqSZBkJWoe4lNvdK5oIXWopqNFrq9cKydqstdTJWCIpk+gnnePH0ghL4ZXVMniiHzNH8C14mWUBLUG7MGBQ/Lih/Y6VkasNn1MYI8mMNIWcPlLn5Z16h3T4PeAx4mW2pnIy0tJlpYDGoTyPMaF+WICO+YvTiUA0Aj/8phWFSjfVHtDgEgHhwl9ZIYaonfQmhJjMi9h2Oxi90NAafyWZhUJcbEZIkI+JULSxex7WgWpWAdL2E5zbNdPwG1f09oiqzDdiszy7YYpucQUuZjzPFmZKA0KGJKkERcPG8qSOx5JEiJBA8ils5S2lJ40PSjlTy4gG/etwBqztM7OS5M/wQcZ1d1N9SoOD+0fMqGPDNO2YE/tDm9iD3JaS+uVHJT4hLyu0xxDI9zVrygMQn9fkjAnLiz/HQ5K9znhzQH22KbfsJPHvhePeAbZjag3zQz8tQi8OY8qTHy0cXPYWXEG/IEQcsZh00e9SQcSsxTvk9qzPP/0rTnNI9n2TM93ojfSt6jJ3wRHZGs9R9hHqvYN8dY56oGv6zme/gD62DNWadYnxc4J01/Et9dKR1TftieSmagOoETAQ0Zk+sePmCX6Uo00F9KOKWnkwlnMXU3NgAAEABJREFUE6lNwyKn/wWJr2W5Cz00+0rmUA9nTBvnd5XIVhIBTqClqokziuh1yKXZiTPASWvDsrn1zLC8cbRDStWgcOJcgQkKLiFcrqysaGlhya0aDvucG4acEVKFrFReDuS/YumPdlSWQ2QKpjBWaJQKPhTA4RDC7cjIPsVTD8B+oIDv/LyY0M8HC8O2Pw3rN57WjB0zpqkaZs37mNuB+fiE4xavH2MgzKxgeAZuq0tYTrRjWAwAuSWwsjXc7Db/Vk+BYTlBnuFIymcg5kJz1QsH4ruKruzgDDhmrvQLIYttly6u6cP3P9CNa9fUyhra3Hii3qCnlDP8K5evaLGzbAMreB1tGzEKr0VAdb+/R+Bog7PfDmf7EbGIaGF8dhYMNWazGuUkxADQ0tKlaF9QQ94TqFD88y6iQfZbSCXMoE2Yb44HBKEywc9kgyr3nHPkRIkxJFfmEBirqqJhRkNFZ2BcLBmG7txy8f5L4WV06WSplptNAkCZmqnk4E+L+XNk9mhI0C/mc1kKHfc7ZUwojmUlG2sMP2MpKjLTgBn2e7vx/6A0dQCnQTuW9Ia7BIQGurC2rP5oT/fXv9ZXd/5IIOiJphzWGy22UlZwsB9oVOwT0OnzsMDrGRMMU+iJioKDf4EMGI0Kgiu58rzQhIfOBF6325PL5eULWlt7RYuLjJWLAICtZVZlSzcItvzio/+oT977tdYuvq7+fqphv0ngZEHNbI1N3taE6GOadBRYifFooI31B9rYesCcdnH+mA0yhu5rd2dX2zv7GoymGo+r3/hRSdBpvKBer6HuftBoiJ5kjbHe1K0bn+j9d/5O/tOu166+r9WVG1ppXdZC4wLlqpY6F9RudRTYPWVZqiCwVLDrvLHExmJgNhl+mJSUtI/LeMMUI2jmyfMX+/E3i5Bhe8bit9mF7WZL7ayjLLAQ3DS4EZ8IcCMThRV+yQhshNBSQCawhQKbRPXlheWhK2YfWfFBZp+a480ZBWLT8zJLWsYlJpo8EUwffj2Gx5nEufnB4H6BLAQ2F1JsDvJS3OusYQEI/Gib+T1Uv3ebh/Qd9tVD5r+Lf0cE4kot4OO2b15hSfTjRMPBRN3eRPv9hCDTohrNSwSJXlXWWsWpi+gIIMWOBp5oMmaDhxtAh90TMDoQxQ+sD41PJ3yPCH3dxLiHFTNORfSCZU+VwDz8UTWj10Rdn1XNOglTrIn6Y+MhFavRsdx/VCo1E2bKWNSdzDMSKi6NFDpByrS4YlnbQt0p8kzMEOtk1mNWcmAGTDO+B3gkj384tpjFPMKx+nzb8+nvYQrnH+LAz+fv+kPukcw/uzR3pao+VPX9XQlDnRWnmY2KH1/incyLVGfHj2+Kp1rMPotr+WMuT53cTw3f2gOnPHcduP/Wul9QQajfbn4RngiYfo+fhNmYx59zM3YsEvoZimoYjXr1DfccOvb+9hmjyGPXmhIIgyKmKblBcZhYp5Lvo0PGydSBbuZ2koTHMao2lFbEQX7Q5v5zwEUHMiYsZxzMw7JuAOYbkC+QUr77xUFU8QrkcU6UMfHdGstTssQ+8vcp39H+BvZXeacR1AmZ2qkOAkCaXSXflXzNuxeYnR88WeA9ISYYeIBGO464yxzRZ6bolMJdzoK6ey1b16syxYqKsj2HyNRuL2tpcUWddkv+Z0iGBeeNTGp2gkKj0N5wkx8kbykf72ErQaCQ499C/rMw/0IDhwaJE0a1txg9tXYyuIcpQB4HrHMmtGPDaZ3cWvkzUjGbqz/VzTYadUNFu5uXv+LaZqjIZF6HDdGfHLsUyIzIsOgEb3Bmyom05BxOC85Q0TeoYgspy4JCBMLwvH/q9izNOJOV6iwu6PVbt/TGm6/r4qU19Yc9Ajo76u3tq0UARNgxGgw4EzIYwSOfqaccmMtJIcxRv7+jnd0NdfvEKSa5/KHoPTrFyCn7Px6/i0QhaWl5eU2LS6sqS3EFpSGTg0AljAk67cEUOxu2mdL1kvWesu9NB/NAAtjmchHIIx+NgpYrIA4ReZKfTwd1xtJMn+fiu6iBsgzZFH4CGkys3cy00mlpqdHgfpRa6MwM5CzrseXxIjTbKxVX6NOMj/hTyWfep5gwwmQ6VhnGIo6AwkI5/7UXM3i5Hm7d1Z+++b2+ufelhgSCQsYCcNPsdDe0P9gmxjFUqx0I3nS0tNRWgyBGSXCn1+2rb/SHBD0KhnFK5H9rp7c/gjdRnrNk00TtRkvtZhu08GPKBhHBo0BgoAVdakgUYW3tlt5963P9/NP/oNWVmwRb2treyDUeNYlkd1j/jE000Nbehp4Q/Ol2t1VMhyrKXDlBmf5gqPiPPHdz9XtTAj5TDfpBw2FGmWnUb6HngpaXbujGax/rnbc/1ztvfKpbVz7Q2uINNRurTKCpgogi+x4/KYJ1U+mbwIibSXEJQtqQN1lIU+oBtEATNOiYoSsAEjvE3Qo2SNTjm8k0/BADHi2WpQnaCmGR/gScJi10NKQxazQOKificmbQUWPkoAMlQJj2KnerLazKyD6a2SwD7qxAPKX2/ITZCFlzhYK5GBgjPxSykEUjSgRLv3zwYBYj7UPu9y0COvfU2/+KNX1A8GeHh0ROQGfCvpCydIqaEv0S24v1n7J2E9ZcGudNhWxVzc6a2otr0Mto9t4h+EMvJkA/5lBm1AI2QMOBIrdO/JSWtJku6QsgSdAzHa5EabfVQBV8poP9hzSdnKI02ampGr9qjjQZqWI8M2fQ2QiMWk2PjqRZL9Y+bsxZlSIBTi4tZ1R0YN7ioViVCbVEs8tCM/J5hfsYz5N7me02LwJ31A+3JNofeB7oW0M/Xd+ZBxKlrE8FzV8plRqQP6Vv6wFujvisOEv5bcf6cfb3c+vHjhfxfHJwD4p78XRo7grQ5wVd/urSNN5TT0+r9k1sqSsuI6PKAu+oQ1S8F8nDMb1n1uF+85h19D0wIw+Kk3gHjS+NCHH/HVdX+ego1/bM42grNT/mTlkbWg/SSboPGk8gjo9p31c6DvMTuh2y3GFWs64Z+ULF0/3TOT2hou0HPkyn1Cr56puwomHaRxwcHABqUW1z+HQQiFMGZw2xQ2GSohpKn+Ai7aEiQpQJPEMawJ+b/jlzgJhZQK/DxJncIx4yvhMqxSajUh6oBbU4u7W1tLik1YtrNJScF0Z8r4/hNUBTPtfu7W9ob3+ds2KXT+qcnpwJgoRbyGDFyfPdz/xMesohNBTm1hXl3ypFvU9pmBxwjrTPKlXh3DgQnRHuO6n8HptdpynSlKemmYDnz/yyhtRkkxj+zSg18E1jwnkL/mJQc9El6IC63klpp60TlLUagLKBQqwZDfry/7ULr+rGzet67/039dqNawRzesQZ7mp7Z0dCtNNZVNZIiTEUmhC0i+dGAjP5uK/97g7n+F2CLIWmSYHWMWd9dmmWqJG1WEd2/jTT4sIFzvQX1WkuMBxKVV0FASwYSmA50DdFb0ncI+G8HMCUCNJ4POQsOqDDGJ1BPr9yzMceeuKXUme7/K7AGjohT6cp52IrYWbxXkthB4IALWxZzDItgGam2EZhV0QgFtNsFaHDMVA9JVnSTT4nma4RefEf5+LunRAsGZcDbBsoZeR+vqc/f/NvunPX/xeth2x9oqNJTp9cedGLvyF08FtDTdEnoe9EeT7WcDjSYDTScDSMdZ5F3HRTOTDU6w7h4fIxfZIWh/zluEBZ2sTJQs6HfDwVKOk4RG6huaZrV9/Xe+/+SjeufsSNe135sKVhL6jIU2Ve9OFQm1tPtLmzrm5vhxudccYj5dgxGubYU2g0mAoxNmAK3aCtpWmxrEa4qJXlm7r26vt6881P9dbrn+q1qx9odfE1ouIXFcpFNlkVVCAepWIyIfBSYislpsbNia0ucRApsGg1GtQz6g3QVPBv7hDcETWUosN6xnEDF0WuwgOgkwgcmyDDJx2wCN2mR1vyn5E5+DN7qlZjxg6oxFmBGwEEKz8CzEAMMyGccLCLGgfVAwJ9ad0aS/Y9NkTyxMy6GSKOmrOfcvaT+zQbDdaowRzF3vFcx/KNl2mkLO3De6Re7xvtdr9G5rE6nYFWl6WVxZQAIUMxn0KTeJuW5ZQ1LwkYTVjjlLEW1GyvEfy5pGZnSSE04QX0BHyLu+huXyr6PKMWWM+UeUxAoZACgmbiHhBjsLD0d78QZV2p5wRjLpk7Vz1GurV052P806oe7aQ263ke/3hfr0Pdx22BN1ZVsqQ0JFQCs6eQX2IJPK8TjoFS9WBUdVnX1H6pqgf5tKaspKb/QmWC8Yl+AIbofFdiu8+B82n/kUmnlb3eizUqTpXXvLOUVY8fYD6b43dq2YuMkXLvuN958J1O4vzKvS/O3cvzPXenH2CHbzUPdz4dCe8OQ5TiB1rngv76rqlfiKe9lGfTTSjnQfWUxH1HSxm/E56jFLlvn549xrzNpmXzzgXrPw8Ugz8e62SEc5mQIp3wXfy0rhPGQc7yRpDoeRQJ06hB85F2uQ1mcgxUkUtdnAjLn9hwDuaUb7GS4E39/WW69J5ExxTDDMinkv+ExR/E8RBo++mTgAbfH52QaSGk8bd/ausn8jdw/CJGq/j2rkDXWJefB8g4pTVzQu/4p2DmnoxK1Hml/2Spb8NNWYMAfObKOON5rIyzxKqWL1xU2mzIf/WSjwfyn4EtLbcYLI9nxr3ehvznYDlBBnF+CZwJslTIIYLjyjhzewYe/DkXIHD+ZMtqPNWbNY7DkVXjHvVXxXPvqqepkyD0lN4ziLmd4iBV9YCvQGjA58xEXhKQqFa7YO6c1QiKhIyyOZKyocqsR9mj3Fce9tUvtrWXb2hnuK6tHhgYm9obbKs72gVd/NrXaMz5lj1n242VCyu6eeOGPvj4PbUXGtrYWtef/vwHPXr8WMOCQB12e9YF9nitpgRpeoMd+d//6Y/3lTSn2DDh9MaZElnPx6e68WiqrNHR2sXLWl65qHZngXNOiidFjKIgoFSwgEyBKY/ZB/3BrnZ3N9Uf7MmBH3EmLMoRMQ7bUHIeCkrYCOOCMyj22ybNrpIywhmedOF702WUqwik4pCwYLAmAU4CAtWAzgZ9W4zRbqVqhxC3lmUMxA4TspNYcwvrhWys0h9VcY64golW3DQWgdZIHJRVTQpNQk8hlUZFX0OcOibaNsHRG5uP9Nvf/aMePbmv0aTH4TpRGeyUAc5N1Ggl3EzSlEdDng9jBK/fH2hA8GecTxSdNZ4qH+O0iEKDwUD9/pDDe6GEQEans8IiXVGj0WaBMIYFEctZsCgOJMFRs9EkQGD3LOny8hv69Gf/D33yyX/QxQuvq7s70c5OVxdWVlnYUjvbT+Tf/ukP97GjD91lzJEmk0TTSQO0VBYtxl7EERd4+azS95b8Z14///n/pJ998g96/61faO3CDexZUHc81pBoYYF0U4vYssjcmwQtGgppUMBxzayhZpYpC5ns/SIveOiM4hzzgQhWwM4pi8DYLBovHnI0MjuIjJTmqWMAABAASURBVAXMKCnQJ/SECLTzvKZPHqIOB7oMFQ36NpBpqNmooHh5+QuoGQJlgBcBm16MCBFmoA0qJrMO2iPnaMY8D/piaBQ/KnFYY4MyUeqT2KVkfxQa4xrqjBG8tZEpRgP8tEck95H6g8cEbJ6o3e5qsTPUQmdMJHTCjVAqY4fhCBXjQvmgxK8TMI2BvBCW1Fm4TMDosrJshTFaynkBOYbGUHF8DHF3igDLvsso6xlM4JfIFfAM07Cosdnpl1ExKE5MyDMqK0xrTUOeJWECKUq6nEdkxqzW6dKMusRkV4+vBc241i2ACrkTYp6RSfZ81dfjeSkScxGI5YGUmSCqmEBUMzQRWTFz7SiiDis+I6L8URXnr3ms8/d6Zg+rPC+eqfAH1njeuT1L/mVNzXvBeBn6XpaeZ9niMZJUOhf0PV0phpGUsnJnAFLxzj9r+T3N4tzDJHHOdDtriehfTTrrnGu5v5qJn2Ei31Jkykt1ynve5YuoSuob64TOgTvPEOUJzc9h+UV8NlQmeKRDROVVQzV8TceGOjub/oMvhFrHWco4ROkvvEjh4kpNPSTcBL8kUvxuqcoAfRxVu+qr7l+XNb8uza9pymRuDM0uPomg7CvRCjmXEtPWYZiOSBUFgwvoyBO2Kl5JzI9l1SDHmKdU0evhDB8wxSEylrU4ezT6r667NM9lhHsKe0ogTC39+acGVAs7fOjMZD7ZLJWUxQymK2BI7KmYB84zB+NaAPnANzgFybIUszRrlg+oB/Ss7eUVk5k5XgPOT3EgzkmtNj/kX+FswRmB8+ow7/F9P6KeKmtNOexzXuxtaQ/4lx/ySY+9mMtBIP+wGjdhYonbrbD6Jobx3STWtlLMeB6OSlU4hzebIeyTk9cdUQcGKaK0WZGY9TB/Rkqc7wJ7AII5O3kMzmyc90tiAUUYqEh7YFdF2IGzraE2NSifaD9/SNDnrh7v3Na99a9098mXuvv4Sz14clsPNu/o8fY9Pdld1+bulnb39+KQHntMgK2ZZbp85bI++fQTrV1ZVZdz+z/+9p/1BUGgTc7ytkIN54WShjgj5trprsv/JnF/3FVjgR3bmGJPjl0TYg5TAjgVms0FvXr9BgGgNbU6nPezZowRjEYj5EbK0JfSvZ93CTw90sNHt7W180he+yQUPJNy3FXQx7QtVqQnBKPsIU8kcp0ZMFxM2ShlpEt0VJJlXM+S+66MLWw8SiEp7iHuQ9itIMXfwssk4kCxDQNQQCPSzr2GsaR+ZAeyfrCqNN9gGvhOiI0h5lH3jPTvPQxxbF/9/haOGTJmrnv3vtKde3+OUTElEzVbmdI04RA+1pCD+3gyRMmUAETGob2lRhY0xTHj4VCjQQ8MNCHoM51ZnOe5HPzx37/5T3jGw4SJd7S8cEmvXrnFAX5ZDIyHxxIBg7gXoey3YhwYq60sXMCONW7i63rt1bf1/ruf6vWb71G/pF43V29/qP6g0ChPCCwkjDdVd3+ibm9K3ZHgBpujpWR6QStL13X96nt67+1f6MP3f6kP3vul3rn5M127/JaWFl9Rli6yMi0ptBi7CRpYk1FmBCRa0IEHASbbwFhLlYUG7bYVlA3qzYhAXD2oRb9MgYWy4w8A4bkGskNYIfopovtKxhmnZKr0WxbKNQ9fTlhhBN0jIqV+ADpbD4ipflhX7Ohys2JbVYOcNUI5YaKLo8CGIwzGj5uaskSPNQR2scWKckwQsCAwUzJ/rEZhIChVFF0CORus2SONR4+Z37ZWFgv8X6hNpDlLx8xyAko0sisKIT8hYAT6pYbDFH3L6rRfUbvjP/1aYE0y9jKqogFYGADpaNXMgN6U/rZnAo0ENgkE5AO7U/HV2KD2rBRoPA5YZ03uallKrz+GuHYArIL2/E0ZVGOiQyxPypBjHaLT5poT5nTQCxFxJbMBK36INa+ZuCxSalI9xKj4Xp5GpVRoPzGhKKHhrED03Mm6605JHI+sZhwr6xaX8zgm9lKqbB02Hqrsnh8w7Aes/OGkFFMMip/STx74th7w8+E4nlX/tuP9EPo/a34ntf0QbP7R2eBn+rc1+jkP3+pNX+UnDuX+NRAIvLHPCsSfSkf7Cm1zIh6HagL3PNB5rvjSpIN9a0AeSbYhgswfJhFSfO/Dcol5GE5l1lbV9dSVwKkBeUJCB1zLUMRklVFfrFXZfHvk2G4jVs6XRV0e5CzAEH9/TfgG83AGH7zx+wzW4cCxoaom9FG8zKyhyE348M+gmozdbEhNpg/5lHQBhy93n8rkUnxHwoImRwc5WuCiPi4nxw/zDuFTSfVpVOdVGx0q4iXl9oxhdan8VxrFuFSWdRQanAuwuNlscr5YUKfd4izR197+jhzgWeik6iymnB27nBe3IhwIGBIEKj1z+ybVweVzbDx3Mdfqbn1eLkZ/GgcK5wkf6mZ1+9teip/zZKR4zJo1P6dwTww/QcrWzrOt13954h44hEQ/kuc+LPfUzTe1uXdfjzb+TJDnD/r6wb/od1/+F/3zH/53/fO/gn/7L/rdH/6zfv+Fy/9Tv/viv9P2P/TP//Z/6R9//3/pn/6F+r/8o/7ld/+kf/zn/6Hf/+tv9aevvtAXt/+ohxsPVKalbr71ut55723WKtHjjUf6+s6XrM+28slIIZNYOlZiSLDmifZ7O8qnQ4JCzISzbplRhinBm772u32tLK/q5o3X9cYb73A2bHPuL1jbPE45JfLTaGYaEcfY3n2iTca//+A2431B3ONrbW9xHi3RzWb2ObUsRyqKkSagWkER6zDKWJasbI04APWqrPNJdY+6GqJTocoYDKIW76YUopFlamYAOkViPnl9jqstkZtYX9QQDpphx/uxLms91mleXa9LeCMMHHJw7mlEVM2/YnWHANDjR/c1meRsBgEGwIoiHxNMGaos2JohiQY3CGqk0N6Z4/EIxw4jpnmhpBSYcsCHT9QVTSoJ6IxHTDRb1dryq7r6yi21s7bivieIhIDEdPybMSWzdMBIZYtJLYIVZemyVpevErT5VO+++4GuXL6uvb2Rtndy7e2LYENbw7ytwbCpXp/Az7BFMGpJIvDTbLxC0Ok6Y76nt9/8TJ/+/N/rk0/+nd4jmHR97U2tdK4wRgdbMiJj2Jh2lDVazL/J5mMytAZltDsgUbIx4JFC5NPCgmSBfqHJnBa10FrhwYoO6hkBIs8pC3jhOGQeWuAzGLMPdidga03w9aydfSv2CMJSzrj9fMJcC1pJrE/gwA6FNVHEpOL+qKjIn5FHClQdqQsLLGxz6oZ5uuI9zSndD7gMIZN9l2OXf52vKAbKslLN1gSMWKct9XoPCNzdVZE/Vivr6sqFTKuLiZoN77shw4yB/ZLii5RgkYgSl0Aa5JkULqjZuYzeVeTa0Se5f00PG1gKuxI+qZwBZoCsGiLlGnomsxIeyRVGdQHMqGqmYMzS0dqM+VRhXzzFnGfM1NhEs9nyLpiBi+f2ttAcai1eQdOlrN6ohQIbwvUERmDaGRLhAOLBFIDgqLqsBmoKx7DGSbD+lOdGBYV01oEGZL/rlDBAgj0BZ/GcdtwuQly2oAZVpJwfRd1+WnlU+my1Moo5Pxvi2GRsSZ0ZcYwXzxjuxTuf0tNrcUrTmdnP0/G89ucMdObmKZLnBV1+9OlsO9b3fIUf/YRnEzjvWv+Q5WdT+s6K7+se/M4m8B0rTniI1zhpKPvPOKntrDz3/y4wP358n85eFIlmhM5+JS/Qp3qqzD+FJKtJKJ5GyvvyEAnfM0/LSO5PfmJKAmyD4mgyM8Tvn6P847VwnPFUPWBXzUxq4iWVU74O/Sx6rjrMDHybJTNnBErbAls+hzTYs+1GQ23KZipaK4jLq8HnISPNVodOfG4d1E1M+Lbnw3wmQCcSYuSnJx/251xzuuCZWmxhBdsbu1At+aG4AxpGlnIOYWYFwSC3Owi0traiwPFhNOprr7fDpCda6rTUaIpD/ZhzRg8+gY/enoajngrOtfKE8ZFLf5XXsM7n48C6Z4tyCLZkhThYlPdYkTieVYLHubHuJpvsJXIZmWSRjz8gZymNS8iRvhJjAe0bf1Dn5UC90Y529h/pyfZtPdz8Ug82/qSHG3/Q452v9GTna212v9FO/652hw+1P36i3mSLclt7o01tDza0tb+ujW3jiZ5sbejOvTu6/c1tfXPntv5EAOjLO3/SvQd38H2itStrai+2tMuafHP3mxgI6ve7rA9Wt6QxgZndvQ35t38KAjPTbCJjEgrO5wXxi7GKSalXXr2qGzfe0KtXrqsRmiqKMUGgMef2UtwOSnnI9fp72lh/RADokTYIAj1+fF8P1+9pc+uxBow/RWOKL4RXJmXO2LNzNl4r4WFRpMhimpJPcTbJXSrAcyojU4fb3p3heYVDCNgY1MyCfC9maahWxzI6dmGP/y98xnzLgaj3/nwDtOdLcZBQcUCbCM32WK1OqcWlRMPhlu7c/VL3791Wv7ev5aUlnDaF7qu/N1BOAChhGs2sSWCjCRU0Ho40AhPa7AAiScRwxkxiSrtEFIkAzJibqKDe0HTS1GTU0qXlW7p26R1dvXAV2YZKIj1ZI6icsJj5SPiYh1QLxyxqOAoaDgI6MmmSKWu01W4uaaG9ojZBlgZBoa2tie7eG2pvb5Eb+IKGw4tqpDeJBr6va69+rp99+L/o13/3/9Y//P3/V7/87H/Rh+/+Rtcuv6PV9hVCOossd1D952oeW2WKLWIuZYRjK8VE2AAv/oPCWbRb5MwSJjl9pAYEKOjPNMRTM2PmTRaaNa6kS0RI7AE2Z4nLYJBC2lTJA6sIqEM4gCY+yRoT+mEHhhV0MuUbNAZUkMnQ1UQi+DePJg2CV/iTsmRm/l/hRRuxI2BfBlBPDzYaBGbJoHsUcxnr8igTciaNdMkcgsGOqkqYJG9uS9qeQIDH/TEgziknUlCGFnpZV+XwdvDxY9bynnq9LwnSfa1J/kCL7YHWVrA29FnzgZpxNTzuBGqs/qgAE/WLRLt9qZ831Vy4os7SdS0sXkX/EnZ2sKaljAhvxgQCfuI+R58iol1IlUgZBYyStTKKWAacXjVCRZ+gBinUR7bnAHEsWSYKHePPV+0f42AA7DikoUoDiVhC004tPpghzSDYUmkMDGb7qpql3OySzjDdZpsCmWlYMQU2sP1hpKxjBjcFCXA9DeLDh0xc7JV6XK/7FHlF0Mb6uz6FLGeYUE5n7dZ/GhA7c7Ilp+lJS6xhfROMnIflYR0b42g1oXqIlDkfhWbzQCySZZpyTxr4OYVrUDydMOpp5ukcJpgwVg2d5aIPiR2gswFhtsHBXo6dzjLOOWSm7KtziB8RTfBlcoTzF6x4E58Xf0FzX+rQfDTpTGBU+4iCrUX+V5A8nx87vqdlSOyn2Vjz9Iz1N1skfsj+iGdfPYO5o+deYdTijKq2SL7UzHoNK/W3hGG6Qsl7uaLm88D70q52vxquB75JDNFuPUbs50nEj4JYO5Ilrrnd5VPAB+UdAAAQAElEQVQIcXzLGEea44AVZxqkA7zge3D+++WpsaphjuTTUkc+ceo+mFLZbPtij6CaF6tkljXPIin1BpUWaIMmaMCrU0lvhopjuaz4fAeZ8HPATMBn2FGD3I4vUBcpZ/O06y8DDH1gm+mok3dYGbmYBNO2Bf+7REYUkJqNJmfCC5wbW3xfT7S7v8OZbqx2s6kFgkAJH8Zjfli9v78t/4ZQt9dVTr2Mc0Kp9ceCjAFI5pwBtow+0Y6U3KCYpXIW/Kmqx9voy0DxrOUyjlZJnpTHUWJ2UutR3ZYoHTAbe1HTg2/FsiwIqPS1T0xgY/ee1gn2PN76sx5t/Ukbe7eVh01poadsaaDO2kRLV1JduNbRxWsLFV5d0PLltjqrLbUuNNRZbhJnaKo/7Gtjc0P3H97Xn7/6s377u9/qv/zX/6z76w8kzo/LF5fwd64HT+7rNrGIjZ11PF9gZkEQpq+9wa7G01yTMNGY/yYEf0roEUEa/2rg0uKybt16U9euvabFzmI8N42Jbtl3U/t4MuZTp9DW1iNiHV9pc+exHAwa5j3t729pe/sJbY81yjloctAImfcSfYpR9A2GsG/ME2dTYVsZwbKcviqzxsCNl6DACJRGg2dWI8vUajXUnJ3lzaeZO7DK3U884zTjmOvlNbxqrh+BG2rMCTCdKGb9/9v//3+r6Is4fGmpQSBioI2Nh7rzzZfqdvc0LnKiZiMeKqWSqZQTlCmLKeYGdVodpWmmEsf6b+rywUhjDuklUdakVJRJyU1PxoUKgkMT2sd5oeB/nbt1geDLDV1a9W/cZHiTVI6FEsVfR4RVEAgKmJiFhuwAhsKGks0BkyBQu7GgVtZSGlrStEm5onbrqi5depfF/xmb4Bd6992/1/sf/Ht99NG/1wfv/4Pef+vXevPmz4kMEvhZuaqF1kVl6aICIYcqUJIqxABJg0ECNAXzqVa8or2WQkbMD8NgkixDITTRK1JmWdZ2l954cXuYS3NAcg7UaA2gesBavc/gqGOIkgKEMe0T4BJfpQTZMBP3IINOpOLY7mhQ95zwOH1ii4XgxuJollIF3mMhrWx0XtIzltiPREwBDV4Pef6Rg0Q9F+qB24GCnlKcO/LRkdmIENCOhvkjoutfETS8y557pFa2q5XFsZYWJ0j2EOVGi7dWSf9Cw/GYgNFE3cE0/uZPL2+gZ0ktgj9tgj9Zc43hFkFLGXdrM8sITtpKoa9UoAUWPmI2mEqKtuFRRgkRJf6KQNaJ+5S+InyGjmDOIdz/oDZri0XMhG5LHAUjs4XI2RDlMdCAOtroWYBI1d1pmc4wx4IzS+iK/V3CinZn2OwHie0Blb4JrfDJaXZ8TgkvxZCmykAKP2U9QwQVkv0h6pCyM5IAxQap7bDGAlbJoFPgUsgnZWANFZEgHIFcTNQFpqfAbUb8ZkMmodNx2IwUfgQy3q5GHAc/RHn41lOjapNcChtrJJLct4bbDbikOII89wrUmb8MfKYa6PBwwgcHqDrQEqBOAf1TvsCMJBXP2XS2lKwY86j2iQ6uJNqtOXueTyf0CWmqkKZKDFECzV0Mxbj1mHMN5yAnqv6bUhpxiBQFIGlIhudZgTr8KKPv7kpQfS5gU1yHs5bW75vgPKBPeAHQ5TAdG29K/Sgmmvpjjo9hliPe63wfsQ8F0kPQL/Jdwg3PQ9qI+yik1oE5AX3seb8LDlCxyauECFqRo3pemi4/pWd6gIXzAhsmnyl7tDFxNSU7DxCPibESYLouTT8FDhXmza+7689DLf8suYRd5TnEkj2YGBLP0KehY1fVTyfKntamZ1zu84zmp5vqCc6XM6mgw/8ia17GdGR+N1mcB36UgR2KeLGxErrNg+qJKb5r/QKqX9QzKfflpRS/ITztwMvCMD/2mck9VVTCmqKv+m4qoeel4pv6gJEgd1B5ipgpsz/mUOkVd11J70M81f05jKgSDUfFjtp3tO30mnXNt/p5nETzU4U0xJW07+IJIwhvgoMy8L2s6lt3psRWVDObMVyY6RKY9KG7xAt+85v2IyHy4SESUyA3KGJy+1xz5L20jPdd1G+F7KnM38DNlobFmK0U1G4sq5ku4IsF5rqkpdaaOp0LnE2DhpxPCwIeS8sdziGpFPzLDlvqDR+r21tXPtpTOe6h2WeTUv7TICriUxdUnvLYEWQMH8eMy0v9SBkrnN8IXugAeM+OAlEnyhkFSb4JsRiD4MwldHoMcyp5OlIJtSztVOk/I1wBVY2xoI8kvtFCCw5qCnrl+Kw76sl/arW9u6n9/h6Bmx5LN1HWTtVeaqnZTBWyBAQlmSLi8NA4SKJNrIGyVEpTjYgn7BFMs93FZKper69+f6jd7T3dv/dAt7+6Q/mQ832urJXyvSrdeXRX6wRqhhpy5ss1IkYwwrZpkihJEvnfhfVZApNVEF9YWlrRTf/mz9Ub8i+I7O8NWAepkWWsdYvzZK797o78W0SbWw+0uf1Ag8EOtufqLKQ8K4oYDFpfX9eg3xeRIjUaLaaTKiqSrxI5vrHwRj02m8ANcyih7WfkID1n4ZygRsw1uxJKbk81OVO08VU7kygYT8jRSHI7xayOHa5EhJij3mZGus68J2r6eDmvwW1hdXUxRj573V09Iir34ME9FZORpnxVDgc4gemGBF8UE5XTqRKMbeGUlMfIGF4+HHODjONiIKDAf400ozVoykKPR26baJJPNOgNaA26dHFN14nQLS9dIKhT8KAv4Rcs/r6aOGFhMSO4NGJdx8oaUpPoWMDaIYGmfASfyELb/65OaNIv0YT66upVvfnGJ3rvvV/K/6Dzr371/9Lf/7v/pH/3m/+kzz/7n/XBu79gzPe1svIqDl9mQh3QBAw4YZDZ4oSQKcz+E2WEPWpPu2RmmCKMOygi2zWMjGL0q2Yk5QTFhga+GnJiLtwRuWpeUrMTuIlSc5HFV+hx33oYqgcbIiAVHz4+sXJKLg14HtNyNdw/IsVMdlCJMqNuf6qcVJxaT4nOikM+Y8YgFrQ3s0ELKWAbQL7kYWYwIrxSoeHmkptuQOsANw5VFDvqDR5oa/vP8La1slTo2tUFLbQKadyl64j1yFVyo5fcYAUHmSFOK4iIDfNEO3u5QraixZVrai6uKTSW6NNBvkXJOnohsJEKg3tSxhjagPaJh5pFKgTsOArhK5hxBRGtVEXiu8tsi7WzLVwcYHpAfVuCEVi0JKrBD6nEbRwPh/6I97hG4nZEq/m7IgUakoqUS6r4RgewrBHQ79I214jd6OC61bpu+qAzbSfRXkbzo6w71aiV1PVZeZRd8sSqGsy3rinj1KhaDnO3e6xDTkXFviZrYlbOpumWCrzcUF/Rx/LT+PNi1ud5Ttnv8/zj9PPaj8vX9Uo3NZad/KlU2eg8nOSGp+RPZlTOce72eVs9vnkOaM3fTImZ54Dlv0vYlMoLin54Lp26xzlxyho8T4ttidvjWP/oWwfnwXQGHoaoYyVIvh+pkNIY8E2gDgGPZ11yGtjXyRxSSSmeSXggRCjE50ECvwYsasdSEN8M5wfd9P1cdup3CSnBeS8CHC5eiCfCa1+jkkPsHKles7OW1RgT1nzCKIdICPScCKTOm+bX3PSpoCGwD0lsuRSI91Q4EQmt86j6nSx7Wtt8/+M0I1ePtfp+c6n6ChAVat1pCPhwHlISToGE7CF07KrX/6QyiqKX6UcTXZ4kN8+LfU7IEngnIU7cL7CnQAf74UTARH4KSoBknKNNTXhgeZyoFzqWluF7UGA6w4RDYI3SNPwC+Ltxgrzf6fHbGKWmp3wnT9HnuZaUJTIFB36XU34E6LY4Fm0cRnQE5oFKX8ljeAZ0+y7gyxWeIjyXGglE4KY5hLwEB6ie00d5qKRHCXQMKT5KORw21MwAH9cpH3AJkDs5C0HeYzLN2FPANOV/rwYychNkEir+4vWJo0XfBU6cbUbjCzq6gNVhttV8PFNNSr4TS3EiU8Y7hq9s+Uwvxi6p2L8T9JgWJepjMnkcskAam01VxLfOZxbP9EZ1DBywj+kyJBVGC+qQLzOPFcpVLTSvaal5VZ1sTTnHk+5+XxkH3TZO6SxO1W5zFtGuev172tm/xw+g1/FLFQSKjmJPlXAKnFwwKEcUlSmeZbiZRbTS4ATPtvjshgSuw6cpvQykSvagdVofVacZ6Oj+WByLmJkXZH3OoGit8tjsjEbbQINrEbE+0+qxIpOsPrN57DL+kkFZBVuKIT9w72p7hzMbwRDPM8GnKZGiJDTZFuwgFr9k75ScnWNZJgR6yhhQ6/Vzdbsj7Q8G6nFu397raXOmazjMNewz4hgd40zjoTTqF8QQSrXabdCS35fb+9ta313XTndD3VFfQ+7ZMTZPsUPcA2K8pGDuRcoeDVpbvqxbN97S2oWrShtteRyVgXVtKM2CxkVf3f4Gc7qr7b0H6vUfaTzZVkhHai8EJSo0YpzdvV3l2MjSKg2ZQqAN+J61H2uIq1QgZ5vBZEvw6IA48jRw3TIpQi4NWRU9S2yTWs0g/xZeOxWeRAyNHg4BKOFhFyFW69wcxU2HLiq8hskPE9NWxCELKsWyQHmYPD0cP9Ljh4+1s7VFJG3EpKdqNBI1+Qn1cNDDUfsqJj6YF5ryEJgQHMrHIw0HQ/qah8IkkKURCSY7yjcaFOrtD1WOplgZWOhci62mbl69zMF/hYVqKstGajbHOGKEXBfH+CYbqklQIKSDKoDAwx3PyjeQ4lV6qTTKe/JvKrXQ+fbbb+nvfv0bffbzXxPs+USvv/a2Xlm7qqXOipppSwqNquckE7sBBMYSsM0B59r+qvSCmxLciEAb8FIeABa9aWYjs/LFCfBDsbnYUNZhbCKmRTYhljlRvxypOxmry7z6YMiy5GJO6LR+inrkaHOVlfAAAo5jMJxdEptgiftAOR2NguG4J9DIHJEo0V9vBtOwSO5FERM0D3rual4YkVFlsCvCeeoMnbHAFqbOeFUNT/huia3uZIyktMf6DuB2eShsEPV9rNFgnb49tZo5gcdSzeaUtS/hAfSFNEFlyr6S8nzKHpP6Ax4QTGwIWu1VAkCvKP7Dz2EB3XSiN52gnb88WPP5tQWsqSAow3qM8+vCr3SyNyuNL6oFJTFZkzGJNaWUBvvDjEAZ8KKRxFLcyYdIEDqOWpYmEvrYmHWwJZZwPeKU0vXDfXg4N7cbUcZywHXLus8Bn+mbjm21DGXkuc2gXn2sSfWH37y8ZacpbchFmrJud134AFZMrh9HbCBzH4pZQuGMOmvBI5RnT0mwCk24zf0wn6LKxd6pKZgvlKbMZcqbIcL0DEeUMQiPNp6tcKETVvw8EFeItjqnMktxbI/H+6IEtoFHnh8xzHkm9DdW4N4XnnFIT+nqBpCgPIkigQ+ZAAVIEIfJ+6zGIfeZlFUYYo1n6VT5xAKKkjOKyk/p23mAIJxqzGlKoGtAfufJY513EPcx6n5sU0XA8J46DtgvkLyhT+/mMY608rg9Uj9D5SkdAPOE9AAAEABJREFUZ+hTiVSDHe9/vF7Jni/3e+mZPfxQj3ehR6vxzB5PNbrXU0wz/K0Hkmp65jwT3gM1+KzQAWa9Eg9kzOqHBQMwTnkMU+oHQJlpChLy5FNwqGNGod/fAyVthmVcWveBQcgc2DnrFgv4Lmufu5/7GxXt1kqLDnwunsOnoZy1lXKvBJsqaMZ3mULXQCs2BHRnrGsagqLPBJ/3NexIuWa6NC9CB+/ahD4pUqnH4szRoGxwTlhoKR4+M9r8LQebVHK+EmcB7MPXweA2s4wRLGtlDbQRDSoNmP5e87CQdEaI7iiDjhwYkJrR2EPSyTjoSJ/n0YjMUny2YFdIPcbEI3G2SBmDSU6aBAkW4V1QJs4Pjata6dzS6uJ1TYYN7W535UNHuymtLkuXLge12l3t9b/Rxs6ftLX7Dc17TIfDCP7zkA6KDPnBdzxrMZHgM2aKZ6Erq4MYXCH+V8p/XRERvTuGO5YIPjAweku+B+2fCgUDGCUODejTCTA/eExPHLlqzKp/lJfHRxHFjEulTozHqObnMeTTwyrO24FzG9/w/obu57k2trY1GFrzghrZBWzsKO+n6u5Ivb1Ew26TYEkDtAi4ZNrbKfXkcV/37m7pzp3HuvPNY929+0j3HzyMuHPvgba29iXWoxVWdGn5ut668ZE+fu9zffzhZ3rzjbe0sLygSSjUXM60M9jR72//UQ92n6ibj/mmz/iGbPADraYaWlAYZbiwoYvNS7p26TVdu/y6GpwLw6SDvctKCViNCRLvbm9i355Gw0092fxS/kWEibaJL2yjb1eTYl/5eMCen6qRtjmXLrB32ur38Acb279FVPs04O8QGlLIFNhNRkKZSkrxtcsslKyI0NHgrNtRmjXxNvJZS+7nZ1bJPsqyiZY7TS21gogDKcPV7q/ZNaE0KOjvPGVM4OCPqxFVp8l8x8gnm+NFPfQrmQ8tMYXhaKRBb0jwZ1P97j4LPOHBI2VJUEbULCc8Nxz2ccxY3izSFGdNCLwUGo8LAkKw6RGY7pSIHM8KcebQeIRMjsyoUFFMZeub3ByXVld048YVXbrYrgIAIaeNcYs95PaUD7aU57sKgcUgXFJM2CzIBI3glfINVKIsL3MNCN0WxUitVqa1tUu6cfWWrl27rstrV7S6sor+JWWNlpgNYwTmEGIptk4AwmbhztIOMaBdjwiBWtD8BYumyRGUHHIiiMq4LFzSrQBWWTYmKhsMmyoGaYpQKsf+4Qx41rMkeFPCORwtOKw+q7K8UCjEIgaPOYyY3FZY9zxoMd+AjMl0tAc1pg+Z1Ehx8OPlbKSSTWN5N1sulmbYfzN9fpFG8BgJqR9dDuT1lKVd9tQWe+yx9vcfsLY76rQnWuxIzdYULSMFfJYRfc+4ewLrYhS5lI+SiD4PoEGeoKctB4CWFnmAt1eVZSixDcK/4PSExd6YxulCL70F1xzRebx+pPE7qgQvmMHg9rb3gL1V8uKaLa8qF7KvkUuwI0HWZWBvBw7v/oWz08B2jn9GlSBX6XUues6ALgdxPBarwNNDPMQl23Ec3vI1z3S0F3tMV9Zxh6HP95bvoxoTjDDGlIZlC+YySbHhKXA/Yl2ZTjSZwXTJHpxGYBt9GJZkTXPgweZAxpT+aCa5DbEXSNbhIJBVmT6qgkkeZbxQzds93pMQJBm45YiuhMWfh17ksr+Muq/dArwlSgLLxoTBp7zwpviwFvuxl4E5PwUm5dU7Cbia1hdPcay57r5HD5FyKDAkv6ciDmQn3HeGKA/hZt9jNVw/FZ7QqY0/zobk+zA7ffFBbN88lJ6szDIvPsrZe3qc4zhLb/c5svc9jZNwFmVnleFlwyPn+OMu1iO/bj9LedYxT5Qrnx7zQI7BD+gfJ+G1ncfzZpHwYDIO5OafK5E+6hN/D8j8ecw6J+ZBJwiYdhX1catFWqLlUJ/lzPdPThOJNgAjiSskTjHUZYRIJ9AxoYJPi+o7B0YAdVuIWmAcjGr6NJToNer2EqLkmewSEjumwJT8YRBRPa/N9rt8wuY1prxcjZISVuxiLfWzvKZjA5mDOEJJAlLq2Rw8H9ddWoZXN61Vbl4ECgPv8vhNSKtTiX3+dir4jnJpmG/EPhB1qQM/wTxCu/6SgZ21xlCPxRmm5Cfy5Zjz4Jhzw8TBoAUO3avqtFfUyNra2+9yPulzrsDaMFa7U2pt1Qf4MYGDDT149Cd199f5juJMqoECMt5vJZujwK8F39T2ibwXeFkHg2c2Ba14FpeWkaqtw6mu4z9aYVat5pptmDYU52FvVlT8gPY49IqpaorkeTN3NfKSWbCZQiNTu8VZq9nWlI/tjY1d3fnqoW5/9VjrD/e0t12o35uquzvR1uZAj+/v697tLX3z50cRd79Z18P7m7R1kcn5If6EoEonnsuvX7upd978QJ9+8iv93ef/k/7+V/9Rf/93/0GfffQrffDGJ3r9xtt6/dbrunLlCt8zQf18pN39fT1e39DuXl9Jhk0TgkDjlMBdqjF2hDzTqxeu6ZXVa1paXJPU0oQj6ITYjcuCGMSYYFaR9zXK/2/2/vtLsuS68wS/z55wFSojIyNlaWgUCooCZJPsbnK79+yePXN2f9g/dfvsGe5MT0/vcjhDdjclCKAAlMysFJGhXD9hbz/Xnj8PD5UZkagCimx42ffZtWvXrl2Tz+y6Z9Qxtu9xrzygexlHN1Ndz/EN5CqpS/gwet01ZUmftcpc4fIeu0SJg0azGOt2KKIFYbHNA0fa+tEQSaQaRJapVI7xiniK2Fs/I5gyOdaylHnosFohF7Yu+jjbDG0yGC4SgHfuzmM8eVYqBKEpGkM1wY2OhxoeH2l4NKRz5jTaK2JTcRSKI6Yl3rOSzqt82RjnIpnxFYvMNqKIBjiXMViJEFGRVywWMPc4gWpkHR1bSVWkrcG6Hty/i5fvTuMAcGM6dqhyvs8kYVCKQ43GjzU6fox1I8oMKT+UE86EFI8AC85GtsT5MzPHVD5SVU1xJCSKHRZ7CXNVUp0hn3sGugIW+2CfR5vsRmnxCihKYxsdYoACrG2ygTPYsFjpE1AAO60kupkYthFA4QIp6L1COU6r0XymUTHFyQMvJtfUJDxiYPVjK8JBlYNn3ASexSK/0U42jCUNv8mDCW185jv10v5FGsMIlkO0CO38QRv9as8Gi+xlZKUMxmCeWoRWFxD4PAjwMdQI5gstQ2cBzzAnnoFjxmJP0+lDFt2nqv0+Dpy5Njdj9Xti7AuVjKG4GDomW0Jfh4WGd7gMzh/mDgtwOqlVlh1tsMC7g10lnS25eF0Scw6rPNTFwXIA4eL8L57rqMJ6jigMs8WrODGtkVzNi0hYWQPkrxioyeYoVtg8pdvQ1/DCpsbcZAnJfmXHKmA9Mc+RN16kin2hokjFyoBmvKMFYmJzEjmPLjRaaBw+pCnvrb4FauIansWrfCStGAchBYQED5uvYalCUzmOI0e+b0B3WT2WH4BMbYjR0cLSwFOvtdnqbnVaGStvZSqToYzZYahprwF2E0wAWF5gQJvzZpmmbOAvHtZnBrP5FBb5IaJwRd/VIKTtQZusXItQ1vivDE9ftYWp0PqhTRJHjKY+509Ti6jJFFuKeCXyNk++hE4guh5DrxOsxAVgD2fx6EL86gOKXim8J6jnJD6x2zGm0QIi1qkPE5e5rYDVDOOvpi+gF2N4Qc45lokaQgaErbFAfwkfURzLIOIvBJ9jmyPTdZGdxv/vHcyzsOm08bI/WkYbLzO+UOL0nLe6z1Z3wjste1buN5u+YIeTa19QF8Q2R68EykZ2Dib2q4DnDfAqUK+C/bMGETyD5DiXGMSdxVKOo0wL0rxrOG4gRb6aT0SExJIXQRliYpM12mQ4DqFLjV6vQFu+8WPvcAY5vq03CFrYofBBNMQ2pqfgYIOWR2rl3axAW17Db97blq5tr+aM4ImNrqENnrbVTPgWfkFb+fP7e2NVZBHADEU86GZaLbm4KbV8Ugdiy+TFxBXeGecKUmmo8VzGKcZFdVv7rgTMOl/e6pU84yZgseO67VyXu2Ofu8iGsqTP3XPGPdTuLhJTTN1eos0bXe4s4v4x1P7+xzocPtRsvkf6iB7PlTAhFtrRj4XUb41xtNPFlmOIqdyR3+S09rWxcRFooguflL+Ab+UNlmWxweizwKqzrFNpR2MNviyx0Zvl6mUDDbobsj/T4mfS4cFIe48PdfBspKP9GY6dQseHc9JjPfvsSE8f7uvJpwd6/hhfwv5U+axi7XRwJK1pY3BD9+6+rq++8029+/Xv6rvv/Y5++P0/1I9++Ef63R/8ob7/7u/ra69/Sw/uvqn7u6/pzde/ihPoLWVpV+bAmU1LHEAHOjgcKYq6dFVH1TwW12pVM6dMfd299UDba7vqMKZijAvu/nMcOsW8VIVjosZnkJdjzWbHmuVDFdWIts4U4bQTN+eyKpQX2OxSnEibSpMu/WB+hUQpzp+YxRLRazaa4otiMmVwiuHGkA5dos3GbkeiiesmUhQ7MgHrS6znFLLDI0uFA0jsJ2JWEgsxcFFw1HRRro2xVfMynNXpxqNjOmUK3+OImWuCt62Yz3HizLi0D9XJEvV7mWpuPAnGdjodOgczoogykaxx9jd48nmtHOdPQWyYMwHyHHNqJj4+gSxK9c4bb+krr93T7e2+EjdiIJ7idf1UR0cfaTh8hDNgHx378J/A/5j4KXWM5JI5zWZhMhNLBlIMmCNHdGINsFwFkzdnsIkY2DTAMXCGxGXU15OzNE4GpwR9hmwR0x74UiwDeyuTDBLzeS5CjOyCZOmfCHjmWyPYPBsZHM6mSs65BrBdCyqgV9Bni03Ewj6HVbESXHjOFBkklZQvnYT7C9rSIF7UDt/ySuRM3AAZAlnoUoOQUcGvsLUpSwKiqT/Qpx4upDCTmMp4WghqIGgx/QthwYwFzvokFDMprGV8fbWn8fhjzccPkd9jLk3V68yVxVPaC2iV/VTOyjpegY43kafjShqVl4kMs1mMY5LxSza0tfVAWXeHWteoLQMp9EuCmfMSketk09QXiocuuETiRXmnipig4RRzkTC+YZG8XmSdcREU5qDoUdPnFnFkiQUieAEUj6FbBB5pkw1mhYcVMi2WcDayASwEMhqeQo0NbU8yToJNOUPLWRGg+jCHm9ks9EpMGbFsAmrKGMzhswrYjSy2Wr6h1WWxpWte5jX5tj8bz8D2YkUDVswI6dWH5bVY5a/SEQIRDIOtoVCX1WcLLVRGJiEK+5BOf1byT2f8M0jR7l+3lWybug5+3fZ9vvU52WGT7VNRjOYFbJ5pZS7ZNCP3VIhCygoE4uSxWGBhLUDbfPUoMNTESzB/rZDNZeOtTtMlDWHry+S+rLB++KLwKm22uXtRuYtsvEju18VbtefXVee5ephfhDATV2PeDOdEr8uwrcvG4jq4uA6zrM05ob/s66K1+Gwc+gXmakxSso5qiIa29AWI4Bm4HshDn4f4wuc8tKzW/S8AABAASURBVFohNEVDlRbbLsYrPDhkmtgtHTdmUiTpBBRGWQSQCpe3WAryVtZyI9LGa+DYSQ2ihDirN4hJJcDOhS7MQNGek/FFRVMAIoy1g7gkRPADKB6BoM5i+A3NLszey2E63LuMrMk3BBo5259hQSm0SWzgplOLj1VvSNJEsUs5h1tqJZMDTyjPF/wL7gURL4TQGxdkXYFl+k8B42kZTWyeZ1WYLGZZU16OoOVEg50NLeUZoyZmfIwACe03x0+/t6Fub11FXmoyxRFAbHeRftbV1saA+28s57gPT/Y0HH2qQ+6ro+lj+fKI/ivRXDBvsLLiJkZbRJ87nXx8ZTPDOAnMBj7cN7mnEnsOr619jXUVcuijLVbK0XiLYZ4KjURTwlNnyLT6A9E8rEcb6vTTyp5w0E5H2Y8nPI4Tvo+nTYm2t3b0ja98W99593v69te/o/t3XsfZ0tFof6IDHD0HT4413JsoH1WK60wbvRs4cN7Q13H0/PDd39O/+t0/0r/9wz/Tn/7Jv9Of/vH/WX/0R3+qH/7gR/rqW9/Src3b6qQD+TyR/X3t6Zh+p+8dX/jv8kX/O69/U19785va6t/U5CjX8PlU48Nc1USK6g793pfKTLe27+vN175G/EC9HvdCaxh9EMVSTFc7V+BEmmk0OcaBt6fnh3s4+oasn1pp3FHkUpx5teb4DnwVKUv72ty4pdhlMlWSE/4kaI8jac5I4MwgJesk/BCCY7B1V8OvSYdy2ECSwankcUrYGCYwHM4oF/JKZU7qZwDnUoa9JHXZx3QGO0woIDxOxG0DbFnnYhghfyVelHTT4ZgL+oROKuT5ZtZQMBPKgsbiFYspk6Sx4kh0mFMC4UVT61p1Vct+aVMUtYp5hQ63TM8YTIOtiSzq6MbaDX3t7bfw8u0yUUTH4HgaP9Z4+Kmmsyc4fp6xrx0yMEeq8uc4hB6yGD/DCbAH/5iumxDPKFgSA5wHCoOQw6sAIfQQo+7BYot2xM515Fwix/QNaRadUwwPWAxkn1Aegt4mQFhwlAOupdsciwE7f8jCQqYKQvDsDUJalLSN1oAGmye0uwRermiQMBkySmXECf1vf2jN9BnQhNPHKyeRU0+OzjwWvAaWH0A+WtHSBPsFUQCZpt/sQqTJPPtEBtXYhERov9MyvZQ1DcvEgqiwhsKWoqhjEoc5lsJzWONHjN1THR/9AkfeIxbUkQaDXN1sqrI4AMf0/0xreNmTFCXMJVtpJf0yYxMqi4Q5kTA3qNt3lWbb2t5+A4/9DvUOlBepSrOXPqb06eBJ0p8IQnyOwfSaujY2+iUwUUMrRledstjSbZ7F9L5FS0RQLSCX4Wy5ZcalRGOFlWtgaeYgnUQPU8qHA0OoCwFCsDNa5Fs65JFuYjXyntgghbTJafEJNI9oAWO3ZWEF/THMlheRMJo9VIZWBpGTwCSrKbkKkW4RWmQFA68p1sznho5C5HmCMEeIaZMMi21kSS/TiK8E02FYYf2KJAYTTElke1HoBx5a+ZAfkXcdOPoqoh/cKtCjxaemk1exYL96FEuuBVrcqXpJYU/sMCCOyf3nHmzeKMz5SLpSrM/5c6peujWyvqUOSJ5tWJnEpzLg2zCAsO6I2xK2+FbnRaB5N9ULeGLP3Ak9wKMO68hWDTrJa+UEbXInen9LXaUHFsOoNr5KmS9chrH8wut4lQqYf1bMprbB6AaLjCbRPn/Dsdlk+A2bcdXq6VDbU1bxoqKIn2SfSkiWPAVLwI2A7GP7T3gvxNwuYDD5zzmFOGPW8GvisDigLY6II7kz/zV1Gl8rHysfWdrqNxi9hAv7eM1ZIIySPUBzfoBgn4u8U7yAo8aYslF4L2vxQW5Bhch+LcBeabujpWt7OB4gMrtbwFoG8lr5lmesSI7/dLWPr+hH9mOkrWwc4hPbYueU8IW+44XtFlpNTnx8tZBbRLA+54Bi+pKLHM2ERvtqMtDGW4CbtxopGFcMS3m6YEkvynq0BV7slHQy7iR9nDwD2T8F84ztaDgTd3aJcXX0U587yvpGqo2tWEW5r4PRRzocfqzwS6BiyDWUe2k1pRcLpmMJqIFGMATcqdsmxujD4VMB7qS+RescwiACMh49RDZvDGHukF4JJmdolFdUAMg3J0TgQ1vACovIb6L2uSojqy0wnLquqyztYllHdslMoG6s7+jN++/om197T9/71g/1ra98h3v8N/Ttr35H7339e3rv29/X97/zQ5nD53e+9yP93vd/pB9+9/f1vXd/oHe/8T1946vf0tfe+obu3XtNOzh9trZuaW2wpTTt0bspNaRKuZ/HpFTQR6W4nSe6Mbiht1//qu7tPFA37qucek1Hc01wFGVxT+uDbW1t3db9B2/pwetvq7+2hTMn407o8SHQKifq4GaDw2U2m2g0OtABzp+jwwPGbcraiJQkGbJOeV5rPquVJgMN+pta29hSvMgTHzvfVIyn/ZLIo6/pZzoNnscJVIfYM50B8pYfeMYHNaJkWgu5W1uiZA/x6rCPdXHEdlmHKbkxZR1gelo4BWOfgwkzP5lw57KuynCT6ViTyRgn0AwTIhZBVzUOoArPTePsqVTXJRfvhE6xzblWPs81n+bEZUCB96zAAVQzmeUT4TfSdJJrPJ4rZ8A2B5t664039I13vqqdG13lxb7y6TN0PKHjnyp2Q2XZjHaMoSfYPsRp8ITL/2PZPwk7Hj6inn0lzuzwyHnNpiPN8xF7Q8HASd1uR/3BGvFAWdJDpiNzKHg8m4yB9X/oUJQvgmPqA+tAKJNdZDSRjZPxm1R4BlF4zoXMhhee2BRiJp7FbKBuAQyUK5jVRS4/m0r0iaZzObzMWe5lSOC54VweZ5yblkpK9AEawPSSzOmTxy7EJa0weOpBKynPpCexCInVS2YCMgNCFq+YvJA0Wx10C8hlMF5MymA05LmAchaDZJueZE4cZ84fHHPes+DGn2ky/ITeOmY8JuomU0UeR155LPkR/BmoAH3AzHNKGNNCtvmOhjkbcKIiT5gfsTp4gQdru0qyLcZ1wFD1cC45xhSgQS/4YCV9RJXItDTklYNbSLbxInnNyGq+vMhZ3WfTy5JkRMvEqxJmi0HhsKPFJ0I3wyDXThRLmxho62yzrIhln0UrZ7EhyFG+LWe8FyGuFEaz1RuhIAAdFpNchlNpyrUZoSzyVqfzjg03cEJ2BN8mg8UGY57kWqoRaHisQWMBq2sVTb6CrWTrgnd0YL/sES0ETJ+RkQ1ArOUnsrRe/RNRPnYxL8ZYwdi2Il38qV+1IRepo0qqlyGCjjjcuziWxdFF8v8cec0kE5PsSoiQjxiDqyKM2aJfTpfxMl1tvfZPG2smtmEhTmSLwgBJnu2Atlta3MD4lm978IK2BRhgaYPn4dlnW/DmCXs+fN4zNvE9c6aFvevqRV1Wh9E1ch4ZFH0Jwm9N+E31QMRUa/EiGyKxR1wRsg/rKawTiy29hDFaLJm/JsKdereeVOogDUSLEBEbiL50IQodq1OfyDn2nganMlYTyLRJB2EgagIJ28skx3/GioljthKDpUXfQeviD690Lm9a/jqoTaMk7DztnmjpJVBVA3atUDaUcTAINfFJ2ge9sNUosxILMjBPP6JF0l20v6E31L+QWY3MlibdChGHPiNuC5G2frI6DIFNdhT4jjGQIIOayJ7OHg2WpJkfLj+iTxUaYnmxc8o4FyQukeNeIZgmKogmDqIUOAmILBOtzJLxCoTpWEVQwbvC3iGrMGeUyYX8az6snGG1WJNuntZeRx8kOD262QZfRt+QU1fjYaGc+6z97VrrviyLcQpk2trKpIT78uwxd+ZPNOKOM5vtq8yPeEdOqaakvAdodiQpTAhTybhL2C9+zBFUJeQZrL+tAGVCMPtaBMYFD8tv2A3VPFuOR7OFgIYZnqtSgWEPFoDziTKcMl2cIBbba94XsTrpQLs37uprb3xdP/jO7+p3v/8H+oPf/WP9mz/6d/q3f/Lv9GfgT//k3+vfEP+bP/wz/cHv/JF+770f6Ttf+67eefBV3b35mra3dnHydFXwxX5tP6BZwM7nqcs06AzUibvcABNV0wp4paTeePCG3njwpnYoH8OZjQoNjybKcADZ/+Dp9Qdv6603v667919XyhiG6RPuzZVsWidJzFTKNZ0dazh8rqNj+2HJIffKgvUQKY5TvqOKGOsanrS+djPYOuhvKcGHID41sB/EFPmcVe7ZPwoGqwyofMG4e1CqpsO8r6ivhDYeIpStrcOZBBz9wryIoGOQkJfGsbphLTpZOvgMtPiEcgv6C4zcem9dvaxLJ8zpFGmt3w+bSxJL9s+/yvmMy3iOgyaTCeTzAsfOVHNi+7VGVdF581o5zgyj6RNVZUQZxJlY/e6AQcT58/ZXtbO+JpUzBvEzTadPJB1Rx0S97hwbZjh4xgExzoIElOU+C+0zHTz/SMfDJzg6RpTJVRboGB5oNhuHAUnTBL6U42gpsaOkg0UHOpeiL1mBLTJnWWKsQhl7BG54WKqBJRvKniizACwlOTFuDcmzkfVwEaDuMNiQ9uubBHsS5kufvtjAno20o21nSMQ00xabwJZPtYGjaoO4a+WYY04SqrDVq+Rpf/C2+SWQSBsQhG8BUQL1V1gGO9RLnZkhpNVMMKTa4CBaQGJ7+zRuvJI2PkAPz2XwVGywF274o88Oo3H+2NjM5vvMkaeajh8rTUbqdsaK0xEL45DyIxYX8ymtGBdaVmGk1eYjHEA5DiAwKZXj9cp9Ju/66vVv4dzbkeIB6R41w6dF3soFoNZC6LDThjrjr+BseiXrNGlqDHBtPKkU6kxY5AfukvaInoBRDNknD7OA+YPdziaRgUzjEr0wRC/MfdVMp1avCyrsafaZ5dYog07JmIQWHysbrTAs3SaNbmF9uIqY8pa3yovoE0NMlTHrxQUIrsIn4unIsxgy2NTS9mWJYZVveRfB7Gth+cEW1o7RBtOxiiDLZu3iWC5GehWrgteg3bJVTktyUT6yOOYBIi5D+lU+6DAVEY9V6EWfRRmK6KUwPfSdRS0iCgW4mHfJApIWUx3qiw/tVnAqZu5clv7iLXrFGpgeZ+fHhZpoGxtPyDIyEMtHq+QkjuJlZiAcY6aAkLzwUcNtAfnb8AX1gM1RG8sQf0F1vKpam0GXlY3IaAF5aTCZizIj21cvyriEFynWqQ/G2R6zBJmwlk+IEJb5ZBLC8rosDpmh1K/6cEGV1aNA/ar6vpzlrX2rOGtlFNruwrtbjF8kBTqWyHELkCBPBpsTAZL93zuNJdJ1C0Q5JnAP8DJHuNFn9z/j2b5l30/b/yzC8g3m/LEyBkuHfBZekHfUhzVWjirQb2kAH7YCLANYWXE9hFwG43l4TSy0nsCoGo7pNlihiEdkui1eQagHvuU7Gn8CR78Bh7ABfVBNOFOplTWETPJMPHaJssRxBtflHxNsc1dpeH7RNshrB0wI9y+7g53AhxaEPDSGODwWCaLzFrs2AAAQAElEQVSrhdbQmPuTO9EJ28bV+nNVrcexIJcpSde0tn5bWWeLch2+vK404Yv5GffchA1jrct9bTvVYK1S2h1yF32u8eShjg4/QfaxyukhV6GpkrgAXhx9tFqX7IMNJZWXZCCBbTGAifPFsski3VBmucHmisHkmxxLGU5yAz80zijLa+Lmif6GWOheJFYihz2J9QNXOPwY4jt9OKky/nPcs+xOnU+9Et/RzcFt3d9+Q9uDHW30trWebmkQb6jHPS1VD5meVCayf9plf62lnHn6poInlq0DYi1VKso5PoCp5uOxyvlU5vzoxE79Tge9PQ06PbnC69b2tr79jW9pa2OT+R4pn8yZO547YV8PXn8QYvu1FjVgM3UwVhGdX+OIKKZjDUf74Dl14aSjThfV2BCrroXPw2s+rVVysY7V163d+9rZuacUp1ccJ5JS5gKmM2gVHRM5YYPZX9AGOoserXlJewk5B6+JPWNhvNoeK8AkBCrmiZShq8v66+JooRbajz4Wg/UDXiTTiHaP3hXAIeNzDW731m1trW+psp/41pViF7HN1KIf5egDX5d0llcnTYhr5UWh+SxXUVQYF8nj7CmKWjO7tM8Y2FyyO33kY3WzvrY3d/T2G2+BN9Wlwfn0WGOcOcVsT07HGvRKZelMiRvLCbiJkmSiNJlLbqxZ/lwHhw81On4icyyUxUR5PmLxHTGJJgxIocR6k87L81w5TiBv/y7NUxyNiUuUpGmAi2M4MYNAIJ+xg9Dy46Ccc7QdirjJZADgeza8Jk0ihIUMg41XgkEljU6eLBkpgzbHT8Ik7pbSGtybrqdbCUgz7SjRDtZsl047bAC7eJ7vkL+OvgzDnEFWt1dJ3KLhYAn6EWktkaukBJ7V28ArwyVqSJhbpo8BQ95Tq/UN5CK4BceFdMzTKAPkIqA6UNYtBkt4dgrPKveak8wVnD/5oYbDp2yeTxmffebNVB03wz42zeIAwyfq92LmRkyttXI8qyVjljNmIzZc+z9+FXmk8QxRNpxu9wYb846y3pbywimnr0qlNABYbJ3gSRqwwi1AtAwtz2JjWnwhXqDDyq2iLc/QrLIbGj0X8slty1lMkj7guejQlgcn8F14Wuo0ItN/msX8O8O4IBnBszoMkASrwVJNbBTMUGtbRU2qhmmbmSdeBUnVwXYruYB3rElhDzqhHUKGGDqGDoC2NsQoa/hOCfU0acpCO3YhKxcZjXwCQv4iHehFeZMLQMZxiouXkOJKsm+eLW7gSKMdvsk5ZEM+uhzlBSLoZvx8aAtaQuwkam8QQVu5sC3wiLD3ZRAy4uXUQGr2GqE7DrDsSM2njRveIr/JuvozFnobmB6tfCIYqxCfUOdKGUu/FOypqKJ0E6KVRFtWfMI0sRj8SwnLeeJp0VWB6FVD238WL8tcVs9CoGYuyt7li7SVXcLGdoFF9qnI5nfLsDIKs53nIiMi3UDhY+xVBOaZR7RIh75a0FeNTPdVZf+lydkwf5naZGNhuKpNNu4Re8NZCJ4Usy+dx1V1r8pF6NJln1MGW8Kx554Rbthial+MM+LXSzbKqbWpt0mGqk4qu57GL4u0XXxexZbVcrYnxEz0mPOxnQPs/OpIO97BscVU4HhPExFioOaSxR7nATcNmVPI/nYfRWQIZxUkKR5e4U3aQ7ccdDAO5vwxDqIhtGnjWZUWmz4DRwR0uwZoqs7AtFt5s+c0ghb0W0wUgklDYEO0AKllMF4zNxpWxPxuYe/QE8R8uSI+KOEZLWaV7BM60QixzhptMflOQpshVpY67lwxXIXPKQvtTB24UnNGcYuUZL/IWSZelbAOXpalZquPiG6lAjIW9CIKbLhXDqEc90HraaPbgi6cvUgtmwNhA8wXzVJXWbKhfndbve6WCr6Anowr5VNG24cJSl9UWl+PtbGVIJOrLg80Pn7EF91PNOM+m5d8wV2N6dM559mCuAKNBaEaLZoHKzQ5MGPax9xCkuxFQABuk7BWQFGA0FzhSF4a2qIWB6ElEVLtw7gBPEK/kGHNLOdeeY7dVaIs7qmf9LAswxmTyM+ZD/YjBdeV/VKo6wbc7QZKubcm6nH/RI58ZyhSCbjK4phl4WW/BpaLFcXoER8a5EGVl7SrDDLmAAnTF779imRzsK7X7z/QnZ1drXUH6Khx3Nhd0ytJuopcoppF4ZQoaLX22NjTmKKcaGQOoOPnmkyPOBZxqUR5HDvV3nFfRdesZk6nyrINnE33tLFht/IEW8wt04xXha4K7w3VhCqoaBmoDl2NnHc0jN7yYFUwMmnvaWOBoKe/KvrPBWQopTbWpZVCGyGIs0aMXEXgCz2ngEoyVuWuQlMkBPeVt9/Saw/uqZd1NJ/nGh4dhYwag2eTiWJe2J2MgcVQ41U4FaIoVhJnytIeTc1U4SGbTXIWQo5HbS6f11z8u7q5taO333xLr9+7r5vra0yskYr5gXx5HOA0UTdjMOcM0OSZ8vKQpg3ROVWWzJVlcyXJDEfCoUaTJzo8fBR+CTSdogPHQ8xgYhYDUMj+CdjG+ob6vQFlO+igY2hDyeCVRcFgezEv0F+B0MTwsM4Kwk4yXQFIuAATYSTM0UHaZEvkSgoYKMFLgXpMDJDFItASGbwust0KyXGu6dN9PfvZR/rFX/+D/u5//j/0N3/+F/qH//kv9PFf/YP2f/pLzT/bUzLM1cu9MhxH4Zc8Hn0VIM5AYiAvg2ewF2RYNNTVWkK34HChTmQDHfLOPxy2GYhC2+ViSHdecMEJfWPZVOpcSY/kgPGuZkzuiWaM33j6TMPhY0U2tnieiuk+C3Yf08bqdGrGO1LiaiUxsTnmkpTFmTOuU00mLEY2D89mMp1gvDosyF11e1s0posjjEXLXCsZSIcz0ezR8mPyy8QJYewGgWfmB+Kyh8lelncZ/1yZBcOiFmfLYgiB/qZpZ/POlFnKwbfxPCt+vXSjrXmKcbL6XbBjSVmmTj5UyzgrHL5q2DXShorYk64A+ynPRSARQQYYbbC0xQZoR2xoZBTsiNgGDY7YTLA4ogKLLR1Rn6VjeIG2tKQYXQGB1kKXxU5Lecq4FURWlrTlB1ha4smjDeQ76GgBx4RrYTzYBGs90TVDRBtbQIotNditlY/VERDDNBC9amj1WD1W31k9UWD+apU0OrT8NHNlmQwEXRriL+Mj9BGGXTVG9NphdQ6+Cn2uQpt+Z8AuykFpRdKGFTjGeBUrEufJWIs5aSvAqZ33IWaVwAnztemrONAOfixRywmsdGz2wb9Ke8NGg2wbrPw/e9AAtg76UC9H2/CLYutHc+79BrC6bmnORdb9xngRM+4iyD4Yu9r3xooukf+8+KE+1kKIqR9S9okW9Vq6zXOWCNC1PtELpEPe6oCZLOnAN/qqoEwQtfgULBFyXu3BudzWuRMnCFSFM20p3uNSStre7zF90ryXBVUFRFYbm0jY31BgJ3lPbO8ZioXzCUcB2f/8oXbNeYVvogLfypjsKtpytqwsvw66m3KhPDoafQo6Ta/VU2JHuAeQb3FwEGGH6UaSXJMyQCKD8WoAb5GGWtilZYx0E0ymoZpi0CssUithNcNoEJFNpIgHodmbIWheQ5MfO8cZvJl9Ch+z3qwyBMalj+AE4h54qcDnkHGxFTTiVI9clF5U3maRPKUrhhGTafFCl7cvknEAJfGa+p1tbQx2uc90cAJF3Fk999Japf1dE835MtppZ7sr/BKSG2k+e6rpZE8z7j35dA9Z7rYak5dLcSm7iFn9Lah9GRoetrAvIAjfaDGTIEMwCYhFBBWCLZ9VqcC84sNUGc6KW82mN5+WmnFXdThUuklHa52e1rIePcU9bTjnnjbWMd/O+zJmaTnMcDiHGsjHEl/Sq0iQT9BgyJhnCXd0qbSf6kjcz1P1ej118DkkzEOxD1RlQV9ONR9PcaoNNT0eq5wXOEucNtfX8VG8ptu3byuOM42GEz17tqene/Q7zqM4yZRmCfPdyfwT5lTyRcn4zTQZHWoMppNj5cUUO0p0xKwDk400n9dyUU/r69u6scVds7sh3AUq6IwKp09w/izu/zaWNDiMj6cdNRBdIGuDwRIuJunEI9QRwXfAytW031E6RqaHvd3Y0TfiwzyhPiadYvrCHBXeYnvPWxyABipdiFHm8wluvb/OpO9Lda0qL3C20EHOYb91kFccxYpdqtqTj+OhCpCiOpGUKsfZUzHoDtogXPLFvETnQA/u3Ne733pXuze3mSw5A7unYnIIPWUS5IpxEpTlkeTHcm6qxM2hJ/TDKCAm3clKpclc89lB+CXQZHLAIhtpno9U4QSK2NWSJA4TIEuYcNiulU/TYV7e87rAcWBZzh4MhMWtuNFUTo6XQgL50PFWdgH4NseZ+2GuW0znUMaptIqagiIhzFLG26OvRPnBUHsffKpPf/y+Hv34Z3r6kw/0/Ocfav/9j3X4i491/IuPdAz9/KcfaPr4qcQi6DEnuoVkvx7q4vToQ2+gf423TR8TEyZ+Aj84heBbfWZCmPxYFOyyxgHMNs4pnOfFaGlEXBMt04vkIqJyXDFiUThXIIOhfqa8OGYTfK7x+Dne8H3GcxLGuCyPVZcjxjbHmxyp25Ga/3Uic4wZ4OnQCW05xvE1zyPGNKOeHjX0lHW3tLG5qyRbg5cyJxTA0Ik1tBgn00M2ljQMZ4kTnEk2GTAJlxVpZFaerewK6+Wk9ZNJLeJFZJxVmOrV9Fn6XD7j2cpYnqFNvyi2XjLZCKFA+4TmG0fEMMOzSRvHZGp4nqwaMJUVDkXwLL0ERRp+HA4yiF4pREgZiNgoeTIPbFyhzoR4kW7jJmnzPcibgQ0rPB1zyvKWwF7LwEyi5gnBRBL1xgFayLRxbTpBpOYTxRavlLWklYEfUZ9e9UP5X6X4q1YbylG3tescQub1HhGNMOjshz60MbL+bPamswK/Tf9KPVCtlraEoeX5U+vRMUY2Zdvc1djznmshk1vAyrg4VgTiFVja5o1TjEqDQmy8CMpSBqMjDjmKLaUrfZxJ2byx+F8CaFBEO64KRF8QTsZ3uf8ibTTRrzXQrDDS1630Rf3ANLyuOtncCrigZERGCy0+ETz9Oj7WQSv1RJfVi9zKK13X+UQIXwTYTbB11KLh8L7TlRFeklbeNvFTaHTIPpbfgvRF9pzlhfkaXgiSvadjDhfm9Ek4Sjp0sV0EZ5A5hiLS9kvbCN0OGyyGBRWsC3tcSKPA9HpyamCxOWxsxRhtp3nLb4EIwTPlPDqa2GQqTp4WmzPI/rlYA4ljd3u3VZnI/kaucsauwGCD5ds56PSiCJYF/TW1tXW3seXCpmVNsPekYZUnLDyB0NWiCnRzIG7K2xOTiFwYY+vHyImZ54JZUchRyLM5FyD7+FClpy7rL+O8DGa7NyeQ4WXCL8zHQEIwcCU229pixlYQaDkvi5sSJuWZFydYbZ3JxLSbway4c1RcTHACZcmW+r07GnRvKXYbKotYM+6zOXdjT49nZ+PkvwAAEABJREFUvAe73Df7PanHN/udbI5lB9xPn+p4+Eij4acaHT8OX3r7aoj+HNO5vEEFe3iEviO2EJYB8192/jXGEiZlCU9Jz6wUsaUXaLMXySayFdJQ7dPEWrS80zFlEPC0ottL1R9kypIsTKvZtNDh4Vw5TUhwvGRZT2u9da111oMx+EfkC/rR7Lf7f5WgZZE2HgjtY3FQBW3w3O8KrsdNm8QgO/pSi485g9I0UUAnUafTwQ6v6XSqmzd39OC113T77h1GIdbe4ZE++PATHY3wF1Cr555dE5uqqsrxY8zwEUw0wfEzmQ6Vz8c4dqYqq0IeX4f3keoqluz/Xra+o3t33lSvv4WGhLJeBeNdcL82fZhppmK7p27jNLA+szpXY6O9Qy+aQiHoOKFPKOJL5oH3ylDYo20Z/JDjmSLkB5o4BOQ8I+5ZX74SFA/WZ8jjQTY8iPBEwbVjK0u9nazLhTwNKc/uU4M4TuQiMydShLFiyygxpCxqVWWtunaqmbC+iJTPSvkyQkdHadwJjqEaW7c3t/XGa2/oO9/4Oh68Ps6B4+AAms0O5TRVL6uIZ3gb9yQcQVlSqJtQ0E+ZcEMG4VjOHEAssm6fev1Q+/uPNCsPyBsic6wyn2FZrX63q06aYkOMLgs+dIdR1gpv/QPHgQSmoyONjwEEH2BdTDZRJe8LSCtUkgakIMIEtpQhR09pfeNwTEDnNlko4kDJwnE4yrLKaRCnOnz0RD/+q/+qv/3Pf6EP/+4fNP3smTrjQlvMB4PbH+r4g0/0S2Se/uyXmu8dqYueTRbQBjJrJkulu66nHXW0RuVuOFU290EuowVmYskEm+G+zKsyvKB8SiuBj7GeTvCesSImhcWyUiG2slRHu5fJhuCJBp5WwvrUULCAcdS5XFlK/cBppsl0T8dHn2kysb/tNOHFPuXFM2Oy54x1pEEvkUvrUKfj6ZyTzacR7cjnQmeH/u1plqc4+Dra3r6nmzfvaW2ww7hm2OYANuPkc2waJVPF7EZNsO/sw+w2nOVb2vjBBrOjBUyHxZa/CtNvtiYwExIuyNMf9OPS2UYexcnBvsXTKNgEyyGy4CkXjLZcNJk+5s+KhEm9FGZPFKSaks0TBvpNfegokss40GJMEtl/Mc+YehM2bUNEu0+QsqYA+WmSyuQi7JTof8CUlmdT84wBA4NTKF5Ai7hNx+HQZMN0GWrxQVcNoJYhNIMHXcyGW7FaG5h8BTMgNHRRBFlL2tprOHETLZ4Ou0V7IuppIehFMeadKI7d9IO1M2o7dCFQ44mv2f/CeFO/xbwNeIFU7INV6OaKXbo2YG0NFlVfHsWin0+gX+Mnoi4D0blgfbyKcwK/KQZj8Juq+stUbzs1g03MIZuyNpYRhEHLzynJhmvzuaFe+LSShiAE4YCAxQFkOOojkvFDHB6xjB0RGYw2hmuIIHGVB1WFtXEV2S+9DH2+up5eRp9rj837Fucyf8tY9kAMtQqSqyFiDhpkn1W5q9BW5hUQLeq0WCuf6BK+vpQfJvAFdtk8voB9KcvkWyyFeJc270qviPdrxFvYwYsM0CbneJdGRpC22N7xMbQDFocyRofyJWccdCFv+QaTidGX8G5OONcngfacfE4QZKyMV9jOrBzJQEdGALI4i/gAT3289bHMAwVeDU8LWHkDxUJodYTEyqPGFtNrONc3K3JLkjYI2DkjHDoo3+bVtmmSMF3BcNIESBf2UgeVkO+AxS1INgG9DXG9Z6jvekXE9McaLXFCmXUnCO+akLTH1SsJ0jhqrJ6mVCXPF9Y2bmGMTMCUcw4WM8Hg1EN0gE3r3Fk2uHfcVjfbUllyH5nWKrmjJK6LDD0ZS0lWazBwWltzipOZfLmvyeihhkefaDR+pMn0KXeaIfJjOeXE7Z1Si1nSxGSEcL4fXcMngwDNc2W8ScGLT9CIn3QlOS8OjQaTsaG3VIJDwv5cinON3hLmLPfyduinFUmcKHGZEhxEdrj3drEMnZzSGDMAeIBSM9UAuQjwCXY3LViHJb3AkTz4Fxx3Caszot5AY4djfLIkUcVFbz6daW19Xbd37wUnUMp9fzSd67Onz3R0fIxvIRfXbepxQgVlSu6R5vw50mgy1HQ2UolTyNeFzL9B1WpeqZHiuKftG7t6cP9t/AgbEvOhKIWPgXaXEGw4MfZFCU2koNlNDpTtGsZzYQ/wcuwDALvDIFjjMMbaETvHGvRcGdifKJk6Mbc6SpCBFBmmiLpPgodkSwtZttdYJc04VeQsAkLWx6+ChQa5Xr+P52sg+6dTXXMGRYnM+WOGO8yuq5qLeomH0ysvKjow1qC/FSbFeDiTLx3GJ2JMdXQ45lIkPbjzmr77ne/p3W98W1sdvIXzmabjfTxyh6rKEfIT9q8ZNszkNAfFCkpoOt7nyM2RyeVcwUSZQY9U5UcqS1tYObYwoLQ+TrCBTqY/KIPYqWBcwykmiQobCmDxAstNgmwGyp6opX6G1AgYpgnrwqWxZNZRPVwpIT9xibosjq3BQP00Uzkc6/2/+Xs9/vkHcqOpXt+6qW/cfU3fvP8AelsPNrb01s6O3tre1W53Tdk01/4HH+rxP/5Y5ZM9ZUdjrQ/n2pp69Q+ncg/35T99qmx/rDssRPNXdjEoYaJa/d2so6zXk3rUnQi3jNfMl2w/nkt70wbMpD1OzYfCDXFBvzWsVsI2B0//lDYuaFRcUDJXXh1rku+zyJ6x4R3Bmyp2MwqPmRtTpVSVppESkIUFEckzs82rPplW2BcrL7HXdyjfwcg1JRle+P5NZZ0bcnGXkUgAipgZwX5qYeDgGQEsi+iiELLsYbhI4KW8eCHRKGiemLngmh0t2cZmI6a2SeK2FyFXQtC1UB/olbyGvLhckydWp5Yf3/aGFWnR5pJ2GBTABu3YtB3pCFh8GUJ+aEws+9T2AMvDhuVhOCqpvQpzDJUh9q5CUjiFPBsjBoTUycOKmqwhMjZ6jDbSULPjGYxu0dYf0kGlPQxaKWr1YgtsW5tE2NbYH6TipqKaEmZ3Iy1qa8CEQ73JEBE8SuygxqQNe1srGGzzQrcP7TMZamU6wKRcHQQhrOoWJJfBKl4mXk5EiETouRYoc50Q+tfsanGdwi+RDbpfInNZds3b2spbLOhzuKzgdfgX6X0VXhj3tgPPx578q+NMA2xaAls7p5CK/bVBnMaK+dIh4gAcMV9kQM1FdcK+INgsXgGnDr+AHQgNp3RZ3qJNtoJcqDBGb8wKM0ASTpVZyL+IRxGh4DxCxuf4cOi6KhB9pWBbwlXxShWIPeiLxWVmWdddlndtvk2b6xY6v8RsGr5QS0RuC8gmXKbH+I3ElZ8Ra8Cga3zchZPdevfVEErxWO4TwRYYIbaH0S0s/YpoVRBbn15Hi8e4yPqKskQKH6MDUclxhohIx7xl48DznHlKesojvgBnSccXnkGGd7XFKXHr6LE485U68DI2r4z9qgPSBRLiBj7oddRliJCPWnol9tAycDFUC2yzthusLMkQMD2ImnhgXPCoF5l+Ja/lGWuVb2kOGER+sd4tNsAiBFkqraFDgG5sEv0mse3K/jlu7BxtVQDcxkYjTEFlxBcHqyJoj3kuwLWAxEWBBpxYeZHAhby2DppJvjXIOC1gEZapiouSMjgG7k6+J+cG2li/w534lrw5gHJmFXEWDzjbRtx+uPtgmv1aZnsz4bpVMh5HGs+e6Gj0SEMwmT3lnnrI6I6leCqFG2NrC8k2oKclUc5YwLCD6ZIJsTQW+lQwfacY9BblT7MuSJnC02yWQZhaJfOeZUIfSEmSAicXxwjH3P99gOUrTuRcwr3X+s+Rj+moLaFQEXRBytl/XALjNJVLcejQI60TCHF4TjH8KNzhhcPD/hVSjq+AuyV31xLYGdxk1zbX9Nqb72iLO3PW6QjXhJ4+P8QRtKfZPFeMvZ2sxz2y1Hh0rP3DPQ2PD5TbH5mOpTRLlSYZhjrZD1fm81qddBB+aHDv3uvKsgEmOywW48m6clKKXWmWhLLC9prGseVoFZ4SNhIGs7NGS7OGK3K8EvYJx+KL/Jx1WAh16tInmBv2MVotBCnlQEwtcKiHRBNQaieykKASj65Afw4Pt7O9o5vb29rc3MLQRPN5ofksV5FbTREG20BnclGiSCl9kKqg44q5cAwZIlWFGHCnDpf1Wzdu6Wtf/Zq+8vY7eOxuyiM4mR1qPNlTQVzhAPLljAIGc/KUNKOJPQ4GR+MMFETGFBdKkjmTbS65KRPjCNuGlJnL/t0gFZOfKZF1HkVC95G9jI1eBb0Z8prYQxusZCtlmgwtL9A8HJdH5yCsLrqHogQjRP2Yx6AlDOmAkU1xDk0OD/TBT36i4ydP1am97tLHDzZv6Pbahm52Ut3AUbPbX9Pu2ppu9XvaiiJNHj/R05//UuXjPaWHQ/WOx0qfHsh/+JlGP/5Ak598JP/xM/WGuQYzqU8XubkP9SedjhL0Kk2Vp9LElcDLfqrqmch0IpY7nf/ES5b1iiXa2GgKWVHIksU1lVwBqyQ9w9O6r/H0sabTPRbNkEU4RXbKsCDnZ+pQb+aiYF+GJ9W5GB3CSz7HcVSorDLSGQuqi9eVzTfZUqe7rW5nWy7ps20myDQ2W1kqJVSLfm/6HsYLQ1P6hSKXZ4ad0bJXe8Q0trC8s3D0z1neJemrNeGSwldgt2ZbPQbmJ523tG/ZilYOlcaLiE8FmFGLNoP57umfGu+vjYhYux7UdsowmVaeOeASKQYJcyCAi2oCYuQccnbYa2LJ6AjeefiFDilBV+yQtfLWoBbBJs9cXIB0ZfZhZ2U0O7d1g315UdMLdgitXcwXGk72izkflMaKzBjTTR2hFuKI9EmIJXiLR8P2i2gR1/SFhSXINp4B8rfhij0QXVHuNyLGNLAltcTSiLMZr5JeKnshEabhQiLQPAhMT6tzkfG5RLZyDC9W1tT9Ypmr5Nq4nwWNukrR38r8Gnvgcx1vpqw5Lq+CsOau1s4XS71sSi9sCvVBv1jZi3Nt71/FUppOtFfO54Vz68T0h8ocWcDSLRoOuTB4XiWcXZeWtnI1D466OovweibP5AxUSYrAe9wtGl1TfXh1OgYE2t7/cSzxeubu4cOvhDgoynHhSFpwZzBnTuPEqZSUlSzd5X3fC5C41qvjJfuy1P6cQocbbIezQMuz2MqYYyijjNExZ4aoLBQh67iERgCTmimAvTENSA2xU2Jpp5BHFGxt7g4eCSqm8VGAyTjFDpATEUeyEmqeDUl58WnKtXqWMTIRuQaiEOyfunn014DjjezCXNM+iGCTybpFmuLKXMJ5PG7K2tOYdLInLtFhTgDTEWD5KzCrlklTATyVXhUKsrSGIaarxXAFmN5XwdKWJUEjzCYOXd4qoD2hc2FbbG00VugOGFanOV68T+ULEJxB64zppvq9HRxBD5Ba02TudHg8UznPyONL6rjHRd6py+RaW/fq96VBl0a5kab5Ex0cfaS9w490PH6kvDhgDkUUfNQAABAASURBVE+VxTlVczfSnNhqbmBjJ+wNTcBOpkUgGxsh4cmYBpJN4LxKcWujAYWBDcuGPSSNDkweRi9BJwTdMAiys7BNFLvRWZrJEXiBT53G8wv7Am2FFzpzo4N9jGmolQzSSYZ9xDnrZjwdU7pQkiWKOk51Ku51peY4RKbFVHNQlPOQNvkcnSUlbD+wdvuUMqhNOh3duLmt2/fuaGPrBmOS69n+gZ7u41soS+6PhXL0JNhc+Vyj4RGOobGKYqaK/SJiZUWMZp57eFLCGN65/Rr+jzvKOgwgeeJjDp9gq5PyfEp/zuEWahy+kOivgfCH2AqvYdndoqCtNbabmixxmO4XZeewSiXOq5NRqiPZ/cWF/qqkGAXoc4AUCVjQgbCHs8cCJrsgP4/I3bl7T7d278r+yVbkEo3HEy7n4+AEqr1THGfK0q46dFCnM+Bilehwf6T51NOoFOdPpGJGQ4tIOzdv6yvvfFXf+c57enDnrro4Qg7z5xqOn2oyeqYiP1RpDiBN6Zh8ATqWwWP1iUy6xLqggWcTFoslYjI4nEDShAE5ZJCPaXvOSyYnljK8eg7bQyI8zDap7bcm9iHHHkYZjG7hTzGaRFNO2IQUrAyNXQY9cylUk7t4V5FGbpqrHOP4YFebHhzp8NFjHYEkz3WDnWLNisymmj5/Jj8aKp7iLGFyqpioQxt31vpKphNNKVN99lRub6QEPP/rf9SHf/4Xev8//Ec9/t//Rvt/+0969rfvi9mvDpPZ5YV8XirH2TbjhTjBQTPC6lki5YlTvliMDCdc2vKSQFNXJCxloA4bDxZtEpdM7hkyI41w/IzHzzSd2T/lO4I/gj8GU/qkVJdLvi1IGORhkE9Ulk6jvNLxtGYsO5rirZrnGbYN2CRuqL9+W1nvJvJrKvHQ+2YnCgPq2DoamE2eMhab9rOwzj7hWcpwwrkOtVIHSgi0LZhDbKkLdFHkJOciSthu5Sp7BJiUgYaHdFPDgrwkihb8UG5Bvyhq5msj3TwbaaNbtDptMwtr0FeKFu0xmZi5GkMsgYoYOFrkYs8260mtglcLC6xm7Grmp4BnQw5gTnnmlGfztLpaOsjCq9nI6xCbjjLojqgnAH6EzohYLUg78mMDNkaAgD1STeNrDLX/a0gNx6ZVk5bsnwObxRXlLI9sOTbhiBG2/ohEQZ18Gp7IFTYpfKLwVOAtyN9Gn1MPROgxEJ0PlUKf2zi/COcL/oqc01NiqcwxV15kx3XylkpfkTBbXlbUZK6Dl+m7KP86+htZtNiCJPrVwws0WB1XxQvUfGFZdgNmPn1h+n+r+Ho9wF5zvQL/DKQXG5JFX5i1KI9OKYdBsHet/RmRCtpglz5bjrW9hzkzVFUpD7jdcf8qFHNeSOEnIAM9A3oHYANs4cjY5Hy+ATYTLozctLaJd7Oedrsd7WYd7UDvJD3tcD/ZXsEW9Bay68RrrLk+6HLW6XD+McdQUhY4l7xi7itWf4KN3Oe42MvuzJwDyMOGGLgFrM1GIwrHAq0jGHUhELY+WM0zcYPxTJ+hoRHmjGJ0AMnwIgyJk4fJc/fkDFdhoxQjx7XgjGgl0ZcGj7ENGh1Wd4uGw9MaGTSgjGSbf5UYcWqgOiN+RTT12YmvRatw0YJgnkkZ3+IF35I0WVyKbNS8xdxLzBEk2U2vx71yU2uDXWXZNsb2NeFaM5vGOIE6jHdPSZwqSXxwAvUHXp1+pcRNmapHGk0eazR6xH36IV+S76nECeSFAnE/dLnsS3Q8mVhRLUCErW7ZpyRgIcjzLO2W/de0CPOQMtoyLG4BexkCj0fbA5CI27MpX0KWVn/cpD1z3wr7quIeBmVzbZknvrhHE3OGYuhp0iXnb1ORdFLOz5I5RablTPMqx8GTa8pZfzwf6uDYHDdP9PT5Ez0GTw6e6PnBMz0/eq6D4YGOxscazoYacz8uWP/j+VQ5daW9jm7fu6ubt29hk9fh0YH2nu/TxznOnony+UxxInwDFX0/5E48Qy5XUZTwJJay5nOjExx8G3r9tXd0Y2tHNReAyjqAZqas/07maEahsf0NodmIMZ3RxpJc+K7DOsq4TyT4Qxy9FAPaz/5QImX193oJ68yznPB10P4IP0YXuwa9VP2Ok/35FHEPqpAX+4yzRZmmIRXSSinvGmBJbPmxjArQmY+N1XXQFneJS9RJMw3WNpSmHQyW7KdVDRwdV2k6yTU8moCZZkMcNlzi4yjDkC4TW0pwEN26cVvf+fa7ehe8fve+MnYYz2Bn7Dx1OaUDj9A9psxcEKBkQGi+r5hIAKdJCR1GyLqBWVWTrulUWywRTo0oKZAdyZxIxvPkC41p0mWyJW2bzsfuhIXak8QKZXN7JQmJpAUmnTdg02Q6w6s4FC5Ltgip71J1Gbw+NqyxJawRr1OyV3iNHj/R8cOHyrB/AyfIdprwDYRXgrfTzcaUq5TVbATzsYrhofz4SAOmUXc+VzZko9g7lPbB82P5T5+p/PhxwPyDz7T/k1/qw7/+bzr44FOxWrSmVGaDYwLnTO6cyV5ir2fSlKmTXXQNWny8xfRJiKFt4hBRgmFZPI0K4NIsFXBzybE9sOFJOUM4YcEd4gh8rnm+r6o8gHeMmiEYKWO8OkmkZPHrH5pGvhg/SjOFcqbBfBbhOHI4gBLNfFcuu6G0u6Nub0f2z8Dk+pRhXJlvYoPGZHRb8PR0C0tfhpMSjcTZdMN90TP0UXisSJkaYHPGsJLzYpIyJwIobcIJa0EFMVMciAXzBVFEXgvIS0OjrnkyoCdy2NGWj+GahDMB1pdj7sfQBqOTQIvZXi1gNHAKYxKxWccqWRUNHLR9gybmTBScNLks7XDsGESswC+ZbsyxQM85rJRgDq8A5QIFZeccAssQO+ZlxIEwshgIRNjrsLHpPs8GqoCIfSiicRHtw1CbTmzgPoCpFWL7g4/URGmxn8Qmpgh5gyMOQIcDJMmLgZBzisl0VOpIWYjoAYPOfKKWH+u3n2v0AN1r3XoB4sCz/eVSVFQEbCu7DBEi1w2OAufxxQ3s+brUtB07ogWICGcaC0dhVrPQT8VinpN5Wadcwr/MDuPrZYNwpXxsIgR9Z0yOSEfk/UsFTdO5bofp2DcMkCH8uttvY3FRncGYxcNkDE0ybqIv2/NVzGI51dYOYov+OeNkfL6gVrA+z2pu581ZvqWtS+2sWvJ+5rs+GbzR7FMVZ4ea80C4A/Buj+GlAVKPwoMApw1eyFucxW8kqW7g8Llp4Kv2m5y5b3YS3ep0dNsujp0eMSBtvJvI3AIWt9hC/gblNtCxnjito7fP2utSV8fq5kyUBRTKOGuklVdWiTOJD3DwYielnAVi58K5IKKsM5CHCqgLOgmuhdoelyDoYMd3wHQSLSTJIViiPftYfoRAOA9Rr6VNJIDqLdbiQzKYZXHDWs1tOF/up1m+AsaksRcebT9598GFJfoFimDtZFZxADR2gNFlzD0lIb+rbrahjcFtdTs3lfMl9YirmTmCnPpoSYCUJJW6Wa0ekyTtloqSqSp/yL3mqYY4gobjhzqePtakeCalUyXxHORyfJHOQRYdnro8Y2AxJByz0YeY9ILdSDRPWbsugOWGPLRRMjwXxZtugMn0lQEjSRm7kq05W4OWMqbdCa2c3Rs9X+oaWAZLfSV97JjfCevFpY6V6jXlnj8v59CluBzI4QRKB4l6g0z7w2f6yc//Xj/+yX/Rf/3bv9T/9l/+V/2nv/hz/X/+03/Q//i//L/05//Lf9D/9J//3/pP/78/13/+y/9J/9+//I/6j//r/6j/9nd/qfc//Cf90/t/R/yPerz3iTa3+nrjrQe6/8au8mqmTx5+oPd//k86OD5UjC0Ve8ZoNNT+/p5K7iMuThTHqcqy1mxW4gCqtbFxU/fvvalbu/fV7a6RVylOHBCfucaTAx0cPtXe/iM9fvyxHj36UE+eMoaTEd1rPYOYBadQhu1CSRLj05iryIfUccTQjtVJcnWTuTb6XlubTjfWnTaYJ11XcUemLD2KRTjISuVFwTigFJ3t0CsmbYBwgNTpsJC1vOugVWL7lSKX4OlcpyN60I45ENGQKMwP+7nUfFZpPvMqc9F4a2SiqoiBUxb3ZM6fd95+R19/5+t6/f5r2tgYiLmB7Jx2lMRjOngkuQlACVPE40U31KWXx/njmcxNXCPfmGcOHvvDxjWXRMcLwLkcmyZ43dCjOUIVF7BISdKhHhZsBeui4I1JuywyGjhKrALDLDeA7GADloWYMRI7gsrpXB5k2M54ql9K2axQNi3VxfEyIG3/964ebcqf7Wn+7Lk2o0jbkdNaJPWqQp0iV4e4h9KUy6ufHakcPccJtC9NcZzgGenMZtL+gfyT59KTfSUHx+ofzdQbz6Vnhzr+6JE+/cefau8XH2u+f6RNl6jP1yfZHMsp78tC9pPM0BiajWOb2hRw6kmeLXyT8xzMDUYb0IQ8G4ONi0rGby5HnPBydsqZrMeaTPeD86coD5Edg2OKAj9Wmng8nbFYU/CaUNIvJYswL4VDMNa8TDTOI01msQocQGm2rcb5syMXb1BoQP/bazeBjuXYnB19Jmxq7IBNrfa8HI6sFpDXCKGUdcTLyiBDCJZYbPa1RUxHoCEIkDyDEKSVWNKWFn18Om5SZ560/wzn1ZJWt2FRmj0pUA67YvjW6ymcBh43ow+HnJgNNmENtEhJd0DM5m+IijlygHRqwBGcgoSxywLmHJ6KgC7run8OzB3kuthh66RHfgNPGa+O5VFfBrqgQ39kIIXOyIsN1OtAVOYK8xZdsb20WHsRbz+HjIgj5j0jwj6isL3GJFxMo+Hb8yyiswzSxosYuRBTOAqaJIsidF0Isv8lhMgaQZ/RfF0KZCLwqsHUX1w2DuNmun9VXKz/xVymj00hZtaL5b6sufaOfjXb2BxCq1fj85ps3Fqcz30Rp1pkOqZUC0GfYCHwLy6KaNGL4NhU2j79dcYR9eoCGP8sYuScvvhPRBUX7q2xdClfr/hpp+QrFv+8i4W2s/yia6C14bKylr86bkY7Vt3VoQv3Y535NPpgUkHFoaM0pJUqDhr1IrZzqee973lPR+w1CbCToF27N/mm/EZARzeDMyfTLs6dW+AOjp47fMt+N4t1t5vqbgZ6Trf51n0JS2fwyLuF02iX2LDDBW4X3CLdOox2ez3t9DLtcMe44VJtMrfXML3LeaPDOTvhvO2AnXscL4QoQKEfYgnpBg46oi8thFgv+jCotFencJk8spzJ60U2qQVlUZOKIBFZ2mT7vtljIGsR7PRfhhobhpPJNfQX8bTaXxVn7LFmriCQi/Vqd7jQqMBsy1nC6rZ0G0Mbm0gMEkdJeZ9CDbiTbKvfvUV/3OAO3NdsmimfZyqrGNVOdvHPeonsbwL1ujHOIK/IzfhS/JAvuJ9pOHwIPtZo/IjzwqEk+5J8SjxFfy7xxXqwE20ertEWQzIF7DROZIxVkLmaPEujaiFBRGC6NqzFE1ZW2yOrAAAQAElEQVSgrC60Q1uHVbK/3WngsoWIabVcSEKTIs05ukRhWxaOFEuOy17CurJf2I/zsZ7uf6ZPHn2sDz79QB98/FPwj/ro4T/p4bNf6NnBxzocP9ao2MMxtq9JuQ99APY1nO/pYPKZHu59qIdPf6mHT36uDx7+VB+i46NPf6KjyVNl3VJ3793Qxmaq0k/10afv69nThxpNj7lb5txLp5pMJvS3Z95HsvVRlcR1otj1tb11W3fvvKbNjW2lSaa69IwFLWHgpzhwjo+x4fCxDg+e6tmzh3r85JGePn6EU2hfUzyAJfefmj5gkqC/Ym5IMY7AyHFH92OpPKKeibrJDP0TJfEIn9ix8ukzjYZPdHz4GfPoQFU1pV5P/3vb7YgZA/o69Gcck9fCmBfDwXY8rgOKhODs51U15PramnrdAZM5pUFMOuZDSafkeUWHIsD1L0sGMnjc9JPRnI7ItbWxo6999Zv6nR/8nl5//U2t9QbBUSI6SHSm9zMGaMh1iknvZigqQIkjpyK7pv+o3UeBRpARIJtm052BV+B1Krk8ehw+zuV0tOkA8GgznvYUL1sXfkJB4xDhKFDQAU3sDB4aGB3yoGW93CK4Os+Wt3SDBJ3btP9eb133eRncLKXucKry0Z5mHz0Gj6Rn+0rgORwx5hDaLCrdlJRNJ9IhedOxBvTEZiK5YqRqcqRqfCg/PVI+3tfBk0/lcAL1ebGUOJCmv/xI85/9QmuTXDu88Ha7fZxHXh3GZSvrqTw61uSzPbmDqQY46Dawccd1tK2O1phuVEN/MrmYqI1DiEZbc7DJAimLzqBiEhqrsofEmwMN8EolrlKCZyDH9tH4mQ6PHmqaH5A3VpLQRo0oM2LCT9XBI56xIYgXYsLMzOJEZeE1mRZshCXOnxgkGs2cSvWVZNvqbdxT0rtFnXhkqw7TIWN+dORojxOt8RKVka6AAuBcGqypTgpyLX2p8AsyFtVeKhF008cuALtoLxNyKR/yl6mGMJ1L6iQRWK28xUHPqj7qCEKXPCL4LUJ50iHEoevoPh9gKaMsXkVMLqKyse4w9imFU3gJ9Was55R1bU6dGOeKISE2ZMTmjOkhM2DNWrzOyK5THse3btCGHeaDYZtDl/38+oXgELZzAbbRYetnk9h0WrxBQzexdZO6+tjax4ZOUSoDHezqsJ7M5gS7HPbHOGEjEFelYuZkwiHT4Fib8QLWh6hbCVVDWwSoskkbASIXKwBuFEsB+u/gY22nmdZflwIZRD7nEPOeukBlDO+VEIshvDJkdVBVCMyHkyVMgjmkJYLEb/TB0pPC48QMdyZ9kvMqlDtXKHDs0eKcxBUYLyhrWVfQ8GKRs0N1lfSLNX4+uTa3LsJS+0WZ1+Utlf2W+Lx6oB2Cz0vf56wnQp+B6AXBydYWr1NkjCK6cjgvb9uM7TWm1XINZ9XVsWT/7Klmz7R91GS4+3C2j9XhPd8DgzTROtjE4XMjy7QJtgMS3eA8cQOZbZw8W6nTEujdAGuSAhzxAhscbCxvGSO3LIeOoC9z2g5IdYML/s1OphtZIvunYuv00oDzdreQ7KyRcI6w81/E+SPiPBFxXmqg8KqIkY+deDpFTuHd1fSxrvUx/aKOiwpZ353it4wQe+q2+hu0cpgSSO70sjuCv0R3EDr3MMWGcxkvZVi9r4KXKQ7WnDyCeEgG6uwjDgybow1B32CUpT2j5u1fHnD3yNJNdTs4gXq7iG0qz3vcY1LiWCV3VzFZM+ZGt5fhBErV6UZKMyaGJiq4H00nTzQcPdQYB1Ce79PPx+jhPqwp8RyYbMldx3ofYDDTB767cDTIht88m7lAmcCB1xQkRY4l0UIU0pBiiYVo9WHOVqSRaSVNHxz6YkGdyfM4VAru8IWwOsAmV9aj7ThgWRY6GO7rg08/1I//6W/1N3/31/rpz/9enz7BSbP/scbzp6qzkfpblbZup7r1oA/WdOveQJu3O1rfSdTdkOp0omH+TE8PP9Jnz36pjx7+RO//8h/00cf/pOHkqW7u9nX3wRZOIKfHn32kh48+0N7eU81zfA5lpcr+r19Y6utaZe5Vs9EkcU/ra1u6deuudndf09pgg7tOwjh6nF+FCpw3oxF3cZw/+wdPdDR8jtNnT3vPnoDHevrks1DHbDZVxToXrRf3Daece2/OfmUxTh83US+dqdeZKNOxPG0+OvhQDz/5O/3iF3+tn33w1zjIfqlZfqgO/dxhz+GKryn3k4I7s35NH6p2ipNMg60tdfs9RVHMYMd0Wyw5oEQ1I8pdCZ9OLe5UTNRI6+vbeuPBO/reez/Qu1//tl67fVsZK8fTgBIhSFnHHB/vazY7otwInTbhc/R5dDWg70jTWhaSBwKO+oRDxryM5mnzXNxqOjuSLZSc+ucM8phCtZI4o9N7WHniICBjEZycFqRoKrApLh7+LBCDhc0mZwli7DANhqSS1ii/PpeKx/s6+tnHevr3P9PeP/5cez/+mZ7+3U/08G/+QY//299r/x9+LP8YL+V4EpxEGXEyGsuNhtLwSOXwQPnhnmZHzzQjnuJtHB8+0+jwqRyTt0sfzp7ta/zwkcafPlK5f0AZ2pvn2uh1dfvmtl6/e5eJJY0eP9GTn7yvI/vnYM8O1R97rdEQcwbZ3yQzu53t7tZoA3m0ziiLGtBUmhboJruC9sg0oMVy9raKLbfUhEl7PNzT4fFTNsFD+myo2E1RMQlxmlWyf+OYJHXQE9Qzl0oW5WxeaDIrNCvRygZblCnOny31+rfZPHdxJG0xvgPmR8b0SSmfoZex5UmCupiWDF7LMbMCyLQ5F2A0uCgEW8iwmCjoo6FNHBjnHyZrOJ+zyjEJQ8MLVDAGyuJgP3RbmafKBZoS55+OMlaiBYNA4y1FdF78Qk4jTV3ksqRYVlVrAZyTYHKOt4MhJo6RislmFNSBNqSswayaK8V5sooe670L1ljMG8huUP4G8RZKb3Iwu8XBbbeT6jawb+ju8qJscb+T6e5FQOY+aOXa+DYvGdNzC123oEPMIc1+9m2HNnM2rTHf+9jSxfljdnWxN5uXSudzxfOp4nyqJKcdBvaWFNszymTMK5txjukfeRpvYRGTRYsq9jBjnoX11Fneb9Offw9YP7dY0d6yLF5hf6Ekc6RZVYtaSNt7+yzEWjjBQvYLjpziczWwFNk0eLIXOXBO4FoM9LA3oZBSRhMRjDLVhpAN75WDKWsLG21KDSuKjd2KvFJ8vpterOa68i/Wdv1c6o8o9asCFb+WYPuojZHh11Lhb7KSlbH5TZrx+dTNiBFeRZct0VVoZb029BnF1m+wolCZvWw9DhIfdrCUvD63ogHv+o2ko/Wso80s0QbpGziC1om3yDfHzQYvbvsiaA1dfdBdhRTOytki7hIHLGRMfhWmY830LXCj43STura7HW13etrivLJp9nCmXYtd0N1BZ8oZIvbiO1MefOnEQVZ2jqAazsUCDogecbSRAtcK6DwnfxGvEXJEEbCzMVF4BRlt/BiGxQZIQsXZxqvk5RU0nmSQdz6YDKLnM67CscrpszDAgabQNWK6nAJmYItFkuii4EJvm2yba7ShTTdxmLNcKkK8yPYc+nLuLN5ul50Nbazfw2Fwj2P4DR0f1bLrXJ5zUi5ilCTceTrq9noaDLoa9FOcQJR0MxwFx9yTDmSOoMn4MfefPeXzQ/lqQrk5+krJFdAFU6YMYxH6GM5LA4KY2RxFjF4p4Kwxi/SSjBeMcxGFFzUb1WQbZTidcrFTh/UXsUCrqlLBuTo4Q+g3zySbF1MdHu1rbx+nyQH33NlQWS/S9s66tm/2tbnV0RoLNus5JSkHp3jOKWmieXUc7pZj+mbuR+quYWxaalaM5OnHop7oeLSnn//yn5p/8rX/WD3O/ltbfbm40vPnT/XRR7/Qs70nKoqZut2ekoRVH6Uqq0hSqn5vQ3dvv6FbN+9pc21bYiJGTKoUPUU+kTl/nu8/0jGOn9n8SHU9ZZxmKsuZJpOhnuEAevToY3wax6ztXAntrcuxVB6jaap+kmutV+IwnKiXHHN3OqTWfXWg1/tTrfXn7AFDjUeP9PDx+/r00U/1+PATWZvttu0Sp5h9B8OuFhgeG//rolVuTmslcaL1tS0u4AMleNWtQ8SMiWiS5OiESIwzk9jT6Fjrg209uP+GvvmNd/Xet7+rt157XVt40jxe8JwLvmMiZZQXXqPx6EjTfMgiGMOlM3HiWENLLmiVr5nwAhEQG9BJWjiC6hJeXqnC8eG5fIoTReRKnEnTMBjiOpbxUuh2BnJxouXHLykIt0BMDOwWDGVhtdNkZcgzHrPNskFT1jRn9EMnpzcOxjr82UM9+m84fP7673Tw4/d18E9Muh//XB//1d/ow7/8K332v/2V8o8/VXJwJNyHSoYjdSZMkuGh5vtPNXz6mcZM0jELZHz4REMm8gRvY46zLONCmpWVZs+ea/L0uUZ7ezp88lSHTO5j+nLrxobefPt1ff0bX9Fap6vjx8/007/8L3r0N/+o0YePlRxNtTaVNnyqPg4spj/bF3aLD230TUNpjRZUG5PJZEaK0EiJtGe8TIIvWShTKi8mGo73dXz8TEMW4zw/CotXmsmxSJOkEOtOWeIpzuIOHRpRNmJ8vaY4f4aTOQuoZhwZj6THQr+ptRu31R3syiVrKnml5thvsVhCYgk5A+1xatpisUILYJwNrsk9y36ltKkyvKSwiQTYYyFr5CoW7HORv6wdZyRN1xnWNZOMsZVgHdnPPGuLGT0FFIqwwzYEW78x4+aYi8KJEnGYMedPhwNOj/J9RnNAH6+DTZw7BvsbV7e7Xd3DQflgMNBrvYEeBPT0gAnxWtbVax3otKMHHNpa3ONgdSGQuXcBHqDjPrpavEadr1HfgwG61wd6zeiNgcyGe+sbuoM9O2mmm9h5w8DLawP7160dtLHDWrNfCGU4g5J5LjcF8B35y0A60IvuC/SpB/N8ka6Ja5I1G6ZfQcOTQmwy4Lfhqj0QI2gQc/QE+k1+gjmnZsmVrLES18GVlF4gZHWcZRvPcJZ/7fRlSi7jU4FlXQcUuTiYEtZv8xZonsZ6FYQKbByvCgq8Sj2/ShmqPB3O2no690uTirAkgL0wvF5I/3MNNQ1ocWEbbEwuzLg6M1LM3nZ1CHm5WNeCVj6rZRfsaBE3kc3ahrre08qt4nRpq8NgXJOiBbTEN+A9G/NlTMI9oovAGueL9STRjSSTOXxucHbY5Ha0Rl6Xs4ohg7bzucH0kRRZQtUJjMk89DAJy3yTOwuOvCFf2GBHX46xynjvWz19jF2noq0k1navo20u+jc5d+xw5ti0iz/2dbAZMXYoChUFNRPztDYbHDmhgoYdUku7kXtx8KoX5UxHjbAljWcxyRCMNpiMwc5zVrdlWmw2WJ0tQh80D0ToKJ4Wgo4YahUkQ4Bn+S0C7yWPILtUjwJGXdeGwpRfFgs9SMVtY9o48J20jBm45U1oIWQmLEgT0C51BwAAEABJREFUY+hQbj2GPgswPBVx/JWqDpf6La317qjf2VVdDrgLdTSbJ3yZHavECeTRnyXI9boarHe1tpapa78GSrg4aqQiP9Ro+FjmBJrN9+XLEbXMwJzqS2LPnG2wtMLBvjBYhju5qp6TsXxrjsWGVsBRF2nOwTStZZ6Jw0gtTTiTGZKOvjGYUJDmbkAncc/3mvEF63B0rOHwGGfXUEU9o0ypKKoxqGA3zVVUU/pvrEkxxPlhOCI2HGs8O8ZnMFLuZ8rLqabFWAX3ELt72h9lfsr9+dGnH+vJ44ea4ZTpJE4ba130TfWYvMfPHmk0HSlOEzn2DynBUwAdZer3tnTn9uu6uXMPf8cmfZHg/3BK0DHLR9xr93R09ETT6YEKbKuov/Zzeb74zmdjHR3u6eDZE5Uz9GuOY6egG6eKNFHHTZgjM5xAE/WSY6XuQJnbVxbvaZAear031q1Nr601yrhjHe1/pEeP39fj57/QOD9U5eZyqegjsAiO+CLA/lyCK8oyLP3B+hpOoE31+2s0okunZFTgxB2Gzq/xgDG8jPRgbVPffe97+tGP/li//7u/r7cf3Anyx1zsJ+OpPPq6nUxZ6tDh5FzJpjVXVU4kdlQ0McnhlR5ZYE6gstFd5V4FqLiUeS77+IgoV6nA+eNBDaQch9BEE5wpKFZqDqCsxwDaAl/tqtV0TN2rIcYG0rQnNN5ipgIcniZrSEka0Ikt9k/Ahg8f68k//kKjn34gPdrT5rjQW9m6vr52U19f39brWV8bk0L5p59JTw/kDo7lDo+U4CpO7J+BHR2rPNhXcfhc9vd+3GyiasJEt18EjY9wAk/lmOhJWSgA47I4ZlJE6nKp3X5wWzffeU3br99Xb73PWPWU1ZL9Qmj08WMd//gXOv77Xyj/CEfQ/lhr9OuaT9QN9jfzKixa5/SiT+gO6mZ0FmLGqTSZj3Q4fKrh0YHmeEsdrhrHmMoWiFgELleaVMAz7k0Zx9IrcSRMplPNuFzP8zLMJ9svoqSrPn23vnlL/cEtuXiNWnuMTYc4C2OxNNXUwUlwBCXECAmhhX0XRNbEAMbStbhA7lVYZssqWh1WX0tfGrdCFymwQo7WNWhSzbgZ/auCacALw9NtnlFZrd9oq8fzzZRnQ/NsmT448FKkbTTsG7U11vRGmmizl2ibbwB2OATtdDvaHfS0C30Xnjl7HmQ9PcgyPWAfuMeh6A6OHMMug2nYIb51BrdJr6LNX+UZbWV3W33ELX2Huu8ZsONBN9P9QVev9TLd42Bmtt3KOjLs8IK+iTdzk/oM63TqwEt9ToZd1l2KAztmb4rgO7AMyJxKLzIiekt86oCKOVnRtwB5VIZpShc2PF59tQExxH8brtEDNh6Gc0Xic5xfC+OiudBWvNxuLrLNCl4HrdJrxzH7yLULvXIBltOLyzqyrwETpcTF4YWZFxe5iGtqrouL9HyRvLP2navL5tg10ayjaxY6V/EljFbtJdn/3Nm2f59qA+21/jQs+fCW9BdIWJ1XxSkzbIOCYWWJxMErRF/0I1qpIGJiW9q6ypws5vSxX9DYr3DNsdNDduASbbCxrKex7MsmQ59yma+ULOB4uRp48UI1L90yUJ7TqZfRJYdNiz2XGU9eoIk9/IvAhcPUAfSZIwi5BHm7UWSx1OUc1O84rWepNsAWZ441zjp9zjxdzheZSzmlOnF0Zw+ugAIi1IUDQYhp4BWDQ85ARKCwHSygMJAnaWyrF4ABu+EFevGw8pGVsyx4liY6CZxJ/Ep+MJjHQjzIGb2KwOTR8KxnXwwMW0gTvXKIaelK4Rg6PtcamKvB8k/gaJdbnNsUm/XIxg2sD0rrh1Ycds55sOTw7Ny6+t2b3FXuKE625cuB8nknOIHyErsqlMSJunxBuTFY0zpn0MFaojTzit2Mu+yhxqPH3F2fKp/tqfTHTIcJ1uSSFs5Cx0BQt4fbzBqyTgUXcozVWI4wayQwA8nDEhZZjGAgoZ3JEVvTW97FdVCIYDIGSCsljq5GBthIB4Ic0+tiR1uEw2Yu+z9x2f0wx8ljd/eaiT8rJjhXnuvw8EAH3H+f7z8Nv9R5tkcM/fxwX/ZHnIeTY41wtAxnQ+0dPNMR9+JZMdOU++Z8PuXeOQv6j9Hz0S8/1KNHjzTF73Dv7h31WYfD4ZE+++wzHXDXtmGs6aQIG+Oow5j11O9vanf3dW1t7KrfXYeXMD6ZuEpoMjnExqcaTfdwZI05s08VnEC0o8IBVBRzFXZnn4/pwlxZUqobkKuf5OqmM3XcCMfPPvvTHnjC9HoCb19dnEEbnaHu3JAe3Ep1bzdTpCMdH36iz3ACHR4/0gyHU8yu5cIML7Bal3/Yy9SCgbFxug5axS63XmJiDAYbXMbX1e32aXhMJ5ea4cxQ7XRj46a+9vY39Ac//EP9yR/8ib777e/pzfuvaW2wzqA7lSwQX3klbIxJYmZ4FsWMjjzWCE+gTQZPw5pJU+O3qSlnEDTN9WIx1UyeUnleqMQJZH1gpgWUNXK1hGU1GTlOkgkePooxeB1lvT7zOCHHNzATkIbJM4ZHdCpUoXNNLMAeIR9bQnzycFSSFMIh4zV5vK/jjx4qOZxqu0p0LxvodtoHvYC7TK5tXgDJaKJyf0+eSZ0xefzkSOP9xzp6/ikexM+CF3g4fKLh6Kkms+fKq5EUzaSYQY9KJcAcaB7HyYwJl/ACXLu1rZ03X9Pg5g25XibvpEG/o+31Dd0ebKo7nmv28Kn23/9Qkw8eSXuHyqaei62UIWwvWUerMzYoikqnesWTtkAOATH0G89QktHEo+mhDo8eazzZY4FMlKI0doUiPKHCW5vg7HNsqAmd5ky/Y8zQl9OO4/Ek/PqnKCPGMmHzy5Qka1pf29VgsKNub0tyHeYF44jTSiwxMS8p3piKCUYngceY4iTEsJeE2JqyRND5khIXZVu/Gd/ZAzsWs4wWNpSxr4JQfkUwzG30oWjJXZUx2upusBR5AWHKLsu2vMZeW0PWqX65Jj191IDeV4JhsQHDOOdokDitM683cKJsDTq6hcPn1npXt9cHuoNj8s56T/egzdlyP+3IcJf4nmOjY7zuoH0Xs3aA/ejScANzloC/eQbsk7oIqzqMbmH6b6HjLvXdTVPd76R6wAvBcK/bg+7pPum7vZ52+Ybmdm+gWziqdrKObrhY69i4VjmcpV4ZelIQgrOns6loxClYliFirkZa+dA2Agx7Nn1OV1oIkCry/vsKDMuFffjKvRBT0kD0eQQbx+vqYdroIpge03cO7rrjbvKrMM1fLoQ22uNCs2yADBdmvpRpalucE7YM1qwCzuVekWFKXgVXVP9KYpfZ0yiz3Ib6FZ4MSUTx6wDx0NNW/2UwmSWoY0lDrJYh+esKX0g9dbt/00brwy+kki9KKRuW2WywKiw2hI3MGCsw/nWxUlxnyy7zgg0xb00pYXvLDLwqu6AH1phpay7RgJfGWhxrQLpP4S7gLk0ZLzun2BnT8aWwX6LiRFPJV4VKLkdLxPDjQp6zqRcxKE3GYgPlyxYlZaEVgC4ba2yyZHAMYaszO0CXQ0KfA9IaGOAIGnC+6PMlVC84glIugiltjOkHr8hToAX3pZrzVeDBfnnw6NASusYnwl5rgqgvHD48hQ1EJ8E3Wef4JxIXUSZuuCjvRbymttaw68U+NGZFO/dOLiNLho2NmC8OiPNcQMiNea6CZBuYF3YeNpTMh9xP6Q/uYihLsgQpp7KUcnMGxl11s5va2rynrIcTyPfJy7jvxprlEtNHiiNl5hAcdLjbpBrw7WmHSR67XEV+hNyB5vND7thHlB1xF+Lux8wV9ydRs5lu4NpmKZ3+XNbj7kRshWyZF7BCFkuMuMnl2qZVkCHr7pDLMFkcjjDQ+bxkididQWZqEPVYy1WBfsm0vrWhHmftuq70fP9Az/eOdHgw1vHRTOOjuaYjL/t/HeU0PZ9F+Bo898pCw+Nch0dT7skz7skl/RSptr8O7zPmf1+9bEvbm3e1s3VfG/2bique/BTLigQ7QOQ0mUw0m0+YFhUOI9ZzUStOu7K/V7x784F2d+6p0xmwJByOuZT+LzXBn3B0+Ez2r1t8OVXEWNXMhTlOmbKccWfNFTNGnSxSvxfj1PHKGK9O6rXGxrTGxjXIchy/x/ThPtiDPlQ/GWotG3Gn2lN+/Iny8ScM8R5zaKJONpNzE81nB82cKI+xeU4vMtmEmHU+8blQVadYYUxOca6ecAULyIbROqTXX1enO8CxFIWJHHER3xps6417b+kH731f//aP/lR/8qM/0Vff+rqMr8JpOi2ZyCWd72lUR1nq6Nhck+lQR8N9vHr7mjHSng2o8jWdXZNf01DAkHpmuffUx6ZYscoqVlBJ7JH1XqpxGPgFhJzxLX+KN7CmvEsyJR1GgHpLZm9Jb3jZf+LZoJmiTJLQLxVPFCNrkz8ATpBciJAbyjq+ZXAs+gTbOnOv2dO9gO20o9c2tvX61q5uxF0Nqkgb9NXO+rZ2Nre05mLN8HJODp8wOerwl78fP/2pHu+9r73jD7U/eahPD36hR0cfam/2WGWXibAu+S52p9iX1equpTiHhnq695j2Jbr54I7ufu2d0JTx6IDFMmZj6evt+w/0O+9+Rw+2t+Vwshx89KEOP/oUO/cVT+dKmEsO+5m7TEKnLrYlob2myodxa5KMG4S1nWgRKvJLBKf0x0TT8XMdHT/BkbNPz0/V73ulvMGdKxinOZPZyzYAWiIf82QjtBpGzJHD0UzjmdjwOujeQO8mZbe1sX6XRbLDC71PgYR6KIiE6THY+NAr8GGScICKZHPDADfknba7TVUhz2Qa0LcNccnzbH6FnSZqrbDYsEpbehU2gRxlmpiOI7OlIa8c2jIpJeIFjAe5CNYndBguUX8KxluIcOhwjJNb2GNc6xcPrwyI6cCUiZFWpQI45XQWYBfQDocac5DssJHfHmS60wM4THY7qXZxSu7ETttOwnWnTUkD0KHHe+g12Ld5GTxDx0sn8NS3AtZYehHQk55Bh3TQuxIn1LlaB3sxjhypR90Dsy/GxlTaZo/YyZx2s1h3wO1eqru9RLvmEKJdt6xdvY422Bu6vpT9Iesu9XTRH+yQlLInoI6XgejDBk7tJ8ZfTi5rrOFYzgLwHKUMIm7yL3muTkOjV7FaxPir6S8pbT3w+Zh29QZbnddBY1/cRFd8Bv083AVg0UmM+SkEvdaGqyIUWHlcVm5F5NdN0vbLqozIaHC9fqXY1cIL6m4UvORp5a+Ll6j8XLIvsmlF8dnslawvL7kydc3+L6+h/4Its/3oJc1r1utLhF6Q3Za3+JSYDbrVb1hkRIszwYB4kw3zBqfAm0mmzTSR/fJnA9k+fHsHZ7yD7T2fcCmyk2oLD9/AdZSTjFdOehZ7nQI5M/gT4hazuESmDPI57/vm7uBlsSeNKeLALKqnZBVQUndwNnFnKg2cWTgehLNoFEt878SlTupyjuh2MnWzTObdupgAABAASURBVFmSoMo1LW6FSUXAQhsb/WLQSSbAyyYCTo7zhz2dRDpapMXHkW5yyIvJhmeBFFKWRhfB0sY/AUwSS/5KWding63n05yrpyhrNb0KQiWUZyhksNP4aT2N9cZj0CwEOZNtYXmGoKtlqgiOQ8+5T9DBGWPzgD4wOaunLB0yKXecgfr2pXV2U0m6SfYa99qMe7DjfsMJHMeTjUGXudxnHvTMYcC5M7XLmKaqyrGK/Fiz6ZFm82Pl+Ug5TgabW5RGn1nnsd3iVc4JjdBLQ1P6YrGTPCdrZgCiTe81z9A18MyJhhRzx/gGmCioOQtjJAnsqkocQmWge52etm9s6+bNbW1ubtFfrN4iVj6JgFM+S1TMUpWGeUdVAaouPoG+fN2XBKI1dbvbWu/f1o3N13Rz8w3d2XlbD+58VV9541197a339M4b39Hdm29prbPLUh0ojXpK4oS+nKsssKeuVRSVas7bve66dm7d1e6dB9rc3FWa9BgHT11SPp3q8PBQh0fP8WccIz8PqHAE5sVEZTVHrqT9lfp4fTcGXRxRUifxrO9CfS4cfe7uvU6uxJkD6ADZA3WTY2wba6M3YQ/YVz75BKfWh4z7Q/KP2CtmipMZfuWRJuYYZC6UyumHgvq8Qv+bs+csyLVRaCGc5IF2jq3gakBFCK6KHfW4MI4Zzp9+f0tFXuvm1m39we/+K/1f//3/oD/7o/+T3r73jgauq2I4V344lqfTMhbLwCXqJo4GsvGlokMwXAULYqZpPsajd6TCBgOPQJGLyV5pjpOnKCuVwH6BxF7KxSlS5GpZq2tPefu7P7mXzyPNjmtVecqG12PyeFVVrQSPXoXzqMQpJGq3jTuPsc3N6EImALahrAlOoX2eCet5CbgFfHEs78eS/du7DNEEOdpiLaAIHr5YN9nM3fBI7//V/6HJ/r7WskQDLsYp4n420/jgCIw0HY5Vjady2K2oUH8jlroz/fzx3+tQD9W9X+nOe+u694Mt3fvhlu78YFvb393UxjcH0n2nyXau48FUh/FQh/VQxzUTL/NyfSyxyqpc1WQsP5+pnBea0/8F6XIykvB2ltOx7N8lpq4S5iljw6EkE03KkoQeSkSzVc4lj4ONB5MV/dYzKy+mxMWyj21GJZuSYyx9OdL+/oc6Hn2sIn/K4hlTdsj4Haoqj4RRyrox33jEjKFDY6wcp9gMTBifcRlrnGfKywGTe5Nx3FG/e19b/Te13XuDfsaFUGRybJwJFicYbjBNKIcjJnaFWR7dDce7FCYsZBsBaIJfwKQgCRVlrKyBJKkTGdKr5QPdyrXxoo+s84BjpzS76E361AWw7rDPCqv5UMFKquGdei5y24jY0QhDEKO82LQCDb+JYyIEeQYWdtQ43vwZ1LTP2u5YG9afhjj0qyjmGTfaw/pyRaGkmKvLN2GMitZVaRPdm5S/SePsDy2bc+ROL9MdJpT9X+h2WAvmRNmiwTfAJuZYmXXKGXqUZcrSJxKjExAzt8x5Yn22RGW2LEBbHevyBAs+Op3JnQX8FFvjAIVewgkvRz0J9TvyMV8dYnM49YjNCbROhuEGhm2z5+2kTrsG2nSHTf1er6P7tPVeL9Et2mZ/xNr6YpMxtz9u3WM/yVg3CfWk1n/Uj0rZconQpxahl6nUMlYBK1oB5KUh6F2020Z9FdYnVK0A04CcRS1qCAPRrxBMqeHlKpiGtLiRC3Y3ZHieTQfmr/xo7Wrj8wqt3sD9Ah+hDsY3Usx+dhlE3ipi/Uv6sEwuaU5Mu+NL8l6NHfqb9X1Smo3D0k3GCftalOmwAm38IrrNW5U13ueNVf0r9Ava+YKslxhna8hgYhYbjDas0pZ+dVx133v1Gl69ZPTSZiKwMgxWk7UnxGRZfBZt/ln+bzJtNrW41I6LJpLxzuIyBWflVtJt3W0c886393TGGu6hj1Nw4/TBi7KRpFpPYvV5s1i+yTXng+ZiZGo5SFLKBsbOhJ63tKFsYgRKkC/hxalZOXUtQV6JhjKm3AJcUeQ5Hxg4siqkyTOHUADyoUZsD3cJ4uAI4gKDOs5WUsqZotdx6nJm6nG26JAOZ1nODXYuM1gfONpmMSaxV6L4hcGpRt7KxMg5EPGI2IAD5OSgW0Sko5CvpW6Saj5MWt9Q9jzhW+qqMAWGVXnTdDVYSU+fNaBHzKTrgGqDDuImrNbbcKxfTSbERhgWWeHsRH0KF2urv5THgVH6XOI87RITLija8B0DSA9zVxT3Wgc/UdbZVL+3o26XL68dp1/P3bSMlM+RsYnFGDi+JM2yVN1eol7PceGPOCaS6ecq87HmsyO+VD/UZHqs4Gig/mY2V9QBxZnTM2+gqJsnZhHIw2ad/VjOgrckKbPCCmy6KsQtH/0LchFZSyG5MxjlTPgMUKEMJ23M+cdqyDkXFzR8nk+5E3rmfqbbN2/r7bff0be+9S196xvf0u1br6mb7ijTTSXVtlRwup6vqy43uPfdUCe9o83+m9rd/pru3f4mzp3v671v/bG+951/re+992/0B7//f9Ef/+H/oH/7R/8P/es/+L/r3xD/+z/5f+qPfuf/pne/9q90c/119dIt+jdjzmOhhThRmnW1tr6hWzu7enD/de3u3sF2dhXuRyVtz7F7H+fP48cPcc4cqihm9HWOk2aofDZSXRfosxN1rZK7Ur+b6Ob2mtbXMvU7ok1eqSu588z4wt2cP0PuPUN13ETdGCQT9dOxNnozba2X6pNO/LF8vs8gDqlrSF37sr+nOxkfMmsKxXS/BZpg0QLGPYGLY7l4ASTC2rf4ikAsBIeDjCs+40EyprN6/TX52inL+trZvqPX7r2pe7sP6OBtdZIeFy2pzgvRZhqNXOqIJXEp8kGTly2g5wdP9XTvM03NOVF61lrMpHcqyhqULKRKha9VkS4pTqU8aya3l22uNZNK5HsWVTGPUE/jyxRHkFRShlrkXcLGGFMmYePXYoMvVDJrvRN8VBIbZbZ5M9rN5UDipkrSGfQYOQZCU/l4KpHn2QSkOcUKJSxWf3ygJz//mfzwUN3I2IWK2VzFeK5ywqQH88mMIpSv53IpE6JfS/25pum+kluFtt7JtPOdDe1+b1M7OH5u/eCGbn3vhrbe21L/G2vqvj1Q/82eym2vUTbRKBqqzHIldnvtUCkTUTh8HJtWguqUDczqHh/t6+jJE5xke/L5RH02nTVm5qCfhRdSTOscUyphajngcbrR+XKMlwt59BELgUAudAzg00qetMfNcNwc6vnzX2g0eSjvnytNxjh6jhm7Q8ZipJj+GnCJzjpWS4ICG49IEwYWf6GmZYaOPuOOq8FvUc9trXXf0ObgDW2k95RojepSbErZICR8bMjQwMVO7cKvjDxjxdiT4ykhlyiA2ijMk3mDxfa0tMUtyCTHnuQ4i709zsB4BmNb3RZb2lCSoH60WJ/xPqBvXUCz8BxWxQFMIqRERaSbEwQJC1bS4hM4Ix16nVNiSsXHqiOyPNNqMQ1dcGL6wMmaX7tKzXzOyV5AZmdB3SihCQnjnrEdZXHKGDkogYoNuJRjs07wBvZYm9tsJIYdNvRdl+r1Xk9vDnp6g/g1DjG3WeO3nHRD0pakDTAAdnBr4DHJIPSLWslcCVijFoEd82yRQjNnZaD+pYI2/2yMuA81WAaJRbCUwZFukUCbQ8ocQYYBRhjW4W8Ca89N4tsUvM+h7UEv1pu9VG8NOsSJXoN3m/G5wVpZK+bqzqdK7d//5rli9ifH/LS6GHjGBUUkbMhrGC3oeLnYBUTEEXniExE7xp0ApYBYkiEijtAdA1SSV7E2GkS+QqZqeMhZPlEIdXg2j1Va6GlgeRUPA9EZvtUZYcASJnJKxhht2ZYm7Y1e4Cxt6RU09lJmqffltI8r1QGeWIA0M6oOOqzeVkdD+yW/Sduzgck11El/tGmLV/MtvQo6xubnKsi2fr4MZJ8KJneKcZWEdViLS+WtPxo07bJ2GC4tcCqjVX/VOBQ24UBc9DBbGCeyrM0n4wTjWmFl4jDeTVHjNdTyabYYjGGx4Szdpi02tDKn9La6LTaYoMUtLH0RVvv6PN2UrkJN52mt8Fd1m2SbXtCtzW1s2QvaoqviZI6YAkNjcztWNl41VjVxxRmryTcrXgTT9DLY3mYyra1Gn8DqaXHC/cIoqyooN6JSY1sFp1qh1dDWcKmhZZ/KHk1XNhR78oJYZC1SK2XEJQFIgReh0+o06Iofk21xxSJXEmt02h53BXEbvDNiXBmYJzoHEzPdFof3pb2/QAKj+TJF4cw34EVoZ9d1zkEbnDfWYscFqsmzM29w+OA04NIQ+rk1gS5kpiqgRGcO1aKENtiXzDnvBENJbHJWrkTJCZzCncF4pgeHQE59QTaGATgaCTPVGODRDsqCM3CBA8ELX5G6iHJsEMcIcVfkIuhOHWlQH86NNBM1nnkAOHxHEnQDM6QmV4uPX8QWRfAjjHBynAMcZYhJBz48i2PeURY70gL2Plf4YC+xtRM29jf9BuvXG6xBgGYrODggvriYplldFlm8RNXUHXqBzBAqxiZVlnKqpQ9LxtYcBKKnk6zDGZ2vOCmfc2YmSy5Zwwm0q6SzK7kb8sV6uOeU867KIqVzO3RzB509ZUlXSdDBzOdMWfpCc+5r03yo+fxI9iugsphgBXcuzSg7xz7mVegbB5/5ydNbGpttJD3n/SbmiV3Nv6ZByAJpm0eLUtgBg7LyYUYjQZnwpCriU2Gxf1GCmqzuU7mhAEsY+2g2WVmSKE2snYmqwtMHZdgHtja2dB+ny9e/9p6+/96P9KPf+RP97vf/GPoP9d1v/77eA+9+8/dkeO+bP9L33v1D/eC7yHzvT/X9d/9EX337h3rr9ff0+r1v6u6tt7V74w3dWL+rjcGuBtmOBp0d0ru6vX1fD+6+o42Nm6yHjHumVFYRazXR1ua27ty+r/v33tDOzh3Ga13TKfcliXFxOHxKnC+H2j98poK7e62C6/Fc9semJ9Mx+miji1RXtfLpnHFMtb21oc21vtYGifpZqSQeSX5f9Xyfc/oRd6GZum4WYpXHyucH2DJVt+vl0jn6h5rNDlR7G2vGGM9FzlyY4RT07DsowTq/gBg7Q7WIoWOyVoJb0Ma+KhZF5MwLVniPCRiXZeoO1uTiRHUdM8BMn5IKFauT9tRxmVKXkHJKHEhTORYKrUc2p6E4Q5jYMPXx40/00acfa8zFKUeHTc7KRzgNRAd4tmHga2JRFp7EpKmhDV5lWammXE2Zmh2rLh1ph5QTPhDqslmaKkq6TNIEnY7l4OTjFIMTTHAgRp9AhUxO2Sm8sZQMlXTGWuvh4IH2/kCT/LHyYh8dQ3k3Rh+YHmm6v6cJyA/38A3N5GjP8PlzjQ/3lY/HXKa9kpq+sx2B0ub8wk+mmRvJbXh99Xde11s/vIfjZ0eDdwfqfKunHtiCvvHdG9r94a7e/IPX9I1//Y6+92fv6t63byrbqTRLj5RnE7l+pe51zxE0AAAQAElEQVRapE5HiiOvLI61nnZ0o99XVgn7jvXwFzhn9g6U1bU2upm2tta1vn2TMYsl+/XVdIqdUuZSdZOUsaMr6BHR+z7Eol8cTPqrICKwplksiXI/0nD8mQ4OH6nAa2n/ZhFPmGo/RmqmXtfJnE2dTqYY/c4l8B2bQITzz2s4q6ATaulrOiMuB+p2b2pz8566vR1N5oj7Djb1WDBOzX9mD33KRukMlCYDJrLL4BhXMU4i11pxgrLhLJ+r6WVxck/oVcoWnqVPx46+ErBeslyr1XCShmu7IjJQaK8C5BgkY5AK0akHbQxp6vIgyCxii0IeD6NDfqPLSFu3DbToA7PEkMoxBi6OZX0ZVFLMF54xq+BJvTTReq+nTbDV62gjS7SVZNrqEIN1xnGAZI96e0J+Cc9hDWBAwjpvkdJuQ4w8oi8MJnIRQqE4PIPJF8m0vEbq4qepMKRkGxwxs4655QMytPdAB1hsGEAbtpDdZF/boeAu39zcoV9uM693u6nsn4fd7Dhtpk5rKO1aH9jGNmfBzJnE9K8AWeGlEWGEwdKoZW9TgOArbrmWA00wSswdIw0JDIubbz6bqR/SxqdutgLqqQKMD/skGMMQOFV4No9flW7LW2xotJrdAcyDNja7A02bzsdtuavHnjFqxr+hjBa8RneTauhWp9lnsLTFhtO0rWnrJsNJ2TBACJ6JGyH4Vw81oqsgGSw2a68KK9PiqmVW5dqyl8VNs860tZmkFLmY35Rpen+1rtN0s/95xv80/2Xl2vzz5U/GyDRiXggtzfi2hlEn21fIDWWMb2j5LW0SoThlbe62tMldRlsZy1/u65QN+iyjpYmDjLVlQYeRb+mFrMmcgfWXlTKJYHsoZykrSxzqgrbYYOUtDljhB/tIU8R0rgLWItDI5abd0sTLOlvas3eZrivADmctzLYWOHC1QASvhV3uDaGtQT11VgYSrZ4XxaElyKIzkOFh6UDwOEuTbvVRxvaACCmD2WCxYZUf0be8FthrFVZGZPIsDdiLaVYtYoXY+G37LG70VpQHlmnlDdARsYVWrpW12GB8Q0srzNNKL4xpl8m/Cpr3irDV4IkvAnlme4B1RIxcLHHmWEUU0gofRIODJCWVMr8S3mGpL9VJvDiCKEu9kqSSnffsAuQ593nkPPJCteydGfNW5P3roT20D290eMQURNIROVLEjMTy6RJ4KZyOJIOdCDg/wvHcLRoonKO421MrYqbf6oE0Gxp42S+GzC7YBLjYaZrEF8W1/VMR7gfOAG3no3DewOZ+Ihk4LuMQ8vSFxxnozYKgJ6I/IJpgnQVqJl0DhrvJoX10M7SjUxzfNsXEMXFi8QLWAMtHjOC5L3luJljtSAZ4iJNgKU/9jvowaJkRtpCQCoWarNgYTXo5zULOgncl2nR8EVixwdqyqKJp3+r7xGj6g3yaHe4RFrc9K9pg6VAOGUsHoDOMGBllGSM14N6yzb1ql3hXLr6JrhvcdwZc8LuaFRlzyuZbVy5ZU9oZqNNfk2M+FmWhopzJLv7z4AQ6hD6m/ITBtrvVlJpz+bAXwqpslgEHyDHr7V7Twjtk4IeArAsgha02HyzXMQssNlj5xawg21KmF9jWQrE2tMXb2PhG292jNoKK4zhVmnYUu56pVjVHM2fjNOlpe/2WXsP58s2vfUff+87v4uD5kX4HZ9APvvsH+v53fl/f//aP9N13f4Qz6Pf03jd/V9/5FvE3fl/f/sr39ODOV3R7503tbD3QGnfF1A3Q31GZO+6iwiFjo5FqbX1Td++9ru0bu0o7fVV4o+le7jtJ4N2j/gcP3tKNzR3F3HPsf0hke0ycOZxwUx2PDnU8PqQfOMvHlUrW7ngyxFE0VviYD6KIlHOX7cRd3Vjb1I2NPvcnp36ac7embLmncvpUUTHkjjRlTtA56Mn5wng0PJA595K0ljRnfow1nBwyN3K5pFYcR9hakp5jQ45MCTwIsy7ELG3Z+9NhH0MtQ0qOISYRU5LktQNFHZu3U83A97O+Nta3lLhUFQ6Y2XhKB+XKiyqs9WCSi5VwITILSjY6j8fMpg/zQK6T6vlwX//73/wXffrooY5GI82YCLl5z+hEVKos6wBzOlVotYlUsdoszn3NAhD5BuQsjVOjZBEU7MwFM66qIxaO0OuVpn11sg2antFwrqzFupyh5FpXOnmbBXS43IxFx2C6A/Q/VZ5/qtH4Z9o7/gcdjn+i4+lPNZr/jBiM39ds+gkD9gydB8jua3L0REf7T/T8ySMdfvZY+cGR/HCiJJ/jFJN6iRNNZ4Ichr+Rsz96pGS91vbbG7r97Vva/Pq6Om/Ecru5tD1WtX2kauNQ8ca+0o0DdbaO1NuZqHcn1+3vbOrB79zV9ls9ZduFZo7JOXuiw+GexqN9lcPjUP/08b4OPsKeDx9p9vRQyaRUv4ppaik/GkvHR8K1LGd9YKCX6BHaX9AuMXykbEDDwDn6R0gUbBFMQvulVFzCKzWa7mn/6KmGo2eq/ESRK0JclhP05Mq6MWOQKksS5o2TafZonzPO45lnnMR4OeplTvlUcbKm9bUdbeDF7UKXJUWUUCKBwA4o00KCYAYSwSBAmHaLYh4GIgvWhgUcsUNHK2nZ18ei3lMFY7TGcBw4HYzjmcsN18pehMYiegKxNh8yBE/f0xGsAxuFBowTThYZWGMy/ct8CtFO+YRy1m8AWuqwlqGx1IEgjgSdb6mwhzBV1cUJuMa3ERtZT2tZxibW0Von1XrSAYl6klLKZcSmrQGjitkpB9AUW1LWZAtrk0O2gWPeXB8UUgvnrl/+pMxSTVAX044Y29Iz6JBOuAhkK7B2dug0+zbyBoe2bfpkt9fRnUFP99a7urveC//Hs03m+hrlOxxg4zkv6inrmr0gYoNzOIESKkzIN0T0EwuG/dU3wJ4I2AuoGWc6lSD6lCKEirGqiAnwIyIDEYExsLJQdBFyECE08ia3ihOdQegLfThsbStwLfG5xY1y07uKRn2TZ30Z+gQBi5u8lz8j+t1AMYQZOJ6/DV+2Hmjmd2NVS1tsMG4bX0ZbvqHNX6HdgrYJ0NIm9iLaZFuZC2kyF/xFdMKAelE4mbsLu4LwKh0YZx6r+St0qHwlHUrZegE21Q3GsxiEvcPiVZAf+MRfRDDdprfpbuyyxCkYz2BMiw0tbfFq+4w2tPwL6Ja12EdNUoG2vdVSpt9wQoduJBkFOYV9t7HXlNl+Ld67FdDy05Yxxlk6MiZo+W3aYgNZQVdLt2mLm8qhrPBlIPtUsOZcFYuCoW7TT9qiiyA7USzmipGIKhxLVoQjY5oMfWfnhJj3a4otdr7gFasOeRnyMY6ghJeIXXCsSIOKUoYmJYewsze5aWogOsSHRZPIcbF2i7Ok0+p/lpc1+a3MGUNt9EuJ828Dy0YF9bezw5Pnl+mGSwHjmN2cBVRyDjAEugxOnow8a1+349TFTqJwtorQ5io749EZBNMU8Wghqxz5Gl5L04CQiuhsugwJRx0AKsZgQ0QckW4GIsZxK5n6mnMbTZd1n7XCeOJjemRnFN6DVsy0waZQyJHMkRAY9nCIgNjyDA3PnhcijsXtdgkXx3IxcC6I2/MUMMpdgNAA+CFelHRYohamLyCG1cBZHwUeBawSCnvm3gloIjoJCwFOaw6HDakZZzgfdHfkXE9cPRV+9UN5SlFHM/dKvrj2fp17z666nQfqdt+AvoX8Fvemvo7HHR1PM838QD5e5660rbUbtxVlPfSVzAAbiRx6ovFkH4fDc+XzQ+6tx9Q+Yr54ZjM1llZfDA/YAGKqZ714NiHv5tYygOHWXmaXaLvB+iAJ40drzHY6NzhWucNxS6R+yf4GcElR64cL4ah/AcyQgSlGCYLVhz0coVWFelLFrkvtXfl5Is/RuATFGM1M9SxONej0tLV1Q3d2buve7l3duXlHO+s7Ws821eXmkcxTiWXk85i7vFtCBTRqaAL9IGAtKGh3wRh5ZR2n+6+/rq+8802l8abm81hjrsFSX2trN3Xr1n2l2YDGxIq559Tomsym2jt8yljR59yxPNpK1mQORCsiJSpmteYThKtUOxt3df/WG7q780C9JONqNtJk/DH+iocc558oTQ+VxSNljEs37SqL+0rSdXV7m4x/pklRaGTg0jtnZWK5ZnT+cJwTe7umSbQMM4grKMYtXgCmAzQAywpQIXMSHKRjjEP/YO7LYsRDsHLhYmL/NChNMw36faV48+wXOMc4OWaznP2hXFSNZoq5lMGlpHFzKsUBHewezcf6FCfJT37+Uz093A8NLmox0SJVzJwcJ1COU8ecPUVZ0XEVuj1fnFfkeyDSyCJX4EAwVMS1J58RCzSvxrAgWaQJHsZO1seihIJdBmEAeiAFsG0j9mM69pDEc2KcP/6RJvMPWZg/1/7wH1mkPyX9vqb5+xrPfqbh+GcazX7BonxEm/dxYOxpNHym0eFzHdK2/SdPlB8fq2R2leMhXj9mGc4QV8+ZKPsa4iw6HD9T90akm69vaAsnUPogk3Yq+c2JinXK9g5UDvZVdJ/JZ0+k7h54Lq0daPurPd37wS3d/ua6+rdr5dmh9o8+1v7+xzrce6zh/jMNHz/TAY6fvZ9/quOPn8gNC61VidZwAvijsSYPn+joo4/F7GQSlcCDkvYUtMtiugMOQwcP2oEUMGs832RIc/hT5X6i46M9HR4/waN9xJTN5dh4KlZ2FeQqdbNEKRdl50yJIVLJmM2nXvnMqwjeWhdih4Oi1x1oc/2m1nDcJWwWDC3jQt3sKk5W3mgFytILDkzjkXLxIq9JJ6QaudNP45/AZIMKHm4FkMvQ8peMBdHy29jYLW2xpVs060P0XgtvnbySNr6jn8MEXcQm432BkYCNyNH/cjnpGYpnlLaYNCuJBC2mz5MNZcmWMrfFBriF3Aaqe3iSU/ozFcsLUU+JirhQt5Oo3+0hn/KSckDKOIFlaQrPqcf49Uj3SMs+lT0auCYKT2ObRosDIw7Pk8eq8An3N0Y18/Li6uM41iocYgZrUgLdAV0YG7HTVhorOISyVLd7Hd3qJbqFI2iH/tqmwDr70YDDX7ecqzOfK8U5HvMiiTlYORDFlQyCthd3jW6bLTY9LBZbeg08KIG3fCfVBugmkGD0GfAmeepZkTIQhcLEX9KwaIW15Fqw5kTM00iOt0AD6wsHz6CVDyyk9EJEK/IvIx0CqyD5SmFVx5eBfqVGUOjXb7sdiLQYz+vSbbnTMc344gMdFebiFePGoMU6DomzdJu22BCEeFxCt/UiId4EIeLR2ORYPgb6xRjwz4UYzquColcJEUIGopVwdhOzdJvd0m3c8l8eO/qggZhLVt4TG21lX0Q3eSYV8TiFZddX7EsVuQat6H05zTAt5T93GoU2vNdD016K0h7rJ6IrhabtS1EUEMJxJ6LvY5CS2cEYA0cOxZyDEvg2Ls0cNR0GS3ExIq+kTGnvTuJVay6jEVuEmH4FXFLcAk2GZoKL+wAAEABJREFUI1oFSSTtaaNleg3GsnjZG41ZWGS2NdLt05ZJhEprh50fLCYpow0OgRiFsXOcv5zEe57HmQCf/Ahhg0tSxQtYWmSLfojaUiHdJhSyjRXBitCTJB2l3NeiTiqRlmXGZlljf9O2hrZGWRpBSp+EhneSPqFMGSkTaEFSoV001vpqBeGsb+kgo2DKgmwiU9ei4TTPlmf2U8qSlhFiRz1tfcYEgR8eMdIwLFhZZ8QKTqUtAbiHmGV+ERsdYOWtaIiRQ7PJlJ7ztnp07ZqSmLN4sk2Oncc3kTbcIA+e21GS7nAOv6nNzTta37qlikld5JUSdA66GXIl98fPNBo/1Wy6zzl+KBcX4pgZBqjE05Jz77L7AsqlBDZlzdS2+y22PJZUWHNICH+EsbDLWtIMgJWpGXAf2/oyqQXiRUwJ03UaJmsQd0GHRAPrB1SFtFNKvcw11pqnb5YeIyqMcBJFWBGDFLnUdXDWZNw/AHfDBJ7Zbc4erkE0LwEOabA0ZEF4i+lAq5hCUeK0vrmp23ce6O7dB9x1tpTntSaTueZ4WZwS+tvjX6gUM//nnNOHwyMdHO5pMh2p4qZURzzxGcw5v9eSooj6o0zhaoZtt2/d1e2dO9pev6Eu9clTbv5UKp9i43NqOAITJTjYEjiOlKOcS3CIMUdnpcfRU2pudeAHKZAp6BdzOJpvw5pkrRIfB2RtAzH0KkgSTNLGsqK/iS0Jty3TxIHxwocrMKoEFbVHTKYs6yrFu5XnpQ6PjnCAzFSSZ/qtUxhXTEInFtn4zqq5fEIaD9wHDz/Vzz74pR4+fogzZYrXCz6XrNrR+XRARWPtYpqXPgxEyY5QLOFVlFqglv1qqKp8qLuisyrkSuBxDhEpn9fK0p7SbF2+6tDeFLjQ5WaOvVCkscriCFlbUJ+yqD5msD+iTR9rNv+ECfIxi+xT2vMZF+aHyouPNc8/0nj6AYvQ8IlGo0fI78u5GeWPNTreVzmbaHTwXJ998rE+/OmP9ekvf66Dpw81nRyjayaXlsrWYyVbsapupSKZa+rGOk6GGnfGmvamKgf02yBX1eOC35lKA9CfSP0jpVsjbX6lp623elq7JR0zyZ4++0h7jz7RZ7/8pZ784kPtf4jXcZRro+5qy/W0AfoMjh+O9eiDD/RPf/tfcRbtMTlK9XtOjoVe+px2zrFRkkvpW3sdQzqmG7uRZ2J6HA+efptMD/Vs70M9P34o+/eKTAslSUnBOeVmciyYlI6O4NQMSJ4X8BnD3Gs6rGRe0znOH/muyjJh8SUabGxrY+u21gbb8lYnc6LbG0jYbXPQo1UgxEw4v0BjMGLUxWCTrAIsKfQQLDpBk8GTdqHPdBroBXiEVTbJ08EyVzmWvgjIrLKxKFRl8QpcSzsaE0A5eKeKsv0Y17Bsi+2AC7hFLMoFoMr+eaRnOEocq/aTyHLumL8KKPAyV+xajAbNLukXBBkvUcBMwFWqtThTnzmQYXRMxT50NgQhgeEMGEmAcyZUZ9LoOMv555x29LO1m+nNa0lia9OAgdkAW6nTDpv/Lo6gO71Et7MG26m0SaPX6ONumSstS0BMv8esvZiOj0ANrK9rxrxGvg0ewmA8g2dtWDoAY9g61QLRECwvEDwQYawh/kWG0Dra18QMA3O6STac041e8ow4gwjRFpArIV6hT8hQ3B4nrCXV6rlqvCz4JSOuan8r9yUz/5XNsWH9wmGL9Jr4PG1iK1MAveTYp08gUvEKxMHVXQqns/LxStnzNOInIT4hHfuaYcmJlxT6nMTh/Fo4KX5FijqoSVfGFdWuiEWBtoZdFaHAl+xh/dSa1NDWrhPETQ/aWcDQitpcX9Amy+tOvOoaWfiOzTt2TinocIBMXMJe7gJs3KHUfhpVjqSBaQzDc9YkClPaYjIVji6WWIHxxVwLsfED0TwcfNNoaDjCPgdWYsoE2y02IWujweiAtvQipj00ghxLr8JYTdpqsPYbIms3Z4mIcs6AmIWaltUQ7fnAaEyQxcaraKzJVHSqR9bSZpbB5AwUPxfMArPP03a6kJL050LKy3JjUhYbGvIyXeQSTJ7IghVpgX5jvRAodqFO6+9LJFt9xASkmxJGNyViIgMRwfgtSDYhMGLKtklHF7hQadPnpEMuPEQwi2dDByFSIWZ8Atk+TMTQluUcLZwZLukrSTfkki3quUEujp94B/qWksRwWxnx+vp9bW8+gL/GuCZodUo7KXtvqensUHOcP7N8j3vrvsRdzO6T4g5Q2v2NLxY9tJ0FXZyiI8VEF8azeVCEYG0xQIYQzA2M+ETMGdcQRE4ecTM3gviCa3NtQS4iK/cC4BRwZqRSRRaD2sBEtb8TVMyL8E/FjObIfFIhMqJiK+sU04e0kWeoFD4B2eb+Z+sg2MVCtaak+C22uGN+7Z1v6Pbu3eC4ef70UHtPnuNYG2o6HlNnST+LPp7p6PgQH8c+fT5hHApQqaxyTeczVXXNmKXq9xkjfA4JjqB7u/d1c2tbvQ6OIYx0nvu6P2J/O5Sr7EcmQ0nwcC6JRebxX/gqYn+qLcn9uNaMxs5xgti/gPKKkHd8ae+QoVmeJHrtabA7mMWXwwoYLpc4lVORagFpweXjGY6NXMW8DH/AqYabZR3ZxnJ4fKwiLzHJyeGGjJikdnEvudSUdDqzT1mvp+H4WO9/+IF+8v5P9NneU0WdTJ7NzWTrLJGPUr7JTtEZq6LRZe3pDB9++VPQIQHWKWUdHECVj8iPyK8p4ykDfAVdhY6qcBiIyZFma0qTHhYTSo+zwyvh4us0x7QxE+BAef5Ik/FHGo0/1Gj6kfLyobyeKkn3lXWHtOs56cfofSg5bM/2UMbio5z9X69mkyfK0lKvvbar9fWOfD3X8WgfffuazYcM7IyFOmKCPddkuI/DaaJuP1H/xkC9rYF8JpVJpTk6clfKaJ9FUuakXqwYuB7pbi0NKhXuQBU2dO4U2ryfaOs2CrKZynKkfHyo/OhY5RET7Wimfh5pw2fqcvnv5aikD5LCKz841POHn+ngs0cqx0P1klgJbmBHT9Jt9E1CGxP5MHecjFcyDt76DZR+ghPsqR4/+0DD0VP6faRev6Kv5pQZM2GnihOvTjdGl+gDL/s/vZkXM8cxN5kUms0iVXmK4ydDvsc4rWlr40749U/WW0NPQr87+tbGz5HGJLPHEEjH8yQEdmPwCdMoMk6zrZzBMs/DclqE3DZhMRYpIOQsHy5sQCbQwrJOuE3KnhjjQDCI2HRZEcsyeonAOP0w8ZZjOihHr8ApAZnohBXM89BlUTHXSBaS/fNNlhT9LMaqohYPKJd6OZB0RAs8awOgLYtdcP704KakTS/LS+ZwJcmYOuaLcXXu422yUO5cxpeY4RxjdQlWzY5JnLSaPqcXLZ3Az4DN1HXiLTot/F/EeqkeDDq63+tol31uG+F11liXl3RWsEZ4ESSsq5T9MmVMHRB0xUvGwxeyNfoMRCGEWjGk5YU0ORfFsEOIeBpMPSaE0bEY9pczOBp4LdAMxo/npcHa65ibBhFfKniNjFClKb6gTHQB72UsKxNh26tAlPsiYLbomp/oC7Lli2jfi3Xqi/8wfwjLNflS2gQ+R6tM3TnAiBjDSOI01iLWiz8vyz9bGnkC1axkGKNJutWMuOGtshacV41eWO7/z95/P0mWZPl+2Pf6FaEzI0VllurqqtbTo3pnZiUesYt9Dw8kDIJmoPEH/oM00vgDARppIAgDgQWw7+3b3dnR01qUrqzUGfIKD3yO34jMyKqs7qqennk9sx3t3+vux48fP35cXPcTUdnn+60lGzydVhg5veAn/lyZEdKWod9Vx2n3xQIT5XMqRE+ULfJWa5E2FkvXcMEuCXt/nKacCVMldjaNnU6dPyTJWLXzqMgCO6cYeHVy7hRv6JiCC2B3hMVLEw4TuwxIYWQXtDrvuMipxryUY7O9pq34HDiCka9PaH7OW5+uOC1w+TXaAkgMvBysFKVOERf32Dm6nAREpK1sBpehQrid4kruMsuwS2NJWQ4sXWCIMsBzX+LMB51AulbZZFQYCrNxtsNW2GMG/wwmktgOGm0yHPZEzZS4poUEj2W+5fS5KRvH0gLUef7gYHVa/k/kIM5DXX6ehn4oHPwEVgznPCJ1PpzS4ZdhXmztzZNy0A2hWTpIWBSdi03WAosCrI4Np2QL5Ii5bPO5yZ1mRVnSl/3iJ3E4ftwVrnvXwBX4rqiZXFO3d1Pbm6/hYNjSeOK5ow4Zt0K9lQaCpppOD3UyfqBJscPdiDupO+JMPkTNHAOgJfdlhpK2E2jAJfUXhFWBTkuAlcBasbkKzHBKqefAmWWNJxCeeBjdsEy2OUqjdWUTY4AQojmjTWk6awFKrDhJlTYaSuOW4rihyKXQ3Rx0iXlaz+Ui2GHipxrnU004Q+d8mRp0QGiSMHrIcuwbRitYI+PxVMO5c6eBn+LK5cu6fIn7equj0WCow93HOjrEmca8b+K8aXFWxzmgfDLizj7gHmU2Zc3wxbl9eW7/GiqLE/SMNc0nSpG5vtbVzZevan2tTZ/KcB+fTo8YpyP0HTBG+BxwzDk2DJfM4GE3iDFRbOuygGcKchX0KecL4sLGz8+oN2Nt+nB3EyOHQbAk9URlUjEw2rPhLigymuGJIhO5wLzITXNTylByefRs0E7NZhNv2Awnx1BTlLUBdy5FK4QmGIrI5pE5gTwXmod7u/r1h+/qk/t3dIjDIeLb8foPtcWaRQnOn4ThTeheglMnwhAz4oq4wmQlaQNpDIL/QkUVYZAIfeDjdjuj5kz1f5VXKIuYxGnWVNZoimK6UwmPA3FO/oTx3WOQdpRP72s6+YxFdpvBxCFS7TA4B8qyE7U7IyXpMXV2EQE93VOzdSyX7KkodzQc3MWRsad2q9Krr1zT1pW+Gi3HwjzQYHLM4E1w9qRKcIbk+UCj4YHKagx/qk6/iwOoK+HsKbBZic2KdCafxBIOMrcEYS81YGh4lW5fOY4ovzJU64q0cS1Te0WwlFzgc2VVqWYpdatE5vzplLGScSE3zpVOvbqMU4YdSxbEzsO7OmHiN1g0BPQU/U7pfyLJiTlIXIdSU0hTuTSX9wMdn+zo/sNPNBrtslgnapqDSmPl+SHjMlKaebWaKbIwNztRjqOwxPkzzaXByDPRGeuyqQlOIKmndntL/dWr6nYu0XKTsa83I+caci5BCfpvL22b+BZ7SPMQkjwIjBNPgmMx+zkgKtynoVv6SSz4YEfZuVAiNNB5YALoZwGd4Kip59OWO+Pzp1yBFgqZj2wGYoY7FAqkUHjRI6aJGBnAkSZVczlSczhXk+ZPF8cyVvZCcZZiXgo4tXAo2hxtdBxjBlqJ2sytPutkHXTTRAmyPDqZKMfDYCMQx472IMxDTLwAyXPB6DZUOlfjHMvvZQYTyGzRQHtDip0CmDwN0JqjR/kaQ9wntl8EXcU5fgVbX2YtbzQSrbJddl2pBuMfV1NFvMhk4DXalOgAABAASURBVIXlVJ1abWbGR8ZsDqIQbAnMGONZHLIXP6zMMC+NiBcgedqGpb9OWOj4ZeK5uU67Y3mD6sl4Sl9ORGQCbH8g/XnBZC3wLD6T9ayy3xbd2vxt4Mvq+9vQ5XckkzOOAvS7+iwm1PPEX7VOF7X5jDYi1pBBxPqKPw6ZpsqyWKOd5uPT1DeJr7UFbBSfHqxorrOVRuyzlg9p6Hb+sYOXxXYOjXk32vefGS/aWlLMu8rBuQgVZ9BFuo49jIitMzxP0xUvYd6nHkDmbW0tWepzQJ1wNKOqxWcwqaYHoKwWSdrIS+AIEITXJOuVgc7QC3uzl8QezIDFnrkvEAGLOX5xdovlSMTOKXYu7EeRROxlPTAnTTBCaKymGR2RqrFEQ1E7U1Ax1HckFqgNAq/JARzVAwmW0+BrgXVzcyo16lRcR1/pc6HcIl4SbqR5B5eoTyRNuQUoWiSXY8jn+hnkuqc74zGI4YzZpFhtQ6gVrGO5BWoquUViEcPpXKYkacv+OVjicAK5dc6Tm5TM4dcZxj60da31X1aPe5FzTQ0nBXftgjN8qqwRScmU/D5fxN/XhDus155cPJb9sXRx5w53mhIdgrqpXOgbp3pzONCZ+m/9kHdgzuYrR6qGQ6PIWxrSPARRpDEJz0UwqmGet6SBrEUGkkIckUk9LxMiZdCsrYJ1gg6mxyxUgB4Y5o951nTHSDLNK+ZstegvFHOAliGuoAIcAgU8RWncnrtQqrXeqrYuXcIJhM35ZnxwdKyDnR3cAxNaLRFdcj+daDwa4BMYyeM0i2YzlTiAqqKiXIxfrIh7tP1qqNNu6vLlLV2+uoXjLkPGVGV5zF3YMNCsnNCBnDHwSrB3/UUvckhLlUrkl5z7Lc7LAj1K1lqFH8PL06710Rp1SHZIIrIQdgvLPgVEIxZy4CaOgaUXIPucwRV5rtI8bAiNaDZJMrXxnEVRouFwgpEK2a87KMIFowBLVwzCuBzr3u59vf/pe3r/kw+U00m7sIz49ptx1owLjHdOM5eocikD5mQOnimGzdmEjd/+V3sF7Rf26x8cP6WBbawEBYMbdGOAZ7Tnad1+pWAbVpI2FScNjO5CSZLkMmdOPr2L4+ojHR69p8EJOuV3mID7SpIjpcmABTSmzkjSUJ5BdMRZOmXRFcqSCa1C98c4KA4ZYFAcyvuR8Inp+suX9fIbN9XbWFEZFToeH2tSjOQasfrrq+pD73ZbcvFM8ayUwyuRukQpQ5lgtNgzQF7yTLJpUYYJN55OVYzH8jhsPPISnEmtNiq7odIsV9KM1ASJs4qVmsjr0u/VtCU/ylUMxmpFqVwxY2LBH0U4W5pqtRrae/xY+7s71iACCTRPx0lAcrGEl7NWqYRcYseJ8mqk4XRXg9FOcP7IjWCbUDZUkR/jGDshX6KbU6OVKkkj6kZMZlEGcoPDfk3s1qZOA302tbH5klY6m0pcWx7nVeKwE9fjfFpR3ylJUtpAL6/Tj0c5hh6iBSsAhEXulJGEA1L9DMlzjyfoQcY5hjrzBFtNfPp5IZuND6x1mfWJzGk78zyk88G4z8Pmtpgvou8K/XE8DXVNj5VmGMXjVMDSEKewTaHWsRJi1oJcrlJjxnPIHB3q8HBPOzsPtftgR/s7ezo+PNaUueeQlSAljZ0sDtqY3suQfSipg0w9Ti0QIfAMwZKGkPk9fcz1N2sbzB4ZXcl4IybsuNkcLfauDntTD6sbVonXG05bOES3cAJtsy42s0QrnHabtgcAV+SKgcOBm8AfARYIU7myXY1W6jkyI7UI9RDElJ9hbvw6WjAuxfMuKFoklsq+Hsn4hdVwTDjrjmG5cp2PIRnE3n0GLX9qQ84pz46CPHsssMQakV6A5DfhGwv83lvA9poZe9qTEDTbns4Bmn8BBBm/9xb6592BettcbIaLuN5rly1jJZav98ezcstbmYPE8YIjgxNXAtVpydJWZnPFM9kC6kZN3NOIeV1CXbAsx5CRUL9DjW75C8G728oNT5VDdABBpw1xPILNekFEsGKiZRbezwIxqyPmlR5z7opV+ZgzcJ03GZ5T3AxoDse9KKbzEaBbcjRBCO8wi6lJ2vPmU4DRjCeyxoHFDmUjChzaWH4BSKFO5MUdxIdfNEVy8/907gOLmR8JAowABELgWcQhc8HDyg0XFJ0jGc8yzhVaxhQmXvCgKIpDWAqLMouDwosyIxgWeWLLGkieC/NmztG+KGM2P+WxTECtXpDH46wts3ED9Tvcc1Y5T6+RriGtYmBOin6F+3aXedJVN9tSr7OlRnOVe1KFM6IIgtOW4z46Y/6caJw/xAl0B/5dOTdQkkyRSYtcpEu+8PckUUEUgoWmvh7L8KRZyHaXEhqJu5c8J9twvxBzTPXHlg7gqFvneZoUorkAUrTF89nB1UU2ty1VZ+tnVXr6UtBHL66+2ACxc3lBFdiCabn/Os7NLnOKm4lcBp+r+Bp1KvM3jKZjGcacpe0OXdFHDIJd4OfL7dglipNEW+ubevWVW1rtdbjHT/Tg3l0Njw81HQ+x54mGg2ONhyfyOGQi/BGRZozBVDP2hyxOlCKnQtHjwwNtrPf18kvXtbneVfhzKhqpmB6CI/lyQFfHcq5AjZJ4JocTTmgsdgRDiYPI/BweP0dVVuwNWNbTL2B5TzsIkcMADimYYj6WllrAOEAFzoX4XO5FM64MSpkDwCuh040M50G7K3MElSg7wDkxwkmk2CnH2MFpQzzE+fNw95F+8quf6tN7tzXMJ2x8lUoGK59VmnLpmcJnv3gp6ZhnS8orp4IO5EyGnJlmfCV85tUrZh7DYC4f4UwA9KSCp0Q/j2TzCs7gKdDJrJOmDXRkIpt9uOh6f8CCua/R+EOdnPxaJ4N3mWyfMqw7TIhDNRojZQ0GCl75CQNnYNDcTFkSKU1mkp8yCY41nRyCI1U4iKbjA03GR5rkQ2WdTOuXN3X55jWtX91U0mvoOD/R4cke2NdkMmZi5wodwaGF2nJlpIQ+NfB+ZkWshLwrJcfgC54Qe2sbw4SJUOEsg8EPsUAh+3WHQ0eMIoRTf6YGXrZmnKmBTRtRrBa2cBHqM3k9tk9YQFmWqLS/ywMoYVohDn5Pypq2nGNcLPY2Wd0UdUealPs6Pnmk4eSxqtmRzAEkN1blT1T4ASM6wfmjgNhZ7Rmb08xUo/8euwm7ZZqVTZptcxFdVae7zSK6rmZrXS7GAcSKdy6jMjqWplEsF3Rx0AAKenQlc0Hw6AADJXDyREX6hIA67WKSCwSSlQIHyLs5iC4MT5Rb1vjcM/Wx9o3D4vN61VR7xtiC2IoDkIoN6Ai2Ix00c2QB5Z4y7zkCALkUwXOYCJys5vzB0rJfmxXMk6IcMjYnrLkTnLDE5SHrcV+Hw0faP3mgnYMH+vCz9/TzX/9C77//ru7duaN9nIMT1rZnQTaQm6EG00b13oUSvGAgPzMwW8/KqHuW+ZqnnkM9LI/T1gMpxRRYn7Vmea8Gjp8GI9VgzbQYC0OHjb7vpLXUabPR0Fanpa1WS+uke05q8ZKJyymyCjXY7zKmg7VhkyJClkH2Yf0iylLnYNMgTD/qncbnOOqMC4VMF8uid0TMdszz6xSqF1bGX2QUpNBFnhfLi7DFAjq3J8RyF+QjJ4VlSPRN+OdigfifS0ef6ucsUC5eO2xJFp5CqPKVP86PgS3Dr7yJZYHnm1su+Sb9TAvEXBRjSg1ES4Hjp9hqT7fOiDJDfa5VoEc8XQB557hnKICkwod3atjimY6etJ3wAn3p4awRy8c8ngSks4AQhNXvhgW1Yi5D5/1a05cEGGEBdLQaC92pZK/oAM+ZrKTQwxOA8lZtBq2EZmVl4HEc1Z2M5qEbqhDDOA/uNHZ2JeeMjF0kxRSYZgnphDoZSGnH0nWsYLfEnfFy5Aj1EpROeNkHGZQ7lF/kE4TaPSLmvRfjdYuRSxOnwWPb0L8ydJWaFtejYE/r5xmMYuVmU4sNll7A8oC7m59DxMswWaeNzxOYTkEtNycsRTW/tWtANmV2JjgH2li093kxVc8Fk73AuYJ55qky87gYMZSbsliafBh7OuHFvca15FyH/gDfky873MUAsS9WpApa0dGx/d+xuA9tbr2ktc0ripNMO493ZV/Mxo1YnU4KbayyfMxd1n4JtIMz45g7w1jmZHA22LQdVOIsWquEjTjEewMEhpTxnM9HDpI21mK8KToN1ovTDAlEUofEUpiRXoAkOtjzCVhFSCEyoQbysoF1NosbpGxWJ1DRCcVz7vdFmWtaTmr4nLvMhPumaQ6Y11QKIkKcShEIh3Pr4xwlGlecrQswxUmUNTNtXb6s7e1tZdyFd/d39PDhAx0c7jMeU9ZoDgpFM3rFnXlWeM1oLsI2CbpORpRXlVZ7K7p+7aquXt1Ss+GU4AWRRozJMRPxRM5NWL+F4rggDTRlfHOVxQSMlVvM2b/EYRV8Gea/mBuo4u5b4QOoyEfc8xIWqqOThjjEi27HWqTOx3Vu8YSpTjpSXwRYLLgS507JIFQMRhw7Nc0B1GrKHEAVxhlySZxMJsbLxb7gkknnuPwcDw909+Ft/exXP9P93QeqogpqAWYqopkm9CqfeTbCSBVGLXGCQFJBh+2XPdPSKzdg5NKAE6QAFS0ZsIlKBrOc5QxtiSOnJK6gVaQjpY0mhreJVEJnQPxDnD8fazT5pU4m7+LA+JBJekdxsoPj4URZMmLztH4U0HMGp5KvZtASZWmGuaV8OsEreKTRYF/mBPJcrKfjYxxK+9o/eszlOldnvaNXvvumbr39utavb+tgfKIP736qX77/a929f0fHRwdSUTAJ6EgJ8koNmm3lTgH293rKWA2Q+YSLZarUZUwekKYqcdjkg6H8aCxmGbYT+np5Jo6flirHuaq8VDpzWm33tLraV6vblGsk8rwAJtUEPWkf03S6XTWbLeojgzHw9NIg0jSqJEupwxhVOSRk480058/e4W2NRjs4zQrsN8HeQ03zY+Kx0myGzJj5IRZprrIqmRfIoK+TUYndxGGhR1lL0opWV65qffWaVjpXsLVtfhl0g12j3Vw3SF5oVwNjnKUpWgRY0HeRq2NnnEx2R5+ciy23BPJGM8DuJC0D0oUBreYyrMUzFkfWcEZ5IuVcqCfT5RQpTItWGRS2EAWu5VbqtI2Np7xkXpTElj6DjWHFfMilNFevFStrYX8daH/8me7uvqcPb/+TfvH+3+off/I/6m/+9r/T//d/+H/pv/5v/h/6v/3f/6/6b/6b/6f+17/5G93/5FMVg5FWWOddHBStNA7asOvi//RMXR/Ui+1kobNPHJIulFmyzlvqDxiYglmOfRiZiq4D6y1WgEZenveQl83kjDQrTR0KV5kHK6zl9SzTOo6gtayh1SRVjznRomazklL2vJgNMQqQLFb4UEiZtVsjEJFu4y/N6uxTTxco1FUNF+JAFNvCi4FqJu95AOsLhci4g10t8VXB+lzb5iL7WD9+k5aCzr+1MIvGAAAQAElEQVSJgG/qfi0tYOMasSa/btBX+Ime0b9zewvr0S9DT34ofJL03PmYHS8+43YkF5gnhY4kOTcoYFH8PLG+zMfUeU5Ev2X51vW6jedUyCr8juCsnTgO754n99XF2Nhrptb/SUPZnmwQ4+/FEYxLEhJJOCjGHeYcCUppgzMuBII81TzvRW/th/JaB5G3mWj0GqJeXVbTxX3DaIaK9ALkTSayLHiUPnUSQLC6CIKJQMZkW1sL1HljtHNajFwhAfCeL+mLlVMtnE0r2EoQ8jxmpC8KMUSOXuLOx/lBASmdt3OExQl3n9jA3czSCZfkhHTMZdKQEKeUJ1yY63KvOJQXcpTVKOUKwBndccF15iTgbDGjndBfdLBxJJoHcuhsmXlUj0VgNgpjRGEYm4rEnF7nKbMxY/C8geJFDUrgPHuSsXAOsJ8PVCYEHiuwtMWMUB3Nn0Z/EvOiL4zONDpLWSUzj7VjVNUZI0OylojI+TDuJJiTsrQ5fwI473u73yzQUOm5Z4GyaFChSZ9a0DJNbKKoqXazr9X+JTWynkbc7YbjQhXj1eg01aSKc0OVxWNNxzuajHcZkxFNFsKvQcvow7jaHd70NQ3tHhjimDJaLOHy6BlopmMFsXJanAvDZIZ0FgJnnbVknXriSYE3QCaiUySeFRz7ulPsEpCijQsw7hkVSz/lvkifcZ5UpL3BTTWLC/kYZV0p+wGIEhqyC5ijpiGRuAajvq/B/CuqqfI8V0Jba/0VHDdX1F3pyv5G0M7jB9rb3cHxg+FZO9Ec4m49AxHC0FBxlGg6mqBjrBvXruv61ava2lwPNzJpIvuXQ+V0X94PlbiCcahkf/tHrEUfxmKCb2OMHqMaxVQl67csC+qIHkd0III2U4UPQrOIe3Ui87242Dq2jFinH0xxmlYc9BPPU5o7TT13wo1GQ40nIy74OYpJcZIoSTLFKBIB80ZO2VgiNjvRAEOA0b3uP7irj25/hEOo0IQOnkyONcH4FUMRJQ4vnUNepAmGzXH6lDiACiZfQZwjpJiJRTAH6jJ28DtgHXaq22JgGaQZRoZTmAsDeuJILobPJsPcI3d08ilOGnP83JZzj9RqH+MYGStrjCQdMSAHLJ5jnDxjoaISq48uk2Gh/f0T7Tza1cH+gY5xvhT0Fw2wQyL7p1Sr/VVdvXJF/Y0NNVvdMHDNbk/XbtzQt777HV2+fg2bSDt7u3r4aEfHR0cqRrQ7KqRBLuEYcaNKjWGp5KSUO87lTqbyJxMVJ2OAg+VkqPHBQH7CZPKp5FvIiJQfYd/jUhmviH5vXe1WT2mU4GiZBBsJMwzxnuYslBKvcc6imPCK8vTvxqs3tXX9KnxmVycpUeZSOeo4yzG+UgH3GHOXOOeONRju6PDwPvNhHxvO4EIajqHKm/NHarZTkEH3srlRsGGVjC/vGY0mXpPcySVmo7acW2Hh3NRK77IS16VOU4qbtMWmWNJF4JxjQSnMBRhCMN1CwjpHORWEsJpkT2NwnrmCDHt6iyt7WO4cxGD78EIyfhit/jNh5QYYkM/zC4Opcso0r4qykCgx3Wvl6/xymrXArhZ0pjDojDmCHZZjT52a1at0ZRir4fRADw4+1mf3f62P7v5UH37yj/rgw3/Q++DDT36mDz/9lT65864+/uQ9ffAR+OBXGg1PcBo1tdlf01a/r36vo1aSIN2d6mB6mCIxCag8zwejGyW2CWSJ32N4Xl6Gc12w8QM29AHMHWanTSHYKDDjLEB9iGFaGk/Kxp9AaFDOLFfXOfXNCdTItIETaLPRVB97r2DxJnUzxMXEVneBiLqG8wOipz4zKAuQRKI9L0YE+YXBUsKfj1NKXwxJLyJffJyB/gcbP08M/xcHlGa8NEdog0oWEz1HOF/f5Cz69RyVv2H5xgJfOwtE9v7UF3/Yqup97JmLxYU9xiHvxXHWfmiHrDVjCELneSGbZAgRz+cBbKeXGMfyfR6YXKv3ZfGb1r+w3VgvtIeaDr8LyD7Y1aJluDBwNoKWqmPTp06J0rqSvdei8E6TYuc4A8bEolxnn5o1vPJ4FcDNOY33oqVtK7d4ATsX+aV5EujU53hHPUQs0lwmAo18GdLIhKMMgI/WQ12LSdAcJUaPocTztOWXEXP2qstm6ODhLIlLzkKWruhVBc3SC3CfDLIgnwZ750U06IBJSykxZMR2brBzQZOzRJMONEBGOsWhY3GDtJ0dmmjSRHKTs7vxtZFV570y7kspF9EUp0/MoTzh0hlzB4up6yhz3G0ETchGBK3Ox4PxoQshb9ayshBbosIOc9iYBCboNMt9jDI6fJY+l6EQbkiwn6ZrudCfFRC2zLOcXlRZiAxC4X9SETvbnWJRaSk+lYmgRfWl4qCu5Sm2KOQtbTCC1THLee5Unvua98wPvtT3HNYNEqMa6A5TO0xOHMqMbidFYu50Vl9qqttZV6e3oZS704i7ojmB7P+Q3Oo01Gh57maHGo4eanDyUGV+zFDl3OU8+3ZJ10scRtMQiwl2qiOKwoHuMaB9aoWyswcc50MoMpIlDKRnYDkY+QyWOis9nzO6swdrP+U+ncolThFrxjmsByISgZZIEYgTLweUMkL0Rdx5fFxyv54y9abM/IK4wAdggIc14EEFClAxMCW9NYdRxHl78/K2Ni9tKmsmOjjY1+7eQ77rtrtziQIeBwwyi0LhX86gQGLjVjlsXGq1s6Iffv8dvbR9Vfa3Ux2+hnx8zF1qT9PJvjz34hjfRMzdmxoS7Yt1tnACld5k5ziBigDzK1SsRY/fQcwXfLGqSqc4bqjV7KrZaCmWQ84CMel5qJbScNVU46tTX/bpDg72NTg+Eb3RjE3DDNjgwhInsezvAxXBc5VrWuQMnFOBs+fO/Tu6ffcznB0PNClwqDBgLo0YGK+cTab0XlGcaBZFGk9zDcYTMMXwZiJMRefzfKYcL1DhhRHExTcKYL8mnjHhGWhkmTezCpJtsCvqMHAzqZGmGC2m3xMdnDzQ4cGnGg4+Jb+jRnYyd/4MmQpHOH4ONGbginxMN0uhnsoikulwcjzWIQ6gk8OhRoOpchwwJR6qCqeG/EyNRkP91VVd2tpWPzhfUusEQ5ColTbV662q211R2mzJHGWDwQB5hxruH6k4HkoTOogDSINC7niqlDYSHENumEsnY5VHx8qPweAYr+NIfkTnRpmUdzU+ko52xsqHMxxALa2219RpduSwbc5Y5bNSk6jUMMp1Qjxy5Fk43PS1srWua7duav3SNt5Vs5OTOVtcbJMGEMJcw0KeF0ZZDbDRvo4GDzQY7WD/Y/rEri9sBsTkZj2phdu5ydxwmuFUyzXJS00B0wPbRSpy7ONbkjrKsjVtrL6kdrZFU21oGXGDuCEbAyyDTqm8LbhCaELRaUBBghSfUqgceKyepa2GpW1mhM1eBXKrADFnFPKU0piVnwmqU0F8neRpkoxiIFs3YIl5CltYkcGoxARL1WBzV+BcohrNxIbYsTdTFtIpdWp46gQWKBajPePl0R696a1nyxPj6tloKjdV5SbaO7mrv/v5/6i//cf/Tv/r3/33+tu//x/0Dz/7G/3q/X/Q7fsfaf/wkSbTISNUyMaskaX60x/9UP/lf/5f6F//9V/ru2+9FZxAzmzLgrOzQMq8aKRODTboeo4IzVDqiRAvqGzi54vi89nf+5yjB/SJucmEYqoxOiVgLoU8Y8OAwgPN0gY/pcgmciFmuHCBat2lupy2dKXV0SbxCgeGFvtLoyw5rFVKkReDCMTIMFjLjnFxTLl6HocEbaEGT2uRKIRZeJ49Ql2yIT6rBuXrE3yY3WGm0+PniOnwRes39IiyEH8Fj+grlPUVqPONiG8s8KUtENnerhf/hH2DahYTnQtGe16cq0jGWUXi5WAkg9EWsaWfFxGMLwqqhDeYtfc8MP7lNiz/LCzkPav895e+6JnDdpYW8Vlv6veUzpxYvHcisKDb2DvOCxxbqUd9gvhU9qoktuApse33FCTK8J6IrZj3xNm7jyLZmSWAUstzr7KTEu9fz/1BwGIDaXjKIN8FHnuNl9Cs3gKWX+AimpWZQ6eiHnc25MRBpxl5OyJYudWzMjviGd3yFM+DV8Q73lHL0a8YpKDBLTCD1kBii7gNmtSwdI90APbqUrdHvJpIaxg0IEnVD3Bag953Up/YfoHci52Mv+ukNmgBbhWcPtCDswWGEs3TEgETU4yFSFvwZmvOnyGep6GTRSPo9rQMtIuCFQUg1GzxJE7r0CdCUOVcDEOob+0AsgSEBQ3dKQUioaZ7ypZRz9C6DKZ5sL7UsHLjPy0IiWX+RZr2UCboB0+ILR/SCcIS9M/QyaxrgMZchwUOiikxi4WzYhBJDseG2aTJPdu5hkacB8siUZb2tblxS2mywV0Kuv0TMfbxZitVI5MSzv/eH2s63eVOC8pd5jl3dzdUhJPEBrRuN5Znjlj/AiAS0CSoFOLQD7ILOlpBX+QoIMzmIArhXOlSZpG0ODCGB3ZjTEKSR8ECLfKCu2LB3bLg7liio5fDXHEjlt1THHaBgyvzUEcne7r78BN9cvsDffDxe/rlB7/Qz3/9M/3sl/+kn/76x/rZez+D9nN98Mm7+vTOx7rz8FM9PtzR0WigYT7RAEzwXTTaTfXX+lrbWFNeTfV475Hu3P5UB/uPseEQP0ChaCY0jeVmDhM6OZwtGyuXdPP6Db1+801t9FaUORfWTjk91ni4p8nkSL4cUo87FgvJma+CS7D3dgcFbG6eO3rJJlWWZej3eELvGGvImuEDqcJmESuNm+q0e2p3ViQk8jgXzuwaQzcQXcDHAFrBC8E9evRAR0f7oV3793Pm8Ol0W4q5CNolssLJUPgJRj2WczEdn+jnv/ipPrn7qQ6O9zUpRoqzWO1eJwxoTsfzKpeLURT+Ec6fg5MTHQ4HDIDncuuYtI56M00wRu0EiqBJZTULmOK5nkxHLKxKLhL9qjBxBU+lAm/djKtt1mpqZaUtualu3/ulHu9/ovHkAQvlBE9qqZWOl69OwmAdHu9QdqKSCTHDmiXOndy8rINc+/vDgMlkhnxmo09wSDkV6DbBGdS0S9vqmvrrl1iALbkJTeaRpkdj7e7s697t+5pMCybYhvobG/Q70e7jPe3fva+TnT1sktIxxmQwlt89lo4nSpGb4jTRaKjp4Z6mg31VpOO8UgWLP0SPQVcHdwo9/AQv0LSpJOrRfhtByONN6pqZjvlm4LAca9pJteuHujs90HE609brL+t7/+JP1Lt6WRgEpxw6uwTdUsYAdXiL2UvQY1mXYhCXa+/knh4d3NbB4V2YR7I/QD3zIzmcD0kSqYkHNXGRhFPMY38xtmISjwYTndAn+/VPjPfauS75mXorW7q0/pIUd9G5CVrUbbDgnOyfszklci5V+MQSSy8g5OcPj2qeBQRjzQC9tIUGArNVog+W9sR5WTIWExkPrFDoK7yT6TiISBKrgFCLKC0xgiUznIkOIZZO/aXONQAAEABJREFUgkpIox4KU6/mt7lv5Sa3BjzICE9Yapqp6Rgnxg95pn+gOGrS1zoPhWwCzTGrS+a67ANt5kqOAVMwhGksJWOVyVC7OHze//Sn+rsf//f6n//tf6u//+n/pHs7H+hg+AgX15D5nmpza01bly8x3DGbzYQNbk/TSa5tHJf/+l/9K73z3Xd0ffuK2rx0EnSx/qYxTaCnaWsqBEALMY+lbpFbhDnVxgVSyIUHGWTZ8/cBzuy/hGWdrTs2rqc0+MxSTIaa5IgMZqs5FvxGtilkNmXGq4NNutRfweabSaZtHMrbOItXkwQHkXACKTiBbBmaM8gxSSKbe8QsFLFhIkEBZGh4EeJFYh7XWos5WWNOfjKyagsslfEOtFW9RPl6Jd3cAs+rVdg3bI6aWZ6jEmeP5+D6huUbC/xhWCDiYrGAlj+OzBwWkQvBwR+WoBGfA2x5od6LPEzsi/B/w/u7sMCzR8VKTsGZcpGutarfiAtaHIju9BUaXm/hYQWxPQDcnvMhE80HxOFtVlLC/VFhO6cdSxvNMyctNtg2b+LOpSGWEI1W0kQOQppm7O5Vp2OVnGWXZRk9D+07zmKOUxqwOkZjYiNWFbIMxmt51A66omoIEfwEatTvbjsPIEUx96MUB0zKuS/mwhhzJ2lwbm2iZ5vLY4/WgpOHs+pGluoS2Moa2uLMcKXV4IuklrY5w13ptEhnIAm43CLd4XzRSrQFNjmvb5Df6DS0DvrU7WWJWsjN0N3JPqY5MTa1L1hsxGpAC4FyQkiG3pEhWLLmm2dqhvppgheg9+4C1BYxCVbFZFhcn1osZ6gpi6cJXKSfjGPEGaAbm4Hk0wEe5ovmOGvjfIWaPqdZBhCsy2KI6hjhlrb7j/cpuRqOM55jLkl1/bqHGDeuZGQX+xBToQ7MpcDL5PE+497QVaezxZfsW5Sv6PiwlLe/HZs01GqlamQzOS6gRbnPl/U7AWVxAO9YSVIiCjB/IKCnmyOex2f2tfIA64QBjjrP089BtBwW5EV8WmaEUN8ShrpkWaxRbH7lhef+V6pg7lesLD+v5/AU+zjXBIfKyfhQuwc7uvfotj76+F29i+PnV+/9XD//1U/101/9k/7plz/WT37+T/rpL36sn/36n/SLd3+hX3/4S7374bv67P5nerT/ULv4JfYHhzqaDIRp1ep3dWkbm8Yz7e3v6r0Pf60Hj+5pODphTynkokgp/6lymhWRXJXoxpWXg/Pn+pWr6vLlbcK8yRjWEh3H3NenowOO5iPGg/r0RXh1zL9gTp8AzvDWZzuHVqSnOL9qB1ClCv+BL/EzFLGkTFna1kp7VZ1WlzGkEajng9EMCyrpeJE+i836ZvcAyCH/jBhyCO4Xv/qF3v/gfT18eF+DwTGXAK+YTaLBhpE1WjoenKgY5drM+tpjYD767H3Zr39OhngqmNgJt8hKBQ6WIQObK46dWp2OsmZTJd7t/aMjHEzHyB5pUrAYWCSNrIfXq0tbmaZlpHKWoEwWUOB4MU9hhfY2QQwzejTzM8ojDB4riiz2Gk4OdTTc0Xi0R3ulut0YA5aaTk90fLLPAB8px0mSsNBiR5mknIGwXzztHx5qf58+MLDNphm+oRmDUuQx3lfp6HCqx4+PlKFrr7mKg6aUP5pq+OhIDz+8owcf3NXu3Ueysc/ShppMkjhtKmKxymXa2TnU47s70u5QGljDLXjbcoNY2q9wBhXyh9hjECmdMP3yhpK8qYY25Ud97b57osHdXH7Y0mbvutoZHkycVONpib1mStoN+VasssMC7zfUvLau9VdvaOvNW9p47aY6168qbrVQzwn/lEqzZ4UehDAxzcCMmzSlbKBj7Hg8wpaTfWw4VpwUxIUiV8qpAjOlSQzdxsqpxIlW8CbO8xljaPmE5Uwf1ca72Va3va2V1avKkhU5PJxSRrmbI0Z2CGhD7AAky6Am+thT8ALGfpLnjGMOvYQRLuYnTxY3fNRFOTlojrRHV3MA5R7bsfCMz6U8Q5nNJuogs06RpsiC2YTWEOVA3YzJszKjC7lnaeoRTEFE1eTTpzVkMsBcQAmT5/RiWcd8c7TgedmbnhU6WuyVY+tCSWJ9nOIFP9L+8B5e8Pf00Z2f6MPbPyH+uT6++0s92P1E4/JQSqZq8NVOt9dSiwNA7KIwvyejMXM419rqut545XX9yQ//RK/evKX1/qpaLmE8amVJhXTw1dak888wR5ZJ1mksQV8qyNVpeUzu9zs4G5xFF0LnyFjMeInxUupUg/kfO4W01QEewE1wcqQTF/M6cUCCmzUtdSX101T2x6Gvr/S02Wipy8RsQs8wa8ociYHFCXHEvuWZG3bqiLBzZPOPGOuLNxQQ8yUOoLpNRTEsgJzxAZvjCiWqP7FVi+lNjdA1aHUh9Sxh+ReB1fnKUOvlUOw80NsB2iFC/7N0yEC3ENEFw6LLZEkyiLVhMAVpY1xgiW68Rrb6C2BMI4Umnmz3m/zZGPy+2iIM7u/g8SL2MXUi5v9vCj3xWdbhiSJFF7Yn9hZRUiMsAv0GH1tgF8BIZ1Ljs+RvIRVEsgUsLXv2B7aFUHDxg62cgs+zHsUE4yD6nQU7DX8Z/KYKnh+vhbQzqmOimM2W7RFB0/IHdns32VnN+kCWcbCzYT0WvP7Ii/NeJY6YNahfghxYfAoG0862hlCGMK4QnKaoDy/DjRzSvA9LpJ7C+CgPdYhLdDwPhdNxFcqoH2J/SqM60mp9TZfQn9NO16URHAF0KEbPlHwMUt7rhkZZyP4nEi2kdnm/d6m/yhl7PUk5HzRAxnkh0zZnuyudTOb0udpp6Tq4yv3sPFJdwUlwBWfPMrY5G27Dv8FdYJU6vUbCXcJxGlc4m9AtOlEAeoGOIW8P64LFy7iIRjlHHs49qoEdwxyASIBIYEI4IGCx0TEJBVSeB7MfSpB7ViMx/DUcXE8Gx05lEDEqPFl8mr+obl347BKGrGaZP4PupE3TkCbhaHSB0A8K6tmCXQVcIZdUNVIqI3QynnK8c2pmKxAazNNMvmyq27uqVnObL3Gn3Ku9Es6JXcav02uqwYGxLI80Gj3SydE9VeWhnJtwz6qIzYoGxKGPwgnUWWYJKMtcCzouqEYyLPLEM/DcgboEelRLtfSi7iKdZk4t5meTL0BT5mDMfU04fiqN+dL+hLv4I9198LHeff9nOHj+Xj/52b/TB5++q9sPPtHDvfvc8w/xH4zlowqUKvxUo8mJ9g6p9/AzffTZBziEfq5/+Nk/6ic//4ne/+gD7k73tHO4g/VL9bdW1F1rK59N9Ont93R4tIvtp4qimRLWXBpzf51WqkAaZXrz1Td16+XXUNGFPz1k5/hMksNpO/NjrJsz06pwDRCeDM/aKVnPud1V8THkeRnuYmVeMaYzlWxQ+cSrmLCv4I32nvZ8jMRUadJS03WUOGsB0jwsbCdZyjAvIHpyVCGdD+fYLfMkanZ3eLinx7uP9NGHH2p39zFKT6w7inHspI1MOR2e0iGr/vDxfd2+9xlG32XQhoEvwgkkJhRdxJjCARRj0JROe+oWGo8nOIZKFTPhmKlIRyqs82qoqlLyMcaJVQUnUKrKU17NcCIAWpjNPN231hFgEaa3TcSMcjLa18ngocb5vtLEszhsZXlNJxMWyIjFM1VhA4AbcKZIVekD7XgwoN6ACZTTXszCQRcGZcrXAtPc0bcIvWdCTHAACS/v3t1d7d/d0dGdXR1++kiH9x9rcjBiE01YwC1ljY6yZhdH0IpanTWNR5UOHw00vosD7XAmTVtMnp40bMgfoMuBk44Y/FFHbgJGLekQDFY03Wvq0a8ONXowU7Na13rnutppX8V0phInWkVVh5c/XWnIrTZU8uZYuXlZV995Uy99/1tavfmS1OuqSBNNJeVMTuYjG4ywnrAnwAHhSJV+hANnX4PRY2yzB88R9pgowhERsWGxApBQsVgqxbyYGlmTvNM099ivgt8mcQNaE1ta3FGWranb3Va/t6VmYwV5LerTGt5smiQN+zw4V+sUYtLmiGGYjA0Ok+81GA81Go/pR8HcSpTQrxIOD+S8XOqUNVJlvCiTRsyCLzShTml9TKR20/SyPlOLl68HQQnbpA1VQVthchFbcOjsaAeFZPVoiToeyeSgnAXjgBu71imPvHyaK3FOTexl+RKnnWcdNbOY+QE3Otsv48b0yaNjUQxZE0MlcSne0XxLU9Ln+3r3o3+n/+nf/Nf6u3/6/+njuz+h9UN1Vmda325pbaur7aub2r58SW0crifHI3364We6d+eBBsdjdbH7n/3wT/VnP/xzXVrbJN9krjra0OlrwUlsYkJ3Ek+FhT0sXuAppj9MQvxEt8xDtmwpxpZZZ7MvoMI8U6owu5hWzBX2Q5snZt8G9BblBla/DOYMWs9SbbYyrbPHsnzVYB6kvEBi4oT12nAxO6Q7GysaMXkByNMXfeiD8T5rdJ+u7tghn6b+LinuGY1h7meUnJGjs+SzU9jUCp+L1xjBs3SiKAST9fuM0Ikv8fi69fk5uvAUi43t7wJPNfw5hN+WPstNPl8bMe8FwJpxwMZ7WcaLpm3LughPynHss09C0J7kO83HpF4EsNveXINMVYMtl8RyOBNK9/VFWK75u0nPFdeLxF+dZhxzeNdhRQbV0suSnY1X7LCZ453iloo4QcFsb0iO9eHdWWL4Ci8PJ8xzPSkoNYSzKzyLuCA95T25QIG8BSrST1qjZBbb6c7ez9ztNEXfALQKNIuNFtoTrpgaFfRyCQU8hpw2JqYD5/ACVGg9M0CbodeM9/fM0sQKmKIBqHKO0qWanCMbtNXDLJudhrY6LV3mcm9Omiu9jq50mjInz1XOrJe5MG9xrt3iLrYZp9rkRbiOTv3PQShH9nosLdBPSbdEWxlfJne0TpvtzHEepJfo6CQlXMgTLsIZsSFJEiUuQXcHZMfsEMMaglED0IlSaK7GPCJzGjz2MWgeY8JQZjFmxRr2DKQnHhcIMw4Wo5vDsgGwnkmJg0pc+0Js5da+ldeg30Y0UM9ZH4gtuwyr79GOWb5MVmC3xzlqzWX81lbpbHaV8pz1a+ORxi1Z2hfTnORdTIMuRXrMl9smKFOS9GR3pyxdUzNdV7O5penY6fAIWa6hhC8QCfAUVDji/nVf4/E97oW7yBmxHscokVNWh1lVcYMmTVNngweNOTgz41PLLfVjBusCJClFHAmzGVEQYaIsvYxQbg/gkRtAbbOFSTCZkKFgd5w+TC36wtDEXoPJke49+FTvffwL/fqDn+mzux/q0e49HXG399xeuUKp1U3UW22AljrcedvdLNBanUTNTqys6ZQ2JXPuHCJv52RX9/bu6fbD27q7c0+Hoz2Zx3N1vad2L9PxYF+T6bGqaoq/IpIvS0350rzgnmY/9rh5/RW9DLZXN6mW1P1mncCoMh+DoczfkNnYYsuSu12JjNBH/Bd1LPwaM+7WFf6IAj+EZ3ycxIneV7FK7sLlNGINtioM1KIAABAASURBVLTev6Rm1qEkk2zv5AmzPS9GfDH5KSrj8RTtCYKzPzI1no70i1/9THfufqrh6JjLaKkockoadD6ONeG/h5MdfXb/th4+uofyE/nwf+cqmGCl2DeUcZFptVuyTaTgAjwaDWW/RLCN3n5h08jaePA8xs91dJTjbIg0LVIVRaLp1CnH8VKVCd86NRiUDPkeVGwZlYITCKvaRIowkGPxR7R8cvhYB4cPZf/HrsoGSBFGdyBBXqwiT0BEW6WGg6mORxMNRiPyUxwXM6VZpikeu4PDgY5PprI/vmVOn2keq9Fa1+WtV+lPV4/u7etv/+bv9JO//bEevvuJuui5mfW0ziW7yTUtc001Wz3117Z16fJNXbn+mlbXX0b/nm5/dqyju1MVjyL53ab8IVfAozXF48tq5FeVEWu/r+G9hnY/rvTxv7mnT/72rkb3JDdeUVPrKkeMOM6yVruH3A11VnsqU8mtNVV2Y91l0perTfVuXVPvtZtKLq2r4sXB3sESEgsvBqo/iHIsQrmSbYgxmh7q6OSRjo8fMV578n7IGOSKKXdYP6JW7BwTPsPyNMozZ48pcAAVecQoNDTzTRVlg7ot2Qa2vnldq50tNRt9Ja6DAgntx0B8YjmXyNl/jqyFecwQy/ECIrApTlmkNEStfqenfmeVby465DzbKPRYSlJntTUYn+h4eAj/UAmVzeFjTpEsayhJE9GZUK9kjnirYdWcUwIvkU4/KOC5aKMwJOZfJbT06EtMncBLTOFpMHkL1EQna9Mjq+Qg4KgU9ETfCZuHOabycqys5dTjALAG0rRgPh7p8PiO3vvo3+jf/OT/o7//p/9W9x7+VFG2p/bKSO3VsaLmsRq9Sp1+pm4fW9DwIU7I25/uaOfekUYDKfVd3br8hv7yj/8jffvG9/TS6jWtxB08zA01XMomEzMmDsjMQv9Uf+grw60AKKjO04hES2GZEsduqeQPM4mJmTv0ja56xxxmPJkRwUwV1jPgNw48C16GngqiFEBMyLUMGI/VIHYAxsRpnY2zzxxcAR3nZDwN+FOkpQzAYtUwdYKsCBn13AwJ1p5YewiFXxbV5PkTQfNUiExISFz8qGVfXPZ7QX2iu0/rLFkfDeKziEk+MzjG+5mF3xR8rSxg42n4Win1jTJfPwuEfZDNPOyoqGd58ORS92yohvqFCAPnHj03kPsHEhaWiujPIv1UDIFQmwq+J7fi2ZxmdEvbF3wl9q14UdZpcf5xAZ5xKQ3cvktQUHcZJfmcck6AnAN1IYxnAWszpGmr4D1ZUP8ceM9OoT0ljw4t8wWd4DN5s3lsaTvnnYGWuAhGvlRUUKMqlVReGeB7SXWYRu3UadXA3arPTbifOfWzVParn3UcPespacr7BkcZWAuQVml3GXaOeBJdeFYM6G9fLC3QRkaXO0FA2lCTex3HDyypcL7lCKIsSTgXgtjJ1gMiRDWJcUBkCIFGLaMbqA3dz0FkwbLEFl0MztaUP0+w+hfz1ZqgSlAh8M1Jxh/yJCw+Q8UMqKBeHIwPBgqfR78YvtD0/GFZ6oU7RkkGmIPAMYuAx7VoX/aWlGPQUCdhjC2B31Dep3SlpSztYfMOd9MVrXSvcI9t6PCg0GRsnLGafInMNVtxMsK5sKPh5CH32Qfclw6RMaLdgvpEzHfrDxrJ5qusY6YPsefmJ/SBS67uBudIuOsQSkla8RIWxnXoSdoGn0ghDgnaF3IW8KQNiECXgjVRlNYykmP6kqBBNdb+wY4++Phd/fyXP9Z7H/xSj/Yf4Cc4waETaWWtrfXtVW1e3uDL7kva3Oprbb2nlX4LdLS2taKtK33u2xu6emMz5LNOpjKutD840O37n8n+PtDDxw80yo+1dqmHrL6itFJB20U5wd4O/8FIBwf7Kialrmxd0x//4M91feu6Vho9teOWGD75aa4SP8l0dATfUO1mrJRFU+RTjQcDaFOcOQnrJ8UkKZ1O2M/E+JU6HozxQ8y4b2XUaUuM9WTsaXfGOLd19eot/AdddkQXbIu5SHsp3NMRRaig2OvHMWfM5JAYSURZ4vNgws6VV+QMRAS3vr6mbs8u8FPdu39Pn35mf0jZ4wDJuMyneMlKHARHuv/wPuW3cbjsKckiuTiSUMpXBQ6DmVIUy9jAKjbA4eBY9s+s7JcPrWYH3hRlY5V4vqY4DSbjSMU0Q/s2BluRrxoYw8kcMHmB1CpS5WcBIjYnkjfPWmltxhzkbcIJZ9UhwGnhxjhyhtQfK58wuPB5jGyY5rXcE3MAHY/hn6rwHtmewSk0HE9xHFSKuSTPZk1Np7HyIlO3ta0r117XzuOxfv3ubX34/h09vrerwcGJPHVUsKwqCRMoiZtqt1fVX99mkr6krcuv6PLVN7Wy8hKX8kwne5EOHlTa+STXzkcFscfZM9PuR9LOBzPgtfdRpOPbsY4/kyYPnZJpX91ogwm4LhVNvkxw8nxToiSS/XJsPCt0VIy0g8Pu06NHOmbSq9+W28CezYaGkkpgl1alCSmJKSXTt05N6eeJjoYPmfwPdDLYYRM5ksNzHduMZ4PwjKXD/rFL1cCBJyWaTmaajComdCSzr3yDiZ6pxCPlXE/t7iVtb91Ut7OpxLVoykmMe9j3FMvxX2Iz2MVBJ4QQo5kjAglwqFvy8oQq2JU1GiGelLkOTvZl/45z73hXo2KqEj1zvOo1Qo/pp1dOg4PJUIfHRzoenuAkGjLOOboWody88g49DLR8FpgbMKA3JEsToZKpQSqoIeeCZiFf85InWNp4kyS1JDbJQ72E/iSJ6TTG5kN0HirLCha9V5YUKopDHex/qjsPfqZ3P/63+sX7/7M+ufOPGk4/U3ttrPUrUv9ShBOoVLM7Y/3RtIt0cjLWg/v7uvvZrg73c8VVV9vMue++9o7+wz/+S93afFn9dFVdxqHB2CVoY/11VDfrW0zy6cCBxYgWVZb4HAQZ4fE5TF+HohfWwTGGdCwG2M0DE1Exhwtg+RJaCdHSBWmLDaKcymEOWe0EnsYczUrqkF6jwA55641Ua41Ma8yZFeZjm7K08IqZewmH09SbNM+eJ5uyiqgfwWMIbZCu17QlLoYtNZpDw/PlC5qVL0pOaRB+t2mbkTT6AsFsEHnJoC/xiRgngxYfW9cBYo0bEWMH414cR59TxqaHgCfrQfom/FYtECH9eQHrN+G3aIEX3T+epYrJeVbZi9JNlotj2Z4XgAAHlgPb7unyDenlwudIPynvOap8CZYX3y9fuBFrAth6WtRd9M1ohgXdYivzpy8lo4jLp1E8O2XFmVvhuEeKc5g4Bwm6r9Ps4+UCVLX3qoFXoQwle7WhoKwKcNR9HggdrB0X2jOZOfVz9OQ7zFMH0hTak6j5pEWbMzo4g0/o4pg81rOK97SdkznswVjyfi7lOJcmnD8z0KCd4Pzh3d7jILjOl87rzUz9LFE3lbrMRb7DJSaNbPtlUM/iOeyssIwW9A4ya0jLZc9K13UUvmCydMOJLwMNcR3HTskcdEuuEo4rF84LTjqNSZ4Ge03WGazAuGEGxtbSAP18TRDEp1FXDE+qwg0LuYvSkOtyFqI/hfEzbyhZ1CFpxADPzLB6z4Pz9eucPa2u9cHSAfTH8qE/VrhowwwU8sZlM4UYXptxNULhEw+rtIAVOdRnfuJoK7krSRn7U0eNRp/7QZ+p1eQeOlCO02CFL8PbnYZaDHaLO0Q+2dHx0X1wj76P4JcSBpDphgx0QU+vgmfBOjB4WVlkA03T3hYX8ZPBaj5Juyhvo43yFF1cw6gGa5PprxbnXV/l2tvd0S9/+TP99Of/pI8+eQ/9cq2ut7W5taYeX25nrVgz+nEyPNKjnft8GX5X9reBBuMj7uwnOh7ta3f/ofYPufsO9jSanuCHKNTEy9rpZWoBruXBmXQ03OUeuIPDDMcS9+T+ShPn1ET2h5wjWo5mlTIunTdv3NSrN1/T1e2ranJncpXDlqmy1MlJwQFU8CV+wRf4JXfRCtRzchamRdi/yhnj5TXBkTGdFNyXi7C/mfMrZ8Mp8E1MpjPu0KXiqME9eU3rK5u0kSHDs9d5zOlpbREqEgaPL8buikXgCz9UMDKlxm0geUFAcyt8EnNOt7LaVbuFQTDE4dGednYe0IFCSeK4pCaqMI79b83v3r+tx48f4Sg4puosTKLYzUh7iYWJVprBWxW5JuORpuMJCns10gY8jnREnKgsUuV5yqU3k2ZtubinmW8pnzoNBhV0KVw8cTxQgUAHzPyzSEaasUgEZphpOD7EwIdyborMsUajMd7QXIX9WzscP1UZqzCH00ToXWg4yjWa5AzIDEPPNJhO4S/pb8yl2vRoy5w/8l31Vq/p8tarOL2O9e4Hd7T7+ATeQiXK5ZMJk2GqEodMyYArSpQ1e1pb3cJDeVVraze0vf2a+v1XpGpNg6OmHt+X7n0y0WcfgHcnugfu/GKs2z8f6+GvKh1+EuP4wR4nq2qXm1pJLqubbamdrdH7TDZ5htg0R+chk3BQDHV//5E+fnxXd/Z2tFuNNOHbBA/GcaUTHHPlfNUlvGw8C942MI/dkhizxqVG+b4Ojh6ykO5gmx3sPlCaVXI4JcSm4cupIljTJFMz6zBOsUYj6mHHIo/Rq0WdhkqcP3mRKk5WtdK9oiuXX1eztYKdHeMtYskzTRw1nEsYL0vVtHoB0Qh6OSfha6Kc2F5ItvAS5ozNTZw5d3fu4hj5VB988j7e4ve1c/AIR0/OPHXKmshlSk38NDiJ7j68pw8+fk8ffPKBPrv9iXYPHutk4QjCa2u2EO0ptrYVknWKtHPoYIWkIZIlX6fJngX6tMhY0mCCbO14XyovpvR9TN1SWUPKMq+kUSgJ9h1qVOzq8fAzdPwH/fQnf6N//If/v3Z2P2Bzn+jmrRVtX2uq1S3UW5HWt1q6en2T8ZGOjw/06cef6ZOPbushTknPeuo21nVt45b+/Af/Qn/01h/rcu8yr5GYw4hXRw3SaeiqWyj8zDj04qy0qhhjMQKGCrqB6A89xHTQQLQIFYO7sI4P1oyZtSnFqVLXYJxTUFdy8JqtDTCY8aAo1DIa/kC1KeiT2WRBXuKbi/VWi3Wf4vR1sj8UGRcepw/zhUatFUdrsCt82HOjMCrSLBAueMTQDERfGIzP8IWMvw2Gpxu2fi5QW+3idhc8Fl/E8Sz6k7xhjUM0fgPJC0MEdQGS34RvLPCNBZ5lAVtILwBjfbaoOOyfDobfBGIHtrVu8RkQOg9sq/OURWy8Fn1tYfvm8yP6Ev0IdayJc3U975wa4p1kZ7sF7JXkOTOYHb2VUc+syLGZc0TFubviTORJG6SS8iKAPPyFAWGFgXQ5R4FAg12ycmgLLMqfHYszIrA2uDfUbQk9ALTpE1iU1/9MzMvaKdGlpE3rB+whePSBRPehUi7O27EvFBw/FDSYpC1e2h3OsL3MaQX0IfbTWCs4fQJcrC58wenDpOwYkN56Ak3yGUhpKqWtmNgxSDd3AAAQAElEQVRg6QZpA0dLzng6c/LA35jD6i6QQKvh+EpQIA7rKuVpSIgTzt6oRpkjJ2IR12knS/OwQNt0lTLLnGFOtqJnAya6clbpwlQ9g2ANpRZ71m+IwwPyPJ5HoT3BQwljw3O5YJ62dhcIFYy+zGp5Y4D2ZAhFEE0z2WTXYsZYbLPZcwY0LpgIZi8iQhzg7IIjoy6QoG7C/cgBrxzHgd1NHHMha7TVaK5zX1jX4HjG/aVi7Yh8rFYzVZfJE7sJd9wDDU8eaTze5S52jJwhLUwVO3ThnidWmec+YpArcZSgyjxUzOOZ9dVhLjAnh+isFyF7aqoFPcQ8zBZEotEaNTvPhcBQSn2PJoWOh4d6uHtfn3z6ke7c+UQHh4+5W5ZKslgsDWRUqmalJsVYJ6NjHQ0OwKHsT4FMi4mm3HWn+UjTYqi8GKkoB9hlxGhM5OhvsxNxh4rUaNGn2Rh/xKGOTx7j8MFXkORaX28pSQuW7AC/xFhxJK2u9PTarVf06o2XuTttKksa6B/TJcf8T4i98slIeT5Rxb3YUAabztB9hs0FXcrxB0zzCr9Eib8gl6WrUugoTYsZ92HHeM3QyavR6Gq1t6b+6gZ9t1XuEVLRllQ/yJNcpG1eGAr21wq6geg5gnsmj2u0kvrynKDcrNB4OtFwcKIpHY2oFyeRhpOBPv30YwbuiA5OmGhDHAMVRqJuGmHInDrHGtr/zhznSIQRYpp09qudakaHvaoqYnDbTL4O/C0GI8UYLTm/IvmOiiLVGMdNVdEoJp/NHP2OqYPxWTTex6pKJyuv6HlZlCryExXViZzLVXkz9lTj0VQngwkgPZjBk8iXDdpoyM8S+KXxuGQyTTUYTlQh22Vt+kv7U5wNeUcbm6/p0tbr6vauazrNQKK0taru5paa62saRV4lDodspa2ES1uJNSaTUi5uKYnx389aOjqocPw4dds31G28rHbysprxLTV1S5l/WcnkOnhJ7ektbcbf0fXuj/Tq1l/o9Zf/QrduvKNLK1e4VHZwNEVKmIwJK8Mzkx7tPtT9h7d1f+eeHuOwGzEZY9Oj15XaTZVpqtzFwvdF3xQmkg9Lb8pzKsVsVC5H7on29+/j/Lmnw8MHKqsB41mysThFLCXzbua5fQcSySlV7JrYMtJ0YjaNVdBAkcfkpQoHUEK/u90trXQvq52uU6clXzh5L9EwDwfNQJLgPXqweZpuCnEFbyFzcJVlgcOJuZUlbBhen967q49vf0Sf72ta5rRdav94Xw8fP9TO0WPxXtcEO+wdHQS+jz77WHex0eP9xzqE72jABnB8GNL7B/s6Oj7SaDxm0yhlNhULmf1WtukaEjIGS6Nqrb/1I2R40KAj0mmPlvvlmdtD4T9Vu5EqyayHtFUcQyuUNZgnbqDHB5/qw4//UT/+6f+gzz77mY6PP0PivlZXZrpypaOtyy31ViLFSY5/0epUNOc1GA21u7uv+3d2NDwpGJm2Vlobur5xU2/dfFtvv/Id3di4oqZPxOxkvjnmm+DzaKvwceG59EB0nVvupBhzqDEI4ZQp5E7JOkuFgj+Yx3lbnPXerGc431GHdU/B/FnmiOeVFxId+ZTqLdAD/dRpk3W7zkt9tZHJDoIN6CkLx34JFBM7EEEzuZYmycLjaSdrohnl9UQlE0LNac+Q/YKH8Rm+gO23UBxfLNOUWQCOiHn2JARNjvpzOOIA1R+rXqfsCZ9FFyBCTiT7WA2DpZ9GzfM0/RvKNxb4Q7eArQqb/4bfWl9phK1TARc28uw1fCH7s4iLjfi0fEmuJRdgT69Z2LA5E803XEifn39KPDW+MFibX8h0xmDj8KI4q/38qbP3iucNA+xAN++gRR67nIfJrjvjOcvPyM5gpGY45RVI4XsNaokzpw+OmBKZwbEDXw7qkyHllj6F8XpN4V2Un8anPAryTP45oIO9Jq2NUzo0c/LkxGfwmpA35LRjulgdG+0ZF+UKlMBzPuXwyOuWkz98jguJOWOa1LV3epsJ3Etj9ZJUK0mifppohfd7l/eTlRk6TjLeDnUW9SyfYZ8Mmjl1Uvq1iC3tKHMoY+3VEDPUB9hZwXQwJNRLkGFyDPVZQpwBxc3Kz2Fpq0/s6pgIWZaO4YnnaTePRWxpA8Jpg2cdQjo8zvLYBQOhsY3807CyAKs2h1V5EggIMo0lJC54LMosXq5/AetC3AVFpmPQiLI6TYIQpC7FJIMU6K4kk2OXxQwqMBJgdjtKTgOs4ZKCVR1QgI2mjZoTlWS/6LA7bc69trROcCbJspZanXU12uvhfnoyqriDT9gfnbqdhvr9lhpNqmukfLSr0clD7gQPudsN0BA+TTnDm44l+QJMQSWmoRxz1GpaU0E9MouY5GkI5RTUFiGBBCu0VN2nWn+jnYfRa4rxegSV3NEGfAn/eH9H9+/eDr/sORkcsJQmWKxUgXPneHSgk+GxTk6OdXRypOF4qLzIadXjdK6IK+76BX6ESo2GU7PllGURZVN8EyeaFkeU5Woy6bvtWEla4mc40fD4sUbDXcZqpEubHXUocyo0xcHUbMS6dnlbb77+hm5uX1O/0VGTMXJw0yD3NvrBHXGE7gV+EVv/1h/5WXD+CD7PrRkudJuhh9c0R3ZeEpfcV2cqWLcMLeIixlqazZy6K+taX9+W/c96WmmT+36iRpoyNibJ8/Dw1zHTwZoJNEG1PC6BmnZmaspfLLgbN6/r0jYer0aiOI7YlHM92n2k4WiA8WKMKQ1wCN29e5eyQikb2mxWykUzkVRM4558iWGKyVgVHad39c/ycf5U0xLTOJCoqmJVRYKGLbWbW1rvv6TtrVe49F5hMFc1qxIGy8GDkXAeWe8iG4gopU6s4NHgYstcUlmWKqspAz+mjHb9WEU50SSfcgHPQUl6pjyPeCk42R+ZrnAglaUYFM9km2HGRBXypjgyTgYY2/e0unZDN258V5cvvaF257K2L7+q9a2X5ZpdFWmmEeofJ8jFAeRbDfkGBOgubdGHFWmW6eSw1M7dY+0/zuVmfTmtEW8oi7bVjK+oHV1Tc3ZVbX9dK9ENrUY3teKvqTFdV6PqqxGtqNVYVRa3laQNZchPzNjyeA4HbAIsjMmJxnhBxSJYv3pZ3Y0NJd2ufMIrBF7PKg+gjlcu76eSmzK5ShbcUKPpvg6O7+vw8D4LY0+KxsFZkWUkecvMfKGZvejQPmIMKhw+JbY0WLrKXbDtFLEzn6nR7uOw2Fa3swV3TxKCqCubqacOE8joI9w6Bu8ZjJCu6baobPOzKZ84obOXbRh3H97Vgx02N5wfaTNT1m4qx+G3d7innYMdDgVjDcYD7R7t6vb9O3iXH+rEnJFlzvgWLMhcI7y3J4NjHe7vUnao8XAoczRZmz7o5LCNgsaOSR1gagErN6CRHMqhGlSeBNE/B4S9LWt9mkzHsv21iXM1Sa3mGB2OkT3CKXZMnx7qzr1f6Nfv/Vv9/Jf/Czp9xLo60cZ6rCuX26CjlW6sBvPMMXY2Fjnz+uSYPj4+1OOHB9rbQx5277cv6VLvil65/pq+89r39NrVm1pv9XD0e/VcQ504Rbsq6K3QTzogPhYZSJ6jWz6W6I6lABmeywHzwEAwJrdc8oeWxkBnAx46d9ZdSznGdAHsAUdNnSeILLDtiUGwZI1YcpxIEzayJhRbLT0qmiNonW8K19hXVhoN9goXDm1sivKlpy2vyMaQukxs1eNmT09amtWRrK0ICiJ5xk+gIr/Ak2X/PvKoMw+2ZhaYky6MrF8LXMwQY6ulki85T82Gy1iS+AeTXO7fi6T/EAyw6O8fQl9+F31w80YWdvuieM7+5SIaI5xfx0GS7VEh8Rs9FrIXsWzTROIiH2Kashjy7ybQXlDjeeIvo9HzyF3moQ17pczsdcEVTb6ytw8gtnRAzVTxLjO2GdkasSz2jKDBXll2tgt8MJaAwJ1AXMOeAI2ao8YcMAXyFuCoGXgrzpPFMmij+BxY2waTaThN0xPLF/RjSps1PPcFg8LJNOhI30vK7R1claUqbnIVl9IZlc0RY1/SNNCzjQ4dXmDm7OlzDu/zZU6/kWrFpepSZuUZfCntJsTm8LF6hsRo2JDjosyJ4yg3ECm862krGAtdAs0enNFRhnK0rDjjUWZ1YjrokBWAXLcANJMfUzeGZrHxLx9xYiago9yQxDFneaG5C7HpbHSqyj5W71zaiNjJIiotikL2N32Y2Br0dUmY0Zay55J28q5x9lTQymqdh+XOVX6eDPasJdsMPa9XqG5CfYwpUrIuwHGic9hY0OvJHMs+xhrWB06SMvzLgSLcf5JGW53OplbXr3G/jfXg0T53WxvrVO2sqX6vrV47U5yUGg0e62DvjgYn91VM9+jpiRx3vjgtuEeWWvTd2iJDMJ2IWEs2yqS+0nDWjpQkDl1idDvS7duf6dfv/4o73f1wl51ytzk83tNj7mZ7fEE/xo/gbfdwkTI8XO1uV93uCs4uWzFMd+6lJZhxf4wi4yxUcReOyjGWxR/Al+0qTxTPRpyhS6Vuwl32SNOTxyrzQ7Wykrv1lO1soAGOoTYOpGuXt7S9scmdv4cpTFdg1qjqcfDcNyf5kKU4gernmBFHjFPE2dtxn4y457F3zB0/U+IcVH5GPVjt9F5GJFI10rbM8dNf6StJM2xTt+cotXFCCtODvUYG2rOCmEJiZzFJJpY9fyO4m7du6Pr1K1pZXcGBkdGZUru7uxqPRkrThD2n5MJ6rD28dmJQmo0UZWnT/vkXxheOIDEQVVVigFIeg1FJzD6M4mWbpWNYXJSKMYOWMahrurT5sm7ceEs3X36bC+8trfa2lcRtVThpimIGnxmq7m3EohELZlZFNBcjO0JWiTY5hp3g0BjQ9oAFMmIApirRpWDDnOB2m+KEKlifjANOg0gF+Rz5BfLipIOcWCeDSkfHFXpt6Nq1t/XazR9oa/M1NZJtffs7f6Y33npHUdbTPs6th9OhDtlFR81YZStVnsZK2i31+n1l7RWV6L9zf0+ffXxfj+7sKx+j6zSTyraSWV/NaEPtZEu99LLWmte02bqujtZVHcXa/fhQOx/t6PDBoXwZq9Vs4wjoqdXuKM0ShYHH7s5JURzJcVnsrq7o5puvafOlq2r1VuXSluQaUpIwBBW2mWITFgUTyUFJVGgyPdAh3uLdwwc6Ge5hk4FcUtGGJ/bYtWAeVHAjSo6xcJqMyjA2EY4dp4YK9LNfbNnfdIqzrtb62+qvXVazs6JJqBnLoUfi0Ns5pCh8PJtmyXyxWIFPcuFNIjQslaB3wmYxKnM9wrlz98E9HDY4O5Cxtr6hy1cuawusbfZD346O93Q0PNQezp/9w12ce2OcUak2rq5r6+q21rY21Om2leKwK2n7BGemOYNy5Fv7npc/ZHTzlqXfxLaX8xI1Hc9AMUWEudbozbwOHXOk0c8lsTI8aP1eDzlTnFK72PoEllzNxGt/eF+/+vDv9D//r/9v/fJXf4vt7+rq09oBSAAAEABJREFU1bbe/NZlfeutq7p8uUP/p6y9fY1GR8wBNu6kgSxhg4ke3N3Tvc92dHw40XrvklY6a2z+K9pav6Rb12/q1ZdeZm5lajNRLmUNdWKpRV8S1oKzA4JX+Myj034E4uJBHXozz8XWw3l6ERnDAgvaH2jsMF7o2sJiIRMejqdN2wUuNiZMocBzNAMxcgzQmCo4e6UGJFarmrB2QJf9ZJ2xW+tkWuVrjCZrwdoQh72IcqracwkIIBeeKGWxAVIIkEL8RQ/jM3wR32+r/LfddrAdyls7y4B0GoxnGacF3yT+oC2wPObfpKVlG+iJz/La+aJ0xEb0QniiLV6cMlg754tisl8Ojp1YvAufhNEdb7tlxORjLsH2GngemGgUM5VfCFbn6wl7/y2Ahg4sOmnJC2H8FMQ1mALU8OG1NaOI4xZp3oUUk+XMpyeHQsZj11UDRxccMuJLPnFyNbgQW12O9SG9HFudZVj7JW0ZbUYc8jw43nF3cKF9KzN5C5zKm/PZ+XBGhQp4nD/eLjJ4sOxV3uAe0eF+Yl+29dNU/bQh++PO5gRacbG6zIQ27dq73d7zDYRldDAxQE/msHe8mYxsHWgLBTEOShjF2eMJcOYMC2RBDh3gEVfMXGIsj7G1wEKEtWUwuvVBcJsIK7d5TnV65GRpR5np6OhHKIfxophDPBx1YVCLnNURMdQQrCeGQDOmAIrmAi0b2EOehxEMsJyF2NQ+xRl9nqLaPEVkmWfD09gCQSdqhBDatHqWs3gZRluG2dny1jPA+J4pF1OwXDelRfI4XHzlwrkehhCghthWykwla6C0JzSnpNHV6to1JdmqJvgfxmPPnQ6NXapOq6VeJ+V+UcmXx5Q/0nB0X+PxQxXFoeTGcknO8KDbYtDZ/0zNoCfji1J6vo9pid7GjDiLvgi+bgQ96np5nuNLeKx7D+7q+ORIOZfzCDPlrKlpPuE+XkiRU8xaylhLjUZTzVZbTb4QTdMkvJs833T6quReCmYVtJIu5Epdwe10otnkWH56JJ8fkec+GE1xYI7xHQyY12OtdiL1WjOl8VTT8b6ypNLqSksrraYS2ihN59gh05aO9WCqsppwtxyqQk/7Nn0Gj5V4nDvmHDYU5UyF/fOvvNS0LBmjUuGfa5m+EvdqhxxmHOPW6vS0yX12hZgiwplBfZBdhvttyQ7nmQkwYEOeMSCgHs+nQz1Cz6Y/We62ti/p2o3revs739La5hoK5wzKODQWcxmxvws0Hg/VabeUuEgJLVuaJJ3NNTVvHYOQRJFSEPxBbF4zIIzjmGAljpgKp0scN7R56apef/Xb+v47f6rvvvGn+vbLP9C33viBXn3tbV258rKSpImhC2QDdn/mqmYzp1lYMAntNxjwRCY7oTeOQZ/mx9Q5UlGeYGR0j0r0r2SX+4LBGE8LTacVk0uaeXOMpMSp8jzSeBrLRau6cf3bev31H+nVWz9QM9tUPm1onDttXLqmV978rt78/o+0irNsur6ivYb00WBf7+4+1CED5Fa76mxsIGusxw8e6s5nt1WMc/Vw4FzZxAnBIDdidOalkaNLPpqoGE6lSS7HzPGDkQ4e7OjjX7+ru598qvt37+nuvfsasziydhPHjEP/sQ4P9uhAoXanofW1VbXabfXX1/TKrde0tr4l12ihjWzbZwqJCeSxgZcs50p5NoNcJ3ha7+vhzh0NDvfYNEZK05kamRRRsywn2KaUk5QlqZzDXn6GQ2LC5IfoU2Q6Mb/lGZNGo6fV/iVtbl7HIbEphxMvZ9yY5qSdnKtBQlREE/TxVchSFGKxMZkTyHizNIavZJPY1QNs+WjnoSIGureyQjsrcilt40AqWIgTYHGBMsbTwlarOIbWsEkXr3Gc0QuCgMm2uIS3mu9+jr45FwcdnJx1DhXRz7QkKm1sjJc0hXWwtIGcRVbLgNJQKmDUkvlXw7lcIzaZBzsf672PfqyPPv2ZdvY/oU8j+uO0ud0QXVO3W2mzn6qdzRCVa4aesUuVuTbjlOvhnQN98uEDjU+8GnFXvdaaOllXfZx+r916WTevXtXWak9dxqxFX1qSskp8m1QpQSVH3vFwlBGRuyDERluUOmEaIygOpJi0gYgQSMR/eAGjsQ5kp5/QOctLMXPCem8HptTsaaDc7HAKaLAxfhRYYF57Cj2yahSq2K9MtqMNthFcqQrjk8KfgR6DtGK/6ms1tMrLvYUDkCkvxzxEHKOnAPGZgeVgzS/nA6M7R3l2xvgMz+b4rZWEZsPjt9bExYJpE3NfXPYMqmMmLPAMlm/I/54swHCeTvnnSf97UvOfTbO2tl4EzzQMg0l4ZvEXFZwrr7fzcyTLRKzrSOIMdAYtPjiBFsnPixfvy8/j+crK4heU9KL8QXwc1pPZJWR52HgSBbojcQZLQSDYe8hAMgQP94yUJzbzV8RWHvIkqgXgsbLAw8PSJbQC/uoU4owbA/EGFVejGFhco4CfqqFsEc94CXMHq9/LtDWDxyOP5KmPxXSwugEU2L3D6nskeV7qBg7UnMugeq8YNOBrYJAOl8Y+WLEv/5JEXc5tbeR3gJ3DDPZuN9g73971FifoYWkbmph2BBy0Z4eaU8zVAMs+yXwBzWTaeYNjiB09Tms49DPEUFwVUwYsbaCbljP9HO05owV+8awBKaTtYeWneRKLPEmCw4JGMZANwdJPwyHMEFhoV3M44hp1yUVPkxbop4mQe+6Ho23NwbBSzwRdjMBLEWFeA/YQjFJPtYUsLl4QUvjOypg+gdsezvoWw02xWQpm7MWMY35NQIkbo8eX693uZcVJX8MTaXRSquT+2sya6jRxkjC50oQ7pT/ScHA3OIHycgc5x3Lc++Kk4O6MMCh2/5kRz+ikszuQErn5f5Ct+VPUNciSIIRieyzSFlNq3QB0ADn0hPQZ1XhK7myeVWt3Mk/np3lOX5xa+BV6fGHe7a1opd/XxiZfbPdX1e2sqNdbU7PRZk9O6vtmKUWRUxyhr4u5q82475fkpU4r5U7k1E4qufxQ5ckj5UcPpck+X66OtdaStlcSXbvU1o2rfV3fXtUWxEZcKh8d64S78GQ6UlnkyK2425ayHtAMtAlX9QGO6DFdz0Obni9kK+5oOXd6u39O8TNM8wI/RBmQkw53U+66XCORxeomMcIvEEWxVlfXtLa+oWanLR/a9MguVWoMr1nMWifvc2hFKPPYEAppz75VwYdMbFmBkFl62EgsssvpBW0R0z+bQD29fP2Wrl99SZsMQJpmOAEqjJ6rsp0Q7oSvrO2ffYnuuzgKBiqmE+W4JMtprhkeOeEoiOFNmQQNOpkxuRLSsY/USFraXr+s12++qbff/L5uXntDl8h3Oxu6tnlTr17/lt7E0XJp/ZqyuIvDw6nAOVMZihg9YnSKFMeJksQJDZRwM43QZzodMzg4KPyUXI6BDCW0XHmV048KgwnE8p6+MSUq36SsKanHZLusGze+o+vXvq319RvU7ykvE9kfNnbNnjauv6y3/+SPdf2d72rjO6+r+cpLyjd6Om7DgzNmksY6Kqa68/Ce7O/V7O7t0mauZpaq3+nQ91QO76DH4cPskGdyeBaAmDzOBo/Jkw8G2tvZ1cHBgXYPD/UQGXvHRzqaDHU4OtHhZKDjYqLczeRTJ29/L2RzXVvXr+kqDoDO2pocLx+btiWTzsTaQvP0xrHzOy6eXhNNikMcQHf06OFnGgz3sCN6NiLx7sIWpUq8sB7HSuQipUmm2MWq0H00mApTwpPgaIOG80fYst1d11r/sjbWr6jd6DPaDeVezI96G3BQHLUMUOUos7TjkfBwgGK09LK0UyWfT8Ov0HZwsA1OjtXBsbO23le331XJNzDD4bEGgxOchOhETWqo0cq0srairStbWiVOyRdlrpz+VBiDZq0ZuOuU6ZXQtyS0jzIEYwg2g8XsZovcaKaXxaIvKEk0Z4YIKzItYQuSWizYQT6EB280F/nEldo/uKNfvf+P+vGP/0Z37r8n+ztAL72yoVtgbd1hz31NJ3vq4JnuNBNlppcSvPo2d3A43hvpw3fv671f3FGqni71r6vTWFETh99mv6/vf/fbunn9srqNWKup1EIjG8OYcTR7pziFUg6xqemv+YcuhK5bNrbHE6Dc+lr33TJPlP8hZ0N3T0eWntrYMqTMIysypJDiC2BlVCBYfSLZ7GResI2fPb1ixsghwFVeAThNrW5ClSZog27q1Gs11GYfyRhDB03UC9H8EVqxhwHaDFhYxJa2ca7rWu48jG7l56m/u1xo25T4nCYjyoxlAbIXBuMznCtkLUVz21j9c2XzTNBhnn5WZHUdo/as8m/oX1sLfKPYb2ABW0+GWkS9ChTeI8+brmv+xk+aI/zGYuZbwTk5Ee/Gc4R5ZrEvROSN54sgxXAaiF4gfOl+WVPPixfQZ8EakYisT/M22ErrkUfhiIybQ8Qhb7xa+kC3MkMppxlyPLGNwQw2b2lkhTMr+dI787HwpuSsTlmFU6IiLq0M2XWsUF7O8wVlBWmLK2JDSPs4nPe5c4U3prW5gJBp6Rl1Na9Tkq4gGohEdSj123ZWkTQiUUycUr/hUrWSRB3uSt2koS7vaPvVjzl/OpS34E3gzYB9YbRABr1Jmw1sY3LoPtxSsCV0ipcCpfEy0MdsyBmP72HlkeGZu+cQZMBEHAfMxWHLeYrzBu3RqpsTHGf5OOTd6dOKHA+jxCGOKTur5wKNB8EtSmzBAAfokDGHElhO40A0wgvCh3PU51fC1DXDPGHR58GYl8st/0JgvooTubCzDzEDQ9rygR6EO0QaiMgTRFfqDM9FMJslsVPMnIpTJxcvShhzrOdpq9Wxu9Y1jSdOg5NK5TSxW4KaaUPtVqxu2ynLctbQnib5I42GDzUe73C/GCCsFGKIHXdgZJoiIHJJoJMM6wSGZ4clphncCzy7wllJyV3EHCXWv06vrfWNNV25clVXr13V5StXtL21pY2NTXVX+mq1ukqzjMpOkUsVR4miWaQZCzaaOTVweLVaLbWIkyiGjwU6o9/DI1Un++pEubZ7Db1ydV3fefW6/uhbt/RHb9/Sd968oVdvXNL2RkP9bqx+J9GltQ4+jGM9vPspd+8d7ovc3ZBozhbPQOFqwBcw0agYhriy3YdLlZWV2KDirl3h96jKCjuXXO9BSFeqZnbiR5ibqeLuULGRVPhJGq2Gti5tab23rk7WhkFhaBgZJJagYIy8iqpAA9K06UkJePwxHg5DqPg5D0eZgeiZwU2Hnm+g29rauKZXbryum6CH9802wvFwoiSJlaaxZpEHjADKWCdKHBjFdKrcMCHGueGLAs+41IxTPHENtaNMDZ+AVP1sRW+89Lr+6K0f6PtvvKOt1ct0OmWiFuo3NvTatW/pR9/7C926+ZZWe1dUjBtcijOcQBmX/lS+dBLuCtYHE8IrwqmRMDoRtBKHyswUxkBCv3JWaFpONK0mDFquQjPNXCK5BnGDwWiorFoqy+HZ8DgAABAASURBVJ6yxmX1N17XjZf+SOt9nD++o9FEmhSplLZ0ZPbpruo7/+Gf6Xv/yV+Df6Vv/cu/1K2/+GNd+vYbclcv6WEx0D9+/Cv97S9+onfvfKRhNZbnTeHimSoG0U/GKkYjeezk8BpmmLGB3knklLgYHTJlraYaeEPjDnplTgc4Ed5/cFt//+6v9fcfvq+746HK9Z4O25nu+ak+Hh5o/c2bevkH31Xr8hW5Tkdl7DTmIpmXtsAd/QV0W41YPi018QMdnuzo8e5n2j/8THm1pzjL1WTjiJMIu5RM4Kkq3pqxOYB4qUXEnkk+zacqcARVZcyYMFXLhlyyqrWVa1pfva6V1jZ9aTOmGZtSwgQW46YQe/EJDyfnnLIkVeYy0gmoeUoWSI6Hc4CDZx+P6NFkxFhJ7dW2Vtf7sk2jmSVBUIFTZ4wDyH6tVGGLohhpWgIcZOPxSCfDgY6ODlnMOUtFipOE9ETj0Vgz+hCUMtOgi4udmEZKLEbzDFqNRJnpSSFBBoqCvuJj3fHMtxqFzTo23rG8mwp/FemR9nZv6xfv/p3eff/HerTzoVZXItbXml57fUPrpLNsiryRujgSGzRwuLeP537MbI0l19TO7lC//vVt3d85ocUODso3kLGt1LU1m8508/J1vf3qm1rjWwCzvDkOsLxYstiXDhLk0JTxsySWVh0j7slAkzT6JPU0b8ULnBL/WSSw35P95H1jJLOlmddiyxvMRpY3WN5qPw2jUGpySNZ1nFLSNsNTie98JJalghOokambJBwxfOCJWSs2zhGze9GO7EN9G0PPKBuk2KjPxKJuBIeBiJp6CkZ/Hpg8g/FabHgyvZxflBvtSUQQFjC+RfrzYqqEYDwh4WJFCqnQpzr1rGf8rII5/YvK52zfRN9Y4BsLfGkL2No1XCiAjYBwYdHzEl3MOgbREp5Vl232WUVfOd36tYyvvIEvJdBeUIbzlSNhQ4kzuGQba9CbRwTCK6gupnApUBZyVgY85y0TM0NAAIcr7nac+WLOP443mzjP2omFPPt4KKNCFSBOXgbKEDoLiAPNk/bwlCEWsmiMtKMdVSgRAIFu+Yo6FpOdgbqu1SGDPjw1ozwoQyYGDc6EnaShDu/kXiPRCoetbuLUpj8dylvAzmEZ9RrAvihKiB30+t3u0I6MNUYUDGjxad4yAHnmhDLyAgU6VaCgL4bKYssjnCZC/y+KkfZEmFeASopnrUVMyvLLgEQrCjo7nnVZ/bQyw3LO0kY7xVME642CSS31LFj9szLrlVHsyzSLz2PBF6iWIREie3we4FsOxlrnfbgi1On6aWWGkCPhg1XonGdUT3GWd/Ao8FgNMnQBqcglHXpv9PNgKJWkTo6EoS6NiVz4Uj1Lu3xJfIn7WabpKFY+pohJkjEn281ErXakRjOXdMyX4481GD3EUbSj8fiQu92EGydKIC5ogEPJ+uBYW2d6UtXNQfR0CDXRnphAIrDM9HQlH0o0Z/GquJfaP6FMXKJer6dLl3DEXN7WFo6f/vqG1kCv21eDu0waN+SiFJ2lSE5J0lAcJaRi8rGytKkWX363cQI5bDVjkVbcCat8oIS799ZKQ69e3dB3X39ZP/rOa/rh98Dbr+q7r93QLejrOH5Wm5HWiK9vr8lz175/7xPt7TzQaHhCO4yUx43MfdRJ2H6iCcYuuGvSE/o0Y18BvCAqYHfXgjtWwb25KCvuyaXM2VPiGJoFTvH0qpCHOHU7vdDvldYqDuSmbMwZdq5qxpMzR4Cm3CFzlebXCMZEJ1quuGlayuSIfB1/zpMhDxuDsSzSFlsecM3c5LKB4dXXVv+mXrv5bd166S2tdtdUcBnPpzkdKvC+eTpB8xg7L6aq8GSJT6JYGYPTYMCyGTnsphEdwHkUDXOlXFS/e+NN/dUP/lx//taPdHPtivouU5cJuJK0tJL1ZB/H5bud9fXmKz/Ut17/C232v614dlXTcV+RX5NmLXSQsqxS0hhL0ZCWpdhnUtVUlSfoK42nlcZMhnE5Vm5GdIU8qQkOq9G01HAcY9QeMq5qY/Nt3bj5J7p5/Y/Vb91Egw35oiNfNXj5JMrZ2HMmyUnLaSdBykpP2Y2XtPW9t/XKv/gzfes//ku98pd/pv53Xpe/sqrBWqrRqsNRk0qrsSY4A/b2H2g8GShlFJpCfwY0YaIkTDO7yJkD7WQ0UMlM627T/kqmUUM6SGcadpsar3b0uJnpk8jrPQb/8caKZm++rPU/+67Wf/htdV6/oSn6TXBzjRkvIVcuJXL0WtQwVMj3Oh4f6qMHv9bB4A5l+7AN5eKp7BdCERN5hl5VzuxgwsVsDM1mohlyc5w/ZZVjxwgkOOYcC3FFK52r2tq8pbXeNRwOK5Jv0HqqxLXoqYPX1IiR7yxBuWOSGxI5LEKKyT4vc4mYEhqwyI5YkEfYzGdO7f6Ksl5TaQM+JBbjgSaDE5U4eppZrAyeo9GB7FdBk3yErUeaTEY4fNCXftiiPBkMNBiMAy2mjnmQG40MHUwDVCPF8NgT3dGNw2HC7MqYEQlUR9PWGyJy8C8S6OPZ6Q1yJbbOwViKx9o7uq1P7vxcn3zyYx0cfqQ4PtalzVSXLze02XfqNqdqJGOlLgcVdqg0Gk1wwM1U8EIZ5ZEePj7RR7d3dTKJlDZxGq2/pCxZYb211WfzuLl9Xa9du671RkdtSS36m4KEdJrGc7tjdtPTOgjdQmyPBZwl7GEgbZGB5O8yoPZpc5Z+Fk6ZnjfxInzWb8AKCNay+OnqaLZsQPihMOZwzukhCsQzCZ6ZY6QabPSMCTVCcJQxXDwRA4ONX4MS2y9WkL/WSLXKGyLjpZSyHlPqxrxMEtasrVubm7ATHLBgcWwJ1mmITh8OlRaIoBoQF9qOaNvyy4DlhYO1bpVMzpNpyxvdyq3R0CbtWj6kSSzKjdcA6TcKtn5/EwGOveA3qf9N3W8s8PtuAVuT9vavobCv1LSL0/oNPyb7QhFsCIQLi56HaHINz8O74JmReB7A9pUF6+Pn4cs09HnyLiqr27DNeQ7OrkabhbejpRTmge3jeuJje+6TdrbzXW1HWiPMOGMGyaRDzD57GnMGq3nPBFvZgraIjbaMBd3iBV3INdAMwmJedzHnWoOdjURa0Ciahwjl40XaYt6zMcJSObWSRO1GQ6tZQyu8l1c4l3ZTqYPwTJK9twPgT+bgiMjFVDJnkJnOwWcIjcIjb7kanjZqzJkgB58VsbGWkJdhNOMv0dngiU9xKovK87SIEVEHzgKWsNIzXaAg1HQ2msWOOsYTU+TMlmQIgep4Qq4D9axOQE05fVpRnbGapLAph15LwO4vAEVmrIB6fEKVed5KDSb3DBVyaljZlwO6mEAqW7QA2RAsf5pg3HyVStwXHXcFyWaA9W8B8UEeT8VmbHSrLGYUAkuF9cgbjc7VsmO4QyExfMw3cZ+bTsXdIlOScv7PuBNz4p9yL8jHs2CcditVi4nXyrxSvliu/JFGk0c6On7I3WhP9s+bZljH0aJA3ZY1YW3FljgPyGc8Z0WBFh5ntEUKTUISs4Q4POCla4o5v6ZpYk2r0WxppUc/koy7OPee4Vh5UanADqPxlPUYc3ehMwhKkzb96qnZ5M4eNxRFVmb6RirLSsE/McE47E23Ll/Rn77zbf3ZH72tP3rrFb1xbUuX+1113Yzr2QBw3y1HcsWYO1hLL13b1LUrm3yp3pY4T+88uq+Dg33sXKKnjZtXzn8UYrkcJ9CEu9kE/RhHKCUwrhnOH4+zpwTmEDKUdHpm5ZRVZRF0lYvVW13R+taGNjf6cpk09iMcdCP8Esc6Gu7r6HCXL/53+NL/ofZ2d2T/R7Qp+nrkmT3j2FkU9AsJyy4QCEuP6hnpJbJrJatcRNfYuHrqtTZ0ae2yrl6+oc21bbUZqIpBKctcHsdPNK9YFgUOoArvOIadRVzlE6Z+KldF8pNK1bhUE2fQZmdVryLre69+S9975dt6jfQWtCYTsEamLE5V4h3ERqQ7urx5Sy/feAcn1I/Uym6oGHc1Hqaq7H81nsLPrcglOfoMGbOZZlyWI9+SL1IV01jTYqYJk2mKM6TA+GUYrkg5uhVlorJqK4o38KS+rO0r39W1qz/QlcvfUTPdQv8VyTMqccae7HDgSHkr1qAl7fgpcUPaWFMHJ9DGW69r+523dRn0v/eq2m9eU/ryurTdUbUSa9aNNYmnerR3X8OTA/QbY+MZLwGvuCzlZl5m22k+1RDksdS81NeUhTzEoaNLPbVuXlOPdtKbL2u4vamd1a6KV19S94+/pxv/8j9Q74ffkq5vaJhIx/R3XOJ9c4kckFLZP8WaMHFyprT9uubwZE8f3X1XJ9MHitNjNRoTxclU3mNPbOVLprPNfUVKcH6lOEuqchp+XVP6UjMXYc2ExZooSdfU79/U9ubrWulclnxTEm2DLG7I8R8EJTHUOCWXwgOFRS2f0qYDFJJ3DrumiQRGtHOAk8ecQGom6q6vKMPJI+dVlhMNjvc1Br6YaGWlqVY31cH+Ix0N9jWZDAOmeaGSfrsk0ZTN4cE9yo+OAq3V7KjbXQle2CxOlKCZg5dCUlKWprysXUg71A2g3HP5FnY0PVxaFzD1hJmlhgeVSjdkuzjUqNrRx5/9k375q/9F9+79XGl6pBu32nrpelNrXcbe7/EaPcLxM1IzK1XgXZ6gp8cOMzDFq783yHVvd6D7e0OlnU311q8ow+nDVFHmmvrWrbf0ytZ1Xe30tYUDqIfGtrElksIe4SwRy75pqyxN9pnByhd4LqYF85PxMyt/boGfl1psmGe/sshknsHbtnwhrMGKkbF4gYpEjUqFM9g0RkZ8hop0hcRiCdYeI0Ft2cjU84xnPeMyOBNcOYyPYx3AxTbL/iPmHlOJyk3Qg74CNsE2a2CbNzz+ZWWs84g5E7E2rXbsnByYOdPNsS/H1ii1xHol8nUP7A+Bi5YNkcXW6ALwOA5XyxD5CJzS6L85i4OipC2m2TDfYtqOaIqW2T0UACnERv+8tPgseIyPLDbjiQ1MTVLzUPfD9KoxJ18QRQgy3a3IxFj8+TDZF3N4bHARLub+fCpqhb59FfHnt/RN6RdZwMbgi3i+Kb/IAs+3onR+8V4k6HNptidcyMDAES4s+kIiFW3PMoSFeEGFGbQZ++ICHNTYbtgfoH1hmr2C6n84gW5bl2y7P+0Uwz+DyBGW8zdU8jxDwLzBrIuxW+QtVigh5ewtYSAdW2xVFzGzhqSNgVENJt5g6S/CKR+iTYblDYt6kOskbXDM0sxio1iBgbRj3kLmaFcp5exnaBDz1bC6vOj6HLL6nAHty5ku/PaezmjEHDwUhV5yfBa+Ic54CjB59Izg5bmfeJtL1F0EqLS6yNXx3PR1hidNnONZ5C2mOARLP4Wqlm6XSLrBuRs14A58NBJo5M8FztuneXeaejrxrLK50Hl0rp7RFgTP+f90XgTLmUAbAdMxpr8GuE1ZIgi1/uSDHOIjE+0xAAAQAElEQVSgKrGVGUuA5SFYz02SwdKGJ9OWXyDIRECofkF9ik6DD2fFub4VI2wIfTBpRl+wmjRruY7ZTORwCIVlENooVdoYcQ+2f21RjxP8sPvSbJHA36DfiXyVaW3tGg6RdZ0MKh0cjTTAaZKkqbJGrEZLatnh0Q2UT3ZlvwIajR5zxzikpQmmLuXmBkM8NEFb1rfWm9ahLzgsNh54CTNwFmr+8zRKazIJC442U8VJg7tQSysr69pYv6y00VRZRhqPK7m4yV2xpYpFGbHyYpexbppKI4sTLO2UJalaWaZOI1GTdZhwb22mXptrLb1+67Jef2Vbr17f1M3Lqzh+Mq00vJpuosQP5afHrDvDCW0eqdOWNtdbXOebusxde2010+H+Qx0ePlA+PZS463lXcNelblJqhs3sBwb2Z0XsLlxxXq5KToU4ocpypvDLH2hFWfKKKGmjlJXbWJbcze2fg8VRrJXVVfX7q2p2WhqVxzo43tHu0T092P2E+96nuv/4U9199LHuPvhY93fv6fBoV2OcVvV4oFYYscoSYB7b8IBzJqf0eYJrN1bVTjsYt6OEy2fqWtpa39K1K1d1eeuKHEf40v5NERM0sQsznZjR4YpNrGLCRjiAYqUMEJNzWuGwKVRNSq131/SdN97W//6v/xO9/ca3dHl9g3YyhaFE2dAPVptHxmg41WRcYmxTuanNzZf1zg//I22s39I0b2rn8RADx2q3V5g0iWau1BSv2GRaqJw6ZmYLYzeY5BngYpUnOC1iBiFjQjW5BLXlXI/Jt6FO+6r6qy9r69Ibun79e9rYvMli2qQ8pa8OxCiRol6MA8VrxDVtRG6SQWslytNYB1Ovx+NCe9NcJ0yM1vaGrn/nDV1+C1nbfZ3MppomlYbVVA/3d/Tw8X093tvReDqS/TQMhUkPcUrlEpO5tbaqrN9Wnsx0rKnU7+itv/gTfe8//mv90X/6n+rP/4//hf7q//Rf6S//L/9n/cl/+Z/prb/+3+F8+rb8WldDul+mTuHvAjk2S2xLQGNawb50JqQPx7vaGz3SZMrkdrnirFLkpoppM06E3XKFcfYRtIzNJtJkNNbE/mkfAjN2ljKfyf7PX0na1Up3O/zzr6ZbxyfSldRibBty4T8xl9KQGjFGOWMMA3OsoQw7mkPHGQEOOdO5UskiGTGmD3ce6O7DuzrBCZQ0ExwfXblUOjw61Geffqydhw/Ra6J2q6kSR4/paItsOpro+PBYw8EYDDU4HGjnPovr0a4GJwP6V6mZtXBuXtf6al9tvsFxTqaBQuzoJDrZy7nkYu25ZFNslMDTZPNKYLS2cpxPHlcPnjwElNh3zFw5kdIJet7Vv/vxf6+9/Y/V7BS6cq2rze2Wem3R/0Ixm0rqKgYnly/HKuyfB9KWN+s1uyx26dH+iT69u6MBduuubSpt9WgnY47HajXa2l67pDdvvqYbG1e1mfXVcYkytGwAh8YGImZuxTGNVOyIYxJindb9tMxZynIX41k8z6JfLIXuUmB1LgJFzx2s/imzZRY4JV6UWDARExiwpxWiGqPCsw4eWy5YjbJIeyxpVl3Gosz4aixLMrvHSKthI+AYBYt9GBchsa7liBID1RvELQQz8lqhoB/HWs8SrbD/tJ1Xg/04Zn3HvHTIsktTgVZmyK51d3STil51Gfx1p1V/oFu+5iJTQQYRkYEIaQqIyESIIgphKRlkW34BY2CZhHrLaZOx4FlOBx4eVkZkKtV1Ucn4FjizUuCaP1A4WO+ieM4yL7dx+zwsuH+b8Wkfv6JGTN6TqO10kT3+OdBe3LBP2u/z8rX0fw52/KI+miVYoOwwYcFeEEeBZnxzfD77nEmc1c7jtODJBAMV9pkXjE3MQhVLh80GGctx2OvYZ2Vg39ULwLH/BrnhYXYMCR7LabLPGRa6Phk/Z/VzbE/K+Ly8VTSzJLGTwWGgGIT92Imz43lAolSh97HEmVCcaIgtHRBTFlMvJmfB3jymgcJMsVQAxTMrfgYi6Msg+3QIghZk7F7NAWnxDqigGbimcdWr0AEeyumuYuo7vuRucP5q8Y5dhb6eOG1yVt9KYm0y8dadtAbd3s9NYntf27sbMnbw9BUhSCUhjrg14KNQAZa2cuBByJ7Gde7Jp8k+a6MWYzTDKW9olgd6m1zPe59cLdkY7bBAvKCFmLx9SWgWsLwN3iK20QlyjIdGzH5EtTxLgMBL/IXBGA0wWuQXhqgz1hT3DqJ5vnaGMDbkPYY8AzzIWA6oB5HJgwNhoRzVAovFhpDhsUhjotP2FmmK59Wt15ZDLBUIIWNUSxsCAW6j1Wl4SZyVkXkihDKbYNSzFRAmG2mTYba18bIjC8c6BZiDzKesmyb5Bvpm6vUuq9Fc0yR3OhxMdTLkLsHgJUmkNHNqtom541X+iLvSQ41GDzSd7qgsDmlpyMQp5bmDWJszKEEn7EuB6k9NOd+bmjYzfcK4mcUNVsPKDCUZi02y1bYe1jPWsRskLuP+19Jaf1NbW1fVbKzQn1TTXEpdR42sp9g15bjNpGqomXbxLKRyhbhqebVYSP1WptVmql6TfDLVpZ7Tay/19ec/eo070YYurydab5ZIGEnTQ5XjQ3wEByrzA/mcNHH4P3+lhcwJ1O1K166u6PrVVe6JD3Wwf1ej8b4cd2NxxxuVA6GQUF+jfIJfIcevUOKPKLmPlaRnIV3gCKpw/tivmArisipkyLnXTkPZTC5JtLq+oi6XQYfjanf4ULf3PtBnj9/Ve/d/pnfv/kQf3v+V3r/9C31459e6e/9T7R4+0mB8rKIaM1KlbJ16S3nPNImxX0VOX/yJYVkGWQvOXtSRo4+AGRamwWqvp2uXr+rmjRvqd1eURbFm5vSZlqq40Hs6lUUNtZI2/A3lk0oTJmEaNXX98g394J0/1Y/++M/19vd+qOsv3dBm/xIX7o5K2si5ljL9mIAKjSY2KVotuUYGzXGR9oHex2F08403dOu1N9Xp9VX4SMejscY4oyqbhFFDU/u1Tz5TWaSqqpb8rCNVK6SZWMWqiumK8nFX03FP8mtqN68x8d7QK7fe0a0b39ZG/yp6raJIEpxPJUaldTn0hCjbgEoIHoJLE/SKITvoiMPsxm//7MrhlVzb3NSt11/T1Zs31N5Ylc/Qydh5aUx8oePJUIfjEw2mQ50UIx3nI52UI5xEY41nYw3KiQ7Ju9WO+jev6/r3v6Otb7+lzTde1Y3vf1ev/skf6Q1w5duva+2ll9Tc2pJvNDRFNzGxfJKikeNlhm6mM5qGjdzZRMy1u/9Ie3g3J5MT+lGK9xixV2w/j+PYlZc2sdlFmO1JklE71gjnj42tx0vrXBMbRdjaqdVcU9/+8PPaZWXJCjWaUpUADGcztPLQEEHwGNCxkyUUJTwc+poTpcTpYYY0p4oxl77UcDgMP397/HhHRTm12rB4HePAefT4oe7evYfH+wg9KjVwhEzzSoPBROaYGrARHuL0OT4cang8gj7UydGAOVDIHD9rq31d2tzC8XdJK52OshR9GW8aoXnHmKMgFvToYfrRMDRMZAzGEVu5ZTxFBTD9DGPSQ3TaZyN+iLPvI7337o/xaj9Wfy3WtZf62sTT3MhmyCtkfxQaE1CnxClV4mBjfFhbYnOLsPsJ/XnwcE8PdvZV8jJbMQdQ2uKbNuYdw7Pa6evq9mXdunJDW71N9ShrhFXolKBnrPpjXfOVZxMij2yKSJwF643hjHJxyniehYtrXExdlnExx3kqXWWDY0pBXqRJvnDwVsMecyxkPRXPy5kChIUVrTJ2t2gJtv0sY6GlR+Mac2ZkLvptlOW0Z0AoFkMshi/AWjXYSk4YuwRNGlQ0NKncT51WWEM90CbdgBYz0BF8FiITCH+QZ/ESItIGotPg4DdahC51LDkzjC74GC+4oKQmzcsiy12QNvJTgC/wW8Gz0vTRir/BNxb4922Bb6bii42Are3nwYtJ/c24Z89ZfaE3W6Ntrc+FIJpJQqBaBQRsQzVYqcULWP7zwZbIyUwX4vNrfgWlqOl4kURLEOnz0OknIhUD63tMXUvb+2iBmM5YmcMiESB7atNZTB+pNDPwDtUTcJwf7W5isHQtR0g5Dys31O9glMDJE0Tp7GPjbz/UsDuIoahKWEjxHrV2ORUq5Y7iOA+noIuW67xvtxuJLvOl4RYv3UuptI7IVdCj3JxEGbGjkzEx3aGE9nmK/CkosKPYwoyneqKBtR3Y7aU8h8k6rYscmkU3cc57Go7KLvTBLGu1Fu1TMA921qgBD7qa86FCLqdZnl6edgPgr3VDDoItXc11pCa80AMPdaxNYGdmcqdl9cgEJruGLCo8HcOiuUFMtmUtLkkglnMyVSCEtNHmsIYCjYNY+BURsZP9J5615aT67EZ1Yz+HIB9ZFs6X172wu531yWIEGluob4nAYfcE5omPsR7z1gfgqVjiqnntSR8CvW7JzuWGkjOexcZhTtYkTpXEDa4CCU1mVCKuGkp8U67gDlAm3IvsVJgp5R6wsnlVU5xD+3ZnODjGXeHU5m7T67XU6Sbc0+hlua/x4I72d9/T8dHH3EseysdHUjKR/b3SnHG1fylSoppnHIhkfa78VAb7FQyNm1HluLjU5aimBYI15Ll5euxRhpgcjDYusyrVjD6U6Gm/Zpr5RO3WqjY2r2v78i1trF9TI+vr+LjgvlapEbGqioZm01hZRT9nqRrM+pWkqbU01gr6xqM9rbqR3n65p3fe6uvNlzP1kl2l/oE0vqd8SFzsKUlP0PmQOXTEPehIXgO5ZKRGq9BkuqvhCD5/oG53qt5KwV14nzvoHT1+/IHyfD/wl35CXGKTGbbHnoxMxCKuuHtO8UXkeYGdZtzPvKqyIi6BxzgR7TpFDv3TDrq05dKG4mZDR+MDfXjvV/r40U/16f7PdG/wSx24j3ScfKYj95mm9KVKh6oS7rb0s/QjrGpti4/DCeREx9CLmDGzJwXk7TnH8vKPFcrQihGKVaD/nEvUNXKQB81D8GrhZdvYWMeZc1XrvTU1uWTOrLM4BIpJqYgdNJ4lSqJMCcPTTNpcqvt66dotfftb7+D8+Qt973s/0is3X1d/fVMZDp4SFY6nEx3iCNkfnmh/eKTBZKycTTanzJxDnm9acu/prJRkLV2/8Ype+9bbWt+6zGRNdMxEnxQVg0GPXEN5EeEFjVTgfKiqpmZll57il/frmlVryvMVnAPkq001Gy9pvf86nr7v6NZL39e1K2+q21rDjg3keU1wSOT2otHcFo5ECA6bOCUMZEhhWCtKnNEc8qeyT6fT00s3X9XN117TFRxnSaclz0ujvbYqj8dy4HPtjo60g0dyf3qi43Kow2Kg/ckx9APtTg51mA+0cuWSrr31lrbeekOt7UtCabWub2n95ku68upL6iAv7bQUI7tAszB6aUrKYUWA/Uwf1KMjVlriVBvhALqrvd0HyqcDeL0SXmrOmFwE+wxnRKHwMzVoSdLAJoZNRwAAEABJREFUjg7vcaHpxDOxY3iw95T+4mzrdbZwalzT+upVZXhpxRxggODBMjRpKpBibkiuoi1eLElsFMRSmJutixx9CyWpQMxiKXR0dKjj/T0NT44UwVdMJjrc3dWdO3d05/ZdPXj4SEPcxbMkVpy1Nc29RoOKWDo5gXf/WIeHJzh/Rjj9CtlfjV/prODsu6nvvPVtvfXK69pcWVUbx5lD2zLMtFK2Hky/JHVy6IqWKE6wMU8zaNhiWqIj6wOepGF85KshL7exPOM4HO/og/f/Xp989BPm3qG6PWlzs6X19bba7VhxMkNOJLkExNjUMT8jdHeqsF+FtYasrXsPH+vOvYe0FSljHFqsg8QWuafNKtKVzW3dwMm62dlQM0Y3Cd4KeFJ1wHQSHmgfEt5qg7rMns4eX3PEF+hXXUB7FsmsYcA62BdzwGj1PbmLYZw1NN8HGChq1TST9UxgUCsLzOERM7fn9SiwYXgSxkY1i05h+i1gB7VFgfE1WLVNF6ubZFpttNTNMrWdY+ZIMW9vx4HE0Wq0qLQUz0jPYoWLBEkFHoQypQLNyo1uQF2LnguIOMcX5EKx2EAytPVl01b/G7yYBdy5lf5idX+fuZ+ci7/Pffn6677YpSz+CrVl84nAVyjxdyrKVLd93t42tucZnq3AV2y7Zzf0m5e8gKqnfbY6Blo/XZvBQBAWMe+05XcPJc8MJsMQGOz9fAFOywOTpHlsbfCK5Jwv3pA10d6HUSzxSkULYiPb4PFlrePMmsFp79cu79iVNOG9y7vXSR34GuifgQTeFD1SzhRxAIXIFM4A24YXsk8boL6lnRXCei6cMp+jBs4YkmGhvaUXoOhzg50jFlgw2rAsQDcC2eIanCXpixEX5yRLG+y8YLEBs2A0OkSwekZ7Go7uwhCexISneeIl0nK67q1nHEx+0AVb+wXQMdDDmMFFbOddIs7C1ru6/pJwJNU0uCFb7TpP5jTU1Dob0uhssaGm1k+zhckxeh3bs5ZnqZo+562j+hm6+CRHXYSZsKmlU5IxsNixnXCetAY57TnuvaVS+JrcgXpyWVeFT3QyLnFqmNxI9rd2Wk2ndlNqZFPN/L7sV0BHx3c0HN5TVRxL8Vh4TLBizhmQuxLNeo/+YOZsDpgsTxn3HCznDZTBAacFZ485rNTqWJY48Im6MQTHeDjN8I3Z32MtubM5+tHtrHI/usqX8tfVX90Sl2W+rI+4O6UqUa0YI2c6kx8XiiaFunHCeXemJm6ulSTX1op0YyvTtTVpozNWS3vKdMh9DEdPjvOmPJSqE9oeoLlhxG1vKO/GcslURXnA3WtPJbH8kRrJSJ12wV1uT/u7n6icIou27D5oP04wp5ifRdL8RGtzbebRj75W5Qw5MxVVRVyqIjZbziibMW6Ry5RmTTWbbSVZomF+qLu7H+nB4YfaGX2k/fJjHYmxyR5okj1WkdGHZMz4lnIJQgxoX9ET8YESUhbLMQ4G6Kp4LEDSQlj7cNvvMgpYUQdJVlIDktUwUV4RjEb2pVeLS/Lm+qa2NrfUbXYYlFKTY4zIRGvGTVW5lzmDMtfQq6+8ob/8D/+l/rP//L/SX/9H/4m+//YPtb11XebpE4N9WIx1+2RXH97/VO/f/kS//OQ9/eOvf66ffPhL/eLu+/ps5552Tw40KgrlaFTSoQm96a9f0uXrN7V17YaaTJiKS7JcSzMMmldOYxxAeZlKcVeTaYazoqnIMSNmayqLVU0GHSXRti5felvf/95f6Z3v/5Vev/kDNRvrygsBjwNpqjwf4xgZM1lyyRXBpgl6OBwNTjEmMbhgHU/OjJg0UiWtRD5JNMReh/lU2eqKrr72hr71oz/V9quvqXFpW3m3o0m7rWEj08NyqgfYIvw9oYbTPgvt7uRId0aHOnKlGlc2desH7+jVH/6R4rUNjWnxeHio4/GYNqY6Lgrtj4cyJ9qwKGkbJZMGE890I00w/VgF9MHjtBL9G2jv4LYO7I9Rj/fpX04PSgCn9yoxhHkxIyhpmqrJRI3os/cRYwyqBNs4jU6Mv8WYbmpz/YZWW1dwQPQlNQANsyl5Y0FnsUkLb6gjn8VOCVuZaVjS/5KXZlAsFROx1MSPNRgf6uCEhbe/o/F0pBkOogoH0S4On08+/Fh3P7ut/f1D+mlzNZbQj+mniLnXZG72uhu6sv2SbjEPX3/tTb322lt68/W3cPp8R996823duskcWt9Qt9VQ5pyZR+yagEmASNPe6AmSnZUbgX545mBZ+HBwyJKMUnQupiqLCX3ywq+Dbfa1s/uBPvrgH/Tw/vvMoQO9fGudja2pblt0tWAsKuJQXSWbxXQy07SM6X9DLmnL5vOATe723Qd69GhP41GhtdVN6q9olkeajnLFs0hb/XW9dPWarmxsKUtjrIo+2LNiLtBw3UB40qkQP/FgPOjWE8Sve3ah9Fns6cRTYPIt0wRPjbP+ecbzLPdk6rzNfJD3pIQn68QQatiecKZhXe/z8lQ8DcYXMrUom94haw/HY4EmI95lja6wN6+mDXXxnhotoV8x+kbBCVTBhUSCabHQS1ARxR5vzzP4Od0OxCwrBZwVn0+ZInPKUnJO+ecXOYz1IvhdWehFdPpD4f38ifu7svzT7dg6+U1s/LTEL09Z6PHlJVxU8/y+eRHHvy/aV9FuhBDHID4F6BeH8/YI9WFERNhpn5JjBZRfFKzI6i9wEc/XnnbeHLx/7MVkQPN5ROqFglVb4Hkq8mrkMirekjVmVFrYNHasCgwdcV6Iq1IxZyl7l7agt7gEdBtO3SyWOYJascJpN6G+w0kUE9s71lEXEeSqOYgWoS5Y5Oo40OraNWE5XVOefFZBe6M+o+dGtuJTXCzTNDQWYzcIuXZJtLiG9aiG8RkWdSz9NOgMwc4ZYobXMhdcpoNhkYdxnrRUjWXpy+k5Y4jsZFfrFOTzsDH13DPsTEc2XDnoCl2oGI1QiYeVLOpZegGKQljkLQ6EswfjT3fIm5ZE82CchpANRZarYVrWWLRZx4H39GG8i4ylDfP8PBnEhsYTnnVuxh0z4taRJi15jF3h9MFDoLTZJepyz4s0zitNuHcl3EkbjUTNzKnVZlTchLv6no6P7+pkcB+efe4kuZKk5A5ScL/x2KwKa2RGSvaxZoHZueJRYeuK82VQEbqxLBBo84ylDfPsQhptSMXUazKcElfh7rba29ClravavnJD3c4a97KGJoMy/PBgMphqfDLSiC/188GJWjhBmioUl0Ntrzd1db2l9Q59K/dVDXeoe6wm/WwmBfYZc88aKJ+cEA/RYSLFeYjLcqS8HKDPWJUfcvc/xC47mowPtH2ppyQu9PjRfeqNlKROTe7tdheoSq80btTjQTomFc/Pf+KuXOL0KaaFCvaPMi/ly1J2L6u4Xxu9YWf2fldJMtPUjzTID+jNUFUyVAkG5YFG/khR0yv3U5xTEyWMX7vdULvVlosTeSZ4yYiZPgVjYqOmpY9bSp8lrVY9Dz3EBUiG4JIkVWKTnRK7/MaQy2mJQR2db2pjdU3trKVyUqoZtdRrrGql1dcbt76lP/vRf6B/9Vf/Wn/6o3+ht974Lpfw6+rjzWt3ekhJdDie6LOHD/SLjz/STz/4ld779AN9dPcTfXLvdoh/9ckHlL2rX338gT6+d1cPD/boPN1Cn1KxPBO52elq49IVdVc3FDe68lz6izJjEFPNojYmaWo0iXEOtECHgWzh8VxTu/2Sbrz0jt587c/11pv/QtevvENfXlGWbMi5HpMkYxLUhrGni0vovkZayaUiTTewKqYxszMAEvd2ldByJkBuTAxsiZ4T0iXOiBYT+vLb39WVb39Xa6++Ll26JG1fUrGxrkGvrYMs0SPn9TAqdZ+Bvu8n2m9E8tsb2vjW69p6+031bt5Q0Wlp6pwmtDqxqcLiG4KcvLVf0L43G4U49KBWlnISCl8oMJlH0309fHyHhf8Y+wyUpqWiuIILO2umAmdLUeZMzFjNrKG02cR+UpUDGpqVCQ6PRONBpNStaLV3NTiAup0tOdehKXsdpsQOmxIxMUkxf3xA5hwaCs9qRXmJUQmwe+eD82f/+Eh7R491eLTPOA4URx5PaSJ7CU9GQx3t72s6zRXTIZtXzTaLqNFWnDTUaK6o3e7Dj179LV3avKZ+/5I2VsxJtaVbL93QrRsv6yXGpNtq4SGmbXoe9CNOUNcFfY0eo2etK9pSyhN7l8DGP4lTY2LOMAI4rRxj53AEHZzc1p37v9QnH/8Yx8099Tper75yCe92QymbkVjsjtnjHPKCvauwUVds4mIux2zghWLt41z98LM72js8kYsz6m+r21pROYWfsgwH243LL+nG1kvYfwPNK3Qs5dlwbLMx6TQB3dSMpdjN+7OghqLfm0cVNDXLh8RX9Ig/R85Z2VmrlroInyPmmUXWIwMM84gUiyw8GUsbwSewNHQJbClogxVGdr3VUC/NeDHGYV6n7IQJczlivkakWXzItIYMIi3ZnHgaRgenwewQK3KxmIgBbpFmnkZAc9RpffP5xgJfRwt8TXRiHb2IJg7mJbiw1qBdEGbQlkH2mSHImcsN6WdyfpkC22MMX6buWR1TT+FxRvuqU9ELC3Q4LdzTtS4gPc1UU6zNBWqKPWN7BNjZICQueLxAMxfU/nqQuDueKnI2Xz2nIXu32jmmfj9Z7nnAzY33Jpw4YXiGd9siPm2IhDk2rD0PBydPnnU79nqkOEw1jqH2qlT4J9cIsXNnynvUHECdNFE7SdVOnVq8fLmPycbKzo+w8k2/5h+jzJNLkfEsZS9OhnfrxUVGtVVlWKQtDjDhywi9CyXnH1Z5gXmJVZsn5WPmIZfXRV70PeBCefCeMi4nHLasZ6r7nP1qucb59LKC57RbYjP6RTAW6tudJsDyNuLGa+kLYEWGC4ocPbmAfCEpmIoSE2Ug+bnBtFpmsDo1lkqMAFOYFpjUY8/QDnSbewlzkuIQEpep1epyz+iozGO+pJ9pOhT3+ZaypK1Ws4UDqCmOiYzmUKPRLs6ORzo5eahpcRhoSZwzp6ekc24pBfFCF0cbNq8NrBva98E2WMgUgdOykOGzEPNYgKQVEgUpPML51SXcMVtqcmducWe2uItzY3t9Uy9zV3vllZt6hS/rr1++osuXtnR1a5P722XduHZJrcyrkVVaWXHawvmz0qMtnEGOxWwaeu5JvpiJ4y93opm41pqGaBEDOCpsM53qZDjQ8dGhBqMTTfMx51zrge1BtkPMsNFQe3u7Go3HyChrGS7DRklY75XtOVWhyXSMr8EwxelTYSCnhHtbt7OiS1vbukE/vvXtb+nNt97QlauX1FtpIqPA4XSsyvROqOMKaDPFyVzHPOIOiR5sXPY/K1rpbuJrWcdeXcGILjEQHwdo0hvsEbJPPfycuy6gPWwFd52dP13KhHIMaOlRxkzlEi7/hewXEg06vtbrq511MKrU763r2tZ13bhyS3/0/R/qr/7Fv9L8ZaQAABAASURBVMQB9H/QD7/3x7p+9WU1Wx3EOuH00uFwrLsPH+qXH72vn733C/3i/Xf13u1Pwq997h/s6MH+Y3366G6gvffJR/qIsjt43kbFVN6lypFk/xxM6NDf3NZKf1vN9ioX8IYm9quUIsNwPV4iHY1GEXuWtb2i6aSlNN3U1qW39L3v/ZV+8MN/re98+6+4NL+GxL5GeSL5BvZsUMfRYylJnDJ2d2eDEmMieytgLLGhiNgDnHryCSal+oRaA9gGpZNvtUBHOX0/UqKiv6rV117VS+/8SJffeUcJDojkxg3FL1+Tv3ZZJ+s9PWw4fVRO9Gk51n3aK7bW1HvzFd38sz9Wh4njV1bEOlbeSGtHEPHYSRNJrtNSQluOVV2iQ/1P19CLMrL1kDtSrsKOpY5OHuvBw480nu7JRRPGaMYdsITb4Jm8Od7OQlkzU7Pdwg6Z8rwKmM0SbJTihEg1mTi1W9s4WW6Cl5HTp60slHvGw9F3zT8uxB471yjxhuY4mchhd8EZh81mf3ig248+0e0Ht3Uy2Fev29TW5joLfB1HSlO9dlsb6329+spreuONN3XrlTe0ff261i9fDdjAsdNur2k68hocjrRzf08f/PpD/ern7+qjdz/Q8GQUXu7NOJErsBFw7KbklEHLXKqEuY+p0Jg5T49Qmj5hO9ZDjt4ugTt12J55yTzAf6cm4zfx+7pz8K4+/OjH2nnwvpyO9NL1nm7eXFWnNVWiATIHyC8UpzNsLhV5zqZTCp8NdrANoW0ScfqMWCt7AXGjo0vbV5XGOOLKSD6fqZpU6rf7+rb9MfX+ptpc+RM2iZQWsjRhc8yUJYli59BDpx+ywpNGGwU4Jf+eJHytp0XAz/G/sfffX5Id2Z0n+HV7wlWojIyMFEgACVUoVBWLRXKKRTY5ZG/vzJmend/37D+6P+xun51zVpDsbrK0gk6kjIwM4eHySfP5XHvuER6RkUAmCiUJh32fmV27du3aNfHMrnskbBtrCp7/NJ5VGCfVLQLRM/DOaJAtOHvYLABUIixmBXmKmrxf0JgnWNYDii4JjRZWbofgBlYH1vAiWciEzf4WPADJzcqEh9C0RIJgyzoh7qDjGoO7FSfacLF6Tnwz6Tkq1IqpL1aXgk5oa4ajjgVy7JcKsPxFzJcE5FmyZY+v8bUFvrbA788CrEXC89u39b3A6fq9wO3YGc6/GC4w/J6zYZ+xzWnRUcv/tvBlu9rCgEuddOmHTTzsuZcWfjHR+r7EBW4jXyD9yWRt2FcdOi+Stnl+Ct6jp3VWrGI2M9jUr3lXhtGx97w5PIBbjKejfgTCe5V3p71L12KntXastTjSGmc/e9/GyE6AAyHYyzwkTim8cukNsuySaIDAWTIwnXvYcrWyc8TPzSzODI34prvoan2CRKqpbGlLLWNLL1FHz2lx4fyxOktYHZO9hOVPy1a6a/QlrHyZPhcbP2jKeZLG9GpAHu0d0Cms9oK+wruSXNSFDyJDe5ony7l6QSdaBqOfMi2J5+KG4xyJjEPJZYmjoSUoWgmNrmf6P5u3M5xhWck4Gv7lkxLmTUMnHQKtR9Y6o2AFJF3QoanTMt3iFKfIBne2dXJd7r4t4ZdgzqWKorYSHC2dTiKudoriinkzhueIu9ZjTUdPVOZDRcEJYSfOUuLcaHpacx6JWsDzZbVXRDkUFgJqCFIYsUBc8FFKFkVDnuRKaFEpcpES7isJ66sVwUef25xh1/lS/8bOrl6/9ZreuP26Xrv1Kj6GW3r15g0cQLe5V+3Qh1qdTqXtjUhbOH+63NWryu53lVp+zh22Ah7/AL2gA14t9HPoaXGLvs81yzIcPxOcYGN8BlPuYtZnlEQVnvB4zWbwDIc6AVP4bUuPOWO3lKiuanlgcY6DaDabYu9c4i7W5d52ZfOqrl+7oVe4o7795pt6D+fPe996W3deu6nNjTb6ZJpmA8YnU2J2pNGWsInryKkrValyro2xW9fm2jXtbO1qrb+ttutRTgWeLiAKT5lyNj2Azn08OUPgIL3KQB+sHlQLyMNIqFZy2fXNzmR04Li8xup11vF+99WOunrrzjv6+x/8o/6v/5f/m/7y29/X9vauCrwQlSSXdJUmfWXIeHx8qF9//LF+/Iuf6Yc//akeHxxogmNnVnMBZpLN45Y6G8hc66qVRJqWmQ4Gx3qIw2iE0TMu39NZCSfqtTvavHJNbSaJWl0GKVaeOww512TWUl23WQDb6q9d182bb+sv/vLv9YMf/E/E/0D+G+q0r6qAvypjjNZR6rr0NmYgrd+muEN5iwHOGK+cSYT3T4WWFzIzpXe1rJ8+luKuKC019rmmTOKKPngW4zSKxJLSiUtUX72qK9/4ht79D3+nt//+7/Xe/+kf9Zf/23/WX/xv/4u+8z//J73xd3+tN//hb/Xt//N/1Hf/l/9J3/zHv9fud74lv7mpIzbl4yrXzDnROXm8Dua3QiPmmlMFucDOQR8mEEn6hP4Exy3Rq1RRjjScHOh4sKfj4z3sNlGcVsArOLqYBPMFqKZ22lYc0zkvlVmJjWvVVSSP3VrqqpvuaPvKbe1u3dFauiundcoS+TqmOgo5B40kT5KWAAgLT9/oB+vUF9qfHej+wUPde/pAjw4ea5KNsG1F+8IJ1MVb2mf5zuXmXu24o6tbV3E63dD2zq669n+CS3vwdljwYjPL9PTpQE+fHOnp/oGePHqiI/PgjiZYRuqxwXRQKEYvmhfDyCXZ4UJxiiOjigXJxoFzaKElL5FIsBMLHoXPdDaCryBfU1bo6dF9ffzZj7T/5CO51lCv3F7TzRtdba635DQCU9rJ2GBr2ixx+hRsODnjgEz7Mzv6UCrS8TDH8XOkvYMT1Uro+7a2tq6popl8Vsnnc212NnRr+4bu7L6mre46czhBtgMxNYijRBFgf9VyyTtkR2yyDk3M+JGn6I8mLJQ9HzXaQ2PJBTs2hKbHmCvQrMz6ewpjcjyeA3uRUcqY8oQH8aEquYYWEi/wsIqwNVGNDANzC9plwdYsEyow2LyzeoYKZosDwkP48LwcFeywyhchrEZpDb4N5vUWb5I++02HcWY1sm5KUlaxkWSp0Ef6RoGWmFseGRaMx2KD0eckliD5TGhBMRB9Hb62wNcW+K1bIGLZRpe3wh6gBS5bk473wOUVfxtU24WfI9dBPwWJhc6nulueXlIC4x9WMJ0MQj9DC/UMRjtDFEp5ibMHw/Cc0GKzNTRvrTMmR3IJks8EK7M2l3iG4SskWFtf+bR53tR4Hv05/bH30sWiy2hnPFH4wmPuiCOo1jlA4Fym8G61X/y0eb/2KLYvVtZ5p4YvV3D+9GBsQ48BSZ7nQ42hPFhSn+1Ocw5YljP8JBdclwmk9PmhqWcyGjTPcIhYVDLKIskZpEk1tRquy8pXaVZjyX92PjFqA+P1pjf2bCgXn6e1Q0Hgt1SoY4nnwbN+ltzL9BmvbQ9ncGwbS4h0AwSECi4wXqCFEnugSCgnDhUshr6ISP1Wgw/msX4242GNNTlLLWC6GMgyLRlHZpnpTMru6HYvtU4nOA6SZE3tZENJvMl9LVXOF/VV0aJnCfeEttrcf9qdSN2OlKYlZ+QTjQYPcHA8wCGyrzguuINXau6NnhaYrwuFvBLoCYY0oJAF04O40X7BSGs6/YTCkGvxbHHxsDjMJfIxsH9ippwVyrKJyjxXFDmt99d1jXv+reuv6PaNW7p965Zef/WW7rx6Q7eubSpxGffOCkeKU0S6rriP5SPUKAD3pKpSVZXhVztytGiQ4y7f4v4/xy61JuNS03Gh6bRQmc2xV4t7WUtzHDgKazjCjm3FLtH+3lMdHRwi2yHFIPjminAKx8iu+DLfF5WiVqRrV3f09pv4Hv78L/Tt976jt157U9vbm0pjp04a6eatq+r3EvlqRvtHtDtjXCLaibFwqlbVIV6nj1vqxNu6sf2a7tx4S7vbr6ifbtB+Sj+wqxd3vrbaLoW/DT3Bmg4QahACTCHmcfoDFjGuHlgse0VR2AQ3h+ypU5cUEDdLLxIjT0iYOGvqJF0lcVe37Nc/dO7a7g31uYg61LC6FjtUy8pK+0dH+vCzj/X+px/p7sMHOpoMcJbUarWRCQqaz3BQmCPFNpKSfFFXGmdTHY+GyssCjSQxKSoiuRijdxSna4riPlkQ9RRF5F1f/bVdLt/v6s03v6233/lzvfP2n+v1O+/p5u4bWutflXD4FHhMvGcAwkC3sQJpZNtiWk5MiMEAtrgalOhRAYyCUwVry/Sp6IZMRCz6JU0pniKrSCJl6DqG0ZD1u9LOjjp3XtPmO2/o6re/qdd/8Jc4g/5G7/7j3+lNHEBv/4cfkP57vfUf/lq7770nt7ujgnrTKNG4FvKczLlU8SLyjjRjbTqY88dsZmPFIKGjAz6A5tGz0LQY6nDwWEfDxxrPDjR3U0VJIYcn2N58c8agZtGIWg65ERPbUbnCm5oxsQtbIGXEZE0UR+va2rihq9uvanvrttLoCiK6mA4jMO5iHkiRTBeThTmeCcvxPpoNdBfnz939u3q0/0jH4yM0qeSCKK9Or6Nepy1flCyYGo1Evqd+f029bk9RnJrGyitpNJzq6HCgw6fHOjw81jGwX/3UeanUOfVxHvZcirMnApI1YUNpcUx5jHTHJLR5UDGRbdxDN2KnmI3TETt47M+sxmw2HoefzLrlQHv7H+vjD36i6eQJm1JL7751QzubiTrxTFV+gld6pghvUxzVbLoFG9BU9m8tyUVKcejEOICyYq5He4e6++CJDk+m2ri6qyvXbqq3voXcUuOTTDU8r7Lu3rx1Rzf619RzXfri1EX/NoiRlxA78akBjizhQCQlR1lksMzvAGbHF4HNuTNcVIwFtUI6nzurZXTrrsHYLf95MJ5VLHmXtHN5M6ZhWXghbng9838FzEpycPJcKBUiewD7Bo7C54YgMxK7oYE5Q8qelguVbEw5PTg8XCnMXYg9+O1byvWE+cD6TdHZdjb7RjNGH7JweV5cnhxJAlV5iksKlZkbAjZPlnS95Ce0QeXWS9Z7OXYM+HIVvhS3Y/G/DNga9NL4Upq9RCUbkH+veAkz/U5ZX2Y8PkcxE7Na3CKzCrLngs3lc4TfOMNCP91JnifM1qrheeVfTLd+/iFhqfFFnVZt36SjsB0s+WWHDXeaO5c4cwJdYiurs0SoZRkF2Zb6bSM0+aUf0aU1w8yhq7zCtIpLmb+AyFHtCziWxVGYrZ593dqXayxnGrZgiRBkSFCoQ76XxNoAV2JHLM5aCl+2pJQlINQOgixjsiMSZ4HunWUupKya4Tz5fP3zZcs3/5lUq2+4yGd5oxssvQo7Q3jOEt7OD2eigl2Mb7WOnRIaFnrKuVhhxhlXc+4KGlmFgIZztbRJrz6NxxAqhDYtdcZhOWv1fGytGdViRy3DWR1LeTRrYDyncNAMoQ59gMuBZtxXe2MyVmCsZK3LpsllnEyV0EyITSb8IdRU/hxU1wKZAAAQAElEQVSgEWzwhDoWk12kTbclzrW5UMSF+dpoFHO+MwWyMjcBIJaLbNZ2FLsN9XvXuaNfUVm0NTwqZL8EilyipO24b0hpz6vXq7jXTHCUHGo8fqjRySPlxRGyJnJJJReXCqpB8awZy/hwa4qhmO4GktjXxqeBaWVglILeDhEG46t5GEo5qhJUcX6ty4o7UU4LTu0kUdvuWtTCy6F55dVOYvWSFIeIlE0GmoyeKImnStNMKXGZH8qXQ/pdEueq7TJYo0M9R7O5TJS3e2xZajLJNJ5mGuH8yTJhnwinT0r7HdVFqtlYKvNICf6EWzff0M3rt7HlhswBdHBwEPT2DLr3VUhXGLYoM+6ibe3uXtOd11/Xndde1yvXb2lrc1Oddhr6XDFOFQ4fg7g3ttO5uI5yZ8hU4uuospzXA3aqYqmIcUSvabNzQ3dufUu3d9/S7vZtbXa3lSZrdCyRuEA4bn4JcEroInUlcXwnTSIEH5728Kx5KpL02ARQZP2oA4XHIriCC2NtHYRQAcYHqSY85pIQ4zXsKcEBFLVSXbmyo7X+hsbFTJPZTDneO3NMOJskSD6ejPTpo3v62S9/qY8++yg4f6J+qvZGB3SV9Ntcn+ea5JlmVaFJRYzDp0TZvCqROaWc5pNEcdoWqfALo5KJ5Rxy2uvqtDfQYVvra1yGezsM2Bv68z//gb7/V/8j8V/rlZtvaq2L4yeKmU8Og9u0s3hpjiA2PNj3ac/DVwEfDGVcTcqeJSpgOeflYvKuDvxQ5HBmuU6iDN3HbK5DJBZxzFjGGiNpgE2f0sfHTJhD6s/Wu3I3r2nzm2/q5l9+V+/g/Hnr736gV/+H76n/2m3N+l09wqYTXj7qdKV2V4VzymjMHD7mu3LkbQEVLKAMB0nsYqUslECnTXohH1l/JhrOjnCwfKrBcB/nz0yKc+IcroxvRAouhaXKcqYWlCSNhGhsXSpnsVTMCbNNjeMMRZjs23rllbe1g/On07E//Uqwa0yPYyZfZCYjX7MgMZcTNqrIozgcNj88dmEIcZblevh0T7/46Je6t/dIJ8VYUY8+MD+SXhp0aaexOqDGIzmvmJFsCPZ/A8tYyNksw4lS4DnONBwOdTIY4ShZbIgs+IQx39m+otdvvyr7m9ItbBpjD+9LLbVlKHBeKejM0JFAZ3phPXHEhkCJJNtzs3pEfyba6fex1FR7g0/0y1//qw6O7mlt3eF83NLubk+xQzccP1U+Uso8SeM5bc7xSBcqWOwlfWlhBxenjEMLx9dED/cO9Mn9R4xVoQSH6rUbrymO+5pNKpUz7FdLa2lf33jzXb1281XkKSx/0zW2HCwqazZBEszB0JkLD2d52yUs/hKwTeNF8aLibY8xYFCqoHtIeIbDIDbnhmwlpJ4bluXLODBahw2WWcakjed5oPjSYPw2FwyWDgiPhY7UYojQmwRhmWZEnqFRbHu4RadYiKL3KBohc1Fia8XAdAwUh7SEVMKeklApoaE2MbuE1nD+bLBeLLZvK1mZvFjLsJZYhNRaBk87y7TYA+oAazVYHRVCm2csn5uCfakebX0u65cvtEa+fO2Xqtk0hWGxtdnkPC4R1VS4pOBr0u/NAr+DMXGsrpfB6SL5SowSvbA40/ErafJrIS+1v7WixmB2nnKMliPreP9ehKC1mEsGfd7HBH1e+Z9CWYSVXhAt+nvRJEaDfBqQdpa2TCTOxdwBTqliZIT1Zd/lqgd9DaHhF7WcvzeSSFy71IeeggiYmHMvUCMCXsOqqVsjLaIPq6AaASae50IQdo4SMhffPs07CN2t1BqiDUuuwsiGy2gm75kyiEuaX5wZLW+nA4pOxTQ02l7RdUkzJktbbGjSJgF+I2Aoyy1hpIbHyi21LGliO6dwtLFCS4YYEaQpDwULCUYMOGUJuUai8azSjdrQmudKRxrCs89FFYus2SWWjEa/mDba5yEcJ5aVvihmAExWw7aiL8mYcx7WkH1pP4fJRYnkbHamarkNddvXlcbce31Pg0HF3byFmJj7RKQkldpprU6vJj3DrseaTZ/gFHmEg+QR5+0hMmZSVMk5E05VVogHskOh4/ZkgFxhFENjaQhhBIiND35UbZ7kbcUFcAdzkWSYU99zuXRcABLWWhrHanMn4gIu+8eS81ku++dnTI7wDYyGTzU4eqyI+1U7nbEXcx+rBrAPFbsKNXAC4ZwxNTwnWk/CUEKbce8ajWfcFXNNpzXOLsf9sY0NO/JVl7iLnTgxVx31O1f19hvf1KuvvqX+2pb295/qKcBYhEzyBTp45dlEVZFpa3NDr7/2mt575x3dufWaNtY34JtzHx3T3onGowHpITjRcHKITSqt4S+ws3yJ/2Q6niByLlWR5kWsxK/p6tqr+tab3+eu966urN/gS/4ruHrslB/LeVAn3PrayHIAm9cKcRSRPhcokJf9GaonRvlQ2lAZ30ALJORaHMf4G/pyDmNYnsHzMqkJtBj2lkqcAllWaZYXNj7wb2i9v61Ou68RRvn40V39/P1f6KNPP9bTk33l81LzaM788Vx2j3U4OKJeTp5Bc3PWRY2CFZOvUsuaYsQrLuo2uU0FJ4dBI5IJA90hnSjP55qOSu3gHfu7//Cf9B//7j/ru9/5W127+ir6mGOio4p6RS3hH8E6TjGTLI7pF/Jt4lV4BZmDso+LEiIrANRzmDeOUqVRW3Eoo32zl5qPORNwNzKgR/LIsW/ge4nxeBU4ejCbXBubpak87ZoDp2pH8v1UFRhFXif0ceRKleTLbluTWDrylUbOy3e7KtChoLmgM3GGJzHD5lRDp1QuogJ0TycqENRjc4DEOJX0ucSRM9Vodqj9o4c42w4UtSvoOTbPQ1mNR7JiQpsnkxWlhPE3J2CJ0WaM8ZyOePvFVEVb87Z67Su6sXtHG/0drISOrFFPw04RzTpQy9OHkEWLCmcevWEsmN+WB/angWM8ok8GB3q4/1jTOlPEguhsrcnFLXSrVNDJGjn2j1Jnkynzg4Gk7gzX7clgoIP9A3Ckg4NjHTw9YqENsXuuuBUpZndpJ4l2r27r1Zu39OYrt7WWMqfRrmIjiZ1T6mLRI/ogRSaaMkcuhu4McmJvgupDbP9QNSMruZnidqlpdaT9w8/08NH7yqYHwQF0fXdNm2uMCyPnq4nM4+voAwZBTq0am9YmlPbbnZ5azMUptH368GDvCbZ4Kt9K1NvYVm9tmy0sVjar2AwrnD2prvSu6LUbr+r65g75CDgxO9kYIhxZDIINhMnX4kM7TarpIBxN9g/k2WjVKBPSpiDgfSARB1BsSaLnB9cUBT5LL2B5A0MZRFn6FCSCuYhXC5e0JbmRbALPVKoRaPouYTyWXtaxs9QybWWeBgyWNviwOCLVUWTZZ2CyjMjSo6bxGIzSwLRJGVubvzEK42NUhyJz+mww7zdYw82vwsQcRxPW0qn27C1zeEPe8QQhy6Ohk1gEz0oUaF0AmtOD+hRn5VQ0eb8NIPoPI9jofA2bFy+G38eo/SGPz8va4/P6InaiL8bnjtPq++KFVWNPeWFeY7Q+WHwZLpfVYue7jPv3S/O8k03fVTQa2ZbXpM4/2abPE9hLdQGrdVsXuK1siVDE/h3iP8XH+dfc5/YwFEZmmZAKj8tsFwrssWS1ASFt79bwvmMoWxw4uBVwJpQ6LtE6cjc4mwXnD/x96qcgATFYDoGjHqKM0gBexEnE4gwq3pAUECKFfMNM/kIIvA3NVophOUfsHRyAYF71apYF8hr2kKUoxEZapkMdm2cIIyAuPANf4AkiOKtzWFl1/lgDDadJsxyx6W0gaXWJFsEjz9DwXSwzqtGWsErLtA+dMY4FlQIjES1knqWMY4lQLzBSHuIKIReBTpQZr+G0riWgU8FSlwOxKBDKLHk5b1NiTLRk0ctj1cjs4o45ZzidMiYRnkY+z6C3EZu2rV+V3S2MRH3ZHa20u0dH7XRb3XQX6qbG4zlfkosv+R33IsA9PIlLpWmpJM3BDAfKkabZYx0d39dkts+sGTNfcymqZFNZ4eMwC5PAfn1A3rSw9g2WRkOoqwFebiarlCZt3HVIJu22GsToGkhqUWw1W5ZlWOsKydzZRF/LYqSyGCjhDha5jDpT9JtRNKWPQ7Xt3Bu36SuzvypUcsfMcbBMsqnG05km4xy+OTISFVlH+TTVbJRqehKrKvvaWn9dN29+Q7dvfVM31u/oam9Xve4a9aY6OjjQ/sFD2qyUsgmU6LLeb3MXvqobO9ta77XRuNJwdKTB8VMNT/ALcO5Ok5ZS7v1VOeMuNwJT7oVF0NGxCZWZ12yYKbM/8zHnU4q87Td068pb2kpeUVdbcp7TPU4fgYQbXzvpKonwK0jhamn/REhIkG8CRgyJmjGztCEQyFOHpFGWIBsC9wgn2URs4+ghWTPpmqEiE8VquVQuasuxOZZ+jsOGes7JYXhHHXJ6MjjURw8+0Sf3P9H+8RPN6lxVq1TNZKppISc/Kxkwc5Jw+GCoMMoMh06GoyZXWVb0pZazTZFmg5I8UAXjOyUJxlCsIpem00q93pbevPOevvHmd3X7lbfV7W5Tt0dH4akjJrd1GEG2shwxQXwQuXhaD+lDuPQn0GIqANHPgJh2DcuKnnwD4Twp8gkDVPDyqIEoM/1LYkuDCKcPVRk7xo9EmqiKIzENNGRSDLDDFG2ntuxwlgzzPPzSx+EAqtCG+S8XUQ8DVGSqMNrIxT6NVpQFPi/7RZCD7lUi0WoXmpZjDcZPdHjykPSJoo6XLey5cuzM2LBQ6rpQRRzHTjFj62mnwPmT28/p2FgEqpKyVl9rOCauX7utTncj2KnIPXLEp9EDNcnTBmalBPtX6AIrxY1Gnv6VGuWZDsdDHYxPJBZIdwvZW+uqcQhOGdwcfabZGM/0WOPJRB5HSYtWsulUxweHenD/oR4/2tMTcLh/qDFe1Hld4qBqqxNFWmununZtR6/fuoXT5BXoqfA6BjnMYnWjRM7mA4tQzA3HxubYsGLXVkyZIhT2wi7YlXGugBLGNSlUaaiT4X0dHH2mwckj/GYTbW7E2tpoM/8i8qVojMol9RuYQy2zX/4wPp1OT531Dc1JD4ZjPdh7pAdP9nR0MlJvfUtXrl6nfsKaqFkb1C/m6rfX9crVG7q2vqONdl8pawBN1UX3VI7/hJFRGGvbU9hgCct71ppAzaYE5+8k1BwuzoE5XhuMTqxzOMsFfdFwGZNsAkNiQxY6S3oZG99q2vKGphJmWSSMZsBEC0pT5tGjwSm5KQhZ1m+IrcGQOPcweUtYJY/wkLf5b1jhDvSoIVjaUmxRCrrbw5oI5U6e9JLH+MQ4W98hy0WREuaOpWlOjvWa0JZ9P9CDuUdBN4mYI55vE7yiupLD5lp8WsSw8JS12jwgtALl/MN0mEMyEH0dvrbAS1qghv93DZq0iUv0hxde1hb0wPqyBNlLA+s3LOZlfCnTgriUZXEgWeJlECotHqv1FqRLo9V+X2RYA07/bwAAEABJREFUlbFMi/foc/GVlOmr/GD3sD+fi8Nmfqrr85urT4fOeGwfXsLyZzDbkKMNnn/EYXUurKZ1agfr4hfBDNDiEWDntRVYXYqawLvSEgvrKTRiBHt58u433oR8jwFcT2Ktc5/ZSJzWyPehx6ANUgQ4A2njl7VHOgQXnisPCARe1ivtBQI8Fi/OO5w78SOd0kjYMYIzNBFtmYrhTB0Kzj+seJVyPh/RM0PNsQ/AuCy32HMesJhjBSW0ZU+m6+lMpNB+sR/0D0zLc1DDazpZlQbNqceelqeqRaZ6iJuHla5iIYdCz2FnWYcsBe58/wPx7OEZwM8HIlZ5EG4OkwDEkA26fVFsUqyfq1qf1WmoiDM2bBxSX/xYTPeV2grmXdR06G35ZTsMYtA1FDNtmJLcqUoc0TZS2IkCjvWqagetDW8H23WU4gTqda4pdpuqi1izWc0X/hV5L/vzoxgnUJxmcvGUaTxRVR1zp3kg+7+CTWYH3MPHSM7D8Dva9eRqYHEAtDn5OQoaSNK2PSmwPlgnLEscKLZwuDkJroo7flWWMrkGG5ccZ02Bs6bk3teCGLtECXfRSMEiQe8EGUlMvx16mQPIzSjN8ENMNeOuiGjyTlVRkZ9pNB1pBH3CnXE6zaF55eHfRWqrLDqq8j5Yx+m0zX3xtm7f+Cb3xe/o9rVvqJ9uq9e5InMA2VoZ4Nd4vHdPVTlRFFfs6bnW+m3Zv++zvbVJuoOOwsYTTWcnmk4G8HKz9xnjkcv6ltM/zx2wLApl4d8e8ipnWC93in1XvXhbVzZe1Y2tt7Szfofz+wbn9h4bRVee+7erE/qXLhAhF2suB0XnP161PP/BQcqeDYyrxo4suUWpURo4u4xUlna0ySjnzP6SBtij5GIGgo2x3e6qu7aOERIuKTA6HBqIyvDQzeqZ7u890K8/+kBPDh8rp/NxD0UxWOkKhj9n8sWKuZzYhd0mQY1BjgcHeM4GDNBU49FQFReWbruNkVHafm0UfvVS0/FYnbhLHGHceXACFVlLJQasuBBXdRx+2lX5NgsS/czrAl1c7EUtm2hVuAAjywk9nJYfegdHCrfJ79JwShsxusTIimGLKTdQB7swcgxQoe2+w/GTM0CTgBRbrMVRcAr5MleBkyeMFPTKkwdeTGBEunaiGNhANZAcLyBbGRWGt2YqXyvDBpSok6Za6/TRG51YQAULCbMz8dpUsR6IT80GUTARZ8R5cPw82Lur8eyIiTCTohJHHoNqkwCdchxERZWp1++o1+sqThMWR40da9VlS/N5hJ3nTOhK12/c1qu332Kyb9OO9VTq9VPFLNSga+Ghi83Hyiq6XVLmmCeY0zmRkehfAdfxaMziREfScacjYbOMxV+RTzttbW5d0Xg60ZMn+2xKI02ymfJZrjIr2cxmmk2mSnDUbG1u6sb1Xb19542A63hj77x+W++8Tf6117SFY8lrhi6FXCJsmNBrz5iWSlzM9hShHGZxIu8YY8+4W7ngj5XiSHLOQZvBN2U8j3Qw+FifPfi5Dp58pJ1rXe3e2tD6Bn32M9U4BOeMe8zsTeNUSdyhXqSqamFXsUknctDmbNgHgxN98tld3Xv0KNhi/eq21q9cUcIYz2aVimwuj7FcFev6lWt65/W3tNvd0pq6YsSZqxHzTKJD6I3u9IeJQBraSnD0UgtESpoS52S8zYg1pItPj2DPwAaQDoKpdml8sbLlcVRoFUEHCiKwCNZ+gzpQLB0Sz3mgTujvsnjJb7HB6BZfBitbwrMaDDWxtdygxnVa09MFfJNvyjycDRq7NGo07UDhFAe7YKL+spVVHgwX+h0eZwykTAZRw0wCaUGG0c9gOlFooa7DuEcUsox5eTCUpBOQ0kwncdpgr+4nMXuTlZXMRh+GrWX1F3BmTOqExqDNAzxztAHZEIzFEk25KLdcg1WapRvq188XsgBjFQblReIXEvjvhenrfn6hBWxOfSHT1wwvawEfNvmXrfVb4P99jK+9CH/jrnwlQoIWwQQRT8Dz3FYaGMLj/Ps2HHuMzkvNXn/cHhWRaFPQRc469xw7v/fg6YAU2J9b27vS8aJMyC8lNrG1DPGFAo0u+MwKNIvEs/c6b/VQuuSy2HOuMB2twPIWW0ftAreaDvmFKsZn8sU5wdLGdzE2mh3HjG73O0uHOqFA6GXCIlnZEoLJgwULPItUEEI6xOFBmcUmx+DJW2w4T6fWIph1KaeYAG2RJ2WVvXX6FEZ8cZi880CfYHyoiziccUmH2BoEZJ9thCrniOSRBokEdehBSBvt8wBTCJ45FxJmbuZg6GLzCOQglTlgsozFiGVZhJbEXLV8zeDPA2Osue9y1+gqaW+r27uuXm+H6ZNogsMhn3GZ4PTWbUfcSypF5kiJZ9zl7W4z1HT6mC/c97hvPVFe4cBQxhWhookgnDuUxWQXc8B0MophbmRgaYVy09YAcRk5K/UqK+5xVRX6YLO/5BKbzTLlecadk7sxVVLOrp04VTtOlCSxXCK1U6e047i/Fug1k4tyZGT0d8ZdaSrzJRTVPNxdJ9wdx+OhDJPgACqF34W2Y+5hHZU5dirXcf7sqNu5rZ3tt/X6q9/Tm7e/p5u779Bej7tfT+trm4qjWJPxiR7c/1jZ5Ih7V6E0rShLtb2xpo31nta6HaWcux03CB+cWWNl2VDZzDDSrJjQfk7PWpqNC42OJpoMC1Uz+lP31E93dHXjFd3efgt8Q1vdGypw+si35RhTVRiAe6DDCRTbHY77I00JA4TZ4mhbtcSSpw1C1MB8Os36tdHSsopVgyFUD7E9nE2suSolOAE6/VSdTlfWVongvPIyj7D9OZO41DkuGM65IMhTe5bP9HDvsZ4e7Ws4HeC0mGlWTsFEVavQ3FWaR8jgBVrj4CnLTDkXZfOMlcR+Trmfc9Eu0Mpj4EQx8h2yY2ChWZCOy0yqyLWJEya8w9khnB0OljZ0dMY1I5+GvLcO6ExPiCEgOsQKkzWCIwmQ8fuEyc7mh+V8RQzoPPwuoHkKfvQMFA9/JV+VDFYNKDOjNArDQaDftrlUTPwKuhUjIIitKMa8jS2djVyjL2RYyAdmZEKIybpatEeGSo0uDj5SEXRVCn1zhYazfT0dPtLB6JFKP5ZnHMQ4mIJojIwSIXNFbCTtblsO4baRFEXNOGDTyrGwkIu7ode7oqs7t3T1yg0meo/2mJDYJ46IyfnQp5q2I8XMD5OPcGQ6EIsCFfBUTFzUxrmTaWoOHTKe+hXxFC/tnEpzmsxwBh0cHWr/YF85K7fACZgXtoC82kmqjfV1ba6v6crmBov3iq7vXNWNnR3t7mzq9o1dPLm3dHv3mjZwLpk1DbG84gThtGHBhbEXGyQ5NtEa/QhkajRSgBWGl78V1FONJ4/12eOf6uDoUzaTgbZ32tre6qjPaaGupiqKKfOgVozsiF3LMZ88dqqwpZiXLddBi1RjHFlPD45xJD3WwfGxrV1t4QDq9NfUaiUq8lpVMZeYe6lLdWP7ut549Q1tpeu4f2LkOxtG2cd6lGDzyEXoHImmIdcLEBGcwTnZmuVB7ix4ks8CCuG8FBhfIkTwLkGSftuzoXiUNCyUtYJFOcmg7CImEtYJrhdbQ4t0FeJQGOqhKvNZAUuCDZnB8hafgrpW0/pm89Rg42yHLUvXvHBLAxXDvKYi05M9RgAO8jytVKEOgiCRp30TDBhyGdiQyFmHiOizPRkkBYRM8wj6k7R2Qzr0tZEX+o70MD/Ryzrpba+hHwmiI+cacehhTqAe824raWszbasb0RR7ToRQkvC5Zt6QDzo3DxqCQBurWWvPMDe6YAGrYb6aCWkUCPFv+fFbFr+wROj16Tiv5H7LzV8unnG+TJfPo9k8Qe1m4JpOfW56Odctfm69y7V7eeqKPtbeKs61/fKSmxrYi8nO5Cf7h5JGlS8VXkT/ywS/SD142BEw1VfxvGjuCLkNztSLzpJ/hCn3JXS2/dPQLL7nCbC9c4kzntZZ8nzK1s95yufmTO8lPpfxOYXP1eM5/JeTrX+Xl/zWqNbpy4Tbi67m/EscU95mpvZ5j65xhlqLnHrU6xrdyrkAxXWtCPUhw6lT2GymGpznA6znCcsc8uydSgSl5vxAxHvcnoZmWKGTCWcLi4GdTyyycoOlTQlvj5BpHqdlZC3dwN4Si9lnCi9gZbCFYPo2XPBZAR21yAqXcTi+UDfkKT9XZhlgZU3fkMNGbjKNRtFpsL3eSo1gZRy94WwoIU+BxeKuYP0LaR4ESqzhFwGsK8H0aN6HpBBEONemsZ7SSCz70GhlpQ2ofUYyvob8pZ5Up17zdIxj0yt7Qr4QOA6qOUuKO8Zi3i4mntmzMiO6Nl3EwZE7xW5d/e6ONjduom9b43GpGXeOFvO73e0oardwpFSSOXninPRMdTXUbLqvEcjzI83rTOG+aBM/WEu4jyBRyzmHOqZrRK4J8yZacC4yp9Gin65WHCdy3DkrX3KHylWztpI0Va/f09rGutqkjSdJEvU2+iGfz7h74YSZgTlujIpvxvN8imNrRJ+9emvrOh6M9XR/oJwvzvPM44CpQaVsShrgolA+ccpxulR5W/Y/MNrefl1vv/E9vfn6d7XRvSkXrUnc0wy9/oa2t6/SfkzHC+qd8OX/I82qga7f3NaV7fXwg4KKu+l4NNBwcKhsNuKOgEPNFcQZvglQYEcmVI1zajycYWPTq6Xp0CufRiyrDd3YfVu3b7yrna3X1Ym3uTWuocW6Ukf/uf85hw6c68U421xAHP1ejEXSxB7Le2yqsJ+YvQ10B7o9tYjPqA5O1xTxdMejA40n1oFcDnrM7SKKHdW8yrqSXczlWmLk1UpRKGlaruEYTya6/+ieDnAATbOJciZPwYU5K8foXEncTFqRqVipwoNZlaWKDM8dnj9PWjh/WvNa83CxmaudJIojp/AfMU00/YISY4iEC04LE9nlusZT5jGMuBbHrkNXWAg4LSx/Ho4yA1EIUXg2FHuuwOQFYDYsZo4g06HhsKe4SBFTZnT8LjASKkQaAt0FHp6wREwIH9jCZXLBVslRRj3yPqQt38h1LFbMD9XagoGKvsSGXOgQFiqZ7BgOasCAfJ+Lex8VCj0Z3dfTwX2NJk8Yg5lcXEKvWexzzZlFZVkpwrvaYUOwn9t5xqBgk8jzijHC3GXMYpLSeEM3r9/B23ldPfvTL+yMINpD1xo16CuBPME1sAi1ZA6itM1cITOdFSyIindZxcLMlOW5CvpTFV4Z7Y7Gk2CLaZbr3r0H+uz+Iz09PGLetVTMvXLmicPxuHvjhr753jd1/cZ1NrgtrfXWWIixep1YO1tbun5tW9d3rmir21ePeZLSdrAjSlncps8Ox5UtohrFLS6xbcG4FVWtOInkokgVc36ajeRxRm21u3RsqoOTz/TTn/0T9jvRzVfWtb4WsUHUQkNVxUw1vCIX2SanCG9zDU182up2NhTHfZVVS/v7x9oDx6OJ5vSpjTOrt6H9gyYAABAASURBVLaBbVoqsYnYAlrMv8jFWuus6drWVd26squUNenkcQIlzHAnG/tIi48lwma9yNP+MnUutg4bkMPoUYQRLG20U0B2sqUOSJB90VDDuApmHdIbimfLMYjYYGlrnSpimBqEzOJB097RsRXI0vTN6hkWnKeR0QxLgrXBKNBio0PztJ43XCwF9LM8oJBpEKou6RWlrLrFEx5KraYBNcgRTE8iC4FuCWDpy0ARa9KeZgWDaWmcJr+mLaPVC53ho4gQ6BYHW0G22NE2wZKy+Z1CTyH0oHSZPx1ic37y7mU/akwc6sBjMcXUaAKkJhGeoSVTiBd/k26eofCZR+vUGPr39TGjXMQfgAUalc5m7helVlW+jDdMhEZoSIbJuFrpRdMmA95lGyTPhXN0472Ic9xfZ35jC9ii/8phezaaLeQ69oYGi/3nrChsPwu20zTFv/XQooWXRnj3iDf886HVz8W5e/p+pWAlvZzzq3ZYFWNvg7DeqBZi3gyB9tz4rPbpHr8QHvJnxS+csq6v4vkVeYleqtfza4QSqi2796IxBybMgPU4yPlnwDbFS9x+tWWYk9bC5jVnSXGOjkAHg/TbThvdRBucr06dPygVG5yYvWJuoqA5jWgHyQyDaQnDIlhuiYZERWotap5apClrnmZPIR3JEKw2kRGBixxHnQbivEpGAbBYWHCT5ERIxo6NJqekJfuzFUh0F9tYAq7V4GlToA5Ylpi+pC2KiEEwGfIqLukGk0sJcu1pjMTYj6DQVbIeGxscxJjzhyGUwW40x3mXo62yijugr7jKeO5F6AmTp46oE2DndNIugMqyfsJbVtiehpyT45wtB50yjvDIEmjyHloDeEkbnylJLXKNPMs3MJ4l4ECm6apF21AobOqYOeli0MG0DnkkWlsmaxlb+iIaXps9iLPAgJmNKwQugbmtZCH/jDfMbwQ4F4VyKyFLeqGXGdVuBa4LrU3THe5FV0j3VBYR9+258lmtioni2MHaaaROj5NhNWEpDJWmzBw/xFG0jzPlEXWGnP1RUAX3nRJ9Ku6OiCPUjBtXMlJN8EulsYNzNN2Qzz2NJ+jreAJzhLZgTtqJOt1uQMLlNeLOljD2nTRF/1Qxa7LiXpVlGfdEnCu0VbNuZzhWJtOZCru48W3rCc6Vk8EUB8tc5vTJcQTVfIFeGbjLlrk5x2JVeYp/4aquXHlVt2+9o1duvqPdK6+rk2xwfk6R7tDb0XZP22ub3CtT7JPr+PipDgdPlBcTbW31uM8lTKk5d9pM09mEL/VPlFFWedMxZ43MuOsZMmKPnl5j+/XPsNRkOEePttIIR9Laq7q585Z2t9/URv+GEpxQjhteN1lXO+oojtq0k8i0QjHk8sSEPKErwAptj/OMUo2fpabQYHmSUG22AIRYVbuTGSorXMB9du8jPXj8mQ6O9zUtuPiyLCOMLy6VFY4Fa4R5I7VaEou4lTqJ8gKv0/FooLuf3ePCfiD75U8FrQQ1njoXzZUkkovn8nUVfuZVceEvGFDDnBXQAg7T2wU6ktTvtdWmDbvQOAeB4FkkdEEtiHEUQ2mFy3XFymdPkPdOLu6iZkpZm063QywlxAswUcSm18BBZ7OgHnuRUFdUOgeTac169Gtiis2C9ishpbB3gbVni462bfG5DjqQZjEKeG+6xo1uDt74DC5GR3TWAs7KXSKxyIN2tOXweDoWnIGZeHaJQ3saJ9gwe1XYtsLx5hmrbDZkLD/U0+P7jOWxWkkplyAMG5sdg81w9MS01WahJXGkuhCL36vMnKoska/amtcdbaxd12uvfkPb9uufdEPCho4eWjCbQLAkUyIKcWOr2rQLMCeP8XXaHaVxzGgAbNSJumo7+s8sLLNKGYvjYO9Ae4+e6ODpgcwRlXR62t69hne4zyVUbAA5C6lgrL2qokDPDIx1crCvk6MDQUS+ZC91xyYDAfuUvBQAL/0KlNjS80IzDSOHqYFZxpR1pC2W3ZYjFEOGdzlb4Ej7h3e1t/ehpuM9rW+0tLvbpz8lm+OUc8hUjjoJdoxATdW8mLM5tGg7ppGO4nSdFZVqhDf+0ZMj5A00sTGgj931DbX7ffrVUrNBR2ph57ZLdX37mnY3drXFhhAzd1FJSAy2dkFZezQpT7n1hSmtJS4wGjOzIETnHmaPi0DxczzLTOCjITsLBVAQaMQWKNISorVl2uLV8ueljW+Jy3iMtoTxXZZe0mpsogDTRGd6oTDLOrCZjEthnYPDyohCWE0HQsTTJhJY/qT3GR5YjPbFQCl4V0Ozuo2yrE2a4fbsEQqDS54AKeQS0inooFefCd1jj0koadkipD8tygwUB6tY2gBZsFkIya8fn2OBpbGfF39O1a+LGgu4z5lpn1fW1P76+bUFfj8WaH1Bs1bewPZy27O/oMJzim1raYpMjjhfgIbAMwLPC59X9rw6XyX9993+si/YnvcdhzNe/F4t0i3OIg5EnAIMXF/URt0u79Ie78oORu9SnVNpOGPZu5TiCztVMx6wvURA8ILbL+Lzkb3lzyiBG510irMySy1lWGwwjSw20D16JxByxJa2Wg0aKiZpspSbJayX8FlkoMzOyB5hyzMSJHjRcyGgiYKm0JvYeAxNGSmTBSoIdvzAoxC6JGyNJOrRJtb1AU2aZDPR4QlpxDQEKxfnaQjIO2vR9Lcyh7yG6jnZBMAXDsJBUFNG7RBCzh6G03JnqtEcRNonB+8iTZ4C8k0IoqnnQUMxHZapZ+PAz8PsYEBZzvvUIROcO8zPEFMAGwXIsASAJfAaMY4bfYwGB90jH/pr2saKki42ilVxf2tFa6jc446S4rhoaTqtNJnkVk2dTqrNtS53qrHy7ERJh1nkpjhQDvT04FPZr4BSu2zUOW1nyCgVc8fhhogjKacNXAhMDrtPBoE8TBODmcTMZTCdlzDeMKfgNZ4Eh0+Pe08XxKTlYqVxLKO3u221XJAGt1PNl/NVVZFu4VCp6UsGSpwqpYbDgntVrdHEazIGkzkOr4g7VI/7cp/me/JVR3XJnb3uavfqq3rzzrf1jbe/q+3NW4pxtNAV+JwiOZX4LbpJrO3+lvq9rop8qgcP7upkcIxdM0WMwZx7ZFHl2KYCWaDXfoqdMu6qGdtOFmjmqMqKUnnmlU+djp7mGhzWOH+u6fb1b+u9t3+gna231Il3uHaugTYatHGtdIkTZoOI6bY9HekVeMjLeUAy8AYaKR/AeqHAaIwWYya8CdAgVFQs6APFIbh7OIA++fhX+vnPfqQPPviFHu3d1WR2rDyfsA1USruxuutdLuM2wQou4jnr2cl+/WN/+vV4/zEDcKIaT0IFRK0obimOpRZpjxevKmcq85yByFXlBZfdXFhPrXnQiEEqkKlg9MTF1mWK6QrK8pT3GIAharmIduaq5mKwEBF+LphIXP895V6OtKMuWKStpsFZ3m7HgYMHhlr1/oQaNvENmMsBcXVv4FlwlnJQImq2G7gUQW2QIN30oH0mr+nhF/p4SuzSZk1zt5ePImQ46rsQ29QuKFhuluZIEW0Hxw9cAkilDXqBuUI/yGEa7FapwvHjleOsmGpQPNVjFvFwsofsseK0VhRTiXGoacCXnskpbB0piRPGJ5I5Lcp8rrJEnzrRvG4rTTa1tXlDN3bNO7m7WCimhbVuMQoQ6GqzceIsND09ShEajSsY6FeHduwv0FATB02qftzTGpvVnDZrnCIeJ9DJIc6cw5Fms1JR0tb65qau7uAAWl+XNTDG0zoanmg4GOBFHYETTQYnGjx9qunRQHhcwoub9Ym12dCwHz2Vdc4z2YNebLRWgkBEOkXGDHfThwhla+YNi5q6Nne9yzSY7en+kw91cHBPnXalra0Yu2A3yio/wZYzxTbX00hx4lCjYsP1bAIRNmgjvSM5NpKipeNhrkdPBjrCW13ULaW9DXX7G4pxkPm5U43jyGGvaN5SDyfZ7d1XtLu2o3XqJ3WMLEShZQJMW0dsOC0g0/SPAoKNelODzEpoeGCmYg2syHjRGp3JkTGeAEuvoBlbBT7Iz8QYHBp2ZL5ZOdLIX85vVOMxnOdb1g8aUNTkTbbB+A1WarHB0hdBxRC8rUMKbaMPgGp1AsLDNGmITf9Y62jtw3whvagLB1TjdcQNjLaEibK0xVY3xEbAFiGCEORbDIEIOU3fQpp2TDqTkAgKgYR1OUiwbHk6XujFENqegih6qDD/U8o7oOcSrfMis7ni6HSLlkyWbW0tKhgiYguWDnBiXdAKMW9PMqRhmC/qWn3DUpalG5jiv22gyEsGh1VeBl8o3ox3wRZN/81OS3yhlJdmaPYnhoNx+W2kP08ha4/pROP0z/q/xOdVel7Zsq7FL8JjfKt4Xp2v6V9b4A/GArYPLpVhzYT9Ypl/ubjF/qXlh7W/TL5I/JLsLyLyBXki+F4Sxk6tryTwZQyHWz0DXrwtzoEJp+I2DXXY2LoYidOZDCm0eAHIzZZH/tz+vtDTygNDKL/8YbPAcHnpQtAlhTZjLiGfIxmPya7p02oBR0fuFkZBQ/p3qiPNWR0rsXqW9uFEcf7swTFBFWceThbM2obrNE32NE2p2cXyFptca8vFTjHtwqqCe0ZWFpyHuZdweS/4pt7odkbu9btKUywOPxVkdT37fEF/7HJaMU4hlkm3WrAgN21Th7iAlHFPKHL7cpcMnXKsFceZx8n+oyJ5ezaqwhMyFx6QCReIL5bFwrT0YrxfDZfjrkbfXGTG4JwWg0SKY+JYHvoc21BIc8xk11Eab+JQ2eIK1OFOEuHwaXHvjnFUIAOubieR/ThjOj1WUQy5s0wkP9Zk+lQn3B9dwp08xrisGRsTqsh+teNoyzrvnDMSJraZUHEPrRXuWYyjt8kUSh2sAN6k3Va7mypJ27J5YPUhN+VhIHhYoD6COM9G6nY6OIMi5Xmlo4MRmOCMyZVNpSJz9MnRp0RV0VaWJ2r5dale0/jEacS1sJwl6vev65Wb39C773xXb735nm5du62N7gaOGNMf3XH6FOVUeTmWrzMhWaioO3duanNrTYPjI2WTEXYs0FWhv80vkyZhfksldVCcNYU0aKXyqkSnuUrudKNhqccPT5TPYvW6pst7eu32t9HjG9rs3FA3uqIk6iO7i+5xEGdyGJDGprRIAzKzKyGF2tZaxdBwpReVZbY02ilcw4d7hNoOoDeFBEZTAXCE4A4PHunBww/181/+d/3q1z/WJ5/8UoeHezh1BnjcZmpzud3Y6GkDY+RFxiU9Q1mn45OBHu/t6fDoQLNsxsSaY8CSiTpXHLVEgFapzLIA++WGxzC1/ds/ZSk8DVJdU6cCtZIkUr/XDpPDJoC3MjYDS4tPi9nSakUYxWMbj7fNyUdAZ4AtdNbikLAeG4xAvLALOU8tu/5WclEu57hancLyBTSDpSvJwccmhQiM53C2WJvmBEokNjLb/FCPOoi2AKMtgrCR+RKdDRUbbKWiLlXgDclAYZPPNkh47KeRGaP+N1oGAAAQAElEQVTq6bPBnFOOyeWYWA6ZATTCcgo5X2shN8cOlYblkQ5nD7R3/Jlm1ZHiTslEpp/oLWT4shbmZ5HEaimSPJIBzasqSJcxTaaU9bWxdkNXt29rB6TtDUkpbdEp6jl0kKtDX12MaSKKCeHSC4utX5rDvolSeFPKpicTTXDwtKtY9ouWraSv6mSmalIq8Yl8Xqs1d1rrb2r3+k3dvHlbm1e31d9Yl2PjmOaZHu/v6+7dT/Vk75EOST99sq/pyUg1jkUkNG1FjnbRiWfMFpImqQwOPVzkpCgSRaIbCgsqlsLYJWJcCsaHTZDRZW9k0Q/0609+pAf3fs38HOlb37I/h+uqrqZgwrTMEFUrYfxNbMVLriwYYz9HaKo07iK7rYxN4ACnz97TEw1GGfMnUWdtC2wqbveQgxKMQwunkHk1Te/N3rreuP26dre26IVTB90TWoPZhtJSWJUQxpYYg9cWgWVM8nyg+8uKxmNgEoRlcsZYkwfMR2+ggCGFZpxkaCcocEnMqgx8xnW+jlGW9c9KmpSnS9beEiV5jxmM3qBkQtmLxWJDzcTnnBIEWtz046yNRm4oPtXHxtuwLDNuS5s9ML1ldZZuDGX/kJoVWBxgmQCr2QANoViayALKsG1ZCjR0eza2oTDYbakbfV5wGU9DhXAhWBkmCH2xdIkMk2S2sPaNZlVM64RESkd6LlbftVm1zrotmyYsWda2KHULWBog3OoaWqEEmpafpfQmz8wOiVZ4/uE+XOj1y+hnFv0cfjPO5xT/MRe5y/pmNMNvq2Mm27CUb2nDMn9pfH4uXsryNfH3bAFbR6v4Muqs1v9jS79cf8O+vJjWLfb15bvVloKhFfaxizbQcz4NHyc52flsKWs1tl8rvwwuayicmy4r+H3TOCOtqmD2a+Axh1fE+ayNjXsQ+4lTP07UI06lcK+yd6cjHS3Gg+RZWJV96YZ5xmqjcJYT720HVig04s2IFvO+ZbAoP+Ox5nklcw6iLpmLaTvzWCFF1Gvk2vmCrjVDDcnKTC5Jzq72bIoCH4xWHoCwcG5H0vIsEegcinzAQodGhDV7Hgu6tWV6VjzsrMaRWB3OIJ24LYe9Ci4e09mMS3oBq+P+Uymzu09AFe4W1n4V9FgIxT4OQQGMVRxHyIoEi4Wgh3EGfUmcxY0tGXGo58OSxwRYerXU8qZ7gDEsCo0ehmmR/40jh4QlSC5DaMcyl5QZeQkXwQAsdqYYWYus3JPwzY1BaboJrtCTHg6eRBkOk5r7l5WLfaXT6yrtOOgnlA+5qw8RYQ6gJzoe3Sc9VWxOIJdrXuXYvVLkYug0aN5GUgiHrsV9vGJmlYwlZ/hlAayOuR4zfmkcK21HwMnyjnlh+sOC1gpykESCwDziqTb3N/trlZov0EcnucbDSrOxk/2lSp6l6J6osl/41B3Zn3jVRZ/74JqyEffVWQe5m7p65TW9evsdvfPWt/Tarde1vbUF3ZorVNVTVdUYDLHBIMR5PZSLC71255auXduS/ZtDRT7jjszcRSnP/aMsCs2KGf6RnL5X9LYGc+bkHFqlvKiRJ02nXkMcQPtPp9xv17V79U29/vp3devmN3Vl6zV1oquM1jrgrsizuZPXYc16rOllsktkMzuWhopMdx9otnZlvYkgmm4G1zA2c6FZCzX0Cr4qxNSvSSyC63UqBniox48+0scf/Vzvv/8Tffzhz3X/wYc4gh6JnVPrOH92rm/TsZkG4yNN/ATnzwM9eHRPk9kEhU3iXGVRas4NKGHQ53iA8/FMk5MhHrtMJRf1uvTwes3nXi0uyr6uuEyXivAWtZMYZxODhv7eOo8jBFWF3qeYc4Wp5nPNIbbiVM61JTZx65inQwaizwnG4aldyrlCcTtXHE9In9DGMUY9CJA7IH8kF48AEyLJ5XgzVLyxC6QXDFYWYuEuaGA6GJoWPHLIORBDiSv5BOBs8tEMnZHC4lJcSimg3MHnlrEraZd6SKEZnpYO1mCOOCPJ3lrs0ejZtPX05KEeHnymSY7ucc5Cm1PGeLDJVoyLr+ZUSbXWtgnXZrKykHCnmy+usl//lAm0jpJoU7s7b+jq1m114g1s1WFd8nr0MfKcmg/6oKNwUHnGilWAjhTHCf6wRA7e1BhnuY4eHOnRhw+199Ej+WGh3jzRhnqan6DbuFa7TmS/dLm184quX7upjY0rSnt9zV0sIY/JITE/ShwSk9kUZ+OUhc/CxZG4vtbTtSvb2t7Y0ka7r5T54CRGxxCh+wJRJE/OU2bA4mhOxmHTyOyXUz6TZ3ykmab5ofaP7+oznD95PtBaP9atm1cVOY8n9wRJBQ4e4c1uSdghZ4OYZlNk0IqLoDlFaYe4rcm00iHe6/2nQ2W5FLXX1F+/phQvtFxXVe2Y1fSVwSyzUt2ko53Nbd24squ1Tp+2POPm6FMk+6GV0+JDwvpiuZqHpQ0kbUQsugAqQDEe63EDCA2ZhNkIe3AosG+CDAw89Jp+WQsWUw6lkbFIU8SeCHWRD6lnH+fqrBSbHmVoIcykMC7Gi9jTdPhHktHLeK3MOM/wRe2e6a2oadhkWGoZX0ybw0dY3uirMJ2eAYQa3YhO7R7SPKxlokC32Nr7fL1dUDFaNsrcCHowRiaLHQRLiddCDZb9NolNBdj4RjNidTmt8cLtIC2mqAVMppUvY9G/lilEWRBKbOWnNPKXhfmC2CI2EP3BBEd/DS+nkI2M1Vgaw9L/vmHzwHC5FZ5fcjn/s9TLJFxGe7bm15SvLfCHb4EWk7ll+yvQb/BBzGltS78IfsMmT9uzvd3aOyWsJOyIs5L9rSe/uIHnaSrOVoC7RMz5MeVF14O175x6xJzQ+JJEnK0UzOZ02WdJ5XxE0t4S9saw+CK30S7iIs8y70OLy1wTW11UbDI8Lb+KZbtGo5hgpwKjkrwYIggG3ok18ABKEG/1PWeWEEO0+/YZ3BmPla2A5GlZOH1YJSMGcDojX+AsyLggF3wZyoWCUOIUKDQtM2WU2a9JCsbC+ELMKa/iDO05W58BgdjaTOSYbAxXM0CQTwPlzhgixgVixd3SHFAGb3RoHKl1DkZbgKgJyFmwN/nFc2kby4Y0fCYr8JI2+kUEPoirMdkvF07bWEoTc7khmk1knyiMwumY1Dhm5twW7F6RdLbU7Wyj7ib39g7OiBb381i+SuW4J/XX1tTuJNxJRjgtRtzDx8ifaDLGAXR0n3EbcpcruPNUyC9orSRPRAga0VaIOd16xtPG1XPXtNNpAONp2joGL3KxoiRSEjvkiXYMVqqmA0QoaoG7Yw0NyTVzuxSzNqFOR3WRypcdytel+ZZ8vaZ8kqouu/JFD4dLD91TTYZt+WxLvfYr2t1+G6fPu3r95ju6dfU1rSUb1PfKygF3vANlxb6y8qmKBab5Y02LPVVuoNuvbeuVmzvq98xeLc3xV2AIbFiCAnuVKgpDoaqqVXC/LivPl9eRsqylYxw/x0cF+tCH1pauBufPn+nOq9/lfneHPWcTcehqva5jLJDIuYi+RiJq0JZcIvmINQQ3TBB4Rk4YBrqU11ZWajk3PcWGchEbvSK9hJVZGlII7spWorW1FoObK8+OdHz4COfPR7r7ya909+77enrwCIdLoc2tvrAenZvqeHCsx48f6un+geq6agZ0jpEwQGsudGsxMBgnm2k2najA+1uVheb2Dz4HwITUGuU9MOdPt98Jf5/o6JvnemOe2HmYXHXTdQpasZo0BnAxGQMGDBxMuKaULiIDsgKsm5AsamCmqeTcTOb8kRsh85BN6okK/4iBNOyR3od2gCYDyk/ABHkYmmYr5AdArdj0CKSQbjoElMi3NnK5ZCaHY8HRnnOZDHImC3ooKxTjYIrjXHG8qBN7+Bo0faKHNEKgkQg9UMCBmM2a9gpNcVg80pOD+8rqoVo4l5K2xy+TMzlzFksl1S2lrY7WO5uMT6q6YPLgACpyqcQB5KtEbt5j4ezo+u4burJ5Wy5ao16KCjGmNNA0zaMEwdNnwPibDcjggEkVu1SOzUEsiux4or1Pnujxxw90fO+J/HGmfhFry/WVFk7xVMSxttdoc/uWdravq4vTQ8wo9nNsLymO1Epj4hYzxqvi2wQUwlHldGPnml699QrOkmvaoF6qRkdqheDQ2rmYtIFabCpYQjhoAzAEape0g42EIVRgq6kORvf0aP9DPXnysZLYa2drTVfW+2yKGQ6dE7Wwebvt1Ok65kiBN3iiSTYOOsamq2g5ZsNiMx6NC9bQSIdHY1XzlE13S2ub17DtOuPTZvNtNfoxR/NprrV0TbtXd7Xb31YnaVPm6ZWQJJMq0xniaahJUZVnE1bTDWX59PQVG6imHwssixwJA5HVt7UXQL4CgbYah8ODyTsPWEIw/pDgYWnjspbJngbTO4BHw7PkMG5wro2mLPAZ3eqcggR9EvCX4LTBZYK9Y5m8NI7MxI0xPBYPbcJoTq4GC91o1vKX2sf4DcaD1akRnlj9TEPaQbwCLL2qF/WCBtCb9h0bvFPNms8pqIBt7CVtBGeVMZGOQYLADoeinktk+2pCHEOjiuxXQExdVlfTrNFa1DkXIBrNcI6+kpmvpH/fSceCWOL3rcsfdfuMO9NLhuf3A6bnF75UiUmytgJequbXzH88FmAjewllbU5cwv7HSbLOgNbnwnGWAPTweXvq6T7sYHoRwPabhtDm4p3yPFkuel7J759uZjItrB/2zjPnT4ITqMtbuJtIfJ+nHvp3YLQTVgwzSUX02WJe0hw4yPDepIhaZC0BbEZbCckXC82hPfBaPUPIBKlNyp6BHh7WVnNS4HLFscZarFGJmPOr0TxxA+M9A69CnQKh1FA4H5C2sBBvydPWTT2jG0KBHRCCEU4pgWyPZym0jQA7K7pwzpaOjk70/ge/1r/88F/041/+XHv7TyQ2+V63r07aVcHBPuaL3V6/y/m5rbTblmtHnG+QRS8LnyszVDNlVQFy2S+IMpxH5jCq0NzUiyMnF0WmFmd27MVhzJf0mGDlTQFPUxqgJplLAmWI5ExM+zBZX05BgZ3dmkLqLnghk/kS4VSxl6xr7VJlTsN0E3Xor6VPscwTWxuMRZz0+IL6ijqdHWpucrdva5ol3DcS8m3uIT3QVpK06HjGXWQEfayiOMZZ9ETj4WMVOU4g7qSR46TJ+qkqTrumiwFuhclmCS/H2MkWG/MnqAA5cg6HRswVzlEOweoBK6cTtAuNkhZRROyIl2hHia5t7Gh7Y1dr7W1Vs1STYUsnRwoYEY+GDidQW1nRlv0yKNK2NtfucCf8jt5986/0rbf/B9259g1t92+ogz1QRxUX36IaqKpOVJUD1DjCiuT9kcaTxxqOHmhI7NxMm9td3X71utbWe+zTUs18LIqM+Wh3RanEyTmZFjjY5sBzB5xDi7Gf0+Co1HAwl9ymbr/ynl6/8229cuOb2uZenSSbqnD62FXW4LEJXW+sGYmynJtoJrkK92ihEp3zcqYZH0KxTQAAEABJREFU66LE2VZjY1lnFpVqNVbzi9jylq7Il8DS1oSBazn3XavYAAdQW1e2uoBJkXgmwED7e5/p7qfv68MPf6nP7n6k8fhY3R6TBYdDXky5GO/J/vxrcHKsVsvJ8TZoIa+FKR2eshaoshLHT65ylqksC4xXy8/najxpqDKXvIfGxLJ/cGm911O32xHeAxT0SAJYpgbmYICdslj4mSQ2kChJ6VqiOWbztD1fTkCLqQ3pklBDq4AN4Ix4iA4HOHv2NC0/03T2mcazuwHTGc6U/BGTa09ZeaCsPpSiQs7eEtiJ4ad+CUymRxeD5FgscVwojmeKkxlOkaliN+YSbxgSG5bpMeUjMFGaZGAmF6GfwSEamFfc+l8tL76Qm5+QYvckwlaVhizUp4M9HY32NcfZFKXIiEuV1RTbZzh7mAY4ZTpxX+vdK1gsFXNZ4d/+yUTsVJWJ0mhdG+vXdW37jjb6u/J1SmttOdeWbdqsZvKMG60uN8mKTcFjb8eEjFm0jnaKvNTRoxM9xPnz4KN7Ko9nSkspnnn1fKrt9oZeWd/VFRalH5eaT9GXkLgO869moypNIi8F9HJS3WopSmKl7QQ9nHq9jm5e29Wd26/r1euvoOs6uqdyzBXPC6b5NqBU5Q2VaSt78VQmNdKCXso+BYurKDPqR4xhpWl1pI8/+5n2nn7GfJR2r21pY6PPYh7Q8VJt1oBDjlQjp2I+F4ipRffl4hY6t1SgB2ooY4MYDCc6sV/C5bWitKcUB1ySriOhzaYbI7MtVS3NS2kOz86VK3pl9xZzxilCcmST24TVzDMjQGuCFQg5NbD4POAO9PAIrK6pZlIdgpbZBTVE0F3k5JIGNq5Lqct0E8NNA0EsSQuWtjKDaWSxwdKwYi2dQ8OP9NDB01xQN8iL7LmApQ2LLLVILeuQowG2klB3Sb0YU+ELA2JOdTzHbAWBYFJpj7RnjA1sIBaMsgKSy2B1Fwg6kg4x2trhLGDJazHlYWiILWvDxZKCW6ogWLqMIpXYw9Jh16ECgfkrpfCkpDqMY9c5pSABLVRvoTOTLqwTy8O6CBQuUs9Gnj226fO5smWD54i/24wz41zW5FK3l4kvk/PvhYadCM/prZUs8RyWFyKbjBdihGmVl+zX4Y/YAraRGV6kCzU7l/7o8SI9XeWZr2aeSUdqsc89C8n28N8GwstGX/zhuKAlvpj7K+Tg3RbOoqdxI9t2DUOTs6dnLnms55WQ7Rp4F/ZAB9i7khMY5RTwCrRZ2ryb7X3XnPI4loUzgcUG2IJ5PE9LExnzAlB4x9q54BSN6DO2hiWcGUgu6KQIsJI3LRTabM5OXvYLY2vAWC5iwWhVqWtcIRnIllryW9pgeYsvwuhLWJnHPg0s1+C8bS1nsDZ9OK/GVof+Hw8Hunv3M/3s5z/TD3/yY/3wxz/RL379S33w0Qf65N4n2jt8pMPhkU5mA03LCRdeLJvQbwbDGcIF13O+bs7vhS9k94yCe6TnC2ezfbgPWS/tXEzPjXaqf6PWgmr6NfqfPZecTS17GlcY+3DPMgpYsp1VfOmUiXheJStb4nk85+gwE+iXaVurCraoyKMrtrC7YlNuBugoTje5K11nbLZVFH1lOIAyvoD3vs3yaavd6ajTY2W4Qr6acJcxnKjIGJvhI5waR0q4i6aL8ahxwtm8th3asbJMN2uJYZeDJwIOJ1D4axaIzhAZZwQrnEE5HuaFIGrxLWZT4oK0GK4IwKlOzD2xf0XXt17R9Z3b3FuvsYa3VWd9ldOuclDMeuyNG0qjLaXxtrbWbus2TpZ33/wLfeud7+sbd/5c1zdeV7+9uZCKnXzGXXciX4/kNQQnDfyxxtkTDUYPwQN8AYfqrrV0584tbV7py35rUtH/ssi4Vxdqcdcr8V1kWaFZVnNnnWs6bmk2jTSdtHR8ZLREvc51ffOb39ebb3xXN3bfUje5yuLuKK88YByxg+xDzAqQYxxzP9OsHKok9ppx7ifP+MxYK1mdsXfUcFEB+2qxAZODZrVt3zLQDHKNXq3EyzSkEKieq83i297qaXMz5dLb0nw+o0MDHRw81kcf/VoPHt5j8kyUdmI6X+rBg3s6ORlgyArDp4paUXgZpVGby0VL9qcsxayQL2pF/NdioIUmLjRpj7nUmtMRL9eStq5s4W3bVLubKnzYRER3bMHneSb7E5saYyuCOY5kleZ0vmKyIVY+wnRMVOE3E5NZ+M0wbRBlD2vXYDRnZY5Nxw81LfY1zR8qy+lfcY8B+Uy5N9zXrLqvCbTR5DOdjO7q+OSu7Kdi0kCuPpHTCGfOZIGhYjfk8jVQykRK/ZFifyhX7skj2+d3iT9VlRs+VpEv8RFOsk8W+Aw9HtLGIQsb/ZRjsoq+0kNTnm5XULyvsRsgXdWlxuaQO9iT/WleXo7lUi/fKrjnZbw4GANcjPPaK3Gp2nGHuKsah0OJt7zMaxxEYjHEitTROt7Wa9de05X1G0rdmnyVUNiW6KWLbHk6eWQJlSCGYPo0eRfyRVHq6OlID+8+0dP7+6pHudZdWzvdTZnzZ412dpIN3b5yQ1c720rrlqaDscZHQxVZparw9A9ZcRTEVlw/C/pZ1hUzwjMHU5yVm3rl9i3tXt3RVn9TnSiV4z+MxdPJPpgp1G9o6O6Mjv5WCGiF8vIUYl5kLLqjk8d6sndP2exQaxttbNJVG13yKbalXjtNeHpVvIyqMkfXSkx6RanJnyPPo7E0KwoNp1MdnoyIcxazU5z0lbTXWLM9xicJmIuY9x+dY3NIQ59u0C98nCbWLM8YYHCCLnzqRd6KzrCkUmhEorNgOi5zZt+al+wZbCxDlRVbWX4VVnuZX01bq0tY+Wra8hdhdZdYLVvSLL6Mvkpr0j7Y3J4Y1Kp9KZi+oSIJm+Mme5lnAEiGFmgrJHksqZY8K7N6lvsi2HgveRpJyKFtnmdhJR+cPZF4GUSyXwAZ7IDGhD/lp5jZJLWhdBhq+wfYO6zbiDxZmmlatLYtb6CoCaZ4k7rkaYWGi0VONlWcItT4LQHZF1u1vLVp8W+OKIhw9CAk/uAeDo1+m2D7ooXLg7V7ecmXo5o8w/NqW5nheeVf07+2wL8vC9hqWOJ8z6Pz2d9SroXcJUg+N5iOzy38PRWYTqa7ndjsEtvlZWV/+tXDdHbT4FQYdn3urY2GvG9r3vB2xLUjmcHeepzwoNq7l1doSPEepcCDpmJDt6zBaBZfhNFXgRSkwUUwurcXMwnU0OpZxoobNDWsNdhCaOirlEAODysLCR6rabIER9tYiLAsuxjDRDC+hXx4CWqMFop4NMFsmbpYna5ZVhqPx/ro00/03/77f9N/+X/9P/W//7//i/7pn///+snPfqxff/grffLwIz3Yv8eX1k+5Z43QpZB9uR4nTnHbCVG0Y/0tOWOX3ImIOaNXfKlb+JxzawWtol6jtenl7BGZrlYvWFHNx3hWcUZtUtSB3TOgBGQ2eRuDcBZkQjwTU3FVoqUhXR5ML8NK6efyr/BhBHJNZR8Mb7rRP3SaY4859phzKvSOWbqYyBTRB4dzpKdu76bS9BqVNpVNExBzz+XO4WPFccr9Zo27a829bsy9cCxGTnM/0PHBPU1H+3Iu487iuYcwO8sKDRz8cRNDdZw4I0dbsUOelDIRIidFieR4OMpJ0b5vEOY48sjCGiSkiuCKeIp8A+uKOflu7NzSd9/9G/3D3/6v+rvv/2f95Xf/k956/fu6uftt3bj2rt5956/0V3/+D/qHv/9f9YO/+Ad99xt/rbdf+zNd33xN68kVycXMH2u6Ek/0Jq5m0Kakp0rbOXqOsOAR5Sd8af9Ux4P7evTkI9lfRG3vdNXpzJFTcIeboD13PrhrnFiYA35pMq6VjZ3Koq3j47lOBk5VtaErm3e4p35br7/6bW2tv6okWqNms56cc2qnqeI4lnMRbTO/mdel+TAAErBHKZaD4ghe1kSSSMZaUG5rwH4RhBmpK2ZCxJgbRGxwxEtYHtQAbk/PiUJwdZWRLdRpt5TSQBzNFYFWy6vC27T35KGePn2kyeyE1is6OdPjR/fp9JBNqlJiTpk5kudzpS0nEds//FzlhVTNGdCIiagVzGUfFyiIjGJtbV7R5saWOmlH2AXFawo8E7XAEZPhiZxiOKNRq9USCsPjNfciLhFHgpQiSwObPQwVBSsBHqObgwhUwgGUP1FWPaGdPQb3sYr6ieqA/RDn5WP6/UCj0X0NT+4pm+3LlwP6dcLlfCSnEf0b4SwBlnbH5HH8eBZOtQffQ/nZfVU4kqrqnorqMybM3eDwyWafKpt8jMyPwMd4HD8hf5/yA/iGqvyUHpWALjj6aYgQCcW2vQKHWOGL8I91P96/r/H0mB7nMsfBHGuVRc4kr+QbIzFOiZJWG50jVeVcOc6fvPSqy5a8TxTFfV3ZuKEbO6+r196Grw89pvGYtMWJaACaRwOzJcOATjCcBqgaT2ba33uqx/ce6eTJMe6eRNf627qxsaN+3MEZ1NFWuqHbmzd0ff0q5R2Nng51+PhQk8FQvvLMgSgItwtuzY48wwk4nc1U1IV66z3t7O7o1s0b2l7fUidpoxf8ooppGrVZMPTTNh+XICsGCXYhnbBATGdix8qqsJP97tcl9Ik5MRwdsPDv6mT8RGrl2t7uq2uLAh3ybMY4O/XtJ6vk6yoPa8EjI8YbnKbYFQNVjIvYDMfZVIeDYx0cDjTNCs1bkZJ2T1HSw34payuWr2P8oKmKfM5qaGn7ypaub+9oZ2uLeRQB0aMGVKKfuvCpAxntiZunMdg4WLzEMm9dd0Ei84nCkn7kZcVcKDRjveY4tUreHpCRB8MisPJCyr5sCSBntNU0Xac/nnorMFlLiqVXYJt7FcoQRjAdT4Fwc+BBltFOZVt9qwPxoo7GGwDP6os70BaP5Usc8SbyHBYsp9GSt+lNY6/TQgyJCqfZ1fQp0RJW8BwsyaaE9bU2vembVVuFlQVADHWcjbmh0SnQKAvBMnQOljB3OmymbZyXES8Q2/psK2BjCayh9oK3RRzylDTzgw6S/kMNTtGzqpnKSzxb+jXluRYwo11W+Dz6Zbxf0762wO/LArYXvAx+X3p+9e06F3G2uYDPaeZS/stkLGgXRbUuElbzDAHV9LJYFfGiaQfjZYD8THC8Uznqqcu7sJtIPeIOSqZwJsDei0Syd6a9Ps/OFZwVKQg03jcWk0Uab8pFxmTb+zvACp8Le8FeBMwmB3gEGIi4d0AIZwHaWbAQnTv7wdHoYQXYHfVkWG3Bigwm12ACrF5DW6YstwKM6hfnwzMqvNAtT0p+kT7No0nFl8zjIuMuVWljfUPfee/P9J/+0/+sf/zHf9Q773xDcRxzMT7Ro8ePtfdkT794/2f6tx//d/3bz/5NP/0FDqGPfq4PP/1Q9x9/pv3BE424a1bcbdK2Uy/tqtcB/bY67TYX9oTjdSQuYOEuYlZiOBUnCXMPOofSqizDWdR0PIdVAwm/59YAABAASURBVFn6XOFKxjpK1qIlyJ4PizE6T/zqc2Zux5ylw83IoBBBc+xufbdf/ciVId+cVT1HPK+ydNA6SpIttdMdpek11VVPWeY0m3rumRXlUrfTVpK2kF1SPkYk985qotFwTyPuQXk+oKVC9suelqTIuYAWJ8yWpbnruFiye2fMQmslkiNudKbCIjhixwSPkQY7tV1AxDebkUR6CS9bmw5aVVTcubra6u/q1u7beuOVP9O7b/yVvvONv9X33vsf9b13/17fuvPXeuf17+rO7Xd0+9bb2t25rc3+VXwZfSQkzBGb+SQJ1o6vCmX5REUxomyqOC4pmYIJNsqJx5plBzo8us+97YDyTHJTbDpWiV08zpeaO5/9j6/KoobmuPN67u+Oe3xbXPmo31W/9wp31G/r9u1vaWvzdebuFnLa+Bm86shjw0hx5ABa2Q9YZB8bWcB4eu6juaaalSMV5YT74gwGKyPChiU65NyHKy4HUKEooGIjsHwNm8Vcp6E76lu5o8+iLxQugitzOsfFz+NJ9AicIzBpR+qvddXpcTlnMR4ODjQ4OZL9BGqWDfXkyQMurRPFzjNwczbPCqmlYnPOVDUOjlzVrNCcdOxiVGoxgSRuuYQW6QjEpGO5qKP19W0MtqmUC7JwCNlENiOXPtOsYEDQsa4q+CXZT4ZsFwo7dSW77DkWY6suRTcX8MTwLkJgd2YAJKOzMK7HuHl+jPNngEEGGOmEiTtQlAwDFEHzRzifnmo6fazx+DEDe0DfBmAonw8QOMQGQMAdsScdYOA97PQQ+9xTlT8if4COT3EcmfNoH9q+imJPRbbHhDE80nT2ANwHFj9mgtJONWSIbfIxQWM6YvqDynllTMLMTzStTjSYPNHj/bvUQQcmUjtx2GmumttehOUNLecUcRGUE/YsWfwll/552CSqGqIStZO+rmztavfaK0rjLg0m9I+yYLyIDZWsB5RYcGHyOjkXWTYUFDiVhscj7T3eUznLwsZtDo2N7ppS/ksqp4T2UuIYuWtxTztrO+rhGHK5lJ3M4IrVcamK8Uw+y6WyFp4f7FcqYjbfunpVt2/c0jWchjH9KsqchYpzKK/EdFPiYrppcNgetYLONWNcBtg8b8zpsdmEuetl+XF+pMeHd/Xg0SeKk1zd/pxFOmMOj5CTKeEl1rIt0/uQjpzVaqlCp6JAFs5Oj73l2mrRn0lW6ehkqqPhRBkOt1aroxjnj6NvYtOTb8kwr4jY6BI88jeuXteVzhUOKaw9LOHoicNekbP+RDB6sYeKhEidAkIg1ySMThTKLLYCO9ywROiH1WxQ8pIssNkEx9rJZCTDaDLRpJhoVmbKmX0lUgx+GbNx+VVAt7JVVDRkeYvpWjNvUMz0Mhitol+WZqtBgmjJaiwQ6lfQgf3qC3g4TA9DTUnNGggxHQxyTmPGPMhm3kKzEBw51LHY8lZv0ZJRnwvjXUXTzop8a4L5R3MScVPe2NZD9MzvEFsaQefLjQ8taospJFg5XW8IlgFMNUpkQ7iADy8QdoSQRwL6L6rAXyPPCKYawyRb8gmZhHnZsgIEzoEHQbBNKRJzsBqoQpYnMq1aAJQvH0wxwwtIoFlMhk3hXaZJLoOjL8v0aWx8p5mvE7+5BT7HoJ9T9Ju3+7WEP10L2Ppf4k+3l9YzWyLPg5WfodlgW2eERWppJ4sXJKKLMiE9GziPXbpHPsv5pSjP6vqlxHzpSmaDpnJEtATJywLmc7zrEt7P3STmnOlkfxqdwhsDk2USLCZ7LjQjE3FUA5Q0eRIWzlU4V2KlF16XKBGovKdJhjNPiO0k0sBe5vbuttyC9ZnIWnmGaARkrUSWDO0bv8EIFhusnXAOoo6dHdAo8C55LF7C+AN4YMIl2aoENGcICnlZO+acp2MV0hxn1e2dK7pz547ee++b+gZ47fU73Cf7nIMzvmB9CB7r4d593Xt4Vx/f+0gffvxrffDRL/X+J7/Wx599oHsP7mr/4IlGkxOcSjPOrSaZUw925xguczTY2cZxDgzKoJ05KDjMk6JnnMlJrAQqys5uDbdpbTB7rDAJllNYjXNlv+fMOX3CgNBP7G1nY0sJp4H1ztMpO0d67hPep3RpTZ30qnq9XXqwxr0z1mRccWeqcPjMlaYJiOQ4MPp6iq0NY+6ih/A91Xj0VHU5lcPWMWsoZi05l5BP1KSd4ihS7KQWPBRTpvCxdEgw3ygOJzdbb5HcIm0pcW9uEMPcwAWaLxklztGx2uq5K9reeFW3d7+tP3vnb/T9b/+DfvBn/1Hvvv493dx+HUfhFa13r6jf3gpS7P5RcMcpTQaUxJlkqeBuMx4zr2Zj7m5TxYnNLevzRJ3uXHFacMYeaTh+HDAtjpSBshpAH6Mo/HzJPxqP8R1geZ9oOplrNou4U7d1cizN6w1dv/5NvfX298L/8j1FJ+86yumO6YU6chF9xF6yyxnjKOCclFgencoo06g80tPJHnikk2KgvJ5xV7V6zkSE+yy3WrwBNTekBjb+rBTKFECTsnuxTZmKR0VNA1EIruDSXma18P8ojrqK213u3HN511IrcZqjaFbOdHxyiFfQJsWRZuNDtaNKa+2WEppP8NbGda46m+D4mYSLe4tbhQuX3DmXwEpzGk9Ztc616KshUhKva52JefPmW9ravAE9QSngnFzi5eJKLq7UsrQjj5Fa9M4cAREezrZztO8Vc4F2DAojhAzPJD5DhQUCRBEyPAuEUoxTKK+mUPE8uBLJlp6RnzLhh9jjhApjrXdq9YDD7TJ8+kjD4yfqIKfDIKUug2dA3QPk7bFo7mo8+YQJ8amqag89niLvkHgA3xCMmfpTkMm5mVw0pdzAxPInyDjCKbGn4ei+BoPPZJOvol3P4qyYv+btLVylirqVm+gk39fR+KFORg8ZsxMcP5Uinq6OpMKpKlvIj5Uk5nyIVVJ3gjdxxsU/r6ysq6pGsNrauXJTO9s3tNHfpo5D55o4QldHTMCOImfwvg7z1lne0sYCPE66yXiow4N91bzR2kmqHs6fmGnLDGVROxAHoAwuDpx/7Q31Wn3FdUvFYKb5pFJUeNk/Y4QnQvUEWl5qnT7c3Lmu13Zf0Y3NLXXsTcA42IvI4/zzjIKF2kcoizLWL5wngW6NG8yZgJNTYhJZPsBjg0KD0b72jx7o4OAz2f8drr/h1e6UiJwxbjntOXo7Fx0jtjSgLccMnLPZ1th7To/kOpqD4bDQ/uEYB11OK7GSzhqbTU/CFnXtsUGEQ6slhkQeZ1EHx9Dta7d1pb+lDnIS10ZyzHiaxSN7oIf4ND2qSV0W3JJo40U7dKChUMFIATwILJdSRVVomucazyYazkboO9LxZMi3MBMVVDZUxEt40hdhip3SohLrGjyxUc3ajrbOo8aKBrYf5m4wK6aljtVfARTklLRaLyBiQEetD3SLFU195DUdXTzZt8x4thSYisHrbp53asJgegH2pDB/EESykRtK4YJwVmaNsU68Y13E8JFnHGElWBp+qIjhaekl4EcvRnuFTrshR1XiJresaf1Y1m3Ka/QIKTpakQicPDy9hoQ+8Id8IwmWQLM45ZGiXgwvSwXh1GC9zq1dkiZvztSiOhR0tQT6kmF+ysx3ilAfeRZa9nhh0NApr6Wfh1Mma/4cliUuaLPMLWL6t0j9ZtFqB38zSX+ytXnd2uyQxS/TSeNfoql32aA1tDO+Jt/wf/3807LA6h7wp9WzL+qNzeolzng9pzYF6JKP7befh2eqWAPPEL8swYQZzuqbLme5332qhcOhZSqdIjqnhL0JeStC86DmruIa5w/17J3Im5yzlbSsDpPs1WJ5I/Ka5/4TqOE9ZLNVtjFZYUM+e55vOvCfFXJmoTKvXO5ARvW8ic9AhndyCBSe19pDuRjOaEHTUEwL4dwkznomIfDQ5lJ24/ChJJSfWcUqB97wsBwIaXhJhkPE4uwRsouHsSw4AovDLr1uR3HaNg4uyzl3mEJmqmtXd/Teu+/pb//D3+ibOIJ6vZ4ePLzPeXOKejX3mzFn7j19cv9j/fzXP9WPf/Yj/fBH9qugH+r9j36uT+99okcH93XI2Xw8GnFWnYVxibuO9mLZL01s3MQJ2wfLL7WzHMAOS9tbHJQyxSKzH+cdYY8FD0lCQ1/yOXiXWNKas5zVNV6q/I7CylCgStO23QvpAT2vsEDF19MlwAaOcpcwZTvcKWPuMdva3LildnpFdZVqPKyUT2uVeAbm1Oh2UvV7nGurGXfGiapqQq9KTacnenrwSJPRgLGu1E2RiU0oVGxNsJ640tOOgvPHDo1mGXFiD2OCKlp8WtjZkg6awdKi/QYlVWugIDdFf/vl13b/ijba6+pF6+pHV7ilrsvVfboM1EcTi5kH3JXShDz1xMyCQTFjnCZtdZOuuuFG1W6apM08y1VxV618pWw2ZW1W9GEOKnU6Um/NKY5LLEOZhtjpmLl3pLI4Jj1WUcy4L001nRUq8OpUXDKmmGzEFb/Xu6GbN7+pd976nnavvK1ee0fiPue5K3pSNl+ZmczjUgV+k8pntF8wphXjWOIkKvgyfqCDo0faO3ioe48/0YefvY9z9Fd6sHdPh7MD7lJ2f6UK/hmTZX/JsYrg6GG9V0sweSraDnRLA7IhuNi2Qrt8ZyUvoEhRlOCsaaGM4yLr1IpaKutSYybDiIvhZDbE0zVSxM01jVgOeKVadEL2JzEYs5plOFDKMJgtBmQ+n2tufyLGFDWp8nP5aq4Sw6UM2tXtW7q++4bW16+hUAwcxi7w/g6YvFMlsVeHW0wK0Ejzkq6U8yC/K6cOu3WE98pV6GIdC6jVXN6I6Qk1aL0GwvAgkgqcAVmVUUo9VwulKSgAm4wfU3/CFW+mNebYZqfFC6TUaLCv0dG+OolXB71iN2UiHaqo9tj4HmqY3dV48qnGs89oa58ROkbOAAwBMwQ7Oa7VMbYLwLnlklIumUkJjiA3YpI91WR8D0fER8h6ggecNpBm/85RwcqpzFkV56risQaTRzoa3tdouke9oTQvWCBSq4o0L2MVk7nmeCiTdk9Rx6lSqXE20rgsGNNYEQurhC9igdx69U3tXr2tXtKXx5YVsLXkHN2wh+yD4bB5QZnH7o60TSo6x4Lz8th0NkWvI3N8eSVJCgftVlJVejXGj4nZbHCY0AmleKn7cR+HT6piyMvjaKT5KNeG68rNKhXHI2lS6Pb2NX3/vT/Tu7ff0FZ3nb7NaBbbtaW4n8jFsexPxgqG0rMg0Tq07VDb5oKj7w7HgkChGU60XGk7VRXlGhYD2T9M9/TggcbTfaWdTGsbtfprlaIYm2LzxMYbWQyBPJuIirkctl3vsDHF62Fjle/zHu5pViS8uKZ6tD/WjLGI25vqr++o3V3THMdbwcaBOLaFSHEtoYI2knX69o62+1tBLk3K7E+pZG8vT+O26xJZgafQSJZFhJZp43dkwpTGGNZ344l4xAs45+SiREncVtzugLboisZVpr3wR7yzAAAQAElEQVSTA919ck8PDh5rhLNwUk80YY1PNOO/PCDHlhUIL6AIocAlkktMk0oVTjYrZ9hVR4wLbVUwZDSSVYkK2wyh+Yi5AXzgcbK8pydIYK5WISX2GCHf2jKKxQE0SzfhQ4anLjLLVTAH7MdjsDHP7bmUXFKnpK1StvUpcTLY3GEnoAxze8rpn9mZXlHZLJegD50MyiTsTU27BftNQYnpQvMS/RF9wxjCyA1oyGQHDeCvTD4xhcg23Q2ibeMQI7uAc7CAwEUS81rOtHE0aKahJqVkeFqwX0cx8S0pmy4pqaT2aF2yv9uIWBue3nnGqVJOWYl954u2WvC3EBCBBAfqKchbe7Dq7LNo151RzlIoG3oCxcrPgXrWgVMYD/zwUELmYrBWDRfpX3Ge9ummLsLIL9qS8T4PLyrj3wefWWnZ09X0kva7ia3lrwJflbZfRpeXbvvzGnlpYZ9T4fPaOS1r1v3nSPkjK7p8B/uynWh92YpfQb3Wcoy+Alm/qQg7zxgaOWeKmbUDIHnA25vt26vFey3iHZuADpU6LlLKu9kulwkcxmrwshoL8IrxlEESL8wGZKjGc8lJ0oJVtthAPYsuwmqc0fzybXhKqjk3GKz1Ja/FqHzKcz5hb3satvYuIJw9WEocQEOVIAf5JsvzIHBehmphAYotBIRKPJZ8sJyjU5l8c3Y4K/Ocgyou0QVd8Io5g3dwBDlsWBQ5F+VSHe4AN3dv6tvf+o5+8P3v6+/+9m+1tbGhIptx5SrglOIkVpRGXLhLzfKRnh7u6+O7H+nHv/g3/dcf/X/1bz/7F33y8NfaP3rI/eUAPbgvuVzikFzVuQoD90LT3c5fpofpQHcuCWjP3LCeXCxkiugMjuJn0cht6EiC57LQlKPgorAZNx9626SbsiXfgu2SqKZThjm9JskzwdZWL+aQaDFZCjzOjAos++WwqThX25+CJdz/Nja31e6sY+NEM+5VJXc4fCCM3xx6R92OrZJKFXeAus4Uc0HJGYvjgz1Np8fy0BM7K3NKFedXWxNRJLU4NxpCfzDIsn2FTy27ulhybrPf7L6co6WnjAqMGx4NidjRj1hOtkY73Bc6SVttnDsJiIHDlRN59KxT7khtxHImt0UPui5VrARahARHKuFY70grfBDN0vD0t+KuzpzBX1HkM40nI6Y285D+2qk4brfU7yWKUg8qTFhh8ynqjak3Ul5MQY4PpASVcnwRc+6w02lLwxOvzfXbeu2V9/TGK9/WRn+X9rvUR09SAg4tHTZj1Oh/roq7lZTDQ9pPNJkdazobgBPu/iPu9kc6ZN4/ePSp7h98ooPRI03zE0ahFN0m9siogMUiXgDTVgsQ0W/KRRkZ2w9IhuC21pgYUUfTUYYToVTLt5RwgWlxXTBGhwNojnpVmePZndDpiWoWXF3OZJ7CIh+z0CdgSt46gcGw9txJrVbLHmqZDBxBuf0kqyiVTTMdHw1xNqzpleuvYqgN0n0uxG35vNLR3p5+8aMfarC/x/2v0nZ/TZsd/HhsMMU4UzaZyX414dj1YoxpBo1pL8bABrtXaOVD0UquSXpmZjadKZ/N8F2VDItwnlQB/cSpG0uRK5RPjhirsTbWIt4JMy7wI5wZAybDPpPnkZ4efKwnBx/qYHCXwYC3PVbcRcfySNPqGMvNQM4AZFx8DVMGdqKisngKbQYy6mbyeAKitJZzlWyiZUzQgoVXYbfCLtVseD6pcCFl+EQGejq4r+H4iaJWia5MWJY3jWle00ccDY5FFEUpZTHLzzOJc80Yxxa9nbNEJpln4W9q59pN7eBgWcNBEVMWY9MYg6aJY3HQfSaN5NCLJ2WdtCuqq2BB05I1yWSmLGpyVVVSz6sFr0NOnCIVZ4tLU5iQWSMTYBQSTmkrpVUq44Qsp4WmJ2MNDw5xS8V649Zt/c33/lLfffdbunVtVykyUzmtdbtccJFlrVNVfDxYDW6RMS6qiF0DClzYl4bJVyrKqYaTAz1lkeXlUN2ewwHklaTYM67ZCGuqUifYtpbH+TM3x0oltUTDPqG8TbpDn1NNsznzYaTjYcb4S4p7ijtrSrp9uVaKDaOwxiKKWjXyskLrSU/X1rZ0bX1bazjDEqyh8HFBTZaT9TJQTJPa2g05K/aUGbWC4kUNYgINRDEPCFYazA2nOSxKNnCPC8CY4zRR2k/V6/eVdlOJkDPDDqdH+uDBx7q7dx+n0GMNJmxM5YiSmUlhPlVIyJVrppk5iXhZzPwE2izM4yoqgnOtoIZxempYewyaPGNY0HebPwHMfrihlwDdg86eml4ZTsUCWB9clNC2A9bvVURIWG5uCzoVgt3oOIFyr6oumXIV9QFz15OCjafVcfAQQyCgxFnwihhbF1Cx69rGajwBC12DLPRsvO71Qiby6LTxidhA1y1aFR7SnvIGVqdBKOARRTRCbE/zsUWkDc5sSvo0GHEJmAk2nOJsFWaUTQeaCbrVEfaAFz9ZI8VFYW7O6asDEQVQbJkHRBgxoiEHgnYYd+5DJjycCQ6p1YcxLGH01bTlg6Sgz2rJnKIz0OKp0UhfbGdZcTWm/vMDHQk9Xo2N22RbfB6XUxse6/N5NPTnPT9P1vPq/G7optkqLm+VIW/Gymx9Ocul1OfXW7Z5Vs1EGxrKsnwZN9Sv6mlSv0pZJu83xZfRx9p8mXrG/zxcXF5Luc/j/2roNXsPoLFVeWRfIKyu4wtpR95wbr0/u+fYfHseXkCBCyy8J6A8T57HwEs0L4JljyNqRZwjzgPiF4SaOjU852Fb5kXonB3O819ehthmxVvitwLHu2ZpgdMGFoRFhMVEH5eIZJ85D7NxSZ8M1pvAyOG/VXvF3G4TLnkpm0+bd1vHxeE8GdNerMby9s5evqktfQaT1iC8Y7krnJrBGl0COcsQSAuFQxq9rIzXKCkPXm7eNTKaOhUda/L2ZKTqMwTVyFsDVtpg2ROrb2nTpIGVNykrW6aaeLVsSbHaAfTNY9umlnEalRxJ+1MbzIyWjuOdWVcUEErGgTvIVn9dr996Rd9579v6m7/6vl5/9ZZ6PS7GjJNnnDhYKYpbajG0nhNkVo51PHqq+3uf6P1Pf65ffvwjfXj35/rk0c+hfaAng4caFseq3EQ+qhgaz9mtBKaTk0sSyc5METoEVVCS8w6XSegQoC9LTuNAo2wlOGgNnBzyDAq9tHzDiGR04BmRD3BiigVAhWj7ATTqCXhgcQOKL4Q5+VVYj8yxY72sqOs5f87FPZlYwOzuGXzPmb7yOabMEe0Vce9quYjzLtm4o25/S+1eXy0XK+eb0aKYcx8EhVeK087+uRfnWtxvStW2bpKWqmqio8G+JtwFKj9VkpZoh3xfyM6Sjm4RuFbx5C5u+hganWANhhDj06CmYL4YJfMtzBn7MP7EDsTMB64fStE7yMeAkJrKJo4vJIVM5xlfOfpKEXOMKYNF2ko47drdKTFnkSlHHTvz293Z7r1FyW0kL+l3Efo4Lbhnjg7luWnQpDLu2o7E2npf7U6MvRL1NtqKmdI1zrWsKDTjvpbhrKoqpzwT/gN0YGfBlaCTYand3df1xu33dGP7DTmcUgX3HBszxwncqavEAbR19MFkinHz4s7kR5oVRxoM7tGzsba2Ut26sanru32tbYiyp7K/Tnn4+AMdTR5pXB7jNyiUmW8Au1bMBbuXNLHDymqADSvKiRp7CX0tQ2zBpS7BpJHs3+yJENKJE3XbbWgwIrzl5ygkLexpdRQWAk4dT87+TZpKnsZAa86ipGHmA/4HxmUO4Go5OdCC3yEoTWKtsQG8evOmvvHmm7re3VTKQGaDgU4ePdHJg8eaPmbiPX6q6f6BsuOBksKrj66JnFqVGMSKyV3TsgkFwcC0Qx8c2seQ3Ck8k1TCyRdiOxPMi0oZzqTZeKaaQY2R6+grs15i0BIWVWq9ykby1Uixy5TETH435pK/r8FkT4cn93U8fqjj4SMNp481mR2yuIbK6pFm1YD8QON8qCmX4wxHQ+YzBoxJiDPHJmWJIy3HA5jjTJsZ8qlqFlfJYrCfqdXEvvb00UBnSKEmA5/phAv50eCp7O9kWzgqXDxXC/vXOCi8zQTMHkWp4jhlL4zoVs23/aVKJi+WYDLEOOJq9XtXdH3nlrav7KqTdqwRiTGKWQgOm9pCNUBS84kUJ22SDm1oJBQ4JotQrYm9bTBZroIVYpPP5kscxU0dqhT0q0ZHuyxb/8y3onquOXPAs0ALnHLjwUgRNa5uXtE33/yG7tx+VTvrV9AoBk4d5qiLjMOa9o0u8IdAG/JNGRqhl+kWSnhYIZGNrXJNi6GOT/Z1iKe7ZnzWN9tqd5wiJoszuzrsCsTcqHjbVuheMXdYUwiJsCvt05Zjk62JT8a5Hj051Alzq5o7Je2+0k4fm3Uwq2MDRraL1OI/z1hUs1xbvTVd29jRRntNHTavGI0d85hOMQuZjuLjQGSwBDHWaXpyvu/eahiLjUtCwmLYwxplXufMuYyNcMYc9JFXxFB2cab11jvqbfa0BtobHU2qoX79yc/10YNf6+6TT7Vvc7w4wuk3xXKzgEITTdmIhsWhBrMnGpdHyjRG7QzAwzqY5tBwHFWU2C+E4raXS7wy5vnUfnLKGBTM/Yx1UCBV1nc2crkYR2upKd8UZTiNPZt/2zU2REIYXuv/F8Hmn238FXPS0sEODF5FRducK9YXS4a9xMYRYCthW9SQbRawCXbKvQoq2U8+Gf6QD//nhQgO+1WZn7Eu6TNxRd8KNnabL94qh2GIFDMecZLKvtlwztESdXleDIFKcYgXhREK2fCLeDnETVFNVGPvJawPTc2YkhS0aasdJ+xfMXCK207O3moxsYMLWA2zK4Jk+6MTLTGfZfOQ9DJYf+ZkrNVQJzzO2rTuetbJclaGYh7LPFXPBWvnHOFPLNO60J8/+v4ylhe69GLZF61nfIYXk/onyWVz5mXwp2SEZb8lfflu2SIDNo0MtmUuYfuQ7VYviob/y6vylda0zhhOhdou3GSWdvsq48XJQ0vbrcYt7HsRodxeTi8F0z+ijRUYyUAbJrNFuklG4d1ENryTS2zBKzmcGjgeyDnZm1sx796Iy3CbSxtuBvWo0ENQxyVqE8MGhRkQ3lMlrzjsyEvPG3iXN2OOcHsZAgcaW8AX+kZ1klTXKSBZjZK4Rg7F3H1og7rhNQrdyitig6WXWM1TLOuIlRnd+mfvXOtrI/OidtbGJUCAvYsRhshljy0GZijgsIWVw6rAawm4zwcjnsGcQKaBUZZ8Lkqoz6UTZQs7HHFmiDnH2jmHY7TsS/0UI1xb3+Qs/7a+/73v69tvf1NzvuwfDU40ODpWOcu5BtSKOCNtXFnT5rW+1q6manVyHWeP9av7/6Z/+vF/0f/+L/93/f/+7f/BufRnGlUDztZSp9/mTJPIznEFhirs3xVwEV1DJ+ZAOPdxznOcd2JgsfWhYo4YjBUy1vABZ9YkhdGbMY4Ya2SqgZ1Hh/Zs4QAAEABJREFUrf8mx2yxjI1mMEkowOhjbxjmC0BAKBwh77SkL+NluY2HyawgVM6rYrw85zRhV/k29mZmVxbHQZ5jFThXwF1wTp3QdKW06wKMoeK83+m01emkclFLGc6Mqd3Ripq7NMq4ROuMj30hXNeVCs7jc+zTas0Yn/saje6j9EjdbgG8nMvlWGc0yN04Jh1zf0toqo0Nu9BSxqNEK/g47yNRBWf9ilUxhwojlvTcd5x6GH+N8+haEqvnInVoKQUO4cws5HljlzmFYuzAURaaFFOeJk6GwIDEQPWUUKXGiIiTi5wc9WwdVdWM/k64f4zRIoPdK6umms4m3DfmSHSSS5V0bNdwGnGPmxbCAePgaQGnLIuVVyn9SzQrWzhmxoxjqus4f27eel1r61vKuNPQqlLWhsVOCfqmIJYvnUrmaIJOKbaJo6lGkweyvx7y0YHieKw0nmDTI6XJSN1eBqa0+UT7Rx9pMHmoaTVA/5y9yxML2xoccdSA/of7is1/KfQLc8ggtIAUgmuVc2oyy7kgtUBExRTzRlx4HbMyxSuYRg4nQosFUNJRj4JxuMjOWwgGNRNqCU/am/fQiaGuUa6SkOEYCcelN4mc+lw4b+zs6I1XX9Xbr7yuHfKODWD89ECDe/c023uq9rRU8fRIw8/2dPTZfdXDqToMbC9KGWankot4TrcKFK6YvDQirCHHf7bpsGZ4ESggpOF1bN7Oansnn3vlNriDqWbjQpGP5MxrxS7is5lUFQwZujNhvP2L4dUJjoFSrXjKADzQwfFdHQ7v62T6RKPsKQ6gpxpM90kfyZwKE+qMwNF0oEE21BhvY15m2KQEHtRcGEsGNeeyzQTIpsiYajTNg5dxmtWiiwySA6F3QnXSXnmR6eTkSEfHh5pOxkzulqJWS2IL9fOKQa5IzZXEsWIXQ4/ojmfSVaqYeKKv89opm5TaWNvWjRu3tb2+rbjNpMZOVCA45ApZHpRi+IhrQLpRCR4pZUOKsXmohkxhW0sPx0MdnZxoNstUMY+YVvSnUI5TKM8yVTghyqIK+cl4hDNqhg+oZp5FIFbNy6TEGWQ8LWftxErxVqQukVDGFnNQgIejXVjQglZ8DWUJkgRPieizTDfy9AoV6Quzczg80MHRHnY/lv3yqtfvqNNrK8Z2gdW1JIBkdKqZd4wZbcxDYQsa9mFeuzhRDn04HOnhwz2NJ1M4Wmy4XaXttiI2t4o1ZfWiKFaLxV+ZQ4ZNeKO3rp2tK+rhiW9T5hShqgMCFkfMXNJIrHmReep5nLNicVu/u3LhYBNR7ulTwewq2LxzVyrnQDMDHtRRJcd6cUkpkS/dDM4J2/KIWpmUVOr0nTa2O9q5vqEbr11RsuaZuwd8+/Jr/eKjH+mnH/03/fyzH+mj/Z/rAZvRo5NPtDcAJ5/q3v77+ujhz/TBfcrBJ49+ogfGt098+FM9OvqpDga/0jD/mH4dYJdMHfRJEylG+cpe3jjF8Pcwz9qKk231OrtK023Gq60J5UwLerkMNiqGGoKhsZFnHGSAasFjHzpMMiaVEhsczAntOABpNVgR+Yrd0uxY+Rn2sXlfK27X6EM6rhCZ048ZKNC1DFBSSNi1QUYZPFi4MvBirXgRV8Qe+TCG52UPmg5kj8YMdxj/poeQsRXPZ4LJ9HBavORtXn6RHPMtcpFaSaLIuTD/jIZ4yhDlwCI0f4qHXYxGHc9OaLQ5zJ66hjnxnPI5dfwKSDbBiE2qeVreOmVoKKdPxJymLdHi0aItgxafizwL8h9FZP35o1D0D0rJr5X52gJf3gK23SxrW3qJJe33Ez9vF4u+hDrLHf5LVP1DrBLe1zXnVoOIPe/85ah5LkMoTZagOceXOVkL9g6yWAtuiw282dXG3F3eU3xtpBgmsrxVSKwEk2eWtPiMfD7HKzXUs/q+5mxGBeNYBSRxNOMsUQPTwKQZh8XkbYgNC0lWsoRxeOhngN+IC5hsioNcIzWWWT4b3qUse70GGCM4pS/SJodkCFYWEoHI+56M1SU6F4wvtNYkQlnIh9RK+5SH+t4xXgbOW8s0baSMQi/u6va123r37ff03e98T9e2r3OnlMajqWbTmezLumk+weSF2v1I7bVISW+ueTLjrDrWSf5Unz36QL/44If6yc//WR/e+5X2Tx5xl5rJ2WWaQY/bkSqcEwVnSZoN5xuXOOzn4atUcLezcs+cUfhYCuVD+uzxLMXKbBZY3PR7zvl1jpwlr8VhHBk0S89hNVjaYOklGgkwrASzn/EZyWLMJ5vjVgeR3DccfaMvFbVhcFQgRx+rgJhzqf35lufMaj8O2HvySPYndWPuiUnaVru3piTtcBdrKc888lohLQzV7fWV8AWlb81VFs25lVuiJpOnGg0fK5/t08ZESZzDzTmXc6xj0ju7WzG24n6umjGn1HGHmaPbnJOzuIfYl81z57GUApggyJJiJ6XO8aVorA6XgJR8LHHibOBIG4hCgAXpotzTgrj3WJoi2z+wh3xCJmGuWDsQHD1DfhSZ3Rj/KucONwFT1msmYa+szGX/DqrdLSr64ulLu9NDTqzptOA+Tr2M+lWCwwdaHnEHj5hLiSrunkP8CO3Oul597S3d3HlVvW5Pmc+CnjGyHClHHKG1QF2ZLKnpS8VVZazx5J7Gs3vY5Fhp2+70JyqY69KR2ulY/TXuEnqqo9FdnWSPcDANsGyhKhKxY04DdGcWNHm6Hn6pxBhYv8iiq2jLiUa0/Lj8ZKR6minGEZSRHj491AyPrOMWthGl2umva6vTFWtLJ/tMhMOninAyRGoGIOLyG7cckyJSmkZMLqeYUXWx1IrEZ07352KmqebiX7LIKdJrN29od3tTPRamQ1Y1GWl2cCBu4tpiaF/f3FFvNlf2+EBPfvWphg+fSJNcHQwZUy4+ldUjroEHoqUABtyFdCCGFN1mzkXAOJDguuqkm5oMSx3sDzUY5KoKK09VZBW68pbBGdROW9Qv2ZwOlRWHqPdYj/Y/1JODj7nMPoB2hAdxpGkxwfkz1riYasIGM8PwJbbxOAa8i/DKtTRjJCY4PUZZAW+ucVZqUtRMJjEZWyzsSMdHY5DJV0yduI0HsCNn/YnExyvDUzkcHMCzT3pEvSLQ7d9ZMlRVSX6uCAdGkiRqUbdmceQ4DMqCccB+vkRYnSiN+rp6ZVfXrt6gnR4bpGMDpr43GyGG4AzIIKKcAvqF2eUYA4csKw/c7FRxFGt9bUu7u68gp9bh0VM9ZgN68nRfxydHmjD+eV6oZGOe4BgajYY6Pj7SaDRiAueKI3RC5w6b0Prammp0Pjp4qvt37+JlPVTFQjVbxJLY3zGaQw9Hbhk8eXREQZtTIWWTg0VqJadcFHicJ0U51dGQRYUDKIpKJUlL7Y5jwUWK4xZjQOWF08ZzJKnoe8kYeiBakotZbOjCOFs+Y1xPRmMdDQaMaYntYyVdZmyShKbt4j9HXgvZLerMkWc/gVzv9bS5tq4Uec4F1uYRscoi5NNhzKsSKqrTOxIhkEOGVXHoY3GJRiV9a7Zvr9wZKs1coQLHxMxNNKlHOGEOdTB6jFPmPo6bj8GnenRwj5fpngaTA3in6m7GijrU9yMNxk8o/1T2i6APHvxcHzz8hT558is9Or6rp2xIJxV2nO7pYPhQTwbIGX6mo/FdDbK7bFif6Hjyvp6c/Bz5v9DR6IOw4U1nT5gnx/L1hN40I0SP6AF9Di+SVHHSB10parM+jA5rCHBGAGv4U5SkGisFGsWYB5pZJsZC7QUSJBiM3gBW+JBPScV6sbEuqFz5An1yCfspLuTalWROnmgGP44hbOMNyshn1IYe0Z+AWcgL54/BM2m9yWZfgZkyC84el8OUomQRkSJEIARLGELm9GG8SyyJjknVimiH2GEBOnP6bIWUTj8teCwzj+xpqwhQd64IZ1akOeUGj7gA2ObgNEBXAA9jOC2wBDQr9KRPAY0007TZm0PayYVYai3iZmTInBlOL/5hHXOkVMCL1/qa82sLfG2BPzULOHagl8NXZwHbvy6TZvvTZfQLNLZKlF8QI5KrsF19UfTHFi26b++RVQvN2es97+CzbRtGGBqa50RmHbV3ErEDi9AijkDMu6oTx7LYBWuJZwOKnwmIhsYzIrok8Oo+paJJSFtco2D4Us5iqN70Dli+tUw53qPWuskOsPyynEqXhEZ2U4BWIWHmsITlz2GRWUTGggYhWjxMB5KBIeIsT/qZsMpDL2iMgJJUCqFGZgMSgQ55RYrVN6yQrM8w2ftdnCEcZ4Ir61f01mtv6q//4m/15utvq9/ewBlRaDqacc/KNB6PNeOuQANqdxP11lL1N9rqb6UcA2sNJvv68NOf6b//+J/041/+iz65/76GOClqzRTz7X+cistuxZUzl4sklzgeUsG5uMhzlWAeOmZ0F7piD88jjDGGtzTDqbMPxJChMyEW8w8uyEZZzl1LGyxvsGY8NggxBQRaEbCUCVrG0EISnbCRgNUJHJAqanB1VF4K/T13I0/7ZKA7jBu7inleKWl7ra3HmhVjPXj4iX7843/VBx99oEPuJFG7q+7ahtL2BrVS5kCMjBQ70YCPsF2qBONFGM3+OsVz9m3hvMmygUZD7nDHD7mnDRW+3OQsa5cwj00RJldH3GjayHRGJsYw6BX0Dwziy0faSSIxDbCIThFL3CTP4DC8weiOsiZ4olWQhU8mO8DyS1gt9CDrV8ps3yjQO8e5VeIIsi93C/roOeEbX4XBC+6cFefzGDsknbYc+0dZwEF30nQNW0Wa4jib5rXqeUtR0ubOu6kbt27pzutvaGdjR2vtNXXaKfMt434zYVwU+qoaIXQhcYnacRvNSmX1gPvRI2XVAfkTOTcGU4BDk/mseowt7Z5vmKj2Y42nx/gOTsIcL7gTZ6Y3clGTNpn7pG3OiXM7gmQfSAr5oElkpAA32sOhg5frztXrut5b12YrVm/utAHjhovV9y11uLA7HDfj/ScaPtlXdnyi2fFAs5MT5cORitFE5tipWVjc0uXmNfA4irxizRdAhapU2zld29rUt77xjm5sbytlQCqcP8VgoPLwUNFkojWcIleZJZtzqYszZn54ovp4pHo4UVgBGHKOOIeOc2AukAqjeiAl8tAMQkboJQ/vbUIAYvmYAdrQ5tZNxqStk6NK+49GGg5LFYVTWbRUVXNQI0myGZ1nIzalI43Gezoe3Ndg8Ij0PgttyIQY4QAaMyhTkJEucHYU0CtlOF2mS2Q1DqQKFDoZG3JiMK2IoY9L5BaazryStK8k7itmIqJBCL4uNZkNdTw80OHRPosxkzl95vS4ZjHYxK2ZvC3Xol6MjJR6TuGXFXlFPKcv2IfFGqmr9f62drZv6cr6dcXqWDeZbOLjFhByHGVUq714Agt1sIuLooZkRZAdtt9c29Qrt27jUGprhNf50ZPHevj4IY6gPZkTaDQdazbDTjh/Tk4G2Hwo25TFJ00TRcjs4DDZXOszNl5Hh8Eox0IAABAASURBVEf6DAfQ/r71t2ja5engb+DkbKJjA0gEU2YBFoaRLcI8OBpQt4YFov0SY5wNdDx4rOFoX+1uS+2eUxTPsbtjMxOLrYYTmzGH58A2iAAT4SI5l+KUYE6hj2edTKY5fZ4wvlO2FGYfjqwUr7uDdz6fq/nTsTmyWyZBc5xBque8APtaT3vY2aEgCKXOVLb3gDwvsCpyQab5nqx3NrXtZeUZl6aGR1ePPsxhXEUVL4QKOYaCmhNNdMJ/A3+o/WJPD07u6oMH7+unH/9EP3z/3/Svv/pv+tH7/6qffvhD/fLjn+rRk3uqcHrM41IsUvm00qQ6wYnzQB8/+rXe//QX+uDeL/Vw8JmGxYHqdKZcUzzfE+IxGgxVuqF8PFTtjpT7xxpMP9WTwa+R/Qvdf/JzPdj/pfaOP9Aw21eFEyhOYsU4EaVIFR3FB01/MEnoML10CUVmb2jW27qJRf9W0Vhi+aQe4yOsK9dWgFIsE1MZWcheci7jipeaHRYqehF+Qsi3BGrjBEpmtDSSbdrT8lDj2QE40nB2pHFJOm8wzY+UlQP6NJKLCsV4z1PmtM3rTtLmBdyWcw4dPj+gGuvRnqgKaxQ9pw52EPMgAL7LgtV0Jsr4LAYt74NlWkwmF1JqPsZMijOBDHNLoy9VsHq0gDEBF1FKHOpbTDbIi+gjgO4CML0VBTieS5AMIQrPiw/jukj7beVd0PP8s9HatLgML65J68VZv+b82gIvbAFbmy/M/EfGyJbDHqLnguVKIZ26uDQhPS+YzOeV/W7ozS76bFthE3+W/BxK6Me5fkfYIsIkxM+p84dLrnmnnGnnyZmVzij2/msoc05FBsu1YFiCKjBBJfBWxw5OCUay925M7CKzjdPnfqhb82WhQUg4Be9db8NDZTtnG4QeIaaAapTQPDweRSy/Ciu0vMWfD4/UJRpOqxfAg4B0nZ6JeH3TKHwUEEIZuRAsHxKnD9PslB2qvcebvL3kjT9wkLCLMhE8TbmlDeK9bo14DgWW99ioieGzvtvZgphOyNCUBalUw/Z296KOiPvppt6+8Y7+7N3v6b13vq1usibu3ppNCpwbUs5Z+ujohHQtuwN12h25Vou008Z6T721NmejXHc/+7V++tN/1r/+2/9Hd+/9gi8X76nwA85YXu1+IhfbbPCqqkqee6NtJi3n1Ipjko4uRUG3qrY+GC+x9Zx5sEiR88ACTNYxYJwtSEgIfSUZ/u1Vrr4hFrYyOxl9aQGFAxiyOJsLeAOtW7md071MqiGGGlO1gcNenrvz3GfQRoraM/qWq9fxStMSGufuasxddKAxX94ejfZ0dPyAL80fau/giSbhrxES9Ttb6veuq9vb5e7RUVFEoKWSu67NJbNzitPD7mHWXj0vuPUUXLnHGo4Pg7x8NsYsXi36YnpbPZaAhO7BFtZvchUFLeJWxMMCNpcSUm7BabEYA5CQpqvGYsfJKPLwmXTbFxpACKEpESfzOtwPS+ZcWXrmDvw1qgWu5uEZJ9TAliIlVcaLHTMcQDkOoLIqVBaFbG5UnPlLygryRV4oiSNsmxInKpmYNRMkTlJ0jxS1YrXbXfX44n59o6+NK2Cjpz5zshLyQOgLNqKC7GP3tBplLLayGEdlVU81yo40GDxRVozQkzsGDjfPDcoz1pXPWesZ4zMNqI2G3qPxUJOZ8VeUe/QvuZd41gN9xEBmeyIM65BpMDrlpoghFFoClvGDJ+oV0nffelffunlHb25f1+3+lm521nUtTrXOxbVb1upwG6tPhiqOj1UcHSvHAZQBcwRlwwFOoJEqnDd+lklZrgijRRg1ZkUkTKOIy27EAtxc6+r1Wzf0F9/+ll7d3VZcV5oePdX0YF8ex1I6ztSmfhcP8DVF2m0l2uLr6IQNoR5MVI2mqjMUZkHHLAy6wGQQA+wwQhzguex56nqsv4TI28bTlKXqdLd14/pbSpOrGuNXunf/WPv7M+F8xqiJ6sqpxKXmGbQKL2FZzTSbHmk2e0r3DlgUAzBShmPIMJlOSGeaodsE587hYKoD9D0aznQ0zDXAuTQY18HRMxhWOB5KHRzltDnV3t5Ie4+G2ns8Ev4RudaaNjd20XGDBZKij6dfJRtbgbPiSMdHBzoZHDDgpVw0ZzFXOBdyJkIuP/eKWEUJF84I25FVhts4yys2QEdZV3Ud0+813dp9Q7tbr2ijuyNhMxeQKHaJHP+JTxyTjiXP4oidU8qGKhYSRRi9VpX7sK+loY7YlPq6tnND12/eYkGsazg80f0H9/XRJx/r3r172tt/pCeHT7R/uI8thuhcaGNzQ1tbV9Rut2WbdFnXtB7biKllbVVoR9sxVDEeMXr2ko7SKFCMih1MY2Y2i66Z8qSZ/vY0XalGFAEF/qKY6vHeXdniK+sxm6JTp9dSFNcwzNV8WiGqqFyxy82RJ7XkXBReICIWepU4fzKclsPxDOdPjnlailL063QVYT/j8dTzEmPFg1CzHlhajIfD/j2t99aU8GKliLFWaMn4T+EWtASOKEKkI8EQMPMLNgrPWgsE9KmxwYxVcexHuj/Z0/v7n+jf3v+R/ulH/6J//tE/67/+8L/qhz/7kX7x/i/00Wcf696je7q/d1+fPbinj+9+og/5xuAnv/iJ/vlf/kk/+flPoH2opzgcx7xkKpwhPiqVu4mG5ZEOx3vaGz4Cj3H4ZEp6kTp8W5OstdTqFGyFJ/o/2PsTJkuS484T/Lu5ufu74szIOyursg4UCgABHk12D3umd2a6OX3OTLfMrIzsruyKrKzsftMV6WmZPkiQII46s/KMjOPFi3f4aT4/tRcvMjJRVSgQBAmQFeXqdqmpqaqpHaoekVXqWLU7UTo4ixDcMUHSJ5rOP9WL00+Yhw/15NnH2MZnmi1OsYlKZlQBTZQElUv2EgtimnxrfYRoJ0LGQAA5XE3RnOkiMGc8mAu42M86jw4hELCswN5BjAlsq7NK8NBhiy5bxo00HXW2IWcras41r441XTzW4dlD4JGOzp/A7yF1z3XI15HDk891ePJZhKOzRzqJ7c81Xx2rrKYEjlaqO9YoNg1leDOJXgU4ebWCkskCl8IyKV19XtZ8UT+zkKuQmLQXinCkiGdqjushgYDhXlK/KPSXFVr/9g9lUG1Hh1pKKlIqLx4HNYOLIkkK2ONewVvXMM1kHPNhw63BQWFTv05B+Y17jNevzZQp7Aqy9f0G1nN7VQ9XVPRN9u+hBhIzho3cV/ObutfSr0Kxti+C10j8Vhc38r0iBJWO/fSVut/0gt1nXuMRMS5rrp5B8RDZ7KfcdQwp4WVAwkMjTwqB9X3Vy2eZPGUarzwgRT1xLpHlSL5yvsbTmaE2qWLby9N2febRTVwjIs2Yj45rLL7ysrZXKihwneR99QlxjFdqLjpeJPBjrVZ6CS85vMLTy+bLSo576xzLgcFjOaTr8pWRrWtEJMMTs/FFwfqEqLNYs35Rv858wTsq7FXFx/4oze5fgQ/xt6/fJwj0e/rO+9/Twc514WaoXDYEghqCQMCiUdcE7gQpvkemPCMdphoCAz7aylU6O3+qTx/9hX764f+hDz/5U+6TH2lVnUjc3dYXHJh0xgypaRG7cWkql9plmvmn6aLFWkVHYPNYi+UtvYCUC+WVuXZwx1dOkNwFpFGvFNaPdYs5y9CX+6ouIKB7g9i8eTEvAZD9ORO6MqaMcoqsKXdR587luH8rxXFN5zTPVbdTzRfHOj17rhPuoiezZzpbnKhuSsRxyvKhhsW+JsPr2prcwu/YUtN4lWUPBDWtoaHfPEfHOHxQ7blbt9xXzfddLE91SqBitZriw5RyoDhjSi9FdVaBiNFO0ClN8QnQWi8UOuG72WzGBvq71CGLWJ+pXErtxTxZn8Ctew1WMoJrCKYzFmwL3ZbBDOq2VYNdE2KgFZ5opwgGecjCFvftgG/R4bfXauo2ggV8Gvp2QIvxNQSH7LeDXJpogO+Wow9ra4hTJC5R6n30U81n3d7d1vbuWFs7Q+X4PYHAzaw6wk/A9vB8fOZkoPjTwItxTCHt5MyHwp9aMmfT+Qv4st/4od718FlTrpjTUmVdqqpXzA88w4P9FcnZbKbVcgkhZEP+AGUTei2j1QGx1VnLWov4NjimlANl02NEkBtVQW/uHujf/PF/o//1n/0P+t/+xb/Sv/2n/53+xR//sf673/8D/ePvflf/3e/9rv7lf/UP9b/+yT/T//Lf/1P9q3/8j/Unf/QP9X/53d/TH37wgb57/y09ODjQzfFIOygph2kRpeqmp6qPjlUB9fRELcGAbRR4Y2ui/WGuHKbqsxOd4ICuTg+VI2hWLeXm59LpTEN420299tJMO0o1gudJmiplsioUEFDIWlQTSgjmgAxIgU2L1W/AoQDaWVjOTzTZuqWb997Twc33sP49HR7V+vSzY704WmpKEMf+PGuKU382mxPImDEpK3S4Ul0vZH8+1GEs5pz1BAAMahbTatlrVSZq61x1mWs1T5ksD2QXkKuivgSqslBdEYmthtAbqW/H2tq+rZu33tKtG29pMt5FYr8OADW16nqps9mxzuenKtFTIjOYoJ7NpGOxhr5TkgjjSuW9LTbBc8DQO4UmYeFaXY4mB5oM9nXn1gPtjm8qN8121pbJO09/yzM0xoWnTYbHBdocWx06Rv8tTjnKjJtFzsJ3FObTlU6Oppqezq2D8iKTUofOOoy4Imq5kAXKqqqSGXLH/HVxofbgGwgeAxt+owacjsCj/UbI9s5E24MJC3IohgGCCpdFXsSbzrzN/C0XQFmDlUBmQdl7XXJsOAF9zRZTPSYAtFidIm8t5xt5gj+mtsDO0aPVxKgSqLE5tk0iUCeHDtgYRDQ7kJfzLE5pXjY6O18iX6PepcryQhkBLYf9JpTXE5NIYh5aIWMb/7xlmA0I9u1qezyBtJf9mCQBKVoK3WtAMT42NTFz8bI+aI1NsNa8Wujw/FifHn2uHz/6qX74yY/0ww9/pB999BP97JOP9NmTx3p6dKTp4lz2r+M3EOuQrUXumkDvYlXq+HQaA0IPnzzSkxfPdGR2R/S/DBXBnIagTqVFWOiUCPbh7LmenDzRWTlnC6zVmxg584lOG52r1hSNn0r5XC5fkJ4j3amq9ljz8hDan+vJ0cd6/OITgqJPNGdOagKudVhh+6w3IvU1lFuoxDVvNiObU5M6QKt9CaEh3wFWD4DSNoIO+ORDwFJJW4AH2wAn0jIa1tdS+mPvwdXsI6Xqbq55dYK+nujF9DMdnn4MfKajs6eyXz2enh+iL2t7rBcnj3V88lBHLx7qxTHp9JGs3X5LaEmUvzZZjEd0zrDwCV+Cpwt4WWe5K2DMIvfLGrOMdcmadKW/1TpeBnEqyFhKIsccO9ZdwvgJHVPw7C5jHCTkDYfEmMIiYnLBI3n6bGySruw+1EVkRVzLWr2B5V9CGmlYed0WR6W4Scl+xXPJ01fg/DY0mX5/G/j82+LR5vlvEv7URVGTAAAQAElEQVS25PzrHHdjU7+M3r5qfLY9dhL9HHxVn2/a/nY1YHP/t8vBX330hK4GUsrNKL2wO0etPZtUl+dHYtWAtRikvBx9qQKJ08U8QApUK01T7qzcaWPZRdpkL2lZfgP0jPWb1E7XS7AMrZu2L0xTo2SjWnoF6Bs4t18HmI1INMdz1NJYcfHiqL3IkTBgsAqALJyse8c8L6rjPYYXz+Y+cwUnkuCEN9yYv9JGnRE0GuJuRPPLx8qxnb6X2nvZbP1iKf62jOW+WH7FvtYGEPQJBDfKVeAD2Zl2xnv6zrvf1z/6B/+N3rr/jtKQxX+btFp26huHz1RTrmA4ib7GgDu1d9KgSLW9nevGrYmKUYe7+Eh/+ZP/oD/74f9fPyEQ9OL0EffLc+5vFffqDjuAizhHxid5BxHAcX8PyBnlF3WA5Q3WmPa2W88FWPAnCh4VQ+O6DxQv8gxCU4AOFRcPFZs+rwQ4NvWIR9b6RF5ir7XOm6pVywW2yFONh47AF5dZnREYONRy9Qw/8Ajf6kQr7sxn8+c64b55ePSZpgRrurDU/sGurl0/wNc9UOp36X8dH/OOMvy/oIHmi04rdN3guwZ4TvGrfJ7ju3judK3qlvs6N/i2Xep8cYx/c6KyWTIXkmfxoUJsLjJ8+eqR1SAuSw4U02VPa28yAmbwlpjOrL/Np7OgCLqxm2LHrHUEngL3VANu76C2CkYLQFsy2oFxDFr8goZ8y6XegkFG28YkbihcSPxPBrcODBaQkeWoru3VtB3Q4o9X+NY1ZDt0XZOv1OJvCw0UPlNGPwfBFt8oxZ8bbW1p/9qBdvd30OVQA4KRTT2Pd/+Hn/+MD9mfMzczmWIyGxd5QoQKXlZwWqrtzlWuTsA7Zby5nO/lcyeXBXReUb8E5sQSFsCKOa7V4nd38LxYLFTWtRz6RxyEc+gDIGeyg8LY8TEWFFBEQBGBka22s2gfuPa4bFFplwVp/+bOe9du6bs37+kHd+7r9++9oT8gsPNHb7+j/+pb7+qfEOj5pz/4vv7kD39f/8M//CP9cwJAf/JHf6h/9vv/QP/t7/6u/uvf+R398Qff1R++957+4O139XtvPdAP7r+p77/5hr5z757ev3NX779xVx/cf0MPbh9oG2EDDuXs6ImOHj/U6uRQSVMS0F3KL0ulq1IFQYYxs7WFEz5Gsi2k3S0Gytjkm/k5ClmJmZSLsrsYhG3Jx6VqqQFSmuCxjv5tBI8qhih8VwcEf27e+7Ymu/e1qDM9OpwTGJjjiJY6m9VsLEudzcuocEjJdJ70jXqMoYM/bESyTa3NCOY4VStgmRLMGcHaSOU8i7Cc57qERaHVagD+hAnagaNryv0NNrVbun7jbd2+8Y5u3LinQT5hSAeOGUVNn5mmOOLzxRSHtlLCgkmQpCOQFroGvI5F7uR9qiRJFfpeLfqjSYE57om+ig02S8fanhzo3p0Hmgx2Gb9ABkfqwSDfiXKgD0qHvj3W6tLUGuC7UsAYUS88FvCeiRWjo2cnevjpoT7/9BFG3RAAGmo0GWm4NVIxLGTBnrjoYChNvVKU2cPjqsLAmfOeRRZ5xliX8zkkGxVZrhvXb+hgb1+TbAhfMAcejMTHeIgZqmkka5k1IAEyUGUPm7xMQoyl7eq4mT169InKZqZ82CPiUolvleUJfUyXbBXoMdC3w2mu2YQDdmjG5nwegzw98y5XqAbpbL7EVhZalrVcminDTvPBgCFTJUkix7ipIw/DoQ/I1irhP/s1wr3dXW1v7cijE6dU9tNBk2HZNvQKdM6x3XWy/4tXlwZ0mEI7E6JhE61m1bkesaZ+9OmP9X/88D/rf/8v/0H//j/9B3348LP4d8CLqpEvCu3uH+ju/ft6k/X9zrfe17vvfhv4QA/e/UDvvPdt3bv3lnb3DlRkI9mvWJ6dzXR6doaMZ5qvllq1pcq2YrwFB/lUz49f6OGzx3r07JkO7TfUCAAvCeJ0cN9ygDShZGNboOdSPm813Hba2k01mTg5X6okkHTEwfX48EM9fv4xB9lj8M9oQ595hUpW6HlB/wpgfrGBYEBJG6C8zoN+8aBG5pNa7D9gA5vyupmSR3U+MA40mf/AVxZXBA6bWst2hmzP9Oz0oZ7Dm/1Gz1l5pHUgZ87hwQZNULYlqJM45HAJcxHgpkHqJReQuc6XU/Q1VVnP4aNlMMlnGanT+gceyFgJErHeUitTffmssS6LXztjdBBPKQaVY1ApOko5IRyHgAcSO+gadIpdCHC0G3BSycDRz1Jbm6K/A8RaUGhQaodMYgtcc9fDlQEJOtAV6MARwV1r+WJI5FgNBoqB0QSSif7u/ZhM34CY67990N+Rn1/anmxtfQHEBft3RCdfKYaj9ZcB0P9+PumvX2zmwe5GCakNllzckaxsdu3k4l5hqbVTVGI4qeSoSDgsE1LLx8MIuzY7dnLytOWpZPRJqNHlj6FxwMXHTmxZJ8DqDTgiuTtrDdS39Lb6DXDx0itwSdk4MYBiB1zUkzW/147SNVBvdSTrJ95NuOvbOAzCw6iBO51xZ7CmZfXrDrxfKazbRX9a6LsuB8oGVmdgXSLw4qgHDz/h4s65HsWw1n3XOZPFwOou+LugaXQN1njrN2Shucbb8LIW3NqNDoCsuQpNBjtUMj7lOzfe0Hff/z397vf+QONiV20ZtDovJT5cJ3Z3w2Ff8jF+tZxjD52yrOeOHbhXLPEzau3sJdwnA1eY5wSA/qN++KN/r7/86X/Ri8PPteLDm7gEOe56PXfmeCdFeONVyIKBQMcpkLc7YqyzPNwFag0vpvSVuPcAVqYZXuyNTODrQo+Keatfg9nfpsr6GZg2N3BZjjxRYkCyNAdZkCWDvOPDayBo0DUn3DsPVVZPND//TCenn+rk7KFm82eq6lO17Tnt59w3z5Gp1bWDa5ps7yrLJ3wc9kr8rnZ23tDW5Ca0t7WqEvGtHfyevj3SSqlPNOTjvfmXVTOX89y/XQn9c02nh4x7hGABWjLVkb/ywGtyISxZSYKPoEi4k8wW7N7uENChR+daaADcmIWf0PHRNzQESUINKuPy4ZdZZWlzR7U2A/ACoA1Rlyp1jlJgvXSyK6rNJRX0W2Mxslzq5MAVXm6DL9ewyCv8+LKukK2KfXs6d9znV8sV+miVeaciz+I8r+yXTuDbp16DCXEIYhgWuMkGPbwudT5/gX/0DDiUffCtCZQ1kf9WSgFkFf5F6Gaqwgw/4hg/+UxSqZwP5gxDvlWN/EtiI8vyXKtygf1W+EIN+0ZgbjviACv4bYQw4DvSdRJIAvf1gAyIRgnZL8poZV1GKS3xgljg5Zz9uzpnM4UXJwrHU3nyE5zY2zi539rb1e/euwu8oe/fu63fuXNb/5Dgzj//3T/Qv/qjP9L/+I/+WP/uv/kn+r/+9/9U/7d/9if6f/yLf67/17/5N/p//8//o/6///Z/1v/vf/l3+v/823+n/+f/9K/1f//X/0r/27/61/qTf/yP9IN33tKICV+e4ix+/omOPv9US5xGVXOF1QJdVRolUs5EuBVBnkWpIRLtpJkOxhMNmIRqdkawZYY4K2Wpk9lci0CoRQ3FLuYxCBdUk2+ps/Yap71WpjLkWoZCk51bunn327r/3u+qmNzR2dLr4bO5Hj2f6/nxUkenKy1KqPmCYMZEk/EWi4Pgke0mEO1rJzUeyNWuMqBQR3AnabfVV1tazgc6n+aanTidPO8jnB4mWkzBa3aUu7va2XpXt65/W2/c+57u3npfBwf3NSquyaVD5IN5hrBf5Zudn+iUBbjCyXcuSqoe6XomtAczAS/1aTwg6aWmbhXYOAMbqHM5iy8jCJNqm+DP9ev3dPP6m/KFzYRhF6jQW4Y+IS4cyMVU0GZ90dZQxsx4KIAvDTKpXgUdPlvp4SfP9PTRE53P5trd2dM9AoAP3ntX9954Q3v7e+r6TnMCA7PZTLbIUuc1GAyRdShbnHVZqcMp7Qgu2T/GNR6NdG1/X9d29zXKh7If7wrjRquqkgW3sHXkMg6NKeaJVisZroxDY3wDVCIZc3qk5wRJlqsTZVmnwcixgEtaW2UEgJxLINHDY8BpDWrbwMJrsVhQbAMBqCIA0tMvZTH2LP6KTXilqgnyBKryfKQ0zeHGcHr0JjaRVKgA/7kDWuVppv2dfW2NtpV7dABdXf444/6yFLD59eKWTO4FwZWaQFpFEJBRdYQsn5881s8efqyffPpT/fSTD/XZk4c6QtctVG7cvqsH732gb337B/rgg9/Xd779B/rg7d/Tt978vt5+4zt68Ma39eDNb+u9t76j997+nr777d/X73//H+l3vvsP9O1vfV9vvvG+ru3d0ajYQScZay8QoW6jvEGphKxn5ys9Pz7V4dGpphzWNZExlw+UoYuMNCCRBdJW9YoNbcWGW6n3lWwDHUyC8kmHPs/Q4+c6nH5EIOljTVefE/h5oeDO5NwCfbYXIFLA9BJIkZFkXcd7kxdj0pHWL8Bhb5BtymmjkNbAip5L1WzQy3qq6eKQANATHZ890nSJXdfHqjlgg4z3Rg1BkIoDxH5rquYQsb8hbjHIgBQNwbFVOddyeYbNTzVbzDi0S2Ru4MVWFsmVJ7xWteE/wJGBoVodsW/LUvtSnljxBS8jaeDBzoEMXdnqiSl8Zps6jDljzXn2kYwBIiCD3XcS8JzlsTUHvh3caUzRLPRiQAjGyK4Zgo8e2DyW72P7Wor+iqBUGyVQHfuYIlB4+RjCy9KvP2fK+rrw6+fmmxG+0cA3Gvgt1IDjzPnFwP7JuemAX1XEV7ZJCnb+/Ko0/6b7x23XXgwczwzS+FzUxfyVl0PHCW081HbiIKHGdBqiRvHbcPOcvDNMxR9UY2iyu5Rl1mXOJeu+ATAv6wNtFEhAJ79pS+Nw1L1Mabp86CKOzViGLKenZekPId70401+XbuhYb0sT5s1ABco4FPgvW6xNwA6jzVECBfSWyH2s8YLWCec2mQ2bWYjr4KNvYG1Vo2WAd1IrO7LgGaeNR6Zq88lX/TtHCVLvTz3xe3hmAFdnI9BPtYbt+9z7/yB7t95U5PBttqqV1v3qssWn2KJn1Er1B00bKSWUWo5HOp82Giy3asY1+rTM82Xj/XoyU/00Sd/roekRydPtCrPZL/RnXhs5MJfXFOxN6Sg2se7CfyQt1oDa4FJki5CuJwHK1MFrr1fAvK9LFzmYm18XVZBySjbKEa1oxy4Axl0MRV3sZQ7qjfPI3D3baeq60MCNk9Vlk/52PxUC+6lyzn55RF1tLcL7pgrNQQfetdr79q+JpNduWyAD2PCTzQe39CIAFCW76HfDJpODXpuuK+bv5gg02CUK0k7aC1QWC0RyGiaRfQ/z2ZH+CAVug/yGXNqcpkYYDlHAT8mgYY9Muvnnmy+CwLKAAxZveOC6dSQN6iE88+6Mf4XCshh5S6sUMNCTbdQFaEkv4oQ7N6ewR7gC6jydAxgrNjshLgTQJYRgjHj3ApuhQAAEABJREFU8ojsnFfXIhF2VXF/L/E7q7oEy3q33PFrrZaMWddKkWVQ5KSJVudzmV/aMzuJS5CswQdY4fp06t1KVXsGzAjsnHDfB9oT4gwz6FYyf93Br1LwAn5Bbb/9c4xvM5fPG+XGmg9qm0Z1vWBu58QdlgR/SsqVOmyh5SLdADUfbbvWJLL5FBIbhHWK8C1ttseRMH/QDLRRjyhwHuBxBU/rx01QRooSFofPdc4X/LNHjzR9+Kmef/wzPfnZX+rwpz/Ssx//UA//7M/0/Ed/rqc/+qEe/fmfUvfnOv30Y62eP5ZOjzUoV9rmy/A+dG/4VLfyDMh1bzTUm5MtvXuwp+/eu6P721sawWp9fqTZ4WOdvXiiZjnFHlZs2C1QA43MYcnxlu3fEPIYUIJiPIKP6etwtvrzMzm+qmc4WsPNIrGFcmFQ4SLVJoVGiO1rZQT4JD6CE+/k/bbu3H1Pt++8o62dm1qsgg6P53r2Yqbz80qe4MPtW3f1xp37evv+W3r3zQe6feO2toZb6sBdTCvNjiutToPmx41On1V69vm5jp6uiGl5AkEjAtB7mhS3dX37ge7eINhz+7t6694P9Pabv6t37v+eHtz7fb119wfa372vAQtTGKtNsfHpMGz7V93P5kc6nT7XqiJqmLRsnBhGlMvMvZdLEnl2uNQl6nskJ/pnhu6cl0sK9cFjYE672zd0c/8NHWzdkncD6kQKjsvECoGuvanzHsOlKj7orQvkgvIiW+OzwFJqZgQNH376Qs+fHqkhWLbNhrO1vavd/V1du3ag27fvoNs7unX7lvb39mS/9ZKknoBQUIvjyZQSGAlsQjWbfU3aQFUEHPZ17959XSMA5AuvFifUc7J7FNLirJqRRzACLEc4jP3kWBCAFZwVDKycUk+/49NDHZ08Z3Es5LOOIJRhVgjdKGHT9OgvECGuMZDA4mmhb9FiEz9EWp6Fn6i24Jo8qXS+qDVf1aq7XmkxlC8GcnnBGEJOxmXh9gxjv01kQa5AoCjLCu2gp+FgAh+eUcAz+kCGbu0xtmNDx3wy18ZLix238FXRsAq1TgkIPjo71IdPP9GPP/1QHz36RI+fP9V5uZTPva7fvKU3H7yv99//vt4nmPPeW7+jdwj4vHn7fd278Y5uHbylmwQdb994W2/ceBc7/Jbee/Bd/c4Hf6jvfecf6Lvf+n19693f0f277+ra/h0Nim2CWQM1RFq7FqViq4kfYJedpmeljk+XOputGD+gpwwbMn2M0W9OOeFrQ80Gt2RzW6CfMgaAxtte2/sp+RWb5gsdzz7Wi+lPCb58qHn7SCGdoqNS4iAy2QM5VIAGTGcBm7UaKr/gcWkqVLoG2kO0lVaBIGpgfwiuJr+CVqlac83KIx0vnur4/LGO548ICj/VvD5ms56BBw8E3YSdMKVq2GWX9ud/syXBHua/7tQRrG7YC2sOlfnyXNP5mWazqeaLueqqZRyY4DGODSJvF2US2m3WDay0BsPbyMtZsK7cvBHPbCXCRZ1VGQUPNc9tNKdzQdsQGNMw4jRgRjRh8BF1BgMGycDbQIFuCvpbOSW13yLyLIIMPKNn9Y56GUPU20xA6vIxe7cC6CSONb7GWJepYmx7vyyLA4oa+ItNllL8qz0sGOaZ1ff1un/JWFb9RRD5+3qUv8H6DdVAAl+/iQBbf3+fi8Vm8/J1lHCBHpfjJh/7bQqvp7Hx1/x6fcyr5VeGXu9R1vyy2upeltY5qzNYl+KbTZPHdl/F10UhxD0vYvxGvH5ZJuzMMFE2/TiONlnSdYvpy+zD0ig7LaaEhILVe8opFsEHelneUTYwHC4KYJGLZxYNF49RNrBioG8gGBBTKsjGPvQS31Jj/ov0bP0NDI9ulzPB7cSGtaoIhmMQCxcvKxveRfFijAtKKIEnNhlezFx5beosNbAmSzf8G7HAHSBwQVjXg0HGaJJYcwRqf8GDFqMyLtIr2KYXyF+peT1rNxKgS9GuU84dfsL9Fw9DzarTarHS1nhX77/7gX7w/d/XG/ceSH2matXw8Xyuoycv4sfhIs+4Tzp8Ae5qBCR81qoYBnySVmm20nCr08Etu4se6fNHP9FPfvqn+ujjP9OjZx/i+J6J67DG40Lecx9Ryx2WSEDquPdnMJxy/0hjyktCVtNPzNvL7jgbQGMuotIXiax5DfTAH6Xzuhjf1MV083LYgwMFoK/NAwXGbkCAH/iSVurTUgEZA8Ef55b4b1OCP4c6n3+usnwG/lTjSavhREp8o9PZC5lvU3Lvr+2XJ2Bwd/dA461d5B1z1y7U4QMGDbhn72sw2FeK79t13PSqRHUZCDZ00O2Vo6gsT9BLix0vgQU8n2s2O9TpyTP84iMFxkgkmbgmocmxlohKHvOdehp4kNIRRNHFegyUWzBqYAWco02gA8IcuoClQBtm8GQwhb8pch/jP5yqtmBLc87VEx1xTw2mMxhJoRagxgAw5qgFOpEyJnPu8clSPtBX+GlLfNUaKLm/V/h6TdsyNsihY8xKbd0gW69BnsdfMrEgUUMMomXv6BA2oJWED8jO049AZKMF/s1cq3KmKXo6OTmMgaAWr8I4cOCmQNvO8BVfxEBRoI/P0RAfoNuwpO5M9ts/JUGgVblQBQ+BGYEr5q5Xi8/Z9djPhZywwbwEtQ08wJetc/OPIuBjtsjSR30whjMra7RaLei9flwGgqpSyxOUOjtTa/++jP2jzM+faP74oWZPHmn6+UNZUGj6+WeaAdPPPqZM/tFnWj55rPLwmdqjF9J0Kj+bKp/PNcAIRwgx4mv/Nk73Pgv+Rp5qpFpuda6SoNHq9AUBkiMlfakk4IADTJdc0hFg6ORQsKdvjjOew2fWt8pweDNoiq/rbjmTr5YaNJVS+nqcQ4cz5xgjJU1JLe/Jr6GFpkEnoTkeVThkwixv7N7RrTsPdPP2mywKuCT6vFw2GFGOk35Nb9y9r/sEI96+96bee/Md3SMgtL+1p7Tzqued5kfocFprdRK0JBB0+qxUOU1UaFeT7Lr2twgg3Xhfb7/5A337nT/U97/9x/ree/+VvvPuH+lbb/2eHtz9HZzxb2uUX5eUs1ills0mwGRgAlerOcGfF5qevVBZzSWMrgklC6BWzypz9PIuZaGnOOepLPDTYNyhT1jEnsWXqw9eAX53d27o+v49bRcHcqEwVcilGbrxUHGUgxzzlRcZ8+Coh4O4OFraxYIYKPdZxCEup8PDY338M2ziaKrRYEvvvftt7Ux2VRB1LopcB9cP9PaDt/X93/ldvf/t7+ru3Tdoy9RUlc6mGDzR1rqq1TJGuVyqxh6987qLvt9771va3z+I4y6Z9yJ1kacgpnADFHhiKaCrdZ6iKWUDqeEHNoJKx9NnOjt7Ll/0ykeSH/ToCJtgA3Guj3LRWw0RYFtIPXPQYX+BhRjQbkAjrC2cf2GhKYEBacHGsKo6NSzOFLldVkjMRxd65qID1mlLR1usfRfQAdaxw+ac5XDtmPOOYY06XdG/ZxxHjUFg/Ja10GDjHbLkw6FC5jQl+PPxs4f6849+rD/9yV/qZ/YbddNTCZxbtw70ne99T3/8x/+13n/7A93eu6fd8XX0N1QLkXnVaAnPxFClppDvhvLpmNUwwgInHNITjfyu7N+JunUN+7/zrt596wO9++AD3SNYerB7i2GGWpw1OjmcKUkL5UM7aBwH0UKfPXyun/30oT5/cqLZeaci39N4cqDJaB9NZqqZ72XNpleeczjP1Olc2aDSaNKoGGDbOtF0+Qi7/0zTxedahhPmb4lGWJe8X38CFWswjVFAf/asweqCQjwsauhU2HlJukDvC9XNXMtmSqDnRM+OPtGz4080W75QcCul2Ec2SJQQ+Gk49ObLuRZz+F7W0QYyP9bB/l3dunFfd269pTt3CajduKe9/RsajcbKfGbMMB7jBzhk7mPF13zRA8z1mwwySN1X0DBJDTABeTrkwIiKCbDFIbgLP7uZ1z5rc7fw2imcdqmfgDyA+gZyeC0uykPyVr8pW2pWawGhFByXipVhEERWmG8six/Lk0ip03ouWItkY93Fy6TbQE/dBshC3d6/RniNl1/jSN+Q/k3TwMboflNS9GPm+MsAXX7tT8IICTr6JYF7nb4eSBdbQ0pqO0jK/vHVoLjTpPR8FZxtRl/SBvKv93FGHkXFXev11Nq+Dtg94Cr8fJ/AaWl3ggiWv4Cfx/ztqDFNXeXUynYGcFJwV7C31QjbEHah+MORRAP1ZJwBKvNgpM7JYwOW50iLZ6AufsC2w/NidjiPqbc6A6uMKXWQQqOgXuRJrPmVuoaSgc1FA8K6j5XW/YyWAU2R8QBvBrFgeRp5Il07MENw3BEQiQ6X9TFPfUx58Vgb3ckZrhncuj1W8IrtIFj6EuyUNnyASh4wea5kLLuGtV5amg3WfDEGjTyR39dTVIHQVgt9MIyCldbwcmxIapDZeg06xF/AqyXwM1TBfTk0nboq8DH8bT4+fl/fff87KtwQPyEoM6e9bDWbcU9bLNW3nbI0kfcBIJ83Gox7DUZB2bDWYNIRFFnq5PQR99Af68OP/1yPHn2o6flz1d0CDvE3I9MB+wqy7QL1G3uUBTiAIpUh6nItAzXx4TqOL4Xuu1i8eFGgwdYkyqCuAaDNW9AQtLi0K6bRKrFOq4vthteSq2hegG6Af1tYgGSq6fGnOuFOulw+w8eqtbUtjSe96voUnTzTDJ+m5wNxj0zzxYK7qtd4a087uwcqhtuUuQU6r5YPtk3roLHLPfuaBsNdxiwINDhVZc99NmCDPfhSUaQaDZE7rOg3h/JSZTllvBc6PX0m+0sUhJG4F0MEnfJOAZ4+AvqgFi2xZoMcIjrKiSq0saLbgu74sgHQjB6WzuW0XOet/gJCmKHvNbTNLPLTtnPSczUEghoCZR13+861mFTDKJCGCkNyv5cwF/jMlfqBsnykFh1U+D5l3UeZGxDW/l6HnxzU1q06/JPAvpJ5z37i1BNk6cxGwbU5dgjk8l7yNl7JuEvV7UyL8lQnBONOZs/RFXEVAjstsYgACKjh3/7x5xK8QADI+Rp+V/i9Cy2JjSyJm6yiX7SCtwa6PbaYkF7IkSSy/aKFt0BPixNYPgIyb8rGe2c4pgTqA/zW0X8xXVPB41YEUWqCC22zIviQajLINEiDcpSZY1B5t9KAoMuE8qCrNIDABFOwoIvji3ZLIKd8fqj508eaETCaP3qo+ZPPCAw9VPnkierDp2qPDlUfPdPy2RPaHml++Fjt7Fj2GzwFTI1wrpyrMMIzKW3lMpSatGq7kkmvCTgkOI2ZxnmqlCCAb5cq4Lc9OVJ1/Ey1OfPtuYau1DCrNC4qHFf49sjkFhpEoIzhDVxFGZpsHKPcsfE4+QzFMjEH1/b17oN39D2CFB+8/4EsGv0PfveP9ME7H+jG1k3tDrc08AW6cYyVa3+yqwd3H+j23m3t5DtyVQ7ebf3e+3+oP/nH/1L/8r/9n/RD/P0AABAASURBVPQ//PG/0D/5B/9U//j3/lv98e/9E/3ue3+gd+9/oLv7b+lg664m/ho2MVZocKlCzuLLZMZZshEq/mA2yHtGRHF69kJKKoy4Ba9BN5a2GGynNPUYdoZdeMq9Ooy1BtqWfOtYuC1tua7t3tDdO/d1bf+AwEWQM3n8UGLZ8RL2BJ6L2RZjZ6CYt2ZHtSNDwhu2iU4+ezbV489PND2ZKs+GmhCOzlxOO5jOazgcMX9DWZvx6Al2FPmADWxHe3sHOgCM3rAY6a37D/T22+/oW+j+ewQu7t27p8nYAgqdxA7tmKiKAEpNIMSM2wJGljKYXJqC41iAAZYD+XXZcMq6lO1RAfudr2aaosvl6kyDseHU6HuJ7qTMJ0aKcgO00BEL0NKAzlM55OnZyio2h8RlSpHD/vHnF0dnOgT6NFcxHCvhMOsjbqqE1A7Qlk2j6zp6M0aSqi5rbK/QjTu35YcDAhHih822E/Ma5FPBM7Igb1z5NjEANRwQQaWrdLg41s+efKr//Uf/WZ88f6RZs1KHDMVkFINu77z9Lb39xttRx7vjPQ2ysVyTM4CP4F0hT4jSBUtz8kA3ZD8rGBsAN1ROq/NWs+OFqiV8hYFu7b+hB/ffJZj5Ld0m8DEZcIh0XiL41RJZLwnsrWxzXUnzRdDpSa0Xh6XOZoFNdYiu94BtJX5woeOKtX/O3M0QeqV0gI2PWPt+jv6Pdb58xNeNR2yqj8GZSxfakhMaAZjuEI2TCkvBYN+LbRCkBA6lwB7WYjsogblssf+F2rBU3c00r490ev5YRyefMd6RVvWpynaqiq8vXSjZgCs17IMV0bK6buOUZG6kyWifNXVb16+9gZ7vs67u6GDnFukt7e9c13C0xVgZ4xgb8CcHJ8aPlddgvK5z63rEucSJbVYBgiXhSgXmxE6sSwDl5QOyjVZQMyIzybx2i0z72OZu4bWfA6ynaxHIW13mtAPu1gaYUgsajSkbjZHRgrMhwacBUACeMlbL6uxEDAkbQuPg8yC3sHcMWvxYBUl/ASQK1F0CFbAMNcXZ3eQtpekKUUr0Q43UfUme6t+ox/j9jWLob4qZb8b5RgPfaOAbDXyFBtjgeSJCPNpijlesjK9NId4VQjwhxHlsbVbqomMJUnwS3in7bcprcx5RFR+jHzg0rZegYyfTVTCKhmh1r5wvVFod38zoteltFNZgbVYbgQIxAPDoxGM0N0AxPlY2+jGNNTBsKUmg4WX9mv7Lst0dQLrAuXp2WnfDM5C1r9HIcjq71JrXPIHAE/Pr1Lhej2NIVtrUxzIFnohvZbtsRPku5LSL0KZ9nb76Xpe62H+dhyXjjUK1auPAuXN8bOSyQZ0hHuxfj/fLb737gba39rhXZNwvcu7MrZazlVbLUi3zKKxgfVto5HyrYhCUDzr5rNZ4Ig1GDXe7Ex2efEoQ6C/1ycMf68mLj2X/445GXE7xPU01JnMX6Ynh1zoOjCj0GMEUHYXftJkAseLKCyoYGG/qkItbjOXXQFV86Bc8g2TYbBbTSJ9xekZeywJfBAWkc+5OBIDcDF/uSMcnH2k6/UxNfaQdLml7+6kGw0az+TO9OPqcQNdz7tROGfc7+6uVLJ8Q/Lmh8e4N5fkWmiokFeo6J/toPxjuarJ9oGK4R9uQulRV1aupe3X4jD21A2IBk8mAKV6p6ebUrNPF6kTPDx9ptZhRV0GXiUN2EwEJ5dKOtRqiH0MjcqylNPmcKmSnD3dqcfdW4D4fuPd3M7Rg8i7lPeBKus6pW8o5UoOUFBAQNMdnnqlupwTBpirrM8YsYaHhrt2Sb+kv0pRyADq51KOLobLBCJmcmqbH7wjIKyCQr0kb+vSMmwhi0ZeO+4hLxCOHxAhG/w7/z0ErAa1mWayY8YVWzZnmyyNNCQAdT5/rjHzJx+UaWVuV4JXwfK5lfcJH7zP4Wsm5RjUBrGU9w08/14oA0IIA0IpYR9U2jAUrIYE3gd9Hn1IwE2TlwLgAixKNUxPgMCADbVYCiRI88iaes6oWms5PaFk/LsUxELPWEtgJgYnBSbKuDrKOsmtLOQIQBr5dyRMQWtdV8rHN0koOZl25kggmCcMI56cysABRe/KCINCRatJ6Sn56rHZGu/0qEjSzBGUCzrVK0l4OkJc8zqzHKXEJdTAvHFwbe0z7LtHJMUGbdDlVSzQyLA4lHGKtCCxVx/L1qfIWCGcahPM1iJTFlWulCDh3OZPiMMbQLYW948xt643bt/UWwYcH99/Q/dv3dGvvuraLIX2cfOjZkKShz7Q92NJNFth1HL3r29d1/+CuHtx+oPcffFu/8/b39J0H39E7d9/VO9S9dest2t/Eeb6r/fF1TQgYDdwYekOpcQo1YGkgDWmcwCAxca3KaolTeqpzk89VUtLQXsvmKdjCY8pT5+QSL6eE6GUXgWr1faIA1Bh7TpDl+o3b2mHh5wQv6q6Bhj1eobNxLS85aK1zGM06A10Xc2DJpSllxb/J/ezTp3r25JnOzxcaDcbAhLZUMA5+Km9BBgdf0HSWyiklHRKFnRBQGxPgUe/kWZz7+/t6550H+uDb7+v9b31LBwfXWLDFmtZF/xp5DcRPYDld5TBA2/TRxjZePC12UzfoDHtusbWT6aHOzk9UsaENhokwXLXMf2q2Zivd+sQ/4zHtJyy6Th1jOm8y2LwkqtpOzmVyfqD5vGJznunoeKYEWXNsIiXI1cuhgoS6LKZd36vDYXbMj3dOLdHlQV7o1vXbUcbAuMb/ZkZSynSUGIvJkSxwgbyO+pp1Oa3O9NnRI/3o4U/1X376Iz1lvXWsicH2WNdu3NTd+2/pvbfe092DWxpgubngv8vUtoxCQDAn6DPC/swGczeMdugDKbhqvWT2WEqrs1qnh1M9/vS5Xjw61WrWaXe8rwd33tEHD77P15r3sOk7mvCVoYduuaqw1ZX64OXzMfM60fxcevp4qSePFjqbIUC2o9HWDYIj+5Iv2HFaAi0rNsYZeZD9Qmm+AhYECWZslofxt4CePf9Q89VUgbl0mROTAKAi9GIZh11ZnemyZRirE2gGIVTQr+m5kvPogKh9G+YEgWbAXGeLZ3r6/GN9+ujHjLmAN6i4FQfLVHMi9XMC5fG30/gK1YWEoOaWdndv6779+2F3PtCtg7e1v31Ho+JAPtvW9vCG7DenhqzzwHqu6yDPmvMFujXeIM+DLFZgeilgZjK4eMUGOAXHxapAY6BEgs3SBwz2fW3A7jCQAaOzFjkQbbStLNXesNABa+1gPNSNgnyW6QAd3jAgMHTLYJjp9nYR4ea4kME1+u3D8y54OxjlBF2PWFMFB1MGpHXF+dAq7YIyRs1ZQ7kTa1xKwTUuje8eXiwPCvzJtqYIVu55sQWAHa6AIp7NXQRwfvHTgbIBsl/3MaV9Ce5XNH1Jj5fVyUUWdUQRLL2o+nuXOKXo4OvCL1aPA+UVmtzk3QZeGQvEL3vi5NrL4AoSxN2XwBWsl1lwEc62np8Dq3+J+JudM3v9MviVOL/QT9TFF+V/JeKb9f5107/CYF/E85fVfSV57Oxqv6/E/aJGk/GL6n/L61ALh+6FEB37vp1y6/3fzoZ1Q0RaZzkl7AERpHV9gmo2qrUzLwfTY3BWl5IHkTdIdOKo4k5Hcd2VzPrhChzJrku86cjRrUugyh7j7ucA0gHCr9evx7VegDFzATY07MHNGsPKBmDFx45LK1tqGDEfWzYv7gRGYFO8SAN1uBAXJQS4yK3rTLcXFYy85nVN3eivW6hlUJ5454h1yBYVQ2r0Y93FK/YDmV6XFC1vtzKjHInQvr6k0IkOpV3HuYvu7XD/g99yhS/Dh85BVmhrvMVNNdWwGOjGwW29efcBPtlNlctaoUns9kxARKrKRqtVqZqP0IG7dBca7rYVd4paWd5pOO75yJxoZ88pzZYESh7rww//TD/9yZ/q08/+UqvFVIlvlQ2c2q7ibljCHAISFOLiRN6eFHqbCSMN1F3C1TKVPFFebpjhAi51EDVjfemDvEJCA2eTEo0rIBc3f+6bckvOEC7JbopbdKJHT/9cz49+qp1dp3v3dnXr9kSraqrHjz7SRx/9iI+rz+Gx0XhrKI+PkhjtPtfuzk3t79/TwPMBveUez708wIJdzBKXcz890NbghjK/RW2hjjt/26bquiROWYffMcgzdDjgLl+pa1f4MjW6bNHXgnGfci+fgruiPwNEA4kjIK1pAitg3m1NOAcKN3sHJHxElUq0sJQCcnZT0inlmVw6V5EuNfS1hnmpwhtYvtU4DxoT4NsCJoMWuUq5bC51M9XVVCVBqbo9h59adVhxP7ZZEDMBhDVIOX3G2McEhgbMuScIlICTwrMjANSyL5iFJ0p9Bk/U4y/RiOyJPPdomba7TvYB32w6dT19SjlsKc97KakJli2ZozOdEgSazl/gQ8xVEwSyj82BmIXxV7cLPiivoFYpuBZeluCtSCs1da2ae3WJbbdtjywJeCl8OnVclF2KHK6gLGONV0eKkHAcnCkbiClNtLRAYH006KWs5/isx9r8OG9RD5+o7EqVBIFaHCVWGu0sSiYqMPGiTTjJDhBEQsPkGVDv+xqTa4AOaGVlR5BIRLTCaqawOIvBHvuNn4CTGs7PqKN+eQbZmWTBJQzDs/DSVHKuk9Ig5yWfp/JZIluQdVOqIxCSIog5NNdHhfbwNEbw188OFU6fqj17pHD+SDp/Jr86VB7hSIMKaE4IAk0j5GFK8ArDa0/kGgwPUE0K3wV8XN/d0p0b13Xv5i0djLe1zcaUs0SdhU4xYI/HNXCptgaFdiZjXQPn7t4NffD2+/rgwXt668Y9WdDoYEDfdKBtAi97fqSxhvxXYIYZTpMkAg3BftPHVN0wWW2qgBON9MicMW2gMN4K3pbllMjgGfWVdVToSdGVwwATeENx1Cdizalp2ggeQ0m4DAfWp9Edj/Z0+/Y9dIrx45DWdRsDRaENjAsEeMCIdPFDER7gxjnlmYd2hzFaWXI4hCUBvI9++jM9e/os9t/a2tZgOFrj2WGIfJFUcBA2oHSRR4WyzaFnbAuMtMZz1erenTsEf97VrVu3lBMcMN7zwVCOzQ0O4/iMjm3YIkBfbDwtQlswy9LNAjDeW+OeYT28hrSR/fbP85OHqmy+KSfoT+jPecmzBhLTIyxeOhLMcepcXPxUQy2R6dk5r44gQIV8djCVpE3naMeAk0yOORc4Sii7xLqyifYsYsUURGVppgK7KvKRvMvRmbQy+wKbYdlEglInFUWqLEvlHA0XS362ONeHDz/Un//0L/Tk+FAHb9xSsTVQ58Efj3QLHT5484Fyj47kNMqGvJ0875EfagDk8OeYC4eiPC2esmcQw/HYTHm+0osnhzo9IlqMfd45uKsH9x7o3o27UuNUTRuWeKtrkxt65/57+t63f0c3Dw40ImCQpokswFVXnToOo8SNJCz/7LzV4eGcYNBM8wUDq1BBwCwncOjzgo2wV8PjAceFAAAQAElEQVQeUxEB79hn5GplHObOd6isYlOca7k41ZJ9pbb9xYwDyoLfgA202NK6KqXWoa3AYdACbKzsa61W0Fmxz51jR3PlHCrz1ZEePvmJTs6eqdFC2aDXkoDP+fJUHX16CHYchiW3lt70N5jozo37unsLG735QKNin7kZ0TK+APIdoMG63g2V+TEwlM9y6jJ4E3zEJGbCRXaTWNnAykyJJV8LrA+75wVuBz+Sp2TAPUdDJ40haLBFfnQB9ls+Btu07W4gc9rGAC3wY8H23dxrzwNZpl2DItOOzzTxTkY7Q9sJ+lLLvgQ4gkOOObGxM3hIo8SBFRYiX1TFp3cxoTWs1wfFHgjApo1sfAz1KsTKv66XDfglgBhxfV5NYRhZ9JUgfoxfksvHyn8f4VIBXyuTvmIjjj6vg1jzVF8+m/bListMGmk5ygYk68fm2iZxXXrl/QpebEl5G5B8yfPzfb4E8ddVHeXRK7IaT1chivs18K722eR/VbY3dF5Pf56u7WBfH0ycnwOr+HnCv0KNEfxl4KuG2tB5HefL6l/H2+jm9frfjvJGyk1qBsuRszbcKEJKlQPWVUmsE+cmdSDyJp9S26nHEXPkIlCVcBfk2Ir3qkGec96uTx3TWOCuo7hnRGx66XI5XO7r1AZG3kB7Jb+pW6dX+nYS14MLWo50DWK8NS7jXeatH2XoCrB2SxmWBwGMP5pjvcl6AXKehwYHWD8S0x+dGM9oruGSFo08seg4nw2v5TyuuWO3XUsfWo1WpBPUcsd5CbSBwTDWDTB51vQjX8YjjaazmsDL+s5NO35ZCwT6Bm5Slq+5B7TcC0CHF5uLLjq5Lc5t9DPBgwXGuPqEeNZmvtDuZFf2T0C8/eY73FnHjMw9Gf+oqXoCQJ1q7peBgEWCLKlz3K27eGcL3B29r1UMW41GwCQoK7j91S/0+OnP9BMLAn3+lzrBZxR3Qpe1kieAhK8V4Mm4gRw8k+My3pP0gr4yclfB6oTVwbPJGSGAiVEYHfShCJDCBugs88MogeMoOmTt4LvFplvu+1y03Yz76TMtVp/xwf9jtHmobLDQ9k5AHngkkHB89EQnJ8+1wofuGYdrGn09dJxa9NOHgbYmd7S3c4eJGaptUjH1jPfy8fgGAz7a7m7fUJ5t0YBu8WHaNuGejW7rhrF7FQSBhgMPf9Rx53aO+lDKfsNlOT9VTRzAZcjsWmjQ1uHI0tMhXqDGNBMwFiSFF3C4I4ZqzjVxit+zlEsXYOGLhynze4Zezi9gQQq4c3lwDM9Sn65Y34BfybsVfc+hO0PGGbzMVRNYsTFbZgV3ANvu4EZqoR64DXs/0mC0K0fahQxf0KEz8+dSdMTs1x19TJ5MiWNN4ucZAcdNz7OWTJYWv7nGhrs4ty1zWIPLCPgTjkBQcJUqAi0LfJWz2Sl+55Q5hTfiJa1K6K/wc5aQbeCrhueSdbFURSykqkutgAr9N10AL4CPiPDeMj9NkDz+cIq/ZHZEETq0k1mbGDxjED2aMTBd9PDZMVJDDKUsZ1oup7SuH9cNUlVp0LxeaQkDy7ZUKZgiwNCStpQCIPJyHcI2KAxHCiMIccG0MFDDSwsw+UmQM8CzRLXyGIzHSD1MeAJMnj6evoKZpKmUNDVT08nDt0vEAu5km1TZwYNNIm5BgHkxSgrOBMdjfzLQre2hbk2GujHyuobi8+WRNP1cOv1c7vRhBJ2RAqIcTj9TOPnkElry9clnqmmvzz7T/OhjlacEj8ojTfJWe9Ddx/BHZtzRaJcs3pXa1Vzzs2Mt5ydazc9Uzs60ODvR4vRI5XSqk8eP9fDHP9KH//lP9fFf/LkOP/1U00ePdHb4TOX5oaoFDjUOrGfTzZ004MTKEZ4se0VlCogzw3ySNtE47P/+dT5jvHKKNtA1cxFMh+jH0dGlqVLv4yYgDLVte3TYy7mMTSFRjVEnGNDWFhHkW29oZ7yrQT4EcnmfgecBdwGpJIe20TgLNxo8vNqcGK5nHKpZcAG6QfP5OdHhgDNdKGNTyVNP70yZy5RD2yuHLjQDZDFgWObgtjz0G8TtBMdONcGPk+N1ZHKAcXuczJaBSg4R8dPCQ8miMzIUI38QhtVU7HlxkWCBlHPaMuxUOP4MgB0S7VPZLXSyeKbHzz5loc3QVwcEOS/05gAycMKQkHfkXEydS5HHQa+nbE8q62SbS8lXiPN5qeWqw24d9ZkcQZ00zdkQPMjJBZDYA/HQdcjfa+AHsj97sy8dPs1oRQe0k+FhPN5iKAaXrTtLHUPMq5keHT7Un334Iz0+eaIFm0o+LiSCRGnmdY3A5Y3rt3Vt+0Ae4Rw6z20O0LOpIoeIB4x8QKeOjBXZ24SQai36XK00X8yJ8k/VsdkNCFLd3L+uW9du6cbeDY2yiVI2T89XgyHBpGuTa7pzcEe3btzQwf6+dre3GDuFVsdB3WIfqUJfyP6HfsenFUGghc5mLfOQKiU4mhEAygYDOeylZfZq9oiGNYd1UCfmxnTfqmFjtEDonDVUEhRtOegDe4vpx2zFLjimwmDKQq5L22XvadFT4EuPBZWCltjGXGU7k/1N+OHJ5zpn/+jCkvE6NuCZFssZB0KpEDrWkBFLsecxAd/run39vm7fuK+D3TvK3ZZcGMJqfgFD+gwUuoGkHN4nKvKxhhboYs6dc7TTxLOxZRSP1PamMuYsfQl00drWrc7ZK0L4AlxbX7GRl6OQbYDBCuoM4BTOREjuVRjTvgVMLmCboQwsKLTPety3vZeL9Y1Bruuk14a5dotCExgs4MWzn9sk99hPwo0jZTJYicqgk0Iz4UAzG7R8Sl0CUE3PwL5muY0O9LJsOABDrBGuvKm+Uvom+3dNAza/Bl9HLkyNdcUmx3plIdKFPLa/zlO8eIyewUXxCxOWCjZ5tWlD62rdb1geoXi+kqm4hn4R0ldS+C1q3Ezi6+lvjAjG2G8MM38rjHxdU0zssIBDwzcbdrIcFRerNCFrYEWnlLuH41xOwXK0vHzi1nBR3Gjf0pfA2ZxK8ZcywDP8l23UW90G2BK+rN342PS7mrc6ultVhKv5y7ZNhsZ4j1kLTGktizXHvQ4Kdr8hsUcBvMBdFUTyF7waMq0h7oNWFyhtUvIQ4m1dAMvFDhGHCqHAmAeNvZV+62aa0nU9uciDpdQE7pOy+5jl8dla7nGBuxc9ZazZCC33/DZU0GsjOC4EHt4Nh0s0PhCDoFjzI7b5sP7Om9/SOw++pWu7N5SlI1l8oa17NWVPEKHnbpYwupPjrkuGcqcWHzbBCc99pTyvNJmIAIqTz2pNzx7r409/qJ8RBHr29CPuemf0bWmzkwK+4FtppwSbS7TWuSk04F0b9PLSBfS0B2RtUVAAjILD33XQMBApQiJaoA8PNDo8eIeBpUqpV/x3Zexear8A4bMSpKks+HMy+4leTP9SO7uN7t4baLzVcLV6oeeHn+nxw4+1Wp5rNMo1HhXImCF3T9ChIyjm1DRDZL6tydYt/EeHWh3+DKSZmwBPHTyX8Ou5e9+48aYm432lMSDi6StodFosKu7utXXS/v6eBkOvBT5vYO46fM/5/Jg7/KGWiyl33E4WBOqh27Qtb6ko7JYp5qJRU+HXYhspYzuV0D0BXkCzVu5XUpgqtMfgHTGnL1TXQPlC1eoFPsQx/JCvnqtqDF6g0lO59FyFXyhPV/LQyIuaIMqJlvhH3sO2gywyEveMvqHNXQ1nJvP+/m1lxQ6lgVaovGqEnpKop6ruVJZg4kPbvDuXKsWvTZNUPXU9d9iua9UhZ4Ov1GBr5n906KUhfiLmn6CGelczbqUlAZfDF09U218vEUuASy0JmlX4sg4+q3alk+mR5uW5FszpqQWM5nNV+F1ZlqtqOi2XDffhHBq9ymWrLfytyWQvCmm21yBnhzQtPLWstxYeA2WqZfxipkpYZxZHsL9mkK/pu35c6yQzhrN6qaUFXZiouq9hHiANfYMeWskifBtgIsMFtGi4BafFuQoMHlRJ9HNq2YgD0Ctn8DV0GiCKhzMPriMg5FCmpy6BD+cShR7KfQ/7Uht61X0XU1HjElt+Qa4qFRbnCihL86k8kVC3PJHDKP3skPQCyGv2TGt4Ik0fKQDt9KHa2UOF+efAY7Xzp6rmT9RidL6da+KDdotEkyKV/TsXKTw6gi45fDr4XjJeh76EQxqhqoT1KmkqgkCnmj5+qqPPP9eLh58RAPpEh6RHTz7T8bOHBJqeEQjC4ImmeqPJWINM6CkIiYHN0yFxYNKXLLQXmi+PMYZzKanhopItxJ65ShIpdSmbYyZ3Yfmojw1BSpNUxBvUxD//GrIJXtMBxm8OvbdATZrKOaef/0ljFdPEOEFxjplnlzp5ILALt22num6AVgkkMhvbOvSSbeg+zVncQ6DA/rwcm18gagLLEptgAHozVJh1LoFOo7PTqZblMo7HGaDWDgscSTPmFto1edmPU+QLkrJ/CFmwC2nshAaXoTenGnVaH+vL4Fq2Mx1hC08PP6VtKV/0StB96iVH9MN5iMBpiBHfRBg9kCAb9Q66aD3YNkreMYaxsigbnc8rNpE2bh4uLeR9oTQv5BIIG2OiLzQTAMbiguyxa/t118loEgNBTl4mbwhBV386CoGGBqX5THKZ09HiSD958lP9lx/9qc4IJKqQatexGntlo4HefPMtxSCNxixZj+ipPEEglIM8DSOJupZ8iw7Z+WDKOGUo9N6yoS80OzvTYjZjs5lrnA+wmV1dv3agg51d7W/vQv9Ae+NdFa6wwaPZDgl83b1xUw/euqv7b9ziUBkhU4d+lipXtTq+LDR8iVguep1MKx2flDpfdoyeyxdjZcWW8sFEDpoBXXVstsZTaraNbaXOUezYJM9kf1c7IwhU24aL5DRAp0PEoNZsyirAb7HToEaOeQ7sS21akm8ZD7ww18NnP9PhyUMt6ymHxznpuar420cN89lwSNVquGykKHlrtK/93dvo4Z52x3c0SvfR5VDeDeRoD22BPgt0kQND9EsaBux9Ew3zXY0G28qzAbhe9hPsBdeWriHEUgBDFxDzzuQ2sA6WOgWrsyxVsVfgDcAANKh87aEHFDt46pj7Rhm4tkrgVjm4gytg5SHlDYzJjwDuUDHQs5um2k0zWUDoIMu0x9zYvym0jW2OmCvCX8qNPvuFZ5GkrPOUNGNeMuikcOgEL+SNL5iCNynR+udCLNYdWtkU1k28f66Cus2zprkpfXkKXXiwcV+FL+/xTcvfhgbYd79y2Nfn+/XyV3ZWNLpXUMwuLirIOuCi9JWJWaTBlyF9XTqb/r8svvWz8Q0s/4vA8Ax+Ed7r7X+VPhsaX9X3Ut6vqe8Nzb8TqSnG4BVhfnsVkSBHwhlwFah65TFxNxAbEJcnZmUN69xXvpOLrcHGs6x128C6Lp6cnM9ak2SAjj2/49zhGCL3cuffDBTvkrSAynvdHtusQ8ys6zhp1yUbmNwr+BeFiyR2iHljDlx7rGyp4V2MQwAAEABJREFUgd33XgIcctezdhvjEjhLeSJPdp81iGUQeai3t1FbMxTQv+K9U9xzG81x5A3fc4EcFEN5zumATCUfaWrz2aDguJL43HP/4vSPvBovgesEtMElRz6KA/Y69VmmQUEfQNyxYm1czPRJ0T90XMRuuaG15BrmInD3knyeyXsnWJKx6wwf9jepp9JzrzB+h8Oxrh/c0ne//f14h8JvVpoMuC9k3PVSrfj4ulq0OO2tPHfvDEicw//hzskHwt5x1/e1RsOgg2tD7e3lyopGzw4/1s9+9mfx/xK2WJ3SN6goXOSzbWpxUYo3/hY/p8SxNh2mRlueu6zjnohcVPJo/dOhgkA2cHeRUufEI+e1Tp24K6Ya8hGNi7Eaog42DtdmjYeOfkstFk90fPwxtJ9rPKr11htbGm/jYzVHOjr6TEcnjzWfn2lA4CdDf8Zb6r0yP2CMQmfTleoq0d3b72k82Jfjdufg18GER9keHyelX8pFDO6U02883JHdTTM/VmhTiQ+7Uka+xydrAfMRJM+9z2fc3LqV2nahNG252x/pdPqUD6X4pQQ+Uu7ZpjeIKIQAT142Jza2aVYESURQUPjY4v7ttZATfXUmWRrOsTPKpOrWaUfeIIQZPAHhlDky/Bl95oyxkM8qed8odEsCOXPsrcIXaIEOXKnF/2nBtjS4XGm2gw6vKct3mOOBKnS2WHRaVsiLI9kFR32KXH0MvjR1Q+9Eg2GhJEmwrcBYLXbQ4CdAmXXbExcIyBfw6V9CqQpZZ8QmSvyKFtkN6rbSCqi5I1sgaFEu8CFXWpZlhAabY9khi+Ctp63DJnrGzeB9rPFkV8VgKGJVyOfgLWqc3U3wE6gDgtU15LFL3j1jr+o5Mi2UMFexEy/XhB4mG82WJV/EazaNVsZYjUCWhri4EdL3oK+JyfKuh2yHkmu1CNMSCbM/02oJIgX6BuvnWiaoU45dDTCeAcaXw28OJQsCWfDHwBME8JiCcykGICYQhNTHtIW/mqBQoMqmxRbN2fRYh48+0bNPf6aTzz9RefRMbnainMBMXk5JT+TnR/KzI+qPpBgIeq4wM3iK/a0hLJ9L9QsGBKcEt6WvW2iS9xog4wCVOmRxTHDG+GMMIEeGUK+U0lb4RAPksd9K2soLDcHxTGqolnJssNUpfMLfs88+0uOPf6ZPP/yxnj36WFOLCC4wYKKCHjo5CmFPRAOdxGYIGXRrErdM2BKH+YWWqzOMbqW+r2hrFPqWtFUCcpbnyvxA3kEI5xkPkVo47J0aHLDQ9UQNd7WzjSM6nCikkm3+ZVXh+K5UtwYt8whNZA3wBAExeRGMk9o2QdijgjkP4AYFdr9iMFCaMA7R0OVyjrNfCsaU+wzI0WMhj2RMo3p4aRsbJ7B41v1ZaXIuByNRyab4/MlUz56dxo3HF4Xy4RB+HSQZPHXKc6g5h23QPzLJi3Iw21FGwcMfUwrTAaqsZfo2mi2OdDJ7qqnZgq9V2KbLHAs7Tlyi1HmwnVAri0jw1ysQhMD0ZD8ma8yj3wSJGtqW81qz+YrF2YKSyWfogh3dOY9YiUzmqAxKIIj45Zom8zEcjDQiuJKnhRz8uzSV9x5e1z1c6lQTUJwRKKxVsa006Gelv/zkx/oY26/6lca7WxptDbVYnSsbeNlv/RwUN9j2c5X0zQmm+ADNdTRMkTgvkyVg12L+5ODMBXRWY2Pnmp4f63Q+xQJa7d040AGwv3egwXBgiFLnNHIT7Y73tbd1Q4UbEjgNWp6uVKSZ9nf2dffWHd26eVO72zv0Ebw0WjG3SjxPxtxJZ+dLvTiZ6ej0XPNFQ12qvBipGIyV5UMJHXeotWOXszlxMJpxgDUcPsvlsc4Xz7WsTrDdpYh0gc+EX77J8FhNYCcNBNCUtvIOYH2V1VTH50/05PATgj4zdOcYv2YebRNeyubZcRD2rYOLgYaDPR3s3tPBzj1tD2/ByUh2mNSV0GkGeMABpMpoz5nngnIun400yLdlh6z31ClF7cE6yt5kKIO6KVB7mbVGA0hjJNAlw2NVl3AFeZPtWCrr9hCpRR2gh7VhgwWC7WmO+c8MQEYKOBcQACG3sKM12GwYjMEbY6sjwH7rx2A3S7XvM1kgaD/z2uWCs+WchthUho2lgAeQOtJNoZEwpo0v9poEdjAqZOs4mHQJuvjpL1KTBC1dlDrSDtnWqfWn4mVzLPyyr8jIL9vpG/xfqwbMWq7C64O9Ov+Y1eVaej3/ek8XK9bvmI2vgB2yncQ8LzOJ18B6XAWw1nb3Gh7Gua4H4Sr+L8qDvu73ZfRer48dvuj1VXr7IvxfUMe4v4j3L2uPuvgi8tC06k0/y//9AlMAwF75qtzURaVdTV/F+G0pJdzL9EXwVxHADOWiX0K6KW7yZvGeei8Xzy+OIdmPnR0cNeu9Ab1aeV1/dak5hXRNca11O7GsnXqQ13VWfhVoWj8g8ED91Xars8pX9iN6tFS0NPJw9xD3rxBhfTeDBg2gWNc1UKbbzz8mpMFrLdb3lSpEMzSH/+IKJ8e5be0tH8nMITUo8WsCirKhroLQpz3GiNFdt7H3OohSafo0gGut/ZcgIVXgwyRSofcGrFbCzj13OOtmJhFpGglaZf4it85YhDHHPcmB6PENdrb29fbb7+vGwV2Nsl11NVihgFyhehVwkhm9SRgnlXOZMu4j5vD2we6krYqsVZ51GhIEmmwnGo167tInev7iU336yZ/r2fOPuUMfK82DHPdE+y2OHn4C/ESZ4EeOF4L35jzFAhXmXFBt7Md5s4yVU0QFUufEE8HoJNBLrBt3sYBD7nHE7U4qLVWVhwSzDpHhhPtiqe2tTtu7puNz7sfPuSt/rnP82RZfbTDIlaLHLjoYGSNmarmrrhYBzia6c/tdjQjsiDts4NaVUJtmXhteYIEax314oGG+jT52NcgmartUivgeW2RGuHtXdUMdtblXwd2uwc9vCLRkRaf5+ZGOTh5pZR+i8VB8FvCjUBJ66EIrl6byqVfG2JEIOOpKWrmzB4O5FM4l6EnktaC8ogwwdxKptQWrX6AbCwCdq2umXB1nXGdnkF3IuVI+a8ivkGGpkg/DrcUk0PNmjQUkboOt6VzOjzUY7akY7sHLEN8kRceBj9+NqqZnHIffnahG/iUfr0t8W4hjPyPkS9XjIAQL0uATd0DPmumRN3DPNbtBc6BXeH2NGgJmc+IS9ls/NT5Z3TAGfaq6xfdotEK/lUFZqWKchrbOJWYp8NWq5AN0jW0vsXO5QhPWwnh7Xy4bIWfLGAzlHHKQ8jbtd/ATov1Swt9pVRPXKdWglwa9Jt50ZfiS69JEDQItq1I1jildmPxOLYwEghkxhbAYqoUoPeQIfKBPansgQLxRDW5N5NSCCks8I/tHkkxxERDcIs7lakmEcqmWsVqCDy1Ct+YYEhjwONapMFIIe1K5DNqp2j7RZhLbXrIA0PL8TCdHh3rx+JFOnz7S/PlTlfYPTBscv1D5wuBY5fGx6gtoCca0BI7q2Qu1BvNnqudPFeoXbCRnKvISh7zRaNBrhLeTp53EpKII+SB5l6oisDNn7LPZmRrjnYid/aZEj3wZ+vEoPus7FeQzNsCCaRygM2+RdhbJ4uSZzl480snh5/D/UNPTZ1qev1Bbz5iNFSIHjFnIzYbJ2DWbxKpa4CwfEaRbKMlahaSWbVBKgvoQ6AdvLLIUSNBdhy5BgIhD120MZOT5QLdv38WJPVDucrTrFH8uEqMSoBXEf6SyNCJYC9SQ3XnPwghqu5ZRnJyXcoJeY5TVg7s8X7AhzLSYz9kQFoyNDAQeWhZRW9Jv1aouW/XUoSKhqgjqEtvqxShqmejT6ZSoMpsCNZ4xc8+4Hf0p235rh3RLvmSx1YAdYMZlcE4Gxt0GBN8QZyZqnaLns/kLVd1MKXr0MZ7RMWyPPAmQSiAHQmqoHlmFfk0ygI2WJUJ7j2YS6hM2h1aLVaX5ssL26elzpWmhNMmZ/VQBu6UnuNARfeidMEqPLOxcGhdsvoOhcvi2aTDwzngQYwRhlFgOOjMbQIKz6lzPzg/10eMPdYT9DrcGyoZeKRHVnhF3trd1ff8AGx7RFV1AwiuX5z/UJAjGh2roIzc1sMM7UA7IsNKcMc5L5q9eKsm9rl3f1/b+rkbbY/msAHdN10FzUIy0Pd7V1nAfex/LdCY2qgGb1N7Onm4eXNfB9QON+YKTIKP9G00dfJpObPTzxVInp2c6PJpqOl9yIMOZL5SxsRX5WKnLUUSiBvsJ2IXpJ2PfCQTDVvUpeicAtDpR3cwl9MMQcvbSmkeoUR+ibC19HMGf9W8ClbI/+3p+/LmmBAM72opBCmetajbgijUdOEwTdJdqqOFgXzujmzrYv6/4mz/ZPnzlrFmB30a5HYbpGDemBNwUMnC81BXMLwGgYqIRgVePbmwSWnXwBXs8az7J8NjSM6DzZTvV8XH2ji/LXACdeX4O96JVtsY67C2AEZigNdCDvNgnHJc/13XYS4B76sFzJI40A1IIIYkMPHlmRLZshuQNxqTb6Hw3c7J/WPrGeKjrBPD2CZRboKhAGN/WSjhLPAem0TG6jrET5lS0C+NMoJMohQe98mN7kuGsU9OKwVp3sPkKLuzq5wi8ivFN6e+gBswOItgrGoFlNvDVAjuaHUZzFaj61R6IsiTYi9IIvxqxX6Z3CvJVsF12A1frLQ/q3/SzmZKr6d80D7/V45nifnsEuMppQuF10MVdh6aXz1URnVXby8DyazA6VmPwRXk7p+weYOQNJ/ZiGQQOw3gOUmHDvJK3BUu9PYFzSMAax86bl7Buf7W8KV3FNzwDq9uklr8EMjwcbUEtZ6Cdb2t+Nu811U3fdUoPE+gV2BQM46IPaJCENmXyiMLtiHHwz1rOWmpl+vEWCOJAthHXftuCO1jJDtpGYsHuKKY3K9kw7JNcc6DL+QudljM8MJANYTTMJ3EENCyVGugA3F3bmK9j2Xjx6NpRCtTLAFrrsTaUGNTGNFhXaTze0Rv339Eb996R/fkO39a5W+X4ZDjBy17NKuGenXEnSxDPyfySgLwKlYajhHIn7xsl+E5cTbS17blnNlouX+jRk4/0yad/SRDoUyldyedBLguqmxVctnLoaTAo0FmGAw15eHIYV8FHSueccQlQyXvzWK01gaYEKkKX4s7Vo4+OwITEOOiKb9sQPNfi/JmOX3ykrj7R3k6q+7cm2t8R/uahzs+f4g89wV98qqpc8IEsUZ4PSDN8O8eQOfXSbFYp9IW2tg50987bKvIt2iHfgMLjjA/WgJgz60VCo1fB3XRrck3D4a7aNkGPnrtwrrZLsYdOZVnTO0FfHpxMDQGclqBMilN8vjzSyfFjgieH2PECX6STy0T/hv4NOnPc4zNSQPzEQWspYGcEgIJKKg0I9FC2eqSmrrqAGpNpAMqMGQNF4RwR5mraM1QKaA7uijGgiV7b9lx1NVMNn8FkpjVguG3j4NG0MJDz26LNWlsAABAASURBVBpNbiovrhFg8cx1Cr+eK7FH3p6PyzX+RU0eCsQlcCwjpT706Ceg104tgRyLjbTca+M6QLYO6A3A7i346Wq1BMzm+FQVaY0NBCyihWbTSk0dgB5Z+hjMqYwW/HYEOpoONcG38ENCn2u1pKcbaWv7hibMV+pH4mrPSA6gUwA/JsazZPd+44dli9ytSmIXq3ZGfi6XN2CuH5djyIlDeCJSAQHtT7CQQTHFU29ZSKGFWyDAYBuFYBCMOjDVBsaBpWsI9O3U9q1CtzaE9QZTakkAyP4vQXVTosAag2/UXwSAEgT2CJyGFEkSJEigY8Il0FIE40mMKYIQHUGkishaTUCmOZ+qOZuqJjBTT8+0hlPVJ8D0Ak5P1c5P1C5IF8cqF0daEQRq6xN0dK48rzUadBoNe+VFwKB6NISibNGQc5hhyZjz5UKrcsXENkxeo/PZTC2BANf3SuDLo8MBPOboLk+ChqlUoCvHwu8IAq3OjnV++lSn9g95HT2WBYFqDDawWTkXGJeZRKGtKtUYzao80/n5CfJj5JkpCZ6glwB9H9gInDKfsdBSRhU8dRipyCeqTLcY3HAw0c1bd7W7dyAhrXNOPk0ZS5K3GsCR52H2GJ3MxRMsBT8vMg6SBp7aiOwZczTKtb+3x/iplvZvIy0W8DrT+WyuxdmC4NZC5Tnzvlih74qNusXfgyKWa4EQVISNMADBEvVOPTpczFfot5Qjwu3TTA5YH5KCL6eaviU2WONYRiAf2yGD9ghGpmqxI8tDhFqpZMM5Jfhztnihzi3l8wD0tJku4QcdSSllAPvrWKBMpeI6YD4D2gyMbg8qt0RV2WixKOG1UQcJT4AkKwol6MXKBtZf6JvuMnA2DsNaoGA0IDDA2nO0O0Y28Km9pabriNl2atlMW4/tYxfPsNc/f/5jPTx6pJbN5e5bd+kFHoHI7a2x7t66pVtAyxcM2GHbKJS7IdQLCX1sxjExWe5yHGwG9pWmxPZmq4UWBH6YYfmB13h7ot1re8JQ1JowDgpZhuxOc4IkNarLsy3dunZHt6/f1/7khmoO48XZSpxz2pns6PaNW3rjzl1tT7ZkAcuyWWjFF4yaPcWCdzP2g2cvjvm6MdUZ817VkuC5KLZU5JPIe2gd+0Sv0JpU2L+rsPw5PLyIsGT9Bg4Sk8lnTiYfVHgCtkNi66hZytoN72j2SJ8//VD2v7Hc3h8rJ/hTGU8Ef6KYrNa2TuTCEJnu6ub+A9289kCT/BZLZVvqBvA1JF8oh6iLk8xYEvW8eBw5p4x3Ie+GGvih8myoSwwTxUDwS+3rT2y6rEzJpejdUrIXj41oeAZMMO3rBitjwrHc0qWlmruaXbXQG+xTjjiWWoZU2JvY55wBWBuuLDXw4GRXAItCS1JO3RiYAGhGu5J2U2nfe+2xHnbzQtvoyIJBhjtAVxl241izjgVmusO00bXQRMfUbcDKBsw3PPV2SbyEwLpcQxTSZDAwRvVlP4awgS/D+ab+t1IDv2hazS4Mfp3CQd9tII7DIojp39Trlx3vl8X/peX42+/AfLCp2Cby8/BLc/dVxL6o7asG+CJ8q/uqPn+1NqPq2FU38Fej8uvplUA2MQ9ZxiWF+JC39bzJx3T9osVuT5fYLk3FpTfef0WttTtkTcjbeWUQ66AXONM4MS6Oi3WO6ovy+vSMZZzeVuK+Y3Xdy/b1McQRCRZ5yMkgUqKKY41eZHjbYzmDq/mIS8U65Q0CD2cZY5ExGhEMh0wwsPwrECWixsGbAX3Jgcqdl/si/pndrey3v0v7GL9a4ZwvNMUnOjw50jM+mh+eHmmGz1Tjj9ieNRkXmowHGgwL+cLoQ5OzOXAZCvHWYDcNJ8dcOfTL4Bc8t+ipBiqqWtEcIeAl1Ny3SvtzE9IOH2ZDB8oKKbJD1+6ULRcTK0FANpdi7oyDwJnfRlkCzjwY3As9t4237r+rb73zHW2N9rlO5viQSbxfOT6sddwT66pX21pdFkkm6CZzPVx33DEq9d1KPu00GaW6fn2iCYGgLsz0+PFP9dHHf6qPP/mR6tWZMh/oX9O7Amola3LouJHpLOHFY+yCxwPTjgonMgDsw1vgWhXU2+Rw3xEyi7uotJDPaqXFAj0ea7V6okX5BCJn8NVpfyfToGjxL6Z68eyhjo6f6Nz+sWX0mHinlLtVG+/CmfKcIABOwvy80elxSfDolm7ffqDd3QPo5Tj9Ad8EWeDB7KmFj2DMBadgl0M+VDoNuKsfaGubuz6Bhp4PmH3n1eN44L6j/05dK6bHq8C/SdFn4ILfhRWBk7mW1alOZ89UNTPZb0853zF2QFdriCXGhAuhGmRGJ+giEAATqfB0XFrTdgHYj7PFhcOUon0X81AxnNTmo4L2EpgDC+gtGa+M/YNKeq9Ut9be0hagkEZABPAddR4+JxqODlSMrjHKmBGGtGVqsJ1V1eHX1VquWpGlPaU9UddLHXJ0OIAdCrGPxS0xk465oAo82DBfEV13PWPDScedtcb3LPGNq7pijAAvAlLsIhUuB7wmBJ4SVXWP7QbGSFSyLli+EMyZ76GUDFQ3Tj4da2vrmgaDbWxogCxOsESaQtPobiBcjGVSB3VdrVU9Y4wZsqyUeHSt9Y+bjCc4J4XaLkCIaeJhjlkwILAIA8KGBoFaoGkUCE2Z4NEIbXTQZMbvUGzi5BNLUylJtP4JOOU1QpUYJJNDZLUlMBGg2VatYp5UVS/XObneI5RD4B5+EJDlS0AMgXoxB8pzr9Go0M7WSDvFQEWayhyKsCrVzRdqCTgEwNL6fCmDdk66mKucn6tezlSzyKvFiRbzIwIm9ts3JXQ74Y+zCUoOB1uoKtiEwlOwBUO+xNm2DdazCA1gUPPzc1UVmyD6YfZkAaAsQANduaaC+wCPgO+V4e04MwwCYAuCOqcnz3UEzBcz9F8zrujYATYXrRbUn82nWlXnNNTKUilNerm0V8IkJeQ9m4InSCIlauvAJDfQCkx6j2ytfFZod39fBwfXNWSuW0wF6rwZh7cM4EtXfzDiNc7VSkcBBni3Jiv6mWyP9e3vfqC33npTOzs7bBZVPFxOTk50+PxQz5690IsXRzo9OtPsbK7VYqmGeRf6pLs6Fk9LJKGtOzUsJjsQLHpfDHJhUqq7ig0GmyFg0MKTbWAzouBLghVmr3WosK0WPGQOwkbQLjYLWfIwmjqV0JivpgQYTlS1C2UDKcmQ3bVMV8tC7NFAwlQmqAIZjbe4bhJ4QF7mvYcmSDzgwofxWhEAWhL4q9klnPPKiyFzk0vMAyjQFfaaUHLrPHRkP/BptePhUKM8l+M/CMtMztiyvMm6wEZAFTuAllrpo+ef6D//6L9o1ZcabBfKRx4Za2i3mgwG2iu2tJON5BGNFUhwIhf7vcSG7rOhIATpFICq2YsZk0tVM5dz9Dljk6rp4OBpvLur0e5EnITgOwJogfUbsCsHnQyANodHy6YkDTUa7ura3j1tDfaVikNplXBAZxoNJrp+cKBr13Y03mLDUs26XjIPS1sF8N9pxRqZEfw5m610dl7JzMM51jUBoBzI/AAZ4BulBg4e51hrbgHeqVblkRarKTIs4bMV02DaJA+v4FvBERTysBwYe7Y60cOnH+mUdW8HkP0tdQfNc4K4DXoQs5W4XJ5I+zDf1972GzrYelP743saZfuQG6FTiHE4OnnKmeKPjcWoMEqdAPTEvuHIeVdAzyC7QEX/MffFr02rpRvYYG7KllpdgL6lXwQdlYbXgtM6h77XYH066miOT4i8k+2Ay2eNgRQR01JP2+tQUDcExhGCxujAAkHb7Mm77JG7hdcOl4YJEzCGCDOpDJyUcyNl3JQzJ6XsDGAWlIvxOuyow4YgTJs9PfgRrOoqbDpdrXslD+FXyt8Ufv0a+E0YwQxjzcfL3Lq8fqe2UNfZX/G9pg89rFYRXhJk6b0s/I3kOkbpbMlcguywpfbl82q7rZBfBC/7/rpzv4iTr9HuvgbOpXZ+HbhfpaOr423wrG6T/9VThw0avG6LvzrlXxMFxO+/kLTTF68fOoC/XncCJ8RzI8HOudJQpo72zcPRcTHb4SLVqynkeKhjXXQAdF72uaSyyazTDQK9jNq6v9H/AgCXhzsmbSBaftNnTezl29pAiVQNx1qsbCkEqOduY28QeaiiTKbl0ltzeYrAXcYCPEu+qJ3zUXaxPNdyOdd0NiWgcKQnLx7r+dFTTc9PteQ+3XIHgjOGa6DcApS4CwajC1CiDg5sMkzBZO2hiYRWHF07w3HE4KfEB5kT2JiRLrkz1uC0a4hOv+mXIp1NLq4CF7SpswkFLusbWKIQOqhzL79+7ZbeuP+O7tx+E19oqGrZyacDbm25miYB2Olw4s2/8FwGPfwmDOCAhBuQ55JtwZ3BINHWJNVwJCV+xb3zmR49/pAg0J/p9OwZd+qFvDlx3BmDGsoVPDbRrhIuQZDFdzC5AdkPTCvF6IxPeIBnrjbcFWlHTtE7gVbiVtBYKPXmz021qp6prG28Y41HnbaGQQPf4EfN+Ih+rJOTQ51PT1UulzYI/VL6O/TaIrNXlo+5+zr8xKAVKAfX7urmjTdUUC/4wXWnn50H8AEPZiMksa8I8og7bOoKbW/ta3tyIE+goede3xFM6/Eb2tqpwS9vccAThC64y6VpIqGTBl+KUbmHLzQlALTibm1lh19ldtBjPy1rqUX+pqELTx8Be7X1BQ2ZPRi+5ZkfAc7Bb9ojZ5ADX3hRLkKg1AJGrMJ3KFV3Zl8lvUrEwi+4DBBRNpu2cwC+raf58C02FFRIbqTh8IZGo+vKsh0lGqnrMnwTp1XZabFqZIEglhPz7GTy2y+/dG2rDl+wM7nwWzt81h7dKCQym+vhrofXgHwdXLXI1eB/LqoFcwa/2GErD1ZGa4Yf5NTwsbkjGNdAp8VH7OCmJB5SN728HzPnYzk/hGKmrNjSeLKPrzlBPzl0PHoQPHbqTVnQl8KV/zrZXHToYlUvVBOU7QjcpZ56etvjru9c1wRHrceRDUS98KiVw0SO+j1G5Aj4MMuM0hPccHIwasEbUR8sLBYYA1znHAx7IAUy5Vz6fZbJ42i6DKFJg0ukC3AJtExjCBqgZZJEe+gSWSBIfMZ2zssl9JVDyF4WIGi7oJ5+AWUFjKwjkm1/Spb2qQo3UM6GkKdDDRKANMeovYOPBICO6UlMEuzKZ4mKQarBJNdoKycA5OV8ouAk+VQZX7BdMZDo37KxzAkslTj+Dr20FmxhojqMQOjBU+ehnwJeCaVECYYSylIBJ1dtzVy01AcwAkZVEzhasHBnbAJLmSzO6eInxEk8W5zqbHaKqis4bpUQPU9zyfAMPDy61Cv1Xh08tDZe1AsyXFAassttbe8ozTKZkzsjEDY9n2qK0ztfnGuJ819yUNQEU1o28jhy5MMxzhpgWAG9OxsUsEBMy4GT+4zNeF8H1/c1Go8wsErnBMTOzqY6IvBz9Jzgz+FU05Op5gRkMSZIAAAQAElEQVSAlosSg2+hBXNYrNHs0GPXtgzhNIbXnb1dGb9KhUkEzLFhsZiRuchPy67W0l2Zi/NkPJf0hx3wJdalWKPozzFOQLelpgTbzoiiN2wYg6FTmhu9Fp2atL1AFuIxBwl5x1St6xK4ClGflA37It8wwIqAY7msZEGsJMmUZ0MlzoOVqGfTk/0wjKDRUxvrKNOq1CVR1jwf0Bqwd7Boi2pnqbdIXJpdd7ADnaPVTJ8efqaffv4zBQ6mbGTjdIzToqbA+h1oRKBkJOyfDSZXxjsTywMCKXojT03UUUcVNBlRLDGZ7ubY6JJwdAc32Wig8e628vEQ3QtOABZE2a5TsTvkfgyRXKgdXUnejbW7fVN7W7e1le+DmPEFIWXEjLnc0t7+jnYIKKWZ1BDAKpuFgmuBwJz1sovKjCDtdLbEHjvmIVVRjDXMxyrykVKCnFSia9aQa+Tcivk6Z26nWpUnBJbnNNeKP87e0ECPiCNbI/nQq1apk7NDffrwQ2xwqeEoYx5E/6WmHLKNCQPHqRtqONjV9uSGdrfuyoI/28Vt5W6P9TtGpzmyIwg6dgzAcuAtAAWZIUWILTDi5VMvlwHQRlj6MgG0xIc5j+mVl4v8X6lgUw+X8LLDxsTW6Ov3lV6Riw6u+KipkDoFCG/AuI1AHcp82W3D2uUw2GaktEaxUa6CpzoHCnAK9J3DZ0F5BGyz3+9yYdgnmLtf5Npi/ykYb40vzhKJ7SwGLFOESaCRMK6T4JpXfKiI6TevbzTwxRrApKIJW3qZocCzLr7SLaW0AbOzFJwvA1C/xmPjiF34a6D+DaCsF3BcNfZiXbGs7GHsdRuZ9RPbyX7dFNRf/2PM/PpH+e0dwfSzgS+Wwv3G2OIX87ep7ckYkFx5TLYrxa/IJpw3jnZONm7bZHjWZXF+OIAUcjzYP/c81kIbQZRfhZa+djeimXsEbXTi+Tm8WMcr4tEHqpf4hhzrN+0UQgTogRuf2BZ7GXqsuvqi+Wox4lyts3ykCbNrWVquFHaHIrV7MRc++0Dd2gdT+y0C7pAr7nYVvkfJ/W5JIOHo6FBPHj3iHvSpHj19pBcnLzRbnKnED6ibWqFrGBce4b1lnMBd18ayO4gx59jwPPd+57jTmMLX2AqOPtyy6qrEgZ5rzof2BQ5nG8qIweUppnZ/NznYeI2c7G6iSCelvAa3sWHGcnZvAqGGlwF3wls37+k73/09DYc7fFSuaBlyD875qN8rELgI+I9t3avgPlz4XB3+WsCvsSvkaJhxp0y497VKfKMsazUY9PJZpfPFM/34J/9Znz35kU7Jc2VRXiAT/C/wk1qc6DzPwHXcPRut+Phr+kEoxR9nt6GMbIZNYJXGC/dmEy2Jd9ZGua9VDNFHOOKe+1DT2U8kd6xre9Jbt7Y0HvY6O3+iTz/9iZ4/exwNJ+B3CtoFPrpcqoZ5qc3ndJmcG2l5HtQ2hSbjG9o/uM+H+H3GpysyS5UyH+TxGRzrBebQV8Zddsi9tECzBdOSMy733e09fLhtULwagml9n6nrvVoCFC0+eo8sNu9FYeMGLZYnckkND6Vm02d8YD9EJzP6t/hBAkxy+GiEjZIKnYg8CrP57/GJ8AAU7WaNSqvhWZKAtcY3XAO6M5YiiL4CQ3gnNrdrqGhsaG9oIc/bKBkEOrfYVEuQp7XAVkB2P8E3ualbt9/VYHRNXci1LIMwF7UEHHsCYeZLLvHxzT9uiHv4PIdSgp11avGZWyJELfWCtmjpgYCP2MexW7hsVLMGy3qleblizkv6Ouoz2C/w/6UK3dpf2TWs1wpoAciiM8ZRppb579pMo9G+dndvArfY7wbMsWdIgDGFXVCIo/ZBluUVZP51QEdNWKqsz+EFvwmbcNgjCPFx+zsHGvOlvWPRdHUnLIzLuZOHaO6Yma4XNGT24xDU2YBMqpVjPc02soMt2Y9jfPhyLpFtFs55uRxIvWyxhzSVSwHqZX2gHwgC9KbIDu6h53pG6cGJ46Uoi4e2tu/UGT75vutQDpONtgJlh7J8MojGnePE5X7EgjNY13nP5OGBusTJOclnjk2k0GAyQLmk4wF8pgqux/FFD8Z/VsgXwyjQiomalxUOI2PiOVdECiv7TSYmyFFOLniluwSfXokcxtCwIQbwWFXosJVj+hNDAqepK1Vs0C2bcwitZIoEmDrGDDon+DM7O2aDa+jVQTEoS52cF3lkSL28T8k7dBHU2PxREj+OkRztkxGGPtlRAw9nZ2dElY90dHSkk+NDnZ6eaH4+wzgWBE6qC4NhDuhPd3iACnqyov3JjmNs7xgrdHE8w9zadtrezlUUOcZcaj6fsyHMdHp8opOjY8aY6ux0Rt1c5aKED6RjviChgLF3dsCwuRc4i/ZbSrdv3tL+zh5DurU6yHkOHG+bb/w11Vz5EMiZT+qNB1tkdkDU0LO0ZbOy+jYEzVdznUyP2eBPMdmKOfdK2RSZDOTroy1gciyonk2A2laq0WPH3Dlk7UkD2oeN+Bi/NTtDyQFQYg9dF+SSVGmWM3MJdAR2Cm7KJpiQiroe3fbkDaTUpRoORhr4nEZhJ1JGK9PKm6oAOPhIO82IHn/y7FN9fvxMMwInKYGLhCDlfD5jpoPGg0I7ozG0PLIEDdKhvIMuciAw44ofiMnBn2MTkFC5EFElgdeSA79CBjmvdDBQMd6Wz4fgepVWj1xUsCHRN+q14GAcy/uh2sZjP62WCxiucu2Pb+n67n3tjm7h3NNeS7auR6ORDvZ3tb+/zWabsm2UqgKbERtRQhC2gaE5wbTp9BybX3KQ2AbuGCeP8g2Z68z3yFuh0xKolfgSnpaq2NgWBErLakm5gu+AzGuQ/Zjo1J6dHel4esgaWalAh4NBxlp4ocXsnPUlpdhSniP/YEs3D97Qzf03tDU4QKcj5m/IHA3lZVBIjVOoGKNpqO/QbCUqLqCljD4kUgNHyt5HuTWjJ/Uu5R0ZI335uFeq1jTsbQDxiBiwaRiKeXsFqFtqEC4IrPEl7iBI7gSX6lJ4jiD2uFQdPAQZHyk4BtRDxPZSpoMhOoA6iCEpLeR5U4z19nLw4kKj3IC1V2AvOfvyELwxfE3gZ5KmmqDbbeZwK/MaA0PKOTeyAnmNA9cJPUbKSqAJQ5Spg4a1J+Al0IoAbaf1fySUvnm+0cBaAw57xlS+xCzSNdLVN8jJ1fIr+VSONYLZkSrCK4TdRR1jvtLtb63AImJsW0W2fmy19pQttXKstwMh1n3z+ruoAfcbY4tfU7vxPFxb5lf1YKmJSxMoMUf68ok1RoKzx2rjeiUT60njpY50c4aRjY91sYylawjcSwxrDbZuNmftxZFky8i6ANbjZUKONqu7ClYL0JlHRssov6RLG88X9KD255/A5hNxefFcIli9aHOpk0d4uys7zlfzb7a2tnT/7h0+0t7Wrds3deeNO3rj/j3duXcH53fCXajEF3im5y9w4PkobBowE7K+uffc8TykuRsggPFvgSVLg+0jMeDDHQHJ1zK1qvF1FnysXJUzleUCmWtZG2yRrnGtPwV6uTUwb+b0ttxF7X5kYGZhtuzx13xWyJE6bshtK/y7XG+9+Y5u3ritYTHh/rnCh2rlXMF4Ti1DtviyA19o6AdKuTWm6Ged9uA0Cm1JTavBwGlrkms0ckrTGt/uRB9//Bf68KMfalEfc89suIMan5WEzEkm7pghgs1BjwQBoPHiAZc7sggeSJ4xXKynVs7V2NcMHR1qvvicsR6h36m2tlZAI/lzLasXOuMjZbk8Z25q+KQ7vmXqBirw4xLn13dV7lJt6zSfN9xhF/LpWG/e/5b2CRDkGffudgVX6MQDGUpzZiVw3DGdka+Cd85dK2d6Mhn90XBLu9vXlHKvD/i0CRgiWNLjhzf4vh0+WgI7A/y8NBX8n0vIZDBfnXBvf6HZ+RG6qZA1yGxIaJ9R0Tl6o2/Mk3bYUxtMexswLVpeaBmWIo4sFBHLsI08CbVOKFXGmpz16dBpwJ9pSVvaweQy2XYl+FZe06IBHrAN5qYlCBQ65HYjDbnfH9x4Q5Mt5M7G+G2ZGoJfJfLabwBV3PFroMI2Q98jV4o1QS3abKOOevNveujKfguIIe2fMbFRewX1fcu4tZquZj2U+DXYQKC/Cl4DfOFE9sdDDdNfE/9ouUM36KU3vaH7Bl6svScQtwWPe/u3tcccO+whdB7aDp4dI0EOxfQkIWrMkTMuAvPRqqlL/KQF+lyBW6JDFknEIDvZ2lPGl/bWIqcw0CK80LDH2p3LQEsVMIKAIToWmXM4Q0KB4NBdITBQz0AWdcYRaC8gBCaD4SAgc5DFhV8+pYtfg1lRkiBAAg1YR/CIK8d/5FCyunW9xUvSxDGiixMQuo6F3smGMD4LjN7kDjV1yGAGHFr4RomBXiFBWVC1eWoxnAYjUZ5ouF2w+AfKh5mcS9Wyw5SLCod2RRCghfseZyngrFaal3PVLTIhr2NHawg8tVWvzA9ZQLkck2SbmEWGz4m0W8CE4ZXhaDqcXLSktmkUCB7gWbNuOmEZCozJi7GCQhpw2lqgAVqdlWeasaH2LOSAgD3g0aGH1wRNvMz3CtAmOiafOvhJSKUiSzUaFipypzOCIEfPn2h68lweHUzGA20B21sjWX4C3gA95MyTEz9MbAjwgpxk0R76NN0if87m6tDB/Hyln/zksX760UM9PXom+1/bVaHSvJprVbExN5VKjG+Fc76ql1q2S0QvCbC1ahJoM7Gta3FGew23xrrFAbWzvyXnpflihfGGOC82PkYixFfuM3hRbPMup71Ar04tNhFAbIFg20HXqiTIMEd/0/kx0ddzSHTMdY5+ooQsM9OiAbPD3AY2OaPREGFvYz6hj+kCALtn5A4jqrCzFVCiD9atjGGXZhGXpcDMJEocAH7CUD2VRreHN9HqUsec5Mp8DgYIVh8kpjXagfhxKKHmi8phdaKPHn2is9W5RjtjpbmHtiIEZMzpdGfvpraGIzl4MztgeuWNNjwpVdSVGIYRIo8tYxk/JLHsUq9iONBwPNJgOFTEix1MrxSVQq/AbgoKfq1vDiDHRuawf0tb9gcRIBn4Xe1s39Iw34ECc9NKhS8IEm5rf39PozH0YbBhk27stJYtg47NsdLZ2Upns5XO5y0bo3GXyhOAymzOkZNZAhuCrpEniNerUoVNrQgC1e0cOW1ja9HhGpCcuhVzP9PJ6XMtl2caTQqlBJNqgq/n84UaJjAj8OP9QFk+0WS0p2s799ho72mU7aLTMWtrLXMgEi955DJwpLDDHATsbQ217Avamk/amGehO3I8jjYSHufo68hsHstTp0jRCuuGgCRxgrAPHrKmk0vqV7DpE/uv+9k7uJQklaUb6DZ1NNl0rX87aE3PKNt4mDTLLKjprNQZB4xrOFYGyxiJtZBnzaXgGWTUMyVYhCLkNDPTGsDXKHWaZJm280JbwCjzGmJzGRKkEhpinUPH2eAMkUA/oZ6uEi8fZPXwWgAAEABJREFUIcP+DJxVrcFwgG+ev4sa4HzEEvUKXJUzpfASHLaNmWAX6c+BsDCQX3kMN7Eap7iXJptUr/9cGeMKHdBBtDaSr3y+Ds5XEvgajaYrW6Ogsn4s15O1Z51SuX6oWuOS+eb5GhowO/l1g9gHvwYrX4nirtjmJaIZ6QYuK/9mM2Z/XH/0OlwehrBjOPGQIX/1Sa4WfkHecE1UQ3uZXhg9Z5PVU+Jk4RwjY1XkrDpCLF/W2wqK1eCv89YeC+vXF7EbO0AiYhh+hIvay/pYNppXR19XXsWJeV7xnka6xnj9vZbUXRio41z1meNuBHDODrjTj7jjD/i4OuJet80d+9rBNR1c29f2ZCLrdj4/1ym+wdn8RIsFdyj7LSAYd0YH/yHSZvyWusiL7ceWR0orx3nkPtfSr7I7/nKmJb5SQxDCpHSZ5DIIgG9Keyl1yt1MarnORYBmy/mP+wia3TtMNg+PyOJIWSPWnrhCB3vXCWhxR9s/wLFu1dDPJfh45sPiM7b4sAn3NM8dOIWBjLMh5T4OYXXcObu2kuOyMhg6gi8Zd1KnYtDLEQR6/PQT/Ywg0IuTR2q4W6JSeVhxyChkb6om8p2mVErqTS7SYHdvgAuXZI6fMjn4TmR4QVLJ2FPNV080Lz+HxjNNtkrtjFsN8iX1TwmgPNWCeXBQTVnPPdfZHlopMhf5RA6avePNfbXG/zg9Xmh6uoL3Hb3z7ne1t3PAWebRx0ribpzg5zruyk4NZdHfyREASUKuhBTHi7stddAdQn//4LqKbKAWPYpxHToMLfRq7oMEO2y+84I7WCa1fJjuQwWnpermXNPpUbxjm86cJG93dka0UWWyoIKWckfa4Lgb1OZf4vcHqLToEVNAL4mazlFKbLoEikCnrKhaMY9OieQoM45ktgJRu4Mja0DWAF/ByhdtmFakZZ364NQB0lBZsa2d3dva3rmpydaBisE2PVLst8YHKVVWLfwwAsGdDh47eLUhzZ9r8LfbtlOHboQPYXx22J7hhIgX4LmN0NNY4wdX+BwtsiWukLM5JEZR1/CD4C19W8QIQIpfK+ZkuWi1KqlQrmv7t3RwAK/27zvRHnE74yaVY554IfFaJ86hPyc4Dsha4yNVqlmbIZSSKniqSNePq7iuVwxW4g2sqoDQjSJxU7IFgbKhQjJQTdSsDgMUOZBPtxivYISUcmDgVi3Krw1U4+BfQNuS7zAocJAj0MughnbdU5fAKKurgdUWhtEzY9fQbMFsEbvj6zKgoAF9sDuJBdizwGXIRMGE8D7JwbfptZKDL4kgMDwH1eDVGE2ZSEumd4GB1K5VUjgNCADlAydHe2AyAxuJGCdn0/AujTRDU6KTc4JCZ2qYxJ7JTdFXIDrXwYdjEoU31bUJC7xXY7/Zo6AKXViQo3NBXd8AQWQljEUw5xqnpBbydNQFCSMJ8NamlUo4PW9nmpVsGPVMbdKpT4L6vmcMeIeHHAdqVAw0IHWskMDGZgCCcgJO26OBbl7f0/VrW9rdLjTMJaq0M8i0y6Gwi7O/Pc41KrwGPpV3Qt4OII15wVOALXjDIByLpiU1MANrQ9DJ2VQ//Muf6smL57Lg1e6NHY33J0qLVC26roi0V2y2FhhaEYwpQ6NVX2neL3XeLbTQShXBLY9TvgOvN9+4pdHWUOwXBBkYl8fBkcknZMQwBKvUwBq8GE9eOeUMSBUVjJLjnxelFeGTFTo81ensOAaiEgJOWe7jfDvmOQUo0VfqkafDBhogkO/RMSbKkD1tCcpwgMmVsKA6rdgQSxZtl3j1zEHirB06vaBq4NiMKRstQQObQBzZj6NPxgaQEdxwymgR2sIOJPIB3QU5Dt8l+nlRHurhk4cqscPda7vynEg2lneMiy1lbqA7B/c0ySYQoS92ABl5+jvmXE7Qo8aR4SGHTMzrOiOHrRd5rjH2MBmONSisE3ywUzu5iAtTGsBrDtCBw4r1bWsFuUfjsTx22GLPJfYcVGh7fKDxcF+FH6uvE/SQY3sT7e7usNGO5DPH/FZqmhr6HSbbscY6LRaNZrOKzbfWYtmrhqbQj3OeYRNAzIVpMSj1iUyyDrta1GdaEXRsQ4msFew2AKmrVLKOjs+f6Hj6WE1Y6uadfdJKxycnfI1plRHAGg52SSca5Xva276pva1b2h4eKPc7EgdhvQoq2YzbqpO6VL7IlLNuXJoyXoj7m9CXmSgdwIE1OIh5Z3kAO0BYMkKOTWUs8nJ6tebVUgAjRHpQNDqU42NoG4gVr74CVmVgtWsa9Aff8ps6JAKLOaDCptTG2QxhbVf7g3L5QEa2TqNMELQ9IWNeC3SSY2tm1Q5CWSMN6DWhw24m7ZLa/zlsi3SYSoXhsJZTwPAdeqSJHlIioZcU+zFwpAaWX4NcCobhrAHpKAf6rMuO0l/nY/Q28NdJ9+8DrY3erqYm96b8Sp6Lq5U387nOv/re9Nuk1prwugoU44M5vmIT1udiOVHvLkHk7ElA2EAk8NrL6K2rbIW8BvQ1GpfA6rrMv972ZWUjvmm7mt/UXU1pZ/lFcXryPTlLrY5ifKwcdXml0oF3FWI7dTF1IL4OkdJXveiz6f9zKf2u8nw1T9Ov8hipv67+V2ldzf8q9L+871/fCC5uxK+N9Dr518uvoX9x0Wz7i1u+Tm20u3goGp3XYU0h4pA16yF55dm0vVL5hYV174Q2E9PWp6UUebpojWTiY5h2xkU7p8buegZWXreRIxNYtCQXfS1HveEbxOIFFc6v2J86HlptZIMr+NTGxxAAulzQjbUXL+tjsC6CFnHWKWPRiYe6DY6lDi5J7UFoO4Od9/FuknNPNEr2p/3L1UJLPsi2+Bg599/Jzljbe9vKzSFgna+WC52eHOvF0aHOz2fcuyrZ/d76e+gyiGU56i/4WJfgpQXWHDbc9Reruc6WUy3LBfeiWj53gh0ZiUCN8G/WeXRDN5OnlRhrU+ZeaGXAdGq/jSwGt7mQuO/ig9id3PK3b93TOw/eVZYVCtyDO+4N1hbwrdq6U8tH3I763BfKfM4KSdXx8b3jzkkHDbg/DvH9RqNUxMc0GDrtbOXc5eZ6cfhIP/npD/Xk8FM+ap8rG2eCDPfVkru/BVdaDfCjUnOajL+NLAgTuC8af87SkMX7aoduVvhxi8Wx5ssnSv1MW5NWeztI5s/wUR7r6dMPdTZ9jiI6jUdj7s4j1aWjXMhuUAFacqmc86jEcT+uNJ0tlGVjHezf1u2bb6kYbtFOF3RtQTefGUNcyilbrUOHAnrusEKXwm8VaYvP47Nc9ltVg8EEVCeBJ2sXc4Kf2+DvtOjVbCzLPTaW4l8vVdYLpZmY8zMCiYcqqyXz2azvbin2Cb8OMHo2P5Eb9AVnIomctWSiLVjKNhFi7xQeMnA8dpe8BNpgmXqa8ata/LQQmG9gnTayX74wWw9gRbqg9oDxEJCrRZctRIL5jn6kIR99d3ava2//BvM64SrvkKtjHQTmL2FsqYHJGvvpGdNI2cf3qBMuzU0jtaajOuDLBPADWB3AqE5yaaKaWEiF/oKcnCf4hG8UsJEOPjr7BRss1OQOfSI6MK5T3QXmd6St7QNdY47H8CmXI5WHR2GLLWOJMgCdyzWTGodWF7DZWjXB2Bob7Fl/1DA/VwJADYujSQu1zOKSSV4QYKm7TmUnHGgoZQSAUFKbjNT2BYONEGHMCANGYHL6nrpe9ps1re9Uc3mrGShG96DTtr1qFIP84KVqk0Qtk2iBrQ5nIbBDdGmPrfVibsBphddItpEncOLB9l3LVPXKe5rsHyNhkTsiaT1YUiaHgXno+kTKUbYSJzOMZRtUwmlJgKfE+V9Ba4FUVdJKg0SD0YDJSGVabIn2WUAhR8Gj4URDX8jBTdXOo3HPyxOt2NgCND1OrgV+QpXI/O2ukrANdNarThmbjWXFGCtXa6VSq1DBTysPn8SF5Ai0pQSQXIncOJXBDIPNOcBb7Uqda67j6khnOLYLAiUNfPdOXCV7rZYr9fAwYNfaHsMnznvAAvumYoMr1VRLDQkA3SQY8967b+iNe9d069pYb97b17ffvqffee8t3bd/FJog0HbulXMAiCBNwEgCRmJ5ZhVeJY8GhE0QtzEVIWMHNGoZv6wqHeJE/6cf/ifNyrnuPLir7/3hD/T+D97XjfsH8kN0A8ctvFdEHcukUVu0yLbScT3V8/JIR6RLbGYL3m69dwcaN+TH2JhL2XA9Myf2alZXCMR2DBoFxkWZ8hi82pT6QpNiRzkbmM+ccjPNolHrFwp+CW8n8Hmo4IJ8lil1mRL6JgQGPeMkjOJCT11grJoFXCtFL3JODfPSt6IeoA8zyAw5nZWtzln4lVIlxUgJh1CfeLpkcgl1LP2U8Xr4Ls1AkkSOgAGkFBgzzXIV+VC5x/7QspyHbqoz5rGkT4uR1OjsZAbvL57pfDGDYiA4M9AgL6Q2UXXeaJxta2e0C4WceWlZ6K28z2U6n1ez+BtQwTdiGOpq5rCSWJuOzdLAU5oUnmDHUBNfaCAn0JUHaQDE1OqE/A1UgcBCdplkgPKZik7B/sucmDTky1U2qQbjfW3bPwy9fQd7zbWct8rcSAe7N3Tv1l0051Riy/OL38IRKzzRSMtVymWk1fHREluXUvoMx1vK0FfHnEkZm2MmWCGQ05FWWvLVqW4Xqrslm/8Ss1iChrxuqfnqmZ68+InK9khy5/RZqCKQW3NB6EPO3I6Y+22N/IH2J3d1fedN5W5bagqE9oKQXEpXR9YFKW2Q1sDKjrY8glJPCj5pSGkDnPVB3xCS5R32BwHmAY1BijeI9lCAquWsyxqcLLVX7MvLbQBEsrxffSI+VZYaqw5GLC/WoQMs7UgDEG0R3Jb85eiGbIQtTWm8eAxf2AymGbnc4FvagN8BIb3oRN66og0VMD+gMIaOwYh0G7wDori73mkH3DEUC3jIgJS8A+wg60k78Fl22L4AG42Ki+diNOwoBUyrBi7mRd+XcKWDIw8w7Ho+NvlY7eBWXwmgXT7JZe43PHNVbV+SRw2XQnxVftNmqYF1stTgF+Wt/XWwedjUvcx3cQ7W87dpNcYD9QYi3dSv04QkMRTSDS9kWde6BP0VfxIjuAGjYXlLN0DZbDQyRd7W2KuwQfwl0kjnAj/mUwoA61nRwl/mA+UeHAPbT1ryLdimDoO4FCivH6sJsGog0jVYG90uy5a3ulfB+r5ac7VkOvhysL4GV3u8mre+V2u+mIerGC/zP4f7VUNdabva74vyV+tejvbryV0d66vymzbbJy1vsLY348t2TIN13to2YPu35a3F4KvyV9te0rZerwFngtGNNnaZZ3zyPRDbXu9C2aZgAxR51vYY6XAO2PgGNPBsJJX6C7O3vj0tsg4UcDnsKsIZYZWGn3LfcaopGphtteCG9aEoSyOAZR8L5SrqDFZgrVgUBiWp9baea5Dhg7HuK3IAG1dg5bRAwKELDBaBMsOvccjY2rR+tj5j3uoQEloBgzYAABAASURBVHRwHEAFj9EyIHvxrLGvvtfrmxoOZOOM5PJOYYSsbJ0tbRvJcz8dFLm8y4WbEWHAR7ub127prfv251S3uL74GAB6cXKo6emRlqtztebYpHCDjDzow8lx8bO84xy3VA7J05Z74Fyr+lTL5Sl3rDl4HXc2QZc+kRmT0VkFJcuT8FjrmmYh7zN4zOTY08R7zT9yctcOXVDCgImczP/Y3trV7Tv3dfPmXTkuuLPzknthLnGPrKueO3PN/dI05bhDevkcwEHkuyjlwMQxt/g9CrUGfLAeFAl0Oo3HXn1Sxt8C+ujTH+vZ0UNY4d6MnC1+HB3hwCnRy5+ebAezuLsyCJRtXg030Kdu5qoWR6rbF0h2pl0uQ/vbiXyx0py66ewp99MZd9kSqLXkXtzge3ju8p4PxYnz9O1x+pM4dxX+x3LZqMGHvH6dO+uNewQJ9tCdtyGFGoW4lAPmgAHwdvDk04x14oUZI4Mi2BvVMl+5ru3dQhcTMDPopKTogoMl8KE74MN3CJdQm6HEwShT25SqCQDhzqjiA+x0eqSynjMP2ASL0sY00MVIgRQ1xRXecZePZehFfdFGFk55WwUadg4eXCKYi/WBOgrY+hrHfPzAPtNGwAYRrEXfnX0IZl5bjL2lLRg6jCAKOWyPybG12ssz6kjZYEeDyTVt7VzXYLCrNBsxhkO/Uo3sTRewuV4tqYyHRMxzL/uFkQ69tBugvTNbJeYh+0lAdE6O+27btqpb/AaY8T5T6gfqYKgljtHBR49lGHTQ79gkWjgL+Lfj0S7Bn1va27+prFgHp/og2RpoiCOYPm0og8iPVbhUkENnbbQnC/40+KEdNhxMRyoNPYLL9naU7W3J70y0JJgzLSsc3EpTPufPykYllw6HVz2Y7EmZXdcz1V2CITqUlECEwWBaMBzBBo+bRCYlGbWZAoKGGHVMKRdyCZACOJ2OzUkZuCjF5R4DpB6Sdb1SSTCjJrjQrnDo4mLtlKYJ4CSUmjCWgRInGQ+9xGASqXOOhTCQL6CXQ7/wIqyqbOhVjHONRoUGgMeYnUsUO0HDyclTdmx8UVkERWrjA6cxIVCAVhWImKoViwlcookpE+jpJ/oHJqAlYtKBGDdnlN6C3GGMIpClaP49PUSPHhodmPUFQJRcRST96fEjzeuZ+qRTwQblUyeD4XCg8Xgo+3dRlkTrT48IFBG9T9Rrhzm8d+cWQZ/bunvvlu7eOtC1a1saInNFQODZs0/0o5/9J/3ZX/x7ffjJDzVfHEqay3s2QzOKsGJ0eIH/AL8BWRyW5BjbCQmR1SvTwHtNT890fHikJPG6feeO3vvgfd1785YevHdfH3zvfb39rXd06851DSeF0jwR3YVHqL4I6odSvlto/+413X//DX37B2/r1v3rcj5jfEVYvyTUJfYSMjzhJVgAUI1DfwA80cIDQjzk0byrVYUlh9IcWEKuk5jXRAl41seRS+TET5zXno0rKMoMHrXke8DwU4oeDaccbolKor1V3+Pa05bmUpoJ5jHDFJqCTh/BaAWbcxsEmp2t3CRRysae5UPZgSxnjSkXEGElIoUHZEACzRZTouonqhouJIyepSl9sGPEbKpWw8FIk9E6AOSUQypXnhUSUrXMXwuHRieQUkV7Sn8XUxvVU+mdVw4PHrA6x5x76MMCutUloECYo4F2w2MQqkKElreVIQz/jsuAk/djjYa7Gg8PsKAha8bLu0Lj0bb2d/fhe8zoCUHVkkOkVcf0CAOpCaqen7eaTiu+cgT0nUJrpDwfKIn2kTMnXh2buPjp0FrVLsFbkCvhpJQ868jX8DEnAHSk4+lD2s7UuRXjnalhb+nY2BUKeBsj/662Rje1uwWMb8DngDEc8mbwKMRycilpivyMcFVq58ABgvPInhkSAGN0hwB5+kRlSt47OfSMCqEPFTK8Ixo9Xj6OrAHJ5tkUrT9EqE4vgCHgyQGvE4p9GH7TZGzEPD0DC2sN2B2k2OYVUqiQl6UiD16cFlLjc43fQcK0bsCIhov9N2iyow+o8ckYnI9qGltKzRg+hqQ7lK/RuI9Ct8mPqTO8grwNDUUsPTBf6xHphvUyFgd5h77Y2uMooMfU+mSMvQbJU2t1CXT/uh+jmcCQgdF2vH4RgPLaAwE0aHL+usHWcpxF9IbBoRnGfi1v7SbXRg7jyeoM1nnRT3FfS0DCfDGP9BdCwvymFxDz2FvCRm6AychoJRJ0dJm3Nqtfjwuv6Mn42EAiRT5sfjeQSXHOPSlHrSLQ1WzdUffy6ei7AcUxbTs2m1qD2LO/APTyJyCD4GljmZv0lbo48BUGjIkr4K7khd2CCUUokOkYioR3uq4jZ49NGXdL6jr2vQuAly6uCXqhZ2VohP3RRXByNlAcyygCEIn20AaCYiGObKMkULV0o+P1nzoEXZZpNzLGh6UGlr8Eq4gyr2t68L8IbLs2B3idIi/o4QqQpae9X4KRfll6Nde/WoRfXUJsMuIxc+VFndHcwKbFyl+Uj3X0SS6ZdujOwfwaXtaLelG/BtsfDBT76ufarN5ggwO1Ne9kLqdNL+Whet3+BXXWsG43O9j02ezE1GEjwlboaqi/AGDYEL8UoBdpkUa6hg/Ew9vSoB5DNcBQv5CK8bppiHnruwFoJzReAgimetwHzoO1ehkZLDuDQIwP45IGahWtGrxUqulbI23N2mitnbLhBPYguYa7wQqa3He5E7RaMB3nEewjUXCUUwPuXbRbgMig5aNcy2nUgtlCzyCOIQ8tAGYDY26gjXn4sfEv8lYyjiPwYllCzWoByptCrOfFQwMPbTzrZjJWT2Lb+rrOxqDS7pybCmunmntHrtwPuddkOO2K4F2h3Z093eFj3PX9W/gTY1V8xT6Znuh4dqgF/kKLM41IgnXAxT3F7DNu2sgvPoYp5Z6lJQGAU5Xlsep2yvm9kvONssLJp4boYIm0yyR0JeZpTVPQzAAvn3m5FIjtHjyH0DwmE70D4JhL5xz8B/id6PrBXd27+0ADPoTOzmqFPgOrUEVgZLlqZP9zkY5dP/GpPJDnjntkooz9Ktgd0P4shg/fA/tlAAJASVJrZ2+ogovK4ycf6qNP/kKfP/opTvQcug1ytUq5wwke8PPhUfEcMd5M12yt2BU8y36splLo5mrKI1XlMxR/xL230u0tr32g1ZR77hP0/VxpnirJHTpc6cWzQ83nc3zUoQaDnDFS+leyQENd95qdlVouWnmN+LD/nm7fvI9MA8kMEsVm+GdF4ZWRmubFT+ocOD7SEj9ol/4ugrnWUq6d7QP0M5bQo3pPmkoYQCBY07Guu7YVFfLoYDAaqOlWqqoF+kpjfr6YqsFXDuZLojGHnm18S2GLvkKHNnJCkRTaYn7kEglc0UdpT34NDhZgW4IN0dNgY98Bn82gNT8Hf7VtGhkEyyNQy4rcQEddkJSkkZDsJ1gFMgc3gDITrrF8vqfh1oEmk+v43NvUe4Jxrc4JtpVMeEgLBXRqDFl/VBL9lo54SNdIvf1CBx/nxYbl8JXTPpX9Z/gtxlFd8BXFRodUYS/Yc+vZLjMgJ7CTadU41U2mxE+0u39H12+9qTF+SSDAvJiV9BF2JTXMR2uyIQsPO6BTiMSdiQi9gF8EPjGMlqBYr4bprOmPjxQxhNqJeHYDp9pLLxbnenR8rCdT0hdTffb8VI+eT/V8utAREdaj04WmCwwRYVuEtqBOwOiMMTQjIbRCTloAA7me1IyJeoeyHcp2LmP9ZAyfKaCeDmU1KDcKg7Pc9h31PYz2iidnQt4ms2/V9g1CtuqSLrZZcKTBAOqOsvhBC23TYQhAS78+oJCLtO0YV/JsBMNBEYM/eZFRdnRkLDvQMCorURF5iP94E1HOko3C/obP6lN7QSvBgUzhHQosIs+e6ElTOWuHXOJ6xguUKAj+4D/Aa7xlQl3UBZuQC2hVs35rWmrZrwueTJ9qVZ3Fsi0gs7ucTSLPGMdWBRZYLpYqVwtIthoTGLp5cE3337iju3du6mB/D6Mp2IB7FuVc0+NDPXrysT76+If6y4/+o3766X/Up4//Qkenn2pZH6GnOTovGa8CjA8mGd6YImTgQRTPuD71Cm3Q6dFUpydn2h7v6O6t22xEd3Vtd1c3D/b11pv39a1339KbpHt7+xqOh0pzTMIWN2mxVej63Ru6/96beuc7b+v+O3e0e7CNBgIzLUWjhotgK4yhFbXqyGHgl/mUnJOIoNIQn2B9OLQE3wFqpseqXUCzgkRQArpcwpazBidHXkBPzuZpA4o/gTkUrXKpnENusViDCCyhU9KWtp6JSWhL0I1Rlf2Y3bE4AyC2EasyaLEb0cdnmTI/kGdDcaZgp/UP44RoFxBHlvnyXNPZKXPTCbbpmcjxH0tEbd2pgMYgH2F3ufJsoEE2lndDOegLvoIk+008A5855QV4BEQ9m493mcR4zpBaEJlTFC+DgG1FZyGmoBkOeRgBMRYu04B2o97hV84EScl52j18DVUUIw3yLRV+JLEPWO0gH+rGwQ1NxluqqwobXnGQNPRLGMKx+UmLVavzeakF+40NnWaFinwiB1UBqSuYzxRQtP+6LWF9KZcHeSJYDk9w2U4151JSlmfgdeCVOj55wSFbKU0yZW7ERWJb20T/r+/d1RabrNNAIjDEYoAXsohr+tjIGFMY4ontprYgJykFHDJYniy5WG3ZXwhQZRxGs16WrOFKv9hsZRvYUuxEEUC1xg3ENnux59Bu3BiARaUhkXzBYy0G/yd7f/5kWW7leWLfC9ztLf58CY81I5N7FbtW9q7ulkZjkkyyNpOZftLfKv06ppmR1UxXVXcVi0WymMlcImPx8N3fclfc+Rzc9zw8IiPJZG29DB/xvQAODg4ODg5wAVzP4HuKkPKG+i5PoN+BjgbG3t491uobbqyCvjZzUojc/TJyiigx15Q6czaJsyzTBF+0iyC8Up55n1LPUcdAFGdRQJPAOt0zj2wuBeLB8hEt44t21BuNaLW+GRLYvglgiy6O2vTYcv/lwezlMINhp12kbTPvprdk1hbdQnd+CcY02+zqWXpXbLSvS+/KLDa8y2c0g9EtvovYBgSzczQ06UiDmSTPMYxpF/W2+epG8q7KW3GCn1q5yYygdCdT8ReQYxDxHQQxdfBqfCzWJ/t1MS4tD7/HBxPiuEBgv3FVsFlCZcKuvvBnS0MaA/UGEGiLVwj+TNPIGeAz3mHkQuKYoEh0I+YtHS9xrciEAgLljv44/BZQloDoG7GCZGkHLbkD05eWoRgTEcF4iGKwtCFm7LHNDCbM8lsENBsh5u8bWWIsTO/Itq0La8zGh7EaYuY3f5jICGSYSre4FRVLo12SqIj7lem3dJPg1e0viSnH00F3MdZW5rtxcoee6M3P0gllNkKGBAf1jhR4N215t6UnNEeQxYbbtPjhR6P/jWkbU2vH4sgHGTEyJBAIGoHR6PCOTzZWW/+jyhhMNjycMHBL+G1fy5o9GN2HmEYzAAAQAElEQVRgZQZoCXFCLWvDMDZCHRsUysT+gQ0ltgu0ZBCxh22E5QLvBtvm3YJ6gfpIkelgh77YNp0JoAEVba6dVPFCaeDtuPjp2BM4m6C0WYUrnldIumHfcEn6UsFdS9mSJq/JX0juSiG7ASt1fqPONewqG1XYw+RXaNmAmG69mt4jK0MmYH9luoxAGXsBsu+Sc8gVQxPgvYNW4nU2Anbr24hxBo1PCmjPZJhcyxkCNifQLnLHpUosIbK9MV4EkdCNoJOiIwqtU+DsJg6VRTbX4cEDPeQyqOZi5GJ5yg56qS5rYG+RiyamN2enDsFNix34KGl7rKA1e7WXuqy+1Lp7xSXGjbJ8A9q4DwuOnbhtkvoJcibq2oIYrX1PN+gV5UiHjlqmE3tEx4dAxy7BYa+UdmlWhoDdra/CBkk2UTk50INH3+HS5gN5v5D99XjVeMlP0T+jm6TZB8slEuMvqA6kXABmICWdgRzMcsn+EzBpg0utNFkk7B1fc/79WM9PP40XYp69Souh667hIyIDJsTacAIZCgigx086t6H9G9XNS23Wn7DPvNDRfqv7R/Q2Pdeyfs5e9JXW1VoN9qkiBrX013Ppk7JBSlIGE1lytZK0Q68BWYOuzlsN2PNg/kiPH3yHM9iRdQ0VPOu5AafHH1GAuVTwTkplRg/MU8f5yGPHSDDi1v6yc7ubajo90mx2wJlxiGOSIHXgrDtwNhbouekI+IBDpJIenWptNtcxDsg+v3ylzepaqeuY0zXNbBSaFUf5Tt4JOPVVq7Zq4EnRN1Hg/B/aDm06fKKRGIMQ1syPFbRK6hu0gGxvEXQISFaE0LEFNXytxDgOoA0NPWyYw4Fchw+HWNb3xhdogyyW6Xhh9spZP/fl0kN1zYRz1DEXYU917+ADTctDGDPOJgln8oRziVPAP+ULefyvw1/Xq17VTStEo2OuTIXSwBmiKxSqXF2dUpaoqlvGutKG82jwrVJYgk9UDxLmUBDzA/v3YUo+1+D2tH/vIx0ef1sHBx+h3xwbp+K7v+y+pKdGgj2pjp2COsY72AYcDcTcGVgsW8b7en2lZXOFK6zVp9jEVarDin6NwdV5p3Xea8Xt54ubC33GBdAXp8Rc/nz64kwfg18+P9XnL8/07ORUp2fXWla1qnWrqupkN5KcvTjIJXTWKTSZQpuDAlicSXagUoaBmB3B8qnE7VgICbdYg9b0arNptFpXXHo0dKhXmqZKObCmuZfLHbRWNZcxm3ajdmiYKL2qocWglWwSBftv55DZcUPaYeyuQk7doGOler1RXVUKTafMeU2ZYNO8UFlk6IQhAua01Re3kV1SOOE4PW1Sv6GvoG0azCqQUNiL0WCgE2XeqUDXErkFyA1JotI55YlXRtqFwRphyKhHGwHpHegjap5rykY0utS6ZYG4PFXDROqaFbZdK0ulaZGibye7dV3dXMsuxCaTQsdc/Dx58ij+C//f+s5T3b9/rMkk16Za6tXL5/rsi0/0+bNP9OLVZzo9f6bTq0/18Rd/of/xf/3/6H/5T/+Dfv75f9S6P2eiVBL+0KUt6QA8L6Se9ltVjE+KEl0b9PzZhU6+PFXN4fzB4T0tynn8o4vApUQwb+5affj4gX7w/W/pO9/+SEf3jngheK24YAw45f7hvv74j/9Af/jHP9RHHz0RHx50jayAbbqetvtAu0BiEkvBA9JBHjsBbCzsHiKNp4WAvoxjFy9dIMB5c32t9XqlnotFk+ASKhCcJYDbLiIDC0sPAhCw2CQM8Ao+ycnRptE6/KTmBdiyYA2Ma5Ik8p7yxGsrTvbraLMfOqRJiZMEb4ddEpJlluODJT5uBRTZLS5eIBDocSDuwNXyKv4FkOmRpl6p89TWKBNPnE0XjPOCye0UmPCIZ/HAZixMocskm2vw2cJQcaGy3my0tv/3MgxewWx96egUAWuZLinyU3qbkjcgF4qVE8Vg6REBHoDdaYiyMW3Z+JJmMXJIKlnpJsVcZTlDkwwTZcrTUve5ADo6OpL3nvFvmNsbmX260LAm1FpysXl1vaT/N1xiSc6VKvCzxGW0lSDZydYI56z1lpdoJdu8OOxnm7zAVu368oIvKddM1S7qav1dr9e0E9DDK89K7c0PdXTwUPuzY5X5nIZyEyjrh77yC1BG0Ns3aSOhEYS3w1eEoOzbHLQzSnpDHvNRZCRaaoeo2vYRC2/TdzmYBtvCN5GNBZ17Q/gVqVGDkcHkjqk3ut/SjAQYauw7qmJltsrRMQiWE7NWWCcw/lIGySEwBaXzmrN2zvNUM9a2wjvlXsoo80j02M+xJiTECONAjGaked6mO8tHUMliot8kJOhj/I7HNwFs/8WHBA1/E8D+VjCb7CBG7rYQW5mNbvO/YcJR/9dWgcfaSO4wjml3V5M7pYH1cFuJxSAxCAnELBqEMW1Z4W8Ob7Q0riZHwiNpB9NvB9kkimjZvIYI80fzzTcI+PMb2KWl/WPoxpfynrM4wnx5B3w0ATY/dqurxYaxnwGP79AqRAzUM9+PoCvWNc+7IAEWO/pkF6Ete56er6AD75Le5FPbgslM6acDCXPNYjouk3MLY/yNsLPYthKqmmrJNht1jXpDoMA+YJH6tcHtFpId51YuIqKqO7Llra33YcfzdfHdOjseo8U07b03TaHRDbtufSUNj4VItwT4tem77W35Yx3oZHlH8bybJmsh8lgCfF2aohiSncIxtxW2pVldgxXtYkv/WtgAwITrjeOyzScWA5NlYKrBRbBJRbQLjlqwxazPUmWs/WkGFR+N9DjveqYIbxJLMyMiMw+T652TvT88zF7iEKmtrdroegH/txlksB4HGG0P2TEnKw6TVWCvwT6jM6hS1S3Zf57r/Oq5Ts4/j//Zz8uTT/Xs5Seyfwfm5Py5rjfn7ENWClwcBNewy6gB+wrrG/pYO9aewdIGNJP9LN2ZTszNYDAiulu04xnTX/fEDlv+sB27r3CyZ96ZydozmDFoFjuSgmB7xLEewuJcszhTmk40YW+1Pz9Qzgu4C7Wu15fa1Gv63Mj+fU+zXWAsECObzy7+Z18VPNdarl6rac7ZZy0pq5WkDXvelrRxW4uMFodmKSdjKx360A+TCyGGgE/QELqik6VxHkvJW49NjnEE1npFCP09+8iDxSMO7A+4uLjHITgDtMVesVeK7o5d4MA4BeoMmDqgUy/vevbSAY6OVrZgHHMW9iwN+GMf0YWlLm9O9OLkM10R96qpb7oI7Ttg6YAq+Cr17bKrwzdCWmtwK85pp/Cccfmz0rTcaFHWmucNep3jbydarq7Ys7bwJOxfAxiwIWqmTh44ZCr2oMYu1OP82tRB9SbRND9kD/2h9vcfIX+OQp53lMNyANtwKIi0lF5CUfQNzlYQt33osbvB+uDRISWfazI90HxyyJkpYY+VwA6dc7o4vwxDr9B12LITrx+5NKFeqxUXQB0+M9iZ5fKEM8YlsmpabtCnQcZot5T+5E7sv1u1nBUdHC7q2svmhdDPIUNaS2KuYf/ARVDABuJjfMCZCZQhBMkkkNWpY04hlWyHHMvXjHmPCUgjL7hOom3T0fh4DcLbo7ujbk4/DiLqZopvHHEmeKxD+yDMZVjqp8jMOZOkqjlj9crx74nSfEbdVJsqaMUFUMeZy3P5k2uCy06kulBocoVNqpayiveznT2Wm0v8pZYvpYS5xnFam3ZA3xK77iFzTltTpdk93X/4Ax09+L6me08on6rrc3RxlNMfCR9NmWdirAStZ7xwYGxKZ+GXqqbSxfVrLatL8msNaa0e/6yxKdVjcFXZoysopWXS65KD61U36JqBuRlyrTlInt00ev76UvYXQJ8+e6E//fO/1J/9xV/qL/7yr/Tjv/ypfvKTv9HP/vpT/c3PnumTXzzXZ5+e6NmzU3355YVePL/U2atrXZyudHF2w4FuraurjVbLmkUjKAy4p8sYgJxOFyqmE9Kpmh7H8XQl83J4jS0WHYPZJ52SwquYFZrsT1XMJ8qmBQNSKk0nOCbpbKK8KJRzwMt9qsQ76A6DZZpOSs0Xe8rznMWiUzx0do0C/RZDMPrVoMABv2oaVSyClV0AcWCW/Tpxo9dKjBzmUmr6B/ECSpRSOSOVySvCOaWONEgkSgNO10W0vHhabbjI2uAQbYR4IVX1tar1uarVBTqtkcaCGiq5pCXdqq1Xaqq1Bi4XDhYzPXhwrMePH7EY3MNxp8poq96sdX5xoucvvtCrk2c6P3+Fg6xUFIkWRyz2e5KfrNUlF9xu/1w/+dn/oj/hIugnn/65np99isOcqgo36LlRiq1TLsrkxMKBU602jO8XWi/XmuVTPX34kQ6mCwm7iAUqNEFxvmGNPC00m8/Q7UgPjh/q6PBIs6LQwCJydXmNL5zr8voKp8eATrRHHJ+Bp25/I9VDc2+AbUe61dstZFbP0tLASrFaLrXhwB/6Vi6VEtqgRPZL7LHNBxY3g5UF84FbiPbgdDCCgQY7dK+5AO36njLJeY9cL+cSxmcH9KT9wGVRYu2AgTb6tpdnfIosV4H/pXElMn0DsjpMiG+wUAVSTbvWktvbm/WNTPc0S4mz+ILAWfCrTPP5gSazuWiK+qN9Om50CLToRAWGjZin0Tp8toM5RFjfYIth5KF7MbeLLWPpwNtjB5G+BRsCSwcW4EA6MEesz7GeVaTd1BWyv1Iq8xl9z7BTpgy/WCyOtDhA/8lEYehVc7nb9pU6LnU7LnirutL1zQ3+seJFikSTE/+Ruzz2K3EOuycUoAEbu5rFrmZuBGwnXhj2F0GXywutuACUM56Ae/bI6uOC6TBqnk+0vzjEL+9rygYo9bnshYQHR7mBTdXbwGY2XDKBY5puwxs7S/x2iFRsLcNtEXWt/m1+TARGMPLHrKWMQhskY/UY86DcSowWsa0XaVYWWchFPSF8TTAt3hR5kgai2xAF3ebeTVip4ZZumagQbRO/27xJZ8hkXcfFWaecysxpynowzwrZv0E1YT6UMGUINaTEdoA2XROTT34A0X8Zm2GLOEZbO1AsayPG73mYrHfJ76O9y/NfQ/7vpR9bO//D9te8431406pjEBOyBkuPfRufkGMwVd/AZn5gh2Bg3sBxt2xM96wOPdOxj+8Hx7plEs0fI1jbXESrFB/ewbEXSIFnncmg30VOfoeS9CRCKmnQ8gX5u/weP81u0bFPAMgd6aQpM59P0NTgYxx4t7yB6CUrGj3kfYK+KXUKciV7tnwLH0Sd2DtKFdGjyxurO2q+A+begN3Fu9vdwqwvfg68HYxiiNQg1k7RpsHF2ElshqUEnTywfETk9aIUxTwtGsjG4OLz9gGvtnDEBstb/D4kVPxVEK1Z/feCurf03zSNbrd1v2n6H6oN5CZbEMWxsPy76bf0jRnjeBfmMe/SyMdh4sHe2m3BCz62xfZXt2lY4I4hrt2kzDyycbCyHaBbEocg9XaI40xhAghWMzYxziORDnG+Jvh3YC4F9lnxivzwZQAAEABJREFUHUGfxrZMKu8lxHbM+Yb9fsXH4TV7jCUfWa+uz3Vx8ZqP2yc6ef1Cr19/qddnFr/Qq9fPdXL2pc7s38a5OWdvfK11c8Ol0Q0H+RUt1HIprWQ7O1k75JldUVHajK2zUQjo18W8PRx1rcRgvRpp9nw/TH54I/IukxXdyY/S0AM1rE2aHpeLyGPzjoSVUQ+VkJmqKKbam841Yb8u59h3XXJBcc1+aYOenE9Yh8xuLuvksl7iIsz2qJvNha7Xp5wv1tAaJfGvVlhf6T8aINshLqVBg73VDWSRaj2/VSx4KFvN0e2Wg3e8bXo79vDRp5zjzEYtU4HVczpbaP/ggRZ796mSw5rSXoms1I5o2nAmadn8DuzpvXOISNg3DvhpDx9AzwSfEX4h9o3TaaoZcKSdb9mP3ujLF59yMfhcG85mvnDKOI+KH+LEskZbHWhpoUbaCrkbSpe6Xn7BPn2tRw9n4qim1FcK3UrLG2x2dal6XVEngT8XKtKvAOgYFys+FXQM4Qb61GtTVVysNIzHIJ9OOVM91YdPv6vclRIfeh37WWrIxf9hgxhjTyvbpl0wDh5o6wAVNf7go35gzS/Yp5fss70vsJHJSYgp5xk4wwScKaFSmqcq8gxdnCo+1vZdrX6odc15bs25pevWtNBi7579vpBMv6BQNWqT8FT8mTSA7FGfDmoLZxNj4XcRtAthDHSBoIDzBjiFFS0NgfJhi2BU3TYT+QLZFlht2EhJOWNo9i/wl0x9SNkbZEqSQvbBeT491Hz/nvbAjDNLVk4lzglBXgn3DS6biQsItMxU9V7r1mtTe1VtDt+eXLGQ9xN0yRjjoA1n9x7f8thu72BfOXOuo83rda/z6043ldfhvW/r0ZMfaDZ/JIW56iZVB4QVUy497eLTeYeegTuzjm5bf7y8c3KpwdN2oF+UsVcIjpg1anBGA6n1fYRb5a2qIqidejWTXFWa66JLVCUTqTwkfCAVh6qHVDXeXrUDnWi12TQcrhrd3NS6uqh0ebrW2eulXr9a6fTlSq9fLnXCxc9r8OrVpV69OgOnevUSvDrX6emVbi7XXHTUqqoWx27VsMnqcYSWy42aRboLjezPNkMS1CWdejrSEhs6bnF76D0TpMO8XCjK0DEIQSkGyJVmmeQSJhIRkyrHactpqWk5UZp6Jlurrm0VbJFBhtvyYnUW91pVvdG62jAANbw4MHYO/aCuokXswGxnc4Ns6KiGS0gpt6XpIJYmt0UixkQ0D+OAG9IPNepAq4rhqdWlNWWNBK1vlqrWF9jlnA3VRjn9TV0nx6G455DbolNCwyVjde/eoR49uq/HDx7oYLGnnMuymvKLy1O9Onmhk5fPdXn+WnW1ZBIOmi8KbhRn2r+fa+/AaXoYtKxf6pfP/0p//lf/o378s/+gj7/4sV6dfqbL1YmqYJcPvVJ82RWKjmYT/PNPf6lm07KoLfTkwWMtyj1xsaiwxhAVoCvNulNnl0GSFvN5vKj64MljzWYT2b9x9ItPfqaf/NVP9fHHn6lpWmzk5OANnnaA2MFaWt5jM4Mjpsx44KSVmCdLsBxRpFg6MF6NrpaX2nAp0GNtlyRKrIHIMxizEsZ8gD0QhxBi/wbShkBMEU/adImCcywOgyqcbFM1+FqPjETOeVRM0ShVMjhkGhLZ4VTDQF5KEDSQ7rggsdKSl23B5WRqfbN20a/jBdRxi05rltMSP1hzedHUNfKdsjxnHFJ0QDPkZXmpGXadllwAyX6OBzaizLro0Dd1GfqNSDlcp0WB35NPifOMdCGlmQSf6IdVZSgUL4paNLEBMOJXEKKteNKUFdI0qc76AlhnrDKAzppR0NdZsVCRzpgTBTbJlOU5F5Z7unfvHmkWR17wNlYdc97k9ljBNmg3y41WVU+/M/l0Cu9EGfpb/1CcVq2ZgTm60aa6VsOLp+pZV3hZ28au7jYqme8Na0yDHLObdwWySr4a7WmxuIcfH7E4O/qNLPS1Ht193+idX4jrhRHNBwyWfj+irPcXvaFiM8sEYgK2NT2gWIaIXOynJY3HYqONsJy18iYeqxnNYPRvjl2NMR6fVvv9vfRRrx2XxXfxvjrmG1YrRWgBSoOTpt5pji9OXaoZ6ZLKdnB2oWMpCIIFv1FcYx0556l4C0rdDqNVBop/XUhgoBbP34Z/NAvcdZD3paMi46g4G2cwkqDZoBvwgner9jAZbNwHvHIst5UkyNb4gQk9MDH6LQLr7TjRWvxqhPmlpzwCGZ6PQp65npGOoAHzSbvU2V30TGjIMCOeocMOvBFlmN+hTZCzK5+SNt+fUl7StSkTY0Kck5+QLii3+ZGRt7ZT8ilrYgQ6OubFDjlt24VTQWzIiNMtEDV2kzqoz35D4oPkW4j/JQhtU4VWHPy0ysFBINkCNbbBx9jmjsEyVN2NkhxCRjjmrSMPKI08rK2xjEoxv42J3gq7Gu/GQo7B6Ba/D4429CvxVlO/zfwKCzCUX1Nqo0eRRXdgS7B8SgGwjGE7ZhDfCiY7gkfA67otyMJnzyCHs/AqkAGPZO8gEPCrLv7lXcoHLY9fm79bnHKKduzn2fzJvvJQnZdBz/6+k+B16BPgt8ufm5sl55Vznbx4zZnkRKcnZzoHp6cXurq+Yc9cq2Lvv1wvdX5+pucvv4h/Sf/pp3+j588/5ePlS/YaF2i9Uuo7pSkoalyyhVYzh2iTOWp9o0loqIJfvknTzTu2iVstH8TSZgXvB8VbQcyrMcMx6A7vSKOlrWTLU0yjpgepSBdPK+mg24dMDK2cd+9kNtVisa+cveHN9TWHeS6A+Jhs8kLYaNCKqvSRc0sX1lxIcCG2Pue8soz99SifupTxMmS0kiLa4KzpiF2K5ZhxQTKKoAbdstWJTOQybclvs0E98mk6llkdyilz+NrebF/HR/f18MED+sCK2SfqWdD6LlXfO86pgfMF7sAh26UTzgA5enkkJaz7Tp7/0Tg6SwVnwmmZagLyPMGVabmruPx7rpcvP9Wr15+rbq/kslaeRRcteLeYnoG4Qt5Kk4LxD5ecE55T/0bZpBXbT+VFQjMDNttoxZl5s27VNlJA19Al6th49wGfcaIeDw6M9p+bBbTtKa82vdY3jVrMv5jfo79P9OjhByo4Swges6HF78J8XvQRiYJN4y+gy52Us1KvELABytq5IssKxs7DlNCvRBxf1DO/bO87cEZ3iaNPmbzHxlxqDHzEFVLtHw9frq+x+5K6nRwionhrAkoCxpDEMbW02ylGJwKOMWpnzwGJxLQX8L7A2RtXgEatHmyDzelR2MC8ENISShx6O+I3Ia4Hlg32EHzAZWQc0h1njEQ9cg2iduoLTSdzLfYONAeT2Z7ySamB8+CGs1yNvhvm9JIX6nXtdFUnuuIC6JoLIEMdeIs7fC6bsfwkqusOv6iiqo67iYyz2+ByrRhTjjna9DmyFzq6/23df/B9TctjSdM45hyPJHzYw+99btop4N9sTzRgM0OIlgmcZTZq+pWqbsk9xpq2K3YOLWAewdPTWwTH4G7cWpu8Vb/IpP09tZOprrlE6YoDTY4+0uNv/57uPf6OyvkDZeW+FofHevLht7ih+lD373+go8OHmk0O5ZO5hjpXvU60vO51eV7r4myj09c3evHlqZ59fqJnn73U5598qc8/+1JffP6SSXVG+ZXOTi91en6h1xeXuri+0M1qqVWz0g2H9yXxZtiwYenU+F4NFyE39VLny0u95kb+7IY68F8u1xz4K91wMVHxBaBjcDo6GiKCksQpxeh5nim1GxkM0dQVg8GkE46QJUoxgTlrwFRNV6uq1xix4n3SwjcwAIkoUsslh+0fB6oOLDihGxT/8qFFEGnH5ZAjTnEmg63rDj0cbQoP7tSwEavoU6M+rRnXSvbfeUprNe21uuaSNs6VcQM9Z1c4n3n1HGyb+ka5l+4fH+rb3/5Ajx8c6/jgkDGZy6H/ipvYk9MXeg2uL89wjFoFt9nzg4mm84LDMwq5WrMDr71jr2Kv08HDXEePcPT9QSeXn+jHP/0T/emP/yf9zWd/oRenn+jlxWdaN6dK8ZHLm1O9PHmuk1cvGOcbDQ09WW/ihVizDlq+Xqm6xJsblOzozWrDS/ZML56/1OuTE9lfaWR5KhuD5dWlPv/0E/38p3/FC/hLFsYVfXByziB+TmTYy7kRUBCJ+cmTDrIYHtJjCPBDdRZ3attKq+U19tzgm5JPE8QN2AQbMAbi4lDxZzRDYAEYGKERA2WBMUMaz4Qaiequl11W1WwyOhZDWwicd0r4H+zw8bSKRAn6CbqV0iMhmI8Mgc1CqiLPlaVp5AgUWBvG0HWd7Gfx+eU5iwU2wXmyzFPPWZEaLvhqe3OQczIZTh2bG/Fz2C4KJY1YfLZnMWjx4Q3ZsaVATywV5wdzJNCPMd3DbxVNk7EtywV56hptB6s9luwoFkdq38mxIjkWJqtk7zMGDy1zFelUZb5Hv2ewZ+KeBzuUOrb/XHFaILDTigucul2jIRPJiYUraMOl8IrLGwIiC6X5FBklYwmDGY4+UJmxaxgfmz8rxmiJr91wIbRk3jRyzPcGX22xU5qUyrOJynJPBwf3WbsOlHJBJRbXrnPMdY9+yL41pEnfwjvZeFvOmt7Fu7TlDZY3WPoWWz1v83cSkfe23HIj7IkyW84xFzMkCdhjLH07bbktvTfuN3nL7cB7y4ZGdAhAtS4TWRhrjDLu5k2cwWgRMDLc2N5G3/Cmjq1zIyIn1nR40pumrLmUIhv5kngKYY59585pCibQcoRnNmbYxpM3ftgEGxs5dwuEWxiFw/dNQoLuDnwT3t/y/D1YwP2mMqzCXZgHvC1jILuDDeW4tkGk2sDsGMtY13jbmncG/GhEx1oH4EmgOdaYlMXKG/oOPw0RLLsqEDfBu8wfdxhp0pSyGWV7Bnw2xqx2+y7VoYE13tIHlB2QPwJj2umAshFOh6xP+2ABDsAc/hG0gZPa5ZChRNcM+FBzCAbsUTzvDNOrRIcSIxRbGJ/1bZyRIb6bKOL9qRG00W3RU9cwEIue060YkvjcPcz+BukN3ZMGLCY2nzyxR4aTeCpK8qR5hcWPIMZjwOxRLRcovA3GqVjvlvROYifXyLv0u/GvKjNeK/8tvpkFXByoN7yOER1h44Q18R+9A+e82KzAQGxpMDhxsNE70sbBt3lql7IW2+DvxHnqIIHZFOSizxPj6zZXM+ZrvJhFRPR3VLQ5ya5C5vcp/AbHSS6l1cBmPTC3RbzeVLq6utY5540LcHl5o5oPQ8F81xW0h5RGqpaNWg7lA3u+BEcdmDU1Z5Hr5akuL59xXvlC56fPdHXzMn5EDbqizxtAZfbYtp8PYi/M2oN6dM16M8LaQnWx0XkbMAb0HS1lHIYxF8mxwkiDNdb9Kr+V74A62HGU8C4NKqTA/k/Yy/Y1eZFrPj1gnzZTw4arYm+/4XAftGH8rC9cAKnCEjfa1Ofs185UVVfssaxswHXIGPoAABAASURBVBUS3s2ZUuzo01Le376xFXiXy35RH0sEe3w9KI59sxhExt6eCLA8cFi1SHMdLo50/94jTfKJEmhdEzQMKXu5FP2C2PqxR/Hox8HZZRJ+LPgMLtYYImXC4SrDAW3dnxReWTYgp9KmumC8n+sFl0A3q1NGYSW+QUqux3QdaFnfaiRWKtI1hoWnPtGkbNjj1gxdBW9Qx7vlhtP+Bn9rm0QDt36By50efc3eNhY+dUo5IyFMNQd7M1sHT7VhFKgnPPSIC6/j48c62H+A/FIIl9V1pBL0TywBCFC+LgT0CrHQ7GgJy5Wc/6fzfWVFKZcwe4ZECXM4UGhjGM89XMhIibI0k3OJ6niOtsEZ4sXPennDeW6JXToxeeERNjEBxDKtDKStc0QmI8qPb6mBeuhmbUTiAAd5Ex9TlicRg4OXxFu8sUmlnMsdbY2AFtPwxpG2eITHHUZtguwjfc986LG7qeLTVAX2mM33NNtbaDqbKeUOAQ215HL4um50xRpxzricgtcM83mb6oxLoDPG1+5R8AgN6USwMV9arZlXHbrYHJFLtakHXa2gt6kGv6fJ4pEePPgel5rf1qx8AGeuhiWlAwF/ER9k0h6l+0LizJIAM1PHgapnnra64Rx0iX7n4FQ36yttmo1aLqxa+tZyL9GBsffY5aK50lKV+gJTzafqy1JnKHTJJUfjplrc/0jHH3xXx48+UjbZkzyTyKfoninLCxaLqSYcpuaTfU3n97hDuq/D/Yc6Ong04vCxjo4ekr6v/f1jzWcHKrn5KouZMg5iic8wfKKWS5uK682K3rZcdzGttOk2WrcbbXosawf4IlVAzxUdenVxqmcnL/Xl6ZleXV7r5eUV8Q2XGNd6fXWll+fnen56olfnr3V5fSn7d4Owt/Icp2VgzQDBLEci5fIkZ9Kl0B3eYC+LjguEyv7ixvTBIQIOH3hJ9BwSQ5tQK2Ni5MToBG0AojwJif3bWFKPo9KnwMtKvIjcEOKE61k++zhYjYKvQYOvbRiBG617Bu3GLlfOVXL5k7tWqWvi4pKx2Ezp/72jfW5/7+nh8ZH25jPlRYYjDNwq3/BSO9Upfa5YtJ0buLQrVJRe3gX13NjX3YqD8TVpFnJXq5gG7XEZdHAv1+FxjvMNaHepk/Nf6OPP/lw//vmf6Ge//FNs/AstG+y4OtHFzSvseaKGMQlcxm24eFtfb9Qsa7UsUnYRtL6puQBc6YaX62ZdqVqNsP9sLPSBBcFht6D1+gZ9X+vk9YlWLBpGNQi3h+GtEMhRExsKHZn45OV5GKhED8lQk3QXOi491lpxE90xfh5b2LgKS4c4lkhj7AdqBKMhNYDBwGKyo49xAtUgtdStWMQrLoB66g1JIrE4mrqxfpSJbOQKf0koMIgfw4+fD4ynV1kUys0ZKWcwZLrhOrTTwtmrYbafXZ6qZj641MnnTklq2veq8cmBV5DJyPBXKrAIjm1GVRwqATkWXywVsEUI7Va2xSGmjdZxkOisLELQgffSFqNUawGaRe+FyTNOQDAhLvbLCXOx5yLnCpXZVLNioTydUJqp5aWXulzHx8csrlPaDCyOV6r7FVrXGhJ0ob2KxepqXWsN/6BcGV88POuOkDLQmI2R2W+gny1fa+qGBbA2LNWxfvSxb4Na5mLHAuhoM89nmk/3de/goSaTudQzh1lIxSBEnXszII1bYCfqdrA8GPMkvOfx9cHMsSuNafxjl3833pVHFstE8CDQzdEY20pm8W3yTRQrjmy78jdVx5TRLdVTyyAmkOXJ3gnW9x3ekN/ls/o9frjjsDyGZMz7iFg0EncsjJhkY2XSWbVkSCmdgBLYJdCC3dcBfm1/BTRhMDJgVmaE4BCzChkCCImyeBBGAi0EMAAIxgXeBKq8yfw29Y9sAUZxOwCBlt8FpDFEHs8Ivo03hawrThoATDZlIyztWABHX5ASyiMkvHyElbGcKiORUiFjYkWgWgZfDkrvNKF85lLNiPeyVPMt9otU+ynvSmDxEfFRnioCnz1KCx2zvzhKMx3xNfkYX35A+hHr3yM2jm/BZ3oUkeqhf4P7tHWMrAfAYrs0OnJO48WRtM/EOkDPBfN9QTxnbzFljzHhorQEdmHqyXvSKe9a+8sIXv9wSg45LnWW0ABlhMd+ACuFCMqxDUxwvJuG9E4w2SOXu63lSRlSYoOjjpWOsWhFcR4nEhx34aH83cKujffFJtnoFv8WX7HAewk7e8XYHncRa9iY3QELOm4Wx9WKB3sw4jbfY3L7MLrB3kmRZHKZjwKWNESp+Lld6rjo01284LF3QvwrPHgnVJ4ZaNTmbUmck49/AUdscsxHA++Rrut0c3PN3vQcXGm53Mj2IRnzc1ou2E8fasa+IEunsgM1W4ropykyMwQ59uN9WGq5vtTF+XMuBb7Q6dlnurh6xv7kjI9tN8wl21s3OHWHdoaAFuOL0OafxJuMLOpAd8DKt2C+Mr1le2SLI8YHfATqxbMEkm3faLXMXpSMAQLmYj8IlbQNQmyTZiJ95HrzhBgMyDN9HG/k2Wyu6dQsKg6eNfvNJU1WEieUJG3k0pWa9lKr1SsOl6eUW38DTSWsuT4iYx3M0lIpcI7+UruzdtiLkfxKcOhH+ArdCNYNiw0xzcNp/F+yjeezBR/FH2kxP4CSasN+MbCXG5Sia6K2dertfOYy1sBUwh/FyDqQuISnlBIXeU79FvSaz3Llnn4lDdvhTjfLV/r82c91cvpLrTaXyszJ2KkGnMTOeHZOK9xaCpfgtby71MFBUJ5VWm5e4x9LUOlqWTF06O9KtCjUN4Ma9B2anjqOC51CKWv/gFZt14njSwT3DRq6TBP20A8ffajF3qFSnyJ/gr70j/XexjrlHSgkJ1BlhiWOUdyrekVaJOj257wjjYxetD/VfDqPchNkBc6zAxcPA/bs2IuHwC6Ps23PeyfBZkmSmPcocWicBM44LZduN1ovrzT0jZyVmo1o4d1gPoFCkD0Y8NuA76MEuTFA400VOJNRaAHbUoIOBPI8KbPygE4QKB/rJ7CNvRI6OACBYDSibdjmiJAELVhr+ErgwqRnnCDRR7f1G+dSFWWhnDuSFF8p5wtND441O36ovQcf6eDJd8D3VBx+oC470HWd6eSi1mcvLvTi9aVen17q1csLrW8qOWQeci8ymR2wbuRqh0KzxSN9+N3fVzl9IPm5JNahgKNh+7g0dHQP4BYkrE8Zcpwy9hpZHohrJX6lvr9E/1NVzQV9WOENrcy/M8bd/CNVqt3PXXc4JjfVXS6ls6lcuafN4HVdSavGKykOtDh6ouPHXABN2XL4HCM5Gk7lfaYsK5UbOJhNqTuFZzo70BwHNZijLuaH2l8ccDl0oBmT1f6sqiynOBuLBIYMCc43DCjdq6WnLYtez+TacKBbxQugViF3SssC/XJtcKqLzUavb250vl7pilv9i1VNeqMzLhxOrq/16upcz89O9Or6jPIb7uExQu4ZvEwpGzOsIllPnORSRx+gc8lktI4LmoZDeMPsa7C2Ob2o0LOIdBwO296jQSHx4qAyafLsSJ0ZlsFCdblWYlQ5APcSE0c4Kt6tuGDcMjTUrVSFlTbdObeJr3TB14WmOsNOUhYvfzbU36jkkurocKYPntyPlz8He3tcJOQymavVSqenpzo7ea2Ls3Ma7jWZl9h8ho0dTrDhsuVS1fpSdXWj9fJCLeOel+ISyGl2kOnwwVSPPtjX0YNSzXCuT7/4sf7sL/4H/eVf/8/6xaf/Eef9VNfLZyx+r7Xm9n8YKuS2LIxL3VwvVS8buZCq5+Lw5nylk+evdXl2TX+DnHMsDIF2V/HLgkPDaTlThv80VY3Op1otl/B5gFkpl9vFlnBCCqC7lNlkNZB8E+wtD4eNZWD8qs2N1vEfJ6vEOibvJVukBnxrYCwGmSxyCOrJ9wxyZ0BGwC925QwrNaSWhbDma5D96V/T95GW0K8E4UFm40DNQVE28hLkJ0miBPUH5AbqUKgsSxmTQs5TAE8MpB2yArJwM9lfpp2evmYCb+QYdyMPSG/54tvUNb6a6v7DI80mzB/6heGRZ1oA18ulrVwRlIJ8EoSpoXUKztAgqcEDuzvACNjPoZLjkQIBqFG98WENWQomi+hzjGJsNIOo5uS8hwpChpHJ4xepKzXJF5qke8rTUjaXRGfLciK7yCzKTE2/Uc18r7n46rBwRwPtIHys03o9qEOOQ06aZtjV41uOviDF5i397rnQqsOaubSM6PEDm8NrLilZVuDHP9kMlOW+Drn8OeSS2qnEzgGdZiySE1q0xdEReyBZKia+5uG8/wpPQCsDnafNt634NWLeIlsNw1vEv2XG5Owwihg1Q0Us3EO6C7JfCVZ7JO5SVmOkWA/foGc836XbRmGkjbU9kcNiDqIh28YFMcsRrzynOQ6/wP9mMExQNGPwkhCQHqgZBRAzNvBYwpZcqHCKmYugbTDaNmlTRJEBYgJ29P8mY+xmdvlGiEz/+a1wd0hM/TcaWW6HcQiHqPOOtovNH6iFTyQWRfQjJywEjjeK8JRlToo+Z/EO7AMmYAb2IlJZesGlziJPtWDdOSgy7bCwdEb+Fk4LBB8Ai82Hj7zTsQG9jt+LTMfubTxAnuGY9+MD3hfHLtU96h6Ce2z2Dpgf46WQ1wHrzyxIky5owhwpuk456QzY5U/K3LFV0tPnBDhmEQv0diqwhkIbDG5nWzJfEwLWpKnbyzfMFjlNpqUd5RbbHPek34blBDVWuY0TsgaibfDEX48E/f+2cNQVPwd+G76pBWzEeWdgtMAbw6BoR/MdYPRbmKdtga8qjjKF72kqgWZw8HlYPHmiWCOu9RwaHb5sPuz7Trn5NrcUJXxz5uEe9exiNl7K8kFoP5/oACyYO3PK7CLIeHP4S+ZpSry2/1KAffLFuR3SgxbzPT168EQfPf2uvvXhd/X0g+/oMQe5J08+0tOn3+EiZCG7ILrg4/K6WiGh13xeAM9BcFDdXeji+gs9e/FTvTz5WBc3z9hLnDG34HW1ZPstdllYD5r4Ofq37SUvrdGy47wb0284d6lgZw1euHSd+ttge0nGYqxphdTGPmOe9JZtF1lRlMcFzG3pVg3jieU8AshcrjKfalrOKero/5I9zFo+q9hPVqQvtWlOuDx7oa6xv3qqxRGOvg5sbwf2dYm8ySgmcjLr4w80OtCBgHznpdF9XIxdJJDexrCOtoIEJyEgRxFWHwWUpqkcY2wmaJqOi5pU+/MDHR/cV5nNtFl3MruJvV0XcvaNHjjOKwnwyDThjiuWBAjZA3HgQ3sLOuUuaDZJVRaJsiwoz3rqLTn/vNLzk1/qlAu/NlyLgxl6tEp9p0naKHXXqm8+4xR4of29RmW+RDi07ppz05WW+F+FvsIuzpUS+9mhwW6d6FOmIs2Vsb5DwWuwJZpVVc/H/V7VZtBseshF14d6cPxERTGnjw4dsojAcwxGG1P2HHMOSagCYcyHmCf5vMMUAAAQAElEQVSLDvHJgxKEpNxslRwYymJG33IucYzuNAzYb0jM/CM4C9lAeYdsWAbTeGiREzi/rHWzPIevIt/RlrWHcHJwIzchRdNhiLHjkgXXgD+AkR7zVko1gjVFwRBjy8dEDwnG0EFHn8A7zwQ4kwsTajGuJuQO8MMxB0MUgoxICEpMLUdfyffI60022iculUGkPe9k71P2mdiCkR7YRXQJYznZV754rMPH39PxRz/U/Q9/qKMn31e5/5CzY8G5xuvyYqPP7L+A+uS5zl5f4x97nH3ua7Z3n3P4sfYOnujBox/I5Ufwcw4PpQK+0tNOJ+HDwg9F2/QsOCXQPZPJc/bJslY2R52uae9UNXO0rU41cM5POAelSEqR4eWo4UiNwW1UqVajzosO7GlyeE9+utCSg9LpdcOi1iktD3SfW8fp7JBGCkRROZFckgCH46dKExNvgj0aJjYOYFAXF6tEolkPT8rinaWFsqxAVg4yOe8UkkT4l1xu6YEDXKO6b9UOvTpuF8WmynFI9NOZ8vlcxd5CGTdw3v4qqdxTl5Wqkb1JvJYM3FVT64LLjmW7Vs0Ezea5ysVU0/2Z0jyVnNAvSD6Rc17ODpHCkXjxdF2rrgY4yxCdycHsVdWD1kzEde3UcrjtGfhOpcYB8gpCrqz/9KGXgp1ebU6QplD2s0Wsp08h6RUYuJ5D63p9pdOz53rx7Jc6O/lczeZC02zg0LJmANfK81737+3pyaMHLABH5DMmWc2iUOn161N98ouP9erVq7jAODauWZ7hXCn9wv4MfsdFGsooyxNNpplS6yv96ptWAy+FAR2aZonTXChJlzq8n+nB40KLe0Hny0/0s4//RH/yp/9f/fTj/1XPX/1c16uXOr96yReQFzp5/UIvX73Ui5MTXXFreHVZ6exsqfWq0WbTxNtO+0+UEmyTp6U840PHJSUSg5DwNBCNIVjEYwwYkYSRIsI4Zoyv2dNKoFDC02g2El5cblWyF7b9e0hh6JTS7wQfYnSZQD19DjbSiDBKQOYAfYCmiEBJgN+GrUdP9tDIHFSxwDT4c4ftZLo7xjtxyJMCF5gBegQ8CVrhNRRIA7fTg+kXpNRnKhif1DkkSEYWl4qSl2PsOtpe1Wvse46/bUTz8rwURN86LoCEzwzq1DGmZxe8kF58qucvP9GXX37MRuRj0n8DPmZD8nPZX3KdXn6q88sv+PpwpibcsIhsqF1LzHy5mjbDCIdyBq5KTYeAHuIHlecumI+jM5obnZpbLiu3/gAKUBHfJQ3ZRDrG3rFQ5sxRe3EV6UzeFfTYK3Wp5mzE5vOZkmRAv0YNfav5etAxGi3yrvGlJReLLS9McYRz1HUul5wTD0KCHj1jWKtul9rUN2zErK8Va0itVb2JGxNHnYS6s/JAi70Hmk4WtJ8zNZCDbIeOLurqNf4ccseUHDwR27zI75J30qg7UknEsSVHkqfZLUa/5mHcO4x1LGdNxPjX1B6L7+htzhuBrB5Ehq0ki0DUkzgWbR+77C7ekt/YY0d4J2a/GnkCT0Ms3rYbtg1lEM16OzCLsLo0gT6FOMf8c2w9Z65M6HjGOrw7yFKMb93VakwP1DVYm0YxQPpKSLYUk7NN3oloGK/UN8adqv+FJBPspd8IGn//6E8boR3ebtyoI2UcpV1+FycUGoi062rkNIboY5TgM460zQS7kMjwR/O7jAoFxYYJ6+00TTW7i8JpbodIsLiF05imjIbmWyyIzV93KMmbD0fZtGEXMzOLwQLdLL9HekfbpS02zClbgAN0NOwueY7Q48gXOs7yiAcFMYfdB7nFpQ64JFrQlz1HX5g3M0A3xP2/MmxgF6iefY0D4n3vzDYSrfSABCFBP3ebg/ANAnvQO1w+ppMt0ZFzzKMdyH5tsHn7tYXvFPwmvO9U/W32G1rAxu4rrPjRjhbYi+Au4kzIG1pvYcdj42Tlkq3IUK0C0d1g7diOYhd72jCkxOa3JcxTsPCpzMePikJH+P5hkeqQ2P7y7oC9/MEk1xE4gD4nb3Pa5mLuFd8rOX7tkNPUjTZ8cLS92P6Cw/TRYz2+/0THR490sH+sg73jmH58+FRP7n9H9ylfLPY5emRchLR8PF0TV0rY4OR5YA9j+7Alh93X8S9DTl5/yh74OXuPS/ZYFS3a5j9EC9Clca8H1WbeiJjZPnYG2vJDNYqB5HuDYx4jnDJesDxtXIgIVgsQRvsjE95Rh5HXRZuYVUZ2K+PYI4et83TKOYFVCmLbbdB7jbqGJXvIc9X1KX08Y791g5RGLDvw9OyxAnvhRI7LDZ/aSsixk/UAMZRHZbT7WcumQ8xbxhIW7xA79qaO8dq4DfB5znmefeBAcbvplLDp2JvMGbtjzTm78u2e2uOKHzhAd8FzXkvYWyb4aiI5j95OCbJcpCAV+wwYwKkXy6mmueODZaIiH5RnPby2t7zUq5NPOfd8rpvmFM4NPhDgk7IMO4RLbVZf4C9cAM0qpf4KPS5pFx/ZXOmm2qi2ywrzSvabHM1kSDprq6StHN/y6NpTRwoYdrnqtFx2aiqn/b2HevzoIx0dPFbBGHE/GnsgejPCk7fgeJAORLsQSfbYEbZxJMGLjICdUpejx0RT7OmTgnHDQkzkgXEcuoSzDLBzTj8Kd9SPx0neKwHDp0mPrkstry/oQyXnOmC8gRZo0yqQGpQgu+cSy8roK2ekQLIz2YxJwHLBeKhCEoYYeATheNSFw3gjsBdns8CljUHYWNCtnpPnUg8hVLO8RQiBMIYhRiPVpQ77J0JhxnZQQIbp1OMvA3IC+piMnr433A8slxudXa05Z611uRrUuoUOn3xPP/j9f61//e/+vf67/8v/U//sX/6f9fRbv6MDLnfqKtFf/Mef6X/+n/5Mf/5nP1HdON07fqrvfucP9OTpD3T84DtaHDxl/KdaVqkq7hha/Lx3GfrQbZnm6Ij9nEvl+N+A35oTObem9FJ9f6K6eqZ2/Vxt9VJDe8X8WMpxpko47/uqledSEeYYXNWsVDHJ7T+/cmWuksPY3uK+7K9cTi9W+vLlOU4rTRdHKvf2lHJx02IVO/CaBBvPJJESl8hhqCQhBujGMA4RHTf4gUOxyMEKX6LEG5zs1w9BgUuRzoCF26FTw+VPDz9zW30irdqOSddq1XRqmEADlwmD59KH9E0nrRmgyuWqmb0tK3/Lob9KMVqZyE1TLoymyue5ZHS78GgbdeplOo3oFdggdYa2VYdhA/2UDbpL4Uy5xQ26YjLebKSq9aqHTDUDVA2eQXPweA2kh5CI+YBzS460MxnmaUH0jkcC6NuABu1QabW+0PnpS718+ZmWN6dq62sN3Yr6a+Vpr/sHcxa3he4dLDSf0Y/Mq2f2r9drnZ2e68XLl2qqRgUvyIPDfRVlgfSgpqmYKy1DEeTtX6amvWArjvULxP7R36isGnhapXmn2SLR3qGNeS9fLLH7l3p28hO9eP1z3WxeKJ/2XNBd6Oz6JYvhCy4YTnV+da7z83NdXl1ruVqr5mXb2AXQqlLPmKEQVkjQu0evRqHplQyS/RVQzkEvNUfC5gyCBfqOjQjih6r2jHQSMcQiJqJlQrSqUYJMTsfYVs1aVbPRQP88vplERjhpg2eUNQQUADwZuyHSAooOwOJRYoLVAHwti0wHWKvgcEoSrwTZxmeqmJwwBOQYRUri/4QOlMCQMBKZT1m8c1K6heLPyVHWwbdG9/OLc9k/gjygWZoltNcjt5X3oretLpcX+uLkE33y7Gf65NOf6ePPf6JPPv9L/dLw7D/pl5/9J3365V/o8xc/1pev/1pnl59zcXei5eZcTXdJn1gwXCPnatCiTIfcDjpgfgRzYDY6ppr1ZgcJBYx4qz2TjLSxOmLdghQvDRk/k9gxT1M3oe9TlfmeyrSk3Yw+DVosFjrAt/MyRYdeVV/L1qMWW2JufK7VkkWrahPKMzmfK0sLeZfJYX8ns0nHHKzYoLGeVVfMqWvZ+NscqOKmL8E3SpXZnmbTI83LQzQqqZgD2uXlJyipnyAtBQ6MIehNeqTsng4/pfo2azaKydjvmELfsW4sI2mxAcUVxUKz2KKxxptn5Ntmb9PG6OyxLXgnulti82YHG92ANsZusixtcW8ESZY2bLMxsn6PiNnbx47vbmxpg+RjkHWKGkbr8WHF9X/Xmlg1hbVHLmrENCMhs/6UenNexguwx1pXkPfIsGXTPCAhj+MQTLplgBvhsA2BzBgcehgsl5AWGPNWQb/9/WexQGBN1C0YyDta+G2a8WF4zX+3brulv4kSWAh4XGCllRLW9oR1y9lGnooe2F/C2GGSD7lc7/JOo8IMBxmRap65LTItWFznSJtSPnUjb4xFGrBayHx0hxSa+WZGHBHwrrvA3e3yxcBrXIXlWWoLeHbgHKkdjGb+P0PeLp7ir4YFOi2c14I1z3DAOzOC+bHgg8KCS6JF4WWH4D2bN/FSy8n6YnrHts0ewLN3MJt49PDYzGK6S0uKdtR7frDKlrWAHpYedjxWcZtOsJ3iz4geWRZHwla2HzN3njs5JnOUr20774+tqtV5H6zst/j7scCbkbsrz0ZJ7EVG7EqMOoJ5DdHGJubxNYvjSxK6BZNrME/wTOw4R+F7M0+DcvZA5rMzGPfx44O80L1yovuziY4nhY7Z5x5NMh0Ub7AgvaBszvlkypwomctxniKDs3z0v8BecKDNHHkPH9hh+ons31KZz/Y1LQx7WszuccB+qEcHj/UBh+1HHNAOFwdxH7++XnLBc8keY600DSrKhJi3W7dm7/slH90+Zp/1hVabU/a4S1pqZPuoQP8C55lAv8weqCSmkZnjHVjpO6SY9TyBFd/F7XwTbfW3PDRHu2IvF9SRCcxxImhWGd4YeXRwIKWeo8zoJsPJc4aaTqcsZr1aziFdWFO+RNa1NvHyh/5115TXStKG+l08Z3R2AGcS+7RgrzWlju2rnGQfOK3DJONAUOM2+B3RYkRuC6KKMY1OVuSgxE4YDwSTB6mre94jThkfF4+OHmoxP1DmCzrD3rJL8dUUvRP6MTAmjBX7eLEyySUSYkQ+wXpiTey4oGHp1CT3nLsGTQon3EzibJRmQTkL9M3yRK9PvwDP2EdfR9reXqq+5Zy8eqHCXWuSLpV77NNfKATzg4rD/gZ+/IFGGza1NWeihjObNV2yfs/w7yxFX/q4qVp4B+rmWq162b/Dnbo9PXj4kZ48/rYm+Ry/m2LjIk4t5xz9z2U/qlv0Fqyb1lmLnbcUxWSc2ZTkmwBRqTy2nM33lWe8hdgXDxFOYcBSnGcDF0EitnpJIjlugNq20npzo26oVbVLLZfnnGPXjEOHPHhMNCBgfce7WupaBtCEQBnnSFAIrB5Rtosl9jCukU55JBiP2ccALQR1oYt1A5c/gbyxRVjlmPjqg5oKfPDuubgK7Bss77CP547A+qToIwlzxClxTg7b9MxhKilPS02KmSZclBXEYnfRdF4bLuqaLme33V7EnQAAEABJREFUWnIeKbV/8FR/9KN/qz/843+l3/mdP9KTJ99SVQ36xd98ob/407/Wqxfnmk4PuAT6IWvRU21qaYPfNiFVDRpa7WiwB9aVgZje09dOpnfHWbFtrhXqc/X1qUJ3wt3BC4x7orQ7R6ulSlUqOfdnTa2MS6CMs7e2P9d0ayZHxQTu5JJEZTnV4t49OZzgZt3o2cvXuuILvMunmnA5lBUT2Rj1bOgDFzaMneQIXkrYSZgBbV2KMXQz6sCFzmADhFnkBiWJrIqYuRo45PUMWM8iZRiYsj2drJHdc0kUAOc+rTnUX9UVX/NbDJuoT0sN6ZSpmWvDAlOz6PQTdJvPpD0wK6VZJj8rVOyXKg9KpdM0bi7W9VoVlyOBjgTaE3oFdOjQsWPzOKLDJoNknbGBZzBuNkFXYMmad9M5dNrCBp6Fr4HdbMvcxqa96II0YAQmjpTQKxhoL5AyO1jcdQ2T/EoXFy919voZk+JGfbNk0p8ptGvNilQfPH3ABdCBpvQldQ7bOaEuXx421LO6VzjiVA8ePNIHTz5UwQuuahpeVlcacOyCfk/AwMF+dXmB/EaOvhuE3RP6X+L086nXfO6V55183mgy6/XwyUyHx6mUrbRpT5Xkaz399pGSotb1+rXOVq+0rC+5rFhy0fCFzq5xRMa05dKvZsw2mwpbdOrboA7nW92sdHl5rdV6IzPDpCyZSBNlLo/5IH42ydDpDQEqgRJFslUEZj9D5KOOpbEM49aw4K7V9U20tkuwO4udlQ8YDvWgD0hI4FW0JRloirB2qCEbuoC1B8aux152+dN2qMACNTAOik6ewI5k7AhLlBXQxeRRIBlxGGLSO9FPrzQF0a+chJyOviGWKhkLf6c1L6IVl3s1EzagrIM/caZvp7z0Ckzmq+sTvXz1hV68+lTnZ9j9/AtdXILrL7iU+yW30r9gQ/JTPX/5E33x7Mf68U/+//rzv/z/6a9+9idcFP0Y+i8U/wHD5pLFc03bjIer0XNEcKNGcj06Qo4BfbGH4vHdQ9khI21w9JdgHaJPBOiMSAAtSWLHEarM5rKXmEdO3wTNpzMWyoWm04kSnzBurRpeKC0v5R5Z9kJs4euZgwEkLGs+ncilOSODPRDdM3db/LvmMnvDpfamuVFVr9SyTsnaAc7PNJvfo519pRlrBz7pXCF70a1Xrbo6yOYX4rCHIkZ/gzJ2hsQYLBvHecz+iqf5xlhsdWLKxScPS+xA9u8SnMl5WwAtxz7EdnkQbLrjwDs+47iThWw8RL82jHyj7d/LjGuE6CtWatzA5kU0KGnIsESOlLR5jyEnXdCXqffx8DolXTLPMuaLlbPvpk5g3BVjJsPtnKUqwaQSEe5aJDHfC1aHgt+G/2wWYAi+0vYQKXdLWC+g3aWQfSvgFoy/8ArF2OFXjjXA/nrAs8aPkNi3q6TmJMJxweg0c1nEPPqY1xz/miPQfC1CinXy98QpNENGbJ7miC3P6yXqQXYMtmyih6wTETzIOwNroV0I2dKaweeZFw6YHPPvAgnWtuVN7xn5MXaa0coe2EffPWB6LzKnRe40B3YZdDApdFBk2s9S7flUM148Vr+krYwXWIEO439SE6J9PO8uj3pmM0eZo70E7IKND9NnzFqhgZzRiYQ6MYoPbBnj7SOh0IFbpuBvTbKrT9O3xfo1P9PD+N/Fr6n22+K/NwuY5UdhljLYOI64M2/xo8iFb8WYUbfShNg8wPzc5mYE7+GC9zTfFTXHVxb47SHv9iNwDz8+xr+PvXSEoCN8bwHmpKdb7ObHhPyEsoJ5UZAmkrVJUpytVU5KPv5MNOeMsDebq7Q9BP5of1jd8O7vWiqzv7D0+fVKpZvro+Nv6w++8y/0g2//kL3wB/IuZe9as9e6kn2AHVhzCi6C5Br2nNc6v3zOh9IvdHL6TJc356rYwwcx4b3tJ3jfMs/NZm8DOnYxPcU69gYj5c0TIbcZs6JliOmDgJn8rlwTaTTZKmnzEoO8Ke+tWBhIDrqzhIljjUjJ52lKLnB+qOBZs4+60mbDXv/muTbNWaS51PaKHa/gFuABrKtZWqpI58rYXwUmqwFm7OYtgo8GYh8Rb8GypoktoOSDpWO5pQzYzTphiqNjAo8jjuz0WdY32nHKtDc90OH+sfb2jiTObNxHsTfw7G8T9B/UND37fdMziX0Wv2BtmXzihLG0XqduYH8RlJMpcofuXYRLOnXDSlfL1zo5+Yz95SUS1ii4VMOlX9ecaW/ScPmzUmgv1HWX7CmXatuNWpyso50B3VsUqzmf9exvvUs4b6XYzNMTx6Fe8Ep2SbBaD9icJnhrHe4/4Qz4RAd7j+T8FEzkXE7bLlrM7BBtHYx/B7dNOFoluc1GVyB7NzjG3JDg3yljOOcCqChnsGQg1TB4Bc68XZ+IqTrakZIES9EF9Zz1GvbdgT14w757vb6iDzfqQqWUwUq8og6Op6kxMDKh6xXCEPW3kba0jI7cXcBkUuQZ+SLzrtB4u4CdkYOsDnuajGBrjlV8yxaIua0nagpRtApfw3nK0HFWtv/yI0mkBCMl2EQybT3P1HoqcfnlORhO8lJTLn4m+UxlNuM8zdmNu4Gb61pr7ksYXtkRNysW+va3f0+/+7v/VL//B/9Sf/xH/0bH955qtQz6q598oi8+e4VfSvfvP8VvH1AncAZ0qvHnmlZbtGxZPzpsOLgxZ3cGLWfDlnNiU+Ff1aX65pwOnUjdiXw4U+EuNMtX2i9a7WW95tSfImuCLef0RNufC1x4WD8ndtXJQdWRuX/vWIcgo5MvX7yO/5nRuqpkt13lfKKUxaHjgN/3rZwblCYD4gIXHqZgJ7sIQgviTs73Yg8in8HjOmUcZu0vGgITrkeGyRH1Ew5+vvDKJql8kcOfSn4QZ21ir8GEuExJMVM2P9Rk8VD79z/U/aff1+Pv/BM9/M4P9PD7v6MPf/+f6PEPvq/9D58oW0xV3t/TDOSLQpp4BfQItM2aIWc3vXkul2U4ak8fLDAAbcshvMaBG0yVKYRMNS+HTZuqT/eVMRmvm0TPzm70y1cXenF5o1dXS31+cqrnZ+d6zQXHOV8Lzi2+vNI16QtwdnWty+VSS2xZMWGs3x77NdWKBWStrq3VMqB9u2QwN9qb5zo8nBPPlPNSVDD9pNVqrRcnr/WLX3ymq+s1i959ZTgieztd0s6Si7uuC0rpm5xjQelUmUdSvShzeSclOELCbamaXkPTqsOheiAmg+ftXLC2FNNEeTmonCSa7afKpkG+bOWnrSb7lC3wN7/SajjXDU7XpWvV7kbXOONNfakNh/iA0pu6wX61TJeIQbJ/yybNMr62HOnRo0f0cU+BjQC3e6IKE0pimEBQpPHiFP4GEwGp+A5PmAj0MUTmkVJzwVdj04GJY76YYOMh2PgGJaxWBjGyAzYwBIuluCgMgSZJEUFJkDqw2BktUYOBay6xbCGnM3KJjzyJS+VAYDExeUnikDAwH4LsAmewttHfZGc+5YKulPE7OQUckWp02SHSaYmtbpYbrfCRjkXN7g4DL6ZgixNw7NR9HuTx4xyUxaBiJqVlJ5fXSqe1JnOwqFXO18qnS8bsRsFdq+sutF6/5OvFp/ry5Bf69Iuf6MXLv9Gr8891zQus6a7RoQKNFDbMCbsUMkv06Aew/+7SI5juXLzuYtwNHg+oShXrE8YZA3nxsg7MIadcmSs1LfdVpCxJ9D9LC02nMy0OFnJ8TbAFrsNmLe1VjHPTDto0QXUVNMAvZUrTUt4Vci5lfAbs2IOWdIuvr+nnDT63Uc9LQbxaNWTKmSMHB49Yx/bl0MN0FinHuhLQMebRMypNPsbxEWK/4gM6IVLffri3s+SMz4BFYtXxsS0gehNG+cZreEO3miPu0t5Hebv81+cw75ZpbLHf5iwaKZZ6g1HDN/l3U1ZnByuztJndYoPRIrYNOQxuFssojGnyKQwZKMAE2GF8nqaaeCejWZmX4trAzMEMVI5GHeMEgQZZw/DtQkIxRWOWdKwy5v6Rn9b4P3KT/7U29zWmsnE0P9n5jMXmQxH0NQcFdQ2lxeQncjLMnFP8Kxr8yS5NzL+mlJUgh+8urA2DtWegGC5FWNqwo1s6FkCgiTFpjppRAs2WLFRRjGFgO6G4zMAzxjCRhju6pr0GmQ74t1Fuo5iBc5RPztLWhH21ZiujEhklhCmYQ5xDXOSZ9plD9p/Q7GdO+1mqOXUnNDJeAnUqaKxgQfC87RDB7Am0YRrD+JUwrgTWF5iivsZpGOAdYVIk9sm8B3XLY2WxHu0MwOrEvHvDE2nI+bqYonEQqGPt72Bydu1ZO+9DrMvDZBP9NvymFjDDGagXIx4DIMQxhrwNRrGkLfaBIQpi2xLhKLI5azuFjD3RBExhnYE95uUBvnovItNR5nXgnBaM9XyLHe8E/gmybN6zXeVtLtl8HRFoU+wSLB6ROq/pJFfJnrhAvmPfQHXh9khyclabiRl6NDNnIu/YX+TFng4O7uvhg4/02P4a6OBYWZqxT+9Ureu4t06clOX4sKt0vTyV/YXIKy6Arm9O1HSVHJ2mG0IF7BTeAfU0/qI+JL8aO6gGImanbNGITI49j9HewMiWG3uN7C3BeuhcRpEHI51pT3rMk9jKcrL/ZawfCftnqZbjw6BdZqw3J7pev1DTXLCPrgD7RM50PftTq59i0zKfq8BmqWNv19KOuYBJxADWg8B+zmweQaWteqQsvMmNVmJPpy7ay0oTeyALAoKlhLS1KRsv9qJ7swVjdazDvXsS49f2Q9wvEjFOQTV7wd46zRnAAbE62d58YC1ypHE/LisG/HRgj9GzT01UZE4ZTuWTTlKjhHi9OdeLV59xPuSSp73kPPaSvelL6lxqfxaUuxXnqTOF7kYtHyJrO9PRYbRBBha1MwQI6JKx3y1Sz6ha7xLGIEFXxyXjoOurFrlek+xQHzz+nu4tnqqcHCAjtZ7L+YK0U+w/KRKYJhAZIoEH5TxFjQTo9hdiLpY6e3r5bJTnXa69xZHM9xPSYnYN+FzP5U9gL94xZ0PcLCdyzsk7muRje8d5r+uZE1x4VfR5U12q4wI0+j+aJeLngQVU7LGJ2SBmyVs6EEvGadDbP85pgXEyFuMb+Xts1nNW6dnrA3yxgw8qLaIXEgZgdYigBdCT7JDU4+GdKuboplmrQv8enUR/RiRbTXaElL5mypJchSuUYZMUm6RcGqsZ1C5rrc9XqpetQu3wh1w98fKq4cxxpN/5/o/07/+v/2/93/9v/y/98T/91yiX6/nzc/3ibz7X1dkSX+k4v0g9NuWopApNKzRs8LuWi7S6Q0fsulqeabU81wZ02FjhCv8518TdaFGudLyo9PhI+uhRqe882tN3Hiz04dGevnVg2Ne3DyjU+HMJHfaYYpzwgzwOmZeZprOJ0jzT1epGV8trrTmQTvdmms325Dm4m2XiADB5gsOgTAwlrcSCEOOY72UHcM9FjjPQIcebIHGwJdgmniIAABAASURBVJKSQVgBEHvJpU6exbUoOSDOp4rt4F2ByVrjcFU3YBxmYzrVZHak48ff1off+yf6we//SN/7ox/p+z+y+I/09J98Vw++9ViLxwfau7/Q5GiudG71BjV2Q8lBOtDnlBeMy6DTGcvH/uDcHQdvu6VtOXT2wTEohkKTxUPdf/oDffuHP9I9Lp7Kw4dqmIQrFp/rutP5utIluNlUuiG+Xm2w3UqXNyvdgKvVigN+pYrLmIYJ03LA7biAqzZrJvpGXbPhjmOj0G+UoON8lmv/YKY5Y5ExFhhKm6rm68O1Tl9f6PJiyaHeYYs96w0LUqfldYWsDrpxC7oB+5LyzilNU2QnYsbcQa/BFiR0ERPIM06wKU8ln/bKykEFn1ayySA36aW8UbYHbS9IxQZHvdY6nKvJrrVJrrXqz7XmEqvqNuroY83FVs2FV1x8JaRLNTYoi1IP7j/gAuiBFnszhYA8Au7B/PNMIGOmPXxU2AMGIxC1qImvQQ8mzSETv7K0oeYiq6rW9LhX4gbR7ZgWT4cvOeegJ7wcBhYNgQGZ2gIaC8gQW3KR1gVRM2HcOlV1q97eKCYDIw1MPe9TZT5T6IPC9hIVpyHfM5498aCATCv3GLXMS8UXVy/ogN7GRZyFZMXt8RWXhGvGGWnoKXVdzXA16EC/uQXOC6+D/anuP9rXw6eHevTkQMcPSh0d53rwINfjj6Z6+u2Znn5vqicfTSI++u5Cj55ONF0MWjev9PzLn+mnP/9T/eznf6ZPP/+x7P/NYl2fowYblrTBqhV9XWK7Ti4Nahi/hsvBzsbB9AVB6I7vm33sr94sDiyKwdYExpIAA0zwagvHizlLS3z6QGW+R7k3U+FruY6P78klCS/qWomTGnxnxS037xx06dhcrdADSS5T6kplLMJSxsLZq2fOYmjs2ZDfcAG05EXakBe/TD4pNMn39eDoKbG9RHPKHF9oAug1zSfKXSr7b3tN79g3rBDjHhE2thGW3oJoF4wPzZBJl6wedULPA1gcOHB1CO7YhHQYKpA2GI0kNazeKM1k3YJC43sXJuddmtW2elES9Sy/Q6TzINy2FeS2afO0YKOmnj7agJivGqz+WGfHaxSDj3UVa1nPjTaCXo8Je3p7GNeIqJvZxOpFXzIthFe8jQLdJt5rmmVaMM9mrNMlohyX84H1JBCTpWGnBF7xs/WlZU3oTDbamd4JdPceUAz17xqsc4ZvJseh5z8khPxvpsm7XGapLc1hrbuADGUU7Tw5A9FvHEavMFkOPRPauAujvRE5+qM9jQarrF5KxoOEwUssZqx9RMumPbASiK2q2AhJMyrNwR6+s0d8kGZaoP/cO02pazB/yknvkJI2OOIdSG6DafMGPTq0wOagzeE3aDmytGIV4r3Ya8MHsI2XVhkg3vCe2lBvh3qbbmilId1FiPohooNuo/M+UBQDYkUXWRPFGjZiSnvW13nmmD+8L1KnQ2xxSLyAeU7NPeb6FJQgM7BmpMxJB8QccugS56vbtk48UM/ClsI7KXKIbVKEldlg7cp39AFZRjMvMBmWDrQxxtTaGfxO/L4LHeOH+zZYfodoK+rv8u+LTbevxa3Ub5Cgna+VY2XfQMR/LSzvdsfsOjB2Bku/6cebnKMcd4kmSvArh38ZPDEfpGX+VkCfUHkG14L9k/nnMfP0qMh0hN/av4G1oHwKbI5mxAWwdE5TbE1lMiOQ5Qz4melr7ZOEW0jvlTLvy/jxE6+m7po9erWpOQ/0zJ1CaTZRzi1O1znyMx0sHimwH1vCs6w3KsupHj94qu986/u6f/RYaVqqrlrZ/+NUyzt9Oi9UlE7V5kpnZy/1+uQZ+/RT1fXSFIDfyaWmTkBuB1DCsjslsZciIpGHBxasN+Mci4JsQtGjmLbibToQG4w+xrHQssDRtlPqiIE1iamiUIt3mkheLJEylqirnevYbzrilsuM9fqMi4lT9lXXsr/+GVihBs4L4ueUKsUmBXu6PJ3TVsk2wrHHpk1sn2ZO9rOPmbFhy9higDKmA5FRIoIRUGogNmAsiiGYCGDltt4OcGdcWiTW907sByeaT/e1zwHXKVXHxrFnd9Cz9zb+tu+wMLWcRLHE2WDg/WHynUtUloUG9pE9++0EesLqlkGf4o8aWs4sN8qyQYHD+M3VS+IrzmOv9ezLv6ZLV5pNezRhz8zKn7qGj/pLxn9FvYb9u407bPSkR3ZAkywfxNEBZYIa2uy7QDpDxoT9rtf5ec3ev9B88VAffvS7KiYH9MlJfSZbom1PGQeLav12P+QcNkcKveT51ZBQHqme5xaOpNVzQrb5gEs1LfeYDxPEF1iQ9pgLA3t7zCPTs2UeC/s4bGixkh4pICrGm2yoVVU39H1JjzskoyQc1gIRYcB+d7W8m6b4V4UoCn7GNQBFYF9rCdv25AM8RoELqm5hYo1u0yiwQA34RMcFUM3Z2/65iI4LrAEZGBnfHeihYhyQOdj9g4FLH9xBPXt64WOF88qwksc4HetKVzX4UVDP/QHHJnxA2mykmnFzfK1/8MF39bu/90/1+3/4z7Tgcvnqcqnnz77U1dWlsiI3FWmT+py3Ar5mED7VN/jT+lw3lydaXr5UxWWzuGBMuyupO2fkLjTLVjqYtbp/KH1wlOnD46meHs30lHuER4uZniwW+vBgX7ufy9gQ5Fz6mKPb5Uy8rEmFs2XKylQVt2I366VWHKjL6VTF3lSeCeG8l72gA44cEqxtFz+GhM6Lw3lEr+gYbHoUh2DAEQBekNmtp0+UeMn+ykH8zDd9mqqclZpzW5VNSok8UrTigmLJ4bvC4H2SK58e6OEH39N3f/dH+oN//m/0o3/1b/WH/+Jf6od//CN9+IPv6+F3P+CS5qH2H+5rclAonXk2Zh392XDj16ANkxUdgkTa3AQbMvANi3nT4SIUdCHBgQNwQgAH6R/qD3707/R/+O/+vf7Vf///0A//+b+lje+KGaol5ufYqjpx9DyhjQ6da91wcXbNgf5qs9KmqdVx+Olop8Iz1hxul+s1i8iGNtbqcMK+rxj8Vj4dNMcOe1yETSa5iq1jXF3c6OTlhS7Ol5rvHWi2t6+uS7lgarTk8sAO4gEr2wRYLSsOw528SzWbzpSZLemfTRhHv1OcOtGA6wrtBzHs1FSE0YVlItBXWC8tEqUTKmaNBl9rKDZyOFsobrRxZ7ruX2ktXhDZUiobXg8rXaxP1blWvet1vbmOWPNSbLhs2ttf6Om3nurg4EB5nuvNz7QzjLqMqTdpyxuM31QLHYNlmYiOF1QNGoXQ0TfKmOiir4MZhayxDcSW7cmMSPBkRWsM0EYMvMQUYU0w92V1rGzUJoFTd2iiPUppi4TsF9uMUslxOeSdU5qmij9PLwiogqUdEH7QcHlRc9HRkkcW5TbPDIHFNrDABhaGnovMs/NXOj35UjfLM1qoZC/ldXWmi+vnbD6+0JovNlVzorp7TdlGs4X08Mlc3//+Q/3O7z7Wt757pHLea71+pWfPf6ovvvyJXp58rCVfOJQ2mu7RuGpU7VQWlg7ohLYkU+fwk1RLLjbN/tNZLgeNUniwCbV2aZJjiARPvRxfy+V5eWfpNOY9lzm2ycoz6InH5r1a5kjbtTGumf9V02Nrs3nOulHQXgkyObzXGrDDf8OLtGFBb7hgDTZYNhBDhs1nrGf7LLALOT+FPY0I1CbB0xEZiO4E67FlTXWLfzXecIXoTe9wm6NF0k6qZSz9pp5Rvgoqbllil27TljC8XcMohreplnu7f9ayqWlzKMbGAmiN5xhCfNFv02MUnzv5Y8y4ROqbh8mwMoNRd7HRo3eY3DETR8/DZK+JjJj7Ro2j4zTBp6ZppjmxlXnKjc+mtHnCrkcm38QNeN8452DcBrdtISG2Orr97WrfEv6WCf+3rPdfdjWzjoHJgaJ/T310Xg6k70Dkx3Zo6k5g2G0GK3GSB4TI5nDalMngWeMdi3NOuqDeJMLJLn0W+M2Bgf3KInNaIGBOuc1+O0DmpA0pscFkkxzlWwJfMl+1edKR38F8jSbj4XHDxIngsnoDVmwoN22n1RY3yLiB5wrsYkvfhdF3WNHOCufmw6EM7BvjCmyrsGG3szIddjC/p1oM1gfrk2FKZg6s7wdZpiNwzJp7zPtnH1vwOtAetSZmO+xo/3mYR/8EnZ067NDKDn/i3e2QA2sMA0/Drn1LG0QNKhA5DVTo4RthFpQsvasTkGfvtAFqBOMJ+1cDfGNNq93znrMRGWGUWHcngzj8KtAPa8BEvguj/6Z4V8Yu/5vK+Yfh32mzi99tJWDLu3infDdQkC1JRNjJ8sxJTx4YiZRj7BNgWU/smc+ZgXQGPD5l/+6UXfrkpO2tP3UpczLXvSzVA/Z/xzZX8csDSVMaLUEBbE7PoOU4fwqMZnN9h4wyv4XMj9gjjR5CZdoK+LKYUzmyJ3xcLmjLwZ+6TDmARVYltGjKQVfA/hJIIq8C7QulfqYyW+ho9kgP739LTx59S4fzB4gttLrcqKk6WZ9n+xPlhdemXevZs09lfwl0cXXKR7crLgGYwVwIO0fjDq2Ycx0NB2DryaitaW7WIoYQmJsEwcreh3powwRDZRfzsczIYJRrCerCYeeMYPaAFAP9j7Eza8VUfDjeizZvY/1Yr1HN4T1l355wkbFhT7nenLGnvlaWd6BnPWYgzK7MN9Mny0sVOTYqF/K+RLcUTXMUQc+eKMSmONswh1F62MKosV1sEtC170wuEsn71NGOi37acm5xMKboHtARDnzQUd3gacAoTjPaP773SFlWUi+JsK1Gy7nLzhy97c251Olpa0D3JDURg3UfOGQGDu/oyGE+p71JninPnFwSaKMTLgpPw5ntkj32M91cPVPfnClPK00mrcxmKTYLtnet1/iFnUNsdUxoSLI9ast4M/rKc4ctE9klUKC9NkLsfQsujzxnukHTybGO+Wj58N6HmhSL6G+BxXOE0Mnz+M1C4kQfFH8kY2wPmidy9DFXOZkznlOljKWYB7L/BIyPvYEzMaZUz2MIQSjAeEvjRVDH+DbQGEPOKOvlpep6JRf9JMCjOJ4O+4tfx1h3UQYZQmC0QhxbMjEM8Tk+3pR0jFuwj/CxYKDNAX+jnEkSbHyhR814dIwzERSCQ1tAigA/erXo2XAub5pKbb9BToMG9ANd4CaY7AGfGNRjoJ77h7BDjWNzCZRhzQJknO+Gulbg4/3QNBo4jMfLsk66WlV6zdn9+eWVxCXph9/5Hf3Lf/vf69vf+wG9cfrl55/r7PS1pnkujwYhcLbmjCfOMurWUnetvrpUdc1acnai6uJE/fJcaVjx8WspmQ+GK03SlRaTWvd4sd8/8Hp4lOvBfqnjPTCd6MF8Sn6P/o/BffjkMUxHWlBQ5GKAaiVJrZILk9lBrqQYOMRf6fnpidZdI+czFcVULs9hThRsdtEFMUHsr30c6YSjP72XuApxdMZhzCSxwexlfNwdKctTHN90ch4vAAAQAElEQVTRVkJp0EB9JVJWZMp5ITguZ+QhJMB5pEo9N0UBZ2yZAA2LdMZkn86PVe7dU0gLa5V7sk7XXDDccFvWs4Apl9LSKeXyIviOm9YGjYIcMg0BRw7mhAGt2bTZX3jYJZAtyD3tbJrApPVKspkmi/ua7j9SPnugo8ff1Uc//EP9wb/5N/pn/8f/k/7pv/s3+t4f/aEefvtb2ntwT3vHh5oe7qPbTMm0kCsz+WkZkfAloqNbrdCHxWBAI2mQwwYJ6bxItTef6fDoQAdckqC9JK+2HnR+eaPXp9e6uKjk3YRF51CT2SH2yVmUpNUKmcxB051eMjkS9UyKgAQDEX2XHImEh7N2rdzADUcAqCXR94RjWIK9fZrJxquY5CwOCcW16uFKta7pWyW3qJXMeQlm59r4Ey2TV1onF2rSpYay1Qa+dY/zhqWW7ZVaLgnvPT7Sww8e6ujBkay/QpedfqgWA6QxJkEwlhG7TCztebG2kc7qiG6dWrsEYEIP5MSlifUzYKEB2wb6G6yvNDbcBbIG0IOAIwbiMT9E+zHPiaUe4sDONdaFbwCIFHPfXFs0IcsnaDRILCgmUXAlsl+aePk0tWRktUSA19ozrLkwXHFZ2DDXBgSNug+So5QNbMcho6N/HX6z2dxoaX+dZ/+9LTfBdbfEFiv6f80F5KXW1SnxGT5/qT5cSn6FrSvN953u3S/18NFUB0epspLxZAG5uPxSJ6cf69XrT7iNfk69JTpWqFjLpUF2EAjYdARkSukhCeujo69jDs7bEgrHNEQCPXWQUjmfK3Ol8nSKbTI5l6sspyq59E0zr56DSM9L3/rb8HWjrhtepq0G/NLhkym+79NS3hXolY5tw18z7jULesfLZWBOK6QS/EWxpzLfV8rXKaccWi4H3fEUcyuYcgbn9NbPaFvCneSWMkZGD/QyyhhJ7zx9zLsxiundw9G+YZcnK4cOERBJ8vTg7y+YvlGaDVtMjOPGFBEfebaUN1GIa/ydfEzeqRzz4yMg5Fb+SEKm2dRhoS3hbvSWGGpiRA+no82M2Nyu9E5lmmniUuDxGzHuwlQjv975JeQdpdYqyRiMFhOMtcWxjOqCz/L/+0a0xq0JLGe4JfwdEybLYfcRo7AEYoJzG0SaQOTBOCIUydljZI/L3zjJWevZiHn8JKOsZD2YOOEXTnv4xwzM8ZUpk21K/dJ4tsiJ78LZ+BvwM5sB5qEGaycgP/oy5STh6CGP6NhUNvh5B/UWXuqAzZ8OfQwNCla0WdFQBW1t6V+BJpb1YsuhinYtbmh8hy7SAmt8UE26hr9Fh7j2EFsfRow2TCm3/kYb0P6bCyGvY/ZfR0Wu/SzVHgecmZNKZGS8V9K+VsJeSGyOI1hXBV30GZExJPE5ttZBD9ikp77ZgyEhpds3BaqKs4OMLuOlLm80nn+bwIKBrryCZc6S4Fd3IfJi7N8Lff0PkV9f+N9Eydf28P2927EzeLukMe7GbRfHgbaCmICZ2OYQU8FGgjdsUGprOX5sF0C2pk8YuIl30e8OUqcD5uvCZbIL2n1kzbYoGGrz3wliDQVxBhz0CNpK4XURENnLs9HBxcYZMXondPhgUcraUKY5+wB79zul6JB6JCBT5pwGNBaTmLMkWuZK2WekbsbWx+pMVBYLHe890uN739bRwWNl+R4f66S6avHsQRMOWWnuUKPhQ9xrnZw81+nZM634+NlxqJN9JLc/geIiSBpnb5wzEvMajdGFwFpDekuzQ3KkyUFxcvRDGtNGt3Who8TSRDEEtLH8V0A1oxnTLrb0iHEGd1xerdfXkGpaaXR9xdlvfYF+S02nXmWJEOSjMTwDPE5ZWqjM55oUexL7q4AtPXu6xDHigb7gAzYqFMaAO/DhmiR8Y1+EzQJtdOx6gxxrUs5ZkOqsI73qtobNQWevZ807HsCBATGDXBzlyWwq+7dQJ5MZ+0p4hyTassVIFZcy1kPY2dvaeAUlaSK5gbrAlKJWYgw4QJGnmpaFUtrw8GVZoow4wfm6dqlnn/2Us9jHOjiQprNBZdGLox21O/pWq15X6nlXOaXISGW/louBjkP9QK+KaaoMX9kNZ8uCXy17tbw46jqnfqFHD7+rp0++p8nkQFP2rznn0MCetgvY1MA4ONY7n2WIxyY8ky2I3hOoZFRYE4DZLIc9AudH+9zg6GMZz/gF+/E8m9AQdmQBDz2SbbzYVw8o0NZt7F+eeXlvo9Co5xJF+LXh4uK1quWlysxp98vTXHleRCuvlis1NW89VHIO2YxCxxgJDzC9uoBMqsYmSY88wrYtnL2s3w5JwgY9+/2W91SgxLOmWP2BdMc42rvc8o4hcCjSQQ/o2LcVZ6RrwJm0Xckzro53taM8oV6CHgkVHH5h77cBHRRXtZQWKUBWQhkDJiErcG7rbrjovb5Sv16jWYhnwoZxDcyFkJacmXMt+ZjNMV3TwyN9+wc/0Pd/93t6+eq5vvj0E1Wrc4XqWgXnvwX6Zs1SzeVLnX/6sa6//KUq1pPN6y+Ubq50VAY9WngdT6WZqzUrWs3BNG3wuJVCe62uvlRortFvLdn6g++ptnFGeYI7XOxpPp8wKE72VyeJLVB5o2IuTReZJgeFljj7q7OX2uC8YrHOpzMlDGRwHkMExAxyiSEQB/I9jfVyGNIxuZyTYpxYmaU97WXydhDmgscGLQw84U1xlgSHCsjrGYCBujCSitIkvmC1OOKGi4pehYRRhXFxIzZNndY40E2z1qbbKKR9LE4niVyKSlwRNS10tEY5QqLAoHac7oPEJOhVMTg1N3ctNzTWA+tyr0xZvogXQGl5hJSZNDnU4tFTfeef/JF++KN/od/90T/X09/9Xd374JGmR/sMLjiYq1jMlM0KOS6BEgOXKKHwOEKvDU7WDEwi7CT6K/qfgKLIdHC4p6OjQ01nM7Qd1HLraHrdXK91dVPpZtUzEXK5ZBp1c26qfki1rgVvop4dqHO5emZP1wVV9oKir845ERg/OuxsLIix7mD2hK9vBuSKG0+nhIXGu0wpY53luQoWw6xwGlyjmsuGWjhWuVa6h8PtV+qnF9qkr7XUS/BabX6jZK/XBr6b7lKb5EYbreWn0rd+8KGefOuR5gcLBRTqUMPGAHVJ3QluTEe9SVp2hD094yfZ+MmyUU7HpceGF0alYeiZhAO1hpgONlmtryBgi46FjPeSWV+4H1T6TY0ArKbB6D28dpPbUz9EaWYDGqS+lW9biPUpJh6QYCmppwHjiTnkpDZ/2HhHfWPLlJgoYDa4Wi9l/wlYwwXIQFHiEuSNrZp2HQtDi493LHjeblKpV61Xurq80Gp5KceJuSiljLjurrkMuuGlutRy/UqXF890dvaFrm9eQLvSfC/Ro8dTPf1oX8cPJjjDig3LL/Wzn/4H/fXf/Jm+ePZzdSxAadx1beQsxhsrFro16HiJHT/YZy4Xur5cMX/CtkceWShPzigBPw/YzgbLeuLofKJcqZuqSCfkmB/MsTKfsoGYK88KdW2veDnLpq5l0apYYCsux+i6FLKxjqMeELJMbks7DRO2Bi0vXmE7uZSxKDQpDzSfHijLpnKulFMGUjnvNP5MQoA25uwZojM6ekGTRgDsDRVB2joZa/SUU50w8pJXfFHgnzGG2YMonfYcsCywOkRvBaNF7NgsBkYzxl1s4m7TFNxNkyVQyZi2sO7seHYxTG8HdLcyojf0WxvRzzdUUne5LG2AvA2WM1kR9D/aDVn9DpHPuGLiK4+d9jkl7Ds1TZ0K6pbYL4XmTDDxqFVgnBXh6K/VFbZ3NJro7d8uP/JYmaW8Jf4OsPq/Cn8H0f+IVc0S/1DNJYzbDpLjf/YUY+aU3JYp/hxPmz0JM8pt1w7HnLa00XPoGTy8jlTIsQFymvPRaMH6OkfWFJReMuTwpXdgsg2QCKxQAQ+6C6hinYvNEncGym19RgVWvbCFiN8DfLQzoFdDQxXyIu6kbb9yFybb8jFmzetAY+2CXdzR51iOvJhGQfaWUQfUI+7hoDA+A94vVjlhH2kCudzC7GN/EWS2WqSZ7BC+h752QVTAMx7UWyV8bJAdvOxLJGurbQyS0CO3p2cwWqPkB/SwljvSNpsjnHhvjbB8ZKUvtgZZ5YTqFixO4DWIcqPtYG0ZdnmLjd9i441p6pq8bwY/Vv2659fJ+jr+/+rob3fQ7Pd1sK4Zt8XmTm/WWiiMM08jW6SYMFoEpBjjI8QJvuHxnYyJw240+uEMX9tjfi5cJoP54x7V4r8uQJzjLJylI6/5rc1fm+scQ/niHeSQOWJsw5nfmJNFRRBA4CzH801wJB2em2apPPvZNE3l2BtIVkLhNjjL46SoTCpTnk7Yp9jMKRR6eNl75HxEWsyOdXTwRMdcAu2RbrixrZaVUC1KynyiclKwT7/Q85dfaLM5V9evKWODzglCzFYasBBBQQx0XQFbmRyDw06pS+XQ18o6uILz5DNgFkESl7NVXWu9AduPgw6eNDc+j1Va9ma1qpo9WlOz96vRM64gpFvZXjJYh+FEGnvhCv4b9vhrcEN6SUmFvXrq1epZDwba7NGz59xgenpWmtT2VUBK0dLdAckY6AHkRFjZjRioHCLiANIGDEIL9s0Ne9y27eCWprOJ6JI69sU99J7L6b7r0GW7flOHIp4p56FSORcXqc+100+8ZQbQ0VaDX44qJqxRg+w3QDcIimmQ2N4+9q+N/paxl0xBz/67Zy86hEpp2qgsO83KXnnaIqbl/LhkHFagUodthJwALN0jb6BtTwM+mqinNcYB2/ecDXrj44Vxfd6o4wJosfdQ9w4/0P7iMfKnyLe3HnbDIs5lEjZkQAg9ZYZA/CYktKMIF9+vb0reTlmtwBwySwxUcMh2zuw4VV7MMEmKT3isZ0p7dHbQHPFYw6wIg3BcBHfwdcQNr44l/rNW1zdyCqPJ0ZnasW5PvwP2EDkq0I8BBJKjXBLUsrylDCM99NCwlygVdQPprjM/GFAjbH0iMMMCpRLTOXKGYLQOQYYAHzpyvum4Lwj4tKOG42LI/nil50PywDgn+JhHfkYPUuxiZ2Hnc2zPJRB6DLwjU/rg8YuUfmbkxQVqzYf56vpalV0C0u6AEgP1e7BhqCrTFxsvDo74EG//uWmny6szvWatcOgzMf9aX6o9f6X61UsNl2ea0saRl+aU5fWN/OpKh6l0r3TaTwf2Pz0noQ5/3SjU12qqKzWra3xpxdBU0FuJeRuYPxghBpfnqbLUybHCJymGyToNvlE6HTTZ9zq4P1ODcV6cn2pFxYDnZuVMzhdS4hkwYeSBQRfLqyMOckOQMLnj6RLJQAE5KYFoh66MSw6LjT4Mg3rqBAztMq8BXXoM2WHYkCQyWgLdsblLORy2/cCC2mhd9VqtG12vNky4FjRaYrwbbq8rYodRsjzhVjZRmg0cKmsm6BpjNOjdoSE0BjgE01eUd6q4KKntAghS13m1vZNLOZjO72m+z0AVc52vap1cQh3VgQAAEABJREFUrXRdY6/ZnubH93Xw+JEmxwdyXKYNhZeb5fKzUn6aS4Yy1cBAtdyUrlm8rquVlnXFpVWLgw58IQtMQRpNBpVcEh0eH2lvb08pfd7QP/uHn5dVo5oLGimTw/7LdafrZYeTSQVfJibTI+K5eg49bZvI+HousjbrVsvlWg398mmqxKVyrKaecU9cih0cdQLlffyS0VZdXDglp5TyNPXyIOeFUtCPfJJIWcNUWWrTX6hLr5VMNyr2GyXzJRc/l+qKK/XFWj0XRP1koypbagnvvSd7+u7vfVtPvvtI+8d7svP7sltpzYQT444F0AfvcSOEV42QUDqWkUIzspaAEoCLFPrAjXJdrVXbLWci9E7kkkTSMP6PBuJwE1ONBYMSbBRCgk8AHDJQhjuSH7CLIjqIHQs6cx45CVxOiXOSS5ANqEOCMuRt06SEENrooVv7UpplzDd8Ambcm+cYGDI1LCA3LBw3+G8YOg1uEA2hZg+EjEQNl5X2j2qvN5Vm07nuHd3X4fEDeZeqaXrGrSddqOSStuDSLksd7SGH0eqwc11daL0+1Xr1Gl+6QPxaEz6vLbhJ3j9ItTjwmswHtc21Xp38Qr989hO9Ov2U9iulrA+O9aFBTlAj5yXnMsrE0in8WPxsqSdNKkSP7ik3tDIbQiY4OZaq1JXK0hnMHj1SXnKlSm6vcuZ4oNZgPU6C7CKvZa5Yn+1ip2NOyuZAKJCVAR9l2Jh1zGfb0PRDL5RjjDK5pNRkeqgpyJnLTtTjclNy1B2f4xoQtpRIjo/boSRn6R3IoqE9aXqMFB3FHGSX38bBWzvYZYy21PdEVm4aWAwIKGfPHd5T5y4JHx378Yb4Rt9dyuK3y8cc+o2J+DQuLMgIxuxtXy1nZTtY/n2w8h3d0iPGNsY0dmPYxjbsuePexdAI1nM75JfYZYrDTV3KJZBn9IXPAPpsc8wUNF4Hn+LPc4EdEzS0jW8jr8hmFW5p/9CJO21au/8Q+Nt04W9Vh4GxxeubgjYS6y/xLjCU2i3tbxc55uxY5GB2tOHYtBgSNoye8U6JbdUpKZ+wBtsBMl7+ZE72b9+UmNpgq6whhc8Q5aH6rVMzVxGv94G9OvQwrmvUDzhYB39DzDIb6Q30WyC8iXCyuCNtGMuhwdt9DWw+dMi1ja21YWlDzLPehy3sUtwQuBy3OCLuk1r0MXTbmD1F7KStZ0HWd0NB+5MtZug3Z+lcYLN5kWmRp1oUqfZJz6CZbTPs7AAvA6lteT0jC/vzmmb69BEyvemArTuDpZFPlhQl7g6iPhQSIFPXxhj9yBBifoxHuY5BGfPGtwUEhjvyJshhwY1pF2VbPW3zXx/f6kb9u2my761r9P8msLMdcexo7NQus4sjMT4Se0KO9iYWCYsi3cownvkBk4RBZlKRt0H3jIXRU/zE4zsZcyb6HZVnTPp5lmovdzpgL7lgYTcfnHnJ/M3maoYoQ0obBqtLMTlFtV282YGJdm6JMWEKkIDZUgZy6AZhrEnWsZ/NVbIvyrOctNuWEN9WoB0nftBin4l52wQOcMH2DD31/AwZB9rfe6B7Bx/o/tFTpexjmiZhb8W+yGVKy1xZlrDHWuvq6oQ91DM+3J4yPyv2QRtMVYOOxnYNe9r0CmwEI8hRyBNl0IMEWUcdUb8fYTn2dw67OuYsatowwQc31Wx9dcxxW7sCLffGz+CYOJeObEgj0VEvCFGcgdackW7YS96gy5otTaXW9nucWYy3Jw7MTYY3NhLYN/cdItjIZ+lEKXs6ZysO9hIKOTnJFOFpIbEsSKBbmfW+7wL7VktJphsLDePWqmc/LMbZaHRRHQ31vAuM0yB+gQQBXalCwtGxkg+Js8me8qwU7OwfEzid7SbVonvDOXZg334LSsVeO3D+NBMl7Cw8CLwEAvtJR1kGf86l3tDXGsIGPWtN2TfvTQdNZr1yu7FUrYpLtvVmo5qzGt1CL4902razA4RA+945+TShqY5R6diZB2Jha6eKc9vlRaOhn+j+vW/pGN9a7B1hV1u58Y/exGW07yIC2Q5JwQyBXbGCZHGcJ6IXI3T7s8IxMxBZfSKCB2MICEgYwzyfcJ6c0YeEPnvasxmaioNJZEyQnsRUoLzDvqacoSXfqus26pqVKi5ZhI50G+5AylolNp3JiZoUxBBIG2KG9Bgbv6UGKY7REGuJ8kDKbBqMbnnsWzcbfLZVQH4yNhrTLWM52NjDI7M4vtxWN+i6lrjjSBgJbkvUU3/YrBX44Gz/SVeCnMx55nyhgrNJytrhfaau7+lfrcz8Az1yZNq7M8XpqutLnb56oavLc7EMUkoTcgo+pRWnDe/0FWc4jKrZYq7Dg4U6Pqo/+/nPlIe15pyv6pfPtPz8UzUvnmsfnb9/eKg//PCxvrXYU8n9wfrVl5rji0e2nnIun9L/lEurbrXU+upam6sr7qJWCk0jRx9MCWd2MoXMnMB9/Pnf6LPnv9TJ+XMG6kZDWkt5rc6t1BPPjkv1HPouN1datRubjnJMLPlCJEwEbuCIE7oHaXDETkmME/ltDIWNnZfgTjFmiozEW96JWhpQLF4CkUso95mX49JBDsO5gXYDoJCyHhkdC49cRp8wKv6ROieKFNoGg7NZgXtaOk1yr5JF0GFQRpRxrxE5AGTRZoggDcUO+DWTfsMOr+bTWkMbrbySfK5ifqiUSxbnpgrZBPvkWrPIXeNU1xh0iTOZdVYx3Wo5VFqzINSuVZsGtejQ+AFaq5u+iqhxhZb+9ZlTYIEJwsGJi0mpxXxPWVGgWKKm7bVmQdlw2dVx+C3LheazI+hOr89u9Pmz11qtAj2YqCz2sfOExSQV484LKBAP3Ab2sv7xPmYRFNYBZrA76Olvz0LV0v8eOwydyUQFbMQMQm4v3p3a2y/iX4dlLH5NuNamu2DTe6lQbuSmlZL5RsNsrXZypSa/UleuJGhuv9XBk4mOP9rX5CiX25NC2jIyjTps0bmAHaA5YM2CuyFYhjIx1pYcge0osJeg5euuYvHdqOVCydiSJBGGoWiIQnnGmCr4DkkSfSxNsD4gbzw9OZKRpyfBsPJCCjI/FTKTxMuBKJxyRCixBxhirUQJ9IHLzRARlDC2aZopS3O4PAiRUw49sEDFZL5ZX2q9WWqg8hvxg+L/tuOz2bRc4NTyrtTe4kiPHjzRHP90XGzU1cBQOUTmtDMBBS8PD28gbmmzYoG70aY512Z1yi39FX1aajLpkeV1cJDr6LhQVja6Wb7Ct36qz1/8XNfwdixMzjWS6+RcS9zjWzV9QDbzFQJp64ujnR5Y/wwddItBoJxNjvGa/lk2hS+DmPLKKVTmJYtsHm2ZMO8FBry1YV5vWCBrLjFtPGSbMVk91gDSAdsEZPc8ehbLHt8dsELiMqVpqdl0nz4eYIMZ1Jw2TUfTAjjTlf6gJYpQFsCdcDdrrIY7xTGJUsZmiPlf8xhbp+0dHwTCLoeOlhwp5sdvcpb61QjYwPQIsT/Gu00Z0bJbWHaHsd/bgncj+saCcivt3eJd3mSZnDG2lBi5EXdpgTXV8nfxPpNa7xlh2WixlKv0ThZnWCelUWfSGWscHgqEbXCsack2fRvRmDNAMLkJOgg4YPGopWnxt4V+5W83hr+S6e9YmFjHkGHR3xZU/3sPmJ01RiCMwJN6fMouOAw9+cGA3w4RUGxc2aw58gkaRT+gU0WE08SlmqVOdvFjmHpFP8nhzeFJiYnisG5FiX2ZWBbMXdTRfgeP6RbwI0NHvIPRO7wq1u0FP+8Zyxu80PYOaCgY/VaeYzUf+QUdMoFK5mv4pgyWfgsI8SDyb+OwjW9piCGYbkQxYB7aCnyk6+hbiIjznwJbBwMdsHzstFUEcR4QF0gwW01xzjnr90GaapGn2s8LzbNMM+hTSaXxIs8O8wlxBIZ0pM0Q1lPYYhiwYTBizI02ism7XYFgdSIJGTFt8V1EHtFzs6zFAD1G3XullKcxz+CQNllEBMsbSKKLIix9B9SLKt6N7xTfTb6Re5f6X3f66/v0donH+js4fPUuEkyQOMExIsGgHpqNjydtPuKZYxljan42w+f3uPwxHzvA1xaZ04L6e2BGvQkwvpwxscsjG1/YbuXb+8dvx9Ihf/QsmG/TCDAFiNjs8EQwe2USBIccg5Sz98o5e+RpKodOFN4GasA3ZnH92ATqx6kjm4sho7CAZ6KcS6D55L7uHT7Rg+MPNZ/ei2VrPrYKW6W0Y07acwZYbS714uWnOrv8UhVf5jtVClxuBA6dAf2tF1Qm7DQgpj2jj7AnxQRLNWxGDZ0ph6LpJFU+yUAhV6AjIfgelZkHKbBBAQmg25xjBJwcE8hs6ZDLcgotcF64VlWdc7C9hrqhr7V6DvKiH2Kl6ViTg819bOddRnmq0HlMXipNJzEWK3Gwf/DWOWQ4eDCl6RpzPKwTRImVk442oE9CP1kVygZLYxvPOpTgCHVbo9tKTdfIcS5MHXLBjh8xavA351JNZnPtzfdVFDP1dH/AloOsp4lazlI1Z7Yh1h1pgX25levOL4EWB56+5vCW6JB7x8UM+1/GrsgG2nDan6dacIOZ5wPa9pyh19pUpmtAWkqr2Mj2p/ayQZbJzFh0M95dA/bsWZ/7EHBvp4YP0VU9aHkTlPl9ffjoB3pw7yny78m5grWdEYgyhNwRolUGgPNBB60XqtJuDyyYDqIMjEkjfj1iZQYgOOTkmpRz2UWa8GeD8xn7ch/ro3KMkYx8a6+TeMEmcS/dK/S1Gj7Cb9ZLzhnmS50c9hsrDUQD9QbMAawPUBBAHjnkA4gkuAQsHziHhrgG9KIBeAP7CdrChsH8Bz6z52q9xlcaWAL7fYddBF+Av0VkwEcxBvwbPrRfnL5Sj54l/rZXeE2ZEwX98Oif8nElh8/je/1qrfZqSRc72Xmuw7Gamj5yLvFJwroilVz47s1y7TEHZ4xx4STHfGmrtRp0aqoN9UPUR/w6fNn84HCx0AdPHmLrTFenL3Txy0+0/OUvFF6+0GP8+ffuP9KPnnxL3z840tN8om/NZnqALYvltS4//0LV6anm8srxHw7T6rgLCFWi0HjZ3OyagTndab2sdHO94lJqqd3PffnlF3r5+oVOuaVeNZdM8xt1fs0SdaOQ1ZpwIAzZoGsOX68vrnTDl3j5XPKFlGSSUqzr6VRyi2RIlJoT2eUPsciLtOBwIMHRMp/KJx5SImFAxnYcJA2iAGehnE7KJbIJ0uFxLYM/iI4hM8gpwTii/SAPP7JYAAIXAENXw9UzKE7TPBFjIU69GAMHYEBTZKZw6M4vkO9Qwv5bUbsAqpho9t/Zt8hPy5kKFpSgkkW1kHMTKZ2oZwG0f5j6Ege6xC4rLoHWQ62VXfC0a+KNNlxs2AVQlwXsGrQmv4ZvRVyng3qcJnj6mAzq6LvHeYqy1JRBdix0qKHA4baqOi15uTR8VpxM+Pqw/0BhyPX6dKWPf/mlTs6WqutEWTqX91MkZeQDC94g1tBbK54AABAASURBVDz1jEHXDUyMXjULoP3xUo8dB2zo0kxyHjjqJQpMqL7rNYAYY7MBnQN2TVnoFkczHd+fa77I6cWKi8FzLesz/GWlZNoq2++lvY266Y02+Wv1syulB532H5eaPcyVHzlp2qlzTCDXKDDpDJ3vsQF2YlwCYFgVUCvC8sDoEaYvPgApBodPiUWj5ua24ga3Y/J66nqasl4xvJHPHgOPASE9442m1KLP0HbBFprbcmxv/MYbqBOwo1DM0V6CHyUmmDZkcYS+8huw5xAG+cQrzzPlRSqhW9D4s64Evm5smGOr1U18ibgsEUMj2QVIrK/4Mx0aHHN502i5bFngpiwe39dHT39HR3wtqJj4l5ctlzcd4zihzoR5UmiKT+3NS+3PC5VTh+Uarddnurp+ocurl1ptXsu5teK/D3RU6Og414wd2tXqhT7/7Cf665/9B52dP4On08H+VGkhVfWNLuxiCC+Y7pVyHB5wKXRmJNwIxREN2JjeojwhFoTeoUOqzM2VaUI6R1evjMuavCiVYpQkERbt8cmGAxhzCfs0Tcs8RjhzURE564ZnZXBi+kd0/SCbx7i5pFxZNtekPFSRL2gHxWmRyYt90MsqoR1KwYuOMU3y3WBF79Lu5AOSd9mANoZd/lfFJtZgzcYYZusd0TcOVs/wVoVoaKPQR4uA8QQGKMbk7wajWd5ig6V3sDkS07eJmHvP403NXWoXW1VLBxz/bsze0boeYTw7KE7esQmzR0ayBLlzrOcOKRLLhTA1VAsmVXEUErKOlNUzkCVnz68Cc+hrC7/K/o0pqMlcQTQKWHpXMSHxDwVExzYt/sZAv9j/XxV/Y2Ffx9jH8bURMuwyAxnDLk8WAXiA+a6BggSkEVKBoiXGnIEpmLNGTL2Tweg5tQ0pceyOiaJuQBarIXuj8AY0RmB1els3oxk6ZFh8F9FXva0UDqkAHYIBvUY+hzzosa6HB2Y81UU4uKJWclunG3MwExw8AhbvIPpnPBT/yhBYw3hF0LZYJ+kj+c6ABqyWPPtYZivBqKf1AZFkdvNqTj/s0ueAL5wRfOnZy9J4CTRDCbOrpxGHXMd+wGFTFlD6FFijJUd9JN6GYCmjURcmch7Ax9NICbHBqB5mixNkjhAfT1gpyHtsFcuNxyDF9hLSVt/gSI/ox6ZkPwbfoghLj7C2I+l/hw/MhC9sx/6t/r+/xGzl8EkBD38yEmSxjbdlPT7qSXgsb/PO+DzjluIndpFja/bEOZkvLdgfHBSZFuQXyNsDBUgB52vmt9gPBCRZi2NMkcy/ew5lsYCBNj+2XpjWHQwWGziTwUuJDTX0MTgINieJlSrl633JR6YUP3dR4Mi1e6Iaew9F0A11XeAypEWG5Fwqh4y4d+g96VxTPgrfO3qih4++pYOD+1w4pLGO7RdT9u9FSZ2s5/LnhU5OPpf9e0BNu2Qc2PcyK4P1S/ZzsQ1aIWCR2BZ6o4Tp0LCZ6Zh3se/YgMZlqgTfqeKAuqlXuuGiabW5lqVrziBtW3EGqNTyYbFXzT6qpl3A4bbhY37DxU4bVqrblarqRsvVpa6vXnHOOEeHjTCV8tIz3h11A9M9qOdMQCHjVChjr+ZdifJ5TGfZVLkvUc1BA8xd4TuCAmEMvNcH+mTrvnNe3jlKHSxg5DCryPra8XLHDLJ+smiSo32eVICHtY7edMiyvENOrO6kFMUn80UcG4UMu6Zxjxg4SLR2BqIP5l2B9gcqD1YXuBRdnOL64nmSjNrnjGPmEqUusC61mnCmPFyUOgCzGXTGQJyPujgOjWo+oLdBY5vID7RpQF3sBj/tWlsdZ4IWyxpvgyNXVdBmMyj1cx0dPNLTJ9/V3uyIfIHtJYY/xnr3h6KJ0dDPLAQnuYBkRVi7Gh8jHd3G7JiwJwUE/I3nmHeyv6SazvawRAZSbJERe0TBh+4mg6bp4QB9GGuakkOLno06fKzm4mPD5YnNYUwceRy2JAFPT2SgLuecgMDAeMbYNKc/Ig5AlMnGnr19sLa3+WD8YODdFIg75kld1/ipzdnAnKUJ47V5xppkdnLwBeZGt16pXl0q4Vyb4VE58NwfJOhdUGe/yPWA/t/nQtHeiQV6W38Tax90bcsZucUug/Ik0cQ7zfDvGWe8OVhweTmxClwA9dihA+Js6lhTuA4QX89l8bws9ejesQ6Iey517N/56U9PtGgqfYv2/+D+E/3w6JEeuFzTqiFOdYzV5/S1evVK1cmZUnxHdvHD5WG3HBQqj/xM6jL1jVO77lUvG222MKsY3Onlmc4vX+vi6kxXm3OtmgvZP9i7Dldq3ErpXqIhD1pyofHL5890wiVQcAhOcgmF5FJUSaWBBnGDBEQK+aQf6UlI4HFySSYl0JTKeeoLGvCJhy719pcSDA7CpDSRy5zs3xbqOcz3HJDt1q0m3bLS4weSHMOk6Ehd3aqpqvinTy0DS4Y1o4sQg98xCGKCpi7RlMHJM3TA03kiJ1HXDmoYGPvPaFrilknbcqM20E+fz1VMFuLsqTWTuwnolU3kCxa7YiI3KUAuPy00oHPjetW0WSedWnYvfS6FPFFXgGxgTAYpT7GrwavjIqgZOtyv13RvT3uLfZU4g/VP6OuKggPtoA0XQOtVq472fT6VXfQk6Ne2ib589kqffPqlnr88F6ZQymLsuS1MXKFEmZKkkP1F0BIHWHOZVNGPuhMvB4cNUyUul08zORa7xDls0lNW8zJbSyxuaUq+WyFjycJWqZxnOjicaH7AYb2QOrvMGSriSm2y0UrnWiWnagtuf/cqZYdB5X2nV+sv9fGzv9ar62f467W6rFXIeuKg4IDvFbzFNCvTbQfbUKMWNHsaMINFiuqSsgVgYxdA3MAH/MXHviDHfArfki0kjDmshOQOSDKNA7KDEuNSzwS3arI8/mv5wWQEKJgnSRw2c7LfAE3wW3oH4x1MEs30Pf2ByeNzKTqlLqWlsS4lVAn4Xq2rm0suYq5pu1GewcPFoMkY58WgYB3mJTYwt/rWa2X/+d9SyJrpYPGBHh6zCVk8lXd7qtae295e3EuySOFn+DMCZH9CbS8y57o4ji1j2nbX+JfhinlwFdNp2mi+SLR/mEmM57Mvf6Evn3+s11wCyVU02kUkjJl8p4D3iicNKKopywXS0TiUWBoiwSgD/XDKlbtSWTpRip8aLUsLFVkp7z32HeDuI1oW7A1zuGYSMj1pJo91EsecQ9bAGIUtOvraYfOORSJxuSblHi+zhTI/wQQp8syn8Cd4TEuDUcQL5rYfaAzjbxjcyG8dBAF5kRDbianbB8VvtWD528K/ZeIrMiAQojSLA54SY3vcad2yO5gtRuyesfr2wRjacGxzY7SrafFI2T13FPMHmrZ9c4TlrSww54zX4jFPm85seBeKXEaxkcvJ5QjLiY0WwcvfumNpk2fxCKfECHfgSO+AGHK0GZ9/jw9r4O9R3D+8KE8Tvw4MfLSzxbD/JsEGN84F6hJb9n2w+WfjaGPm2Ei6EPiQFJTRVoFNi9QpXv6kmeyyYpo5TaHnBnjMP0jGAR3l46/o3NFm8x4Y3fjsYqfDn8wPx3QUIZYVWT6wFhkEj5yXwQ4PIm917uINbZRhy6PD4fnGQV80wnTtJfc+WJk1QeyAtRVjS2/xbj4g3/pBV+MqbOtjA2/DusNZRxvimj1TTXs16TZi1A82eoEuJHIwBXYZtPC831mLD9nfLNjrzJiXBZwFY+LbINd2SoBDltkdlW/n2oAiAwOJ9cdGyNvY2niyAENDW+RYfgdPPtqIfXuKfLs88LAZnZWalsOIyBew4xvsyhPaTCjfybwbv2mXDv4DBxsfzKVvit069A+qFrZ8Y4OYobkxHkjdBVnGKAaSOA3PGGCPfSOT4NiejI27Z2SYmjwFGBd8wsYtY9xt7s5gnOepFpnX3El71J+ADJjvQCKFcE9k0Nim+U9Qy166VtU1pKBQDqdweWCpUU+rMeaQQbC0YRTlOQc4qJlyfDrHn1OXkyegK884VqMky+k2H+iDHV6NahJwsa0ZLZexB5lpWi50/95T3Tv6QLPJvlomX8tmO2WvVxZead6zv1tyxnqpl6efac05q1NFG53GsadfNBBixuQamdgcCFrApzvOEyQpCMxxQ0cMOA/1MWUyOtSDFvMtz5qzwibSRM5q9YE9OghqYvveBSW+0cCFUV1fc/lzpqq5UuJaFeXARzMUo65Yjwfbz1qWUU5cxnzP5bFjxh7MpzNl6RSZ2JVzHyrDSR9k0G1NiARHXbriHQ8AxYLb8gb62natag7AGz6ut6GWWOttzBlIWHs0atXC17OuQaBdH4+gsV2cYVbua8qZzQ3sDwf2v7aYK6WOGIsBt4Cf9nqXYB8X9UiivRPEAehQ6Z+UcxaleWoH0CM31f2jPR3Oc00K2FWrwaaV6cu41yy6LI3I9VxECAQNLMpIpRspdvLIpQwr9OxZ+Z7LR/mBvX+nuh60Nz3Sg6OnevLwI01zZsvWnta36I/B2jRsPcaJ/o95YRnR8gBGRzX6iAEBw7aulZONLMY/cpB6Q2T8p5pP95GdU5yibSYN2A2dbU4MfYA20BcHj/AZScyXwXyFSyC7EKsYv/X6hnY6lKR8GxLsK7wi0F6gzkhGq12e2MpH9IgN9Ihy6igQU2dXd4jpToF2e/ymZRw64iHKQDLlHKoYO1MhQOhkf5XTVjccXRrowHysXqrlA7zqteb45odHB/rdbz3VD59+qO89eaLH+4fQM2W075CZIt9xxkg5FxZYogQZ/sgs0FE50SPO8YfcNXjuJbTkoHa91AAyLnEKLm8KfCIjzjHNvelc9ycz7aeFUi6K5szr7967p997/FTf4/LnSKV0cqP156+U3tQ6YA4e59BuNlwAXas5rYhrrU9aVeeJwjKXq9CkmUhVprD2ClVKfwtN3FzjD3ukk1R4JW7TaN3e6HpzoZv6XJtwg1uvWSYq+VmqbFbo5PJc59c3LMSOwaBekskluZQ4IYqxSuQGh0E96qVywct2/AO35YG0k5MocQlldggGSeLl0m0+ykEMBg6hV/QRDsGB1gYGfhh6dRim47JkgNaDjkHo2DA4JHNyVV9t5KlbQJgwcXNih8bNZqnASySFP0WwUyIn+/HEJxpuAVsOly2Dgl8zIcXimShhQLJypjyfy3EwDWxHYVNLm8YXdUBMgy4bFqQ1jlSxGDQsoB07vPhXLT6o5QJlgzU3TIyKRbcvpD6TGtIb9Kqo29HHvb0FB++FPF8oAhONZpDu0CeoqjsWxaCGy6q2Qzdfcll0rPvHH9J6ruvrSienV7JLor539DADKfUNXviqaurWXBhtqI84FsPkfyPvT5gkyZE7X/BvAMzc/IgzI4/Kyrr6JIfk8M3M290nK/JkRfbrr8jb3blkSDbZXWdekREeftoJ25/C3CMjs6qbTbIpOzPP29QAKBQKhariUovKZpxOg/MS4Ni0PHqT6wkQNCxeO3jvMTEj7HaAwp5LAAAQAElEQVRqmzVtNpRbTWZOJ+czzRaFclbIAcoeXbeuUqW1qrDU3vM1YVYpW1TqJlu9277Ut9e/1cubb7Wql+pcoxboXIsPRspiYweQugMwDVzHcsrzigegepTZOTmgx3Y77N/WjXqIbAPOIIr4zUB6/6BXoZl7iE6SB9ADeJqymAgeAxYZ+x6Y5AkPVQaNgUgTX/PXAaE0/iw7QGypoDFZIu29y+VDIZfnMnnFL6bRSQ1fcJaba+2qrXr8ezIL0GTI0cvaMzRkceidtmLOxYk2qw6bt9pvpbK40NXlF3r+hK8Gs6f4OvXLniDRgM0y1XxiaJuawTSMtFOO33kgQ+8x7rHzBpo72Z//7nbXtF9rzmntk+cXOr0sCE690Xff/52++eFvtNxSj4WZGipZG2CqHQt9x1hiGpNLuXFsPfZkR2bLVQIoeCCAMijPS5VhodzZf2vsFGA6KSby3sEWDizqGfM5bSYE99qqZTN18q6UD6WCKyR0LNYXVK5otmBidizENkedgkoOaBObv7RhvVW0/+4SGSIN6AFRKKAL4YGiLxD0LX7g799kfuqBx4GYBHqee7KH+XvkxxkjMgD/YQLin/cYmyP8NAdq08PrY4ID6pAkVXxIgsbQbzzAh3WoICGOrceylSJeN4KSFxw9wnDWZKQxevib6UEajsSQXPgks7St5wbcybGs2GOgMGYkHwgLjwwwNEtZ6jSlCXH/ssyfFBx98vwkzwwd6L+7n5dDpiOQ/dM/xjyN3dOXAXajF/cj8Kki4VFkTj3bikryU2CWe5XA+Bc/Sv4QoDG/sDbJ/sf5aP5JXUeFQWR+239ibPutgeUtuNPhSOaDLB+y8pjnsAS+Q+ZUNj6A+WNkBAYmqJVBp8fyDyEh0wsBSMc3mR53BnhTeP9Y22PJ8iZPSpkttj09hDQeiMd6OKEbk+kDoLKjEXdRW9USNPDqEtDGi506TQswYqSS6fuozxk8T/Og81DovCg0JyA0Z+wTwL5aetbJAHj0naF4lwChSJnBrMM95wexZ5EmNAJRZ3Tv6SNf1CPntcj8jsp7AFqTI0dHCawclWQzvMnnwWUHsHySh7LVOVIPvUFGmpl8gAPontrICEiM8CGA+qkHFj+F/pPiTIw/KcM/gtkAzRHIfvCM5xZQ6IxHo94o23NQCNPJSsJNkj7NHmZbwyebUGv2SPMWIgvYLkhPwJfABLB6GzuzLfngfUcw6fkQ2INt+ZBXd3vt+Srf4cXJt6jvaG+i2DzBVe5FTDjqxidJJPXWE97DfLDzQoFPFy5HbuppYDLc933PyTgcONuAKJouIMe3oU4Za5kr+Lkuz57p8ePPdHH5iTruQLt9LV940ZVyPvrmRafN/lrfv/x7rTjn9XEnB19njupGfok/fCNyRqvE66miZ6uPQn0ChRZagmLopNlyL6hkm2A+cSq5o9l5rJiC8mjIgMlh/26jcsp2zubc1gPBdSqnTrOTQmXppLzh+rSC3x3nzQ1yd8qJyHoABaKVgVNWhgwFYLrM0zlMmmjC+aoIUwVXyqVd2QsJAEtJjk8kg0ozR8pgHNTkxsfqxhz6jbIPube3S716+0rr9UZ5kcszRmtidz4741ec8zvOh9F4BZiS9iix5rA8Rab57FK5X7DGlBpSEChwf3QiNsAYbVQZHua5++AHtB0AE2Ng1UIIUVTgLhRcRrfojw/hOfa6OCn17Mm5FtOA6jtV+5U22w323WlPAKjlDNrRwtKWc3fNB+meg6dDgyVn2+CCxIobcd4WqLmL7aqoza6Tfcx/+uS5Pn32XGcnF4muoy3Dkgnk8AuTK2IRAwRA71TBMp1nIRyoM/llKWB0BjCjBJZ1NnI+ToAGIjAA1KRmVKd0kpcqZzMVudmcIBryC+A6pcjF1Pqze1EITjn7MldHaiNtO6BNUDd7WQCo544LAq1IOfQhDaIHBSAVw2IQSQJsZDgDK5MypojXJ3nN3veyYi2rYx+KwABEyjBFLQONqTfdtdiO1PYCZ/X4TbVaanfzTtu7W+3evdN++U4tuIL4wuVkoi+fXOkXz57pZ0+e6nMCMc8XCz1ezPV4Ptej6VQXeak5dpxyl/R11GRwKoFuuVO82ylsKk3xhZMm6gI4xw8Wu0rlzUr5zQ2wUrnaKefOHkjLSlpworkq5np+dq4vHz/Wrz55pkfFTBM2cbfpNKkzzRqvkmtcAtoUuyi3GtS969VcS81bBxTq300UbybqrgNlqX4nuU3QNJ7C87GOP5dPctnEGpjoVbfVtr3Tplqq6jcpALTvNposguYXJwSGttTt1NG6d5mUeckH8cKwGRMtE1OC1N4GnlnmFe0/mzHA6R2UstR5uQwaIIRcHj6ZOQXcIh7Wx04Zky8LXnIg3cC0HNSzIVj9EAfcRhpiVISWPUHCyB0BAA/lhHZToMxpjrN3RPUiTuhoZ7QOGhoS58hYECKTuCby3bEI9ilK3NNlb3KysOWsqMV0QRBohihBPQtMxSqyx7Ea+q4JHm27Smsu72uiiJt2p7SBsfha4Kdjsd2zeNi/obThsr3n6NUyrNr1MvyGzW3LZwPT6eL8VAuCQIGdg6Gpw7lagjat/cUO0HYDi2OnHRfhLEz09Nnn+jd/9e90dfWchWyi2+VWdzjgbtukBXpQYCRM3kHInTFkxxg9ELRvHGOWKng26EUuk2dy+sLSQZmDh/boeAvg2NrSbq3dhslC9DRjIp6cTnV2dqaT01P5PFeH0E2/V8wrNX6tjQgWzHdqixUBzK+1bN/otr3W16//Qdeb13CvVBEwawmOdS4qHdQl0gNY/h58sjnTekwtI5zDA9B0+MZ+t1fdNlg3yoMfyHX4xYBcUiZbRFNqedo6A+dBO1EJZLQQIxvYJAaEyBg7CTqKPdwMxaQfrL2lyGCqM/YGA7gMPwYNL6FDL/PZvo8KeZDHJx311pfRREYS1WGLnZara+3btYasV1EWyjz9Um+yD5IG5pBjkfB+Ks9m27AgrO8a3bzd479BZbhkY/qVnj/9pa7Ov5DTubqqULWT6qpX3/WCCzI45RxOJqVXsHmFb9YcJlogEsDMi0GuiBpUQ9fr/HKun//qBfrY6puvf6P/+F/+X7q++QGddZLZDXu3HNJs8Y3Iew8opKMswGHbcdhHPZOy+UlB+WSmgC87dFe4QrkvlTvPeKN6FmShn4EAqeVtM22xp4Mu5KW8myBDTg8Z8jr8W8hJj4jGMiLnJwQqF3JsYpH5zLSFFjpaJXmREWo5B4JnlL0f/Y/yB098X7Jsoj20SzXG5GE5IR+8rNEHRTiASyIgFdnxTYbnPeUHhfdoiH9U+JCUEs97uveFKASN6OGIOqRHvDFGOktSc/Mcg4T4R17G6kMSn3gc8daH5Q2MZwux5REHOmSyMuKRmJT3kIMIlAr0HAAjycDZc0wtb3BfNsaG+ABoyXNP80Hdn75g/Rj86Tn/Ho6MDTXpj4KPWFjTj1AfFo3gnwrMu2OTD5n9uJSBMtqcdIKNp8AkOFngpyRvUEBQUB8OQFEu2Xn02Mh+z8qBLzGPedsaZMGdI3CGYm9yrCoe0D0YC5aNQ9nR0mCstzoDukxrzJhPPYMiNed9qHArG1DLZqKIoyegbFJa+x9Dn/oe8cjOJfi9PKMc92W6HANZMGSfkAdhgAwRPXWkFiga6R2r9NiesyRj17i+0cTqrb8eNgbGyvRaUl64XKfs6fbn76eh0Jz9awJfq+MeROBGWFbi25bthrSAE4vZcV2NDNjySWFok145G46z30NtYH1ZamA2H8HJ+mGLYndwI6DLQN/HfjmuKpfo3zF0l2g89SNO5ARuTJ2U5DNropqENNxDED+kP0hpko4A+n+6Z/hDIzIlUG80mA+/xVttPlEYgDSvLDU6AHND3af5l1F2nME8WizATtnDy9xpZvPXysAEMBs5a8gl0nyjZ4JEzsTmfz1n4vQX4PDogIYZseXjkp2tt1wma/i3XupxBPvr+haadIwAR/dwN6uSWAFw+I0ZPPZYHxBe4/Dr+w0f0veWThKAqblK1JyNpILFpkB+o4mcO7oGqZDdafwfWT7eRXyt1Hx6pcvz5zqZn3GeybXb7JCuU1FmnHFg6xo17Vo3Swtq8GGUe4EDbfJZYryOQENDIWYAHPwcmsAW6MnE98gUkM2lCdRy9m85e9ecH3dab1fpLPn2+pV+ePU7fffqG333wz/om+9/ox9e/k5v3/6g1fpGFXeVjo+6VbPRlvJy+VYDZ/GcCZ1z/pNrOUvVQCvZ6YrJk9s5DR1iBlUELRSDZuWZ8nwOjQmTk9qo0Df6p5CGklkm2blP43H4ho1mYMDRIFElInqK2jeVrpfX+uab3+l33/6DXr16qZX9vypxqbZ2Dr8KE/ohtTJXstQ4dcmrLBZaINd0cs7cn6jvTLYC3h49oUvOmh0wWCvGJeyJGFYCDBtpN4C1PH7B+TND99OJ1+lJqcvThUoWqNjX2m133Mn2yFzL7lFQY48MvYm7ZFSHz2RcEjyrVY7BMtKIX3Y4bkPwp2JR3nLPs3zIZ3r29FM9unymkrOrqaWL4ufwRyCEpD+bN6a3NPGcwJkWWuxntrIGVhbNxzwZe5SE0oNf/z4/UtKOzACEUBAcnGtazpV7dIe+hNzWwrTSsS70KM2hv+CdAj45YGMDsUYMeGzL3N1u1vh9JZPG8Q7Qe+72EYkG7s8RWhRNjT1gKUf4CmsZRNKI/mLCmXajtYS4Rw0jdMc2RmPCQ0GlLFDFZJbNXUeda5m/+FC9WcmgJe12a2X4W0mby2mp59zBP7u61BNsfEEwyDx7gYDnLugJunhMLOCSO8s59plhy5z7+ZR5UMZc/bpWy/3bgkD+bqspgeDLPsoCQGd8wC4JauZvb+SvrzUlWDQB8mWlkkDOCe2vJgu9eHSlL59e6VNkmLKyiDpXOYI3pc7CXCUfsEMzKNQ9QR10sexVvelUvR7UvAnqry34MyUAVBIA8mqvHakISpU67U51VTxFd+PjXOhk4AlW9CxQLZHput/iuDtZuq5vNTkt9PTzK80uSmkm1Y5FwbeKHFAYvxy8HB4RAI9TB5DOsFxY0anZAYpMyoBU56n1yuydOTZwWuBAVEnemAzKghRyz8JCvffymYc+U0SZGTlvdUXQpAwqJk5du1G1W6oGxGU04HxUq2ChCfCOOJDMgV2Qc7kkL7sPdzhXx+Su2FxaAjktjiT4Sw66oByFF+GE/ExV06nBgcSvCBPl+QQ8PTFZWvAtfDr6jWxiQ47rEkgZADt4NkyMHYtrEzvEwHDUe58pd4D3mk0KnRBtnZVT5UxyHXju9602u0Y1Bh9wsoIFIqLXtm4ZgWOheKRf/vJX+nf//v+qP//zf6vLy0+hl75/tdard5WIh6D/goVhgp2nCkQUM2TvaU1gkuAPjmMTAuhMNvThkMk7J4/uMvTQoagdjBx5b7JBsyeqUAGO/BQbzJk4ZZ4rZ0whzzQ7JT/LjR9QSgAAEABJREFU1Lmd3q1/0O3+rdw0qjzNVJDWcaO3q1d6c/0di6X5oEgjw2bg6E/kxI+S7hetVABpT7JTyiDVmEbkbxmHTfYhDtgmQ7qBBT+ifZEXXDPZATmmVo6GR8gSRgcqHE0GkUXDePXwsxQGcujfIDPaYUC3Pbl4AMqiqdHjR84FxHewytBnjkxBpkfrVenXm8do31ZasxjVLeFdOilyT2v49BH+EPbi8OzG9i6XsN8ev9htO/wSuljI8bWjCOc6O3muq/MvdXn6gr7OVG2QtMvRg1dtQUQgIp93TjkLcR4EXYuclZpmDc1aLWnXbQn4baHp8bO55ieBObPSt9/8rb757m+w3TdseBxyfAeDjvG3QITPCANaT2ux7MeI8SdGAK3wScMBHMpyVyq3QE4M6Kigv1zeB4h47B+wgqsAu9jt9hXyoQwkdo4xhxw9OXSUqe8ZJ3Mcy0PtE4RQaEIA12gjm1fbxfu+o/mQAWKkx1GH7pXA+kjY9Irp/dOvj+usbICIiZO1snUrpVTwjDJYxpDAg+xYSoj0goelACo0ngmgSg/oxOw+TRmqLCU5tLbcezBG4yjf496XU8v0MtyYGd/CotZibG+593CkGDFWitg7ASgrkyCNvQF8j3cqW51pe5yThj3AsRsqPSg8QgWZgO9jed5exoZuqP3wcRSPwOSj9OFjdckRP0T/SUsZ3AxIHjwMAMn13wmMenggHtmfwoF+8PzTxvAjfob4KTj0kFE3YZ+ZsIGXpDP2xxJDc/og/C2ZHzijZW2ORyBQHFkrYtviU+M87sjZ3psA+hQQoWGEF0uB+P7B2qsDOFJHC/P53w8sHyONOe0DgO19I5aR+ymaSFBX9Mh0D/QJLsl1n/ZqyDecqRpmWYO8FYwa2lQ/ATtwIz286C0ql3qA1OaRQQe+SSAZvyN08L7PI6CdAwxQJWv36JnGaQLdFJgxuNPgdVrkOptM0lllXkw0Ye3N0aWnjwCdI80AS0HLFOJ422OptzoqvHOs90ET9kaDKanBJC80zQOQa5IDLteUfu+BiT4NuUrDw8PSkvoCfH4A7xy8DSSOfSnvnVMAvHNpr3Cyn+dlQMKDGkxcgJwp4iFQ/3/uJ2roDxpAPWkC4KP3++dRV1RkkAXsPDE7cqadMX9LbFOgdNxZ6RIGvYOfgwdOS6vI3IukPSDyAPQ2f/ecqXd8uN1webJAUMUHKsObD4+iWDvMRr/m84ZLTCiPj2N7hBkT3vZ/x+pxBMSgLrXQkQM9gzPuAALTWo7U6m0Pj6wzEI8PbC1jfETIsgwLnZ891eXlU82mC+3tozNnUsfFKHC/ylJAZa/l8o1WmxvuLA3nKfqHwciK3jgPyfYG0EKP6cFvLe0Ye0PkxYoc4ZXBs+OD8nq/Iah0o7c3b/T23Std374i/0qvb17q9fUPnNMMXunm5rXu+Mi4291xZlxxttup42N1TSBou7vVeveO4dTKiygf0CsfBq3PaGck5HHoLuesJlKuOyIeJucmWszOmF8lIgZ0J37uAKY1sg8f+IjxGYWxTbbCFyxPj4kyo7I1mxM4+P7Vd/r666/1u29+q7fXb7RlrG3SqVNgfwisB4PEfbWFVWJOyWk6mWlWXmhWnNLbhCNAYO7bPSiHzjF2pbUughWSG4/ImXignMHBBuKM0hwVH4zowuOvs3nQafroPWVtQWK+KNb4ZtvUyNARIhq4X2S0zLj7ZPQRYdXTQwa9Q682O1w6r3b4pP31z57FeMNlvmd3m83O9fTJC52fntPG0RZhIsDjMLytYySU7Gl5wdtHOS94dvR7JKaKkr0/hgPFAR1pZ9lIXzHlI+2MxrEeT8qZZrMTFeRRjxECTtnA7LX9tu/RmBTYox13v2GgJZBpgG6Q/dMNW7vXEGDpzGmQ07Nm59w7BvQZ6UuAjW0cF/rDvjGtAj018OmNqocfZYSIzBdZeuhj9E/0AB6NJb2NU5Z2+NFgjgpPB4iykKW3/yyLu6L9Fav9HyDYv/Pz+dMn+tXnz/WLF8/0ZDGXq/a6+/57vfv6G61evZFdrM9Yz57M5no6X+iMSTgdvIpOmjP/F26mUA0abveq36xUvyTQc7PSGR/fLzHy+XqvE4KY+ZsbFa9vCACtNV1Vmm86neydLmKpp+WZnp9d6Gw2U498XNoYT6nJ7FLz+ZXmkwtNuOuVrVfgqrh/t9Xtt7d68/c3uvuu0v51Jt3NFVanKranCtu58s1Uk91U0/1ci+ZEp825jj83uB1q3EuuVsYCleHwFgxyHEQG1aralfbdO3JLhdNOXbnTXXyrfb5RX9QidCaXdUyyARU4vgZhsK7HpqRZJuVOwjE6ibGA43FyLCEeyJRRHjBMRibkmQaznB+Y3Jk8ZSFdWzWWyNPO856EXJM8SNC6EFUUwlF2ivEO2ODEa0mVsBVpVIejdgRQIhdMIWXkkNT1AXlwl9hzibUAy1410fA2VkmGIWY4dkEE9EJ5OGeCzRJ9h38zbyUfJGcLnqMP+sf5Kpyq4iJfc9xqfa8O2RoW/wqd7tVq3zdWwwIRaT4wml4Z/edwmDHBzqYzzTlYFYwxosNIMK3l1Lrf9VzMM3WD9ZkzPrEhR5UM/Oz0VFePn+izz7/U8xc/0zkBoF4L3W2dbu/whY3Xts7VdChJUwU/U5aRd45xZurQvS22DQtYz2I2IM8QByTKkM/Lu1KR6Hm9jxIWc+huQDdN0zKPKuo6aDJkCUCuCTe0ArsVE6diKrlJr3V1q83+RkNoEi6fS5326R/G+/7NN/jYDsKoDD0Jm0asKfuhU1ZQy+mISmkcUaLeIW9IRVp1+CeBvC62eI0RDSwx1nQwUvIZY7ZxjyD0jGEllx04MG54JmL4Dkg50Cpy+kmbP3rJYOuUYTcBgzL6TDTQYnH67YGo6OgTOpflCOBFx/TmgVyO/4mfYzBQ8m7xvUorItGNBYDQQc4C6eCk1Cf90G+G3j0+5zJPzaD9vtaeuRHxE7F5xL5Q1QQV4UqPL3+m50/+DH96onoTpDjTgA9UfLXZ7uiv6pIEeRHw8aCcQGXE93e7JQeFlwSj3sn+IsjKbbfGrr2ePDvT+WXJYeNb/c3f/r8TtO1GAT/3Ns+RO+LnI0Q0osPPSQ494D82dMfLgRI6FvouKAQX0KeHIlfA5zzjMZ0xfEkQOxuzVHPBq5su8c5ol9FOaFU2KQ3wz8zAFcr8RB7Ii1IjneguJkDpKUWt8OeBV5S7xxn+CNSKqrELCkf8MQVl7O7BaA2s3uqOcF++z9CfER4JDulYjZxwtLfSvOhTiREcqI6JUfcUfgxHO8h1tDV7G+0RaHJ4DHPIQnfMkT6soHh8TJJj/n2Kje4Lx7zJdI/8gLexNnNZ+p5izH2MM24GBw9SQSGgtwLyHGCpFS6I/8QEVIN9/1g/snkMvMeOOaM1sFLk9c8FxBl9BB4/fqwHgx/X/PeK+UPSWt3H8MeOI4MwQ8kGnFv1AVBndjSYOC8L/BiUzM3C6g5gfZszwYYlpGd/b9WxjnQgEzzI2/wx+xuMM8DmnM0iD7XSOpL4UEq09DGWjcYwIA5PWq7sMPoBQGdufoQD7U8l7/nSBoJUZjAmW2S8IyATOLZ9JHqft/Lvg6hxLBEnTDzZDyI4G69BQ1+dlyxglFLKFTpqDBhLB6T9Dbw9LONwUppTAcQEmLG+L4DTwumU89dJHjQHSihzjMjDqhsFCYEdkRcSjJDT3iBAO8GWE9Zss6nlp8FpCr8E6GDKPjHinObUPYRpamv0ThMuEdY+B2cwcbIdQyW9FvBJOPrLD31b6snbeDJSyKlVAoqH1LRnJbG/jjCWfvy29j/G/o+ByRDzCMcU1PjYwADDy5NJmiE15Y0UCZOc08r4kOXNf+ysBqVy/GIaghbTXLM8V5k7TST2dvTLPAmcx3POCbk1BGyWtfhgmruUWxepjazWY7rjTL2qNlo1G235SDvOF1o5QW1AHv6WG8EKVulSvfCJaFLTvUgdYKlRseFTSrWkHSjAtaQG5B+sELKNxhz9wNUSG77xMg4hlHx8u9STq090fnlJgKRFJcw+27/hE/KojI9ly7trzlDX2vIBtekqaiIsghy+7LynbxuFyW8pkLJRe862LUEgpo9ccPhoq9V2qW++/53+69/+R/3n//r/0X/72/+sf/jdb/SKwMktgaYNZ8oavQ3cPDgSqVwUmgHTeZBnoY3g+25H8GLHvaJKOMM7dNASXOrRN10hW4ZcmTK0FLtMxKHITTjzLzSfn9GOewL3q2gBrGQgmWp5afw5k1foI4LvAaq4TDFyYR45P5IJ2wd8Jy8KzqS04R60XN7od//wD/r+u2/16s0Pun73lrPvNjXI4Gue0sXOzCFRFgrKw3SUbXoux6ogZMtYITKX41ee+1BkzxBHTDpmLYmMrGWBz5zD7T28B3hFUpN1tGFeSKfzCR/qCxU5ay7G77gzdcjYcVCN8BCAi9PHgH3gwdu4FSHA18YzoLsB31AKQtXcS6t6SPe7xcm5nj37VBcXF8heyD5mBORxgD74RcbaIz8pMqi3HqXMSUaakYqf5Q9ZKtIjhNA9DhpROtKnIpwtRRWMxCnHp+fzE+V5iX8wHpg67+WBHqKW8/jA2DOovXPQmCxDkiVj7E1dE3Rcyf5yP2IjSFQEdMGaL34R+Q0cdzADLIJv9Iw9IskgCqRxTI2WkuArS+k3IoOsnPLQsY7YndDaGThQGf2YDRztDQJtZ8jw5OJMv/rqC/3yiy/0cwI/Xzx9qseLU80ctt1ttbm+1vKHl9q8fqu42qjEziV3j7PB6dl0oVP8adZ7TfiSVBJPmHW5ZnyEKapB7q6SW1YKtztN7u5UvFtqcrvU4m6rk7uV5rcbAkBbzZZ7zVatFgSAHrmFni+udLk4Q0eFtgSqooKcK7FSKZZBNZtGkYCSWqeCfb5bt1q/3enmm7Wqa8lXJzrpn+rMPddF9qkeZZ/osXsGPNVlvNSiPtF0hyNr/LmBSS5XSa6W861CPhBQ8QoELlzWqu+3XExf67b6TtmCMMbkTjf9K1X5Wm2xV3SV7IIRsoFF3sthAPNs+3d6ZFonICACAgP1LY5q9nJDxrAC1dBj44bgg1hYQ5Ep5p1i0cuVmaxdj9NUu73UDalNTqspkYWyLNSzeMo1Kiad5DeS26kIO+y+ZnR7sYaoIxhQEayo+MTVsQjITcGVQABE8CeSNqriVjsWyobFEIx65BIjmpVXyifnUl/CPyATrB3AA2vh/3IuAE47FvRdvSXQs1ONXBWBsSrrtWc720G8Zyy9i/CJysirR3ftXjmR0RMc8qKcak6aRSSoe8Y7kVOpGgczgExNO6hHxyF3urhYaFbmEo4pnCEn2j0/+0yzk88Uyk+0rRe6WQXhe9ruvXoih1SI3pEhUyicHHYW8kU2lj426omQNlWjmqBTS+AnD2cKgfHrVG0zUcMpsqevyCbQdTEFgdR16VI2n+Sa5bmQSLX9Y62sv2oAABAASURBVFqM+fx0nmSMfa3l8rWabkvfjZp+rbu7N3pDAOj63bcsEBuVPtdAG8Uu6TOpOSqNz/KBrPXl6Je9Sw5awxeOceBYfQtfJs1AfnADbtgp8r+B+tYWCNIsFGACC7RXTzmi4UgfDePu8MMWn+qBgY3P+vJ0EBnfdrtVV3XCpJpgmTAMyjjIZEMnIcfgWmW5NOSDOgcga4TOuYlEYEZtjs0ntC2ZuBN1GLOzjpGhgXZN8PDNzY32LJgUFVhgA3VemYY2Mj0yPN+EGSSkByE/zfDbWi+vX2m53Yi1iR4XeMwpi9iVTifP9GTxuR6dfqXtyrMQO8Z+hr/PoA34lekowq1nwe41Lb3mC2S0eYg+KhbBSQpEtbpbvoRmo8srp69+doEN7/TND/9Vf/M3/4dWfHma4UsdcyhqrxCoDsiKxE10+F2uSGrQdcjAuDN0Tk5m6xzaErsU0Hu8JwBFWMhnUw34bNtnsgOi/QOmqz3zq9vL5Q4ICq4AJhLB0Qhvi59F2mTM80FBWZErL0vhLGwTUc7mH0cu4SPB5Vjfj7KRo1bRBWhH2VE0+oqA/ggwOoMjrac5vHkzVDFlyB3rGDkbRgfYgcn8JPUNhXGINh8/gI7+qYk9tuuRtx3LiYbyfTt6ch11TQI5PMvV1Bq0pEAaP0Ok5GyYjNsBB4xhgVHOIw6ukgcHpEpePWCP1f0hMJqHcKSF2z36iOvxiwhYneHuCciYqCZvTsa2lBKfyZmcBfS+i5zNI14jM7M1p8X44HYpY/zMBilFO6kf2o6Vx9GkEn6iD4E+2fMTzigNUvmIJ43MIuM9cvjwTXXS8Ii11gZj6R97H9v+sek/xu8n6435T1Z8hDQ6G+RDOJBY1e+DAwkrGfahYHTMMnTSJ/D4tUFOOqHeYIavzTC4BQoKcAZjGwo8zAamcM98iFxhAGzZALiCzW72daW0S7TC4mTobRR9nJeG+Ukw8/RQphSKY0qWTmEGAlkTU/pkQlIT4c74qLLxgUhlS1OGsbD4QEDtfT7V3r/oEZajbJZ/KLuVfwpgSBtEgovVH9uMqb/XAStBylvacA6rOLhUbYueWnTYpzprnwARYZf42suWDFZQLcCf5tLpxGkRvOaMY4qd+MajCYQFYGkJXUmj6bGcUrEniU9QTnOYTzlkz4ET1mD7t2ESMKdnQamfRS7NJuRzaZZLyR/ysTwnnVvf9DOh/yQDSp6Ay4GJ5VmwcvgX5AsWgZzUAHJ2BeGL/QFGDTrsCDuNv6QFlDqmDvlHvNGO8AB1rPqTpSbHPwb/5M4Sw/Si6Y/TDOzxSXn0mKg4h6BGdDXWGg5V4sqjblASdRGdxrT+TiCbQjTDPxYQms9Mwdl5zeN3jrOStQElsX7DKGUfvjBFKo49dPhopV230a7mjMMtKMr2P9v3oiJy2swbgXNGkgIBEocPXx/ypS0I3qMp8VfcJDVw+I4YdMflvklg+6c4Z3gA54Oq40xoQDbhOLKy90yYG490Mr3SYnapk/ljzj5Bu10jxzkEQnVDwxlvDW6lzXZJvuKY2crRf0BnIYh8LzHGTrU6zuQdZ/OOGRpKp5h3umtu9f2b3+pvf8f56zf/Ud9+9ze6uftebbfijNaoCINc6JN6c85v03Iq+1D89MlTPX/8TE8fPSJQNVOAV0+bqrnhbH9LXxv6bmjXYdNOom+xrwXk8mBMUQMfIe2cpS5XUSxUlmeaTE6xf4HMyBdpRs6egbaDNaLgAHsiOh+AaH7AGupBBudQzYGC9sHn3BlKnXIRXpws5IPTttrodvWO+8JLffvDb/WG4NZ2v+YMX+MDMQFMUm/Wh3NBeSg50y7kVGjoPSPIEzgOAml5py+BERQD3ad29OUYr1wmpbqBM2iPR/TKuceeLEpky9FRr8gdoeW83uMjSqeDTBH9dNxVO7tvAEkgCb1mvIWtO/Q8AMJeGfepEXrOgiezR3ry7IXO5ufcpybwkhArgcl2hMQoIjyQcHTi0DWiI2fEFshK0DEH56kbZ0VMdVb2CS/ojvw9LB1gj6WOVuTNLnnQdD6XnxTgMglpPLp12ChySe64e0YbJ/rK0NcAlYAMyswNsr8A2m3u1DZ7xtPRGjkQ1GyepSEMUEqOvnjTEg42Lvxd8I1gFHvFhEsNwFDmraRzKKAT5UQDLcQUW+5bY38muYGHp+nC1qizMmcuPNKfffWlfvXlZ/rq2RM9OT3RjHGo2mt3c6vd23cpCNQQsHF1RQAoKuwqzbhoXeWlzlhrptzNJ11QUTtNWq/FMFFZe8IRnSZ8aM9XO7k3d9LraxVv3ul8vdHFptLZdk8waKeSAFGxJL+XnoQTPT97opNyIftV9CVXyPw48uG+We60erfWdo3Pt1GuZzS0a5a9tm9YQ7ZTncYrPSm/0LPySz2ffakX08/1YgaUL/TEPdZZPSco5Yx9AjfBwBPvNcHpC4yQAxRlC1FgISlKyRcoPm/U55Uqv9EmuxPTUev+Tnf9WhuCSHsWrNoPrAtOXRHUwmDvpT2Bn855tfBtJKiEGQBYupArn5QqJhP5POey5hRdT32nDkPSRN7nmhQTTfIR8rxQHhyulhGsqLXfrYiC36ipVyy2G9rtJNcoCx1O1ZtbqGO2oy7KOXVAckNkQJ4OiobFvObC29NzpAy5lHn5MFVRntFuAd9AjVhIRApl35EaV/hwmbf/JGpf07+NMEBjunAxcdxD2wy9BpchIz0wtozWkMkgY2OcINOCcU5DrjIEBWgjjt02vSqCMTUBIeITaggASR59FGwwc81KDASv9Wat5Q222Dby+Zlmi2eanjxVrxkbzaDbu1p3d412e/QSJspcro5xS4MyNgkHdATKagIRkcnmQ6EizBX5ZDjEQt7PJEILkXyMgbwT3WKDTn1azDsFeE3gU7hMLTfxjoCMA1cEJ8wrCwI1BMiaas2iWqkbdmyAd3pz/b3e3bzStr7DrlEMH51H6HuJETjn4e3Q0AHomoeywEfSCF2nLlYENfa06CgP6J72yJLh21nhqZeqqtXexskktoW6p8cBoMGDZyBvPCN6ckDGWAe0nilkjmnviL9QxqYOJWQOLllUFnrZX/70WQSrZG8JXRGcyIacXE7bAnlpxaYRzVeg7PCPDYGrux3+A8/Miz4l5zL6yZQxnKwXUjraih/yBfrLpZbDwVu+KG1o23RRwU3lxCSPJzoNV7pcfKar0xcaugVBtkJVU2IRO5oTUSaIV6OHtmnoa1BO4GdSOPSfwSPSphVGAGrszOFAW5Vlp8fPcpXTGl96re++/1ts9z2+tJPNu6gGvbMqiZ9zvHL07vCRoMgJa4jC9qDtwc8cJ6fcO02gzV2Ojg0K5b5EJpM1p23GOMVBsNO6wWfYeGFFvUNW5krIWeyhIyretRn8KWelIvwyfD2floKx5Fr02suZvyJl4QLjdFhAACkyRAOIEROc4QVlZAxRNi8SaMRHWieAOMae+iN4KA40ZDlv3POClLyDp9WbfgIqJrUBURORjd7IdQ/A+v6w3CUvBw+VvY3bQVL6bhlrTY2B2aKm3AAdEjN+hxR0CQIdIiDj1QOwMcFEEKckVY05vR9LRAKgN5BYwkaArn8A9IQco3SWp4ryKLHlRxhbWH1vXNElykx0qR4/wQmSOAFEgY0WLCgzxuBp5LpOY/DAKZfwhZ7m9GHtxA/kwDAHsj28DcxeKB7B0Af4h0/GeqN7oIZ+zDwRvR2hS9LRBykUzHXerAPsyklvGUV7aGoJEPE7xhlTNvVr/TvG+/sB2n/yQx/wxCK0/Mfy6AmqwxAsdw8m5n0hZbwcjmCQwd8bMF5PXQJs4p1TljuJ9GPIwAXAOyfMwbrWy7Ne5UCJnaZ0eILOz4PXIz4kWEBgJrHjSAUpXGVAFnFjmj8NuSqBVFHZACmFqCPfWQrAHn8QlHRC2fRu4PCFwDicAapi+VbAkWma+vrp1FN3hPdDNbbWg0FkTpi/Wn7E/763e1Dh4Hss+pRxYEagHzBj3t7HMsjDYyNjq2aM9Arb5K+eSs/LgKzRkIxzGDskGhCjnno1yG363ENoUMPH9Gh0cEl2YCWVHU9PqTsN0gnpCZNw3reaElSasjZPOOxbOmNtX6D8BVKd0t8IXmc5wJp/CixgbDB7kPIdItm9RA47eiZAzsIAO/F9MMli5fJQNrmm1BtMSCfoznATfGpqgO+mlHyJj00Bq8uR39YTS48QaI847BWjninCDWEYB9qleMgzNkOxLDC3PTTWygASngOVkSQA9Y8+7h+lGAn+WLqRmnEgjLUxOOIstbIBFOl8kTEKl0Dy6AoTMZV9goyygXOSAMeoPMAOxpyO4sqquReXKOCQmj0KyHOAJtYMS1Ag5yyHXImZdQQuAqkM36Rr1pjImaLu1tpUN5xfVpwF9sxY81pb5Rx5OPcepqS8I3xtnx5XN+uAHAkPXI9rNqWRnO7e48BCAxPqjEfHRSsCYNCBS2B569n+k3TIRhwNHROl0FTTcK6T2TNdnn+KTmeq2H4jpz9zqMjpq+HD73q70u3yWi3nGamDJQzUwqsHOkVXgd0Ce6BS72AyiXxc3ujlzXf6zTf/VX/7D/9Jv/3uv2m54fwV71SUjWYsmiXAFYx7k9eCwsXpuR6fP9Pzqxd69uiZHl9eaTEv0XSDbEtkeKe+u6W8Zu/kvMAZZFwwkQXt5pzpk80Rka2W8xV6wNqz8lxzoAgLZOa8xfiRnLHwOLNehE3PiC0PAruYcru642wJMwoBxnlwVkP/hhN+FzSfnuj88lJXj690wsU8yyLnzY3evHupr7/5W/3w5mtdb95o36Ej7nvpSpI72XpV27yEWx4KlfmUnEcAR5pjj4BweGwnxkE2Zrx4uGtF5MlYF1wRMJUH6STqB0bgXDbqc1aoLBy8WrXtjiBOhX0YD9Ri/BzlOQtj0WZAp2IbIFXkfwOa7KFvwUXOkwMgypk689040enpYz27fKFZOIU/s4bDlktnVLFdtbL7WsfYeOBnOPGKrD0AazejUkFNwXwpCd6VpDPtZVDGvcqePB/iSyS2upw0h0WQQy85woZUghtcnI1aGToM+JDzNrvBZV7R58py6ylT39PMzIaeMrgwSN4D+jNkx4fuvSru6LHh/sD9LNAn6lPuTId0xxN7y3uJNSDSOtJzxB6CVsYQaWSQcANZgHb2jLkBqog9ewDDcifyfIwudKepW2nuNsBOs7jTqSqdh05PFkHP+LLwGGHOFRW4A1XLGy1fvdby5WtVFvRBp3Ynn3G/sL9a7O426m5WEnfsU01U4nR5G5Sng8eguO2VE8gL6CKwZkwZV1H16u62ql/fqrteq+T+eYrOzrtBxYY70807RQJNxd1apzjv0/JUoYmKu06Osu0tkTva/vZGbQU9Co9dq816p5vrpep6YC4/0ldf/Ll+/fO/1i9+/u/12Vf/Qc+f/hs9OfuZHk1f6MI/1Ul/Lrf22r+sdPv3N6a6BC5DSMfp2BbGN0EKAAAQAElEQVQvlxwhUxYll0khz5RPnMJ0kOOENuSNKrfVZlhpra22fq9taLTLW+18ry2L9cZLBqtcWqV8pE6qnVPnQRS5oi+SaSMbygCuGwYWOAHmYIDIY5SIEA7IoMt8wD+cfJZp/N+AI6DcrlK9X6nBwTpbDHB0H6IseOXyAS4ti5AtrJLxcvCK8I/MIrsEWKCp5aBSE12xPDZngg4c6OmvmKqcYZDAlIlO47oY4TfCAI/MSW1TqSKosdtvaNvIh0xyA30Parjx1gSIGg66A8Q9Y00HRJw8MLbcwQCj5tTNCeZM8qDggxz4loXSAhY7IomV/SNhOFVLAMhljkVoosXiRAX67Ai03C3v2FDutDanCrnK+bmmiytlYaaKi/Fq3eoWp1lta+uZ8XnVyBRNm/TlHfZh9ao5xPVMNO8K9F2wQA1MKoc+Szk3kXO55GyhQG6JOnTBrhDRoVOv4DLl3ktEhnvkil2jSchYiD34bFwQ9mvaVXJZhy4rvUv/nfK3Wq7fwL9TwUIuDudwpgds6ZysN5sMIeUp2QNYRcSbOvrv6avGFnHoZfofaJ35TDk6zVmwemyxIfK6s3+0rW5UE1yLjJVO5RmTD0G5pfQhxiF0451T8LlCniNXUOG8bPQGLhsSmUcOyCTK0XVooUPHkmLGMJyGwckph3epzFlLRoa8EMigYkJX+J/pPsuELLRj/J5ao84SN0aDvznkSiyyqMwP+Fetu+1aa6LFNf7h3BSdhgRlfqrLkye6On+OrzyWczNtN+iGLcG7uXoi1ztOJzt0ZnxFP5F+8+Dxq6CA3fZ8eem6nU4WJkmFf7MAuq3OL4IuLkuCizd6ef1bff/mH4SKhOtpvV2yudXKQ9CUr0/OBewu2vqkD7oQpkBGJaBCjv956DJ5tG59GaBYSsOQIZkTHxzU4J+jrhpF/id+GTaRM1oPQwAeA7xklqIucxAZpCTylg7FlDc2kTbvYUR/8KbB2BIsdkiCH1LDPwRjfixDbewtITVsyvKC4aFPEuoQHezxOY5txI6lsbVLXY8NyB8ajHWHAkk0IUjvH9av46jvaam0IZAcnp7U4ECRKsmzKPKm7uFjfR/hKOXDevI06pkNxpFSekClNL3uC2YzwzykpJzqGQm2dd6lEZnWcqoCmQCmIO8TeFMjmOMohc+8Bxu+gWwRgX4A7Mns9SMwOY6ge30ncR7QHsujdR5UHLLukMIh5Y70qXB8GfL3Abo7kv2T0t/H76fw9PGT6D+iQ1OljdGhdUvNAJZmnsYGJPaYjg1veUsNbHab7XJ8LKfC/mpgDp8Fdl5g7xk4qze6o5eZnhMgcETujj46aDknycDOYZYmgFeEV7QUXjQZzUB/FMHaGziYmdXlUBB1/e8HzjjuACIVcvw00J3xhqs9qX/L/AhMGwZW4ejXUgNvrwNYvUt1Y85kPFSRmC6Mf9KNp98jpDrKpDLjACMdCGgEx6Q/ihwF1DCW9NdBLC4VuAaogRawx+w0IVMiRArYkC4MwM1pM2cfnnKGmPaNppx55vBbgD+B5gw4pc9zwK43C9oYzNBRAsolYHa31OBo/zEwJ4JzQJRSQOhBWh7y1sbyKYXXlPElwEemDwG/mBowoCn7w8TBkwVlAo3lc1JP+9H3TEt0wDjMD20xiPjQCBCR580upQSwkg56JvPBE8Fb3T1EejmAtTOwBpY6aEcQoxgBETAmshz6HOnGun8sb3xTezIPaSmmJ+F4BfThDhCCkwOOPThHuXDynA+8I4WeBEkjF89ec+9kf8lu9jWbHu1nPkMzFZyjcjskGHifxLGzAAd/PgBB5TyyeM5JgZShulZGKtdwnljrbvNKq/0rApWcQTg/OTTjgdh7gkKSNXfIYI1bdBTxxwidnQ3hJpM1zRHr+bh40ZXtC2jVsDrmO86v0eVyCOD4+Ax3ZIALhNavo87OhM5Roq+CstHs9jXnxDOdz1/o8vznmhTPOGfNOCdFtcgZJoUi58T19k6vfvgOd2pEvEGx28N/S3krN9nDasXsuUOerTSppWmn6/0b/fb13+s//eb/0N98+5/0ZvU75Sd7XT7x+uSTgjNeI6c7dTsueASWFmGSgj6fPvoiBRYu508188y6KHFp0Xb1TpvVd+jlhrZ2xmuo2KkngDvwkXSCQgtg4HyfxUEZ/0OlyuJE3p1oVl5xNj5TxzlSsYAPgATRjVp2QTJAa+IIwdgcNBPaOCUEa0Rn4+bybTQyuYC+rqHtVYaZnj37VGdnZ6oJXIg7pp/0Ulnr7d23+ofv/pN+8/1/1vX6pXpPm4JhwbpiDaoJgAzIkaNc87mMj7DtvldA1gne6rgTZXwA9YwpY9QZ52ofHGNpVTPegbNry5gr8i0QsqCT6UxX56eaT5zaeq26uVPVbRC7FQJztMj4EFXIN7lUefWVcQ7yRamhcOq5Ezaul0GLdWt0XO1p2wVdnj5NcDp/ouBO4DeBpSMVP5SCjznn0O6Iczhq8IGRBDlbvKtGM2gWqjVrtir3tyq3b1WsX6sEZuRnzTstmludNmudEqg/h97W5InxIpDhNMUuEw09QICjU47MQeH0RH4xl8qpulCocwF8oZbzdcMdp257Ec9A3gyIyDgocO8qCfRn7CpNtVRvPrlfqiBo5rC5uKulMdCHAMRHj16hmKhhUWiwn30Yj9gy4nSRss1lW3eFHiK26ZA/48LB9UotujSvy1yPRSsRbZGq7xSq3ynsfqti97XK6nvyX8utviH48laBAKJbvZYIxOrmVpHgTne3VrNmLnI/FHI4tB/sJNn1itgq9JnK3inUmaZxqhkQ947xDdjB6WJxoRdPnutnn36pz5+90KdXz/X84pkezy60YJxaN3Lcw8Nup7KuFNZrudWtZujjVNKJK5QT58kraYpfxE2lPYGp/btX6rBp7Leqdmstl0u9W66UFwtdPn6hF5/9Sk+ffaWrqy90fvpcJ+Uz1uMrLPpIc11qHs812ZWqXjW6+btrehofR1BOEUcdOD0NfD3HLzUMQseZbAMoykxF6RTwDU17Ajm1VnGtrdtrlzNZCA5tgFU5aFlEvSO6du1ZrHD2Gw/OS2sUWOEQfV7IzeZAqcZ71VmmHcGP5X6vLYtAiwsIg0Yf1IkJFKVWUo9APXSdAYYQt0cPT++ojJ0syNDiVC0BoD7uFQgA5YWXCwMOWQNok+iNc1GOAUbyHWAO1cGvSRfwhskv2VxqzJtx7rycaTo/lfIy4cdFzPqMiNCTQU8IUePU682ttizqcWgUCJyJsUQcqGeRa4AOxgPOAwp5hJNmcpljIRX5qIKFajabqQhBgcVI/JJcXNBrFsSGYFBLEKi3ABCbTVnONZ8toHJab7ba4lD7as8m08K/RzuDnM/gO9WEiet9rj2BpHfXd3qHo2+2ptkcWqeWhbBCPqF3F8DBta4q7Yg4dkwyBEWXnsFS4SwZlBEciOTRMLrpmM8saUxKlzn6K1Ri62AjQ26Pncs8Z+HE/mavfi+zrMfKGRbeoLvrN9/r5ctvWFQ31HVAIwwLRPIkvC3nGLtzHu0aLqqJDUtMDacOTq0aDp/2tcD7TMPQqWcBaZlcLZMtZ3znZ6c6mZ9oik0DfGjIhgcfdNsYoN+OedADHQbf7bbaEMHe7TbaEWjZk98zAat6i780NkIAfeBXPZtU7Fr67ZF2wAYR3TToGF1nvXLzC3ywo1ODyCgMLHC42ay13zPzneS802B6h0vmMt6MFccxWse4soyxgc2g7cCvkWu1WuF/leQcfUrmc458yaZ1esaXlKtnKlmEemxdN4OYboo2xzonw3X4/NhlphC8cvND5lDPRmH6k+vVxx1j3injYHZyPtHFo6nkKr27faVvf/h77fY36npkSOPqGAN29AjKY7aLbBRk5fhfRLcGVoacxMnje5nzKZ+JwUli6lNNa+Y8bzUEFWuE3wOwUIZN80MbSJBRCQZrm2WoAz7oQcefMTnmSR8WLW8Amj71AaQCFVb/MYD+/Y+5woPase34Fh47QmS0hntI7MYubZIZQIGy4cR4yEdspwQ2Xw0XoAf4KhFto4k5AwDYyGVlBcrG03CkdDfau6fdEczDOvqw9D2ASEo1eyUAQXPakfnoOeKP6UjUMzseEjJOIzig3CF9mDyoTsM0GgPzDqOzfOCVYVtLSbC1lIGTgfiRRno2XgZgkjjHvB0cBpAZYBVMTXREAYIMIPfgeY+wNg8qfm/2fQtIPihQ/td8GHfSwR+T/nPlOI7nmBofzGpJgof5hOBltDidY80y0cyW7Ah4qNOMOTwDWUJmgLeaxzIMa4RZaGM2svWuw6YdBauJMLFAT+fxafJdgjFv9bCD0t5HcPA85O9lfO/rfzg3thv7/Ik8KKsjoc+RuclwBJAMJD1G8ntglA9VIKcHdA/HBkbhUoG3MU/rQEIcuxgLD96JLJV9etsryUrRlhe2AXYlHaAnjWogMrCjga21xtzmiIHZx+xkNptRmLGszLDBHH4WXJnnTifYdMHkXDA5Z9TNkLNkNAV8E6AiSwPlQJ7RkHs/XrYcGT7VU3Ps1+iOYHWWTymDtPQIR/yxbH15BhEYjE+g5GOGNxpERELHfj7KMFoKptY3YI/piiHIMSaelBr+TwEOJg4JlIDCwyeJkV4PsX/afGKPIQ5cze5MVzQGAuFSNVl7KJoa0s4yoWCXvSlKNH/guqDSi3k9AuhEa7q3tvdAu5T39qZgyk2dGCVzGHSfeu8409ScDbfaVCuttkvt2rVqzvo99cc1vuaYxfchWgm7kMAydZxoYGwORN7sGm1gVjYa1pMjD1odKEwoqxwhJkZj3mjuAbaWd9TbOOmZvkuVk3OdLp5psXisCflBJb3YmDI55kTDueqGi9+O8XSxAkcPrlPkPBW1JWXmhYY2O8a60vX6jb55/Vt9++a3ert+qf3AxXHaaHaSqVwMckWjgfNZBq+C+88pd4mr80s9vXiiRydXOp1esMaeKLiJYKrNeqnt5prL5DvOp7f4/EY+1KimotySDuAYDedPn3IZ/MVZUfwK7ikLlcUZbRaK7f0MogHV9qDbzNSFNpNuTd/oyAGZc/LeKVUzD8W9DvJDLzSOxiZXMSl1xtn17PRUZTlRxmIQOXtmeaddc6s3d9/pm1d/r9c33+p2f62d3f98VMbaY0Eooc+ikCYEInL6G/hAOnC+Hxheh7MMDb5udxa69C7j7OBk98Foju88kmeUB8VmQG9BC+6Dp9Opcu62HUGWhiBbj77FaonSJIIhnkU1Gzch2mVwDnKhwJ6ZiDmpDZFTX1RNUMmChQ33I6dcVxef6PL0mWaTczk/hRdt+qNHKenKSk78mCeONsUBAuMJOH7JnTYFFfZLhe213N0r4LsEAV0VlAv8qOScPtuvNENfs7aTmd1xXnRxQr92hsRP6SOdBJ3TBF8q5nM5xh+5R9ICF/JArn7wavgy2yfiTFx6pCjkjdh4kLgPd/Wd+t2tVN2o4GNydQgUbwAAEABJREFUwPcd9+4MfclWYM6sFXaJ5MNkooa6ivN9x90uMiaDDn1F7o6mZwf3Drs1+FQocrrLVHEvkIty2DxoT19vFHe/lTZ/o7j6W2n5Nwqb3xDk+Xt1b/5O8e0/qGM+Nd//Vs3L79S9fSPZf66VgoSDhAyRPmXnDvMHwDHOBbZhdsN70FwL5tSphm3G+AasMdELgj5/8at/o//w7/9X/du/+Gv95b/5X/RXf/7v9csv/kxXZ0/UrGrtbtdqlmuV3BXDfq2wW+o863QeJPvXbIpKKndBZVMovrvR/tXX2t58pxofb+qlVqtrvb15q9vVWmdXT/T8i5/r6We/0PT8mZxfIPsE3wvq97SvZuyh5yqHc+w8VfO21qu/eaXjz82GqWaapv+VLFI5w8BHJSwaMVTXVAQIdmpw+LrdYHSky7Hw3MmfFSquFpo9u9TixZXmX+DAL55q8vyJ3JNz4dHqTxZqpxPtnLRqK11vNnp1e6dXy6X2NvknucKsVIbhYxa0Ryktt77BB+HXajGylXsNyAyYE6jDBXrA0g58q67b4Dg72QIRSikUGfgo++uYpqnJ9wBy4yQxOVaH4/T4U0f0sGdz6dlkBM6rI8InmOTlSVq8nStEgPFQDxt6NsoMbQSU1TY77XZ3ssW8x2Edga9IXYcO25Y+6JossvRpEc1Y6hwTyzhZPvdB02mpKYucYyGKSCEcvG065OpE/EKxozduLD3g/YTFcaZJwaaCfra7jWqCRB0BD/F1wWToCIRY/yHPNZudaLo4lXMT7Xc9F/at7u4qVfWgCiV3xlteLkzk84nMLHsm1I7AXM8EYC1Q+jl7YwNLAZdkNVfp0U2vCK3hbDwnLBgWBFLP4NFB4HZesjAHdJPFTkOHH7E4KNaMbaf1+p0sCGTOXRFdj1jfYaukarplmLx5nEM7AKbsyEVOiQ38OnzCoDVlmWze4TERfXcaUH7X4ScwCbR3yJ3BSuhY5mtM7IH8wII0MNiILgY6NnW2LKw9PgkT2V/8eJ8pAJMQVBa5Zvj2hOCd99LA+O2vjwbkEnINyNT3LSpAyUgTCi/nRG2riJ9YLlLabjdaM5n36Duj3ucOLHqjjSgPQ8QmMfF3wSsL0oBuDMzG1m65udMGP4gStkATJgt5h5yz+UKXj57o7PRCDh+odp2qCr2w8Dp8W6QNmxxqkkPADPD0kzuPBD191+qxV0uQtY97aFp8yuvktNCE4K8Ffl69/Bq/eom/bhQmyGc2wbY9+hOjsRHFGJGIx1Mia0XWWWYKZXA+FPBmwJCIOaL0G2jO2JGEjFr0Wbc1/o7/GN8ka5Eoe8acAH0Zb8HD7Ow0/k8f/A79mBzgI1KQ8PRwJbGHOsHTIFpquJ8Es9VYYVwd7VKaUO/rUjG9IMA3sBSlDunwTfN3SqLEIsZQ4YAvprLhDhDxTSVAZ4YzGjbvqJzWkxHilPboJLIQxgJfszKbQqQeW0drY22hjox2hI5c9wHGDlFWZzWWmtQQwTuRkSIDSNN1AtCjGkFaHki59Oqp6mmDfg/l9zqHkDExYsscAFpaJFIwlhoYluL4YHuHj+I0SSVWP1Bjsg6pLdQwNTzog+jITMFUYHiDwV7gjCDZjrKlHnVk5DlTcrbAh8gn/CGFddKipdb2COYrLNOySiQAzZhZD6yLf33wdPFPBZr8C57ICM3+xiJNExu0FR4COsugs8fQGQ1Mb945Faw1fCAViSw1vAFNErnp0/h2zH0LyhtY+VgvUzRMY0oP9iVvZYOx3jgaeHiafnBFki6BU+f/GBB0AH3hGj/OGy+rI41sCMb7XjcIy0PfEJBh+MxLZPhRnhYHXCLmQqEEYzvDjW0ZC3RgQeFfZA5FyvA9lG2OGegwH8b8WA9Joj2m1j4B9uvYt+2A3dFZB5XpvOVgEAGjd+jXea+QB+xnkKskgF+y34xg5aDS6j31zO+AyJg7TVeysp/1Z2kC+rU04Q55KycAeWxj6RGszvLH1PJHYJtESo0Akod5TNl4AVbvaeiRLQeCgZOOclpdllrr/e/hAMjbOmIkNt8HqGDL+2PhQR0eqzdIRcfbgGR8rMcx9/7t0f7RXiPxffv3RH+yHObGL/EnOhkomLnJ4j1jF6AOwkS0FbkMC3CaoIvSBZWkBX5RoBR2IN5KcD+yj1VDhYOT0/hziXrMv3+PEnRxrz0Bk9X6WptmqYqv4Ur7KHMG4o5Lmvlr6gI5HAD68Iw0xslyKWURsflgeSO6z5sw1vYhPJDrSG9tDso4+LTHv2wEE3xoztnwkjPSlRanjxTyKScYz1kKvXEmR8Na71ac+1bpLFNMaOeMY6vGPqL5RlkeGV2lFZf5H15/rd9+93f64e33qrjrTGaZTs9KeJfyruWOsFVbbTnx9AQqSj29eqxnj57qyfljLaZz7IJMCul/kcv1zbs32mxuOK+t1DRLtd2K8+UOGVuGFPG5gfKAQJkcc1pwNtu33YAmCu4eJ5qEE9brmaQA5IDDd6x5tBflDhjt71KOF5ngcgV42toRWBsC/gIavg4IBGImrClT+HMvnc7Q4YWunlyBd5xta+TplYWGIMpWb6+/1/cExX7gMn+9fIOfVpqdTRXyVj50KmbSdOpZhzwj6NXyIXi/3Wq/3qkhL+4F3mXo0ANOQgNID60nT5k7AW6i3Na2YoJ8UQP3gcgZdMA6kR7NlpH7Q0Q3KE6izQi0txbw74GYPpp7WkgVd7vNukKegXHOdGX/cPjJY5VhQYuAHj0AKxPGOZWTCXiX/KugbECJslSgwxk+5epG3Rp7Esyobl6ruXml7uZ7NW++U/XmW+0IJOzefJPS6vo7VfhAd/tOQh9uj746yc48xFCYVhS4tzkWuJJ75pwg0HwyU3BB4r7U7jusnmuSTTXhnBn6Qp6AVR6Deu4W++VG23d3alf4JMG2Grk6Ppw75vDpvNTZYsbgevy2VYMNzA8cI+wI0rXp7tAp8j+INMJAMoCxNJIf0RFLCd0KVZsNZMay+327JEjzVt3upRgw8Fqyv/jZXcsRAAusI0W9UcGH/AI/KLinFLQt4BdYjwIMHfmjEVxaCDM6zRl/UFeT73PNyjN99vxn+otf/ZX++i//Wr/82S/0hKDMtCgU0n0mwCnohEDm4yfP9ezTFzo/P1dRBJkPoQA5Gz86dVUUkU35Leka/RvYvx9W9+haarY7rW5uteSuWEym8PpKL14Q/Hn6mU5O4UnMgiGo3u3VbvGFOsr1Tt4ij7Wzq7aE3A47SZL9XKicApU5RJ4TSyAY4JuoDCMOKGZo9wi6Q687LoF79a7SEFp1oVFDJLaZdGqn6ORkIne5UP7JpcoXjzX/7KkWnz3T/PlTTa4u5U9OpHKqGmPtOHFvCTB0PlNWlnLTUhkK671Tw8GjFb/gmF6DUvCHySXaZRn0BBAckzRTj3k6OS5OEaeqiWb2cUfDWr6QAiCHnLFOi4ZwHbmB+sicb7BrC1i+Z/HrsENUz8TtceBOubIwU16cwocItwq1TIQIyAAu6eE24IG62RAAWqomcDGokff0hiVaoqs1kyjCdxgyNWxQA3nnAjQQJSaopSw0RQ8WABLjQ5tIOyBXS3CqEyoBGHXnWXwCk7BUmSMfi1LPDXq72UFboZVeQp5+6NXaYZn+PTSzxYlO5o9UENCKXBbv7mrdLnfabDs21AhthiS5PAtcXhRodmCTabQjYNcTBUkHASTqY0x1EeqMRSgLtHMZNYM6ogd2SIxIUYSgs5NTnbBgZF3EfxrkblU4cVDIFLBD7Gv1RIMHbBeQ2XT37ualrlm0NnydiCwCzvdsrBH7YSt6sX5JsBv6JRORoUOWjnwPtMjXMG7Rj0eujLIRW5rBr8eX99uVmv1GXb3XwKSPyMco6McD4R4y50VBGX3kHGIXLFoXF2d6jC8/ffpYT59e6emTR3p0caHT0wWuzQJo+siwAbIIPcQhygJAEd1YOUwKOfwakXEjGw1SEwi626y0IoBTIRNi4xtOxzbWDg0q4k8DPB19ZEZEH5Hx9YyrY8zrzVp3HCga+Bm96aRijtniykB0cYas5081X1zgq61Wywp/9wrFiYpiQUCoV8sGFuXY+DN6EmPPVLJQiZl4S9S5Nnsx32xeyTXMj6jHj+eaTqXd/p1+97u/SUGg+bSgbYRfpT0RbpPH+Vzjz1Pnkd7hS/RFfwyDqqCAr2YuBwMNs1vAMAwyMD1YOSJjx5eblkVTUAZ8LRQeeaPaPuIr3agrdJ/aoCvnnJHKfqZ1Sz8AkCaD6XjEY0P0LSQcy+M7pjJ1H6U0Hwkevn8SaQRWYdBSALz5tvEUcoNKD/IyNrHsx3twEHjAJd2NAxrzRiPWrZigoN5gAicgYpxY0C5QDvRhfKwdKDDjY/Iccsl/kAs7J31YVVIO9eR54D+2NbuC/eCx+qSej6iMhaHGkY7treGoU8v9GEYT9MyFsafE+2MyVGLcEi11NifM9D+iZdhJpYfU6g1owlw8alMydkcwUuL7tqQe8O4hi4TPYHAEo6eYHtPdkITq8U0lSBX/k7xsG4xo5ahDYdyjjQcbIxVZgoieAOoxJPrrU9mWwZx5WQSf9oXgXUpNhwY0pQV2J8OT8h0Z68OgEz0enAk0JWsFjpzoJSU/evl7TEyye3Ws8/8UaB7Q/6F8gzijjkaZTMYPgbGlUX2c3otI7fu277Ef5oznEWN5g2P5YWp4A8P9KEUtJgUrJ+tnPIDUcfAwsD3V9pWOtaHFp43WVOywX0AfdpGzjz0F+1tB9L80yAsV+QSb5uz3HnA0MUCCgwCWPISjTY84KNFB6o2UEjrl/UH+vmwZA6MBEE10eA+grDaB+WUgZ3PbUoYg87/cI5/38s4lcDBw0GWUdQArGxjjo5wmdwIqks1JafYHH2t7T2D0CJHagrS6hyDzVeqpYuwurSVWb+V/CZhmfxrM73p2fbGUxwTW35A6owV+4JiEDqSX40znNGUftg98RZ5jc0dQSEgtdi/9wZ+z2vQSnKxgqeME7mjrEg/nQzob2LpeVzu+fN/wFfxGu2aFjHzc9ab9NuXNRzt8NNlL/Iy3AVmUZ+8E46gYJ2NgKKmK7JiaIe6lgcZaHHjERGEIA2tBakmCkcj0EjjHzPgIera41Dkf3spizmnGyY6CHl2ZEet9pbvVbQoEWXcuj4idGKGECEnHGX2j19ev9O13v9XNzbU6zrBTPjqenZ5pwbneOyf75tk3EZ1PdDo71+PLp3rKB7/Lk3MCP4H1VvxsT2/Y//eyf0z7dnnNmY/7EsJGxjQAJoP1Ptgw4GtqiEidhRxZQroD9dxffCg146NyzvneOWbQSJgUZU3ByFJjmfHKULAjRVJZviOA0nB+a7js24WfojiKi2OsuLJwLoXaeKqAz0QLxvT06jlz0nN2b9TyQd9zhyiYwJkqNdUSf3itu+W3BNR+IKD1Fl/Y0OMOfdZyoVHOPTXP0dFErEsZZ9bAuTdDL4Midyje0MslA+0AABAASURBVGa0EWMdJM6N4t7ZI7vdsXJ0MJtNoWcUCFnz5dz2IwhljYzO9vwWXnYmj7QTSshSC1485r9cp5Avqq567l49fU51MnukZ5fPdTI/V/ATqach9A4Gxkakds61FDSlHHAK7H+ONbqQVIKJBAiq5Y02+El1/Y4A0LUayg22bm7fqrl9owpf2iV4Rf6lKoJmIjCT83F3yplvij/MSCcYpOBuMWFwJ/jrSSi08LmKNiNekCnnLloSALE0rnv1BCsG+zdwGq+8dvL7DEAuaMqs0PW33+ubv/+Nfvj+G2yI36HblkBk27Tq0JljtqMMesMbqTPdi8FHrBGtbKkB+VQm1cOfG3Vmbbhsamgq9dVKHfeqbrtUt71Tt79T3K8k7umuxTfwIwuaBSZQQAbcSQH/DugywM/h+468o18Ewy6Yus/UoIOqkryfy/7TvV988Sv94ue/1ldf/EyPLq80J1iWo7M8OHnnZOOanCx0QhDz6vknWlxeqphN1OEQHWtV5E4T8SkDEbQRutSqk1aNtGHeVqTgd6udlrdr7Xet5gSePn/xlZ4++1xnZ1eaFjPmP32ZU+4bRe5+aTIxx1raV+s9Qc+97EN/cMW95ly/bNTftRro0O06ZTDPiE46jEN4WANBINfV8kTVcgIqngBHF3faocSbzTt9f/ta39290av9rW6zRj2BoPLTKz3+5Zf69C9+rS/+8tf65Bc/1ydffaVnX36hqxef6owL9Oz8TPliIU/wYwhcTNh8e5TVswHHzKljAjYYuY29Bp/J50FhkjNpczkmv3BSIVPXbFkQVkyoFePFsVyrEAagxxdqdV0FoEAcG/PxdOCtLpJG2vQAaaSK4MjAotMDvkA2IKpUx8UK+0jyovMEGbp2Pmpgqam7tfbtBrqKcsuG2Sn95RFG6AgAOZx74CteyyLtXFCeF3Iu52IbcbGoE5xjvijlJw78gFwGHWNqWNw6ylLPohD7AH1Qkc9UlnMJvl2MjL+R/RVIXe+ga+S8lBe4ce5ZTKNqnKCHtizPdcrmMJ1dMuZcb282BB5q4R/yoQQ3aI/tI6MIBIIm0wlj6gkG1TgOwETpWBQ6RnjcJBx2ElL1tOmwVccOZwtmwTinLBolC2eGU/YWna5rKDvl2MJhu77dEgFfIeNOEZ+qqju9efWN3r57Sb8Veo5pLJE+0QBloW2X5iI1lJ3kvQbnoEcPXc8YkCQiETgH5AbBM0FyzdD7fFKopA0eh8FrRRaClihws0cWvqC0LByRHWlgLM47nWIbC/Z8/vmnTPKv9Et8+WdffalPnj3V+emppvCDTEbfY28MwBgHyXSE3B28elb9wfUs7pnk6JYROOSK5G0jXHEIsP8EzAI5GTiqGFOEQw90aJYxkRtop2yQ+X8GXQ+uNxzzY4v8d8slB4a1YRRg0tC/QYc0jrFP5wuCVZfUsdQT6K12A8IEOVeg/yD2ZPXYKkIvehUy+/SXdPgAQc4+mk1aaGtod4yzIvKc479eLrR6w1eGa7427PdLODSMNULbAZFyT3m0XW8Ddw4cZfIdQKUy/MXSSF3mPPyNJkli0sjG3rNotkOLPyILIzU9ehdEVhY063vrk3FlkLuMYJNT5p3Sz8QwSIX3rw9QVjB4X/0+B57plvqy/u4hUXjeRyB7/4Bj6JjKXOIAhjCrPASYw3DkTxsBrBm6h5zawziE3uAfU2r59yCOzmIdU2TrNqAcD3DklXqyFxzRVuJ0HNSx/D5NHgblSAEx9iRPe5OVxFAjHAqWGIzI92/DGd+R43v8T+ZMRVSMbcjwHPOHKjAPn545aNyPVJYe6p2S/wwUPwDwD6iUUeZBqz6BxwYZYKmHMAAeXzXISA0cOCdBz+ujhyodwaoGCK1/y/+PDMcxRJw6jY+X2WRgtKnOHIO8AAdNcnpbT1M5Mq/FbuRYh7yK3KlgfhZOSYcksl+yZDQOAMw7kBThQJm8ZY7lQ9FQZI8cyH7wMJ8elI9tx7Sn7Z8axF41yprGQg8fpse692lSFTJGMg9BqWx0H3Iw2SHn8XAn+SOeYxtLR4CnrZmHtoYzXbNqM89j2lcj9jSws0bCc+mwstGa1QJzJHCeKYDST9hfA7bNsbHVGry3CaySrPaxyPgZH0sTX2pSijyWGlgfSCimG7XowFgBCU+axLb0AIY33DG1vDW0fm2u2hw2Uk9FBqR5jX8ZzsDjhTYeS31wMnBpP4LY0T8J5MkiY2rWkY5z2/w/AbSQ/tOfn2h3HMsx/acz/akWP8HNUAYozMbQM2c7yqY7s5PBwBkLxxCOkQIL7Lyclt0BPKkSGP44FC9+8OEt8VEvpQ9eR7oHKLIOS+QJCs4FeTGRd45zR8vFea3NbslHpxVibKFt5Zx5rXmKec0xL0ZCNVwgkCVWGp3JU2kAxmSzfRY/TkQ/LRCEP36s6QdYnMJwjs4KN+FSv9DJ4lyzcprmBN+zIKeDLGNPGjivbbXlw52dcSNexVYtE8PKez5Uvlu+1fX1Gy2X7+SyXrPZhDPXQvax2DnP1/5WLcEE1+VazM706PSxHl880fnJpWaTUvREf+iD87ZUq+KesuV8tqvWBHQaibtUT78dKVToa0A9mRy+H1mphwRBHUL1Ngmxbs5YpvRVcGdwaZaLdmNPNsfE7/5EgvNY3hM0zPAn0dfAHWFgjnOUQwcuQUTSe6CfyJ1Ldo7hzjObLHR1/lgT1hbBr7N7BLxyzqc55067R+w2b3R78zV6+oZA0Dfch94wviX+sZbPW+WTqGIyaDLNNJ3nms0LykGZjZszesSvM2QQd04DG00kP/QD95Mo87+ynJn43Ld61dyTBoIFQ5I1U4wx3T16xtlz7o6MU4zMWCaIEmj8d8BekSDIwEfoTNP8ROeM7fLyiWbTU0gDhJhFBp63PQ73zcmYVJZ3SetWsvWskAgGtWo2G+2Wt9rfvlN1d6Pm7k7daq2Oj8PpL4MoVwSEKgJCFff2iqBQdfNWkblUNGvN8JFTLG1/8jBF2DkXgjnjOqO3MxzzZAia1INK3GbeBc37QsU+U3tbqb2pFJedQuU0aQpN+1KLONd5fqZTAiVf//3X+i//3/+ov/tvf6ubG4JTzV72F1iN3bfoy3FWF74W0blzSj/Lo9iUl+kSiMjTAdHyhxqURsvMErkoYhXiXtcS8KlU73fAHn0D2z04wC68dSsR5OLCI7GfuSEySscczQBPPgBegrOGTHHwiqwRO8a/2g+6qwYV0zM9e/6lfv3rv9CLT7/UKcHenFYmgw0hjYNMtE3mpFR+ea758yeaPyYARAC3C4Uq/GfH/bxiDrf2F0A1Ym07xW2ToCUYtF/1qja9Vu8qrW9Qflvo8uwTffbpL3XCR/1JmIlLulwXNWEm5kOjwF1d/U571pZbbG1/OfgKe68IIMdJruPPWYQpWzcatpXiak8AqJbb18qYZKr2GlCg9ns5DJXHVhMmzDR3XHyd8gmjY3C7dqe3qxt9+/o7/e7Vt/rdy+/0zfUP+mH5WksujuG01OWnT/X8Z1/qxc+/0vMvP9ejT5+pXEzVZ5lqJmBF+LdTVCDoEMqcDdXhir0sqNCyYNglOnLx6/paw1Bj7DZBZFHrCB60BGEsVWjkbVaItin4U8O1YwIJGIRrJIhgI85mEdvWInAsOPSugQVOgC/m8gSAOhcINZksjhaOPg0iKZ6GLE231b5a4cwrZQSfsIIiF/6GYEBL1KhrB/rzCfro2MQKeW8GyDTQf5ZlWsynmpWlChZdZw6H7C2Tr8JRaxyVLL464KcZtYXKyZwN4CTxbJtWW76KNBi267EjUmZeyg4TqmMBa5Gh7zO5vNR0dq4pjurDXHWdaUOEcb2rtSNquKOvmklBEymjr8whSS/7a6IG3i3QYatIHwOakv2sH6dUikzMjoW063v0kylnnDP6zJ2XqOtb7MZk92xkjsU7Yp+GIFDXbdThrH271vXNS9lfAu2J1EZ1ghE+0AnV0ZvZQGAt9UhhqQE4Mwd9mE6tkaNhQP7s0CogY8B3HRuHw48NxIKnWNO4VoaVPTN3UuDb00In85nOzxc6vzzT1dUjWcDnBcHLT4ngPnl8pcVioTx45G7UYeuOsUUzFFJlozbI9TJfiPRJB+g/EyIp/QIqgaJqKy1XSw4Ba0X0ZkEORIeDablVRF8DVrAA0sAhJ5JnL5bzjhx6MW2ETFvm6XK9lEHHXHJM8mQPdGILZsMi4zmQnGF727y9ptoR8G0aRx+5nCvY6DK1TW+CIeKADL0cOjOf7gkCCx1JDXQsovh9r71mM6fT86D5XFrvrgnefQ+8hKaSD2LMkVG26KmDlycv8hhrrKQfxzywLh0LbyGxgCai5MQZZWkYbA6NENFlw+Zb4fdwUYYefAg0GfAT9G1IlJ0JD3Be3jmNPz8mUB4yQqDRr44kqeJIlwrjy3geIWE+pHHy9Aa7VPfhy1E0IDk8PemRWSfH2iZkisDIwXREC9YjmS7uwdHOQWVANvVo6RE8mbFtpM4g8bOJA0SDhIcsPfSIGDzwNAkMemoMb1grjwDyQEMdBXsbhQHFQ92B9oiElckwgiGPMNJRndod24/pOIYeffbe49+GBUB/3CdYzOcSWN7AaJjCZOn1fXeM2uMRHvyHYCQDWEtFn87A5dC7ewjkAjSOOn8AyxvOwKFXgzSYkRHU40PVvX99VDUS/I/4dia05zWC6W8wSzEvkw7GF/X2mJXFoSyi/4gmhQYlW4uZtmKpZacVNjTaESKJrVcsW6xsrBXw7sAZPumTPC1SLwkH1zE1v3IHvM2Dj8Hq34OxSXyRu4PBPxtgZHx+BPA9jgH2B7ne9284mn7wGC4y3g+QFEa8tT2Oz/IfAmQ/+bxv+776PS6yFpuOR142hvd1Iy4iueHfA20OOKsbuTqs4FipANbbwLprc0MPfokvL2sTufyZbigebIwMFMwGtr7bme8hGO2406XW9G6y0QD+5hMkB5zlrO49WMVIOdY5EpPNjogGVs4g4DjCGMyzhI86fNSzd+T4poGnzsao9IMcuY+yHFP2nlT7h17jfPhDFKnO8TYgOT4DmSOQ/Rc/NoaPmRz5W2qj6rFTz5nEygMNzDZ2phg4S7DBoycpB5/DqGC9LtGS7eBWduCOYDYYLXIcP6kpHJr0MFfG+lRKLwd3nzyqUCDQMCumpNwLYFY3O868K9l/em4BDamSfYxVaCXO4OahXbKQcTUpjKWlIyCyIQ7gST1cxzp7wwTc8Rkxx9LD1PyShpyf6IcCDxqAHxnTk6M0ncx0cnKm+eyE8/CE5vBDAMcccblTxfl3V224v+0VbfOiOrBA1m0jO8u9uX6ld7fXqriLnZ+d6OmTCz06P9GkyNVVnda3a7W7Trkr9eT8E33y+FM9uXzGx84ZvYszUU2fNWIa7JPOtrsbgiPc6fhQ7gvPcAfOehHo1afznpTx4Xaw8y1ydgQ6eiZaJAjgwlTT8kzT+ZnkC/iyJlFHBiWMsZ82AAAQAElEQVSQt16jyIt1H6DCcYZ12GOEmM5sTC5leQByIMjnEzmf09oAmSIsAJTCWEudn13qDD2Wea7WPnRz58w4vxcWUIxrVdu3Wi2/09s3f69Xb/5W7979TuvN99wtb5S5SpNpROZMi0WOPUqdnsxVFoVYrtRzp+m5t9C5Rj8XPwyR+sf7eSbQTssZ+uxVNQ0fIFvsntnobCqo7SJpB68O3OjfDv0a/4zdT0DLPdP+CY79Nqqzv5LRDFs+17OrF5qFUwWCXRgmDZzehQkkhIK1GmThoQ6UIZiDAT+zPdTZPXO7UbW8VkMAKK7X3Oc3Svd2/CYgb8CfCu4agXti4IN33K3Vra/V3r3W/vpb7bivd+9+kNZvFPZ3Kri3F9wpSmDC3X+GfuadNG8zlbjUpJLmTdC5FnpSXOjp5FJX+QXlE827UtN6ktJ87+R3UaULmjAg76UCvypDoflkgg1yBWm8Q3H/tHljYFrs8JvIHVl4JkpF3xEY7sFwQq8OHTlLUVDmJO95oZvY9kqA7JG7WbQ7A7pz3Ccc9dZvQYOQ2sOF9naWs2ko+oVE1kc0/4YmcjZshqBmyOl2qvOzJ9wNn+uE+abOocellj+80fZmyZysVO8q/KGRMYn4KqOUY25PT9HR+YVmiwXlXA1+sVnjU+sWmyFEjaKZ29q1BO9q7LrX8u1amzX4odQj+/eiLp9rvnikHFTk7i7sq31F0Gijlntgs77RnphMtb3V3fpWS8o365U2dcWtjT6Qyh53FiY6wTgzBjkj0lXCcGYOz8JfcDnxGN9VlXxVy9eNHEp0Q8+Ck2mSe+UTrz7rtGk2ekU08ZsfvtVvv/l74B/0zbff6Ic3L9WwwE8WU11ykb568kQGl1dXyssJbQe19NXSV69B+bSUxzGEEQeUNbAg9erVEtGqkMUW/54Il1jo7a8OnGtkfz3SEkToZYtaRKmDuFmpqmuU21If5ZyT4I8LkaIADNwhV4Nj8FATgAJ7T2g7lS8WCgRaWtyziR4ennbGA15QmTH7WKmuV+j9TjX9e4/yMqQlwGALeIsD9iyeER4DIHl5X3C4YCNDBBgqMMbFYsaiangvx2U+IokFkGyhqZkUbRtlgB8zjlzlZMHFeyFbHKtdo91mK6OP6ClDzMzBGRjg0+HwDXKkez3O68KctpcqZxdyfk7goNfN7Uqv3t5obf9dLMroGF9PEKsD3uu/Tbo0XI8gPbPD+MtlMshII/3ZIaHBRxoc2MtpMaW/SYm/eCZ5K/vzPLSpwg8szB0H0L0sStmzoEc1ulu9JZL/Wnc4rP1FU6daPYcFU1cCXtHkY4gtsvYEO8haz5bIh1zBOSCTZ1EYCGi1TIweH642K61ZJPerJQvwRllfJznmJ4UuCPY8+eRSLz57qq9+8bl++Wc/1y9+9jM9ujyX2Wc2mysvcnqOyLvX7bt3ev36tV6/fKmbd9fYYKeBhUX0mWUME/8SMCCZfR00/ZgPOnQi5HOeic8Ct2HzXxKZ3+0IvtJOzC1hRzgoomPTp/FIZesdmxiZz51xxgWozQbVjGW9XRNAu1bdVdaFHL7lnGjVab1daY9dCg4kV1ef8BXpUnsizetVpS0HiFDMNLAGmM9FOCdgftRNLZOnnBXodmADbJiLe9I99Hu1fDmwwNkpOjxhc93vb/Sb3/xnrbbXCqxO03nBkDrawMcjCzx7NlyJArqID0AOWvQXAeFPshRlsiwxBtqi3y5G1dh0z8bWMS/E+BxzxmiHqPSzMTteLnNyzgMu4e012OtAZ9kE92Uv45cgVXz4giVV0HyI/v0l+PKMsv+Iymp66npTL7VHGS114BkvvRnVEQxzhOg6bB8TiB0rPpwjcLPH2ll6BPMny6PCA3+jgMehZHVHsJpj/mH6Hj/mxvd7Cit/DO9rf18OHRyqjm0PxTQTUt7UkjLjK5BgWmyrtLKaxswylmYwyazexkXepbzMm+5B9qPOkvfg7uut/RGEHRxER7B+suS/Gn/wwQRQWY3BaKVjpWn4IWbE/4/3ZpimUVOHBpsMD4ZgdcmRLQNkzHOzhY07g87ypj+zW07bAuNxDkz2M7yB6cnmd8d54D0YB4MDB9pGiCOp0DjdsIdYPZ2kZ9R/yv6BFyIyll4db+t3hJHPWPdH5iFO8+njlL4j3jvCT/Ea5/5Y/z5PEySyHdLgp9qNeog29tQHNEwf00OCI+6QKvnpqBNEhDf0EjqLwJgfx25vykm3hzTxsP7GcpfKYu0HsFEad+IopBnB7BsoOSBVpU55pYc+kLVD0AQMFvR7MsrHPh7iO/CpL5CWmo+QpZ29kc0j2OExjAGVMtqUp+6YOvwmAA75GKotneQOBMiWcF4K3iXwpJ6yc7xGStEje18EkmTslkJCsI4qA5Lf/9BJooYeIpPr9wK8rG6A7qceq/vnwsf8Uh/0dz9ECKIHkQYvZWR5OFZH2frqo5RLXOwckKukYXA6rMVKX+FtTTQ7jCOF+PgkXVqhxzthRNYliHAhk54RIzBFXqgsp8pZMDLqop2vOTftdkvtOGc0fDiU2ysQjXIBftwNYKz05d3o4UFyeJyE/a2nh2Akzl4JDqQkcRwAuQ9HQS/wSejxlRCWZb5g4sjZpOOc49DINMx0sjjj3H2i3JcECrLELDAeO1/tqq2avqInViP29YbL4u3dtb5/9Z3evHuFH3fcnU65N51x6aM9fDerjbbLjfpq0Kw40SXBn8ePXuh8/kQzx8XS5GECIE0KsofEfce5+q3uNm9QQSef/huijrNZS1Cj1o6z3gCdQy5XBAkl2v2F+AK+HhTClHvDuabluYp8wQdLx1qAPpVDa/Tk0+JM8V6PvRWAUdtixbWqDBvIeclSuTSHWBbgGbknoJ6D/AyevlNBF6dzgkAz/K/V0O0g2uETnCvjWm3NuXf/Wpu777S8/lo3y99pvflBXXenomyF+yifRPy4oy/uISYH89DORAPSpSfae6C/QZF7U4/+Imd4n3n6KRTywIUefXGO7rhQRe52YrymI6PradNxph9sIPSScXdlaMbUhgHPTF2TqdoP6ttcZX6WAgiPLp5DVsh4HQFNgrM3OsIOHXcuR+pMZ/i/w05Iw7yD/X5PkGCp6uZG/epOXFCUcZ8gKia32ylUAHfhwEfqQADAUZb90wybpSL3rfr6e9XorLn5Tlpdq9gtNSPIOkPHM4JHp4zrwuV6Mj3R88WFPju50hcnT/Rz/O3XT77SX332Z/qzZ7/Qzy5e6DI71aKd0n6iM52I25MWmunp2aWeProieHGm01mpEv+aFLmNCN1EdfiezWsbMUNDF+AYc6QQsUHUAJ1ZKpIaDGDEL+PMlim1A2NrjreStaE9DsAaH8EMYuLJsW9Z8MdBG2hZuEyWWjurl92/gAjdERBBQlLh51ETOb/QZHqh07NnOkMPeWAucIfavlsRPyPwwn2622zUEZTr0HfPfO5JowH+kU8K5vGJZosTFQS2xQWn2tbab2pFgkbiAzeXHO6oFUGkvXarLT69UrOn9/xEz558rouLZ5rkM/X02292qV3E1j1Bnmb5jrXhjdY3r3W3fKsVgaAl978tgb+a+2O0hZoR2eP+6suf6c9ffKGfP/1En19e6fkZ0byTU13NZrrICy1w8pIAQl41KqpWzfVSy69/0P7dUiIgNPUTnUB7Mp9pNivkuIi07ZaJeM3F+KXevP5BP7z8Vt//8IO+f/NKL4loXyPgrtmrR7M5TjAjOFRMC/k8E5aSL4NKcDP4TmZTFfbXDFlUO1Squi36qqBtlRc2kXdMyg1OUaW+J0WmUDjhQdi+ZjJ3QJrZTMAeR2vBkzJJexy7ZSK3ROCkgjY5PCbK/AzeC2VhSn9RDF/jgROu0Zyvo78aO22Iyl1rt7lR226Qyfrp1HFB7QlO4IOCmfAlXC1oQkApEOnOcKYBZOYy5XmugqBFHnw6cKAS2veotlONvmtCvzH951+4bPTynkWYiViUM7XIssXodrnPnFTkAX6O/lo1RHvtEJ05T5tCA27edBlBsQG5nRxjnDOZHWNEXC1xsh32bJk0HVCxyO2ZlD19DLTukrWiOvTWEnRp2YQaxthTL8aReXjiWJGR2oRtYNr39OpylRNkJggUMofeellwiSxyDTSN6LdiLBU91Gq7vVb7W725eSmLWu6J9jODUUun4/8iJVssOiZTtP7Fr48YR0IEOYoO5QdkCaQeOXPalF5aTByTttBjAj6fPrvU55890eefPtFnLx7pk6sznZ9PtZgFfC6TzyWzi/jVLIRrNt3b61u+MrzR9dtr/PtGhquZGxb8CdgyOC/iFBroN1oGGbIsk2yjOxymYIc0YsNttLxb6Y5Fu8ZePs/QNKNDxyJnPmRg+TQoGvbYpqd1hs7lBqgG9AYGXexZtK8Jwt4x2Sv0GH2Hzho290pbFqOWKLEPOcGfcy1OL5CpwMdiAsUc2ziZGnt0GpGhT2BzLGpSogzrjc2ns78GIo1A02zhU2sy8zo9nUBR6c3b77RcvtZ+v5EP2AU5IpJEJGUZJid8lMGkQQUxJBAOPoGRKYFMX85DlAHWagAf8b9ONeOoCej1jFnwcC7Qr2Q24A09vHjbk/GykkE0DjY2UtB//GONDWTyHJs9zB9xP5Ey/NQdKc9PEBxQvaXGk46Y70Q90Qk4y5MIJtbevhJGDrjMGrA10FFzAMO7RAWOFFYjPSMHDwYb99R1sAPIgYAHRd6pXjQySAXLe6iYt9Snx/ApYy8K9/okD+UBawnyg0sOBX/GhzuN+MMbVMpBRUuTCwzrYnIOS632oBIhE7WGSVYwyQIlm+8ZvmJ5hywZRCkPx4x6kz6jY4Yva2MAOj0P88nfwJqnkXzwGJ+M1gbW5gh0IfuN9ZYD6MvGQ258rADwHMlH/P9f3//Szk0DIggEn5Q1I+kwvp4Vr6eCEfNYjZEY2AoSzFYU2O5UWB5KirJ1PH2tY9+wfIct2Z6Z72K9MCsCrJ8RYOOQOQHsU58ptS4NCb8/+jHfZHnDZEp/3MilLSYcHMmnxdBSg4/xx7KlBkeaY55y4oUwcLuXk+L9c8TfI1AWWzy0DMb8nyTJYDx/L1hrIySlPe8/+Ix92nsks/5MbRH/HjHj2yi423DuGe16X6Z6XDlYU1jPDQ/qxw/2ozrhjcaorTzm4YnR7/NQHfNk75+HuFEWWyNoC8WxLsnP8I9lqsYH/mNmfB+LlibgxTNW0jhD62mNgJfhTZW2jhh4dJNBaThclpzwcaWfS28YpPY0tkGCM3qSP+oZoBpoN4LGvSzheD18bD+0Dg0e4v9V8o4l0YuhK2PQTvY/pXHbPM7BTThTTsDPgFI6nKBpgjqSiPc+S6X5M8n4mJ4e5EzxY3F80x51jnnewRWcIUsFzi50xVrRcU7ccX6646z4Vrvuho/MazpuJM4a9mdJMU1oGnvgyN+RTw8Z5GeAlMgnpo4uRxDlD0TAl21Ngjg9Vpcy96+xXeJkGWDq5wAAEABJREFU52AIaKKui3BynPtn3JE4c83OVBQzDGz0Srps2n36YNerYZ1rGEejXb3RNR8q31y/5ty2Vl5mBIDONOV+leEney6Xm7u16n2rSSh1dvpIT86f6xGX0UV+qhALpf/LKdQcEMrAGf92pdXmNYGRa2UBXbmO5aVRzQW16uibM31n3ucyVJOJlwYmHsdndJOjf67ys3NNpgvyJWuzY4zCHu4elH50ig5oRKUhEAS5lWxiFYaT9QR/S6M6/KNjITaInCvV2ypj7aDnnOdgdn5+ovOTkgboCh219R2Bxh3lNXzu0OeK9FZ1/UbbzUvtqmt6XaO/XkU5KAutOj6O1pxZG9KW8Q70mdFSLkOegfYGkfFEYgHWv1QUhfIiZ5nM1DUdvmd666HNoLOxOvID+Z7+rE2UzOc4n2cj1zScyP2r7724Vin2hWaTR3p8+ZkenX0idYH28KIXGaB3mGECcLDr2E/IMePQHfMqxKgCKNELF1BV12/ULpeK+EbO3c1xPnYWBOJ+KD6WOi7/jruU444g7ueOAKp2K8X1rbrbl2rffgt8Iy1fqahutCD4s8AnFrHTuaRPuG/+/Pyx/vyTz/XXX/xK/+EXf6n/7Vf/Qf+Pv/q/6f/57/53/e//5n/VXz7/M12FC530pU66iZ4WxBKml3oyv9QvX3ylP//5z/XLLz/X5cWZZtwnAjrvsUFNQKpqKgldBQ4GNjUH7k+jL0T0MqQ6q4/gQfCgFPKmE2G/TA6dGp0UgqMkfgPpIKYka1OG7iIwANBQG+g/uJDKtE48I3ruuPB3RD27usVWvcw3UbW1kMum3A8v9OzxlzqdX7HUFNLNTu1tpcjHdO16xfVONXfFdr0hCLRTt69Ukd8SnNlzD+vxbeczTcpCZVmq8BN1Vadqtdb+hnWMYF1sa9XYstpstVtvtb7bKAy57D/tfHr1qeaTMejUEPxpqNvf3Kq9W6pZ32lPwOeOWMs1cZdXP3zDfeyl7D8zZbHQyWNs8sWnjGV83M8//1RfvfhEnz97ohePr/Tpk0f6lPTFo8d68eiRnl9c6vnJuZ7PL/QJ8GxxrqvZqRYsytw3ELxSg5O1GHHgEisWE4NIQKTe3Whz+0Y3b7jM377VZrPSfrdhAu1lCnd4eAZ4Lr52rgMp7MGELTQ/nenk8lRnl2ekJ5osCoUio76XDxgx79mYKnittK9ucZ1KvojKC6cAP4GxAIUFM8xpzIAdrxHXyfBWbgkA9UxMJTcoJFzFuykX/xl9lfAXjgEa4QabbCxiMe5ZOCsWmo12TJaKhahlwoQcB2Ti9ywqLYt/ZBJn8O3TJS4Q8Z0pYGzhsB2rqssybJLTV1BwIU32eJCxZhK3LDZ9L34eGRytoM1LHGfGOKfI1jP2mgt+Dc2g4L0cjtUzabuuR9pBWcIVaMOpRw7O1yKWQRle5ULldCGfT0WshiBWq4rLdWftGUMEOralHhsNtOiBDlxLfWsTpKMGeYVkznllzknkI4GPVI9uI+UQChV5kcY50FGPEAM8MxZIhy2janVDjbwNvbXaETh4TVT6dvVOFkSIYHugZWOIUPWkHeVIinVkvhSRaSAwkSFfxqLikatwmQwmwWnBZLs4merxxak+eXyuF88f6csXTxJ89uljcBc6u5hqPvXybJYDG3MPiDG32GLNhH775lovX73Rq1dvdXOzJPi3ZYFo2SgG2ni+7hTyPggRFYdIS7SROWV+BCGHBRKjIHHSnojwcnPHhrzGlo281WeR5lBkAzwYNRFbcsoYiwNM95Ex4lZCtfQRsV0voUsLzNmXo1ui+Hf7lZq+wp47dLjSnoCrbXjOBU2x+Wx2wqFqgSBBTTWwsZHFX2GELJ0a/LNDpz0gZC0KL9GblQdwA/mIDWwz7WOtUPTM1VLFZNBu905vr7/TLRtLz3qQMSeMR49vMTKyuSJj6MgpJ0/aA2JQAzKgOobmZePNsky4U+rb+rfFuMV/Kpy4AwuRMvRmzQfKRtvHCP8BvQxICZLH+sXllICyPc5eBmRSveUT2FhNEx627yFVHV6O1Mkf6il88DhKBiQPHzpBNGSzzLHCkzFavJj5KQO4Wu+R1C44UOMTUrQFl/VH6F34aEzAvHHM/wQNvKzcQtuTb4FjSh6aaH8xSfuITSK8IgoxgPDwOPoyeXLKBpYny2NyiHYPwfhQRRvkIxMtByEPpfGxvAHqslqQD3iaeADuIERJ9UZrACEP+kmF9KI8PsbBwOKLBkksFksHo4xN3AMBZVsdM5KuezZrPYCeL4lKkDrlZWPpYGQmOMLglHxo0JiaXUYQPjqCHvwgx2oHig9FTvgHpP96WXTAaUh/DDyU94/JH4W2ocXjiGjo0DDJsTrVWBl1ko98O3O2/ImlUAV7kgWCrB4hefBNfJGMDMyHRv6UILrPp1pwpKK/FAwiHYseC451H9On+o9fvUY3Bm8+QjfIKT3Mj7JDB82P8nTijvifylP3Uw+kP0Ib7o+BHzX8A4g/zI857mlsQJLsaHkgrTcPU6tnoEZz5GmKus9bPXB8Ep55l8rmh8xJm9cGVpfwvCx/D8YfkMOGpEe89WMQwdNktC/1CQfiSGcpxfQc8yk12oR98PoIdyxamkFm6RHMV21rsfWDe4kcFTzJ4wzvEcTaHCF5Hx1b2YRFy1DoR0A3PH3Ck+HBGXn/1DM4sAYksDa2MDwgwP3znw95ZDA6gkwyqwbccdDkM+wQ5JSDm/igKekMnH1YK6kvpDR/clLHJdWRejO8AT5F8YMnjdqIDtjUF3lzGxur1ZsrOc4sRSjlgllCrMe9Ws56VbPm7PROm/qae9eSXW2L6KwlTFZby0eAoT2pH148x6LT+D8agaLCOgWsTxDjQ3nMjO+PiiBpxzs9Dn5A4meEJgorX+FKnczPuDiecuk/oVf8nEOOnWGbvuHj5x67dmip4Uy40zvuTPYPP9/woVyc6xZnc9k/RdARtFjevNPb16+1vbuTHzI9uniq51df6NnVZ1rk5/Au0rLvyIUEUoB75G622d4QAHqjfXWHiG3qr+UM3aHwnkEbmHZHsBE5zioe+Ty+P9WkQP75OUc2Lp8xqO+g5LwmelCaFYyLD4mi3/fgjRFgCjHosV8nO0d2nBubfs8Zdc99rEJKCwJU9NXJ5S37RacQWs6rQn9OF3xgnOJoNefL25vvdWP/6dKWYJZ21Gf65OlCLz490/NPzjSbOdp28izoGeemnjvGnqDRbr/WnkBIz5gHJBG7ePK7KMYTkUGMWfhXj4wgGcvE/qsU59L9qCZ603PvsfFFxj4AHcBxI9EP8I1o1sHJYTubvxE2PffBPmb0lqtvg0I209npU52UjzUL55IKBU1UOOoowQw5Ir0LfQDgEIF8zxzrAPTDOTxWa1Ubu2e/Vbe7kyNwUGDTgnO3s/M2gZWO+3m33ykSFBL1hnfcDUKs4LNX6NfyLbC/UaiWKuBZdBvyGxW0n3EXuOQO9+n5uX719Ll+9eRTfXnxTM9PL3VVnugc/17EUpMqk1athrsaQL69lNeCt5SxDwRJdo9gekroMMK3IW7QEKAKaKYIOffEAJUYe6+O+g7ljVYBR03EZgYiHSEheQ2pTewjZ7qMOQAVeaNx8DbdWf4e7KIAbwjv20Vk7Aj+NCnw03JP7tVQ7jAuV0qhVnVVxC9LPbn8RHO/kPZRy1c36taVXOuUE0uI21aNBXL2+Pm+IZCzAzbaE9CpCehU2y13rr0iOrCz0GxSkG+1W91xr3ylPTbY10vWtmvt9ktVBCxj3yqETGWZK/d4V90QZFrJ/mKoJdBXEzza3i21ZX1Y39gfJ7zV9bu3uiVfc890uSeOcqqrT57o2ecvdPy5T59d6dmTywMQ5LEI0ZNH+vTpI724eqzPHz/VF0+e6vMnTyg/0Zc4wJdPXujx/Fy2+He7SrUNaLfVgHMFluHCMfGYcIS/CA7daXXzVqu7GyLWW4za4NQDSsRQTBQBDog4s2zSBDHIoBkBoLPLE108PtP540udXpxodlZqusg1nXsRB9HAhcaUtd68o2WtPAgHCyjKy1kghEmXbBxtuBl991xsW6BXS10HWDqkehqzqGVMRO8m8qFU8IU6jG/VyYFgFplYI+zgsdGuusFAK/XDXhkTXkjSDb0ITtKpl7JctlDKpnc5g2cu+/UgA45ZILR3mVzqIFPHAmLBk4bgCb6HZgTfnPoRcj9RUUwUXK6WAFGHYwx0lmWSmFkRx+6ZHCZzxkE7c8gA70EObKbIImTj7pgcsc+0ODnT5eUjXZ4/on4gWLDD6Rv54JTjbC2TsI+9Mqf0i7ytfYvztowhRsOIeqfMOznGMjAuquATVTGZIvJRoSzP0/hq/KS2xYkeMy/kHkxratkMs9Cr7ne65QvI3YYJ0GwU84hX1Xwd2aOPWp1raFSjh6h80sm7Ctuu0MedWgt8WBuCN2WQzmYTPT0/1YtPHutnOP6vf/YFAc9P9cnVI52fzFlwMtEQ39wkP97vt2qJfEfG3CN3VdVar3a6vr7V6zfvUrre7hTZfPN8qmkJj6JkxJ61tcVfOkYlDehZYOUYoAtyllIesENMIAKIjdbMGwvOREbm0fmA/Qb6dk7oJCqi30HjL5JYGSy5QRkLAqudelYmb0FP12u7v9OSCPBqfU3QZ6Ptdqn1fgk9eoK/8TXbSV6n2LwkEORc0IZ5DEd5Fnr7T/hMBwMjCSFPso/zZDChGEVGijTI5szn6X/gcOKxy3Sa4VO5bm5f6eWbr7Xm0OGc2cmp4tBmsruJw5YRX0AsOXphsKQC6GEsG4qeBsCeBJDTK+MdaEuOx9HGcRjNSAeJtlFxiOrTYt5C24MdH8jHzMfvY4X1aQpK9T69/3VeqSPpcFiKyC5Zfw6bjz2OItn7CC0VHfUA6148gNxeBpE5EFlzI2UDWRl76ACGi9bGLtociCIpmiJQBNvjY7e/JEdOPybLQc4k30iU2lB7TA075hmOFRKYzGN5zCUkrcbU3j+Ff4gzmoeAq8HQKEYYtcXQITJJPQQB8OwjAX/Myeescd7A8jTLbY4BAbD2gbYBqaw9WXxHCXpwkPPWj8Do/jEwrX1M81O4j2n+JGXWjn8SH6P/fYP9GH9gzHl3VDxlIyG5fzI0ZmM1MB2bbpOeQXjnVLAnWfDHcKN2R21H7CTsNDKCeMzAzQMjpfV1hO5YTycWCDriP06N7Iiz/BEc7RzysDLrXwMcc8b4ujSf3stv/R/lOaaGewgfmsQ0aPoYU1srPgTj7cfmttSx7tlBVvj4EVgNP9DhSDzyY3HXEYzvWDe+k3ywTikiRPTVWWrVnowpkXFaMdGQSfuTyUCQ3iSzjh0DgprahKE/mNI2JhhxtvQYyPQFXgbkzbYksjrLjymsYJH6ZMwpBZVSwwPWJkEuIfY9QAYive/To2w2lOxQlRIYZoDVG8sc3y1gNgEK9sycNKcRXXDNV+rOvNXhx+O6ImphYEp4AAfN033BkSYAABAASURBVEVPfT9ubbQZSfqEH21H9vAc55xLegFpQpH8yx5j8hEwpsxQaTRwT3kbxwgZqIDUOWmJLCX0JTQF5Qlg+EBq4JMPCuoRQKfHZrxBsryN+4BNZcsfcKZzhxwhL/hYNdOkmMnOI5FV2nHu6DmLb5s73azfarl+pV295FyxQ40t0HFGaAFSShEw/gfWlBwAxlmHpCRWZ9YaK8BR4ElFSkYBvH/SfEnt7QUYsVWTdejFMXLH6hJcoTwsVAITxpBlpi3rv0femvtIxW5caUuA4pZzm/1XEnd8yR8Y4+XVuU5PF8pc1JKv/Lfv3qnijJq7nADCIz3nLvbk4hOdFuf0VkhcQiOTNLhCwTuJk3MXd9o1N7q9e8XZdgeuxjIA+jMdmr2dy2QAE8bbQ9dyKWVAdo5l0hVhrrI81bS4kFRy3jbe9Ifnxx6v54tJ7Eevj5xrkm6gfPjATZFxiHOqUtop/cWWnVFCLXE+cZxf5LfIsGY7uMN+S623rzh3f80Z9TVm2GheSqcnQZfnpR5dzvT4ck4gbKoz7oZ858VHWqCTD/TIXXQwHXD23BMEsY+u9gFxYFwZviXsIwZtZbuzCPwgtMa9p+ti0smUexsorgmN6hQAQm5mbYS2Awa6id3AWdOAAv4ZsR1sFcn3QNNFca1Q33nuBrnycIrMzwkIXmCnGVKUkIcDmERHiApOKnIHTY/aOmgYHx//XLtVs16qWr5VfXct7ffyfU1Ap0XF0NkanKBRJGAQCQIacFGRuDe6oZUnCOfhE+o71H+A6k5ht5IDtFnKEaCZca46d0FX6OKqXOgSPz7F9qX5Gh+QLZ0NuWb4Ql5n8lWU3/fIZNCo31bq6lrqGAPepxgZx6Cej+v2gd05J+cZKHoV+orsGXbvtDSVE15SHJJOTcsGFEBKZoMe3j18DZH2IXiYXaxscMSNPHoSgHF17Fcdl+0IpKATd/7mCE1UUw+IDYCrdo0s0HM5vyRcF1SvG90RAIqkRRdUMA/6Tat6uZUqxs79sblbq9vs1W73ajZr7Znb+81KLcGvgJ+U2BZFaAf++vqlLJ6x3r/Tan+tTX3LGrGRKzqFiRRCxA+32q9utV/equee2/Fxf7/daL1kjr97o5s3b7Qk+LNeLVXX3A/gPz871ZOnT/Xk+XM9A0wfBq7pNnhao1AMyssMoBMmjccIZcEkWyx0OT/TxeRUJQvBPJvo0fRMT86u9NnTF/r1z3+pf/cXf6V//xd/qV//4gt99dlTFqUzXZ3menRS6GIBpxbhbl7r7avvZNGp/fqWqCUOxsScFpnKwjMVe7XtTjXOFjGKwyHEopTPSoJAp3r66RP94lc/1//2f/+/6K/+l1/rxeePlRc9QSAGqD0Tay+HN0yKXCSywI2lzhVMoIkiEzUivwyMMoo2A2MPElMLRgQs+mToSTllgk5kMpgYA5MkdmM/InI6EKCIQFXd6NWrb3W3eqcqRZVbtawiPZPd+QINBhawLKUFE+f8gslOEIRe6TND54FNrQAm8t6kR3QmUE3wZ82FvO0oI685Y4vzZVnQYnGqgoADDLQjolszsc3p7dA3MKYsy5ShNwEUTQX0b9QmBzBIvf0VDryF1nO86gnBvX/713+px4/GINDdaqU9jmN2QALs0lCu4DPIoRAfgk1hWb8dk65jovXAEKMyVitPUGtwWaLp6KdjcZQczpsr5BNlPqhBT+k/E6NNQZAm8wJXiRUJmVvt7P9lbvVWd0T7o8Djk2KjqOOa+r1C0WkyaaS41Gb9jW5e/wbf+p5edjoppSs2hucEDz97/lifv3imTwn4PL440+l8qunEy/uoaAsi+ou2MiOHY5Hx6IQO1DLx97taSybyu5sVG9CdbpcbAiq1bExDOpHh2/Ro+RiV9DpEj47QTy98cEgwwFcuVz4pRSVej9i022C/m9tbbVkIOvQRvEc/Tg4d6uEvE7oXYg0Ja+8IxmWZTN9WE+Has6HX+OmGgOjt6g2y3qpmfneRuRFo5Tu10LRsCs4FnZxeqGAxF0HPhvH2jMkx/mhj6WKyrxx9OGddMAqXQGkuUY/thRzC0pEjTIaNylmmxYnXhuDd27c/6O72NXxYNJlmPTKKjZ9uaGEto2Ek7w5gnBx1lOlJNj6fyVKkV0x9QTP02KenLH4OlcIc2sSRDaJHdvPJSP5ABB0GocDQyI+PjVMmjKy/ETe+Py6P2J98/wSp9WHwk/QJ6ZAEmQUQdHZspEKGCIyp0i/xsIsxuhW6lWmLQ5LY/G0usDMjPnNDFfxYn+zwlIBySrfUb2FJHTQycNRZe+NFKwHWzwiOkg3IANlMnnv9GC6Jxas9gNnAWlL84HlIaz1YJXRpLJZ/D8bBKCI9j+n7umPO1jYmF0VsyDqDC5FnWPBzGNER8HHsGRkTMwAeHDNQFgSakJ8gbg5tzhqaI8YIMdWzDNiSQ9cmyRGEp8UEkB8kU0o7ejaALfVKACo9GW8DEtPcB2C4/1ng3rqWAUxHNlgbO0WyUe/zYkVR8vDC1jeUcPAs6ChEALM6EkM41hqDSBqdTzo3Es7N93krH8GaWbuU/lNe9Dmut14hB+grGPwReWd0B7C8QWoL7oM84/1YJJP7Y9wfU/7H2ln9EUzhx7ylR/73eZSNelk3jzWmZy/TY6TCprzRjhDv9W5879dqCs4awAJ2vHmYFDZXO0vHxiB//DysOuYtTQJ4uN3D2HasG/PHd8J5IZvJdwDKx3q4JOlSCh7TyMDqEe/QjlIiSD0nejCy+ymblo5gq2JBRZ7AywJAE4l0hISHqQWgbT0ybWaUj3DoIvH/qTzC2EDgmEZF+uPn2O7HNf9CzJExKaZPMspsSzlxZhzH1NnaS8EDnGRU0ICjO6cHKekDvM1tA0/eWBiQff8cFm8bqbG2NI3/PQX7v5DDajypg/dERZipLKYKwbQtZUH8Oi7kG604aywJAlmQo+Fc3rG/UcMO13D+qmHfKtKZwUHRtLXHUTTrHlOKdMtDG6s/gmGoOxStZCCkS4AerCrheDnwcJTD4QJ7fEBDuS+Vh3kah3O5sswoxH2hVdMZVJwDN1pyaXv15iXn361yztGPnlxptig571Ra3r7T5u4u+eXJdMEZ90rPHj/XxRya/Ay/nSBkzhHLKbDimhxiX2z6jTb7W3i/Zr+qFLjrRfbMLla4OJujy5Rx5jQwqQZ01TeNeju3c57NOKNMAufm4owz94nEeLi3p9Tygxx8A0DKBdjOMZFFJKXURSgTJNtHZaQu9BqhVsgN9qR7KefMolsutjfcOewM+4Ou3/5GX3/zH/X61W/UNDd69Himr7680i9+8Vxffv5Uz59fEghaaFJEAgE77pArDenMxCLPZO7RQYuOK87bLR+k+c6MDEHOFcoU8A2PHjJAtHfCzfGbTj1n8sxlsn+KxDnxoX9P/5yfjICWA+PqOWNy5KDtAETaR3zHaqjkGUwSzsktZ9K6HbB3JsWJptMLPb36nPP3KVQTBXzD4elC3zBAa2J+KaV0rTJ47NrJ8fE8cIZ3diflQ/du+YM2fGy1QJAskEOgy1EfCGrYv9Ub+KDsEiAXODGmiO2FfhwzpAAcc0YEUl295Ei5VNzcqCGoVF2/0u7N6/SflzUEHyP3wrhaqyN40a026vgwHpc7dTdrhSbqfDLTZ48IMpyca5EXcjhJ3O3VE/ioaLe/W3HvX9N1x3iCFmUpj36FvxUFduDCuyOIFdFpRCsdekt5K6Bvce8QqeGEXvXBb1DPvTaiZ9N+z5h7xttzV4jw7xTVEfDqwHUDJXgb/4Y+7R7aYMTO2vNhP6L1OKCdPhNk4jqOPwgYkL9SdbcjwLNSzfi7DeNf16q3jToLcpGPBIkiQaBo+Tv8ZYUOCADxdV6t/RUQgZv9zTvtCNp1FfoYKvrZMOdvtNq90rJ5pVX3RpvsRl2xUVi0OrlyKuf0EZe6XX2nu/UP2u7earu5Vb1f45c72b9F++rlK71681YNwaw5sYLnLz7Tz3/2M3351Ve65H7vQkaAiT4PunNLFs+b1WsZLO3CTTBjs1lqt7tTtYPxbkvMo5ZYEFT3Uh0llNbbRAIGNMTaQXQ41/nZQlcXCz0hIvvk0UKfXp3oGfDoYq4pgZ6OIEkkyBPtv0Nk8RHRSuGMLuuZABJnL4zYaM+FeEPfa5TT46gTFsDZaanLJ2f67MtP9MmLK51zwY/aq+uQjwh3xldtH6Ri4tPQsDl+lWFKnyZ7tIlFKQIDjtThZA3OIhxKbHjcDzAwY6M8IcCSM+O9BHUnMaEGAj/SDrer4Ltjsq8wwDvdLF8i75066nscq0EfLY4kFpdh4BqCE4V8KjPG2fkli3oOPxjDyRaXQDBlQtAqOIRHrkj/NZNpszGnEPrI1HBx6fqBcTg2g4VyNsEWh62YXK3ZBXaR8fTwJAsHB9BNpD2KsEVqsApGYyMaqB2GIS1W3jtdXJ7r17/8pZ5+8lTlpNB+t8Gp0GvX0GpQR1/13sbdJxk8B9sMHsa3Zcwt/mDy9AMdZpkci5WoH4QMgO0jtJTzuYppqXwyQX+RiYVDM0HL6UQud2pYvAa2/wFbtgQy7tbvZP8otAUGlTdykw5dbOC4U55XCsHk/EGvX/43vfrmv2h187Vmec3COtPnn17pCzaHX371XL/4/Dl+eK45ehb+1hHcqtcb7ViU6t1OPePzzisnGFaEUmLDq5tOKyb49fWdXr+51RvSzboy11eWFYqDRy/iAMI4WCF6Fnex6TkX5LJcrDOqmS81c4Rgu7zPWfQXsHZcw6Mtu8y5lX54/Vqb7Rp9tOjHsYkVso2fQcIHO3pAmXp8tccPHHLqUHYuU/AutWvaRnubWyxyttnfLV/rbvOagM8enTv5SVTPzremrxY9m41OFmcKNl7lkgpkEPSSC4Gy49DRM0a8CrN6fC6EQs4F/EaKyDOgN1ZVClgaPxuYq3kxaD4P2GmrJUGotzcvZX+BFDmUTQrHuMnZlwCnlG/Z0GBKp44l2kCjFzPODD/KLGWcyV/Nv8ibr633GzOlHP9D2PQMphfmSc9kNnrTY0Z7RFO0+c84LO8YAx3ibx19gkQW3tAIsFxiRx1lsoZ5CKBSnWg35k3uhxCpN7Daj8FTB+ArEQbO4fu+kAwgtVaRA0sHCJ1F3+JWjeQ67FKTr9Q5QLuUZ5dVZC5Et0OfmwOs6eOO1ncpjW4N7QG0lXM1vFpSGz+AUnigZbwmF/4vmU/k4AzAk+uwb2d/ZUQvnEZob1rpqUHw9DjeAA+ZDx4ba4LeeL2v8vgvg0sI45Yyx5f38sc8qeUDGOco8FiC5jRF1gm6ZOZqim2n1OX4Z85BLQV7kHDCAAsgsFblCSJfa6Im1LH00ILeqeedxEEN4MRqFA/Q4pcxQaqg88x5PM6jhwNQ4QwHkwxwHwHOBT1E/109jMFJ2R8AUZdASTW8x4fhjRneGWBjlxFS4dCljdeaBgxml8W0qhgCWvOCiH3SooMTQgN3AAAQAElEQVQN4oE+Wj6BURzApwZgD2WKdMEbZvBOfZI1nAEV98/HZYxpRr2vP2acdzIwXpYafJzH9RI5Xd2nmJt2RgnKkxqQTXjS8elJPgZQh+ehjMf8MT2QpMRwRzDE+/zIe/RUdDQWjeQDnRni/8fdnz9Jklx5ntjXVNXMzY/wiIw8KutEAWg00D09PdwRIYWU5X/OXyjLaY4suTsz7JE+0I2jUJWVlUccHn6am6mp8fPUwiMzqwAMZpZNcjfKnun19Om79HoWGXXqkxDmHYwdTm1IYagZzESnektzpSnAIBcY75RC5mTHd7U0mjJIvv8Yv5yubDV54NPc54SXKJzGPKXWdspb+j58MKYhAuYe7wNVjGVeZrkRTBQHUk6pKsDIeYS3OWz/oyGDEvks4FGiOzsfVuBO7iGvM/iwB4JBpjFKYHUFdSPIfmkXSPdg2k7KPzlJ1OdSfhX5/e5l5YLx9f/BnyzrAz0vVJFLibfBAO9CFzZXbV6bfCW2sfXWwPQQwHWApUwBWin84DFq7yrNCid4ZzvDQdGgGT3Heh7YIyeqVXNWKTmHiFXUzi9isC4dtG/uuDhda324Y0+3PZD9kTN75GzR2kU576WdbAyjbiBBnTNBMl1SwUOzsyULy4Fq7ZbcQ24nf0pz/1y+7wPLpqLI2cOImD8FH6DigRJWK3lXAhNGDAomFwGehPd3w1EN96EdF7k7Lt9XfMnvOKfOz2d68owP3ci85fK926wxQ9RiMuee9UTPLp5pOb9EL7NM3/HOgL6cje0QCfoN963dYcV9ZaWSIMl0ESROB9F0xDgDd4cstKWWYe+MnGnpyjbvoTpR6eaalGeqtJC6II6S7BkTCZminPUawTv2SIA531PfSyImpGQTCYyBc8zgWsp7WrYA5xhtFbXWsbvS7vBSd3df6fXVP+rFy/+kr776D3rz5pdq29c6Nm/Q315Pn065s8w0mznsvcn31CP3xa490u5Ucc7fcofZoLPW7kecGV2o4LdSz8W+5YzYco+1pogPOM4PEjJFwWEB/6ToIpErCmlSl7KfjiBSBBLzwTmHmQeZa2UZcYwBsLzoN9CBIjiUyPRx4H45IMOgwk20mJ4TyPpMlZ8poaCKOslx3u4o9+Loqwr1UjDOZCw4fFmxUSAN+IvatbY36GV9pcQHc2dG4bKR0AOEoAbFopArXAbxk0wuGE3mrNg+caYL+EJJWpEaWNn1B6UO+0A32b39gJ0OO7WbjeJmJwSR487BJUGR+5RDLxX052WlCWMW3Hs6gjmOO4KVI2f+Pf67urpRSyBOKC44J5mvgZNTDNI2R9kcr/D5hJ4T/EL2T3oi+D26R93qyUdkHOt67JAYwiCOKXhx6NWgr7anfhjwwQL7MzdcKRVIU5T0KxV7Dzj04UU8UZF79+2rK22uVzps0IvJcDjK/ojz8YgTcX9HnbQddOAO2e2OShnA5d7ZblZqNjfAteLxVjHeqe1vWQNutE/XWvdvtfc3itON3NlB9aNOSwJA1aKBv1tt99+pad6q7Vba7660Wr3R1dUr3dxcab0/aCi8FueP9Oyj53r2yae6fPKRzs/P8eMp8gwEmrGfxh/36uqFXrz6HRHWf9ZvX/xa35B/ff1Sb29e6S1Ev3v9LRHYV7ojAtgTBDhud7pD8LcvXunFV1/rq1/9Sr/5za+5JL/kYtiprp0uLqb67ONLffb5U/3ki4/15z/9EVHaZ1rMgsqQ5NFiYEHoubC2x60GgifT2hMksaN75NJ/q5evXhDJQqj1CmN2nNsiwkc8OipUDhh0bJn8LP4ddCYEmOyCGWyygykcJyUMykl+YJILSOSTMCQwJJuYCT8cFCnYBC2oD0WQ/eZTWTIUE0JMtEINWw4LFpHSQqRcto7NmkDJCmeGf6xdFAN8RvVc0mPHuNGJWBCXbq+L80s9fsxifXauqqpkP7HrlIiQ9qlnVK9gG4LD2aJ0YPHdH6KOOFaXkloI2cJSePBY3BLyHdsG4+9kE2QyqYRoLDAdTtFS12uwQcCLRHxbxupsklEOpVPFxmP8tt1BhRuQbVDHovLkyaU+/+y5FouJvB+yPKnvaJdc4XU8tjoyQVM/yIdSATC9GW0bR4zaM17HRH43+RKjJnxjEGsvhJxMDue9igI9Ydk+dnCboFnA/0FHItndsFfTrYlWvtart7/RbvdGzm01P4NE2OL0v9Hf/qf/i/7+P/9fdfPq71WGO336Sa1/9Zef6hd//ol+8qPHujyrVSJf7Bo1LEY7gh87FrCe4I7xPp3NNann8iy+tpat1w0+v8aX7/T2zUa3N3sd20ExFor4UgdEFN0jSAIGOXy3QDaHjADR4x5DGUheKgDRF31FIIEvlvOETTe7nbZEg3fMp6EYVIRCDp0PEloUNkxKAzqjIkE35fqC9whUM+aQbdQT9InYL7JoH1m023aHz+yUOBwVdtln0034aGLBH/A3wUfBpudcqZIva6GayfK9+WwcoOuwSgHtAbkHUiFjcT+2zykiCFPTBmfQtB5ivjjGKgkC2ebVw9MVG9S+sTncSGWCzhFfa8XJAjnhCkKREVEbY9IOdVRMG2OSF/pjeiohcM/LIKKXDiVTBR3lH8vDiRI4JsEABauT0e5pgUfe4I5vMkpWT8ZqPgB4ymVeyfq9B8pc9lCFsrXn/ony+0AlD83Ug5fzjvwIxnQy/8AGOD2tDkhsQNBgY0ysja6MUsm8sMOSDvQ90N5ijwZ/3GPfrZposGaekHIY2MeVtu2N7EuopQ35Nq3pY7Al3UPDwDYS1ol7n7CRYYAxRv6MN1SQy1Zvi4uVUS7CwCMtp3du55XkeJ+e9/OnutyVnmP5pBuze1bFB/0Nx/zMUoDBR84kD2kHLokCTTWHiFkImpFOXdBZmGSYU547r7mT5uDbznKCCfQmcFLDRAkDJXkPwKHML83GkL5/zNYGJjHI97VMGB44YRwy9KOBsXgz2lgsoFlQ8T5Q/P/l88Ox73n+YcO7mg/4N3n9fRt65BnltXqqR3IolgazmaF65xRKr0Ajj0zPeV6hHzBHt6LW1oFIP4NcT13C4OZb3wcx6gkHNHwbqqwJ6TQ/LQ8oAxhmOgOyp4dpzRpAPyrMugZWstTglI+sE1bO+Cf6OTWMezBBoWMPRw1LRsjjwyk0WCzlLB1bPniDgTbeI0LrWHdP//tlGnnoI2RPGRK6y0BtbkPezLOluX+W4kHfKctw8u1xHNDoPeYzDSqMJkl+rE7jhP0Ab7QZA2Uss3JgWpQSc9CqzI6WGhiNcWwrjWB1mDTTjFQZjNwi333Z6gwM9wQ0PTxZ1kxh5N8a3sdDPbRSA3u4pAxsTAMby/CtJ81ZwgDvFZUcWfOyYKktySUD8T1Fef2IybY14D5lyS4YwoBlPPdzDBwY2darU2pjjIBnGz5+UTCWeYDNG+tfMA5VD4+1j4VRz2N/Gfs/AJPjBAPjW/734jM2rFnzPeAPjJsAmxzWp0RRJRnjrYCW5SvKBiYT2/q9nMp6w61GNk9vb9q1gWRTQJAYx6LdZc4p0pzHpM6jd1FPVWYtUtcz6GJ5qWm9pMXToaCWBz4KFN1xTl/dvdGbu++05nKVB6J3Isgxjp6YIxiHOkcfgwSjNqaN4+Dc5XGhSQUPmKee71JaeSDAW3BySsau4CGcg7izNswUYT5xrqrcjI/gF8AZJ5pSkfOgBROch5YXZ6KOoMcrvXz9nQ7HRud8LH72/GN4iPk+9IYPhe2h5Txb6Wx6pieXT/X0EXeKyvQxgZ7QicOnA+CUOlZTzhKmh9Xqmo+B14pxDz10wBmtV8dZbMQZzNZw5R19s+BDtieHBYKRXhVnxFl9rkk4447BMPkDUUWGcUxOkc1y2PjspsiP2HRPfKxCJ4io4DRgJ2okb+cPO8OstTu+0Xr3Qre3v9H16p+5xP5SN6tfarX9lbbNN5y/v5XcrSZ1o9miU72I+ECvEJCD82bPx8wROuTr1NtdCdist9rZR3QY8W4Cfq2CtMcWLR9rO870fcqMoROPLooRTmdtzpFCJ45ITAmI82Rn9zVoi5/CWd/C1MuYGlPqYRZ6Rc4N9EnQsXNygu6xTWr2USVBn+n8kc7mF3KhluDD+ZDnReySHPPFMbFQmRxadPhUyPtIq0RApj2s1O5u1O6vSa+p2yoQRCxdz5mop0+Sgz3nvZwvFcpSLoOXqFNRSK6Q3CCHTXzRq2LMCr8I+IXRcpzdHfcy1x/lCDoJSO2BsQ4SgVUXowJ+48zHuO+Je2JgPs0mQZ504M4Vm70Kgix1xbjgHwh+3F5dqeHDe7I7GJgm9EDe5mHLeBEd11Utz91Sach6zK+U3x+8nJXya0DnQtsDI4t8gdaSOi4OEd1loPUhBQNNqqWtZd2NjBOhH+EnFfBa4Nv4imSnxErJ/kljDMKBVRWlbB6+efVSq6trNdzjnJwaAl57gi8tH/3VBzlsur/dqlkx5/adkvkiwaLInS/Sx/5eU3ugfwPEax3ijQ7FjY7lSlt/pf1kLXfRqrrsNHvca/lRoWreMJ9utT++UuxvpWHLHfJGr16/0G+++o2ubm6waaGnzz7WFz/+qX70458RLP1EU9YLwU+HbmPTKjY2d0x5oL+5faWr1Wu9Xb/VzfatbnfXWh1W2hHgOLJgOC6l58uZPn7+RD/+8gv9+Mc/0k9If/LTL/XZF5/q0ZPTPxu61bdvvtFvv/61fvfNb5nIrwgObpm4hZ5/8lg//cnn+vNf/Jk+evoYhkqU2uCHvTwOOHCB7XGgyGQ+4kw7Io5rixbe3hIAQIk4RoujdUz4Bkds40ENwZ8d0fK23coVHeME1ThaUCHsKzNqb5dZLu0J4SOpgdVZW8T4Bj3pgHMOjO9wkioUmgDBoqkElhTXEpdql7bwvNaQVorxjijcaxaYKxaoO0aMckEsAjhgb1Co7+FjqFRVc6L4n+QFezqrmXAFNCJ9EiBcTiqdpx4CnByNV1SgQ9MzToEoThYIKFhgSwI9szkLhhPyH7UnKhvh2+f+BdwXSnn8xPh97jdQC0e8KaPDAXBMfMgpkEKdsXt46YkSzvTs2aU+ef4EG1WKTP4IM4WksgrM8Z6538t0aAGhQo58VHcfYBrgNkE/EmhIlod+n0cemJBDnpwYXAULqgcKV9A6qMO+1hcx4CNKLELSUR2X2h0Rztub32m7e6nD4Q36fqXb61/pu1d/p836N0rxBUGMaz266PT8WanPP53ro8cTnc+9Qtkq4sPHw5a+W7VExvuY4MxLCircRInJfWwLbbe9VqtGN1cH3d4c+QrRabdLOnaOhQTAntF8iLQnIpyw1UAQKMkjl1MaPLJ4JXD6HvKFk0PJyTn1wwAk5mBBA7RY5FeblW5XK232O+oGeXALJ9YY8BJgfdIg1qdMc8CHhXbEeAPpICnRmIbEuEnJ5pDNn+NOHX7bI7dcI7kjcrYEqjr4jMguyl7OlZJK7DpTqGY5n+C9Q/2WTNQ4cwAAEABJREFUQhb8AfsmpTyPQEHmgvGLFPBhbAd/Q6Q9JQlscdgStgsEgKYzzzidblhbdvsVwcyGsRN+EME4gp0o91nenpyVTB6Ty8Z+SBkjoYtE2ptvs6H0KNjmbe7DyKaaQQ49oBN4MVyjYfR64x0ejR7D2AOMPZP1tRcplcikDMm4Y3PLKW2GMgL9Mn0qDcdgbJD1HwHj575jFeocq+/fY631d7xGgKoip4TIphvRjnwnV/UKduPAfm3as1ltWdNI45bNZq39Adittc3pii9nAHNlwzp+i87v1q9pu9H2eKM9a1ibYatI/2j08I/IoTlhEVQnFxyJE+KNQAkGH7jGkSjCL48cMsJnotXEp+Hh+X45N1BpdE12657r8KMxzZ6jsTi2gn5fHjGcs3oAf2dIOEsZKu9Uh6DldKKL6VSXc4OadK5n8yUw1xOrm5a6BOfRZKLHwPmk0pkLmkqaQDAwH0vSkiECjKIF6Nsm2ZN61kmDkjnjRQU+q9HX6J+fzHDOvfcyHjM6dYZgQPZf+HEo8r8G/hexg10cCikyEZPX/CKxOgldWYtjlTVQTqkFW0LVvD58EkWjEEltlTr5ls3hB3iv44gPKTKYjF483kYgvX/cfWoelmxOfgAd8wnAjyPryQPYnKYfZPNoOfWsUOCk77VFK1s98ND/Pt/epyYH5LLcD/yYH5uqfgBU8Bj+fwlszfs+jvE61o0jncqWnmBsR2/GO4VczyuZEnNKm6W0PTzYGbeiaHRtdoBDyWTLQF/TDVU8hnOf3GffWWXsS2vWraXvA2Qe6jNdGmEl1xn9HwC6etcOsj1WZ/qll7WRZGaNtjVnOfCTnOaKHhQ6oQ/hC8JHDBypBwrqLQ2kBhVpTT/7bcIJ6RTLWlqT5jy0J8hta0kGcCylOg95SkvqLQ+qPGdgjkOsM6OmPLQC7QacHphPfQbjawQas3Ckf+Bxp/oTXk7tZXBq/AMpKNbfoZksPwWW2sx/oK6iW00d32xleePT5KHKphrcQwCc7z/9exUPGOZbuQcWx25W7xjM/HvENy7EqNJsvtBitlTFmVpoxGyax+QVOfvkfwp295aAwjVzu6FPC9iK0uU02V6n049nn2NMI2KSQQM27tVrXNAGqr2tRDY/92jkT7l3qZGKnGVplMnAoARMekAEUeacqZeq7Z/cc36KsVdrZ3ecw6PAIx9jX776NgeAOO5wiXumjz7+WLv9Xm/evAHecv5OqsuplvMLPbn4SBdnTyjPUY5jXzcuS4Y2cGrRR8tXzciZ7IYA0AoYdOQ82YDbcM4ZdTPAZG9+zlm85NJdQMagRCcc5SV4rcNc8+mF6smCD8CJvk4+TJgJNCO0rdsMLOHERXDZiSGjztoocsyUQSoTFrAzqY291eH4huDWVwS+fqlvX/6tvnnxn3L69uYf1TQvFKpbnT+JevK84A5Z6uNPpjq/cIzL2Wd/o/1+xT7cK7sQ/hD5cL7dHnXHpdtgz6VcnHPtfFtWcwVXq+ec3h0LRS7pYvcvuANw/eMOgusOBemgIYqza6GKoEnWCbqJqVePQgZkkhO0PHIG8eKMPGRInJ8LziMOPYg+HefOCPScXV1RyYIDq/VOU84mZ8sLfM1BZwL/E8Vjoh29MEZdldRL5iN5BGzYct913HtbZH754p/16sWvtLr6VkrQm4hgUqXlPGi5mGjBmac24L5ZzaYK9UxhNlM1O1O1mI8wnVE3VVVXqmclti0YM6rlrts2O+ZGp6qSqomnPimEQRW2rfHXmroZEHC14JMMzzm8gFjBbOZUwk9hwaTQ0y+hikFcqdURILl++Uarm1tFAhFLeKsgUkhy+FtwXi4E5i5rcsKDnKOlgBfExE8TdQbC6jTwFAAPuuatRJrwAzu5Re4KLXNsb3dTLgM9pAb4R8Pac7dvbH+GvqsnStg5subEAnrwo4Dg5hc4bUwlI1dyAT2WU0WCVQ13tv3mDv9bqzke1HJ2t2DSnsvTenvQikDPmoCP2bttOjXbva6+e6WbV9+p4d6Xuh223YD3na62L7QdrvTxz5b6+f/hc/3F//kn+sV//2P9xX//I/3s//SZfvxvn+vzf/NEn/zlUk9/VGp5aRK81nr7OwI+v800dsc7ZO/1hPXiy5/+XD/++V/p0bPPNJldqCxZd2bn+c99XJwtdVZPZR9NTV8GbnfYyP7pSLy/fPRsgrgBk6yTD0nzeaVHj870nKDA5588048+ea4vPvtEX/zoMybkRzq/PJPHGTqb2gRu7vZ3sv8L0fXqja5vX2vFhaQlaFPjZI+fLDUllVou13fq+wYeWJxzwCCqH6IixrGLenNstCXAcYBmywToMUNkEh5Z2A7NRtv9WpvdChp7+BxkwZ/SJh7OkWwjYeJFJl7PpEyApX0ccK5BPY4RU2IhS1AFoNuzClgkNODodRAO2Si1d0rHW7m0VtCWug391ywS19psX2u7e8uk3UhFlMN5GE6JRSQxXoyFnJ9osbjQR88+0cWTSyaDV7KxkNPBZ3AFk6ukHoeTY0Eo1HPJPrZicYQv6oYMhbz3qmyyLqaiSkf7DSAmqgVfkoTbBxXOQ9VoJGSkP/IWkpwT7YMGggQW1BH6tuDPpHSM3zP1Yk5n7OiXj8/0+Zef6exsqkTEsGMToTuOVClBr+96DUwuN1itCDZE9NGqZzMbTDYWsJ4JwWjodsCPDFLOJ/EDM84HeSZdgUyGF+mb6OcIGJXwRBxPJZfg1K0J3FwR6PkO+Far26/05vU/6De/+Z/09W//nzpb7PTpJ0GffVIQtPJ69lg6P+tVlTvstNKBYOZ+d4utVmykWw3YvSS6HNi8kir49to1iU2o0xWBn+vro25uO/Cl5hDUxgmbWEnq1RH4aVlFInKbxpI8snklNpQ0BKXkgAJQBrOFCo89KLPYpMHsEOylDr2+fnultzdX2uw20BlUFAUw0DdRBujQJ/RGSqspDvBAwI5OqBhfGSA+yDGKQ8MIqMSc6rngD+4gF1ps39B6QB+NEvaBAP5WyqMDqdSknnMoOZPcBJoFC5yNKfgQ5MhH48XAeha8nCAqGy7FQQYZmYrEPBVzuwg9h7VKjovT1fWrvB7YX7MXm8LAOtFj68Q609MnUk6kBv19ilTwjC5VqKeQePUAqpClPTzFGDXSSXLOeCrgTeqHAf2QTYKtAf4iNoxKfYI69TyolTZrB6i1FjBp6QHq6BvJkYBHKx0iwAM27dZGIw/l/ntwaqc+65s0W/S+3voCxnOC7whfBomNNJRJYRLlsJvcDs1sCPys86a8Pax0t3mDv6yAjda7O63ubnR9/Ubfvf5O3333Qi+/e6k3V9/p+sbgtV6//ZavA8CrFxyysAOBodXuRhY0ak4BIGyWWA8S9kiMCGvIM/KKmsk7wGoB1Cy8jVyuQzOW/QFY/aibkQ5Tg27U0J/3D/DNq39Q+X4F68S7Yv+QLZ1X5Z1mIWjBKWRJuiy9LlhDltzClpYaBKcLAz5ZXwCXLDCXk1Lnk6CzMmgOzkTKX/E9Ri7wrQz4aYFePPZjGLwRJJ4EzijZ+DZ5qf6Dj6PFIbilZP/Fnkw/v/70IYo/HfUd5r0JbCjHy+ETJLnd6Fk+UPLUm94C9nOUDbLjoE+K+UEtHF5yNjdZOVI034vg5byVAZtONo8jmKbz94Hmd889f7kCgtlc933MYmM/ywHWTpvRNBjp98yEdwCK2JbBshnyp4GNEceBMxs/fBlVxqfBciNYL8tR+QceazV4v5kVEN6sBg2bQciecE4pVTy0YxOr+32s2ejvOAKdx2HADNB1zDcDqvOTbQMxs1O2DXkeMURuz3lyp5TsB4/Vn+DUYHyNfLzjJOEHhsf2zflQDzDW98h+grGP0TJ+xNpKV53AaFibacFSsT/lHnlQWpnvwvKOcgYoh5yP8qwJtjaUlA1svTCYQmyObhasLzNgzho0d0EGU+qn1E1QSAbKE4DlhtOD2H2VU097meudLA2OenTtDcDgGM4ZVO/9wCu8mZ4MrIEulkBJGextdY5XAeRGusF+3tOy3LnSMAFwzLaeMQNgaUE71ff0JMceVVJXeqcKnIr8BIQSMJ6tDXaptadX/uNq9LHS7wc6PjS4PMeUjQWjD/WnjFGvNJsudXn5kRznlQE043NAqI49LALi/NH1O93s3qjhHFRNnRz7qmMol3XWIX8k18tRaWAjQIJ6ch7IEtPBst8DhqTvDytHO7x7J3zPcE0opwDFwLtSyUWyymfQWt4HpI3aHjfs26+05i7G9UHL80eqZ3P482qag/a7gzoukqWrtET+x5dPtZieYYM68+zwtxAmcvxnHETzYwwS2dvXnBsOfPTpEjS44/VApL5HV0OeJMblIHGWy2BF7i/i/hK4/E5crVl9jlmhnypNwkyFCzopwaHDUFLkbBeh3QGRvDgD+kpyZQ9qq/1xzcfAV3r19rf6p1/9R/3yl/+TvvrqP+n1q3/ibP8NerjhbrjX8jLq0ZOks8tO08VBoeJ8HG+02X6n1Zp7wPYNF+87pvZR4pTISz28N1zM9/uo7bbVZtPm+9PxOKhtk2LE8gme0Z849w/MvIEF/QQ9+Z5DisEAwR66fUIR3M8cehxyOapjDUjkDSfSnDiQGl4EtydPIvNJpMYuBTyiVniLQNP1yOhkdjpfXujR8okuJhfMa6eILTAd9nYZLJ+wTSKg4Dg4wIICNk3coxO2VLuD8J7j9B5pomr8ezYtNJsFVRU0POOUpUI1UZjUcpMJdqgAygQAqtmMYBBg+WlFvylQcQ8ICtzBIK4ROliJ5BN89fCeFCop+AERewk/SsMRWVsZb2LuVZXXZOIJAhWKQ6sjH6OP3OFTbNXZnf7uTttbzrXNkTt7ldc74W/JFnd06hhRpMo/RX4LnZtuTfcjUI2+rZ5cfjAfuh/QeULPA6e2QUeM0XC3PKDLBv01tBy4e++w41jXq2GeNhBvB6cWsRpste8G7TvBewEIX3LMwR7fOurQNPnPo+z5+LrerrXabDiHr3WzBsjfrDc5v9pstSbws9/tCfrstadtD779WZ3Y3Cn2G5YGbDg7avGk0PNfXOjzv3qiz/76qZ7/5aWe/XypZz8705OfTnX5o0pnnzqdc889f9yzNhzQOed45sRm8wp1HXVxeaFnn3yijz77Qs8+/ULz5WOFyVKhWqiaLplbF5pPFpq6Cl/Sww/6HlRNgs4uFgR6ljonnRP0mZ+VRI1qPXm61PNnF/rkybksOPDk6bme2/8h7ONnevLkkWbzWnP6nD1a6vzphc4JFpXsCLe31/rnX/1S/+E//s/627/9j/rtV7/S7eoKhV1rRTTa/mnIhkvMsWuUCEwIxyu8U0SciHF7jtvctykPOmIUPJAW8s1e6/WdNqtbDLFFkKQZTj9hlvBQjrLfWulZEBKzFNsqZgeTLEp3xPgN0OMUCccSCAPOMeCgBQ5Sul7Bdfj/Vum4Ir1lkt2pLHdwtFGMt9ru30V4IXkAABAASURBVOqOxWhLgGHA6Qf6CVr4loqiAibqukI1Bnj+0ad69uwjeJyxcDUEFvYsWB30PJOk1ISgjscoeAOBBqjRD9ZFjEA9wYVBTn3Bu3yHb+Md2z1jtMiWGFmyBaiPEmKpkJfnIBJMIU60J6WhVQ+via/+HZMSbbBwOM2YrIGgV2wPMpoeO3yMfZ9cYttpLSOY0JE3qtAsSGNM6mCwg9GErZhnstR0OmAluaQCmg5alu/pH6kfSMWPd06hDJlHh3xWj+lV4TeezaNnA2/2t2rbFYvGtY7H13rz8u/1DRvG1Zt/1MXyqL/4OZPlea3nT4OePZ7o8qzQtMJuicWFiOjxsKLfFr5aXKdQgHdf10yICX4gbfZHAjArLsYr0o1Wm0bbpleLzqMmGjyyhwn9vSKLQ5dMxyJfIInLMKDnhD6y/EJV5HvS/qSTgToqEnUOmcs6iC7a4fNvr97olsWwaY/ZPkMxQDPlfNYluYHTwMDYQkdihRuSZ5FjfOwc2VBsXDGm907BCxjk2XDLyaCyAgKIahTZ/AdbrM05XKHCT+R8KeHZFQtEXZ2pcBMCJS77IGuielp75k2fEj6f8NkB/hyceHmOMkXmZ4CfHkgSc0jM1hFa2WYUKnGA2ej29oog0LUS/seuJYMEfgJ/oLYn35MmxhoAiDG6oDtCGkiB1IMNxGFAJgAsU49zQQ65KEKlR3PgUzD8yMbSs5FSfHigAh485xon060NazUGDAWNlHGsbGB1lr7Do50Cb/AgQSPFnM9k71+5ztrQKElutxSGwUjIEdHCkXwnFxJA3u3UppX27ZX2hxvWP/KHW91tbjncrLQlyL5nc9nut1qvt7pj87nbbtmgNtpT17BGGmxYJ1esk7estwY3pBY0snXXDmQNG3NLgDfiGxEbmCxIAi9m/URKiYQHvtETlsd41HsaSKyBZHzG3mP+j7/HbjbGH8Ybcd61O4Z8KNFo3BhMaKjLiWZlmeHMOc2cHmBBflFKBkvSCwNuLRfAZVXqIpQ6Y22wfypGyJuZ36nkQBYyJDZLbJKNaPwCzKFEWyId0EoGd68O+KJK7//QZEvgWEW7lcfC//rfJkthYpApkM2ApV+O/wqgYv8JrmS1ECXlH9DEVFDq8RfUaS6FhpWwm7VFFMj2whudUpFAfh+ilS2gDrWHesqZKHXvHjobFWPIUhpgE6LveKGKcany78D+2LTxAHfMy/QhvIfHUqw/ChBHJN7jeDb2+5BZyn4Fnw/piJs73b8SCnofRNngg7pMmBcP1DLp++5iehj6qfheioSGnGvoeG8h3HpUJbYZa50CgjjGtbLuf8z/M3DAzrZkVCjm1gQttgdq0Cs1Fty2oUxfFO8fT2pAcv+M/Q3zvh88JLMtKWYHy9regeFHdJcANmo6dQDICOFyB8uDRXvGwecgwkM9dI1vYzLv5uCYq7AEI69UIWyNHDWyz1gfDBb48syANWMGLE4wKWX5JeUz8nPSKTCj3/R9gNbkHoyuAcuQrK5mrtQYqwLKDKPZODGI7R3t634eoV1UYLyewGTP8pkwGQTnBo7U0Q9gXB49AC0oSw8ATbPnkNe2TimyH9HqgCLrJsmjv4BejacTWHsG+oMKVTKenAGJPdRYAmRN59S4M0i5h9VTzYO1kAD78KbIm944k0MKAfX0QpePnnPWO+PkU3LuLdhDE2cF8MCOBCAODXvi5oqgw4qahmFo8/iGEz8JdRlE8jSha8uAAR3LgcRjuRMkZDY4lU8paoGWGAN6VBqNXKJhrKES+YT1HDuLd7VKAihlOVNgvxJnFsPbHXacQ99ofzjIcy6+ePqIC9s0n7nWXCh3BIAS555JOdVyfqlnF8+1QA/BVcLV5bwHgvIaSoXNCTmp4U5zw5lhzwfzIx/OO2zbURfZ73vyCVyYN5bR34AsA3k6cu5LgId+FRaa1+dyqhkrKMC/U+B8ZDaSHE5o55bEStnryBnyQCW6LtGGO+rYcUbZXen67oWuVl/rzc3vdH31te5W32i3f8XZ8lo+rDWpD5otjpovWs1mjapqm+ulOwIv1+C+IQj0hrPPjY4EQAbjHf3Znadpex32PfpL3K9STo/c5o/doKYZONMW+AkeW0zgu9IwVLncc9bvkSyxMA2D0wDLBn1K6oyw+GEMqrFFr457I+joiSUSnJ6zZQdYmiinNGQaCd0lEAfSSN2Ry0PLGZRjq8pJrclspkV9puX0ggGEDqJc6RSwvXPoX/wkRgXgGm33QOI+ulfibGdzsCLEEVxU4K5aEWyrONdUVSFHagcOx33RsRa5aiIUqeSh5CvaJwrVVIG7XaA9lJXsDj+jXE8qBV9IrlcO7uAzEX9JzClxPoRT2d/rtTTxobntdrLfFmq5TxrE/gj9gQBFUFkH9NVgi432nFdbApkt/t3uDzrg0+2+QSYPBNk1MaLbaBu/CuFUkqWJkQz03g9loVM0rYR+zH+d4YJiv3Fm/+yroz3SEJm3LX6y54y7bVttj0dtu04HbGtg5Zv9TlvusnvuUwf8ZX3oZHfB9fbIHbHD73qtV43evr3Td9++lf3TwsNhjx9udbO+1avr1/rq9Qt9/eo7vXjzRq84b79FvuvVhnvlra5uV1pvN+htABJ32g19rznfr7V8UumLnz3Rz/76U33yF0908dOFpp8ElQRB+0WjVG+BjVStpXCnyVmn82fcd7n3LpaD0rCV/QuZ+WKiX/zVL/Txp59qTvBYDp0yT0O9wNeWKiczdFqJKSqMItlvxqEve5xDaB/FoRdw0iQ4TXGe5XSix8uZnlxMdcHpuS4RIB7kCCA4LnIBp0vkt4c1kyrK115+Vmnx+FwLggcFzrzD6K+v3+q33/xWf/+rf9R//uXf6Xfffa2r9Y12BBz2zU57u4TgXD6UKiclkzWqHXqlolAN46Fk4UliwiYdiYKvUO7tHZcgImrCAYLEBlko4EUOCRMGjmxe5lA0g1KAUdAyMIlTnmw94/U0JhxkYCINasFpFUKCDrKokSKKTytVbqNJudc0HBTKLTRuWIhea3fAiP1WhU2WIQk/E2cKaQi444R80Hz+SM+ff6bz5aXMqXc4gl26EgGvUBYqg1cAnPMSm1wi6m6//YOvqusLuDOQelaOgokZJk7MYRbZloVtD06jAV2hLPVdT+ArIt8gEe12RSnnvQbk7DmkRaLHYtEvWDRSf9BgtkTuxSxoQrCmOdypP+7kUtQM258vz3JAsGKjcli4Z/NndBVy6pmoDYx2LGpWLox/MSyL4UB/chIBDXl4cYMGdDQQHetNSdAqWFSDCyodFIsCmoMK2jxQ0qc0h0x7ZFoRALpSat8qdm8h+xqdrfT4ctBnH9e6OIsspFHLeYJnbOeP4G0IDBrs0EUnObHgVSqJdosNjQ8C2uJHN9udXt9sdE00+naz1+YYdUTnkSWpL2yJDYIifoO8cIjIYqpkmyTKJ4Bz6mAtySQDRD8pYrMehzAQtc47VTV+4ZLsDxi/fftW690GmhH8XuKdwCOjgb64FCVH0dNkFgAYAxUhV1LEHiDImS6h7c0/SqmqpOm00JQ5X1bIn3WyV7q3i0O+4Er62bzyKsOCPhymXK0ev+nioIQfDqnQwHiRcp4rLKqizqHQAvllQHuCoQEtpayFXgmfGjhgVGxGtin1bBQrAg93BH976osyMbbAjhkSfXt69Snmco9QA+WB8bIeBsFHoTQYSD1M9eg1Wir7gaMyQNNTKJQSHaBBQT28RXyyY3NJzANn6rSXqRuwrIHhvg+IBQeMS+UDtdxXNk1pS3BNnnbIMmbKdfa2WkuNBs3jY33JJSTM9ZQNJ9K5ZXON6CW5VmFylMoGDa7wjVcEzb7TaveSteaGLw+32rKR7gjwbAn+7NlIG7549dhH2LR0E02qGbacqeQLow+lxBxDdPp22hAguiVQdMsGtWbj2hB8tLW7abdq+TIT2ezFWugc3QDYzY/xiXCIRY41ilbqHVUesJQmasYHHMuYkO+D1b0P+O675sSoo2Z6KBqF3IaNLcVMuaflDWwdOmEbmwZIqhN8vzyh9/Qe5u+lFiRa4DJLDl4XpdcZgi8MOKyfgVczcAWfnsNbgW/KFAkkbEYznNr7HZifMDXeqzdOaDemrYHs/xaeAnnuVZDFMSlRY3YLyxsEWgK69OiS7Y256ajhoWPCrub30YoZ8CEIJHT0DkafevCFjHequ0+hw/RWwkZWY3mmlzKAf3ocdA3Cfergy7ghga/MNqgIxXt8xryNzQKS6dsYfwgM5wGy9cf+iJ7J2VgP1dZ0D7keDEtPQNFEyckfet13/16zp3wCsjwZjypLKX7vydJRRyuPjU/hXne0YadczjrzvA3cWGVv+vCMuqGc87xseTCgwwcig/Ku/B5PRtHA2t8HSN0XmYTk3pVH9Vj5BFYDxw/0rZzBZABOa0VOOf8IvzF74XWcdcz+eB3EzB8CzFRk2EJlqQVkDGacb2au1Kx0I3hSoDawOvqc2mwNOeVnnJ2mvtSU9WUKjck9GE3Ll5RLlGV5gyqPr3wusvrgJIbIrhRE/j2giZ5U8FieJIs9KgKBqCh+AI4+I1hbzhkqkNc10xdHBlMT2yu4Ymz0w6SyNdDRXjDAeDLSu/lj/RlrZCBn7l9whm5GRPJQEwD62I78uWxNjPZQzxg9Y8rgoRJu+4kqvmIvz55pNnusEOaKreMse0+OsTrOubvmVuv9tSy1i2ninmK8YUIQzVs6lvP7FYixzWcRDX8e/Q0kwU5OHoanZD5Ekh/TikwWutjaY3jWnjjf2QhZn2DCNX5mq0/Ap6aqOG/V9VyhrPMpJfE+cE96e/Wae9lBE86IT589UzWd6siZ9PZ6LfvYU3D2mvqZLheX+ujRp1pWS0ER+RmEL+XunuHIXhU5U8Ca7K5xvXqrHZfcIxf5jntRi3HtfpQ4Fw2clUxuoy3LU4fqUVWBTh2+V8PPgvPkBSaslFBUKJkd6NnWcHGXEGf75I4mBWeiRnKtXD7jtTrGLefrF3rx3T/pdy/+Ud+9+TXnkFdyYS+7wD5+ErgfzfTx85mecrFdLHqV1Y7pecM98C3nlteApddq2pWO7R31FmCSihAkhLRAz3bfa7PrwSl07L0iwF0f+Qcgifs/Z8jAibWWCvRemCx4MfL0wEALZmRc4XED/a1PJ1OpZxKaXY/s/V3boYNC9pMwupVNl5E2O5cQo0N9jrEceE5ddFz4B/iOOhxatdzRTN97Pj6vCWJtdVD2F3wwcpfCURRYTzJ96hInI8tDTKk7ar9e4QsryX57u90rHrfQ3ChxlxO4Dt9z9JPnbOYK7OG4S4vzZEHeK9IYkbXhfrFnvAa+23to8I2GD9P2L2/2BCS3+Tdc7rTe3mpNEDHDbsUZdK3tdvWubnunLfeYLffHBn4So/nKaTINjNmp59434B227yf8uUP23d1W7bZRcGYTGGbytNzJhA86lG6AYhB9AGikPp0AWgISijRYQ40hAAAQAElEQVQY84ZXqEA+2YKZbVbgK0m7ttEdd70rzruvOfu+vr3WqxvA0ruV3tyt9fLmRi/eXutb4PX1nd5yJ3x7tdar724J+lzrzes7PmI3OhwHuVCpXMw1f3ROAOeJLj/+WM8//4JAzk/1k7/4C/3ir/9Kf/Fv/ko/J/3pX/5Cn/3oc10+u9ST5+A+PVc193IcLqvFoCefn+nxTx7p7CdnKp/ggYuDuvpOXbVRChv11V4KgKOcVszBncKk03LpWP8K1fWg6bzU8mymR/d/5NkVTl0nfALondQ5pUMUi6FS09p01dRX6HV83NzXqllKAguM5zIRUGzNpX1BQGc5K3VhQZ2JVBFpdGmL823xUyY6hu5wxD2G71hweqZOx+Ljq0r1Yio/mWgoPBOy0xsugL/99mv942/+WS9efaubzY0aHPrAonQkONFxiHPBqWBStyxCET7QtOqzM1X1TDTrsG/50r0lenylu5uVGhY1uii4QqPNcQImZeIyFaFrk3J0qEIDTp8kRaZnj3y94VFCEGo60DowOlUEtSYhoo0DAYkNzXeaup2mYat6smWsDZP6lojmG4IMK84SB9mvxQ5QMZo9NhxSyUgoTKWWi0s9e/45RjoTw2qzXTNhj/DT06+Qh3HnnJzsxyv1QccmAWIcp5gKYFBHxNJ5KRAcGVhwW4JnByLBPfVibEExMqE7JlhkkREUXZ5cHpq9YncAGiZIVAmNAtv1RG0NzrBxFQoim9fqWJTUtyw2rc4XMz1nI1qeLdBNgbyNHGwWLLqJSEhHACgSSXQhqAw+yxIJbNmER3mMhdbxI8sP+EYGglUDui/gF7HlnVMwYISBcY3PWeV1NvWaT9Fqd6vYvMUOt/r4o6Cf/9lj/eXPH+vjp0F12Coer5XaGyntgL0Sch5ZjI7oxhY0Y9iHWiXRkGo615FF5A2R2dc3d3yJWOtqs9UKOfZ9Yp44RR8UC09QRmqo26NL8wyshQRF1jTVOT9gkIEBkvEuIZHBQG58euZCxD4GfFxQmARN6lJHFtnV9kZv796qYRGHjHBhTDZAyfqSFoUK9FLISUCyLxV9IZvYLV87YpskytbmikIFenZw511Sje4WC6/5zKucgKcj8+dAay9BU64kqaE6gfZEzk8UwgzfP6OuxKcd+EXexOgATpF9N6E7oya4zD7rijyuoJxiD34nydJWkXWh4HBQEeSczSfaHm6JhL+RbRCDogr46vHBlCFBIcr0ZDobYaDOqAEDIxgwuM0hgx5tGz+0SN6pDJV8CCoKB68JXpR/7NIW4S1GOiOdU8hv8bYanX5Qs5UNTlUPOI5GA/pY3ftg+Cc49RvL9KHC8rkbeTFvRjCuE1qIwFFCT6k8kN9o3620PrzSHUGf9e4VgcrX2uP/++ZaR+Zmnw9vEWpOhaaq6wuCy8/1ybMf6dNPfqrPP/+ZPvv0J3r+5As9vfyc+ftjPaPt0cVnbBiX2HmqnrXVAkh365VuCMrdsRbv2zXrzB6dt5kf4UeOdcY4xQLUG79jKSFHSgEeDBwpCxNvkHjQP3mT+wOgkLIi3rXjZJBOrE90wDVZFsjkKgaiA6V8aMCnUgZ702T1jIShedOR8qk2pziIAyrqvw/GsdVZOqF9Cvs5EIR9L1zQJfAIX7oIE52XpeYSWk4qmfQecAaMSrcsjXH5Pgzgf/AkwzzVvJ8/1f3/R2qc/Slw4vaEW1Dh7s2Py2SdWJvVBzIOvdr6DpqZa7Q1CuMZyzTkPD2Td4rgR8tnwJrQAOUPPGNPa7Qc2GQtN4J1NaASavaWIH8PbqzDT8Q6bb6YbWv2BZgkEoE/Y9J8yVLDs/z34TSujWVT5h0dxrNhjZ1TavkTUGd9SB6e75cfGsg8dPMUgFP5D6VMUxD/yNN/r83KJ2I0PdgTpgLaIqH2Xibmo+ksV9AnqxEEsmPVA389s2XUUG74r3hlWh5CPNbNygZZLqszsIbfA4ZnMA7OGgODKZICJztaGkAI9K/gvUbGmvk/w0lmzP2ZL1Xjk7PSaQSpNrz3wPrZenKCAC2DmvQBDN9ow6/RM5iQh6wMaiZQpstYpQG4E/ob7ZI0Azg0IXpiB1P2YQ9eATj4LSRyvN5/kBnxbCl/qHXkins45Smylyj3tzoDkwEWbWtlTMlDK+AfAbsHFGvthmdgY2QL27wxYiewRgB0ajw9/YhKCYq8KbM+Jhs52WhU2YPj9YDRxGJWQz8IcZ4W0jtV3EVmujh/psXsMXt9IWE3n6FQ2x7ZNzd5P9sdVrq6e8X5g/2ND1F2QR4VAmXuLJG5n2zjgUnbXUjyePYCA7qW+xCsfsSznHF5AsoOXMBokbt/qIDvhIyOi1cVOI9WU3SOTtCryNlHrd1hL8+HrMXyTBfLx2yEjvvOWjecVe1cPynnOpte6Gz2iLPxUlU5g2op+4l2LrCzJvJk+dBf5Dy95uP8LR/bDwQIYurQY8/SBp/Mg8R5buAcZdw5eBB3jcE+/GHxAV4j6aQ+06ReKoS5EnqP2MsgoQCooB97tyyPDfkjeJxnwpGL8rWub77Ri+9+qZev/klXV7/VoXkNq2tV1UGzRdLZQppzCa7rqDJwjxLn+bhSy1mnAdqGvJ1L4g7fOXLWTPLBq64mquu5nKu44Eur9SHDZt+p7R0fmycq/JTzlFfbDToce3E1QlIvT1/P/l64EpoFS1iR/ac32ZOoS9QhEz7RcZdxvsC1oImuOgIlBoOjjL56dNiD13O+TCikB0fUowgemyEB2k5dLx15Hbgr2d3WbH1DIOLFqxf6zTe/1p5zne2VUUcJLYuusJLzznkr4u8ug61ZDhvPqhI9OHFVUiiSXOgzqGAw+rvSI/8gu2Ov93ttm6P2XB5aeGy5pLZExBoiZE3bojP0RjkCLXdyazNocpl26hrumxZMbPDR/WGrPYGe/XGnhvtLy7yK3LnHvo3ikLBxqWpay6a2w2YVei99oFig5EEtQaAWfQR8LFALs4rcaxJnU2fl5JAfbaAIVIt/DWgGoDwgw0BlAmjgoRLr5g4n/ZP2QBwGdN9pz8fNPfJu7mFNUGiDXDuCXnb328LLlgDdhhjDrum5pyQdSA8EFpv9QDC00qQ80/LssS6fPtfTjz/VR598pk+++IIAz4/1xU9/qi9/9uf6yc9/oZ/++c/1kz/7GXVf6tMvPgfvmR4/u9CjJ0vNHtUKU4nppPqy1KPPznT+2VzTZ6W07NTXO6XJVnYfUIk/+AbkA6LtpXiHQnbyjnlWDgosxAFbz+e1ZtOJSvSMMnRsoyzYeGgiccKo475RtwHu9uqRj+uGpgHbQNUe9/EjGJxfaKZKDkcVShIKKXHuKSeaGVCr00SNShbNkjTooApKHki0JRagzWGjFy9f6tXbN7J//8Ys1PLRpZ48+1hTFjXhlE1/1Aan2XBB32EAxw4YppUGJtqe8u5wYBJKvqw0tT/4trxQWU9xtE5XRO1evvxWv/v6G61uV7JAR/AlEwCXwSkKnMBZbyaqXUhNGXgNMhYZBnDMaXpwUm4YmKCRCXokRdnIUvqkSZVQcoMb7tHIHsM3yLqT+jsWlDsd462O7YqFgjp0YbInJmXPgTGy4BDPwvVKzWaPdHHxRBeLCwlqtjEd+dJOQd47kmEE+LIJIHoZHLncRxYkscAxV7kYD3A7yKM/X3kJXXcs6Mduh8QJnjoc9gjNoBpdTSYzDYSij01DkOyAbIk2p2riGSGq73EoJqzDbgYiNTtOCAKhVHVsoIkJUzLeGUGgj54+wcGm6mOS4Iv5DU+9OnxlgPdAIMAXHgmLPNbAxEwEemRCodMC/ylYpITe6QVOn6GQ6COWAMk5oWMHDNqur3TYrjTDFj/+/Jn+6hef62c//YhL7lSPzgfNa2yTbhXbK83KnkBQIYei2sNRDf5zZFGLaZCMsiuxU6EDgbGbzY5A5Fpvb9ayf6e5BvfAznCEX4KkioVxmNBGz1JsENWxoNpdt89t1i5ZMAdFQp/KAiBnoyWzBgvOAEgJ90uyxZ63DM15p7IK2u6NB+bI3a06vlY59I765JgDBXqQCigZ3REGdA6LYq1Sx2Z2ZGGK0Ub0cnQo5LA3tmFMTIatPH7gsx87/FMs0Il5OzCfB1tY2dylUs5V8q6Wc1PSmapqTlpjGy/bEBMkE7xYOiQkQqfZtqRWp4efgT4R/2jhuyPfIhdzSp1C5TRfTvDRgyzQsNnfca9qGBP9qMUjIn2iEoeXnjnUARFIDNAzzgBYngQ8AQVSSgkdGwXYUuGksgzyLIDO0U4bHGXuemSOg/EWcxlV8bgx//C2soFRgzZZyxkI7Ae0U4b2XJ3T/IInB9AXnLHfmDe8hB+OQKM9dEkmOfNYzA9XdgzTKmqtHcGf9e7bHADaN69Y965Yb1aArTtbdAyunAJ2m9ZLLRfPdPnocz178hN9+myEj599qafAkydf6PmzH+v505/qo6df6vHlp5qzJvlQY58eP9xqtb6VBSM3uxs13VYxHZTcEX7Ql0MS5m7WM1lMogxCAPxHCgjpBHJOk9Xf4+WlghaKWS9kwcnvnGabUrR2kkzXEEf6QjugUchj91LXJ4A6kMY6e9MTnBGbvD3YWyzAxlVJefI9sDqqjFNl8SgYzoz0kkvfk8lEz8qJnoSJHruKIFDQHOya9pKxPGkGBuCh1MPRCYw/4aNUPzwnCR8q/r+WKRjpT4FRDpD/hOf34bJEoqF3nT2lyjm83ospSYk21GAWS9hnTIXeDBypzxDpkVgjE30z0E1jb3IQAIubqN4B1V6yddWR0p2K3/eMfW2k7GjYMY9sKWcFW1gdX3bV4vOUHQutw4Ed7Y45amkgH+B9TIXnpxEgHcA1yH1yf2ZCTqNEKtaz3AYNo5UBNs3/TCRLDai6f9x9aokJZuk93BcZVlleKxvk5p63gUkHjFnqfvggCpVQyTiklOiR35mnMZffJ25szoqOCZ2YDXOjvQwBm8lsZfaDH6No28yY2vwYqVu/XGf93gMjMRYt56BkMNaIr/nyXgYO+qL1BIZteZfr7vHfS2wsK5p+zf6GX1FhUNOnhu8x4OM4S5ScObxqD1DP1sV5RNh5BCcbaQSyPNgZm+p7YOOwMnJ2VO5rY/0QHOMAUOEIPJoSW3Cceehna1UJH0bLYCwrr7wlvJsqglPu68Dz0KKoAjoGeRHFmKbzzGPmEyRTyj2YXjy0HOCdk3cADHmgtDz1gS4OGGepZPXBSQaeegcIvMxIzpu9DUabWxUswQk5kO0IQo4yhTFD3nCNmjLbxnNiRxxTYxZELvdCeqcpc36m5fyJzmaXqqoFQ1dZxB7/7Di79gap0YHzxurutda2v/FRKqmjL1QRPLKnRHw5opeUR2WMzImlJ7CxR+7p9UEr3Ww6gGiaIbEHEVAbuRF7zFOEQ8M3/n1Zo+cJ5xannnOrqa5njThwNyirSmfclRZnS5aOxIfurda3G3XtoHoy19n8kRb1hWo3w7cmdA2AvlifDgAAEABJREFUU4R4i8wmX9YvRmuQf9tudMdH5yNrWo9uEngDUgzsUoNk32ZN8ZzyCvJF1mFi4kb0PGii8j4AJNX0Mh0zFnrL1kWHch3nhQOW2qkIjaQ9vKx0d/e1Xr/5J3378h90e/M196U38mGr6azRfBGRIaquWnypoQ/njrjWsblV296Au1KE7x57DSZTvqsMCiFwpoWnaq5JvWDcoD0fy29We90SBNruI2MHqahVEGBLaKjlHtSwtncmO5ryfiLP/u58QB7kRXLEIS88wLSS0Ewi33MG7pHJZ4jorWcttzOp5NGTo12k4EN7yPcdUVHYKBJjDxm8EheLlnthw32pGxK6GnR1d6XffvUb/e0//q02u7XoBO/wj38muIn4ZYKK8455FlSFUvPJVHUImuEjF8uFlstai0WpWR1Uc/APhSSHVT1JVajlTL3eH3Rzt5Ldx3fkW85GLYGghvv9kaBQy13fyhaMsTTCo32ITcgLNR7jAo6Q0epb7hItH9kjd/XIXT7Cpy04gcETWovgJTQYJqWm3B39pJLdSReLM9WTGjkqlaZ7lB65kynfbQr0KPWtjVXIOQSQuEcApPYYO4k7z8BFIGUAl8pkwLgDYxoe6h37WTN1PZUGTDbJ7gic78J0qnI+BxaqmGez83NNzy80vbjQfHmp+eKRFvNLzVlbLh4918cffamf/fhf6V//4r/Tv/3v/o/663/zv9e//tf/Vj//67/Wn/2rv9ZP/uIv9cWf/VyffPYjPXv6TEtohirAfFLkru08c3c2YXzmivB3f9Ti0UQXH5/p7JNzlZf4Yt2pc3ulyVGhTprMQa/EOtHhGhEpOjEplAhc9ceDDrud8t8U2u0VCnYc7rE3Nze6ub7V3fWKdWOlzc1Kq6sb3b0Frq60Wd2p2R7wx6SAD0M0P+5f/ejP9Ref/5l+9smX+uLyuZ5Ol5qzcpVcpF1DsKDZSkT7nAFBB4cDiABEtL/fwwLbERFMREslBGYiHJlwLdE8uaBQTVTVNZJ4sa6oc0lHJvS62XEJX+mAAw0FPbF5Q8TRonTCATz9fFVjQqeGSNZmvdPV25XevL3OQjZNmxesgHqCK1QCDmzzpJQiTmDQQzjB1UA60JSYtD0pwERJ+XLTU9dmcEzNqkLxoUdBjULaM8ae/B6l3RGZvtJu/4ZN5UZtt1FigU1crCOTwhbyxMUzMtE7HLVQpUu+UJwTXJvPx8W8YcJ1TD4f4JcJ61D/CAU8UmDlTkDLROgs4uBKkeXiYzJIYRJU0q9nkjVEZI84AhIpsjC12Mq7Uhb8mdZcWdD9AB8diwCUFbxXKAuyUT2LaqEO5+pV4ZxCBgRUBV/CHomgRI8tCjanKpS6uHzEhFig48A8ctBAnSyszD10QDEB7z2D2QGJBsYQk9NhcwN6YZdeAxfyARkEmM2MooeYLxLW7HHSO5l/nS8m+rMvn+vnf/aZfvTpI/TpNA0H1X4tl24lbMDah30KJRTVHphEOTgi6JQKroKrSgfabtd7fffmRm+vbnW93uhud9AOW2B59fhCLAZ1RFSPXMgbAhMt0BWRtl4DDGIW8ibBCAOUh4JxSRPyJmw/4PsJObL80BzQgZBftNt8K7zkoWW/Uvn27StttnfYFjv4QgX2KWgzgHmo2lPQE7BFEleO6LwjyHhk8UZ1bF0OCOhTSnyFKOAhlA5bTTSpnXyIUr+DUAPJDltFIAGOugBUcq5GfzW4UxbqJWkN1wEfoSvjihHEz4CNhzRQn2T+x4gqIOMAy/f4TcSvEqnlB9IEkwGfWi7m8Ngxd9ay3zg5diyC+ETPfOuZq8lSA9aFGNtMP6JLGxN1imE15FcBJwU6sREB6ga4FdIFpCicJ2vtZh1QeZJtNOimYxyKPDAMGuKQBx2DUJPz714f1pxwJZ994R3efS6jp8yJ4Y5gb+PRcDCeJYD5Uco+QTu+5sqkUCW50OrYrXW7e8Vm/Z02++9YJ1eS28u5Izo5qGNedgRnA3NyvriQBXSePPpEj+zX4etHqspzfP4MONesvNBi+kSz6VMt5x/p8vwzPXv2pT766As9ffIJh8xz+RA4WB61JyC53d5oY38zgS+GkS9uSWwU2ISJpiwevGe2rYQQcKzEgp5UIqRhGJA1vHuwuXCqQdpcm+2Zc7RQyfOB3k4Fq79HoypxOBrBtGxgbafU8g7mRrASwEHHMVgGisYdLsegIn4A98wjB+VxFkhTcObAArgA+QK/uCB6sXRBc/JT5K4BpM2/DRTAK+ifCZIfn36syfvKfQu06JabLatTIdf8y7wKyBYM5v5EAP2/6oFsXhVYrt9JYwYDAnNkHNcrpw+Usdb9NMAsWU/WRBfzslzGrUg9gGUc+jMChnQC5u0p+2FqVJR5oVtuOqVWsLzB+/nRLxKrhsT0Y7cmBYGzF3mvGdRGKDWDjwUwc5YPWuATM3pmoN6CCOYbtUYamR4sjcEixiDvaPsA7pVw8klQEBikU4Y0o7CGCkj4N62WzWBFqnM+p1TQBd2NZAzXYGwb66zd6h7gVGF2YZ3MnU+NGGPk159qSPFv8Iwmw1E+PWAamgFVRpbumRxLxJjmenyA9MO+VvGHALrY4dRqJeFfp3JOGRMTyNCs3cDqf1/qQLJ5y66nik7Zbszt2pfYuFQu39dXEhZ+B47yCKwdSGT+Q0KtPVmBFMfUjIIHM5pGGhgy0DqOnfAvPUBgfBvLwHAc5LwBL8M3KKFUUlc5Tz+nEh7ppkDZ34NDL87ZWyLL6/7pSd8D2w/ZTJQBnkbP0P1c9XQF7ml6J/hPea5/II9T1l+AtIEnpQouyfAkwOiOw/p8CrS6EzAaGNaDhMfqrS7jUz16ib2t5QQg5hEC7wmyT1VPL7Q8Y39bPJEPNWcT6cj+GHFQmy+J88S+Wetufa2t/Zar7W12Zmd9NmoJzuxSG7k8Gb8ZEMZ819oNbHSrH1OrsdIIxvNYM74fcExxyKGTo2OXjJEJO/gPnANLqkyr4jwzYI7EnaJTxSV5ymW5JEh02He6ub3ThrNr3xWqyzOdLS5VVxdSquiP9vFdFyr2Yvpzxomspnk4xt+2W61tb+feZucfi5+ZjgcYHTjbeaxbYPEi5+mApQd47Jm0gyZSmKmcXShMuL+AO6jiDBw4l0DASQwrO7/IN5yL9sixVtNe6fb6K3374h/07bd/x0X0twrhjjOH12efTfXRs1Lni56z41oW7NmvX2t1841url5otfpOR/h1yDCtvaZ1pbqu0VWVoQw1tBYq4WuAv2Yv3W1a3W6OnJd6cfznvuTp7bGsgyeHhw+yO1eMibLguVTIZ20Hv8JCCejB6yn3Od9z9kz40CDhV5654Th7RWDATgW6duABqKFPiX4D/SmA75xDNk8O2/DlOAE9+ozomGOofFGqnk3lvOMD3J2++t0/68Xr32lN8IvjmOyeFLmPtfguAyk46EBNeI1TUI0OZvVUI9Sq6pJzH+OxkSTOk23fKg1JmFGpSMjear3d6O31VYbdZst9sadPoUnpVMGHU5KtWQkGE/JY0XGX4AqTRxU/DimRmOOg4UYlfI0X/dASuNbPdBy5M0bouCIo+Ip2P6LRbVLWWkwXOpucqXQlbSKm0Sl1vQQNcZ4XenKMmkgTfQQgDsmggQokI5/yedDGTGYn6iFAr0K84NaeQiBirwFbkbU7Vunlq0qunoxQ1fiEx2ckz7ybTM80mS0VwlTezzSbPtJzPqL+5Ee/0M9+8pf68otfEAz6iZ5cfqYzztzT6aWqsECWKafgINSvdGzVEZSJ273iHgflrpMsVkJAc2Nr0JG7bei0OJ/o4vFM5dLLUZbAdQfsb/fBXs7WJO74utsrbRslYiAikOgG9Mla0O4iAaCWu/JR5iqRe29LELTFvs3dRs0dc5GAzx7YAYe7nXabA4GjI3OsI6bSmZIyuH/16U/1l5/9mf7qy5/p5599qc8ePdWln6jkgpy2W4kIMqNJLCiMiKB7qdtrv2VhXV1zsbtD0a0cSq7KSsNQCB/AFua8AQM4RYbq8aieKljWjmj329trbQ57NUy4XoUanOdIwMIxEwpv/QomSaM1wtys1rq2iBbpHkHMuN55/HYgSOPknVNw4icpERBJRLwjqU1Qc5SIoxj0OEtvjmYEcOrEZmAbxWBaZNkoQy8DJ+TRARm2cv1G7eGKSPxLFrQX2m7fshhsoXBEzpbA0EGjI4pUigReXFHq+fPP9eTJM5XVTEeincemQU9RJY5YlkEF4xfwbeAowaI6AmdHjG3zC7dUhyMcTQ5wq7JUIOLRo80jkcAGGEDs+062iXkXNJlMNWeSTWucq5woMMEzhEIOGoafiNwOXNCrSaHZHHuRF4tOmRXYs5G26LCVXTYH9Lhgwbm4ONfyYqkSuxTYV/DrjCL5to2y6HGP/QpHC8E4MVbElj16LeDXoS3HglSQygTF5jI7YA+XPSSpQz/H/VZnLPyffHSpn/74E3387FzzWorHG/XYQPGGRbDhUivAy2zd7Drtd71iW8DRBPxHmnIhLsMZMjjdrhuCPys2pLe6sX97yiHWfusHKbF4kgV6WteysTXAHssf1BGlHSq8tpIGP2jAd8VP+gCoR86EHAl5IrIk7DGQWgurpVQMmNFKCXEji02r29WNrm7e6MDGnAicFoYDGJZBon8aBtlhzRa/AR0PrOgDC0AiMMhwEvr3hUfeQqhVQq9V5XV2VuviYqG6clQdORCtsWcjwWfPpOxjUkKIxMZUqFJgURap8xPNZueaVHN5V+Kn9BgHoq+gPkAnATHDkNsGcAUPvQbsHC0AhL/AuAon6jr6DionXmVVMm6U/Tv3jQW+YpvLCd/ood7T3w4pGaARUw8PAD41MBYP+ANSQDe/E++BnmJ8BwR4YVD0kgiUJUY2HfZGh/kTAaujenxQwgAkfGGsEPSBXPgA812NkaeERRlbvweMJ4DuPEiWMn8MQ2pS0vn+sXZRG3VUE7faHW60y//U60r2G4ZdWtO6VXJ7oCWPL+KDpsdZvdDZ7FLny2eaTR+rcmdsAjVrVFCzc4qHoNRNpH4qdXOGOcPOF5pVjzkw228MPdfFxRP6n6uelcjRcXDb6o4gkPHR2G8CsWkleKOzKXgEb8w79IQiEqnGdGy0NpPqfaC3FeH+1GoptWNi9bTz3JfftVhFz2vUndWbLg0sD3jrZeUTgJyfBFcGFPAdlAAyuEYIW7sMkolSgnICNCWDJahnBrQtoLRkj1myRs9ZR6ekNfXWtzB65E0ES/I8tcw92GF7IA+pEQVVQU4ZqP+Xfmy4743xL1Yc5TRJxyEcOivQlfP3XNDENMRvesDsNeJRnXVjKd5N3nwKc3mPT9LXFD2iKhvslM8p7TLIhXcv62NAzfdbx7KNlnJPzswye9YQNzB7W7BnpkBAwOVAzyIELV1Fvsrpkj11yT48phMt2cdzQMiF3Mf61lA/QUXeIJAaONJ3IH5GflAMgqMb8yurogM/6lMAABAASURBVMUey2bgldgnP6ijQDV6o+t9nuR7z3sY+L6tdwYPSPfjWTLW3esGZRmfVkeWrQze6H/i0wY1yqhO3G8MLYPVsTRY87syuVxP+scex4TPY30fyX+/4v2yk8PPrB+qlUHOg2Ipbog1nQKZCqixZ83+NvOlMuCrNfVmo1piJ8wkkJfUlEKg+CSzy+ckmDRnzrbokJMyb7NAHg8allqVo7/1caxDD5Db73VMnpVaxJmN7TymBQ1tFtg6VUAkoDijF8D1gOUNcpmMd04O8OQLjOHIUyP7KXgN0DgBxQ8eE2OEpIicsevYcwH23x7obM/kPKMTZJmNd8BkO1FjbJM/CwEOs5xAwdiYKAu+EGOsAImucHVfvE9Mi/fZnIz9jJLpeCwxKm0muVlrir4mqglOPH38qaacW4xus7ePXYOYlpzRm/zbxj1Bnw2Bhc1upT33jcglTbKzic9sJzryQFtwZ8Lg63Bo9UJBxvt9jdVmPHtZ3Zja2wBM6w6c2jiUQNPGceL4JVOMwyNtJHFWGTjYRHR95IOrnaEnXESn1ZSzg7TdH3S32nGG7SV0WPoJwZNLzrdLZC+VOgaCenCl7CdhpzyuDQenGwJeWz60t5y1OEmxpjI8b6MGp3ShPxdtBx8Fk9bZRAaynkOlkstwWZ3JhRl6dEqscRSU+zrJhk2clu1vFyZttdq81Ou3v9bLl/9A0Oob6K+0XA56fOn1mK8qi/qoKmwZ7VZDvFOKG/xtR3rgrIjd4N+5pBLaVQjgwoOrFADnWFHdjHNlTZ9KB460232PPXsduRCnVGrwFTyWavli28aEpAW8Dmr7Dv4j/ZI8k63gnlN4R/twD0l2fu9xgoS9e+Y5NbJ1JeOjY7vjJGw1oKdBXgm95eUQCoYr0gKJBa5yu+F4xnSKnN+TndvpA1GVZalyUioyzvXqrV68+J2+ffVC+Q/lI3/C+ilhJecU4FWMaeCgSw1jO7X2Sxbcl2LTyvwnoTu7b0X6IakEPw5ZreuhbXXHHdr+1cx2t9GAPoLzqkqPboUvIQEHmMS5WUBCzhQH7NIDUTDKmOQTeNBPpFTIxuBFFlyrt76gC1nNZmWYYq+gnnIPvQr/rbkL11WtssBW3aCG4EbPnXegX2Jc4R0mp/hJGYpMf6DN2h8A+9p9ZoCXBIh20LOGimwD6weHg2R2GqA7oE+bj/JBBsl7Halv6DvAj2feleWcpqlK1pPl/LE+5YPpT774c335+S/0/NmXupg/03R2KVctpVQrtU79Hk4JyEQLwKy2OlyvdLhbqSPwxqGcqzV1uxttN285Z98qTKLmjyrNLyZyNYITZxB3AJca+D8Sb2Bt4m4vgjYd879fNdK2l2sD45Xchb123Hf3m6gj9VzdGSNx7o9K+xbgzkAgqF2vlWFDuj0osjYe98ccCFpDV/c/8OD1hKDBF08+0k8//kxf2N99WcxUGQKLh3BUh4FLlM5OgcMMKmlrWFz2LDKH4xbB9kw0Bke3e/rscdBeFFhIPBPTT6DmvPAILeYLlDjDRYVjbrS6XSviPGVZK+AgewIKd/ud3t7e6KuX3+rrN691jUJbLtllNdHZxZnOzheazColLo6YQAHjuuTgrcAwPPAbmRQdk6kHJwIdfEVkSdQNjM46A75TMgelbzJ+HZK5wMJRqAWnQ2abbPYHVK+5uN8QhNoeDtmp7IIZWbwPzQEaOAE8DDifObzD2Z8846K1fKTgA4v4kUBRM04+WKy9UyAoM+FiPAkTOcZlv0WPPYtbZFEbRPyEPpHASKeBKKlDf15OPfrpjkcd+drR4t0F9YFFpWUDt2i3k3SxPNdHj5/o6aPHKmk/YvyGiGSBs08mpTynrdJL02mpukZm+li7B7d0QQ2bT8fCkdi1HH0Ws5mePr5ko63kCjFtkNQytB0beDm0ivDl0WEoIFw41o1x0RjQZu5EL+PN5uuQXz2GMogqho7NvNDl+Uyfffo0w5PLM03REdpTxcJY+qSQw6x7OaausGPDuHsWkCZiRzy2CFM5NoqO8t221eurtd5c3fElZac9OiS2xoV7YJMAjHf46IYBSj0Q1XMw6LF8ysBELOAPPxA/A/gDC+WAPAN1A9iJfAboWLstouYXVMOjl/cOfuicenym5VBy1Hqzwu9v1RIdNh9NjDww7gBOAnrmQmLB7NkwEn6JpiHgMgzosAAEFBLvBETGiKqnjrk10cVyqklVMDeOsjma8HsUrYgvR6MbKUFX6MujK3ENcpqpZlEL1UJFUcFrAShLOch+Eps0MuAPPXQSuihU0GAwgBvx8RafhTi13jG+6Qd7heA0mThodbpZvdZuf6sO2XvkTiiqt3mK/iJzNDKfoumAcey3gNIAhgE6wUwa8gu+GN+yCMlowuscaQEoVyXa6am+ZxSgt8nFGLSOOPltLwcHllpL4kUvS3IV+ZzygjzVZDwAGm8rjzDimeQGVuqhOgCWT/iupTJ9INuYj0r+iB62BMGv+JL1WuvdFfP/jsPKlp57sG2dOaLbI+XIphQ0W5xpsTjX2ZyATv1IlTuDmSn7jCcIqgwsR8zFoNROqA/YvVLqKjnNNZucy4I/jy+f6fLRE50tzzLdLjba7FfAnfbtVg0B/og9WCCVAXntSfaCUiKAKCCRtyqrN7B8hvcLOZ9fyGGtKNOS/yIYHkBXZiL6QFTrgwl6UqvroNg/2BVuQA+eF/XCr5hwSqyLYu4L3TuoWGsFjco5/EbMAuW0ZpwawnMDSWdeXPydFqzPS2BaBk1Yy4PJ3DMW4zrw3n8GCpCx0ZWnGGV7HuooWJ7kf/WPye5MmHuwM0KBVFbP2dO0lAG15zmZlUKNQ+8sWBkzybMKKEOLPm3+DLRQzV452juNHa32Pbgf9L2anMV2mDhn7WW8OOwYSsmVTgEbVgYuyIIBi1DrggPppaWcVS7YPy4nE12UBqUufKklB8ULwNKlkywgOILlfca5YP+9cPTBTy4ynUoXrtKS/Iy6OpSq7iGwHgbn2MtGcKYTQPxAPkub0MX35aYKPSJgVqhYT0/Qkx/1YX0+BJnbA0aZAT54rM7AKsf+ynwYR9TRxAOB/IwV9+0U8mOsWObUe0w9Mox2Hctj//fz1ud9yONk2iPuuzZ6IbLZNI9l+XeNOZeYi2CNHXPmnRQmScAZDSrSCmeovGPOA9igYswKKgbGg6N/QNEOmo6xzKdz8Aac3E46PiDmzH1qjVa2FHDGMPtOpmP0DNBKpmV0yQfGCJY3QDjrQ9e83BofBoXhAbke+rBuU4P1ysO5SadcthzisCNT7yRniOAXAN1H3ZCniX56AKo+eGADXwEd3th4HvA8WEwhfFaAk43lqMMhQb7XAWULfJPcD2meSDMVhpGgZilFmXoeIFec8AxjhIfeeSBD8lAwKEknVFTMqYXsbwFN63P4qmB57Gv89VyoEhC5ITXNRjs+ZNvZq4l7zqZRTMdRETBiPgTB955EfuSAzAdPAn/k9oPqB5mt1nra+m985DLkbDuSVaKkAgsOSGEz1wIUkT2q535T1RMZdMeoNZfJzXqDigds7JF1ouXskebTJT3x2AQX5jvsSQ8GwWls7Mhgd7s7bZutOlZXYiIMPZAf4H5gvSgkvEX2Ax3HWbOAqoDEaAXrYU0AKEz4uORqtfCbrA2BbI0mTgS9BOVGPR+M2rjio+Y3+u7VP2eI/Y2W80GffDLXsyeVzhadvLtTH6/UtVecSVbIZcGgTmU1cPYsAIeMTiXz1LsSe5b0mTByDUdTRq81JHjh0r3j4rvbRXEVQ5ZSrpzKA4mbacdcO/LhHJGwyaCWD5MtZ+CI5HIFV1APiH4DkLLPJDDJgdGri5zNaPFVAM+TE3cteqMnuUDZwXtBP8HPIHHWhKyMNh1o99QX+BiAfXoY6UUf07eTvC80nU1UTgNnvUa//vpX+u1X/8R94JC5GHlJcuAG9hXxgzllEGMiaHLQm1evgSvdXF9rvb5TY4FNZEwgJSax0agmJbqt5FgLjsdGWwIS+91WiXWpgofKC66QtW8FszI5jH5Cd+aPrQUluQO2BCMi+UTgyPoqH7ytbyHL29yJLcrhEfpx2K6aTFXXC03KOTjIaX88GdtUtPuilEMXA+Ns11u1BGQT95IIJHSJ+SR0ZmD5EQaNbUgGDlcCysa2lW1gZZqOt3cef/Hk0DlNCX7tntxypzhyqW65YzTcGffIFqGlUGL3QqhFiWBdXZ/pyaOP9OknXxL0+UxPLj5Glgvlu5L95l1Ykl9Af0awJsgfnXTASPsobRolZEp3zFvskgi4dfs7RdYfx52V6a3lo6nKs1LC70V9or1jnib03O126m5XSm9X0movt8Y2W6PbK20TwaVGq1c7rV7vtd8OEvOh5g4XBug1vQL+UQ/SrChUoTiHrIn7edvs1XL/b+zPpDSdWuSH4/y4qQuqgTmKOJtOdHF+pk+eP9GjR0tVVYnj7LhQdAjsNHGlJqHK+RURpu1xJ+yqRq32aa9tu9cRJ+wkJohXYqXoMQd8Ca3JM7lp0pAGXKDQYEbvklj78sTpWamOWML+Pstb6L/d3Ol2v9GuP7LYRA1BCpOgqg4qS/oT0JFLLBYO8GJVYnFJLDIdEzlfD3K/Dv6OqYGnKDGSzDFsMQaG6DE+F6W+ZEJWQIkMQbtWuiNisCKqdkcE7W7daMvC3DRJLTzaQtGTmizoGpkK5C2QccoEv9DF5RNN5wuhLPg5KHYH4Qkq4bd0QitS5UqVYSKxzEWcnngGi82AgZLwV/okJTIFF+AAoYDWUhvVwld77GlHj0WQLytF8DomU2Sy1gROzqa1LuZzTeiHQOpwUId+y6I0KvJequvAwluBUehIdDDAhxfy7zv1jCNbTFLUrK705OJcCxauCbQL6oPGnxaH6izghx0TlFhx5JwzFatn8rEGqjc9I3EiFaNjFJlcA/az4E8ooh4tJ/r048f68kcfMfEudMaYji3LMf504jWrgipsbnpsWdAaFvYdk/gQByZwwDdmGtwU0kFms9cEfn73zRu9frPSenfUUPD1ANk6NmATraVfhx8a2OIiOB4MCEcPdvmFNyJvwrASeIXsJzsOGfOjpGFINPWkg8wPBmxoPshgWZOh8ArsDgUcDiw+HRNyyyK8YTHuKPeM1eP8iQBYYrxEXcKZIgtRhM/Ue+iapkuhVBUYzRVOqJcyvKCfwrXyDhtNC50vS+ZtiU0HfK3Fpgf1bGgOvRt/kKcsJWiLY3BwM2Sp5UiryTl0plhwwpij/RCOdiyIvY2vgXSAP56MI3k0VmDfQbHvmXPGUwGdoIH/hO3EwlfCWxGiVusrAkAbtQQc8F60Euk/Qg/RHnyDyDgRffSkJx8aID1k/SIbj8Cniv7ix2VIcG91Az42kBnoP0BzgFbCMwR2yoB60EkCXwbgwow1U0LeexyrsCYDgWBWj1lmD4YyxbHOqI+UI/N7LEU00IJnEMG1lEVFByW/g9qW/eKNrm6XDkYPAAAQAElEQVS/1tvV77TZvgW3wV8G7CF0GbVn8d7zlcfstpg90vOPPtf58gnzYKb8zx4jI3WiT1DN5bXmy0VVTiX8PCFf8IHlEV5bsWYktSxB6hy4My3OLnS+eKLZ7Ew+VNiwZ8yjOuZWzIcJCONfpgOHTCgGulb6IeSG+1ciZWhkIcNjZZLvPY6yAcn7j1UZUOeBPOZ92Wj23qE3q3CZPuYlHfVu6BTsIQsOkyQZUBox7I21M2GTwTijDj8yX7JqppcMKvqYFi0IxJTSMjhdsnedOac5iNZW9mn852T0L+5HFdzR9eHpwR9HsfGs+v3SmDe5/hBYj5FmT/b7QFUez+ot/w5GyuOYfyz/rsd/e65AfrT9QMAhs5UN8ti05xSMLCfzR0ByPmst2xARBgPDMSBvfYaM8aEc74tsl3Qrjyk9GMsZ0M9WTQOzJbNANWM+AEZe+FKL0uu8LDOcWeqdzMbfhzkyWd0ch5zC3zwDvkD5oc36GkDnDNkW+MuCdMZmX78P1FX3EKBbOTF/AWg6A8Q4peaXiELtu2cgOyA0aLnJUssMZMY2se4A92XQ80PR0DJYhY1haaIGlfG2EpAbHJJ5CnpXbyX4pcFyD5CYB+/TtvzYeG9f9D6W798j2fuCWJ8smweV+QKi5TEzX/d+YBg2D5I1UjeWeZ/y7wal0h6X2QzoOWCTyqB0MjuYvjPQJ9yDI81gXaFp3LjMTMp0rGxNpo13+bHm9LZA/yk/4kGUx+qsj42VfRO65q8OWTJY2ZCQOpfJG/4JilPZ8KBn9VR9wFdBpUnssI9H3x6EADiwrD/ZrGfnqTGgwgGGcwIrfwBeAlUlCBXrX1V6TZgzlff4K5geRcms0sP5mKdInjd88uR8thlV+bHKnBlfVuTYkPEEryOMbaZDa7cR3tUz7n2z47xe+SlzeKlz9rL5YgmvVaaS2O+tf+7L/t9x3thzyVrf3SpfgqkLISjgE9bh5GuZNIPywJPJlVuoHmtGmrytaB1pOT0mZ8bGkXIzFN7xPfaxeWZ1A50G5k3Ph4mOO0XP5PXodTqbKXAf2O32fCS804Yv+QXGrQhI1+zrs3qp2WSO/idi61eyF+M47O6wEabnnHHUliDX3X7N+aEBzzgb2N8HRfB7wPgoOJfSFRowYw9nq8IIKKjk8j5bXiqFkpuTYz1x0HWgo3/GipSOjLHd3ehm81pX1y90e/VCu90bFcVej86Dntn/2euywoc22m+/093NV9qvX3IOudZhf0265gx5VOkG7pleZRUYmTFiwRl1gC+Phq0/OuF8qjQDH7ljKb5/q+280lApcObxBBwKX8m8MImfooBXk7fjPtWAe4RmR11Elp50ADehE8tHUsBq2IQ6fKdnrgXsIXRk+SP3DMylwjEm/OE+9BngB4Aa1wMG5cGwY5sYjzGikEPgASrok9QRSOkIujhfaHE+03a3zr8BZH8Uek3QTk5yZkt802Rxzsu5kkpkDTWjSXertVYEGNYECBuU0XbIZkY1GeA92pnfOdWTWgvugAazWa0aHSOBkuE3jeyfLMEQeh/wqQKwsRzjOeqAolAoSNFDgF6e++ilwi8qHziHlspnTMPhDFkZn9z5XTFhrZ1qMT0nnSM5/NudhjtiZ3fUY4cPNFqt7jhvoiTaBvwyEkiK8O8Yy0D8mA4SCk5YDoPrBAm8ZDKf2gz3vixGNDAaRWEyefTnVMB7AZ+hqvC3iTxp4Ut19ttIjE1MSvVkobOzR7q8eKw5882pUuLO3x+SEufn4zrpSDCm3UTFDfZcH9UBifgAB3q5XSO3JS6y2VC/UksMoyXI44ZGdSXNp0HBNgD7Lfv9Vr19sQUc53xtD0r22zkEf7SO8o2T3xXq7nqt3x509eJOb75Z6erVnvu818SdqXKsB/mfVvVy6Df0gyboqsaXK7s4mK3ReXtgHnCfsF9oaVl3dP/jJjhFaQUcSalF+FqffvGpnn/yserFTDd3azV2Y+ZSUVUMOJlJOOXNLYspl4XyfKpjiFrx5fiquVXrkgZodiqYeFLb9vRvVeBEdT3RnihXwwJXDp7Fe6YZUcICp7Ggxp4ISIMQK5i9JvCzt8niB6UKOgQJWnfkStIquQ4eein0wlfkg0MREzY5r9gOXDJbAjlRrnYaqgRPrZq4lVwProcz6pnIHdHkaAtKV2l/BNqaIBYQa92A/nrV6uXNXm/WPfWl5M9Z+mptdklbC5Kg7Lqeor0iyxmhuVw+1tPnn2mK88gRWEpRXduoYwNK6GjCJLUDiIuDAv959Jr4mt6hg94AvZh9WgI8oMr0VIMzdZUC7R3jpq5ghYEf6ocMXo6dukdfm9sbvXrxDU7CYkskcuaDLonmL8tzFV2plkCQ/dMy56SAnSITSIw/CQtF9NGhv6AKXTo5eHQELULqVKPHp0/mWsyQicBfAXMByR0TrECO2Bfab47qiPZKpRwLsisrDfDdsbm08NzHQI9SiZtASzSyO+7lCBA8vpjo808e6csvHutiGVQ7pj2+GLCUR4cBfpKNgdlb+NseOu2AA727aqI4m6tlUbqF1xerW317da1X13da7446MLkjfQUfiUhpF70SU0QG9quj2GyANxEUwT0UouQxgIHDd31MSCNVwSs4MWLU0Ley4JA3HRSSp9Z4DEWlytWaFFMCaL0iC13BojTBNgUL1t3NG63XNzqgv8FJReFUMFmNnsOzSl9AyStxST/uCx3Z5Dpzfl+r4LDjfKmipI8dvlxDz50mVUvQR7p85PC5o467K74S8KWl2apEzx7bilTI2bVRFlQgRsgG5dRhj5hqpbRg3KWq6kIlc3zAB4c0SKYQRcYZwbgr0GWCZqRvTypXgzcBqkyzbQbZXO4ZS6afSvLe+jfIs9bd9lprDgA4GHRTnqcJiyTGOWK/Fujw4w4mU4qSYRkv5LxzKvGHUp7/BM8uQ+JduImch4ckJeblQB/nyBMobFs2mrhV5GugjQsKI8JddMheggQiQ5m4gcYAPWoyTuSNCXljF+ojREFV57y5DOBYn4JwEFJ6kYUVuUkvhSMaODAHdnLlIUPSlgPMlW7XX+lu9zvt2+90jPCXdhzQjowjfpAjBnWNx48qzerHWswJ1kwvGWZBe4Bv2O5GzcEWtNGHh/lM4ZSCCgdgIix58wNsFtxMdbjQ2fKZlrMnmtUXKlKpI4HlHZuSBegS848IB9SOZhnScax3b+gxsOki64iijUry8JzKp/TU8EH5vnCfMI5hOfQ6sowWqXAfQMbtrY5qS6kYbZQlVXYOP7abyMajpWDn55SnWx7P0nGc3Jy7B7pPgTlw7qUl8+4iSGfIPAdtQs+SDbbERwODFwbUDbQZGE2y2N7hwRChn835H0Duk8D5ISTajM73weiewNpGTY2y29i/D074llq7pe9g5E/w+MfBeiSwbNQT0IPsiUJhKKcC+ax7UjFfRqBAO1sZ0p147sc8RmCZzHlrSdiwBwZszHkmi8lQEFBemiDDnkge3bsMkbJBIk0EfTQCY9cgz5yTwYL07B7m1Buc3admW4Mpo0z+BDC898H62j8ZnOMvBjPoLgBLDey3f2vajJ8a+jXatLQib8DMZolCxyYPdaaHPNnJD0D6AXj0xZ4KnYRjnwCt5K6DdQCDbpStYEArPFGRq/MrVyeoUMptpPdPwi7yTAIes0lCd4Yeabc0cTvKQFkZ2TJ/HJLubc5YmQboH6Q2JnVG74Sbi7zyEIyZ+aeTy/KRIYWcTIeBWVzBr+nUzlum40Bfa0e1YObeOR3lYLZlmmP96Ksnyve80j+vdeBleUmtHCFol5HIWmDpyAnIDAZVxrD3iS71CECXk1mzzl1+0/b7HvDH6pGOTQTL2TgMkZsKMp6cQ68mv+VLBjHPqOCrNGBPrbjlVNSz62sBkq1rFgR9NCn1eFrqaYaJPuK2csll6YIz3CVwTn7BedGgxv4T9GtrpCd1jGuP8WOBsAxWgeQ54ZXb3k+tgrI9tu/ea8eK971Gqj0LRUaFV4YydxBHBIl1QWZpeFnML/Vo+UzzxSP2+Irzh+SczawyX7p79rKGs/e2WelwWKvtOHeW+LoDD78ebWajoFXqjAkrndKU51XAXngQ+6QY19qMH7OF8Z7YC0Cw7AgZgZczgC5SQcbeub3nfNKxf/ecVex8NiknmuY/3RB02O+04XK/56u9K7yqqtaEe9e0mqkKU86hxov4kNYp4oNifXOsKTZPGkI2h26rHQGgI0GaAX8Qo1qaYkQfg8RuIzt5ci4fEBR3kCgbHblKvpqqRqcJHfb4ZaLO0t7o+KSO8+8OPa5317peveAj6285x1ypKltdPq50flFqUUNYGz5CXmu/faNmf6Mh7uRdZKQE1UEePgqJvKgTPwX5QuItdJzQdRIenNhtDbiXdW3FuahUx10mcS9w6GMAJ9KnQ6eJ3kXwmURk0zji8wYdTpOYR8lkYFxLTV8mk4G1DbRF7DjQnmnAVRcHdW2XgziCY1O32W6wsVBcAneg30DaA4N99Mam0YC+sRduUcAVKe8ID4d2z7kgarGc46+Nbu7e6qsXv+JeuZZz6Kb0UFS2rclDNx6X/cARZDlwdzrsGx24L7fHDn/uZWlzbEmPlDvGRIPcOyz4Y7/McXlxoeV8ocqjG4ICkbu7SPO+makXjO10+i+YTzG3ApPc8sEHhVAq+FLOeznaLR9cRZ8AlJICYw/iuoiwQWWYAVO5InCOHdRxZ2vgu21aHQiU5D9wfoz0K7KsPfet2JrEjjqHDAWgDDJ9Uzug44h28pxFl5ZaG02sDUkDes+94d3Dp8cXPLz7slRgjlWTiarpVBOCrdV0Js/aFjFqx32lx14lc205P9eM4JUUuE+1OhCQae9adbuolnjA7i3z67rRDjjctmqv9tKdBX4aldw5HfEL7TaK3EXb1Y3i9lZuaFUR7Jx4ycVG6bBTb4Ei9OHwL49OtG2k1UFat3KQdD26OwTFm16332z04tdX+ubX17r67qB0rDQrL1UVc+hVEvduhy5LaAXm+QTfr4CQeqk7qm1bfKNj7Uyi2dSVAS2bAXq5ssDBKk24UE9Rwswih1ysa5TlXEDloKrQZrPX26srHXHCnkk1MME8E2HivBb0dRiobzodgYEVz/mJAg49MFyCobIsZZHJCsUP0MOucuYgTJSOBXGcxAUTpFBfDFwEBi4gicBPJAWpAOBG7BoFaYFSnQo5xhILGvucEjwMQKItMqGS+vxfokXUi58Ebs9FO/Eloe8rLqIli5jTBhvc7pPWGOBuP+iO/A6b7AkSHHuvtncsgIXwM6WCkb1J7MTNnEt6qRnRw+XFE5WzBVUYD6671NCnUd8fldiMitTDseTQmZzhQBe/b3DAY0yKEM96AcsXXsEcGH6HKAwZmbeDEvIOcqKLOvrYr7pFhG+7A4vtDtjq2B7Us+ErSRocE0TwMJCXClj2ADkJOoWrNNiFGChY6ArGYxApRS6HLVMhalYHAX7nUAAAEABJREFUIpilJiUd+XQz0Oadk4PYAK+t2Q+GenjzLBZJTm3slRi7cKU8/iHaBiacgGkZ2Lhnevx4oceXU10uKxEglcdmDot59FOVpRx9rR9zFCdOyNXrEJNimCixWfXlRGvGuWJCffvmhuDPSrcEGQ/DoFgELF6pw3aRw4TBYEEVVXAcJC7Eot7B1wiSRwZngBEKwKO/UBToQEKLGoYOnST6m4RW5+WQ0Q1eZVGpQpeKkmKSyengoGsbXV+/Yf7cqWVCFt7JsbgWvgCxz1BgqIFA2hC9En45sOlJE3pPBLKKUJAUkosaCGY4d1Q97dGh03Ih1eGorlkx9+6ILO/h1cmZfEYPOWwjOxIF7hO6w49ZKxS7SolrUtJMZbVUXS+V0Efe4GgRdkgZkMU5xg6MXaonQBEBuYkKQOgzmY5bwUNPuymgV6gG2jsNRYNf7/jiQQCIBVEoaECOmGKm3sHT0YI1sVVn0Dca8vjSMDA22vZIVBUBO6AH7FVShiGwHL5VyZW1euyAqNZJqJcxG+32K/xmDb0GX5J1yX0iNBJ6ELqGHXQleXzOQNCGJdnQPV2SlR1kyXfOCTEBr2hrG6u64+A8TGicwGtFjyoqcSCKWkseW4StQtgj6412h2/09uYfdLv9DevaDXo/0tYj9xHdFxL+meJUsa3Jn2HfL5l3H8tpRntgEAf/jAM1QSHpCPuHB0g60A4tDmoQyDKH0qGPQP+SqqmqciH7N83nZ8+1IAgU3AK/kdZsQEcOFgkKIDJ/W6CRCLpHG4f1K7ehC4eCLW+cmLUt/b1AJY/e/7GywYd1EEVKq4+8TP8kjE29d/ccWQ8nR9n5kNP+vg/LKvPGPEtoBQCnN0D2RJq8R0dje4TMSBspIY+1ch8sl7V6GszMOQf3HLiQ1yW4j8if0XnCgCXBSo8POwBKtNAAzpBzzGP6CMAtM0kb5wEc2vsBQIX+uKYt2cpOCc77Kb2g3kPPxhpLCa6To66kv8kLDdRCf1DJ2/jGkwE1zAXwyEABOn9aHvT8eAh7ckXsYQsg75k3wTlaoNWhYwNTJjU2xjhfpJx6cOjDMiNUowK7OMoj5E4syS7zFamP4FuaeYeY4QXqLVhbkTJLtGCcpQsyuCB/AdLSi3KpJThL6s6UNAcm6hQ4pZbkMx3a3e+BU9ufklYQeB8m0Jveg/mPjW2wxJZLcI23C3TG9w54dFoylxbobwafJo/JFZgADmDSojDsbHlomm+gBrin2soZEBZ6OoEoQ4umdw/j8lBrvU/Vloe2USPLk4lamjImdmDumP7NdjmFdMxtGdV6jtDfl5kXwh8dPNh4p5FO6Wh3n4vjOIzvR8hzoydPa4TO2E7h4RlrErowgDs4EXvCO6ioeQiwObG7id1pBLplXk2WlpyBjTmWlf3TZBzBa0yV03Fkk9HR04D8SWb4s/YHfC+1AMcpjYBM8GLthvd9gCDEIPL7Hvplm5NmpJyC6EaaVucgYMCQaF2aUDaYg3YGLMC1eXBOamvYZel0ic894YL0lPQjA+o+mjhlYF97CjzDny6BC9ouOK8tgJr5WjnHOE4kEu0mD8MwqnFxYtBq7sEUT6uw7X2NsQ0NK5mnkWYi0MR+ygLbDB1pWVOiLxJDhXXOcBjces6mFwQdnmu5eK4QFuyjzJ40ZdpM2L89Q/Z8ZNnx8etWu/aG/WzNPnGA7yjHmsnI+cHdcnp62ZjGR8K7kkqqAe4K6ks5zjoyH/dRHBjhJmOTgsZjpQSneV3O5Y4Snoaf9+wVHWtnjIMS9woP/XoyZR+uOX8UBEzutNtu2I8bOfa4iQV/uE+ESZX3cFeW0BJnm6Q2dZJnAHRhd52G+9iGj3/7Zsc58wD7tMPnwJg9wQ0ERyfgc54agARYOhIpVbhak3Cm6fQCpAr6ARoh+3+DDSMjHwgsbY4rrfZv9frqa337+tfsJ2ud41iff3bOecUYanS3es154q22nPeGdFQIBXeISou61pS7QBkC+hqwUw9P6BEqBb7k7bzvAqXAvcxjT8bnLNwnbMq56NhPsCm2xcsHZnaPr7TcPY7cdZKcPD4qfnrjl3tKx43XoIf3HqrZLrSNecanrr/Htz6JfMG8GNBNz2Gypb+1D+g4gZuoG3CWHnrDwBtaiToDs7L1wVWFeRWTU8/mO8CX6D94aYd92njQGR++67Ogtt/pqxe/5s55NZoBl4994j561JZ79v545M4XVVVBVT2RCg81CPEehoKzbactl9S7243W3M9bzm+RPg7+ptOJnj5+ok+ef6yPnj5F91PmXVLi8O/gq+YebmO1BIOi6Q990U3243AsJ7NRSZ+AnbyEAJEzM9d7/M8rsrhZvul6rQlgvL6+1XfXN3p7ewfvDXOuU3PsdQT2BID226P2h0jwqofnVhH/VyoVW6eWj/s2Jxz2t3EzH+hVpnNAls+QZHW5nZyT4z7GuyBFxwW+41m7POsUzerx/ZZ5cewaNcCR+1eLvEavBGdG4PVsvtT5/EzTsoaak/1TuI4PoqNOGA97pJjUE2TRkXKblJpWrd0zd2sdNmsd9wf6dUJYIbTilrM/tnZ9q7pIKpmHibEjfbq7gyIBpbhLBHiSjm9axdfAm6MOX+90fLGTXh+1ebkdf/Pnd3dagdPuS+4Cz/T0yZd69tGPNZs/4852rmqyQByvAwHBce3g/I9vBpZCrskKHJbicMCn1trub3T6ccmY8oPwUyG5HBfSANgErYmSmXIUSo5MBYuAw3kbrddbOedVu1I1k6Tse1VAzSzxGLknqtXtj4o4lDCc816yYAyTpqxKFpepjLYKp55gR4FDp2FQB42edOTDC//ExgmIjB1JbQBYh2tRwurC3kBBJTVJLCQDI4rWgTrL9+QBRxEeeNNYCJ+QsRdZyHtzwKHEOQqCcIM2+0QgiAl4dDqwix84gR5xdPxWTRSLYqG+cOjMqYfZ5AK8lnIBueYXml08UjldSM6p6yN9GhayhsWgVT90mR+pkNChQe8K2pMOLDRHHLPD0QbaC/Ti0Z33TlKhnk2jg2lLowQdT79B9s/mOnQbgR7d9FgrcoluifIe26OO5vzQjEyeBJ2iKOwNBZ5UQAj62QGwk6W5jmrwBc2BTSZx8SuDNJtVWlq0AcnNvh75C6iJPgOLUY+JrJvD81gXmejHbA8L/E3ZyAYaE0gVMl0+OtPzjx7r2eWShalkuYkKrgeiPLaqCEoGZyMEJejHo3Rk4h1ZKFpOkW46Vypnalikbvctm9FaL15d6e1qI/stIRWVPDaRm8jmbRcL/KNEsIDrBIQnT9+CIIkHnNE0wPEccnnk8eafA6gAvZE0jQUl8mTzU/AG6FsghWdelEVQQR9baBsWhvXmTldv3mpPZLhHpz54haqEvyDvocxkbVmUY0cnlopJtdCESV3C/6jXiA6inId97NH3e03KQYup12IRVFVRhWsltOFwbkeuwJbJALnbtpcFZY8sWsIv5Z26KLGusbkEtQRzvJsRjECn9Omx05CS7D+ZBXPZ8Av4cPTD/9FRAgY0MZD22Cihs4K89R3wkYSsBTaVg3+O10cCO8d2P84F6Pfwaptzi3G72EG3f4A4JPIJmxXoEjD6bDQWAw7I4LCd+GlZHeQCYrHaFaWKwqkoCvoNOuw3ur290oGFOOLD1iXgyC6UEmBz7ci4NYeRsnRQs/FZxI1mkIp76EOnwSWxVAjzAMjvxEzrtN7t9IoxXl+91cur13r55hV++FLfvXmp67s3ut290XrzRjebF3pz/ZWuVr/DH2/hb4MuN8h4UOESNqyp82qbQn1baV5f6vLiE00nFwrYRgSGJBjCx2Q/Psl+SycDlpIBdCx1lgcsdeAakNBEDvuqR35NMt06LDiYLciX8JKYYw37V6PI2iVs6OiCSenOeJQTdCnwtjIkrfAejLVWYZjvSmMNb6syeC87Fg2fyvvH6lIe2Bi4r/xeMuIYl/Dh7wEcXNssCI/UUTaL4l3YC/tS7u/h1D8yxAlOdVTl0U3jc/AN7JK+wE/mNE6hXgKO9Yydn4GsJ4j3z0CKi8vUnU42oy4Tpb9lfwhG4wQ/bD3VGEbOP2RyaVQEPFnJmk5g5TyuZRi7ACyrh8qx9MfeRuvUbm5mJE4QoGP5PDSIWW5LqUy0kc1NJ71beqJlacHL4ERX6CtlEH5II4/RhJwMh/MMR39lqFHwjDEWgKUzHHbG+nZG+Yx+lrKqqSZf4QEVhALcmF3z/IA5o/kBgFv+LwCjbWA+MoLy+HNonjH2GYLYPzE8814L8gt4HkGawXcNsJoRqFKe8SwU1OBi9IVdqPB4AySgr3Kro2IEVAKm4ctWb+rve1kfSsqtOUPO2mzuvQ8jRm6BpM0NzugyyHMLOgkdP8BISiwPdmTIcKp6PzV6VraU7VIGHK8+mKus+uwPPXzBA2Mbvu17uEOW0nQxYENLDcnsFkAy+9bg1xz+Z/BXo5dcR5u102ToanmPIPIn6NX63we046y2s7aMHg3ek9v20fd1b3IZ7eY0BnxwhIQ2dOAj6+4+Ndzs42R46IG8tFmeZHyM6RNYDflsJTfqx3qwG8NVj590zIfEqp5kPncG7hK4ILjzlD3vo0nQp5NKn00n+qIq9cXEwJFKX5TSZ+A+Z4zncPIsp9IT0ksDDHABnAMT8HiotcdyBsYJwsLJ+/qAlDXkWsM2G44VSXZWtTxTgKYeoJQdF2aQQgr0s5lKPWtsxLkSNso+g8dE8wHwgltqUT3X5eOf6HzxperwjA+gJeflGvNM8aXEWWfHOfyGS/YrrTbf6mbzkgvnhjEjxwDHOIxBKZMkdZzPSBjFcY9hlbcPZQY2eOYR7rjYBR3h8sia1JGa5NBy0IJQczzQH28IR0VHWnacISJ3qJ1aO5Di+KnzjD3RrJxr4ibqubi/fvkN55aVCp9gYdCEgMlieaGSM4rZPnKJDNghYFM6M0aPHyfSxB1ir/XhThsuny0fgJ3wC87SpRP8oWPOWwI8HR00BETyR2RKnIHn9SPNqkfIU4MW0CHyw4bDb4Th7w5rvd280uv1C93uv9MuvtUQ1ppfDFosJR8abfdXulu/xgY7FczBSTXDDjNFJgLHMCmWfGwOnHEGxkBE6PPGVXrJIS93DLsf+qrmzBo1mS318Sc/JcD0iRQWWq06Agsem07k/Yw+FXp1CpNA2qsbOjmCZIUr1XKe3uUgSsvZphAMgYNMnC3Nf+Iw4B/D/VLiJBdAwe8K+IOvGPEdUswpsZImMgn99aQCnSOpeSUtRqfn7NTBVxJXOaDQkfPqgeBHj+MPhUPGQfKDXJ2k6qhq1rMGNnr99hvOi99yNryGH4EHrnNy6BwXV/RHIMnhA9PpTJNqrjLUKjgTBnaW2k9VulqB/2AGuTtZwLQKQfPZlODiRM4VSsgNwwrFRJWvFJxBSZuX6Og8sjuvlArKQYl7AVdI2bWhaQat151Wtw187vN967vrO726WevV1R2BnxXn33KmcnoAABAASURBVBt9/eq1Xrx9o7vDXvbnUpIKzrsSrs25Utpue23WbabV4f8iuDcMFeONEKMYX/Dk8L+YwaHrAb0n7j65MYFuj/GZ8wXmgPfC5CDvSekTU8uO3yFZBPAvE94APYAxxjDQQw1M0WEYqOWO2eIzzXbLPNxiR2jERpHgUWpbWeBHR+qaPfeKtewD88bm3O5Wq/WtNnc32qyu1TAHIziOu01EF8f9lsDuWoc7+m2OOq4Hgj9SJO4X3yDEm0K69kq5HHX89qDV7za6+mqtq2+36gn+TKvHenTxmS4efwF8ptn5R6qXTzRdXCrUnCyQf992sj/H03R7RbVKtleEVu2wJwB0y/rwRqcf1zHhOpdQyYDj9Zxjo+zgH1gxaibgbDaXqypFnKejVxM7xRh1uTjXs+UjPUZp80NSSUTL3+6UbrbqV1t1mx3RMaBpVCDXQN+YwIPW9Gyus/MldL24L4r7NozCAxeOIRlmIfsP++EJgwaMNXCRNMM7iBnIFXJgeVLvQGPKxBTVAknQoJ43DfSHJijknQYWuoF+HRf7lolpl+CIE0XqjywWTdNr30Qc16GTAG8TDaFCiaUaNqEG+h1j9TZJWCx6oJNXz0RSmGKQR1pcXMqhuy44toekPQ5gcMQYRySNUB4C7ODvA1HxKBFUTASbjuB2OhIMwB0Y16lgkbfFLEGrcwML/FEN7R08RAIk7CHqWFBsHvXYLAGWtmHQAdffZ4g6Uu7A772TSq8Ceo5xB+gkYEi8gQFdDaQ9kO4hovue4JNzhcwfLi8fyXlkho/MJ3TsGegb0VHLJGmbo04LEPENDX2rA5Okxykn8PHsySM9JyL99PJSMza40jnsKQVsU7IIVSY34yXGbtGf/XrjEb9raU+mazeF6ymLSqGb24Nev1rp5asbFqU7FpgW+8GRK/EEh7aFzyY2AFEusKkjdYaQoWBsycqe8j3gExidMQyX6ntB2S808DJIyEuWxgF6JGAPphN8xEoOXy2KAl0V6KKTBYEsIDeAVxS8we2RTwVjFzYuKbw4fCuUpYLpAD0b1wM0U99lPRbkcRst5rWWZ/jcbIIHDhqYmwM6Svd263M6IHdSS9uuOeiORe2IfTrmWgedDpw+JoJASY4NJVRT8AthblIhF/KjC6bgWEYPg5UlyiNtqigxPrQGdKIMvQZkGxjD4bcO0RL5Iwvifs+6wCLVw2tPXfYXymbnCF9piOr7BJAOSUNWcsEYTgleCxaNCtuWLmA1D4+SD6XKcoJ3eMABhWhkI2z54rBlbTsy8xKaT6RRiYOktSdnZL1KDsU9LbvDTsdup85FuYBOJuigjKwrjTbtWqvdla5Xb/Czl3rx+mv95uvf6pe//Wf9/S//UX//j/+gv//7v9d/Bv7hn/5Bv/rNP+t3L77Sy+9+p1dvv9bb62+1Wr8kwHylIe0YuCE9CqGMFU1YZxBfxGulGHQ2e6LHy481nVwwL2o5mHWGOSqc/vDHG61YrZxTTscXDR64f3IXe/UMR5qgxaKlUFaaTBbM66Uq1ixMyKbWqrGvSLbZsjeM9OhktGwMIJkmcxUFqweMZK4iPz7WZjCWPmyDj7EaSveZnBjlnBlfD53e0Rkb/vDbtGLdDGxtjYxwylua8MsTdKwOqIT3yE9uP5Gmgb1TgdTALpcz57UIjgO70wSFV3Tw0GcyQIAC+SL3H5U/5LwbVUjepMgqBdXyVH3wjG3go8yRzqkZbOpk8CG1EwLj32fh9z53n9CXPoUBPFsq8o68/ht+zN/e71ZQMFKWks0P4qGJkSVjeYAF00W+P4Fh7VYm++7BLpkGjSlbZBQkj0edBxMyzAWpgv/6HmYMnvOkMxDm4M17x7FYmkBnAicldeV9fiwn2a9Hl5luYv38HthEoM9/62M+UTKujV8xrgErq96BNIXfuQFr/ByYZd8qucyWmlVACJoBFTgGXsqyu8wbumGvtT1WuYyukYUhxwx5HnqMxeG+YPiWHeF7c80ZOi/Gsxw9R3K8R3yr+SGY74/t0LPM2Fn2ocfsaFW/H3pW3B7qQJblHW1MqwyZFnTZD/I497IW1Aeggl2mo0w/Ab4r7/AN5a6mJ4OsH/olA0ZLtCZwI/1PkPCA+D2wOoOI4t/nn273D4ND6340KI9lo20+PwLey1gJvAffBy0x1giQwu6iLFKawLS6eyB5/xlOBWRxtj4DJqOBp858robIHD2ccX644FJ8Oa10UQVZIGjJGEsnLWm39Bx6Zw+QdI4U9tuNZ8zFE8zJm99OwDOdG5h/n6yFdbDjfQlFwYYegD6jD/RiQ8/QMx8MKCC25bA/41JNFfrKXm6jGMBs1oiNAuAHidHsLESJXo7Wiapyqcs5QaDlpwSBPsUfLjS0JXtpoUk1IYhSSSzmbbtl/73TZnOl/XHL+eCAn3bQgXHomhRGN3JuthrY53HAuIJAhPzpSYydFFi0A3rN/FuTGZ40ZqpG+8hWe1RyLSNAGZvZEalQqaIPvCea57/tg1Y5B23Wt/B9gJUIFbEvV3wwn+Ie6AbFRoCBJYJUxqONE6GcGO/IxXTPGas57tT17T2NHvSeYEGPfgHrD+WB2gG+O9I++1/NOeBcE84DIhiUgCyvq2TnxD0flG8PK60I8Ky2b0lfMyXXmkx7TWdJZWU3xB3Bgjsd9mvFtmEUqaS/Y1amVKqPJkOAL1I+TPYoApPiL07OlXIBIJUCfSuSuer6UheXH+c0sYLu9oMa+9cbaM75WnQCtyBxGoqBs17kSB1UcKY22kd0euSi16sQg6goHOMNsl82MFUYTpTQoKM9ACWlIKs3/uz4OVBj68fAXOg1oOlEjdUql3pqDFoOcBGZogr4KLifJDXcKQcXNDgHruS5/zjf4y6NwjRp8I1uN685I74gEPRKkaCRmJ8yPbAPmCoi3CXGcCx2U/unXASBKj+lqVblZ6rLhWZ+rqqoOScydtdBp1VA1or7niONx07JaHN+z30duOgw+ErWbhLJoQO5fP6PfcH8kLa7TttNp7u7qKubRq+ud3r1ZqOvXl7rty+v9LtX1/r69ZW+fnOt795e65vXrzgbv9aGoEdXoCNs2hNYsY/2XRu03UatCABtoNcyR/thqhThwc0UgCOBphgHOXix+5L5kXMJm7Wyu0LCaDwSciR8yEAsrgU6Tvhxh5YL+ibuxXs+OPfoTiUtE6dQFmLaoJdBE+fRWakJ94kJspa9VyAGkJpO7fag9S2+fnujIx/bG+BA9DISxNF+r4RsTbNiDbnRtr3RqrnRm/UVcn+jr19+zZn/W23vbpWYiyJwtOUD8Q16efvdW91db9TcMMZNocOV0/G1V/fSy11PNb27UL0/l64rbb4+6Oo3G70hCHTzXaN59USfPf9zPX/+Uy2Wz1XOHuvs6ee6AOZPPtHZs49VPXqiiM+siLu8Yh252cJftybysFGjW23jG+4x3+n049CbEiUD4dyKUa7tcQuvaahUVZWEQx8IA24QxvBmi4U+ff5Mf/7p5/qrL36i/90XP9W/+fzH+ovnn+lHjy71eDbTtEQoFoDtbkP3HmfvFe1ix2WwnNY6e3Kp+mwhP2GRpjVp0OBkb7gR00fvfhgfIjhEoZINzWG4glabTnQhJ2RIivDfc9GlQJ1hUJ/7UkyGeapzLESFiSr8DNJGqeSS5zB2oRycRwOJhcs0YRDNsaAVOUmZDgp4UBGUoJtwnIHFMpQzTadnms3OZRM4xcTFu9WRSPyxPyJfgrWezQAKrDNyheimhE6OKTJuqw79m4MPpoHCqfBOno3c6PWI0cYeY0YCcoPw2dx/IBqQzOFJhd6HEvkK6SjD7bnMguslO8gMTAD5gqFBsDGQaWA2JThL5JPlM/RcTuGV+p5yBBLtJc51drbEDvgF/SM6T6yQQ7bcgF57dSw+HYuNjVD6oGLoZZO4O2xUEYg6X0717OkjXdr/0a2eqXJBQY6FS/LIG4JTQJbEmC0R3AMbz5GgRYuxBuyiMJNB1wUCGp3eXm308s1Kb6+3BFla9C1c2WvAuXuzDwvFwCQfBsHlCQoNg5MYd5AnfQdWHuDIbDtYXwAE8OmbDAbsDrFMzcoG1FGVEmkCibYC/TjsUoZg3Vk39mwqkVoBBfkk02vhgjxzzRmYvryX804O/3DoH0wN+EdCrz2RaE/ddBK0XMy0WEw1raDPmH1s8Z8Ouj2QAEt7xgDwqy3BjdX2TjaPTZ/J+gAR2h3gnJcPNbIV9BG2LMgbBx5PcvCAfZFvAHr6GSTsP8CPkNfKA/VWtnzCV4dMF00U0BqSGuZCDrKQRuZqT38L/NhC37LwRg5HVpdsjD5hx6QcAKK/aa2nDmqa+BJPqLCey6NXVc1aVeeyzJ7OyxW0GX0CZxGsno2gg/6BL2idRVlKydmmMHUK86Adh6YrFvF1u2WOHZUmSeyRzM9IYPZO13e2sX2l37z4e/3dP/1H/c//r/9Rf/Pv/53+3f/9f9Df/Lt/p//b3/yN/od/9+/1N3/z7/U//j/+g/7j3/6t/o5g0C//6Zf67de/Jmj0NV/HbtBpI6EXwVuBnLCGP3h5VzFPxJcx+FKlswVz5PIj1fi7w0esdgR7w5veT8njdg5/d3IU8ttIj0Ab5kADDE2/09tBt64rgk1LldU049rfiTqwgbT4DIQ0UhI/0DXdUkMBXIjytvx9laE/ZHP9H3tZ9/t2y76DBFWDsTHX93DcY09SnBEljW3vv7lDygDHV77o4iuWGn6mAdUIGGUDKI4PdnifTq40PHz5VI87sbQ6TVhb67LEJkGV99gMDMPLIBUM5IDMYE6VfwreHs18ANjKfw8Kw7mvy7Ykb2lgLftTwEXpARh/pC958u4EklgxeH/4DBT/GNCcH8iQmiES3JJ1gD2WAmO7aRhAL7YeWJ2Bob0PA4UTkGUVETSTXDdCIA3QKLFHBYJBTZoBo9RABdhvfUyxh60LlS8VyJf4asigLG+gn/myyymv/9LDuExW3AHO/2vz79H25EtgHNcjn3/gx3iaOMdsd5r6EWakC2BWes2CQakaHAOjY2A6cfDkWM9QzQOPaHwsmtMrCc4pWy0eSYElOJdxE1K6wReaVoK+4Izi9x760i8xRxjuYf2glv6n930X8HLOUpCTAW6SA0FMzJzCV7oHW48gy1w98dFDkw7YLNO5f92TE+Qyh476QC7As0FVOuztmI8AfQMIjnYS2U8el/FNZivTxDiMSf9Mm8pTSnZsI/OuzlMaIUF/BKp+z8N0va+10Q3eFRMDM40zfbJjSrONY2Wyf+TJWLSToojR9okg5ggldRWtE2AKsRlKWIZSF5NSS9arC2CBPy1K6cxLc/AMpu+llh+BCz3cWb6iPQPDBuzmALpTK0bJCZjokqz5iFnPgOKHD5WjdSEEr9k36Gl1oxdBA8IJv896Qs89kID3CRmure90xaEdnQBmU+WmWky5e1x8oifAon5MWy2uIJwLZkCtgvPUkTPHvlkNz0SFAAAQAElEQVRrBxwOa87ne0i1QKfEIplYPKM6zj+tLG9COvyLw8aDwLAP/siVc04ZDJEqm44k4wNrRjN6dh3oDtBNzKAh9y7oUeZ9vywrzbk3BGj1nOGOxz13kyPnnkR7gW9XKjmXCSZs7MggSYgHQBmKCegz1YbzoZ2x2owTwUgymj1y/795+w8mS3IkzxP8AzCzR52EB0/OirOunemelrm73T25+8onsic3tyd7dHq6q7p4JWfBIzyc+yNmBuB+CnvPwzMra7pHZHs9TQ2AQqFQBmoenr7MrolxlDFhLKWeva0t8xnevplqPL6hCluu+agfO49ujcaTmS6WF3px/FRnFy+1WJ2yjzvjIP9Srup1cGuquonwXbL3vlBCBtF/Rtjc078J62uFaqTAZZw8sgPyjgN9wgcJ2QM8dlRXO1osvM4vwLeVbh68odnOHfVdwyVUYH/r1WfTpEK3Cp8GUgfAk/4s47Capdn2/OQzOmaTwUB0jJ1RDP09/Tr87Es+M3gjkKEpcWf5TduUkjJ7tUQLMrDPgGiXC0TeiXpDJvTK9JtoGy2Fn4SsoSKxvpJ67NP2C/kqKtQJf6x1dHqoZ0fPOYf29BLwqXRxeakFe2U7JzazscbTucacmXyusHetKkzkM3v2LqhlrbTLo2SXGFz0WL5nn9ty+WV52wuZrxMHx2R7qYQtyS9WrS5Wa10s1nxMP9ezlyey/4nOs+fH5Td6HnK589WjZ1z4PNXToxO9OD3X89MLHV+sdLpc65S2p1yyLfuOM2dm7yzBFsjFtp74rpE54P8en1yuej4yJiXXKIk9L3JcLMAte+I+EwcjVcxdKQkdoVPGrPDapBSGB/vKQBYDgPcFbzGXN7RZkVwEn/CEpZQTaY5aXJzr6MWh4rojXJPW2Pr8+IyLn1PqzrjkeqQvvvxUXz/8QscnL7jMW2h5ccJF2Esdv3ym588fcdHzQF8/faDHL5/q6JzLln4pNZV2D/Z07/XXNd/fLTqsliudnZzrhHPq0bMzvXyK/Z6tdPqkBTqdP2p19BX2/+pSL79a6PFnJ/rszy90ctjj3x3mtDd1sPe6dnfuajq7pdn8pmY7NzWZHajhnNDM91RPdzSazTXd25Of1Pih1YvLlzpZv9TCXaraiWpuSNU+5tg8PimRNQMnUQAyENVEp4bAbTyByEpth4ILLoCIOO3v7+nOwU29deeefvTam/rle9/Tv3/3e/rlO+/pe/de0+v7B9qdcUh3SUuCt4s9AR4J+p5B3Ms1QTsYZrazg6CN1tT3JoVzSJMZX5mSNil5X4ryzqshmELlNaByST2uTURLz6GqJcITLh9aCOPnAoJmmAQcSFcoIsHYE0BRFeUK+bzWlFsCKrlaiQDtqOspG11igNMN7QWmkmcQ5ggdNys+NRxKZ7LLn9FoKouxyMCL65ZFaEW5E+rJKakwcFkwIG9PxD49wd8pxlj0NlpB7VxQqCt5NoK0UEfg9sgRAeMkbKLgZRuLHJwyeUv5sKCOvuwGtueCKdWijvqKbrGf856MoDD7WJ9YDeVSgYwMCXsMkOgrK2uNbcXkNubSYTqZIFfNxNxiX9rDyfRJXPL1XFR06OHk1VSVEpeHrd2edgvt70702t0bun9nX7NxA0VUA08nkRf5AHjymQltreVyofPFJXHUoY9H3alCtQPxXMdnHYPwUo+enOrZs3MGZosstRyTotxIfXTqmAx7QK6SsFXOaJKkkspSbILPMx4djAidzbZMShkpUqlzEmmSUypt4EGKWXhTx9t8I2xEllaOrgykEJxGk5Hqusa3vZxzqkKQx09Gbu18qFWPJ5psJveqMtqkiB0jlxcoJYffldbqGYMjLvFucHm2v0u8NY2svsfGKybijouyru1ZKCOLcU9cwQehLGYuseXhyyMdHr7AphcitIWwTJGCDjYlJoKcb5SxQY8NpEDrQBderC+KvfHLlBPiG0Tq0cI5yQxigI1hwBOVUlKgLnChl+lpvVzqkkvh5WqJjKtS37F4dMjfsfmJxFhk8PQ2J8SEXJl+4G2CGuDTytUa1VPVyFmpUQA/bWayf2IoxnSk/4QcPuBL+u3he3Z2ogWbGPsSUI3QaSTG+lInl0dM3Ie67M5V71S6cXdfN27dUGIyfHr4RH/4+Lf61R/+s37zx/+i33/4T/rDR7/W7/78z/rjh7/Vx5/9SV8/+pJLxzN5fLbLxPvWW2/rZz//hf7u7/+D/vbv/lY//fmPdf+1mxpNPePpEp0vsdNCzvcKjEuGopBGuc/qFp3so51LI82mjI/JPhcNc+yLHvhD6FkCEMx3Px40YH4jUHko81xlyPMkfMJTWHnvVTGnjvmiNB6P5X2ljhgqF4TmcPEDjdGTKw/FkhYG3+JtFYbaQqEx5AaMz1UdlYMsYKjg2VBtk2QUFKgnh+HID2/DEE6lXF6xvMvrWraUjdY2P1v6UqZmSIc+LL9tZ3kDSK6egFnNVwYjDND4Gt9URJ8v/vMI7+kAstLGFQZwJB3qvDyUHt/816CyejgMtEE+DWDqOzj8yyBZ3076xqUPRVprAGS6Xrb8vwYyRNY0o2dCIE/ZHksxiWWvYKCTtm2sAlVoZbkBjGbI2TsWWhkFFXbBUbGe1wD3sCq/MQ9+DClRqrEPYhuhMY4xmCBAs4Ga1HxEMuirjd6kjCRwvkCg/K95PIz+mwHGxS7XUuvPoAYXkMBSk8dg5MV8JjVemmxgSr/j2qOjNEXfMXjTvyHWauZh+9++FuAwwQYD0xFvPcD8uTGjJd+Anr4jMWZ7oYwMxTL0U1LKJQsNK8IVy8Rabv42YMKGX8mVA8qmK3B0TzurGYBCeRJvYHiM7YYvCFqV8W9pAUivnnCVo4r8QE8GKZEWW1TMVRXrasNYbLBPBRQ/QWF6DC0izROyAqylA87exukVbDHb9FXNq9yrOmz8Cv2vyCGsybSlDBvdBvQW+yo1/KZkc4rZvMwh+D1swMaFwYjyBNoJCs8qrzn7rd2m1nxUa1p74gYc/GZemkFjdA3pCFwtqQL8FVjObBuQtmYtCMTkAAHbBuYvA8iLsxPON9g4lFmBGtZsFm1F0m8AXqC2vAc7DlFi8diD7T3+gcD2rOaxCDejS6T2CIkg4W05qcLnFSVvB1lbpyBuNNL+eFd3D+7otVuvkd7TfLzPoS3q5GSti7Oeg10r+wO6C77it1xU2CVPxQTjR72SX2vVnWmxPi3QpyW4lg579pJrLio6ACG9xHIvz7rJ1kUrLksSskDIGk/9Jm+5HjuUtYdCz3lgvfmYaXZzXmXOq+uRdvd25fDG0g7jF0v2vihkfNAzcGkyaqawZ58Put/oa3a38SPsJ3565sqWy6NLDrYdH7kysSH2GB1x37OfYtizJ2MIZgDDI5poop69h8O/1seIfZSruFDwFVwToYdd2HlfXp7plEPw2dkLXVwcabU4UexWathf7UzH8E2cc5ZaYteePVxm/yW0SyVGEroV8dn30DcOjYzIjrTHBonLp+zRT3NCZ5d9645iv6dQ3dLezhuajG8hRyO2JexNEn1leXgHPiabDaUeXCwg9n4engiPRSRnl0VJsjJqk3HI4OVdkHNOA07WrOS3ZWmoS+gRsWNmwkykhWh48c5K4GOfsGFEduvIJPPWnTqrQx46kw/0VwSjL1pGOyf1a9V14HzQyGPH45NjzjGPdcGH2hafiZ+KMSxv/FDKV+Ui0y6BGs6YFX6q2Ad7VynhXO8beV/TCno7ryBXS4DaH15eXC5lf7/3/PxCp3Z5c3LGOeBULw5P9PzFkZ4fHnPBd6qnh4d6Ajw/And8UnDHFwsdnV9y4XOpc86zC9aYjl4iZ9JYVcp1rUwq0jAZqR6NFcYjOeI2sKesgUCdfMAu2BW7j7lUvHP3Nd27/5oObtymqmFvLM6YZsMgENAKyAMYmj6HZ/CSvQ0g5qGN4A11srMSNrbYF6lxEPht2erNp53ZhouZMj4ZHx23xSvid3FxodXlQidHx9iIS5iTI+aNM3CnOnn5UkeHz3RoFz5c1p1fHCPzQsJ/zc5U85s3tHv7pvbv3NEeMNvdl7czmjzjI3EJtNLJi4VOnl3q5OlSZ0/XOuMS6OTxWkcPF3rGBdCzRys9Jv/owbkWi0rj5qbu3HlXu/v3NOOyZzbnbDA9YFzsaTSeY/apamLBh0bNaKKd3V2N52OlKuno4lBHq5c615nSbpa/Iekg8Roe363XSkxMNYFeE2C1r1XHoICTAwZKjLrWDMNFzop03NS6wUFnUtUsKEG3mZjew4E/ev1N/fytd/Szd97W9955Q6+/cRuBZyjvZV/dOwK6xzGX8GkJ/jBpNNlDeAJlyWRlDnEEekaOnBMBnRiUW/d6ee9Uc6AbE1QVgeRwtjY/pk7P4OyYeOySIpuzrY4KO1ilHj7kZYPiCjwUQdkWEAZPj+5dMlmdWg6Ra3mtmDwW2OacW84FgRKxiY9ZzDuqFNTYf7nBXo3Gmmh/ss8CPCffqOoltb0iB93EpF8h28R7NU423V1BSFEenT28y+qBHs4mDcA2XmYLhyxC36TERANPaBKBHbEnmlHjsFVUIogTdk7YF0qoo1EBiXyW0ZsOwXlVyIIoolGxdWKySMiS4W00Zs9srSjLGyV2IRbMxp620/kOFxZjVOxki0tEXgRRAegbfAVjtVw62EIxbrzu3d7T6/dv6M7BXA1G9EyA4tZ4hO3HQKCxl6dZUk/denWp5WqlDppEva9Gkp9wcG/4QpC5oT3XkxcXOjpptVhJfWyon0psBJKYUPBtz4VBxOfCXxl/Wj4hayQeUFmWZvwdoUmlb6fMSSXnakiRKVMnUtkPtImy8ciUM9YtKS+bSAKxWTHZOefMevCPV1Q9ejjoA5Nl3dQajUYaj8ZqmCCreqzARsAxroR/Ir4w+sjlRebix6WWOOnRoueiI2hvNtG4qZAqKnJ50gI9/om0M+hIuz4yOUXGX2YjI60Y60enx3r2/IlOzo6QRMiIeB7gScR/Vi1XTairsadjiWZyJ9ozPeckyvCiVkBKqfgqkbfyAAmeCUwGSJHDeafKe2SVWr5ILLhpX3IhWPzKDqRHxxbbdPjc4ijGTN9RiQ4zdhXtCxgHfFi7kSbMO1Vo5JHX4+/pZK7JeCYhK8NAMSa5KiBLZlO35rLwSJf0aRc7qerU+U7ruNYqrbTEtks2e7FO8iNpGS9Z+J7ri4cf6cPPfqc/f/o7ffr1x/ry6Wf66tEn+uLBJ3r8/Gsdn79UnzvNdma6/9p9vf3u+/r+D3+oH//s5/rxT36qD773gd544x5fA2ZqGiHLEvFWyNXJ+17BZ6wqdPBKbWSyXyu3XqNqpr35HU2qferGUu9pvAE0fPWkV9mSgwY7SxUlL5zF8E70e50OPFxxHTxFLqgiHptRo1EzVk389cyXkfnKxoeKhIUUntsHHrA0HiQD0jJbGDDDG9Ihs30jT2loKXytDVVDMuAQWEYCeW7r2wAAEABJREFUujwlPxCU8vZVUJESUPJktw/u32av0kIDrdnFwMpbGIjo3zqnUPCeGKQcKNtjqtRkzLp26TD2I9akwEzji5UCnQaEDRJ2lRx5Zx1p8wNTD2VgfvkLMDwg6gagDfSOZAtk/8XH03MB2m6JTW5/rVzwVjYohX/5dZ3Uxv22RQk3OjAZfRiwRpvJJnQfQEUlUOWx+m8APrHyttJhc0fwBWBMhcEUvaZ0ZumYjor9wbGsaET/DC9mATEbaBv91KqAiTVAMAsXGn9VU3r9N3j5Dc+A8mTRwzAGlErvllJb8oa3uKpBGpg+E/KM/nKIt98KGnOIGENt0GCjmvgK7E88qcEwaIhhyol5FZKhb/gkiWOSgd+klhceorI8SMAzWMwQgZ5wDBRwvCJEjVdsrdpIDejTkutQaHlZlfG4DkZHVenO0gK8eKwKGJgPsQaWx2LYwOxUIV2D8RpSy3vSAWh67aFZkZdQKqmVrbqkJhiFkif91z2DXN+mveJhGYNvE5Ry4G0wuMXICvhvliFircc0rJ3mU4fkg95J7OmJ76SGhhN0nhlUXvZHxHd9rV0OlPPgh5jxYm5SiffBZkO+pgMre9JvPwUH7wFvpQGGNzINFbwjIKLjFbDZKTh7GYvvAqtDZDTa6kxUwLyjwuB6G1B/8Xj2KB4GFeDRzMrGzO5ARV0TJtod7+pg745uH7ymWwevsy84YK90g/3qgWr2DViR/eJCpxzeTvlqf7Y8Vpv4MOPX8uwBKsAH5NJKPfsCq0taw74vBrAalmv2MqI+MJ4qRADKRxrxg0LIZ+GVCLxMxjA9Y3LFfnbFntj2QRAqs8Gp2S/u7O6wX5JWfMS75LDesnfLrmIrWMn2OXXTwNHTD3bDSDzWnP5NGrL0Yfv/BR8IL7gAsv1goj/BtWd/1bOeQ1Xas60qroq9U2Q/y/0u+5ER+1Bm15qo8swwvqKl2Dv2XMhccLFzwv7kmIPwoRbsHdfLM1XsYUZMwLUP7EHZTyH7mo14Rnbra4BhJRB7HYPMmhrZe3W+ZQ/WK9M20Z8007qf09dMMe0pVHfx2X1895qqsK/YjzhAZ3VdVMpRLkSFkJGbfNGK6GG8ODr1zPKWin26yp5RyikXcN7Je19sKd4mnTY/RrPJliRhAXpDngjQnrK9S6W9Njxtv91jRNu7ypmnHTKKcwutjQYZrE9Hm0Q54YCIjSL7haZpNOVjesN54Oz0VE+ePCkfFFv28tZmykXJ2H4zO0mJvYHHVvPpnsajHTVcAjWcHxIzQh8ddmoKCN8J2r6X1quI31Y6OTvn0uKEC6Yj+niuhw+e6KuvHuqzz7/S5w8e6sGjp3r8+LkePH6mx89e6BmXH89PT2T/M50VsbVGeIM2OGVk9tOpRnu7mt7Y03RvR+OducaUZ3s3NN0HxyXEaD7TdHcHmEvBy/55Htt3jSZj3Xrtrn72i1/ob375S/3wRz/go+uBPHPXmjuHnv56sxP2igbobmmPHa09RfyRSuz3ykrFpw5KvJnx2jAZlDLi4hLwXnLOaEQcJCX8FZpKs/lEHiI7G6fcKwIdX2FXXKQmxg33Opojb4q9Tjg7ff34az16/JCLs+fE4kqz3bneff99/c3f/Z3+7v/4P+rn/8N/r/fY/+9zudW6II1m2rt1X/O92/hsT+qI40uni+Oos+crHXEJdPhsocPnaz1/tuQibsUFYGA+miqFPVXTWxrv3sGGpDs31Mz3kfmGRiPkZt8u+0FnDc5WYAzMuISbTkeyxeJ0faznC/y5eqGX+URP40s96p5bqwK+Jei60zN15+fihCTP5KPTc625/VuenapfLOVxSFNVmk7HmnABYwPe91EVs2C96lRxOTJa99rBEXdw/P1bBzq4uYewNUpEJpGWSTIyHpMWXCJdrJdaYFzVXtwEaMXhj1pcKSUmxER/OUYryPGfx3HeeQU2QCMOKoFg8lA7mwhQAy6yNi1GaEsA0ZR2ycB4EUx0bkilXjJ7JSaHCHTUMUezkLkCPZNHz8TQk3a0X7aZSSmqRZ4cU7GF54BUMcAqFqBGYzV5rGk918HstubNjI1ogyMQjM2ZXaDZBZAngMbBDSp7MWQzNLmkZl8UkOjDZdolIEqJ/nI0BGUem6B67J7QOyF3TkaYkVLKKJGo2+J0rZ6TiIyIsAed5L2X806ieTY6a0vgZPglwNIM3vIJO2vz05ltsTHNNJlPNbaBgdVsYYtmWJ+VATjLwz9xAdYtiR862t0Z6f5du/zZ0c6UiUottmyJ0YhNfIHKe4n+evpY0c5+S2RNnCSE91UDz4k6rHuxyHpxtNLjpxd6ebzSxWVmMW7oZUzrMbFWK+bABOGRzoP34Id8xOeoq2j6YdtkaYFifqUELbNMxr+ZGBBlEQ9CBkszaWbRzBlJaWd2yhkrgbDYdfi4qqtCnvBnhy4J2xpEYkD8VMFr3NSazqbAnIl8osAFkNjAZfpK8LMgTVwuRCaj2LUSk1rwvUZBmo8qzac1NqNfLn5aLhl70mh9oS1Y9Mjon8oi1BEXHn+09H96caonz5/piBv+vtAmVPSoVhUbJXSu6hk1DW2xBZuaVKI0KGIXs19G7wi16R1TQrYsUTZIpFZvaaLO6p2xp/+AbXrG+gp5l4tLtcic4NWjm+H7mGQxHLFXD5Q+HKw9SiOXsLtDhirUGtdT1Sx0Hns1pNNmrtl4inc8c2FUBy9Hxz26Xy7O9ZLJ+2J1jq6pXPos+oUWXP7Us4qFrOGOpddlt9DTk+f6/Se/1a//9A/6zZ9/o4+//khPjx/qvH2pSybTRXuq89WxXJ10wIXm93/0vn7573+pv//f/0f9h7//O/2Myf+tt97SdEYcwv9scaSLxQmbm1PGxlJ104v7PgU2QUgqh3oGXRt1ebJgqFbosa9bN+6pqaci/HE9Buwg5EKTgCZQLY/d8RIWo2x5aECjIBaxTOA14DClDEBcPdaixz+Wihae+b1mjI2aMSUH56FtaQBRgrbkqSW4huz2bfXkSWinAhTLY80KvrwKqtRfK16xG3CmkYGIX3iB5GFMv8pb2cC4WWpwPV/KiM8UemUuqzcodZYx81i6gZ6ZpYc6AolNqkg3VUNy1dCsJVVexKDUEHu196wEUiXqoPMoXcDKgAN8AY+/fcnx+sazGfIFBwts5Atk5p+MzQeQXo20V3nT0/ClMS/EYbR41heAsvXvLE28DEjsuZa14l+A1W/hOyuR0PCmER1adgOJmlj8au03SHDaAHXFvkOaSn6gMlk9jSrG7xjFxilpStWUTuZ0MmUusMuQBtwI3IjU8jWp2b8A7Y2HQSBPFRZUgeE92MXwfw08RtzCX6P5l/EIWIhCeYs1ZWOAUrZaA6s1+U3eIj+1Vrb8hPwr/b3mpj+NpmgzhpnpHrBVYIR4yiXubC0mbw/NeUpNSTPtEtADlhoYjmKp5yXMTBIBHuxvjkxkr9xkVQbgDF9INnmS0q3hLW9geetHpROEJzWc1b0Cw1OigofMq8fsYrUGFeiK9hWFCkGtTHYYe9TZY+2/CVDwXOFKxl5DPFqb7wKjuA7fnhO+WfdNDnS3QWxzQQzlgivtzOlAyYO1lOTag4E3hjX9HXkHEU00gtEIG1gMzDFEufgJtXZrr13idu5VxoyNjRqOWxtdz0MCByrtge+V08hbnaEtNbD84LshV2jJIiHvzUMMbnKyMMc1+guAAPalOSqUtKOD7jqe/PWH6lK09ApobHuoKlTy7JlE2dYn+w0byasKE+3u7OvOrdf0xv139dq99/T6a++TvqsDcM14oku+9D87fKoHTz/Xk5df63x5RNOew96ItmPtzmw/2WvZXZR1P6lVVRPFGLVFiQvOPRervow6z6VJYgVIwsekKimxhc8ikFh8A76x/dlicaGLiwu1fBS2WTIxo1dcAM34oGrr8YILlPKxGXs6xroHqmqkUDcSUQ471kUEoJS8RQMZHJGwZse4X7Cvsv/RiP0Td7NJgr/trSJ1YvUxsLWmZ9/FQy1zAw4L1Vh1swMXdDC7sh9NwWuFnC+PDjkDnSn2F1px8dOuzzhvrPgIOdKEE3LHR/019lxzVoycEQRjL09vDv94yTv6YZZnn9exoemwZbdZbx3nyaqZ48I5l3K1Foupmuqe9nbf0d7eu0pprp5Dc0w1MiQ+5rWKqef8kuGdSFHeJibbf2MzFGAP5dk+O/pU+ckYLeIDA49UwVe085s6QQuUkuNtsKmDQ0aXLZgtExQZHgaWL12yL40cKmKfqd20pV3k/GeXPCDlnPEV+nT0ZzJnzJIVsN+IM+3uDjbg8uHk7ISPi491enmCKgkQMUY7YVHk9sRBNcYmxPxi2XFZtNKLl7R5esh56FBfc5Hz1deP9CWXOl8ZPHqkh4+elEufZ88PyyXQ0cm5jk8vdQKcnS+0XkaZ22IOyqGRI57r6VzVbEe7d27p7R/+SB/84mf64Gc/1Z2339Tk5r78bKR6hz04lzxhPlHgbqDi4mE0m6gaj+BRSyEA2IMPsX5cKbH/7/DDqltLTnwY3dWNg5va3b+pCr16zmN2AWQ2NYKMzrhOET/02NOsm2ho1tuC4QxU7JuxL9Scc0QbupPjP8sn2oufBH6ApMg5ukeeBfcRS+4l7NyVcguPXn3s5GFQI3vqOp0cvdSDhw90cXmhikPY3fu39P4PfqAPfvRDvcmH3lt372gynarylUSbiE89Y7prJlriq1RR1+xpOjrgruCGxm5fTdyR76fAXI27QdzfVNPc1nT+mg7ufk9vvv8L3Xnte9yj3NGic1rFgA1r1dNJ6SMRXypnwyQ58ZPEcqCKVzOp1cy4fxlnrZu1LsKlzqpzHVVneuFPoB0evz46UcthsH15pMhFUDo+VXd4rEuC5ZI0XSyYdsSBc6wbu3tqRjUR2QJM2xzgIjfO65MTdUBiEphhnP3dKUqMFCCNjqGeOwI5CTto2a90xoHsZHGmjssCYeQWh/UZh+CcDKUNuITDLDW9vPfyzqsioJq6kfcOJxECDDovbcpJdtDtuqTIIb90RgprpZ4QgZ8A40kiYk02OO1GuaNvKBTl6R3ezivTBz2oZWLpYpLJw0suRiBzeeHYYFeqNeJQPuFQvqc7N+5qxiRawQcpmYhoV2y0Jt+rCU41AvMoZF/s6hPyo7fs8A4IWR04IWRCv0TZ8gbZAhaF7JDMLCIxOnyWAt536OANaBc24KA3XBA0dIpm5NAS3ZwHQb8ZHolBkEuaDYMNjHWG/QAZbAJ6Jt4WGXvoq6oiFkYKpGabiFyZfh10wpIWnB232BF77c3GusOF4N07NwjyjD8WwEq1TX5NoLMISB5NbBFvufxZEEu2WCCwQjNRBfR+ROz0XGCc6cGjI714ueBwLXqcKtQ7MJio7b1Wq8RCEdHDSS5IPsh8GLkMSNjI5E34NaJzj29LHSmPIpN5T6AmIAM0lrCv8Sh5wxFXGR8ZD8yvDK+MTRL26RmQaz6yhQ4AABAASURBVCaTnouOBM6kEz8B3zcjbNYATIbNqMF+jWrSQExH+K3WnZbLtSwmaUKvcDee7UJiQhrBo4ytca0AvltdcsN/qZYxmCjLggEripawk02aK3Re4bMILuP3Hj8dc+n78uRIttgszUcpKREPPW0zURmqMTZtWBQ8PGplFt/E4hBhajon45UzNJkYwc7omcwg8Bc/GX6ZWKAWmgiGFk4KnnEFbdut0JOFBzt1QMvq0wFmsw67dcSMQSp9OFzoiy9hCy8xjhpNRpMicyqYGjuONRrvaDyeIV1VxnYsvWfGcNKZ/Qrz4kQX64tyIZ0YeH6U5BqvNRc1D5891B8/+q3+6Xf/oN9++Dt9+fgrHV8c6ZJLo9PLU9lm8eXJCy5yVrpBLL/3/jv6+c9/on/387/R21z47LEY7u3tacwimFiyL1jIT45f6IyvZTktid+MfJKveuReYVPmT/MZvsmM88w4z8TumM3QzvyGdma38MaYzQ+6E3OJUlG1vCL2MLtSwCmJRKQqF0RBiYXC8oYfIGlIwxDGRg/C7En3+BAEfVTEYc0FUKgafFXJ+0oIS18kENMEwm3eSsQNGMsVovKyEnijNwBHYm/A2tKAHBSWIVeSIkMyQoobDiVndAa0hJYclUZGQhmSzWPlTfa7kwDagATlePsNGGcDeMPR3lR890Mn1soqsYwaMtPKM/8HjbxXLTGD4SkEdPAyWuvSUqqIS3sLu1pqWAPLvwK6uCpYvqf0bTB8AZrjNnMRvYloh5jHUUkVOR7ypdJSivYgXrG34a+hrepfBcabqBxoh0LJGy+zX6ZU+qCDkjLmhzqxMgywLVsKuSDlGUrG0mw7hnpK5RTEVJ6NExC8JuAm4BrSEWB2N3+Asn/hiQ8EJEC0Aga2UJIH61kPPGlBfMfL48vvQP+3o6xfg9IylPfVqxiGEvVMRTIwPSw1PUwf0810NH1nkNrB3n67Y9fXmpey1zRIY6CizMiXt3mAPMbkbd4w0xrnmvjYph7LGlidgXnTeqVJgNlmarHxaBwQkQrLQUudla+ADA/dDe0tD/E3Ho8XPDZXsXmgLhiG1F8DId8ATGDwowpmRkEOehWo8E1FbsxoM9uY3gZGY0ATYpsZGPuWPH0mdEoBTgYQDXgNfVC2J2GRb8MQqShM3ZA3ygGu87iet1qPfGJgltQQyFASXtdpSz6YHFE9fRiYDIP+pZa46IEk09H0HcNjig3someAWhYTc9SzmLA4sXgxMHqDmjbcXcCHDGwtxory2zzobz+wK3bceJ3qV7mIrBHMNx5smwK6AIOnjMMWBkq6GzLbt9EWZEI2y5Bu6yxlH0BXZk3q4YpNTe7EosVdQnFJhWUq9oWVb2hhexaxbwF6ZKFO4Ncrr+VC7AulDnxkre2Zk45PD/XVgy/0+z/+Wr/94z/p9x/+Sh8/+KOeHD3URXchW6vZZmgyQ496zbXFkkPYpXrP2s28L/a+PX203GL1yJYApMT15q1QlmSEYr4PkFbI1XPBccmeYsFlRku9WdGpbhrZviWyD1gu1lojZGIf6lyQcxVyBGww8Bws5DGDNwVJRR29wMr2nYvVhRbLS3h3jKeefUavlImqlCkLcLQB4B9pmfjAJ7Mf+44RFwuJVa2L2CommCbstdDpyTMtV5zx2jO1LR+/tOQgmzWf1woEU8ulU1ytJfaaMOes42i7fTKZAczmbWrZU66I944zFlVVjb3wW9uoayfIt69R8xofSN9QU93lcmKqNXV9bOg7qbc+oHIGLsvRobM8rGzPKfbmAmsSbCGhe4q57AmFWs7q2auyvcQ+GdDVjwMvA8NAm+Btv9ljqaEMLJ9oHLGhSRDpMxJTkX5iloUsOia17LUTcWZtrE+zfo6J3lVmBDwonENseO3scuFSBS7BFnr29JFOz8/gEYm3TkxlqvCR9xPEr6Dp2Y8e6+GTQz16+lxPn7/UixdHJX1G/tnzIx0eHuklZ/vjo1Odnp7rgoue5bKVnS165M2yGAqSqxXqCfvTqQJnrJo9dDPdUT2Zq57ONL1xS29973198JOf6O2ffF97r91RYK/b116Zc4wMRrU0CtKokuN8g+Mk6pN3ik74VyWGCRb23j3xv+J81oL0qkajAs5X1CXZGSiJH+/thfVd0d/OMmaHhOxJ4KghTImjgX8ayMEmRc4QImco1Cz+zSnBz7CZGoMEPqrDRyvOI23fKvLfupzfFsRZR1PrIaq9vNTp8ZFOTg4VRk43Oce+9d47+uCH39fbXP4c3Lmnukb+Vav2/EJLznEt8nsu0Fr0OuKirvdjNeMbXC7f1cHOazqY3de85rIn3GINv6n5+K52569rd+9tLsbe0723fqb3f/ofuXD7sZqd2zq6jJx1e+5PsmIzEiZAz1apbaXUy2yLucGjp0uqJkGVjc/9WpmFYTFrdTpZ6GSCLoA2Pz4dHWv9/IUuHz9R+/SJlk+fcvnzXEsuhNLlgulAmnMoOCAYbszmqpmU1yjpMfKESXA2bliKifrEBMBBar0+55D+Us8PH+rk4lDruFB2Ub52Co1XdFmnyws9evZYF+tFuQRy8EmEdkSR4igmLLyDAzIgee/R18mR+sqhsK5+rM4znBKB0TMIux5OScq0SKQJnA1MUZ8AKgiorAxdz+C0ALDUAjVXks2HNCOw4gDIBCvs6yyBgK4TFMSGZ8WrXKPajTVj8rzJYJlUYzZhgtazaCX66dTHtXLu0UPyGiA4B42jBEvk6FnUok1uNkFk0dYzkUqYCzoPkeCVFddRYpbBx2jtVFFbS6oQyaCmbQOuABNShcIV9TU4SwN5CxRHak+ZHGkboR3yebCPkuiJ1iplq5e31nSPnBGZHf6YzWeSlzrkT/iN7kWidt2qQsdd4ubgYF92ccH8oNwuFNsL9KOedjU8MvwS/BI8WgbRul3LBiRiwbtW1TT4IpSJ7+XJUvbPvp4cXjCR0G9qlLC/GGBRtVocyV0CEx1yI1gGErr3+CwiWBJ6kUb6i9jaoKeuK/lcxlIiTiJtcpngERIeoowwEmmWlHkZYDZslCnDGb72xeSSLzwdE4rD0E1TscAHoNJ4PJJd/FQVOtVBmIe22JPZCxOw0PWyxd9smbF+RkZxeZpji6+jxrXXPrftI8ZS5CK1Xy3VrVZMBJ1ySkK1kia4RsEX6GHc9R3cBNYJlbDbuV6eMkafP9UFGwZblCONM3pmX0u+UU9sr+1XhPtKkXzGJqmA8TFI4BkjzAdmV8xBb4bP4BP5JLsYi+hQZFNWCPSPJD1fABbsyJZc8rVcAHX43H7tcriM6xkvHfHUDnywoXOe1lIyg2evphppOp7JE4+JnoTcTTWW/ROw6XRXZt9ERWSckBTN7ALoiMuYs8sT5hwmTQZLp1bnbGqeHT/VR59/qN/9+Q/A7/TZV5/q+dFTLYnTlrG7ZJ46OT+hvNaYr4d24fOjH3+//DOv9955T7eI71B51ZX4Watlfjth03Ry8lyrhW2YOo3Goq0Uqk6JCyExXybm0EzMpx4piYHKj1kI9rUzvalpsyvP7Jtaj+JVgYQfTC86KU/C9iXDCw68tw9tLAuSB/03BUvgKiAZUGn8DESEeV+hQyOzX+VJQ1Xalvq44QmmB8FTuCXKVwA/ishaqq69oKCO9zeqrWzElhpYg7RlTIEmhd5ehh7Kw7vgNjQk5bGakuGFqXj/y8+2TaQD69vkiMa8NLXaSMRaWhAmLnOXWUtqmLvGvta0qjTx2E6euT/KsWZ4+AXArOZpbvO1Nj8Uid1NgSQD9hjeUgOTIyMH4V5i32i2ECG4DoYnfKCm4q88RmNtvtnHXyHeoIvs5LepK3njUjJFB8NRKjJu075YzDTAXDS2PpkGNjRDe5PH8JBaswJYDwtKFSWGCxujoCk2nmLbKfPlzAs7C7tLI2gMKlIDs3EoDEHEhB9UeFEanm3dUPqrb09/f7Xyf9UKlPkOfgGc6WJgepmOBg34CWA2mEI0byrZ33sxGCPz2KvYJWAEG7XWFvLvfBJjndAkXvwGAnSBvMHgHxDfeJIF2Dcw/7qCNTP4BjXdfXt85msEJY+AJYLwG6oVX1a8DRofxFlJFXpv6yyVtTGAVyKwBiAGKQudDWBXStdfRlfK3616qbr++i4e1+uv8ka4gU2CjQd5/rL8CjPoTRldTC/zpfm/Qf8xMEVv87v9kec5nU0BGy8jUqM1sHxN2cDKxocirXmbntfg6hceC84ot4CsgxiYlkobxAawsIeqb+hjuAGKBt+oM1pzgaUGlh9oeReE/lI2qspzvZ58ghLTINMgn5gf5AeNrc5+Q6fno5VYw7wfrNO2ThcXUednK52yPzvnkuT4/EjPXj7S519/rI8++b3+9NHv9PHnf9QXjz7Vk8Ovdb48Q4dW1Qh9/IqIuuSQukTQHlyQH9XsS71WrN9tjyzIRSUib8ZVoh0lV3t5wPaEF3z8tg9gdu6INk+FoLoeaTyZsOdKWnB47PiIndhrCb2cATOiJ03wssfLvGr9iR8PiLY9B8+FFnwUXKwvkbtjvo2kPXJH0qTMZjVDneWwHWOdgZkL77HqZq56sqvkx1rzIWrBnszk69hnnl280KWd5dbHnD9O1FStdrhxnDaOtbBXu1hyNukkzlpBXoI/HSJgVvkpHyYzcvTquQBq2ftEgi5VDlxgr1dr3do+cy7nD9grvaZmdI+mB1quGq3XDfwrLoDEB7GMXkmOM6WzSRIOskMSWBrwOLmNDI7Nrgds22jru+2FU6FzUqHRYBPEzGmLcmTAQxcNkrUwMFyp4oUMZkvaZPMTvGxYFKBNoq7HFvYxO7IHpQF6DXzt7ZEwoLtBZK9gnOc7M42njSL7zcdPH+v45ARb9VqtenylEh81t5EtsfH46Qt99NmX+v2fP9Qnn36lR09ecNlzpucvjml3rgX+WHDZ03JWjMiR2UT4qlbD3nXCpcTu3r72D27q4OZtPmbe1Y1bdynf0c7+Le0d3NbsxgGXPDvSZKrR7q7uvP+23vjhB7r3wXuq9nfUj5wWvtclPljhg9ZnGXQuqQsSR7ACnSgXyAq2OUbnFn0vFhc6PjvV0dmJLtcLGQ4XcGbriYMOvUWrgM1qTOc4B8Az5SEFEwHMoB7HRvCJ8tWDv1KOWDjT3gmRlBhnKX+DCvIszCKbh2oOpg7Z1pxLjjkXvTx6obPzY+aKU13gh6PDQzzs9ebrr+uX/+5v9KNf/Fh33rgtn1stD5/r5KvPdfbkKZc/Z/CVfKiVgHPmhaN1r6N1Us9+fnrzNdp9oPuvfU93b72n/dnrmoab7PL3NSadju5qOiH2p69pcutd7bzxY+3efkfN/LZWudHRxVonJxfquWyN6ISS9IdeLskDCKTEeXHZEQNcYLdhJb8T1O9L/U7Uas65547X6J0p7YbHey5zem4K188P1b08Vjo7V+Jw5pnRGmjmzVi7TaMxAVRj7AqoiXQDbyk0DUFAN+r7hY44OD3bC5J7AAAQAElEQVR8+IW++PqrMhk1I88E51QxWQQ2ceIQuGiX3LI/1zmTVe+y3IjJiLQ4yav8mD6g5NHSGcZLjoz3ZBhkwtGetPJOhqOoSLB3BEU2z9rABMzviCmJxlkEVtYwEWZFSn2yVMrwybCmFnxPsEUmpk4tB/mBQhDloa0Nang7BeSrFXytcT3T7u6+AocBO9B5eAtIdB67VomDuEwGSY6+XNHDa/sTUSByGynkcYW3g9pA8vznKDF2ZDSZ/gMNK/AV+BClCpx95WkoN7Rv0DUYrpfqLIJM5ZIo0M7TvyfN9FXss0nRToiB7gSM1WNfwotFDwtQYbrJB/XkW7tlcdJsvivBr4sd7RAEXrJ2fMUY1bUO9vd082BPs+lInsm/75dcAC3lWTor4sYjiKMvs4/xXBPc61WH7emZRc8mLhF7a3x7umi5WFww0V3o5XGrNjLQNMLKI7ixGKcKnEdeIYuUWOASC4BNyJFJwWyckD2ZT0hjSSM2TdCbjgDxY20y7SK2zEgqUgO3STO2zUnEAkA+pUxfAINywaXG6dkZ8vcK7FKn07HGoxET+FjT2YxJfqTaJpzg1CNT23XIHNUyo7VdZgwl9RzsI/GSsGkGzFY1N3tjxsl81qhiwu0ZQz0XQIlLBDovkmV06rlQ6K0tMpnMHTqu8VVLSrgqNEHmqyNutL96/JVecqu9XC2wWVLCGQmint15xyzerU3GAHvzucdGIi/SBGT18ByAMj53xIHoNyK/yZKQJ5GPpJl6j86ONBLnK27VV2zCVlxgdVwKdm2rnrHWmT1sE4TMifiV2d/kwt5W9mja1I2m0ynx5BFIBWwTNZvu6gaL14QvGM5XyEcjZHL0e3ZxyqXOoZ4yPyUiBquz+XuqX//+V/p//uf/Rf/wm3/Ql0++KBdiy/aSLxQLrdZLoEUlx+XSXG+/+Y5++tO/0d/97d/rvXd/qB0uxI/YRK648LGpTWxsTJfF5ZHWqxPF/lJVFdWMk5omyZMXny4zA9nhQxPc4j630FQNY+Wm9nZvaDLaFaaAtEK5BrAYr5HaWqjo1VMyPXpmK0shAmNvbILN6A3TWd7aDBSJ6oR/E/VUQu8Bqw/UQOsNGuanRh55xLxW2throOANPT5NceBZGIDdkJSi5RM+vwLqaSVQ5KyW0pBc0VNR8kUu6ng2ZWit8hpc1ZHhKXSWGomlBpjlCm/lSKUByTfw1t8WF6kxWpPTtLvKW2bTGAthQZX5tKGh/faFHcgmda2acrDGXVTAPsHK8HQmDKmugfEngFl3wMKUqYrxN+Stq7zF0cZoCzBfpgIDHft0vkYTD9Bam8KDPjNgIltqfAysDvTVY/XbQqHbFv4VqfsGzStOxqeUePF8gyqbDSxuwCZ0QgNmAqN6BcYXVVRRP629pr7SlPV05oMmxKzZe0R7A8xg5rsCszVVPAlKku96XnVVaq2vktm8vP82ZlPxv1FSeseRtp5b3nS0GcDAdDYwG8yQcxYC9qmLfey30MaV15hGDXUBC3iJ9yugyGPj3cCsHxiPAR8ErC1SlVRE99ZMNPjGY/hvIKxgHVl6BYbY9mFIK295v0qtH7oqiVEVgNTi1PrJhrAM48mjSWWAbg2xwLKqhjzkYI0QgM7IyUnEmYWblROZIaWGBld5ivZY2VLISmIpy9rGFgPq+ntLv02v173Kf0etoQCeK96Wf9VmsE3BoYs3oLLEAMiG/Bidzddz0l3mm3nw2gEm1I2g4ZtG2ePZPrC0A19tANXFmRvbgPj2EyTMquv+gJ3MDhFbRoxCWPKWOOYX+a3+22ysbPgBGOV0WuYrKgYcGfpie1F4UCqPx4ueDwwmn6eGZozrBGgAo7JGpIUW+h77tBywDEiGVnbItIugipHCvKGKWWM04xzLCYgPhSdHl3r08LkePniqZ8+f6eTiRGeLEw6jz/Tw6df65MuP9acP/6Df/+G3+h3w5aPP9fL0udbdAt3ZB3DolV/LuvDmEMZchxxL9rq2xylyEMCgGFuDPz00Hn9ZacU+x/aHYo+UGXF23qns8mc00aiZsuanst+I7HvM9rbHdMyBKuuwWcYMgAUqZkgMmowIlPktsadYXl5oyf6z7VZ0gdeoj+y1RF8G0cq0y0VGp8gHvsxFWVVP2Z/sqK5mqqopF0BJJ6dnpC37wrVWq3Odnx/q8vw5FzHnmmPe3WktTqJK7EM9fVf4pGJgBo/3TL+U6DXL9gCinOg7k0Y81Zc6J8++vmNfv2L/0/ZBo/G+5vO7Cn5Xy6XX2XnPPrMYmlboD49EX469U/YJHDryzuLH0a8Zgv1hBsT+HWx5TIYYE/qmsmeX1QNmX0ytzH8Dzng4IZ4im/xY+rM2WYIG0/HOgtUAONxoBS+rsxiIvdTDtGdv3zF2rKVDNuvDSeytnGrm7gqcg1u3XuH3NXb36F/LBenw+CWxecTF4rLgq1GNlmLfHtn7eXlfK9hv69QTRVepGc802dvXbHdPu/sHOrh9R7fuGNzWrdu3dXCTfeWNfe3s7WmHC535zp6mW5jvajrZoe8pPMcK7K1TCFqh5Mrkq7DJeMxFwkTVfKK2dlqzNrdcmOAy9bUUcVEEn8DbL59n8jlIOWTmi54Y6srextMmsFEm/NRybrm0MwAfgBPaTdjPV6FWxHYdZxgspYr4kCpRrYite4wdiSESQ+HLTJpLyltCXhkGvwX2/UGe/wydiFso8KnkJOpc8BpNxtq9sceZbKKq8Yq+lw+SgGSOhF+N/rPpTK/fv6P33ntHt+/f0mRnWvSxP7i+Pj9T4kI5cH6r8EVVj6mrtCQgThYrtegwvX1XB6+/o5tvvqeDNz7Qzu238dU9VWFX6uHVYl/tyPt9VfWBfHNLfnRbI8ZCs3NP4927mu7d5qLM6Yy+Tk9POC+uFZBTyJy4iOq4qO210pqPy+fdpS76c126pbppVDfttZqutRgvuQzqFe5aQ/Tk8d7+5g9Mew6tyf4O0HKlCmNPUHxnNNL+fKZxUytg+IjDag6Xs2pUaLw5qm9l4ek52KxXF/r6waf6M1/SP/noC9k/h9nfpz0H3hL0ON8Mbf8M7NnRoew3gCIO83WjjFMinnU4yCGYgSdv4JwXZGCF7xwp1i2ILMd/HkgAMUugWLWj1ivLC7E3bR0VmXyizoC8YTwv7OE4JMKCup4B3GLgpdZ2O8ltetutlQgqKJUyvIHIgpUsyr2X89iHiXwynhsJAd+qTDroE5mwDHo4J2oTnUTkihZlFm2+okZMKBHZEzJDBE9PHZzl0D1TznLQZdkAgQIOThU0Long5oXynsFTNgFZ+CvJg6OBXB9ZSPMGqIOXMyb0loAMRLgPefhZXRIYo/JlgPUpM0jQs6mgllYtNslZc26uPTJGDj3RJjxwJncdKg7IMy5/9jUZ1wzjpL5fq2YSaJqA/JSNBwf9aTOi7LTmq0NHuUdeIWNg8DigT17ni47b7RWL9VoXq8xkWMlVDB6ij/sCrddZPRdfcrU88ekDMQWPHh/YZJyROrNwJEvRLDP7Z3RKBVLxly3IifpEPepjAGwOz4x0AjL8sgRFhsJSCjyGS2ATWLtcaRkTPjgW9Vrj0VgO+0Am752888SL+HHYVYyRiOwdsmc5VwEexlkttrHxk4mfKkgjxo5dADWMy6CIz3slFhlHvxYrdK3YJ5VfIcaGHfkoR1xl4jGpA0cPqstYS9jwXE+ePNLp2ZEWbEw6ZM5IJXkW/kT/UkuMR06ZkTiP+KBPgh8AXcRuBmbfiI3NlrL+JCXKkfqMbJm8yWnKeu+L7lZvY8ou+1ougFouSHsufnoWhZ6J18BiKRFLRSbnjJNgCXenBh3G46mMnw1LxELqSqPRlAXO4m2qYIsJ7SP9R4h6bGa//fPo6QN9/ugzffTFh/rtn3+jDz//SA/AnS3PtCI+e/VyxGhPmwUXbF0XNW6mun/3Lb391gd65633dPvWa8T2vkbVGKhUF58k7L/Qenmi1eIlsX6GTEsF3/EVgrFSLj7ZSHIJKmTyaFJ8Rr5HsZqYvcEXmJ35DVV+rBVfDRI2F/EtRk8hR1Eea0YxfSM1PEhjXUClrTdUKW/rCwK0lVGxFM3nhVxUAL6qsK3BUDZao5HNWdT3yJyscRyaUywZS6+gYDavgQGFjcybcqEFa88GVXQq+fIilqwSsOIWhAygCq29DH9VtgyQoNniKZbDjJVN5GiNDLkBw1nW6rdguA66QeJI9BjFALgb7iqesYPo2Nccvr3GVNv8a+uixz4V7WtwnlSsj75wMc5/CUQPlJE4p85HWpBCb/gCfrDFIB9SsQHOUDE0aUNT6jOJgfnSWl/RQkcL3saDHLRFAVKjp9lfeQYOjpYGkLOGGGkqzS03wNBbuRSkCT0UmTKVWwDNyKL/SC3kmEeoB0UqPAM5s5PZrCE/JganGHrGnGGXbBM6H4GvAFSXpQZm36GtikyQqYQpdMNjmG+CybKFgebf8v3Nvv+lnjzKWAuSokZAUCsbmL5mAwPbMk6C15RdYLksq73MZuxjuRwRM/FgV7MV7pOKdbA/OWp422MWH3A9RboaSMkP2JIpr23dt9NSiY+YMOgCKYsCgd48VYA1IHf92fo+cVow0KApJKY1CVLYGmHxvW1e0UcDb1sLG7ibLeA+iGkTiTUjrsQexLJ2X2BtB7DxpBJ/VrcFq7O8yZCQYQtFno1sW9y3U2t3Hba8LKYT66algofBtm6bikrLD2CyWU5odR38VYwzDPAp/sUG07rWlL3Adjw0UrmMNnuUscD4YvpQAdia/wM0xVak2+fbZUi3VVjfzJqQckCZv7YwYF69rd0WejRIGzBNBjwxhtwJ6GhmEEm3UDpB5oAPLdYHSHhDV1AEok1JEdzDS9YPbVqDvudwlPAvfQUswd7P1zN5DshNs6O9/bu6yZp9y37TgQPy7sEN7QF379/W62/e0xtvv669m3ti06zDk5d6/PyJHjx6rA8/+kh/+uOf9OGnf9KLw8dars+U6pb90WX5zeFLzgZ2wVWNmLU8fSPjq3Fk2qsMi4Tg9jHp9OyEA9wJSCfnXJkjxxyuJxwwa/aJtr8qv7WBcXr2BLYNTujpOCN4AFXpwauq6U9izzj0Ye+OfeJidalVt1TPR8NMnwnjlsM0fUmOvVtmG0YqZGWR6BkkESvXzVx1M1NVzZVCI7aKWrY9+6GV1lzwLBenso9a7fpEVdWxH0pqql59e6nYrtjfwAX9A3zplj5yAbQsOkaCp0OZTKXhHLQSMgAR4TMyBPY/k+muxnaG8g371UTfPRSVpIo9TEJ+s2SUXJbgnOFnvCGCHVHO/JDgldmzC30HgNL2gcwLkb0lZpVKneBpABforU0GnwXOAGPbfjoi9yCjA7upo9+eeh5lzoKOPhNtkzb1dGJte/o0GpmAVGbAURe8Iy4cLazvVjF3cj7J4sgz2E8XJ2Vffn55LmtqL+vPwOP73YNbunPvvm7df0M7N25o79ZtyBlb3QAAEABJREFU3eKSYffGgSy2d27sEfOApcDO3o7muzuazWYaz+dqphONJhPVBmPS0UShGskHZpCqVnSV1sjeI2EXnFaeWKu8+lHgsieor536hjIfpXsueSI0oj6TJivjn4g7Ivku92q5nMguKXDuq0c1MVRh+6hT7hsW7P8TvpxwAVQ3DXj6sl/hwycVsjgFcF6JwRF77AVk5MpZeEHYX9RbAeB8Z4iM0Z2jJXZ2GDDTJqGPyo+Tc14+VJrO54z7A0250AmMYQVpujvTzs6OmqbiPFFrd2dXr792R++++zbwjupxg21WuuS8sMQ/iTNCRdcN43cy3uWsyxjyQRccSp+fL+Qnc732gx/rjR/+SHfe+5Fmr7+v0c370mRfihP1GLddomMcy7uZVO0pAQo76DelvwPtMH/de+1N+WbE/LHQC+5Olsw9chFfRXVc+LSrI9nfKzvPFzqL5zoBzv25FuOVlvVSl81C5/WF1pTjTl8sYS9/wC3YHYLjHhPijHzF4UesHonptOdAtF4w2R0eln8WZjddukApcDWtA5taceljFz/nF0c6ZJI8gTZSf2OaNcpMDnxFn41rzaZjTcZjjWdTjSZj+drr4bPHwCNZ0HBSksNhmQEiwAGWmuNi18sTXM57BktkIl6p58A4nUw3wZSZLKIgExYUxPK+gl8l7wDzbHbkQ8F7wYeB3XHwJHxUVV7NyOgZoZhd6J7RLWCHCUFf+aTEpNpxQF3T75KOIjw4G2qx6nHSuNwKBoKDeVUrJuN1bGUXXSsOfAn+vm7kgI7A7iDKVaMIpKpWqkZKvuK2VGqZbSIXOUlOmSCtxhMCdNckYnLvkc7JBfSgjrhTsRejITiPCdGR4GcFEIZSgEeQmC8zE3WrnkN+ZBL0yG5tOwZVjx0iKYwZhs4SCTtnHyTaR/zQy34cLw8YTcbWUT2LRKJtw6bEFqUVg7ldr2mVNZ9PNcfXdnlYg3EsAnYIwpD0btolTJ9kGz3esom2Y+VJ0FrfCemJeBm0LFTHZws9f3mml2dL7OCU/RhZG0VVYnwPgG2ztaOHDB9EhyajVy5yi5yYJCKyGKQclZiVMzZL2NB0NaCoROMEveFLa7OHQ3/vJOfkLBUcocu0HXrJVDlV7FKbulKNXUIBr1DilwYmEW0srhO+7gHTO3aJSgdDwLLI2HMJlIgj2GlCfE7h6YitTBxiMMkEpW8hZyRvi2xLbHbw6pnwDBfpq8dHPX42Or+RY83C/vL0UIcvD7lYO9aKhbyHR8Z2NCUORbx4Lo+cerOrr+jFCXGVsFmxTRLlLLOV4TMamDgRPukKwCIDVfLEleRk7TvGUcvF6pqvVT3jsEenSGz24HtSo6GlXv1gFwreOcZqXeYSZ/yQgSAQFlZTjVn4bmhif8AOu5scPeM2sgiZ3ovVQg8fP9SfP/qTfvOH3+i3f/qdHjz5Svar3mHk5Zj7mCZUY+uEzMvluui8u3eg9975vt596/u6c/tN1X4q9ZU8sbc329WM+az2Sf36QqvLQy7hXihxA+88X3D8ivyl1nxFM0jMqY4YCN5JZguCF/E0qiba37+pCfy8r+DTYndJ5G3znORpRXnzpFLavkWJvNl8U1+S4CUDa4udeESWqgBsH2jIenRJaZv3ct7jr8oYy+yr8uPLmxAUXQ198jYiK5fK7SuCtUAqZZOtZECWZ1MYkiIXWUsNyBau5QWCx1BX8O3yoJTJdt1GA5W9r2QzmQJsSCMBW6B0Au7qQVZwiXoSewpspcYssp6MjaUN7cYU7LeA7Mt7jXHsMFODr+mnorWVK4Qw6ay8BSs7ZnZLDWdpKO17ZrGefpJ5paSe9cizQryCCE1kD5AsigqNIwZNeot7SwcQEiDMRvCM0Jniv/ZxENIE/mRKICTLAKT0R6Y8lEpqr23+eprQfyOJkcAvyYEzFqa31ZV8EjpLY+Qd1bVGITDePPQawNqYRvgnFE4DfpMl8QOUSstT/MZDB98o/xsWvtG99QtE+jMwHch+51Nk39Sgp9D5OnjKNe0bDMa0ha2CxqplcdhgpYqmlhobE8HA2tPMzDwAdMNwt9otDFVICXfLWwRZCsO/+ljbv6w0Hoa1tPRLwfIk5dnmLRYNCnLz2taZzIayHgwq5rIKuQkN3tQUQl5mTwNQYlSwXSg5aooePaWe2DU5DEex4K+nlv+vgbUzeEVj1h1gi7fU4BXNJodsW3wyOUBbahPrFg+qPKbndRh8KZk/x3XQFM3tUrSBegTUG7C80RrYeCI0jD21PNYJMpC7egxlBbOV5b8Jg3TGwPBGdwXGZwPbOksNjMZSg47ChoxZSwUs3qxu8AdxZQTQXTnD8n8V4jWyUKgSgXDFj4xtcRL+l8caQNJIPjTane3p1sFd3bvzhm7fu6ebN29yyNvVjZs3dIdLoLffe1P3Xr+n3Ru79JF0yZf7o+NTffXVA3306cf68M8f6sHjL/Xy9KkuuQS6XB9zBjllf3+pHkN79guePX5GHpNy2EdF4Sr4YUXmbvsn73YBZL8dbiI6bzoEjfmQNWa/MqrGbOkyh7lI2Dv211LPOSCbg9gDoIiullPa9swLBqn0AC17vkv2N+vVmn1Dp+yyIvvbLnVyZi32G5HNWWS1yMkrwrfnojKnRhWXPwFQjQyRcwj19ptNa/afq9WZFssTPkgdI9elppOsuumZu+mHPU1i3+jZKwX4OiDhBwORd9hD/KQ+qbf9HRUe2UNVgw3ghBy08o2m0x1grlEzJTBMvkR/eBO7GpuMnpE9MQ3ZmzhlBgkmQFfo6CvDN7mrVRQy+LoBctljQYccGVkzMr6CzBkKcngIMJ4J+mHPnNSbzWhDE2XqUUHR6slYneHMNxmnxmRyS32ScJ0i++ZEG/FjdLanTejgkD0AKEpNAnp07eW5MHGYZt0tdXxxopfHR/DqZX5e2B9qhvGUC4n3v/8D/bu//Xv9+7/7D3rnez/QW++8q9fefINLztsacca2fU1CWhhL1g+AKci7giqyWNaQLoBz8tiuZqyEUCOHV7Z1dzZR4LJowRn2jEuchY3iOQJOG0XO7ysftfbIxxhgO8xYiGpzK/uvh7ZnrjNdlnz8VJU5DxHv05Fsf20ffZ8/e67nz1/o4vRMVVXJIYOEsEDla9XViBzyYSKOBEoYFVdgtoy9SMDbvqLYFYdaS6F3wmeels4FSU4xirbCz0YBePriLN5Du2K8JMZGaBrkGuv+66/pHS577ty/w9xwV3fvcUl8/zU141pniwudc99xyUXrkvOTuHiu6GPGuKmTV7dc6fLwSKcvj3RywVkAmcY39nXn3Xc0eu0Naf8G6tVKvRdTgtqEfGGi8XiPC7pbXPTc02z/jur5gcJkX76Zi8GJXFPtH9wu52kh88nxS2LjmY4uXuh8faTT7lhH7bGO87lO3KVO6kudjxa6aNZaj1vFeZZgpWnUqlrqoj/V9sdPMPwkBFUWDAwyOyALg8gLI0e13HBdvjzWyePnunx6qOXzI3VHZxKHfZnxqE8Eh9KaBp0mBMbBzkhv35zp5jhozoF7Erxs8arroIbJsh41Ck3QKTdoJ4CCk6dP57zKD152OFFAcXBMcghkNJG6zg6JzPZj+FRVQM6kSNkGpKATTnEKqvjPUoFzBYKc1dFXRtdhQkny9F8jj22gJSY36jzBW5GOGw+XpMRBsicA7YJmzQSQ4R9xOncgqhucOGFpxpZ0g4t6rRk0SwLfDtbZeXkCzrEotdYGSORVjaVqInED2xGUXRJBka8kSMhacbM43Zmro+/FuqUuS6GSqyommKREkIFR8N66VsZWaRgtMp8GOUGocrCmfaTOQcv8RfxG9SgQKSSjk5d8EK8CqeiYlZOTaANrWFk5Y4/El4JOi+USn45lXzKW5Iu++Ghvb0dzJg/mb7gm+A2QOeDYJCis5L0Dn7UijpZAiw991cgB0eSo6uKFde/0/PBMj54d6ehkqS7XxM9MkVWgj04R+VLpxeMx1IW3LXaJlA4k52TsPH62HiMLY48cxf8OKtROxQaJ9plWBlJCj56FS3KqkMU7L++Cgq8UQiVHXCdmF6MbWkhjbtX3dndZKCcKxLvhjdZA/CRi2nxh/5ez1uKY9j2Oj5G+8XHqI70lNTW6E3OR/hvG1I5doE5G6rhQbdcr4t22WHBnQem5be65+DEeUoXcUtsnWbyYTTN6ZPqO6Gj+Fxo6xqWYpB89+lpffvWFTs6OuERt0d+z6HhF7Goxt14jF/FaVSPJ1/jD/NVjcxh67OFDiY9If32f6RtAgzW3owYdfQsaHwIN6BkZzGZmgzWXhS2QkSejR4s9Wi6FEjFahVp1VdO0EiaTp68amwQCasIiZxeMPvjCE8FKLIrizVu3NOPi0Qf6o2w4uUxMCZusdXT6ks3cV8TTU3ToJfyPuOqJiYj2CVla7BnxQxNGeuv+e/rpD36pX/z4P+jezXfUaFfdJYw7L9d7pTbJo5Nn2bs8f6rFxTMuW4/VVCtVfskYO1fsLxEjatyMVPtaotRhq44+MJtqLnkbxkoYjSTiSnWlajKWfMCeCR69Ev/BUEgMUGI48UDiVRm9tcNG4sfwBj12xKzw4bE67JXwpdWJsrc2xIsAkwM1aF1pd/cAWadqmRsKLe0E0CvySE1To1+tCpw3PgWsj2tAzHr8Zf0YQAJvDwEPieG28IqHLyjMA61M4ysoeiOMyZh48RRZDG/lHoQBiba6WN7AmFlKc+atDV8KBRel3saeEQEUeUMTAOQcYsI0H3JFICiowmrSiHyzBZBjhJ9YGeY1xOZt+6c5I+pq5py/hKSGjUTN5XwBaALwl3S9ahSr4RsK9HywBsdOogYC4HG2Z4QigpgaB6CcDWgzaBBxQCp1RlcAecuDjFZ2FAwCqaFIDF3AgfCWGxzKaMFOEKRo3AfIlO0ZSBJZA0ssTbQm5WH0iL2jDT/GlcRSqzHje1xVahi/ZteKZhWyF1rsSfdi3wkPKvAb7+94YP5trDUE9+2a67FH9b/Rc63XQBcGJP+1p4i71Q/besDoDV+Al8VWgyUmgMVYg8EtNTBbmu3sNypEXBTAfvYYnyIRLx4rbgCm5GxfSgLpULb8Fl7RW53BtmYTBxS3NJa+giE2tuUMnUEiNq/gml1wORRCswSQ0hWPULGUSyUSWtwNuhHXA7K8t/0MaWKMM87pC07UGycSnlc5CuV5xcfsYO0L+q+8UuH5l5Umv9W9ArOP2cDSV7Bt/kqvoUeL94pshY4VGps/zdcjBLZxUZc6lTnI/HwFwUPtEQgChEhd4lIhMVduyvCjxBsZAjBQDmXeHTFnoVZChrrrDxyg+HabgWJbZxoaDH2kYa2ilZWZvq6Vr/FBXLP6X0IazEO99cLSVdr3zHUoqQqjVcwV3mMl8rYWbIFlGZ9HteyLbH4fc8C7detAB3xkqZsx+9aFzs4utGZ/NeED+Otvv6bv/eADffC97+vg4BbzWsW8VMk+Aj15+mjoFkAAABAASURBVFR//POf9Nvf/lqffPYHnS2PVDPJT3Ym8jii5SOWyaaNnBF9y4pdITUDsOUDl/0NwmP2HmfndvjKxLGTc04Na/4EeSqucMU+NrIviOy9evaCLAvI4STvNKy/UpJoS4qDcimRJ82sGR0XNj17xozfDRuhKePD+8KnZy+WssOmBoGYCOQrWI/hOYJLhT3MU141e6yOM8zl4pxv/secK5YaoevOrGLObssHrUh/ESETjk30mUkjexrx4+kzsE9wpCZzZ3sJnONUs3eYy7Fy9qusQDodz7SLD5j6kWklaSH7J/NseZGrLSDfgjfoZeaggE4mq0idnCvGZl0LpSznBdbIKGMpNpFFxpSVAeGwTG1OvIAEtYGVe15mq5425g9Uo431I2yUsRnAOEn4S/L8F2Di6cchv2NfmcseJJZ6h0wAvBK2iezJVCgzW8+kOniF4OCJbuzJHfES2ZdfcC62v1nZEp8J7ohL32SwZzUeabo71+6Nfe3t7enmnVuyi839WzdUE08JbtmoXZKHJ00QM0sOCCSA6NOHIE8qfjwQrOyDHPtCVwfVM+JiVOuEi8XD0xMdnp9oDV/75159Ldn/xKlFF7sEzUFK4DJ9iossNZIDok+caTvGbSdRX49rNRMy0F8sL7hsvWRf3rHfHLPtBS8pE0fCdrWv5ZFHxKzwmfkN1yiZQYwOXAKysjYosMPj8YpTkPArpleMkmxCZ8b0zBehqpkfktZ8YJ/v72jOeTWg82xnpvmNoTzlHDGdTzXbmQpBtFpfam3nLxvvjGmz6yh41fDjC7paLrKOnh3q4vwSfaXdg5vavXtXM84kfm9XGo2L7BH9mJaQOUjVWNVkRyP7zf/Zrioug6vprjQBdvbUuUoCJpwRpoxJGyNn58c64uP9i5NnOl4c6ZjLn6P+WIfxWM/zqV66cx36c52ES136ldoxys+lMMUEfi37G0Ha/HhL7SB2eXGmS4JuzUY01JWqukZnr8hhaHF0opOHT/Tkky90+PCxLl8cKR6dKnLLZZOOR5Wd6VRvvnZHP/r+m/qb77+tn7/3ht6/c1u3wdcEfcJg2VI6dLWXTTANhxyDioucUNf053CX5HGow6Me53pJjpfTt368YQDoeBhwGe2MxhHnNICLlTwcDSwv8tr8BO9VVTjAi5+EYxKDHEMxkToiLDB5evJc9UvrXqHPqgmgihvzmsm69hNN6qnmo7lGvqG3wMSYZJvXSVWJmxXltlNc9VpfrtUtonJXKbXAuibIG9rtManu0q7W+qLTArqalaXmQsljj4S8duG0wAcXXJAssOGS/IqD8hr5upjVYtMudizynXqiKnLwNrCJ3y4bstnSOfkA1MgYAt5K6JuZqNIV2ECKCRMCUaS0i9g/MhATcuQtJNEmw8MAOmgS9hL1dmC3QJ3h8xnB3mBfB2VkkcgAc4ECfvPQCosl2toheGl//wUeGZ+sWSisz8DAiMwoF4tezw5PdIZ9Wg7dCnylSBWXQA6fe7g7ZXha/1miLCQXKfLBP1Gy39CxvsoEYmVAQC5AI55sLaC/okGelJMSswcPErsCkPJkYsXqEgMda5VJ1itUgNkZPbwP6BqwOzjwqEubLBv85ieb2Dt8ab6iG9GRxCxlYwQDy4MsgFwB/WAJi6RiS2SjGn40wx8UhXmxR4aaPtCjL5NM4uIwFXxGetRVtoZCZteT77XgC88Zlz8Gi8Wlur6VQ3YxeSY2IuaLKE+LDWQnWxitz5ywP2MiFpzAu4GOmKEH1EiKManYFDmdc3LokjFoX2K2VYvvY1kYoyLx23VdaePo02idc7RXAY8RZvOZZkzKE+YOSLB/Uss4jWhu88j+jQPZhWlg/PTYU/zYxB6RrGWyX7YLXbLwLLnFz5wkXfByFX044QLkxZAt433MGLx3+3W98+YHeuPeO2wc7zC2d1Xb2DdgHqgiNuFSNZUL8IXWqxN1TMYxneL7JcCiVy7G11g/qvKVPCDs1uGfnjklsyA14ynz4VxV1SCtV4/N2pTQK3KthOHQm4bUISN6gil6K1AuviIttUNq9XQB5VC2KsMNaRKsqaCxvIxvIi04UttQTxi/NXNyz8UkBGCho7HR0Foem3nmcI9cnlqqNo/RGeZbAJ0KQGaptSmkr+iGepCl3ugQkaTIba8NbBJ0M0mgQah0DXrLb9q9ooXOcCCoLvqThQd4Q1BnehY7INtVneERyWyJu5Qi9IYDQJv5oRYelBrknoZaM+b+CeN94sFJRIo0oa4APY7obwsT8jMOM2PGwoRYnZCOSAvQ2Zh6tgzwSGyTAeJ8tIGaOC2wKQfSAvTriGu65rFRoRIrvTr0BpDB9BMbzaIAabKJGXC0MEDcohesrlLDOxp4MK/qjQKbIKfZ3SCSl/0MVZYrPSbem4I8NA5AIFA99kuD/dhszkcj1tQRa6NnrIneosTYFfYQtir5IAWACopwZrwgBcVUoLxpRg29WmlTi44QXD0Wv1eFf6vMNTv8N3ex1XHT0BMbxs6gAsdssrFRwoYSs4im9Uhz5pEpcTiGsBJRzbxqtvbMs8zYGAObYH8bNwVvdPQ1TCUemwcpeIZkoZb5lRbYEkLwVkcoQBO+AxDMHmMGeEBAGT8wifgxA2kDYv0oYAzRj06IDyGDMSEl2LyBOZzuYWEiDzJBn0wPGpWU+EgG5vsNoDK16IGoiT6svXH29GBAD4hHLhhQoh/ElelId1AZ9TfBeCRissCmH9QhRK9HHGYuzQK8gG0eGUqWdnxzoE5D//SEmvYuvqwoNMwj460vWc8aBOIpjEv6rbgvFVe40svwgtjmMANDbE1uepQyL8RBIzKIuq0XtgCD/YyzUaMf9aaC0WzrbFaxmcYgIbf1Y7D1eQ+htUY5eOELMlbu4dUy/7TUr6hZMIcZrEhbZi2+r6jwoa5l7PaGg9Z+o770Y/kNQCKasQeO6vloxebDhKYnU956k5qq0t7Ornbmu6r4IGtY+8ixaleqsPPNW3f1/R/9WO9/8EPdu/e65vN9hWrEehx1enyiR08e6dNPP9QXX9s/G/9SJ5dP+dC7lA3CVGTDPh6BKrpG3nW7pG2nZb/gg9NjnZ+fs7fpgKjeAhNSk2U63sGklZaLjnNkR58N+wXsxD6pY+wS4lD6IU6wL0oRNKAsY/2RtT3QBeexlkuZzB6PptQ6ORdKfx1jpcchxitzWk/s2SLGdb7WiAOnZ7/dU16zrmR4Vk2lFR/3LxanWq/P6bvXeOw0buiMPU3PpYAIem8M2VhmUrOnN/kgyQYpm1uKK6LlIcho6jTh/DNS5Cw0amaasP8ZVYEWHWMbe2rFXmmBT1bgLoCFnNb00kq+l8e+qCWIwDkhHOA5BwBQJlqY/o7UU7bUBMkgTS7QtBN7SuSDOEMjg2SUA48Ys2KfrJnkXRkbhsu0xLy0dcgqwEvoZIGaMVyCD03R2Sip8p7mwVopMeDtXCZs5cAEzg0VvAMsMj34KslXmT6jzhdnOjp5qRVnPhtr3gcJugTLnvbyXr6p5etK4/lcu/v72t3b1wgHZfwiF6FPcnYZQyyWi6AAyiVeWSaygee8krGL+AnOyQcv770C/hhPZwp8dF5zjn1pf0Pz7FiX/dp2EopB6h1SAyafasmDSzW8GyfHWTOMghz5TP8dMZOgbbgAGk9HqmrP3n8l2++jsMbjsaqqlvBBapHdxCQ2gwmJTU0lqxN4EbtK9KMNWL6AwDgJeqGDMJjDJ+Ick4FEOwc/5yq5EFhDIvbtdOveXR3cvSWPTD17p0QndC0FCXHQNzOvdLLfrms5nyTGrpc04qKsYk4hq/XlhU5ePNfTZ0+04KP2nIu59370fd15402hnOQ590eEx5Y95wtYFFw1msiju0a12sqrDV6p5uJtd1dpd08t8i9XrXrGdVNVamqnbr3Q0fFzPT96rKPFSx21JzpMZ3rUvdTj9rke9i/0uDvU8/5IL9OpuqpTmAaNZhV99lqtbUyp/KBHYjLqdMmX9yWLp026wkl2QTNiYE4mE1X813MQP3t+qYtnJ1q9PFV7zkBddSzWEUhqvNOsGen+/g29d+eOvg+8Q1DeGU01Ru+A8olJyC4CnDIOcPJ1KGDOyikzqMBDpygucTJ8LQUkWmTem8c5if7krZyVGBDmFOMhc74B/JLBJrgHvGCUSz+lLXy27Tw9OOgNGIeyOK5a+lx2qrqsmsuHqg0ax5FmaaZRV5f8rp9qN0w051IicNkz6pMmSdrBZlaOpyul815+SdtuomY9UbUay12O5Ba1/GVV6jy8HSuiBapNND2zCI9gNwACY2klgi5XQZnRlgliF+ABzgMOkNnF1AQSOhlE0h5AGyVs06Nnj81sQSgp+Q6cTdIGZkdQ2AlzwcfaxeRkdQbWLiGYQd9FxZgEezVNI7ul3JlNSUeqOVjjHJ4eSICDW8DdFeRO1qctOHYBZPmEbEv4xuShGVHvdXbRMqhOdEq65sCd/Ui9AhcVGV1Kt/BSycO8PKlgrB5ArxIH4BK1phsJJd5eJTV6KOFhb8DaMMtHjGBtyUKM7Fe2TUogE3pbShipYvCOmMAqD1M4Gc7z8viJxuWJzGIdC2yLzTomAcsbDxPCmbPhJ2gGSPLwCXRbwUfkU47wyfgly9ogAnkHeMAJcYuPeuTnbkEWQz0zjf12S2Ic0Kq0F7wki4oOmqWWq3OdnB5h6xPyKzlHp85D4eHpChTRMGAiDhJpZDKNcoow7cFFfJZIeyAheSTtoetTIn4T4ma5YhvjLUXmAvstoK7r8WVLuUPtThHbmE0yLQR/qIXo1CU5Cvv7e9q7sat6Ust+OhYk22glCnXTaGdnX7P5jkZcQBp/xFSoq7LQtN0aXVLhLNxkXys8E6rVe/xnfXbYq+NS58b8QD/4gM3gO9/Twe4ddcukCPi+0rzZ0YSL2qCazWaruGaMdws2NRdK/bmULuX8SqHqiIsoW+id7MfRbZAsfplbqJHna86IC5eyANqlC76x8WBfDBfLhWLq1MxG8qNKPS0xMxR0ASdExbadVtjQLoJbdsCMtFIPKd34KzD79DFpCK+I3w0o4x+MAkMPR6/KNwqhkffMK8Vf2vwE+EYcR5Ek0Y6HgnEmsacg4Gn5a2Booy8oyHnoz0oDrZUNDLOFUkb8bbmk18pJ24KlBoXiO1+F13fWgLzS0XgYXMOFQUzUVemO8oCBZvNYixE8xiHI/s88cxbyfS4x9kYT3Zg02mNN3AN3A7jdjHWXxf7uuCFtdJv09niiO7OJbrHRusVae8eA8h3wt5pK+1WlG5XXAX3sk+4iyC59G+wwQu0CadR3Mqjxv2d+8Rg8sJEJXqo3QFPBgtZoQEzZ2OhsPDDevBkIyLSzWBh8hW/AbVCyuYYAoGfa86ZKFovGMFO2p6T0Z/nr4CGqQFhVBRNH3uRpEIjIFtGmJoj0FWzprc0WBJ9A24DeJRCHgmQpeFFfEnttcTQuchrO6imbPw1Mh4LE68R0AAAQAElEQVT+N3xZH9b/d8E1SyJBoSR99SCqFOJGPauniO6mmoHVm50MzI4jmo6xqcXimPFrebMxoakKhR2290wAA0AML+NhOWcvAK9D9V+XzCRJ16SyMk1fPQi3xW1Tq8y8rGxAln5sTnnVl+Gul0wmkw+VzHNDNe8iI+vHEKevWhjfAgRtSaG1Z5u39Hq5MC0dgC0pr9KZH8aK5anatiO7eTAmOUyJDkWaTYosG+Li7zToByn8NrwpWLtMC6ivRNiYk3JiDpbMbwbjqlbDPtny5t8yVq0tc7nwHwsnSWRe34Dh6ANG2sJGJGslRLJa8hu5EYttFWWT5hUYkbV7Rb+po1/DW33hv8kY7i8hsWbRz3V/0F+xDWkPtLQ3WJGukP0VJK2QqgBKt3CyjyLDZbXJAl/awNoKG0CCsungwwuLo40LAzEvFoDefjt4lwPzdDpnfa7Ze0SdnJyrhX4239MH3/+xfvDDn+p7H/xAt27e03y6j/2nTItZp2en+vzLT/SHP/9Wf/zw1/ry0cdarI9VjcUhsUPCXiafD7gE2Rcc1Dr6tnX84cOHsr/R49nQ2dzbM2dLjr3MDe3y9d+nSouLFZdArWoYVlxIWZwsuGixg6ftiZyv5Nn7e/h7YsLVfogr7NbxEer0/FQrDoqJHU5mDxhCrYo90ZKPx0s+LnfmO/ZlEWDLwN6B9vS1s3tboZ5qvU5q+ehTbOo98l7oYnkGbqHRyGk6CTJNI3uu2LaErFPwOBE9rD9Pvma9QyjZXsT+4HXLB92ydhAsiWCKnHPiqpb6Me2nmo93NSHG16tLXLSg6blCc4ktj/nu/gwZX0rhHPxSIiKkVvZPpergVVWBfVYl54JASnIiAtgzZcDGaFZwnp4NJKt0idTo2EvbuSXZBpayCkDn4cfZLWEjO+dE7Gg6Ge0KnQ2X4SgfxLd3+hHgFTmoZ9oJMPv28E2ZsVxXakbomxL9Z2tJmhTwUV1VorUiMeLIGV09rtTmtc6WJ7Lf8lj2S2qiMBEx2GOPDjUi3XhZrJ2z97ywf3mBT0Q3npiAuVLuJT7yei6ZxHrP5lSh8bJ/ipWxbuRjU0+/BonoTbmV4Rz0qEbbpIPbN/Tue+/qR+//SDcO7I8QR714eaiTizP6htWoUcNlTsMeVsR1CuhH2rCvGc1Hatj/hBFysoadc+kQ6We2M9HOzkwZ+z9+/FCXlxdK2Nh7p9pXGqFoYgz3xE3iImhUjRT4b8F9Q1qjd5/VcSHClFDovfmN9pHxK+/liQUP/ZqP6xkfTMdzKNh1cAHk8Y3k6dspU0ZaRk4uf3T7bEGMTWt5ZK52RhrPp/JsSlpkPic2l+s1ciaNQ60xBvLw9owVcVZIyxUXxEf460Qtg3b35g3de+tN7d+5o2ZvLlWVROwIX3XwWZMu+Qi9YH+vJqjZn6jbqaXdkfyNuWb3b6liP2h/c5lBIeHLxHzhSSvzDzJdro717PSJni+f6bA/0qGO9TQ+1+N8qBfhTCfjlS4nSD+O6mpiAR+M6poQcSpya/ghn7TOsQjeY6qEEU1g3zRqxmNuZ+ca1yM2EF6r81ark4WWp+dKi7XE5jEkGOEArKOKIN+pat1icn2TyfR1bpbvcAE0wSEVNJ56MShssqArKThZmmX/JWXqjI9Kmq0Kd0FifUhiTMoQzlMAPEFDK2wU1dnNGkGw6QIWmYEVSwo1l0lOdpC0vi3gCh2IZH2Rehi7LHRwqumvZpWqzckEYtNKk1hpvK60q7luVje0m2ba15S8lWea9UGcoBUuFpq0SXu+0XglcK3qpaN+op20q524r8l6R/XFSDpxSieodBG4UBprlMfquGhbL7AzAcweR0lMFb6Sa2r5UUNgjOUboCZYcGjF4Gs4LNRANRox4dfyLA7Ze9pKPbq16GjQ4YO+APiSJrURYFDFlGR1ETwoXQeaFw/FHhrs0ZutIegRsONGNAIOijH9z7g1ns9mmkwbFjKHVVPxj7UVHvXoI/QxvXr4reFnE2tH+0jdCh921qqaCDPo5dlKD5+clj/+vGqtl0aJQCgTrIgJ2uUr0JBDB/NxTgmfZ+glUORFPTxoL2TJBQyXmQiEvaCFIknonwZAxwQOFFI5FhwpwyzBOwIF7z261mrQvwo1NF4iNgvANUHfsuKuuCBc2QTAwavtWyV4y2IMcNBY3iDDN7O6wEUVwV6z0HlkyEwuVpfwaZbg7BTRheYySJY34NYj4dOEffuYZHbOlDO2hY1QgNZ9gY6Fw77yHL58oePjI53zFcl4yxN3G149zCPyRfq1FLbEigRLxeSVAEt76AcZDOeECvSd1UEYkcnB04dAv5LFjUHPF46OGGiJISunRCTkhGfMhE4e2zpJCZzJ1bCYuooyk6BIhZES9aZH7hObibFuHdzU7bu3NZnMZPVrNkWr9bL0mZjrEpNpor+EPQI9Vfgq0bZjzGV8sr97U2+9+Y5++P4Pdefgnsb1VLYON1z0jquJHPquL+HHxdl8ghBpofPTp2zeDtW1p+jNDXtawblTufxh0kYBbIHNaBvZ7EU2Q814pr39W5ryRdIxtlcc3nslhYnXbG+qesbCVSVdri91uTyXbQbW0ERoMnYh6NCvFiuh6EgYi8fLswko4L3MfgXqSj4ga/BSqLFYgItXYvePGdQTJzSkqlFVjVT5ChpoMaDZl9CTDRLLm4xWTnBIIK6AFmlLX/LmJzLloS+jpY1hr9pSvsrDKBkUeqMCECEZgKM5bwr0QebqMXxZtzx1BtSYHCTf+Qz0VG1odY2ftTNTWFroIBtSk9Isj0wbHElpaZYaw2vK2rfbNDLYbyrt1jXgtUvdPnBA+dY1uLPJW3qHueNOPdId4ruUS12lO/jtNnCzqrSFG/jmBvx2FbSLcLsIvANMcErNpi4A3gDbYvUyTALCGljZY2NtAZriWOqvHvjY2CA4UDYWcPRj9daspLwMZWBGyJT/2uOp2IIjX22gJi12Q5cxTMaUG8DwJTqtEWV7THYLXct/J8ADFpKlW4LSvry2GEKYMk+hvcL+22ew4l90UuIaWa6nRS5wlhbbWitT3tLiK8sM3MxGVqohrsgYjEgbbDDGWHZ5YPY14GMsezgqmZRLDGAJo990VZYFi3Bcz1wQAdwO+ZUMRkj51cNYYK60NWwA6BHL2hsY3fVYsfi44kXcqgBt4Gv6G/2VeqXACz14yGxbkm6Zgh2eIvVVUyhK3lKrZ5qlbAY0oD9KhjfoIeK5hjHsK/iX6jYqvGqAHyz+UqnY9md9msVJr2SHM491nBi3Biyk7FGTcWC8euZfyfzY4EdLbUwYfeGEnV+N2Q0jqywgfowA/+Djon+gb8DE2lIXCmxv6YAzO0q2KxjKFgMdUwAl1myPHORYy3stOfSsbd02fXxg6QmoXdO7V8+804I3sAse863NzaaZgfHvoWyRkh2QWi8NX70Z+aOJuGlQzxy4An+R1jpj4V2QrmiTILE2i3ZFPyYvHKGzGKl4Nb7WeAMsm0rLXj3rtFjvPe0hRU6vmkuP8XhHVQVD5Edc9IqytdXWn4ODO3r/3R/rrbe/p3t3X9f+3gH72R2Nxo1q5vXT8yN9/tXH+tVv/kEffvFHPTt+rD6g0Shiv07Hl0da9Zfau8VXfN/r6OxQXz3+muPBmdgGybM/r7goGfGBfTadqx6NaZfE9kqRQ+VyhbYxS+wgWvYkLfuXjn1aNiqcYOu1iBTTR/wkdOsY13ZR1LPPzOzVxJ4mKzPNZ/h6cg7KQEQ4cI5wC0IQyEbYZERdAw0cvYdbUt+vtOLg27FvcvQbfII2S/hXmwFutkrWF63NhpF8D5doHEBYSgswDooKaGg/Ut/W7KGmGjc3VPkJ8VOTCpkW+OFUOZ0g05lCdaHRZEl3J1xGHWq1PtJ6faaOi7UYW3hkNexpanxSh0AbDy8Dxx7cehYWNCDvLXWFxqOjc6HIZfJHG4PsUTP7VwlCOTSQzAU5iR9XyqinCE1BGQ1siznAZQMoM/gIQYR7dk7OeXkfqJEcOFBFV185BSBhpwyTjI09JvK1l32YtP3q2eKUfd+F2m4l4bkewDOK5gv2BKJBjy/sN9sNPPw8XTnqBT9B70u+Q/5eviziiXykNirzZtJhWkiiV+SMqoNTMBlsz0racL7cPTiQ/XMoVwX2oq3WxFpGGxFjNJLoV16y1I0qVeyJK8ZK4EIlkPcjz3jtkaaXa5xCKTNOTk+04PLKdPAwqKpKziMJAyEzORvUjNEKCTs+mNse3ebKxLqDZcHKxCees4Q2QiaztQuBmMnEkdQ0E3lVytlbrWQTEjlcRGNXisdcnJ5cnnKi6LliXGvFfNMibes7rbgYu2AcLLql+txzgaICAfkYJOo5zy3PzzifnnJeXamaT7R7+6Zu3b+n2d6u6qahz6TEmI6XC/WLpVr7P/UtVsT0pfw4qNqfKs1qdbu1xL6/ubUjj+37i1OJy6LEWbFjHJYLIBcVQtKa+eV4eaSj9kgv05Fe5GM9iS/13B3rsDnXxWil1Tiqn2Tmph7rJI2bShNXa6JK2x/f4syEQbwZejym4xF1AaE9vq01YoLanexpdzRXQ5CndVK/jMIaA52HWRJKrXV5csoF0bmSXYL00q6vtc/GdmfUaMLmOBAwDlFgXhxkA6+PUZEgNqeC1FCNQ1NGKgGeoHDa/mTLwMc7RyCrON/adxyqI7eahYfxMzAnJYSDV4JxIt+Ttwmy5/KqBeiePipVyMpbnkAJ3A6GtRRWWRUwY+W5oR0dAD+8+YH++x//R/2f/ub/oP/hp3+vf//+T3V/tK/44lgf/3/+SZ/+w2/1/KPP1XBxca/a0fdvva3/7p2f6xev81Xh4Ad6d+89vT5+C153lA+dLh9cavn1Qp6LoPG6Ud1VCgSpQY2jankmOpRu0aDLSoDdjrYswh0XMe2KAQlY2rNY9Ojcs4hE0oSuaC8URBmvTFApOCyB3XJWzwxnh/M+J5ldIvQ2edEUn0igJfM5EJkgjXe5sGEw9shjNozYMMHHu6AJ8bMzm2o2HSt40Tbinw4+kTxldEno1MNv3Set8ccaP1Grjr6hVISmg6ZLtc4uIpcSK51gyxV+6HonukNuKSJ/zhFdEkBUOICcAKoEO2UyxQakuafGjAE4DDKACYld6FMFHG1E24QcAAYYuGfjquykbS+W8zT3KFoxMQagZvKzgescfFA3ElwdFw12AbFmAlgzkbeUO5TI2AyxoJJMdI/ADuMPgEVoG+iv4lXVAYmliL0idCYDaihjx6yATEHapBk9Bjz0EnVImgxoZR3Co9RgOzGZ9HEt+5XA45MXOjp+qfPLM/Q3faVEr0aONMQH5SRhRuTQBhx4A6/Ibq83IHaNPtE2YrAuZpmvEhJ6F2Qg6vrYq8cWsetp25HvgU4RGwg5HTTeed6mGz7KSRQ135tqOp3I+4B8tGHx7NDB5EwyuRIyJZnfKaqD/4rJs2XDmujTYZHEPBGJu4SNyDUxWAAAEABJREFURVlmU/KZvsfVWK/ff1Nvv/Eem783tDPbV+3H8uhV+4Z8LTpgE7Iqv/kzYkzF9YVOTp5xAXSqtr1Q5vIns4hAKPlsPQBOsFePAXvslNSoGe9qZ/+mJjt7UhV0sV4AF7Ivh71axsdK52x4Xpy+0IvTI70Ejllsjs4vdMqXkxNLz89l/zeF4zPSywHOSc8uL1lcDVb4t8W2LVNjwmZmFSB4KZgNpYRuZj9PQDfVSJWv5A1CbYQFzLYFzG5gaCUGSclJ8DKg/QbxjcTaXUdYeQDedMwbuQbZhnzhThMrkdhjXVgflt/AtdqC2ZbThs7KBlZpuC2gHChPn9YPaQDAlIcGPEW1Lf2rstEbGGbQ2qKzouEEmBEL87rW7mikcvmDPXYlbWGf/M0CXjeR8TrcpnwL+luWbuAOa5LBPT9SuRyqLa11h43SHfwzQK1byH8D2IP3iDiuGFeOQHNsHErKGAlAha0Dom9lNrk9bZwS4yzK4VvZBSx0GVwipRpp7A0kgGeTkLPWJIXC8gCxVCxjqYFVAw4aJzGzD2CRNQZnlxNTZJ8ynqdW3tB4UntMVgOqKJKDTlcACpvJgOzVY+Utgyukik+HolUaDKV/q/fWTnHTgaXXYYP+zmTb9qoSG8nAENdEt6z50ew5oq4BLB1TUezKvDLFHg1lO6IHfBqYiCr868k7rEIV/qchTyYGQCvxYqoyKiXamzwFUAAS5hKbOwaQLBW0BpE0iuWdlHJpJPgHXLj1H3gvgeA1PAmmwwwwlE1V08uI/DXCgZ31ATU8bIwW/5f8N/na5YeQbeD46k1LZBs4oSiNEvJusZaCekUOrfU3QI+9rOW16r/IWv0rGOYWzAkdeeyXrZJSecibHwqAqNC1Qpdy8cP8PPhNYA0gpj3Gh3KQEQzyvcr3lLYw1EUwBuKAM4yBwoI+rN5oTWMbqgXgnK7paDSJlj0xE1HCaEyYbUx0+M2gZ97o6cnoTdItWLll7rngI4b9vc8jDlpHHLgOgefnJ3p8cqTHXJg8Xp7q+fpcR3GpM/q7CFELn7TaQOujVkxeLXU9efu7I/YbEIk+UUVmvwpZ7OLHoKFjA8tXyA6bzdxTacRH6dl0pxwOHdhEdHbMlyvbTxO4gbl1PtvX/Tuv643X3tbrr72lvfm+KtbDxEpu+42LxZmeHj7UFw8+kf0m0PHZCy27S8XQaxVXWLBXxWA8uzzR4dFz2d//6TijeBtL2LFuau3YP0fb3ddoMoYe3ySxP8haLVdiC4RU0poD5pp2HTZM6Jqg7NETNxUT04Q9WVKRH9q+75DQah08XAnvLA8uFEg4sGffiEnkWV8C5zLnERSdbSy5YLRJ69VCC3TsugvoolhymH6QAD8n9kuoAP8MT0dnDqnE/iYzjmKBCIHVUskTAIts+kno2o7kNdekOVDQWEIeulXqF4otByGd09eF6nqhUbWg7am69iX150pxoZ4YSeznHDaxsVJ5h4zCXhG+qchqMSGky0rlPyFPkbTQeuiMwilhaDvX2B6VLC2sFZAAGUAD5wykDWT2tQmZcxLthd6kcIzgMA24LKuzNqJNlv1Y76Ikhcqrdh4dxQ/ycTiJ2FX07oPkaqnl4uHc/ujwxQkXC0v1RQtoJXK84OEbdKjoH+u3FhMUPeVy6eNslPdI1UMMuI52pNAyWOgpUo7URXnaMdUoOKkZBQX2MSaoXc6ccVmxikl+1KieTmVC0wIurpzZ+pRk9kveyYdK1ahWILbDuJYfV2pmI1XTEYylHpla9upt7tQBa8ZJByR096xTgof4gaUMHPat5IVEvD02zSifGbEeKh7qZQZHG0qI7CTjYUBJtHQGGMXSzPnRy4MJ8i7IOU8qrTiXnRHrh+cv9fTFEz149lAPjp/oJXPVebvQBeN60S3UQrdeXsp++cUzXyTG2jn78MfPH+uCM0Y1G+ve26/p4P4djXamoluUbulgoY4P6+3phZanp+Qv1XLxZf1W00rjGzOl+Ug9i/YaUyUuyBIXx2v6XC4vZP8jrn61hBcnYyc1TVDFRZrqXot8oZfdkZ51L/RSJzoKFzqpFzqrl7qs1lpyMd2qU+S/BsvtT3b02v5NbX/85bLTmksFUVnXYwbcWI0fESNBQnbP5aPvvHxPp1yM+IgP2qzlqkOJTt2qLwHQcS3dgltzsxW5kPB81W8YEBP4TkKjcV1pFOARnFzp3YI54TqcyrugeDnnqAdAO3k558RLwqmgBEtljwyURbuEYjbpdTgjIoPhClgE4aSSl/042cRlA5O7DA6aWbFLcshXOUwDBC4dQk/I8VmiQudR32hHU90eHejtvdf1k/s/1c9f/5l+8fpP9LM739dPb72vn9x+V+/v3tO9MNfksld6caKLLx7rxZ8+V3XS6p3ZHf3ytR/rF/d+oh/e+L6+t/uBPpi/r/em7+tGe0Pj05Hqk0qz1Vh7ea59P9eum2nuxpqFkcaqhQ/lsDknQvyQ5fCXgU+ePBqiR5mFOGw7lHMSeklKgD3FVmBJswE4xjQTdQaSetpE2vZJlAWrDFgqJTgZ7XABFNW3kckYn3PQSDRIVpmkimifjmaaTmZM7BY/vTIDO+MDs7vk6bWCrxehoTUXSCv81eGnHpl6Dspr/Bnh0+OTVet0crbW6UXLLXhUG71iDlqjq7UZLncSLTJ8CUpyMqCYDdJGfqpyTw362Z1HziaHQZCYAIpcZadIGV3Fj3GNyGUAKzDDY3kDWBeEd05V8ApMXhXx7ck774hPR6xFdVw+rLmoW61WHMLXsnxX7GE9uNKbYzHxKXMXkxUQ0FmA0rfIe8Ss66AmBNlPMntTn6EnQSkH2qN1KCCmNhU70z/c4VrqVfKQQ+UA4y1FsJFSq3V7qdMzpo/TQ51zwdAzlkyEBIVJmvqMPpnYSCU1fGnNYIzMCwn7JXyT0CUaME9k7JysPon4snZI5oM8tjJ5Ir7vY68txL5ncU/EDA2c5L0v4JyD3HSUqsrpxs097e/vajway2y5XC+Rv1XdjBR8rZPlmR48fqQHDx/Ifr10sbjUJYtYTkke33j4JWybuATKGb26qJ6Y6tdRtat1sHdTP/n+j9n4vaNpM2Ue9FjVa1RVqrzQv1NMTMZayfkWa6+0uDjSydFTLoBOqF+JQQpNR95oe1JRdkosQC3QM27FRdN4uqc5k/Fktos3VC54Hjz5Wp989WH5svgRXxc//fIjffHwM3329Sf6+POP9eGnH+mPH/5Jv/3DH/Srf/6N/uFXv9Y//OOv9E+//kf96te/0j//Dvj9P+u3v/+t/vDHP+rDjz7UZ599rgcPHur5y+c656JoxUbRxq2N2aYeYUuDiZp6Il+NsFMtlZhDYfETgW89eEm4HayHXgUo/MVjHAz+omKDKHzwjRmp5MEPaWLuocDbypYja0+BUuZ1VUfenqE8vJEKlP8GPYhrTxjypt8WBkxpYyjjZMAUwjKaAMMakWET/pewVoEG9AiYbGBMajiDLc7SGXgDyxvNFra46+nOhnaP1GDXe+3jm/26lv3zsAFGOsBvBnvU7QAzL9k/RR4zB1eMZw84xlhIvSrsXScR1wBpURYc0c34E6N+gFdONTvBkEebH9PcPLRtvkGrGOSqMGTckDCWVMDRqIKw8V52STFmXphSNnuMoK0A68qA7L/qgeWgxjVq85SBobap5Q1MI0v/reHb/V7v77vqTI8rmn+FAUwPIzObGdQ03sYb+8li3ylz7hSiBmKrM/875l4f8SJ+pwrr4xva2sOseGVLkyeXWrFWfBOMVsxcicPHK5ANZWgjsQRAlDewYUNp6DGRK882Yykw1HrCbwALVNAbmeImpR9rDPG2rvAP4ANIUtHQ6lQqwJFa+Rtg+xhg0IO2Vll6MOavwNDfBUbxTXzpuHCwOeObdUYNgEzYvRiqUA4Smv9sjWmQv0L2ivExSE09bWzvLWyNlJtWNgKt9NeA+Yog48FL37TbtnvYFl6WdogWC6VZgwJy2N/6GPZcvXoovclUV/JhmFcNu4otlx6WQ2PqBXhsDTmHpl5nHJqenx7rwdEzff30ib58+oj0kb56+lifcNj6+OlDfXT4QJ+fPtOXly/1jIugE3guQtKqllbBgDyzb0+Zg4S2lz+meWJOkwH7LXFZ4vkQ2qD0FDnmzIvFrghDUZVvWMunms/31bC+B18Rp17rVeSgtVbk4+aSC5gl+7a9nVt66/X39P47P9De3r48tOt2paapNJ41yjjkCfL/6ePf6UvW6BP2T73W8jaJNUnLfqFnh4/0/MVjRQ68YRTka69l26pi/j64eUs39m9qNJ6qRX7zSSQWOy6iMiPIJuJ2vVLLet0hT8I3PXQGZSL14gcs49jkulxdFntbiGR5RfZfJU8q4ikDbCHZc2VA7F9qVdjAV41ZB5Aqb+1aLVZnulicaL1cKLgstqEKXupZR7IJKg38rR8DBnkPvqdDg458TBmeDkoasqdXGuEuVrs0oZ89TccH8GTWRz7b/63bc/Z0Z+AuVIVz7H1K+zONRisu4KS9nUo7M69xbZp0yv1KqVuqI75a9nktaW7XmCbyMSMpY8uIvSLrXm955jwhEwKhu8O8jqwzSxMDiIYcib1rIs2Apb3tZ5PVaaCjVQIiLc2+vdFRMPps+KTBLux/MzobLpc+h74wL+FbEUM1ejqzHKHbY1cO2yHhD69m5DnvrDj7HOmIC1L727wJ2RPWMBDjoeJjc9U0JY76FNUSl8Y7cL72gKAVI7YcELn9HC6FeomYTcQRopIXOkVF7NhxBui47Fizn15w8XRyfqIHjx7osy8/15fPv9KLk1P20a0uuS9guyyFET0EmX3wBBydEgGSQ1Biny4uKPyklufyp57j88YrcqnbqlUOWdloAIuTHk7e5hTvih86zpg95wOzm/eVvKuwlTdhZf5z0HnsbHNossNdokC1p3+H7o6URhIG8YBZOces1Wpdzgpt1zHeV1phsyWwIIZWaYW1Op3ywfXQ5iA+6B6vjnXen+ukO0fqtQgqJcZjByTOdJfY6fjsWE+PD9X6Xs3Bjvbeel3jg115Lr8SeiXGejpfqGff3Z2dyfJ0LPFxLnEG8cwJYXeifu7V7zTSvBIbNOJhqRX8l0v65jI22fgnjglqVcEr1F5m4zVnkEu30Km70OV4rdUU3SadluNOq1GvjhvwNXNPZG70xOpOM9Pd+S1tf/ySg0+LRxOVlWpVfsx7LM8lCNdLSmet0mUUMxTh7BlcAeGclpedzi+WOufCx34rhHGGc5wSB/uei6DUEmw4Uhi+kdPIhSHwcUjASeLHEX4q4BiQEtwBh503QDty5Z2hZ0wp43wVKBglgj/RecSgwuDe6grPRMloaAgHoV8mThKD0dK+TyLGVIWR6mqEbiN0a+S7SlUbVJFO80QHzYFen93Xj+7+QP/nX/yP+o/v/nt9b/6O7uim7vkDvT++x0XQ2/qbex/ov7v/gd4IO4pPT9/TpP4AABAASURBVPTH/8d/0eVnz/Wav6lf3vsxF0A/0w/3fqAfzH+kH+//RD+/83O9N3lH9/jvdrqhm8Adt683Znd1f3Kg282uboSpZqlSw+WPXyYFYrDhImTEAXLKwNitx5qGRk0KagR4r6aytFLtgyrK3jnZT8YmpveQd9gNayWniH9in9Vjl7gFw2ErvL6hy7K6rtis52IjMmnBMQ/cPP3UyDGdTDVpRqXfjom4BxIHELO9kC8DFsNrYmTFIreGX+fhg8wdPupg5/BFiz5ni46vJitirEdyJhDiMuGlNQMqpqQENpOigITc4jBv4mT4mJ5WlcpkPlQnbJYNqBd8CmQGW8l7uDlgmzpYAgmBCr2oQ076oGNDKoSgqsLOLORVqJhrnDJymGw9E0zLgGvZjKyBFl17gs1irzTGJwm+OVkpy5MP9OBTwkKUqXAl74otfbDarAieUMdXktkR86E++CRBTr0ULQ+/jG8FWJ+JyhixI34WOuQUoQBYDCpHA6a+lknwkgX04uJMSya43uiRKZlOpD2MYVP6yTQp824vY6eUvRJaJOxrEMkbZOJC1hM8rC1GooS2ziN3KmB26diw9WwsIot0zlku08qAdnRNOcs7qR6NtHewp8BpZqVL+UYazUZAw+XJS334+Z/1j7/6L/r888/08uVL2UWH8aQpY7xShR09DANSBGRoXMCOUfabc56F/taN23r37ff11lsfaG+2yxydhGIKPmg8qqG9VGRBqKte44nkfaunz7/Qy5MnLCxnlHv5KstVwkcRHJMwc2AHm4hnO3l4eBbLoHq8I/t7V4+evtAfP/9Ef/rkY3385af6+vGXevT8a331+Au+Ln6mzx5+qi8ff8aG+YEe8KXhIZvnB08e6+tHj/XVw4f6usAD8o+AB/ry66/0hS3aX30m+7sDz5480rOnT/Xi6EjHJyc6uzjnYmypJWOzZbPbIlyPcyyWEBMJvVB4SCPqM98YXuUnSNgCilIqr28UCobXK2SCE4hvPMbP4DrSygk5tmB2NzC80V3xgWYo23sAozH0FYAuONLtY+XvEIVqdOKNYuWNc1SAEsOkZG1e6hHGeBh0VBC9UAytTFuDGoxtpZuSSiPSLRjO8pZeB8JI3waju8LR4cQAXsyCmpHOvNcOYJc9e77Wrq+0y1xk6QGb+Rvk98DteGmCD0f42GDMhqPiwrPGUGEDngnFQKQZHB6nh+GhOSYLr5Qs6MAIsppXlIinBKqk0FhKUh5nBcDmNkgYBWKtGmAcpIZ4GtOL6Wx2sbTG1kZbGFy9wlXumxmYQ7/FoS4+23pni32VGheDV5h/29y/1JfJ+20JTKMrnBkCCBvAVFdVlgEtizuDCoSB2dBsOaE8hmC4ZPOaEjMjn1jxmImYb83nMp8DkEFtTyioTDbhrUyHCRjkTFjagEqsnA2SiIctJPIDwBJaAXEDlrd2Q0qzUjC6kqGvIdCGEqLSq7fpBkQAtnwSq5XBKz5sF2TQQ2ayGu8EvwQH4zmUB3orw4wxDj/Wm1KHEAzpIqfVGc5SA8sbbPNlgWUtvEqt4joE+FLugWFMJCXojUdJ6cjydFYEwh0yqJDVoClpkO3dzJc1fMw3ngYee5dG4OwxPt8G89N1SBwqkQCbWUuTLW7yVjYuQxqRC0ELwuhLhrFpXVrZ9PE4pbb9MnOOkLNHpn6jm60Zor7HlvbbPk9PnuvTB1/qdx//Sf/0m1/p//eP/1n/r//v/1v/9//lf9b/7T/9J/1f/q//k/6n//k/6b/w0eLXf/ydfv2H3+sff/8b/dNvf6v//Lt/Bv5R//DHf9Y/f/JHffzoKz0+eaGT9SUHY9PYcyCLWqW1Fv0SfZihMZKJZXYSGBbajV2JAppQTTkgdaWGffN8sq9RM0dkGykO8lZdy2UCh2FTe8SBVOgXfKP9nQO99Sb7gjfe4RLiBqZxrO1raqPsN4EesyZ/zN7j068/4sLnscT+YM2B0tbyrx5/pSMOidPZRI5zT8ccnLH1znxX9+++pr3JPuO34d4qac2+0c4lTl7BOXYpWRH6nkPq9nxjMvXM1ckcIyuhLZvBlvG8tn0U/sjWEp0T+6cOKGV4ioBM7IkhF9tRefbsdcOqwv41wyujEUZSjw2WizPOeOfq41p1jTz4VvDqWT8i54OsQIvA/s8zFBz7nayO9h2yRWLAeCXvlG0PSt+JAZo4y4hVMfhdVRV6V3ukE9qLff65LulzzUWEDxx0tFJKF9jlCDiBw0JvvnFDP/nhO/rlT7+vt167zR6tQdxWNX02+NygIvWphT7J+2yWQM6EHBtghspgXj1m542c6JeoyCYz+0FMKVgLdZDRkQJwTNRvabLZk0Zxg+/hEQvAyHAkiXrr01OusGPd1Ko58wTqEAyJepJOwYs9rtdo3ChyaD/HHmdnR1pyCSdsW8DzjkI3r4oLIA+fiDPbrpX9+OAUALkkESOJjbp3NKA9nuJteaSBj+jZIBkddou5VYe/V90KX1zqyfNn7EG/Zv/5QE8OD/lIvJCd3TIRGyrixtfwq5TY/2dn3AF83qNjJE21V5ihK5elYVopU85BcqMgzwWJJ4303ZuBuAwS7XAcuiMROvXYzYMI6OiNH3a1mPbOy+TOeaBLSGGYVGVl6ATQFBqn4Cvm0opo9eo5k0XitwfMXi3nnDXnHoOI/mqyVnkluwQ6Wh/rLF5qkZY65yJ3xYzT+059v+a8gB0uL7DHsU7Oj/WSS5p+Uml8c1ez+7dU70yVEMg+UNtlUccF0JoLtP7sQn7ZKnA3Yh9fkqLUBIm2rS3UXACFPeyKLN16IRuD7XJJfwD9JvMxdvEuyTe+QKyi1nWr1Wilbt6r24nqZkntmJRb8Mj83xPEHXNDWmdN/VQ3pre0/fGJwdx3Wf0qywjUOgZVrdBXEpcOy6NLLY8vyz/7mjYzNXwlpnsOEksOPmd6eXSq8yVGwTmqaiIzYKRE/UInHDpOj47Vc9hgJpMX1c4zDJxIKGXA8ijjSAnIzKLMaIBG0Dt5Tx0OlTdaDT/QquAIA4InMqP1HFgTeQddQHQPZc6bNlYwerhmBrYIB+uGJgphJK+RxKcOxw6iSg2lqeZuVwfTO3r3zjv63v3v6Z2b72pP+6oWMD9KmpDO+oYLmkYTLstucEHxwd039NO3P9CP7r2lWywuy2fHevrnr7V+3mqymupWdUe3q/u6O35Dr8/f0hs77+itvbdJ39Q7e6/r7Rtv6I35Hd2fHuhWPdeBm2o31pqsnUZcmtgfmB53Xk0nVTgz4LeaPHHLJOhYdxx+c+JcDyR0isps/reQmNGS+UnYDbCB11PuM743cvKQlMm857IgAkaPWc0lBQzfM4CMl8OewVXERKPJaKzpaKqGwZoIuJbF1PyerDF0iRGReq+2d1pzobVCn5YRjniiyoaCLJ99pTX9npytdAxwvyjnJpIbKbGIdLSxixDzbMoJXFLxM7KTUQHxAwHV2MApJwC/JzrK+DiTipkoKygbXtRDk0reK8szpQjI5AcQOTrjneW85INXqIMqYt472lMTMV7PBVVLvHcM1pa47MxWOSOQk7dYdl4OyHJK4DOB6EhdTnKkIWVCPdMdqSQPbUU780XHZUJMifGVmahVUroUKFlqkNChpCmr2Ik0gUjYG2Xl4emQ1aFdcIn4px8XGZ5rrfiCdMmXlBWTj21UIIVKsj7NjwleiGhsCj7RV8JuEXtGfJPg3ifomdcy+YyOBikJGbOxk0MfySnCKKK7Xfx0TG4dN9wdm5iMHZQyFFLpD5rMHOVd0Kiptbu/q2ritY4rqWy2o9bdSl89+lx/+PPv9bvf/VaP+cpol1gRXs45VZ4YDTXedkrw83CvwVWh4otfp56NV0P9vdv39Q4XQLdv3aGvqdh7IYRoT1eVlOkzxYWqqiXOW3X9iZ48/UwnZ08V2fA5btuDV/lp0eVy1fIljckZ27P2MK4c9+gGQdE3bAwX+uTLB/r9Hz/U7z/8M4vtF3p89ETP+PrwlPTRy4d6DDzny+nh2QvGw7GOWHCOz051dHqq49NzHZ+f64TF6OzyXOeLC+CchelUZ+enurQLPfuiAywXiyLLApmWfL1YMWcvGaMWqysWhxYBE37DSEV+y+O2khe+LA4n9YBQ0uLfVDXYEJFYqVAMeeLWyGUpmOEZaCxv/K+D4f4SPF0biHQLifwW/rLFwHNbb6n1SVurIGvJAKawtQ9UlscK8KY/qqxlT8lSitrmh7JxMKylZqGEqomtkQBLEwdtbS47EmtKKnn7zZstjGi6hYKj9xFgFz4NdYRTmccrxq+nXGhIjWYAX3hOfOASKWhOeouLyjtclBqUy6C61g1gBx9MkHDEYLR/Iua5mBZflkXsl4nXJl/qGHTMDnSCHCIYkh/sEikPYO9tPZXwpMqaWTIQk9tSkJXJblDB33RiKBW5GyrHwAiwvKUV9jYaoydLTRjAGG4BzF97gjXa0A0trWCaXG9hOPPXddz/+nmzjnE1Obap5b8NVvfX4dvU27Kw/KYH1DF7sde7srXlzc5m0wayMbExJZ3WXiNSs3Pg44y3TRCpOc7D0R4br2adjFCwNosCnvinYSEwajGfDel1mkTAGNCUNtRTmYgjKxuCYslef13hiI+iB32YLIQsuVBIjcbG3ZCCQsFyuUH1FrdNRX+Wh8q6tOQvYCuT0SV6sdQ2IZYiRmlneWtY5kILewNodQ2s7VA2SvS1vr9DJuMxUPCGsVnSkbW0QtEKniWlLcUyd1C9eWiwyVmdZSMSmjhsW03sKzDKAdgnQDjkTa7rMLROtEoIFgFIebAwcw1ouNMSPG/wnpBAUuZ9xLTqUt9D21PL0l/q23ViLTzXYw6Onz/6Wn/+/CP96c9/1p8/+liffvE5Hyse6emLF3rKxxn7IPHs8CW0z/Xg8RM+fDzUlw8e6vOvv9JnX32hT78i/fpLffzwc33Cx5BPHn2pTx9+qS+fP9IjLpdO2nOtEjMyYhFySgQO0he5XmlKvTkTLASIjh6pxrZTTZpdjaupGg6yjprIXq3tF6z5rO8Sdc0wlqir2du+dv9NvfH627p18za6BqbONfHfs59d6vTihP3Hl8j+CR9uPtfF6oT19xCdPtdTPtqcUR8YdBF5bY8zGo91cHCgO3fuajaa05tXx8ap5cN5ZH9Sc/nkvRMbDmXGpu0l11wCoSq0Yq41/5GaXowDu3Rp+cjY8kHH9pRif2Nqs21iXyf2Jp45fQDDc4Ys0773tUIzQp9KkocvPJGxZ1+w4EPgmv1gYhNUVYEl35X6jj1ozx4+2/6Z9hb/FoeIrz4n9bQ36aIXfTpiBcBBuey76SeNVTV77K/2VDdzBXzA1oOz4qkuzs7V0reYafq4VLc+17o95iD8kr3umd64v8flzwf63/3tL/TDD97S/Zt7mtUqsFM77Y6kke/k+5Y9W1Jg7xewIw8Wyego7JkLpETZoGA9skqRPanZx9CEdtE3UjBQLrBpAAAQAElEQVTIcEjYKNuel3xk32sxlcmjNlzgkT32zuoxvNkke69k9Hno0yFIFYKaulKNTd3Qq4SVMuC5BKlZq0fzEaWoS/ZzJ3YBtFpIQYIdtMLrCX94VVUlH4LaHLW2ddxlcAHeHkkZueCFLQU3JJPFk0xB+nWOeug5dOADRzsvR/82H/T4vCNIjk+O9ZCPjZ9++gVj94kOj87UJy/vR/IOYwPZ1UoGjKrsA/ViO4E8Suo5i6sOCrNGzc5E452RKvKm32jeqJ427IMT9BxiveTNJqGWc57WglcGSX8oH1wofsvY0stRn4GIZgltyDP+bXz1BWO4JNio5swwm0404YutnU1HTaMxF2xNHaSQoe7h0ymzuarm4P7/1P33u2bHcecJfjOPec31t7xBoWAIAiBAUpQosjWtnh77zLP/8D7P/rAzOzM73S21JFKkRAsPlK/rXn9Omv1EnvtWFUAjarZnn2cvTpx0kZGREZGZkXFuXeCQpHFSaqJEGnHQFprrIsxl/xRsjV0u7U8+zE/16Nlj/HGCk22lw6uHOrh6pGpUM5+gDf52WK3VEfxZ4YuvCAAlLrMjePcS8nOqG05hJ/VwYHtovTNWuzvWinW3IPhnv9WWsGWfVPYii9N0XVDHHpGYtVoHjwYQnAI7WZkvfnHUKRIUSk2Qa2XUWe9RHX5+Jr5T46GCXR5fu0Z1giU2783FRpuzpTYEfOLFSuFkJQsAbWYbJYINbTNV3U7o2GrJRnCx2OhisdKSqNYCA1xxuZgtVzqfLXRyfqEnBH9OT0/ZLDtsL5qtMX0HCGVGJRYKmVJ2LBQIg8dsE4rn8bRUgPfOmiRPpeVK+dIIMOjAQRW5cAl1eg+a4RSAlgnK8tRbyTYqurBIxfheTTVmhEaxk9RX3ClbxDPRyO/ooDnQjb1bur57U1fGV9SuW/kLLz/3GoWWoEyrmuCPXyZsxevqdF/3j6/rzZt3dY/UraXTr060fDKXlh4nHSPxxzrwV7UPHLc3dbW5oSvNVV3fuak7u7d0Z3pFNxj3arWjw9xoB55G66QBssZBaiz4s4lEE3tV7J51l9XgwDcETmpSj5FgJTLIBCAM2JkQD2YTpYysTQZ2WAQEMoCQByg5KyL/yK5WUssXoA0BhpgUAouGOiG5ik1o1Iw04ZCcTMbUOCV0YcGfgPFGcLFA9h0n8zV7eDT2OKu0gQbsqpcA6JIGdLsC4fR8pYtFJ+IC8uiIWStx6MScBWtgZiUmkbdgpgE9B49F5bZBM89sKZDhLLNBJyBDJ2PzBok2zEcxwrc8XUmpy9CxzSYlGwfImbbEppLhxwFelfeqq4o6+pgcWQMbgj8GHYEgm3uGkHNO3leyDbuqajn6Cd4grWENRNYGdBnDOPDih0ZHYnlLE0xGBBhSgleA8ViCMjliAjgQEs0FEm0xsr5IAxt5tBSkDE3vnApNlyUUAztiCsocFD2HrwWBlrZ5md7AgCXkDCbjBgrB6gzgPyOnwEmfkZ3lI+UYVTbumKzPMJuE7LdyzNCge3mMx55NqWPfsIh8YEzj0RoNz9oNjIGq8hpPWk13J2rYZFUFzLvTs/Nn+tVvfq3//Hd/p5/+7B/1xVdfKeWknZ1djXG0RtjlaDRSVVcyWhsCHzZ1jxQ8Igg4TmJv29890L279/iy9Lp8rGG+VtO0IoO9b7C5lWzrG02SUrog+PIlX/s+0cnJQ5yWy9/+gSBSp9xpyWa/XG40t70Rx255CSvGO5+v9PkXj3Aan3CInGnGF54uBSFG9Xy92qS1Oq3lx9J0b6yDa/vln77tH+9r92Bf0/1dTXantO1q//BI129c1/0339IH3/1QP/zxX+rf/vu/1r/7b/+9fvRvfqS/+Iu/0He/9z19+913df/e67p544aOr1yR/f2ByXhHbTtRi3zqhjkjk4Q+MTUsg6m/+mCzZjdWtU0xaitewlA7vKl6kSFvD/23+NZk8rfqVyFRMCAp41s+YXcGCJ26BKCR0rBNqTMcOl1W08Bjhcs6SqUfRbKXDaVgLwxWBuTTwBm5gp9MHhSsh4FhMdrQRkXhi76emtITwXkcdk9q0hxRj3tE8EeycgWfhgsTr1CFEHhW72knS5twecToL8H6vwC6mFNg5YZ1MaJHC0wqaQ85HwCHwHHT6LhtBxhNdNSMdICup77RhPaxxIcDMVZkrChni9bA+KBNzK0kvCKMWZMBw7NfUMljeZLyvJovFfSxZ5iv2AVU5NAyWsv4ltocDEaytoQvIs7fCE/GF5W/77GBtvCi/WUFYhhqX1QNmaowQ56nZAes/5+8X/D0rxrNg/1H4NV5RLFvvQL0bIAWmABjGBjXXlPO6zEbvtllzZ7jsVX3NWGYJZqkKk4EAZbfanBIy7DFRmw1vKz7GhnGHB4GpgPP0Exm26uQGJAgwgQu8y9nTN/LOksMn+7Q2VIw/l7mhzZIGTJgZZLfeUo9pFOxspfNpf6SDVvb2/FeYgy0DW8LL9s8fNFO/4R9p4qygeUL0HaJbPNz5C0d1rFX6yu16KWGJw8+vXkPoxQ8iRZe9lgF6dA60A2UDbZ1L/LwgwuAn4GcWLy8wTQsksunspQ2W+6XpMGXequjzTde3s4H9o2ecsce1+FsmIyMKe9reTWaLxb64ulD/ZbAjQV+fvqzn+mffvUrffrlF1yU5hIXzL3DA924fUO37t3VVc6t7LxWBKLnnIkXswvuDjOdEwg444PG04tTfUUw6def/lb/8M8/1f/+D/9B//s//h/6u9/8gx4SBOpgeDzZkR9VnJe97DePAh+F/Ah+gS5ttO4WKnwiB26kUqpVsyOPml217Y6adiTvHftZrz6s8KeW7FNJk7pV7X3pG7gbHe0d6zYfdu/efk01/uiG87znLJf5UwQfLpbn+uLhZ/rn3/yjPv7sV/ri0cf66uHnulhy/+mXXOZn+AIzJfyfm7fx8+/c1ZVr11W1Nb5FYuygFR9mIr7aGJ/FQzfjxxTO+MC17pAfqzH5nlkH+gCyHy/znTYEiIpvLHo4r4x/xvJWAfKRsy0BESfD1Grg6kZ1PYKIH2yXd29jrWdars65B2zkq6SW+YEEzczHsjTQhJZD5wlp9tAPIPRIMeADBS94NMiyNRSTw6+pFO3f7+HUjMYHasZ7kp/KEwBa0/nRsxOdXlxoMV8w9lx9t1QO+ED4Q7Xgw34T4/SxLk4eKawvdPfanr773n396M/e01t3r+qI6HaNnFvwx3WWfdz0npXoHf5tpaapVDdenrKT/cBbVuEvWwrkJAn5bSHDt0G6TDNztnIB5pzATdRFu1OoQnoOmTFv/OwEGJ2MTFJKRXZV5TXmDG7rhp5SRjmoueRFb7vf1q3TmMBIxVrp40YL1pTpFs7hvRYLDZ6Toq/I19jPiLJkAaAkfiDom0YOHYi93Rhy8OAcbaQCMiAIwboS+oJ1ucap5nxAncgLPscjsDz2u8JPfajPPv9Kjx4/x9YcJGv1GX0CWQ14eBLYUfKNeu+1ZqgNc96Q9vAR20rN3kTt4VTjg6kmx7vaOTrQLv6sGzcsy4xli2BFrWbUyrMmElKJ8J/ED3z5+nLujGZ8Z5QWGSNZGdkloMwLnSeX4DGWFu8d69WrIo3cRzMX/Wz7F3YuRvVN5u7ZEURj7ctgoY1fKY6C8iQrjKKwSJ10p3q6eqZnyzM9W5zriQWAzp7pol9pwpx2j4+Y07688cR9JhH86RdrrfhIO3t2qvXZTD31sKGeu1iIUXXLXKtK8l6+bUq5qb3CZi37Q9GBfVF2QTYhMGnY5i6SATE3KaFUqpWqCPTABlnSF44Dc0m+k0ds1j0Qa9kQRwis/2TRJsRqj99ppmp9K/VZHcGf9aMzrR481/oB6dMLbZ4tiGJ1EpGjtp6oBuAUgTktY2LTDUDPZX2tEzbuJyfnenRyokfPT/QYOCHy1bOxJZRZKaEIGzZjtFGRQyRCQ2WxZGZEPYIx5WI32KUTcxRvOefo6KBAcvnQg8tmUrSLI1FL5UiLTTdBMioFANrohMWWZWPlkKiXCjrSa/wIpVUoJ8miY66vcYpHauJIbRpp6nbVhpEi++/iZI0skvympW0sH2qleVCHogPAaaNWta7uHurdN97Rjb2rQg+aP11gCPRLO2p0IN+N1V94pWWrCK20qQkgTXTY7OvG6EjXKvLwMbXf/FkG1fNezbLXaB016bIadkw/65Qv1hLBuQoctwrSkroCvTL4iUNKBFM8QSCPAdiX1Ur2k1kgCUNCB+glGCC7iKAseBCQ2RZiyScOKGSJbgIy7aGZcoKQV+Vq1VyUGy4WTc18oLEhCBJTT3sEbKwBNiFDB6BrQvY2xoZNcEWwZGPjKHMAR824OJ9eLLRkvrCuxKEdgkN/YrxKDrwMzxmec05Ft2JDYDBaeEOfahVgcxYblaCRGTMlN+jfcGAPMjLIaaCTaYdCoZOMJ+ac8tDmWL3OeXmDystRNtwt3oav6j3BrwjBDAXnnCoW+ADgU3Zy+p0fxnaX4GmEQw22bFTE/JEZgujKxpGweSlAJ8ErLBa5oF7qs4r+WFMB6Mv6CmXD6QhOZeoqD//w7eAvc0x70opDwDv6ootgc2DjiSyQTFtKCfoR2hE+EpDJC8jqGdzsI8JH5EAsQJ2NbXVYPBQqmWoSL1t/ifZMHpEWuiYvc6RCCErI2qSzlWumnGOSg+cRm+VkOtVkOlLTtmVOn3yOY/gPf6f/+Lf/kcPpEabeqxk1jGk8IyH6eQCRyvRr+4R9TUvQzBH+sWOHTexOdnX7xm1dv3pde5N91kVC6FLDoWaZTEAmpKU8G2pMcz0//0oPn3yip8++UGBjSOqU1DP+RqturQX2uyIyt2bzDthth90vidYtOAAWBLyWwIy8pRvWU4RHV1dydkur4ZZDyY+daqAaOSUftcEZ6MJGQneT3R0d4zzevvuaXn/jDb359tt669tv6/7bb+n+G/f02ut3+Vp5S7fu3NK1Gzd19dpVHR4damdvTyO+hNQ4IEwGnm12wOU6YOSXj4ngEgzRb1uqy8yLisvyZUKXy9wfSJirja3Sv7x+B9FoGLzaYGWDbd02b6kBhslEyGGvZAraiyzVQ12yqRTUgrB9lfahYH2Goh9wqbZyAZNTKZfSZc7yNJS1ZBYv1fSsKZsqW7BGQAO8eAb0F8Vtxiht85aaqH3lVYCKrehMdiVPnY1h7Q14Ixom1O0AuNcqgSCcwcPRSMcGk5EOWTuHo1Y71E98o8ZX8CtV9LFgAKwL1of1Qp3xZOxaGmiwdABP60sZMTTlQcovMqytkudlmEMPj78h4ROWcU0uJi9rb9g3G8bA3AsPZOn5LzwDM7+DVL1S48Hxxgtpmd9lWyrKxiZILW9w2fRfLLE5/xcj9ocImYKsjflVgM23ps7Oe5NvS9sYRsZcgqbo3QJBLeUKMLmXBcFeiyTAhMDle8iZTpEmBcQE6mUGnD/2gEUz/XhvH6srwMtoWX22e5loGwAAEABJREFU1yvgyMMW5lQBFC4fuqA649DAeHoVrM4wtnURXOs41FluC6/W+G3li8xQgRmW/kb1T7JB63Y5IU4ezubSsxzhGUoGhkJ2YLAUVOZX864Zv0YZNYu6wGX7Fj/BkJ0v21lZs83jVXhZZ2NbyzDUkHu5nFAz5y5lzkA7j7dg/W28sgZsLkAXAue80cNKKAd8uvVmxZkXQPfF7wuccWd84f700Rf6xSe/0S9/+Uud4v+PJhO98a239Rd/9SP9N//Df6f/6f/2P+m/++//R/3bf/fv9cN/81f68x/+pf7yRz/Sf/1f/bX+6i9+rO+9+4Hu37mn44MD1XVFoKHXko/L88Vc88VS8/VKSy5tz2Zn+uTxF/rJL3+qv/nnv9NPPvrH8htBS6Tud2qtSS82C130CyUE2+6M5ZFrmRsuqU8NEm/Ze1pN2qnGQFPX5k0phY3WBBfmqxPO8TONmloT9soabNPWZDTVDT7u3uRMPTg4pg++jUzOWZlNa8m4TwlSfPzZR/rsi0/4CP5UG4ISQb3WXBSbttaVq8d6/f49Xb95U9PJVKafLiRF5NjjMyT8kpbLoINuRkdGfbNeanFxrg75W9kglZ7WW7KPjfbxPeFb4SwIZlinJPhkmdkm9r7ExS8CCV8tU59Swq9i3vgCCRyGw28K+OdrZDDXanGB/fZChIDnPMgK8JnoH+kf8Gsyp0akbwgqvmBgfLIsmQR3mTtGxn6ycEOhVcFTzTAjNQR/XLuDpkb0q7XiYnp6vtRssSm6vriYwwN2hr9TIdcKiiIYtJmfaH3xVOvZY2kz0w4b3K2Dse5dP9C9G4e6QYDhgABKg7xduegH+EgS/i1sMl8HqPxk3pkZZ3guedAsFfPLIA8gMADma/OmC2XHvBzycBR9KedEFmvI9LMgnEGhha9mLTaOwGyqWiPO4bauwRRyMWnRyxtW4hXlEFHLh84KwSf88cVyoQ0+pZlwsWN6GqZIva/VQs/GCviR9oFW9KuxWxtvC4U81Id+hg1sK6mXksz/d9VQWdWNzMesmhG2FfXoyXN9+fCpHj4+LbrCfRVXBGzFK9jdyuIHfqRctwrw1COLNfPdXELvJD+q1ey0avfH2jnY097VAx1dv0LdSKF2ClWWWPf1uJWH/+gz9h4UknHtkEsNlw6KmVSApfTxKnXR8Opc9Ot9oi6CE1n7UgUOi1vr1Yr5rNlbVtqs5wp5I8eB2eHbL/oLXazPdL451zIu4GmjNA6KwDzPZf8k7OHsmR7Mn+rR4plKAIjyioDj7pUDHVw94qPzVBAukPjwG+ZzrQj+XBDcXM+WjBuRtse2WWPcx+p2JN828lWj8WiskdkF0w0EgILFTLifpBTFw9qphIoBp4CNBrPJMsvIGuq1SSttwlIb5rFiDh1zSPCGewd9gemg49QTx+k7Ewis8Hjb4EZNLauaE8B5SJTvk4+e6NPPUPjDE50RwZovl1pyqV9zKbS/5J2IFsKt0qhVx4XrLGc9IoL/yfMzfcxkPz290JP1SucoZYVSA5NU08jZOI2XQ7mJRZ2glzFyW6DOVdTXEotEcoVheSeRHx6Ui0o924boK/LpBUSEEFiYPTURASUwAMZPANKzR4lNK/GFW12lqm816sfajbuabEZqZpVqoJmTLp3Sea/16UaLk6WePHimZw/YeCzgwkbtk1ciCBMItgQCL5MGGlwca3l1FvljIz8+uq67t+7qBpfKzi6E82XpU9gPUuKrgoeXKjAj8o1a7fqpDoG9ONJk7dQQ2GkWQZbuxFpX6l3d3b+m+we39fbV1/TO1fv61vHreuvwjt7Yu6N70xu6M7qia81+obObWk2h3zDvJiA/g14MDvAkNj+7mJuIAq9AORpw8GRS1MomBTr8Bvoa9AQK+5KnPkHEV6pdrdpS9JU5Dfr1hkbaaLfN0Wj2AX0UEJun0JNHX06ga42hWxqJTG5C0oIdZobMNsg6ICOGUwdPtrF6sw/vlWGOR0afkYaHRZG3QE1mociMB32JvJXLYspSBiAJDypgi6u0wXMCP4GfyEcaIjyBLkHLM0fvPTkHwAeWWpwoOgcmkYwo/QzXGW7l5Q2fvPjJ4It2R75yTpXXwEymkjarN5xBL1mWRupjjOoIANlYVpeZZ+nBi0fWPcOkySjGzJySEn0C/ERL6Wv6ds7LxnXQ5FSW2Cydy1gunVNA3z0bVacYAzShgRASEKGTsAkDstAXOAB1Q9mVOsRVdAoLjOCYnMnIKyHPgCJTkoxP3tQlcHt1FjSDP7M5j5y8XPnPxsp08MipZa+Z4FRWo1p2ID599kQ//+ef6+9/+vf62c9/RtBwppY9ZjKdMK7KfuCZKwwooj+jZXOINg4MR8bsVj0X0Rqn80j3X7uv4/0r6KNWZD0yrLwXfMAwizbjWvbhgkD3Yz169BsOw491cvZArsLWfWC8DjveaEkgeLHaaEXAJzDn7BsFdLUhgLfgUFgS+NkgpMx6cVUjXzdqmrHq0Qho5EaVam7HoylrinzEAbrAGTs5O9HJ6SmyCprsTHX7tdf09rvv6P0Pv1N+8+dNgj+37t7iK8SeavbkZLxjXAyDudlaQ1fMuWcf3wAr1qhByVNeUw6BudpjINGPF+8EWM4Aspa8AFAv89/IvSyW3lY0KMiFiC/y5U1VqSD9+rPFt/ENrNVSq/+jYI1l1GEO26LptOQhZHmpAquiZEBSHvIgJUMgtSpLtsBSos9A145za7eSp9ZmsQWoqOEUqgB/CWgArCi2uQHovKVrKUWeBLZhDsDC1BYMxwCk4dkORuoNqK1BaNnjJwbkd4A96g9o3wfpuKp0iH0cthMdcDnaYV2NmhHroMH2DUAEf3hSWUuQgG9qMCazq1wYkmzPoZanUpkQ8lQBql55fMG3t1cLDzVOYot0WujV4DUA2xBvHtYm79JjIGX8/GlgI6j0NHyjsoWhbO1Dbqh/NT/UMA30brr/fbDF+VelCY5+B+AEQZofQSvkjJMtUOTZlv5YCtrvPIZfoa0iU1q38h0hF67CGiP/MfKfso9avgJHXCzLfDFupk9vbJT6BI+wTg658N7mv84zDZcP6Jc5SwplyxTY9t2mnDbFtqzR8pYa7wN4uLWaAWxFJLiyvi8AxITRvISBR3u/wKH7q/0oXj50tlz14mUZSdZ7yHKclwVotIaa331bW6GP0LZ5w7K8zcnSLWT4tzYDx8s48MwSdajG0FsqTFck1KpABV5hwtZE2Wy21EpDobit+X1phK8tcNgyObCoG3pfvql6QcgyL8rMDFze1CYFeDD/I5it0LXsYaQdZ8cZH3m/fPyA8/C5evyGZjzS1ZvXy4eJD77zHX33u3+mD7/3ob793nt6+9vf0hucVW8B33rzbX3w7nf04bff1wfvvKt33nhbr9++o+uHVzXlQuSMPhelNR8/NrlTj8XMCaQ8On+uX37xkX7625/p7377E/3qq9/qy/PHOgsrzSMA5pIzu2uSUm1SRKo2L/xYYaRethpGattdTfgg0tY18k74CSsuuKec4QSANnPVKGXcjlTTbv1G9VQ3rt3RrRt3deXwOtw55puQDYS5wEbGXRBA+uLRp/ry0ee6mJ+pg/cML5ld/eBgX7f5KHPv9dd15fhYNRfmHhmbjpKl+NYZOZs/7fA8rA9K04ogwMXFmfq+K7qwusRYlhpsuHNsOL9ztkk6pASQzYWG/5rqE3UJzg2c8/K+ZmrgWB082G/eLJfnjDmTg+faGY5TwjdI+OMgk3fMWQrIMuDjmF5sHgHuzF9LpJG+dp8IDJTAyUIH7PnOj9Ugd+8nzKDmI2/SbN5rzl1nxUfrOUGgs7OZFtw5I4uw4YzwyC92SyVgszzV+bMHevrgI508/ERxcaobBH7evX9b779xV9f2p/L9Gh9ugx+7UeSOmQDjS/iqJqKMhDQ4ocxaVlJhjxnrBRi/HjQn4z9Rn5lvsrkk4etm6gVkZegO/Yb6SJlHDtlt653T4J9y5la1LxLq8ccco9seYOMnaqEGXq1mVMvqFsu5OnSbGFOc3R5kyxqo8WraVg4Zmb8d8Cu9HGj0FbzZHA3Il4fJ291BjCnwxE9CxsZHj4xMVrbzV9zT9wjETnd35esROgo644P88/ML0pUuZp3m6Gy5TNxJPL6vG2yBnaz4u75WgCc8Y61gfGV/z4h1uUbjLD01e60Orh3q5v27Orp2pPF0JHknEQhKpCvs3Hxkk6NBoM7DkyrkVmQqrCsyiyRPm50BkRqbkmskVzkkyZpkbsJ2kt1rCIaskGUkqOhorVivy+VMT55+pScnD/Xk+SM9OX2oZ+eP9OzisZ7Nn+r54kTn3Rnhgo3SJBMMinqyPtGj5Ymeh5nWrpfjy8ru/q7qcSv7scCP5/7vN502pzMtz8+BOXYiRpVW3BHPVnPNmWM7HjP3Xe1M97Q32tcooTfiClwnVCdv5FhrUggZW070p71iHN8ocKfo0HcXOkXkCxZjmL2vFeKS/Jr+PfLJct7LYTu9KoJq0oK7CI3l8SMuGUIYAQOYE3U6OVsiiLnOFgstEZzGjdqdkdrdVp7J2v+iLDROXe20xgBXXLoWrtKZ83qK1T/kgvWAQ+Fh1+ncS+u2Aa9WwKDzpRKzBYCMtktynomhqIQ6M4yqapSrWhl6EeVKmQc8UoeSHQr1iMIXGpHFF2UbhYHRED+Zdiv30I3F6KkkCOJDJW1qaVVp1I21G3a1u9nRzmKiyXyknXlLWqu98NJFVnfW6+TpqR4R/Hnw5SNdPHuuFdHpwFeJxdm85HsudS0b+YQvCZVq9SjQNsodovs3b9zW7Zu3ZdMKGN+GLyVmgMl4CmagSbAqEZGrCdZMNBVHkqZ9rWad5WZJNatoqlbXJod67fiW3rn5lj689y19//77+uFb39cP7n2o799+T9+9+W19cO1b+vbhG3pz967ujq7pmsewoDsmBFt1WVWAJjuF40tAxqGADWQnpJpJswKLNSDnJOrANRUpeyFGYgW095KxbfZjEFlxUJSrPXP0quif0Ltdsr2QIRuBklOCVuQkKICNZOpEe06+0Fsz1466oFqIU0su5hYE6uGzN0OH5w5jDzHJYR/WN4FvdDK82h6Xk+CcwiVP2dJMHfVWq1LO2AuV1hfamY42twJUQ16J8RK8pTJvp8DYMWcNZDxUmBn2zltWmeiUEGbE8Yk40BkuHBtVxSZUVZUq5+Wck/2Y3jP4gp6noqLe2kWfBFhfREJOkM4vIIMfYDIBpqOcMr0TXEoD5Vz6mAwSjFopM8cEZMrmXAQO78TcHLwL/pycjA5LkJygZb0S8w+KzMX4tHETY/OAix1k+DK5QCdZSi9Lo5WjwJES4yEG5eAp15hPQ10NUEbmTIF6KUPLxrcxbKxEWdBxquSxG2eLBs4YRq5yakbs7DznrKGf/PNP9H//X/8f+ukvfqrz1Zmu3DhUPXLapGVxujx996b72t09hEKD4wRz0atyteoKIqG7DyIAABAASURBVNRGmOz6jSaTXV27ekuv3f2W2nZfXZdUNewRHBh9t9Bo4jXeo28b9Pj5p/r8y1/o4dNPWSsLNRMpqCPfyQ7QlQV+Nr06AkhizTbtLvT31VQ7kppiS5gxqQNHWq2i5rO+pN0mq6ff+clMDx880Wcff6HHfHVZsN9U6PHurdv6Hk70dz94X++8/Y7u3bmrq0fH2p3sqWLdYCw4SAg/SD4CGFJG57GP6IKFa4KHC5ON5wBp6kYGzleqAF8cZRkZsL75+FcqLA8wFEotHSw7IFhugPJ++aK5FIwx8jyQ4M1zWU+uECscbOtSKZUXVWZbiXmR/Rq2Fazua2B4Q4dt95LCwGXKaCYTILEDWl+jo1fyNnohQY+Sv0zpOaC+eNtkPHrQCwC1tFqLZYzOK61WxUg22jdh2wMUssbXFqj52vNqPaism2EEs3AsWC12YPkRiC09MdcSAJh6r13O7l3Wwi52sMP+PaFuXAkrHWg48IcnypPxvC2tmaED9OKnKjnEXabMUCUFvdQPL9YUAqgpMBQrowI8vqDHcr1wARiXcWxv1OVPJUh4wNJLgAHYLPP8nfSyGyiXfazvAJdNl4nVDfQuK4aCdfyX4EWH/3IZm3sR2FZwpMbG/zcjlDUOgQYwWkXu5EeA2cEY3Y/Re0taGwPIPXGwZ3SUuOBTxB9g3wA/I81cUl7l8YXdkv09r2IHNug3AVxbZxmrz6kUeL1cSVZlFdtuDCs2JqsCEmMCMMab/NAvgRRo3YLRMKCKB+Pn/erzsm3IlXdlGPaqoGsQSa3vq+l2PMMdoPQF8/KxpDQM9YOMjC/jUfBZGl95eeqGuVpuwBjKL/NlZ2DOhTi6GVLjZSsF8sYqdIdx6YECrIsB1b//MeQtbDG29EvZGuGDRWa5gE8fsA+zjdLMy+o7/IT5aqGziwudnDzT3v6ePvjwA33nww9l/+T4jftvcLbe1HQy5oyU1lx67HIXGctBe9SOyh5whTPsjet39N233tGfvYc/+94HeuPuazo+5FwHz/yXPgXZbwWssZ8FQZUl5ccX5/r5J7/R//y3/0H/89/8b/rPv/5HnfAV3O9NVO/t6GKz0gP46hgvIRemgIBqhAbwQXXcjDUmAFTXtRz3iZDWBB7OsP21uNYwy06e8UYEyBvfcJZPdXXvuq5fvaODoyNt1klrHNYOnzfBj+oo12QuzHMCGjNt4HPTLeVq6fqt63rzW/f11ttv6mDvUFXdKuATF7mirFo1PDhlSRF/kkSV83JOWnJ3OD15Xj58RRvHW+sAll1zb7M/FJygl/EVxFxlv5mhSg4Hynwt86+KL8eMspysLO/EEMrIJ0POrKqzPwOwWhIIm8mseHvP6tF1wI/3yCEyBiYB/xqAstl6hGgJBEHP0p6zNeBnRYg75lfVIzUtp1DdKKLXFR9+Hz3hw9b5QhXOVDXaVcYiZhcbzYHlfK31kossdMfoaNJ6TYEDDqqx7VvdnDvZA80JCPUXJ9qps24e7+v+rRs6OtrVDrptGcs7V+YYuONGgi4JJ8zmzJTlPDJwjqxJktTKGvImN1iHJ5rxTbd5qzdZwpYSk7N8RqYFWBgZoIdsH3bOyRlNoB2PNJ1O5MlnjDHYr9FA3TkHela0OvTrOSSrppJzHt2vsKc140A0gsaDeLFhMvDZIk9f1VZQQv+SU+29RApp2Y8nbyBSlR/GK2OSUucrL8GTmY1jzNFkot39I+1ipzu7+5ru7Ksd7cq5kVb4qMtV0GodgawlPuySdbC0euqW+M88eMXOwj1as2ktkPkMm1pgWx22zdJTszvSwZVD4gpTqa0ITPSsNBU+AnbTYzc9Au7IZ6uua3nkIliNTMwgsGYdvCfKPZ54z4jljKmRldkHwNVBNTiNd+LRDvK/cvVI129c1a3b13T77nXdvXdLt1+7rmu3jnVwdU/tfqNQ9VrEmWbduZZxobVbE8fodeHXOncrzfxGaVppvG+ymqqBLxao2EAkgpdptlR3eqE1th346Cvn4VAElDY6Q+9L1pPasZq61ciA4I83wREI9fjtsC6vWky/BH+6PrNmK8k1BcoajEl2jxEytbXqmL9iJ2HnygGpRKQfSTOpK+Mvob1AT7r88X4s9oueYM9KF3y1JuagFZNJu07TaxNdu39LN966Q3pDezf2VB80SuOsRRU0h8tzJrbCYNb7B4rXrml5sKuzttFXOBInKHY+HWk+qrXkgrFpnSKBI/s3egkGG6TmHWxzEduwKG3+uWrZu1qlisnLwbipPyCKvoBPGwQmNS4rsvEO0cvI5JJk2q6q0iewGAJCDmxaMXgpN6pyq6ZvpQuvvc2uroVj7Z/v6Oh8V9eBa7Nd7V+MNTpzmqxqoXk9f3qup8+fc+l7qM8+/0if/vYX+uyjX+nxl5/q9MljLc4utDg50+Z8LgWvncl+AQsE1aNWxzeOdfPuVXha6vMHv2ZhzOWbjvJaq81cm81aNQbQMLsGIxjFkeq1L8EfzaMO6n29y+X0Lz/4S/27H/yV/qvv/6X+qw/+jf7t+z/WX337L/XX7/xI//Vbf6X/+vUf69+//lf6by1//0f681sf6q2d13Qcd9QuEQ3R9SmHwh7yRXWy1ZbZ1JyvyDoWYFCHTmzhZeSujIUE+tmnHgJUYeMUSDNyzNVYva/ZxCs5LsvtaMQa9sos8Ixxq+tlhptCBZlG4oDIpg82ghiCenQdTC/QTmkEzhTYURdanV70OiXCvOBw2OSEHXipruWwhyzPGusxenhDXjQosmuxVyjR5lSpcvAkftg8zHHItEQgsUjs8Aw5sJCSbIrOcL2T5DggvGSHJYGCXAIVHjzjv1agDOvyDi35kWpkaBt/z9epjuh8T7Q3MS+P/dVVpYYNR/bDTp2YQwZEXvBUgdMALAOZkHoiuD12umESK6BHEsTrFJxDvl6B8obBM6mAiL041lZFPsVOAacqwEeERkTomTGymIuQg6+RlUcdTp3NAT0k6pxrJOZu+ocMTkIGqIJPF5OMLyfJQSeip57Np49ZMSATA9Mbuk3IPlkeutYtgJPoJV8hMwm2ZHaTYyWDwMRMthicXBIcenn4MB5QETpAD/KIycApmW5MlgSc7S/8zzdL/erjj/SLj3+jT776TGerM7a8lVzbI6eVotuoHnntHRxoZ/eAIEsCxD5RSbmGcq0K3rxzjJWZZuJA2NPh8XXt716H7THyFHjiB+MnoCQtCcxcaDZ7rCePPtbjx59qvniOqaxVN0mRFd2hh76LOLlOzo3VjDhE2l158gF5bTaRIE+v1brXmuCmwWaVhSrV4d8sF0Gz87XOni50cbLShnXvQqNd6Fzdv6Y71+/ordfe1Lfvv0Pg575uXbmu451dTXGaGnn5Hn1vYLkHLE2UATM5mJLJlhY5Xg6pW0ov6zmA96oBHr1ARj8UXjyFFqW0JVbyl9jgWvvXoOAZNkCDrUVysnToRSfODxhQiQAUfPNwDGwiBpa3XtYDm3gxpuUHoHPpCbVXUmuzPlswGgbbsrCXIY+WX/R7SQNcRDjwdjkoycvHGq1kqYHlgUGAZC6fS4JMf6gwVHDiJYj0Vag8CDzbca370HHg1cqvwrZtm5o4LY+Jq6lMMlKNCD2VDVADI2AMTA1o2AVv1zc4z15Txh9RLrgs6ArGKwakSlbXwFgF2DgeO1KBl7wxFHsWsoWBItcBsai3ltTS18DGbylbndG1tNCqqLT1bim4lP4vevwLuiyTF/n/v8/YtAxMfgbkeYokTc6Wt3SMfqac22P0bbL36Nm0aGeYrU+s31yZr0GiT4aA6Tih9wBYinmU9VP0R902BbWMazLd4uTL9sSumWgoNkJqeZLyWP6bOil10Tg0gDKPXlCnW0GwNstQvuTIcgwlnIQBXq2nsZAhVQXxLVA2KgV48UgVwuS5ZB+M4bE2AytZGnjxbI8z+hlPA+gFv1XJeTptoejgsrzNUyyP0TN9fD01mtbbUIa9znLMwhJgaEuM9PvB+v9+oDNSMprQwD6sHLAPo+PZJzyXeJvncrXSyemJLlYcYOAdXeUCdf2mjq9c1d7enmrw6IYf0ANwD3NeHhF6ziHPnjBAix9XU98Ao2qkw/G+7ly7qbfvval333pbb967XwJBHqOYXcw4P1dFvsUWq6QOvZ1vZvri2Vf6x9/8k/7uF3+vn/z2Z/r89Est2eXbyUShljr2osDMbD6eF0WNfKsJfLa+hiczkU72WwKBM51P8HyMnKvjQ1Bde3owAQy2rRpdObqq61duaW/nQHaByznj0/aYWYC3wHzxy/gqnxmvwwmqm5oPwTd15/ZrBI9uaNS25RyM+G7ZhAT1ijE8cnTkYwzyZHzlCl8rAlkzgkA9DkNKEQweYwnw8vjEa3yJtSJ8JDjINOfS00nO4+s4xkPf+GkZnz+jBQPva0keLkl424e4EDbQWuKX4FdBy8OIsRi5nHEkyPsGeh5fMDPPBN1MOSvlrIjvGaETLDVfEIg2JroTJ0hVj2X2YzSCvNbcEx48fqYT7lA1H9DH41059LHER5rPN5oTADq/WKgHr/KeGRnXWSPYtr/z47kLdstTPsQ/w2d6Lh9WBIikQy7l148PdHy0p73dqUbI3zOXFIIiPnZEhgk+YZqJuwIO6gP4Uhb8iboM/wko8iQVkIQsDVIqc7b1kEyutGVS0c8BvqoQv+WE3JxaDtcJQSCmopQCNtNJ8OW9IxVl+Av4PV6qKy+H/m2drRcrdcjAkJLJEgZ4oOnVEkSo64YmL9OBaKh8XdYXlbKyjBcD+JOB5QF7bJq+riTv4SRL8NyMxto7PNDO3r52944Ipl1FplcJgB6gC2nNx0pcWfSXtFwHzbhbXizR17LTYhPEo55xzBXdIOsVa+BitaBtrSX2tebOwzVLze5EIkYQUtaStRDgIMGLpVEJ2SboWM748kIoSlycIniBdmpLne0FAXl2xBHsPkVPMJK8y6pYV6NRo/F4rN3dsW4Q+Hnrzdf13vtv64d/+Wf69//NX+u/+x/+vf7df/vX+jf/9i/1nT9/X/fevKPJ8ZhdYK3TzZkuugvNCQItXKduyvynTpuxU3M41RQb22EeHttCEBJxgHQ6V2+//fPsXB12DKvyTaMOfk42C81iL67TEnYZ0WcioNZfrJW4A2jRyffwzqRqFIT4ZKQ76hJ1Sa0gJnGXT8jYuUoV0HqnOmexOtU6sauKO1biPtNre7/kioL8o2bcV3X54+WC6sZpPG003vPau9Loyq2prt+9oSt3bmrv+rF2jvc0YZL1uJGBMOTgpBXczYhyn4WoBQwsq1br0URLDGjOhC+81wy8DmPeoJIVl/o1Bm6BmUxfmlRh5B487zwseYxYyMsB5BNVWUwky3BdSnI5SdDiBQ4TJB8AQSOBlWmIGJSh+VSzEBo2hhqtVar6kcZxqj0d6Gp9TbfHd3QP+NbO6/rg6B19/8b7+sHt7+j79z7Ud9/4UO+//p6+9dowb6uvAAAQAElEQVRbeuPuPb1267aOjohYtiiyX+vs9FRPCAA9evBQD798qCdsZBdncwSeMDwPO14NPE3aWofTMeWo9fJMqSdQxJcGr06J21/C8EU43aPcVq0mqVW9qQpcGR3r/tXX9f799/T+a+/ozetv6c7+bd3Zvalb05u63V7V3fF15nFTd9ubuge83tzW2zt39e2d1/QtcO9NrulmvafDPNKUi2LTCzkMIJSY5ZUlFlrmsEvqlVh4GaDSGsBJFjzoHHMT90kPRqOIiSVXQahmbl7OZyV0W6yVjb/QNuMGctEL7SnSHMCL0M8cHBVpDb0RacvGUbOGguZsKmuCDoF+0TkJ28qVBw8eCEjE7GDOFzD+Y3TFbiwPM5f1KvPCZBRZGIGxI0aRzDZoyWAJOplFlBnH8JLlgcTulODbygm9RGQQYqaHzbWRVyUEQGAhKrDbRezaDs8KXs2eScDN8Jtk75wS/CVsN9NXMryGOQmeUowyniKYgV4RGLC8vMmXip6NFQWpYp4V5QLIQQQWMraToZEDY8BjIM9eCDUP1OjLqaePLf4gq6uUfS0ZiDxzh1HejAqfomD0HDXeeQ7MrJ7Nx86fyKZTgIBORC6JNEMjIbOYpMArI1Pn6mHMjr7sdKlHx7FWJAAUsb8Mvjc8+PGMI1JRzuQzco/kQ5Zy5aTay7HpBxd1Oj/XT/75F/r4iy+16FfyY3DaXot4yl50LlcFHR4d6Pj4Chv+vk5PV1rNkzJB1RwbkGt5ZOq8k/MImvF29g60v3dFVbWLOsaKtmfQ1PikynfarM6g85m++vKXevjoI51fPERCC3mU4MAJ7H9d1xFgA78ea7p3qIOjG9rZucJ4rc7OVnr+fAaNmRazheZ8GZifb7QkyBkI9CYC0vPTqCdfXejzT55oftJpWh2x73xHf/beD/VvvvdX+vGf/VjvvvGebh3f1DEB5glrjwlLOEp2eNg/R4VV+c7LE0Q1qJhHoxEzbADJoR+lStuflBJ2hzIIJpKBYhHI0Gy4Q+7yPVTYG5NFTvQtLfThKfWUrTZhAwUwwgCUOiRmqS7TZPWA2G3ke3kfMUd4QZ5SuKQUwA6UemESgH8JIv8qYMsJgIggBh4jGV/eKxjAYAdVo9gx72BQqBtXiTEugfEDAGmwXz4eGhCmGqK8Y4R+HPLJ7P8SImn0jQzkK0YYQNQP4G3beEn4GznIfqPmZXEYbSi/mh9qvv5muoxNnanbgOxQIbgXToI4aaQp9bvM7bCSjjmvr/JF/tq41TEe9n7jNYGhhv2lIqhfhV4NcmvoUzGAC8KmmA/KQXMy+W68tGGGHdAjR9AQVCrn4BT97Nde+8hlr4K2pBEINUC2PGDCZlWgVNgLmoVpS618CbBiZvv7ARwj+xIGPRe73NrnJQ6DseYvC3SgGZ6H8jfzNNPwovmP5kujvYxvz2sLZTLWAFBdit9IbRwDML7+WOWrsG2tyFyCLfGCYjQvq0nKMA0Zdn5NKE2xgim2Oq1qtfBW28KmfZDUMMcNih5A6qAfsOOA/iK0XwL6oi5Ql1jHCd0bBNItRPIGQz0r/BI/MF6AF0sjdQk+ClBv8wgox9oG1hgAXJpgzr+i91fqaRx0DArKS7GHwivAwg3UDXz1rPtt28tZW47e9CO3tWH4LzI1+i+Adssz/Iu2V/PWFnldPoaTS36oBFUshwJMnf13WJsFhdEtNUwDlhi8IjfmX+RBhdFLlAc8D4fGtZUG2LYNeEOb5YdWG30AqxsAmUJvyA/4xtFAB1x0I9Ywh6I69oI5l9Lz2Vw9t5PReMrF6qaOOHenkx3VdVuG6fBJOnyjQCp4rpll7Vt745d7zipDI8WYEj6GHQejaqTDnQPdv/ma3nn9bb3/5ru6e/W2drlXbOZL9Xxwk7LsUKuaSi37Faas8/VMH33xkf7mZ3+n//CT/6Sff/JPBKfmqietAh9qOs6ZsrebJGORoka+1tSPSRum5ZRwOlb45B2X1MCButhcML8l/KJr/LxkgDN1uHOsW1fv6Nox5/x0V8558Db4SWv8pQ7uEpJ08tRHbM67Rteu39S1o+va3zmU/UTk1gMJO/XshwY19zDnswLydZUQtxeuEAGeTovlUhvw7exClEbiBfTgr7j8RhZKzFmZFuuX5chBQwA+VwZE3nRRUtazvB/WEpjC7oynjvtND71SBU4y/xeCiYGdb6DvmGeCz1hSC4Al86sxngyegeEG8BMLOUIjI2tPX1+3DF2XPXdt/1Lk6SOdLc41no413tnRiLtjF5NWm14X85Wen5xrxiXazKMj6mBzTVg725aIo6lizwlhUe5Ws7OnfJR/qOXFc926dqTX7thvax1on7vraOSQRuDO0SnFDp8wMo8swTcZewBfwJxDJ480KsBTJ36wD+qyQaIbLT0Q4CWQUgUeuMzZ5QqsWjX5ssbZR2v8xVGT1bQJ8hG/vMelD8r4omIDoBaZJGRqOaDy4GWCLegdmwwEIhP69YxlAEM8XjUBlApczEXCfj0je1dLpBnZh2K9Db1qoKLeGfNKLikriUNcFVUIhLF7kijJIdeWd6O6mmh/7yo+7TXtTI+wcw8eHHBP7YmsrteVFouoi/Ok81nSfCGt1rW6boycpwpxyjxHilWrjrmumMMZe8fzi6VOWM/PLuZ6TpDvdLZm+TvV44mayR4iGZey6T3CiepazlUS80roLBvr5CuPnMj7mFWTbw1UMWsHLjNMQT0++ob7wppAqk2+aWvmMgZf8LlWCASxCSYmRmxaqZ1UGk9r1ROpmiT5aZSbBLmdqMnVkdqjSnknaXw0Bka0V/KZcQjSrhYLLQgCLbBb++dfARv3GIGvM/frjc5W59q4ToHyOnear2Z6dvKs2O2KQKj9E7K0gZ/YMTsVYLoKvLhOiWu4NsyMa5Wy6Z25eBSY2Wcc66bIgXui65kpHbpN1IY9y9bUJiVtwLNfNIBEeTxoqkc1F5epdvdGOjwe6+qtfV27e01HN65rcrCn0XSCMFqMtwK3AVqp8TCStITgnA11jgLWCH9TNdogxTUO5RIGra73tdYMviDYsWID74gI2qbhYMFjFHVVqwK892URFAXLYaAg8Djy7ItFGGaznMuyxkxNZlPLtDvGEIpP8IHO5XKNEaDkOJbjkiUMtd6MNU37utJe1a3dO7p/8LreOn5D7978tj68+x39+Zvf0w/f/Qv96P0fFvjhh3+u733nB/rud76v99/9QG+/9Y5u3rih8XisNXM4Q2GPHj/Vo4dP9OTBEz199FwzgkDdJsCJl1IS1qW2rdVWUo0hxtVc2ixxwJNqjEbIJCzX8kGcY61aLm4tgZoJF7l7V27r3de+rfdf+47uHt7VYX2odt1q1LWasMhqSDX2fyQrII0W0s5KOmbx3Qb37YPbeod+b+3d1h2/rx2sxs97NZ3kuYwLQzEWosks54FdYxmZG+smR9QrSxMBGcsbJDZ5KIBVAU4RZUQWdsQO2EFMK2y0Xhk8bBKdGu1MmpQhbPo1Pcaiu4pxa8RUacNBs8Zoe/iK2YNCW0aEDJroR1bOMSYbq9EuPBgNGoreM+PAUXZOwpYctgUzVqMYmRi5ynvJSTkn+IkAKW05Z2bhANrRnuiYoB3YgQLtPPCjAZBXZiwnqWIs6+HIQ5TpQ8eQKVudYzBqlFNWYsxMX2dAufaV2rrWCPuYjlqcnBFX9kojDpAdAna7BC7Gq0rx2UYiSDBG99cbNuK4K7eoVW1atXFKn6lq8DN2s14mrddJm3VWTzkgy8A84uV8EvzoVUB2Yi5KSSWFRw2zFMKQvQqK0QgetAqZecABksndnI5IvwgNNCympoyOElD0SJrRbYaGDZUTWAwXcFw2bJAZ2/GVV9O0qqpWHpk471WR1nWlunFylXDdAutupeSTfOuxl5WWmwutu7km00rXbxzp9Tdu4yzNWJOP2KJaZDtVXbWKQdps6M8Xyw0XWvGzg8NxeHCo/f0D1e2IGq+EsSet5es148z14OFv9NFvf6FPPv61qirj5B5o/3BP5iSdz86w24iYjL9aDn477OWUA+Dxk2ds7Od8UWSzZzPOJgMCZhUr37HGl0T6z06XOj1Z4rxEjdtDvXbjbX347b/Qn3/wI/acH+rNu+/hNN7TfntcdOwJpFUG9K/YLWqgFf/5WhUYjrIj55DtVoXiJ1uZVKxUs9UtlCpeVk6lA4VkyJdA3nLU0grGZaEkEd1bLQUe7IByqSOlAyrlTd4aS+4yTxmypSbBK0Wo0FZqhpfVDbmXb6sbwLgd8BGpClyiDe1DYZuH6xc4X6ujwDOMDcmCN5R401IBA6nffV82XSbgGz/YjiBU4He7iHrE8/sa/mDdlto3U+vw++oYwprQsmm6ZMvLcMWaaeDUoCUdARNap4AFgfa9lwV9DptGhzgs9n8T26FthLJaAxZQjVLrkFQzcf+K4M2+MHH1jMyWoxL88cgE4C3IaVw3GgIOXmMJa5VqE4jtlaQ8ih6+4UMFQKLM+8UDG6xPKDL+i8o/mjHEJI6PASheDjeU6WvjksA5Y1sGsDoDsl+rZ2SkZrUDQG7I8P5m/tUyzS8fm9MWLmu3RUsvq0piNL4GIBSx/5HUOhrvBtu8pXRRTcZ2uZZ0QsUu+9UUvYwrX0zHLHjIILMmFX1uwDPdRhp68MLXQAqVLmUUL1P6IqWe3dogkg8obgBRO+D10DOaRefkAzxxvIhjX4GLfcAGSh1Uh9SkX0OtcKnABDFH0fxy72HvBQFEpMaYsr0cCC+AvTgB5nMR2AwG2LWd71so+wBzSi8gwXOpLWlggFBRZ+3wzEjD/oKcEvPIr+xpmXazN5YMdgsNYxi+bAZMj3Xh1TJX0wfd6Q3r0E/gBQP6J8Bk1dOhAFhFHxiC0S5TBilRNkYS7a+CKBtYXSA/QMVctuDJA9DvaDcYcLxKsJw6cb4YmB7WmyQDm5Orx5qM97V3cKTDg6tq64mIUSB2ZsMZVWNxNeeTpR6BGtQQqVF0bfxC2/yrhE21ox21DTtShJdVUkX/48mRvnX3TX3n/rt6/963df/qLU2guebrek9AJMZOOQdFLlK+yZru8wGH2Tx5/kB/+3d/o//3T/5X/eeP/1YPV0/VjTrVB16p2aALHOVuoSmy3R9NdW33KkGgqUKsuCxlnS1nejZ7KtukHJudBRgUOmYi7Tc7Oqh3dDw+JAB0VdNmoowiEno1CBim+ZoUmV2l2o20nK30s5/8k54+fcYYQT1BMe+9xgSnqkbUrRkXZ95FVebrNB6zzliCkyPKsYbmGR+PTi8uwAuqWbfCL2LmfPzCH7KF7aUVl9yAfUd6h5x4Z2Qj5gvATQJ6/PiA/yny3jeqAPHjhWxgen52ps1qhYfo6OfxbWpQOS3Qh/nl6y7Bl1dVefQcgA6InAlODl8zrpzUNXJpxJEzVSRdd17nK+QO3+3uFA0FnZ491mdffMLlfKGmzarHUp+WWnQL7K4HsjbQu1hFu6HXnAAAEABJREFUnc07nVxstFHN/lAzL2lNkK4DPPrBbZTnQp24xMe0QlULrZan8LDS/k6lK0cTHe5NNEK2GVuJFtxifXlk5msHj8gqZFIxN+bNuCajcFmXsxPiVM7gvNA1+Spy1gV4DfCeOFM8cmvl+dhZYUsNMq3wcSv42mF+k2lWM+6Z/1wb+OzhIdAj+kpIUDGTZqlncVXw1bA3dGGFXpf4mxupLC6UlQDoGreeSYzrWi24iboUowS/whdMWGyMDXNCf2bM3InRnJwHJfeS6wRRJfKeCRq/TEQwo9o1moz2NGZd9nZXpH9V7aodHSqlCb50JbldpTzVatXq9DTo+fPA/ddpOW+w+UZnzyvNLmraG2TUEgPwmsPfAvtbsPeezdc64QPpE+7Mj08udHqx1pL7X/Z4KOaPk/bIZ9jjnIScPGB6YHCVn5SwM5q4W1TcMWrVarDpin7O9IWMExKwfSKY3n1Wy2W8bRu6Z0XuH3GNzbC+vU089fK+k2+C6mkq0OwmuZ1Omq7VHGTV+1nVflJz6OV3vOz/whXSRl230mwx07n9ZuTpqdasI1o1bnm7oGWY63xzplB1UhsUkP/F6lRn5891ckLs4PxUq/mFwpq9gFiBdxELShK6CYD9BtHGZa2ArpZC66RRrYr51FVFhYpKPVEihyOWgWCALfbstybHNfa7xk50+eNVe012Jjo4PtAuF5v9w0MdHV3RzuGxmt0dIY0Clfdka01QzLSdaNSMiqAzhO1w79ikVsCG21/nnXrnFehjkHzNppe1Xm6AjnxULkYKaQ7MivaaDc07p9hHjCqr/MfceeS85JyTEAe65KHC8ig7cbAkNiePsYsFlDqnvKnkQ0swZYqcp2q6ifxyrHG/q/3qSNd2b+utG2/p3fIbPu/o9Ztv6va1uzo6vK69nUPt2aE23tVeva+9dlc77b52poc6PL6q6/de1+vvvqd3P/yu3nnvA919/b7GkynR6qU+/exLffLRp/r8o0/05PMHsr8X5JFPM9rVhIU0Zq4i8mn/PrBaBY16qeVA1XIlLdcSEdHA5THMlqqxkTv7N3Xj8Lbq9orShdQ/WWv9aClPvl43zKuR7yopIJqeF5dbbr+qV0tNuOQeR6/b1UR3q13d0a6ubkbaWzi1BAkcQQJ2IeUOCcNHYvEkSBhgIyXiGGgKcuw7WT0Ld9P36k0/Kcm5Sp6Nx7EgE+We8TsMq0dzvRz7CIsLW0hAgJBBAi9m6jMsJ4miIuNGcDZd5ODptF536jZRVDEpBzUxflIypqgZNgD6RgqMAylZ/0IXnIJHpaPNOWdIyhCLDGYp+0ShTVEGsFPGoAt4Kvlk+NCKOSEHxqYxQ8+IFRp0SnTOtBfb9I5WJwxT2dqyStnJl1Rm61YHXdHHaIhyDX8TZLg3mehwxBqsRhrj/OytvK6nqd5ob+iN+pZei1d1bXOsw/mBds73tDvHRtdHmqwO0OUesK9ms6uq35WPU5ynKeOOmV8tc9aWy14JHTAkw2ZYyLRlGa+Cp8xcNLSolJmDpbI69ATL4FpJSuAn8KOl4EXyQzmhBxWgSqUPwt7aE3u+Iq9EH4OMsCKbc4xYmJd85VXVtVzlVH5KnZNvPHWCE7OJQJoAUnP8IouETds2dPt3vUdX9uTYNOezc9bjmbynv3Ny3CoYShmbYfiyx1Cr6WSs/b097ezuqmGcqkn06eBsrovFEz1++qkePPiNHj/7QvPVuVwttaMWPiv1ttf1AfsQ+J55Zw6AXnNz1E5OdXIKD+czrZYduEnBnIrgFYCOQ26x6LVB15kDeg8H9LXbb+mD936g733wY33n3b/U2/fe1/Xje9obXWGfPWCQibgZFfBppJr9zqDyDe2UvVdtIGF1vHgSnMkmTmr6oKq0eTKgvsgbjumwAG0JmWoL9McEqLUHipeFkiBPmq07I1h7oWwZwFM/lFMaUuOs9KMVSTMn6lNDWgGWp88Lrihf5oc+wxtExrL8AHBUytv01Xars/LvAgx4608LwxS8y7TkoYhCxUIC0fAAM2pKLx86sJ8jgpdVfyx3Od4fQ/l9bUiGUWCFRssjLVy7obzNb1NrvxSZtqnpuWZsTBebERDpHzWCXs08sSrtkJ9eArtGuRjtemmv8dqDgLWzNFRtgjxngI8vyAvS9ASZN0exUoUEjRFS0ybuBWMKa1VJt7y20LD80J/OPOkSaIIzdEP5/9yzpTT0ripLoVoYJ720batm29GfCkZlAKM/5L7OpdUbvNpm5X8JtvivyJUq/ycAKC+eMrNtJyRoZWvcVllqZZt3TaZm4i36bX1VdOPKYt7yCsK2A+m21vbQggZxjnul4g9E2fIIvAY8ew+S2e4pUIMjlXMBNCuWsuUNO2GwmdoADGUyjKti/Z7WUmBbwqrwa2ilv9UZULJOYJWEFgFDXtQOANbvPIbz++DriIxZKiwdoBSr8mYkUmRprJY1QNEeo2t8DIDACqbVJnhKyNwA3tDB5SysG1isIXvjgwzYA4VAa6CnQWIwA5Fu4VVcUKFQfQ0ML6Fr245fAjhWZ3QshZe0BcYa6DBn5pooWz/R7uumnIX1aKSaG3jtsSggGR3AF2joUREcMPBlr/AIqAYsNRAYnjPMs1F4oysvjnb2Ga9xanXQ7uvW0XW9cfu+3nvz27p97abGFfcJ+5CM3xwIAvRbEH6O67SKCz169pV+++Wv9bOPf6Z//uyf9dnJlzoL51qmGTJZqWXjaRlvys40ridqCeq4qjWXWCfzmZ6ePlfySLo2CSB5HBmPD+Xx11vV2p/s6ha8TMdTzjkkj2Nhth65pJdLOP6R8PvqqlGPb/vwwWM9fvJU5+cXchJ7jjcxljPbV6ZffBrbl7igIgLrCp8i9bKL22rT6cz+CVzXyVUeClIAo+edSZOyQgyKLNBE2doiPMAZdVKClwzhELIMhG/mGdgxF0+9EczMz/7eUGdjOAdFgLuVfIufU8t8mA5msiEzC/OPzX/LBFQdInL4NrmDt1jLhTFYnCbosM+ei31SxGaqttFqvdTTJ0/04OEXimmtmsPINZGAz0rrfsl8mQe9e4xt1Utn+ErnBIE6ygF+qdKaC/sGSD4KsxOqE84vvSJz7bRenLI3zTSqkvZ3Wx3sjDThPHOpV8ZvdEryzNExj8A6M8A9VUIuETAZBSpsr5OwSepSkiIyiug6Ip3I2D3QKagDN8KfZ74VPk1NZLxB5p6xakJXBwdOu7sRPjfY2AWwVMAGA+P3qpBvg/ZrUg8tavCDx5NGPYGAHpmEsIY37BEm6ijyqYD3XiOCAKOKdYw/mtiPmRpyaJRyiyxb6E4lP6FTi93V8o5s7kDrmEWn2K3lmNuobpWwD6ZTfMrD/WONR3s64SPlbBaU81gHh3ew233NuUfW1ZHq6or6fkdPHwc9edDp/LTS7Kwh+FPr0ZdBzx5nXcxq1mSrBTKZd1mpGSGRRqfcS07mKz1+PtcXD070xcMTPX56oUUnZT+SiDNE9M2S0yYk6mrJVcgowS+TCFJYdUXtI7wa30sNwY4x9lqhi2x9YlRTVaraSulyPfvaQcOEOMBmOVfuNhohy57g72J2on5zroYL+vQANg4gvLtUGl0oNKeqdlaaHGX5vaiu2ui0v9BZXOlks9JT1uijZ0/1hDuAkO502qJ3k+uSu9iZVuEMGmtp3KOSQGBsqfnmVMvNXGfnT/X86QOCQCdSWKj1nTx7moAEdC5oXUWtR5RQZ49aN3XUiPjNMfEaz7rrl05x6aVNKxd3VPl9te2RWmIakfl1qWctMr6GHy82nKapNZqMVJPWFVU1UKwkqmej3RpV7Sp6QZyNo64a+bpVxRfDwALfBBjb9FpjhB1GFOtaasbyBigRPagjmtsT/TYjc0zNY/iV86o9QOpZDJkNTBi5ckJ8SfbjwXXgytrJyxajlXOtyNgxeLpUyhiYMAAX4asfqeknajpgNVWznmqaDnVYX9P1nVu6vndH1wmuHO3d1P7OoSbtLgYwxjFu1bDpNaHm4Ko1SlYH+KlagkI7e9C4el3X79zVzfv3dev+m7p+644OUUCNLNYEcs6enurhl1/p5MvH5e8Dic27xhjbJHWzuVZn59rMLpQI1FQ9hkC7t+AN5cShhobUBOl4fKA9v6vK/qnIRVI6S6rnnuBQzbxqEU6V7A864ZizQuShU7G5EoJVvV5rSiDlGHncyBPdSju6HiY67Fs1K8lbAMigz8qAiPKajkz0nCMsEKde2GHK6tGFLcCOzSWg5xQzWnAy3VXeyw4ai2bbH+wK4CfRD+315Hs2y1AAo82S1Rk+JGTjQVo2Xo/drFadDGycjI7hEjPAoGMipTMbaqUK6k4JmhbAMKBVibEsZTaMDC5Ywl7Ej9VBoPBp/Qwv0ZYBmsvjyluggZ0TuJEDD8x82VBwXaFtAZMETqZEj9IiextuUvlxJiFkU1LaHCADJm79rV9N2ZyZw9EYXU91XI20x9o8Wte6m/f17viuPth5U++2b+qNeEfX5lc0fjrR3vxIx5sb2lkea7I60nh9qHF/hH0DolwfqMFuMoGCFUGGBYHXkJmLjLnEOyqzzrJICzATkycyJCfjbQDDt5pLoE8CP1kKvYixbMFsIm9pQMfKBQwPRUdO0mR5+iTkluEiQcdSXznVtVflkG8K6LIHgigBxkNUjGsOp43axomMNuuFMrhTHNBrV471xuv3tLe3qy8/+0QXFyeK/UqJPjFt0GMHnay2rmXOnidQXKnSqBkRBGo1GTM2nyZHLNBmEuDuQp8/+Gf93d//b/r0y98opKWuXD8UKtViseJrx5J8q3a0wywq6CetCLg+I+r/7PSZzmanbOhLrfuN1qzJlf2TRtbaZm2H4VpnZ0utcGomo13df+1N/fAHP9a/+7f/vf7dX/+P+vD9H+ruzbc0aq8yzx0O11Z917K3jbFJHCpNGHMksVMJxxlGONhA9QaJfAQSh6XJzVawpaDTCwze0QoFPH1sTgOG1W/BMAcoiKY7A3Rvtcl0aFAaeXHYpq9BDRrErY5DSUDqaxwyD5Cyvyb212RpgRZ85oS9Kk0u89u0MRZtECAAibKlAPr35q28AqnkbUZbvCEP0dJXpZ2+X0vBYT4glIcSciLLvsO7dGU2pLQUPNLSvydGtJWZ1Q1QFTlt61+mFVT/tcCgsDDQ/eN50C6fivQlJCxduEdmKZGTOAECInURK0pcgURe1Knkp1WlXc6y3bbRPs7lTlNjdaI9yYXA+RhVIxvPfBwwzGmoQ7uMF3DKEnoaxmo9dIG6EjQGICv7qbzAH4Bs6fNinsh6a2tsCKXNxvyXwSi/ClFM6cU4NraVIfgq0r+Y3/L3MrU5CjLb1PJbSK/Qi+T/GBju/zkwWbyQF7pIL8DGS8z563QNfwChe+Fkeo3ZCGo4tHo2TXLpFf1F5jfMqZg1rRmSdoZl2xPIJ/Rk+mFoWLEKkEhKmSyV5W2pVVth6CP2WpWuRs/IWMpan5QAABAASURBVNtLMElbqeL1KlAsj7UD7DMDh+Sph3veln8FmKMAG/8lbNtBv5xl6Wuio2rAK1KhtE3J8hjeFmxsREGt8ch8mHgGLIcgqWdPZnL+cr/y6hktAAnfN5bUqBcYCInNnn7aUiEtraSv1n09L7S9hVTy1h7ZqWKhxUBDevlOxu4lmAgN5G01XyKYeC6zW917iNTsDW09Uc0Fra5beeszCEseIoYzgMA2Igbkrc2AAN7Q7mW0IMC8DIdamKrAgWlpQ59OOuASeu/abX3n2x/wYeQNHR8cKXa9VssFH102uNcrrfAH5ksuVz7INrPgOz09e6pfffIr/Yef/Uf948c/15cEgc5X4KjTmE2prRjPOGS8UTvVaLyrgN95Np+Vvn3qZHtWa4uj7xTwz9d84LEhdsG/e/22diwAhM68eRj4OcGCEqSJ/THhB3lkI9o2q40e278UePxUbT1mVMn+dmSDTzJpW9WNR8SB8Xv8mjSsC0kWiHDOS8D5+bnMPxYT7MOAV1U1OBG/mnlXzIeNzXnHmkpALmDax/yUuCtlfGgBWU4vf7wZCmMzPs54xE7NVyt9kEcK0KNvRE5MSxYYKf4k806cBwHINODOQcfjq3AKcO/InPsRXWf4rUdTmTBX3UZPnj3RycVz9LbEzHt0H0g3qLwHzF4TaYafDKsVc8votweiOphKxjtzzD7R1tO3R2bMn7ss4lCLj9giT5Noz8W6Xy3A2aDfSpPxSC0KTfAeuHsZ7845ib1B0M1oJpUU+TB3k1O2eSOzZGXkYO1JmUBNYCUnJXzX7Lys3fRV+xr/m9HxCWuftDOtsNmpmlbqw7JATPDMHBLjZcDRx8YXdCtJlZc88zHzCeCusL0UIy2XD/x6+tQ1ROE3MR+hALpxxtb0L1SYt1eC98wHSJEibBuCJFAPPZfhCxrQ2xCo3GBXc3zc56cXOruY09/pxvW7evut9/T+d/5M337nQ7373g90//539Oz5Wl99dc5102l374YOD++qqY/wb4MeP5rhhweg1/PTlR4+nunhs7menG90Mus1W2WurJXW+IF2hZ1xh13gI3MFFGrRnCjQKWttxgdUiydk38gxVw9I8MsscXQl2y/I17Q3gE9OuUuK3FUjd0q7V0Zmm5SxlciYvUznLWvOm3AT8kS/jjRhxxviHd1mjW7XSgRcRGAyNUGp2qivVsoN9SM2plGvDeWZZnq2OdGz1YlONmfAuS4I1nXsMX5ciSCC1nmjZV5oraVi0yvTN46C1tVac+ovCPbMLYi0PtXZ4hnyeayL+RPuECfwMYPSSvZPWHv42NB300Ytm06rupNR9ZNGh8dH2pnuYnct8/fKfSMGQz6tEj52j/67PkIvsrYikx4ebwe+9041G4cQUmIbSonFhCGwu8o2PSQmISCZwIqx0dnX8nUjVzX0coXwggDQEqGvc1akvhrbITEFucHxl3o0HQhKmANRu0oFoNkwfuW9PKmD2jBYpp8NaqmXo02qMEgPRgVKTXulRNAnMjkz8MSmI4I/PrSq+pGqDbAaa7SeaNztaS8f6bi5quuT2zoeXdOOP9TIT+XVQs8LSUsYYVoihbXkCbzUXa0aeh6chKHI5j0eqzk80t6NWwSB3tK3vv2u3n3nXdkfrDtECR0L6NHnX+rBpx/pyacfq3/8RNViISFT+xWv2fPnOn/6uASBYrdg/F7qV4ocYomU265qpt1GL79AF09m0nnQaFProN5XIy6e8KVZp3QBowtg3UED4MIpxtdsSZ+Vxsuow43TjbijW9rXtbSrEVHCep3Lr4u5DSnDZ2zCICHLxCYXs2MDhmWkvUlJfYzq0G0fIgaV5b2Hb481eKWch3ZwAviwLYuSh5SL6fTWPyTySdHqWKSpgBSzlBmrY9Ha4bYm5B/6VOo8+na5KvmM7B3gsRvRNycpQcsg5wwfTuKd4SqRMh1lGY5TBl/UGZ9G2/qIH4dNuaqSM5oGckrUR94xGw9ZFe2eU8XjCTjm7MCx8TJjG4BOjZOXSA2cKvvPed6eSLVos7oBnGHBb0aO4tCsEcCI9ADsm+2OXrdfe969oXcJUr47vqV3R3f0nck9fXt0X/d1W4fnO5o+bTV+PtaN7preat/QB8fv6/2jd3Vv8pr2+j3p3Ks7z9iTZ+yR6mYikRv4TuQHyCnJ6nhRZ9J6Fah65cllvrIzRogGyAWoFtO5lLXEdAagb6TW9M0oYopsPPShLnPoYGLyFVwBDrCWmHvweqWMzbMP+SoL/0jOSwnHJIQNS2Oj0K2UcCSmo1a3bt3Qt99+SxHH69mTR3r27HHJ15VT4OtJjL0y8/RVpRbHa9RO0UCtiv1pOp1oujtSO8KGtWDEC80Wj/TLj/6Br1MfaRMuVLVZvhVrocdh6TmwAtbh4FMcVFkrHLv5YqnZbMbXvTMtcUojvHpshZ7asGYWBOCWrONNz0Q10cH+TX3w4Z/rB9//ob733R/oW29/Rzeu3dZotKfEZm1LmI9wiuAngiKpXNVGyMH0CDO2F6HPAETBB/OLQnYFgswxElzShIDLmzkP6R96Q4Kxt61pyJAkGngGaqUchzwYVh9KnRUY8TJv9Ym1muBvyG/bPGMAbBDJgC9luoRhnrWE02h7uEGyvKiDDiYwDFJGZ6DL1PiD6OUAbGQJieAwpQKWvwS0C3FoUL7MJ6OxZXCbtxQsCA45huKhZniTYaXaewtDvS80rc7oW2r1rwBZb7y9wDMcgy3+N/NW/tMBqSKlQd2+jEX+a2kkWKUCA25CsgZSwzAm5RFpCxULCEyxX/snYbujSrut17QRlqtiebj3yCCqZj42J4+sK+RYIbEqQhMoeehVXsI/Vl2RUoYMI5ChPPAR5SuTwTcA2t/UF71+9/FUbYHs9hmqoP2qvBkTxhHCgDXgCH4Mz1KDP5wfetnbeLX0VUDYL4rbvOEZWPmPAXZb+DTcfz3YPNgg0S28m9zQh9CHLGVPqADLe8oFGMtEUbMBtyioRUGoWDV6q9m76hChlYpdGN6r4JhGgSDOtiTPBmD2huq5/NPIY+UtDPXIlfpt3tItGC0VXmVLjhcPIrD+5HhsdgZkXzxwdEnv1a5D1YBreWHDLwAtwwUUzOrMgg3I2z71Csjy4Nr+JNuj8CnT7wFt6zCoxCVEQIZvE39GvslkXpleEZTwywpsGL836qp9BFJZgx58FbjERw9FGGVyNpOXkC4Flwo+A5Ja/veD0Rv6WjuD81ifQr0MafwaWMFw0lAAz56tLBkVMsaOydBzKNdNrbZpNNwbPOdjQI0g0YW3df4G0GD6sFrUZ4mB6dkbYS5fltbgjOsRgckGOcFnH7ErrxEfa472rujNu2/xkeS7euv+G5qOd3R2es75nlXjC4w4z3tsvCNwM9prlTm75/1SD58/1S8++bX+8z/+vX77xSd6wkeai27JpSrJ77TaOTpUNeaOgj9odCL2P58vdbGYcX7jR8PoeNLiJ9jZKwU+7Hjqrl+5qitH+9oZjcv5mnGEMg5RxgmKyLHDRwFNlTNs6cmTJ/r00091NjvjMhrkG+orMCzxXg1yrViTib45D1KsqkoOX6bDv3n65JlmFxeyn4DMeJCRV4+zYMEMz1p2jJXl2A6yInYUQcoG5ncNJK17kRnV1FJk/IRdxRTUQatnD0jMg0eROfVApGAQLvMhZPyrBGTRJKNlQLNKG2Ph+qhjf0C1atuxYEczgmuPCYKd8xE8MCcxboaLwJwTBAwiac9doodwYoZGbw2xDbx1HXYGvjxMM88I8Q10Anq3qso7Vexn47ZC7hm+egX8wIwfiFRUedHVSdBIyDgZw5Tsybwy5ZJCmykgJ3pxf8iUs7UDsMdcHDqEPvzJ1dRWoiu2gb1C3mPYgbtci+4O9iY6OuTeVVcK3broK7FZOGjSkX3UwZcnzUBS7QxySY3fHt5nfNgP6Ef8JKtUJY+9WCBD8LANONJc5ufJGBhTGTkiZpsyQK1NjDmBwsP8Knh3Xr13Cq4iyCYtcEI7cNrxnm7cvqvXXn9Hb7z5vt741ofcd7+ne/fexb7GCtyNJ9MrunPnW7r72ju6gh/bmh+rmnanxTLo9HylZ2drWeDnbBH1nADQOffSde+wD4/NOa0IAK0xEMIDWnP/m3MPPJ9ttCBdcUft2YsjJ1LCA5Fv0V5TIOAvJ/ZeIY+KMW2egT0jMecERmR/jCXNMlteE8jtsJlxO1JdN9iHVPmqyMFsqWPePRCwR+uXSt/Ibt4r+F6RIEwG+rrT2q80TzM97870bP1cTwgEnfZzLUTAho/JGjM/PizP47wEgDYEbex/oJUmWV3bF7wF70Waa04QaNbNdLZ6rmeLJ3q2JEi6fqZ5nGntoEffTdtpQ791wz2ktv5rLeJSflzp4OhAR4cHmo4mysFjR5VcrJSjU488u3Uvm1tiPTLZF49PCCTZAiINZYF1sg0lIaTI5IXRFmhrCUFZ/w4BWxowkGCXdwyqKC5LG4w6VuCyYXvbGIm0bcDfrAPGH5UDZHKlpmrUNq0aaFbOybsMJIZKKCRDJUk5ysMDdinvKslqrZpDOgOJywM2A78SHwRA9xJ1VRzJb8byy1Z+MVKz2dVuONBBOtK+rmpPh/KrVmkWpAUEVxLWT1/6q5H3I8xpgCaMVKCjPtVibySQFbS5WKgHZL+xA367f6yrd+5xIb2r29du6HhvR2G91rOHD/TlZ7/Rk0dfaEnUe704Iyr6RI+ffgF8qsfPvtDziwd6dPKFHjz9jIvnp0Q/T5lvlJ0PHj34xVroHfCqNpI/77jkrxW5VEYCPT2HQlpyUG0IBFn4lMgzK0p+2akl0roL79fCVNfznq7kXU1YtC11NcGzhkih72s5IAMRo+kxoA7RdBF9ljSrQ9CBg802E4ceKiRkC8ehHFtsIYCTknpEGWjv0Ztt4B0L0dqwQXV8SeiBgMgNYnI4DgMUG9kE9SCy9yunCkoGXkLXImLgGNPswHsvl6lmx82Ayg9cOeqxJSsan7YpZvgAVaI+MW7ilUmpkIOOpQYZO7bqgitoMZYzm3uFpl79yWAaXNY5Rx8D5OGck+c/x/wYXkKODvqV0RQ/MSn1QQhEjs1GBBAmm6TrfqxvHdzUd6/cA97QW81V3U8Hei0f6532tt4Zv6Y3qlu6Ot/VwfNGtzfHequ6rQ+mb+i93Td0v7qpq/2+2kUj4SfEtVOVR2qh65ChzdvkVUDwX0D8IKVkZbIv6izvSqn0o2jyeQHg81ArdOWEWJmmpYAA5mviMarWZgdt0clAsfRT5eQB57ISvWMOMick5yjvxQbt2A88+Qz9XsH+OCEHoR3mLfvSlcND3bhyRYeH+zo7e85XhwcEZAioukhfKeUO3oyWY6gaOuwHroWDivaR9g8OtLe7I7Yh9WGu5fqZnp98rt98/DM9P3+gahw0mlRyLmm9WeEMdooYp82rs2D3aoXqVprhKM7mc3DWssM6MkKRE/rvgliKWWsNki2DAAAQAElEQVQOO2mq3d2beu3uO/rhD/5KP/jzv9K73/5QN2/eZZw9bTjsLhYrXSw68lEJnUmeiQC+JttIdaOEcAwCUusKRA7toE6BQwqgLnk48KKPlwNfnjxP0QXp8FQkFdgMQY4ejEmecbd4iY5Wb0iWGpT8FgfERIWtq5JavtCitG17UQdto2d9DYd1wTlLqx+AvSfJ+IGvsv4vmQZ3+xjmNi9sZguJPCNCx94vMYYSXPMMtUPNkI/gwwSFBF8kZf5UkjLSJZ+l/rLd8r8D0OYBI8L977SWCqhdppYMYw68b8t/oK4IiLZ/IU2lHS6QuVFEHCSUeW/H2fJQUb01j6HNZp9UM/EJ+AY7pFPA/j7Qrq+0X49kfzNmB6fTziXDdexjnvEcUAMlCFTSqJoxDKeGhoGZoPWztEKtPLTYg66ZnpXJWQVAZ3gxa3kJVJdJgfwnp9bH4Hfp2XjWMsDLkfU1Df4p9QOF330bn1ZrY7+aWv73wSt4yBADZOrUfS1PP6p+RzSme5rssdXDLoEX84dnYv09fQxvhG5b/LXWN+y1NTbgiwRMZ2YnW/DouugUfopePTpmwBpBWpldqfQzHZt+DSxvsMUpNOnj0R/dWC9MBnqClwLGGFWgWI75W24L2x5YMThp6E1jBQxtos7ALFneuAKXugHX8kbScOnytedlHaQRfcX4W6APleavFFbJW4o4OFtYPZRN0wYDDnsKjbbLJPZjS6EAF4YxcGKcmSxqWLeRC2dG1KCgQZTnBYu2D1G2ZqsjC39G1cBG+ENg7dbDUrjhkhwgEkjTNyBQnwwKz4E3p4uVGczqSzuj2khG0cO452VgZVBptdwAdBsyv/OmI9KwastZisDFbRphqthf22CH6M9jxQmhwmoJAjXUXTm+qvuvvaU377+l44NjxRAVkbc4cx2+xCZ2Wkcceow7ElhecyrOuoUePHuiX3/+CR93fq3fPvhcj85PNMefQLRqJq3a6Vij6UgV+1uE1mrNOXx+xtm+ZF5JLQGmMXcZpiz7DQJP7eHevg52DrQzmTB8kvlVDoRM/8BFwYIpGSfJo+gKOD070ZcPvsTvf4ifslTDWBk6Jl+TYwv9um3KfJI5GZIqX8nLqeeCY39D6PzirPgYW/myDOEn4htFeVfTwynTmBi3ALIpKWUbCwS4g13emXUoxvdUJlKb14b7g6WgUyMwUqEfqbALtKU9AwQDfH7IF/WRBTfjz9MH3gN6M5vpufsljKNp2jKH07O5njx9qvPZBfc11oP3cjY+fpXhGURo9+g1UAcpRV49/vJ6vcFlDoyjIhdHX+M14GRZChnJ/G/A5F2ROvpmaEXuUTH0ykYTph3IroxMhicDiTkmkwt9TP4kogo5ZFkb1x/mZ3mbo0NPZgUVfmWDj1Uhd2uzG1CESlDEvkajig9+ezraxy9H3wE9GuDqqva1HLpyjN0wF4eclAL1CYiqqqyqcbLf9prPL+AhwYuN6SX6+qpWzUdNCvCSgQilbCKQYcEl5SAmXcDO6hq/vFIleoIz7Np2R9tUXrkZyU3GEmtB2Pvk8EBHN2/qzuv3SxDoOoGgO3fe1J177+guAaHr1/kkfectvfXWh/re93+s7//5j/Tt9z/UO+/zMfqNe9o93lV0QTP85FXntO4arda1zs6jzi86zS0I1CXu7hnfOWAfiblGzfmousK/3vSZdZK0XFFH4AgXnPYG2bLe6omSn6CPWivwFvjOPedIpFU+q2VNj5hL3TTIsJJnfrjjMhtaci9vJ1Nk1yJPhyhH9Kq1WSfZLyJ0KDrhi+ZcKyKpjuBTRyAFk1ZwTlybFZqsTRU011Kn/ameASfdiU7ymWb1QqvRWusd+G42OnMrnbtOm1ZK+4y526ifOK3qXouqA1bAUjP+O8mnehae6mkkEJROdVJR2xq9ldbtRhY42lhad+qqjdaJe38jjQ92dHj1UDt7U2XuP5g+9uPVNJXMtmpJLkZ0ntlVK21/vDC6SINYIIm8gS28pCx5L48hiA05MvGOdosSJgw5+grhOHFv1SYijCQu/06pbpQxzFRVCgy36aKWfAFfAz0X/ASul1MDzgjctqltGDCDlHtaEhDlnHFg+SznNYCccpYSRpxUKbF7x+gU+mzsK1N2BGkUW3mCGWlVya8bVeuRRt1U47iradjRJE7lNzUBFEmrpDKJjjRSNuiZOqANZQPDWUdVxF2YlAoY/ioocVlL6x5uvHYwuAMOBfsqcJXFwwi64GvDl59/pAcPPtHJ6UMtV8+5aJ5wyXuqk/kjncweAI8JAH2uL59+ogcnX2rZnctjXClslPhSkVZrxmbGZoEEffrTheLZTGLjS+tOaUngh8hyIgDUhw559EosIK2D6o3TtKu1H8e6ol0dAbsEgMYEfgzq0KgEgWIjF2qlvhL7pXrkYHpd90m9AWNHICXJSaq8R2deQuaJ3T/QwB5dznHQWZiICWX16LsEgqCHmhTQHWRUAEqBVRmCU48hbZBxCJBkwSkb7YoCYHmRMqIj7y0FzJYSY8AO9uGhZuCUqbD6mJPsUKYo2YrwKm0CM1tZVs7UZWwpD7h0doxVYZ8Vdk5H2l/iGT0wL+uGel3+eGTinJcr/1XWyN4LNjw65lmzZjzyysgkEHBNTDYSpOueXaiZr3UltfrO8R394Na39OfX39br/lDX1mMCPo3eqq7pw5039P2Db+led0VHpyPdXR/o2/6mPhy9rvebe3qT/PVwoL3FSPXcS0uvCpq1H8EhZfgi8/XH2YSBUmupK7kXL/SV6ZfhP1OJ+i9lNch5W58NJ9uUqS+4DjynSH/TBZqQAShCBELERSUOtlJOSrFX5Mud2FWq2hEcrgvUHIBVFaEeFMNaq+W5Kg7Gq1eP9Nabb2iXAM6Dh1/p499+pGc4ebs7E41HteoKTu0wxSlsm1qSVx+SluxBPfY24ivF9Rs3tX98oHqUCMo+0FcPf60vvvwVh9Mj0HtNOAirln6x05wgT+CAgao2odfJ+bmePX+OgzjXfL5Qx2E/3Z1oNB0pxgiNmS7mK+Y1YvvcZ2+4oaOj+wR8fqjvf//f6i5fTA4Prms02kVOlToi6D38ie25aVuNmEfF3utrr+BTgWzeHl8hRDkC2UA9tohsyEck3CO/RN5knJmziqAr5t8UyJRZqmD6F2BjJuoN19KX0IBjfStS8gTXU4GaMuR40Bx59ikPsGGmAh114QUEvcwnHPJSRjcJ3hP84ikhpx78OECRs+WhHoV8AMYS80lM7CXAF4GiVAAE2opxJfIvHk/O4CUNKqDJvAyv9KWdfJLNy2CQjY1n9NIl3cT4VhcvU6Mz5C0HvUsZylLrc4nnL1PDMmA0UyFQDS3w4A1oLCm8ePIIw95/MtANXHoiMzKS7aOWjxV5g0be6mikxPgeEBDV0JlWjWhrL8HyY/LTymsXsrujRruspTFcN0BNm0nLAgMOo/IFkAhpjQ7rLQ79LQ8JahiPfn/0gZdvtv+eqm+i/JHyqyNv86AbUYP/q4Ah/tWP8fKv7vSqTG1+rxAwegZUVUjfA2TLY3nTS+sbtb7WmNRwauy3klRjOwYeZ8B0XJteWa9NAYltViNPCrTsOd+EmjqDhhQTUA2elVm1jGAOFmC3+2LoMMkjWmzNMfzXn9JGVUlZn6wXAVZM9DEofclbauVvgph7+r0w7A2JvgNQhnCw4UgjtvxNSNQF2uxMCDhMBai73LWUInsX/aHEG0EyR0cOEcjjJ5iMa3gxkO0V4LMdsi9BlAd0sUVStrlCBRzbhwawsvChEjDkUQ242zxjU2G+PDlI8S7lAP4fB+sT8EsCkyt5mAilL2NRt80bizYPS6EOXdu/Lcck/9BjyHADly8wTB6YE7wjI8axZpNJW9Xsxp69ifkzboevvcH3bf1EN46u6y0uoHe4kE4nu/inUWs+pPXwuu5XWnFTXOMr9Ag0Y7huXHPqRD0lePKTX/6zfvrLn+sTgkBPZieag7fhfNq1L+hXr8nVWCf+Wkcg5DkBm4vZefm40vIBvJ3AGZtewk8x2UyrRgdTPupwmUyc+Q5fquXCiZuHDxC0wR+PMcg7pwnnufnm9ltAv/zFL3VGAKpuPH5Dh+yCnPfa2dnReDRSoo/1MyE18OOcU9913B+e6/T0RAt8kRr8hgVoIu2QT0B2Di8pwXuMGZ/A4c8KuYrU8eJJ1EMLl0wpR2X62DwQMvmggF/T45dGs0UGz0CiT2RuVmfViftWDBlcTm8bizGlmvEks81M2fBgAX8ucx9IJbX6Of7Q8+cn+Ewz5BPluZxW3BMZBt8sQDPKfPbtmMUGabS+mbRDLoG1lhlfnvkxltXHFIe+pJH2VAC5gzOZjDQiGIAVaclH8tl8ptVqqZQTJBy+ZKXMPEwWmVnkS5qWlnmIeWVhok5WLrxRTsXHbcAG2DszOXnJEXzo8QUjdoUbp4O9qQ73p+LYVMI+A3qM7KeDnVfsOB5wquA1sxfmuMFn5z6Jr1exbzpUt4HeOXx34sc2UW+zMaglAmsJCmYHtA4PPFhkyQ9c0xpVYZs1Y3j61vBboTPvaraellUCVBP1I6AZK1Rtgcn+kfavXtfO4VU52pCo6rbRLrZ87fpVff/PflQCP2+98x3dufeGbt69S3pfb37rXd167R6jiytowl+WOu7kXZyQn2q2dDqd9To7X+Mnr3SG/zznDtuZnTGRgM0F5JvY8zZcGpfLoNm80zl95gSNuA6r496a/Ei5niCDMcAc6Nuj+4icEagMMjqVnBLzTqSn+O0PHj/Rk+cEV5DpgnFXy14L7l8XFwuVf4HC/UCuoVtN70oBmzdeehTcobiuSuqbrNBEdXWnpV9p4WeaNTMtm7mWo5VW442W7Uqzeq1zv5QFgS6aoI7AD1c6rXG45gQU1vVG26DOvFpoXs11US910QDtEhoLaK21mqy1HpNCux91CmMAen0dFKHlx167R3ua7k3kK6Zudyj2rOl4or3pRDvAuGk4ryvVzmv740s2JYwzivkxPbEdJm0ydbT68UixrtVlaWEL0NXyo7FSVWM4ThuUtaE/R7mis5EbZd+qz55NOfKFvCMIMteSxd8RpbPF6VFE6xuNueC0DfR8ViQkmlgAYnS5CIYBKnNS5Z0cYEwzlDLGIYwjq2LjkHp2m2iAQ5BzJR+8UueVV15aVvLLRu1qrHbTyBMQ8ivG3HhVvReTkCyYw8UQ6xSnR4G0WCnOgPOVegMMMIJTMW7jRxrVE0b3iqtO/dmZ4rMT6exCIy6Le+NWN68dan+nVQgLov4f6/MvfqWvHn+ss/UTjOZCQqEdBjP3z3XSP9BXs0/05fmnOu2fqkP5GgUtwqlWyxNt1mdSXCtyoKwuzjQ7eabFOXUhCRXJV8zDCZmnEvyxoFtgTiZOj/Pf5lZTP9Kum2pXU43TGBhplEYa2284sTjbvpYj+JOBhGz6jbQhKLNms9owjsk3sVE6lOAxFIeGyKKLpJiyicBwggAAEABJREFUAvLvaLfgzxYQlyz4Y4GkPmT10CkQ4ZVFZRfxgK4i+uxo7+iYkK+gL/SY7KQi74qkPSM6MQQpeecllmcGyPBkbITk0k7IFVvOljFU6+WciqzAySkrwk+MST0QIZzAkatUYZMNi6XC7m3OgY2pN6coBkWj6iR3CYKOqHNeqnh5eHYGkjLzSsw1s4kJ+o46Zyl9HEAcQw24bZDSxVrd6UyegOIYGeyNpyzcPe3tHeqYL107e0fa2dnT/miqnarRLoHOq26iQ/S3g51PzoJ256I81rHb0aHfLTquQqWMrMU4DH/5OKkIhqKltME6BafhPyZDjorhAQe2lRNFmw/4mfYMn5YmygXkITtAsnYDZBCBlISURLvkHKMYeEfB6qIsmGG2XNdeDZtXVVl9wK469ZsNutrIIf0xa+vGjet64/XXdXi4z8Y918e/+Uj2T68gKaMhnwUr8pWTYyqJYobHDj1w/qrCidzdOdTRleuqGq/54kKPnn2urx58rOdnDzSaIDMf+BLBhr5ZKqBEB0Nr1t/ZxbnMiZkv52wXbMLYRAXPdVOzdazhY6MNayZErxhrzKPV0eFdvfnGd/W97/613nzzz3X9xtua7lxTXe0gk4Y1K+TChH0jo2VzyArIBMNokthqxKZGzVq9OvWecf1GwfdAUqgBm6d1bCol5pTIB6hHZMb0oW9jqNRYOaIQHhXQ8IOKaDccT2rwzbyVX4UEHjzAGRyQD4VPwVuCt+QjdQMEOLf9vcAr+NYvgJW+AUOdjWUtpDC35ZUs2NSZkl8A88Y2URVt5DkLkpApsE1ldQbU2YxTyUsDvRpZFCF+LU2X9L+ZMlEldCxoJUDgJSACllepG8b/Wp4xjQ8bv4CVS4bX7+S3/Wl7Qc/yAPs67+GxfAGKyID3Kw9zesGT5St5+Dao6OPBN+BElP3WckvPEdAAlt+mY+xpFzvfbRtNsbEx68HaKvrXkZkjxOoVcJf5mrGNTi2RGwAFCbOk5ptPhfNrdZ7XN8H0PQCNPJeyMZlt4YWMLttelEH/xgN7hY0/ln6jy7+yaDxYF5vHN1Or+33wKp7lXwXDf7X8at7GqpDvFjx5A8PxvAwa0gqJNOi/Qv4Ak/fUmr5b9p7W1xpztlSqVXO+mD49OKwM+dTTd6PGB7XAmD1nRGfuoDLgblxSth5VdDKw/BZa8JvL+pr+BhX7gDdgD5WB0C/jkcBfeb9ISzUvnqI3McNkwBlk6bYcqDNIl/XWtoXADNILYCyG2NKzNGCU6RXI5CMQGDFdguW3kNjTjIq1RdozgEvBeWG1nv2BFD5ysU+EhVy9RrxH8vjInpyHH886TMhb4IqPcJambUpdIugu8F7y3jAStLUF4+BVoOHySUysAD3CNk9FAgJ11iuQT+jXIJAG5lzqS/t2DEupBTdsIYTLUbw89iPZHC+rSBLlLUCKGqMxQCnwsh6+uuxZ+At8DOF8M+eRcWroml22fsynkVaYi+x+tzve1/27b+kHH35fh/hGm/WmfJBx+BT1uNGCD6cGa4I1GSPcwMCMs3yR13p4+lT/+Ouf6x8JBH384DO0yMD4HDV3nen+vqqm5YIZdMZH1ov5OfeYNVeEDr0iMRscWjWM18yvqRuNmgbfKOKfSM2oxufw8s7Je6do9xrA8pX36rnMf/Hl53r85LEWi7kS9Dz1DWO2bau6rstZrfKTZcEJk475MAsCGM9PuLgSRPHYRa2maCrDD6ICF/GwF5u/an0ER8xM9pPJW+q8vcW4SRFdZ2ZPCR844M9shoBUjFCUMp0TA0doGn0DssLVFyjQcPDqC0T4ifhYEV+z4NA3MhTd8eEE/ayL+Vxnp6dFv8ZOjc/kkXtmtL7vocm4DJKh+GJsCGT8R9Gh507T8dHbfPFIvcqP8ZDhJcmCPxEHIGKXgQ/hNtVR03DPbORRWCTAtVmvtF6v8bl6G6VQsDkaZHg2SIyXyCfGLGkS9CWbV7A50h6BjPwNEuvb8DIUORYV7TfQcoe/3urgYKrd3Qn9gyLOZ7/uSCMEJc+a9rw941TGie2B8Gh7IhalhguCA9YE5WboHjbo1IDZIDEPVPLsI/KWd5QdbfYYpkGU5y5dAJ/Ym03K818FUgV+q+xG2ngCM/iifbun0O4qjXYlAqv2r1qm+1c12jtQZq72iwABsibL/b09ffv99/St997X9dv3dHB8XQdHV3Xl6i1dvXlbe4fH+MJrfOLAkm2lak+uPlKujlhLEy02TufznkDQUmcXc12cz7UmiFvuYTErmR1Fj+046qXlKuGnJ83mUbN1pM6pD8gC57ga7agiQJV9pajEeAl+TcSZNWs1TNce5HRydqbPvvhCn3z+qR49eqpT1vgp45eU/Ar7itnL1/DMnHPRrYduxbbstcmxfOIM+OWhId926uq1ls1G69FGm52N1pONFuO1LIhzWs116hbAUud+oxl9FgRtZlWnc63o12k16tWNOvpTblfqdnqtgeWEtgIbdeOhfU37hnHCJCpNo2IbuQN08NZrl+CPfYSu20oGE+5KB7u7Ojo41PHeoXamOxo3I419ZdIo4LFMqYuyqGTtasSXdbFc6TEbzYPT53rOJvV8s9BJt9Ypi2qOKJZeWihrkZKWGOxi02u5CeXis+Hys2Yxr5ad5rOFFrOlAgtSLJzyWz9sclOLShEZPd7f1SHplA27YWQRPBEbokOFzrxSxrLUuSynXBjOLPxEPlJKLMIYMvQTAvBQyEwnswABLnuJtrSR0jorYEDdLKq76LUi8tgR0NnA44rI38r+MPPFhRZE/BcYyOLiTCs2q2CLjgXLzihhnGG2Vn+xVH8+UwIiRpsWS4kootakq7nSBugXSnGh8VQ6vtZq59Br71qjoztj3XxrX3ffvaZ7P7it+39+B7ir+z+4qde+f0P3vntdd75zTdffOdb+3bGW7lSnywc6mX+pxeoJmxZBpnihjqDQ7PyJTp8/0JMnD/Tg6UN98fiRPn/yVJ8CXzx9pi+enerR8zPgnGjnjMNxwReEhVYXG9VdpVHXvICmb1RRrlhQjgBQJhgUCY6F3jFmFipVQH+JrUOARxsIW5mFGmJSILVAT4duiBmxwDOgEvzpUip5CxJ2Ias3YBPp0V2AJl3p7zgYaUNnmU1xAA99tA6OdxUjeqF25Jol+npqdPkzHJLUK1GTX7Y4p5cFst6zV3rZT4avyGKOxkCmxtGG/VccwL6q5KtKzsEDg5ZDJUbsyqwuy1VOvgEq8ZMHYO7OOdl/dJHgW5dNljp4tjYPhnWrSFtfa5cFeTTe1dQcQGyyn2/UESwNq07Je9XjsSYEOvy0FWpSx4aeWBctbbvtSHs4ke06yJ+t5M877ayk/TzWPhv61E/VujESbRjNA07lx8RESQU8CYBeHTQNVObtlOA5gfsC2JRTqfO0eaYFTvZI3ZMHkr/MVxJ5jh/KjjbJxJyglWU/8OEB58Sj7HJJPXWNbV6VV8WBFdlveoIuPV/1Eodjw9ewY2Rx9/ZN3bl72wjphEj+V18+wFnJauuW8RK8RWVyVe2VGQDVlPEj/EfkPBrvaW/viADSoTk8fFV7ogePPtWjp1+w951oMh3LHAz7WjBfLLBj5MvY8+WCANGJnp485QDaKPNfckktjmMzGumC/c7AArCVH6tt9tTUe7p9921954Mf64d/+T/o3p33NG6vSBpj9x67lyIleY/z2MrjrAb2vxV77rpfkNuoGUupWWkVLtiKgLTQJq3hqyMYlBQq5lwZjleqW4k9loFphxL7acDRS+ynBZBLUA/dyLi9zeASRPoS9MoPaqOXXoFEnnGhYO9tyTCG/PYdwHsJwW/re+ojPGx7B8qvgL/Mw3vpwR6TENLvAvONALwmUqkhZyeJ1QHYYAIEJFEGdAlWX+pos/YX9dAo9eCVlMmb3ZJgVx76AyRW1QBU8Vg7SXlglXTAG+hSLM+2zgr/mnxlHQDrY3mANSJ4KGB5wAPbqj+eWv9K5gdUFSnI3qjz4mHmKkAVgQAhEWlEoa2wWg+wrlrSlvGwNnpLtvJqFOQRlu8Tu5KARP1Ay9PfgGSoqEpueMGDydIKRY1YQ7QCqdlUyb7yMlmnYnsRjH8ZXun6r8oO4wwcDHmbwZ8KDIXzCIOvEiAPJWSEMX0jb/hAeX7fGNZgQvt9YG2vwoCTiuas3sqWGl1LAdjgXR6rLbr0jVrfojNf9O6DLwE5thcopaLPWlLjJWKAGleS2YT1rc0WALZJvYRU2q2MioXZFLD+RqdmP6gMGMBVEP7GgzkN4oNXnpI3lG3e0m05kDGwOgNYZ3/R1yBh1db2TYj0NcikW7DyQI8dyKOqbwK4WzocgWULKfjgZcYxMENP5Ie0ItfI+xoZAEjUA6VjEgPwXO5FCd/L9rMC2JDRKPsV7UNquMDQrcjlkkTJGx9bgHvqeIPAe8i/2g8hD2vJZJUUsE1QwWNdXeYH/ofxjG6yegOjY8ik28eKW9jWWbod2/JbMDyj6qmofYVsyPAM9BkJBE+59iO1l+BiLY4vTaqp7ty4q/ff/a6uX7upCtud4ZMnTrGqqdB7VMe5t+FO0TGbjpoNaY+vcbI802+++EQ//+0v9ZvPP9LTixMtu56zt9Lu/r5GfC03/V/Y3/W7mGnJByK7nAaCSYEzScbUpb22ba0RH7JtHrgaqlkDFRnvvWrmlHNU4P6TkJcFPMT4z5490SP89Wd8yI3Utw006lbloyMLxeMHOeeVMzqJUc45eVdxBenwVU4JHj0RU5PHljr4AU1g4LMI/zqqtz7QMN9H2Snjs4mfAc+VXDK+IBLoH5BNH9bquON13N0iNgES0pLsQh7gMcBM8eGUhSuGnTi2MKeM8Wf5UrYPumz9st+YsEBBtLHhLEFsw8X64mKhc9NRTqrgr2auxk2C387uV31QTBlsV8a2LEMzopU988rIIAC9egYwus6bMhw4om+Cp0gKDh8NE/No0M8Yf6hBxg6swPx65tnTHsln8y0YiOkxF0d/lbEjXNjYBhH5waJsPjG4MteYazA49fAne/zKYBOnpm68IpdO74KuHu/q+GhHU+63/XrFFXGpDfdJw4U1sD1nZyXPfxSQVCxQwWddZzW1k91/+7ghALIsvIldGMWjsQo+PdsHfGA7vmoEMiB+ooQP5eDBGyZ7rP1dIQddl3Ohkwg6R3jf5JHWbqo194XN6EDV/jWNjm5p5/immt0jqZ0yRgsVL64Zmq2iLhZJS+7VFU6AZ1O3qXP950RuVE92tFgnPX0y08mD51qB65tDHV19U1dvvKOr198mUHRXo/EV8Efca3udYRcn3LnPuINfsN7mxB8GO2Qqdho1U3n86OwmWnM/vSAIdDLb6JS70ox7/QanIftW1WiiejxWVbVS5ZCP1DPfXFWqRtyjpjuyAM/DJ8/00cef6vMvvtLjp8/1kDuzpU+fn+PXm1W18m6MtBpF9GxyEvQF3Y7aDb70hjOra4I2TRNBKHcAABAASURBVK/laK3NeKXNdKVuv9N6Z63ZeKHn9UzPqpmeaqYn+UJPEmmc62F3rkebcz0L5zpzSy3qteb1ipQ8tJa70NzttJqutdxdQ2+lJbTn46XWo5V6gkJxHJQnWXGUCUh1xGFWaqa1pgQbpzvIgfl77lAjDuj93amOuTfZ3yeeNI0qrEyXP77f9FzyO6VgRuOJBSWdEdT48tmJPn/2XF8RsX3KJegEI5xD8Ixo9gkL6JxopsGMhXvRbYi4d1pRt173GHmv9Yo6gisbUvY8NXWj8WjEYphoD4YOD/Z0dHSgw4Nd7U1b1U3GfuMAmIYzcBwClmLA7BcSaUattigN6IGCBGSx14g3izPINsBkGwTd2eNUAkDLoG4GXxcIlCDOhsDUinmuCHAtZheazU40O38JC4zRgkDdaqlgi5ZgUaBPOLtQOD3TBujOLxQ4HNJ6zhhz9eQ3y3OtVqey39yp2067R42u3Jzqxv193f32Fd0Cbn94Ra//2XW9/sNbuv+XwI9v6a1/c1dv/eg16m/p9gfXdPjmnhIKv4hPdDb7Avhci/kDrdZPiYI+0snJAz18/Jm+/OozffrlZ/r4wVf69OFDgkDPCP5c6IsTAIN++OxMBQgGPaE8I/jlV5VaAj7tptGoqzUibShXpJ7gj+y3RoDIwgoRTfQSZxiS95I85uNFgY0kK6KIwAbaF5Dst4CGIBB51pJtDGt0sYlZm0hdltjn0ZMb0jDQ7gn+9LQrm3lWyvQtmySK9Zgsu5Cy8RJpoM5xuApOnOwHzYOc4QWmRLW88/IYjbOCjF36kcrK8Jqy8Q4zygXXDohm1KiuazYQxncOexKQIQnYCcCkPfV2qDRNBZ6XY03YuGAYMvgkHBiMzki0k3cGpeRVOae68mWcnfFIVwhE3L/xmq7uX1GTG83YDO1XFD/mK9GzxbnWbVA8bjVjY3gcn+vzJbpnE+nYeNqdSg0HjvhCsDp5ru7ZsxKYHAen/XqiAwt0TA80Ge8ybiXBg4HzTs552X+WOnJOlaiVyrtC/l4B8QRkPYCVHXVeMRu4kqbkpVSBXyEnr0xbAiL0Mm2JuUdoQArpiZ9BrmSEKOTgZcg71cylrWvk46AV+FK0UtcvlXFSxpNGx8eHuv/GfV29elURff/mt5/oCXvUDl8oRuMdVRyEaFNd6OnXy1XwJCezzcKPb+TrsSY7R5rQp2JTf8ph8MnnHxMA+lyrfgaPgS8Tc/Uxq2mmlD2BnZUePXqM83IG3U5tg43Aq6uknJMWHFgLTsQJ8q7rKWulluNQvXXrLf3Vj/97ffD+j3WNA3Cx8PAykjRhf0xa80VrcGQ8vHr5Voq+YzM/1ZPzL/TJV/+kn//6P+g//+P/U3/z9/+L/uYf/hf9x58C//A/6z/+w/8L+N/1n/7h/9Df/uTv9Hc//ylfNH+hf/7tR/rNx5/pM/aDi9WMOS0Yc8UB3jEXAPpJpEAgH/xGW0jkVfeyNJP/Q5C84RgEdmdBN0HDA2IcK3vqLP0mGF4a2rylUYmD1AJYBdTT/xIYI4ATwA4yegY1pZegbX2skem23gshKrF3vWi/xBvK4OH4JOqsbGD5BIWkCvrGMyk2nahM4BnIbLm000Zq2xBdGIfhwCl5XnQpNCJ5AxLKxjsAa5CB1J+WvyQLCTq+KPyhvPH9hwEif+CBy8pWh3H+dRRUUyqGEdPLIFAjjWupBVhiQqJy6K6OQQbMjqO6SE34h3BeIbFCqrwS75cQKQE+YkvYA9IyGdlMqKXO5JtI6YE9DHWUS57Uev+RPIyAwQPOizxFewZalvvTAS7g0Lj7l8Ck8C/h/G67TFK+kr4JVo8kaYBZ//vBU7+Fggsa/WyeQz8rG4BHu82lTIYq01NL39Y36NPLoQQTWQ1SDS6qVuWlhsoW9tiqim65A1ymvqSG9yp4DSN7aJitNJXA84VWwfO0A2ZDgzRiOUMZlp7DY/nfAfrAImtp6PVqe6At0NXqbO4vAXvBzrIB7RmwNsPbwtA3sQ+xP7EBWD1ostTA8gYZWXHMySAxHtNjIgMvljfcTEMCApCsEsnWHmkSzPAI07ph2IW22G8MUqw4+xrAaJGHwQQxXCh40gugqvSDy8vU8If2l21D3cvyKzZZBqfd7AwbsTmVCTCvIc/YZKwvSWmyNMFMiJF9D8aM+Us61laA9kvmSeCOsvUxOi+AruWfyEU7pzl/SI0NO//r2stYoNtlf4amo6eyRn6tGq6EE+xwpIOdK7p9/Z7euvct3bp2h1nU3D0CZ3TUZDpVjT/XQ+gc/97SdjrCPw1aEchZs189PnuiX338a/2nv/9bffX4QTnzJ3y1ne7uaDQaa0WQ4ISPwo9OnnC/mXO+ocWJZNFRs5BOG5kvaBeupjG90sZ4jqSpK7WjVsKaN/2aj+EXMhMY4fNZ+vTpY33y8Sf4AUtVnFUTjZlTraryqujr2VEtOLHhbmU0Ghadw1eazWZ6iJ+/6pYK+EWIRt7XQIXfEQD20ZiUraH4XU6inxUTlRl+rDHRN7JfR3ylTL7nY9t6jVTwJaP1Z3wBNCHPBN2MzyXAKUDXIMor4N916LMnChCwC/ObAoNF89WDGKqS5ReLTfGT7I4o5yDtZL5TwI/ruBDYhb8zfsrYnnVVgeMZLzNGLmkPryvum/Pluvh4iblUdS2HvOQd1sjA+OMCEnQDdhWK/BLnVa3d3Sl2MVLlvDrqN8x302/gI2v7YzlUiO1JuICAU2K+iXkm/OpIPqKvyJrOrNlk+V5lPZgcK5dUs0fu7Na6duNAB/tj9Jm1XM61xk/suRCFkJRgVfJyvgKYbwoQyapYzZ6Z2D7Z2EdmL+QXtAkb1j79YDTIIxMpMLaE7uuxfDOCnKNV8h5wWZ4D3AFs5iq6R/8RsLEzG1dgLfWc6n29rzjio+T0utrD1zS+ckf1/nVxVdQD7o+fffVYJ3zc3KBj1KOL+YqgyYm+ePCowMNHT/QAP/rx8wud8hH60ZO5np9vpPZYu8ev6drNt3UNX/jgymsa7VxlXe7LVRNmWisgcNP9knv2+fmZTk6fEeR8DpyxZhbcozvuAVkJWYuzSeydmR2gp2x/+2dG/OIc25oRZ+iQa0Q2wiZ83TL/VqpqySOjplFNgCjJacV9/ux8jp+/xCbXmjG3M+72M+IVEb26qqFPA38VmvAAqbPUs2sgd+zLfut+U/XaVButqqXWzUrr8VrdlPLuWqvJShftUue0ndVrnVZrnbi1nuelnnDPeNJf6FmYaUbdkrZlvdKyXWvVAKONFiP4GlE33mgO3SX01s1Sq3aljvYwiopNBhKefEdwrlM1brjXTLSzN5XdSxM25ZQ0YR+yP09j0FY1EnLFTuzlu9VaFqSxX60z4SxR8hMCJJ8+OdNHD5/pk5PHerC40BkLao0QTwnyPGBDfTSf6dlqoRMW0QXCn7EoZxjGgnQJWACoY7GmENU2I00nExbgrvb29nRwsK8jIlJXjw90bH9Fn6jVuKnUVLlAVScmEOCvJ40SC6oACz4BAjKQwAhYc2SSDj0nHxUJUNnCj/CbabNNNBJZsDnaAlxb0Icv+TP4n52fa3Zxqtn8/BtwgVEQDOLLwMXZmWYcAvZPrjbzuey3hRYEfxYnJ1oQMFrMzkmhcWaG+0gnJ490anDxmIXyRF260OHVVrffPNa9d65p506r6rBTGp+pb08UpmfS4Uo7t7327tUa3650/Maubr53rKv3J5qCu06P9eXDn+lXv/0b/eZXf6vPP/snPfrqt3rw1Sd6xuF0QRBrTTQ71Y1aLraTK1e1d/WW9q7d0ujoqpqDI1W7hxoDo3ZHLmAEK692WalZ08eA4E/bN2q6ljtgy5e/poBLDeJ2A5jAMR+xCeac2fQugXxkIRPD4bIpdZf5AN4LYAMN9O+TZ9E7RTbTwCIOoVJkI+vtwAAyG1oiCDSAU6afszElNgHABmIRe+fkPXwp859ZBVaQI/lMK1BJFmzxXvyAkzL9E2A2YinMgO2rSnXTqmlHaoG6Yb6Ml2IiMBolxnFGw0kiU3Hxb81W60pVZZXQYtwUbWxoYnNW65xjfHBgwBewsi996qrSmMW6O57q6sGB3rr1ur51677u48Ts1VPsaaFPPv1Uv/3sYwJ7n+nBxVN9df5Ej+bP9XxzodAmjQ/GaifwGtdan57o4uEjLZ+dqmH9XiUKf3PvUFene5r6RjVLyWXJoQ/ekuDwMu8s/wIqSQbInbqMjkz+L8EXfQxlyw+Q0GM2oK/lo8kPPScOmcQ4CR0aZHhIvEgYR0jfwEpZiEg1r6rxJU+0D/ti/Sfm2rbsFwe6dfuG7t67I/ui9uknn+MIMefFWk3NAVghC1+hX9luAEgBHSbmId8oO9qwLQFj5N42YyXvWT+nHGaP9BxnMKSNPOP39OtDVo9BLwn8zucLzQiC9zEItWIvtRz/oXJ1feSLVNJmkxWw5bra1e70mm7dfFP3772nN97+Lo7AfY0nR9iTB8ezRgzEwSJ4kDLc2m/7nJ6j50ef6ZMvfq3ffPrP+uXHP9UvfvMTgkB/r1989PdD+bc/1T/9mrpfEfD51T/q57/8uf7pV7/EkcVWvvhSX3AY2xeO52dnmq+XHAxrddhI5OgKBFXKHmn7pOVLXYCHgHM7pIkvRwISe24o6ct6a7P6TH2GZ9NcQpMRfQ95Dy3m6IcUEwBLvwtGm34W/ElIYYBeQxAIXmSQeFNX2hM0oGl9/kUwPINXx/X0sjqDoV7wnF6AGKtijKHN5vSHARrb+dF/oPN7+tmQjMoOwpuHsuX/1WD9/lRgmG/Sp6o8w3xMjq/yGot0rcb6WTrglS68XkqI7Y7ZJnE/Uws/bF8lbdFlVUXZPwNzSJAmdoFeFTZSY2eln1VCzR6jvx1L9AOZXoIPG30L8EmfYj+vpD0EEuOV+pIH38p/JG99enBKCl7JlzJjlFGHsY2nfwkYDQo2gz8Vfh9tz6i/Dwy3Yv38gVHM5v6F0Wkuz5a7iMZ6IAE2/+382KrLOLZ/FVx70dNXKvr1IKA6GdQoqDFg/Ja906CGXg2+pZ7UgIRaWw2edAArvazflkgr2qFXec94A5Bl3w80dsBGqeoLBJEnGJ1eADMpe9c36zeK4Bhk+uSKMhC+BtDE2oIBNmAB5nSZWt7ArMLEUVLarD2S5lcAd0VWD7fsGwUTipaKvVzk2SOQQgCy7MckNMzZI2RbE1Zr4xgNjrjh3EIhCesYQNCO0LI0yQJTL/DpbPkX/SiYb2VAtvTZtlmdgdXTDdnCiwkb3hJARalO6HgA4x87pHa7zrZjGw0D4b8UoA9o5RnGG2RgFYb3h+Ble+LyYn1sfhFW6FGRsMl4DKyMD+EAJCaRSBE8ozZcB2plM5XeEwS6q/t33tCNK7cVOYcX3F8cWM61csg7Q7YnGLAmuJFcFu4l8gyabxZ6cvKM8/YzfYS/9dWDh1p1vap6pNF0ouydzvCtv3j0gPRMSwI5ZiMfGQErAAAQAElEQVQdmtnA+Vpr2EFq+Aw1SnUSvmyUI0PXQURoIzL2krEy/WrmZnDOx+PPv/xCjx4/1JwxmJDG01bj8UgeAq5YUoRiBoan8pUWnOmPCR6dzM606lelocbv91Ul83diyuIpgBsDFeuf8duyEg2ZmoSNhRjUc5frwlqBi2IfVuq6pezjmQUJhl7iPpUHuggx0j/izxldgySviJLs43CPXxdgN+IzGk4wmeOLJjnoZy7aSy3XG/UgO+roapIp8orc1SI+dLCUMbI1oj9LbZxAnfljHYUN95wVF/gNeqIoV7MLecesxPwSNAV1J0rKBIwCOs/QrSsvu4NOkG/VVIwb1NHWc0cVvfPQg7eVJIYstBI1TEs2pwiSmWBMjMcmkPmQlPH57JcMMo2OOTh8qsnY62BvpKvX99FpA7Geuc8JPCBjhGS0M3PMxmmxG6dIvRjRFQjsi1INz565JfjvmLfJNMGP8cDUkKvH/mrV2GvT4M9Cz9rpogEyKQBNofOUghKD23yCPDWNYjVRaA+5j15R3rmhau+m/O4NZeqena318WcP9cvffKzHT57zwTLIYYNLAllfPXiqX/36M/3mo89ZP1/qk8++0CefP9aXj04ICp3oZCHt3vqWbt7/QHdf+4CPtm9rMrmKpCeK3CkjZ0zEllR4Tthdx537TM+fP5X9htwJH7RPudfYOlnMVvjX7IX0qZlnO9mVbybM3dZDp+fnM9kvNyyIZfQhIbha1WiimphDQypfM0ytmvudb0by3PFc1cCLV4ef32Gn3SaqJ3WspQocVXVpz5DLQjO8AjVcUYXK1bmkDT7OSistNNfSz7WulrJ/qrUZdyp/A6ihbdRpMeq1aJLmXMTOXadncaln/VxnaalFtdGq7ui/1IZA0LrZULfWzK00rwyWtK9kgSELEq3rlbp2ozCOSqMs86E79pUeI/St544/0d7+rnGqvgOXNe3QdM1dtWkr2d6DWTGj4fH0kxmTCc5kF6gPYCyddI7hPSVC+oSN5kuCQB8T5PiECN0XBD1OiEguGSZAuMfaIv2EMukmxK+Rq7WDwO2SuzMda4THWLG5p9gR0VtquZqzANdQiBqNKk13Rjo83NHx1T1kn8FZKMaNnItCJzLjjWwemUUmr/LTx0D/JPsnJMmRVpl8wpg26hgnMXHHmKItMlGLml/ML3R2+lwnzx8TrHnMBRA4JW9w9lQnXLbPLAWePX+CMT7S0ycPLoE8h8HTx48w1GeaXZzJAkCnp08pP9Y5fZbLE+Z2orPzh7pYP1Oqljq+taPj2zua3KzV7Hfyu2zcgN9fyx8YLOWPVqqv9Bodd6oJ+rS0Hd5yOrguTfdW6sJXOjn9/3D2X0+WJUmaJ/aZHXa5k+AkeRbrLtJku2tnBgvsriye8AARPAB/LkQgi52ZnSZVlTwjM6iHh3O/fvlhZvjpue4RkT3VM4ON8s+Nq6mpqamp6YnI+p6D+JWazbF6Ran9/UL3H93W408+0sOPPtXjjz/Xw49/qQ8/+wt9+Plf6vEvOHyGX1r+5wSgwKc/04cPPtaj/ce6O7iricbq14VygkFFmamocuVNpqRK5ey/o1Q7BYx6MM1XIofwnfOKGBK7lBsOTYPitJQbOR636tDQr8JQVsHKVu9VR4DhbO3SIB840C1p2UTVPLbNBgbGRNoj4yP01MFjeAzq5o0hKJgehFbOhQ4tl2xUK1P00aivMdH+opeLEehR06WWj1xULXoTIuO8V5bl6qGf/cEAPcuYJ6F/gJ9WdkmGNsjGefQ86S56rzR1Sih79E3MaYgK8BRk9CO0mUZOkk8S+np55ygHeZszT9Uvco36hfYHY324e1ef7j3Qxzv3dHuwwwcmp6uLKwJ8b/QMJ+H56wMdnh3rfDHVImyUDjINd/rCjqkuMQ4EIzeXl9JmrZ3E6y4G0rDL2vrsS4JgU+TsxEoiv2xJcOPgRaTv4CX2WPKsQ6xHijf7YXtCPoCf1EE3Wn+D5bt+Nt4hkWsEYfQNUTb99he0mQ2J8ZsZnZCNQ1akTlIIRlFFlmoyHur+ndt69OCB7uzf1fnFpf70xZcEWqfsUSsGbueyeRC8w3gLlKw7ukRJlkku7fq0rC/NC3nqGua45KvDGZfObHUFnaAee+IZWxPYWXDRXXG5rNZrLttGKfU5Mk3hKTKPfc3ZrFu1TaK2TTWbNUo01qP7P9Nvfv17/eznv9UOB9jzxcLUyCcZNi9oY06H90rQg6xIcRlqnWJXv/vxO/3jH/+j/sM//G/6T//0v+nr7/6gH15+y4X6lC8sL3R88VJvTl/wtfK5Xr4BBIBfvHlJ0OdQx2enOptOdbVca4Fjt24arUjLqpF9/WxYfRR//BZsk9gutqKV/Y/doQdipznAm7WTfVdHIdwAGtu8p50COxWw+pE0koo0AJEPHrl39Kwv9L24rkgZGTp6QfaYeptPKHdo3u/BmKZD4LfhhgK9RaRadhFaaggJY6HB745G4KK2fh3ICxiN9yF2IdjD0vA2bxSA9e9Qq+uT1MxZqyUNBsa0NqabjbYuf92XttpwU/f/Z9qoZMVbhP9angdw9R4a8uU1ar9WTX6bWt5QQfsatDdas4ItpKVEncFTLwPjBQ8pvVKiA3nWKKUu9RulSdkhoV8q7rCuX4UWlGDNThvdkpEGmxvQr+YR1fqK+vdhfd6VRb/wn8Ho/bfiHa23dNhP2bzwH/4bYfJrbS+Bpf81WP/APD8FvHTzXqfduhrWbyjRjprz+D5aygbq/rV5kXXLyHANy7f0vSnfpA1BjO1ZC+rOic2KYaLE/oh9ApxPz1iPZhgS22fqcs5wTuoT+nS9+YX9hIQdRSuYye5Sugmm34Ha7Y9nDt/dONvHjVdCDVeWmXC6tBC3U9pglxpIN9SFLi/4CdSIs92BtdjEVhepj5x3swENaYeuv9EIb3NdiXYbY2v+c4ADtdCOXsyrbhnWzzi5gY3vaNHv/TYba+XAqmIHwZmYX9CCoAmP9SLKbr3BVsevrRhb+hrln6IhSLqdl3V085EyroEcQxkjbNI1qO9o0cDPdZsnvQYTB+a/Ad27n5+WE/pDj5a3NCAaDNS9+4EB6FmZJu7hWrhjMoEZPav/l+hWdq1vgY5G3/qYLJvQIKeWtVCboQYESox8QP9sbvMx6QJjXp7LybeZ+F6jehN0Z+++Pnr8mT58/InSmPGRthTPEzk2MU1y/KSU+7nl3l1x50Efv83eCyXvC/tbsid8RH324gWP3We65A5tWVDR6yktci3XKx61b3Rmvn614rQ23T+/LvmoUsNxBYKivCkxaUsQT6SIGTkGlhc4FzUP2JVa7mQqlOA/rFZzPmAd6MXL5zq5POLkVnwgH4KRcBWh0IKoFCHE2MroJvicG/y907NzfKATreDN2rM8k/OJKvxa3BKm8PgrsZs/4P9FYDwFGgNra9koC4hVrL9qKmhvVPFYXBNcangMmm8DEYZAg7GNjWkj/QBLYgtZk1NAvi2P+MZSfPkGnbe9N/++biMBgxY+BF9BMz68m98ToOfYW8cEAbqxW6Xk+F+ENs3w7aj1HXgaMK9k9Fie6qplHyv4rdU0zGb+hbwCAy24JFLvnQyRdTb4QPZPvYxigb/VIwBUFMjLia4B2gEfNzJXlP2JlhgodPwYT6ClHOCxBZE1R+Z0MUXHEjn00fYBLhQIqE3GhW7xjt2Z9OGjQQ4LrVdLlbxRgtFxKfMlwMvb4xZ5NCh3gN+ITAL7LVqTREpoE+sJrMveIiy5k2nDnEGcQWVK8z4YKFAH+e0PTY5xbAlnKirwv6aD1DinyLw+G8j37C8H3JUbP1Bb3NXZKtWbi0pH4PSq0uvTK/zQZwRIX/JWPlHWb5UO4C5ttCKIcbW4IABzqtdHR3r6/KW++ua5Do/nkt/V5z/77/XZJ3/Pm/4zzeZBrw8v9OL5oY4IJs0Wi072njVmmVOWmmRqpNtoMMgpO7Xo4nq91Gxxpen0UvPZHDmWSMYpzTLlRU85++nJNzHo4mqhyyv6zzacjUoVb8qAAOzYbXinlrVk7wGf5PL44kmWKy0KeT4we2i4zCsxoSO32gJu7ENr0qTcIv+Gs21lA1uvBttUcZev41Irscd+qTJbq+JtXvYarYtadY85x5m0W0iTQmGYE+iJ2jC2TKNK1l2mNV7TSmt8qCqrSCut0o0Wfk0KLNVSaw/9BPpJpZjBRe4kZFejOxsMXovuZHnG23cothibU/IkXCKHNTpeoy1Ig7XktkZbF/A1D3s7ZFVU9zc3LPgT8gTGnJZZ1ExRF7HRWb3RwWqmo81CF+SXLqpKE7UI0SG8hDQDvazQgAfWuNfXznCkHR5v9tjNs0TeRw5yKTN+CwzqbHlFVHTBDI16fRifDLR/a6Ki8NSxW5jFhDEJhi+yGQE+IofEedEeMQANKh1QcHFptyCoTVs1Zqb5PGA5ZSwM1LHWulpqvppicAnsTI9R6DeA9OyICOKxTi6u03PqLUB0eYJSHYNTgi/nupgCIpMXV5daoJSb1YJA1QLlnmo6O9Nsdq5NPUfgM83W56qaKxSsIQA00PB+IU1Q8t5K6m3kd2plu6WynbX8eCH1Z4D+O6WU8pj35+rvN9q7J925L+QzVwxHWi+fk1/r4cOxfv2rj/Tbv/2d/vrf/F6/+7u/11/+zd/pV3/1d/rFb4Hl//r3+tV/93v98m//Xn/x97/Xb//uv9df/83v9d/R53ef/0af3/1Md7NbGtUDFatUvXVGMChXr87ly0QBv71dB7U18kZPnLwMIkXX1LRBNQer5aDx1u4ME1kenCLv2QdLI3lSjGaDgTIDVhMECkoU+RTTNE5l1SKzgLyCajpwztRtKn3k6eeZ13l5wA/z1qo2G/pv5NCLBF1sOQBYXwKNiR7Z3xR5fF97O2MFAn8llyYkZLCD0bCggMHwFEbDIQGGMYdmpMR71lOhnyuVBD7tctzUa4IXtWBDWZYozeEjiZJv0UEOoWNPDThnoiaikS0LKKsN666Rl1OWZB3t2M0p9fKMOZmXMzKibYAMBqXTblvIgkC/uv+RfvnoU/WxMtPjcz355omO3hxryePeuVT9YV/Gd43Qm3IlwevuaKjH+/t6fOuWJvCTrhZqcRQSvi4VrNdsheNSbuuG9cCzpMQlct4pspy2DXDv5KhL4CkEh5wj7al8mpImYrhYWpcG9tPQ0s/SiBNgvEV5cUSh5eXIO5coRKmF17puFSjYnAm2w3nJOSnnYk4pe/ax2ZSqkJ0Z/0G/rzu3b+mjDx7rY4Kcw0Fff/rTH/UcZ21TlWJqsQOqYWob5JAi81VtUMOi0qJgvwrFJNUaGVnf/nDAeeKyo/1PX/xJbwju2l7lvVQlOjRfzqHXqIJmySVgOtCQl5wcshJ/GnQecqwpVRIHis1Aifb06O4v9Pmnf6Nf/OJv9ejhz9G/+yrSnrxHJiEo8FBLslpZ0SqklebLS708fKE/ffXP+uc/rMlvKgAAEABJREFU/gOX55/4Ivhaq/VMgUdY61rW08pxSbSstIVC3u/p1t07+uSzT/Tr3/1Gf/f7v9e/+Xf/Rn//3/9ef/XXf6Nf/uov9cmnn+vBww+1v39fo51dFf0xPBSMztSGTA0IwFKD5SPloJT9eQ/KGZOz4vfgabd+fktP4ksMkKwMoGO0DEZXOIZSBg0vMTZiA2IQdEHLPpELwWRzA+rpTRcpoY4HXxB7rTU9Lb1GQvkGtMlT7kC7L4UBewcb37XRx/IG+oT30Fg7dILB8sBohHRLL1DuoCV2bQkvG7isFDzgvgmgtbGkgaCGoSFt3utvdQart9Rwk7f0z8Ho3gCXgnltDWt42KaBOW/qb1KrM9zMbWnV8TFn3JZ/q+vgKRtkbVsE8jX9WxAMtMtAXsAzp2dtKWmermXI/EqpXyhNDJY3LNG7JXJaor3Gr8lt2fFwQ9dkanx0ZWhbWkPb0hvctL+fNvTZYkvP2v48NsjsXZ8tzS0vDfzfjLmptzqTneH9vJW3+Oka3h+/zRvtdzAaDfr2rwIdbN5Hx9N2fxt0qenWWSGzP49ON0wHQU1/g9V1Y6kz/Wyu09DxUXMu2g6BXRFokZCugaXCajegVJKUnPRGKbYo5SzaHZiym5xk2gO598AZ3tKg+ubnus7uA3Hnb8cxNe0OpFAx22hp0jUavZYWS4MiPLWcf6NreSGFQJ3BAj6RNmsP8NZc11vbFtbbRoaOjo03dJQT6gETMcp+b8E11ZUDfBmaLoUOgxq6vAVlW5qhpX4LkxwFxkQSukArQbpifpHfQtfz0qX72fJtOxDo8x4scMh6GxCQf8DfaKDWWAo6+sgseM84Mswb/iWu2276BGzvtg9rYvaG/gajRZGfLa2bPra+LUdb3rd2umU+ul7/2NhuDXQO8NdVY9dtxHbsu983zdsaeiKLvJ/L8/AyGvY3bDY4nRU+WyCwjvJJpnQsL+3ALyZsbCNIM59rlO9or7+nh7ce67MPf64Hdx7z/hhrfrlSQ3AoVaaCN0k/L5RnKXf8Rmt8poq73vbCwUODgq42S52dnuv7H37kI+s5d3tUrz/AvjtdLqY8iI/05vKNTuZnWoaN+ObTyWGJnzWdTbk3W9njvbUoBW+WAM2qrtj72PkNPnFqY4VfwdnGeWh5y2wIKP344w96dfBcy2qh0WSsyWT79b7lUWf+0BBfT8xkPizOLj5ZpeVmRgDoQqv5ChGlSrxnDnqZ3J2T2NdAPuCwMTujnQL+TiTXAZ+55T3UMEfgkd0i0KapoN3I5u36QKWFe9urFjot+9tSFwStt/D0MDhSBIlAo0/IO2hFfOiWVKp5YK5WpSp8QOPNO+vroGbcSR7+fZIqkhr9GIyeU4uPaeJsghSoayhv3xcBWrFTpwAvMQifpmWuhrmDnHcymo6UgbI1taw50OronyaJ0iRTAh+OOaP4A32jY3kodD0jfQ1dmXbjIVpKPYohj24lgB1Q6tiDEBTQq/Eox/cbaNBL0KNSK3TLfMwG31c+5SeT0gwSiRy+tUQ/fEw7Xy1601YNbLe23UqZy4s/0I7A+tCFnUQmjJPPleY9Jeg4WyybIngn55zED0wquCieGGaCFRMqk1SOoIcb9OUGQ6k3VuzvqkonOp01upiLviPt8/Dcu3VXVZvI/vs4RycXvO2azl8fTnoa817vj3sqBpnyXg+Zec0WG1V1ojTd0+7Oh+r3H8DoSKtV0Oxqrdlsoaaqkb+jLVNRZPQ1Vhs5V4uYju7cGuve3T3SXY3x11PvVeHvL5ZL6M9k/6RzzcfuGt2NNmvi5FlTjQxXRHmW60bLVY3+BVpT5JxKPpPo4yx1qZoo2b7aOM/bQ9CIcooI2/ag5OxaYCXSK0GeEUoNgm8RcpDEc1gxkRr+V3GvbtxGG79WmW1U4+M3eaMaNAM6jzIlyMsjKw0K1YVXBTtNLrUWm/AttzzjfKk6aVQZXAu9WmtXag3djVb0MazV+koxhVtouMzDQdCmZCzySDCUg3FfDp4b+6eu1VL2N4EabI9YS8Y6swLGYct+fINC1zjplRJVCKbiYNQoR9uHMB03vVwrDOciS7RBUBXlMOxJ44E8m5ONh+qPRhqORzxqxyj+jm7vsXl7t3SHB+mENuck56N8N2+rCgO4WM50yZf3i/MTTQmq1Dy07XFtX/t3eLiPd4bqWXQvYUdMqxnrYF6Uo6SWxTRmuDB00TaGwxG7Wlp8UEhBHhRJ26RW7dZatgtdbS41XZyTzjC6S7DQjMDWxfQCw3+kw8OXevn6BQGhE1nAqIdy3314Rx9//pF+9svP9Ivf/KV+BT769CPduX9PI9a4e2cX4z1USJjbteoNM3340SN9+Mkj3Xt0S+lOJhHlk4iopKWUbcCaFcwwjpeqqguFcMWqFqQzeT8nP+NLx6WydKnxuNXjRyP97JN9ffrBvu7f6mtnnCrf6SvppYLQFjhZIXiKKXQKBZ9LSSHlffli0CHvjzQh6vtw76F+8eAT/frxz/Xzux/r8ei+9jXRsOqpX+YqylQJBznCKsKDHy/Z6eCQcBbEObCkQ6AuBKcILA0YaswXhterZUzgpATji/a2pY60ocw7Wp1Br4XxlqwtiHl8IoTAnE52idmBbGNQsNmck7vukhCICapY61pmRweDXBP0MssZT++A0kNBcgE66ACHuuGrR07AYTQYaGdnR0PSlACmzVETHCn5YtBwkBpungBMt1i4HCQTRG1BTOei5KMs7zmIHj5kuseFKtq86an4E4D9OMkBoyN4sb6RY9u0lexi2PAlpyFII/7kWYGNGGiEJeynuQZZn/0a6/bktu7v39PD2/c07u8gpRS9aVW28GKHfsIY+w/OmaHJhNHe0D5X26wU+VoVO/pRxlvivbAPSDMgO8Yzr2eBBuecQozih1pHn6jQRLVtAPG63lMvhSC1wdqApZBq4Qc73LVF2aIN9GUEo7vfEJbJ0CdS4q0U5NivyCXdIJPQVNRH3drf1WML5j16QNAs1WI209NnT3V2dsa8rbpFMN50o4WZBqaZXoHU5vZpJlQN3apBowy9GE2wK/2MS3mhl6+eaz6/UoOh9AikQT+WfKmZL+baEGAMLMQjD2sTnAdk0AV/qqCGGzU2mVzkbIWh+uktPbr/S3326W/06ce/1W3OV16MFGx5/PaeIGJq53+jWlcEf04JPj3Xj0+/1ndPvtLzVz/q6Oy15qurbu/EpeDRtyR17JlXwcUx3t3RbYI/jz/6QD/7xc+7ANBv/+p3+t1f/05/8eu/0M9+/jN9+PGHevj4se7ev6/J7q76/Qk2pCfJbIJnLyVEdQ1PgTrOYgARtB0S2t8Dd0O4AXeFCPKIfoLmDUIw+gaPPI2m2CMhNS+jGxkf4WL7Y3VCKsBkSi6Ars0H6RoBSXVI1gpAyZJ0qS4VdZ48sCBC6Mo3dciZeoFgMLlziaoDNKizNit3Y6kPmquhvuvv5wrXUMYcGWXSkNDHwP4FUU9/WQq68dCoO8zg/AZz8nOVmnLiZx2CtmlDWoObtKbP+7B+P8USWjeYk/8pWuZu4cVQk3+HK/pewYPhktRg+W19rUvab3BO+zl88gFDll6S3yLQL7D2Rhfy8Jojox53WS9b4RQulGgm72dyfqo0JZ/MJOrEGIONt7mMRtBc2/QK+lteSuiX9G269BI+/jzq63ZLa+iXmtJ3izV5w7u6c9r+dTo1tGrmLDtsZWDzN5St3tL3UdHf+LS6ij6W3uBmTTflplvjHNn+Odzso6U/bbdxW8yQzRLM/yxsvm2/NbJEr9n7AJprWL4m34Ka82H5G7S4kz6pZMg8PglSEufAc8byvFSvX7GnFfu45LxxnuCA07o91JzZ7nD/JBVtW+COwQ/nmKL9ePtlNfQ3G2qIlg9BdtSt2ctj8zOyCT2lhnZDqMlDyuxTS5+I/xBJZWgxkJR1DajJ8oGywfoZrP4G3XjaLbU6o2N9DJaHCb2PYDbO2wpuwJxW9x58l7f2DN63/AeZtFp+i/MAydSrIyOrF9IM16jxYKoODTUN+9BkpSyoFTKo8KU9GCwgZGkaFBCa9a2QX0OXG5Bl/i39Ls8vumDLqYM9M9lU0YcC8rP1m1xtjVts63XTZrwygB9oMK+V34IyDcEm6JZpY5mHdiX2C1g9CDegyn4YBg/bvj5FXgytWXfNSalosfVWyKKiLnBvBu7CxtaMf8WscCc5FpMrUz/rI/1Ug3zEB5gP9eHDT3Rr556qZaNYih4p7YlShJ8xl5fN3ipCP7pWwQWF2KosK3yBhU5OTsApH3uvFLxTSoBKPNiO+Bj8jI81L45f6qpcaI2fMuVDzQUfgueruQIUO8bIOcubD8LCI3nnpCTxHJlWNW+fFqW24E5kPfZ/4nLw5kDHZ4fKel47e2ONRn0lqRThi2Fk4DNUMp8gMNb+VsTp2bEuZxfctY0ca/N0dJKcvByZwL4EfLIAHyRwFdU2jdoWwJfxaLyUzRq+kD5+76bc0N7Kxok/ARrmz3UpYmOYOuDfBwPOVTAwZ6dHAemCG31sQlSNQ1bzgbesa8ZG3RyCCEdGNyIfyWlb7xVhPkQHD1u05HHDWKcY4eDVbWnikzYgwlcr1hYifQLtkRLkoCNykVERpkPTyuAkJd7LfH6PPlg3o2EIRgtYGllH7NblFLs1CkoSqtyVI+8ah6J7kAC2i98tI1reaz1NJgXztKqR7/t/+0dpKp9lcgkjgEszCT2r4c982BiDgi0Y++dDVOpsFolnBTKhDeGiNltm5OWTDJI9YLbHdTzSW+pk6mR/EKFgV8FFhYQ63vO+V8jzAdr3hmryPkGHnkrei6ezUnPOTZ/3xl/+7tf6Lb7l3Xsfal1GHRMAWi6DsnyoO3fv6tFHD/XBx4/1CH/zo599rAePP9RgtKvBYF9FsasQx5ovWl1ebFTaXySAd9P7MW+0WxYjuL2jEX4t7KhtNqymppzpg8f39Muff6rf/OaX+uyzj3T3LvR4s20IpJ2fn+nw9YGOj99A91xVuZJPnQoCUHlvIM8aSh6VCwJAq5I9V8Y9NlCfdVqcIssKBWRj/93ODcGi7dshwmtUg+wb9qHiHbAhONtwxiN2x2de4o0XQlBgT4IJFRqWcpWoQa4NtqtNKrWuVpPdoFXsSW6UKiX4kxKY8cNCMU/V8hYJqcfnjKqwb/Yvlio2tmU+ZYlC5kTcDaoNd0OJJdzw1lurtuAztUqCPH1S6xtb9od2zrD4UxCj8dgDVqWGvhXvG7M5cgG74pQX6B797McvEfuCxSBGLVDENQpaFblqFMRQEqFbs0MrDsuaydxoqP7+nvp7O2DCho9UDPrKGJMiqBQFc1DuVBHGpJZj2EoIybFRKUzbrW8LXrGhC4znnADMulyqIcoXOawZAuqzoT0WkjImQMNBxXnIgMAWBmi3RNED/VvKEbT0a1yLUGvZF4TWAj8pwks3WvuNVppr3sw0LS81W081XVsw6JJH18/Ko+UAABAASURBVExlvZYp0oTg06NHD/Xhpx/q0eef6P4nH+rOB/d1++Fd7T24q33yux881M6j+xo/uqddq6e8++CORnsTpTwufe6VF4mGbPaQTU9M3hhuNThTRORUL6RyrnZ9pQAfKgn+NAv2dIloVkrgNNFSobqUb6Yq3Eq3x153dnPtj1P1fCnfrhTguV0uVPMloF5XqnmY2ju/RnNqRF7zmaJGQwN7HLyX96n62UCT/q5u92/rweCePtx5rM92P9bnex/oYf+Obmmk/iZVvk6UbryykCmJqXxE8CBiTaJku7E1hGYcuzrPDjhgqcGppX+LITUESyl3qeUJoTaGRii1gbHQkRLJJXLA5gkcODuUgcMXY2QNEmoqn0hJwq6HUi1BnQJ5TyZ97e4M5TlQTbXGOGwkdMIRrGkRTNOUHOBWPXTb9nl3Z6KiX8jRq+LwlFyAFY5AgwEOXJQhBollO5vLSQmHzgH5AIuGSJ1TFwByaCVfVRySSTjYvmNS/LFVGCRntGgPalTVGy03c803VzpbTTWjvIHXysBF3TRBeZLp1nBfnz34UD9/9Jk+f/S5PrzzkSbFWA0BiA0GrOKiKNNEGvWkcaGm77TKGm34ertJ1lqjSxv7qoYxM77TNFWepx3fLetsmwaOolLOeJolMr4b6sSfxHkuo6ga2Zl8rL+txJlQbN9tb6DRNK3sAqurBr4C+xEU2KsAZdkf5+Q7SJCUGdXIOr1HpqDF4LYYqcAZMThkmbOfD+/f0ccfPNaDu7c1n17q2dMfdIqDZn8N2jmnFCNndCNaF7ADtmdmE2Q2KEnEpN25XmFnzP4Mh33t7A614Wvb1eycy+lSgXkd+9kS9GvZcwvGnZy80XIxs+HqDwrlncGM2hBlX682XGaNWuQfeYDEtsBeTzQZ3tcHD3+uDx//Ekf0E2Wcs7pstOJ8Bl8p6zcqigZdP9f55UsCP3/SV9/+o7798Y86vzqUko3GOz35NKhFDjUOkxN/EFhFYPLOrXv61S//Qr8AP/v8F/r4k091/959gjwjJdjdyOVRs88tDof93fhAucHZrEBNQK1hTwNnqAGWBmQm9HALKwU1NgZ5NNCp7Vw1JesssSuAfA3tf4mGvs31mG2+hM4alMjW0i0C/QKXV+A6E/IQj82Idgo9FWnQEo5AuMGc8goBLOT9CrmQpluIVCnBBX+DqYIH2kJd/ULWz9PXd2X6ZuxpBg2gDla2esZ5oAskcqEAnUbbfNOedXWNzgjMvcOqfaNF/VpXHV69S0vy5YGuOthjwfIvdbl+qZPlc/D0Gtv8+XJbtvSU/Cl9bnA4/V4HF9/+BG8oG15ffK8bvOny3+oVbS8uvtSziz/pheGMtMMXenH21U9xQh14Rf2rs2+0Tb/6Sfr65Cu9tj6kryw9+0IHZ3/U4dkfdAj9k4uveSh9q+nsRx5Pz7SE9zVYgaurp7qg/mz6REfTb+j/Jfx+rdfM9/ItvlGXv2CeDt/pzcU3ejP9Tq+Bpe/jGDrvytt+78o29jsdX4A/M/Y/64ds34Dj6Q867tLvr9Mf4NewLR/RtsW27qjr/y5v5ZM55fdg5ZP5U50Zli912eGA9H1Y/fvlbf5qfaiLa0xJp+jTFq81LQ1vSN9hXh5rXR9rWZ/+FIEy2IBlONeyS081D/QlvwlnnMQzfKULXMStrgd0Xp7gXjJXni3BHBu7VKq5xPn07ZJ0fY2StJTHNe2QEOD+Sb6WvNWRUq9/iXAztoJGA4JSzxAg7oYQWuwHsHyHQPka3HnBoAAPuv5Ntn2XjxQZxv1FndV3MOI3UHc7df3oa5SCEvobRGpIaCHFX8HAkGcsHSP9biDy70CXmx/4j9hamO5qPEO7rqSBmqZDqwbuG3agAzJsksBU2OK0VgCN+TLIsfGlmqTpEDwp47Z06NvRErT+c1ifDvwKnZQ9IwFrCoa3dazT8td1Im/oxnRjrd2AfG7mwy9gmdCjwpusDNaH8s14G0unBlgtxa5/i2xa9rChvqWmhPuKtbestWJ9lS/RT0OFPKruPtnUS8RpOgUlxmdoZt/nanhcJnyAuLdzV5/hJz26/Zjgj5NqrwRf2NUy10cJ/kqBkuW8KcxnM8kFfLbI/G3b4heU2LGljo6PdXB4qM2mVsFH7smdPezXsb5+9p2+e/69LjczzcMCu/xaJ9MzLdYrGGIOfBJnOeZxLuJjsdnQFpqWpin3eoufxHpQzJSgUgaW0Dp880rPnv9Ae9X5J/d5Z/R6hQLvm7JcK4SGOxDCDm2hrqo2OuARfHTyWuuwUvRBSZ52PpzzTrheaqNk8m3xI8kqkNb4OGvG1m3T9d3g7y5XC2RbdR/E7D/LUeMnhhigEdXwhbZBLnbWeG7Bh2TliO8X2d+GSRryLb5QwyQN667Z06pqmTsq8ZlqHuElfmqgr+MQeOcVINbi09Sdz13ho9VqGSvaGYWPFKkL+MiR+oSyk71nYiAPnQ1vnXVZas34Bv2J12N9knfSrvF1WpsDuTVtA41AfUCAUSm+cpplSrNEITBHxdys0QIBMdKPugC9tuvtZDyLF0LkrcJU6sBaI+uO8CIDzG14x0JSHzy6o/v39jQYZFrxrl1tFirxm9qOg8DOixxzoxpWl+YZy/YyGaUYiNzl6GqijLUWyjVICvWQYyZPneSNsQY+S8B7D9PBKfBKnfVIJGiIsT6lzNnwPmU+p5vgD8dBFUQWfBSeEuS44A1yOr/k3j3Rm7MTrHTQdLHUt98/1/HpUnm+o9/8+q/0s8//gg/md3V0dKarGfcC5+gufvmt/YnsvR4VNOLj889/8Yk+/OhD3b//gCDRUI8e7uvjj+7p5z/7GP/1E/38sw+1vzNQlrVqeQfHuMTu1xoNUxV5VMJhTTj/vZ7TBHr37+7q8YNb+vDhHXzru/rkowf6+ecf6datkXza4HNc6gx/3QJCy+VaqBW6m6Cn0pog0NXVUqs11oU9S5JCrnuMO7XsceSgtOy3nbEGH9lMWMAOBeTjMy/nGMSOReocZ8xjNxLvlciJamQd5chSJdkbExmYvW6JQbTQMHtdYl822MnGi62K2qCbZdNu5+f9Yn8rruZcOlMe+tgZamKLzgfVprvQDCDahND1zGN8Cpti8Jz3Fnp2loIpJ1wl6HiWOfQqIIdSJTGHNWjhwD4eGK+6/uMXKPJCTpbOLU0SrfNcFvypCcCUWaaV89okTiVM+tFAxc6O+pOJ+qORCqLVGUqc0B4Fmxy6gBGpCU5UROfsv1ESWZBYnKdPJ9gE1l3ASFSqiPxVm7XWYIUhNYjF5lmqjOCTc44NDbAbgf1ERRYaEGRroG/sBBSYPVBquDig60rVPC7KbKMqXXfYuJVWmmveznHQL3HIwHyq5WapiGBv37mlv/jLX+r/9H/+H/Rv/5f/WX/7P/5bffLXv9Ztgj79/ZGyyUAe5fV75G/vqv/oroYEiPY/+1S3iVQ+ePywi943KMxsMVVdlyy7FZZU2qykxRxcSbNL6fJC4WoqzWd8jF7IrwHGPmOTPA8q39B/RZ/FubS+UsEXu4LjmRJEWk1PdXWE8T88UPXmjarTE1WXMzWLjYIZhk2rBlQo/tqMJWmDsfBwk2EUhsWuemIf6552/FgPx/f1y3u/0M/3PtaD4o56y0R81FVRp5rkY/VcLo8BlB0atgIbjwLLishc/HHsCbAAD/1anIiWwFOLPjXM2RqsDcPU0NbQp4EO26cGA2qXhqUBXZRP+EnlOKjBObUxKATAYbVHvHOOdsn5VkTAFHiYCnmNRrn2dodgxKyB4M+SC3wGf40SoRccQu+lXpFhbEYaE8gccrmnSQIPtdbrpSoCkC36G21Om4/RCTqbYuySjDkJODkMgTBQjsOYpEFZGgWrsoMZQg1fUZxJOafuT0TPYVRyUQ5aPpFEXYiVVgTxTjYXejI71LerN/qxPtPLzbkO2Pejq0uMW6mUIN5uMtGtbE+3k13taKQ8DFlyqinR+oOrKz2n7w+M+XZ9rm/WJ/q+PtEznetNvtBputQV+l9ntSK8O/RcDl4MrMccITN03spAiupAPnb5sC0zznkWxU80eSIjM562N3SQp80hX4NP1K2frlAIsvNvY8S4qFYCVvaUE3goCPZgC+WozzOnfQKpn374WA/u3eYC8hj4Q70g+PPi2Y/I5IrxjYrCy2QeOS+Bx0Tgc19Qha401DvZnnVrYg6H4+R8Ba1WedFqtjjW1dUbLt1LRRwohKmay7CtN/LwMCQomMGH0W65KGMwpzPKO1YU4b4xFlL0aqB+sadf/+Jv9X/5d/9XLsm/1O74thqUuySQ2BLw8MmGzgsuoUMu2C/15Md/r2++/V/1/OBP8HEo51dKs5K0QlYbZZlkvDvHGlC6yWhHH33wqT75+DN99PgTPbr/SHdu3dHOcKRekSvzHj6MIeZhLfY3CevmSm0zhd5awmYYvK/lyacenTIgN/8WJTL7KVICNP59aN2NNxoiv8US+htg6Q3m1+U5kt9CumJf3s9beUH7TG1rmJK+jwvKW9Ttmcr6SHVzhCN1+FOUh1r/BAeUD7Qg2DIDCx7es81L3cDq/zXMls81Wz7TAmzTF13Z8tPlj5pe12/Lz3Q2f6KTq+/Bt4D0khQcXX2rLb4h/U5Hl9e4okwA42hKewcrf6tD8ocEbgxHpO/jEFqHjD+8/EZbfHed3pS36UHXx9q+1sHll+CrLZjz4NLqKJ9fA1oH51Z3DfJb2lb+Vgfn8GRjqN+O/Zo5v9Rr6l6ff6k31zhmnpOrr3SBDGZXTzQn2LFChkvD/HlXnlJ/zhqOmfMN/Q8Y+/L8C+b4Qi/P/3SNLykbvmKer7Z8X1r+my5/eJ1/l17XG3/Xazo8/0YdmOcQPrt8V/d1V3/Q9ftSB6df6uUpc8DDS/LW76Cj8zU83IA+HZ/0v05fdqnxu2076MrbfNd2Rv4aB9fpS4JlLwlq2b5u8Y0OCU79FNShE4cErG5gurMNIP2go/n36BDp1Q86uTL8qBP0znTPcDL/Uafo5mX1UlcdDmR5gwUgLwlCGqakN5iRn9WHumoPNRcIh1roSBsdYT0JCOlC8oapUj/r4P2CM212d44NAMlSHqTAUp+t6bdUamlWKcfWponZiyXjtvBizHtwnnoDdepg/WulBEHsXjBIjbjgQYX9KK+xpspQUm82LchzZ1OAN8sHsoaG/lswoMtb2tEU7e8hmH/RoWZsTd9AV0OtFiflHYLarl9LHwPdWaFRI7n+8VQaKNLQ0L/lPqjxv5qW2a2OJlZmq9tywYWJWyR7JHQptXQTQ+jT8EBvyIO6VoVPWUFTnjlSYCkJi2ffmBraNvbPI3SUYQe61jdA+wbwxvKrlrI9/CFgPJLIHg1dCu3tDwvhntzm3/1uuCcrHjOBB3GADstSyseTvCi4d7nY6FrTvsTntf+MwmsCLd8/faI3Z8dq6N/C1bJeaTo/V8ndGbKgtA+fpD4P6vFITPG5AvfH3oXJAAAQAElEQVS9mKvB96u4Z1mEUgRX+Fw7oz3du3VXD+88VC8p8INreR74Kf5c6h1iioIi+9coEEwJvE1aA28KhKPUJfgEUfY3BA6ODnR0dqRFuZArnDbcn8+PXuoPX/1B//DHf9C3xvvpkey/EwRh6EoRvyhAL5BGg+0VhCNrMwTaIrIz3lsenX0CPZtyqVcHL7RYTGV+0P7eHnd7KucCd3gD3a28W2Qn/E6XtLrkDXB+foI/tNCAD/DDfo8A1kbB5sN3iMwdWLMhQqUD9RCDrv2OsmDPhiBQyeOwssAQ9CNjHP2thwEyJI4VAEQXglPLh1pLO1iexUcQOh+f9iD4cIzzHaVIH7mEeW1NCW0RGi3bBtqGcivTFzvGbBW6EDvUraVSy3uhA3tMd85AxF8Laog6defr7XyS8duGoJb9bNqWtFFEt6K9XViF0AHnvDznxupCVx8ZF+GD8bZGYG1GqwP8W7+WvrBEX5bGnGyPxKGOvC0c8/XR9f39sYaDQgn+csUbrrIP0SZXmzthXhDgoZVDCySjaxC0HetM2kRJ5eRLr6R0yhvAucw5k2kl9Zh3kHoNCFAM0lQ90hy9z32mRBm20EPKSSJljgbe2xi7uaLNnTrV+PZr3kxLAlPTcq5ZdcV7eKY5eu5Zg1KvxWqliwveDtNSJvM87anIeqpWgfUHFfSzv9zAhPhJMy0XCzkvWVDozp3b2hmPbXFqeVM5dH8yyXWXYNG9exPt7hTqF0JGlRxnOXFVV84ICnnHYqnzqlXwthqPMu3uDbR/a6TbtyZ6eG9fH314l/xYg37COiv0Yak1gbb1puQMNKqR1cY+vq4qPvKutCbfNmwqMmG7iDm0qsm06AnCkgUjI+fS3noBSUX2MoG09wH6DTpUkQaxbUpskZwBuksog0e2iXe0R3Y4gAadD2pRjpZShZxL7FSjVhWCtP8URYk+NCiWSzzqQwv6mabYR2g36GyN/ay7e6dFd1sJPgMTOvgxJOgWlYpGgz0OjGlYo+ksai0PP5m9jyDZYGNW7KsFdxtk2vJ2beEFhrsfPyOZsaAr0iuUcC6vJZZ7zeNileVaKgHSivbaeW1Y9BrmapiyRTTcJjULMwTSaEa1myAgCBaAECLCMIYF49E5eRaegJxAkyHhUW7MbzBCMy6HxXzBpm3E+iQWEyVoCTlEtQirhU/E0tVZmxBCStTLeTRQQt0alTywSwx2k1Zqeq3CiM0cS27klY3Y3SwqyRPd5pH5+c8+129/91v94ue/1D2+qmdZylcFeLicqpxf8FBcEZHDEEO+tv8CPTzWBKvCZiMRhRZGlKOn/s5E+7fvaDLcUbWuND0919nBkcrTS4UpDs8C5TbMUKjZRn5RKV00Sles5nKtcD4jMARmhrk0W0tENQOHsftbPouVKsqb2VKz80udvj7SxdmZllczMAULLYnOronglquN6lWpsGbOTRALABIiUc38YRmUEuAZ1j2N255GdaF9jXU/3dMH4we6P7it3WSohK8rdiZddDKg792+BDKBHQjsRQc2gq3v2tBHoSJqMV4tRq1tvdpgcGqhE9C3rp4x6Loalh9gUeyfc6mcY38cwoZdujNLlHMAXfA0dXqkRm1bKuEy7GMIdgjM7UwG6vdT9GSDIVioIrAnIrComrLUaUSwcm9np0vzLIFX9KRea8NeluxljYMVYYSVyjE3qqqUcR0SJ9iT1MIPMuUgibkTDplPJYexEgdU6HpEz0UvwXMUfyDm4Nt4d9BzBD1EvxrDN+dkvW4udNBe6iBe6ai90ml9pYtqrg38BIyRRz4ZU6al5FGdNEKMcznlvBzzBefl6lLPwQ/rM32/OdXL9kJHyUKX/UqLQa0K/Y/wqSSw5lrRNgpeE/hIIOXhNyLPrp71WVl2bslb6tgK550cqVhXoC1gkAyRvEM2zjkWGtXtE1kHTVujyUtGG5h8PDx0YH7HwjxpF/TIojKcrMl4qPsYeftroINBqtXiSi/4Onbw4im6/kYOI1Zg3Ho9L09QI1rgJ26YG8Ewh4dmCj9Z5miP2q4xyCFrR+CDA6X5/I2WyyPksKAPQuXp0+JYh7qiX1SfrzcZ8grQbjDeZtdsXR4ZyHmMslOW9DQe7Ore/kP9xS9/rd/++q91/+5Dpd5rtWRXsRGb9ZTgxZT5DnR6/r1eHvyzfnj6H/X01T/o7PxHJDfVcBg0GEQlSYkTtJJHL0w3ezjNo8FId2/f0y9/9kt9/PhT3b/zQPu7tzXsD5QxT4KuJlwwKfwnuKeuXcDbTE19AaaIfyGPfnm/kffQTknTCh4NG1LKXRsp4xPyCX0M7r3U8lus5NJrQC8B3l9B+xLMthC2S9NubcFfp135gjr4CoYzdgoEwwmO4DUI8jSgak60xRuV1WsC9M91RQBmDq6WT8n/cI3rPI/iq/dgQYdTHunH4PTkSx2DEx7mJ5Z2+FonJ1scdeUv2I+vwVc6IThgOCI9Yrzh5OgLvnz9SYenWxyRHrz5g56/+Ue9fP3Pev76H67xT6T/qKev/5GU/CtLrWztlI8Yc/RHPT9izHX+JfmXJ3+U4fl1avmXJ/+sw7OvdESA4Igg0dGUQNLb/Lc6oXxC/RbfUKZu9kTTxY+argzPSLe4WD3TxYbzs3kuy09Jt3iqbfqc9KVm1G9xkyddPdcMzMEVmENnYYDmcvVU680z9ugFDtVLNc1rheYQ+3tE+TX1r7QmMLHcvNAcLK5hc16tXuiK8ltU9KHvvDnQsjK86tI5+bnVd+mB5tW2fvm2H32b6zr6bMdSd523/vPNu/KS8V2d0WT+efUcmjY3sDIymIOr/yY8ZV3PdIUsOiCLy2tcWcpevGGPtvhGb6Zfga9/igvKb/GNXp9+rVcEp14d/0mvjr8kT4q+vTj9ozoc/1HPrvHi+J/17M0/6/vn/1HfdvgP+v7l/w7+o757/u87fPPyP+i7l9v8d/Qx/HDwn/T88B+wQ/+pw/NX/zt6/A86OPpHHaB3b9DD47M/6fjiTzzO/6BT8pcXX+ny6kudX32t8wtSeD6bfq0z1ndB4PLC0un3ukBHDbPlD1ogwxUB2A17YajYs6bTj0MpHIETSW/AMTilfKnA/RfCnPJceKLYlCV2qiSotAZll8/SRil2LOEydMmaPtSL1ODX9FkrwdZnhow2kHNXpJRlDhA2Ux0a5qyYCwTLGyx/g0YOq2X+A+ZWPgRAd1KUnLG1MLRbcE8HHJlIm6eL537GlMvj+8jAaqjWTWKZQJ9AxRYZM/kO8ul1apQsj4Mh4Cl7LiYINfRo4DlgSZsbdGWrAfBh7U2XUrYxAVZBYGyHLs8yaCMLFcsbD6QtuK63Ntw3Y5mRVp+QGixPp5/8GOVtfTeOntbsWSeb0pVaeKqrBru+0tHJkV4fHerg+FCvCLi8Pj7gDBwSeDnU6fSIQPuxZutTLZtLNclSgT2X+V5wG9nDlge28JNMSjly2xvt6j535uP7BIDSQjV+uPm+uB3CJZB3knMBL4YFwk3Exwm2d/CESwuLyDk6SNa6uLxE3y80X8/VphHPo9YVH2Ofv36m7358oh+fP9PlfMr91cj+OLYnQie0Lb4FgLZJIr6dpyEH8J0aggYtvmnOx6+q3nBHveFcnahlTXfu7Kvfz+E1wmeDywGvvlWDv2v0HD7TbH6ps8sznV+eKMtT9Yc91Ty2AzMIPjqfnNFGIRhP4g/13iEAspF+TVNho9fY8BXPmAp/uqHFdk3ISN2fbk1dTlBzqL1BapGRIZgvT97SSD5Y3gJBcl1/GTNGhL1R52w6aDB7E/FVIvnAuoLaEJk/cv6jGtrq99BAtwUNtDli6hDFWNnWMnabh8RW4mxkt2bb1yaw0pa+pHSweWLHmZO8k5AJpOgDDeOZeSIiCNDgRwyBfrymK0UqrN1EYr6ea4MCcuzxlhwPco2HhTJUKHQByg1+TKWGx5CNSdJUSZ4xOxx0dJyqTa2Gs5CFRPbO0iYKN0xuFaRlS9ooXRtapaylB8O7/b72h0PdGve10+trYO9oAgipyyQCSKGOastAYCOwr63qNqK7Tg32o8U3rtNWJfZwGddaxZVqVyqmpdJ+o8luodt3dmQ6OJuu9M2Xz/T/+X//ez378SXvpEbjyY52d8f4rRn61uIXnem777/R4ZsDzXm3tiGo6KXIrNbTHw71h3/+Rn/85z/qzeunWuBzOy15HzvtjjPSXEUWWFEl4cN718hztmOzUUtwqm1W0FmTX6lp18h5JREcSjnMQ955+ztDPbC3wqN7pLeVJok2ZalL3sBTexPzbm7ZH4iyv141QZIVdfP5XFfwWnFeEEkXnM57ubIsUeRtZOes5EzWnDc7I233F1pKNbwPGh6sbR3gpQUB3gL1Lfy1attmC2gEO+Okkd1mgfwOHcSb0LEHSZoqTTNlhc2bKSHvfSKhf8angpRR1zJnXa5ksgjthjWstJxfkW6EGVOWZJBP1LLOgH6IP0maKEEJfeIVfOSMNKqJh9TYnJo7Ak7ptf3x09TrkoNgmHIA5pKWSaJVkmqFdJYo6griG4xaQ3tNuSYfqLPDIJa1RVDEMNFFnnXAlxxpSBEB9cZIYFWBk9AA1sfh8/RNlcCsmAvdUVU3PM7WWq3WcOIhlwDPLB5lkBpOvymZnUyjASnanbyDjk3IWqKLnINWdVKrxVmIfZRs5JSMU2WTRJmlo1z9yUB7t/Z1/8F9PXzwWPfuPdTODopU9OT5n4y4MeUlu3+tSmwypxpGmB1F4JO0wvUlU+R9Dcf7HXrpQJt5rdnJVOuzueppqTBvFGaMu0Yyk5KFlJGGs7Xqk7kCfbn1pIslG1FKBInaWanNdKH11UoVUc1q0/DILHVBEGh6canLy3NdXlzokmDQ1dmFlhdTVRyChiAQFl4dvyh/WDaqQSAAxHtPvkyV17n6m1S9VaJJ3dedZFcfjThQozvaTccYIGTH+ewcGZQzSuxi7NCiCwErGdgd0wWKQjU4GOpStoo9cwqMaw0Y8C5vFwQeRUNdgziwj1DwkrsGuuDYR3WQtvEOJ+ckodA2e8C428HMCKiMu8DOSPZP7hJI1NVKJZd2VSFDFN4e870i1d7OWLdu7WrQLwRXKsu1VkSu1xiFarOGz4bJmML57dTQSiGYckZSvAefSM61qAUCUU2fIE89x0UGC+wEZ9IAlrrIAEhCRwbKHQ2jkwYFjN86rXXmFzrxcx27mU401zmP9gUbVGIUK4zhhgDVmoBCaYBfj3Hx8LTGMF3WS72pZnpRnuv56lQ/Lo91GGa6LCrVu5yZcaJIwDMB0bfsx0Y1xjVyQaXILjP+jRcMRItxjThWtlaRtjgjgucEg5VlfrtGHxTY5EC7WKNnjzokkpCNwWOgPW1Sy7426Eotmbx8I8QpmzfNonzSdvVRlTLGj4c9WeDnow8f6P7dffZmSvDney6hP+IgHXS87xPo29vps4esK2zQswWOxFqJa5Szjhx70y+citzJkfmEQAAAEABJREFULgo+sKlfsKc8DqryQovFay3nRutSg16jLGNuHgYZvCbolsk2mOEHgYvdIWurT0z5UHDEAV2v/b19ffbxp/q7v/krmf6d86XwhK+DJziwZ+cHXDAHBBme6tnTP+mLL/+/+uKL/1VPn/8TF9SRBsMaPXSaTCKOW6PxRAQlxWXYKMaF8qzRvTs7+sXPPtKvfvG5Pnx0X7vjATIKStlzcSGEcsElPyW+OZXCVIlm8DVTpimmynAm6QSdPrrG+/kjnFbDIekBNvUAE3GAqXiJM/i8Q7khrZ6rXJP+GZSl1T/Veg0Iyiw7/KAl5RWBmtXyR63mP2oxfwJ+2OLqOp2TXlnbDZ7TDpZg/oL8s7eYU7davtIGrJY4IaSb5QHll9wRhldabQ7IG16TvlK5ec1a3rxFXb1RBcq3sPZrbA67fm1zhH6dqG1OwfFPUIdT5HQGTpDTMThBoS7Q45l8jqxzSxdK8jm4UpLO5AyUHW1JvqR+qWKwUtZhc51a+V2+GKzfq7/JL6m7Rm+bpqQ/xUJpb6EcpL2V8nylFHQpfXOr+wnW9DUwN/XZNRLSDozd1i2Ye/UWPXjPexscvBXnawHmytIrMFPBegvWWuRWv0WWzpHRHH7mypBBRlsCPxn5lDQl9aSetMvTngLfYckaFmAOLDVYfo7MF8DSazCPR9bbcf+iraunH/x5+PM3ZfJi7+SnCv5yi5Q0pUyqa2zbLmj/82j8hW4Q/Dn9tripa/2Z3kLnakUZYPWxiGfXOCU1nKjkzJbo4jocax3eaN1cozrUunpNUOwd5uj5nADLlGDadPFMhgvSi8VzbdNnXXpudSurIwhI2/nsBwKGT8D34DsdXXyjo+m3Orn8lkfvd7K/1XVx9R2P3+8I+nxL+o2mV9/o8vI78G1Xd3n1NX2/1vSS9OorHqPfMO4r8I3OaJsSDJoRkFwYlj9otQbYiDX2oVy/4My9UFM9A5a+5HweasMaq80JD4sT6s+wSxcKzTWwcQIOO6dwJacr7Nsltv+yS2Vl6j2pF/ttSLZpoqXcNcSdobDEZq6BpSXpWj5sIXbAh1KeHUnJp9xehoQ08QE6jRI1tG+h0KgDdwWMS02tJATQKm1F6ulPyu+UUR5u7Sfwy9Dwqwke6oYM/QECHlynIi9fcF8aUsl7bFEAtapQd2nzNm1gAeCnVjj8VZdShiemYh7u75u5r9MAX9YGizKEBF4SltW1v+sf0N4taOh+6NSl218eOp7bh0m4c1pVBGYaQzd3NwOse+xjgT3oybGOOX7+i1cv9cc//rP+9Mc/6NvvvtLzl0/0vf238Z7+Ud89+wNB0B91enWo6Qzd0Fxpv5bHbwrsT8MHvIif4pg0w4nYG4+6ANAHDx8rT3Jt+GAacEQ9d3fqbW7PvA7Aj2vxT1gfd3w0Xz8K/hJ5l0i20zz2lviGFuRZcudGqvujHh+X8b35MPzmlDuGB1pWZKwpZYTj/o4K0Av4p4K680YpUh8otXDJHY/+RHIBebY8EqtmrcVy2v0toOXqSo8e39OY+z7Fh/EuyAHztQJ9ne+USpt6peOzN/gUP2hTrbGzqTJ8XJsvIO+IX67rP5G1R+Yzflgca7dcVI0vYb7lYrXUhvU1+DzW4pwNdHLekTGQwL3RgZRMVIGMoWWeLoWtlkADrqGYXmodqWOUjXVyJN5+O+psDGihse0f1bYBPTZEmeisnm1TA50G2k1wBDREWaqbAMg3jAuk0G6Zyeg1DGxpbzpENexFY/1gOnSMsckdH7LfEnTtDWO14o+lHaDbrRce+el4sjJkZLJ1llEgX0On0WhcaG9vhE83kMdO1Hw43PCBtq4qNSyg9VJLzwBsqEO2OaBRSRXU49wUbap+nWvcjrQbxtrTSDttT6MmUcGbTwRkwtVSmpcKoLxca34y1eJspg1tzbJRKOG+RNohl1eBz9hHN3sgl5JMkOJdHFXie9dZpTZbqfFT7MgZT9kTVjRVXmw02UvlCbaW5QzbPVPG2ZkMBxoTcFKT6eJsra+++F7fffdEZ6dnEnJOU7Hn2FEtlaRLZdlGRbGSd3PNr54D7Hx5SnmtPK/xc1vytdhROaSTcb4SHOyq3ahFfoHzLc52xGa3zVJ1PVfdztW0SyWuxn932pn0dWtnpNu86+7du41fvqs+H0gDerBcLgmQXmh2OdWG951D3lnmlZh9axs0Jipl0v6gpyHIC5MZexrgC0nQXS6NsrPn6L2F5KkSb1l1qUTXa1CBskT0LELD0uuGrlNkjWg3a4aG8/jryNilrD2lmwdOW5pRCbWeYo19MxuXqGG9mYbDQkXuVcB3liQS89laW85PXbViaiVphmwzJfSBI4I/jSruJUMDX7ZyXf/x0yTVFIFMOZhTJp0x65zNXvmEZ6jTAsJzgjJroooNi245WAGIiR1EEvp3gmHj7AHs7UHZwStB2EocCiZkFFTDXcVrv4ZeTdoyXj5RmuRKspxsTk2q5arUYrEmDw2UNnEJnHl0LKAEDYfRxOhoN4hD6JSI8Z5F+1RK6JtQz+bFAhH0qRp7pTuJskmubJxrfGuiPSLt470d5b2BsqRQ5nOleQ8FGhEcQpF2JypQrgLFt0idoJ0kqbI07/p6eQ5cQ1Blw5eGRqqoSUcaju7qwd2P1XMEga4arU9Lrc9L1ReseOY4wJm0gF/DLJUuqDuuFd6s+CA25+MYOFvJL4K0impmraYcuOnFRhu6hFhIrlBVRV1MZzo8fKODV690ePBcRwfPdMYXlfnFmWqCBbyOlBAICvONqsuFGgyFr72ymnVYWnqlK68Cur2116jJdMuNtQ/G6iutnZLGKzELhig552pb5N8AM+JoLNuqgD4YUBdh77o+1u8GAd0JN46OGV3ykbQDdCUOgBKoube0xB/nHHohOU6dBRhbJgtC1r5VlkuTnQHR6h2ZITAHbbOeIaM5slmjFw26JQ5OoX2i1rtEjAeDXB5aZblBx+bo2gLjsFJj+ojRCByQqKDEOfY5YY5UGQfJp06OOSNzB2CpKDuCHUkmpbRn6LvD+Lc4hQEaYh48QJkBiZQNASMg+iiJUh7VFq3WRa2rZKlzP9O5u9IyW6seNKDWUnOdLd/o9PIAvNKCIM90eapZdabSr+jTKOw4NRNpjWM0x+jOko1WSaWKAFOdNGpBYjzmYu0BfmpFD3ByoypkXsFdrcAXqYDz2xoICAXaZP18Q5+G9opHcq2YtNCBViLZOgJ0apyHGkcmxJLKWj5rOdNBPm3lXSPPmARZpfCUZ1EZSKAro898/UGie3d3CMTuq99LZM7e64OnfDl4rtXigvPWag9jf+fOWONRqoSgTdtcYRMW7HGl4dBpx74qgNEgVa9wSqHtVcprpSxZS/FC9eYIW3KhYX+j/T2vySBoPPDaRY9GvVxsI4EV1oDz7JCKQGdg0Q/PyEFRaH+yo1t7Yy78AWc948vHMYGqL/X06R8I+Pyjnj/9J718+Se9OfqWR9IzLZavVdVnEnuZZiv1+5XGk6Befy3vZ6jHFetZqMgrTYbSnVs9ffBwR4/u7+j2XqEiZX+aKTbmTA37vn0UnXM3nrKeY9XLQ1UERZr1Ae32df1Qga/tdfVUdfljh6b5AR3/UQ3lqiatn1D/RCXlsv6B/A/kf1C1fqKqfKINaQk21XeqfoJvKX+L0/mdyuoJ+BE8o+4am6eUt3UWRCqr5yqtrsMz2l6orl6Bl6o3pDxiax62hoYHYN28Vtscqq2OrnHCFiC7cKYAdI0QzpEnCBfbdtFHlIHXJXt/BabI9RqaKgW+wwU6sUXq6UtdktoeANIsnWmLuZJ0Tn7O+Z4rT5fK8wXpQhmBi6LDmvxaRW+tvEOpHmmvt1FvYKA8KNUf1R2Go5b0X0Po2qzPcLTN97v+1/mJjQsaoDsD8oNRQ//3wRwDQP3wZr5BqyE6PuzSBn1l/ChqAF1DR3/cqA+G41bDnQBuUsvfIGq0YwikrSY7Deem1rBXaphvCLJuNESvh/1S4y6tNByW1JUaDFvd0B7vkIf3IeiDbq3U9Q3M3wfWtw8/ffJ9Sxnf79AQMG2ha2g6nrt26wNs3JD0p3UN6zG0HQ/9jmbL2FYFsipGlf4zDKi7Rp/2/rUsC9KC8ha1tvUV6RaFjblptz2fNJrcCkDAaXKH9Bq7d5zeQeTBPu270mg/anKdH+9GbEWr4a6h0RCa76PPXnd8UN9/i1rF23yj3ts+8Dyp5fI5FvtUZQDNCc7hsTbVm2scckZfa8O5LFevtSLAtFo912LxVMvVj+CJlosfNV88we49IdANpk90SQDp8uI7XRJMmk6/1tnF1zq/+Fbn0290ef6NLs6/1ZQA0hVBppnB+nX4TlPGXdH/ssNXlL+G3teyuik0ZvPvZH/Db04weQYW8++1uPpBq/lTrZfPr/G0C1aXBIlLeK4r7Av2sDWUB4rYlMha1ZxjLy7BVQenKyXinPstMr9Ulq6BpZWsnNKecxOn7yEh70Dil7K8J58ma/JrqVwKA4ddb7AzjVK797iLLPXa/gmhVlOXyH7N44uUcsU9aE56Rb7BYW+6NGC3QQB8cGwM5KVWwfyIG3BPiXzAJ1HWyuAz6QZdmxo1jG3CNg2MMSAIcvZ7y5v9xj17WxdsrtBif61lC4q0U0eb8WLwPsFOJtxp0GKeCNomdOs0vm2uhD69fp8H81B379zVzz//le7fuY+dTrVartjnqaZXZzo5f62DN8/07NX3BIS+0/ODr/T9yy/05MUXennAvUpAqCynkq+UFEFibeX6CnmulKXS7du3tL+/o9FgIOG0RkU5eiUuChbkU6ck9fJectQpRLEgxOSsuwI+rvhTE+CZL2aaLS61qVdyhVfC+0Y+qmb/An4C3dhnoy5miQrQivjGjirPL584+UT8CYIwfRrJ9gnZlc1K5ncl0Ds+PtT5+akS+J/gq47Hfdoq+GuV4S8mILq2G5/hk65Wc/3wwxP8jAPZP4GZ7EwY69XyuGVaeceUZEzuxk9kZGSRBhihX62SNaxWC9K1gm0qfbphpGIdHSDDcqyGnLo0shSD+fstsmrp24F3gZUb6kyGRvImwBJtNIRMPgayspSh+JXQ7d4Ijjr/FlHbfEsgCNVXjega1LtlngYC3fxBsnwDIeOhMb2DuUAaqLP1dqB/x4PxoberVLQ+1sb8N+0URbVtlzoaFCApq7fhHT3OaMRnTjjfO+OBdvaGGhIgFPtqvnBdbdDHCt5sz1xHp+U8iLlT1pWhfAnlhLd1xjurVyca1Ll2mpH2/a7sY/zdZKx9FRrRrouFqrO5NqdzLd5c6uzFkQ6fvtLR89c6PzjR7Hyq9dVGzYZVVB77kylJeh3kc9kTrmb3Kteq4k0Q81q+Z8BmJVP24ExNOJF9FClydN2vGLtRP5PGw57Gg57YDc14cx68PNGP3/+oi9NL5Wmm4aCvLA/4ehfo4rliuODeX2kyrvABltjmN9jpQ9JTxYit1Sm5BJMAABAASURBVAZbWcrZe4HAptDLNE2Uci5rC3pYPXIM2M3AOySGlap6obKcqy5n0Cg7u9rHzx8Mc+2Mhrpzex/c4txP1CsKdKXUpf3liOk5d8VcNkeWZfhnuXwi2flIkkRD1tbrFyryVI56x1lMOLPGS5Z4sU1KOfPGX8Leedn/3NvfCStx1FuNeNOKPwGdjPbrGpGDELFDAo72hMm9SzEjHracVQuzrMh4Dz1akA0r5y4JzUY9zvut3bHu2xr3drU7GWtQ5AociKaskQmoasZH7F+qgrasyLgjxJ42Kgn2Vtiqlv03PYCF7sdfIuQLBV2CKZhRzfWltZzWHOIVBnDNBPY3cyKL8j5RmmbKskJFkrH5lFmDU1T3UOJAVKHShgfhsl5pDSqMTMXqgo8SC5ez3sIAhQ5mLFo70G2rmhPdcCACB97m8D5jTAp1B3fICp6MDyuYUTNjg73r6CBbBCBZvc3VcjBbHppt1qrNg5q0VZ1h9DgAMfVKefANBiNNxrsaj/aVDzGgSU8i4FGXDcpaab3eaE2wYMnlNL+YqpxtVM4rLacLLc9nWl/MVFFeT9e6OJrq4tWp5hxO9JX3/UA9DbWZNbp6s9DJ8wtdvLzS/GCu5cFay9drrV+XKo9qhQtkcxXUXlaqzzcqCQCtwexkqbOjuc4O50QyazVtD+f9lnZvPdDu7fvav3NP+7dvazQaSC7gqF3p7PiVXj77Xs+//1ovnnyno5cvNTs+U3m1Ulg18o3UboLCkg1dBaUbr36Zqr926hEM4uyrXyUahUKTdKTCZZB2yFUKWEBsIVoTFch0+s2ekGX/abc8aNnPbl8aYVi22Palj5zowp5R3xoitJ1EfUeTOVo2GYlI6JbQGftbXZFNj3Zxsn8phmI4LLS3O9Iu6A/QERyo1XKmslpyoCqliTjsiYajQjv06bHfHk1qTR/Z0zXRtGpTqmkaBZQnwHAMMMT8vjMAiTKI+FRwZtzY8UFmrB6uZXDw5NHrJHPK8kSots0gTraEY2HGI1KDtOlp4xtFh1DQzYg+WnBm7TZCK3QaLnUWp7rM5loMN1r015qmV3pTvtHB8qUOFwc6q451Uh+TnmiRzFUPobXPpb/rVPFoXKQbLfyGkMeG0Eelmv9FnCPPfAkBUY6tUtbjkWHEyAYCPZEz64wnEOnfthtZanwGyoHz3BowIltaUUkmmaPifNC2bcN+biT6J6wLO6su0MOcnvINkqRVwuWTdmkrS4tC2t3p686dHU0mBfux0tHrV3r96hmPhzfy0LT2e7TfvjXUoBeF8jLfTN6t1Os12hkn0Mi1t9PTaJiqnwvatZx97Y0LFflGiZsx7lS9fEH/VndvpdobO5DpPs7iZNBTYbqGrTJldkgBxSDbok+tChY8GY5k/68EuwSjcuzKZnOmo+Mf9PTZP+v583/Ws+f/pOcv/lEHh3/Q2fl3WpeHSjhQQx7tO7se3qIG/UZDHp9pslBsLgi4cCk2l6xjo3u3e/rg0UQfPt5hLYkKv+Y9caL1/JBHzwG25kjt+lgqT9SWxwR/eKRdPaftRy7/H1UtnxOUfsnF8IL8dyo334Cv+RIK1qB6h7L6lrZte7n5WtXmK87O19SB6ksegV9StrovVVdfga+BpYavcW6+Vdv8AH5kzwxPVTfPKBuek75gfS/Rj1fgoIMX8vBHSvwJOFXmDWekZ0r9GekFuFSeXnL2LtmrK+Sy0oCAyqhXkRpKjQg8dBiQR5ajDpUsnQwa7RDgMOySdiDAMAG7O42sPKF+wnmxdHcnaGcc0AND1O6OwDZFLbSLjuyPxT1BPR8Sdgm4jodBRb9Cr0p0rVQBPwU8FpYyfwE/Ra/tAhYWvOix53lRKS9K9Yr6v4i8aOjXaNBvcaLCvw54Gr6PoTQcRhwuA/k+6OpuUkebh64AKUHTQd8Js4iMtU1ziWMA3BZDr1GHhDQhQOm1OyTteY2Ndj9AE+SGlmAQgO9hV4YPzuqoF9ivAD2B63mhMQA9eOj1xNxROWNybEWasv60RgcMLfWUc/J5i+2qt8gb2mmjf971b7f13bj36wP9rgH93nvIC/oVQb1/iX5U789gQN2A9W7x5/q8Rwv9yNln7zfynOH/HCvqb7AmD7K1UvQj7/SkUm761a+VgQJkyKDo1egadddpga71B622CCoG8HBdLtDxrr1L267NykMCgJPdRBOCTePdqNEEcBZGBIpGo1oDdHc4Kkk37JelnL/BXL3e7BpT0qsORW/KGeCs5oYLZZampCDljHvgdCKvY0lH2F/sV3NIcPd1h7p6hU15AZ5ja34ET8D32CDDd9igb7RagvmXWhiuvtDs6k/X+IKvyl9oSXlJ23L+leZgOftKS4JQS6tbfq3l3PAN6fdaL5+A5z9BFzRavyTAfvAeDsm/7tBw/1bla1kauHub+hT7espVd97Bt5dyHa6UtFfyYaY0zAk4L5VYYEhrbFqFDMoOGG9kUeEPlKDa5j1l7tLgG+oAeYRFW7sFzlPoUCsQGArc6T+BjQPqEAQT12gV8JkCd2jTjQvQNzSkBsu/D5uV8cy6rWV8l7f6a+CnB3ygba/rOvr8uZ8Az7hy2H7osJSQeCV8KMu59McYr4f3H+nh/ce6u3dXw/4AYpE7c63FeqrZ+kJXyxOdTF/p4PSZXrz5Ts9ffa2nL7/Swcn3Op0daMH9W/MwNCzXM1XlSkkq7e2PtL830diMFPd4gOfIiuWjfIJo8O88bwAPL+ajOS/hrimGuEUbZX9axpVVqdVmKfsPqdZNqeiCPP6UY48C/mIE3WAbYOPxH6VoJTnm6uAoMneEh4C/JeQX8cHqeiOUBx/BaTo90/nFMUHWK40IJOzsjNTiczn22ny2NBN/WvhrOO8F52Sj5y+f6vnzZ7q6mmlvb08J/mqwBzXrEb6MI43wE9iHLVr0J8BdgHarui61Wq9UVRV7VAtnhzmijF0Hr1TIxnc1FiBhffww3gG6BnoAe4d1gZko6EYQ1PCWazvEjmxApi2AHWhux9Fdph+xo82s0UPXgOA4QVEeLjy8OTVBahhQ80iuodM0lA0wxDT0YR7y8RqCUjBQtsBQCyWrg6SEbNSt0sbQC9riD+QV7ZflGbelRcF+rJ65jUxEng0Pc3Gu8tyhb0Ps6VD9XgIfJXZrjUxLtTAZoSPmanlf1DUylrAHCb5dogz+0zLILRsVvMPGdaFJ3dc9t6cPirv6aHhPD4s97UYu5ou5Nm9ONHvJe4Dgyw9/+lJf/Md/1Lf/+Cc9+eJbvfr2mc4PT7F9zM07L/KB39u4mKrm7G2Ye1lteJtv1CTwwV2Wj6TJntOIDyd5PlPbnmBvX2kxeynpTDv4Rp99uq+7t3vYskonR0f69utv9PUXX9C3IoD7uf6X//l/1icfP2aFjd4c/KDXB1/r7OwJ5WN5f6YkuVCRLRD5lZr6HNt+inwu4WkJjVLC33ZO9EvksA/rDfw1FWIOjA8S9qtFzk27Vl0tGD9TvZlDa92Nj3Wpslzq0v7SA+dpZzzS4w8e6PGjB5yJCXpYaTo/52ydMO8SviL3WqGMNxsOKutkHmazfDRFYr/ghH6wRjkgt1AjQPr41MGnV+IS1kOqRM6TJ4VRdTAdIWeKFFHuwFkXcGY3vJRgn8zmQB1dCWpQ7JqYB+ohnqGMjJzRRpE313CQ686dXX3w4T199PEDffzpA3322WM9eHiXvRkrxYZFFLaFvw2xCnvLep8oL3LWl8r+tNgw+1dbUFT0Tt4Y0PaPP0F45waiQ5dghjFbcGg2tK8RxBrClUWZYNApMZ5lpzBhXyjJUk+/2C00wHhgqa1q16jCEFXQrIiUthyYCF3BgDHBcBavLTjVtc1TtirXtQLGIPG5krSQ9ymbLIQhwVqXiq2JogyRiCHYQmI6CDpaHDMxGwa3SVoZahS+8bUqNSqF8nNos36BEzPAmI7VH04Q2EBeeTdPQwCoWlcqN5UaYP+WuFxs1NjfpllVssDP8mymJVHZmnK1qDQ/X3TBn+XxjCBRrTQOoDZSRWBnerjQ2YsLnT+fkl5p+mKL+au5lseVyotWDUGg6mSjNYGfJYGf+fFClwSOLgznpRYEZ+QnGu081K37H+reh5/pwYefgI9099F97RLksEtivbzSOV8TDp4+0Su+EBz++EzTV0fQnfJg3LCehnVUXT5gKDIMUE7EOGXTU4JCflGrKJ36KrTTG6nvcu5NZIq8Q4jsT+jQmpQ5F+if2F5AG/sRODTdZUDeDD76J1PsyL5GDkfbOvpK6D17G0GAkvjj0Iegpm3ZA8CBiy7KOVkO0I9LU3wJyYpEu7tjLvmRdsZ9Ho9SXa+1XE07J0D0K4iA9geFRpO+JpORPIQ25Vqb9Zp9XaspS/QJCwxlBwcRvqMtJAYlPlHKretxFKxNaHU0YIwQhuSDXJev5eDH+qVZSp5loHc+oYuNdU6RvoGxDQraon+tpaG2GvSx0rKda1pf6rw+13GDE+AudJnNdNGf6012oZd6o6ftgZ61r3XgjvXKUuouBjNtdmu1t73iXkIAKGqdV1q0Sy0xlJvNCtmWCK9mdaXSLKrXT9UfeCVpZNUV8kYGcGEOTZKyJs5LGzeSa7o+ESNkcq3qpVoCRrbmFMOZ5dDIBF1WRMCoAQnGseAC7PczDTFc/V7KmTI5QNfVkoG5wjUcgaABwZrHH97Xg4e3NR7lms3O9Ob1cy6Rp1rMz+Q4qzs7Az18cEsP7+/jJHq5sFZb42TzuBr1HTpQdLi13yf63+dhmqkHb6nJulkoIt/xQEJdMJrSrT2v2+AWj6D93Vx396F/d08TXr5FlvHFo8f+pwro79agOtYz0O1be7p9e0c7k55a6J6ePdeTJ//IZfetqvaNfHau/mip8d5Gw9FGRX8pn/AQSJayx1t/kHDR5jysEnltlOP0F+xX4pcY7FK7PMIePuzr3u1UvXSu1fyFLi+fcNkdqNkcquUrvT2Yqs1LVauXXX1bvVZomLs5lqoTBevDl/sKNM2JYsNjJZxKHc7kA5DhQt6fc24MF0rTM+XppXr5FZgy/4z0SgPKg3yb73Wp5Q1z2mZdn16Pfr05zs+Mtc2Q1ULD3pIUWQwMa40HpXZGJTKuNCJIMhpU2zzpaEjdsNFk2GoyBqQ7YEIwYwyGRaM+GBJE2SJo2DdEjUlvMOlHcdQ1oG7I437IGBvXIa01BP202dKibcgD3doK6graMmCp7Uvua/XYny6lPge9vGG9jfK8RT4N64/MFTlTQb3CEDUoKBei/ho90p5TjzTPI2MDaP8LeNeewlcKH/86WvbvGniSeQbdLKh3A+xOD+SU80zawtpFny1ybMIW1g5/XdnytBdOvZQ8TkZOavlerq6uZ2vMxHpdhxF9bzCg/8DaqetlUgfKNibvUq/c2ji7vb7lmYP6LR83PESlOBcpa7Ig8Q22a2TNN23WzvpS1p/+mfxN/xx96ECfnD3q6pFvbrhpe5siI/bF8PYrAAAQAElEQVQzB9t9fVfObWyH9+v+TL6bp+Fc1deoSP9LuOlX0u8mb2kj0zdDD72+gen4Tb6H3hvyfqseKChnnJuM1PI5dTnnqUvJ9wlojne8xjuJRqSGCUHNyVgaj6N2OIM7jJ90+bg9k+NKk52NJqO1RmCCfRuDCWf6pmzpaLDSeLDh7K+26C01wDb08oV66Ux5eqUsnWJfL/Amz8EpNukE+3SoVK+xiy/BC8rP8BGedqirJ6o23+O8f6PN6hutOnyt1eIr8KUWpAuCPovFF9dlS8H8Cy0IGL3DlwSOvqHuW/Bdh+XldwSRvtfiElw9oc5g+R/Ify/7Z6yGzfKZyuULbO5L7LDhANt6AJ9H8HjUrcGHE9Iz1sT6xDrDFf4fqeasbcm6DGvSteRBtpFPS/n8Zs9NXwL7H7DN74PueAu+QxCTcnc3oFSja/Dxq3mLCt/K0HRpCKT0DKDhPg0dWkotNGr8rYbUQA9eIcFKjAnM1zIbbhE1NusWVP3Zn4CD3uD4mQvlvcd/8Nx7qRx5pwRfq1XLY6rmg3JTMzfEc5/p0Z1H+s1f/k4/+9nnfFy51a096yfq81FntJMqJvgz9Ynm6zc6vPhRT19/qSdP/6jvf/wnPXn+B70+eaJzgkHLzQVrWikpgiZ7A926s6MdIvcuMb4btaypZSUBm2h1PoWrxMuniRKrEP06p1T4GGJ/WyW093gnpFki8x1PTg81vbpUhe/Ywz9k89VUlSI+q6Ad8Yi20HUubFMXpa694Xfb7UvTVvIJe2tt5hPGivv+VN//8C2VrSbjgRwrsgewg+cE2+x8A52Gc54yNmi1nOvwzYG6/xYQPHonBfzXYJvgnLz33fxdHfUt+2v+p3Flsmh4n22qNTpQKtBm7zgWI0OMUQYK/MC/leFIIHbwrMUxn2MOugjwPrAxjKQuKnTloMADYMtDVIusWuPFgA6YfhkCNNvg6Gt0DU4xkBqiVwThOh/kFaxvMHoiv52rDRJu23Zu+LGf0JWiIm2RMQKO8fbDkhT4Ratu/lg+QleM24IW+mzz0QqK7FfdrJWmAZtZaLIzxM5lCpwB87s3G2RaNayV/szrWJvNyzZiE5xS6DvemAlwy0ruqtSEj/B77UC7m75uVUPd01gfFHu6nwy13yTy9s+/eHOmi5V6PPYLzlHB+AHvqbErtJuPVIRMWksqE6km36aKIZWQWycX3irWxXH3ZgOnbNgqzdbK0qWyZI7en2mzfoFP+xW27wdEdKy93UppOlVZnWh2dYjOnUFvo73xmLaJenmqU96bL599q1evviH/vWaXTwmyP5N3x9wDc40mpYpijRTm6JlhQbpBwq0C/2vbIDlPOVFJvGGDnaiaSjVnNlyfgYjdirwdIu+QSF6hhl/G0W7vlKpeqQHWXhSefelpjyDqeNhT0X2c5+zwLnS+VXfumC0IBQxwwH5EIOo8XNq5cUaaOuMt0Ac2Ze2BPvJk6RfJRNJAKmQsdDQC67LtC32bg8HbvyggJamXz7wtF30JsgAQaqNuHLQic9n60izozu2JHn9wRx9+fE937+925bv3r98hO2NkO+hsl9nTcl2qRue8l1KcvSTJZH9CiMwT1ZLawl26rbc2/2a51DHKekrUzQJBUwS/YjPWdC5hZFMHVRjFGCCqRIEJ6hXKTXAkoHzR/t0ZBzqygmgLTSCLYQ1pVCTPWVPD4TdAFkaEKAwOGQHoMpXqOmqzabRcriHgVRQDFJJgDAQq5mngI5IXPEQEzXRmozp6RjA2TjLB20aAiCAbGmp4alCWEsUpu7RGXRplRaHREOUdjJRnA3mXSo1HKSXsoGwzvU+V+Fxp2uNRONAOB2zoekprL22CAoEfrVCm0ivloPU52mlbyDe5xAH0ZSZtMlVzr8201eyk1MWblc6eX+nwx3MdPjnXm2dTnb+c6+pgpenrpS5eX+kKXB5e6fTllc4IHE0vW9Y51qB/X5P9j7Rz9wPtffAz7fzsV9r58GPtPH6k+59/ok9//Rf63d/8Vn/7t7/V7/7yF/r8ww+1NxzCQ8m8Jzp48kzPvn6i598/0xmR5OV0oZYAUD2vVF0uVV6spGWtUSw0TvsaJYV4o3PI3BYEcMSfyM4FENm4LpUTRVFU4JfBymYzKVKna0S1VNq4loaAQjTXoFri9orX9C11zkHZQQrEIAsG+cSryHONhwPt7Y1V9DJFDEFZcfj5UuNQjIw+A14qk3Ffw0FPeZIqNI1Kvg5tlivZRW6R+ABNJ68kSdjjVBmHJuNwZFzsifeCHUnGCXOjR0KfHPCJlLgo5wLtW1hdipFJOdzOAj+Md87LOSdnhDxdGSPoRcYF6IW3xq1RRNA1j8wlxviit9TRcK7Dnbne3J7r4N5ML29f6untM/24e6pXty90dGem89sLTW+ttNjfaL3XqN2Bp4GX54GSMEeOjAdK1DPmUGqP8csKp94gIwiUqiCIxnLlOasJF1mWiceGU96jDeSdkYqSbyUXleJgdG2s09M/cpKCfc2yttxrOMw5Uz2NR8h9lKvAiUugLdcoWj/On09aZTgyeSEN6LPLl7qHj25rQlCl4UI9fvNKJ8cHWi6nyhi7M+4R3BnJ/h8A9nYHyplXKuUJoExGqfb3C93e62sHWpNhqskw6x6kBf3SpFaRthoy195eCh2w63TrVqK9Xc+cUTsTz9hMu6NC3BkSDmxEJ4WtSX0OrSHtu4y9pd2diYaDQil7FbRU256rDafs7zlyu1R/NNNoZ6HxZEMAaI2c1+jUivaNEt+wnkQFujvopaRBaVph4zYaDIP2eIjdup1rwtf6PF8qhDO1zZHa6g0pAR4dK/M8lHQkhTe0H8qTJjpVL70EU+XpVJkuqb+QC5dKNWfeBemSdEnbTbqC1hZ5umLcFhn5wq+Qwxq5kVo5tfxa/XyLYV5qi225ly9wAJZgTp+lBvmKdKNh7xp9+vcrzmulYb9Rvwu61KQVsLSGXtOhnwdS0IsadhBlqc9eWluRRvgytKSB+haQFqRF0OAG7HmPh32vS1tkY2iUU/cv0evqaiz3Fqlq5PUePPkOjH+vLc+Ceuhxr0ulHryxrcxhecDZ6RWkhVPvGjn9038FeSZtEUm3SDkrPqn1X4PpeYo98QrKfVQKckEjIW+wvNVdI8UL7SDR9xpv84yhP2bsXdtNf0u7ftD28EunXpqohz0Y5CnyN2SkXgOr9x65ONEELd+lOb5BCvJU1EEjc5yDRHQljfLUe69tmZQi/eDJ8tfwrIOpr+uv2yT2LQDKlr/us+17XSfm8mJcgD5zIRsRSOJAUba6d+AQXdfRD1pGx7N+/17+XZ8Aw//52JS+tvc5+2+wvOHP56W8uEbWkg/XiKRW72Rje31kCgaGYSJL85w15fQzoIdpQR49s2CV5TPKGbSzfpTlu3r0tguC0dZjnCHn/BWUDX369vvScOg0Yq4x6XgoWUCWtw6pNBl7Taif8FCfjFPtvof9nUy3d/L3kMjq9seZ9ulv+V367O+k2ttJdAvscX9tEXRrL1DfaG9Ua9cwqbQzqrhbSu1YMHmw0aBnNmqOLTDMsFuGSxW6VKIpWztFH8wOXpCes10najevVG6egecd1hvS1Y/arJ5qtfgBPAGk9t8uWlj+ida0rRe00281JzA0/1GrOeWrp1pe0dcCR9f/NM3ay+VTGdbrp7J/ojaf/cDD6TtdQvOCfhfLHzUjmLRav9IKG7/iYbVqTrQhWL/FuRrsdxOusPNz1BNo2d153q/RyzUn3VCRXoP7JdxAJfU1uEkbQQQd5QcdhhAZ9JUewYCdCW2rQDCgK3P/BexJZFQ3jj5dvqUCBBIDCS32e4sQutEUtq2eXehg/ofVUv2uDxWwtZ6zHh6ou8MdPbz7UA/u3tWt/Yl6vYR7k8nM/uXYYO4NZfQFIVlqUR/r+OK5nh98o+evvtbB0Q86uXil6eJYq3Kq6Cv1J7l29oYq8PUdPlgbG+7rFp6DurcJ51P4akmWKklB4rn+W3yVqASfMKMuJfXYK5NDG2oemKWaasOdXMl8ykT0dQ7Loi2Yx1MWfyL+ZcAfDQH/h1kjMDqRchMqtfhEKbR9JqggDPyp5Xquw8OX+D9Xcvhdg0EhTCntNRRbOfy6SH3El3NO8om0WM7Qr6mquux4d85Bu5X5tzFEdYCCQMtbrL3epwBv9sCuGdc0Na3IxXikPRrgX+aY2+YbHTigE78d1c56UnQd1L0NXNfGr+7Hhtucwca+hwDN7lGNnllQgiYxnVBBWb4NrksDNFvedC1pg9IGEIHs/QesH26tjH7bsM7IbNAmgTcnSzuEuO0TaAeSk/NOIt22U0kfWrsfXf/Z8k+BTvwo0gfy9EFONAb2MM89OjbQcFIoyaUSH3ZTrVWiI5X5koxRx7OTZ12OOTPm9rSJB7uWpdy8VLqotRt6uqOx9uuR9uqh7jYTPUr3dd+NNeHN6S8XsiBQj7f3rst1rzfWw/GuHt+6o4/uP9AnDz7UrcG+8pDLN5kcEIEjcb6CErFoucwrKUDPiSee0rxRG+ZwNVPmZ/Q6J7jJObr8RgtsVdu8VNG/os+hVp3NOoTMSqPO954o8UEX50f64Ycv9cOTL3T05kddTV8RpH+pxeJH6J3wJphrPC7xcyslyRrfdIks16BijwJ7JegHRdtr9rVqg9abSktiEnWnly1zBjnsVAcXlXB201RKPcuCimM/vBo1BICWq0uV5Vz21rD3xd17u7p7e5f7YyDzVRJnc9XM20qMtfMQbT9QwoS9ypJEKfAcLrqKjhI6SGf0qKXYYp9btShDqyjYVWRvjf/IeOsX+RVpE70NDjlBTon5O+hMAuMO2xPoY33lUqUokMcWBfzM6GsV7NHjT+7r058/1uMP72o8ybq64SDXZNTT3u5It+/s85brdXZrRVCwQm7B1uETJYmXsW30OyBbsSPeBKftH3/Eg/iEgM75aqMZg5d1gxIHCEYOZFSIQS2HKyiyAQ6hui5NEH6C8UpBgrAS75U6x/Jpl/1xjFAHRy1k2JyWx3fFhVp2aYPkAuN8ksn7REIN4V1ZWnAB9JX4TC1fCjYbjC4PeONF9sfbLyF4Ez98MS6lb2p0XCrnEgleAopixrJF+GgddREepQTBF3hNPebJfWqEFNYBNNIalEHcpR1SePSUrT4QKKmvVgrA0z9tPH2cmnUt0Sfl4BVJT57bZXG10cL+480rcVH0pLjD3LeQwViLZaGLM6eTk6Cjw0ZHrysdvlqDhc4O17ogUDQ9b+jTajpLkFVfaXZX+eCB0v4dhWSMWhXKsp6yoqein6vf76EgA+3f2dXdx/f18JMP9MGnH+nxR49Rktsa0Mfkt5jPdfLmUEcHr3V6dKT5xaUq++8tEdhL2Pu0bOUNBPY8QTneUPJtRHyodoiyDQ38CuQtpYaS4MdJct1BCByGEKgDNMg60B1dkmxcCz1D06VBDYfPujobr+s/XmILr0Gra8m37J1U6UsXCAAAEABJREFUFCnGpMCo9MV5Uo3Btb/627aVPIahKBLWW2CkBp1cEu9Vc8lV5UYlfeu6UouzI5hy9E+cV5amKrJMOa8wy6eJF8PQXFtly7paiUVRTb2TS53sT7TFQcPBb0Kj1ZPI+PBJlDPQZvNYWTjolkdJEA20cQa8C/JZlMtblb1aV/lKZz32aTzXm/2lju6udXhvoYNbl3qxe6o3t650dmel872FLidzXY2W2uAgB77YZjjSWc93j60iRg1cor737F8th4FMePD0eokGBIEGBEsKnPuUuX3SKk2j7G/wDIc5RiVVzkXh6Z+whjR36jGmD/J+wtJbBSLxLbBx/X6q0bjQeNzXiMtwMGR8JvmkUaRPVMWYWjZXb5BoiBHbmfS1TwDozu2JihxHZjHV4dFLnV8cKYS1JrTfubOrOziE+/tDDUeZPIbRxw371erWfk93bw9153Yfg5howDHr9xxtQSmKm+EojZnr9m6hO3s9+me6vZ/q9l6qnYnU77UaDaKIMRFIEBdmowZbs16uha+oXt7Xrb27unfnge7fvcfaBtANqtuFEr9EhpVu3/Pau9NoZ3+lyc5SY8PuSqPdNfJaK8m48HwpjACQsjSBbg6vqVKcVK+Nbu1kenh/BIas74rHyCts5Ev6nqvXu5D0Wnl+RlBkythz9vZUmT8lvYDOlSaDNZdbqZ1BxVo2PLrX6qelBnkk7xjjKTuQaMj8/dSTZ/3ocP8G7HUPPU7Ryhy55djMnMBLRlpkUQU60MHymTgrUf0skFa0ra+xUZ4Y1spZd56xT75UwTqzaySs19bsw0aeL9YpeuFxpDzOdUrZUoMoW2pIhW52aLTNh+u05XwCbHSK9+g71ErR2Rx+8y5lLLqdX5fftrFOW6sh5wynP4GgL2iTYiM8jnIKLL0BSiCZ98ncgTsq0H6DhjPd1DVLaBT4eGEPhQ700Z9FhJvAPv8UKfuUE6H9c+hhp26Qk8/znL3OlftMPcJZubf8Fj3qyFFrLYaCPPCWN1jeQK+bccqU8qkwtfQtUuTikYvv0pRc7hPmS5QnKTQNidLW+gHaUhtr84Mub+Ukk9353X1tZQPzpr7Q+3ynacF56ymFz/eRd/2s73tIc/rRn7a0y1s57+ilHW0rZ/QB3XyZvPEHPPbRK9E7ePJb6Lp+m27r/tt+O2gAaKdezCvms7Ijv029v8lbm6feMyZ2EPqI+0Y+XIN6Tz+9B86r0fCJUwq6lAsxha7VW2rwNu4aaZcGWWrIKec2JpMstbLVG3q09bAPhhQi1pYnkqGXeFLXjekxfpAlGmSpBsU1Mq8ede9jYHWFVz9NOjs0zFPSTOM804jJRn0nro8tcmmHuvHQacfQ95qAXfp0QSfaJtj6SZdKk57BQUcggqBBHqDfgqBBWoO1evkV81+CMxXpKThWlp5gT4+w6UfI+g2wlAC73kjhSDEcgtfcCQcc+ddqu3+29kp19VL23xvabF6oWj3DboPND9oYVk8oP+Eh9J2Wi+90cfW1Li6/1Nn0C/C1ptNvNSWYNCNYdEVA6Gr5TFs813z9UvPlgRbrI63WRwQ0TniUnfEh9lRVNQUzHiArvo5vOjTYzyZsqKs6BO75gF3dpg22pUZrQOfUBvINCArYdhbY5YWtpIa+bYdodo2c9e7QCo2k63s/XT2/cItkeK+py9KkkHTZbuyWvqAqZEwDHSr86FAFTmSu25N9Pbh9T/e4a81fdfgOTVwpyWqlRaukVykfBtCqTVZa1Wc6u3ql1yfPOhyfvNDx2StNF8itnCofSBP7J+PjgVKUdruyhvmDImcnkoteStJUWZGx/4la1h3xmxLOfVEUSpOEvQ9qm6qz94n3+FJQwp+seaBChnOQsh4n7zz9vTznz7HigK1vEUwg6BLZE1t5ZE4rt/ifgfsj5UykiRNEZe32kfJieqLLyzNt+GC5MxnDu1eLbyvuQC7Nrl/dlPKJNBj1uYpqLVYLzeczGW3P2Wyv6RsPNicswZ/gihKPscA6W+OPfvbPvxocngCvAvRQpI/gNdoI7sDIrF2+K1PAm5S9Lsk65+QcchGAqXd5GkUbQKTQdECKRg8E/P/APC1ppENLXQfqYE08C9BnwRLjujeFV7QNYx66K8AUy1DTBOQT6RtNQqIaMIZ5UTFWYTSibH2BFmsXbbr+05Le1EfaHYMcdQaK5BjBZPyWjDeDMYif1Mcn3eEhbn5zi8+yXM059xvOKGeR/TX+AnM5+HekKdQ4alJZq54vwUJEOjTYRN1JJ3qc39Z9xxsujHU7TvSw2NHtpKdR4xQu6Ttba8BD/tF4V7949Fh//bNf6fe//p3+zV/9nf7tX/+9Pn/8KXZzB/uGzsdMoUoEW/DtlCSpfJbJYa8DtqDGj95UcwI7F6o2UynMlfq5cj9TllwowT46bx8dX6uqn6usXsn5c6XJHJnOdXr6XC+ef6tnz77Hrak0xNcejxIC905jgvaJLhTisZrmWFV1pqaaSlpLviZtEK1JHolHQbtl/xznMhUMaoNPtSQ2UXLuOG3y3EOJAd1OcqeUyyixvHfwbbvXIF2QtErxS/NCSlPqY6W6XqtqV9CuVbD2/qDQiHOTJwk2vVV7HVtw6FWapPI+kUfPPDYg8bkyXyhLctaeEHOIoFHLeWkUFDq9gG9mj85JzoNEjtQDVic7iw02OmCTZXbAs+7O9kYoGMQfxnB/ptyFSZGoGKQa7xS6dXeknd2e8n5EPktiM3Ns/lIiSJQhhyHryNjTGIM22KOyqjqekjRRiu/oTT5yqK1Tp4tBwj1l/PbHTwlczDDAizpoVUWEJbUsXiisITSRjQJYughCwsDECQ9QyInUoRBeifOiI1M5bJlTN5bJIjXepR0D3V9TqhrVCLyxQ3stPHkvx2ZYSpVSFpRjfBMW0eLU12Wppm6g2coez06BqVpAHXnvnTKYSUHGGBsneOyWQTsMQToq8VJKfS9NOCCpLOUcyII7NQGwdlWpvQkAVfRFNn7JHIuNwnSh5nymCjSzhTKqCw5iGmFrVfJwrOX5n/FgAl5crbVYseV1pjTb02D8SIPdT5UPPlLwD9nI21qud3U1H+j0PNXrN43eHFY6Ow+aXiZazHLNFj1tygn976o3+kD58CFMTTRfiSjrWiUGIRANRjM45BsFuyQQfcaFN75/V3d/8ak++dUv9OkvP9ejjx/p9v095b1El9MLvT480MsXz3V6+Frr+RXb6dXzqTgzahYLgkIrhc1aKYqVqaU9sDrkTz52l4RMspRkKk3eoXgJaQoS9ltvQfcuv1XAqJaKhkJje2tgjigYdyZBWU7eOaXesWdRngPjmMXSFAb7OH1DDsigj4HjUG3WS5XrBXQrpVmiosjU45D3+33lHAKhVIv5gj6lWm6VljlDaBVso+DF9CJjXK+XyWgWecq8kqfN0c+hrwgXvuCF35nzqFcih76pOyeiljYv6kmRinc17egECuZdozQJSlMBpwQdNJ1FYt04plaeeaXsTcxabZKNZlpoli216K213ik1H691NVzoPL/QbLDQcrjUNJ/q3F3oMlxo7bgcCGj0hqkK6KTMJbP8phMYH2d5DL7imvlrAgvShIjyaJioX0ieL20Jcxc41bs7fQ2QcYqSp9T1etIIujvjQuNhpgIDKxzOwNcOr7X6vYjBT7oLAJGrlwfOY6NEGwnDa3AEdHLmGHNJ7BEgukPg5t7tkXbhYbO6QJ+PNLs6UmORewIBGfu8Bx/37+zowcN9DRjn2euEr5tZ0moIn3f2RrrDF769Uc5Z3s6XaKUMnnLSItno7l6hx/cn2udL82TgGCf4dLLHQc9XXHaNBJ+bzZRLiAuqXcp4vIvj+PjBvh7d39WtnZx+JfqwIF3RHnRr1+vWXqKdUZQFle7d7en+/R75RJNRUJ6ukcFaRVoxZ9Ro5BnnGM98zVL1aqocI74HT4Mc/dBSobpUz3PB9xiTr5VqqgwMyBd+RvlSRbqA95VG1PVB7pdKwky+mXVpphWyKEFL4KWBXqNcLby0Srh4E+Z8HynlLRr2y/rcpIzhzKXo7XZ8gF6ETuzSgv3JUuYgLUiztFGW1qCiTwWtBtTwbGfA0kopetjNxXm2AFNKmsJbqkC/Ftykln+HnHsnl2iX8kTXcF057eqDfEfDxkfqt2XPDbFtF+1bpNRZvR3d9O0YKcfWGMzmGCyfe8aAlNEk/KbcjbcUcPbtHu/aAox0iIIsBUsB/YWDa31SJJIyceq90i5NrlMHz6Crt7YtPNYh/Rd12zLjjFbXfj0O7lJo5j6F5jvkUKZ0/dvoMpZ+qc+6upy0A6UcbUsN1KVGx+bgwk+BD54Zkms40i3Srp62VkKVAGvG3poMtmM8+27jXDdG8KzW6X146jxz3cDm9jfzU592/CSs6wbw3tW9S/37ZVvDNTypZ203tH+aT2Tl9CftVvc+nNTx5+j7fr2XqLmBfy+/rUtod+9q6c7Pu7K2vd7VBdoMNPDjr2UoRUqxa5PVmT4ZLH8Nj+6+xTWvqdVd5z2jPfkUSt6L1TK3l9LUXcvUo/+ePGVRfwMvbAeAVhoC9k9QcoxPgKUiNdyUPWXLm0QTcbyB65Cy54acNIdKTs8eezNg3wZZpl4CYK7o4NTPfIchTvG4yDTmkhr3exr3+tox9HvaHw50ezzS/ngISIeGsXaHlGnbxw/aI90b9qjLtTtOsNlRt25VYEV+pb09MFlph6D9zmSp8cgw17jLzzUgAJ+np8rSM+zaGTb0BI08xtZacAg0rxWaA9U8juouIPRcq8U3Wq6+0XzxleazL3U1+5Om0z/yYeOfdHzyTzo6+0cdnv2Tjk//gO/3R52cf6GT0y90THp6/hV1X1P3jc7Pv9bZ5be6uPxeF1ffaXrxRBfTHzWbHWhdXmhTL8BKJV+9a+5jQ8tdZgjY7oDvIQP5xsC92nSoZWnA/wkc1BuwKL2DOKOYMjvXhut+kZRafsIWdHv7w96lQOwv6qKA72Ruh+WNmKfe2tM0U5J59fnAcnu8x31SqMXvznyqvf19ffgBvur+jgoeOOtqrk27gN+lgltL3OkWDBrvZtq9M9TevaHSfqPl5lJvzp/r2cG3+pFH6aujH1Qhk+Gkr71bE/VHQ3wcs/iw7aIid4qt23kpQ78KnJy86LG3ToHHZ81HQsfC2qbGP57LPpw21FnQPeP9AEM89FfdAzJjzTl62stz9bKecvTZO+hYAIAAS4u/aUeWIyhnzqYRhrbgISqo44F6n0iONk/nKT76fD5V0UtVQDvhrEbHRrhAp6AGvy6oVWZtjA0Ieb1eSYxNKJOhT8PDt7GsfJLI3lVOThF/u2XvbW0NHyrsb6uYXyzqrbP1Mf49fb1VdIg0AyIvNl747+JeI7YlqjpYN3qQODGUH9JrAuQoR3V/LDHAK8u33+gKnEMoYNMCb872+n3Y8hHaxBcifEMhoENbOLYgymTbwEtjfj1jInIwGjHQxnoCbVKgnsIAABAASURBVC18drA25ogdEzDmDFaANpWReW1cgCNLt4uiAZHbumzdwWgA0SfFcR+O+5rsDiHSarVZcuavVDUlvAXQsq4WHYEiNBw8Oebw8OPgy/EWbq9W8stKgybRnvq6m+yAPd3RhPJAt5Ox9v1Ak5gqpV/KW7NfBqHN2k172u8NtN+f6PZg0qWjbKCeL7qPMKqccLnU0r+togLzdvxjC2rsQNms1LQbZWlUL4+cx4D+Vur3S94G8NSfK0tOWelrNdi5qj4gkPOabT9XDHOV5VQN/rLHr7S/qT9EV+typhAW7NJCRbEif6ENgezN8pg3/EzCPjlsUoSHhrNhe93AV4VqtzFhrkSBu6FGPmt0szFZe8l0OkHennPgvZNzjjnYBWQa2fvIOZUqvY+gUi1vlLZdU18ry8RZT5SnnrFBjvOXQMuQJamKLGe9GW2JWuIhxHgkSqmzOi8Ygz/kaHrF2QtUwDZ1Ag74DgximBNDybb0rJBDvUWsFXkPinNsNih2PaQATy5LlYCslxAvyDXiA/dwkillb0JYETdZgoUaWxNrE5RTxiUJvKHXJR+vK2Il9r52PpXHTnlHG4wEzo+dgQY9sH9tpes/PqRDtclQwfUViRgmvqeCfMrV74mgOBYLLZiOKtGm2jbOB0TdwEJjJQkmjF5TtjLjGdqIAKnhsndsauIzYXFRQLFux2bmyjC2Ptsa5IoHtgnSlHNTbURnNiNRzo4lTihOpchl4hSZ6lpkeBcusU0ECrS06iYItCeS2NzoqCN18Ovok0GjT9NOXmikRLy7lG4q3rIbBQJAIp9wKDss4MP+SdTpTP54Kn+GUs83Srmo8sarlw7gJZcQaEBZAwa1aTZ6/eZAF7Op7n74gT75i9/qs7/6N/r4N/9OH//6f9Inv/lf9Nnv/m/65d//P/Sbf/f/1G/+7f9LP/vb/7se/eJ/1IPP/53ufPR77d//nfLhZ/KDT3T/49/r01/9T/r0L/9H6P2NBjufqIm7OjtZ6tWLNzp4+UrTszOtCdiUKxSE6J8dnMBa2XMp89KdkfyDXeX3h7rz+V19+KvH+uxXH2qP+gYD8PLVj/rxx28JBj3BWTlDuZYSSqqKQ1NulHBIPVHYrsyl42hzyD4iU3x/tci3FmIIIjLp1MgpojdC4RLgABZDbYgcAClyuJ3pA0oV6BsY65yXc9oCeglIOSCJa9GVRinBlCxp0IlGQyKhYxy5AV8DhRZGeGoxYhXRz4AepSjMaDCg3xD9KZgzqjJDwh6tOSAGVFqJT2SXp/fiTwCNUvQpyyKXrmhr6VPL6DtuoIQDlrHgBGzX5NCgpJtjq6cO9dswBj57kfpGvaxRvxc0GkmDnpSngTGN3FZKpJLHAKXIIsO4ZZyjxIv6VrY2ccKktRoMaoPBbbRQTDcdQkq9ljhHMy3Lyy4NrlSGXPKBU1oIWVdMUCpJavVR/CSpFDEkCXLL80aDIsj+qc0AmeIzw2NLOWiCfEdDp0EelbOGHrQsKDIZZ+qzjgQjHsMSPlfsSavRyMmc692R1xhatu4Uvh38JfQrko1GyGFn4rWPQbtFAMj+1svuJOXSaVUSAFpcHWs5O0ZtVxpC785+n2DKQLt7fZzxRD1k55FHrJaMibrFJ99bOwPtkY4wmL205aG5QmxT0pn6zLk3iLqzm+rOXqZR3qpPnz6X3Tj3rM2rIO9xEuvNFXPzpaOZERxq9OBOT4/v9/Xwds5Yp0m/ou9ChV9okG1YQ9D+roMHr51B0B5fPe7s5ro9yWVBpsJX8sg5RU6DtNGEtY/zwBoqpVqJCKsic1oAaoe92kFfer5Uxh7nfqkefXrpWpmW2znZ84L6TAsu9xUooVWTwhfjEmSdMJ+tJUdGPfSr8DXHv1ZCakjZc4Mn9fCXqpZhq2OVPOfI0zdnbGpp0mzPA2c9AWlXH5T6CCw1tOQBcs0N9MtB2gH6XPTewFxcDOwtNGnLqdv2MRpGDxre8qTYrvQa3lKbL5FSkHO2U5FH81IDdVafcmgs9UkUx5p5BMhzAjz9/6uATt7R8LI58iRlPo98HPDy3pBcp45USpko9Sl5/7ZPSr8tHPO/D1H2ytNMub9B2pV71G2Rv9e27ZMyhw8SovkXiLr5s22L0DfQF7l4G/cWruPRY2c6yPqwHutn+a4+oc8WqZW7NgdN66vuj7ffgV/AYwPJSZ1ND9wZrRruzQYn7AZmi8V9Kxy4gKMSyDc4albfYKdv0i5P27Yv64I+296t1+aweU0PLC/2811K3668TT28bNuNwLZORoj5RZvNv0WQpTaf79YJRQ/e/thYK1gaoXCD9l/kmYefbg5abJqbPBOQbSECDWtgfjU3eQbd1Fn9T/IRmTulqb8Geb3bA7JbusgrXMs0cC5tPeGGDjLxQNe0Pby9BXUmJ896U/bZ9CvFoc67vNBjeIQuBop5GsAaoGtj0jRBP7fYjvWUDQlnAT5vaHhRFm1OvcwDpzyTUHOlnM93CJRb+QQwZ44i5/Cdc94NqTcaBgctwZvlg/LEYPkbROygU+4pp4Yg3iGAuSn3IdSH977lscHDftCIO2rUbzXig8mYe2HcrzW8xqjfaETbEJs/LiqNejU2vdGYdDiou3RCOhpU5MGgxL6XBPfJ90r6r7hHlxrmcw17YLCgPFcvn8HjJfb4ArmeKoRjteFI9s986+aID4JvVFVvVFaHKjevcUVf8aB8qdXqhRaLp+CZZosfNJv9qCk4P39CgOh78IMuL3/UxQX102d8SHmuq/lLzZaMXR5ouTzUcg3N8kh1ebZFfYZ/fqHunzC35/g4QJeSrq4xJwXJkv1ZS0lFuUI3t2lE54QN36JSIG+wQxvYR9NJ06GI7gl7b3DsT9dOXSAq1JpPxnvCdNPOYmN/o6Zs2OdUO+Nd3b17X3du39OwP0RezNjdT60i91vLvejzUlm/Vm/QKGOffG8lZStVzVTz5ZFOz17oavZGbbPQhHt5yIerLIvq9A1+PTpnPDoXlGWO/UnwKzw6GWX1gfkCPAm/3nh0nDm1zE9Qx2PHPJygUrxnWhDQ8QQaGY/eDHop80CGtbb0j0RJzL/1zss5J8cB9M7J4CRSyXEOsyxTQtoy53qz0LpcSvCZ5V55kcohW3Wyhw9ep/Ea3hnPLfpU0581OtfN0+Lzmj22VrsT0iyXT4zzyFLoj2/fENQy2bfkI2t0nD8PFfcTQIEfloz/GBXxhUMHdfmIXaFWVme+teUZ/t7PzWBS+sKcZBN4+yWI8MM7IfBBxZoDRFqjD/+WD5ZiPyN9xMBosL4BaYSglsBPYyn7EyAQYXT73oiy+sC6QtcekFGAZ0nIiF+SWC10mfIt/2S6PpFWq4/QszVHCjFSYk+FXudFouG4pyE+aINOb1YLzRdzdLCBRNzyBe8N72GGKsIbv+TgN2E9KWgXnK9FpV6N3oe+9v1Qd5Id7WmsXY00pjxO+hqFTPmmkV/XyupGKQEKT1m8WTEavF8r1Sv2fxPkay9n/69hFFve5E0V4KVl7a0C+1zznqvDRlW9hp1a42GfM9cnzdQvouwD5q1dUd6oyC8UmwPGHhB8eKnF8pkqbInzV9j0Sjs7uR49uqeHD2+r33eaXr7R1dUhfS40GDBfmDLmDThmvis5fE9HACSiu43ZAM4G4lFLrCC4RNFlnJpExGB5TyJDOckncin6nyRkE8k52Z+APG3va9ZUlRu1BN4CwZ6mXqrkQ3K5nqmqZgqhVJJE7HCunLMUmdP2KbatekWuQb+v4XCk0XisnLiE5LQpK8bW2MkgcV4bmKzZ9wh3kfPWgujQW85kK+NTarUF24qcA/Nai423UTUjoYeetGrIW1uUqZ+8g4JXZF2OOzPreY13e9rZJy6DvFbNlabLC1X4+A3+e2t7x1rXxEo2G/aQ9TBUtcnTfCt03csrRZbep6wmgRdHe4tNqbW2f3qo7R9MYQYzKaVMXjlIQSLHAXPwTqOcc4KazO8zNCy6cYEFB2uW438yICQqxfrUNSARBx1PWwfoJGxkhqHLMUYJG+ps8V6K/C8AO2BplmJQc/iICiiKWGDEKCJVOQSvbhKIw4coR0sZ27Lwmn4m2oAhg0DHlviD3ePxHZXRr085RVCeoE9YrhTmSzUEUZr5SjVoCfS0My6Uq5X8dCPNSvlFqZTDlHJ4PYcvYTwnXWgdzAfVOL/z5VKNa5WPB9q5f097jz7Q7gefafzoc40f/lK7D3+r/Q/+VncJ7Nz//H/Q45//O33ws3+jhx//d3r4CfUf/JV2b/+Fdm/9Qvt3f627n/5ed6i/8+DX2rn9M433PtJgcl8+GWoDPycHxzo/PtXy4pJH9EoVxsAccfS0E78QQEjZ11Gu/t1dje/u6/ajO3rw8T3dfrCvwU4fdSo1W13q5OJY0+m5FvMrIrYLHIUlyr+WuKSFwRCKS4VYMAiS63ar2wlEooa5WhCRsoAzRWHv6abAQY0YQhJFDlMwoAtBTgaIsStO4rfnt3cRCkEeI5tAOfG1ch6kBRe4BSMGGJo8j4h+rYbDEOCt5cIW3KQ4fD2iFEVRwI2XHdpNVathzyoMZwNES5JlSoFPnFynP3CfBuoiuhe5xIMS18phXBL0KofXFL4TxqphDGvzSuib0zeV6VfAYUiTWr2spa5WL2807LVCHTQgCJCljTwBNGF4PJeSl5T6hL7Q8Jky55VKnEJ4QHA560nihmDBXO1mJodhMzlkOEG+2cjFtWrq1rSVa/rQN+tJGfJJiqiYVRQaJUXQkCBFBm8OI5L6DfKs4B0ei0Z8RNUeQZ/xIGqI82v/nYexBYCgUyB3CwSNhymOcKoi4XQROIx8lUv9mrVF7dB3b+y1D8YEROyfH6XCeWwWfFBcaJjVtDk9uNUDhe7uZ9obeI2QTwY/9eqMr2xHBDJP4KmSBX8++vi27t4baURQSaw3SSskv8awTzUspPu3J7o96Wunl2iQRg3QlRRa7fyUC/BC43wtC+Dc3Um002uUESTJ0faejxrkqYZ5pgJdaQkoLWdnmk0PlKUr3buT6eef7OjD+7nu7FYaplMV/lw9d6FRsdDeqNJdgj93J568NEpb7WGwd3u5JmmmDLvQYkva2Vwpe4TvCS9RvXQt35wTnLok0HMFP0toV9plv+6MMt2GxiitlfLF01dXSpDdwG/Ug+csrGWpBZMKgik9kINCjQrOzNA79dHNPmmBnmacqpR2rw36BTLOsd/Ck6boRcKe+KyUT6prMHfSKMlamaOcpVEGjw6KeQIQvHR2wPLYWb1FK3FG+CWDhyePnDtYHiBqwSL86DoN5AN5Q+xS+cB4aHVztuw3ec6JzKB1oB07YnNsQXd+fAdP/6QDM1DjOjACaWx7B2TDbJQ9bSBJJeA5x/KJvIET6KHiqfO0pUqoMfjrNFVKvU/oT9rlM+p8prRDTgqwLSnwwFI75ynze/boLfT+n/h+oct7fr/t+/44y1sb9HQN62urDKzO9us3noZRAAAQAElEQVQtkKnZUd+lQSbjbRn5+j+HiBy2QAz05wfi/l+CRg8fJPR3Enkrv4P4w5rQA7H/Aeg6b/phdZZ66rqUdtM1g7r9b/QuH7q8R+88bZ41+i5v9YaGudrrPpa+N5Y1Gr3tGOtLO7IwXqxOtHujaXxY3mDlbg76dnlLkUk3p9E2Oob389YnwMc7dPS7dUXq/48C0ULD5GXr2KY3tGwu8t16WjpaOSCHgK4aouyeSTlDhm6d3XroQ52u0Z1tO7+Ujee3oM7G27xsP/vMFGR8B2h3MoNWl1J+K7OGvi2wtobzEDp4b/Wgk2MNn1ukXbnd8gwPKXRS1vxTWHuEDmANaRcIarkvIndZuAblrt7KzbYOe5bbR4wsqGePAHjvYdsMg0zqc0/2s6ihgfohfsUwD9wpIG9lwaIxfcb9qB27G8HkGiOCQmPulgl3/IR0d9Bop6urZAGiCflJr9LYMCg1Ih1wLxXpUobMz/Eb5so89l6XnORLZHKOrpwpNMdqmiPVzRvV1WuVm1fgJT7eC4JCTzWfPuHO+l6z2Xe6nH5LsOMJ+B78oLn9N4nA7OoH/Lkn4Actl09x/J91KKsXvBlfdqiqA9zYA/yjQ9X1odqWoBQILTy0U4V2Bq7gac6uGJZdPmopg8S9Qn6bWr5S5KNEZK9l9wV3imdPMI0oT4BGw5oqVTxeysru8zVu5UYWEC7XGzVlUO57enj3sT64/5Hu7j9g33qKOI/eo8GxUoXvUQf4Qn7izk76Kw1GtXZ3vQbjmnmmupq+1NnxM2R0qOFAGuPL9E0XfI1Fbzp49C6Fzxy9ML8Sl1FZ2qBjFXsBL/hWjnu0XyQaFlmnn9VyobbZKHORPc7p23I8ShX4kXmRqIc/UuRexByhETiutNs5Emwl3Cp2b7AOnyTyzst7hxxjt75Bv0CfE1XQb3n3NG0p8+3STBri9PjunDfQbZRy5uwuLgkSBXx0TzmFlnOSwXuvQLCiaVpSp4S7KuMu8i6R/QnwFPBD27Zh70u++VZynKsEbhy0ICMqtpCohccudQr4vnYNt+yJBWq6lLcfxa5f4LfNbSNs37oyOx8cOWizcMnDB7w4UkdKBdQdcmAu6AeIhRCYK1AHiKDwI9HW9Q2MD569cEAKzG98BMZF+gTQtsgA0EQAI0ALjkKAO/aEtYocM8ozs/0Yr4hMIToFAWhEGhilSIPRDrw1Ajrh0Z1+z2nUz/DzU+jX7FXJ26lShC+hLQ3jG6IBbbA5o4wG24pNlgrW3fO5YhkVlq18xXwb+FpFpQSDZOAshMVGSdWy3055mmrQy9QjaJE4GOPNE9DH9eVUy/NLXZ2c8S5coRZBPiboaKYeytPHN+0VKcENr6zn1R8kGo1z7ez2tbs30O6g0Bi6uPjy+JoJb6o8NX2Ysa4Lte0Zc6416G+Q1TmyPla1OpD9jcT55TOVywO5cKWdHa9PP7mrCf6s8xX91mqqlZp6gzTF2yqBTt6twyH7hjdzRJFQC3mU1tMrRqRrQUnuAdsf752cp4XzYqkoGyJ6FDkPhkDfwH5GaIqdM2SpU6+fazDoKUNYEVltVnOa6u4sPX5wV48f3dfjxw/04QcP9RF49Oihbu/vc64HSrxHRZ3SxMt8N+M3Ni0zRGaIXdrCaxOiGtZQc5Zq3pb2lw1q3oEVay6BsBN5lirLEnmjCf/klLAenyRyie+gRHJplLBHkfdO0fca2+MAf6TEHhhs3R4aFeutedPW9hc+NqUCfDnnFOAhwAsMyvO/lL4pqUOugUNg799NWcr+W0G6/oMIExaTUEzkXC6nDJ69qFRkcZY6CDnn5RCq6XbshG9CkKjll5ODgv04y7EOzosVZZvryFm/xHuliSHplMFjJR1lR328HpBQ7hUFypqpIfAQbXGCHR4b0VYGIpsdANPAXqRGHRoCRXXbEBRoxRmWMi/jVV5CPkpJM0mpCWmNci6J1s5nKq/AdE46VTOdbUEAKBAICgRaAhFaEW3NGJchyARe6uVCARqB+TyyMcGeTS80uXNbDz7+UMNb+0p2dqWRYV8a35Z2HsiDbPcD9W8TGLrzufbv/0L3H/9aDx//Rg8f/Ep7e5/qwcPf6AMCP/c//7127v1SxfCh+qMH2rn9gR4++hn9PtagGBP8OdfZ62NdHp+pgVf7J2zNqoKvRtwdgk0CWmuhL+rvwc9goIwDMb69rwcfPdLHv/hEjz8nqLS/oxVR0sOLU708eaNj0isOS0mEuOYwtsg1yv7XKnTGLFASYAdMR+TYZ4dkE3Ip8HI00QEdoh99EB18RAzKNaiww2MXRUtH2/8O5FFlaLVyLMBjbBMCMSnBmRwnLTNngkMR4df+6VdtkV/rlzhlacrBsvmhAJ8VvJcExSwwVhLR9ShCRuAxT1Jl6FmHLFGeJyoKj05KaRLlcRazTNBzsr+JlHungsNqyEnzNKFtS8MxDx6MZJfw/4+3P/+SJEfyO8EvBICq2uXu4RF519nd1d0scnjsm5m3uz/s3z+7JHc4b8luNvuorjszMg6/7FRV6H4EZubhEZlZlcU3HCv/Oi6BQCAQAAIxj6zQEzDak98qW68Wh6N1XuEgIzijAQep0o2MFZQ5GNoma8GawFZuSw3zmLeJi6VRwzwjF05CB5zP8BO63SswTkwDcy2KHBiB9oHI90hgxhGoSziyTZeUGimiM4fP0Q9/tpc80N210sIPGk7+y4usy4tWS/+mzMdlDP+rjuU86YK6JXSZORlBBcPBw1ep9c8uW12uEnyCuqaoRa4Wuob+c8orAj2XKwI+fuHAh6mqQ74MDxGwIfKqBM8Za3tFtMT/quf6stMF3vmskzI8EpeJuJQCDiVTUpcDl4joNypwiWhAJ+g1YQctc3Ve83aChzRrBrWMt0zSojHNWbvEmo3ugGLjB75pE2vjunj+fKbPPl5wCTSsyYC13CvqTvNmr2cXQddXpsulkP9A/Rb73JH2rJM0S0Eta4e65c5ZwxnZSrQVyj2n6g7aTU079DPHnmdJyHNER7njNG7QfcPZ1joot/DJ5BvqM6dcCzytdeQb9ouP2WCjjkya6ZOoT/Qxd8CxD0N3DsVebjNGW4S/wdtwZsKpnLiEHOZtIJ3BWIJnrSdvFRMzdEhG7oggI8PPsQ5ZatlT+hQgDqRSMaiwZqoYZZwT5nR1zAm9OfTkU+Dp+GA8Beo/RJTQuJ3gecdj2VA+sDNkx/8hbLJ4zPtvzgmroC4mGXvWLCMbeaMP/RNl48AwbwPJ4XWcR4l2q4iS+U8g+S54+1N8F925/h2t+BjrI9azsJ7vMKLxQut4BOssdCx0XEGrvhUT6/gUjOXyAyZAgV7nPJxRBfSeCRI2qFNbQSaHSCvq2O/4up263O/g61tghG0wD72HY/2xzuczVDo9yn+uc7oREY68jLka4z4CWQw9CV0YfT1vjHPM06fSH9NEvyMo0+84lo8DoJPzccDL80beqK+A93l+59TgcQRqesxPyOplR2GIdzB4qNL5+B9iot9T+JyRy2UACRzPh+n4pQJ8vGwEqQu+VeHcPOKAz4TfAP1xLJfDMaHfIjYpqa+H25LD8yewj8UdJc5fcc4cAS/O68JjQtzT4nx3mB2Qd4+d7OG3qzDb17LR185rwPlsnAlH9PLzIdW2gTO/sPcmUOg3wW8gdfSkPe2kldcBP+8gwxGqoO7IYyIIH0CE1pHgFdFPUhez5uzxDszZw0dELbiPF5zvM7BopAVHx6KZqJ+0bKXlDHgKVm0g4C9xlWnZ0d6Q74IuuqhLLqFr8JwH0nPSZ3Pq/C9A59JlxajVHHQH7q49/TfcPXfcYbfgbUXTvOKO/Upt8zvuwF9zv/yS8/wX6OjvpeHvNR7+lsDO32q3+xttN/+HHh7+U8X93X8kUPTvwX/Q27f/Xjdv/wP4j7q9/Q+6u/2P4D/o/v7/C/49+E/gPxM0+nvwD1rv/rlie/gVvH+DK/wl9vISy+RxqDea4l1FyfjEea2Qd1Legj0Wt0bzoKxVeNjIesU0ygiuWepV4rrSGV9EhSw+hikl7vW5Vu3H+gFffH7y4s900b7Q7h563gPVR7MdvG/B1+ClQvpauXnNI/WeddmAtWKhbf972eErLZq1PuKB+hG+ynN0vsqDLvLIFye90vQA7b26vNGLF1GXq5H8TjlusZEtbXv0PFEXWY/MPW+K+DeaNvi3zGta88i9xx/YqokjvkPSatFqwQO04dERmPlQ99wg8c6JWK0FY67SoR9lHJ6LJfO9XGm5Wqhts/pxp93+gXRL733V2dK/yMUBytzR07SH1x75eiX848w51TZJEW1M7B9xl4742D368nQybL2ZabG8UNfOGXsCBR69VAD7KzJSxsZj4MTmi8qJaMXEIzcgaghBcoiPkQdFAX9e2MJET9NEe61jjv4WO/DlaUGuiA4aghAKE7SMRfeiSf5wHktAJQyATiZk9vFEm9EvwLVwfrgc4pwZ8ecRhzlmmXGSlaSxDxpHKIugRg7SgaDLQN1EkCiIk7eOcZzvxBk3MdeJ+QUr8nEm3jcI4RODiTGrpBCygtEXufzNU0795Oc8Ntxk6fnVir0ogiEPNfCy3/UaBxPxGh34krifDNuP9DQNrhNkK8yNaSL3pHFHhQd+9tLhrtfLX7/Sr/7xN/rtP/9GX/7md3r5+5d6+eqVbnhr+qNf+L0eRDv0G77wv9P6zSu9+d3v9AraL39NP/8XIV+/JUh8QOqgDiFXONxLfOk5vvcMX7zrpJbzyM+0S+pX2FPLfsyc34FAg2FXAZjvVffP2bcxbJVtDbBxEaAevkL+3/Kc+QVj/VL97neUv1SXNrp+nrH/oBgG7HctD4L02Lj4uC+U0WlwBZSCOYzUTsDzRTkGpWjyd9DIu3pkzQN7w7A1oTdFSB1GibUbHaxlYU1Gb8dmCiT+E2PULGcCQC3nI7omKLPd3CnT58XlQn/+0x/oxz/8FH+ft/CLF/roxTXreakX1xe6WC21XHTKyCK5jIMCaYB/8HGwNGGI01A0jUUFOcvYs1cPGoY9e6JXYA9l7P6Cff3i+ZWuLi61nC/UZueLTCHJYgRJkXFCRHI/U8KeEXbKzYQeMyMN2NJQ/xpKqZWw+/1h0v5Q0Pugw76vMiAaYw8aD4MmDLBFz65ruMvbJvTt67A/7LXeb3T+GHZJPkhmsgBktTwOo8Zx1ARBUFBkEYLTeLPe/xht5xofaGKBJ1eOp64oFCQUyMoKbUHKZL0NoaYzmCrDq8mN5os5h2CrPYs2+OYMQSNyuKmElKDESGDhZfaYpiBNMbgpoKiR9kmTywQmFnyiRuSPmDSwWLvNRrvbex0I+Bze3mr/6kbD6xvt35C/xXDvt1yge/m/QzywqAMoyFPYKGidTb+R/we/7tmcb9c32gw7qctafPJCsx98rvj8WsY81CArhlCMVHJJ+M3P0PNLMv4XzZQtc1TNlMe5hk2S/z+HaYOyDw2dOgg7WcR4CIQ2GgAAEABJREFUMKCrZx/p088+1xcvPpVhCJuXb7R9eaPydiO7H6SbE24H6g7Sg+CxkIW5lJfK3VKz6xe6/PxzXf/oCy0/fS48Dq3R1Rvm+RIDeQNe80i+IQi05iLgnNWAnMUklpRfEjYu43BNIGIjiYXg/hP7kVKoNL5GLJWO6SS3p8KaD6DAqNAyQX1MJ2SEL+ttURKWS1aJtW243JomKmcOZ+rHYeCA2amveqRfijL0HFjngr31fa+9R0iBr/fIHCxata8EbYxRKUfsLFU05BODmQlbl3KlNcaLwARrNtqgERsY0VHQKF9RjnbOpVFNmrScJXVs3MyB6o5AkwZlLotIACJySUcUk3KRX+DOz6zIkXyu8Ju4LjBv5DGcPZPRx52d2Tzr8mrGwdTKywF+AWtP9Pdy9MODvi5XIcgUA+MiT9uaEmlMhXSEb9CMA9/H90Ba0wiHKYLEnmu0wsGYz0wBmQP8EnyXeLzLRda8DejlwErtZVwOCy6RS7zcK6LUF3jE887QQVGLbBl06GDeCkco6Rle8rNlpyvSBXQt8kR4RB4IxkMhMffFLOr6Yq6Prhd6djnj8EvqUlCDziL8hCNgOCqzbOjYxwrovUg8FMRjxp2YDG3HfvMxFl3UHBl9rIbxOsadYUMt7cI+CgfhfrOm604RQ14tGr14vtT1i6Xmc0NfvSIPl2h7dV3R5UUCGZ5i/jvJL0vOgjZJLXK22E/G9jIL27GgXUq1PmGrEbqA/IE5JzuobYoWyLdApg76uh7Q+eWUSdvKU8xd2M8ECrJIzuuMbGI9RNtUU8yVfBBdQah1gWBmxEYCMDamYTNHjPAq1fa83WGcTIjMvAPzKxJlrzPkQUTqRZ/pXZuJ/ozHnBMwB62GhRi97TGFjj1OFT+TCvt2YL0G9q2jsH4OYQMOI/U5GHs+AWNiqfI1ed7QxJF3YJ4GguRjm8lOSKRHROqOSBaR/wgjDzV9nTMwx4nuzN9pKtKpH2ny/qRP6K3mj3V1DGgM+BmTLDO+82Y0ZLL3dCKZ/jBo5mf63vAzVFXX3+zjbQ5x7xZ07LoWa+y6P2JU8X3xJ2GiD4DPwLjO31H5nsoi/dNQpCrDILeVgp0U7KXUtKfuDG8/53t0NIAR+Nw9fYpzm9ed84yD3Kry0a2m3vcPgL1g0P2xdXvXHljj78JEm6+/t3vqZR/7mD/K5eU/hqIPaV3GD+v+WPmdzD7+U0zIeZahMNaHcH1+E4WzpnCHVHBul4oDGmfNOA9rvbfX/Ln/VMc6ynIe0+sK40617Wi3vo4O7+fpSJunRzsw+IrxRer5dygy7P/IP9AncAYAnBp73JsTdQ7VtJEIDhXhehAgIh+lBjvoHEnqOFsb0HHPet7vmxkPtUe0QTOwAJ7OW9OCO3bRBC24nxadCE6AbiItmjUDdzRoDuRBt+PO2XEHbSvm3YbyGtyBW+puNG9uoH3LvfL6iPRK/h+2Tulrzq6XFdLvpfJb9qvjNxrLrzUOPN4Ov8RP+oW2u1/I/+PVm80/aLP5e+Cp45+0uf9HPaz/SQ/3v9Dd+piv//Fq6u/Xv9Tt+p917//kbPsbbfe/02b/JenLE15pv3e8wTe/YVz8VD1gB8BOEA8S27EeAzICHlXG4761hZ7NX4CPtOqeKamBJrBS0OA7BK0VEl/SALNbztq3zPWWe/dBs7hlbdbK5Q5TeINfstZqNupyEcT3XFrgh824E7twIMCz5tR/UJN3+CuFIMnIGvTocAu/Pfcq65GD5tk0457vstRyt/qXXJE7fSIQNPT3+LbQp1ELfJkVvs7FqoNPVopWfceJ95Q422KMyBqwLGnkLRIsqOUbqPlixtid5rNGAR9uJAhUgU83TQf8kgzvrA4byvg0KQ7KsaCTAd0UuY0ykgI2HsT/JgkXGx+5qPDFdbCo+WIB5so5ye924ReP/Y4+B8oD/ETPwjr1yDbQf1QIMJJ/jmkI8A4mIXehuuD3T8bI1E0KnJCi/6h+PKiwD0OUGndqkHWkLPaOvwFGfwOMyCj6glIm5CyaePMFegbuqUIAdyJYI8oDPv3EPFJsZNZIUxJV9AmaRnggzMA70YFapRIVAnTwnnijTBME8KGDJvwO9zV8bvXeYx5MiN/0QZvRsixkBUGFnGPhfkQeoXdD7zOCiF98fiX3T29efaWHm3sN+1ET/fxf2Gz2kw4lq1AeUuQkEjMv6KWwB6XdZpD/nwRNfdJ4iLp/u9ff/ed/0v/nf/vf9f/+3/6j/o///T/pv/zN3+rvf/nP+t3bV3rA3ywt/bTRm5vf6far3xAw+oV+/Q9/p9/84z/qn//bP+nv//bv9VuCQQ9397IgzWZJq1Wrq8tO/uXqguBnO5vUuO2jljl+64yzKxy2OtzdaH/7VjYcFP2u3e8QuEcTE2dLwD7Yq/1rqX+lMH6JGn7PHvhKjZ8r/T/rwPmw3/6a9tdqm1GWpNv7B213g4Yxou8Mv6RyCKqBsr4oxwR/YQ4D67fXDBtZzhvqJ/lbe0CGlEzB6IotiTQgs5B5ZB0HtDrwxebAukw28RsCX3POjqmfWH8p09mgRcka9xtd8Q758Ref6K//7Mf69PpSHMWsIRx2a20f3ogngj56vtIPv/hULXt+t7nV7e1L1mynLkfaTWx9lT19euQmTlLZl1ETMhbWaUmA//PPX+hf/fwv9b/8L/83/T/+1/+7/t2//Xf62U/+Uh9ffaYuLThvGkXkTGYK3B1iHoVAsrQRIlYdjmWrLe/XvhhKWqkfOq0fom5eDTo8BE2HJPEw79HxZr3X5nav21d3uiUIuOoWer644gzMjEN31JEa47Q66KF/0PljvqGwbZQVUHQUv9jAgT1SOAAKE6cqBBmHh/kKsCX0jc90qp00sQEnGPomrinL4hu4uAPARp44yCbyE/ky4gwQ6WNwxiyKOPyzeafFYqamzcRZDhp5MPiwhU0oRokYjfiUiokNJfoeMVLHksj1NVkQ5LQXlVA0RYosaAmT/GA6HDZswnsd6l8BsXnvbjXcPmjAaAf/J2GbLePvdSCitkeGPZtiTzCkP6y179fa7u91T987Ns3d/V3d3EuCPrPr52qvrmTLpVhFFZc3mlhxicQVWuDlqQiSeWrMzRA6c2AkLVR2Wdu7gjwDC2yyOKdrI0Hj6prNl7p+9om++OwLzVNHEGujzctbHd6spduDdLNTeXPQ+JYD+Kao3EryYNLYyEIn8Q1AQr722ZUWH71QB5pnlxp4sW+i9IZDwIM/r3dbvWUTrpHvwNqMwVjNqCJzsSUO/gASyICzEWObFCbGoywWYHoE5BL9Jo0cxI7itkIdbPnNT5AC45iD9bMQFNFdihF7SCAr5whHaZgGIqN7jW5rFhQ5KAR9ka/voD0bZ7/fq2ftnAahK01uIzydPiiloCbnE5J8MzIcs5MSmcyN2kLf4LwZu76MOy6cjXpsh0WC7qBovbJfCI10uWjkl7//BUqbJw6fUYn2iHX4hY1Jc6gY4zE+/IJ69HFAYsdeoow4zNOUuyBDoT725dVcH7240rPrpRqvhx+zlMvUZMFP8iCG9x9r9H5QkybG8vpREXqmgzlGnIeIzBN1hfnTlzn6wTvn8J1x+LaUpxqs6JXhsVxk9mNWR8BCyOdtRjqnfImTc02wZkXq5WPAZpJfii195znqctHq2eVCz5iDH75z+DfMKyKTcQlHgjZOu2LsF8+W+vh6pauLmWbQdUnwQo8c7gHagPV1eF+zpmF+UcEksf5j3U8D85I6TnA/Q+bzGTK3RNIT87Ra38Ezu53Ax/s4Aiyc58XFAhkv5BF70W7wjdhHixBz9oUjc5EzIDbXS8jUMtbqYol+Zug2gwgSaDTrGnnAMkLn/FzO4Dwl5Imazzvm2EKbmGMEhq0E4GkkjczHZNh2RZbM9wULGYA9QSLvqHWZPsDLSQEbpUwaHNDVGqMOvonWZJFLODJ+VIfxdTnVsQ163zOeQg1lVP3gpOkR1JQnwJJ1BjSloqhwfpTTWVfbvQ/dzEG+poxnFfE4T29DTl8uY97J4TJnIV+oMC+zRnUOZtQBOqTEnM4w8uc2UgPpEfChP0UZvMzH9/QJkrfD0xyVF/xq3o59jDEd1NVxTzRGao98IrSmP/0zSejwT0IdhH7ndfBFrHhS5+txAgOosLe+N9i3rCgc/fdA6hgZdSRPio27rf/3Y4IPRuHzZg7l+4L5yPt8XyDxt/+EJ9Xv530F361pYE0FPHV8kMeW9MHH+39Q9S1FXyd40XKm99RB1fHHC0+BjvQBjPIfx7txnrLz/CM/lqLmz3qFr5frnkbnpa7Wu9+iXFHtANs4pWd7KJTLiJ2c4HmvE7yMvj62McZTiLJoU01dPy7UhxjlfpSwT4fVlHE4y+Xw8UgrX+ZiFcwfNscxycPfGMceU3h6mTM88ehwNLSlWJS4v2ue+8vvu6a2j5yjRVwZnP3izglHJNU6f3B1TRDvMvlf4c5ayf8JWttO3NUjdSN0Q0V7DgR1I3fJqAVfQvh/T3BBeTHvNe8OYH/EfK/FGd0O2h33y470WD+fbzVvNmqbB3jdqU23iukt9+cb7OlrTeUlfvbv8Wt+x+PstwSCfq3N7ld6ePgF+EfdPxD0uftH3d79fcWbm/+q1zd/p1ekr978F716/bd6+fpv9PXr/6a3t/8o/383u7n/J92tf6F7HoXrU2Bod/gdPttLAkGMV15xj75BuzfgjuX3RwmBIL4QKuUgIwiUuHWa3BAYm3EvX+j68hLdRJbzgNzQ4FvlpueOP3BXblSGW03DHTtvzRzRGXpdtKNCeYDTmrXZaZ5HuX82z4JXUTb61i96tkphi8+zR0eTZvMiC3vqetZQ6DKh6yQP/Pj6ztqgJYGehoBP4KE2DA8q/UYB38l9shVfpl1frXS1WmiO42fY3uQ2ie+bU4C3MOeCrBOZUd6ek9RhHMtFA++G9YIEf263v9MeRAJW83nSxUWnq8u5lkzCv1DkJYj+dpoIlrgf2MC/c3+ua7DDxLrutN4+8IX2WilH+s/14vpCHQMW+my3txoIMgm/TvVthj/KPLxt4p2GwiVknwjMjPjdhTkEaqJF9kECUTGYzEwxm3LOSiljX4H13mvLe2mHbtigSrRPrLjYUyFITBz7Qwe8BSj5hDXyyBl4g7gdBGgdTE5OHxTIGmsdkFmCFDuiDKPJUYQuAHSu1WkyjWPQUNA+Z8w4jtAPrMYI50nnYQW96O+YSqAPvGmkGy3hSMtv0TOjw+zzQFcFjLwxpjLBV5p4oxUlqJKfFPSIcp4jXCb4B3RkMrVu1+1CV1fP9clHn+tHP/6p/uJnf6V/8dc/1//0L3+uf/mvfq6//Bc/0w9++IWur680X8314qNrLUkL7+bXr7/Uy9/8Ui9/+xt99bvf6v7uhrOk0bNnF7p+7nQL3gpJxlklG1TSIKKhFRP5gYDD/rDBJu7rO3i7f8DG1uoJBrrux0If1ntiJg63Be8mjO8AABAASURBVH/7juyvcbxRGd/yvnlgVm/R1SvW5I3KcKOhv9V2/Uabh1t49ehDyBDZn1FmQWgIuoE+PbQ977MddSN2n9lzDXuvVeeHI/fEYc8+9wVgFEOnUZFclNAfvyTaRugcUynUxgpvD+QC1P4WNYn92+jzT1/o009e6CNsf85boGOfNElQDvDaI9eB/Mi+C1rxppnx9vM3WM+7f0AvPWn90ph3ZWB1Mz6fr+Ns1nL+AuIWK/bl5eVCz66Wuua91voAyJgtKSfeJHnOmdMxk4w+InoxxSpkj6b3cN0rNSO0RYE9MjLHHns8ENja74yzOao/ZPEsZ916be636H5ifjN99ulHesGbvotZAX87MZsLAkEtZaGffjxw9g7s5BGNHH9s5KCdMPSJclBEZVYXzesdhTaDkQV+gwCFvvXjHCb6jhoxnMKkp6nUcuGBVhjcMQ57Fv9wwg7hDyi/B6NiNK04MGczFIQDv+/3GtiwYkznLgzIom8sYz5TxYTKfDqFNgWkY1EtkgZYsv0G1DpakbJAUEmT9tNO+2Gj3WGtw26tYbNWIZgzrjfSeqfi/66ORcY6VThhBhbhwBzW2zua77Wl337Y6YHo4KvbN3pD8Mgw2h/89Cfq5nMG4iclFRZ/rGjUYwC9zI9YJKIdvTt/IkxCkCNGU9teaSwEdVyUu57xk9rZkpkYG2un27c36vcHtd1czz/5ga4vn2kesnb+l0tv7tQTxDrcPKgGswgG2bbIHgbpt7fSPXoYE4MbB6K0xygKcjarpS4IAq1A5iHcY9j3zPsO/d8TYj+g48GiRjAxh0JwZ8IoAwerVUiRNFIXCxTA1+KMEILktgMmXyfxgQY2chozIxUf+rJ2MZqigSh5PqPDJmdlLizUyLoPFaYgg87TSQWbGnRA5h3r15OOHJRC9hQj+vL+USFIsiIsQS4KTUpsQIMu+OpwoIstEqDxxztmyLjGukQOqCQ/GK4JZnzy/IqDZKUrLvrMATse7nXYvFbEGWgJCGV3KhxhLy83sXCwBQ7+CX6TEg5kylIkGj8SWPLyjKBKMxNzGjRiXzGOdbxPPnqm5y8udcG4LUFMY7ygAzxGeEYtF60Wi6xZZ4ph1DQd0M+eOULjThJLPp8lLoiILJJwsMRcI/NMzNMPuQhPd2Kd98Tl6/UznJxZY2rZM15v6CbbiENjulg0Nbiz6JK6RgRkCnSjMg5RAiwVDpNpNcu64jBdVroA3SQfN554tSb6B63mSRfzVgvQYn8R+YQT4mNGzhLvk5HVgzgth3fDwkQTnwJGRQ7LTL8OYTo8MKdxPg6vjyx2gCbAy0CkbwuPJeMt5zPNCbt3Tap8RubvtA1l5+f9URo/A2uj6lR5nwv2yuVqrsWi05x5NjnK4TJ2BKoa5HS5pFEOhpRxPrns865l3oyHDMZKCfszqIy8mRSA2AsWJc8eEWiVvN2YzztQR8uZxsh7p3N7MlOCUaqp0RSOOPFIyNCkBE2u8P4m/0zv0R3rvL74L9pq8v4v9jVbkbqJdlCQzUGN/yRq63jm4wHWLD3KFmU+Z4vI8U5OSCgHJeZl9Lez3EYJJMrvYNA+AfpOleZJ3als3g+eR76Smfh1hOeNdqO9pp43xsvAZaz7MMiy5HcLIsu8/lsBzePPRO57wnUJ9ff7QckQFu/DuS5sXDWl3tOTDbodPkX5kM5pvwOFhS20FXcOwXv8qa9laNyWv4Fz+/dN2Q/f4PEH65j8n/hj0P9pCFjf90S1l6APP+fxPqw/lw17O+c/TI2KM8iefsL3lwneBlQ/boP6jr7n+kooYVN17dF/8TwQ+ffgdeC9dj/2oMMCsYoJwG/0cY81qjXkvc5B8+PPt9oJDKu9flsKH7dx96ucFzDGfgfn/OHYXnYU9DCBp+kxT6X/PELcIWauHxBPgDVVnDtBdmo8jgsP7n3L8HbQNwGOPnHcQiv6gCQ1yagzZR4dRyTyVv2Olrp3SNzjifojOtoqOMM7ePjd03BnZ/INZ58jwz82Uga4z3Jk5Mjc69m/jAE15X71NPNAzGmrtrsHt2qa1/T9uiKmr+n/En38TvJv/0Epv2ElCR4dfqGHh78jYOT4W93d/a3u7/4L5b/R3cN/1u3934D/Av5/urn9G93f/53W63/WdvtL8Fut73+Nj/tb8HvwlXbbrzXubxhrV32LJT5Cy7mb8EHEHW2cQUyNwI5VuM4Dknhdyzpk34PYQCCIkfAnGvypGTqYu1+D49GwJpm6hO+T4dk2E/e4acU3+JerVh10uPX4VVFL6nz8+TxqMc9a4f9cQLOg3KBHTTuN40YDwQ7ht7T4d6tVo6vLTp628EqMEULPDuyZE+kp776cqj83sbZRl5cz0OHXZWxi1DBsdOAL56ns1LSTVviczyrNTC5Tw/pZGBTgF933ZF64QMhvagk4uj944LG/390roIfZLOn6+UpL5MvIXgj+OCaCQcInlO8jEEDEft1Hdj/GyxM6r6DNfaSA70zUCy3jd9JWeDcYlhG5ByP6d9qhP6CXPWNPuDSh0gbWiWbqCtRHsGSiAv+1oMu+QlBPjOUIEs3Ond6TaJ80sM8LtRMa9VY/NvzRPPIWKTwwCulY5EcY76oJwJs3rdNM1Ms/LoinFXakpdMI/P0rb6dPQRY4KbOhcps1Evg5YIcD8x6Y91AmDS4XfEsxxgr0AMggGVIKVZk8b5bUZNaYt931s+cEJz7XD3/4A/34xz/Q5z/6VJ9+9pGu/S9UGuiiqWN/X64WBEOjCm+Djf/3Wu9uyO/R6YSNNtA/09WzKy2vFuqWnRL+aAmFFR3l6Yh9j6x3zxthC4977OGGQI3/IcN2v+YZuuNJuldPkG8o5aT1kXRUz5uhH7dyHPp79H6nkHbMaY1K7pTiTjntZdiX26rb2sSbPzDbiPwxGz7thD7GihF+Bw+oYHsohf200Kzr1Lj/DuimnrfnSCBD6NJipn+Cf6Qp0sXk9YiJDgq6nk5trm9IKAnpfDGjpAveuD/98Y/1g88+1eVySZ8d/XvODRas3ik9PXoV3iWi7PbeEuD1d0Rg3/a80fw/zL7ZMHfs2TDWWdfWd8NiMdMl/J89W+n58ytdXizU4f+Lmb599VK/+tUv9eblK+03POqxhRiSIoewMaIho+uIB7TE/hUB6cCKBQtKlhQsaqDP7lC02Yzqh6DcLNQfRq3vHnTDu98kffrpc/27f/tz/fxf/kyffPxCu4e1+u1OH11dadF2YmKct3foaVDCfulSf8wNvGC4E5tFCFNRpBHjn9hcXnYhTFHMR4ImiCERqgoueYnfAUh0JUWpEBuHg3GpGLUxFCUOxeyXEoe4X1CcETLq0CV9BiXa5jymMg8n5zS6ARAAKr7KUFhOSjlLKKdQdvGOI0kTNEilFEyRdhIkmEDRyBgTj+OxC+rbom0etY29dmGrw7RBwWvWfC8iQSK6IjscSDEGxu+HEaX32mL89zzyb3e3ut3easOBvNlv2DR7DuVW8+vn6j7+VMUa+b/P2w+wwHAHGcsp1wAS88Nko+uSepFnMlR6u5E1qloWeCXLSzaZ1ycpdyr9oAG5Sg39HaqMmTlfLZa6urwU+1q7+43u39xoT9r7fwsIWI+mHg7af32ncrOTdkXmQaCJYUcwmVJq1MwXapZzxXmnkc26Z+12aG8fUAtGODlC0hRMcvlLkOgfCPwYtmPw4y5VYFEcojw5oBZzDd6PdfFiodEh0lodTYHxhJYCBAyleoFgICkH5DMlZDITPUYNHLp++Ab4OSavZZ0GgnQ9Ouo5eAYO5Al+Bk3i8Mw5V54GbaD+DCNvCG+hKDChCj8AoPNDANGEGMpRIHBIJQ6TmTyK/MmLS33y4kLXF60ucQT8m6UZttXFgYPloGR7Ze2VUq+GuoyCEmkibfIEr6iuNRl1LQ7CYpWxpaBAecIhaGlb4mRcXi+49Fvok1r0EbmUDR45if5RS4I/KxwS5xFtZB49Gu8Zd6wOwHwGzfzY3/uIQ9ph7M2E8+COSWTutUyd4RD5GTxjH3bsmQxNRJ5EMKlrRFAnoYMGmbLmtLe0N4yb0yh3pBp4+J/EzxrTEqdt3kV15J0uM7axIwJpZkyvmyVpzlgL6GaslfcXgWIMXuKiyNAnh48Bn9ywFvRJrFs8IbHODX1nXJgeyOnIe3sysQ5BTmfsFzY6upmU/axBJ8vljHl0jJ9l8MK4VLAv79chU5eSAvVe55cDZkigaqarywUBuaUWC/rOGnU5oW+rfDNjN/R1edx+AuMG5pqS1NLm8jVNZp8nNcgt+Ms/RcjmmWNq2OCxNFEfkCOITK0yfp9B9lhfKybyTl9rmbupSYwDEhsrmcEiPCKRS17P/nB5E+3yD3cCW4PWAI59hGUJmYq3kYqPUfcOgjaAc0o/+NkTNCmrSy0ykbZZDYuZclZy/TksITM8ah9PzxDrE2gzHWUmRXfHvLd52WRsVovkY1Q6pxYFOxCU6HPM65QPtd5q/dO8qBe/QP1Br+w7uVK8zDnniWpKWy18+Mvr/RTytNDT80cOBdI/Bkjo4/2+D3yMkS4jfXycp6C/r5njtG4Q8uN9znTf1u/c5ink3t9ReRz76r08NPXH246qsydlIVkt1l8++5r5xq9jH68O/Pp+MOwQ4u/9Y9+b8kPCd/JYHfNY/jD/rvxh/z9edlsU9videG9c+NmfBienBz++Tg6y3/ZTl+jU7nlf+0fQodZ56vbhdMD3QwX1H/z4uI4PqnU85+jLOSnu3opHu/JBaKtlz2PL2JH/PtqTj00Jf7X4uJXuTH9OfUTy32h3fr5nnMcT+4fOeTmOshzpSpUNPi4nMvj4dT5REj6mSI1zXtxVZ3j5DKd3GOeIz9nvG+OuNHh5mjx/gucTzCuSlEBDwRG5u5paFvftCVmKDmSIyJJAxMdwJNKGO4bj9UiPs8ixy10lNY24k+DhaTPJ65umcF8PgCBQc6+2u8WPuIX2hj5vKvwviFJ6xRn5NecoqV6i5N9pJBg0Dr/VOPyaq/TXOgy/xB/+JX7yP/Pt9S/AP2q7+UfSf+BB80867H5F/rfabX5D+rsjNr+F5ve0vVK/e43KHhij14xgxhxkfDXh47l/EPD7EnslsScSEmRSh9dZtdWRmkExjMx95L6Z1OFrOdwHc9/m7I91rTSfmS4Xjc7BnRnvhtksaDFPWtYgUNTyIuviAhr8vhW+13we4I3Dz5d/47hWIQhk+Epz/Df3yy74Amwxz+K6Yx6DLBzQG/4Zfp7x6As6IOOBNe7lY10SNHr2DP9i1aF3JsUX1uPgfDeK+E3O1wNUV7S7nC5jgw+W4Fd9sDwwzwKmCuOtMxGcOvQPKtOWOvFI7Zij+y5JARkmxqj/zS58P0O/XJ2ss5CJubnPmYTco0QwTQQIJiACH8cybyW+dBwJfA0EFgo0AZvO3MWeOv2ITxXYm+Z+Pv2Cj8E+CI/7paCTIK5tibUaWd8B+M6c6OcIZpLlkRZDAAAQAElEQVTzZL0Le3AEA+AHCuceNPDoqEEh3iReP9JSsIPRcdrXNT8JCR3ez0Q3dEOl01MYsCvHCJMgUUsb9WTVtK2aptWet+nu0GtHQGDnwSDeHMPAWUQUyMc8DoDMJcqGoFBM/HYWUvEkKMWk+Zy1uFrpmgDC8nKu3CaaD1o/vNVvf/XPunv1teywV8v808T7Z4Mt8A686LL+7Edf1H9q9K9+/lf60Y8/19X1Sk2XZNheSdKAXfScBX2WRnTXU7flfLol+PLq/k6vHm50s3/Qw2GrzbTXlrXZ++icQ30Q1ibtOPe2vK22fKG+Z45bZNkAJFGIUs6m1cVMzwlYffT8Uks2UkO91WDKjoF3qjaG3Y+8h0o6qBDo6BmvJ+hoyXT5/BnBlAV7pIVfozJFMSQmZugqK6pVLK2YEPFVBBszZtIo9o3EezaMUcabtHAPjKyHWDdj1SJzTjGyd5f6wY9+oI9ePEffM5pZT9oFCmtHhZx+ZNARWy3Int1Xbxtl+qcQWPOoS//Lno+v9DEBl48+eq5nVxea8wbITDhil85nu93q5i1r9+tf6ze/+a2++vJL3d7eqPc/KjEpMt9KqlFTGBWsKFIfJAWkaAjYpJRhFYg9TDr4v0LiXbvZ7Tgf95yxg9brB90/3Glk33366Qv9y3/51/oXf/2X8gDii4+vke8jLflyervbKjdZC945LWnDJZAzi6PjxyY2xjRRwCCN4QOgxOCTCg0Bgcwim/PY6djuv4MEbSAxUmxT/jmnwSRLAQMPilw4iXzDQdKiqLZJ6mZJuY20G5DEBWVRHICdAtoZWZSBRRwwvqJS6yxGRfoqBLnIk4K30JkfaAO1sFCifzIpADGmY8wosi3adUWH2ah1s9c67bXhkX7QToeyUxkdGxWPSrqBY0gD6c43x36ru8Nad7s73exuSB+0YRMNHGgXRNkuL6+VlxdsLdOBoMsAanoQF6GEeACBOASYLMKJD2V+F+A/I7ou/rzJM6U81x4ePQdKbWPjCcPkZhW3pbgh5X8HtpjN5AGgjk132G108/o1TWsNGEsB2g4q64O2bx/U3+2kewSCL/tQ6iUbQYgYd6Om62QcbMJICkYyRpOjmLFhE4RVu2gduSdHENNXYONZBSuCPQlwTtW1mTiIqZV/oPaEVXLbKjUN/K7rBDVakmAYgmQMF7MU2cCeum2EUFibXkO/08DlEFhn8XEbHv3ARkcDQbuRYNmEwg0RI+ufOKAy8HIdw8dkvMAGNCsKDvJi9RiAVRgVUUx0WZyuthfqizrs+GLWEABa6ItPn+nHP3ihH3/+Qj/87Jm++PhC1+4kYGcdh12DkiPIHHbJQd647JMNYo+zQbMuLlvNcDqWBH8W9HWnJNAe0kB7o9XVTHOcD6NOLFjTBdYqqEUvDfqZzaIWOCzLRasFF0dG1sg8PJ1zCay4XC5XM4IcjMOFkdBroJ2VVWJfNsynoc7olwnguCPRNdKCMZcEtTxAExk7MrbnV4z37NlMz3B+lgRsnN6DOol5ZXSY0VsLrw6ec/jM4O/lFh6BPRYI6ETgdAbPwEHr/L2cOQMyjpPhSKgGgHYK5CM8U22TmlNay4zhsjtaxulwDj3vfKzOcWA3jRWuEx/P6xP8OugX6GPVNTX4g8lLvr/o5/WzLsl5UsnPQZPLTB8PGF0T+LtcLWs/YR8GPBVzMXQQXUZoXddsIbZTwG4SDmyjGePNmgbemXMqYnvGfgpA5I+gFlsLJ4hUfKYKVHsqU/zgx7DrdxD8DSQcvgant1HTNqx5oi4cxWWPiI8xejpuDkpT5e91xv5yJCbRoKCGTdgY/JhYTb3uEY06AtUdhv0Oreato3tMO8odcjia1KpJGcATvi5DqmNaldHHdnidw0yy2u4pQG7zOnkeRFB1QEVNC3M549jmLXSh3nPfhQn9cEahn/IU/cgSn3CqF/eTcAQLZ0/B+XgHzt1af6bnoHXaPwXYkp+l3wvMV48oTIw5PJaP+UL5vfkwh2MfyOuP9/OMp46neefhdYAfnW3eSSq80mkchXWisip6IsNPzXsK3TfyXuc4t0/0D38S6oI+8pUv9h/GiYSk/py7euG78+G9YcTnTEv2sc3zDm/z9NvwnW2nBk++C87v3CbfA/KpBsb/fpB/uKNrgk3oEV5zhq/bH0e1qXMXTPycfZq+k/VY6+VjzuU+lXikHOUoNDnejf1uTxW2G/Xss+OeY4+e8jrZ4zv7pg379rIe50ffJ/mnfPGkpcrLaXz8IyoNj6IjH68bTvJ5njFqH/I8Lr0/EgohoXFlsPfrueCpl70vKeeCuGeOKNg5/U9yPZ7f3CHmoN5TkWeBUdjIfTbhnxQeRSPnZAEjTeQ5L4y7zRGhN3RS7yPqYy7QTZy1DpFKXEXAuJNMC/yKWXfMz2p+4r7q1XU7sAUbyhv5f4Ooazy/pu+DmuaIrrmn/YH2B3yHB3g+0OdOXbrl/iNoZI6vkflrZH2Jfl5yp36p/eG3j+gPv8Ol/X3FYUeb4/BapdwzZx4y+ERH2RI8/HzlXuZhFFnnzL3QpsR4+XS3Bo347yNf0kZ0HfErEv5NRj+ZR7H7LR1vgha4z+Wpl10ni7npgsDOFT7Oapk0a11Xkxb4aVf4a1d8KbfCX1suoCMY9Iy6S+B9hY/jfwFx2N8x/lptU3SxzPiLc11dNvIAk8uSc1Fm7EzQJuAXlrLBHJgj8q0Y+9lVp2t8v4tVowV+ViRIc+DL58P+VsPwoBR7zVyeZadnl50u4b3AX/PgXYSnQW/QJHTm/dtm4qTgAbm5lctm+GuXyP78GrmYZ+YLxcl9rTAqN8wXP8//qnw+y6xjVIsf3eBfJXzGCG3AdxuhnzzYg1+eTvYm3ys86r0902eBrzznbdI2kfXuNRIgEn2MNTHsM3hqRSwd42Tm1Kptk2KUhCwohW01aORBwVMCHyko4I+I9Z4kFa+UaaJcmOGILfTsr5F9M1Iutc2ZmdhoKjgME3WibQKqn4Bszmuil8CkAh+HNxt+TzjRet+YswyB9/iL236vLUGgPcGRnjdIBXd84TwofDnucTKmCT/J/O3HO4mpaMCXOGC7e94yO7AlCHOzvdXL26/065e/0D/86r/qF7/8b3rz5iuJt86CdUgBm4d2t7nThsDNzv8PTNDRYtWpxV+/W9/oJfS/+/r3enX3Rnf9moDOAevqtYXHhv3wsNvpnuDRmrE92LNjvTbM48AZgbiaWKcSTSP6HNDEAeyZ1x6heyYyokamoBIm5lQUKHdtlvvDHz2/0mefvdCnn1zpGW+OjC0HbGFiT0wEKgo25/B1LWHUiI0qFjXM7dmLK7WzDiWZCutTGIRlxF4CSxAVrZUpoYsonunSwWRDRKdJmUhXcrBOUXymwi+4MIfMOrXIt5zNdHVxwbmX4DPJDBJGKmXUgN9eyHvNiF726OhA4MSw6a6NnHFZM7fjeVcDKRfLuZbsu453V8oRXhNaGjWiS8eeQM/9/T1r91a3d7dar9c6EEcYGSsiU5B/JhVsRuiVSQjRhWCK0RhrgV4z5+JIv5F0IPBzIM9awme32RA8X2NDvRaLmT79/BP95Cc/lAd+LniXLNGj//XYAnkH1jwgXWRDRTMfAkueXIAKq4ZaJkgmGgKgfmITFFIWwYIphohApqOOgsyCBGUANQ3HXPQ0SDEGYBxSUSknDjpDiVY3+HzeaDFvQaOZP7JQsNOYpGQmV/RUig485F2qgoJGLlEfqk4iJmQNYn/V1JhS8EYWPUyTHJEWRFDD4iTGUGsamqJt7rVpB+0XRZvZoId2r3W70ybvtYsb7aYNUV1AAGhPcGdHQOWINcGetR7KRjfDvV5xCL9hsx7Y3fP5XJ9+9hmH8LW0GZQwRAPYVDXUngBMvy0q+1FYGmCiZOUguINNqGe+e3CgDKkIFiPLqFdvX+n+9pVGIn0RwzScjcboz4YtbGKxuLKkZrXSsxeMH6UbDoEHDoYtm79np2zJF+aRMU4RNezf3mj/5RvpbqO8H4irWgVnMJqUmhTVzWfqMKLMQy3EKBaTQRk4RAWHooRtSIH/Gf0c5LGLIKH9qR4OhTkVL3kl3SEWC6QTBWmRQpF/K2BxUgDmZZVjHf18EwbKQv7CITJyeYwot4CJaO1E/SSUyfozqALjxGzyjel2lTCEwGFVaeATmKhxgRkHT3WSGC9yGCXq6SbMVTlLmA66kDgPmS38CQAULrwR2xgOa02kDQfc9XImDwT92Y8+1V/89HP9+Y8/0Y8+vdaLKw6JNihzURoHYCR1R6PDFjvqG+YaNMiQvZsleX3CMSmME3FU5tT5vyWdzxEGup7xBA8/eC6WnRY4IB2X9AyDaCsC8k5qkzTj4l2yx55frvQJwYprvl1omYjPMTBe4hJvkuTzbVJQS/9ZZ7Vv2wQcDuQhdV7eJ6Jrlz8j3xxn5JI9PKc9I6ehE+OKicjWEORpXY+V/4QzFtQ1qnJ5u2G3Tp+YT+ZwNfqwMaoOEnJlYGyISJqh8dSRyDu9y+tpxKYS/aMEb2McbLZJ5KNyMkVkiKy14BOg9T6JNDroBwl04R1MrNPEOhcwaQavIx/q4HWmb9FhRrdeNuePXgpzGriUK3BuCnWJcY+y+hjIR7+OYNOyazVHIZ5vYJIhcvusMOP8i8BknsdujQ1TQT5I6Gmijczpx56kxty8eEwnJ1ZKUU3OapLrpiEFMcGHMcSHc1/0cz7GWNTIpyXyxl5OZkoRWFQClVdO6gyeeIlNIn2Ej+E41nVNw9o3apoWeL49lqFPluDnOPJ13snHqmMGrnlDRtpYjUTOS6qp/wbQmTxFHy5/JM9+ogoq/11IC5npG7A6wWO90VcfgjNL6KWwhsIWjxhUOGccA6nD8yJf4FdKoZ2clx8xUjfirHva1zy/9KdhYh7fE4Wp1h+fmxccnnd8mB+hPKNgU46JFD1i737mshyUz/XntgkCR6E/adWd5x0TstJMi/dVbaPAj6+V0JMe6wq13p/ksf5cPqbmNlhh8P0+CND9KXBZ39GLsRw+rqeOb+b13seelD7Mn8uenvGEvGbP9ee0ViKHfQtE3Rnvt+v0cb39icDOn+6BY97XBvg+qB44efyO0yDfSLgCdcaHjUaFg+QbP17vODc4D/k4JxTSwvieHu0GOdxWXC7kVt2b1J3KhdQh37cVtNXU95/vTS+DypM6+B/5us6od97VPk95+PleLYwz8Fh7h4Ljzb4+1fmYjziNp8prYGoDNlnAqLPPYdAc4fUAP8Tp7aiA2kfcd+IcqSBfznnuWq9DAnjSl7sssl8D8NT3bYJPYvzE3Zq4j5OXKyZlDzhUFPmDPzJ2jIOCw+WqdANncw/2FQ1BBEcigJIfceAu2eMv9JqlnvQA9pzvB+5ir99xh1JOe87+HW1bsH4f9gCPO+V0DBDF9EYxvaXsuFGwG+Z4B+65Dx6UkvMZ4Ru0xAdp/V7Crwusj4BhE4k90nHntSkhN5wWCwAAEABJREFUVxJPC2V0k3k4R3QR8FOMR2jiy7gmw4tA15wgynwW1PLFcE4Dcz4w1qBZN+mSwM2S9gZ/MfIlcUP7apG0WkS+0Ahq8yjPP7uc6cX1QlcEgRb4UdH2Ku5/H1x+9MC79vKik//FjvOcUZ41Ezykrp3kD3uNW03jhhsP3fnYHgS67ORBoCuCQf5l3MT7pN/f4/bfaYA2Mac5slwybg1KLSNySz63xv8KCHnbpsgDVR1jRtbvwNvlsL9hrLV87s7bg00duqg6QjeJ4FSHfzfDZ5mffExv7xrTDKXiHlUfS/iqATuL6LfNQh9B3hYoB+wpYp9dk7XoGvo1tU8hECF8pGrj9A3Yd3AfnPu7Y11n+Ltz6Jts8ntkom2CV2GNhV2Lu98xsdaF4M8kag3wHvE3Yc++7nlH8UMvgcCujo8oaLjIO3j9O5TJeUziCamJwuQZeAfGMwQJIUiAIRV5EwXsbMcb1bHnfbo7jDoQKBnpxxHDUTbBB/50mJBNoAARZeHZyPoV7fEdN/utbgnKvXl4S9DmpX5/8zv98utf6h9/+08Egn6l3bARLpQWsyxfn4F3wGG/1mZLEGh3xzt5LUsTKHrYvNWXb77U777+rd7cvdKD2wq63rNOOwIx9/S739KXt6PLPKKVCVUM4jwjFfoPOckfPYW5DlJ9m+6Y3x6F9q6XaDJswFifUUWGb9rN29NfAF3os49f6POPef88W7D/kIs328TYE/vO32+F1P+DzcI2JvoHM3WzThdXz5TwGScF9Swky6iC7jyVEnPPCiXKj8LR/4ChlwLRKKMu0Z4tIXaU+6sxIqOkyBxa5tPypWPjNsW5MKDzA18uJ4syaAbWbBiYaSmUJvW07Xkv77YbDGJUYp1ns0bzxUyr1aKm7YwR2R/Cdn1OB/x/D+YN2IOjJyi4Bzv0PKK3aCYDEZ/fIqMy90JcY0CvEzwCNh5jQJ6p0i2XF4wdtdnstd0dCP708r80O/De3WMv/s/2nHdqkz77/FN98YPPdP3imQZsZcOaD5xzF4tOc9aFjc55sVNPUEvMsTCmy6jTxwIGfswHhQAQNARTQBwjH11RKAFCzEUKxmQUWZAgo28EAVj0smp9NKsLkXNUA1pOhRZh22yUjYPClCu9T5gD0A2YwzzS3s075ByJeu0YK5AvLMpwGjtQZ/LP5L9CkKHU5CCPeSDZqMhEG+pmLNRs0SjOpK3tdKN73WY2wGrU+nLUw9Wo+4ted/OdHpqtHtJGD2GjzQgNUfZN/6DN7p6N9KA7Hv03HMCvy1pvabsnuDKkoG4512y2IAppKv4XNnvJ+iTbmWLNG2VHPKajxJqzwKRFHBRFw1S059TYm9RjWCOHbklFd5sb3REEWoORCLHxwBSRSW233Bd7lV2PfgZF5JhdX8j4ZmLHZX7DNwU327e6P9xiODfaD3eMt0MJdxrevtHh5UuV1zey9U6JAFXqByU2QUJvOZr80G7bRrnJ8vVG0tNPIHUgqAARbV8HX/9AvxCC2LOa6v+KJg5DkaeTQghyOjPSIMqFX4V0kgd+YhQ2Ixmbw5h7wBmJ5GMsMiBXGpfA5CeAigQm6ibqUIIC45ip2l9CFre9nA3dmCyJ9pFfgwKXpuEURC6cBKLnQeKS93LOUkt9xiazj1+hysPLJvhwoI4cxMIh83/q9IxvaV5czPXR1UJffPxMP/z8Wp98tNIzvlmZd/CDv3/j1NRLP8ov0YxM3l9s1q4xJcYzZJsoJ/aCH/grnIaug5Dxesbz9kvGuQArNviCtoa+DTJmH8PTKC72hrFnevHiQi+ur8hjn64fdBeQv2HvZWyGbamcpJa9Mufwb7yO9emwQdiiy0JgZFBUDwYxnOa0zcl0jWqb22RAPqdJyBCBpxlZOM/VQp+pM9ZK6Msv/0i+NXGgD9Kwh/cIJixqrOsUWdtM/0y/TD4is9O7fJH6SL1Rn8jnKm9inFjh5eRzpd3KJKfBHJiLlE0gAAOex7acDv7Oz9tbdNA1qbabif5BTRM1Z8ItSnG6A4fw5nDP3loj/la77Zpt+aA93zYOHPyCn4+b4dUi34x9tOxaLTxwN2s0y0mZQJLzN2Fb0KQclah3ZPLRDJljRTbaKBvaMacn1QlWU6E7xyTVuTNv6hv4NClx5mZ4ZzWVT1RCIcnHhMZKoM/pB335XsIklOB4pE9KtR884NU1rTou1K5p1CRAm9M15nRHNMnTqCbniu6UetkY1yQ9poxjZxg5h8vlgNCghxyKQh/PTfxyWyFhrv67AqeBw5Qs7XgN9eFIWus413xNXDfyObI+x3yRvO0paCtA0BX4F9qOGFU4a74BHIj36wbojhg4Uwt77ti/YGkM5zy/E4zx2DYe58JvUVeT+ov51dR/ed7xNM+cvFj7eN7hNM7PcS573Rm1A7+8TFJ/nua9wvuxbp6tvGvm9Gs6ro0VCMCp9lFur/c61vNdnVecxvB6R9VQYK31f8En1DF82D8VteOHv55Omzw/Jwof5wjDpvUH4O2mb/94vdVftD9Jve5Jseruj5XhUH+crmZYz2N+qv297ljWsRw9DeSD9KH8tHF4yz/e5ym87oxa7+Z3rihkHHXNxW+3hafwRi97p6d5L1PP2f+4p+nt57JzEXM54twHWt/PDvb0sc3rvN3hecA+Z+NK7HE90nm7j+cYEPiPoO71M01BX97fy/THv6tnEbIyCLy8nTYc8qdlczkraOOelINHnIB/ueAQ4/h832Fi/02sTKmI+E7O54wIv4RvkahP8Kuo5R4ZB0Aae/oenqBXxJeM0Dty5TGqIe3o28CrdfAl0OyENvXKoAHZ9uT3am2nJjm23KlPkNa0g+aW9Ia7+7Yi1/IddbfQ3ynaA9iQ38Onr/7HDP9jhr/id3XEDoy1iyCz9pkNMeO+nnWNFl3WHF+6xbfygJjhWwUCOZEghwdG5gR+FrQvCfL4X/9E5qWyxZx9rFGXy6QFNDn1LNGWe/CgxVxa4NPNulLLy4Xp+lmrj18s8LXmurho1BJAcT5jf89SITu6vVgleYDokvZlZ1rNo5bzAK+glkCNIdc4rBlnxz3d02byoM6LZ3N9VINLnWI4aBwedPAvn/HxpS2+5ARd1jNkuLxIyBc0d/lmkzqCP7O2aLkIjCOleOAxeKMdgYIDwakGP/tyQd+rGfIkudyGjjLjtASmZnNphqwdOvB0hsxzgmIdOsMNUMZnjqGH78BYxthJy3lSg/9s+IzCZts24ve0cn8V9wlbG7CxEfSSBwOgCQQJIrbU4BPNWVv3k7p5VsrGinJvEjEpDmxvYv9M9HTUv0Ihz9LXlp7MnuDAnnufa7luN6roEVSwi6JI3lR4txQkKTxWRvyfI81U3yvTVOA4AX7wPQxJQwjsLwPHlAx8gg6cFTsGcvRl4h2nOmZlwRiCNwNTaScEeV3AZxJ8C33Wh43eEvz56vYrfXn/Uq83X+tmuNE6rFVmRS8+vdT8qlVhj+15c/boTA1+Qh7ZmXtt9nekOyWCfy++eKE5wUDD/oIDuxcoUPQEKbYEf/a8H/v9QROBCfEJAdmYZ2LP5LZRarNCjiK2wgoW7Tmf/J9/HThzfEopZ7UYRjefsTajYpJa1thYPzSixB5aYCMr7CqTdxtJtAkZSijy4M+kwhq4noVv3Zz4zSWLGpBrGCaN+HOeDgTaXdYg439RxpqJNqG7ACL5yDszIU2QsL2oLicFLGIk2Oj+eMYPz/ik8vUiELIDsqLCwvt5Oh52OlTsCZQcCPD3yDEoWFCDLmacJR12mbI4i0Zk22u/I0awfuApjt9P34KefF6ij6GUnBt1s5lm6Mn/It6YW0HeATr3TQtGMiGPkBvTlLFOLpPMFFNL4E16eNhrOEzEQnr5XxHtWbfdfl/zCZ37fxT8z372Ez17fkG3Ubt+yzw2bLuDHtZ3Smy4n/zkR8wh68Cc94etxDomQ1Gnn5oNqOsIIxeZuKdBZGBsSiEqWpRoNYk5BpoMBFGAJjyBKUaA4hLIoMkJIUw5B6VIF5RvGEFAAcHTqoSJdiNqhSFQN7B4xkO1kO9dadDUscQcWHCSOn5grORgVsd/sjMi5ch4QfNFozlBEWuD1hywN+Veb+1BD8tBm8uitQeArgbdrQ66m29102x0F2nXvR7Ge204wB8Iotz1d7of7nUHl5vyoNuy0XrqZU1mjIUsJGlXNN4dZKS2N9kBEAjKDvIJeF0kZS+I3aUyFg1gj9HvMMYDeikcuOIQLRzim8OD7u5e6vbtlypEb4XRlYe1hvVWZbPVuO81sqFHoontaqaGAISWSV8f3urlmoNk+0b3/Y0O44NEUKsQzBru32r71Uv1r19Lb+9k640ikUY79JwrIxd20KxNapmbG39gDcRncv07/GwsVCjwCwRgJkE3nWETq+ZETix5s7ExIu3Oz2gPwJivkXrAI9dNGpT4hioQ8LEzaDfoAhs6oLhIPkEbGVLMOyDFkbep2gE21mBkDfaQK+AJ7ZFHQerioiqzZLxfFRNlG2qaGbsBbTOJ/SUPEvk4zmfeNvLAy5Lbv2lMI5vpgD53mxsN23sN5HvyS5yJTz+61A8+vdbnH1/p0+uVLjgMlzCc56jlLMnTzCU5ERAZCOpFxp842AvBkIBhNI004xD1QydyMAzQGfN3OVbLuZYXM82XM3VdwzxCnZOIDgdoOnRzRfvz60t9cv1Mzy4XXM5JI7xHot/Gnusa1hfdGOsZOZwpQtOIKkXXMTTBL2Zg0DBdtUlgYjzJHYcIjdEugj/J+8DHeUVkcFlrnrXKrF8iDW4R9BG0gqauI20+py4leJqyrxN0DEU5MVZCJqvnYka4FrgsGZkidD6W98nYVsu8M3Wp8kZOeLsuGtpchki5riVpwwDeJ0rM92QT9MvOgzYho8HLx8iUs9fDRxyePUGe9f2ttnd32nIB9Kzfnkt8y948EJidWAfRNzCXbIbOIrpNmrGfFjmrpY4f0azEykUzRTvC6bNF5nyGnfJJBs07BOodol41b8j3rt37GWNEECTGManmrfLPSrFBx45EPtEGvTss0KaY1eSmIlmSw8yQN0Hn5UwKPbRCg1YRqHOITyDPiHzbhVr1FFb7BFeRjp8CbTlnn9RP1Hu1p05DngvU18U4KythTUf4A2xCDn9ouZ2BcoYLQF9RFmujJ3nnV+u8HrpS24oPRvVE6ry97PkzPiif+hzH48ZCrsoHfggHD6d3TMypnKBT6uVz3ts975joxw/2WjdATb3soM08/QA+h1p/bvcUuF4gVU3P5XPqDX8o7+0OpzmmPoTzMvhV1Ipz+5FGLgsw4DWG/Ob00B7zzPFpHqLaDo2qjehP/ATo/xRAXsc59jHyDp3Sb8vLP3WtWadT6rZknkduTx065b3NuzyFUfhWUMkWwyYEAlTfDnsin+dFWez9mnr+e8AkmdMZmfoT6u93v7wMIgTAoCZXmz19H4FWp5U4Bt6B4uMPTnp12tFLrQ9D8WIAABAASURBVCv19/FXzddfx3K1Fy+f4XZ1zkNSB/fykzy2JeD2o9rf+ziczuF5x3EvW6UpqmvlZ4LjVKcqo/dxTBJ72c8N39vH/Hl/005bOcHbPO9p3fPU17ynj7x9/DMGauHBb+OcsErHeIxvQGfUeqc7tulE77yt5if0X5jLSOrwfGF1j4jOGwT4BO6vwN2mEwxfw5Eo15SAjwdKvJzwvxIyJNSc4Jbw3bIDW8vZ1FbEUxpIxf1QwAB6TAHgGxh+jeG/CASgshPO6xF6UEygAemO/D3w/FoprRWA4XMbgQ7Df4/wyjyEu8a0mndadZ3mTWasCX6jAnOkqdb5/+Po8+sLPcf/mtdg0SSfl/NI+Fstft8CX3vpQQ3aG8reNvEtussX7YB/Je5u4YcMaGDLGFvGOiBbj6/Scy/2atNIwCXI+VzwReCzVVv9vRkBFPGlXQ0C9cyFeTcZWvzD1SprtUi6mGdd4OctugC/ofKfTkEgl3HGG2AJ3TUBGg8EPbtkvtC6bGP/oAJEwMp1Mm9V+V1C78GmS/iuCAos5yZv8780mnUT8hbFsNeITIWxAvOct6HK4XKlOCqA6AijMmnrPjE0c3S1mieteGNcMI7LlrCZQmAisDZNLujM1EGb0GcZtwrYQBsF/5Y5d+ip4W0h+E74PQX/pZf5XwwRSDJ8yJyEPrPm87amDb5XwM4LtlsIAk3s1eKgbsI+RzDwDvB3VE/wZ+At5flCfREqBaMD38ZTTER+XMNCnven5OS/vJI+OiGESUbeUyJDCiHIQqyYFDTQ+UDw58B4PfkBHjzl5Cii52QSqTxqUhHEm191GOonztWBM2vNF4a3vB1ebd7oLe+2h7BRWRV1HzdafbHS8vNLFezgtr+V44636ANBwL022ttOG1vr7f6NbndvxQNOHUHAloCRYX/9tNc9wcIHggE7gj/T6DYLGfKzVBJf/E99L0RRylEZ5VuKkgUxJY3Mqff5EYQZquCmxOOkaZtKG/DrM+eAv7MT7xRxjqjs1DWsYWtqsJ0cCvY2MiKp65PcBPPCmo0oJDctNtMp+2OMtpFxGLaO7eu46w+8XUb5JyBXgMaFM3gZNmCcbZG8A6NmLpNSDBqJH/T+lzwb3r60J/r6/ep9C7Z0TAmnHQ7aHfYEdLYESTbqxz1rOzBcUWLNU4pqmsSo2ANyxyg+I8+tvQ4ecOFd5TYZWEuXLwbjDDOllJTRU9M0lBPDFeh7HQjiDPioE/MUcomP90VkGb/MAjWm/jBpsxu0H6Q9v+7vN9oS/NnzTj+wZov5XB9/8kI/+uIzLVcdMiM3shTmPfDOu3+4VYbXj370AwKzM8YfNDBPN8IY3DYZhh8LITA5VRj1Dq9xGIRGRbSoYDRKCtR5/hGC0oKczuljkCK/EvQpmTInck5BCZrAgo0ETgaEdEX3LK4Le1ZgRmnzOdbudDykYpLLq9F3q1sFCvO9NJE6xNjRZcN4YzYFjDBwaEUOkoZAwGyWicA1Cjzodxx2t+OdbrlQ1l2v7WrUliDQw8Wgh9VBN4u93s63umlAXusuArvXQ1h7D/ptdDdtdDtt9UCUfGqk1GWlnHV/c6/1/YPiiEkSAPJgkPWSp2XDCm6KyqYHAwEbB/l9UQ8GFndgI+4Jcq3ZpF+/+YqFv1Nh8xYuzLv7N3r11W94cL7RsFmDrfrtnsfnXvc3d4y71W53qFd5d7nS/MWV3vqBcv+13my/5lh+UB/ute7fYkx30riRsVELxrBnc+we3sDrrXYEMXYc2H5oDOo1cUlOOAEWA3mxIhNb7ZhOTG1i804YvZ9zFUGa0L9YM3a8GEQKk/wArYhUwSvaMbUgOWqQhX5uIw1rlgiMOMzYyNRHZIjwiRw2jsSh4nSN8wpSZryMfWXS5ICp201kvOg0pOxheZvZyJiFPJsZfolyYla1njRSlx3IEL0NGPXJDzHkwcRkHB4jQYDN/Q1rcqM9ujYCIcR1uLBMEfqMfT6/XOrzT1/oh59/ok8+utLFopHz9vaUCodkAFEdTH1cH8cYr0mmpjokpgCvCd4TY7IK9A/MN3CB5hpQaJqoqk/o8AagL7Qbl+xcz5YLXa7m0EUlDi6PchcOBmMesybDI8FPyCv5mHPq2KoKvtcYUz4m+TYJWuRkrIxsnOvy+UX0FJE3M7b3YxrwQq+U61ywGBP8+XWU8dgWkCXUtsKZYIyd+ZapwTGJj3PxAzGZIZ9RF5iXapotUhcwMec11fES88mseZagEbSlyud1LQufsY1Ie2LMhGyeZlPlk30M6R0/eEXKkfWL0Mdaxg4pG32F7GUYNKLHnv1z2O807Ld8I7cl3WmkTpxbPkYDnzpOsjq3NqeaJiRMHP4GzwCNVdlC1UVifsnsST4e88wjeZus/i8xc4POkehvIJn3C0d68kadMZb8wwOs9JPnjv1TrnpvcquUG/okEGkPx3ZLx3Y7tpnXFvH72H7kG4SKap3qOJR1/GAaZN6VKfDj44PKR/R7BxrfK7tuHHI9neiFvswJST0v1uKYOk+IsFVVkD/TeAoPVVDvfRzUV/6Vn/868ihO55OivVQ6+pD3cXzsI6aTrPQ5tXn7ESPMnuJ9Gqu8Ian9imeA05zzFCvNqYwij2OedTUxdjnh2/JnOk+93flN/DqDbB37XP621Gkc3nZOn+a9zvkf0+Nvb3cUimdMyHmuI626JfXxC2SeOp7mvbpiou9xjPfn/z+urg7LLx+PpP58mPeyYesOndKnea9zvF93mrPP9XtBfHz+73C0Lfg81eFTXt9V/5Tmad7PBsfjHBjyyY95nl/1DHE64AtitY41+JY00YdqJzsiUoEt1zryHF/Heq+j0pCnoubFGQxfuth3wPkn7vMEl4oP8uZzQc7jOXjmFaB2nMrmKXp8OrbXvYd3ejfO/zpneB/PWe8vzsojTF52ek9PoJJty7jHceraPa5Pkfxc+TacZfpG6nwD/Dw9Qnyq7uBr8DJPvV/NF2inqs/kdY8YqR/pOTKbd4jc4YbAycHauO+VfL2gFPcGrqDeA1NQDewHGWmFjnJllNWmxJccud51TTLuWVDTQF5g4p52DOjxgJzuj95LupMJ2L3MHpDR6zfUr8EW7GUIEjTCO+DjEAzhrdC6D17XXfAL+FQJPyzR3urZxVzPr5a6JF0QbOmawPhFjY0VHUY1o25BIGiOn+BBoUSbMU7Ec27w0/zLwA5/MOEzR/x+8cCNBDUSDn5D8Mfpz/k5vDwocsFYcxwlbw/48CIQ5HAesyy+BIwEQxxJl8tGy0XWrBW6OEjQF4JQgbEyPvi8EzSZuXS6frbQiiCTB2Rs2qnwpil8sWsExzKyzAgOLRfw9UAN6YUHach7/WIetCK/BE0ujLPTxFsgEEDqmolHZNIFsswIGLW0R8Y2EOHr5dksICNgjHlnPCqjLpGFGBx671mvPes6qG2FP2fK+O0+l4AeEz77AmVfLFutgPdvk+T6TfCPHvyBTsADTx1BsuWirX851BI9wqR4fxbegiPbZ8CiHeR5g/g9PWL3A8EYT0fq/HHNDKFjmkjmeXrTlzJ7xemIaxzLvCudPpgUgvhA7fueNTfeHYJLwa/wJoumiDATPIbDSLBg0lADGZNG6hCD/lD6g0hBk/+1iudJJ1LYQEc9+2TCZv2/H7vDlm4J5L053Oi2PGjXHWTXUbMv5lr+4ELNx638P1Xy1e61HC/3r/X1/q3WYat93mvIB716+Eovb3+vO4JENjMtLlupKfK/Ur+5faW7u9fabx/wGifNY9IiZ3UExGx7UOEtmZG6YdNn3gCJlOeO/C9URtcpwYrRlTVJFqKa3LC2SRFlMRO1TdJy2REkCTJs1m03s4da3m4NNhDZN8aaGHqMZopmKvAcePOOpG3Tqm0xchO6QY/QhQgNfXp86cNurwOBK3E2QSJfE1rR7ngEY0XWKnB+HfDFC+9og8dAsOTh4V7+H18e4ZGE/DEocRbxo+K8Qf0Cd7fVhrf1w3pdfXvv7/dIYI3owpjSAO2BYF1CPzGbAjYi7COaKWMTOWc5Au2MhAQMWFAaidvGdrvjnb3lrb5TYd7O2zJS+QAhKJD1eftgh0OBbtB+NzKutCW93+y0I3jkHJu20fVHz/Txxy90sVjJGGPodzKXCZ0PfoaAxBosl/N6/q1WcyX0GqAVuvXEYQ1CeEOkscEAGhbUy4ZABmcLrg4nlZLFuoDRTGZBkaEjyzC5gUhK8AocpD6ImaAVFFIgLw7uiR3gKDwufQFcibWNxQshCJYSqptY7AHaHgP0vMvgk04xYiSjGFLBO9JhYhEm70PgZ+KgEZOOBBLaWdZs3ijA+3DYab1/4Hjp1ede24YFZ6PtVoPulwe9We30drnVDenNaqvb+VZvW4I9ea07e9BNeNCDbbRrRh1ygYdUYhB7SB7NG3a9RoI5dpA4i1WI3BWCPuwHWU+d17OohABVToGgfnOodCP1Bf35A20g0rrbbnQgcjkcNhzQO4zmVjevX2pzd8sm3qjwyDysex3We20JLu22o/b7CTlQcs5KTVbPgXp3uNPXD19r43/JBO77N9oVeAgeaOLAobPe3uhu/Vb3u1vthnsduFQOYa8RocfYa0Sf/k/RRjbZwPoVMKHrAtz4dUoLa1AwvoLup4iJkleQQpQwGRm25PuCfaKUTQndpRzk5Qi9Ox0Zu2loQ3wOGKnJE+kRiYs4YdgZ2gyvhnE8rf2RITJedp4nWCiqdfDMJzhv2FM/ggL/oJaKJkuZ/sbcIodVwl4y/H3MyLwdx7ZRpsK0exUirfs1h/XDnQ6be4mAQKbfos0yP6wIoCy6Ri/4BurzT57rkxfXbMKFZox35FXUIte8bdQhQISvMQ8/mNom0hbRDTWnfSL4mcsICnW0KEOcsf9Ev8BeEbdPlOT9L/EaLhYzzbiNmZ68/4iMBp336ZpGTUp1jAiPbKYuRWX6O43vTe8T0UlDe4dMc/p09MnJ5GNmZM7I0zCPljoHA/EzgiJ+VX2RIQ1Ap08hiObtU53DrMs4bK1yk6AJdJton9x8Koz5+dyjGetmSqTBpMh8DUTaHQE5owSPAlRpW+bUgERbQN4ArcPl76jzOTfJWP/AWaY6LkV0Yegn1Hmy2BpY78OwQ8UDfMX6GGlA1qJ+t6uBn5FvEpxWdQzRbvA9ouHcapE7MaPAGlQ6ZHdazEY0IXOoc/P5OQyJjIYKWhMbycAxNWQD5/aaBvi8gxircAEVzpaBoFWpKPIxE/RNythew1wb5sq5cRrj2JaQhTp0Z/DxPs7LU6HHguyFs9lTg6NB8xRUQTYBcgxZkEMnMDRy2vtgbCjf/2GMI4ORenihVwGj5GlNKL+Xr32g9dTx2O48EKR2mhgNmpov/J6elM/1VD/+BHJnkGWu/ttIDRtyeNnhdZ5+CK93HGU9j+Gpw6k9dXyY93LxX8BTB9n68235M49KwK9vK/tcaHr8eUrj+e8DH/tMR76uLQzur/X9AAAQAElEQVRrSj1VPle/J2q2roO3n+DlM+2Hecq+31kU/Y9FQJj/jh8TtnuEy2en8rfla91/xxDe7ynOY3j6reyQ4Sn9H8vbE9s1bFjv4ThCpXG678SR7vE3PJzXuZ/XW2Sfk/Fzr9ZzP3uNUVdpvY/nRW0k8wS1r/enT6qpoXcQ0T11Zibz1EH/R5paDqL5mxB930Oh54d1lBGw9oc2IaPDSA1d1Dyp583EORnAsU8yUvqQ8Pv4Y5XW6wP3i/hMJ3gdWezdf9d7zjMV06NceuwvznzvE2hzeP4M6Ms5f04n6I59XC6/83wMTxNn+BlGPlZM3FnlBHH7SLhDqseof+tagnTGcGoj9XbcEzlSTGoz90nOakCbstpEnUV1KOt415r8LiQ+wv0IA21h9gDuAGlZI/cp8FM25LdogMcNzrSpR9cj/YTP0BBoaPF3GuqCIn5I00QeooxFsGE2i7pYtfK/gL6uQaCZltQ3+JIRv8aR8O/aJM0ag5dxHzoE/5H5DxUtF3RHYKeln/FYL4e1AkGgBI8WPxFvm3U9VDQEM+bQLudJS8afM8lsA/R7TfjWEb87M6bXL2dJF4tGz1adLueNlgiSGSPwxe902MoDRoE5J/ojti4Iznx8vdT11Vwr8jlzuiLHcLjn0fpQddQ2I/MIWhLkWTD+igDQBe+g5czkY11dzPXsaqYVbYnHigeQBA8f1+W5umh1fTmjf1KD72/Q5DSg0wnfVfK/IsppROdFC3heXrW6RP75whSYn/MyjGbWuh4D/h1zZz6ReXet5MEu/2dtK+Y9nxt6F/Yhpeh0B947G+ZxUNsFeaDrElkW0Lasq78TDJlwsNkxRdIRE+mEEZbJc1QH490RZTEqYHNi3/p7FxK5H+JBhzKiOwI3LArNAdqgGAC0TETGCNEkv4emiZfP1Ms/MUTlyM4hMNoTaBhhOhZpqOmkERkcE3cbVZqG6Qj2jcuAK6aRNv+LoQN+4Bbea3Sz5a21bXrtZoM2s4MeZju9zRt9Hd7qn3df6p83X+qX+5f6FfhyeKu38UH9apJdJ9mzrEPX626615vdK319/3u9vPu9bu5fa7O9wzawpfEg492Qkblh7jO+DFyQzntpMUozBY8XgUkRIc1BgCsidxRztsTbwNOoJiW5foT+cgzYgqlj/8ybRD6is5F1D+ow2osVQQd8yMK71v9NU2CsMASVvlSEybCjhWbt7LSck6QJHkHRjFQakH3A9x7wwUd0VRzYpbDD2BalFvkJds4Juvp7398TXdsoMa7LWZh3D48de2qz3kjYC7/qX/3seGdvdzvteVPvCB55AGlgXSqNTRrRl6+zkGn0ABA+/kA64kuP0E2stywoMFbOjRreW01uGTshf6JXECx02A9ab7aAsfY99WJupoiRBRcGmAX0l9kLGdkG7Ygp7KDdEaDb7w8aWBO3oYj+V5xnF1crzRYd2jho53+QcHggXWu3XTOfNRxH9czr7u4NY03qeJtm9kTf99o8PNB+/LGcoiI3hKftDMXlRAfEwlADhpFoDwgXoA/BVP93KptJgbwrIzCtlE0BwoDygkmCB7/oM2lCYQWjEXQTu6MwG0MBEdBFld67sGAjj4uRKNkBhU/0ycg3n82UclKhb7CoQJ3oWFjQUT2K6DVwWE95UpphlByqMx6XI4bjStkQ4fMA0ZSLtnGnnW+0+UEe7LmZb/V6tdXbFRvvYqebi71uFhu9bR70Ot7q1u61TjsN8BWHp1CmB4D2GIIvkPyC7E2FYA6CqBAM2q+J+lC2IbH5TGkw2V7SYRArLMKzBIMO0FKmHtGF2uQblEgP9WsFZD+s73V7w2a+v9WAsYrDZ7veaf3QS2NikaOGQ1Qhf9ixPTDQdt6hkb1e3X2lu8ONHsa3ujl8rfvpTtvwoL1ttCZafLd7rZv9W90Nd/I/PdzErfZ5r33Ta8iDhtTLA0J7HTTAsbBmE/oOCFvXK7Jhw8SKjhpt4EokDaMmJhKTZFGKQeJuVuJXxj4aDouujZqBlnwDQYRPzlLbBs26qDk67pyW+oZLtiWdNUEdaKIUGcmQyEgDcnkZ01Dl5+Mwvpe7TB+/jCqSGspe32TpYsFl93yl52DOZSx0PXEZOr8mITNzRAR1OQoTxX7RN15OQt5Z22oxy1WO7d297u/e6uHhFhZbGXbuzkGBX2HzevmjZ5f6wacf63Ow7Br6FRlaa7DhFnkDOk3InFJUQ120oICdl2FUwcYcHmDYs/4bNu/W/3KLA2V0WypSQtGzriPIdKGPrp/jLKzUJiZJfyEPp4eMAySnpEXTqoG+q0g1b4zVw9vHcbkisqFmJfFhP0baMzK1yAdXtt3IHCZlZuF10ZwOQRjLkD9D16SkQB8xt+LrBE2mvm0agj3AMuvVKpP2zNH3PFyUkTsC43CZOD8YGhYB/U+MJnmbz815ZWhcXkfDWA38Z02Ch1XZB/ZCAa4Dhq/9kyS6IdvEHMT4odI3yWof14XTOwzZE7Nt6OCABB4T8hTSIwLrJubnCFK1lWSRdTwiIZdxlrkchSAcBxgcVaE6v6LCOhXkdHkHdDGwVn7OebtJjBWAKVmqaOCfsEuLUQk0IEXaa3qsS55HbvHBlPl9/HF+zvcRXl2YEmvubcZIQjrPi7yRr2UTn3BEzYvWQDmSeq8PEajXI3T+MNY5W1PKds74Yp/hdejHE28/Q1XOiWrg7dicKgbq2C+eP62H1xt5O/Ux1lMOH8PrvH8tn3nBwtuAjydonsLrjDpP68Qg9x9Xc62j4OmHoJofxuD3+edDGi+f2x7HRL4CHtfK84z/2P6NPBycBpTaRvkbqdc5nsrzJO/27MJUUF9T6M/1ZP/oj/ep49L/vdR7nus87/AyqfepYxzLtYiSP7Sq7y6/s7Vj3+8qnzl8V/sfqg9I9KdAfAJ99N1MaToSeOZMFqj6Hwg/k6rRBon9bRViTEfgfHwK9OX0+vAToD/D++n4MRJg3qfC+58RZJxTFiPpEfWcok5OK+dzpiVvDv8VVPm5nE7nVXK6Uz11AnaqF3e0OZy+Aj46I8i8rrbDQ14fqPNUfAL5I+R0wM/wRG1iAH5Uy4znd4ORVn7y/gEqYMZdcoLnQaUhTYr0j9D52E5DWf452r0Y7ynsSdl7+JgOq7yMcby/3wukXmfn1LjbgxL+hct9BGXk9f4Ok+g/IUuRn5WOwjfzDnFnRad1nlAYqVE+wo7rwX49nocT5Ynug8b+QNqr8NAo3HeFoInw0XTy15KN0BbgfTwd4N5Txr/SnvQg8cBL+JP+1ycR+kRgJDJWTEIbU0VMpuQw1Ts3+93fZc27Br8iUed0pd7vzy9Xeraca86boPU+nPkBX84RuR/c9/L6OY6h+2ctvLze2xP+57wxta3Bk1OVxyiTg++oGfWmgant8dcO+H49a1uqnzrDj13gVzpmBDS6MOETFPyySR1r0tF33pkWPFwXBIzcH264qM11xbf3k48DDB16XYscq2Wnq0UnD6DMsjEW+h636JxHPr6r+50NumqgTTyQm4axOmneRl0w92cXna4uZnJ/N9X16LHGvsqEW6Z5l+UBpgv/y55WygRmMkEX/+8jNbnU8QLfcCfWp82jlszv4+dL+f/RiM8xQZvps2DuS4JQXROUwlDXN6HnhrfZHD36fJ2mw9/vWsZB3sAbo86ZuedY8K+TlotGS4JdXWf4aJK/EwwdoXDJ1xCdBlLPq+axKXQbWePo+zsa9hTw9SDnHpp4v/h96iAr74NJMy8peT8T+igy3jD+JbJIhZ6Kf6mL/ObtIcCpoHPeOgRRxoqJ7VJU8BvKMGH/hfgIKQGC4jjRcC2rp3yAboNfvWFv7LDzfTdpmAcNy0lbojI36UFflVf65e53+vubX+mX2y/128Nr/Wb7lb4aXuvWHrRpd7oLa73af61X25d6+fClfnfzW728/0oP+1v5PwG7er7Qp58ev4C+XszUMW7Y7KSHjdJmr/koLUvSjEBPV6SMgAnf0wjQ2DhRDmrRSGtJOSTOk6QuZCUd9dSgY987EY1kKuseZT0yupxjb1cXC2yeVsYtHgSCN8ukCf4oAs6G/bMv205ibKFjoR+OMKVs8v0+sk8HbGIgkDhyPoxuJyBgVxG78X05W7ZaERi9IiiyulhqsZxpOe/UdY1yNE1lkAd77u5udRg4n5BnW//qZ6vtZiP/A5E9wZI98QaImUHRQJ/+sNPgdV5DHGIkYDcQ0Rk4I8dhZNYogtPIgimkhLyNEhspxoYGE6Qa0OPAfLfoe7/bq6dvsKBoUWbIJv9MCuQzQaTUENCD956g0Xbb6563/h7dBehlSRldrTjP5suFjDPk4cDb/XCvLYGf7e5e/t8s9v8cxYTMO4Jer159iRwHNTkq5ySPITzcebDdx5UMzSOM5Ar3x5mxAPv9TlvgizKbzTRvutpZtBUc7AEB6waqPCZFUmNSZkZOmljMUh8yvfrDERObwBstmmKKihFAbyiwsCATKAg9kg4ov6C9yQ3C1czhP5E6nW8oQWcwC/4LFA6FLcaxA1OWVteXihw+9w/3eri9YRF2HP4JuXp69mpmUaUZtU073eet7rqt7ud73a/2ul3u9Wa+0Vftnb5q7vR6ttb9otdmNlb6HqOz1pRnrXweQic7Hs9rHuZ3Nw9aE2X0xRMfX+w9bXs23WG7q8ovLGjxv/55gnE3StuDjAU3Lk7DSIz5J+a936/15g2b/OaV7ggGbdHNYZKGyXTog5gIC5y0hx9nlVLMBFFaDWycV3df68u7L/Xl5pVudKeX/St9CV6Nr/XKbvUmrXWTN4A03usmPeih2WiLLnbzQT1zHppeJQ0SB75xgKfGlHKUsclDkISMAZ0EgjSeigtIXARG2Q9s36Q1z85P1GGD2JIwyCeo9ROyT2xYR1FDnV9k5zRTzhzImDBzRldclC0yZBDhnZOUkSW5w2BFhu0EFGKsuB9MrkunaQkCeb+Wecy6hK6SWg6bjNyZfi324xfkkvVdzho5nD5if84rW5D3TYzLKa8Dh4QHZXYEGP3AKH7AsIYTAaCJA170m8F0xQH8jMPJD8ajg1GUaXN+TTKdkcnzg/yTxFpPBAbGx7100IFDZDiwJtSJvRLgkSyq61pdzOe6Wq60mJ32KxeX78MCH6dtzMfJ6MnkfTJl1MY4IzZ0qGmUaDO5jIk5mvOnDrWoZe4ZJK8zwSeAeNz/0Ij6yH6O7O/kgFacBQ6jPSJntkSfLM9H8jEliQtI9BOz9rpEvYGYkDU1yk0LfZKZ0dfIR2X4RyNPP+ftiIyXGSNR72VxVgkdGTIkSYn2c5tRhow6AwGe8KLd62sfSZ4/8jTGjayXUce6qCBzIS/6GvMPSBGUkqmxhGxOfwJUAXJxiJd+oCRggHSUxLlYkHNwsKaFs7XKjS5pZZxAEqCPStFB35yU6jwp19TLjoiOjkhMDo1BBz3zqmXqDEmP4xUVLmShG/lYNWUcaFU/k4Tu6cvroQAAEABJREFUPOt94IIM4QQ78fXaIMGz0jj/RwRk8TZ98HG+VLlOgJFlILH14C1Au8tTQbnSBOodE6m3F+gBe9z7+nwKsjpc5nPqedV5TTp+zv0po2+UT3f0QN9jezkl3j4xBkVvA+ZrXkGby3aqq/V1DGRFOqu68PxTFFrgRz+rgG/9Cfw+Q9A4Jur4cZ6MIeDzOUO1HpqaOt0JNZlUqC/00ZNUjPk+fJzAeA7Pfwiv/w5gH/bHUHXwtL9OH+T+hixedx4/nGQK+h/5MZi75doTOUVe9RMeZajt7C/7voBH7UMqUPPGSJxVCR7JMvsmVlB7HMd1+YRWlPXBp6CzM95fR9fdfw+OAxzlE/vUEUi/DaIx0IbEPpcPkCjXc0bGw+CbqGMIFo9zDN/Cizr6G3OvkNM7ArUOz+vxY+SOOM/92F7r+FVlMpP7Ke8hImk9QyOyRlkMOp6plM/10Lyr40z1szZnNRVJTcz0SUfkqOT0RtnHq4BXXWfoPGUkcxoH+WoD3CQ19fYzvK4CXjWlf6V3foYeHIHUYbQgvwHRDrw1kb5DkCGP19tJ94k0SdQHQEr52Ob5I1IUc/P8kSaaFMDx3DqeYfKzs/oUg4SfKXyxQlrwd4r7PzzYxCPNeNwm/DF/tEf8K0fgoI/UOYzz1PDZEFNHFNKROXIxQmMO7wdNxMc0+jpE2eeRsZcmJTVNg08WxVLV/kIe1fFH2oQ/lHWx6HQ5n/Ew5CHcZDQlift2wk8L+FgJWVr8na5J+D6mxoSOS03bJvIGSpolox8yVr9ywCeYQJHPMXIXReodCTmddunBHXy/GXaSkT+xj73N4fyP4xmBl6RFl9RB5192Oo+IPg0dB4fzZc4dnZznctZoNcua4csm2iYCRQU/dBq2CvTL6K1Fb46mET6uabnMfDFIv3mjxSyrbU3uXydkjSDDvyVQdXnhOmo0mwV0V9DpqJTGmuY0MFcQevylUU0suryc6aPrlVbMFRdUbZ7gbyBryZx8jIgdBNYjk/LdqVYEjhYz04zAzowxm6YowlM88gNvuARdR9vCA0DwnRFQapm7+/kBZ8ptyFiv4DAJg+HXVJEw2CZHZZBYT+NtEND7xIPV/YSJ9xqE9ad2Ze5OlzgL/I1hvDEcgTSwpgKFh7+XDR1FbGDibvVAwIhPN+JD+X1bMY48CYpq3veIt+HPDaAHA3JAoT38tvjmm+mgfR41oms9yxovTLtukL/WfrX+nf7uzS/0X7/+B/364fd6ObzRb9Zf6qsD78D4oJtyq9/f/07/5dd/q396+Y/61et/0q++/ie9WX+lMe314rML/fXPf6r/+X/9N/q3/9Nf6Ueff6LOgva3t1q/ea2Rt+pilK5S1rxIM9ARvMrMqeJQ1PLGnCmqYyfMQBeSGjZqg8IbiXxQZJ4Ddjey94XtFQ1CReoIvlw9v1DTQonOS79HN4MM+oCejLXDfLXknTXHcAL13mboO6KnzPo17FNf68IeGDhTevbqgI0M7O/JRgUY5FnWHJt99uJKX/zwU33yyQtdP7vS1fNnuiJdXSw5v9Drdlvf0WveaVv2ypYv0NcEf7a8p/yvfMZxkq9btSJfX95YO2IgPXLLz0nuBwsRmhHJJXH2BuoxKx3/6kvyvKEvT4fDQNBppwF9TsxnwCcb0IPnQ0h0jzCRRsby/oJXbhrstpUPcKDfbt/rgWDdSACpaWfK6LJzfc0XSii559y6vbnRHjkLejtQRkBWR/Vd2hO8ChJyjaCozUkhmApzpbr+mC8U84JgFGurQI+AwHSTxcAhgbC+kRQUKat+qppqzvw3vwLtAgZ0+gSDCxN0BQ8s8ETeEM9oMIvwi6LI2PBDOWT4GVWItk1oIcCnyuO/jAI/E4p0FCYsaAroMZAtm2ng8ElErxdXSxVkftgQ0Fg/qKCIWYxcq8WXhwg9c4K2EK0+5L22zV53s53uF6QEgepfAs03er3Y6O18p/Vy0G45yv9Ub8ylGl7iQHJ9+ebeEdzxPy+7v7/TGqM67Igy8rA7MO6BxTn0O/WkHn0r+4MK9IXAEBYiQSvqtEf/LHjaDTKMzzCgxBzHkfGJ7N1u73Vz2GjDJtthYQc252E0Aj0mpq/tA0GBfWGbxrpmE3pZ7+/0evNG/u9L34a1vi43+v34Sr+Z3uhlpK190JturdftvV6Bt809ethoS8CrvxjVL4sGgkCTh4exy9iaEsggJVNMkgd1/HKOWfIAUUgF/aBn9ORtFfXgpM6QjwPc63KUGoI6/q1AQ9/MZVIBjacN/bPX+8VJnevC2PTG5jd0kJhfm00VrHXkoI/wzoyVoI9cIuJQMhDroTQqwysjM6bABpoUoWMa1EuZw6QBHYItuqxLDpWri7lWRJfnbVLbBDlton+DPUIq+fpwQByItO53G4Kdu4oDF7L/G9TCQRfYSwZaOs84FFfzjsMxsU4T/CZlZG+bCH8ATQOiiW1RJPgXFndkYx8x4LP0CuyjZAH5pUyak+GgNDgSHRdvi06cvyQuncm/kcPRCeybwN6M0CeLjB0oCV6Mw94UcDmjqdpPk6Ja6BoQzRgrsHccIqVMb6d10IWSkDnI4G9mtRw8T850/FANUZC83gvAaPeDvkkZXSR535gS+mh1MV/p6uJSVxcXOG5ztamR0yf6JHIJGRM8vBzQCZtBhTkH5upzcdkz8mdo8imNjB3NGCfAAVFOvBrqfM6ZNFKHKfFbrNOJhvpE3zoevHzsTF0m3yD7DNlakFPCrjOIShhaY+Szo8HBa9VB06QEX5PFAI3VfJ2P0afOidTzBp2nERpgLjFlQ7JHIJOe4FwvaPSdn8pJsvcJPigeG73yCd5lA929pPrBiiRfg1p698uQzanOOLY49VMca4+/A3zP0EnGiYyDhB/nRVJ/jHkecSQ1ah0k8PHfwIdiD+o74LYizhMoSd6N4+UqP3MQ47wD+ntS945G3/EJ1DtI3vvxsc7wBs97+n3h9A7omSPHGRl+qmyk7/34+Eec9fNesxdqg9N44f9MBNkjb+fv0OkTnrTpg0+pa+hd/xhqR3RwXsZa/uAXq1b5PVa7UCcc+Ydj+6nOBTPW/SnE52n5vTx70/s4nIVYByNzHDdSHQCpqPE2T0/8RVnnz3kep7Su6ylf5/c0f+7zJ6QG7TsE2UmGb0t1ajun30ZT54j85jjRP6Xzvqqf8K1jqfbRqc3Tb0J87AQSfibwIV048Qjyc/ool9V8Ym0snfPGOnx7Ptm7es839POzvsLPYz+f/fz21MvenqNS5qwGjZ/10e+AIxL5ZLQ5aE/cCY6G+jMqjbeB5gm8n8EfiZhDZG5PUW8M5sHY0KQzuJ29hRny2Ar0eQe3Hau6PtUx13M5sXaJso+Z4NXg4KQo+Zd3hgH6Qyzgjwh/RDzmCxh4rA/acu1uVIpjyxBbicea4aclfLCUJ/n/o5Q//BvyDf5hqn7cgKQj/ospM5AjkRpyiHPaGMugC/hzZsgBBHfRJtICYjJ8qUYLfLSuiRJ99rs1bvWd+n4jY3yWAx0UzZpGzy4v9eLqSpfLOWOaJoJVPV/ODvjiBR/Lx2wZv3OfDFkyYzagJb/oWi3mAB8uu0yMZeiiZdwOfzElZKx1PY/iQQ00XZPwybJmHbZwaudFqIkHaHAfFr1CgmwJ/6bVCv7zplHLoC1za5GjAYZvJmSNpFSr+qeXc12u5vIHdGTcw/5B6/u32vNWED7vDLlc/swYsy7iOxl+nSpWyPvicqWLxYy3UEQPe5b1gL0MjD0RLEq6QKczgjSuw5EHvtlBqEAXF406vkBPCV+0v+eLw7U8//x6oedXc60WPtdRTEX+z80uFo06bClMu7oeXSNdnoNRy4ROI/MxdV1QigPW2eOT7rGNA2s0Um+6gq//94/azqApMg/OhKHyi57Hv594//X9Vm0bdXm50OX1UqkJGggYjOijYJPjeOB96WPAI0qFIMzEGjbR6GcEK0xuLwG7K/Sb4BnQre8F35cZOmF3GDt8CnMfJN6thrSJPRNlEu0jfEe+BB5IC29ZYbP+ryL8gb5jHUf8vp514cWgfTOpoIdw2Wg/m/TQHsBem1kvf3+VK9O63euO/23SRvu0VZ932sWN7qY7vdq+1suHr3WzvdHIO/aawM+f//UP9bN/8RP9+M8+12c/eKHPf/Sx/vwvfqR/8/O/0l/++If6hH3Q4Cdn3p2JN2fDm7PZ9sr7QcsSdRUbXTczrfBMu8LalKCZSCep5V1rfJEZCRYtUFby+fr+waZ73j3+FvK9mZsk/yuVGYbQsA6u55F38LDfsE331SauljNl3m2Ffm5j0Sbl6Crs6zpn7Mb3/jj12u33OvDWct6W4e1r/JxAz4tnms3napqs3DTkOy0v5npBAOiTjz/Sx598osurCwU2zsN6TRDoRm9vbrXeocdh4HvZAd4H9ewtsYYKppE1Pfj69aP6oaiwhgXfdpwKtKwL85/QScqtzDJ2ID6GfINevXmr129vdHu/1gHd9pwrvfOpfSboI3uwkbD0PW//whvRyOecFWOSyO/ptyMwtWM9IvwXywu9uH6hxLxdDvEpYEBGjzds0b/HGnrW4IB9ITFyIycBswN8RsYI0MdgMlLPk9QfWyzmMmrcWIWhGgdOQlnRTJHUMNbCg8rbEotqXkeHACqHD355vfdLKSpxKnq5ZyP0CFFQopigZLJg6DpScoUXRp6AVHwsnx0tkcsywsfTQLlSsFCTRuiOGNjAO7Bhk4dZVnu5VMYARozpYbvRZr2VR2ob5tMhzxx+nrYckLGRJg6dXd5r3e10tzjI/5tAdxcHvb086Ib0FqwvBm3ng/p21MQFJpMUJrlhDCzwjsf/Zn3PWA/aEGFcY+RbjL0C4977woCRIFABx4DPQUaQxw6jIgvuG9F2o4y8bQ4qLFwZB/lYpQ3aEiB54NC7I3p8h0FuSGsgCJLDtuhAn2G7l/OOGHBMdGXj7Wyv+7DRW9vq62aj3zcP+nV6q990N/r94k5frR70Enw1v9PX83vdLLfaMPf9RdFwMWlYsuuXUpoH5YWp6aLaBmRjE1P2y6r1NKhppZRBFBu5qAZ4CPJkBy/qxGHtwZlsk7I7AxVSSx//5qBJk1p4zbkwZ20UiRJrHTBkcSBHLk2G04p1XrSptrH9lDlMI4eE0/pYTQzKIShSH+gvLghxqB+/PRglDnY/dCYutomLwXBWchrlsiXSjByzJmq+bLS8mGlBOkfIGTI5Or6VaLusjH0aY4zYn2/0PZvP4ZHXnnxBXh+7sFEN+1vMWq3mCy26RlFFqJDDIKihrUmJfKTOYbRPMmxdJ0ykBZj3SxHarEyf3DTyf/41n8+14EJvm5Z5QMWB02NrOw66iUBkw77u2LsdfWfMrSHfmtDhhMNyRGZPt/Ds4NmmRi2LmVNCJqs8I30jZcexPqJjRxDsqjzR2y0qVRjtDqcBzCpSn4HzSuzpQL5hrMbHBNkaeXnWzHTJRfXs6pebm7MAABAASURBVFrPrp7rcnXFPGfoRDKp8q986B+QW5wbk4OLaeKcCc4bSiM9Q+QdLJnEAS4+R7pIS0K6BF9HZE0cnk/MnzZzxJrP5B2JuTaW0VMjl7/JWU0kT10C3uZ1nTXYcvuIeeo0Z37zplPHejnmNaWv68LBGIlNnNzG6jyijLkmpDSHGbJS53mktzPQhZ0g6lQ/Vjm8+10r3/vl/WtF8d+T/zqCsuurAi56D07yjhZS9Pqu7K1HhGPywW/zsndyeP7bwFr+oWbv4vNVnauP49Dp8y7vY9mJxlOHKFu9dfTug+70BE53BNqzI9y2yckUHiHnRT9fo28F7U5zhP7gx2i1yiuw5u9Df/DDfL1zpSH/ZEyvNsoOkR6hDz7e54OqWgzvzVP/XZ9wmotIHe/KqvLo9Amn9Nvs6NT0PZLj+rz/+w92M9NJsEpmyOTQ4zqYitsKZ0xNobLaxhh2RlDtI/9QR8kqTTiyFkM4qKs2ZEZFkCj7/qKJ/VN/f/ArCEp918dOsn7f9Lv4fFu9nSo9/TacmkkC+MM/39Xf6489/7Q1N9dbBbq2byJR5zBSgy4BTx/hejvXPc2f6zz1erQPd9aQ334GVySlZPUM9jHSuY5z389+h5F3eP4I73NGpu8ZjRpom5SPKfeF0ze5UedoW1JA2rTQnu6H2sf7VVBvrRpvq/A8sKaO05B2tR6ejynjkT/X+/gdvDqXw9EkNQng93Q5qmmT2hnAF2rJz6BpT2g8rfVZmbaYgwJ+X6iGjc9VfaFe7g8JX8zwAQUGHqKj39kDTb63eHDJz3zAhpNRHdh3nkbWw5FYk+ignMyOd3JKyvg4zje4z8d7oOA3jv5oZOwoqbOE7zWrPtjlfKllN9MMnyO5X0O7Mb77W4GxI2M6vM7gl5Po2+jqYqEX15f66OpSVxcr6lq1jJsQMDEfH/uIws08oT+xpqHC2yO8vN3wGYU/F4DXO495l7WYN/DMaptY5+NtCUUEfNgJX9X7J/xTb190jZaLVrNZxj6iIm8EY6513rw7AvlKzxq4j+wyuo/d8C6Y4cfPGKNB9gh/b4+si+jTJCFH1mKW5H55INjnSATUZo007wL1rKn2zPGglAZkMM1aU9dKDX5910BH2Wm7pijxdsn0b5CxaSZ5UBCxNYdmBua8cXysbG4jO1b3oIRf7n8RtVwkAk/tUR5oM/M3ZA3o0tPI/PxL5TYbcjdaLFr0YehP2M+okS/RR+whME+WmrrCNPcasY/AW6rJkr8bPJgUkdEY9wznnbFlB1scuSYJ25jcVnhnCVvhaSOH1x/L7rE4TrTIWcDAm+0A9uh4x3oe0IXYW9PcNPC+WueD7uNem7bXYT4e314rU98OWoeNtsD/X78eCu+0/k53Pe/NcaMh9Wqvoj76wTP9+Gef6Sd/9UN99pMXevbxUouLRtcE0L74/BP91V/+hf7qL36iP/v8Uz1fLnWF/V/lrIuYCfyYlmPQSlnP0kwv8kJXYaYLNVoMQR1tLfs0EsxIvOUzemujcbZI4g3swYfe36zYsywo+n7Ep51hMP5WCqzRyJt44Mtyt8+Wtbq6mLNG6Ai7Hqk/2uqEjkdF9hJHjvzNVjxQw/v5wJfZA+cFB7HybKb5BfNjHyaMrTCmnyeGPbeUL69Wev7xc338ycfyvwTKbasd76Db21vdvH2rzXannvf1iLz7Xa/i545F+aqNrK0HbUbW2f9Ypj9gL2R87DVv7D1v9kmmJnWKgT7el/fEZr3Tl7//Ul9//Vp3/ocnUg0m9cg/orepSIauM2f4RNtmu5X/5VHEz5+18GL8kfntGGOLLj1wM18u9fHHH+uzLz6T63SPDnYHbBe5e+TcM6f6z9k8BsFbb0/b8e056kCAae1yQBdZq8CY/hN8cM8A69iF5jUsqKH0yOM5sTgOzxsHbIHB6NKjEFOo/+OXQnAOUjDJlS/afWO4MgcEdIV534CyHEVBAxFEh088UBZw1haiAowKPAp9vZ9vJl+RIAkxFBknsMCBskPw8iBJEYdRlBarFUaxIrq30wOR/T2GOcDcF9P/g8nzPNNqNuPBO6rjJJgz99iZSh61842X6Tc7aHsxqr8O6l9EHZ4HrVejdvOicSb1HG4HDrNt2WlLAGFH1HkYDjrjQHl3WGNgD9qxKAeCQYfDg3rS4bCpaSFPqF6POHDoYSQiUFBYtILchaDZloNraCfZRdam6XVnW70JWz2kvR5ir42BstWODVTQwQ76zf5e/bRVXiUtP79Uft5qv5r0ttvpdjno5uKgr+cPerl8kAd/Xl+s9Wa10e3lVncXO/k/g1svDzpcDCqrorgypaUpL6JSK2XkabI46AOIwNS0QR7QiVz4nvoF4BemH9S+iT1NBM6SwS+OSiCTd5p6IaVJnIPqOGgdnm+T1ETGgy7ZyAE7COtRZJ7Op4JD1MvGgRpYg8jh6t+8tA0yNUHJ7Zn+ThM41CP0gYt3Kgc2/E49h86E7pyvX472SDtga6NabG1JFGpOwGcxT5pXZC7ApI5DpqUtMYkIndv/CO+etdsjy46NObCmE2t64KJhQPhFLeA1axI7YhRd1WDYmf5sOWWLSuSjBcYX85WsXjCF/FTrjLacktom0z+rI+2aRrOmA60aVzj7tSCDz2/k4Czop8HeWxTaknbJkCUwnk48JTNRNjndrEm0J/gndGiK0LtMibFdXqdxJORIdDQQLVb6bOmY0hbJR8bzNFmClwN+5oiMHakz5ZzV5lYZA0vQZ6PMgbicLfiWaqWL1aWWs6X8kDQJ3RlnTqQvwCIoiW0ucUEV9CUOY8hoN7lsDh178TvQFNCrdKQLtS4hf0KuTNomxncgl8vW5EZNzqBRqqnnQfQybW2L7XZqkL/DoW6MOuZwTI/5jrKjgVdX57ZkbkstFwsw13w2V9fOQCun8XESslidn9V5JFwi83KtTxKSW0Xg97fAoChOoe/8QFL7viOY0Mukwjmsinctwq6elJ5k6VNpvR/VdQ08PYHk/HMcD7m8oviv7wHnV/l/SBuoOMKwzacQO0Z8jAGNNtXykfYbedpdS0/huneYJXSflbDnpzZ8rPc2R8TWArATvBzpB2TH/7FmR37U+XhnIJdVCLrwAehr34Ha5316OvPzft2Rd5BoEX3eh+lYf04D5TPOdZ6e6wJcHG6J3x/MgH7n35H8hzi3OW8dP6y5n33ivBfWaNSiCnQq+h/h9UeM1E1PAPHpp/Yj/zT1PsdyoM+3Q3V9kCsGKUZZNPmn+K9HBIl6bzsiyhDS0PM7nInf7RGvwRxk3HfJGKNWSFZt/Cnd0/yx3Wneh3d+Svd/ft7H0x+U7TwmspjL+e2g9Tt/6Mb8vdl5vevvNe/a3tUb63NsC+icespe9wjWQMAq0LEBRjj/ZtfS71j6Rv5E5/UQUVL9GL+PCNQ5IvvdwV6wM7wMXy/7meHw/LfB2xwYg9FunO3HM8Z5nPllfASQ/AwitZb74QzKmXrQcK/UOyNSBk1OamJSAjXvZe5Yp3N0p3xHv2M5c4c1arjDvPzYp4WPoyF9BLQNtC3pCe2MPHVdRYZPVFN1LlX7QXFBUoySuyg5G+1JiblH7rXgKBFah5eMfADyJWAVp8d8ZK2Tg5poppwckTSBQG3hqhp4Huzxy/cqfBnmMuQUuWc7LecLXS2XWoHFnDs3ZWX4BGzcH5tWz5sCn6mOG6nPjOe+1iV9Xjx7po+eX+v51RW8Os3RS5sMHmIW9OH9EuDhiKQZPzTT3jJGA5/GBN8i9wkFbaXB75s1Sf7XPcuuledb6OmGjoRlTCf6vuYb+Lj/Oe8a5jHTctnhk2ZoJ3yhPY+/NemBcfxsBPjQkbM04uO6X1z5MqbPK5GmxBi0CX84k866yNwaNY0p2sDYzmtAv5Na/HVEVYoHxdQrwTtB06SR9sLaF+VMWjGp8XcB/n8mdTrj3ZLo01A3y9KiNc15h+FGKcEjIIPxvop2UG4GzXhfLGdJq0WjBXI5P2Muwf15kAikdDwa/K/2L1adZtAG/P3MPJos4hMbTeMBmYR/FZnPyNPrQaMHyfzNkA09DdDs5PM3Al6RN159s7jMUbJQsMOiEIQ1jPJPDN4vaML59HfohL8PE/hLmXujcb70L8g4MH5B5gEf6m5zrzXvxDFJkXWb5lFr7XRX1nrQRh7wKbMizWlfBKkZNdhO2/Kgu/2N3jy81tc3t7rjwW8E4z798XP9/N/9uf6f/69/p3/zP/8L/egvPtVsGXUYNlpv3mKBB80Iij3/9GP9+Z//VP/qr/9S/+qvfqaf//mf6S9/8CP92cef6vPLZ3rRLnWdZ/LgzyeLC30KXuS5LpQJAE3Ku0H+xwr+V0AtCgj7Xq1MM5S8e9iiz551XPA2adFR5P07KMSstuuoSzLWo/cgEHqP6HPBW2iFXLMmSuWgHnkn1n4+i2pzVK52Gegn2osOvKke1hu9vb3Tmze34F43d1vdbw7aEsTZ844eWQOPH5gFZYx0hn4XF0vNl8g1Q2rqdwRR7tdr3cNrxxwmiyrsqpFAzn4/aE+Ah9BCrVMwVi2QsFjQHBgnkOZmhjzQ0t/HffnylV69eoUcW11erPTjH/1Qf4mOf/jDH+rjTz7S9Ytr9NCoJ7Bzf3enHV/OJ94Kq8sVQbqVDBnWBIRu7u613m6ULelydQGWzAO50XOOGTkC71bGRRcDb02qOedGZD6AHpkO2jHGZrOVY7/fcwYO2OhEXymIT/1Fyo8lDDWj7MSJEMmLA2nk8TjxmDXKDUr0NrGkI9EpT72/Ef2sho+aJpw1B6eu/L/RUwgmOW3P49fLmUsmxQZZk9grCDxpoE+VCJEmBAkWZeR9EQbGGTm0ByJ0BXnqmAzqi8r61W6BcXWC0b/l4vEDvetmemDyawJAByKVBZ4Hone+sF3uNAOBhW4Yr20wzjYpZGnIozZxp03eazsf1T8LGsDhKmi/GLXzOjZk3xYdYq8dG3qLnvY87g/jXgMBm4GH9oFvHHZszM36XjuCMYf9msP4Xof9nfa7Bw2gJwBUPFIHhI4cA+kAn8orjIwx6H58kB8GgejuQ7PRm4jBxwfdNjvd553ubFcPjF1gDA7jHfQPA+MEAkD0efajZ8qfdvJg1v38oIeLQXcXvfw/eP16uZEHfhx3lzvdExhaX+y1Xu60Xey1n/cqy6J0GdQQ/Mlzkx/qicPW0WEzvnFnbVIbg3KaFDnQPc2t1KDTBge3Ic0EzTIHYeQAiByGkcM/Uc7wqgiFA0KqwR/4+MWQocnw88Oec1R+mBt2FTgoCsYvdB/Qd+SgNzBxqPghkrCJjoODO6DKlBjT4GXQBsYW23nikBkIjAwEgEbvR53/qXPkovb2kTUdoRF8m05acuks542Wy1ZzDq1HLBt11HVdw9yj/DNgrz2HUM/m7JHR/ySv3281wFPI1qK3xvca+caC2iSOV3RH58z4qIu5ql4iNNU0Mp9MnzZFNU2qB0mHk9B0Gb3F81IGAAAQAElEQVQ5Gs3aqISijH06YIM+5g477LEx49JxR2HeNOo4bDN8shm8A2M9gY9DfbaI7gx4mymxhwxZE/A0mrEHTTEZNKaGcgPPtnFZkI98Son6WJHoFyvow+GZLMLTcByM8RMpZYM+JmTyvMk8iFPky+FqI+OnhJAkMjY05MSJYfA1eEZ4BiNHGuGVrIFvqvy9nGtdEhRHOB25BJ8qT23PanIDWjUEabrUqkuUE/XmKSBNJzS1zeugd1prGbNRk5iLkZr3S9RlkGQc4EmRuUd1bSMfyx3wjg3T+BgpoS/qySeXB0ojNfo4xPyszjdIyG06f45lUfc+oOBH3/gc6e2R/hsEVeeufmFPBXh6xAjxEX42F2zrDBr4mbBsksc+57ynEuT8Yi39/H+PhnZ7h3OWmuNPFcZ/OeSq+ABBQjcOM1NKR3jeWOsjqCPv623QHBFZmyirNkv+lB7bnJ71o86M1JGTDCT2sdcdQX/aDN5PcRzH2xz0oz2Z8/TyGcY8HKcyNmCPQJ7a5136lP+7vPcHj+sZpPfyJp108wfT9/rQRc7zCC+dYe/RBemPlI8cPvjNvKzatT2O8sjnuMRStQ+S04+P66BDrbH6+/TL+3gF4KeSoGp5xurcT3Qk3k5CW5C8rRb45Xng9OZzimfZAo1BXmd6/3MsH9t17gMPVUhMUX4mq+6KQl4nBCXojbvTzGpdYU847Rmq859gcgbZD3/oo/8L4PP8vqiT+YCYKWLnzJ36b82f5mWuE6AK6PXuY6esPbaFU014MqTnT2ANrEK0o2Mz9voxrTqn/EdTHT92TB5/e9mQwyp/gy/nA+eCWWSekTJ1LH76AEa50lSJEr8dRhoq5DzJ1fOfM+VdmrkbAHdDA5KD+yVVJMbzuyPrvTancUDTPN5VDTRntHI+De2Pd1o+8nikp7/zbNqsrt6NpJ7n/vI7rOPV3vGwmpOe0Tgd/VJymSKyRTVYe0Od8+2aVl2DLz6b47csKxY8PmfNQrM0U5ta7u0MvK+hDYEJzRS0J3yEgA9wRDSDf6q0OVltiyY+o8r+oIEH0IgvJr4cSsgwz51WjHu5WsmDOav5Av+uZcwI7yBxQQUQ4ZDhnVnf6GD0lntgho+zWszl/Z9drXS1WhKUmMv9q65JOsowIe+IDzPSa1LEr2rxu2Zd0mze8CXgeTyd6CYkm1gXQy8JZORJrI1Vfg19HQH/MJj3QQ/k22Ryngv8wIXz7eALbaJN+LvCV1b1eQcJHzfgB0fOIfdzUxLjBTWN4UNGxjPGCugPWWhrqXdf0QMunrbUJSvoekSuQl9pxlgtYyXGaODt/nqL/942E3MQCJoRvOkcvAW8zb+gTcjSwAtVIr9pzoN/icO+IPUvjyMBImnPl76HOl4DT+fx7LKR03XOizeF/8WQ/4WQpyt0e3210MWiZT0MexiU4qAMIvIlG9BxrzJuVQi+BPz7BZNyfhF5XKbEe8THbxtkb63K37XoibESMnjQIvAmCOjQYdiFiQ/vyYm3pkO8m8UbwANBgq8oT7xbJk/pNyDLerep78cSJhlvC+Ke2uqgPfMe21FamEbemQMBsIEv+DNjX18u9Jc/+6H+9b/6mf71v/6ZfvrTa332+UyffjrTT35yrZ/+7FN98RefafViptQV2QK5ebvNLpOIVch4H5bhAXs7qGuSPn5xpU8/vtYPCQr9xRdf6Oc//qn+p5/+mf7q8x/q/8/enz1ZliNpntgHBc5yF1vdfIvIWDKrIteqrKW7hj09LUMKRfgP84XCNw5FKBQO2Ryyeimpqu6sXCIjIzx8se3u5+Dwpzj3mpt5eGRG9vLQlLlxvgtAoVAoFAocQM3c4tn8RO120O71jVZfv9b69aWGq4VsvZX/M7GKu7kHgrReSwRdMBs2b1VZKkGHlf/B422nzs/wVuH/lehY8vHCbKCC1Pg8+g/q8ZcK/xF3anEH9rk4mtY64YejDWuuilEtQaTz8ws9e/pcTy6eqW6mWm+zLi8XBIGWurpd6ub6Vtf+d3/BYr0gILIhKNXL56nG2WpkRCY3sj9lMwJOGZ6Ot2wo6IhprBnbZtczy4JmIIKA7pG1jGbZGArKM7bLy1vd0O+ONovlUh3tZtOpLp5e6Omzpzo7P9Hp+THpqR4/vtAxgaFYGSbbcOXfCoGKVWLNBWg7rQj8+L8gyvhSi+Odnhxrwl5Vpci2lJVIzaK2zMMG7NjXBt79XZfLWHr8rtw9uR+vCQJtCDJtSHvkyUeBv0ZgQPuPCSetWciTaa3Eou+YhGI8InWBRu2kwdg1i8mK0j2OLBw5e5CGi26HA3QEanrKA2Ezd/QexXqibB7UcAUnkxkyJoqppqUpE5BBV2kweggMzrXByFgkU7EjGLKlvac9sjMbsisdQ1BC48imY0BsIi5hUiWdzY5wwimbuDEpt7olmrbGMH2w0mc3BFl5sdRiL/CmSvRXcymr2kqhCizArRa2LljVnXbzQf2RtJ5mbZpO28mgdU0+9dqEHU6y1db/ORGbbWZDydis2+IIm1ttV2B5rTUR2G55Rfka3GizhE7dZnXDRC60gn/FhrQGS5x/HZDZ9lrT3+t8qZtmpfVRp5fxUi/CK71Ir3TV3uhqstBVfaXr5ka39UK3iXx1oxX57mgnnUvhiak/k9YnWbenvS6PtnoDbs46+T9tu5ytdDVfyX/rZ326hW+nzYy0WWpLv7ndydpBaYLzsZFKW6lfy/CROnS8NAa1BHISBrXQK2ITD/aUhV1F+UukweEdVQyqK6lOjoG2mQNNVmIOKwI9FXIqNoGILUXgRKQRX2OP1rSJmrgcNg65vXdLBQJuZ7OJzmZTzZuGucwK8MvbITOakD2ArIiPBzbeRN9tFVQlk/tPgO6+1OL387amnwr9TEKOB4h22wV70kpipivmva0DYwr48aCKNjVrZj6fajKfqGlryYRLD/hbRnJmUWJPAk0rNvwNQb9thyz0TuhSpR49QNEVefiz65LY7BmqCtDX+6lSxF6RPkkxYk05AqcnM8YoifbZ1w2Lfktga0vgZ2AdGivM+Sbo12L8hna1hdIGMzCWgB4OKxuR07xNQp7nRwzYd2C1DPBobJvCXRphisis0WVERH+DF9AqUVdwyHuKyhGDuf6RcqAcSBM0DMg0dlqzhpcepSda33GYc3pd18xRpZRq+qjoo0L/CvvUautWh9+EmnDIbCi3qVWbJqWuId84PdW0rZFRMQZHUoqAt1KyqsivLSm9C6yQUhrrOcwmUO/5R150cxkR2RWwAypvCUxWXiCBdSQfaRm1MW6LVupdDlz0zbdF0oivJkAKn4Dt4flvQu98AuWHMCiGDP1BiM/YNsObKbEVa8RASeTH1AtO9zkqeb6cX/gf2QeP0w8YK97K8LIdvvAb0a/4FH6+Sh/Fcs71EFiMGqdF0j2woeGX3wp2B3t3nu+VrUJqjErRU3CQJYMWCizSV4HJDnz7NMH/Fj6PI5xm1L0PXjdi5DX0OcDp32wTJGxlPlahg9uMsvYw70dOfx9UPt9eU6rvvqzIpmh/BLyN406fgDZgX5bXiSFAJdk/b33Cu7pfZc5vzuZae3ofgQKV5Qk0o8y7x2hj3p/e83G6466KNnf5t5nS3rxP6h/w3+Mp2UC/Gj+9xiWB73rGk7HCvwN8DvHx8Q6weEqRx/Yg+W/gwSbYWMDeA6f/XmBP09vPw3zY22lMxWes39uKQ3AGcpT9xu2Ipb1cQAOKGJdMeCDL3qPrfVpp45tOgcbJRGbe91P69DLn1twz2bC8fVy/+xB9U4suRmKjcHIHnn19kQ3TXf0hD+v+GdvvfbFIDdQ4RCmAKM9ZGZ+RH8vy/a7QAjyOKHPb34fXm0G/B7h9H0m+x+z3I3//Fdy958b3XU19zfuvhl7zrq1579blXTzhjDUFMy7yc3DEhf10RHtK+USzyRzMNJm0ajjXTWg/4T3b8N5ty9nFlNAtoeMBFbpHM97pCUTeo4H3LDZjzgbuKJmf0vu9QswRbKqrSg3ngFk90YxLoV+2Ws4VFfKrvdxohqzAuSKqYcyVibnv+UHergSVMufMBM3PVSdHM53MZzriLHg0bzVtK9VUVuUMxRmX+fT2dR05hyTqa7VthEfMRqbHTn4giH4WhNdIA2fhROrtWtpN6gS/MXbaIDdQ5/7j9VVtyI2atIlxxYKas2rh4Swb0JUDFfqP/Tg9ICOay5KSn+XQtyZtUix9uGxIqrCJy52gL+Lxgg6dO3TJ2C6RCjt1tOnJZzAAoY8joEuQ61Il0c8AXy7tE+PzgBCmwh9MU4I/08bHIfrYcZbfkm7g75jPHXPQywNEswk8jcT9WN7WMeFMP6P9yazRDCWbJPTuQcf5sFNVZUXuJ8Y5vuccPnDP4kqh43mjOW2cnmJf5PndpUWPSSv6CGoqyYNCVcysh8xc9XsM6Cf0HBQIHAR8zefQ08Dp3yFs7zTHuCN16pmLDT8M7r0uqdwXOmyxhe5/XiS0QWkaFWpJ9Cnb6fRsou9/+pzgzw/1z/76Z/rrv/qx/vzPPyIg9Fjf++hYz57PdfHkSOdPT9TMglTtVHFXbY6SJieV4kTK/VKrxUuCDDdymcfzVqfzmS5OT/TRk2f6kw+/p8+ef6SPCbKcplrD7UqLr77W8quX6ggERQIO/ps/iFWbpZq7vgg09MsVV7Ktjqdz/CCVIMxiuSawgl2swWZMVkhYhHKSErZN+GtkziL+5n6Y8EW/95gHLLGNsM0Ja+mCINWkqVkrLcGTE33/Bz/QD3/8E/BTXTx6ztxOdH2z1fXVGix1dXOjN1eXenP5Rq9ev9bl9aUW3Lc36Jnpo+IONGknagmqtASXMjO5IWjTk/bsIT6kDcGcLTS2CuYqoLeVQNagKFmlGGvSqN2m0wvsc3l5pQ7+QdKUe+AHH3ygDz94XoI+mf27Ye2eHM/17PljXTw+1/xopmBSpoM84A/EOfy3gW4W1wTPFiXGEmPUDL7jk2O1U+yH7h134piSQgja8gP+LXGXDUG2DXGXvrx/AjLF/jRw7+y1Zc/bcmfaMvYB3wwKSsg1Fn0yFND4sRlKz0GLcQYM37kjkiYMUvhwbmNTCpSrKilZLC07eDYEPDxqteCStuHi6W2jGQZuGeicSTvW0fGRajbyqqoxXkVblzYqYMFlUaYPKjDXQMSu8yzqhrLAoplc8cb7xpiuhw8oM3BhxMSA5u1Uz04eqVVUj6NmopcdQSbmRZ3rixMlJn5AauYCFnHwTHBoQEadDP0q1ZNKA+psCXLcdgsthqWWWskDMptIUKTqtEg7retem2ZQ30p9PdAmqyMo0XG577a3vBxGZPJ5fatMJLIjINQR9OlW19Rfa0fdhsDPhkDGFqy7tdY9IICybqRr2+hr3eplgPckq/qgUb7IWswXel290sv4Um+qN7qd3ui2vdKb9EpfDS90ld5oNV+qO++0O91pebTW1XSlFUGf7pHpdraT/ybQhh8OiwAAEABJREFU6qTTcr7RYrrWYrLSmnQz3Wg73TK2tTbVUru4Uk5rWd1h/15V6pXUqdqjZrZqlkfaI2onf4FVBHJqprlmkbeVqWHBN6Q1L6QqSRV1FXYuIF9DizYoWaZ9z5x3BdHnlj4M+cwq9ZLP1QwB80mjUzaI89NjnZ0esZFPVTGPhm4Z/zXaeptIe5cdkR2Q4/036OX6pH2/uBdto6b4v6NmU3K/6pmTnjnaEQSSsANBLv8NJ9+wLA1yVPijL9CGt1FsEciD8hLjEX37GtmxcDcEZBy7DTYlUBjY8Bt4MQubJjaBv0LmocxQ0CnsYWpSJB9L6vkEQ017hqJIarQX67Fj89yit/fTkw+M2etr9PQDRENa0dbHEGmTQG30Y4bsgI2DXJbRTr7mHfAEkxyljrK3GyHRtCBht4isEcJXAOUECo21F02s0D2g1zSu3GBsYOZgzUb4AvmODW55s9Qtm/qSyP52tZWrNeHQ1tQt9mjwh1ptatSyv/imPmNjn87mmhJwnk7Y6BvgNAc/MZju0xa670m1IQN/Sg5LjD/JEkAne4CohOZmnsKHUeuCWnVVK8VqBE6d9nJq0rpKqqmr4bUYZb2VMeRuYKPmIEnAzoN2HS+dzGbFPi3fxQ0bGP0lMyX6rFPaaxNKKn76oCx49yARc/UWhXDvK5B/i4x8vQ/0Zeg9Isp1EN9vEaV77Yq+lEvKvio+RXb2TOAroOZDvNVxoP79yPfHYkIGrOWh4Pr4+OlXnt/DSN8iwH2AtwnUxgLx7TDs63DnNWQl5ucAi1EW9yh8dtfKGOdYChLtxMcKAjwRUMs8+1wXlPbUxREpUu+AnoC5zT11YPtC83zBnjeSFsnIKHT6uddO+zrxMSD85tBilBfgeD/GtqWVDh9jXN8G/Z66b2sz0umJefO8y9D+42WHkCs+bNV8w1u+76dBtrehyelBDJNx+UgpQzRkmN7JexunkZKUNnB4Fsdy/xuz979H/3NK3vveng+f8PXoQoy+mArqnacnPcDLA2VvH8Y+eB/p4NNlsezlFZpG3rJmBsbj7b6JMlb2TPsG4GVPVpHlcv9LA/nf8TH4HCQPHqd9F4jRG3Z1jHmfW0NWuMM4/j0dfyrGy1SXBz7PFwSkiQ80vv+zniLPJRwypP7wnpLjoITP7d1cw3Cgl/TtvNi9ufK8McTk4y5zK9wrFN0h36V69+PiC81tQRvyzk9y95TyHd9d5q5e3qfGj2FLh+StRliOMt/vHGjiPRlOn8inkkbei7wP999GWuqtJgeqhvdfozbyHq4cU97XU03TDPCebo40r481b8GE/MTTuea8pwt41094t0+aWgc0qVKTIucmK0iMwVFbVA3d04RBk4TujJlzfuYHYb2/Y31udhntJedreHf7D4pmdaOmrpFbca4InEOtyK5cHmjqCI33GGesDRfe5eJWa+48HcGluko6mk11ejIHRzqez3Q0nWhKZKLmzOvnrAOaJLV1Ug3auir6srVLfrBBthyco1XOsDtG1qPHgG5RE86XU9o1yfAPmvhYynm3YyayUhJyDb5qjxr5QkanIhfZAxjzGRvkcqbjaMIZI5Rx1ympRW8SCdkGfAzTaY3MWlVtRV6A7ue/ybSCJvTp6T8jB3COTfxA1+sxDToE5lykA2PpseMIDwDVlul3YHwBe0XNiMpMKuE7ncQ5Wf7PwIo91uizxnbCDwA80yqQD2paUuw8aUyzaaSfjC594fU+jPaTBj504vKl3foGv9hyN2316GxO4KLWQD8V9ROCS1NkTNuoCXPeIruupcSdxtDV7RGYqwNMwo5SCIA92BSwhRhjkL9uAm0CZ/0QcqEPzJlf+nmNKMIQkLvDNx2Ct8HO0/lEk0mjBmeZTCtdcMf5s5/8UP/qX/xz/fxnP9SffvyBPv34qf67f/Yz/Xd//RP9yadPkb3Tcn0lD/zYZFCcSOK+JsYk7i09tuy40265h7pN3S4tc8mDrQfV7Fvdza3e/O6FPv8Pvyx4+evfCqE65az8yeOn+vTpc3306ImeHp3o2dm5npye6aSdaE273/7yN7p+fYlrDZqxlqfg5PhCTz74RJOjRwrVXKqmGKYBNeVGkXUdqgpF8TTWkZ/3d5sNMjo1LIpJnXR6PNcPPvlYf/ajH+rnP/2pvv/xx/rg2TM9vnisjz7+RD8iGPTzv/gr/dlf/Fw//slP9PH3P5H/zZ/58YwdN+vm9kZffv1CX7z4Uv5PtC4vr7XkXpGZtcTaDzh6jwZbAvceL+ihB8MfLInYinbcR5yeB1M/BMqZIM1GG4I/LmM2n+toNtdkOpXvOZE5rdqkmBDKGtnxw3+/92ViCs00EdRpdXQyUYuTR/x3wB+WxAWury91i64e15gi6+LiDN6ZqjqqZ81uCeKs19iGeRqGQTvuCjtiF44N4+l5Bw34XlbkzYJ3dm7TXtttzz1jUD+4PsboIlyBQiGQSnaCkecYbDJtKGWcaVBKUb4RVFXCkD1wupQqBFigk6y+37GYthhjQ7RpQ7mjbVBVVTjwRHPfCAn+TCdzBUsgAkMJo2OXEUSDkvcBCNUYmzq3vKQUo6KZUhVVsxiaplKFZQ2aGyUTPXMpbap0PJnqyfxMVRe0u2az6MWiJs9LraPHUDWq0aejD94HSj7JXMJ6jBjN1FQVC66RVca0dVoSLV3sFloRnNkMjI8o7Jog0CJstax32jRZu0bKBIBy7GmzxdAb9peVMhHmzEVftM0ED7IHgVYL6LfyckfwpyOw0FHfdUscba01G9CSfpZpp+1U+jrc6sv+lS6rhfqLoPaTqarv1do92uqyfk0A6IVeVy91O7/RZfOG8tf6qv9CV/UbrU826h91Wh5vaH+tN/U1fFv1T6JW850Wk7U2816b6Vabdq015S3YtVt19WZE3Ki3lQZbKzDuyCZShZ6XZhZ7rVo2uxovqPAMw0EDMM+DmAZVBANqGN2BG5y4YQ4bbEtWdZJa6hvqa15mTqtixpi7gmhZsCJDzBx0NsieoEbgpThBzvnZsT7+8Lk+/fi5nj15pKcX57o4P+LQUJXNTET3BW9gVky9/EVEN6Sib1PN5t60STUdV1SMukY1baOWDbhCwcj4BmTsWMDb9TVzu5RYxAdk6jI+4Zt2ZCyGLEMWTApeJm+JEmPpsE0PPDizY95dpuvl66up0Qe+hjauR0U+mpWxJwuk5Enjvj6Sd7qhn7A/BpKweUb+jkhyR2S490AsQSf52GnXMJ6WMVfkk0kJnRJ1Rrtgoo+ghrmoWPPO42N3mcF54PW+UEn3U5X+6Rp9jDWVSCPKGDoZZIbB2hXbkZhLo8+A7wRSI92X4Y/yD3Pc96iboYh65iaNSC67gHZVpWnTajqZgClo5YGc1sv1TPMWH5gda86GPAUt+44HhQoP7Wr4Sp7gUV03+GCtukqMq6LfCGwEewbmFHutMFEBZpB/DF1GxNIuMcm2h+cT4dFkFeO8jzSWqbNInn3N9nJEqvIJfAeZ/OPf7yJSMfKQufc4jSIvgIOuJWUeVEAdDxbm++GTqb8Prx17DejhMMYI0NH2EClEHpPIG/PuHA6VT6Ct+KCXs8BDYXxcCYfTDxhr9t8DqYOEx1kd98ch5BlQ+dAHqRV4/lswCoHruzyjDJeJ++OTtME1Pe9iMsZ1jM7xts7rH4CqbzwuZ28dzoRUH/oKUEGxpfiMdO3H6bwO3fu4Pxp+eiAVfeE3oCInyPMO3X1GuU77Q7hr8o1MQK74jLLk/X0niI+3IXFDfqON7sk9eFPY07zuQNP4iaHU+Tg84+kI51X5mH/D58kBhUbhkJLlGZjVh4C4p405VzmzXrzkG5tFJEQpc7J6Hwpf+XK5tGZ95j3kciDtT2Vw4fNlsyGlRMd87/Pk/KE3kgDe/3j9uD8PrM3vCPQY92v47+ffm9/3m0nvg6IxlyMo8FhBQI+30B1PYLreD93xGDx7GOk70NvafS6QAl8PB+xlqZTRiACGXG/98R9av230QIYXMmIB85cLerYGFjoHe5xDD9FRpg18ZHje5r2PVN7PkXeF451xo4HzjMiMl7ZlU6CvsvEMcIwwqoSviXl0nagQSgLq/cXGuShT73C+O3Vg9KbOW2ioK+xnBIESsMy78g68M8mnO/C+yw7eb3taLf+v5X3Oe9qAJpwbSW0KbaI6UgdP4r1Y79FarfIDndRomlrNeWcfz2Y63eOE9/rRbKIZl8dJU2uSqoKGtElJDe/iqiAiMSpiqYAdfB4yZ6ItF8wtP4zbrtbcM7ZlxJG13NSVJqAFnm84M1WchyJ7aUpWzjBe9vXiZ9HV8kbLxZXWqxvsupPzHM+mOuGn9qcnxzo/PdGZ36vmU7Uto0OGr0+YJe3QqmMbyaqSSAfKPVUdd5ZOfpYr+uJDfk40wWeC11SjX81Zs3Zf4ZytMvcdMntkZGTBVzsCZ7qIXkF+HncY/hLoO4OBgIDbY+CHhOJ8LWh+Zha+wRGFtasiT8gPTuO857rW6Jvo2+XF5P319DnCcLxY0HMOd1rGbhl/pgy9AhEdIneJRFohMzGGivGlfblBd+/DEYtOWwV0lTbM5bbIqmnjfP7PzMpvEMVBXA3xm0F10WkH7wbeHf13+FkvpoA0o2unGWfhs5OJnpwfq4k+zi38W/kdxPnaSiq/8VNlZAy06bFFx46yk9we6Gro7r7hMHwkUpOCqUHgbNrgB1MdHU90NG/UNqnMQwgdc4sM1qD72YSOGu4zgfFXJk0YRItftwyuZo5Pjuf63gdP9WcEfT779Ht6+oSAy6wh4FDpZFrr6emRnkH7AMwnUbm70esXv+Y+fi3jbpL9/8q3vdEOlDw2NGyKOpph4CMGO2EuK4Iv2+VSVy9f6fWXX+ryxdcicqCLo2OCTZ/oL370Y/31z36mv/jhj/UXBGL+/Ief6S9//CP91U9/or/8yU/1yfMPNON+ff3qUpvlRvPpsYI1Eisw2RxdplKaKlbH6myqTV+py9werVWEPrC39NzFd5se/89q6kqPz8/1wdOn+ujJUz27eKQL7nxnrK2z2Uwnsyk2AEcjyv/xjTV3fHaCzY90TMxhDqbzmZq2VeLegBLM3EDfWWvuSQvuSP4vhLY5qzfTir7XBIZ7ZjpEHMCSOgI+m24g6CN2EKO9qWM/3G4z8Y4OXaUZ943pfK4UI7OY4cuKYWDsHWXmGnv33O132e+P+CVBucRdq26N9Rzk/xRuyx1ztV6iw1pVlfCZmU5OTjRlfuRStlt12w3Y4j+9+i4TM+hJe3kAqCPIs4PWsaf7bzA5dui9JbaxpdCBIWv84KuuncdZRoJkp+cnOmPDOsbAVTQ1eMj8aFKUaNuGgWb1facexw0IyKQdP7nu6KD8YWgkJossmlp+GZsxSVM27kk7kbePONmWKNUORTpXUsJQARiOYgxRyMd4KDl4PcoHlltKCYNUauoGY7CQkFm3FQsy7CWI+qTj6VSnkyMd43TheqPt1RA6jbAAABAASURBVNKDnhgrMGHSupe6kDRULYEWLzMeJj0rIicWHca+Eg5TK1UR+sClf6vtbg0W2jGJGxbQra3lf3zZfxNoU3faMaEdUHDXAdjGeNEkLuKJiU20t26FPmsZl38iZlK/VdevtUXmdthqjdx12CF3q6u40atmrd/m1/pdeKPuiUlgeDwoPY+qnlG+6LQ5utFy+kaL6ZWuJq91OX2tN/M3enNEueBa17Mb3cyXup0u5H/XpzvK6o6z+mmvbVypr7aSgz67sFEnaGgT0CemTolxRagBXVs21qNJpScncz1l47wgPWqYmyDFoceSgA2+qqVkg8zBzPrGnsKgik27gsaUqjLaUGbN0IcKqhSQMTDrmfkdoAGDz3phMImXIa6plkXhvvr0yYWePH7EAmx05L46n+IjtRrmzuUHvCt4/7ROvHyrOqKDqaoBSricGprRL8IV0D0mjTzwR+gRfQP9B2wgFnIuL6JO8rKRopPYFgbgqehTtBNrxEBI+BGpihyaoU/HyzbnLfbJo770lWhTkVbw+hgPqJxuQqdQEBFh3gf9eTpCMuR6/xnZPb7XEZwStOjjYbwN43T5Pi8FyPD5oUvV9JHgqynU6DuWA/2JeUS2vQe0d/kq6QCDsF9gTJ4dhDh0UklrxpRAY4bMqIZ9oqGfhk4rkJivxKzfgcG3VdK0qgj2VGrxsZa8p1MCN23TqmYdt1UzpuWFCa2ZqvY656nZdxK0BE9BrZRq1SmRVqpp29KuPtRZYqwJ/eMItDdHDpKnQOhod4hQAnAu2jHShAwr8DpoJU9KXaHv04SXG/mRP5JzfofLMkmOQPoQhv2cgwqeQx3Zb32ch8qc8QTmqMwV5T/40I75UsGeueRHumtn2EHAdZKMJ0h7HoPudaVM3kRVSQO2Je8Eyjp8vHwfmQreAXoA2kEW7ZxV/vH+PC0I5fuuA2zlhMyYHZ7HCP68F4WI7MJHG/frsrRLRVGIKtKehAu/gF/6PYVSHmr33MM+lbLb/g6UnbPI2Oe9fMDdwJxwmK8x9TE4hE3yAehZaPSWSx+0cyUYh+0h0vswbOYoc0P+Li18uvu8zbhd38Xb2v+sHOMY2zPGu7z3BdV1Y51IRiGAew+2vyvtgzvm+pvdkR9k7vPfzzu79+N40GAsjLYlTxuf64yd3521vJ+D0f5Z91NRR+vxYXxlagptHG9mD89O50zk8g/8rtbY6A99u13uw/nvl79L3tt8V6D3u6woa277e3S7l7+f/bbpecDjsnw+7iA8ILwX8g9CDV7fh94isg0EEGlse4h0hHkfZP+o590+0Mj2+HY52Iv3vr/7R8BpDjYAzhT+vpanDnzBim+4mu4pIwx64WMzyqUemYVGiu8Ul0Tk6DtOo+BNC6/nS4GMP9RDL3Kc7O0pa5+yhajkKeex4I1klEegG+04JkG7nw+UgaBhWx+ieG+aAxulAv+O5R3LmxYK1vOA3A7uXaS9AxprPiHHuRP5mrNC6+C93YJpXckx59095x0/534xJT9xcPBsHFarSRXnjIpzZpLLqL1H9BGXpIEz0naz5Qe1G3VcBLOf17FDjKaKPryfmn7qOlGOnEUDowqKyUq55uwSOTOJdh0Xsx0XSf+hmzhz+RzW8E0naX8unXIZnmjOHaptKzW1yzDsIDTK+OiwR6Yfz2f5fJvup5mzFYAWqW04yzUuByT0iBjMYZaRlZGdi6wEHXMocdmsDrz4o/PJz68FOyTukAzQfwA+rgDFz76YBFkZXQfQkx+wQyjj8HEyVPrs0W+sS+gQgaeB1DgjG/7tZ/9Yyj1yMjPbF1kJfRxeF+kzcceoGVNdC1sPRbZx7jZ+8BpL2jGnHfM7CHPK//aP30sKKqGXt8ucqXb0sS1I3KuaOhd+D+o0MevR2VxPLk71+OKIfnrlfoXcLA8AuQ4p9uQ7dOwVQ4fOncKwK7YKtkOvTJ2UeP9EjBTNKJsSBvFL+/HxVKcEZ875ofQZ6XzaqK6CxNoduO8FbD9hANNJIw86Mj1qY8JPJuXc23IxqtlzLgho/MnHH+kv/+xn+ujZE82SFLmHV8jhKoYdpGPk+DhOjxtZt9DXv/x7La5eKBNw6DfX2m3eKK+ulDcL1tlW3m6Gfx5xrnZM6IeFoMXlG73+6oVefvmVdgSDzqdH+tlnP9S/+pu/0f/4v/nv9S//2d/oX/zFX+hv/vwv9C//6q/1r/753+h/9y/+e/0f/sf/rf4l+R989IluXl/p5nKp2fREfWdaLjPotdkG9XmqOHnELM51s6m03CYfhWJ9RNqog3+361lrUafzE/3g00/1Z/T/k09/oNNZK6JYWt5cKndr5jerxhYdgdwFtDevvtLN1SutFtfI2cpS1IwA0NNnz/W9jz/RJz/4AelHOr94rGZCDIBYxKvLS/3m899pQcCK2dRys9Vq1/kWocj9IMQGnU2oxN0/sEMkbGrEQgLzH6FnefDl6PiYO0qrnf8yDHf+Xb9hdrfaoWfP/T7ie9m22m4Xul2+Blfarm/k8YKqCdxZTBZVUOEjs+OZTgl2zecNtshaL1farQH3uswa6dnDet4HHbGXEvghGNURL9mRbgl0ONbrnbbEZzabTjvGtOOH652Dts7rf+eou4sI0XdbGwGgmR4/OtHZyVTzSa2JRzJxrin5tkksCBMW0JoNz/9C9YoIuhsghKi2neno9FSnp+c6OT7XdDJTtIqJ3+n2ZqGrqwXR8rU2qy0K9er9UJXFJygoIpeHF00mLMV5CIcYMLhEAE4wKFamCodtQF0lRV94OG6FF8z4acDJ2ZmO5jOJSNh2udXmZqXtaiP/lc+u7+izwyCdduT93/Zt4dtgLLG0k1VoEEFQQmbNhdT78NQ0MOSO9bFDxhbxO/kf6UK6lkzqMmy0Nupip56ARgb+a3dGMEhDJxpKOIURvfPUfzMlE0zpHMNGW7Bmc1vjMktS/+2iK1vpK13pq/BGbyYLxeeNNqedrqorradL6bxTQyAoPOq1PV3qZvJKN/M3Whxda3u+1vJ4oavpta7aKy0J/myPdrTbatOAeq3cdhoa9LW1hrhVqHoJ/QdtGOtGw7BmQ+9UsWHXIatCN+OnBBNsfsaGdYFzPj091mMW2NGkYiEOWLEbF6VJdZQSiNjAN8tAatZjX4DMw4bvQSHPH9KIrf1FUfFSiHv+QN8Bb0jeLgU2/KAJcz7HL4/YFGZtq9qcVmmGbpNppaY2pRCUihyGloSOpgql6rRP4alR1BGpDywso3/2csUU5C/MijQiG9eDNpQxGtuXCrAZeol2gx8EeHFiUYk+g5mMdighoz/zvImXQ6SeFoV/i35io6zpK5R8gjfBm0yU6c+cfSBvwHkMudDog4kSkhTgcVCg2EPu9tjJ4Esuj3GXdM8bGGcg72OLjNHHV/EVQdWY3E6ORDuj3uAt7ZOU9mWZ+Awgj4jkI7qRGvJpqoS/JNaSoyatq6TW0VSkgHQKWkvyuhRjSf0AVlBX7CON5u2kYMrGXVAz56lSSrXqgoa80+qxXNX0TX0FzJGkonCQWVJymrezRsl5nD+Rh5ZcLvWWUuE1iyInw3s9b5REXgoSVJU0kHODeBokSnJ6MU2g5DDkGa09RaK5Hg70qzyNpd5od4Du5WnF/AaJ+TT6dwjdIGhEkGnMjWkoZSHD1dD+k5mb92Ff7d4Menwog+EOYm++w4G5pEGGTgJmRt7htChypcyX3moWyDtI7j2uo+Me6Z2stwnIHNNR5pg37CFqRgSJMY8wqAFEie8Rgfz7kRlj5uXDu1UOGLE5364YdcJ2lHjebQ+JPm0Pkd4BmxRdD2nRQ+Uz8kcoDiM16AfQh19Y3oGrovvyIWS/SNFaBWL+WIvig6hDt2MaIH7Xx3kdb/kRdzeU0pXb5I/BW1Fvc6X926LnjPEZGXOfIhXlEXr/h33GK6zwmWfBmObDnHHekIMaf6zwhjIMlY+P9YBCKF/eHhNjU+xK++yglB0cqLzs6+KOh1YP8/s1dNBj3y9s5SlyuGxnoAOPme4pVvhKGfJY8O9wR3KyQ/9VP3ufeqePb/YbJOZtBFn4R892zu8CbxNk2OkAp9w5XrGNQRphzsc+aA9Aey973XsgPnaH8KAvew//HY2+rSBIhzEW/sMI76ewGJBjEFng6bdD+NSInlYHZEjFS6B5/vB+Jy38Q5FLJQ9zxDtfez+yB/XUFTpphvVePpe8E6nzqlImz9q0shF63QjjzPMQTi+N5N2Zt/V2nkLm2IZ+boMwvvsO7PC4z2eXT544gdQFQKNOMmgJ3oQct11CeCLjqLH9lPf0nPPAvJlwRgCcCdqalPd4y/u8rRrVpDXv8greivd58rlDXu469VwAd1yoepC5ILnyVHM2MDlvS5uWNnWKuB66m9A/qK0Td52KM2gNX5S365DhP8Ffb5Za8wPejrOyoW/L/WnCD67n3E+m04ZAUK1pWxcZFXL97BXgc96IXt6/I6aBPjPwtMd+ufQzYCvDoBVnMG/fIKOpk/wMWyVTkVfm3/lH/wnMV1X4olJtSrQN8Lgc71v073DZmcBY5hzrQaCBvOt16CvSxufK+aKJMVQFFf1m7On6pyTkDwVejuUMP/B2HsoY/Dw+nu0z59Zc6C6rMpWxRsYWGWNi/DVz7HeBUUYPb+acLzFc5ihj+6yG/lye3x+qKMqB+gHeDp6+pMpb6ANBD6Muc+6Ujo8n+uTj5/r00+fyu0xgzD0/pJ+0schV+SHvRuKcb2DgXnZAUDeOxe9FVVBFx1VVKVVJFQpNfJ65h56dn+ji6Zn8772ccaeezhp4xZ1/i16DKgY+gd/9YTaZ6Gi6B/kGJzDeLdp2ujg90QdPH3P+pQ/GK/xE3B8MvdxOaZbUHjXcufF99Dfq1rfXevPl53r5xa/UrW7Ql/4I+Lj9jbFyCVfa7GQEP4l+aEUg5A1Bnxe//UIe0Dw/OdaffPp9/fiHn5H+AB3OsV8lLtBlXU44px9NJmrY+xLrdFbX+viDD/TjP/2hTo9PEb/R5wRWuGorpSke1qidXmgye6yum+GRJwrVhVL7RIpn2nUTbdYmaaKz02f68INPmJ/v6+MPP0KfjV68+EJEazXlbnI8qxnPTtvtrdaLKxnBlgY/m9TG+uyVme/MGDPz5P7aewo6es2SLDFP7USToyPNj0908uhcNeWesXTEHjoCKVve8R1nqoGeZO7JQX1GBXgy5ch8t5OpOuboxv8uKYEWj4n4H262GLjTtTo+mtHXQDBpra5bacCneoJBawI/G4JyWwKOgU3PCDTiFKyHXgl/mk5bHR2hX1szlp3W6yW2WagnuATBNSLfyf9cRE9karnewLNRj947AkAbAj8rYiwe+Nmwr/kv3KAm/TN49JcZfZliABadWGA1QYxZazhSCyaazyom3Vg0g1r4WhZ6BQYOKv4HWVdEzdYoMCiysUzVzo51PCcIc3Ku6fxYkY14R7RpcbPUJVHBqzdX8jauWOdMGxzsAAAQAElEQVTtcBwP9gykAyoUeD5IgwmnGcqU9eQyG4PTAoumwDcxNgmrxWacdDSf6vz8WFMW0XK9xqdXRB3XWhOg6pmcMoVsLD0Ov12s8KWttkT7luQNk6ZUK5b/At+BDcPY3JLaplJizGLR9XjzzoFzdWi20UZLJvRWa916EIiJ7NpBXSvlBqReIvKccdDMC8JBxzjDTh20jijwugR/dkjowJiuaHOlW33RvdDX1aVWpzs1H0+1aFf69e3n+hr6br7V0Ucs+A8r5bOt3tRf62Z6pfXZSno+aHu20U17rVf2RqvJWuk8SvNBu2qDzjfKqZMHfQbGEGynQPDHWERiU+nRyV8AiTHWODNrjoWeFXHAKT9JOGfzfIqtn1yc6NH5HD9JqqN7wVYVMmob1GKzCptFZAh7YRVKPfOaAXZhQXpQKMCf9vCAmbEg6kpqqkGBhTx0S2JoSyU24AmL45TFfzxvefkaa2FDtPdKNzeXzOUag/fCt+U+Wl50tZi7t6jxmSbtyyah4qgnmZqG7iNIldA5WWAsRvuoGudv2kRQKSJbCpbxmEz7Aaj0yajUE40deBGKT5US9FB8qbIxX2TWUQk9DBnCIsGkigEni8gVn+EBjJKVRRtk8CCJ1Og/yD+BnKE7D/RD2yyxZoxv79NSRE8vBSfLu07ITDSqq6gW1GxotVUakZSqSk6rqqRIv+YjIY2RsoMZCfQt/3h3nvb+5TBZjGSCXDdaIDepTchMjVoORC0vjNpTynXTalpPNN+jdRq8CX1SrNA9KdGnxYjukXdfVoetGSJloUUA1DEmA04XG3jBDpuwpzjN4DLGoRzRC5kG6KdOreq6Vds0cl0cLYfKtoLe1KrRJ6VaCd5kibZWJFk06dAfc+k+4P24Odgi8c9hj6wOHUo9fMK3bA9vn9mXfD/MNCqAJ+/5vQfnMWxvRr+eep8FPnbtP4zT21Hy/kn2T9ino2d7nWNPJBnbGW11h4zernNHeg+siwyPt/8mAnahr6IjWpdU0ID2GMkUDhkq3vO4bMGS2Ue8v7d6ua40oE7Yj1x5vFgyd197vrvynsMT2pWEundTHQiMUT6RIDMnsKIz315PcvdE5gOM5SCxVypSAsb8GNkRAdEHiLz2n7FW8Kq0pRwj9aaRK0joWwDFn2Ibz3wLvKVXmcv0tp4+wFiLYDKmh/9BunvCXe6QsUPmTt4d4Y/MDFj2/VCx/V5c0d/z9MzjOdFy9Imx9OC72DDgc677vsHeYN7mAH3jE2T7tmUe5B+X4ekB7lMjXGTmNNjtMus6s0aGotWB836aWcdywKH92FwzR+ErwpDrPKC4G+M2oGJnvfN5V699dRH4LXV7lv8aSekWwZ6OCDLPSHe+5TmK4+PjHXPl21m/CSgu5AEKOzLDN6DyCZLb7F2814alwf4rkH43mKJGBFLjDbgHeiajzlFqjO+AHYBEfgCevh+w3D14kzIXuHchzkviPaFSl6WS54VLWezLb0Fd8TXqoLs8mJE/oIPD6RlF9ukdLzT8T/io+3b29yd5lfrMWHrad3t4/l3sqBshdDL0fQCnofNIoy3nJLsHXuhvdfRF4LrA77JG7MSNZw/eSZ33Jc4Vpha7+w+QWs4wU97P/s/H/J+NTa3W1BpN/XxBMKjlHV6lpMh5yGH4ir/3Mv0MbituSdn7ZtxmUuCc5oikdTIliJE0Wihnw6ZOnAlrUFEn9dwzNtsVP+S+0XK1kAeDtt0GC6I736kxVbSZtLThh5ctcBlVkSlV9HNANJXzoKfe/0g3dA/QB+YjkxfyrPTfcIZskO18qAkPNub96XlHJO+yKhPtglLpy0iNfq3QqqQyDreJsIGwSyANjDeyjowZdhkHoDbtkGdCjpATgJEHtEnIM0l+1h0xoJeXpVEfym4XdEm10TYUup+v/e7g7SvqqKJOYngFPobAfHn/LfcRjpKF3sA74axek/qdw9znkB+5UxiHXg8m1eh0zA+NnxCcef7sQk8uzgk4zHVyNNXxtNGsrVWHgZXuvo4N6ce4n0RgyPB/qsMrWhwFVaFIxdm5qRL5pJa2fv+cE/w5Opnr6HhOIGACPSmhk9tttGdWxftm0iTu17VmnDvn+OiMdMpgprFSnaXEhT7hkzP8ds7ZuIEeGY9YW6mivsHvkBG5e/nYJpOo2bzh7l0zj73Wt5e6ef2VNssrZYKS4u4bWTeJoIAxt0Zey7W219davHyl5ZtLZXx4ih4Xjy/0/Hvf05Nnz3T+6Ewzgh2NJeQKhILG59iYS3RKkk5mcz178lTnJ2fqNp0+//Vv6buTMre3rbBky/wfK9upUv1cs6NPdHz2fU0mz5Aw12pT4WEznZ8/19MnH+rx+VMdz46KrMU1dzzWVO6454Fuda3t4g3yXxMIulSXb+lnoa5bqN8utINn021VsOWeCDbbLfE09g73afaApm00mc3Q40QRuw/0ruBh5qAd+9/G3/EZsSHSwuRb0o54xiAxjsScN2xJvZa3t9pi281mrc1mxR0iMgfcZ45niqy7Hl12eaXeA0DcYzfot/WAEHfviF+5ZTKxgBB6ZJqmBIsn05a1FbTeB3+2yB2YM/mHParn/tMRHOzwj+VypcXtSpAZf48unTbM8YoAn/+CS+YONHg71rAYY7CIXqZUVQXaf8y6W21vX4JXmtaDjtrIRXtgAm60xeC9K81lviMQsFlvZTFpMj1mEh9rNj9XPTmWiPZtO0Ohjb568UYvvnqlNy+vtF5uNfQYcwiKMaquagZbyVCqJxjUEYwZiL4l6EUxeDzgI1Y5gTgt+63WBARWBFxu0OXNzWtdc/G3kNGhwuA1Y8tasAF/tbzRNYGMNQtjx2J58vhMf/7jz/SXP/pTfXh6rIGI3e7qVtdfvtbn//G3evm719rcrBWtVpNqLqpJFT91bYNpWiX5r+VF9OwwpM/BgHOU3+RBn55J9P9F+7UWep2WelOtS/oyLHVrG20JConARaoi+knL7RoX2KmrpG0trasBvq2uiQYuCfyojrTpdKWFvsxfqX+cVX/YaDXdaNNs1U2ywjxqF7e67C+1ma6Vz3fqwYbgz+LkRjfza62OV+rmndZxpdstNP/1P+YusAzFxjjglIb+szpqziYyJQ0MLgxZlYJOWPAXLOQPzy70nIDeI8oz6A0v7Yp2c3Rv614NAa/TRxM9fnaiJ09PcX4pMEeBcc756cd8UqtqgtjNlG0rxU6+iVpFNkEmiBdtQHLHgapXw5w1qVdtHdiprTIb5KBJk3Vx3uqjDx7p/LTVybzSKUpkxtF3C/o1dVh2mzdK+EzbVpq0tRreHi1jKxs79IqNuDnAgpIxXvqvTHIEtiK3T8ZGIp/grSziG6HU+yaO2jIJnaWInwSppAYlUhOz+A7YgQq2DpcT6SsmExUQh5IatMHMZwTbBIl8gDbywFaeIEGXIqURts8H9DL5f+Kban/owhMnGLLMDO6AZqQlb9g5UG2kUTXf6Q4R+oiEFyTCfrW1qmOjytcl693gtT5KcBoIDrNRPms20Zv3aSWN1EZsnPaoVBc59BorJeQlTy3J131dEYQpaOBroMFjFTKAp5YkSnkX3KQEfwKlqOQBHTRIzIVJ0PhiDpi+Pd87ZTgM/qKj64Ds5Ei1at6stdUay95/VKqirEqyaPcQEOog4cnsvpn1k32+/U3BrOY9un3qPB31zuOgGSoOZdPO+FsHMht7Zo1lZAk5GX6BDKfzO3xoThO0t3R8yisdRs0BlJ0/4wuZMWfK/ozpgCWEHTMNHD1pt8dO2fXJ+5S+Oh/jYSxFpwHqCLGGcEfsg7w4AhfQN5HhGeFthJxvokeuA53I+Rgdou+R10cw8DUiFxkjr+AfMdaNA4QVe/CU4jd1oh4ZVuCtfUwZSS4TOYxN1DmXOLjd+UEhiPHYCKQbNjbooy2CFCk8QJCQMWKsMy+TVWkbdKgz5Alk75v5k3+KLp65h9Ih5bvUM5S/8Tjdca8ikj+g9BEgOEjefbxp4blfgX1cvz8CbtVRwjfblrG6LPrikbw/9uiR/+13keHv4bckGfZTgWgn5o/UH5hx3ZHgeeSTeM0IHz+tvZE55d58qMgLeveTfW2W9TH6qcvLb3t8wO70TJ8PiKVwkHvPDihg9DmiMH3LVygayz/mXwdZnv+vBx9nMaT7YcGhLx+D5z11eN65D9iXXdcC6CWFXuaXMtnyQLc7GwTG+RaCruITjPdeaibx3EGHjxMP+W+kAYpDpR2F3/scNMxwvw9FiuFMBd5xKB7h7X4fvNNDvdxP8C0B95k7UBbSvKxyaTi0GCCzX5V6UtrnPV8mr4IMxevcVz2lDZ1m6g5wvpIva8rrD3yepy8WkHHCcoh0BHQkc7ORw8gbMm2fClkGxEXK5Zvv37zXDFmC5yH83YN+1OdS53nPAWgC2dvdw9iPWz3zvg5+MuFdnVRXFeWkurzPm7cpZ486cdYoiIqcx0LxITdG5ifkPdrvx0TOqDsgmhV+cxrsniYzZEdg9Ic26Ob3mN1mox2Bny0X0I6LYecXbWxmklJlqqqkigtoTf8V58uETI4h0KgzcdYUHjbcIdrYt7eJ8Bv8Kvqp6OR0Dyw5EnIj9c4TJGQE5EX0C1xaRV7lHFshp0omPx9XdWQMUcnbQg/Qg6nwl6lgXN5fhBYNXYp88emRnwWJtob+EVjJu54j//1xiP4H4Kl8JdOHlwPt4tiOPqyMbUBnoWtANytpQreUVOgewEjsP6PuQXUdylgaxoKJJWzPF/p19JdBL/8toYbK4+Opnjw+1wV3wUdnc50fz/TUy49ONZ343Ih2mX5AyvIAi/flfwA6MShHVUXVTVLTVKq4ayT6bZqGH4bPdHJypJN98CfVhgkzgYcNPyDm/sM7A/PRLskDLRNkzKqaO06tKanfNRssU6NBlcV1aVAZq8RpPLKUBu24fzVtUjNrVREs0G6tvF3C0euUsVwwrum8VcYH19fcJAmedFdX4iflMgIJFTpM6KMigKDbhVYe/HnxUnmx5G51qucfPNezDz7U+dMnmhwdSa4wozBSH6OjskifHbpJSabtak2cYKfaTI/PHwl2/eo/fq6b65VW61631xvdXK212ASl5qlOLz7T0+/9hT786C918uhPZemCNdPiD3OdnH6g4+Mnqquprq9ukK7iH4vrV/rqt7/Sb3/zj3rz+nOtbr/Wdv1Kt5e/0+uXvyLe8E+6vP6tbpavtSAG4P/Xr5vlLbGIW90uF2BJvGvNHXyjLcGg9XanNQGv9ZoygR0xpnY6Q5caXbI8sOL1lhL3s0SQKTCWnTL3jAH7bWi7Ya1vWeM9Z3bhj9H9oq7K/Fb4as+dtOdOGtTh1Vt8ADsRRzHut4m4gFWCvtN2t5LRvsWf5kfMDvkt87dC/w755gZl/8zEQbzPjr4HWvpZ9PZmoevrG20YD9cH+sDzt706/wEVsZWMZzCJspgUQIxRVlWqmkZNOym1/mWb9S3D2qpKMS0ciQAAEABJREFUvYxLfML5J40xEVLuN1otrhDOBRtHaNuGoM9R+RWq2exYVjcYTVoSdVosVrq+XeqGyJhHprbQegwcmMrKO8bRPY0WoZj8M/gLDE3NTAY9JOj0A6mYztMMqSdAscJYq81SG4Imxqbgi6EmWNUT9FkSALpcLbXAElsMtCVYVTPgRywK/3eUP/z0E/3gw+d6dHSsit53RM9ef32pr3/3RlevrtStd6rpf9q0mtR1ySf0SNAsWnlJ9EyCT4Tor7etFlrpypa6TEu9bta6dNRr3VQ7LeNGaw8Epa4EdtYBGpO/JMhxW3W6jVtdg0XVawNtF3sttdYiLHTT3Gp4hKs9Nm3rjTYVDgTf0EibtNVNd6MNffXznfJJp93RWqupt7vWerLWdrKlzy3Bs6UWq1sumhuJC11gAxDzmYZOUzaoWZPUxqiEk2FOtXjuMdHcxycnenp+rmenZ3rEHJ/iMBXtDQeubKfIOCJBoBnBmPOLqR49xh9miSDaoBrZ7KWatqa2QTaBHg8CBXzKEUkNGiaV4ewR5644CM6cH3qNvSpsNakHzadBs1a6OJ3oQ4JMZ/R3PK10OmvQmbGzIUZeADs2fY/AhmQ4dq12Wquuo1rC/tO2Qi/oJlFUy0BrkCRV+Ilv8BE9fLMV9sn+0ubQEalPzH8E5nyUK/KOxGoxkNgQEn5bWUJWVMKvjOg9w2ElZmXkUa2UjNbuySS0M164GVkbFusOGYPojbIK4DXKTgMBCGQgeghWYTeHScgSH88V0L7oQKeh1Bm8UUa7ZF4TlZCdmHPzckYOQRTt4CO4YqTJeVWrtgm2mqm1GfmWs2eFD0UQgMnynjNW1NegoiXyXK7rmCrJQV7weP8HmI+lR85OyDEZZYMvpQY5E3RsQYO8Wq6796U+Sc5HWluDhpF6G4NA2NDeBeM3kICnDpW9ZlDOWbxNGQepP3cY2Ox71ssg0TNkUh7sqgLPO6jHZ7Le/texPragBHOQn/GZAzp83Ole7/CAtqcZekYn2JE0vAV+437Y4Yv+a7n+K+Zb1l7Hi8EPl1uvx0czLWSuzx4k/mTv2/UzU8b3HBiUl1nAH3xk4uOjyzTvmYOdjBeLdhts4i/3nvoRmV3Y4fp39FnGgt53KbTMQT+z33a0f4i1Og4pXaHvyI/wdZGRMaJjPg7Ixf4Zg2TGdgC16O7fb4Gi6AiHjWAQlAeJfdRRgs2RMYIMLROAzj3t34XXFV06ROKQzKHvA2KPz+TvwMs492tl9s+38PIBW+rYk7CD24IXpu7j0DdERtYXoE1JGTVW9tJIz0Uft/9APfA5ZnRMlsS8vgVF6phmMjzkC4/z3gc2IFKtB7hfT95l3MedHJdJvfCpt4DgejygYfvfV0bOW/kBP/wmxj4Zr/zDvCIv30fxC7eR84wYOfd9R0oEcbyfIos+Pc34iADeAMOhHalfUrGwz4mPzegLBp69vLsypPI4fZTicp1/3wW1Tn+IQ70e7B2wuu0KyO8fl+M6jBiJ3r7kXGzRZdBIcz0AeweLBxbyfP/xT6DJfVD8ludtv/mBDj4/o86Dii7o5LRc7ArtQerCR1om60CY7sBeDfnh44Yp9vN27+CuL+aSVtltBE17ePmbgPGPfjLrMzOSt2CwSPEROMgenqLv/VpvM9D2/ZDrDJzrABflUguQ53QhodC97KDg9OxtGW/ZM30v3u8dvpt0XlfK3jcSCt+Yp3l5MjTBN6KQWA7YuawNUkYOgafjDODo36bILn7R0875C3w6A4T9A83HMcrPTDVAfx7yzpN5L/jeuVXH3tmVdwkCGYvKmIc9n/Oq5DN1mXdgqUd/X++JLwOpShw7Dqg5841I3D/qgqS6ivIzmOFvxX70k/3CVPaXgY4cuaSJs1qBGWV6dB76D7QNaOMoNnA9KBuqD9x5/Kf0PedSR9GVdrSWv5cwoDAo5+hBFb5dcR6NwNijnM6LxDWSdxm5hNapkiOhi8tQma9A+8iJKBUETkTGKVTArKauRnYtUYuw0gL1oJuqlArqmpRzcoXcinzjKRj76Xl9bQHvRPaqxvnq5CLUMa6Os4mPe5LoJyXkRvobEbHNAUFyDTirSRxFSj4aRJSKSUoQIzAGG01FfqQaEjKFngG5gXYDUjtl+o60bbAX6lBvnPVHGHp21LvN3Y41PM4rLuMtl+7T44kenc+Rl5HXaT6r9cmnz/TRxwQduG9U3LHqOqtGrwa03C0a2jWVaUQYU2zUoGzDu6ZClwl3lzl3kiMCTC33Y6q0Xq8Iglzp6s0rLVc3nGt2SsiZtJWm3GFafLCppQadI/fKwDkpkDb4gN+fGmZsx+V++ealNpsbdO41qWngfr9ZKK+u5cay2kizFtzhV9tb+d0KI2l5c6Mvf/UbffHLX+rl57/V7nYl/2O4ebnVyy++1Be/+q1efflSddXo4tkzPSX4c3R+pmbWyhApxuX7aM7GSShqxw9/d9wXdrll1c/xgQl6Ndp1E+U8ZXwz9DjRtp/rchH0T7+51W8+XxKUaRTiM4I7n+nJ8z+nn5/r+Qd/SfqXevTkp5qf/kChfs4uc6oNsm+WphdvbvVPv32hL1+/0TWBqhtiCov1kiCMY0F6qxWBntX6RlsCPLvtWjuCWjsCIev1VkvGuFxu6HtFAGpFPGIJVgSE1rqFvlhttFisqV/KgzlDiGpnMyWPZQyDFvBstr0UKhl1PVvBCrkdexmDlPGf+GTW+Wa7Uc/eES0wv1EV8xp9TrBSz1z17BV912OvHfvcTr0HjHwvoG7gfOlz1eATcwJ68/lMg8skNtHtOvw9MBeVfCq2xCeW6Oz7Cq7BWqoY55oA0EJr4iwd986BFq5jhwxPvRtBE96uojMTy3hiTOha6/CxNc5T4ewtwZSuW7NYO02KUg0KdLq+udSOQ3xicKenJzo5O9XR8ZGqKZOPlNVmraura13hsDfXt1pj4Nz3Ct4f9TEaAYFWNTIji8fwMItBkQUaMFyAb/BRFmUpkPZonxlppM/AhXWAacem04EBetVEpRrA7vQFTnDL4l9h8DWb8XrTyf9WUccEfe/pY/3zn/+Z/vf/6n/Qz/y3gZ5d6Gje6PXXV/rH//Br/dM//kKXl9eKVul0fqppM+WsjH4YrYpJLYu6HzptuYT5P5Pqbacu7rSOW13bSq/DQpfVUlfNTstpr1sCMJf1Ul8Pl7q0G93WG60nXUlfp4VeaaHXttB1Wqs7itpOpKse+ua1bqG3jxvpOKijTcem1HOA77mo7FiKBQSfOi40u6rTjj531VbbaqMlcpd5oWVeacOm1xOogUM7Li0+fx1ziBcqBjaTyuSbnKPGYadt0tGs1Yk7IvN61LbYYqonp0f64OKMi3kmSHYrdh6ZbRTTTr1ulQmCVWyaF4/menZxrNPjRtot4F0w30F1E1TRV0rCvqyk4vhbAmo7rNurxgem3ve00RT/aNAlIjWwJRg9OM31C+SNzVF5q61Hs/FXf0ks2OhWq4U2RHYFT8CfKnxshNGnY8CjBr8DKLrvSEIlNl8rqOGv6wQtYpOosa2npmSGH4e3QBKl8h0tIm+EMZqRTj9S6ZchQ1VBooUZecZrlqiPCgzA14Is0CLI+C8hM1mlmOqCRFqBJjXyNNHWYfScnB9YkR2QGdDTS1FmEd1JnY+8ybn9Gzo083b0W1LPF9qeB/6iB7SSWq262sNq5FbIT7Q6ACn39BI1d4gmoZ94kSgHiYCTIdehO75IziTnO8B5S97pjgBPkApNfJwmaGT9O5PeYaAfh9MCeU/lXGOeoj/O7mmBFw4oBOcP+9whuVd23gP5Lh2U8a/Md8YXdZcfKf7d4ddel9mn/PDdsVdl3+uAyIv0UO7guQMvkUJHduFBtshn2mTyI7JTCko7+urQ40CV8yHT+xZpAS8v3kqMoAM9S8jTji4AbQsPvC6jyLrTz+3roIb6wkfPCOC7p70DGax37+8hvM0Bw8hPXxl4e4fnDxCHpOy6w6mCgW/k+2m7tKEcHRm6Twx5+L2dPAVjzTvf7KtOEa0K7uS5DVyOw/MjchnLjrEdcBjfH05FW+/D+8tFH3TsacfpIr8L9MkFzAe8LBeNwN6RafoWeBtqv8lbiA+/nPeAUXaQYrjHRF/YXfSfgadvK9GdggdWvitK+73ebC8y+noIBHp96SuX0YtvlbL35/D5QC/m7UA/pLnwaVzjyC5jQZ4BJBdJ4jvjLwcUP+uxMfbnR6wUM+0dA+m3gG0nsW8m9iErGPs0OnkXot5hSLOS1zc/BumenTM6irEYGFPXB7DuDOiw1ko+C2cs8FdjEeXivgto+j5+mn7rc+hDrhv7TknR13V+C9YlOuaCt1TPYWBkD3uggMuhVJ6iDHVui/soldDhzY4i1/voyu7WcYjuOBN2nP06T728R2bNPUSPtg4X+lamj6PIdvl3yPCOKHup93vnO5m+R+TCj0yMU9YCon1kGR8pYO73uweXpF5b5NxHxzyyC9CX7uA0yPupzftUtB/I74EuHeMrKNqgQ9FlKKWMtEzZZR2QsXEBdK9zoO47z8EuyGN/6sCWHw5sOXetse/WwRh8TFmRXhBKKgfvdqlmbQNPVSE7SfywJwNeYfKLScc7x+UesOWcuuVs292h99Mr480Fbi8fQ8YonpYLDnp0XKa6MtcdfD265D2wpavFmsu+F3A2qetWdV2r5hyVQMvFt/EfbDaVzDcJn69il4McVC9lZNIv3xAGBIc9KHJGMQwaOVtVVnP+qhT4wZi4LJd/9cDWgnrSDo/gQsclivwWnh0tOs6a4p4VudgDzsBT7hlt26r1tG447zWctZKEfkVH1lyXe/k5subMaoxLSBpyxfcE/hO19bma+pT0hNTLc9I55RnWSLzqUUq9IufQhvtThZymTtS32KdBpwo59hY1eWwTzVMAf8V5tEoJGbGgsgh/4vy8B3WFVtoE9wzGYarhqxM8ybDVwB2gY9vtsGcuYzL4g8ZPcG0pJ/qugDEXxuxG1llAf8PLE2NImCfyg2OxFjL+M0DPAKcrMhvuCXNsezStuV8YP9SkL37QnrjDNE2vU35w/fi01dNHMx1NohruWW01aMK9ZVoQNW0i85Q0m1SaVEk1QaGEHpH+qtBBk+bTqGmdsMPAGsWbPWCxvNVytZTfT32qppNaU4JOLXLqWoyQc0S3VN4uFfzezRqbMqYZaNgDN1dv9OqLz/XVr/9JKwJJ1XYjIh5cwRYSQaUdbW8W13r55mu9vuZWyf00EVyqpz6XSdvFUtcvXunNb77UFcGemxcEVF5c6g3569eXWuOT7aNzXXzvAx2fn2kyaYrNUEjCcTM23+D7a/x8nRv5H2++WtV6taj04jLq1VWlrjvFvc+17U90vZzqej3T9fZEX93UermcE9R5pmr+pzo6/5nOL/5Mp+c/1vzsM/AjTY9/rHb+meLkA26Rp/r62vTl5Vqfv1zoV1+80u9eXkFjDOud1gRk1qz3NRfnJGAAABAASURBVPe8FcG19XqtDUEZ/6dZfRfw66Dd1tFru+4IEO10e7vTzWKj25uVbm6Qgz1uF+QPICi2JE7QMxOpaRWqGg8zLeljwx6VoQufZdlp40GWXZZkspQUoQ8Ei9YeLMKOTq+qSgkfMAvIEX6QC3oPyOwG9MsEi7KGvse8O4mYQkxZ81mro6M5/jljHFmb1ZYqo49akbWWGd92tdN6uVRH28CKSrHWBrssGJPr1hMAyuxFPXNV9llU7cj30AZ0HrJEU/pEU0N2NB0+bL+DU2UWmfIgpaiKTejk7FTT+VyBAMyOF6y/TD1aJYbXUe4dOG1fAgxrrVe3BR3RzAEHInYjbKWqMrWzSg0poqWAyU2K0RUJKh+sbBhOGB2fk2/yvonGUClaJTGIHUZk/4Mjsqk1AAOZabtdaYlx1pstG8o4lmBRr17d6u//4Tf623/37/SbL36D1jtdPDnRD3/6qf7Fv/wr/emPnuvkpNaSgMLXLJTfff61bq7XGD+xGI40aSeqm4g5elncKaROQ5XVpV4b8qtqq9u00pt4qy/7K33efa1f9S/0a73UF+mNvp5d68XsCrzWV5PX+l3zRl+mK71qF3rdbHRFgOcWvLJbfb75nV7sXmqNvDnBlGqaJJ7BBuUCJpAR9MyQGLOSoc+InAJb4sBG04EdTtdLxhMCbKYoFdBELZPS4qQpDYoxK6ZeNeadEHb2KPZ8XuOIURX1TS1N0ePsfKKEo/bDCie+RfSG8g6pa1TZqK57Oc/5xVQnx7UqNtHomyM6sF+K7pAnRTZN1zQwjsSYKvRu2Zyn00bz6USTtlaTKvhj0btC4Zoy7Noxt572+MmGxS+cGwWIBi9ZCGu5LwrnSNgnmtFXQEZAvwF9R0T6dA/3vnG9wlPhkBX9VLRpSj5iEyt1AVo0k2E9YzKSVch0JJUXoCX4HLSBL+GZyQI0wefw/EBrKZigBxCBIXNEoI3Dx0MtJZeXaO/wvvbADilBQ8cIV6SfQJ8HOM0oJ4u0BehrEX5POYgZuhbIHv5HG4tRFh1eR3rg8LoiL/HyrpiXWjWbZPLf6EG2xQNvGFvAK28zlviG3gcJfbP8Y3xR7j31vjyNIw0eHF1yRsBTsoWGJHk9MKDycQ4yvlk4yL7vcS5v4xgFDvTxFhl/kuNeY3sn7+W3QP979d/M+nr1XklZlZlO34J1iX8KZEcPXwH69PCTz/fAZoZLZ9DtAd9dh/C7DJeP32f2W9+fu9xxGB6ReWHmjv2AfXpMyVPvfJlDPW8j8SYC6OE2dBSd6c/lylPHvh6aqKcBM+K6HEA9uqjAFfSy41Dv43Y47X3wNgfeQ95T4IYnGWU7jxc8BcxbLn0iG7u5vRwjLavMbamH15u5q92H0xwHGqPyNTRC7srAvh3e9ruijAOdmGeB7MCWuQB6SRkHNs4+D8ypGN/DcR86c37AG91/0HIHbwtUbMGYS4q9f2/qfPeAvTJwMfeBFDqHz+sKKJbnPu335V3C/Xovv0Xps8g90Jy3dPCNr2Kaopz4HgqcaWzp7Q6g3sfulQVOLxnaUFf6G8vf+ds7+c7Mzuh9HuDlP4DvLP8g09O9TG/7XbFv8m7ibvou7ni84lAo+Xt939nSaQ5nJHUfdlCfi9WhkdceuaRvlX6bU+H2+hHU+LqAfywjx+U6oOm7Ys9/kHFIvf0hf5fCmx17TTIpWvA9+lymzw54mqF2IJeyyAGYM++rjClc9a6ktHWZBWKH9TIp5Y62jtInDTKO7nmndUgssuFzWgH82en3aZ73fryu5IfSR+flAvQq9aQolp3GXgRJktuUHO1878l7HTr2ps51oa8ih3qqKMFbxheUc+S9E0nJ7wL5EZlzWmZfzd4X6GjbUXBs0cxR5NPHFpQ858cO6VsH69cvPQfkQ5kL2nbXqQSTyOfyXuuROMJ172jvAadMEMiqpBRrparSeI6iXI/5wJnYIg7Nw33JB8XmT8IZq9jHbYTuYixivAWUOc7KaUjilFUxykoScCHA4Df4xJiz2493tNDTAJZCj4HzeFDdGAGHShMCBDMCQDPuHRPSmsufnzmliFzs6n0jyyjHWNNfC6ZQCfKkR5rVT8BTtemCc/QjZJ4RlLjQvL3gTH+myhqCLgM6D5xBA2fYCG1MWwJODaixSZVMTR0JRCXVdVJFvuKsHkFN2QNVE3gbzqRG75FzX2UVshxJjY2oCj1SPqDShPZNSkrYtsMeO35wn7FHkNAp8m3oFxiXkGcFEfv72d04v9OUul7exmkxiU/WlgDKrttIGNz5gqf405SAyMnpTKenE+wycE+4QeMlMlbM2ZK+rgnsZH3/4wudnVbwdJo1XMqboHmT5MGfeZt0xNz4n7WYcU9iCLRba+iXjG2reeo1437U2E4iCLP130whANRz/lIIqtpK7XSi+fGM+1SrCXITd69+c6P17UvuVG8Uh6UmqdPxxEDSLEpLAjuf//2/19/+3/6v+urv/06bF79Tf/lGHvzpuWvfvPpSv/7lP+hf/5t/rc9f/FZLwqaz82M9/fi5PvrkIz178litom6/fK3f/u0/6pf/y9/pN3/3C12/upFSo9PnH+r00+9r8vyZmD6OghvlzYIxrBlfj/Wkq03W643pMk/125tGf/e7Qf/Pv1/oX//7W/3DL3pdr56y5j7Sunuuf/z1oH96UenGPlRz8dc6/uBfavbsf9D0/J+rnv9Mg32gTXdKQGaqy5spgZZzdfY9hekPdEnQ6N/+4lL/+Ltbff5mozc77u/roNeockOA82qbdbnc6tYDQayrDh/b5YS8hjmda72sCfpEbbc19owgcGcUd8Os5arT7WKrq+uVXl1e6/J6qRsCN0v2j5vlSm9ubgmg3TKOoLqdEtAadMsd82a5lP89IIWoSMB4TbBouVwTwDUF7Op3k3H/yRIedXx2pmY603K9QScRw4ja4GKrxaDdKqrSDH+Z4nfoTb+BffCUwM+MwFuQtECv3EVVYaaqmokwim7erEtMot9JbTXVtJprQurrbdbO0CXqy99+rddvrhjnlvVtrJakfojqwGA1Uz1RwF65y1oS9CpBK4JndFme8nPPLWGjDfChSKEcetvpVLOjIx0dzxGYtd1tGNQWbAg0bEm3OM2WwQKCQF2/VYemQVkxmRIba2TzTZWU2DxCknyBDkNHZkCpMKKUBr4DkFzRzEY/oIxZcm3EqOQ0SIrB2JhqpZToadAag3ukdcmkbYje+aYfuah61PBrop6/+A+/1Bdf/E7+z8fmR40++PCRfvDZB/qTH36gjz65UMsE3BIh/B2R0RdfvdaaaF+VWk0nU7V1UrSdYp3BIBEd3qWsQwBokba6spW+ylf69fZr/cf1b/Wb4YVeTK51c9Hp5tFaV+crvT691ddH1/qqvdYXdqWv7EZfh4VexoW+pvx1/7WuSbu205TNKrFpDAw6s5GJjc8N42VhjWARnRxJFoDYLST1OFSP3TJpVFCCr4rwRVMFavINcusGGuMIzHwgGJcI9rTQJgR/WgI+mE6yTgFU9aApm2jdMHY2mPX2Fpuv6X9XYNimYuM6mlfy3/45Oa7gN14gmf47MBRUjAGXYM6k2oIqCi0vlhZ9ZtNW8/kUWze0q5jbqqQVjpMMZ8YvV8wxw1KHE69wXo94en4LfUdkvOOiy1tB7ihmksPzARsaYPjoG0SVnO6p8zgSX65PRCdHRdnQceQxxZTQt6Z9U9Iq1UosrDol1SmCUJCSQTfyBp/gF+V78DlBA9jYBETOMcin2HMG1axC9ygr/wVamCLKR+Yuegql6I9+qQoaQcsqKcFzgMUot51VFTxJFr3eU2TTtoyPVMgzMz1EGMvUJVAbshhrSsgqKXJoo7tPkN6RBUFIhSPIPAjUC7/RNz4uxuhjrMjwDA+BcZxqETtFuEjdvzNzeoDu5TOt70Ol/I5MaB1wPq8Xh6rsBzRoQpZIDajk6fOdxyj/IcCyf3zdjMilH3QhddnZx+Kgn1yg0mum5YhM2UEb6sX4zW1VbA2T04BzFH7kZl8kB/CCE8EfY22Yp7utjMCP9R0d0cL5S3uX7/IC/QUyDteZbHnghS/Bn5A9olONzTxvhWco364LQsi7zPdDyPomaHL/caHA8KL75Exb16bQqHc5Xh7pY39shKiQwVj2+sL/LV9/qP5bmvn7/9uqfg/dezvgfWzYkb2yDJvxZQ6KPsYRPibQw+P7PCP0+R7hc+qLrFdmnr47kFdses9Wrh60sU/68jw0Hnp0Ps+9T/c/RPN23t89+DiAz1mB91XwflkuoehVhooc2vK912vUrZwTnA4Kb5Hn4xB8Iw7Sx7bf/fvQ7o9Lx77/uDa+Br8r/jjJ38rte8t7KnHDgzveS4dvyeuOrnt2Fz7p5Vzkuz0cXmDO8PcMr/sshzy9H84PrzeBt0xkyf8xX3sZ6OJ9vQsht+hRUpUuRn3JuxEedOU1DtYbVyWX5WPM7I8e3MjeB/ydp7BBVgE2zndAbr4Pxuf8pf+sjgaOTHoHtMp3oC19ZPgPRs9FzwEOrxtTeT0ofKRevp9HBA+2QRevoyDd6UEWQuZFndFbjpKHnoWOwwhRpm7Lpdd/gr7lnbPlYt/RH+qzV/JGRTeacNEaOEl22hIA6BzaqSPok4GnHdo7yjomj2gXDkYBGYEd/WSXX9BzNwEExP1C5oGhNfkt77rSBwEiF+N9OxSRU96hQfKzDQiMKXGGqv28xE8+E+cli5FqQJ0BAU/Hd1JArSATnxwQD0jJQPA6ktKZ4Amc7EhhRgRiAhDj6XH1nWdK2c+hTRVVN0muR5UqVHUkCQnJWk3aU5lmGnZTxXyu08n39cHFz8Ff6uL4ZwQtvq9aH3KmfMy7/rHOj/5UH178VBcn39fx9Kkm9YmaNFNlNbIDs9Nxf3NkjhdBFee7ijNtUxtn8AR/xbm8LumkrqmvOFdG2lrhj8x5IpfQKpGvSGtLmhLAOpke6dHxqU6OTzRvJ7QJXGqZa+5odUrIr1TVCZlxBPNQYSBHRM5bBFWUG+ocFXfJlAZsBjB4KCDPnCbkFpl1UkyGrsZ4SZPoP6NhxyV5Iw/U5N0Sq+7oO2s2MZ0dT3R2MoV/YG52yt2GvFR+aF4JDXbq/Z+BQ6/of1IZthF99MjdwL8i8LDUdr3inrLTMPT0OQi14IHP9UZXcVceCLTU6nXO3eezDz7Qn3/2J/rnP/2J/vpHP9Rfffan+ovPfqA/IzjzyZMnapill1/8Vv/h3/4b/eLf/zv947/9d6R/p9/94p+0vV3o4uhE5+fnOsPOTdNqMptpdnqmi2ff09MPPtKTp881raeywRj3oOMj6gj+nH38sfyfPonPztcIvqdYaUXAZLHptehMN7nRL19u9H/5N7/S//S3n+v/8fev9Hdf9Hq9OVWuP5bVn6qzD1jLz6Tm45K/3T3WMPlUNv+Bhvojdek56/2R1vmIQNFMq26mxXqmG7DcHmtIT+F7rF080yqQ/T/HAAAQAElEQVRPdL0l+LPo9WrZ6WqVtUSP5da02Il2ecQS/ZZZXPm12SZtdg7TZiNtN8OIbpAPa9cFeUxgu8vsExneTqvdTutdx14kAlOBo8fAljcwI/hohq+jnntmZh8MlmTYpfM9hSCQmO2oyP3Y2PtEOxACpkvMVNCK++iWeypblOiCyhruVmGoyRsxk0E75EQzHR9N1TYV9YGjetaQTQOBG7rH10yipq6Y08lM08mR2rrFpxLUSHmmWTtDG9OK4NjNzUrrbYcN0N/HusnoNyizL/lRyG3QodCQB9oHZI+PCUVWWHJBxGuA1uVeO5DqSkenJ7ogkuhOvFgsdHl9SaRpjbIbbYneblkMHZeLjtG6YENW1dRq2oaF0yixiQZUZPQackahDtkdy6BXIUsYLWsg2hPICeV6l8XkCcWDjP/ggQ6LLJhcL4f35byux2K1IMJ3o6vbG20JVLUYZubGJaCxYEFeXV3p5vaaCfa+dxhpqU8/fa6f/+WP9NmPPlKNvq9eX+mX//QrvXzxSj0TWNe12pbJiYOaxlS1UdaaMgGgLYGPbeq0bjotmp1e5Ev9ev2l/vHm1/pcBHPONop/OlX1o5mqH7YKP0jaPst6Nb3RP6x+rb+7+qX+4fo3+tXqC73Mb7Q52qp6HNVeVEqEfwcCMx3umZVxUElsHm5Hw75ug4BTOswiZowSjmMyBexTUsHNpBmo2NDrOpUXS9NE1QQO3NYB+Q6/XFd1VFubqiTlvNXW/2L5+rZsaJnl204rtZOoDTT/a+bKbI61hIlk1kli5RljwDan51MdH7cyeBxRO144PdFPacI4pthxjl1nba0ZAtqUqDccWwVNXWnKC6OlbsdKWBMtXeKbO6K/Pi8bnHxVAj87BcZnJkbuCIwaD8bPxPxlAkcDviQ+Rk2VKhnMgbIjmtEvfXv/B2DPaK6LI6JPVJ3qgoa0Ag1ymnps16TES2LMV8mwXwAGP0C3JKHbIE8TOhhlplQOw7+tzFtSa41qhxolIt5GdFs5YsNQAihW2pI/pJE8eib0vQ8r5aSEfxhIVsno3XkMfgdGgGYjnHaQCUXoLLYHQRvzQf4x78/h/AURMQ7k0MbgL7irM5qNbcmMT8+w/fI6lu59M2d3pUyOss+hPH8ANGrGx/OODAewA4+nI52eYPWyw2n9yIvcXECZPS472BUe8o9tfAQP4OQDkP6+p1TzldnLch5YS28hp93DXftIDtsWs3ueoj+I8eQOrsvbOfEx5TKmkcHLY07Y2BzUGm9AY9M3TxmrMXZ5ih6uz9jC5ykoM3diHvMdxGeUa9iInU8OD/o4XJaXrcgSvWX/Km2y0yhCHGkljyy3CXWlCOe7KaS7x+jtrvAgg00pv23rZWQjFzJdUmb8mdzbzr3m92GU5m2+K4o0n5TvApi9BxKN84y+kRLvFhWQ3+vvuTvsx1F0Iu9zm+Fz3/J5FPOS2ccz81p8+UGa8b8/DDEnjjsg/67/uwz6Fj5GwTPaFdpd/R/KwMv6R11X+S3oKz/AKLno8j6R6ODdP2iDXe5+C8rz75E3tnmPwEPFd03fI+L/v0jhv/BwmHfmowh1G5P3xOdP5AuY03G+B2XyXvdtGPld2j25Xvwj8HadZPobtRF7RWbtQCALzfPQKJRvFw+VPG382/W8Bz8zdyUY0SGiV8e5wzH2xbuGNjqM9510lLgf+z2ZB/4Mf3a/fgeHek9ddwed82Ab9Pd2ot/MonNQUUqZb8+XOmR6Ku8XvrIweT9k75MB88BtI3g/+Dui49zi9A6eAtpuaePIvmdz3nS+wlPoncaA0I6TJHnOg91eP2+fke6Xq440c1NxyFMvg5EXLux7GKPoO9Ov6+37oI8ve33ZC7E3+dKOfrq8U8cPPbr9D6j9t18zdJdR2jO55nrvYWzQxtnJLKrkvexg/Ma7UZx3aHLvGciPGNCryPTBQy2P8U0bo+1bGMSBY2pGfZjRJ3hbeAKwA0o7LyUFLuOW54r5nFPiBzqZfKbzyc900f6VTps/0zz9RFN9pknBn6rSpzqufqjTyQ81qz7h7P2cM/gjzplHqlJDmnxUQDI5jJOicSZ2RHhBStzjTFUVlaIRXArwG7IB9qmwU0XaWKWGs/G0bcul9Ijgz/H8iKDTkY64i004z3u98yd6M8YX34HTjLpYEEs//p2Q73146qiZB0fENtHEOfSAoJiMM7vtxxCUuG9E+BIwczvjZX5n3a3VdWtlv6PgMzFJJ/OJTk9nargLVfBG1kNN+7oOnOcD7sI9h/uI8KcG+oS7FHd3+us1cGfabVfci13uVkJmCFnJdKdLxfza0ClxX0744kmV9OGjM/3004/0V3/yA/3VD/5EP//4U/3sex/rpx9+Cv0H+uEnn+j54wt13He++Pxzff6LX+rX//EX4J/0+ndfI0v68MlzPb14ppOTc8bbqkqtmslcR+cXBIE+1DMCQSfHp9zVGhlr8+TsjDv9U50+foaNg/rVBj8ctLNauzQlCFPpch319cL0xa3p//v5jf7P//M/6n/691/o//Obhb5YtOonH6o9/6Fs9j1G+lhbnevk8Y/VEmhcD2fq0xN19WOt7EyLPNNt12i5rdgHJtz/J+RnBHJaMKH9qVL7RNOTDxSaUwJFlV7dbvXmZqcrAkHLTSBoE+WBnsVKul50uqLudtVpSZBjzbliR5CoAxuCPxuCHzuw3Q3c48XcBLc8c2IF3TCoY3/Zci5OBHzbtpXFVGyw7XdsPVkd7XfbDv7AHTPKLOIrmbXaI08jLSR2J8NLgnwrWhF9Wq3XBKV2oFPXZdEV9+qp2mZGeZAHfnabnTLxjYr2x7OJapwkWsCPogboq9VON5cLZfbZ+exET598oCfM7zEBvhiiBM/Avj1ppzp/9Egffvg9RbPyZ3iub5a6xUgLAkJLAlj+P+HyX5DZMpY+Z/kanjDe2XSuw8f8kn1LkORmuSB6tdKSQfi/s3MEk6bTiaaTSeG/vLzUwKYecKSOC/YGI64R3nHBcCNYiHRSK1W1QqzQddAKnuVqqxWR3w2Rt03fYTg2TGQPLLShlLIUhiK7I4AzYFamjnJmEjPGGBQYZJUqNS6bfJ87AhUb7ZyffKoG+g0KKI19mPTIZCYtiRa+fH2j337xlS6vLuFfydJOaTLo5LTV9//kub7/6TM9eXSiHt2u3lzq1dcvtFosmaisCiepWKwWg3qiul3o1FmvngBQ13Ta1FvdprVex4VeVbe6Pd6qfxbUfDaRfd+kT4PSZ5XiD1g4Hya9rG/1pa71VX+lL7s3umkW0iOpuohKp/SBbh1Lqs87DTZIxsOYhKMEM5nhKDgHPqwD4Cj2iTIFMDB6AdgVaZdiUEqiDnnQo3mLAVkjvOwQdu/Z5HYE93a+UaIDxtd82moGcrfSbrtUz+bJmlGVBkXmMLOR+sbo+eNpLf+NoMSLPrG8EzIdtfVq0KFFHw8Czdqkls22ZjONjDOBygIyI5twRVpj/54o6o4+O9KeRZTpeyDflbwx1sCofJxGWyMf5J9xnBmn93JlEXmJzThixhGx0GKh16liIToSKbADKto4atp5faXkvJZUV0mpor3LAckMnqCqMlUYM0ShzR7MV6AUSS0bWkeCO46Kl2mjxiaqrFXkFRsJAIWcFLooweuwPtDGRjDOVPqi/CCN9I/MlGQgGekdoKOjGW3QQ8hwGGmhGXTPU2ee4i8myfyLdHyCzOkQS/8pyoDMJNp5aoxAwOQ08QnAH5+P7BngeZLyOM3LIzK+mdlfmGXcrmdn6EQEDE7q8Q+BDLXUe+q+5+kdvM1A6T5GGsZEztja/SKzZ7wFPKXfvT6evAtaG/r5yBwUv/3xtvBqj8xCzb4pOQqNYbmd76PYLEjYWFGyaHsEyWnOe9djIEd9aUPW7e+Jw3kpG0hYwgp6OF2pTDrA5RD5ICE3mynTnwOCjDn19kLGYQxFDjYydUxJlrGunSZovm/QjZw3+/i8K09BpuI+KBY+5/0mqPpOzyD5C+cOFOkzUy6gX2FrtzlkJI7fZN7zoF1Pe9rkPVz2If+t6b6vbp96v/fzXn6AveyML7huuksZi+epdy1Kf+xbGchp1HmbkQ4v/QkjlrLXl6FBfzAyL383ZGQ9aPpdCt5nAX24Pn8AGT3vwLh8bCO+pX3RIZTvh1/fwv8H+vf5fCiHkuuPXvqjQdv/1h9jAKx7FjGZd5/32f1dnj9cdvO+BfPmdi4E8sxXySLmrV/4np2VqdMDFCYVN6VRRg7JoUjld3+8rWivu9ZZ3p9D0PN7UKSXDke9hW6Fz9MHvpyVKfu52NMRPibaFSHf/IKdNtQj62Gtt9Pd1vqw7lCiHfrqG0CPQuOd5uNkHxRwamavLuCn2Rn4vl3o7OUuJxc9xr69l8z+n3GSDtyl+E0HveMs4/vdlkF0DmT4b6xn6l1mR98eFBrBpYiL75aLcocOfn72+pHP+yPn+xxtyI3fyMwOSqUN8juQOQOgjvwsIOpyGWtG3VxsyXehjnU9+Z6L55bz4m4E7/2ugDqXT1MeRhQQ6+/UQxp5D0YpemrUBQku8RkM6ejhuhSgw0BPIqV6fODhNUo7gYCsA5BFRcZ+GXvnnMuFs+fSOZAfnMZ8FVkohhgZZ0IRAOrX3CnyY02q7+t89nOdt3+t4/hzpf4nSt0PVeefaGY/1VH6qWb6kVp9prr/PvSPVOkDzpmPOCMec8qcqorV/pydFM2gB3Hq3MNUMY8cbxUZc0KPiE6R8SWJ4FFEVtQkVaDWpG40n011cnSkRyenOjs60fHsSNNmogmY1twh2yn3grmmBIOYKKlD6B0GBYoOk4oOkbNrtIhulSrOs03BmK84d9Zm6Oj1Dit6chyUsJ8jYvUEook6Qc/cJzsCCWv53XbFRXnHpb3DL32hzWatzo7nmnHfbfgBtQd+EneTAzAHugzoIlWVqW5BbQoJ0fhlV3x7J5H3Pv2e01ZJLTJgVSOp6QZNmffzaqKPubz/5IPv6afPP9YPzh7rGTY6R9MzRn+RpnrC5f97Tz/Un/38L/XpDz/T+eOn3Dla5i6pzbXOqyOdT891Nn+MrR8xl6fYYz76yi64UpKZVCcCO1HbIet2s9aG+53vUWINrLjjLm5XysjrNokpmag5+74u86n+37+41f/x//4L/Z/+9W/0v3zZ6U16ourDH+v8J3+jePEnWtipXq8bXa5qbXWiJ89+rKfPf6zTRx9L1Vxr7jDEa3RNMPxyvdIbfpC/8vlmBDHVGrDIemvcz6Wb207XVytdX6/lsQK8gSDKTjc3a91e7bRaGWukUb+bKPczxjWTJfL4x4b5W+4WWu6WGnAgXz87YhPbzbbEMhbrpZbLtTbM9Y5YhNcHC6rwoZ3zLFfa7rZ4uVTHpBmxjsgZerVCJjER/5uzPXEL3y97IjpZg3AE+q9EUVy8Zayl3bbHt7byYMuWWMfW2+CLO8a/3e7k5UAvk0mt+azR/KhV3WA7UriqEQAAEABJREFU7trL5Y022MjjDzU+c3p+pmdPnur5h891dHpEF6ZR/5026LpcrbRY3mpN8M6QWbH+qqbREIK2xDCWK+zoc+06SIoxKlWVzJEi+hrU8bE1hnGhm+0Gg620RqE1A9gQCOpQPtJgysKu6WCNwbo+KzORG4y522acJuDylbISaSJoUWkQsIpoH4qzsfmkrjYdymftPDKXx84xJbzjdyi5Tlv0yARaBlZzxmk96DKQRlZV3VSq25plTZ/otsZobtwMf2ShVU1SBKiorjf1fWQ8pjdvlvrtb1/o65evdIvhrMo4/VKJAM7z56f6/mfP9P0fPGViWq03S7346oWu3ryRO1GdKlUxyXAaD5Z1jNJ/XbWvs7q607beaVVttKzBjPLZoOGZKXwUtfug0+45zvVxUE0AqPp4otVpr9vpVtfNTq91q0WzUTyX0oVk86yNrbUbNupZoAxUIQQF+rZgYiaVLWLzniAIYFPO5aUhBUX4jFQSjifoIsUsskRTczt3VHZiOABeA96CugH7d12vMQC0QT6bGS9rD84czWdlY8yUO/xih4+YssagTSZyucEnNqjbaVonzQjsNPWgmjmsrYNvp8p6NZT9//A1rQ2+6HsTdT2b1k7eT0TZygS9UoPdXX+xYQaXjM/1QOjrQxP6RjMZiNinIBnyAjQgkTpCGWuFH49IqtCxTaT3aI2XoVeHdJ9P+HHCgKlKitERFXgzRouKZrJoQowgKUYJU6Otp0PJJ/Q3KCOiqvJfjS0aXp5TTdNcrc3ZFqdKucUWFUj3EMmbrA/0Y6rphFpkU5ZkRgo8NTN6CtTRBn8wSoXmdHgoFn6KnqU1jzkcgTovaP/xfCDvKQn2FrZP0eS2qLFLbUkJOxgCjTqLURZNAqVvaCqfUL79K/uXI0qeH5HJAyaW7zHv3/hvduA3WT0UUPID+ffBZb6P7lJpi/+6D2eCGL6hFyDJa+Xj875AyXv5HdBc2dcccJ5M/X04zTHShOSh8PtwHeNYne6lMXWalzJmk8+RF7BbBiWrUoEs5/c1jMzSb4aWYYFWdBacYQS2NXiYFuZnkLG+DW6DprtPwAoBKoiAeczMZ8b/S0pe0IROroFK20xrRyc2Cok9KkNn2pAz6kWGx/NUU0eDB4/zw+CVDwGXS3aQfS+L170f3t9beGPvx3nFXHmaIXrqsh1j2b9dDW/r6R7jgGnhnCMetnU+b4PtGWPeQ/v0UL6f+l6WMVTxPxxpTDtlt2Epe77XaFN8ldk51In6grIGMnrRryvkGNX7L/gdkLUHc+/zr+KLTtsbRn/kx/V0HwX5gY0yY3GMtsz7OpF+swfGXIiePsShnadjW68vzP/r13st4HO5r/ApdeyLY3KvfiT8p30z33LctfZ52cPp9+Fzvi9n0oLSbs9P/d38Uv9QbmH8w1/4YZFL+/up+4yXi0x4cErdgX5VMIovOnh7aJ73drms60H+k+PM4bOAerkQeMeWblPHWMqF7mOjzDqzPSjxBBlrztiXzfdyUlHWH/jk0qczMQi2Et/7xhL9sA+Wsqfwef8HiPIIoTG8lDP66O4dEDl3GnUHUEYwvUAb23SMpwSDuGB60KcEWbTTlh8ibtnLOvaujn2spMhnt4OalYvtPO3v8s4H5a7sPB18Thf90DVPQCcSNCi8yMzAtRGp5zO8ubTbcWbu7pDRw+l537bILINhfrJJnNkOMOyYizzIVHmPouzpSMdevF+ZMD1Ama+gO9qh7A2BYV9zGv0WXdBpy51qyz2p427TcRZ3vZwnmXGmS3BHTo8NZ8UJZ0YuwYR48i5pe5O15efI2tSaxlMdN090Onsq27XQmbNVJW0rfqjYKm+Dui37LfewyiJn7SQPphhjwqKcGgMQZ06J6QNZeYcR/OyNrhEt/Iw8qSdclqc6IvBzNJvouJ3JAz5t0yhxTjaaOxIGaFOjk+lcF8fnenr+WE9OL3Rxek75jKDLqU7mR5pPaV83nIsTPQTuFL2Gbacd9428t0WxBzpwBJRhv2gmH4MjUqaVynsSW3o5ooBLMySa+CBn6HbquWP6D7JX64U2qyUgVMHFuUqm2bxBl1bTaaPyA25l7JE1qambVJpPEncTccQduG8NKoZCoUAHiftLXUe13B3atqZNpTZG7CuCcMhAxyPs8/horg8Y/0dn2ICAw4TAUH91q/z6WrpeqGHcDbpOGN/RbK4zeI9PTsQUcUeImjcznZ9c6LQ9hjfIFsMI5lUbieiL8nKrzXKjNekWf9oyjkyVr6HMyivnN8qZ+dlhn501NJ3o9aLS33++1v/8d1/rb3+10G8XE23nnyiffCqdgdPvaTd/okU60atV0mt8a7mbqZo+0dnjj/XoyYfqPfhDDKGjz8FQG+BBrD8RgMoihiFCCdz1ca/OtNsZQZ6BQNBWt4uOe7cR8HCaEbwJWhIAWq5q0orgXdQG/g1Brg1+udytteI+umFOVwQ9HJvNDpk7dcx1B0+PP2Q3HuM1bBrxz8T9su97+tmoY925b1Xc8TwAWDFnW+IiWwIpHo8YiC94/YCMPGQFJjukxOiED0SlqlIP3devy3R5HTbv2X883THg7H2wTzR10snZRMfHE7UEGjP7Y9czaZwDU2WaspbOH53r/OKMgCl2pZ+BnnrkCf+JvAsiaY+87W6DLbb0nzSZTks6SOrQ1/UgqxijYlOVupgiIxDSnMtrJQJASw17A61WK+22u1JesfDWyyWTtNPJ6anOzs/VTKYEiTZ6g5MuVzv1GeERJZsjqZoSuKi02MSC5a4iGtVo01e6XQ9abYK2THbPBptZUgNbWkaHwREGhSQU67XuV8jtoGbKXdFF1CcMkZg0R2ZT36CnT3rX7wja9LpkE1SI6FjJmEiLFcVaVT0tQaDffXWrX/3yt3pBEMj73eA42x27pm315MmRPvvRh/rhTz7U6dlMK8b+8uVL3Vxd0/+gaEnR9eXlbgqKVZSxWeTQE/3cyv8wdJgGVaeV7Jhxzra6Tm/0Ui/A78CXBIgWCudBRx+d6fT7jzX78FTrtteqZrxHnWw+SJNOm26ljv984YQQJBOTRp3GT8apNrwktqwgn6vdDm4c2en4YGEKfLuTVFUgYBbVNqmgQe8KJ4iMISDYSDGyBjabHQt2xE4Z+wbqzKIckbRKSQl4nfN1RF5hpD5gH1OygI1UNlfhzPM2ETSKmramJg3U9/D1qjgIRMYXSRMIgDeMGtq3rhubqLFQgkltO9EUx560rYx6M1OVarV1S9rIP5GvyFiiWXkZ1HXNS60CqaBC90RdvU8TchJjC6RG6nmq5fB8qafgbYw2zhOQHwgoiiCMSWXPF/NgDjdgAWNkpkq98yDbaOdIpImR10S9a2vVpikvy2MdT87YzE9VxyM29hlyJ7KuJT9RbSMYBfQIDOMGJEU80aWCMgaVj5X+RH2gHEpqXg8E3ubFBx6TeMYvMgaEjBGQ2WgsFqLGT8BG3mdkLgG+lFhnKSbkQIfX3F4ORTHZGj9hTO59Z/IOtyGD0ngg66H2yu7LQMWmTmMfwB+FbcnB4y0H0vfhfp23PcBbOt7K91LBvq+SL30OfCP70NQPzAegAx2Xhy3TVR8BxXsu2PNmeDP5knoejGNANnnnpVl5DvkHqZv+Hooc/C0DDCaRZuySSYuQ8hWYC4fkU2D0cxAh1pQoO7yftwiMNwI4LUnMX3ZnACVFYsZ/Srsi423LUadM29FmqFPy9F7St5yiPGKsG/Pv1nudY6T7t5ec1/v4Nnj9yOff3iozzoMuJb+fB+fMaNKBMjdOB97uPkYZI+Xb8pilMGTMdsiX1Mte46ljn8+uE/teFj5YkJVR8uD7b1N6dOcCb2m0Kbxe53AfcsEHBDIOkrs17OXvAm9zD64zMObckFVA/m5sdo/3O2cHLO7Y685YGDwPNPfffVklD+0bct8d71sGJFLwegfZu+fd8l3F/5rBAuM03vOPkUDN4blXdyD9V0zHefQO7s/b6Ate5xBryDne4mG98/w+vG13P4cM97s72d7/fbzlzc7jHRQSPOQLjT3E31vCy0dQB03O/w1440FW7A0f9b5PH3gL3esc1Dm3w/+pvqcH3O1fhWeUw7ZSNDjweFr0I+PpfRz68zQz/gKXdchnIcvYsSLpAUbZ4XW8NwrPoM7bcDb2S9OSS9jaL0+7nbod+xat8x4d8jvyHefDAqQd6t6mY5uOPcF5fQ/sGFguyKWF0zv2x4fo0GMPLkvebgTc8Lp811rIzUDojCqFhHl4QtntxDddcQ4ZRjDGwif/QPN3IHMzlBS7kw6My2vvQP24X4Y96ZAORZSL9Apjso3+HK6S/KsAuQemfX3F2XhSJ85eVHBh7Lgn5G5Jk7VEKuxujLtGcMt7fN5MyzkxQ8v8ED7xokpQInc2P7EdULG3R6Jc0TKyhwLUGtVnXO6bfs4VeU4H1EfO6pXapiYY0mpKAGPeTNRWDWfWSkbwzPB9Q00fV40u06bVMYGM06MTPTo508XZhZ6ACwIgj0/PdH58qrM55+HpkabtlMBJjazEETKMergs4DqozNtAP6IucOY37gIApSNjUbEfY5E4AgWs5xApNhUf6nsCA/5DbA8ubdZLTLfgnrtGXta0ruRBoNm0VuLeErCNo20j9xnqoDMNyO4VmHsDEdtE7i11HdXQvoVn0ibuL4lyUB3EeJDNmfm0bXTOD9QfE/Q6b6ea0KsWS61fvdbq8lLd9a202kgL5pU7tribTeqm2CWzngz+eXuk8zPukPVMut1K10tAEOtmJy175XWn3fVa28tbLa5utOZe7z5vMRE0Hbhfw8MaNHzKGMwam2Tmb2utfvHljf72H77S/+vfv9DvrhrlySd69PFfqb74TN30A63sROv6XIt0pBfrqNf+Wzy5Usd9ZeoBvmcfacdesFwu2OOyJq1xh2uwQ02/0grdbtB5ueywuZiXuqDro25vs25uegI9UZstwct+Qryhxjy1bpdRNwvpivo311tdLra6Xm0x01o7xrIhGOL/wuf69oY+VujQMytSjFGV31OANZ6v1Fa1ahDgcF8Y+h6rDqrgnROIrLljZsZQ6rhfO5/hX4amGf8L5GP0lSEl2lTI8pEM1Dk69PGAzcC+0xOf6PC3TKAnsPqr2nRyMicANJP7SdPWahp0mjbEWeZ6RODn4vxM0aL8T5/c3t6qYw3XTa2j4yPqWTtPn+rk7BT7ml5fXSoPAzZmDXJfnkxabD7BV2eazqfQp2rwn5RiiWW4rC13fe0/NuSsgAOQKVFXIQw9lXG8LZHIzXKHMkmz+akePXqKyWotVz0RO6nrmbw0V2rPZdWZhnjC3nnEJn1M8PhYOZyyKR9pvWvUDRMUnWqwqWQNqJRlyBsAORbbwGLrujX0Lep1I6D5QkN/pcoUWGgDvbhRN7sdP2HokJnRYVBEbKwC8gYcYKA/U020NKYpAc+o12+Wev36RgsWV2aSBm0JuFyh+1pHp/7WLzEAABAASURBVFEffXKmZx8c6+iokstfLVZa4axEeNC0UiAIEBV9G8UmAf0G0EsxM6Sg2NJ302tnKy3ylVby3/F5rev8Wjfkl7aUzUxhzthb0ypstE1bRYI/6VgSbdds5hkL+ph9rGI0PY6USYfiYJmFs5UHgDKOW2jUuRM4b7Agn+y6iqrrpIa0rYNq7FbXUVUyNq6A/gYS4zLmeiDw16ljvnvmvQSScpAKRKrCVxGAo1R4d/DmLlM3UCdFKhILpC+BoU7TttIMZ5/S97SWWua3Zi7jHmYd/fe07Wi1U0wqujUpQh+EmjhvA1o1OHB0OmgI8HgAqK0reAIwENhgI30kTdBxQl3rfORr2lQOi8g19AykgTkUfe+RPR325fAg1f5jpIad5S+3ggzlgIE2+ACUkS/I8BWjt1RQEdSp6bNRLRZlPNa8PuWleKH55BG6H1E3h2eKnBnluVpzzMhPoFXY2WQZUHJtDatpjzEvPgGocAg/0IP6IJWyHnyMkr2HrkILMgJB0tivMRaziL1TwV0eHzMzuIIOn1GmUbwPiuUZ5HbM4r+coZBiU990qdiXnT7A0VPulVmvGfuP6FkhXanLoo7SmOZ7NG/vddBYPwgodS5/5PW6vWw2e+1RdCBPK/iHB9Bd/wf6yJXRXcDTfODxMvkOjDQhi6HwuGaZtfwu5DTqy+N5GPfmUSbTIcGRSTM6ep/ayy9tyI/p/jtKnPfgdn3JMxUdVYiF5nNlpFEZX3XGjBeKQKVIM3MtZtSDQIW/+NMoo8h02TYgbQ9nerd/fMjegSjrWz750J6xO0tGO4e87DjUe+UdSsdwotueNlJcr5GWaZd9PvZwuxUadIExv2/8nZMgYRMfn3xM5Ev63jysBqizO1Cmjb0HLrdA/vFxHOBlYPcRdF+GHtSJTv4AqM7FemT2j6FjyTLHJf3P/gpFLe3l+vw4VD5739znS/KNr/ANykOC1zseUv+bLBla4xP6zoD/P/EpXd21xX5OuCvfz1BX5u6PSWl/GAPZbz4Hn76fHuTD/a26UHd43Il8X/iuYK37eh9xEPI2dXFvS4ec63fIe+r+Cq0wkyLz3fWjsp68TqxNb0NK8o0hFYLzOWBAloDt4RQvj0BGHDQGgpw/Uw38Fea5fUr2wWNl3h6QVNQ7kNx2JY9M3jGZvlUg2EJBx7ugY9PPnD9gkaOjXUc7zwv+DKdffDouOyXlfd3x3s3+fobp8N5y2pa6LReijtTb3QE+f8/lu3Y9b/bxPV3kIKujzi8xHW0dRRZ9+m85lL65LHUum7tB55cvzsgcnFxTwBjLO4ssOhuJFfuEkhP5ICvjy92gAsaJWoyOMm2wOPnxe6DsKON3uSbRnK8wws9ODkpjC9F2KDAYC4xvkOjbHkBwCMuP4Ditc+4ldfIfyr/QcvEL7gC/hucLzvavCyy/5Nx5yRnzVtPUqa7W5FecK9e81XvOxkGzVJPWaixBC5iGWczwWaeqysgbePsDE6kjcNYz5BhpVMX5r66S6gSs4sxdk69ox9g2O20JXmz54TwXPs6uFQGVVh4AakuQqFZbtTo/OdXFybmenHCZPb3Q03Nw9khPHl3oMeURZ/I/In1+fKqpn/+xkQeVfHKyz/H+nmHMQU2d3xscNWf9aIbdQtHJsPYIce53hJKazyt+03MZ3u2DQJv1ijZZLXeltjYxTMaQCxrKE+5PE9I6CVsM9JGx0SBMUXgr2tXcd7x9nUwN5Yo9sKTRNGtr7jMVffTarm91e3Opxc0bdQRoEvrMEFSnSuXDGPNypXx1qw2BnO31SuvbjbpNpjqiQCu1c6meSdaICIz8N39EYEXXnTJBksXLG7354qWuv77UdrFBz0jf4v640eX1a728fqU3y2stWC9bk642g/7hV1/r9W3S8dkPdXb+Y7XNx9qsTlU331Mzf64dgZ+lGi1UaV232tSN1pWJcJUiAYjzM3hDJ2N8cfla1fpGU+Qf1xN8slWD/yVsI9byLm8I1iwJ7Kx0ebPUm+ud3lwZ5Ym6fME99UMpPFdITxTTI46oHldotELPa2zxBtt8fXlNmwVBoo12BMhG7LTbbAkibbXeruS/0LFZb9SzJwh/sWiMp2IupvJ/8pVYo/6viPy3aoKEnUwVNJNYkYNSCApsAgMQ/hSMMjLkH3wtcXkd4OyZwy53Gv/m2D7Fx3ysbVupbaIqbDVpKsIsW129/pp1fElsYqO2TXp8caEnTx5rMm216zZaLm+p61Vxn51OJ/J+RR9G/x7o8V+OiOgxoNMAPVWpjOnk5FjHwOtT5X0N8j1zx36YhyznddUdFvl2QmZjDW4cBHknA4dlj+B7EIggmOp6qsePPlDdHnF+rrXrKyaJoI5msnSqWD2SVY+ldKEhPdIQAfnezrTZzdTnuYZwpBDmUpiCBkUMN5DcK0MgpdTjFINDW3g7kFmwWSGpwEh7DfTdE7zZaUcQIlQDQRu6brIGNrKOnWJHIMP3oRhnapq5KjagBdHR15cLvcZpMkZT1et29VKrzSt0X+rps6k+/vhEH3xwrIZVvtlQ/2alfhtkfaMq16qGqKQg9kqlQWwCAOUtSEa/A3p3WqDbpXa60dZutNalrpYvdbl4qfXAQu7XWmyXrNW1+tirmkfVs6CAPpt+gRV83BJ+hZa9uqFjSnr1TF5PgG7HhHT+YpMULKBNwC8HUmErU42DtWw27mg1iy3Ck1C2Iu9AmCKjSFYppUpiAvJW2oGuC8q86AfQdyI6ntmsehxoYKOveWFEnHLAJj2275Wxf956ihgeDyKJBd+mwMZtBII8jWrZGP03gSrmJzHCipFFXu+RvBEUMuh1LRy4QSeT2cBCaJiHCjsE0gRq+WKo6igfR5WikhmI8Bh1SXWd6Cux0SR4HJENHD70gbXINfxHoKQ5S+jAoEkzNjxgtGeAYtSMz0AywDqmTAh+kfcQqbBqAIZFI2kibQrQiPIETNHnSNPqXMfpgkDQ44JpeiTHvH6k0/aJzo+e6vSIuskp/DNk1FJGHpFyQycBI0Bn8s/gXw+xX8fy1Guif43IjD2TZYr5fvdhfKz9kRpKYvhPgfdZKN4fEg6y0U7ASr1hY4OLNB4QKB/gbUfkPuMF+M4hpeQUB4NVqfc6B3XKHd8dXtOTOpfD8477+bHs3L6vec1b9Ogy9l/6KJKc/z6wQbGRtzrkPfXyiLGt0xwjLaNZxpfuw31rrEU+B3gh15FZv/f5HuYHtNIDoDTPqDeW52VI0R8fzl6mPGXdMBVy+PwWRCErFJQKryzAn/DIpIoS+cIcYGb+/MAPNTOn2SIjoz1+kEGXpM5Z6D/TZy5+MOomyiNEa6fBdHhoo3v6jXl4nLZv5/JK+4NMUqcVeJ71mhlJ3vMXXsp6B5ly9rngvTb6wFAomfbFL2hf6KUeHbz8R0DwfneMBjDGb9jvLaBTxlAYK0j7fKnH7oIfjrePlx1QjPoRFMoT+A40sT8K8k9WsY1n3w+3z/trvjs1oBc6mkh17xMe5qm/R7iXvc/3luzs9/G25r/VXCj2uT+m35cXflAa6D/9c5Avl6X/Mh9DliHqALJ/4NnPb1kDgSEdIPIjhEz9535coQdyguR9QitV3yI/+3pnnXyzOshXnL7jx/sw+vomO/sT8nPZ4zzva87B2uR9nAs87y1h9GQPtrB97l4SyXOJ4Rv9wgOojFcPPmyL7AGQSv9BHOu4KGZeuejgBc4ahYd8t+m4iO4KMmfRzMXLsM98NtX5ybFOSadNrVQFifdct3PerToOmJmzIUQ6Qi7fKr2S937J0yPfPv6edA867g5gT+/2KPs3+bFNL3+n+rk4c17onI5h8iH1/B7eZy72xI6ksEg7dNihEDDIB6AERMnLY34gcYy9Hr5d5lsgq7zrEYRddAcXRd1hrIwJYRCDxDvWOJWbmUYEmWiJiDJO7Cz42ygdT3rOjGu11WvOvl+B36mOX3E+/1opvqbdG/SlLr/h7X6tlG/hD3o8P9VHj5/rw7OP9Oz4ezpuznnzNxLn94Ds5HpyxhJ28r4C/Tsi/hLN8NqAbMYObwnC+LxuN/jJhrnthLZK8NaMpU4V+SSLgLK3PkAE13zcCZnON02t5pO5TmdznZ+e6DHBocf7gNCz88c6Pz7V8XSmo+mUs33NuT4yLkMXKaJzQrNoVu4+nk9o4roIXz3A5y86X4Fo6+Po1RNIcuy2a+4/S+45K+6lO2QN2NO4TzgC94lMv1kxkdaCHoBRFrzCjgO6ZPTK3MlIudMEwPCVkqll4poWfs46O4ISi9tLXb5+qdurS224C4oTVsauQp+dB6Rub7W6vNT1y9e6+uJrgjgv1a133MV2Wt4uCR5caXF9q/H+hReuO+1uGcO1Y6nVmxvdfH2p21dX6pZb/CPpGPtOJo2EDiv62NJXx70rtUkr5v319bW++OpS267W8fGHmk2/p4o7fe6PGNOxZEda50aLbLrFgpu60hJb3+w23G9viu0a7NMOa9Xba8XblwSArlRtCRchP3ad8rbTQLpbL7S4udbV9SW4IYDTE6yp1A1H9PME93iqLj/RancOTrTujrlPz7nfzxX8Pj+dqwaJuEQ1mZKfqnX/IAjVtI2qplKMkdk25jMjD+QBbaVoxriSWvaoBgR8aOh2yv2WOWQuY1BdGW2zIEpDr2Ho5HmjLlJn0T1vlCd8PiO77D+sCf8lip4x+jiHjC+xwcxntebziY6PWp2eTJXYH5aLK61Wt+qxX0DD2bTR0YyxcIcdKPufnKFTVSmqbVuhNlfOXj22TCkxxho9K/mnx3ec1vpv5M3nmjPXDbYINOrQZYtenrqeQl9v47BkSR2R293KBx+hBRTKGphkv2Vkfjp8c7lWRxDk6Pixnj75VBePP1VVX2jbT3S7SlrsWvXhXGn6oSYnn2hy/H1Vs0+Uq2e49QUKn2Pic5zoTLITMGd4tNkvGwgKLBJ3TDd0T6sByDJ0jIzRi9IWin5QxJQgFzNheC8HVF9v1gRzcPaqkjuAosn/btFul+kvarkKevVyrc9/80KX1wttiBLuuq2W60vqXsGzJOrZ6pNPnxLsmsuDJ4vFVptbettJyWoF/+O85FFAVYhqYqWafoo7YOgw9NCDJm3N5rIRHi//9371tKJJ1oIos//a1hs2AGtMzVGjamZ6s/CI7EuCKmtstZMHQGjMGHvk7ErKaCWkDEBwRYtqmkYtSK6DmVIKauqouoroGzTgLD3RRN/gMmMdcl+cPOFUDQu4qWvVqaJdUsS+5nDX7zIb4lbL5UoeQe1ZuGZJkglD+ftBufB08Gy0W28LPZkp0d7QMTJ/DfI8mj6pTW0JAgUcemB8/VvAizAkDwTyWlXwIkap+ERmpH3RsULfxNhKR9JIQ/eKsSRskZAQ6TvQ2Og37eHjitRXZtjkgED/jIbh8Mg/gS/PWzQZPpeAp5B5hj0ktpSSH1MvB2jiE0hpi4UTsFxRrnFjIBZwbrHNBExVs5kWNwkmAAAQAElEQVQ2rIVZdaGT5rmOJ0/YoB/L/+326eyZTifPwVPNm3O1bHi10dYqmSqGH0GQGKs4mCmLMsBSAm4xL3necb/srE4bodJUtHnLL2h4GgejkTfQ5wj5B2LOmekCtMvAyQaX0McOwPYykyi/hfgggB7kcw5808ykh7L3LmS63AzfHTjUeb7Df8uBiNTzHbqM6Hlh5DsUHeEp8vseSURKGJPLvgN7R3Fkal22t/G6kken/A68n/s01/l+OX9D7wHJIxTdfzLlA6CjTzmI7tthnPFh3RRzuvnei/3cR9gdtHe978O3bw/SdLB0zEXGlzNCc5kTI5cKEj6a8KnUV0q7KNtQRxBYxa9Mno7tIkEfA0HZ5bHPZK92XUv/Pq8DvY0wp1Evo1yg4g6FRF2ph1vkH8LtQxshj7n1Ui7zMObk9NLGywMlB7yFRjvv65AvqdfByz7YgayOKR/hsqhBxt4/Cj8yvkOamc8/Dgw2RrEt3EOQ7y8G+Rvg8mS+drC1CiS32QjxeZ+ekP/YhzWQfbyYKWMJHcouhyUj6qiS08V8OItX/VFAfwMCJmMg/h3IOSgyTjNoDqhGWe/9BKh/BAx2+pSD7IPH6x4QvkvB+/4ufP8N87it/pNs874xu72+DQ/5vcviA8y9FR1od0ihCRjw9L3zqe/yCXIZZpIhewR5fftndHlfa85zSMkjg2/k8c3eahH/3YODlHw9U7N/BpbNQ4h1NUJ3dSq0fZOSeH8g+gq8D6+E7gmt5XCeeBiLK2d3ut3tOYX/wHMoeOqyRuSiA3m6y+wF4rSSrFbLOau2xPmJ9wZ1vGjFBUAGT81gp1WlU84p57MT+UV+PpnwA61K5Qzl+vEu5tAg8S42jGr04xj3FBd4AHaiPtPmLcb9Oe/PAA/oTjuANkJuBp6qvAuyxnajDA7SpSznRXcBf4WNGORpyNiI9585MI9RJsGebheA/FyQkeI40JzxgJHm7R4AmV522xYgByHIpk8zUkcgDajoQA4BE9fBeC9PmYfTWcV5sWNO3sD3+QgjCGRfM1tfEfD5WupeyHYvZd1rzppL+Cs9OT3Ts5MP9ez0Y13MPtZx81StHTPmQDv65Dzi9ih6MQdCN1T6/7H3Z1+SHEl6L/iZmtria6wZuSKRQAKovaqrm002m3PmnJkzLzOv88fOmfdL8jbJ7q7q6tqwL4lELrF4RPhqbqY2P1Fzj4xMJKqA6i5eXg4N9rluoqKioqKbuEcC/pTZfJE9jM+6jnfGCueP/YOzy8VSgbuPY3565MuLQh578KmPdbXps9WO/Kkf7WfTL08jJWfbfl5ozIV+zOV1dzTWof252O6+DnZ2tT/e0e5wpDGX/GFe0nevjHpOotUEE7c+OKaeIy0p2hsb2LXQ7M1T6ii213GuMDqTvakrNdyTKpwxdb2kfq2CM07JXaTk3uJdoI11ROEly899qtxbm6KfAdAe5wtx6WcASNeyehn1i9Ir5Uv4hm/a58upJpNTnZw+4x7K3RNnSE2dFY6h5XyqirLZ6Ykmz4919tVTPfniCz179JUCOl5yx31G/pcffaTjR1/i9JmrmS4IF9Sbqzqfa3Z6qfNnE12AJffcPPHaH+3o1uGhdsZj7qYZegrRgWW/LNnZH2m+mOrLJ491McG1kxQa8+VzkQ6xpQG2wX29KrSYp7qcSvYXZzMOlhWKvERnzy7O9ez4kc5AdfFY/XChYTNRNn0CjpVOT7WeHOPQOtX84lSLy1McWKc6fvZYT5480SmOrHVIVfSQb+9tHdz+vpLsli4WAz0/z/TszOv5xOliXijJ93R48y09/MFP9cO/+Cv9BPzopz/Tez/4ge6//bbeeHBfd+/d0+07d3Tz6KYODg+0s7OjIXZTml2mKX6IRPa02LfdD2qcIxaabfo0kd2dc5fi86jin8+tFot4F26xl4x7dYQ3HnDgTGn1G/slGfMh3oNxJqXYi/dBSbuWZ9x3dwa6fWtPDx7c0Q++/1DvvIOcdw91sDtU6hpNsIUPP/ydPv/iI6WZ09icOKBVwMFa4ReoNGLsdvbGyotcl7Opzs8nqnAeZXmuwWiggnzPHtSyptU4s9b2p7hgTf/MMW59Tik3/hY3OAUnMUFbwoShNqTKyfMYnGdSeNVcDKqlV1Vl6pc3NOCCGjSS0j2lxU2V/fvaO3pPd+7/he68/Ve6+eDnunH3L3Rw80eyn5KVwzfZK3Y0nZdaNwMFDSVnYc4QeClNybOuBtm/q2OxRg11WGhCg9evxSBSOYdMTPqGSVwjc90mMrD+QyPJJfAT8RbACx4NA9AoWCHj6zSbrvX06QRH0DnyLOV9qjVGPF9OCKdKGbSd3UI3b+9pZzzA+ZeoWtUseJJ3JQOKvCzEqmmudSyuqTJ0x31AaQhMmBYtQmstYhwoUeagQCr4r/FyLjVbzGR/K10MeiqGpRofdLGaagqCC0qSltoB3TeEBvrC5K8xrJqFqm2DXMJIZamKLFOe+dhGilH6lHyDS9CXJPRnjh8zUAuFTKkT/TY45XlK3MnyUC0LnJSIavRlTZsVhm1Y1yZHogQig9B/UwcmRgMq+lYrYHipjJeDRwPPNiJzQj5Dgn4FD+RnbBxKdMjjiAs5EzbsDHlyZE+c0HcrJIEvvPIEWT15CWnLlwqfwTclz+Dgm0CfIEFC+1s4OWT2qYUp8nToqNw1uk2O0ZHrXdrVk0QUnoQWB5Zw0dIsLyFpgD/17NOjRYcVeLtYRxRsshnIgTmABpT2wUg9t6tR7yae3yONBzc1Ht3UHvPrsHdb+8ytnXxP/XyEnUGP/eUZPEwgWrUxEG12QCfoX1Eu7EVBLx7KYr7lELeiCIu3L1EGo6PMxlJ2IIj8rVfOKkMLPe3UTLpgjlXisSDSdTFt4rEGY7lNa/NYG5hXHEdr5zo6EgQwm9gg0GoEbYoDZIzHvIZPA/TkW9kWtqAH5A/WH6hkdS0kHQgjsLfYnvXBBNrmRxr6SSGcydUG5JFhpARY7za/CwWfEOtaRXS7jaddudWh5GuvY2pFXVlJjMQPS4FEQoeOMe9sMpWLaUe+28QTdTTJFb0Yg+AcyzvzBfog6IELnjUqA145cUOJE6gP8trJs7Z51nu/SuTNGQSNHTzFfBf1jU+I/LZ8Zdl8/KE3QU7xJIIF4R970TMknb5aYvZ2oeVFe7Es9BuD7Yd10eIWGohH+khn9Y1vF4q8bqw2aRs71qDwbYE9he8As8vQsEZ+lzrI7xjHLUS8g/51H+s7+hDKCt0Hn51eyJLZdddglyejjehy/9inMwL2JGfyYzvbMNoCaYFtniNuaavyL4Kz2ol9/AFY+XfBH2D1P0FRVNm/Vj+M2XV8je/X9W5jH4GduGuQo7LhRaDreWR/u9d4bO0rxqm2DYm+eF+xc+bH9TlgVSKtRYADusbXklflV/PkOk+bVZaGKu5B27ilDZY2EN++KZErbMssBJZP8bZdCw226JpsDl1SLI4lHUwmZznUtbj1z8KXIDm+/M2Vqcx66huKHg6DnHNLwjlGoOWmkFDmNeRSvluOdFDsaK830rjsa1iU6jtPHUcdo2+ow2bHvu5oy2DrzasQq8835Yl6cuLZyJ6iy3j4Jr0J7c/k2C6hsZd82rP112B8xQbuIlrk2QBSxx5nrD1his5S8tIYN9lJ0LbJbDGZjFzaAxAngQA/occAYjlnjxhefSTEDATwFnwViBvg28VbK+lAvlEnhI4OO/Zn3xQaF2PdwMl2WIiz4xlifKpQf0I/PuUe8CXnxKfo+iu59WOFBc6h9TPGYK79ntfNwZ4Osxva122NdFdj94bG6S31NGbfz+CVxLatH4Y27oWtKOBtFftO/2yPrO1usFpzQV5yP6pUQyvmQJ5lyn2K6SUKalSz5xkC9RzcPQbp0xQZE1kaIqlu6UOtUHGW444TqjXphjsXIc6iPrZlDgz707GDvT3t7+5qPBxrWA5U5gX3AI8zKAUJcCDF1AHyONo0JBYG8dgHMHnRewJS6FJKEoRJLD+O6Zq7QoC3IjIu8VvkXvQx6fKdOOEHuNfoqI6hc5YO1G+VQptSNwFr2X8rBddopUqX9UzH8xM9mx7rKU6S5/Mz4oZTnSwuNMUxVOFcy5NEu4OBjvb2tYsTwBcZZSudnk70+NlznZyd6fLyUgtoH3/5WB999IkeffFUFzh/6JJK77kjJZh/jY5XEmOXMw4975CdMbw8Zjwq3d7f0b/5i5/oh+881O2Dfd3HgfLmzTu6u38oLVY4mWYa0B8cAprC+/jZM335+Yf6/KNf6qvPf6WLJ7+Vpp9qz53qTjHXm+VCbw1r3ckrFctjzU8+1/EXH+oJdSbHj7VazHFaFDo4uKl7D76ve2/9WLfe/DEOoB/o9oN/ozsP/lp7t36qfPiW1u5Il8uhplWf2TZUf3ikvf27unHrjvYPj8CBDnH23Dw60q07t3XvzXt68+EDvf3eQz383kO99fZbeuPeXR3dONTOzkj9olCGHTL0jFkb4ViLfSoVWaayV3DXT8i3tNdo2NfOaIgjqcQHknEXTWW/4mm5v9Y4Ya4jg8mwV2pnONCDN+7o3bfv6407B9ob99XLpbKQxv1CR4e7OIX26f9IRZ7o4uxYjz77VJ989IEucQSWEI7GIw3g0yut3RKbcqrWS8Z6zpWm0Xg00mg0UJ/2fJZiza3qZi1z/qybFfFaAX+BKBFPQugIty/374ROZkxGnDF1ykKS00gR81oO/83aU4bjpvJ4Bxslfo/O34DxQC67ocH4TRw97+nug7/UW9/7Wz149z/ojYd/qzsP/63uvv03unX/L7Vz8D2t1ruanKdarPoIPlTrBthmqYC3EUZas4CuTZkI2Ho6QThb1FrhfGkoM49ywsxjSlFf0CcYgiOU8EMo0KOMDScvchakFe0tFcJKSihhYOmQMhRUszA/f7bA83iqy4u5BiymLW3Z39stl5c4aC7hVenu3SPduXWkPoNgf3JVrRoMpicxVQIXpZaLUsIGGUETGQt6kaQq0Jb9LxPDslLKwpZWyDevtJ4j03LF4FWqWOTwXWl3f085hnCxmmmBg6Wlvhmex4AYCK0xLO8TmWfPFtEVjqPlfCaxQHkv5fQny5P4i5msSGPaQ+/oD0R0mfFyAYlaJSw6plWpkaeuI3QsSAm9FZq0jczQkraJIMoT4in8RBgYG0Nqi0aeSS6xbBDiYi+ehj4QyNGy45NqjEGjdbVkQa/JaSPEAlSRZ86sGo+4wfsgj4zWx0DbnjEzeawvGfqw0No3eGQyBBpwTiyyCXDUTyIclw2fbeKUW10zGgtJSujH6r3AhjalyMqAbCMgdPTT0R+rQ2fUoSUUfUmAVXqBgE3U60T46egmGsSz7Tgm5a6vMh+p39sl3FXhdySsJbCxO8JRtq/d/KZ2iyMV6SiWiXohFArMyxp7C9idWLLFvBQty+QK6kRigzV9BOaKkFvoRo5C9OhkKStFbuIiT5HGLfre7QAAEABJREFU0sDqRkAf60NklQhCQz10UYMQ61jLiVyadnAOSVLZY22/AHzJdMBeB4ljXFyaRnpner0CFMhk/GvktjCCA138lQX2ELDRGgTKxRx+SX7Slv8qIs0Vj5aaL1NYebB2t6B/wfRg4QYmzxZhkxfrELf6SH71WrljTAxoknUpMDYW63RmcgccVSH+ZN7yDKYn0Bgbwo4cHZF2HWLgnJz3yr0hJzRkcs6LEgitLjC5Io+EPCdz1ijKlMrbf8Hh+EmVY1M5y6OftfKzRuUiUb/26q+gWrTKWbc8NpevHc4iJAhmy0BCjx3fAF/ReqDNEPOt7AXIuvYmmzgh40410iYvwWtfK7Mxe20hmduyLR1pGzsD8kCA7q3MYluZoKFsK29X8rqy63Svj4t2XgJ89Y0ICsyrYHPoa9iWXQ+R2/hHPW31ZSESMxR8/hle2ozyG2uLW/gyujG+XmbxlxHgYXhZFwnDjeCpWWrXD1LkWX4HEvZK2JQD+mPP13RjfK/h2/D4Y238T1ruYr/QVQz/yMefXGz8r+OPMOqEguh6HYsLu0jIf/F2pC/nvSj9wzGHXWwh4ldwuvYY7y2uZceo5QuZDAlhIsHHXYO2D3PY5kw3F7aZtp6INdTSzJ1IkMBHVxC8rhLO8m3eWNjBym2OGfTqA/22rkVjDWf1kxeU7MMxYXNo25ZlRFksInYK9gMuSUOcPuN8oN18F4y12xtomJUa+hx4jXsleX3dGIw5t9AfzeU40+WS+uxVXXkPGurAr0QWzxdHHNA5H1WIeq1R6rzuNYrYV/Zy2frCWmphbXHb++2MEoFuY7oLjcb4uVTqkMR+cYTdhI7zolOOFAaTrSTu0YmnUQtzi0t8in6JpyWkn4yto31rw9Z2IVMMoehCaBoS9qbUjRy2YSJnekA/Lp5tIdD2oV7o6Dw0ufdc4HMNOTsejm9rJ9/H8VNIWkjhTKpP6MspfTiVb07kcPi4+pgvpc+Q84z8c417a434YrUn6q2ltVVdpJwDBjiHOJP6ITwy6B1himyJFG3DZEGXgTD2VV2+lRlI2hsot73NnEL2FxdLHEMVZ5zaxsTKqBsYl3qjI2eVDJQJhJjfyHjYl4qinjNAY7Q+cyqxnWGvp/FgxKV3RztcfIf9gQY4Gou8UJnnnKkNWRdyV8x8pgz9pejYo8sEmRN4dpOvlfHOyC8oz+xOQZnlOeR17NMOQkNGZuHFmSuBdwLPFqgDZ0ejEWfUBHT3qiC7zzgflPhGFqJcuK1Vu1quhJL8ZVhqMj3XGZhw95xzX11SXnFurxN07hJ5xm28u6tDHBv7+wfatV+z4AxyaarpfKHHT57rq6fP9fTZsU5OT/Xs5ESTyYWqmjNdv6/xwZ6GODxc4lThcFlRR1WlHuc5h6NtPb3U5ckzVRenjD3OmqM93djDqVBkOsDhcXNvrFt7ezhxUyXcX1290oo76NmxOSs+05ef/l5PH/1e05NPlCy+1Einut1b6sG41gOcP2+Ng+70a411IU2/ik6gxekTtdVM/SLX/t4N3b79pu7ef1dH997V3q23NDh4W/t3f6jD+z/TwZ2fabD/PaW9+1qEXc0WAy2WhVo3Vs6c6GEThY09NjDo9zQc9rW7O9IBd+tbRzd0785dPbj/QA8evKn79+/r9t1bOrxxoJ3dHfUHPRWZZ6wc92PJMZYJNmB59m8D5T5VmeXR1m4e7uvoxr6Gg1I95O5x96ZYSYvdck9vmkoNYUvYL7x2R0Md7e/qe++8pZ/84F3du30DW00VqrmWswm6rrS/09edowNwqBv7I7VMzK++/Fy//Md/0JPHX0pOOLl2IwbDoVIarLhYmrNvuVwoQ4Zbd25qvDNWznil2Evgnm5+gxWy2L9ppCs7FisQNqUgy9Pmcc6NKBiS2WNNTmX2MedSUNs/8Kyh8myH8pFC2+dSWyDTWEV5pNHwjoajuyjxrsr+HQzV/txrV89PhEHWGCIt5LfUH7+twegBnrof6ODoPeb2SOeXiU7PG61oQ66vJB2o4qJhkF1wk4LOZwwyYgmlKSddMJFKJb4kP6cbqdZcUFZNorpNkaukwQykSpyUJAG6Wk2L8wF/a8vESlwigXXT6uxspdPjpZaLoMDFp2VI1jhsAguSYwFocLLkKPXwcE+pc8hXYXiV0KdcmkW0eHHaRvKJV8p/CfEAD9U0wyU9ZcF19KdetrRTa7WotGZhNEfXul2LimqQc14t1LIgJL5Vw2JY12vZz/2y1EFfaT6bqmHgGzx7FhYYYAkoVotALYOeulasdfJpgrwCrRL6YX2xMqONUEOdlcTiE1hwvFvLHC8G5xp0V6PbNXKsVNdLdLwi3UjwF49HF6lPqSMRBQltOULxtMDeRAE9WmwLh94TOfinVExkj+UZv9y5yEPIG/vOASKgf4ujCHgHaiq2mXqnjAmWYvxCMvG4DQh4WyE8IISfQIjA8AkZJjl0ZPCEnoXUoxhLOzTmkDM25mBl9LGNTV3LArEIWm3gLGRBlcEakJdzGfLmyv2AhW6sfm8H7IKxBr2x8mwolxaSMpDLqZRP7fhRSNQN8AjkNkq7clfIA+dywozSTM55kAJHnQS67g3aytuSAVJgfdmG5HbjafmWsHALS1t9C7s827wNsjG1IudoM0UOgHzO+g95pLF2IiSzAYNiuuMF2dXrot6dxDh0mdDQRniJPtCboJp5EQyUWY6Yw1vENPUE5Qu0pExYeG7qGJ1Z90t8KNMWzigCbbVM4Q6BsgDvCIszD4zrFlHujfwB+Szt0pSAdmuo2Igd+nHkWDs16cCctXlp6ZgdP6BnmnV51CPP6qBqiYjLnHzmlbMh2aZk89+c3d6njEUiOssLD2QV7V3BbBI4QRedP1gaTslylSifS5os5SaVinmr0SrTqM7Ib+TNCbQSh0Qvb//uFMuVVq1oRGLcAm0Eqsc3RihDPzG9+YjZFrc5ZeE1bMsC8l5hU9/Kot43adFWB714jIjyrm7A1q6jjWlR3kGmQpBcg156HDI659ClIYl0el276p4A75dwvR+vi0NvstjYB9Zrg7ADFqrIMGA7gbSFjhyXpRsZSMBP10GWrmRLpBjXn/Q4RzusqY6+Cx1smTiLpIkcvGMZoWVdAVrLN6A0spNoGls54/DEOiYf48GBXoaoB8szUC2+2A4VAn0MUQ8kIh35sfzP9OHg+10A+etfk/N1eD31y7mmh0QOXTnTqf6UBx7uej30jf7MPs3mrkqMhjZEW4oP9WL8RehIR0AX5dmEIvxOgL/bgEAv6sbU1z4c7Uaaq5KtPhNyElm5ySOTQ/a0einP8oHZ4xYiLWe0gLizNohuX0fEQPCNb9cmxUZoIKrIp5PL4lfZsod82tIGXRl5VhSRyPIMMj5GJ8W5EzYhAW8C3QbQOJunQMA51ij2HAdY1mVPx2/LoQvDS1xb+EnOeFEh0m/mWmDeCXuJBJSJvdXKPftG7lKVzmuQZRplpXbyvg7Lkfa5hNqfeo05j498pkHqOe3W4obD2aQh3mrgHI6LTOOi0C4XtXFeqg+fXJDZGRdHQaitjm18Nt4UIEcAFuuQSMgsdGX5gT4ZbB8XdAFY+ALiMV4dHCnxwUuwyaO/tv/m8OzTN7uImoxDn8e+lrHPjltHQjpVn/whF8weYUZZCk9Puw65HHF7jV+Mw1smI2GUDV1y5JYYK4cEDACvU7dvp2yljjNxgiRO8Qn22RolSCJdaU64Hk6AwW3GYU+OLw0bvt0PNRv4aoqcc+VuRnghV0+k9Zl8uGDvPidvpnFWq2dCrNdacZeYXU41u2RzX2fU62vo+5zlPO0ptpc64vRNSCX6GSQFZ0iIJTL740Nij/LeaJ1qnHrLxUpznAxzLqdVteIc1cjqiicQq+3XQGtGriHfwF3IvgwLFre9AR6iPQe9QxrPOcpgccvLkavEhoa9oXZxAI0HQ77ABziBeuQXhrJUryxUMF7RKZTnKrDPDDm9M04pnJPYs5SxNPkzyj3nqNQ7ZSCl785JYp8Weks481l+kacqQUaZd0EZ+Z3TIMCzQSWElGVejGsrpoQcdzq5Jt5FW0JHvaL0SnMnuweeL6a6tF/6cN/x/UJDnBc7h7sa74+1szeWOTLuvP2m7r33bozv7u1oH4fM4cE+Ajp9+fiZPvr0kT76+DN9/Nmn8S9L+rtD3X/rrt792ff13s9+osPbtxm/RCcnZ1pMp2qWlTzn0Pp0ounjJ7p49KUeffChPv7db/Tos4918uwx9nGqBvvyacDh1tPNG3vqlz2cPWd6/OmX+uLDD/X7f/qFnnz2kerLZ9rNlnrrKNNP74/0gzul3jnMdH/sdbMfdNSvdGc/6Oaw1o1R0N0bY71z/w396N3v650H7+rG0RvKyz3O3KWWIdeM+/jJMuh06VVn+yp339Lo4Hsq+w8kdyT7EQlmrPOLpc7PznU2eU78ueY40S6mFzrFEfb8+JlOjp9rYn96tpwyPtJwPNDR0Q29ce+eHr7zQPfv39PN20caDfryzM96VanGOeaSRONhX/uMxe2jfT24f1dvP4T+3m3ubiV68Mqxg5w6Dvtocfrg/WGYG6WkB71cB4zBLXwHNXf7s5Onml8yL7lPW3lLXl0vMK2lxB08wyYG/UJ96pX4HHyW6tnzp/o94/HB+x/q888/16PHX+iDD97XVziGGtbOvYNd7eyOtVgsNDk71dnpCXNvqpY5llG/3yvjPMjhR3e48zPv1pUCa0ADjTaPq+uS6BDjHTMpRhAOIlKN5d0OE2JXeXaAcEca795VVh5g2LsY9p7y4oZ6w9vqj+/J5Yc4SYaaV6WWdV8V9YN2lfhD+fIWdd/Szt4DpdRp4VuHgZrQU9CAQe0zGQpVlVe1TtW2hZSYXDnqzFhIvJZraTYPuphWOgeXi7UW65YypzbJ4dFDmblaHC+JS5SgVGlN+ZJ2lrRTKUlb+CbxjHpxvsYBtNI5l581BpewRJoDqKlb6rQY/1pFkergcEc5k7XB+WKLm/0jzDCSSzPakmoWeO8zOedkG2mzDiiZZrhkObZBhUKVOYBmyIvMNROvYcFjOBSSVms8SHMWc7FQJBldoMc1bYWmVuIox+u6mNvArhmfIO8TDfol45HHRSaENXKslSooS6WcBcx72hd9Jc/BI0EfHvkogifyhQUlS0kryVXkrRnTGn6NnKsjhO62vB28PJUNqU+xixR6gyN0cuQ5l8LHUdfBN0EmRYip55ynzMsjmIcugjo5esvyTFmeUy+hnsncoscG1HEMahbhANj1lGSJ8ixjEc6UU58WYp3AZ0DGcHWgCdQ3wI+NWFtA5yISISlt8ok8JvsVupL4afxj+4yXxR0jQI1NPeMhHpMXEKN56qXyWY58NkYjvrHY0XhnH2epYU+DwS4e5KEK14vwLmcshC1XulwvcYpW0f6QXivGNmDH3ucaDnbU51u23Pfl2ehydJb7Qt5nyOOBEx8gvjJ5TR8xxAllQOIAABAASURBVEbJUCA0XVn860BX6NDov172Ss6GySa4KnQsiFeJGDGe1hOADmtsul7bnDTUyNPQd7ggVyS/+jB9Wl3CWAYNlCabszEgaX3bQiieFgj4ZKwD/diWhSZQc8PL+FNuwRawiuXB6pBpBx0GkTxtkMTNM7hNSPtWB9L4BqNCxtgePGSgTYYNNkmHhjEBnoq588pdKiHHSzTwtWzZA53xNZ5GF7PgWXN4Mnvs0OkwlkPvkM90I/iIx+pWbGYmnguOqV7L4ZDKie/kQ/VYJ8NkrvmjYy0fc2CcrlU9m2j2+Fj1s0tZmaYrHEGN8jrhMJlysHdMw1RaJ8jv6JujJeK0rdgucb14rFQxX19/Aiyu50LsIm0CX/EYLwPRb3rh0RUZXTfGMv1HdCXf+tN4MSZbfb6oZ3xfpK5i0IZvDZhjozYWUT7qWTvhSk7KrxhbxPpj4auwfMOr+f+ytI3k1zlYO2A7p51eGhe3GSsROv2BJ9rGtvxVXSbbAkIrMxB96X1d3ksE/4KESf5d8F2b+q6yX9fHt2trK70YB22e69Z0PS5ojF5/9DE5XobV+67YNnO9npAhGpJl6uUn2mHMf0VvlmeLY7Qlk4t6Nocir+SKnSMd10EHJ2gtLfKMwOlPfxw8DCLUa5+NTJsyo40wGbayxHjCFm1wkqXh5yLEQ5+tT1uQIyuL9VPqdfAx7eIZzKMTb3yc4LcBa0pgoQm23ljIeTKYY5m4OAtSPdIG6GwfsTNesPMVaStzxo+4uJzzjTD7xpp9g70DHj3a28uGujU+0L2dQ93Z2dFOkYuTtxxnWMfenq1qFdTt0Y/SOZxAqUac8fbKnnZ7fY1xGJVifCr2/mWlyi5dtB/g75BPJqfJTBhtFx6OdlGA7OHUwEWRulbuyMn4SDs41iqXtnIp+aALW1h254hgZ3MuT2ED092Qi9IRF+qjvX3tc6Ea4qwacqbqs0+X6H/MN/5H+3u6d3hTFo6LUiVnzwyaIssZB8d+nnBPypR6zxna0Tvapz8B55ad9xEVTokS5HRpinxOAf0ECpAO4u6FIkZcQGTqQ8SeK5xoQw17e8R3GI9SYVaqCGOVYUCYya0CoTQovHpULgLn+tVEWZjJ1VMtJk90fvyZzp59qOdffaLJ88ean59K9VJ2+rT+5FInt4XoNOWcnXp40ydH2nrl6IVjPEQonsC5pw6B8diijfGKc96SMa3Q85Ivc5d1xZ1wLUtXgbBaq+ZsEohzCKSzbWzbWFsbMv6p4hPEf+iiRpcVfMyxZONnhSVjNS4HGg4GnKsNfZkjKDe54ZgyhqnLlHF+jsgL7nK57M9pBtSzsOAc7b2HBjriGTQ90MeJVJZ5vGv0co8TKVXBPdDQy1Pl0QZS6qXkU57nMcy8U+KELSSUOfVx9vT7ucoy06DfU79fUt7G8sGw1L27t/T22w/AW7qxf6Bevy/TcUYfcmToDXvwTeEl7tqlzAF0cHSgPZwTRwe7evPWDd0gvjNCD+Dozi3dee+hbvz8RxrhOCpuHai8va/RjX3ZL4Gq5VLL04nq43P56UrlgjufOQNnKy4hS+6uSyXJWuXAaeeg1GDXIw9l3OhrHFWXkzPNzyZaEobZuUZa694417s3h3p4o6/7+6ne2HU67MPDzTR0c+3mSx3059ofLAgbHY1L4kMN8hFjjw+gLhjlgeT7qn2uhaQl1m64XHtaHivt3dNg9I5celOzaaHJaY2j51L27yhdTk81n3N2nZ5T1uFyMsExdBIdI+YcmUwnWsxnqrFJW2dSxmmX+X771s3oCLpz80i7O7TDnVxtLc9acoCz7ejGoUznQ8Yt8wjG3HJYeZ4GZaxXTg3zqIp6y6i70+9rZ9jXqF9QLgWcPcv5pSqcUIH55uiNwpImuIPXC8KlAjwFHPVdShu8l9NLPX76JDp+vnrymL4ea3Jxhi+j0Yhx7mH7KWt1hbN1gTdsuZghR6OE+ia7IXWSIWE9T9Cw9bsoMg3KUtvHxZ9TaSznD1UUR8ojbshnh8r8vrJ0T/3hTR0ePdSbD35Cx24jxAAvXA6PsYrypgY7d5W4Pa3qHnz2VPZvazi+z6QfRIeQHHzI6w3uaji6hzPoTQ137qG6MZfdPvyG8Bpp3ZaazhIGqadE5LmBGvIWVapTHDVfPDnTJ58/1aefPdWT5xe6nK+5nBV0sk/9nto2J0zlkkSJa9Ti3Fij2BqHhzCpNAtKcaBAhDNJGE+tp49nWi8zOdpbzpkD85p0jQy18tJpd7+n/thLvome2lVTKyQO/plqpKxZAF2aKiEv1K0aWxTXon6qwLfp1TLFmxo0nTZaLmr21UB9KckkB/912mjBYih4eBYR71I5ZzpYU+9SLd7F3DsJbfXLXIcHe9rZ6avfy1TiEHFMQKxM5pE2uoxFKqW+DbZTUEpNT/2MRcvniTy3UE9fUnTjHFMN3bTAjDDBOLO8ZZHKtLM70D7Orxt4QEfjvnLaLsuC8c5jvCBdkM4Ic+TO2OS990p9BnJQgr686ysFHoeHXIk03RgxcBh+QtqkdF3IN05EZP13zlE/IS5ZKcpUw2FhwTcM9g3Gkm8bnCiPpU4i/npQBq/IKNKQjmEixbrJJrR8g6UNojRB/lR55lWyIZZMun6vUFmU6gMLy6xgzoAYlnLQeefls1wevfiC0OfMrVwZZc55Of4z7oGJGRgjgYrFYMEkXrJgrNYLLbDbxWqJHTVyadq1URTw9/JpRl4BjBdwJrdxTWRPsA+Da+FsKWuFkMORtdWlrMxSFhq6uJCpgzG4Dmo12zS8eBlAXvLZoMWBpqvXQvQCAbtlUiAHedBArcCcCTHexvxAmwYhbwRp42UHjBiSjuWEDlieqKnYLkLBL6a3ZfC2dLByo2NOmriK+chh7URaRLUwJTQQ2Nu1ZTFoLX8LywJRBuNl7b4uhKeNiMfODA6aCOqWjJU5gBxlHbSxBgqRkwWPqY601BF8ZPJTZH0x1OYEYg2qcajFA20sR05oxLyXswiABQuqHHPKN16e0A6KYsMXzmg3ryS+QdHFXO58ITdZaI0DqHo6kU7n0mQph6PdLxscQFLJhsys5pMGjFeUnzihDBZ9FeIhL+qLqIxO1iOTdwPKTWa3KbO46IeDbguif+b3ZTu08Tco6v/VppGbsYnlcfyD9EdD4w/ZltUf6Jite1uy14cJ2QaCl17LM8YvZf7RRMB+QpS/I3WCB/rvUl//pFRG8vWSTY4RGDbJF8ErOnhRcC2WXIv/r+h30UBU+Wbc3HYuweAqvikjixcbjrb9XUIbmy1g8dp3W27hawk2ma8vZyZdmyQbUgKzSUf48gsPMt21vr5c/udImb7+HHyNZ9efOLecYmC5USfXxipYnPXHyr4NnOnHGSXzj3keNnVdKnVnzVRxzXGoPpZ1LZJEhiDHF5ZuxYGWb48dEBf6zK3ZBxp59teM/cjKnZ1h+TbarVbk1yqxt17qZCis+bqWKAvVSngC2Jca+AvniUcOhwwJVC2w1+IWbrHNt/T1uKW3sHxDlzb5Y2yzp1raowvbe3OfquSsmiNfzn5se/KAM95OXsp+2TTkzFZ6pz50Q85uQ19qxHmuRGk5PBx6MngaSABLKMqjbfIVxyfmyvKtXVmdCMcnZRxZZI/Ro+6WkNGBnoTVj+cToRPAGT8vvDLkRUvQOIkvYFydKmsKHDgljp4U3cLU9M8l03PBdPbrDcK0nml28VyzyWPCx6qXfNmjufqc83t86dzzkqcNR7sGE6tDIg7uICGZKKSvgFyzRQM3Irrach9quM8FQsAZpdo4gSocPRV2E9Pk1aRrC7mMWxiIB2wpYJ9Cjg40EF8XP+0sWONYjL8YgtZxs7Fzds6Z2M7ldhbPGaucM3bqMmwqjci9V+4z+Qj0yD0ly3MVdnfB0ZNRJ/U+lufQ5N4rMxriBWGRp8qwhQhsOkMcTzoHMS+GqfLcx3ZybCYzOvJL6pbwiCgzHE9eW34jLuGHOBbfvHNX9+/e1Z0j7tG9PvMqFcrk7gCtycj9ChOV3eeKYYkTqI8jqdSg19ON/bHefOOW7t26oaOb+9zX9nXz3m0dPXyg8btvq7hzJMc9Ltvf1eDoQLu0Z2fx1eRSKxxABWfBQe1VNpmGrtCw6KmXefV6mfqjXP3dXPI1994TTc3JMjvXej5X4A6W4uztSzoa5Hrrxlg/vHugh4elbvUbHQ4aDbM168BcPl2ozGYa51ONy0vtFEsglQnWxhF0Olnr8kJaVqR9oeBzreDbeK+1y3SOQ3m2LhWSQ/WHb8r5I00vc51T7/zkXGcnz7SanuFgucD5c4Yj6BJMcfZMkflck8mxjo+f6vmzr8CTGD87Pdbl5FQZvoAj9PLuOw/1zrsPde/eHe52Xi322NC/PRzc9gusXp7jE1gg5wTe52q4oyVYeZa2WGHNNaRSvVooz5yODvd1iGOpxA5W8wtoOUszJ+1XP4F7Nj2ld3ScudlUc5lTaI1z6BJ5au59XPjV2Pxo1uhkgczPdHp2ojl3w5K7p/07R3ffuAuPoOnsUiv7Uy/mWoLNlb1SBXpLFLQmv8Yp3+I0VbsW5kjfMt3AEXj3jdvU71735HmrZ8fmDJGOzxKdnnc4OyX/tKas1vm5tK5Llb0bunHwtm7svqUs22Oq9rig5grrXHP7yRZOmgscHYwZ3FPW+ZR8abb0xHPVbiTfw6N2eF83b72j3cM31R/dVd67qdQfUGePzo+1qgYRod5RU5Ne9XSOkZwer5FnoZPzCudPo9Xa0X6q4HI5VyhNCG0KeS/P4p4kUs0352vQoBQIMCAnl6YShXMuQY++PNN02tJOT6u50xz55/MVfQuySZfnAYdLqT6G3tgiVldaM0CtEzRthPFtaYslmFac1k2iOY6kGXyns4D+ai25SJkcazbUFEPpDQv5nottRNkYQOecEv5zXLAS2xSatfIs02jYU78kHPW1tzNUv5+rLL2KMpV3gRq1UjNGFvSUzSOJeeQTOvh651jgoMUKstypwBFU5GLRSkAXFpYHvzz35HloMpVlQTuFUhYx770cSIDzmRIHCFP07nyu1HVwMaSO65PXV+L7cq4HSlBEyJUSdA5ImRy80LZETwzOeXl4G3LCzHvsI4Ofk0PjgQ2gtc0idSJTjtAplXOvQUZe2sFoFZ8kfob4aR8tHy8QYhtW2srToqf9HDlyFoJuwyllYU6/czaR3BeKYV7K0xfnvBBGYtOEcXxtjAPWEVhc1qDGwbNmEVgTBhxvK+JLNuvFaq6Fheu55sTtH/wKXPadS+Q9/SCMvNFVELYvB/8kwiQW+YZg2do82Ibo03UE0h2EVIZ2Q2wBcfRr/DrYp+UHBeZSiIcq8iyEj9UWjh5K4WWf2942ZLfkwY9PQUstRZFhFywNjxDLrMToNkhFblc3MBdkgF4R0G7TyCkoYzl5mDxJK6dt7CTWtTqUURBblaVBAKiQvM1r40W7Mn1FbPI3AeaF6CbppLTLAAAQAElEQVSfZRAaT2sfOGRwpB1xT4gFYDtJhOWJfFcH5XDIU+yb0DOWnvHysHMmi8FkhpeNeScn6oIfilfN2lPHNWhNHGBHAXqjs+G+DpvzOfMrb1LZr36wWDnW6Hoy1eWjJ1rgTPesUeOQiS9rFM4uFY4vJcrtmyFvzp/pWg4ne7FqVaKokrmah9TOBGzuKT1wIAHowmSPaMSgg+t5JJ3BxtPGJlgPyehoXCxTNOtNNMZhTGZHY338w4Dd1ftt6/whOuRESn0Nf6jON5VdCUYkuYJj7Elceylj7Zfls4fE0OJbBVn8G+EUH2xK3wWx0lbumFDkxFyw0NDl2ifyWdBRxNjVB4S8JI0meR2Fuoe2zJ67xOazq7NJbIJtnoWbrP8V/HENdIOA/pMI2XOVZ4k/Ba+OgaVfh+u8rfx6uoubKAaZHV+3U/GwRvL5B9+X6hqPb6Sm/Y74FQrsL65Tr4aQcXbSq3iJFprXvsbrtQVkvq7s63mvFXXTdnglVEx365N9dmnjuQXNRpoubbyNh+3bwXRsQHcO/TvHGk5oNSIfGDrKPPk5G14OH2d7DI6bUC/FTQhUSrm8O/YjV6/kYn4lB40jnUGfUa+Aqee8IJxD69lc1eVM9WwpcQbOsc7SzlRFxpmJUxbtRbGoI9rvIB72DNYLk5+EFNfHGLv2Yf28ltxGbSuyOPUdYexT5tXPcvVxHPTpX8k6l9FwQZsDyvYHnPV9qj7yDJGtT94gc8jYsucFmS5sPzdo3ZJulcA/0CcRKognAY49LAGOs7J4LI/AzjtGR1S0KR7rm41Li84UIeolwNEufMizdvkGlPZqNNcqrHCgccgrXJ8zBieIqsbBwyWJy6njy8SMc6XjXCkcQZVd3qfPVc1PlLuFuELo8DDX/shz2Xe00Uq0EZArohGnOSnayzYOhWxPIi2Dpa0OaKnXMOYB1FyMA+cSc+zUXKLti6ra8g04C2sDF9Z6C2grbMlQMw5GG6wBsxvacNE2E7kUPaQpIeAsQkrO2WcS++/QSoeU/qRKsa0tHGdyO8N7C52XBw7EkLH2IPWecQLEI1/adYxPB8np+hNouwWSRwarn3uvzuFDWKbECXMLO/Sgw0sgMWdG3CPuHB7q7bv39ebRHe0WfdU47xZnE1UXF3KMZS/vq9cfyXH3Ur8nLn1y/VIr6l9enGtNmNndcGekg1uHOrhxoOF4pHLY5y7i5dbMs1QSdRBGyj28cuW05TjH1dxxtZZ62VA3j97UnXvvgIc6uH1PaX+g8+VCH33ygf75t/+oX/7zP+qzzz/mnnwh+/XIwd6+DvcPNej1VaDnkr6bM2p/Z8C8QlfYHs1pd29szWJHC4V6otXsGBt9ounZKf2tuI4VKvIBFuRwrqx0gmNqMp1riR1cLJe6xKmCN05JWrBkQDOtkWGtVYX+6UPBPB4VGWNT42hZcIdfqabfa7Ci7or70wq9WricTXVxcabT4+d68tUjffHFp/rk448ivnj0Ge1P5HEI7ZsD52BfwyE+CBwyE5wvx8+fcZ+f0caK5W+mdTPHT7Oi3UZp0mID2IHEtaG1SUNf16ACnJ/pi4uLQqWWMWtYI+tqqQr9LpdzrZYz/A4LwhXyNwo2T5gbShKl2HuLdnL6OGZsTSaPYtfMF7FPmUkJep+6KMdifqkV/W7xGyT4KAJOoAZdDPuF7uAM/MEP3tNbb93XfZyE2jxOyU0kvyX5m2qTI7W6gbgHrG07Wi57mlwmeM3WevpkrqdP56qrUkW+q+HgkLEZwyZH8IxBkZZVozWe6cAlgQKcOU5V7bSopFWAjsWq9SP1xje1c/gAo31bO7v3VRbmkdpXqPfxvh3ivRprvdpR2x5ENM0ue8iAzpWqViXLQ19yAyXZALlLKckZhFIpF3LvM2XAe88ETRXwzLDmIovi4zzKSj3KRbZ1o6+enOviPKiuM9rwmi9bTbkYNXWLHmqw1ni3p/FOCb9WNd+CVAyiDRQWgBywxQgCA0JTgrG452nGt+yXGOzFRaPzyzrqp2YBXa9rpSwMw3GhHKdL/BtRjAQuorG4mSQBNkqUMcIDvHq7w7HGo77Gg54G5gWmfnTYWH3a9Th+vA9KiRscGurQynl4sahl6MO7FN04nDopyFgbctaVAmMv1IdvicOnyHNovBJo2yDGlg82GinVCzjiGcglBwQIHUhUkNeTcxuoF9Ni7J3B9xkr4AdKfE/el/JpCa+Ov3OZPHyyrFBRlCrwdJcsNP0NeqQNWZHLbf9zTj5LgQeZcsq28M7Dr4ODTug1YOUR6N3G0TadmnHp0ChgF8E2ILru0J1HFz7zyllwcp/LY18xzAp5y+MwUSJrWfRi2w568dTwWTLp59VU5sGdLaaarS51uT7XbD1hgbPwnLlxqeDmYMmWPdVyfQn9uZbUW7KhL9nElzVl8NpukhVOoZqFIsoe+9GKwEyIlnmRXaaf1JFIAG8DeK3vCi2xLYhuXiszCB0pMoQRtIH4C1hbgWJCJleIQG/IEyK2cWiMT+SNDC5hLBy2kcr0GrOjxCbHixQtyniaDCHW35Qjh4CDwEHeAb52KCTPWAXKrZ7FHWPtoLO4BVvQFaIbnsRefuH3cgZaVMRVdmyL+rTlDBQ4ZPC052PoOocJdtAHJbVz1hOPPTjqektnmXz8L0oo65fBUh0S8mAM/0AHAkIHdGHjb4fNukbHlkc57CR0G0EVe51S9bHPPLV2HC05DupB9XShi+MzLfGopxzQej5Vj7puValoW9k3MzlpO7gHDu6Bjaqp1hz4g0x2txaLAs3RD0d/SV17ybxKBaRuSX0dgX5QEF8XPxPFkHZjJCY2ebLn6zwUeXxT/p9S5xVe6DV8E2LbtGFyfktsyai1eRPFvm5Srws6bV6vmUC2Tb8aWpkBku/4du1cr7TlY21cz381vtUZ+ZFJErvU1YIHEV699ES6l3L+D0yYMN8F/weK+l2aNqVfx3ep+020Nje/qezV/CtabCCuEdvwBeF18Sz+osRs6kXqtTEq8EZbe225ZRoBbceAtI3yH14zjMLa/mMwuldhdSzPwtfByq7jVRoEZE3pZN3SbWhYg0zubs0kL6YDa6sAaT5FXbEXRFj8NXAxz3izb2zjacJeLEVFWn3yHULkhVfJmWbYK1TmnnNoy4Vyjf9hwcVtpjWXlobLlbhccSiXOJu4askeU4OGfaImr1KApuLr/dnkjEvfiZZcXAN0OeMy7ve1Oxiqn5fynKcc+5Uj34Rx2I9zTvYE5ArIFbsZBU0k9tgOUKCP1sotyvla1wE/B60j9NTN2XP7eaFhyXme8+Rw0NfAZ+x/jhNswMFTq+BC1YPfAN2MODMP2B8Lq087jjLHOdET90HUSajj6PMWCa2knMMBMUefRGiyUjWeaVrqWp8sP4V3wvkg3fQ3iSE8Ykg3qWT/LknFmXFRn6qqv6LaKWeoSwprGX+vDH17hSooLCviNa3WnNsXpOfx0po7oeegsqyU55dq9JRh+0Sz6jPuZk8U6lnkJ/qEuuNdyc5frQQtRY3UcsZr0AskkLVAEW3Mazm7ihigfx1da64g7kJrVZwzagOX0nqDijCCS6qVV3avqlf0sQLUsb6ja6sHVyS59tKfaymiCbpwcugyIk3RkSfdISE/YZQSNBND7hguwkOH/rABT9oz3t51dYwPDCTGQoy/eLbNJsRleVZGpiN0OA8S75SCzDnmTAIIZUjkJezMa4T97UT762nI2YwB0OzZmU4/+0rnT55rPZmrx/3Zu0Iu70meuxH8AvpY4RQ5Zw6dTLAFLvnKvXrjgQY4LUZHBxrt7SjNHfeGuWbMuTU6FfNY3BtT5psvS2UFPF2q2bziTuoYw1Ih35PyA8IDLflynuuqzqZzPaWdi+mFQtvI1oSdcV/2i5mDG0ca7ezLcZdb1NJ8tUbWQn2bz70RPMXYS/IFYylNLqZ69OhzPX/2WJPTY52fPccZM9F8NpPZW+rQuXfYj91aqRukxWqJairySDcr7HWuxXyqBjvKUqced7wxzq793bH6Za4iTyN85pQydxMHE3QW2jV39mWsP59f4Og5lTl1znAEPfvqK3316At99eUX8d8LWs7nyrxXCW9b90x/U+pcnE+0WsxVNxWmuJawXaRSShup3bnpcWKS0pmWe5lot4PNoIAFBPrZKOC4iV/iYudr1sEVZ+sZbc5BtVzBv1bDvbMJtZwT/E0nQTl3zMFoqBJHINnoweYrfC1B26kX1hjo40xr1tyWeyLqVIEuer1cNw729OCNu/r+O2/rzbu3defmobaPe/Pdv9X9d/9G99/+d7rz5l/p6M7PdHjzR9q/8T2Vg3taN0N9/uhC/+3v39f/9//zv+lXv31fZxjPweEd7e4eqewPVdcBATIGYqAd81Thdcwyx4B4JRjBKghno1OFI8H+1HBZ50oxuoMj+xXQQ4zrlhaLIQa5o9TfU2huKbQ3lSZ3lWX3VJb3NRi8pf3Dd3Tn7vf15ls/1r03v6+bt97C67mvohzAo6DDeQzLolSB4WeZl0sYGtpvWMDMkFsGyaHdzOeSvC4vW00mlc4nDars43AqMJhEi+UaeZYsYAt4SoNhpkHfy35OVeFlaxhEsTy6tFXdVtRlJlDss4zcROd09HxWazoPWsyhYVIr8VpwCUxZLIyXd5UcmkkxngQdCoSmYeAT5mxPN2/ewvEzVFF67TG5yzKTDW7iGilUWi+nytKAgSTUaRXz49SrBQHplnwnjzWkrgsz55W5TGboHmNPSafoweBcBn0u7wp5XzIWfWX5UL1yrLLcVQ6yfEeZ35H3Y+hGERnx1DF2wBH3Htr8QJ4xdsSdG0puIKkPeqAEhVqcgiFkjHcKn55y31eW9ZSkOap1jEOLw68Btep44W3lNv95C+mTc1bXy/uM+oVyFtjc58Rz8ghzQNrKvctop4NTahxoO6GtqC3GkDiWrA2CyGdDC6DGfmpsxxBi2EJvgMjoXSJn8qBTl8HHMeaMbYUXebmeaYlTZ7m+YLGcaF6d6XxxrIvZM/CU+DPKz+B3zoJ5Hsvny1M84ZfkX1IHLKzuHBOpVDfog0XGZOlgcrSKDwcek1smEwhA9LRL0x9dfzZ1tln0EyEiUcAmr0B+uAbR/7BFHUgG5LKwIf4CJOAcQNeOIyYWZ7eBrtrQtlmj2KCNefZhHGIXKLF2CUgmHUzv9DHyhl/kFCskYkDUPda+wUqTLos6XaTLtzjLkwUvwUW6pGurEeEroC1vkJRz+Myh6JCq7zKVBqXdYZFpabQ5PEtHXuqgTuTQrYBDp+Jx1yD61PUZOaERNIFNAm2jGhqmHPL4Wj3BWzwW97RhLTjy2KuEsSuwOQQOXTVogEiTSVktliX1vFNh48MqZg6guDHhCNI6QLMBzixZu8jjaOulFxIEU0T82I4j8l8RbonIiOO3DZOoDyEvEclCfcsHPtrgazJ9Gxb0RddgEsr6+A2wNhztfVto05fr2pSaywAAEABJREFU9bZ54unGyUqTqLVgspD/4rUyw4ucLpYQGAj+lDe2c31svh2vgF5MRxGRx7Zxqw8Q1cU+E6fI6Ahe83blVwWOmIHgD77W5hZGuI1/65BKJtR3AVX+R347tZk+v46u7E+XPtbH3hUj38DHyqCxQIRfp3pVrlcprtuhlUEfmVl8i0TO7Cryp1zdY8PYzdcubZ/OPow2Iib+zB8m/3X8seY2tCZo7M91+q5HsU9XNs3eausycy/mW7gto2qscS1N1tXrHCtMag2RZfsH5xm76cd1hj3F+Dlk8JxfSs7Ow0GpEegVmXL2A3GWCXwZtaouVS3A8lI1lw28DHKcR1LkSlm5Us4lgW+d17MLLS7PNQOL6VQ1l1fRTu6c+nzROB6MNBwM5FMfxzOuJ1vZOcMgZXwtX5YfU93HRmvWe9B2o8vebKWmA5pR1y9xBHAqOZOX9Km0MyJ7orWY09ce8dxARWd7If1ZzzhTsyfmcO6RzylV3s7kXKadXXQ5h3Z7uGNPh7fzykHpC86chUrOmjl7vgcpvJNOOiEQ591AwH5If7qRcHKmW+eUII+LcPKEon2h04p7xtK+CFw812zxJc6Up5y1JqrrueyL6GpRq1rWYgjkOWdkPqW+lNolEh4Z2s05A/dKzzm+lc9XkiZa4EyaLR7B87mW3GfsHBmQNUjIGEE7XRj1Sb7g10ZYrIPRK8qbSC4SUR8qKtldq6UPhkBYI1OHBt41fVhz3gVhRVghB+HKsI59W9L3irGouPTX0WYbBezWxjbAP6DHCGSKckS7SSSXRjj0QUQuphHObUB+EuHRu5dLAWPoNpDRCdorJBK6MViulSebPjsLyUwod4SOdISlpQ2HwNgE9fJMOzhhxtxRSkocX7rNzk508vixnn3yhaZPTqTpUj3uRBn2IwM2Gzhjr5dznDoTneHYmVxcaJ20cv1cbsydaTxWAUa7A45pjS4m5zp99lTLOY4C76SyH+FwPLleX3WS0UytGefViybXeVXotO7puMr01UWrJ+crPb9YQLNWypeIt24e6e7dW7I/Hbp975b2jrj3j/bVcFc7W6z1BAfP3A7P+Vi9waFqFdxhEuo77jdBT/jC8Ve//m38x4xPTo51cnas45OvdHL6VBX3o8z0giNnPN7BRrmDw6uqalU4gRrGf8k91/4EbbU84X661M7I62CnlP3q6ObhIeGu9qm/tzvSzu4Qn0APZ1ShvEzl0FPAYbOuFtyXZ/Cca10ZlppNz3Vy8lxPH3+pJ0++1PGzr3BKnasxRw/1hL0G5n3FurACdbWS526XMWdNrc6JUW6x9yDhJAusfS02abmpc8ogMjsJ4r+6hm4Ny7UavlCtOFObQ28+nSsCZ3q1qtWwvjSsN3CUkkR1G5TQXoHNZMxtWw/MIVWjF8G3RUaYKmF+JcyJloXA/Bx9nGK3bx3pB997Rz/8/jt6+817OtpHTzsD7eIQ1OZxuze+r4NbP9Uhjp+b9/5Ct+//TLff/KnuP/y53v3hv9OPf/of9M73fq6bt3HUlDv66NMn+vWvfq/Pvnisp0+OdXbMQo8nS3S+ZCCtYRM0IMyC/CWKb1DGCiOuGNi0GMj5IeL2VVUlzpEcJ0mhi2nBgPRULXdQwoEUjpS4m0qTW3LuSGr3WUB38TSPGYRd9XoHGuzc0Hj3UKPxWHnhlbPIFciQ5YWyrFSe9XAEpUpRoI2LORHqqNw2dj9BbYFvvc8nU52dTqVQyCc9yjItFistGZQ6VLTfwCfRaFggD2S2IGG4Qvn2fxsLLGAtZu+8lKTO9lXNGEycenjlnNZNyhLl1bapmjWLsBObYCI1C9FhZQykRw4fEuWJV7/osfmONB4OoStlfRr0e+r3CxwyCRfGOhrxjE1WtJvnUupbOeJRJvgl3PhSFiMPLEwxHu+8UpeCLCJzmTJfKN0g86V8RE/eAd+j7324FbDNaNMjrtdy6YTTMoK9XTiJGbtWlywelxdB5xe1TicrneBYO7uodEb64qLRJc4w+wXwskbS2kvKr+DSQgmLjXclG2ohl+ZyggabQQAmj3gS8pycSyNkKWdpT9rLZ1tkxDPGnzAFlu+8cp/Jb+GsDnxSp8hHCdwSiU+DS9MYD9htHdGojuNeE1o8EAbkahHP7Amgc8RBloS6VlapDgs2t7mWHJzm1bnm9UTzxYmm1bEuFs91MXuqyeWX0Byr0jlOnzMcPsearkjjMKrCVMt6Ci117eDF4lSzoAVsLzDHQqD9IOTYILacIJMDJofFQUM5ZcISLdiolShyw0MANl2aT0tfIab5oD2Brk3r3wbox/QUEcsbyLboaIQ0im1bK7SJgwyOEu1GxIR9UAadUcV2LEtdP0QYzPlAoSPOCDJaCbYqQnDFKxGDQJ7T9SdQp0snXbBth5Tpw0QM5LE4yeDQmXGI2MaD+NbvGiyfvJy5W2IzOa2WMCuVqsTGRtj0wGWydE77RpdTJ8eGvRPU9BedKaJlblteIsea5UyWmB/Qk148OJ1lZSZwDLsiqIgYP7OJRhUHVluMHHRmu4HQ517jnaHyXoZNLnRyfqLz6YR1ldo51ZlyJkRgLam1xn5XoOJgUSFiDWxc1wo4sgOyhav2qU91SxuIxhcSwpaWAeMTABmblzqk+dykCVLrPyG6QjkWeS1QXSyOoUtexPWnPS/JAIvI9w+GCW26bw8YBrQgZBW2IZERkUoxnUhx8UjITSTrPzEXw2361dBJr5Zjh/oTH0d79r6obhJjTy8yiCWRxMV2JTF+fL54HVHgtuUkr95Xaa8KNhFn4aaPMW7pb4E/xve1LF7t12uJ/k+XaWp7Hf7lHUniuOt146rtk1zRmAyKtq4/8NhYvygOV2uJ5VEGk2iTlnwFzuRwlgmdxYlezeGYHz8kAl4LoPjv/f4hG3u5zGQ0IWOIHrq+2GeHwNoRyJctqIYYv87D4qyx39jFhOUlkT2RT+S34c386fISuSxVnmcqily9olDBJpVxthT7QQjL+AugFecQwxonRODs69gsHTSO84/RNXxbXnE2nfHN+WJ6qWrj/PGcQUucP8NBXwMuIWVeIpNTfJCh5g4RNn2LrDZ97HoGFfZkcVn+FchnP+XT1CfBR7HMciTP+c7aKYtSZZZzojSLggv7l6OtAtqMdhFSNc6f6uJcWi1VcJHK6Zfn4iYufs1iSf6arbHl1OrY29nfzbHkPef1AmdWX8NeT/0e59ciV06Zs3WdswB3OLXIFSLQOWEnXUKQILeLenAulc/SOAbOSYEzXlUvOS9eaMqXhWfnn2gy+0Kz6in3kwtdnF9qMrnQYso9Ara9fl85DoYip5/ouuAs3ysHGuAAKLkT5XmqzEtyK7p0rnN4Xlyeas741HVCeylIIOC1fQSexHjJIx0ACV7SfArdOcbEOZPf8gByi7Od/UVEMBsLfIIGmHWS4pzbcKaoNyHxmjhnWvs3gpZcbOf1QnOcUnPuX3NsaVktOasYqi60uxnOk+U12OW5go+d1QN3LCFriOuC9QtJSbcAPxJHopaRbZGefKPBESJGoUNCzDqRSMRk5Qb6qYhU9FYiz/ptYRLzxYNdwTnQ16AglEkexkmaBC+5XPDreq1qttD0/EKnx8c6fX6ii1POYDjyXGvcnTStwFx4UrTCgXL++KmePnvGnXmtPs6O0a0byg/3JcY7oLM1F7LlfCn7v2KdPnuuJ4++lIWLs3N8tCvu1C13C6dFSDXHzuapJyx14Xo6rkt9MXX65KTRp6crnS48V+EdjfZu6vad+3rj/n3t7e5gO5lqzvoLELijHj14T4ObdzXldPtPnz7V7x4/11Mckks31nTd06PnC/3id1/oH//5C3321aVm61xJzt0/yXSKE+uTzz/VR598pC8ff8HdcaZQBRyXTl6S/YPxe6OSu/ES5/Ez8KXK4kKH+0F3b2Ua9hvlbs1ZPChzXj3WklF/oN3xAJqxjo52dXiwq729kUbDHutNrqLM4AFwjvQGhXKc295jH4yZ/cLn/Hyi4+Pn0cm2mE+xj1ZJ4uQY34rLvP0iyDOvUtZElyQyKD4dnQQvG+sgnoT6BPaSDsz5mjKbBzXxhjWnqmrN5ytsvWI+11qxJtn1phXjzxuDRGrxDawZ46X5UxYzzRdTNfYLMFpIXYKZNfifankv9enj/s5Ad3D+vHX/nt556030dSRz+jhbw+sVY8h6YXIB1999R4PdhxruPdTOwbsa7b6t3f13dHjjPd1/88d69wd/rR/++G/0/R/+pd548z3N540++/yxPv/sS33xxaNolPN5x9A2i5JFJkX4hs4sWVgqJm9LQws6W2E45WAsl/e58DqcBEsdnyx1eho0mxUoYYhzYYSz4YAaR0rdxvmjQ1XrgWbLFEMRMkjr2iv1ffXHOxqMhyrw9mW5k8H7HGPtqyj6zI9CWeZRVULHg2pWABuEQI4A663OWUiPjydqmRze91BkqTmeigWLUMNkbeqlvAvaHfVUwCuhH7X1q11jHI1CW0lJLefhmCKbxGC2qhrHYpMphBLeGa0lamthsInKLCisMbL1XClOKZJsKl7DvKe90RhDHqnwmXIMzlDkXn3bPPslS0uFDi5xtJzREpMAIzaHjxjgrvWA7hL040B6DZ78HLvy8nhpU1fSZk+l74MhbQ2U+QE0A0y5Jxd6YiWgrVYTHDmnp4zX8RzH31SPH030xadn+vzTY33y0XN99IHhGeFT/fafP9Pf//3v9Mt/eF///E8f6Xe//Vwff/yVHj060fNjk7tiXWvZBDL011dWDCSmugJyMXY59tEvB+r3hmDApO0jXw/5Cnl04p3V8/TDUS8BIp4QJoTbvE3aOdoAqSGVz7xy4HNrawNLX6Gjcc74pwp841AH7CYu3I1s0hpq22yYxPU60I8NoLFNu2Ycara3WivKgJbkgDBVVV9qvj5n0p9punyui/kTTWaPNK2f4+g50XJ9gpPoDExUhUswh8dCNZtiFVbYUs34NxLWxIfEAuAAnSRufd8ioThBfkL60NG35In6hCxClqBrMR0scYWWvI4uWDtbWqzC6CzvRWi0loKn0W4QYBzQzxXQTW3pdYNMwEJorprc1iOM/DdtbvvnHOMXkcghRwRp71K6njI/XyDSQqMr6GuPSWzoCpCdhLVraceHgUBCdw4IuRw0lv8yEnna6eA4HIp507IxtSo4/PUoHbhcFua1ZH8GlrJ+MKBMVRiiF1lfgaPBF0hIbV7WLIs5G2faEjA6bR/qmnyRD3JaP8xut7qvTc8I71gnHOtz4LBeJ40qV2OZK03DXOc4J2c4KxfJWis21toWpJwGclqiHl9KSYQG0y+SK8R2oYmv6z6R0SEfgxTT8eOKDj3HDD6MwVVAPmle9E3m9o0ZlrCIweIdrlK01+X8Cz5h5tDblQ5N3gh4Uibrz9egP/Fx1EtQj4tQfBjr2A9C2gkRVtClHWl9SzgJvgmw8I9DtOuMN6F4HIgvNm82xAHnjSsAABAASURBVNmIJOPDZ+R2RRAzXv6Ah4OXQYQdtHm2PDbJ1wbJtdzr8WvZ/6eLWr+/C/6UDpqu/pVxNX7wZVztLivynHgsTfDSS14sg4YDxIsi8s3GrvCiZBODv9XZpLqAPJjZDOnSr35STp1YDp0ML5HEEnI6OiL/nd9Ae1t809hvyy1soDc6i1toCOzBFr4Kdfm2PnHRZrORIWzXL9Z5S0dAadQdXuXTpcOWxvaIONktp4kXDPt3CQNfgK5BCEvVzWrzRcCKtZ8zL5d2Z/UzePHNeMBhYX+CYN/Yz+aXWvDNfYBn2c/5onasvYM9jTjbFkWOSK3qes0ZmLMA+2EwcHG3NcdEMU04xlgGLuiJhQx0DElrg8TCWJZIMXQSobtCqjzLOD/mKvNcOV/SiD23rugD5/u6mqmpFgo4fczx48h3yNWBPkIjvv0PXL4cZ74SGfo+U9+XEWPOruNyhPNnGNHnzmFlpZ1jM9rjrJqBlDoZeVleqChLJc5JmzEL6DDY2Qj9hbjXt5xpdAWxT9dacKLkXFg91eXimVbs2TXnwRpZRV8L7gaD/kgZbcp53lJ5PpL3Y8aq5F6VaMHdjeMqrdE25yZUrgrHT1WnnDM9dF6KE51yeAo4nCaOUDwOUNk+Y05CLCGWBMV/uqLrj2R0btO3Lg8CKlo/WzXchbAv0g2oDS5wPjY0yAHQ85J+Le3SW1Wa4/CZR2fQkvgLLHHKLSmL2PxyqOZcWWNAvPRHES3N21mlZs5YvvX760iQxAFC+hzol+LT9Uak3XU4UhGJ7HH2cQXmg8XJdKx/dl5KHAnarxnj2n4BEvu2YlwMSy3pp/04ocY21wgXuF9qvpRhMbnU2fGpTs8myCf1cQD1zCHT70nwt18H1dOZ1stKy8u5Ls4ucP4c6/jREz179JUuTia6hNcF3gW+o9eUMZ5mpSZprlPlehb6erru61nV14X21PSO1Nt9Q7v7d7Wze6jhcKSE/thduGLOr4mL+9nw6K7yvTtapDs4fy70K+6Dv38y1aOztb44Xum3n5zol+8/0/tfTDRZ9JWUNzW+8UC7N++pGI7NEnQ+PdXzk2d69uQxcp+pms6VVDX3Usluuu3qVM3yidQ80rA81429SrduSINyKa+luEwQpipcpiL35Oc4hwrt4Aja3R1pf3+sPcLhqK9Bv1R/UHCnLNQrc+hTeRwAHodOQJrVeqnLy0tNpxfY2YI1sGGeKj6VffHOmLkkUeLIsrUXrdhIt4SO+eTksG1Fy7dpXKPvaHuQNxhew7hWNr7EV1XQgn4u1mvN+aJ2id2uo92lSlIPJwfXBPm8Av/Zj2lms6lmOIBW60oNdkRrcsiutpHpIU+ddsd93To61Jv3b+v+3Vu6c3Qgc/4YWbWaaoljfn55gUTd64rhfcntabke6HKWaTJN9XwS9PSkFn4RlNBj4b6r+w9+oB/9+K/01//23+t73/uRMr7ZNo/ZyfNnalGM3RMKPgIeJjOUFgF7faey75X4oKpZqqYjg/Guai5Gz48v9P77j/TZZ6d43ILS5IBBuc2g3FJZ3lG/fIP0GyqKW0q1pwqP4gkeys8+P9Hvf/+F3v/okT5//Eznk6mqaiVbJJ3nhsViYkr3HudGuavx8IiB38eZMmBwUCYkLUMUUFpg0NG0lgzE5eVKlxdzrdcBzWS2R7AfBNJrrWxzYFEa5rmGPsHYglq8z2IgXLOGRSOXtAxci2Nqjc6CUudje22by2RJWieHJ6+XS8Mi0SCTPLpK1yu+bQjqYUDDvNBoMEDevnLvmdCruLBmxG2AQ6hUo+vp5FwLvIAZPFIM0eDoS6KWdhN5LnmZAedRirypczidUnRQKPM5+iyUqJTjWioQQoEOnWbThoVmri8fneqjD7/Sb3/zqf75lx/q1//0iX79y0/1m3/6VL/6xSf65d9/on/8h8/0j//4mf7hH77QP/7iC/3iHx/pF7/4Moa/+tUT/ea3x/rt+8f63e+f67e/e6pf/eYx5Y/03/7LZ/q7//yx/vN//Ej/+396X3/3d7/Tf/2vv4PuMxyKT/Tk6YnOzi5xwK2QqaG/bVzEmTPCpGK6JhFYTEUvOmD/pG3zDLEsUMfqGTZx2ZNILiHi5NCCc17eZfJszhZaukMqx3g49CboJEedBLsVfAEpmiHusOhE7N2UBbBWxfjUjGlgrILWlBtW2P5cdTNX1Uyhu4wImrKpX6gKpzLHj4W1zqG9pB50mis4FjlXCWNBjIZ6Fe02lLcAQeLr+AQmryHKu5GNkgC2b8BGrlUkuwX2WtjxvE5vJa8H9EaI3jt+pBFBkX8sIBs5UY6NSR1Dkz/QBwspM9qIay1QNYAuJ6EnIHVyaSpH3/wWlHgD45Q7xpExzJmfEcwXT75jrJ0S6QrisTTB5rWmOiC/5bGWWmBw9mHyQcCyElMWWr6H5xY58RxZDCx1cizmYlH3dMTycmS30Net0qpRQ1kwcBAI6IUBpbZA0oGNQFzAr2A6Vvd0fSJ+1TehZwCNjW2wkLoWhxm2VaPvWmKjc7lXyJ2WWFjlGtVFq1AmWmJfp8tJdARZfJmuVee0wdrt+pkcznWxjohDvjM+RSalCbYJzeZ1MbRP4IA1HhEL+EC/yEake42kiyE8cpieQSDPIOIdyPgzviaGoVPiNzdkNNcRKa0/13ElM319Nd51KlZz2IsYP7mY3HwkMdllXa8vniSWKT4Jn1sQjSVWizkSk1ZmEQv/OGItZNmGMtkkicdsKNqTyW79pJlIR9nrXorJpk1sQylRA4FVj/ol/uK1Pr5IbWPGwxDTyKUtYsb/+vijGjDlvQ6vVnwdzTfkddl8pgD7sM/XsRNlHEDUlScxtPgWsieOJ5Ft5jYkq3uxH/JcrG05pAleb0OCCmLKu9fWkS4mk4V1qCtlrZK+boLk/fnfKPkrzXw9L5h0zLEQ140t+fU5QvxaudFt5ybbDBUof6kuWS+9gRY6GrbGq5JOP5ZEdzCq12tVnKftl/uzxaVm1VTVaqYVZ9XoCFIFn7qDY19hL4matY3Rzjuce1Y4VFZcYGvqBM6lnv14YL/46ZXKbe/ABtYc5irO0DXnatsDA3uWrH+GGEcm1OQYx8TWkzjSCZkvkFCmDYxO7JsWGmI+aZqPTibLyznr5Zx/cxTgxUN/ObBTvsQBtFDgi14hs4vgzMX5Xpz9A44GRzxTUEndvi80LDboDTTs9dXH8VOSV3KGt9Da6ZxAGX3OVXJfKgvuJEVPZa8nn3EiYD45+DlEsTcwfqavqE/iQk8OcHGQ2KNrzTSvziJqtySPwwodcZz1HWd9DkjcCxac4+dazFeMI5wCez7f3qxrp2XV4nBoNMdRMF2uNJ1X5AXOCClnBCCYhVSO+5lDrwZZuBkH8SQG0qiCGC/jJZMVJGAbt7F0MQ2x6TmiUSCsqWwIhA1200JnoJThCh04F62xjRWOoAX2OEPeRUTFxXmF3BX9WEUsOUfZl7JGv+aC3XDRbownTTeAJP1rgSLQmix/jfg18sdy4oiGfNBYnH6HDUSoqw3NyfRs65PHLp0hlidyMRTliZEAcpxT6lPZHAiMZU0jy7BWRb8sHpw4RyUKSaIKoZbrWhX9bJZIRxhw3MwuppqcT3VxORWMNNrdlSv7EufKwDxazBeyf0uGgVRYwPuSNPfix1880acffK4vuSc/n1zqlHE/5vx56rwuqX/scj0NpZ67HZ0mu5r3bsrvP9Tu3R/qxhvf1+7hPfl8iC2tdXFxqYvppSrGpKF+Ww4UhjtqR7e0LI708fO1fvnJqf7Lrx/rv3Hf+6/c9/73f/pMv/roub48S+VGD7V/9+d64/v/Xj/4y78Ff6W3f/Cuhjt9zWan+vSj3+vzjz7UyeMnCtOl6osLVWdPtDj9XM30M2XhK+0PT3EATXWwv1SZT1DchcyR6wL6RpENd6/A+uM425beadQvtDsean9/V4dgD2eQrUN54U11Slwrz5m2B90AZ1ofZJxvW8ZozR1uzZxfsx7a3aVV6OwSv0GNwawZq0YiL6HESQnzzKXRvhhCrXDwzCvGEvuClKFpWUMb7BYsa+Zwo9kqaI6/gSFTZX8dxPxL0hyZCpmACeM7GA3kUqcl69BsNsPlsJZP02hpCTaeuwQ9dJJkmZP9X77efvCG7t++zZrkdTE5BSdaspYjoarFXPNLdKfucVXo6XzudGZ/ujMXk8urrnsI6zVdOl1Og3C+4szIleVjlH9Td+/d14P7b+Ok6eNRWujZl09o5ExtVSnH4DOMssV4DY5BYSxiJxwbgeRx+Mz12RfP9cXjiU4vGybAUOXwpnYPHujG7Xd14+Z7unH0rg4P3gHf08HBe9rbeQuH0E0m7kjnyHpsv0R5NtHz03NkXDAQLZO3Rc4WGqGgTHnW12Cwh5w7OJJ6ci5FZShMPCEQh5490QZ0yeSY4PGaL2ryjc6LsdOK0awwAkv08bj0MZ4CpQcmUksZu4ZcEgRr2pRq8myRc6lXy6C2ckqTjEFqQSNsTINeoh6G59lMUxxIHlnKJFXBplD4TN55CW7GJ6Etj06prCUTfXI60eQcw6edfq+QR7kJJmjliaMWtJnz8j5XBq/UEY/ISJfK3ECp60Neqq4y2f+pbHK60rNnMz1+dKFP8dp++P5Tvf/7x/rtb7/Qb/75M73/u0f68IPH+uD9x7L837//Fc67J3r/g6f64INn+vDDY338Efj4WJ98eoIjZ6Jnz+d6/mxOONPTZ1N4T/Tpp8/1+w++0q9/84X+CWfSL//5Y/3yVx/q1+DzTx/jBT7RaRzPGd8eVapWjeIvbDgQhNDqCkwai9NbKepJlAXsNqhCLxUXcBuHOobkMwPtgGGIqpLkUteBgfPox2GbMSRNiRx8oYLGE0+pYXBUN20DxkUG6AIWY977irZr8xSHimPRGtoaFjUh8bAkb7YBE80tJL+Uyy2ck3+uqjlXcDPyKfcr4oRc151v5AsToVEVVtA2IMC3AfTd5GDcJZOxQzC5AnXQG5/xDcgZK8SUfbT2cYVIDk2kI9fBw0A0vtfjMePqo+PjYtriBuO2DW2BCowR8rI2BDZ3ElC3nThdRdLX34TEFmmcEz7NlKMI77KYdoxbzNserjiMlRzGcg5iPmPcTCcG+iE5/kvguX0t/gqwM9F/EyeCLjhgeUKPLkIckCTPppPDt0PKuucj3Jo+s/AH1hPbjN2qVkZeymIv8td2MJsuNGczX3KwrCln8YqymYTOxhIZrL3YrsWv8qSosJgmfvXSptEhnyw0pBRmabSTyir1vARCnmiqlea+Vhh4+cO+wjjThAPlhV9rmq81zwN5qdxuKb/bkwa56iJRzVoTcvKBiEdZnYTwIJGlnXOEW3R5ivIyZ7R9nEkUIT5DzG4V57T1AcR4zN98GBHrpNFbjjVrIdVj8K/94ZD5ClfME2JbEH31jTKS+bqQbMmkBsYb21EE6Rgm0vUQ+5Ih5olnW27012H5lt4h4cy4AAAQAElEQVSGkH7Hl9GiRhKl0+YJZkOMgyyM2BTEwNqyiNmdhdeQCj4mj2Gb/yrdq2no0Amf/+v9F2sgQf8vQ1c2pO5B1468bwtBa3D6409HkyhuRZt62oRW1iGRNnnXQxfzhPxOsjiXq46PxOLAh9mNgejXXvJt3m1tNdqhESX28T82TO44176tmPRVVsnCLf5w3biexvXT6BJtzz9y6Bp7ELA5bxe8JQf+6exSF1wULmfnmvFlY7VacL7iTIKTp2FXEZesQBhIG8SltonpWjXxinN/zWUxWJvWBPtFBkTcLlTL1YrL0JIz3pozHucD6Ciy4m6sObMpPgl5DmjzJEqwC4MIHXbirMTUYSFwMS+hDnsOMsxnc47pNWmnXlFq0OuxpRXEvbzZC/eWUHHWsl/5ILvj/GaOoLRaCgEl+pJyZsnh28sz9Tin9zx8wCjnjsE9w8Hdw81zRrHzSQ5Nzvk750upkjOLOX0M/UGfO4ChVFmWsnJfZAxDIjou01fdoEOTy+BEGWOMvsU5sAoLLQEHEBXDTINxT0WfOxvnwuPJU87YH+v99z/gXP6RPn/0iPM0lz3OSVlewsjrlIv854++0gcff8L96yn3vinjJR7rAY3FPYck+nTEySFB+2af5Mlk2iLmtWoZuw4dXSDdoREdon4gaAAhdhs48Fisho/9qRi+Kc66kFpjV0gkbNJgzQajjQjwabnjwYV2Wvi1yGEgSVlCDuDo/VJajtpJRKBfkSdhy5hGwKOJgAZnQguiUJQzAPShE8zONwhGOhGm34F6Al2fjTPF1MOXJrNRcdfj4qV8UMj3SwW+TFsi5dL0UOZyo77cuK9lKk2Wcz06O9aTsxN9ecJd6tlTPZtMcNYtmV1ODpvyjCceAWmGfeLES5e1fB2YkuibO08ANV82XlzO9Pj4VE+4Ux3jVLlAJ+eccSeUnTWJHlP3k9OZfv/lmZ7iA1j6QxX7D5T0b2qhkc6rVDMcGasQ1NL9NHdKSyfPF4JrOv/0+FLTlVPr9xTSQ51Oc334aKZfffBcv/l0okc0mIzv6uDBz3T3vb/V+PZPlA7vaeVG8sM9Hd66qXe+90DvvvtAD+7f1W6/r3Y+19mjL3T8Gc6gRx9qcfKpSp3oxmiqw92ZdoaX6ueXKvwMla5k8zflzpY6xwgHjKhmrldxrSICjdQrMw2Hfe3gDBqh5yGX8LLImXvM2MTJzCzhIzWwpiT0FUbY2BrArw1KKPM59MxVO/va//CpJc9spmoardHrmjVrie7XZgs2/kq1ZlwW+AqWjNEcp96U8//lYqXLWaUZZ//FMmiNHdbKsJVCSZqDFOuQHPz7/YG8T7nXVvgilnGuZd7L5BNrktRA16rgrL+3O9LR4YEO9vZUImdgHVnOpjh9Zixhc4V6FcP1kjsmHOx1l9jQ6bTW8cVK59MGYQrJ491TT0ss8vxirdPJAix1CY1UaH/3SN//3g906+iOkiA9+vxTPf/ysRZ47aiNtw7W81n8X9rV86Vy5xi0ksHI4Vnr8ZfH+vizJzqB35rhLUaHGh7c0sHdt/TGuz/RGw9/rLsPfqjbb/xIb7zxM73x4Od68OCvdefOT7S/91AuPcDzm+r4ZIZz4ZxFbK6GVSQAC9E5AqTKfKn+YAj6OIAKFOuUODE0CSGGi+K5s6NUYTC1zk4vNJst4CWlaUF+qhUOoRrPueSU4lQpMYIsT6GXGgY8YByOgUoS8bTc8dYKGEPGQJIBD8k5x8JTK3GV+sNEg34q7A99BLi2stHOfCbvUgxOWnF5rLksFmUR69rCkiD16fG5PvrwC53g/BIGs3+wrzzP4S2eBF4pxuLpdw5KpZ6FxZW0W0qup9QNKR/Dc0/rqtTkuI4On1//6nP9/d+9r7/7jx/qv/3d5zhnvtIH75/q88+nevJ8pZNJpclljX0EDLcV91dhw/QVHYgnldJCbERS2U/wUHvduNHTzVt93bo10q3bY+IjHd0sdbjv8MgKJBhqCl2pmzfHpHe0t7+j3d0dJupYIzyf/UGBIefKM49uHLIbUnnSzqWKj002FqjaUNeq4rcBFbKtI2ocDjXfCgTKaiZM5xRqGCMMl/VSGzYO/SoiDodgJ5Hu2nEScYMj7JCi70TxgVVAjigDYYBGlDrGXdiGnPEMbLQ1Q13LZa08F+pykKoc+AjngsSi6rKgnDJDYHKbt8FZOs9k877GK22/AgscVAL9MZqAsCFaAbYEl+uvcQ1RJpMBRFkIIQrIGQi//pIDXZTbwTP2IZGlLZtS3gTIskASIfg5YhgYn0aZSOSFCNqMvCQKAXxNZsuz0EA/rJapwiGzh9RTNweeSqXz6mccnLKMNQXIx7D0ufq+JysbZn31fSnLyzmMOep1gBl8HLDYFRpiWxB1wF6TwUIhl8myDZ2lQUxTz+i9c6yKhkQpfRA2aN/cCCe4+JbT0o5DJouWaja4ajqVoV6y+GKXXsK+kwhH3HgHLGU7bjGLj0C7gXD7WjzmoauOFp0i07ZcxgP9xkOWxdnAXT+Tx7Hjxrkq1qE59jYvWtXDVMte0DxrtCyDaso0zOVGhULPqUYhNUeQYHwypIw2oc2TEAL04Mg3u9+GZgva6pwyGbR56EAnN1ytD7F/LS3QD0go5pP3KiKbDhHkXr2IFvOQSo62HCVXedT9Q3Eag/raS2WT/UVOQnQLxe44aMj87i+yCPngogj2HyK8CbDXwi0s/Sr+1IZf5XMtbeMBuj5Z20Il6D+OB+NCyj5jjSg/sRTYG9PQWvwKnYzd51Xmtcir9BTRPp+MnX1+FxivLb5Lvf9/oLWxNHy9r93YWNm3RNrV+DqnP5Tzujrb9vTNYx2rJXIp0Dc9NuaUQcPn/wRv15/A+icDc2/bqS5vk0I3Lq4fCRlWZwuSf/RlXY17QyLHZHfX5pzFvUvZTR3jkjDjG7aslearOZgq/l9Mq5mW9YIz1ZKzb8UXxKuIBY6TxexCCxxFNU4i+7cq1pxNamBOoGW1iL8cODk707PTE52cn/EF7oXmfBO9ZG80msD5TDwOGRQPZA4ZEstB1hQkEUIvjv6blFtwqJWQGgI+k68hUGfJPrzksrzEwbOygyvnJp86+itxI9LiknP/5EyzizOtphdagAos5lNV3GNqvnht4BHYq4Ws3a93K3xEnOfgH9ZBNXyr1Vp2vpTJ6Jy8nVOynLNeIc8ZJY/IiIOc8wuXgJIvqww58Rx6n6UyRFUwRrCRqcSW2oqLTY192Dm24gvFtRYKbqFFfckd6JmePPlCT+zff3l+Gv/h3VN0Pa+m8rlT3kcGHE418l5OVzqZTDWZzTSrlgo4lvAeKAL+KD/qUfZYw7ZPxbCN95kWHq2dcyw04hiHIIYYmYV2diUMlAdCZ3xBTJPXXItbnvUrWJ6dV2g30HddwSGbIZGNcwQ6tvJAGIyeUMABIW/kJYmmQYLcCQmnIEduEvMCdPUGgXoGEcpoTPEGi0ckkskjs7wEXrz0XxGyBGiJENCPrj9SQ3+srzUtm+MnZA4HiDR3QXPfKvSxj92RysM9BZwTU/KeLaZ6jPP10eREnz9/jgPoXJfYnxIvn2SYg1eKM0HcrTVfy+FcEM6c6nyuGgdDqK33iaacQ0+mMz3jy8bnOHVPSB9zrzxZB024o54uGj09X+qTpxM9u2g0r3tq8xuaa6STuXSCnZzNa1jX8fwXkLnmPtVwT1kzF84vZqqWXkkypt97iFMyx1s9Pm30bJ5ono7Uv/VQh2/9VHv3fya//0Arf6CLKleFf6EY7urGrdvc8e/p/t27urE/Vi+VqstjTY8/0/z4E4XZVxoXF7p1UOtgtNSoP+NsP5F3l2DJ9G/k0bcNFVMaORo1OGzX2HVdr9B6rdwn6uFoGw77Gg8HGo0HGqLrfq9UjnPIOcYTHlFrxFOQgDiSbUNJqzRxyjL0zzxNCROPoC4VvjTWyiZihTNhuV7jQ5EaWbnn+N9qzthMGa/popI5fy5Yiyy8nNUiWxWewjbN5Vwh53Pu6yltSnKJ+oOeXEo79Vo1SCixvyiwO0ljY8E4QKYBfbl964YOuT8Pezm0lWqciTV6COgjrFeqWZ8D67EB7vF1c5hWISCENMNwLpHoEqNibcYZ4SHqKdQ91ZXTYh7ozFpLKyf+4N7b+tG7P8AVkevpZ1/qg1/9TpdPjtVeLJTh2RrgkBnKqy+ntJamk6l+/7uPdXa+wnN9S9/76b/Tj/76P+jdn/8bvfHD72vvwR2MZEcZjgA/3sUYR2r8SHKH6vXf0u7OD3S4/wPtjB4yGEd410pdXgqH0qV+9U+P9fjxQvNpyrj1GIBEtXnytVJRBBwvqcrSyTH/7ZcaFV65FjdeWfRQaYrTpdViYX2rVa1YxNpUCbK3wcwLhRJWNaIUQ2V9HGSp27SRaAl9E4Qx5hhbic6MX0XYImeiLJeadoU8cxbjBsI1hgnSVo7F2TNg8hle1hSaVsYrCEFdhjFkMX12eqYzvPcLHFJF6dWnjnOe/nh5DKfIB8rzPvG+HE417/rK0F2Z75M3ZvwKnU0affloro8/PNOvf/lE//APj/WLf3iu3/3uXF+Qf3y60BkLwuS80gTH3wUOwekiaDprtcAJFpJWRd9pvJ/p4HZPR/dGuvvmrt58eKCH37+l7//kDf3452/pxz99oO//4J7evH+Ak3CgvZ0MeB0d9PXgwYF++L17+oufvqWf/eRt/fAHD/TwvXt64/6RDo/2ZH+72etl8kxah2U736q73QV01kGbJzByBlmIDQcU16FRzWQMTJCaCRKALVzbsOYAUNtGThjWrQKLeITxDY7P60gk5BDWoJidaPuETaQLyXeRgFxClxGmwCF3V+bY3F3q5ODnvKOPKbA09JHc+tpSLrnYf4nJRdryrIw03HQF8uh7TNMHbeOxfFtG/8ivqRquYGUJKYMiNQley3+BrW67flMMH4s7oo64hUR54cNGqgj6A1EwfYFAKUldQZYDqBwsbuO2CQVPBoPhDhEespzxKJmHJQxKlFEqV9/11E9LrDwjlakgf0B64Er1mAtlmqt0hoxyT80EfogAP2vKIRd7Gfniaa+BKDRWRqx7SXcRWdVNtKVuV8+TkwELi6Dumxg2Wi2XChwcDZrNiePsYcMOeE8tzzZq4RRy2Kin3x6ZPHxk44hOuta6NmBL2904Bg4UAXojlYXQW9ogNnUIuyLiYZOwOsumipu4w6EzvHmg/HCkqpQmrI/mBPKHQ9WDVMuyFfuzQplKAyRiR65pc8lcqZC13vBEAbp6zJ4N9EFpIhfhJNIOWGhwevG4yMD6R17sA72M4SaP7PiSF8Nv9ZFsqLbhJvmdgj9W18oTueud0Xd7Xl+14xs5mSpsbGPiFX3EPAjiOFho5VvEwu/04Rgfg41bxKZ2tB3TfcQm023CK9m26W2YxFHV1XNVYZNjcm6irwQvKE0PrxR+q6Tx/i4wpt+Ffktr9f4HRZyDJhs6TAkNcXyJzkhW8wAAEABJREFUU8bni9fKviVejA3V2b/4lK7z28a3ZRDEOlv+pF9+k5iMNDG2/WgV86xezOroYjTanI1Bl1JMb+Mvh465EfnE7Ot1Ysaf+SP8ifw3cm6r27z7Gqfr+kjopSJeJnuZZlsW2aJXF8dqU9fOS5HAsZ6lct5HiFEI6DewD1WcnZZcIOb1iovgEhASt7wl+9clF4pLLhqXXDIvcbBckrdkn7A7xZL6c/bCC8pP+XL4GCfL8dkk/grlgi9C5tWKLbCmD9b3pJMBe9UVTBJkQ54uT5snIUzI7SBizurQtxhafAs6HrjXLFfIzT48nV3yJe+SM/5a5shZkHc+PefL34nOJxea8eXM5cW5Li4mOIQuSF9qgROoom818q64iK+Iz6hnqHD8rKql7Ne8FW3U3KdCHLs09sdzrs+9l+fCeHX+Y544R54hlmeKTqC8UM4Xuld1skRcKiT6EuS4G2DZLpW8uK8ttAxzLcJU0+pMp1McBWdPuWAutGgarfhieokTrna10jxRxpm64AtlTxuijZBkXOOxA/Z2+QaenBChFbcaMfYMijokYhgjTI4ur6WsxamCcu0GbP2NCBSTx6csHcOA5K1kPDegJiWBlgDMmy5G/1q+YpI48kHPy3iiRGwyVdQffXfXoRSiBDiwCV0Xhy384EVJ91o54IwarAEQTK+EmIdiHpKKPFm7xpu2JOMHIl+H3IlkNNo8QZwt2w6xf7QZAHH792YrBLH5sGAsLplHl4RLDpgr7jXLHH445vLDHfXvHankXFaP+zphHL5cTvXZ+ak+nZzoK5yRl+tKPsvlfEZbtF3RCM4Zd7GUn1UKk5nOHj2N/wZQ4OyX4EhosLs5oj/Hbr/CXg1POYPan4Kdc2ddcMe1f2v6+GSl0zNwEXQ25T59vMApdKZHp1M9o94Z9n0BzpcXzN1nOHAvtcQH4Dl5526kvB3jeCrUrPpK0wMN997U/r33dOPhD3X47o9U3H6g0zrXedXTRT0Ahc4Q7NlkrefPFjqfrBRYJ3b7pe4djfXw7r4O+q2G6VR75VJ3973evFXqYLdRz8+keoIOEBT7b+u51jg56xo92J2KsUvMprGpFl036NyczCLtKe/3eziARto/3NfhjQPt7e5qMOjJp44RC51NJ6IfTi5NlSQokJKmDdiI0D9rJPMnzQrZXLIxabETrpFaoNM5ejEscBasMKxL7gCTy5ku0OPlYqkZTqA5dAsqrLHF2nH6564i7i0hzRQSTyMmS2dDiXNy9IkRV8J/FrbIgzTIWkdHz7DXoy/7urG/r7zItMS5fjE5ZY1bKM9T6reqGb8JeSvW4lCvjU2Em9mCjaCWRYCHX+LuzMLsYO7VBINDyQZpheNnjfE5ORo80O0bh1zEpNnpsZ5+/L6OP/1Yl4+/UHN8rJzGSgbAEdZ8SzBnUZ3iBMqzno5uvak3HryjW/ff0u6tOyoQPhvvyuOhS/o4cFDyGuVUIVPQQKmjneIOnq431O/dVpYdKLR9VWuvyaTBsXGhp18tNDlda4HTYo2DJ3BpEZPJswD2Bpl6/UxmBDaYNZ1tm0QepYuJUK9brWxglhUKrFBugoJS2gatUwOWrJMJA5/mpVVRkySqWdtWOBNYc5U4D7+CYUpR/pqwJS2lWVDDRcucQGlOBV9rrUoNC0GCRzjrFXJFTjqN3sNgA87ktcnewmWBTMc4gOZMXp9lGg1L9aAXBpRiPHneV5mPVORDeT+QXA/Ze3KysI8X0usUvXz+yYXe/91z/TPOsl/84gv98heP9etfn+rzz5Y6OWm1XEl0RQG+AZ20LlPicynN6UOh/rjQwa2+7rw51BsPd/TWu/t65/tH+v6P7+qHf3FfP/rLt/XTv3qoH+AAevjwtt64s6fDg57GI6f9vVy3bo707sO7+tlP39G//esf6a/AX/zsPX3/ew90/81bOrqxq9GoVM54yTVCGgW2BEPNoaJmQkegzUCJbCKw0QTWwhgnLfIDGTb20QnUMEmatWo8szX1AweaWIZtVHS2Jl3HEI41tem78MjSadpPaF1wJOoAYxEIDfVGhmBtOjLRlTniRChlEKO3GDKh5eV8odyXcdFwPqM8UXCAWB15pBKHBOtKoB0xejlj7F3KeLTMy4qwUV54mQ0755jYCYCSBc+ZvuiTkCuCuPUzoAvjXxMybYXZ05/kCkIG8Vg/OgTKWuia2F5ANoMsdKLM0FIWJA6Qjs3GmhZhvSLPZA+O8oS5GeBjeTSAjIHaFWNQo9WA8zMwC2qctAHATJ5yg0N2D6+cydVXqqHLNWSzKVkLirXTGOfmGFvvpaWyVSItWrl1ooxx84xf1jgcQaX2eruyXwXl8HDkO2zFQDNyyNlBmwcexBz62OY7+uycZb4eDA0FrRoWzIB9ad3Io+cCe/JsAPVkgkP8sSaPH2t9eqKMtXAAzzHjvM9hbMxhbIgtlKnDUWXtBza2AM+A/gCC0iWJg2BNvZp0zfjWxCv6UhvQu234pn+KqWfVWz4A5Vv5rV7FHFqq1pIBC/1c5a097b99V4fvvaHxg9vaNdy/peGdQ7mdnmovDplrajAXHXI52NKI/bTUoi4yTzAIgD5laBIxfBHioRaf2zdB75LQMZ/YbgqSDuJxFBEIWzHWHRLKnSiK2FDEuKM9J3sSPoA1FkHfyflOrzEyoNtYjzhmLJPlBegq5SECKuR8UUabfygNuTb9DoyL8bCsDtSFp3GP+fBxkbZF2wCbCsTE2HfY0ltoHd6GFu84KvKzfOoTDxtcz38pjh2J+RzzkI/u03d4WcRg7SOHLIywsoQPA0GUl1J4BMoD4Qt+lL/0Wh3DS5kvJeLcQ+ZtKJPhVbxU47smOt2INr49rI3X1ftD+Vb258Qf1mPXchLVJxsjQ5w3Nqe+HcTjTPexHomr0OJSLLrKS7TJ6Aq/8TN5uQSb7zJaqpuOLbWNB0sAy78Gs1lyu/EjEgWxcuLx3daLCT5sLgjrfBkU/Ivf2HTk/DpWJsd1vI7mdXnX+/JKOeus0HkE8cjdhGCfk0Hbp9Ozg9ZGW2jXSmwqBz4Cc11WlqXyXB48l0yf53KEHDQUvGP9b+M+MOfiMI2ocTqsdcHdYcLZ9JQvO55zxn+OU2dC/IL9by6xzySaM78uoHmGY8X+FOXp6bme4wyacDGaU7+2zQJah126FAmdI2Xvtb5TZjmCV4fYW7I6mm4fJnn1Wj6AlWOvtf5UnPMmfFv87PmJjk+OZb9IOj43Wc5lZ+tn3HxP7R/QRf5TnFnH5xdRzjPkPsMBdLaccWmd6YL46XTCRfg04uzyXBeLKZjhHFvIfgFQs8/aGijkdsBCpWlcugM2G9aUoiM7n0kh7m+ec0Aefw1UqixKznkl6i/kHZuwnSkz4mVf5c6u8uFY9qXMPHDf4fI7qWjb9gbOzjcf3tRDzt/v/uVD3fvefQ2P9rVwtSbrhRaM5P7dm3qXL9t/+lc/14N3H2r36FA+zxjnltJarfEBISKQF5CwBeIsh7S2KW7BF/wJttPhSvldBN2Hbd9jSEYMKeb8Yef7gFw1MD002GKLLQTTC4fUYHbJMLsI2ifkRZ4WNHZ76kC9inp2nwvUqznkBs6NsjkQHPe4DJSci4ZgB3BvDIf05Yaa+obW9SHb1AHpffjugV0ALXenVqXEl4ri/ClldJ6xCIZUjjNlbnCOMTKkhIASKPgUumzVsg/anwatORuuOCM26NUxzkLnHFN1gePigvNvRSW/P1D/1r52+DJ8dO+GRm8casRZLN3raV0kiuO4uNCT42fY7Ikmp6eaYMMLzp8z2rlYrzRNglbM5TXnyzVnvEXm9Hw116PLM3169lxfYa+nOANwo8iNxurZvXvQx2kY4g8MTi8udYlTc805O0n7SOtl/1bNDMeF3UPXzKMlc3dFOmGsVjNsEEfR6elM6yZXOTpSb3RT+XBfbTFQUo7V5iOt3Y6W6HRZ51qAqnbo3WldezWV0JOET0y5k3pp4NwO8qBevtLOoNXO0KmfN2h8KWH3CXeHlJFKsJ+EUDbnWJukwDgkSr1T4hMJA2rtzmFl0DjXqld6jXA27e6OdIDz7WBvR3s7Q43JK7lfZdRNXSKHbTsbResnzt0VsL/MoQmlzqssSxXouchzpakXZqg5epnNljiQ55rglJtczDRhXZnNVpTVMsfPqpZqs0155MuVpAZPS072pKwVCe1bHAuCRrK0w9bEE4wyklKK42GE7Pv7e/QLe0UI+3PdivW4YpzraqUl8en8MjqzK9I1+oBNfN10PtMSj75NINGAs8UGYzcBcToKHtH5ExBYGP+ai03LRBvQ8SFGPGDE+mklLc80ff6FHv/+H/T0w3/UxZPfKV8dq1idqr54ootnj7TCAbQ/GOrNO/f1ljl+dg9pstACZ810jqAIlvZyvNtiMQ2a0Q76pAPSsnLI4dH9UKnbURYxpBN9FJ+rXuU4OZZ6/PQMr+KZZgxCw+IAgXzu1euVGtJ2ibMlTRiAVlyqW61ZjBNTqOUx0EvkWOBoIRoNtOXuYzQVht8EMSGkkCRqoccnJNiwwDAQIp/yhIHr4ERUiWO42lptSyENl2Uil7XwWWO2axmPBKeObVJpnpLfyCFvgTEOcIbNGJ+vnjzRZLLAwZPr5s0d5XlOYxgP45Hh8CnykSzM/Eg5yNxQ62Wi4+OZPvjgkf7hv/1e/+k//lL/2396X//1Hz7X7z94ruOThWxhKrAZl4q+inGArZx6w0y37uzonXdv6Uc/fqCf/5uH+ut/957++t/+UD/7+ff1gx+9p4cP7+stnDn337mte28dafewT18WevrsC33y8W9p91c6mzxBnkb3WMQevnNP7757P8Z3dntiv5PQQGzRtSzMlWoWwwpbrLgo10zYCnuo0bttEC8QoG2AhbCwEWBgsHtLgEQOxW8hJrF4rI8Er7wMYiy32WTYprehk6eiwRE659BOAn9C4op1ZV3gYxukktGyVEmMETXIoDxRIP8qTo5sk4OH8b+O2A78X4SJXOwTtZ34AMKeroAVwiugi4DNR1hZzIMuhrRPW+EKxoN61NEGweiCZGENn25jbZgna1AzPh3sb4yFw1TQGzBxedaHkv56PBaOuKPcw8sxf7zJTrtGG5ArwNtt2rQF2saWVhGojdoyrXn66anjQyK/psvwSy2Et3eZSjbmni+UE/foOoWWyaMIqwMn7zwSJcQUQdM0Qxsmt148JouhyzGddLGvfSITzcMskeiTSNM0izlzmYVyVc0VONSKjSajfw3x1cVUCxxBNYdjT7uldxowf0dljzBTgU1kNGTtO/SCgKSQ0XjTho17bGeTppBuJBJlsj6nsUBkRBi9s/xAksMmn/E1vdfUrAyeVnqp3KhUeWMMdpQfjABxC3cGcj2vOm1Zi2tmKYNIf6glGzvZZDNZ6Y81Yw1sQ4sbAvRGImhE3PJeD0c2cE4O2a5oU3rEeqnYT0jkNv+Rb0nrI6EjdDHs8qc139wAABAASURBVB1tvZze5n9zSPUXb6zcIonZQYfYl0jRpTsZLS7oYkH8uK4DixtigX3A1yGrRYWMnV66VJcOirq1MrI7WjiYrqNRW3ukY4sWhyi+Frfxob7VTS3T8ro+xLllPDawdLjid42OuiGi42VcTIYOljK0yEgdIyHpgGx8DMS7+tBgd9aXDtBT1r0JgYHA6mxBctuzqAvSsn5cA9NEV7ByZJUJ8BJoi71E3wZbHsbnW2Mr5etC2n4tn9jQd/gw/XwXXGPNXDPJog4ZgzjMV8UJ6gLMKRfXDH2Hp5OHKUod4rF+Isf4GWR2fZWn2I7sMTsxXBtHy/4akDuadSww+2Gl4oubsIH1x+Z1LI4fpmvraU2qob2WfVoRRmc2XnPZslCRcRtpZOPDPLD8EPMD9S1mofHcwtJbbPNaeARg4cuIfOHn4LaNizSThZz2GxDIt7YbFAYNlR2gAdLUxoaDyQuC8SKUAZ0LsM1SP4kIpvttZcoYGPKvMbPxiRPK8gS3rp6uJpQjT+xjLWu9IZHzXr7gnMYlTvlAwfc0Z/M7XTY6nlc65qI9sTR4Qt6nXAA/ny71eF5TJk3kNedb7bkvtWCfXrlcK8I6LxTyUi2h7BDo09h2wAaCxbAVlzlEA9YX67NtJAZs2pG2XhhE/GXAwQHyQ0TgzIVuOVfX8KrIq5gUF1yCnk0v9DlfUj+yfyOFC9oFbS+RZcnePE9S5JdOOXuecg6dcCY9rRZ6Mj3Xo4sTwjMdLy81qWeEE50uLrnc1qDBKWH7ZRvbRTWEgjNpbLmOtodM9JVMCpLORBgf5xz2m8lxnnHoxaOrnMN5nveV54wDoR8M5XECqddT3ctVea+Ku0IY9uUO99S/c6Ty1qFynAjl0YHc/lDVyOs8XesCyaYcxoze2z+vcLCnMSi5Y4h+b9fMxDUSOjLUhIY1wtbk1shZc7YKm44lxDEYGRx5CX1w0AT0XAMLA3oP5IvQEOAV4GvOn0BFg7Wx1U1ruqklt0FCKMuL9aBmfNd4Clb0ZUW8YZ40tNVgH3Y3DTXzCrkcd9jc95VxH0q0Ixf25XRL3j0AD4m/J+kduD7Uur7P+fY2X5TjEAoHzANzBA0VwhCaHigZq5wwp14Br0wpX0ZmLuMemiqlbymlKX3P6KtnXnnilqYB6sYXfq3sXinolaYKhKtQa8U9Z2kdLlOV+z0Nj3Y1vLOr8d197b11qMHdXWU3+gp9p8l6pieT53p69kxPL471fHauk3qhCQ6RU/R6yZfns77XYpRpyT1uzn3zJCz11fxcX5yf6hl2e4Y9zzl0puOByoMdlXsjVejzfH6h+O/LVrXytMd9cyCnUuuFtFzUWi2Caub9YrEkfanAPe0cnk+fPdEEp67STKO9myqHe/St0HwVuLcL/eZq/QC99rSqM9IpasnQEECHCbps4duAsKrV4MgqMqmH7D5dK88aZJFSxtupRo9rxrAV5i/MP4aOvq+XS2RqkDkh34OUOolEWYOTbc39UtT3rlUvT7U3LHVjd6wbzJ2jG/s63N3ReNBTn/t45kQbVG2DmmatFbxnnOEXOLzqas08RTPMwb6d4/t95mgOsaBb6WI6k/1zMs+Pz3Q6meqcOvaXVeb8WeP1q9tUSK/E5nmaK6UjDrtpkVNoxiObT51caqkQ+ToSSeq4Y4u6QQn0qXPCGLW/vwN2o14qBsvu0eboqujvGevVMxyGp9xBVoz7GntraCMy5cM4xMAxEKkyGHsGxlDQUIZIKYyFYqWWSWaXlAaP85TL/fnp51J1rId3B/q///t39P/+f/2l/p//t/f0b3+8qwcHC5XN52ouP8QB9KmS5VMNtNCdnb6OuHiMcqd2WSlh0D0GgFyq2Fguzy7V1EGOzjm52HZNeo3SzbFLgfICw+2PVfb2lGcj5Uzygs1qtao0OTvXMV7+ydmFZmxIi/kaoxVPFusVeV8+Q+kJXQ+Cf1CaOqXeqcGbtlgtNFtykWOxppJa6BriNWW1eYPUoqNWzlOaBDXkhZahMycEjp6EbDhDIzmXoEsy0KKolyaJyjKXDa7l5siR5aQxhJqNxtopmbxZnsgG8fj0qZ4/P9X5xVwJvAqcboPBSP3eropyR1k+VpHvUDZg8fK6vKj1/NmlvvjimX73u8f65S8e4fz5Ur/+zTN9/tlE53yrMV/MNGUCN8iUMcEGO5l2D0od3hrp9t0DvfHglt56567efveO7j840r37+3rj/gFlu9q/MdRop6fBMFd/WNB+gk2sNJ+facKidPz8GU6fZ1quLoRvUKNRroODoe7c2dctvom4cWNXO4x/WaRytuCx8AUgJmVgs62J1xhCbfoGISIocPmvm1a2eMZvUBqJIqF8wnZjzq2pdIOEsIMj5tIuLhsN9Kj4JFiXeLoyGyvnHHIB6JzBpaS/DlHWQZuHtm2TCpY0fo6IIUG2lLjB0kR5jWwLksjhQXoNjmzjcw2WZaCE3vNJm9iUaDcwL0OMw3WbjnmbNGXEqNPVtLjRx5CPGCdUpDN9GgILdtM5ABiTigN194sqU74Rt8hrSAglj05yYvmaOOPlmazmvLE8652TKDV6C0nQltuMhUNLQl4LBB/vHHMkVW6h0VAWqloNNsIeAJ+UOct89oWyLCPtJPot6CKPQDKma7LQE2m99JBH+5GWfCsORm95pBXDDY2lYS+TI4ZkWNwT2jcMwOaurRmz6SVO1DltsglBk0JvNlyxLq3XtUgyXzM2thIUyr2Xhy62Z7IjEF3G5pIOGTViuaWdnCfNYc054tdtM/Vyhqs80tBEvnrxBKp3wC4tnknsxxskCkVCnDAD1q7RGNBHjXw1EzBgC9Zfm6/BJiH5AQj9hWuwtKgXbWsTdmnkgY7Pl194GK3QgaBneYpzOyZfpvyzp8weto1cj2/zvm2I6q6RJtfi3xA1nVP0cj0y4vuKJBxibIgNIh5JLGQfivH/kT82/bwuovXZIOa//tiT/jGCb1tuY/LnxLeV41+RjrkV52FkuV3DLIwZf+JHyzQE0QSNV4zAa6s7olDYvGUaEzMay7sOG13wytiRI5k9xIjV28La2MYJzbZtXbgO+mptXm+lS0OPFF3c+Bgsz7Clpj/w6tYcy78OaKyKAZqOj5WT/9o3EsaS2I0Yo1sxfF09y+vaN94hKo08648xAA6dGETc0K3bolfQRb4Jn8BBAK2M6AoJZeTHudTFHTQGxTzxJOwZKXBSajtwwilMqiXaSCQOuC4v5cz5UPQJ+wq+1Iqd/rJOdM7+fl5LZ8RPq1bPlzXOkEbH5E0Q9lKZouOHPbqi3tbxY84fwVPky+exHdMeOzXrvcVaOWT1ztGbRIr6D4SGru9ITBlZ8bU8kIJIS2i2sgGiyBwQgX3afs0U2D+X0J3jBPqKS+uTy7lOq0YrbpJVr1SFg2XZx9mV5bpAjgm0EzajU87nz5cznD8T+smlLix0iTbO6pnMEVRlgUs0SIEL6LKV/cq5pv5274znWs4wwcY5jkOigB7j8JugsVdeCl7O5fK+p7w3kAc5Th8LQ1GoLjIFdFj3+gqjofyNG+rfvaPhG/cVDva1HA00HRSasJ+fcrE/dWtdpI0uskanOAtO67mmdaXae8l40c9g8qAz54PkGwXqNNRdYw1LsELXa2RskDEQqnaCSC3yiw4452Tgg74HrdHZinqN8aZMnE1qeKAVqhnXirCCag1qKANsaBt+jsBBnAJHOgECpr+GwiUyLgjtz6hq7kqBu2Rtel6uFbBFH7x6vq+d8gDcktehUt3DWfOu+uXPNSj/Rj1Q5H8j5/4Kh8RPNJ0/0OX8Due3OzgtDrSu9pBpB65jSQP6WsiFEqseoKlCnljJ2RMNkt9QXhO28YvQAudOQXkRqbwKizOehcsol1azpdarNXylgjtdYvJz95mHOU7WhWpfqbaD9DBReWuom9+/ozs/vq/R/T3VY6fn4VKfLo718eJUnzbner+a6PeWV1R6OnI62fU6GUoneaPzImg59JrnrS5dpXnWalEmEfNeq9WgVbsTFMpKazfTYn6sXLX2sDlfebkVPa1L5WGseuH1/KsLnXInvTw71XI50fPnn+nJ84/laW/v9p5u3DtUQn8uzi/1+JNHev7FE10+PVd1UXG/b1Qv6TZdxwzRQ1C1aLReG5yWOH+YHsq4y5c4Jot+X03itODcucAH4Esa8T3uJE5r5pDNKyFrwLkjNSq4R3tGh4HDlmiHuMP+xCgKWzZ4H+Sw7aq6VLU813p6qmpyrAyBDrnTvn3npu7fPNABzrECE3fwTanPkVgtZ/iLkwutLpZKkLWXpNhSqpJCh5Ooxckr7qnzi4UuZ5WaJlXVOGSFg8ultKck63ehI54USsn3LsVSGjmctG27xNE2k7Bvk32xwCYWC1WsP4lP5bhYB7q2XOKVY77euHGo4bAnn0k1eljhm7nEkXeJw29KOF1ONWXdmuHAnjLn59jZgjM8LOLrPJcKR9N2mG/gXFeBCYFBoHBLt+SZQiN1IAGDxr7tRnHr6TMM+kIP7vb0b35yS//Xf/em/vYvjvTz9wb64ZvSG/tz3eida+QmTKFLDd1Su2XQ2Es9eCXLlRyOnQy2rqIDOGsWUyYAeS3tBwRtuGSsawwE4ZGKwfPK8boV5UhluasiG6ko+urb/5bOlG/et7MzHBEXOsf7dsFgLGZrNZXjslUozwYq84Eyn8uliQKddCllWcqANRjhUubps3ZbJ55E5nxomgajqjGFhnpMdC8lSYjpFgdQiI6ghsyWfIJEsgFMoKARHCWtXJKqxKvv0zSW5SzmRUx7HDgVNGsNhqVsEZ4xgJ9++omePTvRctmol/fUZ1IW+UD94T44UJ7v4vwZal3lml40esLk/OjDJ/rlP32o//JfP9B//k8f6+///ok+/miqy0up10s03k2U9xMVo0TDfa+9o1K339zR2+8d6cc/ua+f/cVD/eTn7+rh9+7p9r0D7ez1NdotVPTRQz3Hw3mpJYa1NkO7OKXNL/Xb3/1Gv/3Nb/XpJ5/p8nyiYb/Q977/QA8fvqH792/r5o097e4M1Sszpb6VmFTd2NZqsKeaWd/YWK/RJwhXEKpL0Pt1OMzRYHmwiq/xjJFrH4lcmkiMreRkcM7ChHgSc6RN3LI3cVmJ0QEX8/SnPY5qLuHjda/JawhdYaQlaiHBi9doDOQYqQF7Cix+AS1EMI/CFlZGvqx8m7cJLW+LQPlV3OqQDhZeg+i728gfmFdhw8dB6yjzEY75L3k2Z8chSvNKDnjmsSed11LJYSHnsBBDi6NfT13XJPIWd066Anm2yPkM287le4Vc4aUiVWCxC/StZsGvsZl1U6my0BxTFmI/5t0O2JaFq7rSbDVn7q6p1QJsiaYQgfbEY3mm2y3Isv7TP5vlBlN3sDyKQkp97ClcARt0JhcFuVfwiWxxnXKwPMeBfAYstJ/lLl3QkgPqjPCchft4fqlTvoE8Ayfg7PJCUxyz89WwP5trAAAQAElEQVSKRZw1hPZc6tBOQqO86J4sIgn7ApA9W7m/KYQc2QW2fbBaQvfisX4oxmnDxtkQ0+p0FetZHD2hk8iDtbJmbtbIY4cxQ7Ay0sFATaNTrNvV29qZhaZPCxXpQvdp9QzUIcNeKya83i8JZZAXi7AF0ps38mRcYzmhpb8rNqz+aGB8XxAlRBOa7UKhOwcsNFyPW1rf8LhvyI/Z23nRJeKnrA0qOQvVPc6C+PGKzqLGrPBVROJXM79Fmr5GO/kWpN9E8pr6L6SB/zfV+9fOf9Hovzbna/z+O/bnWqsxavOSiNmsQTa/DLaWM483sw8LeSX2mhzYqJu3zGnKWWJj1ksfLFvGSdYGbccy1rAX+2/M4QPFpwTxNf0kcQ6Rq1iXz+7d2rKlLG6hweKG18RZR7Zydrxe0IUodKcJq/nnhPXFpq6wdcc8vY6uXet3F7NPWztr9q+as27Y6s7qwsSBjg+UsaxlBAycf6AR/K/DSXLkGUT4OkQ1SfCBBzSmlUBIFq/x7sqUZmzNIC9VDsYqx3vqAd8faM3ufc4efwFmIdHalxG1L7jAFmo4X1cguFyBsCW/JYw3Fecl7/k225m1RNCwAjGDNmEXt5JNn1KHPC/g0Y2LSMgHGWXsz24Dsz2Lc/+GgRMXAHGwkMfBUww5j/KNf29vR8XeSH4wVOBeUSFXnRcK0IgLKIdZ4n1x+JbnUpiPh4RDuX4pcZ5V6eHpFc8nTjKZA581qJhnNqYWr83+TPF69UHfjGvgvlNH1PEMUFkcegIF9FvjwjAERtdQp442U9XO4Am9lsSX6KNDQtogwjaCG4Yq5KhC4OzUxHaifKQbdN7STmcHCUJu4WjR4mTRpwBdTViBNfVkNkibdoaPX9Jz7hL9SbEnL1NIUIDO6kCmxOiNFXxiAF3MI99BkAAnR28dFtYBBhJyUyRB15KqsEA7462YNw4ePcZsPBzpYLyjveFY48FAfUNvqCIfKfcj7nz73L9uqSjuggek38ZEuKjqTe68t1UtDzVf7nDf2uE+NlRdDxhQxl49OXEWjYYk4mTT/4rzGhcUzCrBDDLa8MoR0nG2tXOyOBd7ZPXUyOVl976Ecsl6ECgxrRtqerdmTFaMT8UJd814rrX0K03dXAER8v1C/aOhypv042gk7ZSqh5mWYLXTk452VPLlvbuzp9V+TxeFdFm0mmZB87TWinCdSXXptC6cljiC1nkjN5T27vTV32kYm4kW00daz57h4DiVX1/iGKnoeUD6oIQzd72cqppPNL38Ss+efqRldczaEHTj9lA9HE/0gnldo7uV7B9XP39+oovTUzXoKvBFaLte4TRc40xZcScnrGriINRarytVzZJ7cK00lTyy5sNMi/VCZxfIVlVoPZFzuajG3bFhMIKExoQGHbp10XISCRukQMJexN1BTkp8K5cGhbDSmn6suGNXy0slYakh8/jG7kC3D/d0++iQ8FAHOyP1cbgk8E6or6bVmvuN/UPyNX1JcPrkidTPUuWZk08SLFGaL1aaXS60wCkeTJ60VEgKRj0HhSQLvdrGqeE83dCvhj6qMd2s1NQrZGqha1UtlrIvkGt8IIrcJfM1rHE2+czrxtGBCtahwNisK2tziv+C+wT9mnFHX5C3DJVW3JG6f4sqaKmg7ePKPJNzgUZrzfkG+9Jwcamp/Z0fl5k6NAidQuOU4ixqmOChmkM/l3dL7QyD7h2WOiLczy80dMd6cFjpr3+4q//H37yh/8vP7+qH93d0d9dp4OZaT55Is4lyOlkiB7YpLcPVL4EKh4dvWcnkmOPMWcxnGNmMAV8hdo1hOOVFqbLsK8+HSrOe8qKvIR7Dnl0YE6flYq3z00s9f3qm4ycTnRGfTVcYJXXzvkbjPQ0GI2UsGg2LU4I2WsD4MvFrFoAKY2yY263w7VAitRhUiy6UtMLOqOuUOCmQDwtoLW6kQUKfpOQSobtG8/mcQawV8CjlOH1S7xWsUtvKQeRJZ4yDB6bjJZfHYzyNT55gqCzK9quZw6ObLGh7yFGg+1zLeaLLyVqPPnuu3//uM/3TP32gX/7yc/36N8/1+edLTaeNcFCL9RAnjkR3Zc6XId63Bw+Hetv+/Z73bup7P7yn935wT2+9faTDW335fo0OzpHZHE+nLIwXxE9x/FzwhU1LvxP63eBQOtXx8XM9x0Flk2F3NNB7776hv/qrn+lnP/uR3rhzWwc3djUaFUp8oJ+1HBPVobOUS77B4gGd2t9WBjZL057MyNnAqSExeSwMhBZ38lJECi9H/DoS0oYuz6WbMFI62r+eho7GXQRxo4lxo0ug7UC2bARfD4peeuHjwLW8gG10yTYG/z/2/vvLkhzJ88W+MBdXxA2ZkbJSVVV2VVfL0W/I93gO/3Qe/kA+ku+c3dlRLaZLphahrvbrDufH4PeGSNFVNds9XO6ul3/dAIPBYDAA7oBFRJYP+QX8ReT8lrnQAM938AO2+yUi3KFRjZ86dDId/31p9LFSNjZHZmDXeNdW4ie9yCUakSbNMyZZT7us1wrJF+LqvEeC29M54+TT3Oij+ctptlR9MlY8m6cgUMmaLvlpTElgt0y/ERRUMo6OHCrqoYr7ks/cf4y98TIVHykrMxlzRTkyudjwNHz2V7zMFvxUYK4pQZMp76Ip0fuKj0dNH2qMisyzxWqhCdHzyt9X9JPatNX1K5JyiP52fYZhojb0nNeSd3R8l/fgUYegGltrbHUa+QBE7Kyxc8HHYsIL94wX78lyrjPec8SeVZfMfnBK/mQ20WsCP0e8az19xvthQjC8qleMc0ztuiUdsNl9hQF0bfNqEUJ+X6BJrIs8/fD6VHOS4GmHsNsZKU2/xViKK1LnHdB24vFyTJQWfK0m4NdIf6PzXA74uMYNXetDdXc732U9542nPP1DTiCCjlKYylzw/UCiK8B+Tzs6xn/Qk3bT++GH0g+axdxe+/9tkY1qFuG6CFmYtpH3ccy8KCRTBN/90IEnt96+zNaybxds8qaL9ja8/0qKSrFeEj6oKnyw5H8WfJ8HLtaQr59z+Bpaw9fkBqmc9ewb2h+CtNb5Pjtlua+NebtN2P4OcjnWODmlYSfhFHLphpNdyl5OJnsvMz6c9untffqwBCWuD/IfetM9sRaVrot53b3fnInv3Pj1+845F6DMM9jt8g53Z6KX5WnDztvwCht4extc5knuK8eGe0G9TccFx83z8a5pM7J2jR/K+IF6hw3l1mhHPfbbedlTVpbqEQwZ7mxrMBqpPxyqGA5U9PsqKXeZst/jkDIAzuurgJ/lBfvRjL0kvUC/Ul8u7DaJ+RPWMF5JmXJzePoCOe8zR7eXg8932DinXCBLdcU32iyXsdfOy1Il54c+AYPBzg5BrR1l/mdU2Bkpx3AZ9uf00anBd5rTtx797EGdJ2SD5eg3H6LOv6yrmsNszQ81a/ZFdaI1ZRGZNoGRSNTHwlGzP6pZN+fgUOh7wJoAAp9Y9gTUW8+HWmJ34xoCNKDH22ZvIUcggAAYPH6OT7rtQN2acawSIoGGBtSgUU1bDY1woytwvvCzSUG6kCK+Y1zwKtqZH36Q5gXQWqMG1OzrYy7SLfuyBjsbRSJWOXUcBTRLilfwAX5p0Zz2jJxrDAT6I7QbsmIe2AbwzeEP6vh+WKS93Pcv7je3u6E9Uafg7DRiXPa2t7XDWaTPoXjYy9XvFcTuemnu5XlfJsdI0g7YA4cd4iFnnWucq7Y564y0qrbJDxm3IXsu6lgPOXzNPtzwo+H9mr1cVGRemkraKYtcluEt/C3gcoE+ZvTNQakcZnQEHRHf1PjEUUHxnmtVZStQ8wPFSqfVWDMt2D+2yveGGh3uae/ONY1uHqi8visjeFnc3tPWg5s6/Oyh+h8dSrtDLXrSgh86zjNp1tZaWlTL/rMtTE2hlF/YSvlQuk4AaO+gUVmcaDn7RrPTLzU/+Vrt8qWKeMJWfEHoa6IMS/IwE4d4Tc6e6PHTf5aVM915eKC7D68r79V6dfqUPlTKmBuBWTE5e6XJyUuJPbrwF46l/lxtPZWaqUKc4505c23BHJkxH6dars7QMVXRa7S71yMAdKZnL7/T0clrrfB/j/dLg399jTCgUpqXrdyfZBgnOs1zc0cS7vKcd0AkcLKsFgRnppyRzzBnpu1RX4cEg28e7OuANX/78Jo+uX9XDx7c1T78hkBPQEeeZcrzUjXRp9l0KkeLb/uDPM25rdFAZlmKH5ydTYk7nKrI+toa7Slj/jTRVLPWW9ZV2wSCUI0mp2NiFccan74hjz/alQo3lnUWOQ80TUPLrcyfMarinDCbzlVkuba3Rti3R78bTTlLTGdniS4W+JDzx8rru29YHxGdTQLtomtz24qBqBmEqKVkjSynKDex3FkANYuh0pQgzMnJKR16o5PTI52evtb07I0yImkEInXH/4RoK2qoU+XLJwR3nmtXb7QDbg7n+uRWXw8O+trPVpq/eqKTZ1/p9eNvoc909OSZXj55qpfPXunlU8eL5JAZQagZPymfL8daLOkQ0ciKw96SCOGKQ121qlWtGi2XKwI72J2ZBv0eQZIezgoELVY6Pp7rmEPpyclM47OFlvMmDcTuzoFG27vy38aRWjVMqgQ6XTFAy2WtJcGvCt0rXpD4XVHM17ZRIMUYK8dHIQQRw0lgPip6BjnX2bZRGTItBVMOeMuqhh1UlqVCCPKP64qPQ8NL3rB4wAdJTJDXr4/07NmR3OYszzViQo529tTrb6NvSzGW9KXS61cTPX16pN/97qV++9sX+vKrN3ry5FSv38w0mdZyW3qDoP2DTDdvDnTno930Gz0f3bumh58e6M69bR3eHmrvek/bBznR26C8X0sE9eo40bI+I+g2xrfThKqa8HI81Xh8prNT6OkJ0cul+v1cN69f04N7d/Txx/f0MQvn9s1D7ewMtMXCKHJUspwjh+IaiEikyAs/OiILMvLyE5elA03wlBiojvLaEf5Rohk8FKa8idVGykCQ1zXmwAYUKoHJL4eCDMjT5nVMWueNvJL+IDnvHK0igx+ZHxfwmeBoJeaOpxzdSwhWur1eV55k1jqkhtINunLXX9P/Om0Wmu4jSnv1Bmt+ZK7ETZqyzW9J1U1Mc8nn0wVon41IBN6+mIPRbYV6OvE8D1IafryExMNPBoQvDIiLb4hyPmjmgGfUETZFXoj1ZKHF67Eia80mK94BUskuJK8amdMVeXzct6L7CHpdd1yC+50GsCcyLyIvLZYCyyEoFpRhB+9M8i0zp+GDsNB0Ptbp9Exn0BmBnjlR/BWlNMEzMneXOptOiC07N6K183fqG207p0ObypIZqX2X85I1321Z82OiQr+XqbMnI80616CQ+iUoVOdBZ7wbT+qFznhfVQSzNOwpDks+oY1OeI+lABDvtwnvhhkfJN8A1Em/t+++ANiZxosxTpRyvQ2XWfMi1HU4uv6g450b/WleeAG2I+j1EpinNe9Un3uRdALeJ+c+HAAAEABJREFU2cwjRL2S0nzwtUouevsO5C7buJFF5K3bLuUZ2/PcRTpJpIdc67nEfw+JrlsXfT3vE3P8PP2+hFd0bMrW/hfr0Oe808vFunx5wQaX+eu0F62TF+S9zIviP0XKm3DI+6D/ef17PeBrbYMfosPXbFrvvC9+KBWyV6G0Nr3drk3eKxsZ3i8xlXYlnYw/gb/LErqyt59IwHJdkMt3V3CZcyndybuI41LB2ooL7kXqstSfOn15fbttvGeTb7wd0rwvY8qThuXfWd+DOBVrIY2Py1x6B687siHdO1hXL6PuZY7nN7jMv5p2+65yNjm3sV7bIN5PJT+8HO2MtLO7w6FpRMBnqC0O3VsEUnY4KI0IjgzZr/petkcApUOPveuAvfkFPCDU75UcOAuZZcoTTDnvNPeBif/MESiH8n3Nc+RAJ2/KKXcY1Db1STsvT3nkoV6W4C/JLEMfyNmD8K3uDwfqY28f+0v6YQSm/Ac5GCbjLJH3B9CBlPfExl0F+QFBrgLZIu+LAvTlssyEm1gQjKfvh/wbyvmk5vxQQyN536/V6SyBDGMr4N/VyHkjUrmuo7o9IJT9ncv63i59i9k3+ji4jMvGTV3mEFW1Qe189EQYqd467XmHC0ZsSP+cBXa5bQ17z7S3Ze5EdmZ17LEHpb91j/NdATKCAOrA7LO8VnSUjZoyap43BBMarcxXVkCDy5t6bOB62FNii3EQbf1ACmoOsPL9I+UW8R3jYp7HmwbkfTJ05ZH9VSOezsF0ePQHBsEIU5+DuKOX567BZ4zM52hpDFcry5bKCXD0sXNnO+NcKPgLVasTjaevNRm/1pwfxK2qirolOkYEI0ZqFkM11RaALgaqq0LUVFYUBCToX75CTy2mivLS84HyoJp+Jp9joBVGea4hc7xPYMjtavFzoCeWiaNNUDCqsbdUgmTsGQMQfcA19N3Lg8Scr9Hp+0P/AaGX5Zwh+6OhhjtbzN+hfD3lzGeHUSb0LJuKWq5DBPpqzrjuSSU7F6uVJosFwYSpmvqYMX6p/a2xbu5OtNd/o7b6rU7e/L/05sX/Uyev/w989Z81m/xzwvTsXzn//auq5XcaDRa6fpjr+vWC/s5ob0w7E2XFUspm/KD2RMvVkWaLlwQmnnN+fKZq/lSr5bOEavlEi/k3mk+/1WLxterVYzz0TKF4reForq2dOX45VciwU1OdEkw6nRwRvJmp5/2lrz4lcBIdzVg/LVQKZtgiriBL/wV8nim3XFW1oq25/N/0KfBtzwdSUkkAcbiFPwd9lb1Sfdb/4cGBbt481LW9fV4JBauwxX8NZ4ta7sOFxyGY2w1jj4ruDi0rScoY4LIo8dNS88mE9paqmWsN664FuTKNOPMf7tHGwaGuQ7d5rwyyUmWWqcDuojXl0Hy9PrIohfTtjBr6uwj5zIy5umIuz7WYcQZjXOeLJYGtVQqWNazBGq+mUyfpFefIJdD6shURxshBha5JLLzo3aRDq2ap2Xyuk8mp3hy90Uv/v3y9ekn6NQNxpDEBoFjPNSyjDrdz7Qxq9XUmm79SMX+mgkHW2VMN6xPd2ZHu+L8104tanrwg8POdXn/3tV46Hj/Wi2+f6sXjp3ry3WN9+9XXev38tU6OjnR6csRkO9KYxXrqYPDPxkcc7M40JSg1n8+ZXExkfvrfYvdw0NNoMFCvl4txYeKudHay0OnpTGenyM5qul3w0donerbLIA8kY/ESxVsR5WvYuLhvllWL3kqLZaXKX94MQIvzI4UtUwufK2eRM8Yp+NNKuBh4IpAh14KMD4OzJhyOq2VDganMSxltNkT2ugATNqF7aziS//nd737zlb76t9f0eaWbN0a6ef26drYPqVsmxFjo1aszffPtc/3hD0/1T//yXL/9zYmeP6sZr1YhCNukHl0bjoKuHZa6e39fn39xX7/4y0f66a8+1r1Prmv/9pbKYSTQc6Lx7KXOJi80q46Z4GNePjPaWuDRuVZxqiyvWVxTPX/xLW1+A57K/42l3Z2+fvHFA/393/2l/uovf6mP793XAN9HIr31akLAd0499MRKDbyGg+6Sw+9yPuUFMKOcFwVzzRRkfPwDNOAbM5OxQFi1EimRdxpJR2S0htcR9cSCEUslyVFfl+DyCVGMXJDWdc9lUl5XL7vIUo16XreFthIv7MjYRrwT4QjqSB9RXvIR1CASJnDqiMhE/6i/g4i/Gz5uDdIAX9RrmXN55km9RkWwrHasunou6zbEZA+2udkZj4Sg5Jt1/1jaciST6VTkZSDg1OtTK90UCTNAZ08k05W7/g5GewYf4yWCPywUabaUTZfKF1H9SiCQpm8+989miotKtozKWUv5uhFfTzVryvuxQUVfKz5QvvYWzJfFakkQpxIzKKEmSF0RXFkQ8Ong5UvNeIct4M95F1QEGSvGoIYmve5/Ou79SMAR0ftOP1Kn06Prm5fX5JOJ0Jp6G1SkHZ53exaMldu7oJ0FZeIjkvNRLtkMl3s7su2h4qCvyMcqjnqynaHKg22Ve9vK+WlByeaz5ENeQnM2zMbHyPJCPo+79rGJd5LWdloayyCtaZcXVyv/9waUkXzr7vTIrTtHjb6aD4nTCDf5gvF0XspTljanyHX10b/Rm9bbhQ2Jbf7k4evOk1fgslcYQlLpkRKBQodghXXaCzxN1pMQv33z4/C043La8w7n/RjQqFe7gHd47V9doUI0SBueyzGX9UPh9d7rH6G3g7gudZdcdzvPqG9kHZDzOp43ypzXIRnWJf1pm4cnHJ5/F16yQVdKjrtL/2mfrtbRaQ0d+TFP/5S+V951vQ/vFf7vhMk7gnWqNXz0Lzp2tWwjk8pd8AeD9e/vyw1Q4FUh6fZ0wqYcyitXiecSvE88n4CdcY3OHhe4ilQPHd17ad02da5KXc257IbTpek7OjY8b6vjX3D+fCnaXtub+nLeUNcXt8WR7MFGs0w5732nvi6Sf/i21AQTav8+Qn0/4HyltR50cV1OX3A/nNrYtqGdZHrf861JFNu9LYd/PxdsphccdmoG0Dg09beG2tnd1bVrB9rlp+bbO7saDkcarTEcDtlbA759/cFQw0T7Gm4N1Pd0ryffBzv6HLbKolTOQdl9kFuunDbcF3nyS5YObpu8+V7wEjxvvFc7anw63w8hI5y7GY+IH6PB8LY4SPq3V/1SKnsSe/SElM7lcjXyspy7pI1CrVna/vjUrvlpPq4hH9nvNqrYE/lBs+LAV3HgTMCHaSw5/FWgTueKqJpVEvn2buaDpzs07MGiPHhU+34v1ak5UDaqqFvXDW1F4PQqKp8zBJ98H1V7PfZU9Qbsi3zf1UAb5NK8Yg76LIiRPrGJiAkmwTfmYYJWiDhqiT1YTIhYDxu/ZPmAcRpwcO0rJ2hii0yOjHSvLuEXKuqc/V+hrC5k8Iy81RntBEXaqtHW4MhaNa2teFZgpUBAw+dEstXnIX0z5NGins8RN4G6KBJZ5SbmlzOXcNl7akoGcJap4xlpx0xmlQrGcVj2NShHBJV2yO/T+11Z3ObM0gMFPjamToY8XS8iU8Mh5nIpKzLJfwjY1PKxikwIo4Vu7tJfDCozU6YgoiMy1piXG2tMG1iQ5XChNITNLf1u1Xq/2VP6527J/JlUS/k6rGKj6PL+zugX8g7X6FoypjX+qxjXGXOvsVaWZZSIOdxhRd05e+rZkoABZ7SmPlWuNzrcWejjO60+udvq5sFU2/0XKsO3svZLtat/UzX7jebjf9HkDIx/p1g/1cF+o4M9aXs7qsWvMRKssSl9mUs2U6OJFtUbzecvNB1/p8XsKee+52pWL8Fz1Svy1WPoY/Q9od5Llt+JtkYzjbYXnGFdz6nycqG8qDhinOiMuMN4coJ+KaP/3VwN+MwhrgDoa90ypzxp/gBOTUv8svAACeunYH332HdTWYbvzQyagQCMc/e2Dni/7R/uK+f91OA79/2ybbRgPS0Z8yXj4liRjqxjbz0FlnivDUr2/qtay9kCH1YybMp5jxSWqZ8V2uHdeG13Xx5oOtw/0D6B6BHxiwH96luO/zOVyFvLOPq8gmaSymDaHm5pSJCqpR9L+uN9mnPGWqb3TZUCQA1lkXXSRjEHWs7yDcFAwPxATbpNaarVOItKLK7ZfKI3J6/09MVzffv0sb765lt9+e3X+ua7b8g/1WsCMyenZxqfnWnJQb5hUkYOXyK6axzycw5hORMs5/BW1AQSFmeqzl6rz5LeLiT/X7zZaqHV9EyzsxMtx2PVRK1W84VmpF+/OtKXf/i9fvMv/6h//ed/0L/8y3/WP//G8Z/0m9/9g/7w1b/q6bOvdXL6mrPnXHmuhLZdMnmCtrb72t0ZaTgoEz+y4BazigDQVKfHE03Gc60YlKIs1X2oeGHxEfCBs1wKmRTx2Hy5ZPLWrNmA83KQqWEQxCC4bBYCQ0MZzhVXAAYvM1Mw50fqtIi3lIiXhQhMtapxfhtNRTnAzj2VRY8FstSLpy/lv9FzciIu05CJuTu6rl65o7oKlL3RbwgO/cM//pYAzDN9/e2Jvn085WNQqxy02t6Vrt/oEezZ0aePrhPwuadf/PIT/fRnn+jBxze1e9hXVtZMgommi2NGfSqVK2VDOpAz9nGmWXVGQGhCn+e8MJiwjJkI3pycnujk5FT+Mdkjmv7g/q5+9sVDPfrJA929c1PbWz1emo0iY0/3lRtdYFW1tNJQv14utGCuTOdjTZlfHgRaMT8iLyzhpbxIFbySqIaeFuLoWAwHUm2CeEZM5u4KveoaxogYb1CHSCtdjEwShm7y0MSC+t2lW5JrsGhSO3C8Px2CjHHV+opuB1bWDgyqz+F+iPThMm3wBDxk33nSlteN1E9lzLEIauat08TzMuQEoiPpaXkC8m6rm9X1w1Obvl5Or/uG3Z08dUlH2vF89DTwtKOzyT89XT1zVcCp0VAHymoyVZN+y6fPRsjBNFNZIex/A0tgqJ7MVPMSlMshboxN1w/q02bXtvBRCyIvqVqLutJsVUGXqnivVPxEg1magkEL5pnD8zVztCI0NOOdMltONKsmWjQLOCt0NQmRT1Fct+N987TTDthJmadxMz7t8phJul0jQmO3wUOo4kOwABUfgQW6HTU6Yi+TbQ1UEuDp82UsD3aV748URwPFYU+C5gc7KkGfAFHf5fipaZ8Xf8mmOu8hw8chun/c9YxNRK+4DPjtdAPPO6I/QJLNSID0G1MkWZj+BC19eAvMMx//CE3205brcj0JtO9+oTI3Y+V6SbmM1kYYtipBiaX1ZdANSL51G7JeCtuJgyRMf15CgBXkV2rTEyCl13VSGp7fl9Oe/3HwdgLtYVuEvo3UR/hQO4eQ/3FQqksdC6muLl12JX0p5x27DJdL84PEmp5LuxxsWkj3+pE4m4eLbLDhvZ+ilTsZ6vT9Qj+K26kJ1NmA5ObOSCRQxrtEHwI+1NtgvPRB0CrfXD5qugBt6D/i8nZ+DH6sTW/rpotpHXJpoHgAABAASURBVG/WuuevQpT/+4F9/s15Hyjq9HqC9wXvFTZNZNyWqMi7M16q5+mILQk+Id8e0/fmpQjfgeJ0d+mrfojMhQ0/+gQmL+qJy6cC5I/eLuN4W8h5b8PVX8ht7GDOpfY2+Q9TQ8EGSnW8j5LWazvRxHcd8M/vi7y3ds5eJ5JfN/6FKmFdCIkbeDuk3707/S5X873z/Z9/+7z/xoGo7A/Y1/K947uVFzn775K9KODwU1KeAjplrpwDTc5GPTfSfN9yYGbsE03luqy0gjzl7MU3ZU7dL3kWlGcmc+AH7+tVBDz4x0Bd2hNSQldco0ZXxJaYZ1Keg0IqHSW0J+OMEC1XTd02ySGDnQYQlry+TGJuRZzk31GH++kdcBjzvX8Nje5LKqQ9FvuntA58Xcgv1gpp57ms+7vmzFBRr6pqzg/NVXgwCFScaeplnc4DKwIkKw6mDfU6NGqo36R8wxmg07OxQz4vsN9bF31SulqedYKxm5KW9HRJfgWcH+X/KckXlHG+iH0OuT1pUShOsgSbFQSEeurVzJU4JAg0UF73uiBQxNcxl/CfaD/Z4zs2fqBWgxV7O6yVEQjJyqDW/cYBt+UQb/gtp+1CGW23+GSlinPkYj5nn+abzwY6Z+94qnp1wrvnTNIYQG2qLF9wtqq11TeNhgMN+0OCQDvql7vq5XvKbJugRKm6ysQ21M1L08dy/GKNrGjTXM+ZO5hOWw0yNX3xxdTKTMp5lHznS6dFjp0U0wfDig7owvcpjZzoZyRTo8m1eTore0IR+95Gk8VMp7OpzqC+P3a5SL0K+WW91Hgx4Ww305yz1QxfRJMyAkQhM86kRkuS76O9fIqOih/GN3GsQse6fVDrp58M9Je/3NOvf76lLx7levhRpcO9Y87s33EM/J3mk3/l/Pyvms1+rxBe6tbNTLv7kb6eaUaQJ7Zjlb0o2ULKZrJ8quXqtabTZ5qeEgCafKfV4qna1XOFBtTPFOJT6j9XUbxiHE517aDSzZviPLtQXpzRsyOVvYWGnHEV5ug60sujF6mPVFSJfxo8S4xULX6NCpxfBfBghEGepcb4M0dYJwv8smId+fuoxxm7DyIyM4IoZ8QfZpxTZ5xXK84fqJXL7LJX9zNqw0F02ayYlVExtKyjRnNiHe7LGXprzgMF75FBr68hdvWKUrvDbe2PRhr5eZ+gzeH2nm7tX9cBQfNelqua4qPJRC3Bm93elq6NdrVdDDQq+hrmpXrKZKtaDfrFD8ZLjBoNBtrf2aGNvuazWfrtohX2N6yLFeujYW2seIc4beh8xA2RPoq54tQBK91WE7yZzc50cvxaL18+1pOnX+vxs6/15MV3enX8QieTU01Xcy2JcPkLq2prLXmRzHHi6XiiV6+P9PT5G52dzMUcVB57LJxM8ylyk0oLDoBL//eEmLiBA/8+B6R7H93Qpw/v6t6dWwz2dR0e7OmACNj169d1584d0nva3tnSENmyZ4xzoxgXWi5PNZ3R1uQlE/1IVeULeqkQqoSsaOTyo+2hdnYH2trCfVmmFQfP6WSu8ZjFczomiuj1lAZ3i4NXUeayQkIUPaKtVgt/mVZRTWNSSwCoDarZ0LhThXMtBDELkhM9aWQdWTAF/vMC/xi0yHp60C+YxAX6okR5weAOBiOZZdg117Onxzo6WiizLW0Nd3kx7UiEzZaVsHepZ0+O9NWXL/Rvf3iu569OdXI602S20mCr1I1bI31EUObBJ9f0yafX9clPruvjTw5198E13fhoV6ODUmUfH2qmqh5rXk94YS3UGMqtZn+x4rW7gDdnUs/lc6LiJeJBsCmBufHJWBUBsWG/1O3be3r06KZ+8tk93bt9QzvbI3qDn5hHK14okRe3o+UDFFlENfVWXsbkqMlH5k5Mk7KVjNuCAqCzLOA2QTzF4bN1rGWj+xGwBhGlrsuQkrvTKYhYojVsTbvyoO4KXdbLopR0poKWdFyjgXZAQmYusKnvaefSPrZEt63uZCMvdkcN7eD6vCziV09/AMwp7+sGkX45BBVtJHTNrm2nbS9b85xEl0s8L3POBdx+W/u347pMq4hvo7eN1kja2/N2cUsSi5T5fI+UJRfgM3sLOZIOI7JdMpijYsCMzfnIB2WsHTE/68lSizPmHQGgmpdT6qc3gl7x4Y/US052G4HbUPGeqGKlBXNmwfxZ8OKrmFcL5s+snq9/26dSLCKbs8j2ZKVZNdUJQeWT6almC9qjfrSoyOz2p4MfZ3TnPwl+CzbU0y3cDm7eBjCRa1Vjb42Pa3LV2jdYQLAqKuamGiy8zNDVy+X/e82dG9e0c+NQ+c5Qdb/QomD+DQrl21sa7u+qv7ujkvVTbvVlbDz9g12rUc0acUTml2FI7j6ifRanHJGvnZcl0CYWMJ48kUl2Qn3c+HYoXZn3M6V4dH0UfXFEqCONC6XG5tghaAJjLurL85T77fKY5Um5zXL7GLvEcPmELvfHnkbhZZDtbpjckrfbcf5sz9SP1NifrYkPK8Zn7zYd8GbQu5eP22Xu5Txzzou8M2uFTgxNHRWpDi4m5oyYWwkd48pzU6djbnJQ7o73Y5/hrfb17pU5yxtweDrw+BAoSnPscrnz/seEe8xx0Xv3yzrn34a34NPkx2Ct6UeQ9XxM7xZmW2ofmvJe1kHklcouz2W3/f3Y2OzT142JzAHHRV4pGb1wjZROj6seSqy1zNvkctmH0m/XOc+nZjLmu/FZc5C2TKQQ8bRBO3Q8vglwYuoLCaj4Lm7KhCY5zwG/S4srgO42L0vo8v70d7TTDvg3dqnNM2X5TnTvfco3BYn6+JDwdz7fNfGecvmKvU3FhrTyvR3FxqE258BjSUZymp/zMvLA6An1Dep6ZFRMN23Cd/mSOmWRcc41+bfOYfSng6gSwGXq6e+H0hV4Buq7HexWrIMHfmQZ3y+QO+CXhWJeyoNA6Xucez5XSx9dPqYPUk6dQsJShJlwxiz2NmDhpMh8TuAQ1rA3dETS6ZvNd7vmEFqTrylLQL5GA1XVIbAXF3vGFkT2Ag37oFqVn0c4CCa6bFS5HnhJB7oasAJOnefBonOwn6gcnNm8rE7tt+iW2GrRTkvbkX41dKtRm84FSzrk8F3NAsE5cOrg3OAVsV0xkyr8NzM1k1yrkzKhOSq0eplp+TwkqpO+etW2tuKuevVIZRyyT+xxXixk6Oj67nY09L/WChsqjtqV7+5iJQ9oRUr8fREQduRQi618X3l2cqxvvv1K//CP/0n//C//qNevX+jo+BUBi2PFOFdOwCcvoQQVcjthrp2qhLe1LYIOfQ36Oflco/5I/XLIOYwf2tX0gR++ewCIc3/nJ18D7EMrDv4VdtXs15hcyn3+Mo+dCm/Wvk48GMVaEePbL3NmTGAGBdo2qjBn3HbGrMaXNXUadK9Ir6Cer/hGzzk71ayFvCxVDPvyeelH0kVda4ZsRfuR9efByrzfV6CdljzHVTS2Ca1JyoJCYSATnRMGULPC9zMVOpWqp4qLLwnMfa394Ws9uFPr55+V+vnnpb74SQEd6m9+fU3/l//1oX7y8VDbw6nmk29ULZ5J8ZQ+LWRhQUNT5tUYulB/EBWXrzQ7+Uqnx/+m8fHvNTn+LcGg31L391ou/qBm9S31v1PQU5k9l2Ugf66mfgL/pfqDObwJto5V5I1iWHE2nxF3eK2TswkzIlfEs2ltGusVTb7+fI5H/McUwZaAvkbLaknAZEm6Vb+/xZyKnIfrFAeo8bkH2PyfYxDjlfcKxrtGtqZ+I7OggA9bfFjT4pwJMWMO+NlkxXkghKA8y1XwrshJB8a2Xa5kbauB5dru9bTPZLu2vacbuwe6ubuva9s72h1wFshK5QxYyzknEEQaIs9IquRclbHmhR7NKzk1ygv6WPLuMsq72MocXy614nzVYkukzZa+N/TD+99iOx1QxvusKEtlnOPpVLptxqHp9Og1wZ8nevyYwM+zb/Xs5VMdnx3R5lxtFpX3eur538dxWDEiWTHDOcp0PF7oyfNjffn1U718PWEyGEoHGJPr9GRFUGil2fp//zY+OyNAtNTh4YF+/vOf6v/093+tv/qrX+tnP/8JQYv7+vjT+/rZF1/ob/3Pif7ur/Xrv/oL/fwvfqbPv3ikh59+pFt3rml3t6eirNQ0Yy2rYwbvhPSZZEyS3oq2l8qyRsNhqb3dLTBSv1fKHTLHgR4AOj450Zs3r5mktUoGecRhrAfN8yD8I8uEPOthEVVVrWIMuNGgUs1LNzIAPrFg+i3GWYFuOzIcbSw+I+MvqIYXbcOABCSHw4E82NQyIm1ryiznhdNTTRsnJxM9eTLVcpbp7q3bunPrIbI35AGhZ09P9PjJaz17cUZwbqkXz4XtwnZpb9/0yaNr+uWvHuiXf/GZfvGrR/rJz+/rLsGfncNCoZzz8Xij+YJFWL3WKp7yMatUDjM11jC+C40nEy0I9jQsALdf2Oof+FNsevrsVN98M6Z+rdF2Tw8f3tRPHt3Xw3sfaYfgHJZoRcS0jUtFFkTkTTkdn+j09ISg1pho7YxJSRl+KHDsoOzz4hhpe2ukERj0+sp4aSYn4if/SArasjFpsQOlLDUcxtPtivAiaS+LpGtk/aAbETkHsyCyQByCOlKasYmSzuViS7rFl7EDBXVCw8K/BGyP+MbH3GnNCzs6nAf1F0cCcyPND2j6VVCn2Ff7fOHD3/EiXXoL9CPZ5baRhlzc2KzUB6WLaQYNsvTfmiJj5iVBuiSr9RXX/dSmLP1UXWhwBLzpwC98+zcyEVnLTHmWJVgGZb0bfKFP+AknKfICErAo9AWZZfAaLQkazucz+a8gR3wg9yFw39XIR8ZXrsvkFXlgA2nUYE+b4GMR+cDVCSsCLY6lFgSjZ2DRLFT5nGMee6CnYrOwIGA0W860aJaqCVhHa/lAMJZ8PqLL4d+YEGmjg8hjQLq79lOSR5eLlHepVsJut73jtejGVtoQ/sFRqunDAt8sXHvOKBFcLvd3ZKOh6l6uGXxHxZjFtNnMFfOMegFdwk3opL733UESO0IH/B5hOJL/3a8grlGju6afG0Tynd0ihe1o8Tvi98tw3jmydVvYp3N4aUCH6/E08DL8Qorb60Dec0d4G5C8cl+1b63bhS9LpTl5Yfvloj91mqGT40+t93v1pUY/7MPk+O7Bc+0LnwtJseeZg56G54RZRz+SUs+Ct3XjZG6l8VvXReqH3a79h0leluqscTs2uFxKOgNY7c//UPg8/rPivDf/IQn38wZineuDVzdvNnPg+2iaLkmfj98Hla4LXMYh5ius9byM6/kmz6/R6XVbkDu/Pe84Z/ygRKfrw6IRa75P5sO1f1yJj0FXo/NDSjPPOr7xnQzMdsoSj3er7yOqKn07I34yvufGtzRnb7SBwRPyyX969/J6lyH0OPx7Ed3f5OPm+wX1b9mFFvf3ZXQl/k3xb1vu++OykLfP7ptvcJXg32bO7vTH++S9C13F9B3pkv6qvDROAAAQAElEQVTs/N7p5xPGSPDecWZcy7vQFXSybr8jpm8cdZx6P+hPqk6dtymsd273i9tufGtz+lGCnM2+98vomxWlBFVBH/G5DfpyiLODlT1lOWDvmkNdNrcy8Qp4RU6aI7Sl/dElHyQruv612Nwmm1v5WPhe0PeKNXtDR8QpCchF5AQiXvL9rcs17CUb5khkD9VQ1iLfsI/y9AZerwM1kUl+cerwetRvvB77Vq+PJd4awNcIR8qYgGoJagi0BF7EnsksMr6cAZl7uYyeZurFEvQ0qAcaVAMVIJ/1oVvwdrVtN7SlGxo0B7LJQDoupTel8pOhytkWB9sRwZ+h8tgn4FDKYg7w3dqOmt1QrUaN+bNWRcBlRSDFeAflPoacnUxc9M3oASZyjqo4c5zq6fMXev7spc78XDOds6fivNMT50Bp2GtU5nNlxZQ+nSjqNV0+Ur06hk5QWClzZfiiqRo1/BBzxflsBV2Shy0qyn1V48fa95hQocntSUuUBDesiE42MH6Adxn8n7MuSsuYajntZPKrZX/bUF5Daxqo0VXT90i/GtJLfy+Q9v1lzlw05m7MTSvKGuRWlLXecIlO4PM7y0kX7MXxz4pAUYN+1+e2W5bLMtoOgZq1Mi014kzd04ny+oWsfqxh/loHozN9dLjUvVu17t5p9MmDTD/9fKS//NUN/fQnuzrcj5oSAFrOntHPU/qzYHaw861nauqxJIJt+UqKY7X1G6l+qdaDTMvHapbfKq4eM+ZPVGQvVBav1Ou9Uk7a5Pqecm58oiYSAOrNFWzCOI6Vldib+8xt5H+VcnRyxhnWvZTJjDlmOV4JyEbQUr9lrDAFy2p84X8qNZ8tE6/XJ05BwGS+qFT0e0l2vlgw1+o0xnleyIPd82qOLStsCMp7uQy/1qHljFFpyrm5Yg4wLZUXuQreIQW+DwRzUEifaxW0O8hy7XHevTba0eH2rvaGQ7Clazu7url/kHjbRY9gWSXNlxoyR/q8G0vedxnIQcY7O4MG1r0BMR/rxVLLyVzVbJ5iK/6eqJlDkS5DUj+pgk9MRn+yspT3tU/fEUm3/dvvf6+vv/maANBLuQMG/aHu3r2rX/z8l/qrv/4b/fXf/a1+9qtf6cFnj3Tj3n0d3rmn67fv6ebdh+ptH2hW5/r26am+fHysPzx2OtXXj6f69vFcRxPT2azQ2bTVbB4V8p5u3vlIt28d6tr1XW3tDLRzsK1rN/Y0Gg1kpTGlo3YP9nT77h09eHhPn372sT7//BN98dNP9Ogn93T/3qFu3Bhqdztj0viEqGRZpYzIYFVPOHROGcBG/WFP27tDBiVXCOhlIBoGy3+TZeIvh+VCYgmU/GQ+Z1CNxQkjOY01I+YCuhjDBtQSZ001DII7lAAborx6WggIEONhJuwwFgMJeFJQTf0pJklMEAY5949NlBYEpF6/PNKrl2OdndbqlTmBqx51e6rmtU6OJ3r+/LW+/PKNvv76TLNZrYNrA332xXX95PM7BHse6q//9jN9/OgG/tuir5ny/kqyOS/xqVqobMHEXcBbAiaXrZgMlWo6WDH5PWJYY2BktjR8JBZMqMl4qTOCdkt+ulAU0rX9Uh9/fEsfP7yL3w81IpAVhD/qSqvlUhURavdpJM+qlnjZCL8iQo8D/clV8JHMEwpZZnjFNQhb1F04DhPwfbwEX9g4KklB/cW8ATz/iLndNeO62SCIdl2P4HWKA5LeFpQFtSmLLneOiMwlIFQn0D6+6V7MTfJZfTnvQR0mQ2rb0/Q7JqCL+p1t67S3gE3k5Pzo6TUEdbs7dFb/sad5If6yhMCr7RIyra8WehlCDpYHfyB//A7qhL0l4O0kRpDb6rYnP+CLyDyKiTI+/lKC+FyYEfyZAP/JjMuLxYFL0kvZfYsYHmFMMMT50ccCP0S4jtrzoE75hno1/q9UNUC1FrECzD02KTVzImJmhNZ8FiuQxszfJFmbNNSeRp/LyAM2ngZ0iHvjJ4xJvE1+TbFLl/hxnd5QXg2K+ChmlmhFi/7nYQvkYplL/FRGg57qPNOEshkdXkAr3jdet0auoo0KfoeWHrotDnzuhBWTCDJaI0Idnnd6gQZWgw63X7TkPoAyNyLQO6ANbJGDcfKxUmoP/pq6fxOf8giULi9Pibce3m7XpuhXh4gdPurY4Slsh5BBdiODHyKQg/JOeq3nrRb+28h6/38oNnLvs9zLnL+hnl4jOSE9cNeG4jMvxm/OcSQfO899l+j64WOaxrvT3cl6WefXzt+J68x3wLKS452CPyXD7fvzt/KntPi/QV0+vpehtUeD5Os14ZLZPuQ/AmkOpMclHX8siSy3HN3jbeH1HH6b/Ufzb9Vx+9N8d76DyqyJbi1s5veax+oh9R92R9pz8+LGHqfJVjeBEm5PbRApS/sIqPOM964xZmamDgF26FwJX29dXv+C5b6g/7QZ/T3KnjXphl7IXE65/EXeTeuADq9jlLkd7JH93R/RW7PPqfn21wQwXNa/HW6nf186W67qRIMwBTgfvamf3icv8by6baNngetM4NHVo5x2k24oIjDQRTmuJg1nnXZCLt2GH1OCvR+e5IBpIJcf1nI2t9YrlHMochj7UwrkMHgOWS4rSuUEhEp+WJn3eoxHLq9bku73BiqLHkCPIWuZcvOWTAiy9zYs2CCs7aS/9KHFBy1UIOLnBE/DT2l4LZ1vQEzwGqhwGe8kfYqg6z97KU/TWvQyqFvRQtMPnGF2OqIi9ZUglDlcL2BMWxDZW0X2Vb6Xj+ybkKArGfv4UpnKFPjp1QMCP0NtVUPolgaLDqN6T3t2Qzf69xL2stuU7yubbMmOCtlpTyUBoX69pTIOlREAslgQdMiBJXta+t8qpv1LJO17tjk/YK4IkAT2UEVeqJcjTz8D5Wz7VJSZcoIiSXa+0pTz04qgDd1mPHKN2H8NB4X6A6nsLZElQGGnquoXOht/pddvfqfJ7KlW9RHn9omWi7FmkzP5n5T5GWlZR86DtVarFl8UWJexJ8Vc+JFGEjhbJr9KyvF7yVwomQvOi8sVZ7qFcs6C/aIgwFKqz3rKLaAkKtK3Bt839JocXm+F4fJryTpb0SINK5RoBkb/hS983ynakuuBRlD2Sw2GfTmt0TvnB6IrfjDv+lv8lVEvL/Af7bdtoyyXDjgn7w8zbeUV43ImVS/UVN+pBhafqWdHGvUn2hstdbjT6LNP9/Xw3hb+eanF5BXnwCNxolXbztWsZgDaTFnTY5XDqP3rhe7fHeijm6ab12pd213ocH+hG9ca3b7uiLpx0Ghne8JZ8UjR248EjXSmYHP5OVa2xC+V8n6mwdaQtHQ6meoZAb8oU68/xIaM8VOC4EU4kblulgnXMq41qCiPtNNTw5llwTm4YRwRlblvyoKxjZrMJ+g/1YIgTw+f9nolZ/RCeS9nny+tGPca+LhkRamMcTWUtPD6+Pdwd1cP797TTz9+pF98/rl++ehz3T28oT72vHr8RE+//EpvHj/VgFV1/9Zt/eqLn+kvfvqFfnr/oW7tHujm9p5u7h3owY1b+uzeQ/3ik0d69NFDfXTtunY4UzSc1Sv67/90DsYo0Fl6qZw54BBUXLCZX23qE8dV+i7QUtLd5kGI1bKhc33t7+7r1s1bunPnLoGaWzq4fp1gzIF2Dw+1e+2aRvt7Gu7tqb9zoHxrV9bf06Lt6+V4pe9ezfWHp1N9/azSszemN7OBTudbOpkXenMatWxKlcM9Hdy+pe39ffW2eiqGuYajsgsE7Q1U9I2f9FcSkecsl7LclEN5HxMgykGm7e1CuzsF1DToNyqKijFYMLWXqpu5Vs2CdA0/qM/A9QelSgbNsiD/G755tdRkNtN0OtZyOVeWmUoGvcwL9AQxPuiRWHdapehvy0QOTG6TGKzIi5nvHmny/tKNSq4OAcpCNDOmnmF3nmisg1YrIWO0lSs3XiC8CGaTBUG3Yx0fTbBDGuKPAcGoJYGXk9Op3rz2shPKp5pNo0bbQz38+Jp+/evb+ukXd/TFz+/r57++r5sf7Wi4E5SVFYM8JiJ6DE6wf0wQaCHlK4W8pm+1xCpoYqMlk35Z1SzwmBZBrFtsbDSdLTSZVJpOGuVZpsO9oT7+eF+fP7qrhw8+0t5oGx0t9s4JYM2pv2CxVuhY0h7jhu6SRdTPc+WW82Lu4duBer2+iqKUZabIS3TFTzRW9LMhcJLebXhKjJrDF6yc+QH4TyS6Q3xUS3stctEHjfo+NnKKlaxDOUiubwYolVGDAq9zgYhsh5rxjayUyCDXRO9rXt4Jnk5olPixxt9NV89tcN1Jb6cnkvaXwTmQ8bTcVsrk8DpAidfqvdTL1z3YEGMuuy8FvQJmmcvE1Af6uaZMfGfjf+HpkNLvPpzvuCgx83xwy0FM/a3rFWO9UlVVAEq+YrFUREgXfGjO5lOdzCaaEPVc8FGMWSb52mJO0Dh6hB66iq01/a7wY6rvOggm1byM3XeRfjtq/BQZZ4+0p7RRn3m88Hap6//4sfUy5b1cOWs9Z1NnpK2gXex3HR28TUeLDfja9bN2L5elnsO7GIfE8UrrhOhC0MbnkT54gffb7bM8l9FXd/SC/swIii7iShUt1tgi1oZY4xG5mvZrAlQ1Zkb6JN51RnlOWW6ZDMjreAP4yaC5GWJGGVRQxyUeBdrAsM37pvdegZoOQz7I6xh6lOpofXU+8ozBvwxhlwGnXv42ojOw2UnnPHSR93FMvqXvShCeWY9HqkQNKDcFrC2XoR7cP++dGvx3NGHUeR9g/9Hb61wSeCt7qaQz7IPj6MVX/BOou4a/G8i97/ZqSr71Um/d63j6PxiZt+ftO/2f+NN5oBtP96yj0wtvk3H6Y4AC4x0gI5Hubs36vNwgzScvQ8Zcdo0u7QWXgS2Xs+9N8844519Ob5jwfCI7NqwNdZ6vC8eGt6G2Sfx5aKTNDo3YOMrfeZG3XPTvGLS7O/8J2WQF3+lE0wPfJBsDr2VLEL5M71unEsMQLkGXLvSi09sS6zvtA2hwk78QxHeUu8wFT0iSS/VdT+Q73QC3vu3KaN+/VXSFPDyXTXqCrGBvRz9q9k41NA2BXCdySaajMaUp8O8HJCK/2Z8kvalioCKgPUQubsoivJg4Xp4Slx7w2JPHNYSsJeBHPGbK8CffaGOv4N/ZvFReFPI9QwLfboNvViQ5HvJ8mffULwcqXR6ZHNrPBxqWQ3g9vsmFSvQ4kj5Po6MEeY5+dPp+2NI33eR6A7aETV74LgPYGtdooQhyI0+51xHyZrmMujLjpizxMmyAT1lqD2ogA4Fyh0GNek49fwWpLVzOPkuRfbwfr/0HZbQRqafYU1v3pWog41yXn/WVH/WUv+yp/3KgnZNtHVTXdcNu60afM8kQjO7r1uhj3dn6RHeK+zqMt7Uz3VE5Haq/GClHV16hoyoV6pxNnSMoRuyQX638h3s1duRlLodyypl5K/ZWq2qpFXvQGlv7HM5v3LrOuegLkgM9yQAAEABJREFU/f3/+rf6m7/7Kz148EiH124zbiP5n82dnLzS85ff6s3Rt5rPXygrjpmJLzgrfa1XR//EPP9OZq9p/6XGk2/4Afw37GFfabo41YLz4ngy03zWUN7DuIFMTo06jgAPu1e1PNjj87lk/zn0ICFjYOxrq8lENcEEfycY/qaWj4YC66BLB7jCJhxAH12h0d+MPaFYZ97nJf1tfIxMMviWk8BtEfmaPXFLWW5ZOvcOBwPmBP7CprZt1fh5Br95C8GMsyh10dssKi04b0bOhCWNbnEGH5QtQZ9KuaYqbIYPF+hcKs+nivUJ58JSH93a0bX9PoEH/DLGl9VMYk/esueN9LNeTtTUk/SLCTdvDPTRzUK3DoOuH9QEnJba25prZzjRaGuqYX9MG6f44xj9b1RXr7F9TnsVZ7yZMuIBmKzIfh8TlZeF8l5PHoA+Pj0jSFMRA/H3i/AEEggba068rNpa+LUQHsOeSJ0IbckHZINqzr5z/Fox8SKSNT6ZLqY6OjnWZMIZGp/2hz31Bj0V/Z4C55nWXce8bBmtECQjjaESdXN0+G/73CWO8vNHj/SzR5/q8/sf69G9u7p/44Zu7e1pn7HpRcSnCzXMq5wzz8FwqE9u3NGnd+/rweF13b1+XfcPb+ond+7p5wR/fvn5T/WzTz/VJx/dQ8c1Zh/2czYlisn6aWURO0Dg3RegmEgDdBPdLX1roJs5tFisKOhum09X2hnt697dj/XZoy848D/SrZsfpYP7sqp1Npnj3EgwIZelEGpfq7zUtDatwpZW2Uhnq76eHLf68nmlb960erMaaVl8pON6n+BQT88pq7NtDfZuaOfwjkREfWnivcKjJxVbpp0bW+J9yoIb6+joDYv1ub779jt9+dXv9fVX/6anz77RmzdPWIRvNBhEbY+CtoZSni3pyVy1Rx85bDVa4ZMFr4UVZZIHTkbbPfWHxoBHzQk8jHH86+M3Ojk9VsMhtdfjZb41kjGarBXhLzldEUVeLGrSGbp66mUDeRS4ImAWlCkw0YJJHmUPDLwB5oukXEUxYAL35C8CusskNgSD/Hu3ZODGZ3O9fD0nmNLg/0yj/lAEZOnjG716+UpnZyeuTQ8fbuvv/u4j/W//2xf6i796pI8f3datezva2pOijRkXx4TlfwbGqqOn8YeWpCv6sqLNSqt6mQ7sK/oTmfQtJ8+myVJ/ph70GVM+b1XQoWt7fd27c0MPP36gT+5/wlzoq55Xqog6pt/qqBt6GOQvm5wXUWYmbvrdriFsx98xYKTUEPTxvin9Bgqy2iCkPkccHlk8YkGZBXRtIMkXlxrGribjE7dWyLoZHg2f0lILjeiMpDsIealmI3KBeJ5fEXhaeRDKwYDUCd5GpJ6jwWcxtRppNWJXXJd0mmG+78Z25UEJpINJwYI6mEJOv9eQy5mE2SBIFnQBCuiTzhF0URao1GINoH8x2UZ6QxuK8YM4ANoannYurcsKU57lsixTyiNrGSmXxQYD4jIznt6WkAvyvPlLFfnIeNW87Cte9jUflYhopH7FWygW6CbwGnuFIm3xmlAsM/mvrUbLmKOBeYsXkXffyi+vD930hSTtBQiy9Kumt2QkbHP73Q5jUyD0RXhJj9v7DjIluxM/oMJBX6lnCbbmOb9DEqWPliBdUEQ3t/vYscljQEQ+ZkYFo3/YTbKmPMFtdOAPZZlq+l7Rpyr1rcUn+MPrp8apCDUHPCWIK5zD4Bn6HCK9gaG3g2kz5nrPRWnHXSfWpOP9sSdt4hDugNQGIk+WO4Ifc0f67/KW+uCpDXw+4xPm2YbzYbqW/bAAJeGD6Nq+XI5osucyr0ubFyV43hOBvl9Am3r4ycfmMrS+Oh2b+mvmOQno05Vr46MrzPNMe55KCVeekXJAfsjtVfQj5H+Izv8p8x/sAeabEi63ezHH0hinIngpA93M1R9BLckmReuHzz/HOgvpZFw/mXSTNok75c4f2Nvxwjnr3YTrdrxb8g4n7R/e4Z4zNuvox76jzhX84ATvIzaB6RvJ+8vb9fQGte8qnO/g/ecBEMtMuX83zfAT/nAj6U9MevjQpPTGD5S/Mw7i2pST5I7sDYR+UZcsXxt/uozD01fhTW5kuxLaYYx8b+R/yl2xZ/XfKIiuD77LRPpQr2pV/OBn4f/mCXuBmr1hJ9fIyzeoke3S7h+3AYqSiL4NyL7nxo51f5ONawlPO9ZZiMtBLt1deVC+8auXuU+xMWKPO8XwuFmOTCHzMWBv5N/oKMN+sX/IlBeF8l4PWpLvZEtky6JUaQV1kTGHl61Beb5BlqM7o67DWwykTXlGHWCMv9FHh6DiOx6cGrIJGfIZe0mHJZqZJV5Gu2ENT2dGW+zTPOCU54VK4NT5ITe5jOW58nNkMjOJ9vzZwZ+5pFKKQw7lA8XFUO3ZQPXrvqpnmerHQfU3Uv0dXn4aNDzlDDUZaWuxpXxWgoG26pGu5Yc6zG/qUNc1nG+nAFBeDQkA9WVVqVDlUEeGsiCrg8S5oZVfIe2lMFDCpIaxcyBAYQCRMarZ19fKi0x713Z1/yEH7bt3tbNzoOHWrkrOYRV71RevnuvLP/xWv/3Nb/Xt49/r6PgrVdVzSa9l+WsN+qecEU9Iv9Ji/kQnk281mb8kfcQPxk91enKm2azibFkoul8ExU6zTDlnIB9r+Vyu2a0CI13mOT/vy9x0ghqr7vw0X0qpPMIPCYH1ZGZKF/V8bra+dhkTH6dIgf+QdEU/ap+38AO6A+2KungBiVZ+Vso5V5Rlqe1BXwW2BfQZ8hxoFFmrrjtI2rTXVI2Ws6WculwPnfwcVb28Ya4slduS4MxKPauUaaZVfaytLen64Zbu3NylfKX5+EhaLQlEVEIR7cxVr6aKzVQ7nO2vHxS6eS0Q/Gl0ba/S3vaCwM8Mn09o5wQdx1iIjvqE8+AJdU9U5LRZRsWIXovkA12IeKVN87/sD6QsY4zmGs9mxA04v9LXiCbJ0NmTsJi4B30tQI4uzINRgxY/GnJo04Rz7Yp3gvt2SWDx+OxUr16/1sz/DAgtg35fw2FfJWeagL9DkBy4V8KiSAwh8v4zgmx9bDo82NenDx7oL3/2c33+8FOCNh/p7v6hHty6pUcP7utXP/lMH9/5SKOi1NmrVzp68lSzo2Nd29qRB4Ee3L6jT259pM/u39PPqP/rn3yuX3/2M/BT/fzTR3p0/4F2iBcUzL+cQEXeSp4OUcJVYoLS0Yj/I7GJVpH+RsZ5tVhpMVtoTtBJ68t2d/Z1+/od3QLb23sKytVQoUfEezTc0tZoS4HJiW4CCui2XBmNb127pXL/hvLtG8q2b6ruHWqsHb2cFXq1HOlEe5ragU6bLb2aSkvb5iA4gubwpDMmc4O1S0WCSUudTKcM4pwFVunlq5cEf77Wd999pRfPnhIUeckCJGBz/FonRHJnk2MmyUyZ1djbyAfAP1BaXzUDUvmfJzWV8sLUHxQaDEsVRZDxU/fI4M9whP+Wwnw2Z2JE5VmukoVT5CbGWIwr/FYeBKoWjRhb/JArtBllQW1rEgPgwR9HIG+BcmUyZkYWDBtX2BbVZ+LkTIxYt1oyqfyjGUJQr8goy2Vm8qDU2XhKnaUGg1w3bhzoJ58/1M9+/lA//dlHuvXRroYjsX0YswhPwYmW9bGW1RHAHwR+Gi0ICK3UqlJDwGcFFkzuJQNfEczzid/UreqKGRMzeRCoXmLTPIr1qzLr6/rBNd2/f1cf3bmjg509fIx9DH6MLfIpQb+pL2F3EO6SeRqIlnGahGzKbsTPaUhsyWlQxH9Ctk2bFee5Jq0vb4OKcni6ge/pDW1TuzKvJ2+ZcuHvNqFBZwu3RX8TIy+PVj5OjgjfUVMWKWsdzqMOGki1tOptukqnl+AmelDqHQh/AD7e5nC71jCopblnSmVe7sAPBkQaR1Pm5Wswb1OwgzLLnBfkMi4bqRPdtMwfb8F5XgcZySg0ngHK7XaQM4NH2nUluCx5c4pYui098UNqCduC8py5AIScf5AS+Ch7EKZmItSZZNs9MFS+PVAKApWZInX8z6G6IFBQTX2v43qELR2CBN+R7HM71V2RcXI7kz8sU97LQSHreYPMI8Yiur304VwXes1B20YdnZchmPJe10Geds2BjIn/nG6ACakMNxhpMTs2sJQWTWZeK827Gl5ElyyXaDuaKWZrIFV7Hj0Vc61OED6mD9Txeg4UImEgULgBWXT7U9gm5LW+fC5rUwbfKE/wNFCC3r3cr3C9voOkvFWnF6B9r+86oQYuytoL+XNdXurrBep18LUlBLrlunR+uS68LSU5UlBP61IbEe+Iy97CRX8pSH33Nh2ev4ygVBfdZt7GBs4PShdlGMdNGdJG++/A31XwdQmWeJkk4OlIEmz4xrfU4eXedk5do62rukWLATgVVyBt2CKuNn3QjRQctIWELt/Jb9KIdDdzSmtE/2it016YZM14Z2eANcT8lF8u4/QDSPUocwrhdj87SH7opp90RHJKv91F7+BDdWWyLJMSaDUD8JTglQIPECEb0C9dgpF2XObJ7biEy1r/PGls/DGK9e+8fO0lvF2f9tf9NahRbOdUeDO8B86/gM6v9Xivx9M2/OR//152jPSuPl+PzlvXo13PvReuE0Rk/hhEecJaVk4dzod6/n2IcmuZT/rxl9f0WtEf34OY+i2+Awiu15T74zK611mLALdvZbDd0vsxY6rmON6/BehA13k90khzhzXW5fA7uzp9Lq9zHqJ+u1+gBj50Jx0+f84FfDwdUmRvVIOK77xTF+l0re2krObwVIGYZJp1Ha8f6S406e5sFPY54iW6SbvuD8P7fqk06RT6O1wquUgmmcDod/D3YuSHfY6aHwJ637zvxhgIP5n4DyrPk3ZqvLTMeFdawfhk8nyeGe/PArAfYuxyL+ddmpMuUzpTCgrkUHgp7bSgHnWNd1NeoAueJRi6TaJtnjJvnz1cSCBHvQzkWSdn1HdkdjVva10ZNKPtApuydQAoT/Qteynv6mQKRjtezwrSJejLtCXVWwR/RoqTLdVHAy2fF1p+GzT/stX89yuwUPV1JXsepNeIv1pp+t1U8+cz5FfaIthzYPs6tGsaki7npfJFT7YopaqQB4EsBYFMxgYyANXGoAZmCBRf1IxyFWvNqwWxk1p+Dfo9FfTJ59x4cqLj8bHOpmcUYQdfyYof0ivm5HNVy1qPHz/Wf/pP/6D/2//9P+t//3/8f/Tbf/1/azL7jvPtXA8e9HXztml3v1JJIKiOzzn8P9F8+UKz+RE41dnpic44OK84LzWrTLWDue9jP+wNNBqw58WfkbNztahU06YfmHPmT99K9fNSK85is8lEC//HoQnGsFDwsUDAzu72OVnT17peUdwqR6d5EXPZy4Q/xNha7tyQZGRBeZkTpBgos0yFWUoPeqX6RaFhWaoIJg6FavmhN5Vk6AnYVnLO3x5do15ffi708+kKP8dYcV5aMg5zxZoDvLjPixUAABAASURBVOZIV+rnkbpz9fJaNw62aKtWs5pp2Auko2I11Wo5VmgW6pcN+5cJOFNpE/WLsQbFBNmZ+vmEUTqT6pM1xsptqX4hbW+VGtCfMs/VZ5zb5NMV7Ro2iTN0rRUBjZx+7ezt6+joVC9evlLD+ycya4QPMuoLvzBEMvxhtGb0QOzTGs7AC+oveWfV+DUgv0LwjEDSCwI/Y8bI9RSuQ1H+T8aIK2c/EqCG3gz/tbxLGgJG/mdYgZjDoMg5M+/oxvaeDkcjbZc91dOpTp691NHzF1ocnahgXt7kXP3o7j398pEHh+7q1vau+ugz/G6c2bdoY8ukfpRy7DLO7hnzIeedNWLOHxCXGdAXYw7V0wXrc6lIAKoFHV0xDowT9TNg9Fn0M9Lfhn431KOJdNs+g7+/c6jd0T5O38JNBQNGw7K14zqniwbzslRB5K032lafTrTlUKtiR3HrUM3wmubZnp4RAHq+KPSm3tbEDjSzfeKGW8q2mGSjQzXWJ+AjTZZRK5NWqrWoK50RAFpCA7xFNdN4MtYZi3o+Y0LhmLqaazGbaDo+1WR8ptVyruDOQb7Fed33NmP4TTUD43+SUjMhjIO3R+56/VIZL1FD3uFBkSlBoCn6zwMyDFjJILK+hCJRXQ1OXzEANfYG9wkeCm1OWUiTUQ2irbDAWES5LMsUAo1ImhPtXfHTkbIslGWmlujDkpdAzcbcctNoVKjfzxWQn/JyWRIc6g8yXkZ7evTZXf3q1z/R51/c152714hOi4DPiU7PnhIEe4Z/XmpB8Gc6e6NZdUJAaKbIohX+FEateIksaWsBlgSAuheXqcbpXTqoZWLUVeBlZYx5qd3tHdq6q598/Ijo7kcs8p7GZ2M1dUPPg/w/+YSib0oOimTpPE85GI9EKWt9wiHbsQK2UXKJF1O69VqUtTLLElx1pFLE+TV9wNGwImUCLTZEtfgPbTBayjZ3S38clKf6Eb0bIEd7G8n3U2Tc7nWhJeq8SMppkCyQft8d1MmLK5BGLlOiic+HXFie0klHSGUsKRlluWXKmZR2Di83ZMA5z5JMvpbN4ecp7XXfxqZekNGe9yCyQJJf6WMEyfFOmb+CmgtBtb5qf+ni/5qXhc/XmvryPrA4rGSeg4juCl/PeGktmHNxUPAu6MlSEGggG/WlUU9ijkfme428/0pvpM+idx4ccerAYgn950C2S4viwKODtyn6bVeAPbZBJnndc+B1A3IEng6DrpGZcmAOBsTQiyZW+bqcuoYus3UeGy1BP+DyedMyhVtWJRT/RlCDNBbMSU87nH9ZYddPoy+0S9vCBtGu3nMhBTeAzX05Lb1bvpG7TMNaTu9enYJ3+W5Psm1dRH+UsM5fIe9R4n2Czb02Mlyp8UczPl9TW/g40UvSqazLJ91uJ1lPb6A1T1wdz9sGyaa3aJKFx/tSDuq8e7uWC65t6jDXPW2pCB1QTzOqV/xtyHfoBAySbhK2LhP0ArpyuYwzunkV5VT4wSk5kv50CQd2YJccZBGjnMQPvDfyTv94Fdo5FzBS7wPst26XEn3dUE93EJdha1ciZC4gLudvPPtuWj62qQ6i6Xb7/pzwRn6E/mSf19mAuc27wt/PV7Epfw91He9DEn3blsR86+Eyb7GwwcfakUpcf/LjRhY7WYMRObczprQYJ3/nUeO8Iul0b+RTRj5Scn3pXULuin5vo0NEZgMh6+munpdTL2nq5oeXbeCy6f3Nu/1CSh+83paJb0mmcmy0NZTadSH6i7BlGRmk+LayjeH9jy8updUYNQBylmVUB4kTunr0UwBVrGPqkuDW5nI/R767F/B28Wnyv9AEWNuWmRKKLFG4qAigu6OPE5CDukkvo5b4nvc2OlF1SoOcdt8mCui/Emgn0aCUx3YZ5YlSxrdfBiMhSC5Lsbcn2nF0/fM+UPCBGw0ydDqSiNsHNvYnnuu2lOKBPsojEDD66fsc4x3eiXh5o1jXFEfvOXW62/BfmRe0hyTG+X7U6+XuU2VCGLTsHTKV6cyQKy8y+Q+pnPrezCxTTt9zs46yd8rztZwJl7Qdkg+ilCg2JUrWb+REnzcwt8j7eImn88vrBnIdXCMZJE2Z5RzQS+V54RrorxKEL0R/cutRNpDlQwq2OA/sapDfUnO2RTCnVH52XVvL+9pffaprjvk9bY9vqP5OOv39mV7/60vVz6Yqx632mkJbnCv686iSA28+Xanx/2vxs9d6+ofH+v0/fakX37zR9M1Sq7NWRVVqaNvath0NtKUex+FBDrW+pAKY5H3Gn/4/86i1UgVWoGHfyQgSHJrr9dmRfvv17/UPv/sX/dNvfqt/+pd/0X/5p3/SP/3jP+sFB/DYLLWzs9Jop1Ze1Ogdg2OALYtvOK99JStf6fB2q3sEhXb3onqDJT5ZqLeVK2f8lpwFqypy3oqcDVvVnI1qgiqRc2KeZSrxb2TvXFcrzlW14irK+G9Y9vGyqU1l8NHjA1DkpcyMOdjgd7qJrMuncWG+Cnje6HsO5Bc8n9OtzxNc4ywxvxuCBE5z9I04p+cuz769YAb4b4kEzsUBuZbzkwcBGvoR64xGB6gYKKqkOrZEoZkHnIh/I7vX7mxZYd1KkYCP/4bOzVs7Gm1lapuZpuM30DlBH1TFBWfzucqwRH5Cv09V5GPldgadqFfMwFxFNkVuIsUZMhXlEQgYeUcGzSn3NgLWmBrmK11Qy3wwy5Vxtl42K00XM80I4LjVWZ5hP3b4neSy5GNRl+GS/wXIgvFZ0f8VDE+fcf4+PZvo5OxM/ps/7VpDzQt8SZAHI1hDAXtEUAbg0x7+LaAZPm4J+PVk2h9s6cbervb6WwQ0a62Ia6Q//0O/aLOUtNvr687+gfy3gB7euKlDj6cwphgmLQm6zRfKmR89bOjRoYL5ZfNV0jegjRFzpgfNmEstZ3tv3/N9y+U2ZZRZQ0WCPTgMCwOcoIz+e76hz1pftr97oF7eR8BYeADlJYoaDPB/YXpGAKDGAZmZtkY72ts70HC0K+U9nS5qHc1rVdlIzWBPy96eni+kJ4zp82WmcbatZnRdg8O72r/7SHu37itsIYcbx/VSq0ziWygP1lTkszzX/t6ebt28BW7qgLYO9vcSz4MT/V4pfKIFEdZq0aTKZTFSrxwpC0OK+vSvIPAa6F6ujMVYEtQxXuZt26g7xIrJIPHO13xWE92bqmJg1GbqFX2VRaGcSRPwX0uk0BfzikNww6wLHAulTMJbbRPE3GDBKFFC5soykwVTRn21rWbzKZNpjl0tdTq0iloyaOPTuV69nGs6W6koMt2/f1O//PUj/c3ffKHPPv9IN25tKS8XWlZHyDxDz0s19RnN4GCb088pAaAx2hbYsOKFtER2gW+WBMrIL6LqyliUBSjV1j3qF2qqTP7bPpOzmWZnc2Wt6c7NG/r8J5+mwM/+cE8Vk218OqF+o61ySI+NTrr9dCPdpH3C0jNBaQUuPAOknOfEgRuxMQj3XUK7Tjt1SMY0zYClSpFyxtcreRvwjLIAVcq7Vm/LhHJkIbAiZTUyNTbFDchThBjtpLRrwR700Sgc6qanqL1OnJNOVpdkdeXqyrHiCvc8k5HKLskwL+xcV6B5yuDJeZdg8DYQ6bfLr+TNZG/hSrm6q8YDnR88v+7/us1kk6f9BbGB50EE7tPo1bwvrFEjEJwTmbd+Kf/Nngob/TeAogd7HDsD2c6ww7AnDV0ukweBXE8CdYTuKOwHAl0qkHKQ836Rc/u8j0L+HF6WkNF/R76mpKlzLpfqoAuePxOfftgG8L1th2UuEdADRbe/B4z651jXEbwNTBdXSrv/Ujl8OsqN51vxHYUh5irz0Kc2ua4M3jvpAKeDuZ82SHqdT/GVG152hfFOxm0z6ts7JcIDAeiDl9cx6r4tYG8zNnkvcJs3+ffSkLiWWvYKKfsjH66jg2tw/FAFLutQ6len4920ussFL8O5DB63p/4r4W1fUmHuEecFPONUXN445PvuDxnk/ITIXHQlPh/X8Ox/Y0im8jZ2+rZp7+O9LfP9efz6vfPz+7X8/7WETyn3wTvwXuGf9bpwMaW0/gwXcxCt3Zh2aTHu60lKiVIywnMImpiJuvwaKOBey7qE852+i8tyPyT9roYPcd5qk2+F3uM3c96mzCQWud+Jkrt6u4GJg+7NfgYqx1s+cP9EDiJvQ/Aczr/wX0ha5WPfpS49KXO74LjOTR3Dboecej3eU16/4+n8eju/qS87FzkfJ++eb/EcXpry9Mup599GpG3nRR4bkEy354VdhkwCaZEW1/n+NKXpX6I8+A7zxB73Lxq43bcGM8HHKSODTc5PPkz+RJBDdATyg5aLpAqeWIN6zpJnscUSjL1FkAcSLNnW2SJzoctp7PE2Hedj7TIgA9yuD/JH7oBacN6u0XZGq94YbdEF3yPLOUnG90+crzgFKvY4bA7Vjwcq6gOV8wNtLTmPxQe6U3ymO/0vdGvwmW4V97VdHSg7LrR4Olf9aqFivNKgzjTgYFcQ/KkJ/ExfvNbp05c6eX6k6aszTY/m4swvmxfSLKidmmxiBIIGtDnUQEMVPE2lFDt7W7czRxafNAQkGn7YHdlURUYvwlsS/BjPxvru5VN9/e3X+vq7b/TlN9/om2++1ZOnT7TkYL29PdC9u0PdujXUzk7JOCw5Kx5xbnqh6fRrgkjfSPZK1240unO/p4Ob0nA7qj9oNdorVfCDzIrD84qDd82mOLLXqzj4L/gh+4IzsrAx5/xsUD831pyha2TpHYGRofqcmQOjUsGvUMAQqO9/HYK8ny/FFcw4f+aMlUnw6Z68vgdzAicxz7vuBr0+Jw0ZE25CX7WYk2hUWKZhv08QLxCsaWScRX0NGA1mpDksquYM3RBYoJpWnAnpJW1uyfI+PijkfUPcmwMtaNTGFfwlU36qLF/pxo2RdrcLLJjrxYtvtFqcameEn2yJzciEmULLmVVn9Gks0yk9OFWfc22vXGJnBW8Gr2IsWmQCaXFObWgn0JdcqnMFnweBcAjzSjFT4AzifpYFzvErZZyfW+bA0dkJNqInL+BHdIg+GTpzibHy+V4tWlXLqCWxixU+XHAWf/PmWK/evNHr42NN/Zc24LvsCuesmFcNUGwVQCHJg2k9rNohtrCNn4dZoRSIIV6w3evrxt6+hkWu05evVE8mypkzu2Vf+8juFKV6BA4G2Li7vaPre3va8bNUVanA4ZH2xy9fqp5NVbo++rrFe6ikTlEjg0095BilJF9g625vQJsHuksw6dbeNe0NRsqQaZYVZ/mlctI92nM4P6BX68uKEHV89Fwvnn6j4zcvFKspAxEJdazUy6Wtfqm9EUuSyS86MplMdXwy1vHZVPhQoTfU9rVb2r31UKPb99WODnVEBPjLo6l+92KsZ5NGdbmrSJCmzgeqZBovVxrPK01ZlDOcu/TfNIgxDdagP9Duzp6uESE7PLihbaJjOQM9Z3LPpkvNppVmY+pOahatNJ+kZ3OrAAAQAElEQVQEVYuS8dliXvfUrEomQQ9dfYWslL+v6T/To2VyC56YFSLP3KJwzgRY8qLyd7lZoSzkyiyjfpBJCq3kL3qfEOTgOddorwWUeTkwM2U4Ocu9HD4tNE0tDzwVRa6GKOViOddsNiddKc8D/Rzq8GCfF9J13bt3Q3c/uqbrN7YJePU08N//ihNeSkc6m7zSdPaGF9WZmsjLUwvoUjVBM2/J0TAxVgSyFizsBS+lyn9VkZewR3hrFvhyGbQkIl/NG9X0N9RBg6wn/zOvWzdv6Patm9rb21OR51rNlqqIprbozC2nz4Em8F8UF51lIZx3Xs68QCQf6TuC6yd1PXMO8ixGxJLOzq9iOcHnqc11oZL2Rcm6PPHdBqXLs57wNpMubHNel6cJLwQdz3U4r6NCawRifnlamdIVeUbn+VBuAO99txe/j3+Z18ls2pQstXlZ4iJt3q6Xr1kua+aZ4I8LwDNkLcl62QUSn7KNsPvC/Z36lZjIpnLrbOGpcz1Kl89nwyEb/ZHyaCbjZWu8+Ix1mg8HsmFPvO0Uh4Xk6RG8TfDH08O+eONLZS4PANW0GwkUuk2uU+iVz4dkg/E0yTIAJedpS3ZkMueLCx3yepmJxaoUuMkyaJby8npeHsUVyJnOec5PuOAZeUNKTtFpDtJepysL6AZyTiDt1GuYupQ/Nwho6iDX4X1zaDPvAingfTHXQRo5N7VDlxc8y0gniIs0PFFHTuVXoC194EI++UlJxi3tBEMinjf0OBLjrYeRt1ROwg2D+G08DD7kj9zhrTb1777sUtuuxPyREM7bOOch6+kLuIxD7vyEpI93RHp/wb6Q1RV9ztcf62cSuHgPKV2BpwPy1s3nDU4nj5mku2dS4+PkCagTCrldz3p+wDQvW4NCbi+HXL5djl4YFKJ34fq8QpDSvAqeORdLme99dDo+2AT13y5TBvNPdG90y63eZKBGHsLzT9TQf89qmEdibm/8dZUGXXVi0Icur9eVvV/Gyx1K7bnkZbnNWnAKvNh3DN2ySLkuuSlLLNYweQp8PZ0jFcH3+gmJ8Sd50NQ7et7P8745LolnQZb8HJTopTWn5BOXvwy95/J+bdieZt95qY+cC9ifwmcvu5G6oPCT7IZelCjZJcnApduzvpYSy9+TqX7KIRv4/HipgzQ6BNL7Rt112Tf+jReMbl/G0KGLbCdI2t/BSQbOBZ+Ml0Gc5yDpapxcot4nZ4U1L9CVICUfey/IY5hhn86hK5d5rhH1HN4np8503Q7S7tcNaCky6SJOr4FTR80+P3KGSWXICPlIYCh6GhXdHRKxzbgb7W3S2Gekkz1Jyh/e/gbuBceG73QDl9mk30cDY9ZB6cIO2hIw2k2s9SOyT6k5YLe1SXWhvOrrWn5TtwYPtafbulU+0Cd7v9Ind/9Oj+78rT67+UvwM93dvad+VUintVYnS2llHHIz5Ry0jx4/13e/+1L/9k+/1cmrEw79fT289UAPbj7Uze2byua5pi+mOvnuVPEkqkebW3FE2+hbBLVVyw+vg/xKHsC04MjhsI8kuiFxIjfOXVlZqADme03OtWUv0/buUIc3DnX33kf6+NMHevjJA92+c1O7exySqVdXU86RL9XEE0l+vnqtaMcq+lNt70TtH+bav9EnXajsY4dvIAxRM/l5b07w5/R0rMnpVAvOtDFK/f5Axrmp4rwcWUOeLsu+RqOdVLbkjLYiCBQ5iMcV44dsYYUvEKFVPWQzeEaOFtMoOU3N0rTfNC+KKWsh6IDZlbec3UUAzTTAJ4PC1MsyeRBABHyIeClEUSfIl1lkzJto9D8jrGaqyNfoimh2kOTu9Msr2EoxLuQRvExLjbaCRkMj+HPM2fy1FtMjdC/UL1YqiyXvpjHn3bHyfAEqsJLZkm17ldLeaqBlDrNCGEjGHMzoQaZSmXqgVGhL2uUc7bbWohstNjM31mssEgxcEoSbLKYaEyvAiFTi/m9izVjl6g+3mB85TTWaTmbplyVWfvAPmYLlanGqB3yWq0oVAZno/QUxRi04t7erlTzA44GcUc54ETtoJ0sFxnPAesrR1UzRe3KiOF9ol3HczkttcaYemAjYtDIfA+IfVlfKmB8DibXSEiSiUwSL6rMzLU/O0hgO+EF7gU2GTMb7xji3z4/HOn76XDXt7A0GevTwofwfmv7i0af6/JNP9ej+Q318+45upkDQFmf8QnkbaCvK50DOuJbktb6syJc6PXlKAOgPevXqa82nr1lwUwZingJAIw52wxITCAaMT4718vlL5I41niwkKzXYOdD2IQvqxl1t37yv3sFtTa2v704W+s3zV/r2zanGBCLGtTSto8bomeLcCcGK2bzWkmDFCj4+xqRMmZk8CLSzs6ODgz0WQ6kVTjt+eYSdk/RbO6tFporo8WJWMJA5vL6a5YjARk81ASAJt4aeFHMGO6aJEvgwlPQjLwLtiEkIIRpaLaJWvKjqVWQSZLIMGAhScDABUCBHYDEnpgKTsVXbSG0Ercua8tzrUYk6DYEtSuCZer1c1Wqps7NTnZ6NJSbrwbW+Hn1+Q198cU+PPvtYd+5c185OD/lKhMbRMNWyPmPiHdHHN+BYi8VYq3pO2zXm1LQdZW4rPmtw4HJVJ39WROaY8xIR0xa4KfPpSmcejR/PFJHb2drSHYI+n3z8QLdu3NAOi0NMsnqxIKA2V80Y1V4xrkSDLErMwnKjv4Z1og/RQbvR/UJZd0f5Ad8XYGBRJJ6168ohZZX4nl4DnUh0ZbyAIhA+Npm0gfOQE3x5Wm5WVyu6Pdjg1EERhUG60o7r8pKgTm+QX4mLvuh6GU+5Li9Yo2thnblCAnr0xy/XBzqbOk2edpxXjJ7ysg7uy/dBcsFORm6j99fh6XNsdIkha6nRQd435kiiKe1930BXL+xlWHkBmXLqWJY8lHTVMfKqbsX7WSpzWb+v/mhL/b0dlTtbEtH/OGTN9TNF1lqHTChSZG1EHw/WYXQborgMH5rk7cAz0KUtlcnl1zzny9PR6Fugg4HpCk2/iedp7EobL4rWchJ60tg6j3I55ZHk8GXqK3Vd/hxdOU9uZHjyBfLnOQzZy8A52IR+xkM+FlBcdSFvngz+SHCf5lkmw7cJ6FOCuNCDDp8jdRPpI3nsdHfRdcq72/Oe2lBPCx2WfKZ0GYUGT2t4eoNzXpKRe+oKunKlK9VZyynp0vll56l14lL7a84l4tKhy5P00U+ZVAcGGX86SCZ7tH6e55Md4RI3SNhkwKkYb0+7H5xqfRnUAeH2Oko6Ol6A56nL0Lo8QDto00ai4gpgfVOVG9l13knmjwtg+kUmpbyGUh1DpyVekFgjvNblfeBBeUglm0fibzKXqLmO5MuMOvYeoGej22WBtyWnV6DvudBzRf778t+j7ocUZ1eFjKzRQ50Dxvfe1OL+XrE/ncB/s5o6NwTsexfmY2sUfe9N3Y3chq7rdFnK0dWllUZqXXyJrN+xvDP1zgJZl/E+PH+vko4g5RP1So5LKv8DkukbTTtOIVdvvi+dffQ5rbeg7j3PjGV9+vp1n3Twp965Or1d/yP6LsO/z5t8147LvQ9KLnVdDiV/eVNBF+ve83xjnCQEdfZBxbV2raVxDEr9oE85SDwTVwAX97pKYnRjJex42z7nXQKV/JsZaWcDvTfd1RGzKQKXkbkR3Xf8om7H8/LOhlZK/V9Tn2+bPP7llEp5TGCHkTS7Bksy8JNxUHoS2Sc7avbGdaw4Y6zY3ztIc0h0npe/H52OjS3G3njTTke9Z+26facOzOLubFnb73ZRd6Onowg530lCwDVBwo8bGPMvkDcg0onPNzNR55EuOHj3Yql8YdrTDoGfG9pbbqs4LlW/qJS9iSpWffWGN3W4/5EOd27wM8CR4qTS+MlrvfztH/T8t1/q5Zff6ui75zrjDFgtax3sXdfd2w9058Z9HY5uaCfb0XA1UDEpZKem/MxUTkoNqy0N6iEHY8piD6sKabP5YVPTGhuihCgl2irkpoyDdtEv1WcPOtwpVAwFv5P1Oj7L/Tdn/HA/4wfcE85ip5NjzmRvOM++gj7Tm5PvoE80W7xA95iAwRLU+HHJspurqmfpDNYw7i1zqOI866hJL6oVZzTmAOlaUu1zxkyGXRy0VXJgz8s+e0XKCP4sCQLNqSN8XuZ9atgamYxeB+BlnnZQyB2A38FLhaBnIG2iou3AHCjM1C8KbRVlCgJkLsE8bwk6cHikLvLI+vk1UtYkUNNwtdTt89ETkYneD3of4SrWlHL21xw60dao1TZBoHp1yjn8FefVV2iaK7el8rDgjAwIGGX5SjnIzH1ZK2PcMsYyy70LjCNrKkACvsjk/xXoKZAryTkKWZthXODc28rHscWuZBt6WkXiBBXjONF0McHSFvsQx/6KPptl2uqPVOCTSFuT8VSLZcVYRnoWEtwXK/bcNWPi/z5QQ72GcXK6Wi4VaG8bf+4WPe1mhQbYO8BK/62e69tb2ulhI8GjxcmpKuZWQTsDCxowFoUkI8/LQsbZWgQLbb4kXStnDvmffDWTsVbUwzD10NvzYCb1MFLC1sjZfHp0pKNnzySCTje2d/WzTx/ppx9/QuDnY31y524K/ty/dUv3b93Qjf0D7fa3CDwFZR7f4Nxfso56AT+qu6zsjxXjK83mT3R09Ae9ePZbvXr+O83Hz6XqVBkBh8nRsR7/4Uv9y3/+T3ry1beanU7UY8Jev3FdN2gsL7cUmdiisdHNO7KdPU0YtidnE33z5kiPX7/Ut8+e6vHLVzrG8bwLmFoZQ2a0bRKBGrOcQRWTqAJTVbOFWEHYMdPRi1d69t0zLSa1huUhAYvPdPvmL3Rt7+fa6n2iLNzCRzss2iEotVgUmi8y0Mr/xArXa0jAY293R/0ewaIGDs0yNqnNigBTVTUERqRMuQoWbFGY8ixKbc2YLUHFuvG80tUSPKJQHiRyRpYZ8pmChNyKybjUqloQkFlgzxRb5vLfBtrbK9Nv+3xG0OfTT+7p2o092hN2HuvV0TM9f/6Njo+eEix6pSUTuapmtL1YB2Rq7I3oV/JbUxtt0B60jQUTtExoWtOSoJb/G0QzIpez2UIVkzoyoQf9nm7dPNTdOzd169a19FtIFleaTU41I0DV1pX6Za5hv1RBX2r6IA8EsUQEGDG4vrgAi0uMJAzulvEELBIx0SOyLfA6kZJ30cKlWhQ0yBdyg77IC8Dk/+U8O4hJK/gdzaiEFZ4nFb19dCh5PkhOXZ5FJzRYQsYLHHiZustIO7qcP90eR5eW6/UkoKc8/Q48NpC82Q7Yj74IRD23CRdQ7voA8y1SM9I/mPRVAL7zkK9jXOedRxpe/ABqFDi6crSis0ujM9XZULfa9TloKMvwAd5Ifgl4ReQlZaFLiws7DeKAqCvwvim9UCvarrC1YuMRPZBaZjLmU+6/CTTiw9bPlYI+eVCdUydvobTvC83BGonuoyj6m1rgEWgmSM4nhYXSOQ2Svvv9LgAAEABJREFU19tAjDvweRA3lHmASUmfU0xEeUg65DIO2uv4sElzk0AsPXl4EAni0/XKuCV/Yj9lXsdB8sptKdfydDko4yHqJVChKw+UByzpkNOfnHFweH8tjYHL6OJCD9Uxe613XdLx1plsTdeka0u002HNTmRT5hlPG/7GBM+uEURj52kj1QE+6e7u0oYRjiRPOpXRJznIeD3I+28vRM7kCURSWinX8ZzvqY6mAhcD6Ube6bo0Fad+wHDqEDLm/UPQzhFIdXfHu8gnbseUNvQ8cc5InCR7+eHF53nPgGREkHRecCWBBPnuqaTV02tkzgmUO0RpUFqjPkdYP4JDYbd2PfEWDJkPI1C7a8fcRw78JNq8An3P9bb89+Vp9Xs0/rBifPC2oPem4wXpPeWb6dnJ+JMa3e2Z/2HR+YX3VXpXbdzQ5buyDe+C4rY0kk7F3PES8/mzTnv+h8D1d6A9EhEbIOdVPe28joGMJ2Be8JzhoAx+eg959h0EOG8D1r/zjjTkOH9R8o4+V2VdytdVlwrqWLTv/jFjzQK4/hS0g7i8H665o8IfMNPtgZ6U+KOP8MHSZEN6COvRj6RlSq2LsTOg9WVO3VZ4BrVz6gVdHc5t1A0wgiytty4t5IW8zq+uLc9G+tPBbbhAKsOHvi/qyvnWeZ6CTZ4kdnsd1+cgzTff+Y64btNphOHfb8i6DrJkki7Xi4CnhT0Ob1fwE5zXIOCgjiW06nYckRybo7RB8N0XYM8caaxOqNmjAw7HdULD0YU88nUqJ086YtUGIi1vE81iP5XSUHMejTuFeGmC511mQz2dQJ1EvV6Ci7ufHJ5+G5vxMvpGCz5uDvzonFyZelaqZANXHy2UT6RR3de2RgSEMq2OV1q9mSlO8Uk2IqixQwBgV6PhtnxPsDg+0xsCP6++/Fqvv3miyetjggJLmRU6uHZDt2/d1Y3Dj7Td30PjSDv8t91sa6vaUn6Sqxxn6s9KDeuhtuIWP8ofqOQnjkHGf+KiX95nb8w8GOHjEtEflOe5ijJXb1hoa5Qr77dq80pVnGlWTTWeTQjujHVydMYZ6wQckz7hrOX0NfnnevPysY5fP4H3gjP3CR6donuuRjOt4kTLegxmquplOlO1zJ/WLbOcM2gk+LCgrYrz+Yp2o5SzES7YF7t/84JsmXgr6nnwZ8rZLFJWEBwyczkpUuY8wTeZBIw5bynvucA5D3a6SUPtHPgCq8vcOCv3tD0YaFCWjGqWfpsqctZtm4b6+Ia5GdM5NhNN+LZakbqNPy3y7IBFapnXfkButaKlCsw4h55oMGy0vS01zRnn9tecY18iy+k/mysL86SNlvDhSpZHZSCgO1grtiryPXBG44ZGo38ZPsiYfxmnz0xudw85aMCPMnyDNTUaOctGt0k+B9pka0V+MptqMpliQ1S68GVT0TZ1B/2B/LervMtnZ1NVBERW6Eln5PlCi+WKcQ5qzeQyCwI1i8VSK2hmpp5l6jMOQ7CT5fpod0+f372nXz76iX7x8af6+MYdXRuOUlDn7PkLff2b32pOMMgDPw5hi/CI/KDi5+rFTFm1VIENObx6MqHuQgfDIT1vpcVcdEbRA0Pomb5+pcmb16qnU93a39MDYi+3rl1TP+/JGNc4n8vQNcxL3Tm4rnuHN3V790BD7Db61k4XrCVpgI+Tb3hY2TvV1vZMg8EU9x9rNv1OR6+/1JsXf9DTb3+jr373j/q3f/kHPf36D5qfjgm49LW/vaOdIYt2uMXgFJpWUZNF1IKFmm3tqNw7VLZzIFailsF0Rmdf0YFXRK/OGKCKidcSaKHPaqPJMKiwAe2bmpqB427qWovZjP6PtWBw2pjrYPe2Htz7qT59+Bf65N5f68Gdv9a9j/5GN6/9gon+QKHdR7ZPHTEZwTKIgDwuz5Sz+AoiajkL0oM2wQRfTGKpWjRaLRvaFjZk6hWFyjyTIeiTbMUEqkFsMEx+BckHE4IIdaTMjDYMnY3qZsXLY6HZbIU9K+IhlQoOxbu7Q927e10f3buuwxv76hOpFgtqNjvTlADM9OxIjnGiJ5oRDVwSwKkYvMbbZuIJH/tv9kSCPnFl9C8QnzE6ksuYNnK/VoEAUJPanxFpbJgURZZpazTUtYNdgmfXdP1wR7sc2nu5FKu5VrOxGl6Swh7nldibs1DbupL7gE5I9K4DfmAMuzTsxIfik+6V4c+GRbmipF6jYawdEUp9SqnRPcnWLOro6LxJXzCMvgT66/B5kvpOPlEkIvXkoIVEUl2TLMjSf5nMJ79DmSgAAVy+Pc9i6xRQQBp9Bi765ymXo/h9t6tew9Uk11C/0+QVWtwH4NF7TF6nGdNIVN557qXo/nNclvO8AzW10zVSGrlUjzLX8V64QfhDfBCUuz9MOKUD/iJH7e7GTV3C67hzaUsgudzb4sOx4BW5oIPMCtUEgWKPjg9yAj8ZMNXMm6potcgaVcg6auaR6xB2sEzov0BMGwZvn2IlSjmGkU45bOkoksgHiXKT/5dRN1NkPXRAH2nxLkFoXS8giRxPryH6eo7Uv0Cl0OkVF0EgnuRbNm9xDdL028dIjJOXnyMTmgNZkNom6d8i/IUSMpLSMyQ5o/0EHGBwcs9jb+J5eg1BxUURT0xMedrwnG+4MxIJax5Zvzs9wi8AhiUEWurAUJDelAWlCz8Y+g37DYZdSpM9v41UgssDsue6PC2vJ73FgwFf51C6DCnXlTJXHkEUXQXlRv33Qc73+eDw9Fvw8qvQe64AL7AcwFv1Db3n9sgv88dVVuIIXkjg4RkI+SwlSStdXttxzqA8vZJS6foBz7BjnZN8vMkYUKoY1K1R5wQpya6pszbypJP9evty2cs8BMl2TxKbO+l5W3ZT6NRr/BgwaXjX6TLSIoH/XuptfADvsc0tEb7ralzY7do7Xvd0uQ7ds+P+OZ8Xtvw5W/nRuv0dRSX3j0O84xyedlCkNCwp0abnxcP7FNJslK+RNAfF5XzIldvrOq4wr2Sit53s6eS69ru0UhniMLlJbG7KvY4z01C+r+2OZ5Q7BN3U/nNQ8waSP9DOHO2awwYa9zJLfvI82KQR9Xvz3eeDhtvbBOe/D4ZugQ29kLms93JaWBY6MfdXl+IZ1u8ScQVkxBUSvWyrpztIGMYD31/5FgYZ/fY+6vLlbaUxQv4DNI09Y+x044MuHXGF+8GbdOogjR6XE3XOm+Ig6U05L0bqYWTkPZNS5GvPez3qOK92nucBjaDGa1MCP9Vnb2Opfx3f9XZAho9oPIeXN64dNOwXatSRp36nB3n23THlr/IRpF38srZJbgucK7eRc786SG5sSDTztjdAj72dhreuQ7dItYqX20BnYA4GqJmPXGDcTRn/9dhzDzlH2Czq1R+e6fVXzzR7yRmxt8MPi69pa7Atoh9qOJuJgEo1n3AEbzTa3tLu3o6GUAX6y17Rbc2LTGVRKC9ylb1Cvf6Qc8iOiliq15S61b+hh7v3dG9wR/1xofiiUfV8pXJSqE/gqRf7yBbK2aMExjqkvjbSZhzIR/wIQ4G+5OxxszLIyqiQsyEzxiWPslzK2JsaaJFvGJtqudSSfsw5k7aRIAG6QopwUo/dq2wph+Ur6tac4SIBphYE4SYsaCQryPeV9/spXWHnmKDB2H9bY7HSjHPjjEDDgoGY0WZtxrlvRP2cIFGt08mMoNGSMyPV857EGCyrmrNoyzmJ7PkdSK1hJB2MISl6488gIx/T+TmiJfCD/CKd13tFSfDCx5cRqQFmh1acSdxzjTBJSlpg4gM5sLdlzrTMbqfRz2YEWDgsKsenZpVW1Zh0peFWq34fyTjj3H2stp3L/dm2DeUtiPSn7towCJ7zNjPOJFmJXYyJ9ywzU8H4FXlBT5yjREPqWUY6w8yA7pb5jO1uI3YH5gUicqyaCr8uOH9XlLT0LbA2I/Kk8Uq/N1COP+qmhi+tWOtLxsjhwaCWViKoWbeLJbqWC60YP7doaLn8T7pubm3rY4IrX9y7r5/dv6+f3r+nT27e0YObN3SPgMwBPxAv8d1iPNac4E09mSpyjhfBHhFMchrhLU+ONT87YS1NVMCPzEWiUOpbSIEhISPm5orYyfzojeb+p2HMob2tIef3Q+3u7RHMyZT5L2gw3/y3igra3coK7OxrmOesnVYt8ZN6ulQgxjG0QrvlUJvLLH+tnZ259vYrDQczggkvNT75Rq9e/F5f/9t/1r/+w/+u3/yX/0NHLx5rWOS65528fYeXwZ5K66muGqKlcybynIm8kvpb6u8caPvgtkaHN9UbbasOprPFWCfjE/m/tr1ikkYZdY3BLGSxp14+YE2V/gs3SW+I0tnJiabjifxdsnvtuj755Kf65c//Xj/97H/Ro0d/D/7P+uKz/6seffy/6ObNn6ssbmq56OnkpMZ3Lb5GP5HE2AYx3kx4MbRMyExMDim2oJFqnFqx6FarKMPWkoXYY5IYA+EvCg8A+SRoCEr5YggSekTQRzJ0mUlZYcqYyGLSr1YLFsJM40njYy1U6fr1kT7++I5+9ovPdfPWdRmL7NXLZ3r8+Bu9wLf+511trFhuXmfOuE81Jko5nbDQlq0CJ2iznnL8FHhBt03BJDctCRJWi8DeOleMBc1nqujHYlYTAKpVExns9Xq0f0D79/QQG27eYOzKVqtqotnkGN/MsL0mOhpYIg3+WKgmKBR5KWa5ZCxYgY4yMCy8SD6ySBwIKOLR6AvRaSqrWWCAgFL0fjnkLwEcnqRbCVkeKSdenBGoDpKfftdo1zQQAFRChu8xyvleGR1YlFJGyQbyNOMnjLM1nNfB5Hz5wCWZQP7i9lJR/zKuSmh9wc3AOpeIdw+bvHeCOi7SSeLqI/NswEJ1V7KnS6anG+Mg4+bKyxNgfPAOsrX9lmTJr2l0qs3VWWZkDfkNhEwaT18gZrzAM1mBzwuM9TITn8e2A2Ne0c+aojprVRcRflTNHKgV+a8FkqhjtOEJQ4fBMPNcSIUpn8rJbm4XSLyADkfGkHWQ1wdOLxCo2WkyZrJR30ElJO0KEHzP7fVFWy32u90+s5xu8l7WQdjFktTF5XU3EG05AjRIyJqU0uZz3NXiW8NvuEkJlGst5/QcPr9AdGhzhXUiyOCb10vzTrQB0O/tmEi/BSErritlnlnzIOk210FqXUTq4u54QV1jIRG9c4V3OBeMTsNF/rKspx0612vJ5oB4EEMKnHrepHWZQc3nlTHOV2g4l6eItNa4xKel5Ed8KYe6K+lEL8UdIyVsnUYPKfNyrwM87eh0BEo3IOmNu2yC1pqClFHmNzTV9XSCpafQq3UdpSvIkBUazPspUkk0wBGXZxwkU73giTV8vXdgeOF1TyHnNRzaXKmNTeZt6vV+BNZz84oW5/0xXBF+K/OObYG+d1Aqu9xnffjK6PGfEx9u+f/3Jbx/tEaEOjb5RJOF/u7zhM8Zp5cR8LnShRdT2mli8Hh7dsB6z93pjf4ePC/teJ69rMPzG7SCpbcAABAASURBVETmayTT4X1jfcFzGSFvQKwX/QmuTmf3vKzOZGRDeiq113FSWlyp/Qvb4KzvyDcHMA7J90l15wdj/XdAF3PVDLrWY7RhGflzBN4Nb8Mkl6OOAaFPVy7scT4y2tBMMvK5mcxBuquCTdgYfbw4OAkYBUa5UbeD14X5A+943tdurqV5SF1vw9NXQLtJnPKrt9eNnQ/Zy/t+PgHltYN69RoRGpGsN2APWwPfx0YOuHGTbhrOCy4FdT4f6XgZ1ij9YCvxXGMHsR/CeTihZRvrPChtdXqxHnucG50COShPNKXbrjodtITAGKDOM9je7T4YB69zno/SeZoytyHlYUMjY9aVex5djFdSSkvBYZkyaF5RNmvVX2QqCQA1JxOdPn6mo2+/E4dCDpMVZxnaylaqm1PON881XZ1oHjlHhIWmBAAmq7N01jtbnGmyHBMAmWnRzFW1S9X+NzZtK4umvDIN6p72yj1dy/a113AmOeYMQwCofo4hb1rlE1O/KlVyrimwMHe7JQI9DYaC5IMoOTVY3g8OvRlBBOWtjDNO1g/q9TP1h4WG/MB7ix+CD0GfQ3qv11dZ9lTmpQbkh6Mt7YxGGo2G2hr21CszFZzp/AxUoKfoW9JVoC8ncKHUTi5ZwX7RFMpSeb/HjAiaEzDxf+rkmEP9CYf/M4IJM85iNX7OCBb5P4mwYmzmBB8ms4UmyEXvn+X0JmM6BKDuiqmHpAPo0owytZWAysRPOZ9DwNeu/7XHYNBXP89VsncvsTd4G16Zmg1zvQViLjMoTIkGPQ3qnNIoMvK54/B0QoP/a7RUiox3ltf4JGhry6i71Hw65ky/orwRh1ZljENgPlZ1JeKyEiWtRB958M7ICAIFKI2iVyAo87xEa26DKAoyeBagwEuUNFBOX4Wktx4YK++Tn9eXBEQiZWbuy1b+Poj0oz8cqtcbSswnD2rVdSQIFBWZl1ictDbUqznrLwnkVYzPirTvh/uWa5e5cnf/mj776C7Bn4/1mf/Z1cEN3Tm4do7rOzvaYR6U9LUmwDc/OdWKQFBkHsjP1di2PDvV9PUbTd+8UTU+kwhGxulUcT6TCAZpMlFEJkLnBIrGb47Sb/4MCabeJMi0S3uDwYB6+NXrTSfUWynnnVxIyumDFhXtTrU8m6mlLz3c5cGfa1vbSHS3zauvmLBPlBdHRGanDOSMRX5GAOCVxqdPdPzmO2w+1f52X59/ck+3ru1rm4luNW3zkiBAxoD1VBKYKMotBSuV90fq7+6pN9xWsbWlksVXEwAYEzE+Onqt16+PdHR0nP4xaQ9yzP0fHV5EtehkJanC2NPjMz1/+lwr0tsEkT6+90i3b32ivd07uHVPigcq7LYG5V3t73+me7d/obu3f6brBx+rzPaxP9Ni1jDwQYwhvqg1R1erVr2BD40xUSULvtBa+b8BVK9WiZcxaXJWfRaQ6fxEragGA9s0RVpRRF3Rd3U062ikA6tqQZB8pp3dVnfubuuTTx/q3r07unZ9h3qtFosxQSoiegRgIn4Rzlwsp5ox+HMidauKkeKgWGBDr9dXrxjSzkAtQZ/V0lSB1TJTuyoU61LNKoMn5lADajWstAx7hsNce/tbOry+qxu39wk87Wk0KtTUUyku8GPFMgC2kmF3JmhKr+g1IAAUgSgzZolAR90+RNa+iCwszwkvtQmRklreL6HT6wmOUy8RMo421WupGiQzbMhIm3zusuboW5BSQAh+zCkrkEnTG+o8ZOmF1ohOjTroEjTl4UWJ1lvgtIOXizKtr4hNm364PI6RI8B3CNphXYHmRcBjnVsT+nLOI73mpnoun/LOd5BZ84xkd4eOvPO84G9kNzSJJj+m1MWD/tvaD5b6udHhbXdwPzOpxbCu6wVZtoa6y3UYL2mH0BdBje4OItjTyv8kzFFbqxo/xQ2lf+e+dBtMqAjKSTtM/l/g6aAQvhKULq8baSvRxA/wswSzNaW2MVAGFbAk5zlDLiSkHHYrlXW8Lq13rohMhBu9H07xbZf2+eOAye28c79hIyz6xpNmLeVphzSc9U0e3V0GPbyoIzDacbEN5DKZZIwDi14i7z7Q+RXOU+8kmouyTt9FXq4PXc7f1DPyWtua0hSYwx3gCS8n77eRNhIOkVa6TF0+ZS49LrV7iftOkrZto8u8NHxAn+Q+dSjJB+SA119DUKQkyi3LZBm20Wf3o8P5XbmpowEakIMiJ+o5vDT5ynkOSeZlRuLSbc6jxGUNviOlqWOUmdE+oEjOTxQbrUvwDEBoCFKWku88XNbxToHrT3UoRadSnrT8YvBY2NxkunWe3j/MsyvU5zVAaH0HaOjs0fqiL+vUVeI7pR+Dq7X/NDm37Rw/UmWq9yPr/A8nzjsq9dnnEInLcyXNPXh+r+efJ6/A5S/jSuE6w1Rdp/g2e3vrttZMY14zIZWQeIFnSFmj3QT51fHl8g6TRLnDPE/2/F7zvewH47wyiXWfLpkO8+L2dd/ptQump86zV/voRUkXetM3xRlprabE+hGU+mquhLSM/Abk6ZMlbHgXVPTf34Wbb4lrULou7DCX8fqJz4O1bRC00FKQLpUlG3m5RNC9TxDkNtcB5EDe60QT4/oBUCa/oKn/nl73O7Vxnnc7O2z4SS/1BLyumxLxX50QVXOo7RDZSwL0+r7E0cldyEQqR+Qvww9/kQ2oo2b/W7OrqdnH1gSCPB358NcbcHiO3ks/IWJPMvvKw0sd3oeO+hPDcAzWp/adQ9r1YKsScDvUVaaxdZ3eRpJx2U5fJ+vpt8Ae7GqZK9jIuO6Q5hAPec5ixnbdlHP+7C8yDUGPM9mcg+fJk+80f/lUy9lrvDCVFXMtmxMdTZ9qvHqtCemz+livl2/0enGkk3qsCcEBx7ieyDHlzDFbjNExUZzMpWVUyXlmqx5paznUYFzIjiS9xBfPG9WvOD8cS+WiUC+W8v+MAWcryhOLLWI6wB8XeyhTbo6gjGBAVpqKYa7+qKetnaF293a0f7Cng4N9cAD2tEd67+BAe3vXdMih+vqN6zo8PETuQEOCBWW/5DycqdfLNRgUnB0Llb1MRa9QNuhJeYZPgpYEHq3fV29nRyr7iXfGQf7F0amen5zoeMb5jvlTsTZir6ReSYAwZ2aZTiZTPec8nHTkpXp9D1AEpkgLgrqLNPPBR97zieIDD9z4OPueO1G5T1rltNMnuLXVH6gocg3ox3BUysJGH9JNg37OecnaSmI3b1gUmNsh0eirOcEotZQiQT9EnYy5XxDg6RMQ290ZoFuaEchwS93/xJyUZeJM3XD2rsSxFOtyEOhJgCpBaa42rhg0lNUJGEe+lZcHOJlJGbJOLdWkDL4cXpblChZop9aUWENTr2TkXU8KCnEuH+Lbne1dbY+2Fdl/r1a1LCuU93rKiWuwHIkXNFoQC2hoo0V3C3PpgY7FSjsh737759Zd3SMQtGuFSoJIe3mhvbynLcZvi/Th3p4ePrinrTJXvZirIpCzJJCzJOgzP3qjMYGf8evXmpKen55pxdl/NZ9rTPnjL/+g10+f6gyZ6emxjl++JP0KN9RJ3zbjWhBQ0jELhMAhTldNEHF5dqbj5y/08ptv9eLrb1WdnGmXufjF/Yf625//Un//67/Sr37yub54+Al+7W5brZ4RNHhGAOQZznuj3M7ARGrPFNqpjEmR2UqBl2RLFC+Chg4rSv7bP3XNoPiRDke0SOMr5ThiuDVSyYIomQVFIZy9ZPGfaHL0UtPjl5qfvFZ1doThp8QiplK1VECZtzM9m+j05ESnOCbLetrfu67bd+5rd/8GundUx75kWyzyXWw+VK+8pd29j3X3o58RJPqptrdvY1tP4/FKs2kj5oEiXw23zYIhz0QJgekcZEyQNoqgSKPVomaytgohKMsod0gKJq6WPlBOpJCMAo+QtTImeAIMIx/9g1Evka10eL2n+/cPdO/ubV42Oypy03Ix0ykT4fT0SKvljOnFJMWZFZPT/9RtuYpiXaI9U5aX1OnR5x7t9VRXmZbzwGSxlG7rQiI6XtcZ/EbzWaXlckVd8fIqdXBtiD/2dPPWjg4PtohuF+hrtKymausFo7VSZhEalbHghe0BiBeAASUeA8zY06GkN6Zni8URCLRwNujyMdX15QPQH3lRRKjoLbMYeb/D2q9G+5nM8gTeioq1gdCBD5MI/hifgByY//NY9DkoR0m2hp3TKOriLUEdkXSklF4wB4S9gdwFopdTPcLt0ApnkPPb028DqQx4XxI8vQGyzmMe+Ny4DME3Xl7ef6cOb8H5Hf0RT5rzudzVaOkTcAYboI4neh86GJ1jjkfaT0CmpkaNfITGxHf5NZDNvQ61DepgYCjs9IjyhJzx2QCe66ldF2ICxlz3elYYBOBn2wC9uWWIrW3U+qJfQiZuQBAUM7GStiQoD8rkoMy1GoN1DvQaWh1XZYJ0mU8uKcMXAt5GRxk/z7t+wCvDp2MS9Sod8HWXgO9p6tD/5KdLbZzbsJYVvhE15JQPj7dnsSs0iNGeHLxzrtQ1pWstmjQkxlsPF+sQsCJocxk6LyDKHAEatLmMhAPS3SlztbwruPpMYldZ5C7qkfnw7T67UhqwSelyvYbdSjKB+QPIO+8cm7I1P2ce5JkpAV4ODJ5p859IXYXLdqWX+eEdOXGldg05R5LYpKHrtro2A/a6Vqjz05zcyFAZG40xFmVaX3DXqXfJZtyFvK2hdAVZ5noNauquDe1y3dPnqNK8cV0byOdhJ/DO01I7G3bYJC5R5nyq/0Pppap/wqShq8OFjZ6H/UfuTtbo4x8R+h+8qJszmznic+aqQ0wsLVhhvRL01uX1N3PjrSKy1ObJzRrm+Udv24yTIXaOIHndc5AlbRtQZyNKrSv3hv9D6UVlvMC34SJ/KbVRtmYZzrG1DWuWugWIT1Cj87Xjpc6An3hCzNPO3yDI+yXXZ0Z6Dc8D5/8x2GWf8O7RW5fxLnLoXJe4Ohu692PQ5jvl3yxHTH7YjLEuLm8LPd53ZyZqnnoL8Aw5AacOpSuk5+WH7ysSUptdiUGMugIdxW9ezoc84kG3L8HT+DXxPE157fR9YI8bKe9Qc8ZYqeKHszWHB0fl1PMcfGsQQUcb9giMoUmGPQwQd+ggLnM+FDvkYA9oyEW3Yd2maLeD+x1dLpdwqV7Ke7kDmSt7UHjoTfrRqwQfn9QKqknjH2q5wjVCR50JjP3UMA50aNc0rLc0aoe6uXWovcEIdY2ePftaT7/+jd48/lcdn32ncfVCs9VrnSxe6KR+pSrnrMgPvEcfjXTnizu6/6v7uv+L+7r9k+vavtFXzGb65vFv9Nt//S/65ne/1/j5K81fTTR/cqyjP7zU8VcccI+l0WKonWqofByUTzO5TX32/D0r+IF/xq4/yIpWlkndFjMkmuPTwozzTK6cc1PZ76kg6JGVmSyXWoucZlaqGUOf0EUZ1B/2tD0aaHe0pSLPqZtxNuxrwAG7lxcpL/SKy4y522whAAAQAElEQVRHutHDuDWMWfQ8ymNuapj7ja+vLFcgkJANByqGW1pRzwM8Tzjsny0WmhM8mRAkWSFv2JiBM85tz14c49cJwYtWg8FQxhk6dZI2vJ0OLSO7BnrPeeuxj+dzRFgd6EupAfrLPNc25/GDvX2VBCSyIFkIUqoXZZz5DL8Y1M9/Rv9yCV8bwJ+G71XwVsvSs6W8pR8F+/+Svg/6uXZ2RsqygmN85PwalJHuDQcKIVPFfnc+r/F9EB3Dyox+MCbiMqdueQ1/Rf8r1ZxNpQpZTm2cHQPSfl4K2BuQwmAF6gX4TpVoK7MghaCaA/SMwMiycl0NOhutqpUqAjhFWTLmI87CuwpZlmSjjyXzvzWUOoQeRyv60oKotmrSn9H5v/FzUA60baV6q0YFejOQEwAsWWM97CsluV+2mEcD/J3DWy2Wmp+eaHz8WlPO/8vpRDWBoThfCuPSvwNkDf1dVaqmY+SOdfqG9UWAaIb8bHymiA7D1h76NZsTSJ0p0k+CARJ9rc7Gmr4+0uTlsfw3j4bMzVsENh/dvadHdx/o41sf6TZBq+tbu64hgTF/o9nkqaaTJwQkXirGI4UwVp4ttTXKiIQONBgWmsxO9dXXX+oZEaYx0afIIT+iIihTxmKJZFZVxMm1cibcaDRgAppyBjBjYmk1UzM/0Wr8QvXpU7XjZ8oXr1UsjpRXJ8rqU2VxTqCp1vHRkd68OSaqKo12D3X95gMdXL9DOyPNCIIsCHy0TEorC2QMDBj8Q926/Ss9+PivdePGT+nHUMdvFjo+mWu1MvV6W+oR/St6pTLDZiZLMMmMBxOoYVJXHtxi8rQMGCsEP1CeS6xp0i0TgZJWChISrXwhZVQPDn8hW42mJXIVEkH3797RvXu3WIQFPh7rzetXOgKnRO7G4zFjONOCl8GyZnL64GNLv9dHbw8dOcGcVot51HLRinnBZDXFmsVDAEQOlqMIjsQVcrOl5pNKzbJVvyh0/WBPDz66rbt3b2l/Zwt7Kp2evMSOU/VYuBk9EH1uWci+oLy/NA834rtaYjLnlqlf9mQURPyFEvon1aQbGTNAIKgrC6jZAIdQV8rUIUcaR/qYqZSshw/78IbKo2NLRdxm/EfK623ZAntBBKq2pXoXuR30d8iRtZp6dQ95EHsqCQqWfMBK+A6rt2TVEEAX6F1sI7urstqB7rBwRyw62kU+R0+JP3OCTXk0WRMUHFiphr68DefTs/ffYc12egn4UPQ44pMI9bTwo9AVk9dbCep+70A2OuAzFh2vVfS0y4GU9rzLeR7I81RLuqCG/sRjgcbYKEKFTGqTF3Mk7bLR5ZI9Rq3AmAf55eWROjV1fY00pL2uXN7h/aIKbuMDG5UueMb453mGngxWp4sE+SDz/1zG68uvi3LPXYZrdKSJRyK6vY4kFDp92G1Jn0nnOvGbJJfHZBLcXg94vuN3/owwovPxX+ob+uRIutY6fbGnfGcr7kD75g7YQa+8TgJ1uHV+dbawWCR87mxDzpCxc51BRhtdXulyW5Jd2CdsS8zzR2eHzutLJr+CP34wujouTr11xtBpsDYgmW5L/JDaMf3Ii/4qgXrQt+t3eWygWLRzjiTb8V3GKLM1D48rITOxrEiHDl5ulDhFXlzkKLv0pI5RtoGQT0hSgafOLyPVIZDiJtNpCsgB6nLL6xsJu6T3PO1j66BMCeIKwG+nDk9vENOU3+QuU9fZ5amDTqGv45HX21fHM9gOCDb707Gel9RXgi5dXb1LjHWys4ulmOz7IfTdubtW9V9Bur64jQ5XdIlmnv8AKLN3+voB2f8R2EYnWSc6B3n842xBHV1a33Nt/H8h5nPjnbH3dtD7w3R2uizJB71LDV4HIfN98PrfJ/NuudLV9SUl3/PwvoN135Soi8Fzcg6+N7zH39Xlcg7pbRvtXNe5ki5hEGCp36Q/eIdUkt5LSVeX959+O1IhOizDj+ldIta1vxcA3ypDIAGjE035TgeCCCPn306+UV4ubwMYOhF99zZnhVS1k4VhjkzGYTLBTF1ZQHgNdAqdce0/zEk6OooNVLkow88cFsXl5TV1EuDVFqlHObyYENd5pxv4Pqlm7+AU8OGOl0BJ2ut0tElpbyeiH4dI0IhuYZOgETh1fmKlR0u78Rxap2h0bXVX7vyORx+R0UbXlfTlMqqnu+2aT+n1I67pmmyy/gNwNvXslQuVs77iq6jFi1pxjGAVOF+u9PLNcz1/8aWePP+9nr36g47OnmjRHqkk6LNH0Ofg0wMdfn5Th7+8o9t/9UA3//K+bv7yI90if+cn13T9o74W1Ru9ePGVHv/h3/Tq8XOdPnujk+9e6+Tb15o9GaucZhqu+ho1oxT8sZk4I5r6nHFKywhGBAV8m9N3gxo/aP3/MvffT7IkSZ4f+HV1EjQj6cuXjxSvrq6qJtPTs1gsBgvs4UQOv94/DDmByP1wJxAcFrcMPU2KP54kMjKoh7s5PmoekeSR6qqZXex6+9dNTU1NTU2NuJtGvmqmLTxxpkvoryFj0Cmv4kzGOTTjjJg6OPO4/8X4m4kzaqKc4FCnyEgz6hh1qG/k01wpMGjzDwuZpIxnQsoZjGfF2oh/0ZKnFOW4L2UeiLCg1PDdmxH86IwGIuKiOR+Lp+Mr+V8BjQkCjTm88zt/rKes0HxV69X5VOfnE8045Af6apypjfYbHyQHbbaj7PNCeGCbOt0CkVt3opz+FwSAUvQNdgY6PNhXl2BNii+M9ZQwl/wUl0TLK1bXWp63yJcy+u5nwAwqs1wFSLFJFZaAnH46iqIgqLKjIu9ybkXbWoxJTls7EvIl59M5AaCaQ0JjOdpTYIqXoQsEYy3YmlW21Dos6B/2WC2zCh01cCd42mAnNb26A03aIPE8/aqpPV8stMSX62qtuqrk6bqsiEek6hOYG3E+drsDdcu6orxCLshSes352ce/oZmGfa2uAm0m6nMWPt7bVcf3O4ItqzHxjOlUYjxFWyqXUlnKqlrpsoQ/VTfLNMA/KNeMIM6l/1WP/9Mu5kFG24WZeoBpGANMHXzaZ8zKxVyT07OIJW148Gc5m6la0AZ9UkmcgQDSmnZT7DP6uJpMtbzCnlWpUbenB0fH+vjx+3rvwWMd7e6rR7+0Wms9W9Cz9rbF+FI5DihwfVhNWexXqtczNUmpeTnVeDZWSQBnTMTq2+dP9Mdv/6K//PC1np8/Z7KXSrtSkon+tY7uFRkdqTjML9RPK/UZwKJZ6cFOR784Gujzk47eG8y0X/2g7vTfK7v8t0rG/071+I9aT77TcvJUZ2fP5P82cmfvvnYP39Ng96FCtqtl6Ih4SIyqTnHCOQ6Y0vFpZboqBwSC9pQWj7R39Ll2jz5Vd/hQ82WqSwIjk+lCvmiDGv4XkGvEWEfa//1faGqFpmJur0ElAoJq/IUIGtE/FnxVBgJUpjRJlbHzNEwL5kLUE7RE/xX8UvtH3fiXP4NBqkA0czq50JTBn+Lry/OxFkT94sGO5eYL3DeSRsiCKqSMRKFA1LsmWFIRmKjqFN2pGoI/YjE2LKTQJFoTgZxcrjSbrdGUENXs6/BwpOPDAx0cjMj31CsSIucBu0usrWiByRnokPc8NCy2oJrU/RIsod2EwhZmKQs5VWAR+6ZUka/ZmNYs4nWWMg4ptibUlwIOs2CEpFLayGEwKbA/YP8WYvykHuUDekFAJgxZLDuyckeaky53lVeH4Fid6r564QE4UVEdaTXpa3be0WKM7mpX3bCvTthFbqicQFGy7EKP4O0T3NlTGHe1Os1l0x0W4z44lE12VY37Wj43aTpUQXtd2s6XPSXLnCBkRiAqw/OZvyfEBJePj/BcC+o5XW9Sp/GZNleDT8VmJng+NxpSpyNkCkAsduHHSOMJeR49BlyN8TBoZ0dAw4o37xGJeci+6JrgbcYJSsjFeqQ0hP+1QQMBAoNeAdIAGLDIhxPFo91womK322nvD6VRnk0tprfquoj5w9uMafsw6vvcaWF0ESl4Qs7bk9MO8s6Lefnl/fH0bUiwxPlhkzq9xev1Grrn8NboO/1ws106BPIgOM/hBTEfqOPykmFXRGoSMPYAwbsL9FBfXLEcGbNNX+EJeWorXq6WNrSB85lhtIO8y6WkXh9aEQxdTSUQNmCh6fpy3zkiI+HpIIl1t7TnX4eXOVq+Xeto829/urzj7aU/hev9vUFCv7W5kki3dngbW4gLOmyAnbbtW6Qp9pqp5L73ModztZUTZU5H+US+1G7jjnyUkWuUGRUjlcSnGBe97YpyXuBEApG08t7mG3AZcbmc055ucZMPsR5i25sgtBwbzVv229ME2x3uFIMGSiV0GlDUkfBMJJ6KvATKYWqvhMRBwm2xbYiNrFOihjEuBi/iLbS8bMN3WtEOk6j704BUDbY13kKLNnTrcu3XWeSv6bi+A1lHq5NMvL3O6/CCLe+fQrsOr/9fPpLXRiVRZOBf20CkunUZtLlQCuE368eTLaKnN3tdpOM+6fvlVqJNWz1OJ/74EXj5LXh7LFQjvYsfUbEpstiXVte7aF3LyHupt16xY/ERi43nbQjbYHEngHcRPuANA+11WnjeKZhyee/LdQrT9ZHc3D6Xb3LXlGHvbVwXXBMJ+0EiISeu6zaht3dse1Pu7yl/TwZsVkQrddOG5HuAc10muF0+3jBamUjwSOR5HoqX+TPxh+T+IW9m2AY4lLa8RNep2xPlErW8tmpss7WrZSDjfXJEBnrldQGfpBzOQwu+HGJd/0aTXw0ch9e8QYDr0Cbd0qLNEBE4Mge+izfYyuEHONvcJm2QA9TzFl3H67BY5utjYwN6RG1HkG9mrVZdy7ns60D7db+g/cYPhg+cbOF1WirqYo+O37c0a1XKt3JK8CfR9NuVxt9Mdf5sxnd3xTmj0sXlhZ6dPdGTl1/p6yd/0POLr1TqXA8+3NMv/9lH+uW//Fwf/ctf6r3/5hc6/vtPdPTP3geP9N7fvadP/+6xPvvVPe2MKi1mL/X0u6/09Nvv9fybpzr99rmmT8aqzlfq8g0+CgPtci4o5hnf6EFhVnNGSPgBGPsw3f8CQvjEGIGE/loqZcb0oJ9MJZdQoF9V1TCv+J7PCn747ynvdkGhvMg4+0kJ880M/eipQomCIEOH4pXwTMnn6CiUpZ1IJ/xwbVZEWjz9L1uCmYyDddbpaMW3+RWH78pMKYf4znCk/t6e0n5PK2w+nUz04vxC4/lMS76n17S3pqUKlORfXYz14vRc46srOIksyyVkGsa9ievLKSmQF2hTba4GvkCbNpT7D7A5OswSDYcDHRztE5QpZDgs2dRKXA4/5KSFAzrDryntRnAeTUPG+TFjzecgg/YSgza0pHwiF9od7WswGChPTfP5mvhEqjzfQUvG2bXRfBU4a6acJ3MljAlGSGbcqYyxSDPJ4WPSMLPSolJWBHgVdSracdQxNXpp2NoiwGtAgi7Xl8ivEIKWy6Xm+HpNUCbgX1GniqnUxTdsfwAAEABJREFUKXoajXY1ZIyM75OK7+w1Za4pzTL6lDGPRFwDL+P7PEs16HR12N8RkUzOohdacpavpjPVtLMgIFQRYxBBphQD1lWpCef9irKK9hfET6asoeklc321Upam2un3NWBeDnodgjMdebq7u6uDD97XkECTj19Yl/QrUZFn8qDQgiDQioBTTf8CsQ+P33z/9df67s9fy+ML/aLQ/XtHOnr4UIODI+XYzAAoLJZt4Kdcc851n2EktyXrSlbXoFJYL1TXcwIgpE2pKqwVElMx7Cvtd5jEjV6MX+n7l0/09PQ5gZUxAa+VGuRMQRno4ag8VErLKZGtUjtppf086IP9rj5/2NdvHnX0i/1KH/QudT95rr3qW3UXf5au/qTl2Z90dfqNFldnDIDp8OC+dvaOlQ8PtA6+iDKt2NFrJvAcB1wuV5qGleYEZiZz02Tew+Y9DXff197BJzjxkaqmo9m8kgeA1gRMAoMp7MyYdBmTzumGfNMEnmtV9GWN/YHJoiQRhsBPVLGh1Gu4TSL/nyVS47OFNO9ISVpSY4HDgw4Pe3r8/p7SdK35bKzx+SvNpxMm40JTJkyFHQneEhOvRhtdkcgHsF6b1nXGdlGgr9MiBlFSeKaazW1NwyvGbblc63I815L+9diAjg939fjhkR6cHGpvNFCH/gUihaFasFjX6nvE2zvtDdIfukx/Q8Qav9RYITPJqAgCbXl7slwB1MoJ+uQqs1wrB/avkFlXiQQyxqZD0KcAqnJ5wKcJXdVVoTWoqo6SMGTr3EPTvqzakwjCVARj1gRmwuRARflQw+qxRvpQB9kn2gNF+UhXzzp68U2lF98G2fJQfT3QKBypT/1i3ie401W/PNBeOCE91uJprrM/1wqnBwQaT9SdnEin+5p9Xej5v19p/bSnYrpP/UNlXn+akaYElgoN046ySvQpSNx0HpvTDYwC+su4mRk88kyGBsGKQGqDHxEQBSSJGmSELz111BQ0+K1xHuNteKJgQ8zIZ5bKsdWbIet0Zpt2JPmYeQ5ro2xbL1cR63uNlFoJkiBIIeAvbMrcXlIRRQrrtZhIyDSyPBHNyq9AH4KXA2rCakgCc6fBUmFpguVCv6SqivBNyHUarCwqSphPzTUC7cooBQE/BeQqb4eZHViDdAKFXp6oVZxIyHmdtu8pIqksM9IEtqOReEmJl1WIutqnoIVe+WU8QFvirTrl9ZyfoAcvYq9FON1C2NtKSyw4+SHYalP2OoQ8kMvz4vdATewX/m5tYEbQvuiLvQZxuTWOKFt7i9gGP1YhzdJWf0yddqjl+XwU6060HeFBCl4oQgbHcKPFNtjK6PUrYW6oRZShGqNr+MOpGyRUbBFoH8fpGrFecl2umNedCyvItzKt9befLd/7YvTHqN+ilcnog7nv4Is0QoY+BwkBCvfcFnDiHYdgI2exbqvv9lPOjzLYsFVA2taFkF9JlDD8G/VQ57YO55m2F3ool1dlnfm6c3jenI9vFWFUeB0J7bS4LbNty+ehuAJzewuyr90Ng+msJOoSbVqEa0nhvR2iRJvLJR0xi29FfcUrQSqRPO/9I6cIdFoqxX5B3043fINn1HNok/4Y7WUO+VXzcJBEH2xpzwMDt29Dv+e9aaeNjJlhaQt5edSBr/T2y+tsS34ufW0jbfh+4Hpcx8+B3EZtrwTCQfLW+21l7+7btQoMss16goS91dOm5jZ4OSXvuuM0oJ9yWd297HbW18Lt/DXtbbWI8qx/IXtdHImbckPIsCmCNslK8udtJGxNN9Abl+tjLkQ9FFLVNmCSUFevIUFoc8cOb+iY3PgZFZETH+jW1r5Ib5albwSuYwNPtLmwiOb9mZA6hB2JhB6vpnht2mOD2u4rN2VR4Ppxx55bXGNhmNsUx22jj/LI87ag/b7eYxgPmnMWwB6v69jKUu5jFuVvBFvZrQw5c9p00zd47Z3QT/ptgNLXn6Iti2XIya/EH1uHRhq1ukGyoT0FXp+2bQvy2lzuf7db7KnOar9NeCeScX5bTnsGw2WoGyJNnhSzIPxGhoEInBuC4heA4vhQJ+AfB8UuCF8tCT8y0Olp25ZTbXls3/0ZC7DJ01hsvPq9PQdGRJ5in0V7inoD+XoDKhq0wfM0tt74ZxMwZay5lO/2BFiZSvNUYZLpoPtI7x9/po8ffa73Hn2s+/cfaedwT739gfLdDp/1tboHXZ18+lC99w9kJ0NpjzNCsVbQVKG60rocRyhbqHNYaO+TY73/yX2d3BsqDZxZLl5qyhmynE/5rjP1u30VaVfi7LNeSstZRflcp0/PVc7pgzu/ktyf7d5KP2gtY9M1+m0x9Ykd1F45SSHxLW9pBm18Ozd4CRm+HflcVpZZRJGl6ha5MoJDSWoS82ULc9rfhfjKv71pUn5Zmioj8ON05WNl2IYNAQFDnxhbp9NuoeFoqAEHev9DhNPTiVblmnNsxZkoxP82jrdZ9ArOqCu9eHWhZy9fqZSUcMaiy8wqRXgz4nI73A+iN8FBQaBd0X5DGjwffZLK+GoX58d+tqO9/oH61ueH8lxFnauzztTjnNYPBCI26FV99aueeoHzUdVVwZkt44d74/zmehxmRdTrn60N7WSWatAfaEhAo8CHcwIUq1UlM8ZTjBC+W3FGb0iNfOKgTgIyfJVzJvV6BefTjDOBD0HGAkuhSdDTMAo+rrW2ffaUDL31J7BECeMpS8i0d1mW8cy94pxc4xPnruH5eKVZpsFoR7t7zGsCVz6W3oKf4WrONt4vw96EllMqmhcS3Flxfl/P5/GfY4m8odfLHYjJ/AEvMMbVaknAc67Z9Eoe+BmfX2lyOVdFkDBHsNfJ478OKtKMs3qqTkq+19NgONQO8DlZxbMa/UZnuVhoenWpy4tzzQg4XV1OdHl+rvPnLzS9uFBG33d2drR7dESwdU+dTqF4oSN4v31cqLeaXEa2P2zQHbAwgtZEmkKz5lxXMjFLLdcrZUSn9lH26PGH+uCjT/X4ww/lh4zzy3N9/+Rbfff9d3r+/HmMtOWM1IDJnjMJk2qBg6Ycpme616v16X6uzw5zfXnc0e8e9vR37/f1+w+7+pv3Msoq3c8uVVx9p8Wz/0Pj7/6d9gicPNwb6v7RgVr7Mi2YQBXRSGWFkqwnzmNahUprpsCiCrq6qjQl8rhY4ll11e3taTA4Ur+3q8Ry+hdU4gjE48LNEqMrCRBDLDaWQN+riDpGAhMlLPLUMqWpKbEEGWnNwK6I6q1WC/xWKS+k4Y60x8a4dzDUYFigsGLgrwj2TLBrojlRO4885mmmPv7uesSIVpezJTJzXRE5LOmDsDPrdPF/0Hyxol5JG4mMPluWacXEOb+41OnLscYXV3I7Do/6evzwQA/uH2t/f5dF2FORpUzEhk75xGEL8QM98MkaOyG/Uh4GPE1lZtAJ2KZUhwxwAou8JmC0qNZsXhUbvJSzuPvFSMPuvrrZSAUbiJYd1dNc1bwjlUNl1Sj+RU5Phxpm97WbPSAoeJ8AzoBfFnIly5HuDz/Urz745/rNh/9CXz7+vT49+q0+PfmdPj3+G72/96VO+sy7vc/1u1/8t/rdp/9S79/7Uqdfz/XkH841fxnUpZ2j4pE+3PtUYVzo9KuZJk8bHfc/0t98+vf65eO/08fHvwO/1S8e/q1+/cF/rb/9xX+ngY41fS694JeOipdeX/saFUfY3NPyqqaPCS/JTCljYoaPmAviIOj+aJhETR1wJWADdtclmSnPM+aJuFopUUbmzm1yH4O4ubRFRrIFJGOnCCHrfE/FZeQT4HaI+Wja/O8ODQ+DeErOD06ZMniZ56nvekwU0x+D53Jk6ZUihN3eA08dRt7lM4QimA8WEfCRoyFFH7oRUVRCOXtWzCryEymmjfwK/oh558fMWx5elsiQc8ht1dsu1xlHhcKWNpO4yfsNzxpZBHz02C0IWrRxjaBNHxK5DqPsx6DYV9r3FF9tq+v1K4UBjMTrxAR5Tx1bP9u2PR8f6Awr7BqJi27gtMPIsz8hQydxfxrzoq42fQvQd9F2McrIafT4PHfI9b0GI7/Rpevy5Jqi9K20uIy2LZYmPJ0yCZ7uXAlzqC1r+5tKyJhS3bTn9dxWWJT5k9eNtmCLUyAY5/zgjwhr26Rfvo7vAn3eL+R8JTu22mFt7oQUxLFI0bUFvGgbKWvZgIDb4AH+al2pItDf2pNQz+1A1j8m38BWp6cu10LbPorL+/XXwFyyWCehPUDfbANf/3fplKni7bhN4rJrP8rtazmtHmjvm6Hba9yknsuUpe2IRf3UaLmmyE1Nop7D+behjawhc813Ovpa15dr2GYiXZNzX5B43tBv0H5bpNHmOtCVOdwHke8tIhXrO43c1oa3pLcl3qDxkYHoq5iilzvuef7wCeiIcySl5KfB7Re23oUxLZMWmzJze5nTGd8n5v1jbSKFjEDDWgKQzvN9RcyNgF0OBQq4vYyEm/2RcpchE2+jHdeb5aa2Dd/5U3ndas1K8bnt+x1wnpC/DcO2COz0cpqWw2nBM+BpW0dcvn+iPupLKEUCHdu2jdkU5XmfuQ7XZfTD7RRte0oNFNgN4Msv5OR6Yx9hxHyCHDe067oN19/CZQB6XHfsT/Q3M9tTbHK+KG9B25EWV0IfJMVxSWTMA4vjZJt1Rwo3i3zKXc776/mILY8UnRaheLU1DbrF7XxLp2i+QfQh9bd9iust9XJDR6K278wBXxdwWh3wvZh8vLFPrkNc8H0YaASV1IMlygM+DvjYEVnwYp+pl4lKpM6PQFYO5BURuZuH62xiDf/O2DCZ07iTjKGnBRnuljZGI6HOFj6fWj3yK/Dw9iKguQ37thqFTvF9EG033bAh/Y58iJiiw/sa7cd5DZt+zVkkRNT4JCi4DP3ytIbmcxG+4AP08BUN7UZtbcRel49AAHsCcEM8rXi3OAJpoJfB95xYjmxAijaMFgwb5NBa4hxlQFbS1gqU1GyAZHzPZ5Xx3Z6pSxCgPC9VjtG87Gm3e6Ljo090//Ev9eD9T3Xy3kc6efyeDk6OCfwMpWGu7tFQRx89UHGyK406UjcRESXJfBKtJBHFEW1mtWyYqXdvRw8eHerkcKCBhzeWY1WzC5XlVCGpZEWqkNKDxjiDSeWy0WSy0vnLS80n2FbiH/qOcOvAgK0B3f7HC1rDW9M/TysJv1gMfBRSDZxmTbHwFPBvg69EalmitJMq5WyV5KRpiohJ1Fctxf0leJqgR/JmHMbhM0NfTj2hK/DDb0Czw/tvVGxQUAPLTP1hX4ecZWsWzXS25sy30nxeau5nybJWWuTqcvBfsK+eEiT44dkryip+PE5VGf6g6YC9ATq4beTdfrkPaLeVqKAwGrkGUIRUxproMCw9Aj+72ssOtGd72m2GGq462l11NVrtaLccabfa107Zwn9U7y531CsHysu+0rIrqzoSQaBAMMmsj586nIVhMY8SbBp0uxoO++oSdFjMZ1pxflXIOA/larw4zIMAABAASURBVOi3//GFkKMid8q5ypEpz4qIouiqA4oMe835wFzG8LS4GkCvQ5D3W/hd9DMytw+DcCSSMbbreq0FwZqyKvFNUGB9L8sVc67Et4oBoD3GZf/4SIOdoTLOzevVSsv5QuViSbuJOpap49RqrSuCLU+//lol/SuYr91RV71hV10wONhRz//oosgkgsGGnRn1ZhcTXbx4qfGrU40v5gRwKlUl8xTbMzPWIv1qAPLm+xHfjbq8VI+51ev3WQuVlqul5osZWGqMDc++/0FPvv5Gz775Vi+fcYhlc9nb3dP7cY0+VD4ciUrS5ZUIQDCPG+ZAIysXOn/yRE///Gcc1d6WFX3xLteyrLTGqWuUlWDNYuv1dnTv3gOdPH5fjz/4WB9/8pl++ze/0xdffKHj+/cU2GjOXr3Uk2++0fmL5xzqL5Xg7Ax0iPL2wkwPe2v95iTXb46lLw+CPtsN+vxQ+uJepl8fF/riKIMnfdAr9Sif6b5d6UFnpZNuo6M8KA+l2j+xWsQJJ+sIozcTi4FmcnmUbEqU7eJ8rHMcdEE0bLGYq2Zz8A24XFaazRaa+8Di4AS3G4OTJqniICSJGA95kCN+tK+DkkZKLVWWMoxpqjQxn74qVwstiMStGMQkDer1TaOdjnZ2+wSceso6mUJTab6ay//L4WW5xLdLVR5gY5BdZ1oUcdJbmqMzk2gnMdIkhaYdM4mSBqPWBF3mBJwmk5kmVwuCQkvVTOyMD9zBoKvDQ8boeFd7+yMNhj0VTMDUEnrYMOnphPwKMS90CspBD+Wp4T+D50hI5RfN+2IJtB/Q4nR0EPPDgpRWifIqAwXR5D4vkD70DtgF+/AO1Qv3lC33CfaMpPlINt0h7YMem8qednRfR933CNR8qoe7v9Djg8/1ePdzHe98ouPBR+BDHQ0+RuYD3et+oPcPv9Qnx18SFPqFbDHU9Emps78wwSc9DcOBRjrm14tCq3PDnl09PPhMv/jgn+nx4ec62f+FHoL30fHRw7/RFx//Cx0M35NWfeZsqvW0kIh6WxgolB1Vy5RF05FZITE28cVkUo3/anxSORjLWgEKh+Azc59nCMERfJcWdILPmBDy9A68zgZRHNpv1+jpbbhWo+0Ib2dLI2TGgzyGcidkEkbRZFs5g4bj8zyjLxHMZ0tTZLysrSPkZbq+bpHXvL9KuCvYN1q55ra62MXQFtzQ3gjtBqDYB1HWyC8vEv67Bn70uaeN3DV/I2OkbR3puuFrvQnMnwrF6u4Z87bc6GtgG3b4eGKotvAxCzHTrjmnA/Z4NZFeo8YM0PKh79xe9w4DO5IbmLaGRZ7cNihPLdKJ/LrR7T1wDnz8YO+A4Iv6W2m980pk8gt9nvwkJNR5u7zriuOJwZFWe5nPH+exvow0urUteuP5boaPU4hVXcXrcs7bQrTzevnPzyexrbv1vN/esxsu36s3mbdSXuetBT+Z6e+7aAwd/HHafXSjNn63b7JudTsfnMImHxMv26bMF4FWRmJjZJxdVqQt4HIjUYMom8Qy3braGsgjw5MS54DN4QbqjToIRZ6XOe3Y0rdTi216KUhvtJOLt8Xnjz9uy7yLvq3BZRxta17S5pz6SWDMWrmEZAvIeHveiYT+O22blHzq7cCLa1nwxSMhBXwnuOTr61+vXe0yYE5EfkJdVES96I46Evm8iiZe74HIO+MaLgPwvSLUXtflbRaNErZGm6KccxLeR0BY62VKoRKJctu0b04DUWLyK/EHuZjwSKC3ELTD87q+2nrX2dgn3ekP+7Dbe0vEvE3DLjQ63cKQSFqwLgwZh0h1fSXUkER/eHIn13BZc52URZp6nrqspxb7b7r9P13nbqhWNol6nRZ6dC3X1nZeHF/65TIt16QU+FrzdxIBVYol6ht2MRjyKyASsBGVapE4OyLKxzJ4pIF3XfCG3J9IUJUqCapokXLPyy8v/1EgtC2H9He7zz2h36J9Qi8Ft25z/ebtWOSGWB8LscffIxbzzFd0RD0u7z62NNrnlZCmGcbfM7Qj0PIk1ADK0NPqRhfMBgQHZw1KqV8hF0gBsjXt+Y8AEeRbfYlqDl31JnAgDqYRXouzV6AORnGndNTgAvbIeu31jLrkmXMBKAIxdBsvGEolj1KENT4qoUvsWWpdzVRXCwICgcMg4OBeEAAaVl0Nq77G31/q8vlMRcL3e+++ekcf6OADvsc//EKPP/5Cn/3q13r40YcaHR0p57Bb3D9Q7+NHyvcGUmYSNluRyYqOLOvE801eFOQLjPO71s6op0OCRQf5WntpqUJzlfWl5uFKk4ZzUhpUEoipskJVSLVaBo0vFro8X2g+XStUKX1qwWFVwX/Qr1ZSRT/DSsEDTqrkl3FOrDijVNQJBIGynDNKh/OH5ciJ6iGmDRqbFK9x5lvXvhAYxTqoqWpVVcB3DbNAwjSQABO985mjpiyVMXZFDp9JhhbkS82WE+xfieNdzOdZyjn6UB99eF+7O0N9981YT78/13Q8U6c7VLcYIttTp99l5Bqdja/07PRC59OZVOTyfx62xpZet8eSTfFDhX3e5zXWV8o8yKaSQMtC4mWcwBXzwhjbge3p4eh97VZ76nMG+7uHv9ff7H2p96tDfWqP9d76gYYvdzU6Pdbw9ETZ93sK3/YBgY3xnkbVkfbsPn3ep89DxTNS6NG/npJsoAx/moJEwK9f1BpxHk5CxVyrFPBjmhRKsxzbaniMIfMyME878Eb9oXa6u9odHpAeEDvogo4K9VXYUP4HBrv9Aw1Bv7uD73MRxZEHVGWmxDJ0Z8y8BAT4AV4CL5WUYFVQY1LGPJQl+LFk3Gt8XKuidI2dxtgcHu3r3v1jHe7tx3NaTRAo4by+1+lqlGUqiBmMGMy9bkfdXuY1tajmmrGmzhnrs/mFTqfnOic9n080nkw1m84VCDb16OewN5Bj1C80GuTqD3qiI8Ro5syxErICzD3mXOC8v16VWiwXWqyZ08yvjJjCcDjQ0TG+GPRj3XK9xAWJjg72dXzygADjMXOpT6Cu4azNPJhcKRAPWZ+ea31+xtn4Qkbgqk/PhxbQ0d6mrKOyTrRigvk/LYpBIDaTJsnU39nVIQGgw8MTHR+f6NGjD/T5F5/r889/oY8+fExnmCgYcnn2UuPTU03PLlT6nxeVcybMUnvZSo93pN+cZPrioNYnO+QHK30wWOvDnaCPdhN9epDqs6NMvzxM9Nk++V3pcbfUPZtphyBStrxSheErgi6MF532Qc+F4TjNgFj/pWY4/uL8pU5fPdGrV880nYy1IghT4dAVA7qYLrWYLrQmksf8k9gKUyZQlqKPyZE0Ur1GXRkUGAixgFKmfM7Ap4nJ/COEXWBJ3+armUomRV5Iw2GmXTZB39yKXhEn4LqqYpBoTdsVuipk/a+PPG1CiIu42+mp39thMuwwqfrK8g5T1uQvk5xJ55HUnM1wQXsXDOCzZ2c6P5tqVdbqdlMdEYF/+OieDo/2NNobyoM/3W6ulM2YtSEc5Df9dNJ4pOQzUp/ABj+lsym8lIVlTHyDdiSUNcILbCV1RMPTqNrDrj5+64VU2TTIJkyksZRO++qUBxrYI+0XH+qw+FiH2cfK54eqXva1fJ5q/E2t86/WpJX6bCqfHv9av/7wX+hk9LF0hdZwoFwH6lRD2aIrLfrk99RL0as92axQUQ7RfV+fP/xSQ+3rm3/7VHP/v4w8TzV5yuBddXTYe6DffPp7ffjer7W/+xhrh7zwhup0DlRkIw16R9o9eqyTk0/1/nuf6eHDX0ga6OWLhZ49nRIkTAmi3cPH96RsoBnzYcGLYcW4VSycKk0UkTeq8BJbHZvKmhdsyQa3YiNiMeOvhLKUNCONoH7Buiqu00YF+QwXmu5eAS0tp2kTf1rCHLQIQSteCc8WBs+UKKbQErLmcB7p63lkWi7l8ou2sEXXbbuGhFo/FfrRyyh1kKDTdQPacx5udXaE53EZNPa4LfgoALer9cuGLyHT3rGOP+iTHC07Pp0t/HIbuOXaT4b862hlsU/vBkXcrS3m9tEXxdR5FGH7Nd+zwG3ZgqzafjpFHfZ/8REu6rVwvoNRMqAbtNwETgvFK4nP274UEtv2TCm515HAcym1F324W79lG/6zSCbxabd8Jsr0Y5dXdNyRob+0Jeoa0OayTapo1TYTBbeZWyk6buXeSrLWBIIDAdfkcN414P/Hv296EsfSx/avNNK+k/6K0F8r/gntvKHirXVu7DfGwshyQ3ntxB98CMYEXhKheG2ltmlk8tjmtyksHwgHtcnF25gLLYy8t+OA5HaOA/LO/Trvdv42fbvSu/i3Zf463drmuhzX8ptM9Ns18x2E9/823iEW2a6XdSd8pLdcXuxscxmjdd5Tlqbsc8BTvnM8+G+U6R069M7Lvwd8vbmxnjreKay4r/ma24I97Wbvvl0PH2KPYbPbllkmT429yqeFYae5+GaOmuejrMV+uYwXO2IZ5ZFncJBDiiwZp81ztEfRX7upcUukrXOX58Xugy3Iu2vopyLIx9vLI/GOx9avbxa/2d5tmRubzPt8uyjS3m6r2/0eNu+lwMBEM6PM5sE8ad3d6lTUl+A3/4LRrcvLN8CfAj6XLKaJbtsR3Ae06e2G2CZP8nd9Iy5sjHNkmyKHfCsHz/U4MNqQvnt7H+9ytjmXtdiPlmOuoyU3dno/REttG4HyFs5r+93mvQ3Pu3wru1FD4mUk3FF/6uU1B902DfSLolvtuQ4HXPdFSspN1zZ2BFJy6NG1Pa4LIXzcME7B5OdfGO1NNu7DnrYcf7pdjlZfQFccIyyRg3ONCPyYf8OHnPq5VJqqaa1qRvt8754/eaXTP32v2ddPVZ9Olc5L+X+LRwv0rvluTQtl7CkclGiwwibKbU1aiYOf1INdoMvIc4ZDsTjEKU9rgh2mvU6uIX3q09eC4El/2NVwf6Du7kDWy+Tf2SX+qzmTuqv8s6h2Vdgf+KKXpfjKew3QA5u2W9+4jwQvyVNZZhgCsLWSqSKIJgxMi6E6xQgdBDLWGQdxzKM8sBACqUi9DUOPxTw63G9uDIEzeUoAL0SjamYafcVeoz/C3/7XYBWBjnqDwDkgQddw2Ndob6AR6Zrg1fiS8xy+NQJeO6ORugQKxB44W1U6PRvrnEACMRQpSyNwB9oTGf1PaNXbCrRReQCM00hKsCDBDjkqKQ+FOmHA2WwgTVLZuXSiY33YeaQPsgd6rHva9x/nn+YqXnbVPd3R6OJQo/G++uc70nNOLi/wzUu8Mk85f/Xx3pDzYo9R6IL2zJriyZQ+Eh/RoG+cbxuFulb7Vz8plhrrgrWBjDjEk1M84xY95kMfDAn2DNBXcA7N8HjBma1Qrq46nMG6yBVZl7M19jT0GgitifsBBHzrfmoYF5PRfopsIrkMeW/LkKn4yFoDT2vsqN1ufNvv97W/N2JsdtTrdFSYieOdBl5G/W4tHTI2B8Oh+pyxgyrNCQBNlzNNy6kuI2bXNLVOAAAQAElEQVScFRdaMBY+9qFhTlC3l+XaKfra6490xPze2+3hox4tK8YIPNYQfLzwl5pKNXOqInA0m8+Zl0sZdnvAaHSwp/sPjrV3tKeinzMljMBYTyf37+vB8X3t7e3JlQaChuF8LEc9vlB1fsYZ/BX5cxn27rMu7o/62l62YkGXTGrWvaqY1uhJlBOgGO4c4JQjpXTAsp6yokMAYh0H772HD/Xll5/pV19+oQ8eP1YvN80uz/Xy6XdENl+qY6U+erSnzx4O9Xgk3evMtaOx8uqUKNWZ8vUFx+6ZjnulPqD8Vyc9/f7DkX73wa5OOit112fS9Jm0OFdWz9Qn6NHtmrIsjR2tq0oVUbL57FKrxUR1teTwfqHLyzNdnL/SdDYh2LNiCBJllskDPWKKBRYyYy81iSxxPs6k3BKmZZBqZpJvPCJN1ChOIx5JwlYKfAL54OaFNBh1tbM3VLffZc012LHUkkCVB5xqBtT/sitDcLizo53hSN1OTzXM5XIl/6+Ur9kEfJ5goSST6y1XZYz+TaZTnV1c0ZelrmY1E7rR3n5HDx/t6r337hGQO9Bop6eiSGQWKK8lOQJpa7exAaYEbRIWSSL0t72hVwYSicnlfNP2fwl6cA2lNToDM6FCp0/4hMXVwU89fNgrU4I7iYpprsFyR4d2ouPuR0Saf6mT0Rc6GX6uk+4n+mjvS312/Dvwex0V7zMZu3r6h3N9+29f6Ic/nGn2vJJ5YGfVJ0hUavFiKV1lCtNMmmPTIpetelJZwDN4mbphpAd77+u9vY90UJzo7LsrAkHP9fzP52wXezrZ/VC7xbF6VVfpKsPaPr3rSauUjauQQqawYOyKPd07eF/vP/xUg2Jfy1mi8emKOdVRPzuSKuqgI7OejK1IlkrXL4ZUZtgWeSbhRwrjnfCEI8OHLYIy6Az+dcobrQD+q7vLiHKK422MkSNmbj2c55uBmaHbW7lV+AaZYF8LIW237DM5x5FQopvLp821HQ1lyU+GsNlhpKYb3ZFmvTGN4L7jDi5/t8zreR2jrC1pxOKAJOXZ3jd0K5a07NefUdkNs82+QzaKtWWtXGS89eHj5jJbGz1/LYhBXrbNu4zhm+s8hI+JeYqs91Vb39cwN3cc6zh2yfVYCD2RD8dnwuvQncuVO8OlRI3kFjwfLVB7uaz7tEHGy27Qlm/zScwadihCXC0P4h33j5SbaC95R713swNFYesz6Nv3tqwt9z5RGuBuQdb97eUOpyPrH/3YtPFGfW9T7fC+UfYmI7AnvMn9uRy35efgp+j3QWrBkwqMV0vIt0SHpQn8t92JvMyu50qQD4O48A7OiU9y3Cnwe5s6/U9CwtzSf5rLbXxXn23TJKnR79exKX1nYpRsIerr+ko2/aGUW3H+M9bsGSGW+BikUCb5oEAJxP3CUsYhawFPXh735kQiNecFox55px2108BThim2gWzApoBkIJXD9yj0o1xyGl4Q10ZW5Ft4K7TBd4TxVozfZU5vwcep5cigw2IdcTW3AOk3frcUuWsZZ7bwei3Io0fIuKTDacUriU/FMnF5voXXlcGizJ+RjLSXO+dtaOT9jfPaiSjiduPaW3Qkbz+uZZ35pv62bS+7gfNa3JV3nvhGexdYdeLjs0WcNxudzB35+JI1+hn9im8FrXdeCS7awj0LDIjLbSBRbAMfeN5BvvUPvOtyiE3ZjTw8ZP3p9sjt8HE0xTbll/vN4fQ1tno3DOQjhZy3S0I22YDE2wVhC9oMgEYoVDueUG29Ni+3RVzO3MA1wmmrOc9reoOuK0IsiwS4QYn8iu1sdcH2vKNBfotoF8Ku0gHJ7X0E/kGBrK5BUbwTWvc22pTfntt8mkocRGWZKtZ4wNpAAMg4zsu/h8tEdSlVi0rVdMWPqqe6/Po7jf/yg66+eqrZ9+daPb1UdbFStkzUJ3CUrRvV05lCtZLSWrWR5gSCioVCsULtGkBXV8hMwJXEBy/Lmx8+0YEtw05fo91d7d071N79I+0cjpR1C47XtSr/b9CKyZnQMRCYAwGfNWb0KZP4/nYEvs0DuhwNqZc3BJXMf1nNA/1uFKjrP+6vK6NeT1lnT3nvQEp7WtGXkgBYTSp0NexLSjPOQeyVtJGgU+4v2o5jEgMIlYIfIqE5MDIKtINVBmUmJBP5j/8rzoIu58GGNYf6lLKDvb4++vRYHfa62WTGefVSZqmGo331ekP5ebFG3cXlRBfjiZblWnnWjZhzbvQgUJrlyooOZlnbTrmUBzUK+A3zuSlreeytoE9FmTNulVbPl1o943x1GnRQjfTJ8LEO6131xrkCP56HJ7WKs0JH9T2d1Cc6WO6p+m6hC85pZ//wUtWLlfKlaccG6llPBXMnx1dZwAz6nVlDUC1Rr5Niq/BPreWyjEGgQFyBCJCSxmeeKDflluHVVCl9z3gXZZZDR4qgpDFfmgjcKuFRnMSdyJJEfgV4jRMy/pcqMaNRkSYRRj4129C6vhrmVFWt8etSaZYqL+h/XK9Sv9vV/eNj3ds/1LDbV71gUSwrDfOOHhwe6Wi0RxuBOMlaHqQpCfYE+u5+3+n2OOPvaG+0q929fe3uH2ln/x7yidJ1pRHlh7sHOtzdl9FfzBAdUkGbOeMmv5IUvwXNiGuUzJdArMDLhzsj7R+4zj3t7u1q5NjdIf4wVKffk2WJ/P8lbD0ea3V6qsUZuLzU8mqq1Wym1dUVZ945sZe1dopUu7TpzTlsRgSS+SLfLEqCFiVEg4k+GQc03CVyRaxFDoJTpJXWZQlWDL+00y90cm9fDw4OdLQ70iDPWEalrFpwIF+pl620k8+ZNJfwL6UKrK8Y5CvyUwJFc+10FjrsrnQyrPT+XtBJf6WRxtLsmZL1OXJL9TuiPXf8QvP5laaTc11NTnVx+lSTi5dE0841n401m441vWLhbP4JWIpTcxyc5x2mTMZGl2i1qlm3JjWZUp94aS5LM8phBalmQjQ43xeTBAM0oCZC58GWomsa7nS1M+qr3+8yAIoLcc7ALVYrVTiqkZQkifIsi4GfDsEfX9xSqobgE01I+DmAhg8lDwbNZyV9WmpytdR0uqQ/6GI8Mj54dnY6Ojjo6/h4qIPDIRtGR51uItQrsUZmtXAqqdOOBH6CdvrJEw6Ti14EcaWSpUrgt6UJViXkFS8XCd5fC2oAFVEdCKCISZSqR0Bmp+xpL+zrMLuvk+IDxu4T3R98pnuDX+he71PdKz7Re6Mv9dHer/TJ0W+gf6m94qE07enltzP95d880bf/4bnOn82lZaHVeQUCLxVTIPgT5pnkWJIuO9CmlHY7oa99Ajwnow/03sEvNHm61A9/fKGzJ3MNbU/3Ro+VVX1pYdJMytVTWhUsZroW0LMyVVcl21dfu4MjPTz8gMVJwKfs6urVmvZzNrddhRJZ6uXWV5b2ZNQQM9Aclss3rCwjzTLKgKX4O5VvPIYnW4iyJsI3SHqigmEq2DSMjTrz9Bb01iuBC8xh6DLyP/VOsId6EkMY/MGokrl1M8LwmogbNnW8mdim0z8OQ87oc1s/wUZxUeeaR5bmaQQbNjTJ7dtuZ27Rd/j4zO29KW4gW/jLWZRHwL2+vd3rzF8nvD3DbodI9c5r0z/63ops8tQxc06CH4CXA3P+BiKNgK8tIk+bK5GPtOCZBJ3wbGGRB72tF1OK7RYg4/2jfUdHFNo8NrKevA4xR+PYbUTfnrymL9r5dsm3c7f1vSOvSWwNeo3dZn38W+r6WcPboK3azm+fO9dgHWors0m3+ben19o3xMZO1xM53mYk3vKgfW/jTgny7tdrtIXhDbmW/5Ofbs/PwU9WvBFkcnOT2fQf6ubejuEN51oqveG1VNt/Hx/dmVyuw9FK/bzndWtvVktf00nepX8O3lR6w7E435PNWpUgeCTgzdtlI9fi87WHM7doi+xat+dNre7Wa+6/+C3hj0AZsrqGEHKeUcXTlDSBuYVBv4aoA3bUQcpciqoh7wzTthyNinCBhIfrI7kuTyh1wPeJw3syWuM0B1NLU2V8e2Wkka9UxtgoXqwb0tjHmPqcgeA2oLh2IsHjpowMd0K7Unz4Hok9rh9OZIm8/KLMTdmiLUy8pAUNxbKYu8WP+dsPb/82tmXwvAPb7FvTd+ul+esat2ln2rYPnrnVRmCgHCK9xu19hTH1A0j8ZKSuRSTR74ZOB8MQXWHSrTSBvossNcbPPZtI1JVfvIf9ffw6oi2UiXFzvVEU+vY7e8vXVpe2F/oZq20upui6aUOxt84PsW4iQ96nc+VyG542VyCtaLticjsCNKzYP0VZcTF28F1W8CwkfAe3fTXyur6wzfO0J9KGCi0Sci7pSIRyCX0tIH2eY1vMe7oZl/j+QS5gWyyDVuydC6yhKnTVpMACqcMlEpTy/czgBb5TG4I8TZ1S3oHflayrii/iksBA4Cu3siLmlzhpzfxYc3ZZTi5k5UI2X2r+w0s9+7d/0Q//6x909acXyl6V2lt0NFpkyialli9OVVdL9K6Ucsars0utbax1fqF1Z6xVNgEzrTNgcwIxay1WpcZnUxU21P17H+jjX/5Gjz/5pY4fPNLOzlCdXiLLanSuxQe/mrSkXgWCGhP2JqrYK8q00Drtqsr7Km1IGwPSnsq80NLWmulcS12oTK+Y6ujIE4n+KxsRLBlqUfY5X3Wxf6C0OFDQQGvOB8t1qpX/H/Hgk0pG3QYEUIOgJgNQfi4y7MHVjLGUWcpZEr/QfpZ11DBXVn6wZhwwXtW6Zj6ahsOBHj28r939npK01pTD+XR6xXl6qTwzdTpd+Vn16mqls9OJzl+OFdBl1hGuw3ZsslwhK1RbppJ2SyxosDWB36PtnhXxnFaezzR9eq71q6k6BO521VWxlAoCfoPQ014y0MngQL+4/56GdUqQ50LTvzyRnc50yI/nj21Xh5zBMs5oq2/PFJ5N1J02/OgvDaqEQJ6UhsCaqJVYUNHN1R121emZGkbKz8N1E6Ab1aGmH0F+pVnqCQj4KVBX+C6JkDW4K0iMiKiZmpQj3ylSebAmyzIlSSJR1kQEJSZ6b6SpEgakBTYEEURi3CoIiTEykNKOISViAaVK5vq6XCFYx3Z2RwMNen0CVKnivxZi3KhBubeREiQaaNgfajTkrLl3pMODY+0e3NfO6EiDYofTZq58GZRyftfVXEw02TrIp3TGnGJqagZ/Nl1oNV/L4yor7JsRbFo4GOSF/6dqCPYFAke+v3Z6HfUG2OS+HXbUGRQyYhAVG/gC+xfLOXNjpuViRhxkphWxj9V6pXpdKjZAwMtTIxCX46lO3KcUL5vNVyLGINa/VlWpkiBQwI29Po7oj9QhErYqg1ZEwioMdSyXC03GTJbJmAZK7Q8HenRyog8fPdCDwwPtdDKl67nW8wuF5bksuNwlTgT1FSkncy3w6JyyifL6EsddaGiX2suudH+w1G5+pWT5jMP7ubJkiuNr6i21mJ7r4uy5xmdPSb/X6fOvWChPXH11fgAAEABJREFUNJ2cETS5xAFTlZt/+uUf05bmDGxXRdalV7lKItfz6Vp0lcmXKkly9BfKLJdZohj4wRk1YdgGX6ihXVATQq7qUkWvYbALHR7vargzUEZfVzh6sVrIJ3y5ZoNmM0/M5JM1SzP0GpMzAalS8nneVbc7UNHpKWUBr8sK2+c6P5/qxYsF/Sk1u6JdSaMd04MHHb33aFfHxzvyQFBqDb4oVYcVbUidIhFq0Q+fhSgWhplkSsSDnNg4gkoGes0kwCDFAgpNKVIJ+fZGg2DHOoFngB1Y5IHNrMZvGXN6UPX1oPtQnxKA+SXBnQ8Pf6OTwefaLz7WIDzWjh5rv/OhdvUQ+gTesT59+Dv9y9/9j/of//7/qfsEb55+daH/9//0v+jf/X//QZcvS/WKA+10DzE0Ezs4oOFli7TM1GWTH4CO+vIA0U5xpI8ffqm0HpEvtJMdqm8HyrFtOam0po6FAQtQ0kpsVAUL0ZRWuTICOyLq71OwmknDbF/7xT2tLxE/XWtJlLxY9mhpR33bUV73lK1z9GDbKkEIEEhSlSoBqTK8iF6eBty/ZkaSgE0qQfNI8XDqtKcNPFJGAII7uYaYi4p8l01k0MZzq1fkdX01bJeu55pxl2A+BrXlRomhe4vMjLn/FtDWO8veUifaRR1DNxZDJdd9cd4N6AUyhv0tdH0ZlIPkzn3DS9gvxOV92YJsvG/5gP76GmjhhVtZT1/PO28LL8P6TYOeGHa23PZpJAbvNl73Ez2k7zwNIJulpGkii6nTG1B2W4/TcfrgPUUfiSuR06/DZV+H0HcD/fQrbERZ52ImvY622P3rcvgKRjufoJ11jQSqhUEpPjzvmS1er7PlexorOBFBMzG9frzB2Fp6V6fb5oj12Mv1NmzWw7VcFP6xh7fxpgGxftTvtriM4116vGyL12Wc3/L4VmqJn/30Mfr5+NnNtAPL8+7Y3h29VmvrMZdLNvKvS3m/necyQkb/xMt1vUMFa/BuSUL2p+NHNKPnHfcbbb4m97pSzzs2Ytcke4kiNgXbBAcH1ixJy9kSfD60JKWsa27KoXkq7hNS6+wEwkHCnhPboNzrhphuygLl1+04L6G6p3rLxf5GXddl6DQjn6W8Z1JY0EaakiJjTlNOwRt62iaZH76fR2zWGOstOCKvLXfZwJp23ChKbmw03bnabLLheXobG3ZMtnyhy5GQJhK2652Xl7+z8GcXuK2Ov1YxyvAw/OnevQOfhykaXges7X3bh8b8sdhH78sWW8mbNI4DY+Ec42GxDsTbbm/A+ZvUZbPN+NtmnshTdHjZm/DK7RxwFY6Ws30yFyDNeKAjAEWIizLno59zGDO53SfFnIkIiERZ7+sNHdlRxnl3YS6PQIJO837IJA7rsOTQnXroZb4G4D8w35RhF7wGWZ+7WzTRpw2H5gatDS0xIFpjQIsm0s5zBPgO5KOeVnuFXRW1ay+FDmhxTQEHtWVSyVmiwuyUwzsfuprMzzg/XSqspgocLLVYyha1OnxPd2b04bJSuFipOp/zg+2Mb+8F39X+ob7A1hnnjAvqn3LOGuODmSxbka45iK+1Wi21WJack2pZ2uNQu6/B6FCdTkehWeuSti+nnONWF3xaL5T1grqjXGmnkZiQFZp87Kit2jJVVqh2pIVKdbQ2B0ERfDAPS8prwGc7/V7XHWR38MSB1us9LVc7nHd3tQ77aD1QrT3ogUqCQOtQQBeq0FmqgJcCQ1cCLyFAIeyREtZSgv9wH/lEPgdS7EqzXCEkHMorUUDrppoxTs3oa6HhoKeDg5H294YSLU+vJhpzng5Y0ikK9QlAVAQNJpcznb4415xAQSCYF/g4XAfTEqwYVw/+1Jxba+gABHLyObKaV6rGCzWTpXprI2CTqbvKZVeV+pxljrp7OgB7nR3t5gP1k1zZqonjauOVujPpHuenPerkF2vVT8aqn06UobO7DOpUUjfQYvxYqWTWqChSbO/Qx5QRqLRkvBv6LTxQM59rzp8+/33NC/k2KFSpCSgSurIm6mnwg4weOeClmSkvMnW6mbLC5HnRAk6Won4pwbeUUD9VaiBJadWL0Ua7oo2ENZBnmXLeRSm0B35WyyVBwBLBoNxM/W6PfuQyymsCMGhWkXcoxz707gxHOhjt64jgz8nePR2PjnUwPFSvyzlRubSsxURWfXqp6hWxj+VaIuYQ5qUqgqoLxnR6Otb0Yqr51ZI1EYhZ1MSKSrDSbLrSkjVSrkqFuop2FHmuvFvI8IGA5ZkC58gFMZbzyzPNFpdgqgXBoJLATxXWdLeW8FG6Aa4ULpf8/E93KYy3LYn6+p8aBQQ9kLEuaZiAR0JnzTKcaAqVcFKthjSlmpk7AzBQDdGlcrlQuZyppm5GeSczt5P8XKvlhGDGhE5eaV3Oxa6ChFuAsriJQbNYVU05nE+IKk61223Uz0ocdqrpxRNdvvpWZ6++0/Onf9GTH74i/UYXFy+0WhDdrbC3XmEfjmYxJQxcmuIg+r9mAJcsntUqqOTgXrHTOdZELz2t6pQeMGiWK6WvKfWSJIEXVBPsqQj61N55fCP6LHQPdvraPxxpl8WbEVVe4/AlE93bauhZ6n5Dj6WpkgTfwdtO/IT6eVEozTI2hEAEeqHxeKYzIrXj80rLeaMkaUSwT/sHuU7u7+ge2N8bsFnmTMyEug2olWSBtGFhgKyRL0AfqMDg+wSoWJg1kz6wQAKBuxp4oMl53g+ZtEUD3TA7mtjz9skeQy6JQhkba8ZmmFY5C7+nke3ruPtAhwSBdrL7bDAHyhcjpbMhm8hIWhCkuSwYz13lYVdZ1Wdch9rpHuuDj3+r3/367/XbL/+ZdvtHevnsQv/6f/03MdJdsXhS2rCQiTeTVtOSF0wlY6rQsozN2bzcuupkIwKN2LH7UIejRxoWB/FXhYyyLOvLsNeHbs3CI/JFXVMoA3MyoM/IZ6SFjEBQVz0N1Fc9CSovaoWJyA3VDyOi5b2ItOwpL7vKK9KwwbpLvzrKeGFk/Kpiymk32yAlTSWeUiJZongZT3ytvJE8JSvneRoJzxgUoI55XYfTG4i8GdWB4pWwrpxApydvgYu2SJRR+e1IKbsFrNj25sdSQ58jY923ehPmo1GblGfm9r4Foj/icrtINn2QPL/Flm+xPjkDP3pvfBAQcvjahby5KXf+23Atm2A/oE1xGanFlAe0Px0GbfTB+26WUoc+m7U+pBeWknfw4rZY7jIO+JQrfpQnup2aUsl1oluOSMPSbSS01cJltzDkTa0cyU+/vdJW+q1+CXK2QtOm7idnOLb13pomd7iGfZHxRr1bchYlbtppszdPr7vFDRd5t60FmTiX4t6HreFdoD9R9paefwzZmsO88sqe8VTeEYdnNmVOUh5uIbZP3otuQD/4YLrJ/5dHmY8lU1WeXkNvubzvDoqivKJnyMU76oFiefBMwH+M224pSe60p82auy2hf8rl+l6rb/ijxWsFt7Jt+aa/RsEWkO+67VpvQp82deWXkTcIeOwXQk5+1bzzapaCg3ycZtCQ3Mi6nMtv4XlK2ptyr+BoGZunt7NtD5r9rs0l2EAdnor6UvaolL2QNwffVi4j9BvwVPFK4lORpzculzXXjz6nowD2xHXta3fL8NTzEZ7ZzDcnWftGnbjOyBvY3k4bbbeQjIJ3QcjdRiuXUOcG2lxepijvOhMhpDsXAuZ9cmzk2vKkFaVc8Uri88cerShyTmz0GTqv9TsPCM2R72W3cEe3z42479z4zxBwkLzjdtktWhG71u+ttrzof7dji42Mfy/EMb5lnyjTGxd74g0Pytskee1uhzoR6lpQflvSy2FFcxrmxhbOu0GyIbfpJnudOL9F21d/plhtSMCvHZBwdA3Fq6mDQo2juUX7DrfB0xZRDPvgXo+F94DvUlXw+RiWn3U89Tz64N48qYfeEL8t/SwjfuAPbU14zm9YEBUobQ0fHVlQZ7cjdYIulq80WZ5puZ7wul+zfhMVaUcF39NWcl7ih+kKlBcLLc6QmczEiVUWVjQ04xv7inPZmdbVpfysZ7Rjbk9VaTZZ8EP3SiXnrso6CmmhNfvninPh1eSVnp1+p6fj73W+eE6wZq58J9HoqKeslyhgo9x+3BPMFHhh1OwrJWc3R82391oZnsmBac6hu85yNZwHVqtCqzCQB3vqcE9ldYjJ++Tv0f97nBoP8OCeqrCrVTkkMOSyA/hDzml95LroxFbaqGgz0H58jxjG+H2dGntehs9yBQJAa84bGIoEfCae0VevKjTfPzrUe49P+EG/0NVsoidPnmm5WCnPc412dlTkmUoCBi+fvdL4fKplWcmyLn5JtQxBiypobalUdGVA0H7Gs2AS7a7OriSCCYOQ64Pd+9rjRGOTUuFypaEGeu/gke6PjhjyXJfnY/Xynu6NDjQiIJQuGuSW6iwS9ctcw3WmcLrQ8sVE8+eMK+eygvZT7Ej8kBXW8j7lfP93e5m6/VzmZhBbMNa7mSkwlyvmfe3ykgLn0yqU+HetSmvcxHxmfH2+UIpExZg4gixrlGaJUgJMaZGRZ33JpRpmFoRSlrvDoDKQq8g6jEMGndBGkJ+BFRrkBK+R06mJoE+CbCa3PTUj3yJl3aYI7IxGevjwoU5OHujw4L4GwwP1uiPkWC9L7COYs/rumVZffafFd0+0YLwWl1fEG0oxoZQxnkLX+Gqqs9MLnYLp1Yr5V6lkji6ITVRYpLyvVZNoyf5QeZAGS4u8UL8/UN7tyopcylJl3Vy9fkdZp8BvtaaLCfPnKgZ/hJ/8D1Iy6mVpqpRYhtF2luXKLOO8K61nS62uWLNqL6vKNRG4Wk1dqSaYURP0CNBrBq/yIAgLt44IqsqVPNgTKjrH8OAvtASVG35NmjEJOmmmLE3kEd/Z5IpFj5HTqWZXbA6zKYGgBQOyxEErISQRuUKx4p8eEgwqrJSFmdaLc83Gz1kATzR+9UQX5880Gb8gcHKBrQtZGtTtFer1uhGD4UCDnaEGgx0VnYGMTaZhUwghZ7yLFhzWQ1NozcdRBerGpCRT4g6yVLIEOfrKRK2JSjcx6tUoZQIWHdNw2KONnooeOhmCEh+V67XqJuBqU4LjzVI5UIxvGzGmaq8EGdH/Cp8sdUHwZ0zw54pIoE+GLM8JLPW0f9DR0WFXh2x+o1FX3UGhojCCPYmywiFlDHZqQSmR8QQIWxoWUk1ArkWlwAKtmfSOdVlrTSS0Zty8jzJJLLhA3l8KnvpLIbA5NSyrQDECMqLJufXY/vsqqr66YaSh9rSbHakX9gmKjAiYmNbjFlp2FKa5SoIp9bLArK5UdgjmiTTX3u6JfvObf67/4b//f+jXn/06/pnd//a//mv98JdvdHU+kW9iueXCLHQstJ6veKm4NRjsCciLAf3vMt+7enj8oR7d/1DdfKRO2leH4E+vv8sCpW02wpL67UYsrZfoIp/Cz5kXuRUEp4x+5CrY6MKkjkEgm1nsY78aSfTF5tOH5iAAABAASURBVIWKZU/dsq9+taMhPuhrV13tqKgHyjwwxRyzDTJeFAZEG6ZU7kcx8r43R19bI6fFXJOJq5FBtzBoR7JJNzT1BVzG07vQOy/b1GlT17VFiv4bZJYps1RZTgosR+4nIktNhde9A0OfI6Edi7TbbhL5RPL+BhLychsd8JwWl5EXMLlMwpP7utzzW8B/427gbAH5E2+WE/O9kdGuHKYNLa4kwuDHfhj+cSBhaSr3QZZufZfKcrDxhxmyLretCy36YpS/iUSGnCh3mPxK/LGB0zcwZK9xXSeR83joJ1+G5LuAIi9C4u7tzNjmXfbbc27z20uc6x6iGSd/OsJPF31D8p9S9w1l72bEZvzBPixPr0U947uuA6Zn5XMW+r+A227Pq9dokY/bGqnpH3HFSgnDzZyItP4jXCjivlF0O5PQlv7TXXzrvF158lfbtehDl7uB3rh8deAr2jEgh8vEOSPaSMghw1o0pdBbQG5v/wipPeOyb8LtELZcY6Nb15fXsdjWtWzc11Ik2jJRf1tmSJq//65lUgn7eMgvvv894RuFxNtyQLa3yfXchqhrFDokXycgUIk7KnGacvkaijwvd0TmrUci29j5rlR3roRcwjtLdxF1wFMLkmu9kTbnJ062fM9vQd1YsHnAbnXHfHItr3derd5tcayPTnsd7vsNMvffhnbv2rbynRR/eT7OE7V2oNNZLn8N9jLbQKRbtOXJpt5N/QwdGYUxdXoDI303tLn4VmLjDD6uwId2U0Di9nr5FrC4Xfa2XGIwaSvcQhNpodnLhOYEwgUdkJvbkDM+1hyiZzdIyRlSjlRmWaQTmVzGqCcPBJFz7Y6GNejf5A7Pe1HjD1qPiddpCZ4hwnsWsLKRDwqHZN3AeQ35QFlAJqCnAZ46lKIjrTh/lBGNSr4716psRSBhoZVmKrO51F9r534hDSs9XXyvJ8sf9DKcqeysNc8qTaqlXlxc6mpRKsv72ts54rs+0/Nvnmrx9JXCmGDDqlGO/QXoVY0GmNnj7JD6tzHf1rpq+L5faL6opd5QY86aTwn6PH/5nZ5e/KBn82c6r17pMpzqKjnXsjuV7dYaYFc2xEvZGrdWsXfet4YxCUoVaMPp2vMRmYKGsvwIPFSlE42nOxpPdjWbHxA4ua+qeohv31en+zHj9ljz5SHYB8gsR1qWh1pXx+i+j2ePwQFBoBE+7EMXnLJSPCl4gTwINTpr5BuAauZAg+vrskFPHc80bnOI418hs1Z/p6uj432dPLqnPufXijPkdHalNX5J+Z4c9HtKOcjP5kGnL8c6P+VXac5FAazZV0vaWIMKMCj0OVNZ1SqXKxn+38fHRZlIV0jOK3XXiUac4o6ykfbygQY24Af5PVna0eV8psA7pbMDb2+f8+ZOPEdl1lORcP5sOupwZi6Uq8DnWdDmOznI8EAC8IYSPqCLIlO3ixT6GvqUStRIOAer9RG2JZaQD/hmHdGEinzNzGmUZMhnDb6u8G9Juc/dCp8FykUbidpv5kSyRI7U0sgjg0yqDB/lWUcF/vNvcrFHeeCpLkt57MLjFOtyITL0o1ZTlVK1lvclQ6f5LMOXq+VavmazLFNGECU1o0qjellrPVlq9vJKk6fnmj15qcXzM9bBVBgsy7CBuIQxhiW6ZrQ1Wcw0vpprOitVhUSB8SgJ/kw5+6/WkrGuiPERGFpHGF7rdnvaGe6o6HQQMAldKfZlRaocKGm0ZL7MVwuV6yVNs+iQMc6XOFQ4kSqNzNn4PaxrVbRf0ibK4m1i8sqDHCDgBKc9gDCfTzUnarWaz9EVmMQlhi00JZCzcB5BITfJtaxxrP/Z0poeFFmmTlEotYyI5oJOT3XOBjEmink5nupqMlV5OdXao1BXCwWinDWTNqAjoNNtWKJ/RfvL5Vizyakm5y81Pnui5fxCSVgwOU19nDva3dO9+yc68Qjdo4e6//CxTo4f6ejeA+3v3dNw50Cd7h7O2lGaDWSOdCAlPVV1BpKIwLRpcCxGq0kSBTXy/0vAuq6ha1naqNs37e7m6g1y8ooOXzCwq9VSQj5JEhk6fOEzjSWm09oXPFRWZMrzHEqazeZ69fJCT55c6OmTuSZXFfUMe7t6/8MDffH5Yz1671g7owFaKzaEpapyif2Nev1Cux6AIgKYZ8K2FTIl47NifFYKRFRbrGkrUN7Aa5hwgbkQ5OPjkdCEUsxTw0Sps5qXQRXRUIOYmNhHkTBEMqWhQ5CkpyIM1dNeDABp3tPsVLr8Yabzry50+s1Yl08n8JYEbQITLlOXIE1gPqznJYvM2LLQx6KavTrV4uJcGBXH7Ze/+Ewff/Sh/viXP+r//2/+d52dvdKKjUTdXKt6TmRzTlR+If+joGBB64p+Mk9y5tlguMc82FGWFirxkbJCYt6tplcEDi+0mF8pG+0o7+KscqY8BNottZhMVDOP5f9XfUSzF6+mKgnE9etC/u9ih6GvcF6DoGzSUTHtg4G68x11lzsqSAt8kM07smVP2YqymjKN6GefgelIbJYiF1jIwYyXriPhhcvcyYAFlaAyRB2eMH98A3IYtMHnpqSJMEZbIPJjecLcocsIxUUvv1pZl9vCmN9GJbNUmSPNlaXZHViaytJNOT7MNjDSnwSvCyzd6NmklqITMPqyaEfSphIpD+eRmIPhiWnkJZRvsO0rfPdN5ukttHW2+vTG9Xr57fxtuq2YtAl+jgRrJKY8cKEwijvBV4nES87yRO5T961l8BGya3jeIcFqgd1Ox37Qr9dTgxch6oD29jFtKZ8DhtF3kaA7kV+Gfgx0EliEP+V8+eW6HE4nG1GXMOgWgroNL5XXh+CWNrSnd/N6x5VEjfqxq1V0V4L50M5hJ7a4KyJnv8b6+dmtP35+zbaG19+i5dx+uom3oTeMDi3HheK82+ry9Lam/2to8/FNaesdMIqEzN1UP+My5iu1fRL/9Znxpt63cFwVGl8reZPzmsB/vCx7ge8Hd4H6+uePoeFbanJbC0/Qb5Gf3PJYIhzJ7f5MZezplkK7LFAqLrsLymFs7iSmLiF0t6m4Wj4Et38VeN7hEm1qONyogwC33YKwL4l5i+UYsdnT/MPCX8GBD/KYrpn3/o2Ej4LP+5pq3OZIjf6kN0CXoYeijX6nfCW96d+oqy2+9dzK2S3ebdJtbvNGWy0l2mqhyEukbWqS3J4N3LZr3JKxLX0npS55L3PI2rw/byOykdMb0I9cCWV/BVEx/kXSfJ6Q3r23vmq5Fttv6e3Tt6o3/ZzwLrQIs1Rm9lfgdip239SmJNw+50jiPMGWTerzRj5Poj0JAgn7pqeQm/u2TW5jVB7lXQBdnsQCJ0BsOFHi40i2vRMSB8l1Xadv4NVEGT2kiQS0lCLP67YSur42bd/Jw2PuO+vGbnixj+4DaC+n/y5jpEaPWx845wZIxlretS281OmKkEUgFBI4CQZbswxLvkdXBDFmWttcoSjVOcjUI9iS38807U512pzqeXOuuf9bn92Oinu7Kg72lI9Gyno7nCtM0/FcZxx+J09e8QPwlMPNWvmiUbakVQIX9bTmB9Wab+u1rl6VOn+10JiABOEivayXer4c6/nsFelLvaxOdWmXWtD2arBQs7OSjWq+3yV1a3EIkYzUv8dQL/wsDtIwOcKa4uV8znUKA+w70np1xHnrQJfjXc4C97Qs73N+eKCyuq9VdQ8/PJRlj2X2gLJ9XU13NJkMNJvvcu7woM+xqoq02iMYsQN6oACp1gT3Ah4PbGRBIZ6v2Moww23JJA4snl9vfngXY1dz/glhTa1KBd+Nw0FX9472dbA/VKeTabWYa7FYqK5r5XmhIu2o4kB2dnbJuWgi/5crtZ8pLGP8MkYVO5h5FRt9Rcv+Q39dBc5biYYF5xL2V03xIwGgbNmoWJv6KvjBu1CHH6s71pdluSpsW1F/lZrU6SjvOJ8zUEgl/GnI5v5P9tK++lmP9Z3SavQ8aUPNmv5yzrOgjG/gPjoKY6bWFed1l0uUGCLYVoeaOpThhcZ9FyoFQEOiCkAWHTXzdU1gxs97FWlDPVHHGHdDMIlaUnKpUt9r8AEDSnsp9mXECAoVWUc5/UvECBHbcF3+z77WnBWrci4O1gqcJ9fEGtbLuUKJF7BJtFUTvPL/Vs90OiMwuJDHN1bEKhbnEy1PLzV7NdaYoM8lAdDL5+daEN+oGete3lVntKPOwZ7yg5GuCMycTS81JgA0XVUqOVwXjC0d1XJVa3w5Y+4xcam3XDeacF6eXGEH/ekVfe3toKvbFd3F3grgawk/mywz+EEVfSgJAlW0VREQ8mBiVa6Z/8D/w+6rtQLB24qAVqBNtxMV8ba0qVlXlZKaCBiTM8NZeEKLGZ2c0rHZGH/MtV7PVa6nOBdjGZzZfMKCmWpBsKbGaQ1s36tWZdB0WWpCcOd8PNP5+UIXF6XGF0sCOQtdnc40O2eiR8xw3CzyJqdzXYDx2UxnOHhyOVcgSmYs8k5iGhRdHR/s6zFBnseP39P9k0c6uPdQ+8DTg8MTOfYOj7V/cKy9g/sEVR5od+++eoNDpflIoelqxSJYsBh8Ma3RXYGaadTQRmOJQqIYz6yahl42MZ9kkgdf9o6GKjqJqnqlyeRSSxZrYLJkeS6zlE2gwUdr0qAkMdaST0AWKwv/ksDXq1eXev7iStPZSkVuevjgSJ/98mP99re/0t/8za/0yccfaP9oRPDER6FWyYRMEqnTzdQDqQV0r9gIFgpaK83EVUck0epaHggw+mFm0FSGbljgvvmsWQQBe10mYTEJLSGijn2t4AW0BSapsYGloSAAxORbFko80FHuqJp3Nb9IdPrDVK++v+IFcMn4zbW6LFVNS60IpJSThQKbTjVfKSwB7WJ6nMNWVWxQIU7go4M9vf/Be/qUfjM4Oj19rm+/+1pX4wuFsFKGjwKbw4rFui4Xsd8Vv0aICc/UV4fAWoETMkvRbVjOzVzUcimcR/cqNgDnVdgxp13apv1Yxhytp0vm30Tjp2e6fD6WFlK+zlSscunSpAtwXkinhcJpR9VprvJlquVLaf48aP6S8SaWpWmurOwTJOPluO7TDj4jcCY2TnqqwGKuGIcIzKnwc8WLrLKgQIq7GSvRB8AHmW2hRM7ECk8iTXVkE0CWAm7dvjx/jWsiQd6UpY5M7q8b+DxpkfmcoaVtCleZ538KvK6l17ot0rTnfPphsU+uMUGbQCK/3ERPcVJMzGWBZwyfeQ3nZfAy8m5P5EO3qbAxiTBkjIr/JFCZGy1+NzwafNeCjCzlCQyhFibjhRURbZLsugxZaDoLc0u7rk2WshvZBN+1iDzmiF0joMLRoKTFTdlGl8u6Pk+RMrcl+iMh5yB5652gu8XWcNvU26YijxC36wGmSJPIrzZNnPzrCC7S9sGpd6OV8eXsVRxb2TfSHy18Q/pNRqzftif893ZQzeWiQU6Q396e3cCTLfsmde5t3JTcUOwFnnExT/+R8LH4p2EzjjWEElleAAAQAElEQVQGbMH42wYi1Y9c5mXehy08H/XgX1IvfxPeZsKcUnv5h4TXb3PvfBr6rgs38q/rvi7H7lhGnbaetxk5iPzElI9++xmIr2Ta1Wsw8i2MPr8Jl2/LE8odLrNNU3gOz4t3DYBjvr96GnW7/BYut0Ha8mINXjrmoI7nt2gl/JmovRIkgNHmNbycPO81p1ogQ9tCmpcaz0SK+eSatk1emysOGQ9utb6igPGJecibG13Yrjv14Ukb3U4YjzZvUS5m4+NNfRb5Lu1w+z0V/VGsm7R6/WPwVt6gb+C13g5t9l7JuFtdreSWblOhT8jGVH4loobk/E3bBm1CTUwTyh2e1+ZKNqknt2nP30Wrx3lbOeeQZ+7wjLo9FW2Jy2LqskksM20uCG4ybRlEvM3oJf0x4N8QGfPF0fJTXi9evgG6DcSKdx7sE57nmzXuw576AMa0ae0wBF4HrBD3bgjuGxobDWFsgi2hZ9NCq4unrpFEEUW7nE4oAdRv++C2e74tE6UOuKzDRIr1aCvy23zDfuFzu3ltXge1l9sZfL8jy2GMp1vXqH3NeOp5dFFfrp95YcDXmOcT1rBie95uIrnMtq8xbTjg13zf1wrxWWJOyelhyY++CwIJC9XZUtko0c77A93/1bHCvUav8gt9t3qmcZfv8Ie7Ov7yI+199J4yzmChyNGUcg5K9PKHU734yxMtf7hQfTqTJmuFSVA4r1SelqqezXX1dKoX4OWLmZ5zrnvBj7Ev65leaKrnutQrXeg8udBld6qlB34OGiUHkkbY3C2lbiVljXByHD+jKMGBpoQ83scfMc/Ymv/wWg9Vrw81vtzR2flQ5+NdPvnvS3qP89MDzZa7upz2OCaMlGQPNNj9hIDPLnK5zs87nO36BIFG1DkgWLTPucOxoxU/DK8JoKzZJ2ra5CiFTm5siXQci1SW5gQlCpBrxUHcz15ijDyQ4Yfz1BKtVvids8zu7kAPHh7owf09Aj/S1WSmyeVYTRU4I+bqdgtNrpZ6SRDocrrAFvdDLllBX/hBmfNMCWr6LvyRF4WM+TqfzrCfQEId1E1TleTPn7/U+fNXWlwQrFviW34Az7F5dLTPmX2uJy9f6NnpK50je7UqCZxNNR5P+Z18rSzrcfbtK8s7yrKMNhL6l0CL71ZsUqCHNbQ06HfU6eTkpSZUIChNUtVqsLlREuunEvbKEokUM+R0mqXKmV9ZwTklM9pBh6S23JTQt4R9xQsSmeSgMCHNLWunCOftGp80DEpDWpMP0KkF9bqp+sMi2lguZ8QkXuni/KVOXz5jjj7R0x++09XlhWhRg0Gh4bDHebwTfXk1udLlxYTYyFKqGg06PYJ3Rzp++FAHjx9pcHwkDbpaEB84nbzSty++0/cX+Jxgp416Gh3v6ujBoUZHR8qo6wGgl69meklM4IzA0unplaaX6GY+dQnCDYa7YnJKSjlPr4ibjDU+PdcluLq4VHk1J0ZSKZSVymWpOcGkGfNnMeMgSzDJqJcDrTGXuMyaMa99r6ncb6jlZs+piJqVYI1orSJplDFUVTnFEecanz/T4mqscjHRejllMNk8ypLI6hRMwFJLIluLdcUiqjRj4lwRxbqcr5k4taZXlcZna41PV5q8XGjKJnBJh6+eU/fllWZsGrOzJQOx0vhspVdEiV++mGri/17R//SsGGjYH2p/Z6R7B/d0/+iEqOlxDPbs7B9rSKBnx7F7T6PRgXZGRxqMDjUivwt//+ChBsN7TKoRG1auJUGlZdkQxTUmo8HDOZtgT8NhvEkYelDjnAY/JUWiopdpsNPVcGfABGzi4p151HBdIiUmfQrf4qbtDva1mDJJ8zxnWSSaEmg4P5vo9HTColrL0lT3jkf69Zfv6fe//6V+/7d/oy+/+JUenDwgYJGxyNfyf4JX1yV2m/r9jjr9grYqLZm0i/lVHIdOlig1SdgtFlckWVApiyj1lIXlPCSwLRDwXMsXg/OwFnaDfQ0vAkcgTdCSwDcZwQurOrKyJ807aqZdgih9LSdskq9q/fDdlMVyqdNXUy3ntapF0Jpo42w80exsrKvzC63YYCompk9QDGBrTjUoOup1Hb34520nJ8f66KOP9f6jB7RZ649/+Pd6wSKsplONRn38IRbfXOVkrBKfB6LBYlOJYJNkqjJnM/XRm/l4EJD0tnrdQoN+VzbnpYS/aoJCgXmbBqmwTGklAlZLXb680NPvn+vpty81P19pfdXAxwWLVOEqU3Weafkq1fxZo8vv1nr155me/+FST/8w1ss/T3Xx7VLzU9fVUbbqyyraXPdk6y5KOiDHnFS+g9G0HBVGOAJpiJwEuYR5AYzRAcb4KX6YUea0Q34lbHUO5BhfwXdZM5NBe/4alLtURBqf1zIu69AtGaflYtK1nF7X+SN513cHwib0izpGuoUirevLoCI2cmRlGxmzjS1wXJvSREZfIqKMCySS190Cvl6DkY9AxmXfCXGlDW2QxjvhucFmPAwdrS67LrOtflK9Ab1xXetAdltX0A4TF20oEtDcAYjVGZPrh9u1zSSteKwHTRrb2KQiVby8DkD37fJI0745DE9HJDLqRcgkyjwxT/Ujl1FGPZ5/9ba/pusNDe4Jx2sFb2G9JvGjWa/+42hYqY63q9nW3ZYahIPkZ9ztbkBDP6PObVHGNfrz56a3dbxOJz7k2l7bPm3T1/nb/DY1d8w2cz1/X7cPAX/hkrw5xyNT0Se3dF23f10PuVvl5OJ9Lee527LQhq9+DhQ9YWj6qUjY+xF3uzbwmqJdKZXQZ1vEPS3d5BLKHCTIWoSRcWnnbwFrcxsy2tR2qRYJnA1cPzJGu62s4uX0G+Bw47rkKTC0ZBs4fQd859zeHyzKJ+hOqCHe6Ym0abNtRy3P5QCF5OE5sQVj4+7aZoPPG3jbvOiH/KJtNigqG7mE9hIplr2eist5JJvbbtkk6tgGQksEtjkv0lseaVsvhXoLoj23+Qlydgu3yzZ8Di8W4bKJ5HZs2janI1y2LfPyLbx8S7ep7l7+IeqOdHiJp1t43lGjG9+6rtfhxcajRdu+be1hf2/pJPbP5weaFN/LPtduIUtTtTDOFi6VyMwUr2hjw/puYRv72tJEop0oR7tyZswnkIluX17N857G+eKZiGTTVsIscoiLtngmUYuh2W1ytDpN2pS0lJfcIKVsC7j0I6Chiv2g4ht3Q7vensMLE+pTT1z4XZRCtTe6FL8xPOvyjQKkB4+kVAq0yw+z4tt8i4av6sZ5eDY4oANygTklB7Zl6M0MRXwsB35YrbSkyFHyzb9QaTMts6mMwMv+L/d19Ov76n4y0ulwrn99/gf9T3/6/+h//uZ/07+5+FpPmitN+6Zqp6/QHWjMj75PCf5898fn+u7fPtP3/4Zv6f/jXE//NAGX+uoPZ/r6q0s9fbbUeJVq0eloddjV/Ng0OVjrfDDVs+xMT+2lTrNTzUcLhXuSHWcEgVKFYVAo8EWGJzbnHD/QWi1+nJYK/JdHBHVIO/xobdWQA/E9XY2PNJ8+VCf7XN0uKH6BE044Ox1xxhpptiwI8PC9nh1Idoiv4dcHWpaH4Iiz1pHmyz3kBlose8j2ODd2VYU8BsBqfBs2EClKGNuMM1muNOuQFpyNSq2WK/nVhMCZswYlZxr8Xi2ZmyGec/yfg+0M6Q2BiisO8ivOKvQau7096ZIf1V+8ONVkuuAMJ3qa8G5JsEXYDZh/Af1erwprZYWpKPKYluuV5pyBzs/P9OS77/X0u+8I3D3jXD8TkTLsZHKkjlRktKxrXXJeekHAY7KupV5fo3vHGh3dU3dnR4ZexXWo2OtEYg+vmKENvjaNBj0NevQfdYH+hCbI+B8kNiOrjGZykMHNYNC2a2KeWmb4LsUvaeQHehroV81ZDzW01JYlRrmMfAuj9YxznfBDHQM+FU5plKAvL0ydbk43CmIDPe2OBjo8GBJH2I3YJ9/vYgd+W84utV4vlHIGGA676hPQcZtKAnlLP8tiCzctp+px5hwM+hoMdjifsx44j0+qhc5nYz2bnOrp1UtNs1Jhp6P+yZH2Hh/r6P372r9/T8PdPVna0XS21hkBufPTS10SHK0I3Ax7A3TuqhiMZFmPo26jFeM/I0h0dTrWJcHA5WRG4KdUwbsiA7YOBPlWYKFqthQTlfVh+Ic1VDPM7g50BwLSwYMclPhtCRuCNSXuq0AQfiJiKLaVimjXMw76f9LZ6XcspDNV6ymR0QmTaRL/XG0+m+tqNtX4aqpLolEXHPjPJnNdzirN18bQ7bCIOjp7WWrywrHS5NlMk+8uNf7+QhffjXX1YqH5OGg+SUXMQM+er9ksVroYJ9izy2Q6ZpAe6vjwIYGgPeVZn2DLQNbdU9Y/ZjLuM8i7yrs7DDJO6wyVpn11e3saju7r8Og9jQgGZcUOiz5XXedqrCtZh+3QtFyvCVyxSKs1CylIDLyYCwnIu6adnUJHx3va2e2LWa7Faq5lSYSN3nmAJ7VMq9WagE3NFE7V7w7VL3rQpunkSs+ejPVnggbTaaXdYUef//JYv/3VxwR/Ptcnn36sg719NaHR1dVEr4i+vnj+nIkwVkWgY9DvadDtEgTK8EWijEmfWoJ8zaRYixlOn3OlJmyaEW1eUa+K5b4RlGwiCFG/UBddzFqyNdUahVCzeVQqmfQVPZfrLgqlWUE3C6mkzWVXnXKong7ZXI9kq33q7jMpD9B3pKJ3ICv6qurA3FgqrOfqJIE9ZU608lQVAZsaG6yiBdL18oqg0JXW0ysimle0wUIrKw2yTF989pk+/ehDDToFUdBznb98jtxUdbmUNZVq/OEIVan1cq41gZ56VarDasxc/3ylkujsajJVTt7/idfq/Fzr8Vj1fKkUOXbdSJfM0RU4ZzF999UTvXp6LmNe/PqLv9MvP/mtHtz/mGDjR3pw8JkeH3yuDw9/rQ+PfqNP7v0O/E3MPxz+QntG0Gq2wy8ctZ796VLf/4E+TwoV1Q4YSItMYWHK/KWkQlma4+ZUDVHYNcG94C+0FJcyFr7JVXWtkkBqFREU8KuYZy0UL/MnHwkWYejbIM64hCG+izg5kNXmCujztlo0jLxDpC7QRCIwHz3nbb0NXib03EXLffcziba5PRZtxW5SbS/bErfThExCPWSZ94b8HdAv90OWGr5FhpSnzGXfCkr5GLWt3LW+tn6WpjLKtLlct21lvC34BuJt6NqWOYP2RF5cLnMXCX24Da/raHna1NP1lWzkkUGvbdoScuZ5+eW+EXItnOPYtuu0kBfynhp0rEs+pjIqJoq6zdtxbPOeJhKyNyBL3tCjeCU8HSTcBraydi3jTMna5M3n7QK23jgJPY3EbXHmJfMtzl3StsQFHW0uPu9k72Ri8Z3H7bbvFLwrk1DgIPmR29U6Yqcj8SPCsS/etx+T+c9bZuk/rf12FH5KH9mH2Bf/aa39l1jb++5407Y4Pdy/jtfWzJvSSZxSunNt5iNO5hVC/gy8ZwAAEABJREFUCQTPd9+xRYo39aD++r213esk2NBCfvm+QWpwSd5yJ+3+IiFB29v9I6bOTK75ov/+ig48Auvf333+PnQ47d8rYfNeat872lwJOloIHWRoLFFM1V4Gf4uW89oTe+SA7XIkd27nbXG3IFGsR10Deq2da7+YkPsroPiv3a6mlUm0pbep/HL/APfTNdyXQM5H5vUZ0q5v19LClKI7RTIBd2+L/RPlCTDGNlFGvx3ef4vvSC9LKTPK0jswg49Mlhr1k7dA8TKeFttKlHlqhp4EeQOeJmqvhLzk3VPcS6GvU6dbuC4X5MsZRjufWw1JtNPQL9p5E6JaIr2tjH5HvV6GU+Mc9f2Lz2u943J583pmSCSt2dgbAIx4m+uj1UAaIqe1V37IY2zEyWwb/LlO4QWCErEMWgSBhOeEHveYUc9ol6wC3/shlApEUYKtSfmeDgstNNOyWCnsBeXvd9X7xUj9T0daHDV6mp3rH+bf64/LZ/ohXGral5b9TGUn14Igk5/3nvOD/tNvz/XDV2d6+e2VXj5Z6OXzJWe5hV6crjWepyqLHelgX/Z4V+uTXLOjoMudhSY7S812S5X36PD9TNmjDgGgQtozVV3F7jRuPz5JaM9ACjIOsyn+zpjbXdCheke5kjBQvdzXan6kpnpPo9GX6vc/VVY8kuxQSXagDKzKQtM55zS+09PsnvLuQyXpfQUdc964p1V1oNVyV4vlgEBQjzNWl3N1oZo2apzpn+cBmwJ2hJDQukmWyixHfyHjXLOal5yB8XcIlHOHWiVnmpofq+sa/4e1ugRLDg5GMSiRp6YFZxn/D0LX1MnyDudVo/1Sz1+80mQ8pX6l+Bu4t4kfRNowhyrk/T9LUnJWyjjIF5xdlRt9vNJkPtHkaqwnz3/Q9999q2fff6uryzFtzbVaLLA5iXYU/b7KpiGIMdVLzqTzRCr29rT34IFG949VjHalrKNgFNCmmWSkol+mQNDJtDMaaNDvqMgTeR9rzjViDnpSV0ZbGchlWcFxgJQy4Uf55f7LUiGAtgR/B87tgbNqYO42SCRIUl9ZTEWwU8GgDV1uQaNQVapBYlKnyNTFlp1Rj8DPUAcHuzq6t6fje4f6zZef6+9+9zf63e++0Keffqj7J4fKCeKkqdTpphqM+vikwE6p9DXDea03GKggiJmjN0fQzLCT9pYzXV280ouzJ/ru4pl+mJ/pjFVV3N/VwWePde+XH+jksw90/OF72n9wX4f3j7HlAJszLadLnRMAqpZr4gcDHR8/0s7hsTo91gt9W89KLQj4LMYzLa9mqoizBOZVQdleZ6C9vK9hUqhLYMfKoLCsVIGaoJCvFaMstVwCAb8F95nay4yNIKULGWCuxME0VWIFqVyMNSOKNb54otMX3+jFs2+ZgC/hwZ9PiUZe6XI60RX0JbiYTvWKQ/jLi7lOL9Y6m0nnU9PZNNXpJNPL80TPTivKmGCnjV6+WuspgaEfnq30NfjuZaVXV5mq/Ejp4IHUZUD6B0TuDjQc7KlLsCG1TAmQCqZdR4syJTKbRtqyjrKsqxQYyNOeujix299Dx54KItYuI0uZMz5wiZoE0PdAn2vQJI3STGwGUqefqjvIqVsogV+ulvKN3hJjEuRK8FbNLrDmwC7oPCtovyAY0rDYFnpFcGt6VarbaXSwN9CDR0f66KMTPXrvvo6O9lUUmaSGCb7S5WSMby+oN9HS22kCulKZT0hacrmECZhQwy02k1IWocPLanaEhg2gYSMMyHi+ggdJfwxkMq+ErljfC0Cg/ZoNJGC/hD0erAhdgigDdcNI3WpPYdLV7NSIPDa6OA26uAiMu3S5qDVmco4vr7D7kiDeOZvJRIENTrQd2OScrgjAVARsKia60/7ffWI3FQMnC0Ed7Do5PNKj+w90f29fHjgan/o8m0josKhrruCBH1Ayz6oZ+cVcVmN51UjLpRaXl1psAj4BmTDGlslURCwprwj+lOheyv8t5+XpRKdPTvX02xcKK9PR/iN9+UuCOx98qYN7H7I4P9TRwcd6ePSFHhIEev/wS71371f64P5v9OH9X+vDo1/rZPCJdrMH0myo+Ytap9/NtHxZK0zxddlVVvaUVR36mINU8n9Pa6T4PMQNkwFwmvlXka+qWhUbV+X9Jb/9iKPYBa9hjKEYe7uN1GRvA7Iub7F2YBPFPvRX+N1tgCExZxTtaGgKGegofuvhc6oFvnb5d4JK2zL0eB0417e5PdjJ5JVsy04gHCTU8WfYpIa80kRZrLOVcQlRPZXhzy0ypVHOUlJKM2DUj6nz8kyFtchyZFKL8hllBj+LgC/4wOsabUds9ZBG/qZjJiEJyBs2X+e3/DtpgiwwU4YtRqqoT5uroRxdzqMsi0iVWaoiw27gtJE3l9Hti3G5nYWmOvoSfLSFQbf6MgodRrrFtv8xH/VT71aq6ytBj4CnrtPIQG9kdXteQotiearXriDm23bOMS+1xbYvCRUoZz7drAXy+NnnB9Upb58Qt+638W4Vb8lol9sA4nqjfdqK6+GWio0Y/VWEYPjauQa9gLUpS6TY14RWEniOlBQ/yaQIkngnPB0k/9nura/fbgBuuVMQ/JDj/ifd0lsBY63I5wD9Z1pd95StRqKOKGshuY+3/iPHnaitj59SYCn14VHHABk5nHb4/mG0Z2kK2xiBABg/vjLDHdA/bJVfyHvyVtRwXwesN246EzYQ6ba8tSWJfXBa2GzyK+GRYKNk+EXwxRXLUoiYT5xogY2G9G3ZtoCnV3JACpmYUP96qrr95HUNF04kz8cyba4EW2IrjAPlKIhd4TtALmttmVkqed7hPPLOM2gUqL2oT7nlKfsUO61l0q1+3pbho4sxSmiz5W6fptZOo55Tul6DjJ0b5vmtcEwTaiR8rTgMU4Day+jLFi2nfbpeczup6WnL3Txdv2OTNdJtH406ZF+7E9oE4vJ6tAmFZn9697C7JeG5bVvoLXkEN/Whbt0J9Jtwe4wSYZcBcRnAsf6MiHmomL6h221zIBDvROZz7jVkKTanEq9UHsLumEi35FoZo34LRl9mtMo4tnQS80besBUp8im6TBnrtn3/JPC2QMJu0Jan8jQzT73uLVltrqi/pY12IrXpt3mZY8uP+1Db/1gG3+uYxVqbR0LqIKFcWCxSLIPyZxJTDCdNJNe5maeN03DeeqdSkhrwOuJqGLbWFjLtja3CxzET16OQ8Rx1COwkBHoSzj4J3+lyEIxQBOuOcrEqFPO5Qk2DStkqM6VpTgn7JHaGOGcbN58lWXO4XWlRzTUux3q+fKFFf6WdD0f6/P/2pT77777Q8W8far5T6kVyrmfNuaa9WnPONNOkUrY7lA12dLUQh9+lnr2Y6cW41Pm80XiV6ZID/yzpqRpwBnv0UDufPNbO5w+lx30tD6XZqFJy0tXOp0e6/+vHOvzioYYfHCo76qkeZlpz/qncJ3ha9F3KCPBkfE87UmUcZlPKcsang5vySPfI7XL4v6+9vQ/14OEX6vf9L38G/Dje03B4pMPjx0qyPueuUj88PVW3e6Cjo0802vtA/e5jpdl9ZA9UljtaznsEgQp+YM85suQEJXICDCnnNokYjnCpOIbgb8YqOBIJC3zglqtFPG/UfNunWSZZoiUBlzRP1SOQ4N/7HrDoUHb/5Fj7e7vtuDSVaocqZQRSAt9GZ/xgPbmcErRZ8iP4Gh9I/s2WZrlQjF1s8kWqpkg0V6lptdBFOdb3l081Lie4L6h/0Fdvt0vFoCdPvtXXf/6jfvj6K53+8L1e/vBET7/7Xs+fIz8Zq8qMOqmW1uiU8/3pbKpJudDSzw/M8xr4XDLSBDC1lWephv2e+r0OdmML/LoJPCWqRV+5rWJeJub+cPg8Ndxl9CNB0DgerjWbL3Q1BZwdZ6QLAiRVFRiXBO9m+ClnnIqIxNARqM5gGHOm2y0IRA11wDn73tEh57l97e+PNBx01MVHGX1aLq40n12qXK00GHT14OSePvzofX3wwWMdQ3d6hYIF1sdaBfqKfkccIOBJKz6MZtSbLWaaEEh7efpCLy5e6Xx6ybI0HTw41ke//qUef/Gp7n/0nnaO91WMBrJ+obybY9sONh1oBz81TJ75ZCVj3faJUQz6O/JxDYu1Fq8udPniTJcvxwR/WGTzSrZO1FWh3XyovcGB9oYH2h3ua7e7o4I1EpZBV+OFri6XzJW1xJqxvK+8GEgpfUpzeO1tatY4E6W4H79hRFDis7peMmBTnHOh+dULDv0/6NXLb4hUPaXD55ypZwzOlS6vrjS+vNQF0cLzy4leTa5wwlK0T4Ag0/mqq5eznp5Pu/phnOv7V42ejE3PJ6meXJi+IxD01YtKf3q61ndn0umyr3X3RAkBIOvfU9rfV94bKe92lVqG1RYnSGCg18AnxaKsiRDWsSyxnA22gEaWSWFJl41gqH5/BHaU510mozGJEGExJkxy5qKaJEQdDQOeUrXXT9QbpAx8roSyMv4ZHREtSXmnUJF31BApXa9pm0ib25bDMzw4m5f46krPX6zVsIl/9EGujz461EcfPtCjhyc6YJGnZpoxWfxP81ZEDyfn57q6utSagEfNJJcaWgoSm3XD4o+gv1iOHxKQyuhfoDzAF1fi/QEG7XcTyxq1xYlcPqddk9NGvk1FJLEuEzlEVDytBuqFPQ11TwMdavx0pad/Gev7P5/pq7+81F/+/Ex/+stT/eWbJ/qaDeM7NoynwP8d5fmrp9J6roPdkQp8US2WREbPtWDjWhO5tLKSVYrA4RJtkxORD+32+vrkvfeU1dLU/fHqFH5JgEgEI+dM5rEW07FWs4kqNiMPAtl6jTwKy5VKNq0ZdWbnp7Hc6opNMsijpYsr5jLwiHzFAnn2/TN9+/UPzOcrffTR5/qv/8V/r4cPf6He6EQq9sChrLinHPSK++pmx+rZkXayEx31P9TDg8/0EYGgT09+o0+OPtejvU91kN/X+fdXevWXc1Vjgn7dezoe3JcRYKpma1VXSxZvo06aqZPn9D1ILH5T9ADP9jbGp6XefAbmhYPlSn3KURFpyHfdLu+HNYf8MFQjSbuBim11nyPNLX0NQxOYNy0qJlBgw2sBz+tFHvQmdRnHtUzku04H7fltPCKSdu4xP8wMeosU2mHKmNvmfkgVL7czEm4/Poj0jz38I4q6rY7EW5Jcn+5erpde0Pfae9UWsoYEWtsSbHLYJk0FxYDB00+9EgQdJO+88dOtMrtF3ybdXr2l/0bfXofgOa75sU/YQSoH5d6XLbS5PO/lXm/Duk6cx5CRRw9PyTbPZOMfUvTqDagVjeIJGRBpyHfd1+XuG8dGsHXCJuPJLcYt0ktuw7DJcZv3Jh1nA+xb7ZG7ue2G/FlU21/3XfTvxm93VbQlby26K/h/YQ4/+H5xq0WWNjn4POOeQrq9zdddzLT9jSQry28vczjPvRyYxw7xnrLUuQlzSIAUPZbia1JxQeGWRCJvDnKKoPciX0IAABAASURBVNBv9gW3xd+Fd0AbXnwN6l7Ttwi3o4Xc1Bav9dvFXUZRJ3tmTLEi6kywxq1MpDjPxGVtX3ytOZAQgCulFL/lNuoq6rNNXRcyf2yQoMEhrgRs7jjvLdot13GNVKKGgy2c941TBieFAMgF4BUDklKqjPeT5RkyBlK4SQvGox2TFD48vm1EXUM+s1zGO81yyiyTkHB97VyRq4fHzViHCKcBcoo6Uto1+kx98nLfIhcrkpqkDL6/F66BjU5Ti3oJmhK1Vzs3Dflr4H+zVAX2ZdiXmdeSfO7dhsHyEkeBTCvnetGJHRQrQ4jPROqScx6dDHyzkcBjXuDo4BkHItvblEK6LhK/o4OcQLcnwNxmbPV2tzDyW36kyQs5cRkQtKcW06T1hRmpYWuK39JImzaXz2sHWfM6yHpbRmpRNwXwWz9RP01lzElHRh8iog8z9N8g1mcUfJxcw3bsYgrDdXs7GYfECOZLkWecqVpklkLfIGOsfLyKPGfctkCW+VZg07V92GrUzaztcwFdeBukmSPKUoZtCbIO+eX+99ThdBxLxgLa4LU1jD6mIFOWOXJSRyazTEK/pxn98Lmf0lYiu24ludbJvOCcUPNN6lBKIzjG50kE893rCf8GatfU8/PNejuvfBSzrkTaVCZUKfDtHGLQp4DPwY6yirK6ktYl7VWJwjqVXGaTZtZTkbWw+IVeyIy6liKWSN1E62KtsrtS6K81eNjRw1/f15f/8jP95l/9Sh/87Xt6Xr3SH8//oj+efat/OOUccPZK33L+e0mQ41WT6sW60QvceM4YTId9rfaHWh709Dxd6vv6Qt+uXuh5ONd5eqV5v1S9Z0ru0bfDntbDTHO6syhSjiIdhW5fNfZVHGyljrLQkwkQ/ApVGoMw2u5DlBh+y/BhtztQfzhStz9U3ulpvlzpcnKpFT+wXk5nevHypZ4+fanxZM5ZqqusGKnb3QMHqkOfs0ZGAMI0nRtpwtlMnHmNY0pBmxkwdDXIJhGhEsGhoPUqMC6NEuZiynxhYBirWkvarzn7KEi5ZcooF2Nec34x0pz5M+z3dUCQ4vBgRLVEq9VaC86DlpqMTWcFPeGsfXV+KfmP3hG1miq42iiDYpUcoC6rqVadinEMutRMy2It7WbqHvaV7eYKBWXNgmDURMtzzvgvzzR/ecq564ygyFRlXTIfxHzIGINMy6TReDXX8/G5LuZXWpRr2ssRaBTwqfC7+x5T1elmnJ076vW7Ukq5W8f8KteVKp+4vCvyrKssK/CdtOL8Pie4swTz+Qp/LzWfrjSbLDRlfCbjWUzn06WWnK1X+HFdBoJwjUIce5M34WePnDnX63ZigGVvb6S90Y78v7M0HHRUFJksitaqwlrzcgamjOlSuFd9ZA4P9nQARntDFd1clQXNqyXhNGyHXtPQivP4oio1Wc10PrnQ2cWpzsevNF1OFejviPE7/uCh3vvsE5189EgHD47UGw2VE/xJs0zKcmWdrgb9nvqdlNnaqFzW6mQddTs9GeX+Vzyz8ZXOn7zQ2bMzjc8nqq6DP7kGaU+DfEc7vV1AP0l3+7sadAayJkdfhQ+XzNslYxW0ppU672BfoYB+bS7GrFSiCgSJgAZeJV2T94jUgmpzqb5kYtPByVO9ePaNzs+eab2ca8Eh/PLyQs9evoh4eTnWlEmrbKBieKx09EjLzgO90n39UN3T14sd/YeLXP/gGBf601VXf7ns6Kurjr6ed9k0DnSRHeu7Waazuq/s4LHyvWM1nb6mDPoSp6/BioFbzGdaspATOtKw+hbzJZvemglVx274YZR1IZaiik5P/eGOeoOhUoI3AW6whielFnMMa1Cg/ynj0+unGu30NAQd5F0yNEENk3y5Wml2NQczJr6Up4W62NcwEedM2ouzS12cLygXgScRVR7q/fff1wkRwd29HWWZ2HCaCNFqiR8nLKozoodTgmlNtZZHJ9PElLNozBIXo62mRRB1U6UoSi2Nix81jJNFmCxuPopXw1TFH/QUtnIWQKAP8/lcFf40ouc5m2kEm15eDpUvB0rnAyWTvsK4o+qyq4POYz08+FiPTj7VB4+Jan70mR5/+KmOHz/SLtHVrJczya70gpfBd9/+SX/8w3/Qf/jf/7WefPW1rl6dix1QWWXq8CKyEsOmFbqXERovxeBKJeVJV7vDIz0+OtFe0dfp999rdnYhwsHUL5XzYZWycMN6IQ8yWY2ycqHAwqtmVyyQmSqiuhXzYg0qAj5hxvxdIcfGvJ5Vmo2nOiOi+vz5mUoCMx9++IXe//BXOn7vc3WOHkndXdw5kLKdCLMdGXReHOC/Q3BPeXaoXnGkne6J9vvv6Wjwnk4Gj3WYEzya5Jo9K3Xx/URh0ihb5SqqDfB3wUs5W0sFL8msbsQC9KHBKZvbPG143MIdHkWMZ/grEOU3EH1q9QWqX9elfS/Z4ppP3RACm2QLpwPz5g7QGG5BXseDSuiMBzHPx/KGZ9s2Td+9U5NtPiwNOmPxbWFpKlEmdiLFCx3o9nY8a+gXmp2+RvSToj+dNOpG/QiYtXzI9nZHRAq96ApArBbXaWhAnKfXSUkdRsZBpU0Cdet2Pbey7yC3drTtbYVer+v5u3B5978YFzEWivZu63ua8Ghh7Blm9CICHnk53B+CfwtKqbYF5J079jNB+gZkpKhHXAjwVGQ6fQOLvFh465G09FYs6kmQ3PDll9O3sLFbUVaS570+pN/Xw3g9F244Xv423Kp+q9i5W2zYG1WbZMP0xOU8/UfiuroTN3BK8fGP1PufoZqvr7bZhMShuKbJ3L2v+5Vsyn2GQItrU7ZJdD2UFP0nueO+QjPsJ3Gvqu+2Yqn3ocXdkp+fMwY0IuWZbnSS3mh6fZ23JW5DSyVtcv1s99N2TnrdTYGviw0Z9wrfH17v16Z8m1z7e8PwvGOTldg/Iu2NOfCX51uZRHSNrNsT1O5NTWR5eQue0a4k8hWvRHLeFpH34w9zWdb/tT1RPGm360j/+AMrbgSufbLx3Z3CrdimLGzzpBu6FadtWHIfx7R9tO8kybDVWtYbz3fxo6C34YiZ1x7XFRMKEtrQ5koife0j2hZwcfPUpChAIs8D+fyPczCRl7lIW+bZBBbA5wYVsaEzpQzBpgyeH2K3MEMSnqH/BoqX8bTIh4hpguYtUlnaon33t7SlqTIWQWbZJo35SJu3Y6aMftCqvO0s6oWHZudlpLE+qVHm5ZnXccBryxOoLQStzZxi/OM4JDC4oV2HkHDdN0jgOExbO6MtKRIO2hW2JvILncyXwPvb4Rxhf0z9Eeely3jGazjEVkgaDGbCGhNnEFJyfgf038BlUtiGnCNBFh7nEnl90oTvz9RyzhU5Z4ic2pkM/xo8w9d0gsN+ojKrtMpWWhVLzmCmgw+G+uC3Jzr5Yk/FcaJvLr/RP7z8i76ZPtX38zM9WV7pBYfkV03grNfoCWe0F5zJTtNGl71UV6NUE/AqW+iHcKZvl8/0tHylV2GsszDVlS01s1JXWukiLPSqnGvMOWjKd84M21d8P69Dh3716F9Pph50VyUBoJJAF5+d8A1+Aj9w/gmcvTIVhYlPSgWtCABd6Yof3FecF16+fKU//vErff/0uRaLUr3+nvJsQPd7KrIhOgoCNkI+cIAG05q0JgAkrZbGD+U5AaBUa340j7EPfOs2rAmArWHU6zrak3HQztJcoh/L5VIL4GPf6XUpT/i+rlQHZBmmIkuxN9Ph0UiPHx3LkgybS/l/ckTMk6zIZUo0uZjo/PRMVFbw9giYVMtSYm6lXdoqRLin1Gl1pWpgssNC60FQs5cpP+4o90DbKFHVqzQiGLTX76rLmT2ML1VdjKk8JywYVOSZxG39XMVuXzYsdFUt9A0/8D959Uqz5UK9bk84V/7XTYYF3reGQ3eamXqDrgb7A7mOhils+GG5rPD3Wql11O0O5f+iZ0Ug55JAz8X5VQxynL681IsX5xpfTnXJOfuC89rYAyHgcjKFP9Pl5ZyymaazpVbzNe3TP3xc4/t+t6vDg33dP76nvf1dgjpdyRT/imfO2M85KzqWxBBwIvO/oQuV5pwbJ1djfD7lLLvUmvmbFCkngqAJ8/vJ6XM9PX8FPdc0rDStlxrPJ3p+9kLPKZsuZ7TV0/uPH+uDTz7Uw4cnGu0OmVe5N087mIEdhm+sW8jjCFeXE4mYQ8Ee0csTDRkLU6qryVynp2MClC/0zdc/6OXLC5VT4gJNpn7e0y6Bn93ennpZX1om0iLIylSd/r52Dx7q+PiRDkcHErrOOQN///yFnrxgveHTBXNonReUtbc1TJwGFwRQE1F0J9bVSk1YKLOVOnnJYlqqYPFmtlCaUFavtCYaOJtONL26JIK3UKfXYfIe6dF7H+rB+5/o6PEn6u69L9v7SM3RLzUdfaRX+SN93xzqzwSCvlru6HlyX6+KB2wS72t98Atlj36twQe/UXb8iZa9A52W0vOrpV5N55qslpqvSxY9g8NmUzMZIxjI9XKm5QKQlshVZakK2Yroat3UdFnKeKEULKLUTEnina/pea3AAgxNFekklTqdVH0mvQd/ekQSs9TQtY5yCQO1Jlq5Wq5VgtRSdfKuclBxoJ9dLTTB3vWqUs5AH7HAjo9H8ojicDhQHusvmLArSWslBJ+W8ykT/1Tuy7UHNhiHLEvUYfJlWYaMIct968WRWKbUciZWil1NGwQiZ9iTmkElMtoK9Cr2jz6KK0UfidZsGA1jnfBCyNUhsNJTJ+yoW400qA61Wx1rVycahXsaJcd6dPCJPnr8pT754Ff69LNf6/Nf/kaffflrffrLX+r9jz/S8aP72t3fZQ6kahTkf8n07OkzvXz2XOcv6NvZJP71S1hUcbKGWan1ZKma4E+4XEpXDDRl1ph6WVcnByc6HOxofnGh+dm5FgQZLdT0qwJraTVTja+Mheh0DPoQlQ6LqQIBNUc5vdKCDaMkEBTY5K2sWERLTU4nev4Mm2hz0N/Tl7/5O528/6l6tGnDA9W8CNqXTaEQOhGygQTfunv4dQcbQNjBZyMNtKed7J720vvay0/UWe9qfR50+tW5pk9nqia1umWhoboaWk8FL7Ss8gVbK2MMTFwB+M1qZEfAgw25DaKA07Di7fRfR2AkMDTWcJ1OeDPO3yLy+KgPDjKBln86hHQLqka6TX0GYB86tQW2eNtRyAk2awHvminFp1sk0HYL8LW5ak8butRC6LQInxcB/gYm6r8FVHd5saU7LKbUqW/gNjlQgb536YCPLm/f9UgVuQCad8LouLmtcXwRg1btHfJ6job2WghZeTn+iSm0v1jF+te2DJ5eg6G7RWsfW4EsxZevAXfrDtycdyIRhm2QSOwpUiL3DxtQm+rnXRbrJ9R16NaVXPNMNHWNRL6XORTb1xtXuObcUNcsCNu0Cbm5EzlPm8vM20vgedpC8WJM76hEMPL9kfgDJNSDzy3a0X/Wy+39ucBg76NjY7935TYXeb1cAAAQAElEQVSQUFwuPmVjBmHuSEbe1heR08o6GWXiQ3HqOs9BHdfvpLzNjYjw5B05cfkeQnJ9U/eafp2Ia+Yuc9uOp7cRpXxNxbYbWk42EFfyJrzdoCgjtxkYkF91suFvyyVfY8aHu0OkirKJdDul3rVfXT8waaMrIW1z/pRftH/jH884cyvPuMespyD6jTTuE7HgrY927lN03Qj0po5dN/Z2PV7FXRj3+Si7tSlxJREuE4ntAwY3fdsytqm3saVFeXKTuaaccL6jnVJti553rbfLnef5LdryVp4ntxgL20BvuaIID6PM3pBz/Q4Kr+8EuwXYd3mycfF0nkNc3kcHZLyNp8smUY6HV9brl23ablOXtyhi8HULcSytVUGieG3sd7rlJTTjcD2JFOuL65Zd7LO24Rsl5rTzHNQ2GrqLBO5tXdpcCS64xccWvXaZ67wD7Nrm0erlmTnPFFNsISc+naVIizNmEtuxTb0oZ6YsRZK1Z5JrUgGv4Ns547AdYamibNSTtDpSxf0rsBbFfhIczO2Kib79lnZem6dD3IZey3L593qGTgOZ81KTv4MFnWAbmrEjAZLIG/wsz2TQcPimDZw1OJOwdlO+7/OsI4fQV3HYX3C+QULG+SDjfBBwQsVBdUWwpGIj4dNSVphSygr6mNBxbvk6NtZ0BP2hO+3iod8Ywo0UbayRmfMDa13QSjdonS0VuktVoMym+uMP/07/8//v/6X/5Y//Rl9fPtNqUCp70Ff+aKTqsKezvNIP1VTfri71pL7Sc13pSTjX0+pMpzpXtVur3m207Cx1GSZ6dnWqvzx9on/7l6/0v/3hH/S///EP+g/8aPyXJ8/01dMX+st3z/X1Ny80mdcKFd/iVaGKtCJdlxkBmFSrKtWSH5fX/LBaBb7qQlBZLnU1f6mXp1/p7PxrlasL7Y4y7R/05f/i4sXTp3rx7KU6aUfDwZ66xYBzHN/mnYF6HKLff/89PeIg39SZppO1JuM1nztDleuCH/crrbHBNOQ8N+CcnKnmE5BPeobQOK+lMsaUjHy+1EykNEvV5Sy54If38fmFxpyHylXNHE4ZAepDLzm3ZsyD4bDHAX5PDx7uame3qwUBknm5UsWP3R30NjQ2v5pp/PJcNWfQbtGTMXY1/V4it2JOqG/KRoUCQR8dFOo+2sH3jcbplFEY6+X6VM/xz7gaq0yXyrqJim5KmskGmUIvUegnsv1C5VC6tIWezE91Ws9U5oleTsd6cnaql/EvqmolluGLnP5Qj/7SceUEo3Z2+so5T9dNReDHQw/oxNZ1Wel8PNaz5+gkmDUhyLPkTEr8RklWqNMZxnHZ3T1k3BwH2tnZ07C/qwHnwl5viEyP2WoEUpa64JxYcub3c/bOaKgevjZLVNVrzVcL2p5rNptxLr3ifH4l/0OLCYGRq6sreFPNoKfTqeacFeecH2dgwRxasRYWxBquyrnG65kuVlc6XU30fHKqHwgG/XBxqjGydF57BJ0O7t/Xwcl9jfrMDVZdPVtoje6Vg/Po2v9IZbnSmnlQE5uQgrLM1OkVzLuOKtax++W7H17oB/D8+Tnzd6FyWaPN1M266uUD0FeedGVVJhH8Ib4p8S1h60Qd66jb3WHuHKg73JUxP6ZVrVPafHk1IZ3pfDHX9jLWjAhgKhCJquugksFZr1YsuCWNrlTkK/U6a3U7JVhrp5+qyBqtCABNiZgtcUDeyXXy8Fi/+OIzffHb3+rjz77U/cefqX/4vorjT5U9/rXKe5/pav9jnfXe1xMd6UlyrPHoIy0OPlM4+ZUGn/4zHX7xz3X/13+ve1/8Xjp4oG/Gc/3p6St9/fyVLjB6yqAsWQiB6FuiUik9r9hsVosLrRaXDPQ0osS2NbLVekWwY6GagFUjnJiIhSz5P+lKmD50UnUowZpcrTwXwZ9MO4OeBv2+OnmmRAGflGzO1Gfy1mw0dS3kE+S7OHugLOmoZJO6IqixnAf8k+j+vUIffnhEJNKDBibR/son0vhMi+WUjYPNE90LoogX56daE9AQ+SwzFfiz0ylUFHl8QSXU9pcOg4RIAi9jbDK4qWqCCHHzIZhjcA0bHcJyYaVvQA6hO2cjcv1CLnF5JlAyz2XzrorljnaqYx0XH+iD0S/16fFv9cXj3+vXH/4zff7J3+nzX/wtgZ/f6vMvfqPPf/Mb/fpvwe//Vr//b/5O//xf/r3+/l/9K/23/+r/rv/+f/gf9Hf/1X+lTz76VJZmes7Y/ft/9+/0lz//Sc/Z2GdEN8tpqYogUEUEtyY4I4I/gcBMOCciulgqlxiDgR6ymKZX53ry/VeYvwIL5t1Ei/Uli2WCO64IhIN6qspRzVSVlM8vtGBuzq5IfZOaz7QiYn35ik3r+XOdEQ197+Sxvvzydzp+/JF63ZG0RD2bfShNIWTIB60Y0zUBv8AmzHSLMloGhSkYV6TUmeLNeSFbddRdd3Wvd0/9ZqT5y6WeffVC4x8u1CXI1ida2zXk1o3Ehs+kYxxN2WacxFgpXpSTBhB5vLCv6Y3M3bzLv45YmX40CtRxeU+jPvJtqWLZlhYfHde0EzHvej1zF0bWmENbyJxKZP6xtYFII8RVA9p1GwKLJ7DPRDjb4QZ6eo3WbsU6G2a6ST2Jtqm1P9Z9u50uukVA2iF0Kvp0U2erd5tSweXCRk7Ua0FBvL3BFr4mHXLZdyJWeu3hbQPs8Lquw+F2tYKb/lMe+S2TJ3XeaIf5R8n29rHZ0v+YNNBfx03dBNKh6xGPm6jP21s+Q+iN265r3FDixSyvexvwXMJbeBsM2bdBt652RIT1W6ZtiXemht62MJFhw41tunW5z2+y13P8htWafK3rdsG7aXut6PW8or5E+tmpfuZ104bb4PhRBTh6K3M7ddrxf1L331+SJEmeH/g1NeI0OMlIWryqec/MzgwWOOxhD4d37+0v91fj3t3Du8UuFrtDmhVLGtS5G1W7j6i5R0ZkZXVVT8/gFt72NVUVFRUVFSWuIh5ZraCv3k4E/LeTwjnQ8VBvzzt1Rtpiy7dNtzJuyzBa3kCW/u7PU6DZiz5ueWS5LWgS9hIMPMaqoHsE131oQ1f42ErtIDhdqAsVvBwwakS6hfFGcG7ARY2rgF0H9J1P0KNr54LcKLQT+a6s7oMdgz3gdx0FPstQwdkqQ2CgfNuZhwfEkrsDa2UyDNrag9SBUGeBZcsEOXQI3XhDPeeTMzrOh53nXb9tJ582xmcyA++mbDRDR0eXDZ1k80ToiYI2ZufkgMh3nJEU8u+m4hPBG0u0fj+oQk8FkEeOA9rA0c4guwwHWidF4RPx7hDaeIo8ljf9rF2XRp0UdLZyEkrWTnwsBcg3H81ZSj9BRuAzKTG5KDhSsj4MUKzGiTomzt2eU7G0qRNyOjgJuUbvEElWB83604bfdLuF1b8DF8q693GhbYSNDVYihabwiULOyXqIyG+Arg5ZpnNILW9jYt0IOL3Db/UBJt8QBVkKtCjk3TbvXLg7JbGlhljcrgIC7ZYe0U4dLzZMXKJsg8TsSa0zPZ31F1MCtHX0o+1eDToL2/KEfEuGMo9nP9z/jo6QEUm0dyZXEt3YW845CpEE3cYPEVqk7fdpbbKMSNskTZSkGfVJoMj2YUa/CXs6qeSBskptVsqD1hVqQOXXqvyCa+oCadyZw8W1QgbthA+zgVwYCHQe9PFABI6UJapQs3K1yqTEw1rhY050lT/X1fJbLZvXOnya6OnPDvXo54+0+9GBkkcj+Qc9zfe8rvprXaRrTQa5ZuDa0Ta60I3OVQ6Xinca9fYSjQnG7B6MNNrps2QbzXC+X7yZ6Q/fTPS7L6/BlX731aV+//W5/vD7N/qSu/TXX13ozeuZrq9zrfJWFbPdJgMpGap2fcadEAzypCssOMW9u1C+eq6b699psXiJg3+p6dVr7vZLfNqeHj94Kvvvp+SLRtObtfK5x/cY6WBvVyeH+9rbOcTnHTMHQzV1ptU80oQfdxczp6LsyWmgmgBUVQt/LjJDwuukcD9lrtTCo0CLWQQFvvUM/+ficoIua9VFiw+QSZ4m5mdwNvXw0SwIdHKyp709C3J4lUWtumrwN2O1nO3rxTr8FVBFAKiX2Bpx+EENYy+Zd6BauCIqslrFsFV8OlCzK616hfJBqQXzM4sX5FF8N5H9szBP0KjMmtBmTbsl/v5yUGuWlrqMV8zeQoterWon1VW10quba704vyDQlqvxjBHLRY6xs69bgkBp4mRzm2UxVvD4vLYWI+wkLYP+E12cX2k6nVNXIiOW2KVp0tdgOFavP1S/P9aQIEYAgZ9ef6A06bFdjNchy6skkJLjM9JYO7s7GvQzRYlUEkxZ4/MtCLxMwRws8APnYAYWBHxmrLnZJp2Tn69WjGetZdkh/MVQXWhF/GBFOmHcr5cTfTO91PPJhV5PJyqZvP7OSCdnpzo+PdFo1/x9FFgVMn+2vJ5ofXkD4CXQVc+WqqczxeiXxLGSLNVw0NeQmIMFq95cXOmrr1/r25fnuriYEeBqJTu30pR4RF+9uK8UOOzNBpDyRqoiAN+qlIoK7liDvX3tHB5peHAo9TLNmlpvllO9nNwQvLrW9uPgVuvEsRCp5sCrcFBLFluJERq/kvdLRW6u2C2VuJzzocbwOVGzKTK8jo4O9Iuf/Uy/+NXH+uzzU+0fZkyAYwIS1cmuFm5XbzTWZOeRqsc/0+jn/71Gv/ofdPDX/5Oe/F/+nzr92/+HDn71bzT85C9UHX6gWbYrHZxp5+knOvvJzxQdHrLgKv3jt89ZdOdarGdEYFcqltcqpq8VldeKm5lUL9hQ1OWk1UK+WbNp1yyQBUacq7ToORPpokYp8xOpYmwcmoyzJdKXxtJoEGvc72kIUheprTyBnTJgvSwYc64E+rDf14goG+tcC/sztaupltT7xhE4GhD8OdHTx08J/pxoZzwUyqiin4qgVISlRdDJyvPFNRHIqXIWahY7JjjmsIhIU2VZojhxchxlGFpt7bG75RxTloJY4ovds4dbglIOTgVE0I2vg0dJT5+tbJdGzGVCH4DDM64HSuuRxvW+DupTPdBTPUo+1uP+5zodfqq98ccajZ+BBxqMD8BO2GBZRm+JlPUdm7UXNt4O87R/dqb9x090+sGnevjFT/TsZz/Xs08+1cHRiVZFqZevXunrP/xB52/eaL1YyRdePq9VkW/YfITnOaWgM4eJY22dHsrFlSYz2xC/1ZvzrzWZvtTl5Ft9e/5b/Y5fJF5cf6nJ+jX74EaL6lIzItWzxbkWpKvVBfa90M3lS7158ZXOX32rcjnXwXisM9Pz7JEGSSbVmGxVqyG4o1xiVzNFHlBRYjcOWm8bmoPLz0oxGAU+eB2/RKSFU7x20GP1semg6SvOEy0vllpdr5T5nhJ+pVDJLHDQi3lL4piOImBPay+UIKE7cWSSk2W95TlUvYF8KPMF09Vpw3M/FXz3AP9WnqV3cVfOu/SuvNGtK4S3t3XGDAlBMQAAEABJREFUcMVeCGCNOvLOUqBbSCxUXjycUx49TP8thPbbfBhfGKOH2lKFrfhCpOXmiXQryyjIssTbWMMgaGN5I34HmzqTb7jHF0lxRAsDSagzflSwosm29C5MBtCW9308d/nfl6cNz6bG+mO8VgpyLWPljt71Y7Stjpb/AWDvH+D4TrXH8u8Snd7+TzG1BpLuidifuovb/C2v8d8F8uQcjTo48i7QBO27oBo6vMZzD/D+MzwurFUEsQYsH/qj+MefSGEM27Z/nPn9tQ4R79ZAe5f0L1uOwjBszAb9WR9TPszkj5ZifQb8OXbc9rY5f7bF70tNy9u6txvwluRYB7eFH8xE73DcEXi7/2wP32GLxSqO7hAsvwFjuFPx/uyt3LfV7radyXlL/06Ovr9DM8LGKO6984BMB5MNzbA5d2W8Rpd9qAj3DMa61e+2zurFmEmh8VCIWHdAfAKBdNuObPdsK6xk+cgyPwLf5UM7dUebybkvwjEOs989wOLAu48LxK38UGBcEWNRSGUfmJyLN+XIKF3elDAEyobuFNoKHcTHkTq4oVK6+0TwAeo6HsuLTwQUqNbOIGQofBzvLchCdwbWivE5nK0ujSTowT5Bvwh5ApG++4mgK3ysbci8+3IQtgjZiDbIukPTnc+WvE2tapu31PSyNMB0N6BvYsDOCV80Sex0D/SYBES8AX6NY187+OyencUx/IDajs8FayTMXeJiqABeRx8G2dpk3dsdRXw/BzORmm5Wlt0DKId6y28BzepMhqP/CDiTC8JdiD0j+hA9euqCXFkJ6zo0c7FcHIduUFDZAFqPb+m0Uh0XalwpnxgqfK1SNf5Z7dZ4Nmsc6px2pbzjDgvFqaSXCulWbsgbPL178pATQyxzFrnOwt0gvyZd4RBf63r2Qit/pd5+rS/+8lg/+dunevbrxxp/sKv4UU/tg1TFbqvFTqXlTqk1abFXaNGfaR5fae7OVaUTxaNSOwc9nT441JPHp3r25FQnB7vqJZmWq0gXl5W+eb7U199OSW/0zTdX+ru/+1r/6T//Xv/wd18SDHqp168mmnAPz7lT+2SoJhkx9pHW+DSruuI6n6s/XIMZPtMrnZ//nZ5/87/zQ/LfETh5gRMd6enDx/ri08+1Pz7CP1jpJf1cnE/kkdlz0v7OQI9On+DDPdPu+AT/MdZi2hJAkiYXXvkCJg3w62IgeR/LZs7WgMefhCKXRHIEQCLWrNFbLwJSpc5f3uj6eoHfVyt1PcUulZiJpqxkfwWSJq2ODsfa3x8r60t126pmDSaxYzyRcn4wvyaIlC9yWsX03aqCIWfsc/zcabnU1K91Xc+1cCvpIFGz71TtSzpO5I7RFWQPBxp+sK/dTx5oNZLeaKEX7Uwvo5leuKm+bC71bXulN+lcq71IzWFPOhpoHrV6OZ8RrHuuVwRx5uYXoUnCOGKXYA8L9tTq92LmIGF8sUrcpppIUVkUmhCEuLmZ4DOjmxIN+iMNhztKsoGc62PGDFew1myWK19VBOwaUGu+XOvyeqJXb871Bh9yMV8qiVOdnp7qYH8Xfx9efOyVBXVmE01nN5rMWH8Ef5b42HlZoEetgkDcGlvn+J4dKuXQcqPVJflKK/K2lgxr7LpkVV2XKz2fYY/1QhPmuBk4JXtDDfd3GMMAX7oVDqh0PZebrJWyRh3+ny7nqq9m0jKXCNB4+pKdEYmTjxolg0xjZMjKrhUmYd4jDUaxdnZiZRl8nD9z/ORlXiDCy7fQ8CMrbEqYQhVnXPfHQJEqB5JYdS9V3U+VJ4nWcatJW7Em1rqsltp+HO3URE6eY6BRrKaNWHCetJRv1lJrk7SAfyUXYYZ6qSpfqa1z7e+P2MQP9cnnH+rRo1MCBQOxTrXGaV7hTDduhBK7Kgb7qvfPpAcfKXn6c+nhT1Sf/UR6/FNFBIWix58rPvtY9e6pltlYRX9Hbv9I+0+eaf/RB+odHivnIJysC13ZpE4uiaBeEpi5VFtMpBL9iHrX1Ux1OVHNAH21VkPErsznLJ6lymLBAsnlOBATNljEhLZNyYYqGbVXxmYdDVMN+5n6RIgiDu/a/hkZzn9dNASXDJ45iuHNFMeZKujL+Tos5LpulaY97e3s6PjoSGdnZ2ziIxb2SDET29Y1fbHhyTvn2SQrTW0cBCSaBnoaK7U6iYMjoU1iOealVYMuBs+EO8XwpYwjFpXyHjY2n+QoAsreFpeRDTB436gmdc7BBpAhnxGU6KtfjjWuj3TkH+pUT3XiPtSx+0A7eqSeHkjaR+4I9ICIrteq2SQl66AmqNXUhYIiSSoxbxruqXd8ouNPPtYnv/61Pv+rX+szAkHD8Q57Y6lvnz/nQL5g7HNVeckcroi8L+QJEAl4Nle1miKy0O7hSNnQKa+n+v03f6dvzn/HXnpO5PVL/f713+k/f/Xv9e30t7oqX2ipK02Kc12vX+p6+ZK+XmuxuuQQea3Xr7/UN1/9Rm9efaOEU/jjZ091fHbGBhuICJEaDpKKtcWSEIYi8OMDLC8ibA16NkSIqxk6G++ylqswZZ0SfMyUFIlkS3DaSMtWGfRxPFa7blXDmyhTzWGzWq3DAWTzkBDJFvPmmSsvhhvSFhu3VgCWdvBQvdWzDroJh958P8LlgvrblLZ0EZ6uL8RTsrwthS2svIXRtvnQ95aflKWGRp0MKxqMVy7iwkHJbcD4yCnIYrlaKi46gcbL2ngkdWhUsw/qivVlUEMNY7yjO03uP4zRCB4eAw1QytoYdYNgM8ik3hisjWFT7dAxgEPTARlu6zYZFHVkDSaCrELeMhtY2RDq4d+mDt06FvQKdEsBdIdOAtZuC+PleOjk3+Hf1rugr0K9g/lWPnJM1i2Qjwn1fiCYLw4OFurf5kO/FEMaZPO68ziW9xYdmfUKjeNFt+gqNu+I9D4c8+/CGKIwBv3gJ4IP2Lw4iUIHMveKVH3ngcHR13fo7xCMxxkN3WT81pelsk9kr/fC0ciwrXS02Y5vS7ufmizDhurEKDqEzIYs5Oj/0E9Eb38MVP/gw8IJi/4HGQODCzbGADZwS4LtQ9W/wMvGZp3cEW3q3inezxrvFvdrulLE969BfEw2yZ3nVjR74w75bdbOwjDH1naLt9XbnK0l3fKJvco5Zvs6gPJ3nu5cUai3/F2Gu2XT0CC5oAupsTrjMVhhQwtZoxm6NkE+7cxCVu3pz9BNv/EZFWwZyN4+ztmMgwjS+xggv+d5y2ny38XbBsbn7tpsU7XVfFMkMT2A6YMRXIALdL2nPQpLga7NxyQavxVtLJZuy+SDXNJtG6t6F6Fu25bU6qHR1Bp2CPc26gIdfUm7CnUq3Skb3dHYuCz/LqiiTSwXxhqROim05xxnDnX7ibpc+E4ha0MN9cbXlT2TbaAk+87xVh/4RB/RLRTkdzTd+QR+2lh6F4L2FtaORlu5pDa2hIEkipXQS8gznmQDB91GdVtH/9zOlODoJOTdBvfzTgkyM2RkCbc10sSQxnKxk+xsMmjzMbuQNb1JZOOvud97nHC7axvEvN3WByahrfgBNgqo+cKsK+48pGLMjtokDloL50JCT0RgZfGJpDhVlPVUulhrzpUlbXPaldTWsVTj4BmEzr1RX+O9gVxCJcEf3e5rDLi5EHhLw5c5NOoZJX21cHvQBHjoDf5SpYLySsODRA8+PNSDj/BrDlPlbqk8y1X2KlWjVtFhot5Rn/t/T4PjTH34h4dO/T2vZJiram9U+ZliVypLvYY4qPt7O3p49kAffvBUn33yVB9/dIZPeaQDHOJ+r88AYvw2r9L+H5EWBQGcib795qX+/u9+p//1P/xn/X/+v/+b/sN/+gf97qsX/DC8ZFQOq3jaTPHlSo3HpVJNFfsbZclSJ/uJzk7HOjvZ1d7YaX/cAzu6Ob/Uy6+eI/9cL19M9PrFTPPZVA0BhVhSxPyM+rt6cPRUp0fPNBqeSH6guoy404uPw7+LuFJ5/N9c4hI17Pfw/wbQG02QdXL6QA/OHitJMwJJC7345o1ePH8VfKGmrLGLoxfTvWCNePzpHrY50gCf1HNfK/BFPYvC/grI/uBgtSxk/3Hryv44AA3lnFjIavFlfdKowM55UqodSxHjTpiTGNQEghaDQhdupst0qclOq8thrVfpSt9ip2/8pb5pzvVtda6vylf6evVKr6trvcEPu8DXLtJWRex0TVTniqDE1WylOT+Qo4YS9o+YAVxZ9I7VJwjknMP/bgnqFJrO55oQACqqQhhJ5jPHrOvYJdjJ2baRryMl5h+x1hfrnGDZVBcX17q6vMZWUy1mCy2WSwKGS62WC63Wy5C3/8bTbDHTjICP/cXPDJ9tuVoTzCmZk1oFChb46QU/xGNuyozDyiDnh3nDCj9tSfBnydiWljaVluzRZdsQAG20cLWW7JvcbJBF8ozPx04F81KschWTmYrzDtXVUv5mLT8D80KeNWxnhLBPwXmxwgYTaDl3oWTYVzLqaedgR4+enuiEAOnxgz0ZhgSZXJbI+KfLlaY2dvzVNX5S7lvlrA1LC+y1jmMto1bTutS0KTXztfJUqnoOxMqJfawS9ry6D0tE+L2RmihW61LAqRFF1DaoWTIhaybGgj8WCMLQswvZP7ciwKTHDx/o008+0gdPHqk/GMkMeH29lGHOgBv1FA/21T88Ue/woeLDM3kCQbPevi79UM/zTFcaaZEdqBoeqyZ4kBPNnXCqFcqU7R7ryWc/0cc//7XOPvpCpRK9eH1OZPi5JleXaoqlaoIFTTFT26xUF3NVxUJNNVdDOQSA4Cnzmap8IRHQcow2jbwiIngiIhYxcalrNchijQcDFmzGJsQeVUkbQNSQXS37Qhj0M2UsVikmqFSz6HKiuCW2ijXsD3S4t6fjgyMd7h9qZ3dPu2BvvKud4VgRfcRgNO4rZoNWHCw3V1eqCFLZOZdAi5w4hL0cqfjYF4ln0bYGJtqxUGIXK2ZzOObKW9TZOxpFbP+IVMyVmLOW1t1juYYxtozbM6OtlxAnz8GlMlGvHGnMibBbH2uvfqDB6lBuMpTOnarXa1Uvsd3lUhWbqbD/iFm9Rsc1OtZsUo8usch0EGvH4JzEY9ne/o4OPn2mL/6bv9av/pv/Vp/85AthPj1/9a3+8fd/r5eky9UcmTWbKNdsOSFfqiSId/n6D8oGXscP99TblfpgeJRo/2ygh58e6eNfP9HDzw+19wybHjaq+gs265VuVi8JFL3Q5Yx1MnulxfpSvl5ob6+n07MDcCS3mqk6f8POKBUTxErZMDGb0mGcZANnc79aSuVSMQHFtKqI8hZK2bhiAyJYulmonKwIIhXyy0p+UcMv9VwmVcLOwhQxcxIBysyhDxDruVbJ4eIZsZjfAKbNM0/3sK0jNTos73laaN/F+/mND3YefycYIvrdwuieg8VT38HD3aIpYD3ZF5HUdGXaeXJG86Yj6Mbyth9Ha8cqdVjDxZFkoJ2Qb/DW160MpFEOdNp54yN993XzkVUAABAASURBVAn0TfuOd9Pftn9LabTl8/Ba3mD8VN15IvIR2ukW2nycpTZ8g+UZh4DbQPahDrNYDpgeHYxmNnlrD+xn40G3oAfcDFsdrI0RSJEn47MivF17KwCruwfj72AyDYG/61z6Ttrxait3m277o4vucSGxtyEUti+zZWOFu4pQDjTS9zy3MmIqDdhPt9APfhy8hsDo7G0vw9s5uy11GWP6YQRd3jYIOXuxT7ujLEJGpLBu0UG3n8BEKWLNwBPkSAppROb7njt1WxGB1eiGUPgnvqz9j4V1YbyW/hBYM2F9WHqf11bAlmJ7bJsPqY0vZN6+Oju+Lf+L5pjDfy75Lsx9JFsT2uS1+di4t7h7tmxp91PJsUbuI4Lm9O5ny8NRyxHR2d62s/F1eljO6D8WNltb3rv5Lc1S28QGyxvg4+4i5t+jSDhfyHfr3Oq3oA2OqPEJbd+Ceug2lkCzYQYgFz6TaXSzkY3mLQLT2+KPyW2adLaJvreFsSmsjUiOuTTIUmguNHYSZW0+7k5+QwqJo/UWRnC8XPhuI2N1RiDraP8uIIfHugswHvoXqW4/LuSsPmR4BYrxAbcFbRxQgOhZ9z7Gpzt1Tm8/+Kp3+Jkr5rabY+PpykyTFWS8ot7SIMO+OyhbvZUNVh+Yw8vah8ymDyu3Xd5Dfw9MhkNXR7Wz1Nl4IkriShnRFjDuxEB9cg/GYzOioCu+WscPjxM0Slbb0YU8o0Xhfp+4RBn3tiwhBVa+BYvdAePewgVZEVLt2QwkbE4bo9Hewjny6GsJOVpu2vE9amUF/WIJB07U2n9TlKshVywnl2aYN9O6TrhS9uXTkdTbkdIdtb2xmmSgCr0r9KtoW0rwiTYt/pyl6ObYm87LAVmefSx8Aqt1VmZ/d+vW0T33VfSp8JEKUHFTrZJaMW5BPI5whOea1jea11Plfq7CreXjUikBlcFepuFeqgy+Hmru7mfaO8i0uxcztFxtPVddzQjozIL/FvlSI/yq48M9/Mnj8BdBTx+f6PTkUAf7e9odj9VjLhzrzHM/z1crTWcTXV5d4Du80bffvtRX4BuCKc9fXOrV62tdXV9oMTnHGisNs1I7w0qDfq7xoNThgcNPc9C8mnKOjzdXW661mF5qenOu+ZT25ze6PL/SBDnmTyZO2sWHO8GPfXT2VKenj3UwPsZCfX6zjvAFvSqCCh67i71Q4E840l4/1Xg8UIPu05sl49zR8fEDdDiibUJfa12+ob/LG36oRhf8jYq2dZ2Hedod9/Tg9Eg7o4HiKFJhfz3C+rL/XEtOFHBG0GW+yEUcgLlGSeZeLpbwJVsnNcx1nXn5fiu3H+N/ZxIBuXLcaJot9W11oS+rS33tZrrY8brZx+0bF3qVLfQqmekim+l5fakvVy/11eKNvpmd6/XySlU/UjTsqYozLQmcTOa5rieL4P9H1j92SJNY/X6iXi8JuttaLhjfOl8RtFnip3qlWRZgbRosYlf+Ct+rKr2i4N86zedrXRD4eUOA7mYyxd/OubZ6epAqfPQlASD7T6hcsR5urm80gScEgPDblvireVkxR151DX8dYauWvKVRSGtoJSjqVivGYv+P4kt+8F8UpVbIX5W1lk3Dmm9k/8ijzBKVPaeiF6lMI62Z5wX10/WK+ZxryVyuL260vpiovJyqma3ll3S+qlUh37MWhG2W+JDn85leUT+HLmw13B3r0bMH+uUvP9Mnn3ygR48f46ueaf/oUAlrYEUw53I504vrK50TRJuwbk2nCUGqGSsg/LVP6jTFyX+xmOo5a/kN8ZFV3KgepYoP2MD7fWm3F+xnL1e1Ut1GNI/VRpkiJtUlKWlEfa2W6G8UF0qSiskUEc2EjZRpdzzU8cG+9nYRykGyWi61WpXwxcoyOkMG+opIjBKkDzKnftZTnGRy6ZCDI9HLqwUDWWuKcaYs5gXt13nBxEjYneim14LTrHIj7R491tmzz3Ty6BN0ynR9NdXLr7/V4vpa6/lEKwa7nF9qyQJdLa6VG9Y3KtaTsMl9vZJahHHgWNr6Qg69e5k0GqQg0wC9HdI9E1+gT8OGwzhKXKJRf8iYd5XGqVoO7YoFEvlIvWygvfGhdnf3NYRHSC2rWgWRxxxYoKfFEIlzjN0hK+LgKbReLVSxCFws9XuxIjarsJOLWsV8UURhQ7QcHj5AlCPFMvul2DBWCnskQYuApZwN8iywFgj+DoIPGWwsbwzokdBePpEIAPllLDdNlUwzJZOB3KQvGRY9xasePPTD+uXURnYBOht6nzNPZRiLZ7IYInUxEJ8YiGh/qQobi+Da7vGBzj58RMDmEx0TMBwT6az5EpoQrb3g4L2eX2u6IHizuNA8n2pZ3ZBeKRl6HT7Z0ZOfPdHZF6c6/XhfZz8/05O/eqwnf/1Mj/4K+i8p//JUj39+qgefH+no2VjDY8bVL1S2M+XFhPU00+4o0e4gFltYngO/BspXcg0DrCs1rCMRMHQcwiKq7Jdz1csbNvCU2OFCWhtWajh0qslEhf0Hqi8tnahmIxOKlYpGDhO5JpavIrW1mcJJrCHvYtKYX2uknLnOORVrUs98eVt3QOTfB298oZ7pNJHvgYd2H2xu5N2Vv62XyQqQ7OLtyW/rurLX/XYtfNBY+7yDNqGeMfgAr5qD0AMFnhYeZG90kiKJdd3ByTlsom09vO/qaWXTCVmwIYuxWGYDT51lLTVYftuvNnWB9u4Lue+SbstmANPzDjotjcMqvazcwd4RFR2stuu3hcZjBEPQhfGRevafQehwqzN5uN8+lK3Ze+ups7Yds/XzHtCH8XTt31OPHl3773tbm++rE/Ng8KSdlu/jZDlsyH9c1ubYUkiDzTfNfiBxW163ZbzNQCDPQ+b+E0fSXdyvfVuKLRsxzx207Qu72b4QaYdI20/oLrTbUqSw1W/bvqX/S+dsW/0pMH0cdjFY/ocRwRJGLBYBeR72qNnGQInn7bw7LAnhzrNpi20c0AZO//SPtXUmh/PF0rt4V6qt2reK21je5bCycW1h5bdwb7O6XU93aT+Yj8La0O0nIrcF2fC8tV8ovvN6q4O1s8o/xv9uHWfRZr4U1rK138CGDC3MYyOm19oa0XqMNmWjbUGdVYXmd2ihbC+jmRz4aG0UF9v7feh431fjwty+r+aP09wfq95UOta+TCfgrJ/QJlLYQ+9du07bT8ix5rSBtdFGhtukkuN/kd7/iTZ1Vk/exaHsTJ66j3NdKmosZ5a01MhvEaFvJGPp+CPZx+rN+pbvgC53ZNuUdDzUNl0bo4U+wgs6j/E41oUCIISU+eL7yOqsTVdPnbUzbHkgde2MX6ZioFgbyzjs9C4ETeETyRrc1qO7jc9ZCo/Rk00+sTL38ZBanvXL9dKac9+LgFPSOO56iKTOiRQ9Hbx2N3dwJHGiJI6VpakyHNAER83u/gl1jrlJgHPI2CJIdxIyxAcy82CZDvfKGx5qulZpDG9M0YGoA/IhYppINba1r3KxOF0ykHcDfnPsqfS7XN2PlGSnUnZIfh9HfwcMwYD7dqK8Er9N1oRtFGRZh966Icijzbw4jOOdGcAuqF4ubiVsGaND6jL0cVrhsOf8MFpueCsCRSu/1Fevv9KLy281Ka61qGfotFTtCuEKabiTaDiM1Yu9+nGjg52eHhyPdXY01iht1VYLLQnOzG7eaAKW15fyOOrDJNHxwZ4enBzr4dmZ7I8LHp+d6ozy7miofuaYhUaOH+1bHN4Wv8LunSX37el0pRevL/Wb33yj//Qf/17/+F9+o/MX36pc3KiXVDo57On4MNHhvvDTPH4at28/0evnX+rFV7/Vm1d/UMVYfDNTvrzUYnmu8J+aePOllvMLZanXMxzzjz/6QB88eaonD57oYO8Y32+sunRaripZsMF7ydaHzBnCtimBguGwL4/xp5NSZV5rZ7SjLz7+qR4//pD8PgGOQm/Q/SVBrNf8ID2dXeOrrNHbaZfg1/HhIXqP1MdRLQpxx47UsM4RpRnBn9lsxewwufgXtXNYRcy5UESKzWZZxLrAbkOnmCBQ2as176115Wb6/eqF/uP17/X/vvyNrk+o/9mpMqAPd+QfD5Q+3dF65PUKP/p3lxf68vJcr7BHw9odHR7o+OGZstGuLH7x5nqiyWypsqyUMpd9++unfp81EKmXSj3cyj72GA0yjffH2iO4N94ZoatXRZuCRVvVrUqwwu/++usX+v2X3+glAb3FYi2xf8Y7O3rw6EwffPRMn3z6kZ4+e6yj432lvUS+bVTit9d1rSb4umKlR9gDMC85ctcEltYE6gLyVnmA1zpvtFo1Wq5rzfkRf8Z8ztalAqpKS2Qua3iY1yXWrrNY7bAnJlDrLNEE3/FyutQbgk8XNzPdkF8SFCsWlfJ5SSygVsWZsyRmMFnnugTfEKz63ZsrvSH2ccNeX7H/3A72IhA6eniihOBfShfJMNbe8Z4OH51o9+xIfpjqkljGV8Q6vppe6dv1XK/xWV83a71RoYu20Dn1r4uFLuqlbvA084GknVRury+NU7XjBEL3OGHYFngOGkWJXJwqimK1UcRQGyaoUsux4uJGWdoqY0FlWaIsSRj/kM3Uly18+1O0hf2VCMaoMVaDF9D4SkIC06MB0dABiyLllMgGYw60TBcs3gkGmmPwJYZY517ETpDnWORSzoQtV15l7TjwdrR/9FBHJ0/UHx4QDW10Q6Tt5vxCUxbmfMbGZXEuFudaEvxZra7YzNf49xM26UItBpJKiSCQx8H3dSmHblniGEOm0aAnO/gjBmPBnZIAUE1gQ20U6FmWkfYUKZZvvOqqpr1TP+1rh406yPqKnGMx5ZpNZrq8uNLl+bmur6+0IMgROamHzSIOhlW+ZMEtGWfLZomV9RKZLkKfyEVBjpDVeijAUtGzY5MnLlXqenLoEWjknIFDwfhQDbmiYSSTQU4t//PMR8vYImSkSZ8WqTzhQz+V6kmk+goNLhLpGsxTaQ1PPaKvEWKgoT8ciKtVEfyp8oUKgljlakW6VsWJ1HASNDX2gcu7hnlba00Ecj65Yl7XSscDHX7yVJ/8+mf6ya9/LjtA2B765s234Cu9uHqhaw7gi8UrTcsrlclablzr4Nmufvk//lpf/Def6YNfPNQn//oTffDffabH//pDPf1vP9Rn/9fP9Ov/8Rf6m3/3V/rbf/ev9Lf/97/Q57/+QMePdpQMKvSdEgWeaDyWelpp/vJLFdM38gQLtbyWCAo2rIvl5WvV86nipiRAdKNqcq7q5lI1gaKag7nil4eCQGN5eanl69eavnyp65evND+/Vk4E3C8JKtbCoFLDF5Nj7WC88GWuJJFj/Xv2Tg7Lmr1RMN8VYIp5t1BbUv8eQOeQsOCBZy6ZCnjf9yADvrAAmGtP3vhFm5C3MhAIZaNvgVOgDUwflOCxfinBH9rc4fXw1iy2mtTyAagEN+08e0SA9qENeUuR4y295YsUljFlx3o3W4n1v0UnCxn04wOMkvkIAAAQAElEQVQYH7xCBp3IdNrCxiOj3+rjQ//G7tg7loY2lkGPLa8VAwKNHkNq/XTwyHwLBRFw0cSjrgugcP+BwcMZEOaB3L20RdAGtKQ2vHndf4IuVgusfdBlk6fOxkxX9LRtFpExkPD4wI/9blOIf8bjrSf02Np8m3Z6MB6r36LZdmT0Lm+6drl33re8G7oxboHuG+q95HZO3ZZsGcCzpfzR1By/dxi6ptjP6uJ3KjdriGOUzb2ti+SMbvz6l/hEQb718WMh0+dPwV3d7+b1/o9tU23lO/Gx+TWQDU+XD1WBLxDfeXW1DI79807VP7XIfDnrz84PS78jZ7ugSDfrrRuLg5M5522P5/yw9B6+Q4MfW1lLwz3eTcFRv8neSxx63iN8p9DZ7zvku4TQaXgFqrc9+T37JDBsX98Zx7aiS7EM59I2f1+P297s3GkwIOcxF8SOObyjbudTFYrvvMK+CRxO37XB3b7u5jdCbjvflEm86QGCSMo/5gnn149h3PLc6xe9KfNsa29Tx3pzYb5ZF0Z91wYsNHe7Lo2ngzPe8BJbIcIuwMWSyXNWYejqdPux89wKEa+7UJAh2urdT5hYJxd0eLfSypFCt9p8zK5kHbIMItXth/lBnt+st23aVVMX6KQmAz5Z2VIrk7ds4HXoa/q8B47+AqhD6zAuux9YnlZyGyEhDfkIHqshxfYJcBIBA6M5JXEcxudkZcB+sbaJ9cPAHZeQJHbIANs+KSfQndWHQFAs55wsCGRwRg+ARn2WJFzx4CGfBL4o8NMbciMFOzD+kNJHCn+aJnKxo87qgY3Fk4ZgHKn1HyeK3VBZdqLBzofqjz6U3BMV9THO6o6m8wGBGi627kS90WPwUC49YFsM1fg+aY9e+/SRgZS2hgT/K6HsqGPfxmSxRYqmfayWogfxG8UELhCAH5brHD/G/vMbc3yXJpFSnNWd/R2l/HiNikoTKbNxRWJ+vCLOCMecjwgCHO/u6+Hpmey/1XLMD8EH+yP8wVhJVKkiILReXWs2u8BvutSKoE1dLhQzieNRSuBmqMdn+3r0YF8n+wONB069pMUywAmbR0rimHKsqHXC49eKu/jLr17oy3/4jZ7//h91df6VFpPn/H77HF/lawb7GhlXpBf4Ja/UNK/14DjT04cjHR06ZfFCiVtof196eDbQI+gH+4n2dp2GI7ool9zpCXRkFOi54K4/u16oLPEv1coliOZw9CiTEixIE8c4a718+VqTq6nGOwc6O31CAONjPXn0gfbG+7LjdHI10+Xrm/BPnRb4TQ1+asqc7IzG2iNYkrK2MKkKLxGf0GxV6ma5Mu+c3mLVBD4qfNaSgEpNsKKFamlRw+NK2V9xrZJC9QABjKc+cLqI1/qH6StdZqXas5H2P3uk0QeHSo56qoe1yrRU6SqJ1GWNXOpYg30Nd8ca7O4pynoEACOCJ5UsBrDKS3zgAl0qOedZF5H6/UjjcaTdvb529kbaYSw7uyP1hz0M1TL2hnmosVGl1XKNzzzRxeWNluTN7z48PtLZw4c6PTnV3v4u7cfIG2q8M9Bo1FfWS8Tkq8gLFQRZ7A8wKmxhwaSSNC8b1rAPKAgAdRDlVquiVb72WhmYx2VRE8xrtLTYQ0Ub2pu9sQChFGlFoKm2/sYDRdig7mdaOum6zHXNXFzPV1qscq0IaK3xiQ050Z+aeVwQM7jO1wSAlvpmstDXk5XmbLAyjVT3YjnskY376o0zJdBcLMWkRhsd7mp4eqBkb6Si52RBoOcEf74mtvCiXOpl9RbnLTZUoUXaqBxIzTBWM4rl2TtVr5VBm4+LIycXJXIuJvAQQ3YBTduyMRrVIdpaKeJEcK5VFLVqzQhNrThB0WQk+Z6Wi1rXkyWTN9cNTvR8vcTxLuGvWQROQwxl0dAeO2g4ZiC9sVYW9KnEYRYzGcIUTpHjwHJuk7eUegw5t+ASiztN+3rw8LGOj8+Upj29fP6SjfW1JpMXmk1fajl/rfXytVaLNwQfzlWsr9XUc3TOWSN0Zs59XRIQsrG4EFkd9PrqJX0lLlbDTrQNVBBNtLyLIqWM02j2bxCXTHLNhEboiIVkf663zmccYJe6vHwT9PnDH77WP/797/Sf//M/6Df/+Fu9+PYbbNoqIwDQsIOXixUbZqmEYJqLI44Mxh45KUoUJz2lrsehnypSLMmRJgGxS6DHsrkSFIwUakOenPjYxYghUOUoxSH1HOSeeu9jJXWijC+GXtlTQN5TH2TrntzKyU+8iptC6+ul1pO51kQzcyK7a6LNBZvb/tqHs0A9nxBMSbT9X4r82MX0KTZzRcClVMJ4B2ySncN9bJhIHGhardHfKdvd1aNnz/ThZ5/qww+f0q5m00yV1xOtykv5dK6jJ5n2n/Q1OHNyg4XcLvO3j3w3Z21N5d1CIsDjdlq5g0huzys9ktJHmQ5/cqAP/tUj/eSvn+qLX5/p8UcjzebfEG3/jeY33xL8uhGLQ5xW8lcEgYCdi46A1ppod7GcqQwBrpkmNxcE817o9Zuvdf7mOfP8WjeTS80JCK1WM4a04hBZEeEvGWIdAg9xnGo82tOgv8MXQ8s6aZmLSHIJekd8NXjKRmulsAJE+XvAhQWh8NUwADgdbRyU7eNtPQAPoYPJJcfN23oiRyua085vwVq0vCgbPBw+5D05a4+wuzJNiJHu4e0YOn2s3DGYFE53CcfD/jLIc2Z402eDjiuS2AMGFzu9RdRV8/ZBJ9PHACE8lr8LL4+dDEJ7hTZeDqUCYoV8aBrqWrIGG5SlwPSkrTe7vAedTPhob60QEB66COn2hSabbMd7t12X7zjsbTDmu/ICD/2/pZtN4Qx2IzUdgQyBz+qNG5gyBhP4LtAbjjtPRP4uKN57TID10vVp3QkZ/h42DQKrjbcre2Nuury1eYst7W5q7QzQghzSH/E41qaDL8wvGUsp3j6O+tvC+zK27u7RHafYFtjF6m+xZTRbm64tvNBi8E96kH+v3btlyZnsPxX3ZP5wwd1hsbyz8d6hvS9rdjbc1nmx97BLWIsbKsKMx92Zg+/KjjbM/xyJk7CVs/7cRp6LujkSH1uLG3jWb1fhSCKZngofm1fGYufAHYSq7Wsju0vsjYxbm3Xtt6xBH+ps3Fvc1t1m7rfx39fvLX+XMZ2dvUIRGZx9YlwulrYIVXdeTBNfI/DCZ7xvYUyhll1r6V0eqwM2VNqZ7Tx9+cDZYj/629R18jzMZmhLTY6lHWxsfBlQb3RDR1dYN1amisfTD8nmiTbpj02Mf4Og17vtNv2ErlmzXPJ9RWp23/Yb6mgX0o4/iLIyZHtCmYyz9Ub6vsdB7BBhJyebr7sQVC4DevuJJFsvYV4j+AVHJPE2OWQUbBXsFUodT6iMAsGy1txt9drofK9Mew8Qxix24wuNw4uyXSC3ttjSLKVN1w6ekEf4JvUe2p02Noce6UFfUr+ps3uLibrVxwobOFIDCU/EqBUgPo6uQp2tPfoUqZBpNANdBF6H/cTY3QYJ1C06GjIxUDcPsZLYgQiuSOFDP5Yar6C6cIY4sjG2vg8IPEZjbnHOnYuVOPLW5jaN4BGwdAPTzeqTRLGDn34Eres6kt2BEu6JSWqyY7U+U10OVZTHmkwO9eZirG++jfXlNy1o9OJFpIurHvdbeIpdTHNIhweSLL8j+SF5Q5+0BzKQgmSDmNTJVZESHOIeTvKAQNTQpfgijvYt/spKs/VKi7KULHCVpoqSSHHilMROgzhWn7H0GEtG24zxZHgHmcvU7481xuc7sv826Mmxjo73tXfQUx/ntPU5d+cZfts1PuQVDvxMjcdHSCr1+l6DcaTDw54eHA10ejzUyeFQxwd92V8WjSy4wnyjAtsmUqpYWZTJNbGKeamrNxd68+K5JlfP8Qlfcp9/qXzxJT9Wf4WP8jU2/Qp/71s5dy7iUzp7nGq8WzKCG2jXOsCXODnLdHKaaNjPlWa5kiTnvn+lCv82dokc46ux12Q21wrfpiLwIj4NN/yGH3ljbJSgp4u9Xr88x/+4pjbWDr7Bg5NH+vDZJzo7e0QgY4cASKMFfu7kZqLp9Y2Ws5ka7D3uDQkA7WgwxKrYuuKswiXWDH9sir9SsR84xvjB3eNrVIyrol0tX9fYssC3XmlNECjXmv+t1Iyk5HSo3pM9lXtOL4qpLtql8pHT3kfHGj/YVTJOtCY4V/PDeNaLdHQU6/ior/2DXY3GQ/WGQ+zRUxsl9BERanIqUGK5KjQnKLE036m0eWw1GDjt7kQ6OBjJ2g+HffUJdiRZIvvYmdLUjfI81810io91qQU/pidJXw8fnerzzz/TFz/5Qg+fPtJ4OFKrGn+qkKdX86EHvVQsPa2KHB1KxluSVqwl0qLS0rCutCbAs2Z9Ew9S3USUvVbrhnZeeQHyNtBy7AsrgS2F4FrtYjVZqopOCmxt+Wg0VLq3I40HqtgLc3SZVpVmRakZAbgVMYIVX4OWIlZlnGjBuXqJji+Xcz1nfV4UUjuWot1EbtyT66dMDKdAjl+L3YnASmkrn3j5NMJnHmlIEGjw4FD5MNEbYhl/wEd/Xiz1krn6enGjF8VMF+ypYhhLewNF2NyP0R05q6gQs6wF+0ubj+uxiNM2UsKmTVj6EQP0KEqMB0Nz+DD4imBQzYHbMMiyrTBKLR/FbKJMqzzRbOaY9ESLdcKiccpx9HItVCdrEW1QxEQT/GJxSrY/BgQGhoMRKiSaL0tdW5ABvzYvndZE3mps0MizsCpFvlDiCrZ2SWS5Vuw8C6qv4WhX2c6eag4eW6iL5RuV1Rs19bnq6lI1QYS6nnAMLQF6EBVrmjX1OTpU0FqlTEovGyjrDRW5VCWzXjB5Jfo7DvQEvV0aq2bMKxb2dL5moZSMm/ET4TaHtiaoka8XWqyWBJzYXPThm5XqmvEzKRHWGg4y9HaMx4fFWdaNwqbFAg2Lqgk2jqQkU5oOGXmKno6DPGJGEsVJSlVf6eYLw9Pe4wyKGZJ9HG0tZVSOFsJaBgv4SBl3jCx8ibQ1supM/bKndJUoW6ay4E/CHGodqZ7XHJy5ytlKxWKhNYdRMZ9rTdCrXJSqCfI1rE2tnFyeyZXoG2RSZs4cOsWMFwPzVEGTNEnRO0U7FnFZS2xyMcEpY93Z2dXp4ZEe8KUwZEHLrVU2EymbK9srtHMWqX9aqzfOpWQqn63UDErGswIo4qCnjTRA7qiRt7oddtVhpdHjWMcfD/T4J2N9+JNdPfqoL8XXWq2eK58+Z5xX8mwYz2FVEPDJX18y/lX4a57rly91c3Gum+sLXdy80fnVS72+eKGXb77V6/OX/BryUteTc00W11osploQiV3lK+VEgXMOG9dGGrCmDvaOtMs69Yy3tjkjtcOuZd48kGuxy+axfefF0cY8MI91gFgL1BufY5y2edgPji8Wx15khQQbC16DZw+HFNmelh5pHr5OivXVgW6obTswZ8Yr2hg8/N7D4aSN8JDcKVJhTyfL0c5g8Je8DgAAEABJREFUbRW3cjHNgHEYzWQHmfQW8pwtddg7jMfaItixft+FGJNDnskwBJ3gD3lLzSakQeZWdkhZB+hvfRqv7n3Q+bYdedp3PB6uTpI4/DtaizSAvnYeBpjcgK5tp5Pgo/kfeXyYW2Rt09Cv9de1td6t+TYNeexiaYBV0FbvwMhBQpcJrN0rUpi00E9Huf+OKBpIrJ8tKN4+JtNgBEsNyPPABuxMF6uz8hYbnkDm5Y3Rppn8ex+rC/Z+b+2PJNo43sLZutngRwoQS/49rC6Y0FHTwd4U/ozHxabnXQHvlrd1Efvo++r0Rz/Wx5+C9wmz9u+jdzTTy9CVbIr9dv5Jba0brauFz8xm6Ai377d9wHNL/adnui66d5DCmRLS974i5pb5NZ7Q5K4Otrf1z/JxrEPdg77nY31u8T0s3yGbzhHj0Hs+VifWkFVFvLayu9RzhoVzg5ru4WwKma5eod4ItqHbO314iGHTkrbQ4Y/J8jhw+9zuaepZEwqwWitbatjkOUds/XhSo75dO6FEH13avW0sXe797z9W70OTMDT68l0GmtEZEzRtcasv1fee98u3tdzNtTHbuLaw8rZNxFjegVP4ONaIo9ZR6hBR6iA+zojwmG1MW0jh6eiWpfWWh6IzXtK7j/G6QNjO9UbSJhFtQj1z580OpNp+zDyUfYCXx9Hz2M/D50m1/Y40WdBu7Uje6j2p0bpU4gq/lUy6sdWGx/ggMn7oJo9C0IvUxi/rL2BTD8+23lJn4+CcDek272LkYSPeCQi52CkxYBgHFD7YJoxF4loUKEKGwYXUCe0DrI3jPh5S2ifWZwDSKTvOFgd7hy2tS2V1yHMG040yQumTwQRaoiTN8BlSyInyItJsnuEY9/TVV05/918a/a//fqH/+B/m+k//24ofmlf67W9yff11o0sCQXmxJ6czTHUE9pABPJ6mdsib3zUg7bPKM0wKmlSuSuQIZCTc83u517h22k162sEJz1wGv1OB55zj2Ma9Pu0izfGHolrquVR9eAZKNGxjDUlH8UCDhBzBKxlcX+PxAcGUU509eaDjB3sa72f4XrUafLOiWnB/nqHvUnFSKE1KfLIV41ioT35/x+nh6UiffHCszz56oI+eHun0aKhRKkVVobiq8XRi7fbHerB/pmcPP9Zub08xa7bmfp5ooTSb4Lt9jY3+Iz/K/896ffm/4G/+Rv3hhfYOlwQ2Zmr8C80Wv8Uv/RKf60b9/lxpf6qifknblyr9a63z11qVE3y0Epl9Ja6vBT7TDGd8QSCoqSvVdYk/WVLnCNyk2hlnqrDd5GahN28uA9bLQocHJ/rgg49CkOPDDx/r+HRHFge4vpnp6uImBIESx7jwI46ISPXwK9ooFvELLfE1rmdrTRe5cvxW2xaxS+gzUewc+8yrNb/Do0udM9alluVchSvlCDoMTnY0PNoh+JDq/OYc3+YFY1yrWE+1vLnW5fMbxXmux3uZfvL4oT46PdFhv68Bcy18uSXjXS3WYlgaDHYUxSl2KjXBZ1wsZsrxiSr6jeIGG8fwJHKxx34LLVcz5fjMZVloTQBjBv/l1Y3MPuui1cnpsZ4+OdPh4aGyfqaG/xXGW65Zh7lMbsu42KnMk1OcRPi4Hrt77OyxR0MAqEF2oxy/Pi9qUkAgaLWsZf/ca7GotFhWIb8yHmIPFYY11D7Ce3IKwR9sWuNTR71M6WikJoqxY6WL5VLX67UmBGLWcaw8y1TAs4gi2X8g+5zg3HVTa8JhYuklftslvG+qXBOkr7NI0UEq7aSq01i+7+T5X1GuFUdeCWNyBH5Kxrn0uepMSvaHGhIE0t5QeS/WtWs0Sbymrta1St24SosUG4wSNTuJ2lGsMvO47KXWba4CngoebT4uY6C0V9JKMcSIYE/LYWyLqZXjkHBsilZ126iiVPqK4EVDGaGFNJ9Jk4nXfO60WvcwuFPua7rJ5ZNcbdIIMcoJWRoqjJy6RD2MFcdsHBbv9XTBwhFRSs8irdhkNRNZqsKhjpCUoHbmCsVEriJkx84pJQLZH+0pGY9URw39nqttryXdyOtavr2R/FRxvJZzOcdqQVBopRrje2QgQhmHbL83UhL31Hr0Nh1ZKDXjT4j4xbYTU+hNrnVVsvAiMXy1fEk05sS2tRomNC9W6FrRd6udkdPeXqz9/VjHh6kectA9ZCG7xLEoC1mEtEYbn6ThT/lKrF6LfC21LlPW32VvORWEDZs6QmaqhIO43x8ozXqMJUaPQg0HDN8Y1AvzRhJfIhGDilwiQ8N4WjnoGW360AaKWEFx2VNv1ZebOMXTSP1VpmyVSGyG9XSufD4j4DNjvhYcYKBibOtcFYG6eublJ3Q5S+QWmVLaOtpiXikvpHLZgaCY8141tIogUkWQpVmVarCvByLPDpJNeqpEI8Z2fLxH9D1RzfztHnsdPInUO6sUD6fy6bl8b0IEdqrSzVSnlcS8uF4suVr2z8182qjJClXJkpQ1kFzKDy6k3WsNHq51+kGkRx+m2t8vGNdrTS6+1vWbF1rf3GhK8Of1ty/01W+/0pe//b3+8Ns/6Hd/+IP+8fe/0X/53d/rN9/+Xl++/kYvrl/pxfRcL2YX4I1eTF7LyufzK10vZ5px4OWsh4wvyLPjB3ry8CFr4IgRxqjZynNIl6u1/LrkcJYy1kHqHPMTScyfp9zCzajZaxHro1Uj2jmqHRtUpXxF+3ol1WtQioUuz1x71pGhREbNFHlaGsQB4WX/a2Xr2vpwZjtgStQElLwt6riRS1s4a9Zfgcw6yBb9i/6Ffs5ZphWVPD6kvOTiiB5b9lZNe+phs4NLBHA8lJoD0FKYhJok1o9RAOvEW/0Wpjc0kXLwyNFepgOph1azQiylJfPe9SWzDfDwGUyLGhkl+7zkclAzPk97BVibFp0V4K0Ne9mCUqEenQVNxss+D2kot2w3DxpQY0vrpcEOBvL0UdsXP+ndNqKtQzczXYeI8YtRII86fw/eeg0wJit5ziJ/j8faibEbB2mXhLfxCf4ORur6stz3An6PrXzt6RfbvMto87LpX6wtZ2AtdHkxP07d29IIhaJAY1WHVPZpeN0Fxe7Z9ucpboE9mWd/i04vv9Hhbipo7wfiwmPyN7C55DLoaGOahpRyYPvel3F2lR7rdDnGiA0s75GFeSx7D52j1NLC+r5XhU227S29W3eXl7zZ62713bzVbXGXTn7bt2xsBmjd83Ysnc06qtBom7ub2p6+RaiIeEeBu5NkZckIViYXnrv5bT/dWgjVvLbzTHbzuHiTwWJdjvF3Gd4R4NmsOVmHAdpwR1RGmzzZ2FEb3UKbudK9z0bLeEu825/RrLyFlTfYNNuUSLqx2Dqg8COeTtd3GbdzZum9OpvjDcF62mRJTA5JeL6jVKBqM+731zI2BN7vD5q6D1UYN7w7AkLcRl4wtFUZrHaroxM2N8Jm3Ydz5b4Yq70P4zXKVthbHYx6H9H94j+lhE6yPbsFZW8IZc/Q3sWdThjfZoB3iGRv1xD5zcNxKsOmyPdMdAtt7ajuY98JIcf6dqGuG+ct/ZZmdGCmMrjQitc249S1gQeqPVZjsLxu5UhBORs3CGPaMJlYasPT5ZkfzhC/PYs57Oy7uubby74vfcP3nn133lquJYd47GlCTMZdCDpXFYmxKugjVKENenir28LKBitjyDBHIfXwA85yW7vk6K9rLz5dX5Ecsp3dSQBWocwb4wQadRasSSgbqAn1so+N1fq905coB1Af5NKeprRhGOhneaq4E/DGecREZKINOukKbSIljLuToXB/sDuK50Lkuf979bDyULXbUZ0cymcPVSQPNPfHusr3dbHY1dXiQMvyoZLexzp9+Lf6+JN/q0/Bg+N/hSGf6fpypDevU00mYxzkY/y0Q+6Rh9wa95C9z6ztBnjtYLeR5Icgk/Mx44kUe4CuO1lfgyRTk5fBr4nxKQ5PTjUcjPA7vBrs37ZS7GLhOMkRZEhEGVtBUZ+2wz6OKvd6X7eyH88XFiiwCXJOLnHa29+V/XXHk4+e6hiHdjjg7o9vtrR/PXJzpfViqpr7tDx3ZVfTplGCL5niNI/HmY6PxvhW+3ry+EiPTva0N064Oecq1zdaza+1JgiBEyk1lfLVtfLlhar1G8Z5rV56o7R/rTg+lyfgU1Rf62by93r+/N/rt7/9f/GD799psfxKs9nvtcq/VVNfEMTJ8aGmyH/F/fgK/2xC3Vw9fLKsl+J/5ppMp8iZaF0W2K3GNI1cGsv+4GE8GmDzSGvu/vPZAr4p8ueo2ChNMh3s7evh2ZmePXuqJwSCdkbMjRqCMUtFLKoBgYW9vR3mYKA4SeRY2yWB2Dk/2s+ma61XtYQF2JLo69UyJ1Vdy3MHdo4qZDXYsgQWAGgyKRmmGhBI2DkcBd90hu9XlyvlBMxWS3TDV9nFB35yuq+zg30d9AcaICplf7T2T5zmxluK5aB0MMB/dbh0NahYew30Bv0r7NAS/BtoiA3SLGHMJfbLwVoV9/P1eqX5bK75fKmGPThi7GcPTkIQaDBELvusLEvaFciqGVOD7DpAjCtmPcUxNkli5shJ7DNbn1xp2QdeFYHLEqyXFfNaar4oNJ8B0qVhVWmNX1oQBCoLrwq7VuhRsR+2waCGfeHZq1GcqUD4vKpk//zuGt94QiBuztpf0O88ijTFRjet1xW+QEg5I88Z5zlr8QJcMQfT2KsYRGpHiZp+pFXiVcdS7RoV1Dek4a9/GE7BLs7bMgSA/Lgn7Q3UkJbDROu+AxLuuBZpq3XWKu9J1SBW1XMqoBVRLXYGKFQnjRpnGxEleZw8CwcFsTwLrVbE4KKWGnhaBhUOWptw6C3GNtRNhb+fa3Iz1zWYzSqt8Uft39LNia7lRQlnqTbyapBfES1crwrlHAJNWTDxNZu7Fnc1eYIoFcGVGmMZSvjDv+Ur16pBYyCK6AkGGdqGjcgxlrAJMhbHaGeotBfRz0qRVsw9G0aGtZwrFMccIByBLRG0lsBEi3zmSSkbs9fL1Ov1aOvZ1JXKplaG8z4YDtUwgQuCHrN5oRZzHBGg+OTjx3rw8FjHx4c65dA5YCL2iN7tE+z54OlIP/3JsX72i8f6xc+f6he/+Ei//PVP9fDJQzkkrFarsOFXbCoUo98hG2JHcrFyFlPBho1YYL1+TwMOFUvTLFNCvViILZu5IoCQ52vlHIwr5K3IY2HZx9GLoaWvhvmqkFew6HNsb4u/4SBu7aD3ieI6kSzANK+0mqy0IiqdT1eqmSN2mRLP5GPviihtMZ3Is9H9NFcDbz3JVV3nqq9yFRcrFVfgBkwWKmaz8JdDpaXX5C9nWhvOJ1peXGt5CUJ+Ah3aFelkomK5IJ7jtTvu6+zBrg5OBxrtekZ0wwa+UFFdqvE3DHMuMY8Jm8MxpyIgyKkuEaSyv+7yfiXP3NdaqErnapKZfDKV6y/U2811+DDW+NApydZ8KZ3zi8q3+ubr3+nNOVH/6UR5kSaF3q4AABAASURBVDMfTtmgpyHrao95Pnn6iODRIz34+Ikef/qhHn9h+EgPP/9AJ5881dGHZ9p/eqrdx0can+zL0db+Ko2dpLqSfX+BSIky9Tk+M9LYp3KFC3SWMl/AkbxvZR/PKjZY+8ZJNcEDz6jEjnIwG8R+8Qj3rGVvcxUaIm/T1lP2rANrgwaU2iAhYc841lPNiV2y5mpkWHBCoY+GS4kp3Mi+MJxtElrVti9Ze571JGQ6+rA6R17Uozjy6TEmoY1Hds0XVmk6koeKvIgkEstPnoPVdPOmt+Xh8QbkeeQFOmNlwmljNnkLqws8xncLG1sHG0cH9EGGBzU2qtnXpqsPwR2rM5mIdyD02yKtoWD0Dh7drI2ofwt6R++gBzpvx+4ZbwDnqK8ayHf6QGr3mFxhi670VqbRrf9tSh9o0707ukcHk7hFGONWzDa19QN8gEeCybNKS7ewMrBxG8gGfr4pTX/RFhJK8r5TL8as27qISgOJrQV2qZOj4DY5GnJeibq30J0PuphtDWgp5siH8b0d63dt4+G8D32H0tUbnSWOLtYlFtvODan1RXdUmA4k9NutY8pWfA+QENasgr4KchmhPDYxCBndWukad3nkYS8PZOiqOjkxMjbYkIUogP7oGNqYTLCtV7Clwsfke+pusdFLxsMSDu0R6IHpRlecrQ5EfLuY5gpmsPFYXQcX6mJGZ+B0uleO+XUr3SDm4hnHUgoc+QD2fbJBOBs4TxzdbGF1RpftGdN3A7O9QZvybUpbIU82JpmUSC5OlAAXOygdTeZwSawEXjZ2IINi8cXfAW4BfwfWejuvt3a8a9N7eY/8LWyN0pfVMxa/QdDbaFR5UoFt3ftT5DBmvwHN3j5hvbShbLLe8nS0UHH3hZ2cY7zAMR9dlfEaKIWqiNF3EDZ1wMYvGxk6WGp0vfsJTBHVPqxPhxSbR4Ox+o2uzvgMgWivDo7EQDfIQB/4/dZm2CjQ4Xn7wPPO2unOOuiB2dIODsGGt/UdXSb3Hkz3mu+2BgkbJYPNInV2Y3zYo2undz7ww/sOETnM34YIx6Zs/RsxQm4HBbli32uz54QFDREEA4OAEvSA12RRwWN1MXKwuIsRwIPtqAg0oVOwuRz/Myqw/Y4AR7Z70JHzRNiio5l+hq62e1M2uQbmxdaxiRG6iA/iJFtTcSzH3hP9Gs3m3SPXyzF2B6eBhKejSzXrytv34S3Qx+oRwEM7yvS7XQ+W1uhQWztki75keoRUfOCH7jf1oR/2ekipNZkk4bG8t7aGjWpmKceCSWIIpLK6AMqy2kiy762AlrxBIe04BBegwEO+BZRhcUFOFHJSHFJvNGR5SiJvPE5SuG/Js59Mefqw+XU9eTdQHY/5kfNIhXuoZfpIN/6xzouHuigfauIfaqUz+eyJ+vuf6+js1zo5+1c6Pf1rnRz/pXrZp9yjj/X6eaw3LxNNZyOV9SGO+KFW9a5y7eNGHoBdjshdLInvobGkTELPCEU7/ZzicE90tG/U4jcklA929zXEL+r8kUYRC8X4ZWus5c5IWfKKcYB7vUS9NEVOrAZ6zg/BK/yeGt6aORe9m6yjwyM9efJIDx+eEBDaUcK81Pgdq8VMK340LgkMNDj+xm+o0Ny7BrnScJzp+HRXTx4f6unTQ4IFfYIjNXfuGy0W55pN3qhGlggq5TNolNfz14raG/X6S+2MCo0GCyXJlarqG3yA/11/+Pp/4Uff/1lXk3/UfPkHnV/+g66uf0ug56WG8CcpPk55qaaeYht0zGdKccDTYcZ6LzUjaGVBoDwvqW84c1pJsTICasPxWHIx/kyD75ETgFgSBJrJ+NfLtcQaOTw+0gfPPtRnn36mx09ONRplKgnItCroJ9L+/kjD8UB9Ak5pGllsS6ul13SyVp43YnEwZrgJzhSmQ1mwzmr6T2SBM5dIShqsCJgLMQ+DcU8nJwdyaYodasy1Jvi2UFWsNOi3OjvZ19Ozh9rpZ3K0aZhLCwzWyC/WhRq7WzvxdZsy+2K9NYpS6y9TlKRarOmrjbW3u6P9vV0N8dk9/Tb4EyX+R4VvsVquNLf55u68Q/Dngw8e6OHDU42xmad+vVooX83FYJQkLoxH2MuztmxNRQ5aP9VgZ6Ae40kHmRJsFNteh69t0ausCfKUWiyXmk4Xur5ekK41x79fLHMt8X3XjMnmLiegUxAQqgwWFFp75Yxjva60JOCzZNxLAnkL9J0Uta7gf8UcPsdPfs46v0SvWZppjf7X6PuKeMnXq6VeMx+XnIcTFFolrYqetOSH92lTasIP+wt82jL28pljvzaa027tK4I2GHgE87CvMok0g7aIajWjSIPTTC0xiJb9oN2+tNNTO0hV4OuskLvCN14hu6FNFEsZZ7ntT20+rmVS27bCTLXscHJEfyIglPRs1oZD2TMgg5i4OI7g9Sy+QrPptW5urlnQSyJ9pcqiUL7KVVfIItQfWSe0rQhUlOsli2qphk1Z5uRRyqmWJ7hToWTFRq0t8kWApyBf4oxX8FZ1SZsSPgbMgBrKvq7RoZYd5hmHTcylQb5QFDEODBNhyBYoKhlTgxaVfFOortdqcQgdY+hlqXoskjSNFbF0GxZjg1yRpwFrjYnANs5F2hmNdbi/R+BnV2MmYcBiGzEhGROVZq3YGzo87OvRw109eLDPwbSvw+M97YxH6mUJEk0HL5O/WpitCvRolaY9xc76F6ljPLESylmSKHNOKYiYe8eW9WwYj44MQqIcMeYY3RxzYjojnX5M5zYcuh6uloPdIEYoOUXIVqB5zNWoZMEXy0I5KFnYnsAdJ46oEFE6eYJMfr4gALSQiA57No4I9PjJSp6gj5/l8jPy8NREtcvpTMXNTNXNQjW8Nbw1AaCSQM8Wa/t/baO8vp5oTfBwSZucA98Xa2FWHR6MsVuK3Wqpnshz2Ho/k6o5AZMpes3lWDsxa8YXc3gMC/iWzNkKUxjsQCV1pA66W8hla40OE+0eO2U7jF0zhvJaz8+/0mR5ozpqoPc1fnCoQ4J2px8+0ZOffKbPf/ULff4Xv9IXf/UX+uxv/hJY+hf65G/+Sp/89S/17C9+pic//4keffG5jj/+WOOTIzmCiDmHw4Lo8mJWEuyUXD1Q343V144y8q7MpHWklkCQqojxSWpQn0TMVwss9cxvS4VnLYp8AHsqXK4sZY96gyQPtGmn8Gl5t9ABPEmvJ5cmTHGlNYduwX51rH+XWttGK/aop6+MfZGkjnZeJTwrors5ac0aRKBc7ORYe0If06tuaspSxl70tCo5IHP2vEc/h5ysx4FMKi5vNXssrGVrS1+CX+StLoC8XfIE3dobmFjrNsAzDsEj6gNiRs1hJ8MtnXE7yVH2W7BfRL4DbUJ7+ALNyuRjQW3l7cyDblTr1HFeGBRsKz7woodnPJ4xeuM30JpKHup5bx9vvAGeS4GHy+ojUutvy3U/b5Whf8YR0rdst7nvo98yvJuhAU/XUcigB/IV5nKrDzSrM2ADBdwRdEt/Swsi3hbJbWSQ++En0r32QRf9s37eyrfcXdHRnUIY2J3yD2UZo9mG+TdOb2sBmL2MZLMsm0SrvIOwjRsIBpL3PhtVTGZXb311uW4dWt5oBsu/ha35t6Vt7u44t7TvT617s9T74ZivKCBmPwRwHsS3iNTlLe2gex/TeYu7FVuapXfpljdNLDW8fyym8629Y+Pb4j5/JylCf/0TPy2z+n7I1gPwd7Cl/fgUtcJgzA7vgrr3PC6cT++puEsymxiM1hkhHKuexcpjVGC2MogxdoD4zuOw3UaA1XCuifHeoUiBZpXvAWOz/gJuq7etqbSeLbqxhZVvYZtmw3Pb9m7mHXtZJ+gmAxvPxoryfFfFAbKzxrkgwKSGTCi/Q5MLGpicLV83x5TY87xD0+9/vV0vgSeWujmLSSkgX+wl2+8G8XGUhfMo0lv5ZBy8XV1LLpKoN+WCPu/Y3WQZZB+r85a5AzOn6W8I9R6Z7YbBZEsOezgXk8bQY+sqQNwjZX3HTmL98ZKn7CXVTcP3nMGrrgGyPbW19cNc+FA2vrbj405g9wKD3ScQwRNJ9CvRJ6kPsuGnfc28elIPl4EkPJa/paOWZ36NJvpmYOFu7bjsOGQaKeiBLMsbzdFPYuO1sQFHnw4ZiRNtow70lAAXYLZycsZnMgOsFvBrF0Nn/A3i4YsluwsJvWU+iKXIdugj11fjdnDz91Ukj7RKP9Sl/1Dfrj/QH1Yf6Nx/rmX/J4r3v9Dw+FPtBHymOHvEnf6Jdnd/pYPxr+n9U339pdPvf1/rxctYq/pAuQ40LYekRziFx1rWO3hGB1J8RNsdOZ8xEQzG7OAk75wW+Fhz8zXwQ2J+kE4zeKgfZD3t7tgdFkbqG+7sOHvyOJc1fhszrRjWdJBwsyu1KheqXQWtVdyPhHQ5xu3QVMG+sVJk7hEIevjwkewv5g/3Drgn99Qua62nhZazQnntsE0GUpXMUUX3FT04VxNQkB4+GuqjT/f12c8P9MEnI/yvWP1+pcgv+G14ppzAzGJypcn1hSaXr7S4Pod+zXyu8e0aHe5L43Gp8U6u3f1KbXylWf6NXl7+vb55+Xf69iWBoJvnDHWBX2KjWKsokVtOFSWVMsYW92ItCRhM0bnCVlXtCcp4zQkuiJ9/d3b31eNeXeHDms/cqiZIlOsPf/idvn5OAOrNG11f3uBPz7ibVzp78FBPP3yqUwJcSd9jw0r7h0Poe3qAb9mLnVLxoZ81P+TXS4dtByytFN8yES0EAWuXytG1qVdy2GuQOGUE9Vp8EyZIffbi4ainw5FjVtYEvZ5rWSyVEEQ4fbxPnzvMXab1qlRdNuq5LPimEffdCh89ixP18Ss89+uKM3aN778iOHKJX3dxda0U/+Jgb08HB4esEylHji+9GvQuCKhcvpkRR8jR2emYiXjy5IGePD5TzPlfo3PrC4m59qwxCwQV+Qo9SmitanysYlnK/sCkYcRKvdqEXFyZdVXg86/RcUlwZ7Wq8GVqRRiln2Xa2xvr6HBXDx4c6MnZA33AD/1PwcOHD3RycKC94Vj9tI+NM8VNorhO1OCnrQmu5ZVHtlPVZMrBvEp0gx93UUmvOOOec/59TUzlG+IZLyKvV1Gjl02l1/jXV4w7T3pauUQLL62Zx1XcaBYVuvYrXbesebQvMqea9VL3U9KMwE+sGfvykmDY+XquOfKLpFWdSU0Wq0zRx3wg/LsI1PaHNfA3dRPiCPujsR4dnejJyWmANh/XmuFgFp1G5C340yFSa0EgorsNUb629RivVUoEKk1bmldarK6INJ/jOE5VVkvVBGxKCyRgCMeiT0DLZNcMvFwuVBHR9fCV6ym8OOVRqbZZERia0X6hGqe+wWhluWKD5dBKaID+TYeGL4rGBuVztfAxZCU4gDELWxgkMv1ZOC1jaYUSLJyYEVq+YjGU9QqOSjFfWL1BwoaMlRBJ5cyTqGnYnCWOrqGpGuoj7e33dHZ2qkMx5FIgAAAQAElEQVQW54BIT8QiV7CXly3KmoltoPVwcgdEN9MslVykCj2vJ9eacvi0TIItujRxbKSlZgRJlrOlUF29ONUg7Wk8IEBA24QtG6F3xDhsPI6Fz66WSK0uZWEMOZR3x2MO/jGHeMSXTM0mwE5lqcbXjKVVwkGZoe+g31fGIdtDdoxennHmVaU1QbaiLlSiv2eOZXMNvSKSWRPQaeYcAjjyWVnJzabykxtxOondKi0mcuuFEqLEjrl1tqkXKwI6Cy3Z9BYoGixKDQgQ9Ra5ElLHQe7ma9qyoenDE1TwfIEYbF1MOZxXsysCU/CgmxgLA1MviTVA7xhd/Xyq4vqNyulr1tKFKAD0KqZy9VIJwcQEu/f4ckqZvxi7O8brsCeVUl9ye7GGRylfpKn6J4my41innx7qg7/8SB/+7c/07G9+qSd/8ys9+Ve/0qNf/UzHv/i5jn/2Sx389Ofa+ekXAaOff6adX36mvV/9VMd/+Uud/fUvdEa7Z3/7F/rpf/ff6+Nf/1q7Jw/5os00m9WaXBbKZ171IpPLh0rKXfX4ch7oUD0/QveEneJkH8eBLHSOnJdYu5b3rK8ammcHinnlDME0rW7/LX6oa2hu+3KLSA6p4li31LlEK+y+IPDTYI900FMPeA5yC+5YkMez9kQfllq5JGIt9krWy2RImAsrW5sanTxfdDVtLC05+Esi4Yl9Idha7g/kGUtOcHHBerI6a2tyDAn6iEsAImT9dZAQK/sYXejSAbr1A8THB0S8QXMHgd/suEHY2NQbnb4YdtfGyreARN4BGTCj6Y3ydGq21OaDHGwhRxoo2B8lzRZCL9OJgYQamRxJ7paXQuAxeVtQv+Gz2g7IND7sZvboaNu3tdvmf3xqem1hegrZIaWfrZQw9qArfVBvfb+FNsOiLrSxdNvyj6XwWceBxTJbBMI7r+h+2d0v6rZfZP5gnrbMIe/Ns5Ud6a5YttGm3NWbdtqMVLefjnpbJGMUA9nwdHnTy4rMXyCElxE2Erf1RoKHMZh9rfRe3FHUc6F4L09YO53u76+/S73T/3fkvdX1bov3U+Ew3Rwv4N6LmHV/B4rD9y0t/7TnexV4R8ztXNOge9Tt83f4KDogs1ssPj/WdrD+H/wwDHG0vKdXm0fD/SpbIz8O1o721oFl/wSY7bawZnfzVv7z4cOYbdw/BoH5hzplfb5liViXprXefsI6+O6u3xwM8NleJdk0C2bb5KEq8L1HhuN7YovAd+flbe+zZrvvuSDxTu2dLOexs7X6HTiYDCS3z0bOHbIPJw9zfctj42Q8Zlx0uEPusqFtRD7CTpYav4E22qRxJ896M4fPBzkbWrDDlpcGPIEPHo8uNf16NqbHOaq5c4T7g5VDfQvHFvTFGeWNjpG88XCnNf4tfJDlQxu60TbQ0/VHe2oCj/GB0Dey6vDdRjtoFLu7BnMRZGxSy4d5vbVHoGxeNta78HJBENXcLxBrnVNIJBfLARmYQ2/3FHiooD5VkgzpZoCf47QuU9V+R73RM/n0TItiX6+ve7pc7Wvpn6jMPpAn2OP7J+LSKmWHUrJHG1Dv4EwDv894DvEvxppOhrq8zkBfN4uRFuW+5jUodjVZjQJtNh9qsRoSHBhhrQHWzkhjNaw74i0ytOwfByI0NWRJokGSBZ8lY1y4gtS0omO2oxnQMzyvKIbkGmQ2cs5Da0Nqcyk+5psIW3jyLbbJskzj3R3Zv6w4IVBwuLunYW/AN4dTicM9mcx1M18px8DBq3Nizr1cInE11YAAyXjcavcw0oMnoxAQOuKOv7cXESBqlMSlWvP/Vmut5nMw0XoxwaFfIGil2OXKslyjHU/wKCPo4ZT1c62LCwIiX+rb5/9IQO13up7gd9RrxtJI+JcFAa6WW36cibZ9tVFEm0qLRS4LOuRljRvTqmUkWTZQmibBTvPlXBhOEeOYTCe6ur6inw6v31zo9ZtL5JRKuW/v7A41HDv1+kInEUgZ6eR4n4DfOMxDm7fKp6XWBMzqPEKvFFg/ol/P7mnwCQt59I3xi1Pn0KaV0K3FtgnOxE7mtD9MNOh5fPkZ7Wr1R6n2j+ljpy+xJipfq2X/xOQjj2zf4H9U2BZ5aUyblqBIrc63rLQwX4M56/cTjUYD5mnAOvVhPuvK4/PXWi1L1uoK39XT90DHJ/uyv0ba3x3DW8K7ktBZ+PpNXSgnMFUQ0KmqWq0FsUANSnxQ+4unAr+vrEtV8NeEC2vatoxccuiZqocRd0YjHR3s6RQbnhH8efTwWM+enerDZ4/AYz3jx/+HBEmOQhBoR+N0GAKSaZvKNU6+EnMYY9OEfhICQKnWTaoF9ZM20SXWfcE6/Ra/+iuCoq/YB2+cdI4e59jwBj+7Ym0v8c0sAJTzXbEinjJPSl02C12VS00Ywyp2qvHP6kFfJX78QtL5YqGX0xu9mU0I5FZaI9NQp/DGkv21kE/oDFTYwtdNiDGMGffZ4bE+e/Is4ItHHyCte5wtwshmNGpYkF4xghJejoXCrKrlMJaBzhwOaZZIGUGTLGuZpKWK9UTleoJhmCwGKJSP4Y29g+bVMDkVUdC6yFXnK9UEDupiwQKYsTkmHIAz5flE8xmLfj1TjfNfwlsQSCqsLVHVpvTyLFTPF0drYAH4EBQq0Q+oVhS1cnxBOcbiOsWlEKhhsTBrLRPS0NbG0OtFGg1TFoVUEsTw1Ee0cXFE4KYGDRHkvg72D3R8dCSzxWwy0bdffaXLi0tNb6Za2l/EoEO/l+rwaF+7e2MNhj3FnIqOTRK7WJkZi8UwW8w1ub7RamZBr4gDK1WfwwADypDQ94hDsG9t2bIZdu4ziQPaD7JUGfkYWl3nWiFrSjDm5vJCl+fnmiF3CS1frbBjrjIvAopyTbR1rVW+1Bq7L6lfU2f/bGwBbUokccpczKqF8pY2BNVK5Of5jLFNVBK4EkGaHrZOCQIlBMYcG5CTRqK/anajNQGugOm1KuQ7eHtsNlfUqnD6q8VKDQeBJwjgmc+agJJHhzpfq+AwXq+WWhIYXC1nsv9o2Iq8Bf9q+vWrXILXEYRw9O9on7AuegQZE7+WKzlEy4k8EBHuuJgrZi7joGdFfS1HEEgcdGJ+A1yphCjxYNcp23NyYy/fy5VQHh32NTocanRAuj/SaDzSAPT6Oxy+o4C0P1JMkC/mEIn3RkqP9jQ4PtDg9Fij01ONiCQffviBjj/+TMef/lSnjz7UeHyiusiYp1azN7Xy6xj7jdQvDzWsj9T3O0p8JucTUjavrVF5rOjZj61EXqwPz+FLgcfJhy/PyFY9tYzBb8DaIUc97eARezBAUeAr2JuV7VHWZ8KXC6FhldjGLlYIVuISZHrZf01/jb0rLmtGS5JUSZIggz7Rz/hNH2+NQMijX216cFZ49IUMf4sunotKE2D719G37ScXYwfyxgejRPsOUILgiEz3ePTvcrBZxvOy8d3SjRfbYTUBdw8RzAaSe/xGuwtrb2Xja4NK2ozDKJY3DsuH7kMdfKY3xFC3HU8od7LcbZ8QaWO2styW7qwAjG6wfjpA3Dxmsy7LvHaZH36jVzcPtCFvtjW9Tbb109UJS0XixRPJBh3qbB4D7rfdtulSq/shNYzHAJ91biD7ww+6mC0N38McRNnrHZj+ws5ds611kdcRbt+hWXxbfE/GmznUffdtq60V47mVb3RbA9CxMSaDQJ53p4PxIieQLB8q7r9CXXjdp4eStUE+e4qtHSjd6+143L311dW+++70Mlnbfix/l8voW7ylf5fytu77c6bbHbjv5/zjNejYqJuD72WEZ1tnylo+DBY6ba34f2psx/RHB8FYg5WM+YdgRjGePyrweyqt3Rbfw/JfLdnWY7cQw/LgZSN5V927tLv5d/luy8ZkJg3nAfvU0jtnilXf8t7L2JzBT1v7TpS1C7jHFGZVYX+b/sCGYJA2dWTCg6xw/phcI5DSOY8VAryNGYh+vMHOFGq2PCE12Qbo9gQ+493g/hmkoIO1Myjw0CrIRR8rm05weUs3sDtCuD9wN7N8qDNeACtPyx0EoGtNyXgC7N5hbXBqanhrk0dqfXtSvsDgVteWco0eNfeX2tpZijzP3cf7RmZza3PbNzxoLhMAG1lsbXbHFs5SKFYn5BqsnYzRYDTTBUWsaDB2hyNo9xyZYsAjx5sD6VNE9WEZBvhqpBp47cklJyqLXYIdfb25TLTMd9QmZ1zhTtUkB2AEBpQH3Nt6OKCk9UBFneJHZfhTfXyXPQJKO5ovdnUzG5PuUf8AWYeaLHZ0MRkgu6dXlz0CGgPl5RgV98BIrcuQHZN3IBJqo2tIuBvGXBdT9fFTeoYkVcYdMoLV+FoXLAo/a8+1ctCjhCHadzhlq22xvdkvdjFNIkzYqsavc/D0+5n293d1fHyoU3yuvZ1dDejHM48XVxNd3uBv4AdUyKhDL54ASSRY6KSAsuKOWhDAGejR0109frrDD/cDHR6nGu1ESlN6ZnLyVYULs9JyMcPPmePizFTi8wh3ejwSwaOxHj3a1dFxX3G61nT+igDQb/W73/+9Xr38Gj/lmn5iuUTYfIVt14qSVnvo3h+mqttK1zfmz1KXs8EZqZQIiyjFZs5JeY7Pge16jNnWiPm6U8Z3/vKNnn/zQn/4/df67W9+S1DojRyyx+O+hsMEV3GN35phnwM9fvgA+4yVr1ut8K+W0zXjyVl1GSstYy00wKthbTru7taP+DjTxEsRdI89zS9iKNod97Q76itLY412M+0Q+OkRgICVNVXL7v+xc+jQgFqefYhF8VEkhkQ/DXyVSgIPNXZu0cKliZK0J6YY/35Nu1ZtG7HeG83nSzBXC+/Ozkinp0c63NtXgl1W+Kf5akFgaC3ze5fBP5zgzhN9kX1YN1UlG9eAH5pX+JU3k4Uur9as6TWBzRJ9vHZGI+x0ps8/+1A//ekn+tlPP9dnn32sp08e6cHJIX77LvM21Gicqj90GvZj7ez2dHC4o5Mj1uExOu3vaac/VIq/0ksz7LKjAeXIxVrhny7wY5dFpSZO1DKfdS/VmoDMKou0Rt6qn2idOa2grV2iKk5Vsxhbyrh8sr9myzlYV77UAlwQG/lqcqmX+Njn+MHX+L/nqyVBn6le4Ge/xu++om7RlKojKaK/iBhBTJrQv6IojL3Brmk/lf311aPTM53sH2mM3sOsp2G3aWQf5xCiiOlik0ZsI4eALaxKLJS2bSUEGiKxGOJaadrIN0smaaIiv2YdzUQUAFGlInij1uP8l6qI8tWrlVqCOR7nvSToUAHbdPliompt7aeaTQkArWbIyxUCQPDn61LFuqZcqyq86rJmEdXydc3CYTHgvIogT9DbSXEkkTAu23jwoKv9ZVBj/wEl0LL4mSf1+pH6vUSRazgsF6oIOrXISZzj4IqUMNmDYZ+JHlBOiHfkuric6OLiioNjgT5rlbaJ6dAW74OTIxbOWBkTEbkIuZEcQRtbzB6bFgQ85gSM1sUankQDPEDFUgAAEABJREFUFlKPTenZLBG2ylhMO4O+ekmsCJrjiyoGKQuDLScxzrYu1AVOVspZEGs2SEHa4NTbvDj6TWgf06/p4NmgFYunYJEW6Gp525w5shZtoVmz1rRe8svAUivmMW9zlS2yCazk66nK9VyejUiGQEqhlLlLsZOYuzrHBsuZ8tlESxblcjaDvJT9EzJMKk+fywn104Vy+ydvbJLCwEZdgyULe8GaWNhC5iCeGRjLYr1UDor1inWxFgV5gkiCl1NTPeadryn1sE1cLdWsbwgw3rDuppIFp4oVaS7RBxMrEeGWHXL210TYAgPKJZXSvpQNvVy/Ysxz+XitJqI/vxCRL9pBW4EFstBbq0I+pPAxlw1rs6lYiwQALcaihFXHfIr513Ck0aPHevrrf6Uvfv2v9cGHP1US7WhO8Of1VwtNX1byk76y8kD9+hDsipWmjP8lrF7HehFfcpYm5B37UptPuEAotlXNlEdQIzha0IAaGuuetmKds6woC0Sy/wZUxV7yXHTsiyBNUvhblRyihdmG9dcfDdUfDPhSK/kCuw4HecQ+SDgwMg4XsdZt/ZTwl8yDXCSTZfD0Z2nGwbYg2HhzPdENQVJxdvT7fY05iJ0ce6ZkL61kf7qZuESSjUF8LMWG98pGoyrQyFvAxwDJA9Gnp+xDvRHgIWEovC2/hclVGK+nxtqQ8Fg9ye0ThfHYOI1Pm49nDJ5LSAdqKIu+EdhxYAe+pWRw6OKwkzNaVyuGjdyIUkQWKzgnkbOHTHisjyATuV3eyC0vA8k/+aE9Kt82R/eu2NFt3rpypLf6WN0d3DYmA/Nb/SibvhjCAyv9uTDL/Lky3rZnDFYwoVtYGZ3FNglZe8X2AjbHJApj2Y6ok+FpE8bN+APLe17vr4recgaGTt5bYht6e1u+n/PeyyDrH2xrHTo71lookw/pbf3bPkOXXSVyNpkfTKzVXSjouKV0BUroFoSG9K7Qd8d4t+7H5rd2MVn0FTp9py1zaDWycTN3IbX8O2z/vEXr8U/Bn9e79fS+ob8dq9mHPozxT4Cx0upPesI005DnT2q3ZbZ2W2xp76YOwo8FrD/yicL5G45ddR/To7NhV/6nvk2OtzXHWrwvw76XjWLr+F00TKnRtEkt/36YhPuwvQ3MSPRrfXd4RxaK8YSmlnawPnzXJ/vFb9obk+W71N7I4jtMdq4Yn31nMPneUlqbLOOCRGIlW4MG2hm/8UC+5bd2hkD3HBmGBqcQOyCEEjR0CzykQS+jkrd6UHPPqrnz1dxtrMZDC6nJDPzGC7Z508N4QR3a1aotCBTg6ZvWQUaLhC2g0d6+B1FflrrtGctIrWx0j55W9MZLxtIA6D7IhIt+g/24PzkOa48cz0Wx9nbv6tPnSGU5YNwHGg2ecG18yD12T5NLp1cvVnr1zUSL6xoRY+0MT+BLuZd57mRea7zp3O72XnyNJWq5d0Liultqaf6Rhvgfx6z5MybkCRp+yNXkY63yB7q4Humrb2P9/g8CTl9/29dkcaDanSkenCnq7dGXTbxjuBFtDd3cRowhpa8s68nudFmvpyTNFCcxfVltBxdakecO5Nh0MXdjS4W9gn08ipO3cgCBo4hGaeYY61BdEGhfxye7OOdjjQlMJKnDRys0m19zr7zShB/AV/gLlfk+yIroJ01MrwEBkp5Oznb12c8e6MMvDvTw6ZigUE+jnVhJKsYnXIlGy1mpOUGT6dVCN9cLXI1ctcnDPxoQDDg+HumDD0716GxfO+NEy/kNc/Nc3379jabcbyv8CscYK+7CLUMaj3ewS8bopfmsQtcct2Ut++dJtj5ibLe7t4vfOVDJD+QNdoidw10YKDG/wVo6e4kRiWCKx9dca8IP/LPFgsDTUkvG3OAf9vqpTvE5T052tH+QKo5b1keBjivaxnIupd+I8UT4y7HkEwTH1DnWTMT6E3lPWlNf40vXGgwyDUY91o7I9zTcGYTxeFoUZQE9QkarmnEbbC5tXl2CfOxg+6uqSpXA42eI9RK7RM7Faokf5PwwX7FQS9buih+XZ/OV1vhVaS/RPnY5IuhnP7qbZt3cVjJfY8HYG/qU7S8MbeO3/hvsbmmRl6qAZ2+ncaRhr8c6Guto70iHB0esoT3t7o5YR33WRqIRthuPM+Y003iYMMZIvaxVmjRKM68hgZudcar9/b72Dwfo1tfuTqbhIFXWc4oZa8qYsyyhXSpHnx6PrPIFb2yZtop6kYScJpUa5qZ2zCcWr7FJzZx77KI0kgNejvOoVcEZl3NWTYtcb5ZznS8XIX2Fn/16PtGbxUQXi6mm+Rp/vVIlZKNLG0AB2UwSc9oSAGpkgbU0Thn3SA+OT7Q7HiuhL2F/s5s2HxfFsnYyw4vmkWtlsmQfsq0dpsAEWrDFE4iICKakrqKTpepqQgDoUnU5U9usCP6UciyAloBNscqVM9EVKStULRNfMKEWACpWU5zBC9pOcPYZ2M0FC548QYbKnEwmNQf2bw/Xi1LFqlaFzLry+MfsOPpwLE77i5/EeSWJZBvBgjpiKmwsLWmDrk2T06ZURKArZWL6A6eMtFXJxl+wUecq4UnTGIMNWDBjDYcjbNXoiujzH373Wq9fzFiwIhIoAjVSguF3xiOdsBEfPXkYAkAucWqxn0MX50SEvgobTEx+w8EiNv0w7XHgp0wF2mGPDDvv4Xwf7u5qyMJqy5Uqgg8rJtz+WdT08rWml+d8IVyrYvLpQnvjIRHTYz0hkvn0yWN98OypPvrwA30MLP/o7EwH+/vqD4dKMUzW76k3HGi0P1K6OxARKPlRrKovLZJCk3amm3qiWTNT6bBVWrES1srLKYfKFbafghlBni6tcPItKOWwO99x2KnkgJro1ZuX+v2Xv9fXL54Tsb/i14YrXU1vdM3CvSbYMyFoNWFBX7PAjXbOwn5N/SuCSDeMeULwZ7JccdCtZX+tVOS1CgsgTWYoupK2AZ3pTA3rx6OfZ91VBK2qfA5tCVbyC4I5AbSxdGblpRiM4mrF3FXKEq8kZpx+xRqYaj55o8mbF5q8eq75y5daXlyquJ6qom2xKNSgS8MBxpISxrGpDCiYU/tSXnMgFfaXaixNv/KqrpYEwhwHzSN99vm/1k8/+xt9ePJzJYs9LV/EmnxZqzxPpEVPruwp8z02aKKYi4Jjv7FgWRkt64SEtdQ21q2jz5juU3kWWE2tp9o7D83bKmPz16CBz4vvClIYFMkWbpKmVuCykAc0XFRS1oYR1wTlrvhitX8zm7BmLCCUZBmHk9eKgNqKtZpziJe0sT5F/5bWjL9k7CuCjLPlUgXBMW92CrqZvkKPRjlR8jXtC9KSi0qNHG0CON70MyVCGsnKHWgfaE7WXwBtAmugR2TvIN7m4d/Wo6dDF93+CTZNtnUmq6FsqSeF7gzsbSsFElb17wAFZSJlvLJsRDESN7ZQ5e3LilxIsY+lso9T4EMlao1gc2opB60lG1h/m+x7knYzp3erOk3vUkI+kE32FlCDbqSMqVPC6qxsQDaJ9W+Q8QRAJL2lIcMod+ERdhdv64ISFO/2Q/H2MbrhlvBnZ7Y9doIwOlY3y3dle9Ofzbtl72E7fiN2PJ5xMzQjkEBjPkXOhbmPkBzp/R+j28ozWAsQFEOGyTSEcni9X8SGGrokb1uGpHviLtE747C1tamhw1aNnSW3hD8/4xm7R/f78KzJt5Ctjw38Vvk/peswJpsLbMNDl/daG0noYETL03NgsbzROmDnMHbSjvDnv+nAhvNjEZT6M3ulS1l/f1SMTfqPhlizf1TaD1aavfXPMbh7PTkU+xNxr/0PFaLvMoR19g75B439Dv+m6MNawzKkPqxN1i95s5PtAc/m7QA95JnZ2z1itPcAOSbrO7CmBvomYSbervEtr0JbGDaP8Vl2m27zxv82L2QB9Pbcrz0lH+SYfPQzxjsIdQ380Dq5nrVqfKS0E+PzpAZE8VhdBxnd6g3kEcGdxt4GeIIOLXdLu8uQYjO7M3h4A2hnd48ax8/sa3/pE3QOZdrQWw1v4GFOra3dXQz1to56j5wgz/J0HcbBMiQLl94CPhtPR4eLsrUNDEYMwE5GN1noL74jfIDjHpVwdczkfR+M4NiXdMiV5pSr9L5Wi4HevCz0gh8JX3+z4M5fiautVCbcCTtYX567UwHy3HPPA9y91vlEs9m1ZtMp18ZYvfQA5/aZYncm5x9xLXmmpn6gfHWsxeJAk/keP/KNdXU91HQxUl7uaF31VFUpOsZ00+2Vu287XmL8kx53QvMn+twbM/L2T/7jKFaMI2DOcUQjJ8nxv9g5JcDoDjuIUYc9gM6iF0fZ/BlY4KZNKhztmDtzH/9lR0fHuzo82tXxwQ6Bk1QrfoSd3Sw1ny7xxZaUAb5Ii1ObuBiHvIcQKUk9AYxWByepHj4Z6+mHJ3r89EgPHuxpb2+oBF0rdFjyA+98tkLeQqv5UsV6HiCc+T7+4fHBWMeHO9rd6aupcux7rYtz/ATuySU/csf0WRGcML8gJTCWpZniyKlgbtbLEv3WWuD7VsyXg3fX/mnbaMya9rJ2tn6G+GhZmipyWAye2ICMljWbc6ee4vsYFrMF87eS0Tx7YbTb1/Ex+h2NlGDEHH0m2KUqW9ZXjG8ey9cdalJDg29BDIUrg2fttPB50ko1ga80S7Bfiv28UvQZDvpKoFlfFQEg52zG0Nv+8qSpRQebOY+Z2Yi+mjCmmh+VrU0E1bmEccXGqpI5KqtGBf7BnB/1F8tcJb78cNjXHnbZ3d+n/17Qac08m01rfmS3/3ewlgCSrTNUwJdgXxAkadChxCdZERSrOat6aax9glaHrJWTwyPm7YEOxvsaZkPFQl2bJ+zpLX7BKk8zr9SCPkmNjpUS4hkxMNqg37J/HOsw1Xg30XgvJp8oSyPsVcrhOw76ifb3h8QLUtl6K6oFQTt8TGIKWT9SShDI4ZfRglXe0M6rxficEHJRTH8O+0p0Lo4M2jaqOTNWTaVr1vR5vtDLxUzf3lzp+c2lXk6uobPeCRK1rF+Ddybd07ZW2dZBfsP5Z/D0FTunQTbQ/t4B+6enkrjKbDbXZDLR9mPrUsyV4EcRL9aduk8EraUMjcnzCPYo1zRr6LmcKzDsUq0FDdZXqorrkI+VKyIQ5HG0q9UKx3klz4RFTFhLdLDOlypx3gsGV6ynagh4GG+ZT1WXa2TUGMjJ/sc8QatV5CWbaaU1wYH1fBE2f0mwIPDj5bLElMWO4FPbAZNbYCiypc6C9SzKFg/aAkRp6pj4SL41578RHXEUkdImYRH1+wMmOqWPXNcXC128Wmo+r9DLa8ikjokejnZSDQaOyc80GvbU62fIQE/0L9gsJSjqXMvVgrjXWg2TVhD1zdeV8mKtCF36TM4o7WmQZBzwXksOlQXRXvs3qjULICZgNOynOtjf0dnpkR4/OiXgcyb7N4qPH53p8ekDPXzwgEPtRIdHB9rZGavHps2SlMUVK04SxpmwyPotCKgAABAASURBVLpyxGJhiahJIrWjRPHRQMkJOEq16ue6aTncyte69ldatDdaNFNN1pe6nEKbvtFkdqXZ/Eaz5VSL5URT0ul8qumCMou1ZH2IL4j+aKQhOg8P9zQ+PtDw+Ei7p8fafUAUMuABecpGQ+/x0R6BqT0lHAQFO+F6OtflJfKv5iqXtfyqlfKWoE4lLQp5AjIVh6JnIfsyl8fmHnuJ4Jhng4tDXfBplkuzIsBD88u17J+lNaQsOonFlbA+HKmtyXwx0fz6QvnVpYobgm0cuAXIbxYqJyu+jAuVyC0JRpaLNWsY0GdhQIeCA9jmvSkb1nyNvrXsyzt1uzrd/1BPjn+mZ8c/1YPhJxpU/KpzNdTipVd+iSqrRK5mnnzMcowkNqEHjjWpALG+IsiO1EkuJgU2pwQcPaXW0ac2YL21HIqIkK8iOnCcM4miJAmXLIvUV+wJuxRRqTV2nM5nmswmHNS1UtZRL+vL0Y/91c+a/bsmeFN52ye0cI4LTQtvo5z9VxWV1hzGS/anrz3tEsVJir6ey0WpBcEl+7XGM7+0ht6q5svAW8EOn9vUdH0XjlqjbVPyBGx8aEf+btoYj+Et3WFRBUQbOaS016adydliSwupg09m9zbo65kH099ja0+eKgWxMf0ZryHIhH/D40lrJsFSf7eNNcYWgUZqxT8N1kd728SHXPcO2fCyekMobF6bMn123JRDhnTDIdOTektD1ZYeCl2/pncoWt1txgrfh618a++xijaw8jbfpe9K8OgT7I5Od1NZ2eregSgL6e9Tyxs9zIf1gk6b5WwlWTsr8yWsAMENTxBEavUwhqK92AMsdNaArTDWAHXdY3lo1PNQDxUSDxkea2sg+8/xeNPL9P6jwqxDr8bGZfx3eK2p0e/iTjXZrq1Zw3CXr8sryG2QaxCpx3JbWNn4EPSjH+uRo1mIoY3ZnuS9D5zMZ8f3XoZAhOtOijwG7dEzEP8re3W62ttwRzkrbnGH/Kdnb1fin97UWmx06BIvj/G7vFX+Gfgz1fq+nu+Lje6xdWvAtGdNhJqW0ZCxNUXy/sf4tzVdu04OyzVUeXWBCOqQY2eWWGuW3kdDXwb4yPnAS9t7KfqEsqVvIWgmU9bOQL+0tFyookh+qyNcGyMYPVBjaGS86fUutucqfXjLc6/rxmOt0QFZluvamhwrWWqgnp67OssbjY54OhqZzWOtOtp9Pqvu6nyQZDrYrcZSb7qaTpYago4+3CXsLlNz76m5oxh/fYevhjcEfqwO+CC55d1yYwLI2fJb/++DR0YHtNvIltHIi/sEZpGsKtDIUPCct5arPfc2z93LZ9ybhnDs0MWBWn+kotzTbDbQ1Xmkl9/mevXtWucvcl2fF5pe5Fpdl4rtbqiU64aT/QVExV0zX1TyeS27uy4I/kyvX2vGvdXOzWFvT3ujh+rpSBF9RHok+VPWxgPSh2qqB/zAeqzpcsx9fqBpnmrKb6WrsqX5/T2CojwdLeF+38uy4KhnpFnGnZV7XkKgwOoi7kKRGYI7qaWOL8AIOO5GBjpHh4Yx1KReRoudNWiparircl9HA/tLi53xQMfH+3r86EQffHSmI/wJXCd8j0azScFvuXNNr681ubzRyu79GDpxKb5irukcZxmfxblCJw929ItffKy//KtP9cu/+BBZxzo47Mt8wYIflJcEIuYEf5bmx0wmmuNwL7BjSWAhQ+9dfpzfH481wBfzvqLfqeY443bvtzFXBHdKHGtx94tdEu69NqQGf3eN7AW+yoogUKRYe/v7BBPGoe8VP5bm6D0cj5QSPIpx6q29444eY+cGn7sM9+qSeZ3R7wL71Ap6zm4Itqy0tzfQQ3yqlLbzealXrxaa4h+VBKAiZr9Vhq1jbNKqriPWW4x1bQ2JK06jNmkpN9zh8aPYFy1rtmUvRE74C92ci9VqdEt1+2G+okgWlElgNk7T1/6TETX3f2OLsB1i6BPeYJtYJT7HHF9symIr8Yct0GT/cejBcESTiDVZaI2tzJ4NPnKJb7FerxRFETZKZP55U9e4emsZfY1fUlMe9Hra3z3U8dED7fT3sHSCf1ZqsVhqtZirIA5RE/jBgOhTYJOVSnzWul6yDlf0ja8oW3s5+3OFbRcq6kXgcwSFen0X/lncYJAqZlC2/6zffi/TwcGeDlmbxiN4vc/l8MUU1fKgdW1nQc6Jmp48Z0XTRnJxrDhOZPvDK4InUhNHqkBOjGIRec2IUdwQv5iCJQGeMsLSvVSu35f5aEmWSciRnOgMtIqd6+YlTtUyF2ZDDCLRh/cefywnlrLW9uOSWFSJDxPVGiwbQaMCRVsvmTPZ8kVgQZQWpUSQx2mtyC0x6ITgzwWH8BUGm8h5aETDagzcBKzk2SDmrDc4ynW+JJAz1XrFIqbegj8twZKmWKkGvioU0SnjV0uEsC48C7hUzsKxKG2HOTJWKjkRmgo9WCwxC07yMh0d5rRiRNk3lRpb3Mg0W6UYN8bINYvLY9Q4copjh9FiFliqNI6RIVmU+fpqqclNrrZpOfREsMcQkyZECBMNR5l6w0SOSW58iUO8Vm3BH2Cbe7VYKCeaWRPJrEuvCqe3wlFuWbR0qT4HaBo50ZAA0DVjnEvolSJvZ5jplIX1+OxMH33wVJ9+9KE++fAZAaDHenx2qhOCQocH+9rf2dFw1FOcOHn6yem7AJ4xsxagJ8xThEVaNnrBMq/kh049AkCDs5Gys6HKcaXr+Fqvihc6r17psrnQdUPwZ32ul9OXek0Q6PX0QuccPJcEgSw956B8TWTyfMohzLyJA3L/7IE+/OJTffzTn+jDn32uD37xE33wS/CLn+qjX/5MH/3iZ/rkF7/QZ+DTn/1Un/z8p/rsZz/Tx59/qiMCWo5Fe03A5dvnb3T+5krFspFrUqVlJs1YiNds1PO5yvOZaiL3rGYRUQNlB4IzXfCH8qySJqQcjFrUavjCLGlTzleq4fMFXgDzmrhYZvOag6deLVStl/KsK9d4eQ7w5cVE68uFlleLLr2casmXzuz8hnRKcGiOLkvVfGFUq4IgUS7PAez4wm9yR79OfuI10KHODn+qv/j8v9dPHv2lDt1jXX+11tXXC+XUc27IEalPOCAch4VYK54LjZg58fFcIhp2pRf6ukQyvaG38mq4xtSqyJWAlL3qTQb19njatWRsH3jSKMWeBDsLvmAurq70+gJ7X19izlJJkvJlN5BdmJYEhsJ/DJovI+uvx5dhkvXpI9KSQNpsudDMArLs74ovwrZu1esPNTC+NCFwutQl8q+vJxy0rUajEV9au8o4uDyHkb/VMQoyUY0nAtvn3byV2S8sbCfSAKN9H7Y82/Qun9GsfKcvbK8g0+q2dEux3lZXM6CRsKkMLpJ9vI3H1gyoDcxfDTxzYWUPLfAgxxvCvCLXGt8FXTuTe5dG3ro1kO2eULD2BmE/gyfdwspdnYI809Og7mM6GEwPUhkCX1eNoE3mbhtI1q+BbPfQh7W9RUfdamGsHVpEbnmhcD6FPm/bbeveTTt5776RgDwbY4dtfaCbzLu1zI0CjMvkd9rJxt4YTYFbVu6KvOHjbbQgc5PflhVsdcc2so9xKqwg3dZHkuWd+Fi/JP/kp9MpmI6zayvG39G702Bb8yPSO3J+BPd3WMweASYHdOY0PbfYNtmW/7T0djyd4I0wW0tkbytNJuU/+hizf888/9FG36m0afyx2CyE78j44wTTc8vxNm+5LTaD2DL9/yfdKmPp9yhkVVu8V8m7hgwMm71i++VHITTqXmF/W29d8d03Xxnvkt4pv11DnZS35buMoRv2m53hHb3j7vKsS84eD5Nnk/oNn4dme+Ru+W2+4WjyWPA9MBlbWSFvvCBwi3ab/qyfezBZ1Bkt7sbB9UG2Hk1bw62+ZEy/Dg03CeTTV21tQZd66C29wrx5PHXedLOU7za0wXnyHR/j9QbqjL3rO5Lsu3ILm1/mP8iBL/DAHMrWdgt63cqyuiDD+KyedjU61KYvd6Uu9djFRtjS0rQSOnnQBniodWhruZbSFnfLXTuP/HugH09/nlbeZBg2PFu96JzaBlsYalKvlsE13Nsan+GLcLeqxlw593V9k+gf/n6iv//PE/3m7+YEfxoCGrEmV62+/d2l/uE/fal/+I+/5d65VGR3Su71MXct4UPVi0sVs9daT18RJPpG5fwNPudUw1gaRIkS+uyJ+73fkXL6XZEWh0r0QEl8hs9zguY73PP6ymuHwxupsvsPpvNANj8BCh9HPjIkkdIkBgk+Uao+dzlDD1+mlyTQU6XcTe1eHTtHGVCOnVNMmiBD2M3kxeSdJOexVV2qxj/0/NCoplKSthoMEu3ujnRyuK/T012dHPU0tv+3KgIXZdFqzh3/5mpFsOxGN9czymt8xUp2D2USVCBrlc+1tP+TmLTSwXFfn3z+QD/95VP95OdP9eyDXe0fpooTr8W8kAUmVvyIueSH3zmBm5ura1mgwXy1PYJAO8O+4thz58XnmVxpAV/w7/jR14n/4b+kaaosTRhZRP+1biZzTYH99ZLZNU0y9QhYLAlsLPEZMoI/aZZghYi14Vkrtl8jUjE/kJFUVzWyCtXYaI2PMl9MtMAPa1nRw2GKTXqKndN6VbF2ZgQ+CrTpKfI9ZKYEGUUaYxLrJ6aVZ94ryj78i5WWnhrmgFLwFR171DExHg5HPmG+TRsHXxw5eIRWHcSnZT5rfPDWBkjZuQR9YnicbJ801DesrfW6RLdci2WNPlKCrcbjHSVZqqqsFAI2/FhcFqXKvJTdnZ1zsmCQyY6QKGQZvcJ3sbrhYKAR/kYPvyRxGWOO1RLIrAjuNQb8EgSx7j06eXS3i0SJljko5FTKOcoGFdh9zZ5dq2EtNp7gEEG/2HllzNFw2At9CT1sTmw+ssxpZ6ennd2+7D8tgxNH+wqdK6xVSfjycpHkxCdCvpPZgk7lsGsbQYsktiuIVMdOuI1aJdIyNrRaRK1W8FUJbVMqeqkiAzqZDCHfY/uKuAKilDgX9l1FwM1smptNWTs1Z2SBXe0Hf20+Dj8Qw0hBP0/aRhxVMeWYYYLWSdDM8BHOjGP5OIwWaUX9XG0zZfIuCN5cqimu5asJ+WtVK5y+YslkrOVxqOt8TaBoqYqgz2J2qeXsSp4InJqV1KxBrrbG8ASAWgbSNrXaxqth8ddEunOi3kuipvbf0pnPZlosp1ouZlojryFCFksYtwmI1GKESNhFDYM247Q2NoZitCiKVGGQhvFkWazxYKQR6MWJCvqZXM91dblmQzVBzuG+0+6OUy9rWWClUr5Ux7tD2hCJQ6AdXGICYiY0YVJEPzWBnDVjXtvYiT72e8gY97SDEywc6jWBiCmH1oqx+CrX0XhXn338TH/165/pV7/4Ql989pE+evpQD08PtL8zVL+XsGZauqlUcrDlHCCr9VwLAhZLnPDZlEOQAM18NtViNQ/jE5/ExbTrNmKJTss615SFverXqg9gOI3BxdaKAAAQAElEQVTkj7yKA+jjG11l57qI3+gyutR1PNEsneu6nuv1+lrfEgR6Pp/ohk2hg7FOv/hYn/3NX+qLf/Pf6elf/1LHn32o/um+0of7ip8eyz0GD4+lsxOJSLVOLD2Sjo+Vnp5q8OBMOw8e6vjRM33y6U8JcH2us9Nncr6v2XmpN1/eaPqSebisxbKSnzlpnSlrRkr4UvOTBhqY1PLXjcSvJf6qVHOVy1+C60LVFbgpVN9U8Hqt4Z0R1JtcLDgsl1rNSl1fznV5TsDr1RW/vrzSm29e6urFS83fXKuZruSZKxE8cpOV3PVCIhgUg4R8Aq1HcHKwqmVwBJrEQRzn2NZ2smGB3otE6SJTmo81ak50GD/UafqEcQwZ64rAEWMoI8GlyMcS61V22BFUYWlRjBAInd3pA5hTip4aL9qq4m1pLcXYAjoNeEdqWOc5h2rNvnDOyfFFbQGcSwIz375kLy4KJUmmnf19JRwsay4aFvgpaONpI0ebOJZY2HbIrNeFuv+o+JovF+yKnmmWySL5DWt7Pl3omi/PFcFP093+DHHA/urbIZ1miHPIioBk9TZUISOkgfp9r66NOHk6CAFG28oj34Db+giNnVwMbmnwMh5R9kB8Mclr89m23RRDAo09LoOVt6nlDegtsxEwW3krMyh/i1ba5jnPtnTB5w20MzEdIjnT6R7EBxnGh4NN4cc99Gnjuh2ao5mBRCZrC9PBEOj2YryWbGFtDKG80SO0DYT3vOBBno3P+u9So3WswUZUdCn0Pyqra3NP38C/bff9aWdb2t8aQPTagi61TFdlNOSgs5W3eln+LY+VvMyk2vTPscq6Qr49wT7GYwXSULb8+4AcyCYLTnI//NwV58MaQN+NHj/cumX/dzDdrd/vttnK62rsL3buoSN377hL/qXfHuO/tY/p926PVtvNneWs1tm+CXvbSncBBw8iZZNo2bu1Pzpvsv8U/GjBf4zxu9oGir0Mf6zpP1OdZ60ZRNrhfYL/fGW2e+rHprdasKhNvwBzZCjbPBu+q5WtJcOm9YZhk2yId5M7vHfJfyTvWWjh/OFM6djeI4O6LY+lovwd3Nrb2nfw0EzXt7A94GUyAqzvDY/1veXb5i01+C0P/XraKMBk3Ye2fJs0yHMK3N5o2LqmVFvegDzLC8dny2v98cUWEm97FASHB4oH3WP93pGLrBq5oQ/yXbqt36T05a3/O7Byx3vfXiarDnzWj+eu1AJLGxw28qHO02P7DqCxpjBwRw99bnlMe+unGwFmCZmgA22sv9b4bbxK6S9TUfXwWTLxu6IuL6XptE+bE+2MP9LZMT+GPvuVPn76Cz04+lCuSnXDnfSSH0SnL19reX6hZjFVvJopzifgmvvktfr1THu9Sg92Yj0+GGm/Jzn8joSrIL/Vq+LH02ruVC0z+Woo53eVxDuK46Fal2LdmAYJesSMkSToG5HZwO48wBmoszTB10m5R/ayBOc47dDPlCUJd8lUKc5qh0Rx4I2VOCcXEMl6c/RsED4aipHYXbKS5RM0yeiv30u0g/9zdLirswf7OtjrqRdHqggAFetGa37gnd8sZT7bBH8q5+5dEQDgt30VZaUc53eNn+QxRH8gHZ4M9PDpvj74+FBPP97Xkyc7BJawCf1VOMc1QYo1P24ubua6ubhB/pL7eKud4VDjYY9xRVouFrL/aPNkcq0VPmltQQYWOCNUkqT4h3GwXcmPzHP8htl0rhnBIrs7x0mi0XikAh/O7tiOMcKMn+oVfFLWjZUV5MWKXYJmUagv8VkLfpTN8Xnn84nKcin750g7O30Nsb3aVpPJgr7W8i3z6pnvOoXP2sdyLkNsIrtCVPiCje/Wb4QOrHK1lGN84wgFPOvWyo55TDJ0ML3Y0zFlsQbE3NkuaHCsTY43n53+bX7TOJGLEkmRmppxVYC778r8BvuncWup4d6dpjFBk16QZL7ybDmX+fhmGwu8efocDQfyrI+iyCV0chJSW+HS4H8PdXJ8qPHA5s+pwJcrViU/xtfyOYvfxiMpZXxJFik1oFZMANGQEPiLkwYbd7DgjSe20fiCYOia+Sj4cd2CQzU8XsNhX8dHR+r3+6qqUhYgzPOliGPp5GRfuzsDOQKEK9bRGt+pZRFiTmhOURyLF2ONGbsjdZIDYTQR+zBSg21LSIu41Sp1yvupPH21g4GaQU819qqjSDU8njGhlFwcsz5adK1DXKBhHgQFFmIkK86YG52/OddsOmMdVCqZd1uH2nxcghJxJNTgJZpFjryTi2I5xeQBAaBQG7VKgMNI3i8lvyBIc6O6ulBVXqrKz8EbFatLlesL+XJK3QzFJipysL6Bfq319Fz5/EItgYW2mkuGekmwZ6Ey8MG7mpKfE1RaImcdAkl1vlJFUKnMZ6rs/zGs6OpbX6Jrq9ZWBYsmwrwxhoqlQPMsHEiMRXIYzgW68QP2QA8jD1lEadoj6FNpOsm1Xns5ZAwHTr000qAfazRMFbEJsjTR0f6YjdzjcIuUlyt5C4rQSWOLFT3ns7nWLMaSAFbDQkyInFu/62WjsqjRJULGrs5Oj/Xs8SN99PEHevbooR6cHOr4cE/7OyMNe5lYE+JkVFkV4TBbrQlasOhWy4Us8DO9mehmOg0OeYXjbgugZbwGT78dWsnxIKxNvEqinXlSqhhU8vs1ARun3pNE6RMsduZVHVaq9kv5A7rei7XsNfAmivZ3NHr0QAeffKTjz7/Qyeef6ejTj3X47JF2HxxrcLyr9HAsEQ3VLhuXgJc3DDN5O6AMWSbHSeyGI/UGQ4IG2HG0x8F+rAcPnmGDT7U3fMAGznT5fEEgZkkgplB5I1WTSJqBJQcSX2j+xusW17XqywoUqgkAVYZL8gSFyutKxU2jYtpqzZfhgsDRau4JVCZKYvRtM9kPK7ZxJzcLnZ+f65wv3NnllXIO74KAhg8gWMkB6+BJ+LKxYFBKEMjdrJQQCHKsG8eBLw6iZlFL/GojmoT4Jv35KQtvmqhXDLWrE50Nnyqtxpq8XimfNUyzU6JM8kyWJ6kAc8k0yvtIXk6ti1lllgJWERzQPaihV6AmT0Oi1qLkTBQybF3aOqzYHwWHwM1spvPLG11ezDnknEa7uzo4PGJ9Jxwca+V5ycWIHunPccJ5+iow0ny50owvwEWeqyjRGbrgybI+89nXcrHSBTeb1685C/gCHvSHOjo51ni0oyzNGEcrMRZrI2srPujnLQmI5KGH8cIX0kC3dmSoE3RZusVtGdHi4zeweg5IWYrtupT1E/IYpun4jb2TCU13Pi6SM9DeGUJeEinvzdMyJuxv36phHOi5qdkmnnkIsPrGy28gawM8CLzO3pG9FLIh909/0dOdxiYXbATbmDuYvgDdxLgc45SjGeAhQ5sNreOH9KMf5N7l3QqwvgLM/thvYx+Rvh93hbw/fyuaar+VQx+e89rKhiAbmoAXLdgLIQ1teIV2lnbwoQxfV5SCrK5gVIOVwhkLb8cvk2zkDnGX+MC8tUcoULFNt3RIdx53fyLu1MBvTQ30+7YCOgUje7To0NmXr3IoVG7HEIt9b7pavaUGy7+FtQmgj2YDJCjQaP/edMNnAaSKdW3o9DH5Pw6hD2sUMqaPZbqxWS6Aep6QtVe3Vi13H4EnvKz9BjYZhvus/xWVNnpiy04pG8B9dHMLjafj+Zd/v+3K9Ov6M5qZ0tK7s9uVO55/kTdnd5BL5/7WToHCq1sznQ5vddU9vq62e7/Lsy1v044Lwe881IcqXuhhlZ6zxc6Xri/qjWjnJwhr1F6GQLd6g8LeRMr9FFkm7zvYjGM7bkvftu3kCR6jhW7uvDx9G71rY3by9GmpoWP0tLVcx6dNvVHewngMNbyW3n6HwRLKpHZ8mQzLesbv+X7p8vZ+C0824FY3ESwxfQx3+4/QxcqGNvB0/fs7eejYraMbn0KdR0+jdTB6K7NrHXgb7jqAE7FmHo3ewcMDaGtlwestD7TlC7pjc+rIbh5PddMBjT1jFze7Goe8rDPN+UHw+fOlrq5axfEDPXr0a/3qV/+D/tt//e/0b//Nv9P/9H/7d/o3f/Nv9ezhx2pxnl9++aWe/+Y3uv7yK9UXl0pWEw3KiUbNRLvJUseDWh8dD/Szp0f6yZNdHfVRY3FNEGipxv6K/XqtJT9o59NSJffmtnJKXKK0lynlfhQniXrczeOMu6UXgYBWqC37bO8/URiDUdqQi/FnUvjTLFWPAEEPZ7XH3d7kpP1ERk+RmyWxDAl3xIT5j51TSt6JLsyG/GCIoVgqrRKILnSMEk0NmXusr5TgsO/vjPXs2RMdHeyo30vwFRW+fhK+z+xficy4h1++utFqUqpYNFpz/25yqcFbphv8xkJLfMbF8kJVNUG/Ug8fjfXTnz/WX//NR/rwgwE+iBSjQ5k3WkwLzadLZOX0VTMGxzhTZXHC/U041Eu94Y47ny7wHWps4mgbM8vmIyaMzoXrXV54zWZL2V/C24+mjvEf7B8wpkQFQaD5Yq7VaiX7Q4EVP5jWVU3bCP0yJfijcZxp0BsoSVJ86ZJUwv1Uw+AWC8Y7vyEw0cMufe3v/v+o++83TW4kzxP8Ai5eGW+IjIzUyRQkiywWS7Baq9mZnb3Z2d1T//T9cs+zt8/cdE93V1dRpwzxauECfh+Dv29EZDJZxaqpnpt1ujkAg8FgZjDAAfM3kp4zZ0lwaqPVotSmlKo6UVWljGkmWsqluRrn8fdG62pDoKNWYoZXQ72BIxX0Ne1KsI28d4xFDQTZHsi5Rk0TkKGlKUvOXQR6rGHivUzWNE04S3jZtNgQjJnzEX25XMcAhPUSCBaVVJa0KzgnbOy8ge4WnDBw9Jn4RB5IvVfDIC7sf0BUF8qyVIeHQ42GPeX4INIq4EdNVYkW0Xb9fk/9bocxS5AZWQmelfYDE6AhXiCVCuz/asD6KzkT1fAIweGLCT6aK0s7jCl2C/gbfiRl+MFINw/u6Gj/RKK3KeN/cW4HO6nX68h+jSS8Ie5/KgkF5PCZNMuVMp4OW9fs/zGfVUYfMVvUWLrG90vmVYl+6yTRhvwasMBPA45AhBBAjeFCwI9r2Z/V2bmsxHYVfGGqBNvnnQ59O1lg7Tnn2dfnZ7rA1+zsNiVoaXQGPoWxw8AGiU/l+c+5RE4pkMjF4I8jhbypxYoErBmQBekcmCrUF6qL1zjoa9JTVWtgBWzOVa7PVQAbysXqTMXmggARk5ByU2G4aspYAPVMoZjSdqzN4oJ2E/LwLgkQESgSAaKmmsN/Rt1UJQtgVU5xQuTAKZzJVtcEfHBSrOsR1wENAxytTB410Y6MeSBJezvs2pEdTgXBclFpZgf4oonOM+inShJHfaIeDpUlXt1uptHBUIN+hyYNh+UlE8kcqkKuNe2nGo/HGL8SfodMDf06Bivo4mKtzTpwIO7pww/e06cffahPf/xjffL+jwgG3WSB8dA2CgxoQdRzyWDNF1PNZxPNZlNgDsy0WC40mfz3DwAAEABJREFUW851ymF7Mr5AhhXqOJw/U85iTkElE6Io1jh6hZxOHfApshPvwLk22uRr1cNS3XuZjj4c6c5PjnSDdPSkr97DvgYPhxo82Fdz0CPwc1OPfvoT/fLf/J0++3f/Xh+QHvzoAyUHQ/opAHjxqhWLv3If7VGyeJcWlGJyE71SYIGTwXojGWwqxj4AYqwb7XWP9OTxT/To7scadW7p4mWpV1/O9fKrhaanQatzaXOOvV8U2ryqVF7QzynNeZGWZ7VKgkDlWaXN6xLaa0DwZzEOWoxpO0voq6M0O9TB0Xt6+ORT3X/0kW7ff6yD49vi7aIFMr+enOvFOYGg09eanp/TdqIK+2N0yYI8F1OF03OVL09VPnulxdcA6erluQqCQxUBoWB/arasaGcQCEAFlRP0naXqbLrqayQtE80JVtmfu8V1KSSMfyILAtl8xqXxcbE8mDeDZ9EJUMAFkoZocENaU18z5DtoyAMsosJfO72uhnsj/K/Qs+fP9fd//w96xleligXv9r0bukEUvUOUecHXkg1+5+zFPeipNxioA1hf09lc33z7XC9evNTFdEJ/Dn/CL4ZDfK6rc/z9V7/6F52y0DQs7IdHB/A9ZqE+YO7kqspac/ivV2sF/kt9iozCNy0x3ZCXdgGQAT1oByaAgZGyKimC3nEZHwOralMPrcdeItW7LuMLBPoKyBW2KdkttZNn/nvsGIE1wngqXti+biEWebR1Tt7oADEGhvPaXegZ+6Ad6Q5rqd/K6K3wRwYPbwORtiBFO2Nr01lvyUItt5O18bp+mdxtGbNhJisbtLjf9bS+rF1Lhy2sgAzWf8xSYSnJH37DwPoxngi45YOM9GN4A8ND1tbxMhUIS6xuB1ZpNG3ZKAxzlVopWLtL29FHzBsW3YyAKRkucYbYgXFu821uS9+i2ieGNxdSHDNtL/qgQYj9xswWT5IA274sZwCFJVAbf9rG0i6lcNmmrVdsb3nFNoHyd8Hq3gGm6w5opzeAvn7gvZO5bX/V6Ap/hYs+HPthvmOvqxrKsdC2sucVtPrF6v+uHibh27JZeQffFTYwSgHH/b3gu2x+MMYkbOGaD21bt3ghkSGsZOlbYGO0g7eqwnYt/UGpjbnpbWnkY/K0EIsRb3ZrS1dPk+s6fpe3dAdGbXlLr8P1tm19oJ+wXVdE3sCoLiHqii/yHuClwL3LO+xkINLrfVzlWx6tTrGfHf+ot9VaW+qt/63trLXRWtoC/dHOcFHO2HYnu7VvqYzbDsR6EwCERTZk5FAUDMAZfgec3dTybPns8OKtYRAuU+MBTQC0Bctf50k+8rusbzikCkA/+m35OeTZto84B7WBGdlSqzeABv7Gr7quO/kKDhFCYLcKcD6oDAxvuJhvKNE/zwrbVoa3PBDIB3Cwp2T9NDyMPlAmTx8IRT6Qq0kp2SLOfqepU20KDmVFqiTd1+jwsR48+hmBiCfaH7H35ONfwv6un2d6/OhIP/34sX7y/gc6oJyvV+rOF7qpQg+6QU+Pgt6/6fXxrUSfPhjosycH+tMPj/Xzpwd6ciLtJ2Otzz7X5BsCR1//Wkv2sBWHcMdHvNxX6mWV9uCTp4VqzmBlMSPdIGwD7G6HNEiUJriCl10B3Rs089g/AZ9xoM3yVF2CP3Yu6nZz9cnnyNxNU/RMAM821Mlhh1Sek2UqF7wYAKAGI4I/XrlPYppK4BroAkBKn136OGQPuz8caMg5LKX/TpLSb4c2mUqOP/NJpQVBrtl5oRlngem40pyz3HK+ITCyUVGsCGpAqLXSvOA8V2lvr+HDZ6L3P7ypp09v6tZJX3t89M8848ee1f5NmgWBoCW2C0WtLMs07PeVovua4NqcfbH9ImhNcAPXkLAYG3I16NeQ92iyXpca8+F4MV8LQ2p4sK8u+23bJ5/zkXnJR1XbHxdFJfvlyGq14bhUMB5w8Kk6WU+9TkcZ9uxkqbLMK01q9tQrrddz/K8E56BJ41lzsyw15fyxmlWcNRvVNWeeynMmc4xcwjikGDxRSZCtCpXi5SX792oswNO4RgHKmrqG+RBCUE1ak0ZaHlYfDFfVqjlnVnWNzg3j6hgZmKE3x3DBQiVniuVyg++XqjnUOKob40++oq3pXUBj/QTG2oJLKbomCYT04Zyjx0YFATOkVLeT6fBgj/NHRp81a1BtvW19zMn7RmL8hBbyVhe2ZWgJ8gaEqrdQskjUVaOyACoHv0RiHnrfhV8Xvl3YZKqrVA3BW6e+RqNbBAtvY+99Faua8/hSFWOXZR1iAn2CUin9OewrtCTLHEmyTEmSSS5hHEJ0faQyCYEGuhDT2ksVvmWBILxFG1nZKTDuDh9goKH1jEfQhqDVelOoMtthbG/+xhxLaN/pd2UBXiyhs4sLnY3PNSUANN+stQZgG2/fy4YMWIai5lgd8ilSOyUOSSg1gFicGwarZvEoN0uCMCvsu1Hq1jjiUpmbyTcX8Lig3USpJnL1OYGeF9qsXqpYv1JVnyH0mcryVHJT+XQO/VROU8ozKZDW1m6qtJkpoZw2c9IZY7hQohYc+Gp9huFPgTOphsYVSpIg1zSUW7B/jTwCk9YpIKeEDTFeLYv2VVVFOdf+/oG8TzWbL/XNV88J0KxUl5LZuttJ1cm7LBQ95HSqCAwMh10N+x3aNCwoaybYShZ5LNdrrddLFpoVOlb0I+Vdj0NJ01mj8bhU4hMCHMdE+z/UTz75SCe3birHmQsOxuPJueYEGCqc3BaE+WJOu5ksXS1W9FPQX6WaMdgAcwJA0+kcXWr6cJI8E0GqcOYanWsmjpDCeSfnPfXC/hVQQlezAIJiEVz5iWY61dSdajWYKhwWSk4ade5m8sc47EFHo/s3dfzooU6ePCEQdE8ph/5NEeKE3gRJLPq+21XCwi+6qrE3WOxVKDAxAo6KB0tVojADd7FUOF8SsJmrPAMoaw6jpZcnILKX3NBB954OB+9pPevqq98s9A//xzP909+/0m/+eaxvfj3Vy8+Xuvii0OKZU/Hcaf08aPGi0uz5Blhp8u1cF8/mmhEMIp6oJYEf5oDGk0TLYqiDGwTc3v+l7vz4L3Trkz8F/kT3fv5LPfzZz/Xg0x/r1ofvqX/zUAV+dTob6xWBoLPTV1oRiBNBOT9nDsyA6UrZbA0s5VnkNVmqZvHdEBle8VViBW41XWtD0GhD3YoAYMlLKrA4+6WUE43r+B58C82hq1iIRBAo9R1lPsfvEon55/BRYVyspMB/sqBEmjCeNT5QUhVUgTdobJFLGommNg4li918sdTzF6d6/uy1zs+YZ2mqvaN9HVvwh7Ezd9mUBeROedZRlndZ9BqdX0z04uVrAjsXWuN3Db6Upjn1HSV5B/pEc75gnJ1f6PT1Gb4V1O33dXBwqAHBoxxa7x2ShVhX8RLhph04Fnuw4JtrAMbwBlC1+lK/zZNwU7Z6gMJbN3X4fYt0bYIVt5k2wZ6YqM1bHfJ5Sw3DRhphham5nTx21q5ODAWgyJ9+LvsnH3GxUt57+WQLsa2jwkCRtekEYnszTjHX1ntk0Q4injY0MPlaWQzZ0lpOkb+uXfBDrnApD+VYa6lBLLQP3yb2pAvFovX9HZ5G8RbQh6wPa2hA3hLr921oW1rfV9DSCntsbRcR1G/5xiINLSX5vW7rH8Z20w6eW9kocO/KbWpE1oeBSWNliGJ2+4hFmVwtUVuGpyK0Rdu4GBiuTQWrrW4tyR/wtHE2uGrazp0rQa5yVzSWiza4lA9da8P+nvB9bQz/HWh1tX4jIGjYwu/Z6xW5KWdwhfkdOeacUdicTSyzA/SPtrhKTcZd7f/50yu99Jae7y7/sTS2fv9YvP5r+OB75idbCDZX32BH/RtlK5js1sDyvy9YW8X5fb2lcWvBntSwlnpbS32bF2VR9kBMvbhsfl8HULv7sn6HeDN904cbiXf+tmdka2mtHAGbGH0E3nGWRop39WE4g0jQPi7pKRo/RT9T7CfWgeSWYjve7dDtbsNHQIZqB7S3dhF/PU+9jV+1w0HAMqJwjS+oyDpgzx1oa1OrC+SDTDYbdwOxN2qAADQKMDT+LQSCTPUWyKNRYDMUYtrYEyDdyhV2cpFqCwGKYPVWtsMnacTFFF/xHvkT+vYqOIgXVaKse6QBQZ/R6J463ROlfoDpMkHIvs9rf9jT3ds39Pj+LR3wUfUglU46qR4OugR/uvrgONdHJ6l+ZMA+/aPbPX10t68f3+/qvZvSUW+uZvmt5uefswf+WuvzUxV2XiBg0RA0SAmC9PKKftecH5bYhOMmH2wddtvdHrkN0pg6tGyiRuLpsH0GPkk98ibK05SzUq4ee8IOAZpuninJU/AJfXh56FPGxfglaCr2YD5Iwm6efM5mNfWJcu+VSltwpE4empw2Q/uQ2R2q3+mpmyXqpJkyl0OTSwQ5ymWjJees+bjQ/KLiw2pBIGgDrLUkQFPw0blGx6BSPgEyjtd+qaxT6MGDG3r65Jbu3R3p5GZP+3uZcnQrVoWmFzNNx1OVRaksyTTa66sf98yOo8BSE+qmfBCuCBg55GzQMzSJHPv4JEnjmWzG3t4CQMRc1OujA3tkcZ0SAFrxUdRjH9GuJFg0J9hkH1ztT6aa4JVzrjKdB+jf47zYzRNs7bFYpapca7VeKMC4g00y3n0m55izx4JzyYYARYO/2da+XDecF5wS7JZmGXJVsuBMbeNJ3w6otr7f+ABtxRmgVMBmNfhGAcpGu8v+/KuiXwskWf91HaAV/nQFNi9K7LJZFypKq2/ov+VQE3wpNiUyWB+1zDc8NnfOK0NPs0lRbiT6dTybulaaJDI7jEZD9Ff8E7zAWT5JHXbtYP1aFuibT8darKecUddyqZhjifJ+rpQzU0CLNWO54Qxbct4ihsIZKlFJYLYkyFOFDutBF136QK+FqsfZG1h21E2PtD+8rZsHD9TNDtTUGWcgzmCNV7830GiU4zuJOIbDp5FdifdyjE3jnaqmVt0EtGoA8sgTIKqt5JwadCzFuRZcSV3tEnl8IOFc5phnwj4VgbdQlqrLSim8+5zXRsO+MsY1y7N4BrP/OdQhZ7yGNWkDfQWvrNdRhyAqrOPtvR3QXCoHJJ5ULv4nnrJf/5j8TYOSBgGnruUaxGsKBmANcPAlUOM0JegzpjxmQk6UuhkwkdcFnM7VNECw/BiHXrJQrJX7hRI3h9+0bUsAKK1oU13Il2O58lyefFKfK63HypqxElJXnUvlhVw1lm8WwEYJxnMGTZAMAgauA9mG/qXESWniyXsJqRKXKctyZUmuEiPOOcxfnC0ItFTyzhH0SdTtZMrzjnKMGts6qTfIlXUzVaHCuTZMokIOljVOuCHKuSQqvNlUTBwp/qKDHjMGyH4edngw0j2CKXdvH+tgfySaMYELLVcLAj0z0iWwirBYrrTgYL2KgaUCB61lk7AIjcqiki1oC2jQVoK/6Mcmm9GUNthViLob3lEnu2jLSgF5pSRv5HN4pgc73P4AABAASURBVCtt/EzrdKqiM1M9WCqMSoVhUOg30iDV8NaRju4RkLnLy+rgSMp7quIEqrBDkHDKhMXep57JQpm+A0AlNqC8DiqBmsWtXhSqWQzri7kCAZEIs418gb0WQYuztYp5otzT5+gxPnSi1aKnb7/Z6MuvFvrNlzN98fmMINBcLz5fafx1qYtvKqDU+Fmh6YtS89NS41cbjU83LN4Vi3cDOFnwZ77s8yI+0uFNAkCPfqGjpz/X0fuf6vjjn+nk05/p4Z/8Qu//+Wd67xfgnj5U92ikNVHk8Wqi04tTAklTVQSAxFhnq406RNvzVSkDKye8MALBxIoXwpoXw9oCQLx0LV0TFLK0IC1ZnMOiVFcdDXv7WmGD+cWKYGktHxJlKX6W9YRx8WrPmKXsDRwmDTGCjFXxu0QFi0DJAq1E0IUtNLRr78BCPqP/b589129+/Q1BoLFqwsw3To519/Zt/JAAKJ64JrhTVY18luLfvdjfmHaf/+ZL/eqffqNXr87U6fZ1cHBDR0cn6nbZsPiMOVDq2bOXOn19yotoo/5wj/ob2j88ggfyMS/sxegRMPVpxAl/DDJ5m+gvFS+Xivn6BsjqWlD0WxrEu8UF6FtodfXwjNXGmEygPQk39OR3ZaPz3oFvCb33Sn2CXF7abYzJemziE8sAQlbWEtMjIGtAHgMZ3ygHMlhKGVJ5FpuUF02ELFWaJfKxT8F1B85I34DYpzfaHVyj8dQC2vK53pAaGUQcagVkNYj6RLmCAqnZ11KT28PHx758bCZ0kuGwY4uxvtFrqxOOBR22hE9rg0o7XsZP1v4dYDTXxzdAYyD4tEAfEdfKGMCHa2VZnp5Ri6fdJpeiOIZraeGxk9NI0IN9EzQmbwvGR5c08GiVjDQtHjprC8bumP0tD7OvwY6ktacxhTc2FHrs6nap1VrexsrA8gYt3mmHC7RtbVxL6O/xp0tAN8XLdBZtYqF9GPlW+JZni5bJk0ja8rFU2AKLg+QGH3FvpIYH3r7pw9peh7Djhdz2fjHY4QLyRH3gE8frB6SCT2wHX8jfutE7ygAa2wSjMcbey2ykxDR3VIqeSSINqdngGhiVYf/1wYR7u5d341D7bcLfp/xfTWs2eTc4+Uu/05vXrsEbWMYolk1PA9G+hYi2hym7Ayv/VjAe3wWb420z1yb4QvQHSm26w+9SKrYzJnYNvWFauE7TrgUtD9PFwPpvKS+fEWV1hrE2lo9IQ1wDF3s1U+kNO9KnIXegq6vlsq2PftvWRTz0rWz4uCliVYk9DEwOS6kz/dj8WxujD7zf4jsBfIizw2qMDnqTawsh9uciBTUxDWQC7UjivSsbzkSwNFZ878NsYxCY3luAXwCsifETeStHsHlrsMVZnaIupl8L1k5bWaNdt/IbrfGI77tteytHQNhKQid4GH+gwi7V9p0ZrEybd7YFH3m8kYbIy9rDtr2RU1uaFiF5/gvs6zYEO4rKsU+6qX7/GFv0tOTDJ8eGSIp44kzNflnqpZmORj0dDru6f2NfP7l/T5/cP9End4700a2h3r/Z1ZObqe7ve93eCzrZq3T7MOjBEeUDKQ9jheVrPj6eajO70PLiQpOzU834ErqaTxWqDVJVQMP89CydntQhhwF5bOs96Q6oQWAZePTzW3tbmrH376Sp7PAZU/I5e6DEb9vDy5qzHaW9ZKnHFik2yZWInWEEH0TqZLgue+A+5y/DxfNEGTTg7HE4HOlgOIAuU7NRhIQ9rfGqlrU201JrgkDLiwKdAcsbzAut2LdvOIcUBB4M7EcCNUGGKqzY3zrdvXukDz+8p/c/uK07t/uc/VI+7AfNJivaFhy463gWzpJEA8bFfkxxwcfs12fnsl9jCGsKyTw6JT5Vh2CVZ59cEg14zQfS89MLFZyd8ryrvNNRyf59b7Sn27fv6f79++ydj9lb9yRss5hv9PrlWGenYy1XS6VJqqbBezl79jmbHuwPdbg/gLZk7IJ6/Y763Vz2Go8/IiCQtF4Wqmppw5l0jd7mWw65MuzaMCY1/t4ASZrIoZMYV8snnrL3CpRtTiSUE+9p4ZQw1okjj4zW1up3YEGgirOfzQfL18wt2KvxiQLxBIZXsJF3tCfT+ntQTcY7pxQ50hw9KQf22uJa2phtCs7kHe3tDdTt9bQhmGc/5Eho45FHSFpWaxEwkEuD0q5TklJMG771Vqo4h5RAFRo0SiTOXQ2A1SAaUt6T9/sKYU9lMeQc1t/CgPEaqgkjuXCgjj/ifJqpnOfqZpxRD+7rcO+uktCHR5c+exrin1nWxVcaVfis9VljOTqAxqFrg7SNGgeAsSoDzKOKWMumCaq8k2P+Z/hPp9uTxSqcZzyQvyBeEVivRKPUJ9EvMmyWd3LVDPDa7MV5LsszdYc99JeYHvLELUZHBzo8uaHd5Z0yYwMkgJdzPtY5nlTKUiSVEMwBHoxHcE8UNVGhRGswc/lmpqSZKAkT3H+mzM+J0C6Up3Ol6QSaM3l/riyd4qRrDbob9fI1B/1FS68pAZ6JsnqspDglILCF8pygz4XS2mAcadJmSpupEtKkXsgTjHKo6TCr1MRbyGpZ1KBvyTmnxCVAqiTpqNvpY7iOqrrRkkDKfL4mVWybdzyLc6YukynPMuRPlXGI63ZS2mVKUqmuSlVVoSbUlBNZwxKjL+3XOgQEWFM0nQUIHZM61+NHN/Xo4W3dPD5W6h1BjbkuWIwvxheaLac42ZoD9Jr8ksil5TdawW9D5LRkBpsThWAO4HDQgKwFsJFPMxbdnP6T6FhGW+PoDY4S6N4HJy9he4ceXgl9e+yU+qAsrVn0SIdSOqwV8oJg0ELzeqpZOdOiXDLKtUb7BxoR+On2R/DoEYjA0XwHphjCwy2gJpPefu1Tr6sY9AlEVz3yMhclcKtXr7V+xdiCC+hk/9etjHZEMxQ2QSljsiJa/e23Z/r1F6/0ikBQ2r2p+09/oR99+rd68OEvle/f13TT0TevC3357UpffLHQr/5lrF/98xnpGYGIpcaTRkXVV3AjAj17mq5yeBGkeLlRUe+r27uLPk+V7z1QAn/5IXrsYYCeRFAjG0Fz+6YOnz7W/Z//WB/85Wf68Z/9THefPFRg/M8XE51NLxj7jWoW8mq10uJ8rGqOHxaVPC8WEbQz/crlXBtetAUBnxXBFHvpruZjbWZTFpGFqvWKl3ApMVYlUXIbrzTFrkoY40bxCwB2ZfjwtwooFVj8E+9V1iX+NZXPXBz/qvaMcRpBnjTFJ7zXmEDUNwRovvjyBTOk1sHRQHfu3pL9g8y26C4IYgXoOnlX1vcG33318rX+4b/8M0G3F0rzXI+ePtHjJ0+1NzqEJkeGRjZ0Z+fn+uKLb/XNN1PKPd29x2J4cKAOUWaP0AGFKuRdFxsVbDYK5kyBfQr8s8K3rR6yd9/YRHECt33t8i0xczxmdmksXHt8H74lCZFvm2/5tnnTqc1de74hB3wjEWkkcRLzKWZ5mM5t2VGye5e2eR9pDWcgeTkqDEjiveMbC288/K4U+xfj7HaY702v69k2M/4GLvZ9nWdgBO2+bg9F+XR1RSa0r3djclXV5lp8wL47iHiz4Q6osz6sPta967GjJY10pNbmu6TIEpH0a7JFuojYPsDTn/EwaJE7u7moruEN2rodv7b0/U+jM2gpfLST8d2BIu/ds6Vqn8xSYfwWWhRPB8pHHE/JZGbu2PwIW0667ENvXm0DSYISmcwOkcLxNCDh9rS/DqDEghCT3+9hNrW+riDmYr+7OpODvI2HAfqwaEAGEXr9rnyAPsR2NCEvgJaICV+ebRn+4K1o9J6Mv9SRgt30ZXXa8vLgfKQhQ2rP3wuM3+8JDMpbXaAJtyF94uQTLyELbKXvEoP7IbeN87vgh7S9RmOieB7vAO8T+bh+mZRXtr/WOmbN3jZ2Borjw5h5q0K+BO9HZytFOvS11Moy/DXgXEitgABY+l2I7ZBLJhdgZg3sx0Ls18ln9Me+TUaDjVs69isyXuiAXxittQN12U9F+8iHQbE6ewUbXdyDWR3EhmcrE9tUPCv6tUOG4VPrz5vSjpq2nwpeBoHUeMGCOnteB2gpGg+Sq9tYoV8rP3aUIdCBPiOvWDQ8/ZlO9FFt5bQ+TTY7MBhtyzvEvkOkZXygjXOEsix/2XPLs+3OZGvYUwXaNqCcPDoaUIi4QL/BeJg81EEg7eSWWhpSXevDX46L2np4mMwBmh0o5kU97KDftdnVt6nVmy50sO3TW0pRtLck8GjHDF2Q09pF+bZ+F32Og5WNvdnsCoLMfhV1O7ByBKQyXOzD07+nE8DsQqK6LNgrVjJenkO7xzcaOvLe9mc59vTUScGEa5sqIc1ovFkvtJieKg1r3R719f7dEx3nqfrw7IWl9pJCI2DgV4qguToVe7H1qcrFa6mYKE9LHYw6nLW8Onmivf5A3U5HsNdyudaMD5EWJJAZRik9+2hhe4qc7DLZsJdlHTY1MNtGAOk9D26fOqUREkWcKUU7T52deVL4JfSco6HnXJLSZ875M6XfwHlhfj5hT1xQStTvdTkbphIfJS0QlHvy0HTSrvp5n+BYl7O+k6sT7Q8OdfvGHd09uaej0bGG2UAp+GpRazOtVC4D+23OTNOg6XmJTWt0b9im1wQSAPajm9VSFXbO8sA+N9PJ7YHu3d3XrZsD7Q0z2Z8lrTlYL2YrbQimOOzQyXK0cSo5kM8t2LLYqGKxSH0eNW3QkaNbzDuXsF9f6oKPwnPOCmmaqdftSfCxD4s17br9PuesQx0fn+jmyW0dHaDLYKScM6iT43xXq+TMEfjgm6bCRpkGgw7j6ZXhwwb9fq4M5zG6xXylGZHFcl2LbXj0MeunYTwb+AX5ODNqxsnmrZfk8E9cWvEyuggNeBdRjbVgTB3t04QWnLNtHjTsCYW+DVRVXaviLFShfANtAy1dWEupcVEOw0m0j3UNZxs6oq0D53GeikBGDR9xmX2ttr/XU2/QU5an2GGDTnWUK8GGUsD2G2xERNDX0HgluZN8AFdy/iipr1QgSInfBXVo0VWjPsAZUPvItY8cI2Tf48P2Hn3sAwf0c6jU39Je/55G/QcK6yHzqyvVIx0M7+v44KHS5IAAUR9tuozLgTqdAT5jvhFkQaAGPVoIyFOr4T85p4ZYislo5SCHTI1K/FHk06wDr6G6vb5SznNmS/OVaA/smvhUXc5tGc6QMW4JsCEwNl/MtZgvVQv185w1xgkBOe92NDg61Oj4JjXt7Rui0UhhZpd3XknioE2UpS3kOF+ENAOfynsvj3DmOgmsE22YsGv5ei6FSQSviTI3xXFn6ncXRMRWOPs8lvNsqsxP1U0X2u8WRKxTPTzp6eFxVze6tXrNRL0wBi7Uh09PFzLou7H6yVTDdKZRd6VRviYttdet4FUqCYU8nu0xoePFiPUZkAaQHP+l3kf50ySj/0xdJp9PcCQm84xJPSfaSjBWaSYmVaIhk7GDoyVesoBoIwhMAAAQAElEQVRXlqXqEU3rEBRKPL1wmK04xJakwqksv14UWs6DOOvSh9PBXspkHuj45rEOD/Y16PewTyM7EK/WS20gLMOGAS8I9qwI/iyAJeUGLZIWfBqtHOS1XK81ns40YQER+D2CFVnakagLPGucwpzE8gZSg2gBaOSpS6AhtqoMeVNslOAiqU2WlABMCk1aQ1spmE4sSD449Mixb5+IfC7Ckji/gEAeZpWBF7NKgUW2XNKWiHMgmCbArysCI4VW53MlazQog8rpEtpCAbuX6BOQBfHRaaYFjp/u7evg3ns6evKJbnz8C9369M915+d/pUef/a0e//xv9OgX5H/x13rwyV/o5Oln2rv1kbKDRwq9W6o6Jyq6xyo6R6pINbglCxp1D9/T8MZjDQ8fqs9k7e8/UJYdoQgTeZUqFB69U8yYyRMZz/oDdQ72NLBfaj25q5MfPdKtjx7r5P0Hyo+GWrtarwkCXcwmWtiLA8exibdiXDarlSqCKvVmpUBq+bBZoC9lAj7VaoF/GMxUFXMFIoUNq3Oc1JgzZaLb2JpZ1gTKsLQ8/wXGKkDX4A1tvsRPSnmPzEDJeAUlEnkp42UWNF0s9ezFub7+5lyvXs+VERE+PDrQ8cmxzP9l9MwNL/QnXbF42D8O/fr8jK8O5yx+FT6/pxtHNzUi+CNmeoC2YHGf4IfPn10QdJsoNKn29g50cnKiwWCglElUoUAEXo72K6WC8a4IcjV4dWBhr/A/1P2eu4n4gP9qC2YHg7Ycq3/Ao+XTErb5yIOH8TZo63bPlmZX2vUVeLnRBPSu3gkzUN4m8QXkKLsdWoH5tmuvywua5Bpc4tuM9dG2a8uK3FwsmKy7Oh/7M3RbJ2yqCOA8QB+e8SR3efuYc3DctdHlFaxt1DHmIj7Sx8cVfaytqU6E31mlo/CvfGPHYD6AcbjpbDcGZN+4zbMA6K/Qb8v3dvmK8g/Ltf21cv1hHP5YrcxH383LpENOs+GWINoz5rGljefvAcYN546tdw+PV+EQEn7p8Tsrm4+mnhwgcG29h+b7QNS1AIW8taH49m2yRxmuVRit4Qwu0aaT6bxF+ljhBGNyDuBmjYq6/MB0y4qG/xX3H4XJVf+ml5nY0ivsH5iLssXH9zDY9mIkBm9QXat7A7+1ta1J+IfeGNdtnbhs/bkGvO5Atp3EMWde2/r3BkDRrn3bvo2/QcTj8/hAyyEieNDflpQCqx7+b5nfAta38CNzkZiSjz5Da0tjPZ20KX1C2MoYqDa4jqvBGYDbtUevtnvDWQ5mVhfh3fIZxY7SZLL8DoLJFwvbttiUE0fkFtHk2vbb+hYZn4ZHfPLfVwd+Jy929gDE8Y4607fxMITHzgbajfclbatnpINGl3hhG6ujD/joGhht5G99xzbi2tHFWsqW7nBtarYwbKsTY7+VpcUbDc3sjjJYvbBOo6oOEQJpwH6BtKImINPbwBmXGmsH0JHtawKpYjCooa7G/JUak52+rKqg0Ya97pr98ZyPz0v2zMt1yaEzcDYotWYftib4M5ueajY5V+4r3djr6+HxkYap5KultJor4wNtWm/Y7a0ieC1Vbi5ULM+0Wpwp8YVGg45unxyxh9vXjcMD9mg3dbh/QzkH1A0fXOezSrMpe0n2wLLAlO0JzR5mZ5M36hzQo5GhPHVX6zqyQCNoBIUnTSFKobG84cREdtQ56BLvZW1TDqopfaUh5WzRUdfnsjPExStkJ2iR0tOQD/Q5Wqlq1O/01PcdqWwi7YAAUMd3CYyl6rmu7h7f1ZP77+vjJx/p0R326gcn2kc/bSQLAoWVwyZOKz4Oj19XmpwHdJbmc3GmavjwXmm+XBIUmlKeosVK/b7T/YdHevx0X/fvDzhoe9mfap1fzBmfQg1yZalXB9ETx7jx4dT++qNkn5snHXmXqkLeJUGjRk5dzn5Lxns8WWh8MZFLE3UGPaWcr1++Zo/+9TNZgGl/NNKjR0/08Y8/0ac/+1Q/+enHuvvgvnq9nlbLhYpypbouhDEY31qdjtM+59JeJ8HlKvXzTD14OrSYL1aaIO8S3YQMdraoOSesObeuN5t2eIJUgSvZ0+Pm6uQdVfj8Bn+szWepN5+1fM2evcZ3K1JxZVnOU8hTyXAujm8Sy8WmUIEtJI/vC7mZA41T3XhxNFLJWTDQj8cXjEloasU/JYO/zZ+a+VFz3qnpq5OnxBB6nDH2JGTacC5y8LW7Qbja6FQq+FIbAqNVWAnnwOsq2V9HFMZLIu8Y68A4N4CwZ47Ne8CA8h5Bk4Hm0wHjeyAf7qjffaw8va9u+p7u3/2F3n/4l/rw8V8QaPxE/fSOFqeJXHkAzQmeeqimIOhT9rD/kQb9kfq9jiw+UHAGShmThjGp0KesGD8CPz7x+IGT6b0p12yRnLxLlPpUnayrXqcbx4Mjn6qixIcLBcYplaePjobMi0HP+usyaxNVnEM99kyzjpI0J75QacnHd9/JsEuj8XSuZ69e66sXz7W7vBgU4RzOS4yfvJMSFi+fkBLNTRKnJPHgvRKXKIE2kUSVEh+UuAoo5Fl8XJgzMcYMEg7eTKGZocBSve6GdIFSC+XJUrlfquOW6rq19vJKB3nQflarW8+UrM7VI5g01EIDTdVvJuo24/hzxk49VifM1NVcPbcC1vAplKlUgpUcB3M6R7qapFZDQMipESogq1eSZEoI+qSkWZajiWPRLQnaFNowOWmIrAmDl5FmDIQDVUMXlGPEvk3YPJW8VDOQNY4XcC6bPMUKHiwCjKMcgZMuE/LmwUBHh/s6HI1YQDrI1KgsVjHYY8GfQPsKKAherYp1xK8Z4E3VoE1CP3mEGgnsJTGZrjRjgSyYsFneU384oj5l8jkRMFVgcjAfkNmZiLKrAUeFmA1wkRLs4SHyyO0J9DiiyQmVKZD4BrqAcg0RdK+Ocg2wdjf05MtUIsgTWNBEoCcpgrIqUVpIfk1P4DSvZBBIyznOOi1kAZ/1eK609sprqSICHgj8iP7t3z4KNvHR9uVkrLWT9u890MNPfq5HvyDA89M/09Enf6LjT/9MD3/5V/rwr/4HffJv/mf98n/6v+kX//Z/06d/9X/Rk8/+B93++M90+ORn6j/8WPnt96WjB9LBPaUEfIZ3PtDJ4091//1f6Ij86PA9osi30XbEQuRVzIJszKL9ED9gueC9QsdLex35GwP1Hh7r5JP39ORPPtHR+w8VwH91/kovJme64EUcmB8rJtpsPuPFu8CXFqpY5QI4T5BP9jtVW5Ti/w6MYFA1V1XNVBRAgLZeq2ro3DvlLMA2ESvGqMRGjIZchjy8SLWFOmwY0loJL6CEiR6UaLWqxDqDXiwPaYevDWt9++y1/uXXL/XNt3PKiYaDQ904Ptb+4ZE63Z4y3l4DAjYJi5MtqvZ/P3vO4nBxekGAqKNDaI+Pb8n5lBfjJgbpNixEczYtX37+tT7/8lyTmdPTD+7pMYEy+7PGNE2RrUK/QnVdbudJjdehiZcSzwN3EZiYyJEYNKRvAb4bIt0Wb2XYQHh5R3Y7lpfYbQZabiGEMExEvovU+jCIBPHRymO4QMOADMH6pi7mIxNoPBDlp8Ly4APlSLNtI0upVlyEHN7Vgr5zbXW0/uhLBtDAEnegn1g2GpDxdvBSvAJPAxJwjnXLyycAsthTpAbGS9vL6FuAJy/iKLP1YRBpXOQlrks68qaHh18LhvgB4KHZAdnf925t38jS72vbymi16GPJDuK4YL+YgowpZbLXb2tvZUuvg+EM+GgkDMLo6A0wXAQjYqxjstXV+MTyv+bjnZ1gK2SxMVVMjehNnOKYt3ij+eHwLmUcJjDA22xCRkiw1w7MIPodl9HswAmGb9KzHprMcQm0PHr5rR9e0V4fe9N3y8Jb6tTSUeA2jNnnh4O1+APA3qmXzbC39W0QvcjkBRIAfVqyXd7SFnP1NNxbEHnFR1TPcjsQ9tE7L+Px3QqkUxSrfbxJcFXZ2tE6uaS4KtjQR/QVCrlcRImcRyZvayHpFhkTYx/YUwUG+ApMHGS1SqjeHitdrlVUMq8jb/qgtNWAhpxqQizB59LGRvHbgHbQBsAkUEyv2hve4IoD9NyRDpkq0+Od0MjWsKin1Ue5whZn3CITy1yDXb+0vZRjR2d110i32V3ttvj7Jf46+fU+r+N3eUfGgOS/0d3aD7mw8w/JCzoT7V02MZyB1RtYPrBkWd4glslYSvLGbbgQfbjV39oVbCJLDr4r9n4lhzwb5/Y9zP4NOazODuPz2UIX52O9fPVK33zzXF9x+P+Wj2mn57WeP1voi89f6B//4Td6/s0L9pFzjQY5H+C66nZS9fKOMnx8s1xrAR/790Fl6yHniIr94tqCR+zRPPuwwxs3CF481OOnT/Thxx9HePT0A925+0iH+w/U6RyrLjucKdi2TyvOQmKvZ9xTejBHcBJnGcWSk5jc3nT2ZAUw51Lbg0Y8CPNPk4U5LPIOWm8AnYfO8qGo40G2n3Z0NNzXMcGog719jfpD7Xf7KvhwPH51zkfUUt0s18FgxCkkVcpz2Nnj4N3TIB/ohHYfPHyqTz76RB89+Vg/evQBB/T39ZP3P9ZPPviRPnjwRO+d3NZhd6jA2WR5vtbsbKW5/RtBk0qzMTANBIJqDv7IVDjOZgIqggRr9uZr9rCVev0OH0xHuvfwgLTHGDRamO1XVl9gL7zAib0uNuRsNp3MCSassVjKGXKoPv17PspWBDwwg8qy0GQ6UckYJeyrB4OhGpxnNi81JTg0mS40BWZ8KJe8jhjD9+4/1AcffqhPf/KJnj55qpOTY6VJwthtVPJBOTSFssxxbu2o30k1IiB0cuMQX8kICmx0fnaOjgtZUMXTpxrPOd0p5pWoaZAfaNgT1PhpzdpU17UCa6eVGwU14EkUL2gtdTzqEOAL2MfdLX3gfFpbngPJjo/oxM7Fwp+oii7L8RzvgEkwgClpg99YX5YGeDdAt5vH84igrgkQ1cyzRkE1MlrwJCBv4AxZq8TzdlCpMjzta2Sv6LcKKbiMln1JI859fS0XXS2mBj0V60Nl6X0djD7U8dHHBNbeVzd/CO6OTg4/0snRRxpSrpcjrWcdrRc9qdxXFo6UNodyzZAgUJdzpVPquxrtHSBxih0bNQEbyoBDsAv4TSOXNsjRYItaUS9ovLVgjDqc63JSSBnnMs4HoXuHj+vDXl97vYFsfiTy9JXKu0SirbM2PqEn4cNVDCjTo+yXT/Oi0AVRz3M+3mt7xe2JDaTj4ejNJZAnQZ5NiafsoYh1MBfgJVzGyZNPGCzUo1xTLvAic7KJQjEWJ335Zqo8WajXIVCTLzHkEqE36iYF07lQUi2UFAt5DtF+SbvZmZrZqfociodaatgsCQYR8CknSolsJ5sx9JafKuUQndRLeAAciBMcwAMOEEGFBleQmcFLLvHokyhh0iQYyKepnE8weiD6tybiFxgEIae0N+xyUO4oSYV2FYNXyhPo6nSSuBi4KwL+awAAEABJREFU1MO5idDgWHZIXxKZtT/XqXH41DXqdpxGg1wnJzd1fHCgnD7XLBpjJv75+II+F6pYsH3qJe9UM/DL9YqUIgO/JghUEGBJ0668lde1vn3+WhcsLjWOvHdwQ/3hnhHDp+HgH4huhtgeJHcaR4cMOgScr0G/WjzE0EZgZVBNJLXkhVHjGDZpVUgiUOOrHKfua+BHGrmR8g0OtqJuUUkspp7Fi7id8iACcgmBILVBIKPZkAcS6GZEtisWsj3TgwXQfvXjUTkQwd5UK6ZrofFmorMFNvGV0sOhDt97oO6jh0pY5JTnCoxVnXeVjE6UntxT784DdW490OD+Ux0++bFuf/wLPf7Tv9Un/+5/1Sf/8/9TH/+H/4ee/u1/0N2f/LlG9z9UOrqj0D1SleypO7ipvLOPjrk26LKaFSoJVK3GC63PCN6cjrUYz1gQZpoSpR9fnGs8m2qjoLqfq3O0r5MnD/XeTz7Wh5/9VDnl09VMv/r6C53Pp+Z57ZeE+ULFasmCQrqcsVhMWSzG+NlYBT5fNDMZLKupFsVEK/w97TqlBHosGFixcDWMnMdYBiIvZGBCMQgNw1jKe4cuXTUMCXsNecJ1QTm+kGg6K/XFV2P986/OdHpRaG9vwAvkRINhX7id7M8UzW83mxLahV4+f6Vnz55rTHAu8bmOjk/YJNzX3mifF1Ut++VZVQV18z4vzoWef3vGxmUpC6Lev39Dt2/foo+hAjIVBBULNkG22QnMD+GJHnDeyyceHROlpHrjauQpGyjqSiGmjUztYMVdmXwgb0D2rRt66lokdop5a73LG7trNFS9wSfK27amSgwDsKPfpW395TO5zG0zOzrrMyC+lbdVJCHKJPR1UuLAXN1mLwOT0vqPNdhU2M/aXeK0u1qLvVkC5xP5aG+Eo72nPR1CZv0ZkL1+QxaL6G/9xDztZO3EBV6XclOGt67Xg7K7le9NfQ2vHR/9/lfAgkE1T+PbkH6XR+zXZARi/rskW8w7dN/WWPKutoYzeLvecFdgchmIObBNrQFgNCT/avfb/APjZIAk9Gm1O7tZvgZntgzY0fLImlDmpRB+IES+Nv5wam9sav4TwfJOHr++DvqDLifzWwNtL9MgoJ8MrGCpV6QTGuEmUKITz8ubel36n4dWXBFJ+vvcZsffh95orY0Btsa+MnkjmPAmZ5vKZGefpVhn9Duw+i1Y/bsgtqEvG5M3AFy8Hc+3AVRsZ/1Y/gpib/Ywma7QlN5NayRmTeta0bpOimuDaOOs+hKMTjyCjQcN7H0RqG0hQE8fzGG9ARC8fW/rAzq066Vgy9jSr617IrUmVmcg9ldtH2CtrbWLzmJYxoaythAMD43xjrjY1miYJ0jIC0HGT5GG9rwkAvgWGnKAtQEqAzDsItkbGAV19BMiwCamhgtQGbS4Cnxsa+2vQSDPbUQK9I828d7lA+0i4o/wuM4r9vk9PBlGapzaVP/dXIxMlGWX6gfZBv9jqK/aRBbxYbjrEJG7B+udZRv82sbuyl4eTEKVw20CY2YcyOMz9qHtq2++1vMXz/TN82f6zZef6+//8z/qH//pV/rqm2+0WMyVeBGkSdnXF5pOx3rx+plmfHzbcJANfsS7Zl8hG0ppjz1kqtkmaLwOWoeukt6R+nwE3Tu+r/2bt3R051CHtw40ONhXZ3istHPMpDki2NGDtwhquLh39L4jvxvMaz5mOI82nrmVAvKiJGR0srKnLLx4B06Cj5NPAe+3NM6aKcUMQ/b0dpAd5B0NkH/UHehodEid13q+VOBjekeJ9vjQnRPy6mcdjXoj9ZOOhmmX4NGB7t++p6d3H+vuyR3dPDjWDdrfOrypuwe39IAPl/ePbupGf8RZJpMvHYfoRuVSmk9LTcaF5gSCpgS+puOaMxn9rg1EvsIuJXvfUlmaaP9goFu3D3TzZE+jo1xpVscxsWCO8Csnrkay/fR8ttYC+asyoH+qDLmTJFXTmJ28aoIW44ulNusynkEHgyGNc/qskWmuydlUF+cGEwJJHKjwx96gz1nyRA8evqf3OB/dv3tPJ8dH7LkH6nYyztNeOXYmq5Rzey9PNNrrcp71sg/8i8UMmeZar9b4oBi3hL5TCT9qsHHDmdKgDpKdaYP9AIGxryME2jRqL0c7wHnZQBo2Bo1oWKNvXUFLPhBIaihX6FpyxggELjx9OHp22KGhH1iraRqs13JuXcfFvgITyOSIAE3W6SjPMlWcLSqCP3Z2CTCo4Ws40bgBAgfYhvU7kK9Cydm4as/F9FtXPvp3XeRqwhDModabgZarPr4/VLE5QKXb2h/9SHdOfqa7d36u0fB99dJ7yvxtAj+P1CUfigNNXkuTV1JYDtWsR3IVZ2QdcK7eJ1jT0fhio6bMCCDdUIavisvkrpn3QuOEc55nnNCWUg0IqZ1qDGM2yl2uzDFG2KnmrF2uCo7rJSPlY+DnBuey0WBPaZrK+HrvlJBPk4w0UcP8LLDNkrYrzvYbxqGg7xK7braASPH2zkn0JcfmIgrlK4kjr8JaDZHFBkM2MAihUqioiwPplTReHkdImdx54pS6IM8AiKBMqGaqq6lCOcWw5zjfKxXLCwy1isfUYZZokCTqwC5ZlkqZDIPa6WbW153+UHsI2S836perCN1iqW61VJ9Az4AT756XRonXfppp1MnVI59gQh/B5KgZ4FrCtKinxCEfciYo6kkdtaEKyLbRkgW1JHoJWv2B1O8lylKHIxbou5FzJQdtD6TyeaIKG9QAzCXvZBN6TpBjw4JFdxoOE4I/HQ06PXmIjLZkEMpiw4JiUOCIJbAh4r4hILDWhhN8gewmcfCJHE5T0npCNPzV6UTn4znO7JQT9esN95WwKNbB0x4dqoBMUk1ZSiQU8bSVnJgHLADOcmAc0NZ4KsyxCgJAGyLP5bIhGOSldS6/4eUB5EVX3U1fXdJ86ZTNK2Uslh6Z/GItv1opib8G2kgseoFASmBB1SRIC8ZgHWQ4rSqllYjsL7XipRaIgJeMYYF/XawvdL481TTMNbx7Q/uP7qpz50jJwVB1n0hqnqvudiV8oh6NpOGBAlAORwoHh8pY+Hv3H+ng8Uc6/tGnwM919KOf6ejDT8F9on0CQN0b96TsQFXTxTQMcJ3xEqgUFoW0LJSsySP/5nymFbYuScvpShVR0oLAXlGsVTAHzLx1N1Xv5AaBp4e6/dMfa/TovvxoqHN89ZxI/HS91Jzgz3K5VLFe8/WGdLNQsZhovRxrvRkzVhMV9UzrZqplPdGqHjNrluruJcr6XkW1ib5R4Uw2qcXVMF6B+Se2kc7XYLAvz4TxLlisa74gJNmARaej+aLRq9O5vvxqqi+/WaiqnfYJrN1/cKRet4OfNFoT9DOY86J69epMBhMCX0LJPrY+OmIsRkfq5D1kqfHbKqYNc/8MGz17fqHZrNbh/kiPH59onzTJO8yZwAJotKWqKK+wuZczn0wceQMP0lJtr4YysC1ZEtDdwPIiLxb7gA0uy4aL0GLe+aRNbEtlACwfLnH0dz3/Bi/qtvTWxsDaBaNpGcXa3eMKtWsnBV6AgTVsB7K2lyA0uaIVdjFeLR/DA1G2FoNx5G0G27DD12hF2YPVdy4PucPO1LKO+NRSAyfRRvGC/zVZPPgdBCQzWyvi9Oa1E4d+d/TyxrfVJ1zj+WbD//pSwB4Be7acGpOyzb7rCa2iLLtKk3EHO9wfIbV+LuF38Et+R/3vqraxv6Rpx+/SHJf4d2cuhw3fsbyByJuN4pgZbyv/UHh3N29g2WswB3QJb1T+wII3OnsY4I9WjIDiUYdY2I0raUTufMNsFAneeERWYHYp2X/1O4plvZh9Sc3mLW4nY1ui6o98e9YB6XfrupPjre5NLGytCG/VvVGkB25DbZNrfbbjYTpbfWRpme8ANdu5FEgp/ZY5fk1eaFtWtEjIJUjAmsSTAv7HOhDgFEgVIaJ5QM/TcFYXoNElGP8twD9Yu8s0QGVg9fC4xFu5hQD9DkRe0ESgvx2elvDRNTA7XYHRtzTg8JtdOxk/WlkZdiIrs1fM/7Ee1vElL3Qy+S/L78q4LdJSg23xXzEx/X8XCFsZjaUGO5/4rljoCO0VnjK+xJZKl3BVKVFnYGYy/pGG+oDfKa5T1pOTIPK274mzAZ4MliffYU+bZbnOzy8I/nyrl6cvSJ/pCz4i/ud/+s/6/Mt/oe5MnU6qffaWe3t9FZwdnr16qX/+zRd6MR6LrbYqP1Lp2dcCG/Z+szJlLx2AVCvtyfduK9u7q2x0U0n/SNmwo3ToxUla8gNeAfuqqgMOv11NJ4mWq0R1xf7f58gOHbqYjhSQ2pG4dj0xPQEHoJ68pSn11iTaEV1ZMzx5Q6XeKzUa+KWie/Yl3TRXP+9qQJqyp8zBDTp9nRwdq592OIfUqtiX+1LqKVcPmQZpX0e9PXV9J8JBf0+3b9zSHT5WjvKBcp8q5eN1jt33OD8dd0e6M7qh23uH2s/68O2qAy/HgK3ntabna13wcXQ8rjTmzLKYez50ZuyNMy2XXqt5owXn0gYjdLu5bpwc6Na9A92+P9LxrUSdbq0VZz47R3qJ868UKhHYqdgbL9iHr7TalOyDqVSqJMuAjkpkvOCcNOPsZLxHo32l2GHDR/7xxYyxn+jiDOAD9KsXr/XNs2/0+uVLzaZjyTe6cXio9x891i9/+gt99ouf6ZOf/Ei379xQTkBhtZwQKFioLOecP6ZKk0q93KnD+KyWc40vLrTivOtdqm5nwNrhGHNH6lUzDhEqcOhMnAVcUI2QNWWGVAgQwcfx9HKUGsa5YY3gVg1hXdUKlrIJCOTLsop4F73IS/CiiWAsWNN3AwqfkVWRh1Eg3lCVJe0wKMQ5tksJcBTgCvjWCFPRuCSlK9oLKtryTFIvh74WbNkUVTwjV5XnXJUwtokupo1evdjom29XjH+iTnJf7z/5K3366b/XT3/8P+q9B3+mW4ef6GDwvga9R5JuajHu6NnXS716tuEs15GvDjgvc+57WWo1S5XpWHdufqQbB484999SL7uhNBkp8f1o54TATMkZPxBPoTF1tnLUqnEY08Vhm9TjH0rV5cx1sDdSRr7eVNowXg49u2mmfq+rLEmh9rLLbNJlLbF8A42Z1uxRYfeNBcvMVpjW0X/a7akzHKo33ItgbQy8w6kcIxmDP66Wc1UEQqYx9ZjXGcDdGRDBE4dK4TBJ45XQOEucUh+UiPb1RhYEUjVngJdM5DkwBbdhglbKGOCUgEuETUNgx2uIuodJX7dsUhOxPWJC7CeJ9uG9r6A9YNjUGjDoA9oP5NSn7x6ydJAjpd6pxjBBLupACs5HkBLv5BMv7wGoBI8aA603BU5RKGC8FKcZsEDmHWjTRpXpwdE8TYN6vVR5N5U1LRjIirbaXlUR1P7tJ/2bvMOMyF9PPQIXtTngck0fa5UEgeqKyUBfJQNfEJ1bbv8crCCwFeBXIR9c5HMWikp6fT7R85dnGsmBSsgAABAASURBVM+Wylkgh6MDYiH7UdMNB/91UYv5pUqO1l7yCWmC1k4Nud3tqXfwTrwH1cjksL8pLC0AxCIWA0Ar9Nv05Fd95euBsmVf+aKjfJ4rXUi5BX+ma/kISyWzuTSdqwY246WKi7UqouoVi5vmlTwBoJQosAeYfVpNplpMJ9ps1shXatWseJk914vZay3TQnd/8lTHHzPhTvZVdqUiDVrlnoDPQMn+ngLRuSJPtUKHBWqs0lyb7lC1BYOwiwhYaHgg9Y+k0W0N7j7S/v2nGhw/QPiR1mUqhk4VAceCgJ0WG3WYYAMM7xmj6mKqzetzdFqie6H4lrWXEGNdM3YFsCY4UyNDdnxDgw/f112CQHc//pG6BIUmdaWvX59qzEK7RseKl3bAv8Ia26xYkDcTWQDIAj9rTbV0Ey10rpVmCulKw6OucvxvUcwJCG7wyVopfQUFVWVB2aBk/Gpl+LMY4dL4g/LqKksPWOxynZ+u9S+/fs6LYx5fZAfHfR0c9pWmHXmf4gkJPLxmBKpePjvV5795riW2GLI4PHz0nm7w1cTjR7P5XGuCWBl2ToH1stDXX32jr78eaz4rdXKzq/ce39HdO/cZ3lIbgkowRloMimxCRp85OdYGWZfgAlDh/wEqS+2FFoGG1ipQb3rtIECnCE1Mwlv1NOO2ltRfqwvM75aWOjbQulb3O/O0lQFtgslKPvIipbOrG/1ioZYCdRFARFpry0psL8IWGgXkYD1Gm1bWlo4G4AW9SCON9WllRBfULUD3A2/PCHtoPfKljGPqKZEHxY0c8L5kDSaOE3Q+sUEy2Qxp4CSaCnorWT4W4yNiJNN7m/3diYNkB2T/gDvK/QPaYcIfQHVF8kP5XrV4O3fNbu9gZqhw3W5vN/8d5Utf2Y3FJf2uX0uBdylO55ft8THzM8EnkjJ+l6z+4Aw+ZXPgEpAD/tZHC1T8vryjrXa+YumOAcrErPVBBjqPv7OwUVCcLYp9x+KbD/9m0fz5LcwPKG77/QGUlyQ7kS8RZMBxk3nzfhfuTYrft/S20t/X/rt6mSw7+L5W34+/PmY73pYax++2Mv9sITCG0PxWv7zOW9Djf5GlY0gNTOctDXxaP5cR8jAZSOJNnq5gQKnlYUUK7R0LLU3Ap9r13cqAlVuqa0/jYY2s/hraspfrrxUccmoLlndqL9pFeY0PefrYzVU2fDK4/v4Q9SZX2/bq2eKs/RXuD81F2102/n6e9oq5JPtXzkT9sJO9e34XeKPbymMjYzbzMXPNxtv6N5LdOrlLt7a2vuM7GrzlrU0sW731lXj5LG3BRpizSWAfUG1qseWX7aX2+ZB5cvtEx8c35aF/SWDn9dkr9mAzdTqZbt25qw8+eKon7z/Vrbu3NBodqDfYY08Y9NXr1/rV1y/0918Av3mlf/jiXP/EfuyfvprrN69W+vq80ek8Y/s90EYHBIiGWhLUOWfPez4PMpjM2HGy31vZ3p89+oY97gb5Gg7JMpmvradCL4MQU1HjLsGDi2DTbZcnNXqZvwPeQEbgZGMVqqDce404jHY54HrOMKEo5cH32CTu84F71B+oy36z4kOz/QrIxstjR2/jht192cAj1UF/qH0CQvbroW6SECQCklQd+NgHZ8+5rB8oE/BJa3HuTAiEZOp3ukrY71Twsb+yWC1q9rMVQaCS80lgH5twpsqxd0peWmIn2wc3oVC373R43NPde4e6wb66121El3Je8UJd0oazY83ee6XFbEG6ES6gLOsohbhhI1Ai25Rz05LDfc5Zr9NNxBmd/XuAvgTW+MNas8mc/fy5Tk9P9fr0tU5fvNQZ+elswp57Lfv1z/HhgR7cv6v3P3ik95+8p+MbQ/U4wzrOrjlG6xAA6nYSPsyW6LlApqXMHx22CZzjAzYNBH04WnNeFyPoAA+QDwaULUWzELHCB/Bzj8yAQ/lGLvp3aBpxy66Gh+UDwZyGPjw0bXN8gcq2P6OHK4TkZEGMhnN+HWpsWMnWXDOu9608ZVFxdq1ZshtsyqDC01En0kugbLwLzsYFdi7iOHvZB+uz041ev9pgz1qLaaZuflejvSec159qr/sIuz0kuHiXfm9oOetpcuZ18SrojEDPN19OCQAttRwLv7urg/6dGATaTDI1m6FuHT3V8f5jDXp38MAh0FWW9tXrDji75zK9gv2QQHZgMx1q1WabEFAxgTZX6nJ1si5y9dDIqSGQ0zA/bA/fSXJ1qcuwOaMiu8yfOr2ekjSR0NuAsIi9KrBPowq7mpUa6nyaQZcrwd8SYhPW3sALczrAu0Y+gdzXpBWTpFKaNjSQ8twjYKIkySBP1OA4Bo6JCVaZS+KhtP0VUJBDURFAcTUBAxwx8436eaZOmsoRBFlPFlpfLOVYgPbzoe7u3dT9/RPd6h/qpDOifKgHewe6P9rXbSJWt1gUbuRd7ftcA3nlLByeiGlYlNoQHKk4fHrUdgSvPPIn9IfOShLJzp+W987JOSdxB4xu0cTNptJmIxkuQ8duN5cjkhqY7DXy+zSow+Ts97vYAisRDCiJIlShwsAMIANUMYjlWkgldTup9lisu92+Ep+qZvAKZCtZRCwqZ/1iQBwssMAU8d/8aX9d0ijBPkLQkhfJkgV7PF3FP/naEEDJ8p72eGFk3T209JoTsFhjR3kUpI0nNRD5IKlGLoOGiSRTzjuqnOzaEMhYzBeaLVZAocUKWTaJqqJDw6GSCtgMlS4HQC5PtMUTNdWskrC1COSEyVibi3NtSAvKNgYlnyXqJb2v0BDaarJUXIhX9HE2VjBDM4FXywUL21jjCxa1i1fqH3R0/+ld5aNU1gBpVLFwsT5hk44QXCUraMD2uClFjx/l0YYzAhSVWT7vSnwFEMt/EHUERNQ9UnJwVwMgzfdVschVq1rxH2XGfiWLaJhP5ZdLAkGFulWlDtG0DBkZHLHyS7yEhF4JC0kavPK0x0KHhPS7Wa+UHh3p+KMf6cNffKbD27dVOGkGfr5YaDlfqiD4E8oNMY4C028Qf6V1NdE8XGDOc01IQ2dDzCrTPgGVTp9xIBhYqYS2lqnGoKBrRfsa3cER7vPMS6ysCj9OM2Sqc00mhZ49O9cXvznT118tVbPo7h3kGuKPDYwWfHGooS+w44yXz/R8qhV6dDu5Dg+PdHR0rH53oITFBDL8u8FmjUrsMRlPiZif6b/84xkL6QqeHT16774ODw6QKYO7V3vREz7oDczv4orfxKpgz9CgVwAa2jkw1AUSA7C6pAe/zccqyzOnrT5Y/g2g/bVyW2+tWh4h8t2VSaMMu7o2FTihtNEGeEUw3DZv/VovO9hp25aNB3yhlbUBwltw1R5a82XGRluIfUVG1JEap9geuS0F1d6J5G0xa0s8IyXpu24HEmDei3HwgLisBWzJtX15cgYyOgPKaglizh6xjelmBRk1fOHX4g3Z8rLc7wJr/btofle99WvwHTqTfwdUXtmVwu42AQBrfwU/XP4dm+vpVT/X+DD+12l+n7zJ9Sb9ju8u3dUylyJxfETkVY46MG2ZdmRMTlDxxtVJwfPU5djGwh/4MF5bgHmIUCvw/glmC8q/H2MGqb3fbIYeUd6YWhW+uFtroDfMDwdrQHt8WT8YxLXVM9rth+Rp8rtuWwvMTm/Nvd/V7Hvrzd5buDTV9xLvKq7rssNdSzFX5EXaYp0wvdpra0eru0JShR+iV4UfVOjY+sKuH7hR9+Z40sTWGJvHcUwoW34LPuLoa1uGAwTcxsf4kxXrpKyefIj2tGcLoMAgk2WAYGPoycR7J5eguQ47eqtv8ZGctrH9ZWrYlsZyJhtbBu1kMdwOYh2FNm3bxOGCF2ixyYtg/K9ojA5ZTE+2AZg0ktqjBaunO+rYAsugxX/3GVU2xt+tegvjKBuQ7Gy/TT2pl6eCes4Bomzgt6kMB1yVxdXSGs4g0uzof2gKT8V+Pfx+Gzjq3ZuUO513qa4us/WuZJa8giaOylVZsWy01sZqba8V96iXOphcjvUP2kqkDSACAAnnoL6OONfc4qNhr9vXarWKrfb29nTv3gM9fXJfj5/c0a2TA/UIlMin6vRGSgh2lJ2eLuD3fFbocz70/er5Qn//+Vj/n396qf/0qwv9y9crvZplmlcHfEA90loD9ple42Wlybpk+77huyd7082CvZ/BkvPPij1twVxuOLN47AVEGyvKrLcuT9mAhLu1ijeL2By0FDDLG40Bm1/56Nw1/VRKadVNE86LIh+U4s+cKmWH3J7P1E+76pMW85VqglOeAE7GpE7gX3N2EWebLi33B0MNOMx2kkxZLWVI3mHe5yJfSR223OlanF+CAvYSQa4EfO597MtByzdbFWXNVr/UlH3+lA/XK/sHo4uE81DK3tdpjQxL9smrYiWx9+71nY4I/hwfD7XP2aWbp0qcp05xHJ2TYgCiLAnkrLRebRTY83mXyCWJbG8srvmUcxBnBPlE3V6mfj9VVTnGI2izqlTwYX5pZ7TpVJPxBYGgM7X/RucLvXj5Qmfnr1VsVgQFMt05OdYHBH8+/uR9fOimDg97GsKv1/XqdpzyzCNDLftIu+BssuFMFjhXNtijps+aQIENURM18NI2bbCp4QwCBA1jYCBs6JHbE1Sw1EW6Vm/T3dHeEYmwdgqSMzAcoEYyXMOYGQTO8g28g/G2ChY2K8fzMsQJ9qU5tqkZq0r2Z2NwUE0b750Szs0NfAPgfSt7TUBxhb9XpWMMvdbLRmevlvr264lefLvUlCCOauILtz/VzaOPVK73ND71On0ZYtDn9fNS334506/+yyt9/s+v9NXnZ3r+1USvvplqSgDpzskTPbr3qUa9O9osswg3Rk90fPBI+70ThU3O+StXmnTVx0973a4QD21qoJQtzqGuoKkZl0YJgcGMuZ1xzs/wfW/E+AzKyqFTnuXqcU7rYAsnzMccIFGW5+oP+6wPPWW9jpIsUwKvxCe0SyTn8FhhN8aec9waKLFNuW0vLp8Q8GghKCEAlDBLvK/keIN4yikHr4Rek8QrkZeNkYENnggE+cYp8V6ZATSpa5R64xVkeY9zOaJwSe2Z7AaZhvlID24+1C8/+hP92z/7H/Uf/83/qv/4d/9R//4v/r3+hz/9O/3bX/6N/u6Xf62//ezP9bc//wv95ad/oj/9+Gf66fs/1kcPP9Djk4e6M7qlw86hhslAHTMa/Xj69Xib8xgV8MiSJJI3RwGcE1dQwEvtFx0VUUKaCbsRfffKMbBUMzBVpMsyz+RMlHcdKtdEaAuZc5kBC4y5KQsWitrszCRL1GeQsjxXanbC0HSEvYIanLquSpURKpy5opfA4DQxrSP3oBKnnhMsenU6kf3qBytqb3Sk3v4hjpMS9Q3IENAno4WHXjEFoQhy9AUOPk2cUJIzvU0eytb/hkV0QVBiuSm0ZhHYsACUdaam7krVQEk5Umqw6csvu/LzRMlCSpal/IIVdTlXWExbsDwBlIDMKugX0MarZCEtJ9DXW9gWAAAQAElEQVRO1yy+K1UsdvWSPEEg+7dxxuMzjSdn8r7WwfGBjh/cVsZihasqAv5nInsvBXThgWzoTT4LkjfbVhVoCkaIxZXk2CKHLmPSp+SRPx2p0z9S3hngkx3Zr55MVk/EriIIVk7GKqfn8uVSHYJ6Hfh7JqbfFAoskjJ90SFF95Q+M3Z0xqMoNqoI9IgXdPf2Ld1+/EjH9+9rcLBPUKaJL/Ultlmz2MYgEEGdABRhqWU95aU81qwZa+1nSveCRnxVGPIyiX7mS2SvGO8KXiVQxbLHt4W3+AiNGQb9sQUBrw2mfvFioi9/81pffnmu168rZSyMN48HLA4DfNZrxdeGDQHJFS/Wi/OJpvYLLqx9cosgFi+QvdEB/BpoG1LhSfTEQjFj7F4+P9XXX57qy89nEpLdvDXSoyePNegO8MmSccTjGSykUsIa4Jk3wu8CL/eGAKm1MQi0NeYMK20cvOy2VvRJXUDTQGrYd4PRBVi0bRRtsqVkHWtz27pLPtfL1r4th1gfaNLiAn0rAvXMlbAFkUY0lPFGL0XraHvRHhqjV+RJmTTgSwYtzkh3eFKjNxrAaqwPkyTSYjNLAzTXU0+fAnzsHx7Sm2JRNptHsHwELwwdc2882s62KEfqBKUEf1muLdABttjJSJ317UkVr+t1EfGOh4ObQeSqP/Syfn9bW/+dSmQzHbc23FUzJOi0K1kKnSV/IIRL2+zY/tfx+0FimF5vE76Ba32jlShsfQS5oAnIe+lX1IQIxox66vSDwdpcB2MONwwctjysn0swHHX6vaDlb2Przee8j05ET7Gi7SdmxcaEjMfXSIzWkreBhtzXsG+WrlX862avd8tcv178AzummXG5DmJkDb5vXGnyW29r91sJtpVua3NtL9emDJUux8F4mU/WyGSplU02xauV2nAGsWHEx0dc6yy3xVP2Bpe8ra7lFeAu7Nli3v2MNLHquhyWj0jjAJgcbwHryJWc1t+bbcwIVq+tXG1e8bL8DiLC5kKb4Wn9wA/+2uIDOgTyBhBwb2nIGR8SbsMB0LY6kwfL1sCel7C12mX5MnPF6BJlGaM3sLzQxQPvShUDBO1Y+23eaA2M/m34Pnyks/Y72PYX8d+Tb2e59f27wEv4ir5zNaLmja2Dwpao3o2C2XMHotrG+01oGCOjsJYBCvsYV4GLrOATTCdSWQp4Khw6ZRw2+v2Bbhwfa7Q3iLKM2DfeZf/48cecbz5+qPceH2mw51kuAwEIKe2ONLp5V/u3H6nZO9JMXb1cSJ9zGP1Pv5no//V/PNf/+x9e6++/WOjFJNcsHKjMb2hJAGhRJZryEXrGHn1ZrrQJK/b9E6027D8355xFZvLNSh3OehlC0isqoVkgMX3MNw2seAlNlFvog5DcQZKBDENd0wJnMCq5a/phL8vH88BZKIWvZ7+dkfY6qXLvlQY4bErltMwJelkAyPbaWZqCY39Z1ipmK3lk6aYZB232tnF8OavB00tsdbySEJSzT+9WmWQ/ELhYasLeeHE61Xq2UECGxDWc+aCFpKbdhsP2YlloBv18EbTZOORN2Aun7G/FmavUYrngODDXehsIGo56unvvtg4O99TpZrJzpAEqYQOTxqG34IPcyF6WARqnNHXq9RstFgWBnZUWBIF6vb72OeM5dLf5H4PlzO2KIJJ9pLW0xl4BKJF/zYfl8Xisi7NzjQkOrVc4g0oNu6nee3hbP/74qT4hGHT33gEfdVOV2FWceR22KfCF6WSmi9MZ+EYNQZK6QM5aLCVODYEbASaLgbBlwB1oLgt02jvdhtph+8R79vuJfOplF9xQP6B3IKURDVsceTBwxzZQUjRb1dTXnDEa5DIQnRj/hlTQpwQKu50uNqzw13VMm8jBqcKm8omypCPj0xBICgQLi3VDYMwplKm87yvRQOtVorPTSqevKvQd6c7xR/r0o7/T00d/olH/oWanXq+/Xev8RaWwHuCLI/XSQw2zA3X8UCoynT6/0K//y5f6T//HP+pXf/+FqpXXZz/7K3389DPdOnysYplyCh1pNLytveFNZQ65N0E58tmcj+c3XyF9Ledq4ciSkzw6JEmuPO2hS1ccP+NZrZGUZzkBpH5MXcqs8V7CJi5PSb1KBmLNed7OdRt8xaDAl2vGxkPj0lzOpTHOUHBejnQWtyCoCft4e/gpM34coCxgk8DU24QCHMzMaUxeV0kteFKgBGqPHgmKe6V0lLpEGZ0niVNKmqVOGU6d4lCca5VUXnmT64TgzUcPPtZf/+Jv9O/+/N/FINDf/PLv9Hc//xtwf6W/+tmf62+Avyb481ef/an+6ud/or/46Wf6jCDQT55+og/vf6hHJ4919/CuTjD2IOkL8ZXgNHSrxAvDAk4xRRwMITnwrePVOFDJ4ZqBcBKBZHW7TjlGE/oHJloCwzz36nQS2jU4dam1/QkQTmsTdMOkskhqVZfKMqdeL4dHjgwe2lp1RaRPduGMtCkxfMEBvGDAKmwrkzWF1ov3dmChKWVRy/l8rW+encp+AdQdjHTz7j0izccy/HTK4l0E9ft7StOcCRGYMzDAxpKjX8XJYEGqmkklrgQHI0GeWmuCAEuLZiPbBj1L2lQhg0+H+r4sAKR6T74AyoH8qguk8ksBQX6FvYhoa7WSNgYb0aEyfMObL1S5hF9gqBj0Wbw6V3E+k9a4KoEHC7owO3X+6qXmk3Pdu3usm+/dVu/2kXzOG8CzEvkK35FS5BP2Fi8uv9yoQwCmQz85dtR4rpR0z3vokA2riyCW8K9yLS2mlTbjQmEepJBrr3+oo8E+QR3kJXjTdTBaTbSavNLi9TfSakoAqFDOC5DokcrVEhztJ6QXc3mCQMl0o5pgCAOFtVOlBD8CMhTTmezleuPOHX30yacaDPdU1TUL+5xI84XmU160y6mWq5mWm4nGy3PNqqk22UbZQaLhzb4Ob2HrvGKt3bD2VnhGTXBvA49pTFGT8UZPXqgBb6kYP1soxcZiPlvr1YtzffEv3+rrb+A/LvFjr8PDYx0c38EnUiVpR1neQ5a5Xr0818vnY+yS6vDoSPfv3leWZpqhx6tXp/hBrWF/yDzO+Oow0T/+l8/1FUGlQLDz0cNMjx/d0r0799QfMOeylPFueJGUDGvJnMKuai+bQxUvq4q5JDTyoA0YEXIOoMS8CGr/MxqQ27tpU0hMdwzObW0Mva2zbGR2rWy4S2jg/K46w+1A2McaWNlSIMpkZQPKuxtZxOJiiaECfQf0iuNAargWnHY0gl7MsSsQl/FFNhjEtvQHEkHAxQwpL3/BM9ZbangM4SM/Kxi0fCznZT22z9gutoGPrTOAyWl07wb4IMMljbGKhLS3NNZZxmA3BuQj3tpaHvit97V2v5Xu+yt32r1Nwf6EcXZY4AoYGnAmP4CcZhNtL6trsyb7tj7StNgf+ry017UGV7yvIf/IWesD17nG9XoWfa4XYz5gC8u0+potIsZ03kLkCckPSSFTO2muUZPlpoo+eLZ+SwY/VARFGYzmh4C1vAJ8x+9Gf5de1bbu6hh/Sbzod2VK1+5Wrh3CZIgC7RD/qqn1bWA2aNM/ZnfmC9+B2MFv6ws/YezDdmwi+Xcev639NeLW4PLYXskO79vxiGsfetOXgMC6Zn1aGsu/tf8dr11qHW2BddBvwfgIPuZzgUFluds2cKRGT/LGbVQgohOQxnunK+kb+Fi5ffy2OrfVV0ggLmiRKcp2OTjYHFzYgdljCwJHo7fuLY+ItXzMvPNh9jR4F593WeCdTK4hrY3BFcqhn9lTV5fZyWCLMTXf1f+2+o+XINhu7H97KmS2bp3EPsm2dlbaAWwUcdd0UByH327rXXtLrWkL9GEM8XfbAVUYw84IYkLY3itPu+xpcw6fDdvmDfvwhTYcxHu9nh6990g/+eQT/ejDpzo87nJY47B6FvT11yu9eLFgD7lWWaVKuiMNjm8RBHpPN957X7ef/kQnj3+i/Vs/knoPNC329ewi09ccdL99vdaLs4XOCZhcEByYsPecrMYaL15rPH2m84svNL74lZbLL5HrnP1eyR5Z6qSmu2mAdt7LX4LjDCTKjgpt7UrKfjQiLu1m7VuMPQN2MKiYlBX7wHgmIg9bbB/kOV92IEysPfUBm3So7HO28QQGxHlJq5LzHMblRW8fZS1Q1PEJB/NUbLTZ06+BpQKBmcCZpOSja+CjNJttVZMV5xCrr1Vzdqk5+FacJ+zXF43NPesX1nJONVCwb59ztpkSKJoS8FluNgR/arb8DWMQVBW1Kg7S9gMAjwyDYV/7o6FGo776/Vwp5zk7XxYEI8qigZY2nFtKOydw7quxR5Iie5ezG44zs18djWfol9J+oDTzamBQESyCFOlctHWNzSwYtsY+az6k218XLPmAPZ9PORdONJ9NtV7MFKqlDvY6unvnKO7TH96/pVu3D7S/nzO2Le8SO6wWhZZ83N6sa0wcVNJfhbw1cjMk9CvkAIIUKJmt7Acflto6U2M7ySlJEqXokzovbjVGb2s89QEwetMHlWTgaOO0vRp4Gw2MYxCIxg1KN/Rn66ZnfU+zlPM3tipLrVdrlURHTB7I2rM7rJz3qumzBOrKKdifjnCmdepwhunLq69QdlSXXbmwh5/f1Z2TH+m9+z+NwZ80HKhY9DkLplpOvFZzr2qZEuPoaL9/Q8cHd3W0d5P20uuXF/r8V1/q+VevmMupHt37UHdvPtb+4ATb5/h0lz45O6VDed+V4vzPoo1cIjkX5JJajoUH9aBxSs2GPleSdJSQhsYxJiU0TnknU4c1IsVfEuwsa0RMhYYcuwO+udGMs+ocv19wro/+in/aGDqfKklTec52kodeKhnfMvpw0O4iUJQqR4jMJUqVKKmdPFFBrRiheaNm2ihMg+pxHfP5CqHWHeWbTDmRsbzMlGHgrKEMh9QnkV+OwDkD2Mtz9ZjQDidLCmnoe3p665F+/sGn+uzHf6J7Bw80qPuqJ0G+SNULfXWAnu9rlI90o3+kWwe3dP/kvt6/80gf3nuqHz14Xx/fB+5+oA/vvK87/WP1ylzdKlePyG+OE2REAxP0cSjvvBfWFxqwwAZVOF1hC06oherqZom6BH9MZihp1SjLvHLAmlbFmkj8RvWmlhMUvFDKTaXCbFR5WRR70OtCn6sJHIYZjM3G2qy1sYlvg4Jjm+PWtG8hYXJlKmm/WtaaEmT4loP5V19N1O0PdHAw4tDeIUo802Q6VYodO92OEu+Z9AuVRYUsYmBr2QSqQkPfjZgB8G1wII+fpBGYWyqgnxMAshdTJzNZe+jYU5oaz5S2OEjZqCzRqzbYqAqFinKl1XJGMGKmgkXHovAVL5bSgGBVTVCqXCy1RsbZ+FTjs1fkLxTWCybeOradXbwmQLDQdHau33zxa63LpUbH+7r3wVMN+n1pOWcCBRNddMpEClhJyvFTT8AmYE8GAP+olFRiaqfqKVfqc/qptDEZ5hvaJrTL1QMvfK1kyhhz7QAAEABJREFUgdVa6iU9DToDLadLVQSwOlkmz2SsyrVm84mqzQIbFshLo02hBF81HgOfKiVfnI61ej1mHqyVVh28vIMsmJrAVMmXA3sP5th0QPDn5NYxAbuRXOq0qVdabKaaF1MtqomWYaKVm/IVpyDolenmB8c6fHSg/CBFzA31K/yzJLJbaFksdTEfy35tFBhRs0hgxGtehAYVKUOqZ8/O9M03r/T69ZQXeqkkybS/f6DhcKReZ8gi0oVHSYBnykt/qoqxHY4GOrpxhO338M9aJYuC+ab5guUveCm9Pj0nan4R2yx4WSSJ1+07Q925e1NHR4fyQn/kagAxjxqgws9Bc4OFYb2dYyDiHZgDDS/ZAK21CdYWnAxqSAxIvv9utlW7dFv8viRcVVjWwDC7NPZrfRtyC1YXmEsBvEFLY5Uu6izGoM0gwyWdtpe7Ss1A29L15JI/bY1328eWApz1HfG80KxuV/bW747skk7SFidvfQOxA5MtMJ9qwFIrN/JGa3QG5IOB8WIcAuPlIwU8DA8o1tEWW1hbb+0MqAvUWb3JGsGYgf/j39YzMpFwX7K37gwiwiqQ61K+S9li7fZhemyz6GPyB1KT/ZLPrvqHptYwwnXeP7TxvxKdycN42h0hdhNi1qranC7Lsfr3eOAmtLX5DQ8YtuU3GcRxiCjG7dJvzUY/DMJ2XGRtGVtuiQBDTA2n7cU4I0L0Wl3i3ZtlIzCQXQHZSU1oEl3288Pkik3+gEfbvfVhjS0FWqQh/ggAv+/oYmzfhWfsrMogymA0VngXWJ3RR8J3EbS4RK1dKfndOHhPyV0Dska1W+NtvkLrtyBScXmgvemX8W3z1n+I4+rpy8dcQhX84WNzWYxpAHaSGB8DRVpI24JJQGF3Nzty8OS3aOvNsrvU8jL5tjx07bpCuWvYd2XhbwwjkH9jvN5F/8fFmZw7+CGcIy1j6E3vdzSIaoAP/431oMs/8G7wBLO7SK+zMJzBddxVvtXvqrzLhZjBR80NyTfYKeCL4vxU47fRFekp5St+wn7Us5esqkDgp2C7u2a/WWk42NP9B/f14OED3b57gz1bJo4aevVqpd/8+lQvnk20WFbs5fvy+Z58f1/J6FCdgxMNj29rdPJQo9tPyH8gl9/XstzTi4ugb19N9fWLsV6NL3Q+vdBkOdbF9BXniGfswb8Gfg3fX6upv9GwO9XxYa39YcUZqGQ+AMwGr+1/phOTzkqo2d4eGwJtoYGSHGVHYnfAJwI8bD7aXi+wL2yAwH7QU5diKzbb7NdL9vosCNRpUyrwYTPF57qcdSy1f9pjNeMDsvUQpJIAiLBtSpnuYnttluxf2fsTILAzQkXgZjOfqyCIU0xmqjnzpHRh51rFA3Ap+/WI/RVIqAPSMHLs1V0KO3bfC/bdEz7YTgiqTBdz2aG6YH9sItp+uygc+2nGPThlHLAHg4H294c6POir28kk51RuGmiCNnysrwhkFXw83XCuqOnPceDsdLv0m2i1KnTOGImrx/kxyTznsCbKZ4GTxHul9MGgyHisCGytDdYrVF1rjW6L+Uz2kXkyOdd8diFxehgOUtmfEL736LYeA/du72swRLZGKkw2+2c/CP6sliV8SnAA5z6zS42PVtipws41UZtA3s6P5tOIz3kTaUA01Dvks/NGwlnfxgNysb0Hgsy2kMj+zAxyoTCytbf5ieFMxxr7BBpVltLAcIgpD+8szZTjCxV+seY8XTMIwejwrQa5TKaGiVYh8wZ9TLeEc2GeDQh4DZW4nrz6ytyeDoe3df/kqZ4+/Inu3f4RgaDbWoylxdQrT444K50oaYaanK11+nKm5Xijo4N9ffDkqX7y409pe1+5yzW7WMj6yHxXHI+xnRTKVN18X4FA7WxawrPAr3MN9w6UEltACCUYyHNQdMjufZBPGuo8kClFT6cURl7eoTNnySzL5LFrxvineaakC5A3ndcsEuabF9OpLiZTTQl6Lghcrjgrb6pSFeerWsLkibxPlWcdZWlXsR/msuSpbW8fGPjcdWSH5E7TVafuqVv01SuGupXe0ePhE304+pGeDp7qYfZQ97N7uuNv62ZzrMFmqM6yo7zINcDQe52RRr2ROiiQ0BFnbAwRlOE5fZdoP+/p9vBQH733gT568IFuD47VoW2YI8zay5NPA4Iq579uhCR4pSHVgIDQTdreP7qlh4d39fDojt4D3j96oMejB3rYuaObOtRe1VdnjREJTOUEpbIkk5h0sGF6BwXH5HXSBkcyB09Y4DoYN0tSnLVRYhM7S9TLc3XM8IlTXVUSzpmY4bBsw8TGyjiCUyc12lQEf6GpVDEIVV2oqAoO26UCg1ExFDahKjnV8GiUKahDfznrl9N4UrHorzWZMHiV1Bv0gYESBry0AS0qOY99fCJ5ETQqo0we2Z3salg4avoK9CQl0CU+lQestmaSbFjE7N88ajBESt+dtKfMd3C7hMiokKyRfIV8a200l/2vye3/UrWsZgQwFlqsABxts9ionNcKU+hnpLNCFhBaTS8IsLzWcnaq1eKcF92MCbFk4aL98hwnPdU5dS/Gz1Wn0vDoSPu37yhNsYEFapBLBMNqJjMDpaySshAQqcIvCski99HuHr/IlfouvpWLuaCKl2QAYjts2yMC7NdBWsEE6PhcXfRdE7Ap+KrgsQ+DxxCWWhP8WRFBLWAUioLJTH/IMbA2QAc2m+lcm/O5woSJXXhlgOzXRQYr0WMqmEmM6vEtAiS3DtVlwa08/JuVNs1Sm3Slogv/UaHenURHTwe6+5ObGt4fKvQd7FYEgDYqabMJjMB6wQt7rCX+VOJ7SKUCoQulpNiMxWa+DPrii5f66stXBHjW8s5pbzjQCV+Kur2BHHpmea4lY/f8+beaEuzq9lI9fnpXd+/fVrfb0fMXtMUuSdonsHNbaxbSLz7/Wr/+1Rc6PTuXRzXYqNfv6Pj4GLjBy6SnDYHBptzQRyWXNhKe0+DrioscRe7A+Bl47yQPgqBGgT+XvBArIL5NwMkgeq7xMYD2O3f4DuZNhHuz+HYJGxrqbS7XyzZ7DIQsLb5hRA2spQF9mC7MFiu1NOTgbXlzYVm96QqNB2KZNYShk4e0vU1H+NLuqtzm7Gm8TIadXcIlHf0bAfJZveGN9s1+I0FcCwJzKTAGumyvKEOUIz6M1uQICqzRVmrRzrIAcloHpscW2nraYJlYBZWlBmT/6Lf156PUyGS2jT0gV7RBLFDrIggZjV7xQqKoN7QxNST5a+0M88cD432d21XZ10I+YbHr9bv8Fd0Os0sDctvw6Q2Z0euy/I62zL+2vdUBRt4irp7wfYOn0fxQeKNv+F+Wr9hbzua8QVT8e2iM7vvAxIkyxoxryWweXQ1wi9s9E8ts6SwLvEmKrMarNShjQRma/yY3/XK/1dUfq/938WF+Msam6rsA5S9lsfpo50vM75d5Uy/szzh4m4eJZ//hFcefxOgMdL3z3XyOqYukeuNq9XgDZQX8wN5J0b+sDE9WMNl80c7XjKdBrEcAuCNRLH3nYYLtIFaaTQ1iIT6MQ8zEh4Obtpe7lt9ROQkbtKBrl/FsISBn4L1ncI3gt2St3fVqK7dgvb4N1ymtDhPpEq5X/q58bPx9RNY/bM12kGwTcv+Kd/Tr1i9svL8fkMvE2AnFGswWRbYWR9tjfwHvVO9aH8bC6Ax27a5SYVJkgY/Reca8wTcrzhD2OrW55Xnxp+zZHB+k7Rcka4IYBgkbqwMOmHfu3dXBwYC9WMZeSlpwKP/2m3P9/T/8i549P2d/69l7HcjlA83Zl67ZbW58JoO0T/Dh+L7uP/qlbt75qTr9BxovpK9fnus333yjb1+/0OnFC51PvtH52Zd80PuSM8aXWi5/w/v+Sw26L3XrxloPbkmHw4I98hqFCvyZcWXueM4fHjmd5U1BAy9x82jkyXjqXAQvy4OCKjAXORsQ8Ans92o+ioeYr2kbOHdAwvkoVGuVdrBfLRWqDXU1dU4d+u2zby2WK52+eq2Sc4fRFeyJ4x4dnkYvPuCKfGYDGwo+0K/k4VsRFJm8eqnp+ans10B7mecDcIJ+bGaxYSBIV/Fhd12W8SwV2FEHt1bwK44QG63rjeYEWaYEkmbzqeYElVacI4p1qlD0VBddunZa8fE34fy3Nxjqxo0bOjwcadDnXJI4EdMgMNVoQ2BrsylUFIXKEptQ0eAYGXtm5wpNLsZabTYYxCvLOhI+VBsd6Zq2F5O5ptMFfNYSfpZgGwPL26/Ilsi4QMYVQasVH+rPzl7q9BTdZ2fqdLxunxzpww8f6eG9WwT6huqBY2nm7NngWyXnz4I9f6UN56IN/W02lcpN3YL9Ygp5K87KJrOYFwghm3NCPpPDzsh5lskbU3A1a5rJXzMBrE2DzCIy1NDWBTHGgLPWaACuNv5AaGrIIAAnrjRJ5JyTtSuIURiUJfbENgVjR4eqoS0oSzBknjWMred06EIuVZlqAjOOeEKvc6STGw/18P6HunPnffzgSLNx0POvxjp9vlS58kqavjrJXoSu66lHrGK/n2G/gZ4+vq2PfvS+PvvZz/Wnf/JnenDvPj0mes6H9xfPXus18/T1swu9+PYcfx2Lb+xKfKrEpSgpdG7kvbjMGoH6Qg36OjCeF5mDVoJWiZI0U24+hF9ZI1u2GuiwjopQy/6CZ8Z8mHNuXeNTFfZN8lRZr6Os25GnXckYrJdrmX+UjKuCkNcBnr7pn3iCtpcPyxqTddTFUHnd0aAe6jC5oTv5PX149JF+cfeX+tMHf6Y/uf1L/fTmT/Xjg48JCH2gp4PHupWcaBRG6qy7BID2NEpH2u8dqs9hMnWpHAPvcZ4MwYdJopv9oe4fnegnD57qveMHyje56ikOB2Qx+JMrYfA8AR8BHqNsONgXKBM4/A/ge9w/0K3hge72b+hh/1iPhnf0wf5jfXTwge752zooRuouUnXh12k66iQdeZeINZllIqgh2tt4r3URVOKkSeLUzboyeYt1yRD4WB72+8o7mRIWt0C4kpy6rqN63SgwQRKMPOikGvYydZOUhYHJxEK2IRJXsZg1LCXBB9UGDFKFs5ZELcvgKXWk0FdVdWUB7tcvC331VYFDp7p1Z1+DXk8pC2CSJsrzDvlUDTasWUgbglFeQi4xoE4dBt+RC9i5ASyf0zbHGRyLRUm/BfiqCvK8PBx2dU0qRpwASyq8ClkqOQIP2aBU6Cy0Ts418S904V5r7C609HMty6Umi6VWMzRbJNIyUxJT7DgjuDE5I+r+ivP/mMXuXPPFK1Vhit3hR/vPX/9az2bfKjvuqXNzJL/X04qJPGPtWxSpSmxRM/aBwAbrsWqcO6zXSqqKMRGyewJB6EBgJzE62hQEDc2OXn1lRsHLUyyW4sWR8UUgWxUS4NE56e4p7w1VNNJrFs05i8paQQW+sGCBXtAGlHydKyVCVeJ3YRPo2GswHKmXdRVmlQJfZfTtQslE6q06GkDftcU2r94AABAASURBVLUZWcN6KZ8GpT0nP0zk95D5MFHndk+3Pz7R+3/6nj7+2w/043/7WPf/9Ibmw3O9DC/1ohhr08VH+7kC6aSY63Q608vzQtN1pQXBu1NeNsvQwX8PtNZQL6e1fvX5uV6cLjWdV/iS1Ov0dXhwoJObN7FGE//PAV9++bkuxmfKOk73H9zUyZ0bcbOxKTZashlB4Nh2ThDu1elUr04Xmk42jF2qggV0ufTaPxjq/sMTPX7ynkajnpQUtJlDs8AvlxISOXZWLm14yRUR8HwWs0Rp6hXwXR5S0ij3CbLhcuAMH0JgFAIIBkYAc5ICPJtIJ8MBAYzRVnHBh46yZ26ScDeyrwiCk6CVp96DJrU+KvpqcYaHFjrDGQRWhQowKWyOBtpbX4ychKyK3idaXIGYb/J0AATyLVAfduCgNxCXpY4U+qjRLnWUwNvCBA9dv7Z8DGWix5QH6GhGRXraxpQ+BVCJKbf9Ume2oSvQ4NB7q1erXwMfgxBTmreyWAaeNIOhtYmIa48W5yONj3jjHzOxSL/UxXJ80Efs19pRZzJFfPuwtkiAfG2uxfKEzkdgFGIq5AMPL70BhjMw/gaWdxJteFghgnGnE12HKO5W1jYfSXkYn5o0tpLVeehaAH3ZP/Ws7d7TkwFV/rKOAuuuYhk6Og6xLHI1gNaGjvXQcoNhLAxpYDIYUGE0DKwdFEOcGzu81RlYmTbQyGjhbtgouGWQbZf4XZ0hgLaKtrGd8fkhQMM36Hdl7HBpJwfSQFEM6yG80eaqH8ObbWIKjaWtHromrdHDMt5IzR2z20fbZluIPCxvbZyiABRNBlFHFr5WZ7mtfzI2UQZLI80WTz7iSXdtrdV/bxBlNNkv4W0JTd8dvF0n/M7A6r9b970YxqC16fdSSImj0oDEbuSzpAUYWCbOVctcB5PFwHCMxRvtDGdwne9OfubW27TbbqzFu8H6MXh37buwLUv6vy47eW9gcwACy0ffA6cdXGPmzad4H9o7sUWbDAZtSfBRvAz3LoiV/w0erMGXsryru51s76r7/zMuvlu3Mrzti1v0ZcJ+3jS5LO8yxsOAso92YNyvpZ5gAscD9kLmp9RRtvlYsW8tgYKPZBvOA5tqrZK0ZN9VEqRQqJSnqfY4Z9Ts78bnK716ttLrbyeyP+l//fxC60VQ6rv0nKosEgIOIhUfl6UFH+qmnN0W7IGD2JP5XC7J435rb9TVwUGuzeal5rOvaPetNutvOPx9g+TP2Seesk+c6e6doPv3U92+k6mXl0pUUF8CgXwTzxh2/knBCB/2kgxISJ0cOAORGi5QGdhzNRQC76OKM4ftqVhwpUridSnPGYjNIxOWdyz2MTsEbBHIe5sTlgL9NGNbudHy9EwV5w4RkAl2DrR0PVc5naoEX/LxttwstZpNtGCfu5qOyU+1nEwoz/kYvaGvRmxNlQQEY3w8gjogMOa2nyzY5xeMQcneMrAXbACTaUOAaMa+ezrdEDjbcKapAWnJlndTBNSohcrKuqn29voa7Q+0PxpoOOhwLkvksYUFQoz32gIr8C8581RAnlu904wP6hZ04aisLEFn71VT8Ni8IS05lGyQY8NB3vI1G0LzN+GTNTY2/BKbrIElAbIJH+Kn03MtZlPV+F6vm+nW8ZEePrhNEOhEB/t9+qEPzoQBO1fwL4tCBcGfgn5K+ikMZ7ISmKnQs8ZOgf4aZLJ+hR0dY566BF6ZsixT4hOM62Qy1+xTGsa+oZ0aJzXc6AKBccBvLNfiTAeDwLptekEKjYPGQ+SYM/UWghCJM0mNH9fUJ7y3GuZCBV2Cv2a0SxVqL2KC6BPQ3zE+mTqdAf5+rJvHd3S4fyLvO5pPC43H65gWKwk3IhAkEftTaDy8PHPPa9jPdHI00JOHD/TTn36qv/yLP9HNGycEyEp9++0LvXz+Si9enAKv9PLFS03GHAzp1WGPxhRCeScpLj9wtYCXrQkBG4myXCLJbyGRZ01IOb9b2mDjGmNXjHnBGNk4L/B1+7OvNR/Qg2+UdnL1h0Pt7e9pQJplucxHZjjpdDoneLlUaYZjzMQY1uQrgA7j7bv2S5mlk5s2CudBN5Nj/fT+z/R//cv/u/7Xv/zf9D999u/1Nz/6a/2Pn/07/W9/+b/of/kL4K/+F/3Hv/wP+jef/q0+ufeJbmY3lM6dqnEpLWrlHOL7BF+6HKR7BE36rquEeThKB3pw865G3ZEyonXFnJMzB3pfSJ6y/QLEIIC2NGGSdtKcgcijiYJFrnDIjAN9j0G0QFOfo/8I/kfpULc7Bzqkj26VKGei5yicYeBumskgc04NTl+zAGeplDEqzFHZr6BqnL/B8V3T0J9kk7fB8FVdaF0stWYy2QRpMJ45tmPwDDyp1+4y98WOOHPNQrdeF6psoL1XA9RoUVdOJbDmYD++YIBYXBp0v3Gwpz5Bm0DbgNMIcLRJUocs1pO4jH8grYSnRwjo0yCnLVh1qJgcBrVKFrQaW1U20eEp5HQ4ZeJTnNEgU8x7J7E6l2HJS+VCs+pMc52rSGdadVhAgamfa5msCZbUBII2BK0WmpxPdX4x0YKFONgMcgxwstR4+ULT4rXmzYXOy1Odbl7pdP1K58W5llop3evI93IpSVUw9hua2eQLRSo6BbBmgY5AbePNQuIBBXCkAShRv8JnSvslDnnEpx1qrEESyLEXBSFtGQTD0cCjf97t8YrzOp8vkKUW71StXYW8S80I3lT0Zz4WkCusgioWbesvZRzS4OUZM03Xqi+W8uOVPGOXzAolvCS0Bs8LPoSNQlqLiKg08tq7t6f7P71HAOiWjj861vHHh+o+TBVubDTvTjTzM039RpuUUci86tRrCZ/JYq3zadBsXlOmjpd8rb5WoafxvNHzF0t9+Wys2aLCx7ySJNdob0+jYR9DVFqu5prPx1rxsrTgzyFBnNFBX/0+tse3anymxkdr9FoSOBvz6eiMANASXUoW0TXR9kaJuv2ejm8e6iZfEkaHe0o6Dv7lFhg8beBG6it5JlOFD1a8QM1TPb7lvac+yP4TuQScI20AKxv4ALtrZStZK6u7DsYjILfg5lsi+rSM9UYtPsKT2uYSTJa3cSHS1WzaWohlcMZXJocxR06JDPIHfCcwhyogsKZYOdaBFxB0dVnewDDhss5RhFcCwE+Rt+EMqIKngMg7KLo6WFKrB1jLQkAL65+KEPmCj3l4BmtjOoOwO/IHH/syBPXoZbZr+RivGv6AaAyJTxKe2xsUrWPBUk+/or2RxjL8U3j7KMe1fmMLQeYAUvgEawc+0KbVm8LlDcE2f5mDzvh6438JjnFu2EBeA/h6ejEQ+aCrq23vaGM28lKUU29dDn4GXp56L1FGF3Td2cj4RjwURiX6E74tfNzTJ1OWGtpBhKj0R974UNfSIZWNW2y39VHykT+LVmsbwxtAa7ytPrYPkZ/It+NWMl622IGPfVhfDTlkNhraGS0I7mYrl+Nd5iNEhOyiTZTXyXCtDIGK62B+UcX+ArpG2Mp21QdN4g0/+re5L+b/GwA+8o9zto7U1qe3MQYMYXaUt7qGqhYMb4CYlkTNxGYyAAgFzmEbJxkPeAfeyYHNamCdryKUzG2TPyhe0F3xMnlpamPuU3nSSIOslrZlF/Ex741WXA5o25K5vEP0F8M3bRufIFtCvdGrFReaqARzXFB5A+hkfaMTLiKR3+E9dd57Ga3ARwiCmYEj3YHg5JTGPYLJYHaswTXIQB0son3bzkFwM0Yt6yt6GzMfeVg9fWALGzcDkTcIUUjzNeqxJ0+I41M2LoE+WoCGwEbMMyYIs5XFyfIBfgFaRTAZDFo+Mr4GO50j2sWnPaxdsP1U9EXT1bCA6QmQg6uNO/4b5TVbBIk6bqrJc0NE3m7H420Q5EbtSd1lfWQXx89wVk8aeaFvTCFFbo/8ntRKu9TyEajTNfBe4kYc0ww+5IR9rsDwxtxsZGB5A6P97bDjYdQttLwsb7J4ZPRkPKkuQe0FUdS3LX3n6cEYkLxxvwtncsDuGp27lrfslR5Ga5jvB6P9/tp31QR0C1QES9nvi3QHQYoWj+5E/up2cVx0/dqOvXmFAppaGQiAgMCe3ty9MqYMbGAc7f/wu2Ivt+ZAUwLrasVHt7kW84nWHNBKgkK2QCw4iJ4/m+n5V+f69quXOn1+ThBjI8f5KfMDNZwPbL+7WSYEcjxtpeVc7O+CFsvANjdwpqjUsJfNO0FHN3LdvtdVJ5tKzUu58ExeL9RJX2nUH+vG0VJ3btUEfxKCPx0dHmRKUtvTbaCrgAA0V4C6cR2JqcArWpFiW7AM0AA16wuSRJM2UDXYRsjvQ9J+cMZAZbGWnVsQTnZZPvBxO/ZhihaFBj5RTlCi4kAdDDjMevb2Wi5kv/BZTScq5lPyLSzOTzV59UKT15w9xhcEz+YEfwoV7ONVJxJ7KNtnJkHKETRnb+ttzAqp4qP+etnIAgeowF5acqlky/Zq02jMB9bzyVLnfBgdz0rN2C+veedIjYJqJTTK81QjgkAH7JFv3NjT3l4mvt0LAoIFgTGrVXGmKTe1iqJWTtAkyzoibsM5qJEta1nakXMJHCU5r4RDas4HYbLs8WstOCxtNkUc65pRqOViu7Kq+c5dEuhbazafcehfsO9fkp/gLwtlnUQP79/Rj370WPfu3lAXvgW8vBmEfUhJMKECSt6dJXqZjJWluASsGStPYAclsZm24DBQmuZKCVZkSaqU/aOXUxOkpmkASYy9s7lCtglUkMo5OUsNGkEHrb0DAYpgrdaTJtRJJTIFq6slXEQmlwWYUvrE/JQrpWmmnLNzlna0wWdm+MoUn6nwJcfeIkkrMQLsCZZqwhLelbLc6/DoIAZNbN5++80L/f1//if97//7f9I//+MXzMNTPqCXGp+LD+zSmjHrdiW+r+t8fKoXL0+1JhizLudaVxMtNxB2anUGnrP+Gqsu6W9DX0GoLM+aYLapOFfZ+JcEATm6Rx9rsJMYTxShTdDanIKWSZoo8Z5xXeliMtYZPr5aLeV5Vw/7A3wMPxv0lTMGSZoqA0qUWXJ2PDub6exsrul4I8wg5zPoeupkPXyvB/f29p0Lr3zidVSN9HT0SD9/+DN99vDn+ujWB7o/uKsDd6Sh9tQPA46fezrq3ND9/bt6cvupfv7kp/rlh7/QZ+//XE+OH+lmdqj+JtegyDSscu01PVr21CcI5LDFIB/o4fE97aUIwGTYcJhWJWU+R/2UCG3KKIsJWckO4rbQptR1fCqPI9mvgAxPST0Gew9luo6+slz7eTdCj8ntOPSnOHBWBSZ7o1z0AcBdKc6ZMrN9JSU1ECTDZ3LKHZB4ZYnD8JLzEKiFwOpQMPkqHDKOGvQecAAsJPNG+Ab4myPXlG0wbHJWhodOaBkY7PW6JIiy0ng8x2ErefQ7IMrY63XU8m45eu+QoQXvBYdGthGzyWSpomwN+AAI525aYNYGdK/wsJp8TT5I0BivBN0ti8cQAAAQAElEQVQywAOOvh2S1jjeSotyolUz1dohV2epTb7UIp1rponmbqm1X2teLTUt5hqvZkyM8wjLzUSBAFGVrHS+fqnz+rWmbqpX5Wu93LzS6ea1FvwX8qCUaLnHgTFJfHEVFsBYiRkGsBh7AGFEaFdCfoOoq+kQAgGuYCgxf0iDiM9FX6nXGwVeEGG5FquhaoI1tRExXoFAjvCHvN+NQZ9zgiMFL6oipdum1Hyz1HK9RJ4NUeAKPhX9YzHam7+ZLcUK7YGAb4U5iwiTK1yMpclU9iVC9IPxtS6XKoQMvUZ+lOjo8ZE++uuPdOuTE+2911V+22ueTvRq80wLP8HGpULuCKMElR6VvdOauTFf1SK2xiJeqyicev0bUjrSgi8+z1/N9RXBn+cv6RtRO50OgZ2ebtw8UG+Q69XrbwnOvVSBLPuHfd25f1N3Ht6W+dCGQNWar1Dep3JpGm04nixY7Ma6mM5YKBPlRMyXy0opL4p794515x6yj4a8yFaqN+hWV+oSqKI5/lnLRT8MtG3UXuZnjqwDR2ILOF6mS3C0cfL8lyKUj2BlgXG6uozfmwBprA6Rl5gPVjQaS3dg5e8Bczzahh3pLvWWafu2OgNBt4M3y0Kvlv+lHNb8t4DRtTyuExmPlpfVK/Zn9eAjsaVN7MtegsH8DxD2NAikwQ7AzAtrH9CtsrwBraxMFobGh+S33AF6AYEGlg8mCzIEcLEZvAUukF4C5Tj0kYCHx34GZN++o3kZ9bfxu7L5AoO/K5IiM/wDYP2CQJJwCVa+AmhNrmu0V3Xk0IOG+g5Q1d6Orr9PdiTnhsButRe0beYdT2SJcuyqdmUbRxPE8Fsca5CVFOmtXohodTs6S1udhX4tWAujMRAyNZdgrRV5GY1TnPCWjRB4tm3IXN6m2lUbQ7dyIAi35a+32ebbRhBb2UCRFsT2NtwO3uzXX/cBvyWPidHFzDseOxu0NG0zF+kME0xn7GNpQBLFcqy+fLR0l0VhtGsF9MTvrxDuKhtzu3Kb+us6WF+A8Y+k24ffppbEuvgQ3TpQBlAYzgBMFBu+Ng8MpOQarREYOHt8BzztrpDY3Yu2LcTMthI0OQfYbZYygN46T8Cx76FbtW0Mj13w0RD1Iw/J5R2ZGa6mNcDGMwbhWJ8CUFmZdi29a5PLp7Uz2CHoK/KzstFeB8MBjG8cV3gGW/eAWKadvT8U1x34MI5xTbSNJbS05A7IiKG5KbQ3+zAZRNt5eVIDkRpcz+vyctfoFK/I0h5RPkPtZLc88kQZLBVtDRypQZvXTm7sJeymuKBiT1KTWjLm1n4LyTaNeKu7DrSL74NdSh23zCbQG7+APAbyQoAkgmfQDYTukBq5Li9D0IbmURRrtqtr846iAQnt7Wm0l++I2L9hjQaIjUihNTkCehrjQKNg/Vj9JTRgrfZtMLyB4R003wdWD11t6ZYpB1VF5a2N1QUksJ53dkVWI0U+cm/e5i8GhrUU3QL7Lza/cExVrGv2U43SNJfPMzVpw+FwoSKwt+Tj57qa8VHvpZ6//EovX31NoOeZzl+80sXL1zp79lLP/uUbffPrr3Tx4kLDdKj93ki9bKCKwE9Yenk+eK6J6azGXpt5omrtVfLBbrE4Z/96St8vlKVnOtif6/7tQk8eSu/dLXRyNAEudO/OSh88dfr4o74++GiPfV2HfaMY7xLXM5+p5EOhFPAq0cmUIwoQAKzk8XGP7g6wvPCNBn9rqLPAT8FIFIyh7WODTySfYcUM7+qoo66Gvq9AsGV+zj6T/bz3cEsdrcyQAG1TWvSAPWAfCUbshRe//lyLX38hTt4SB3sLAmV2qi0W6D/VZnohWURsNtOrL7/Uq2+/xR4r2f+l69Of/kif/ezHevzeQx2P9pWzbqScK/rocIs97cmgq/3MaZBIHE+E2rIzhf0SBBFR0WEbpzUfReebWtPlRtPVmg+sK602CwJwF5zlzjRfnKHHRoNBppsnBzo8HKrPvlz2CxhTjf7MV+oKfoxjCdRmKOotGFCgp8sSCf+soa2awBmn5ijUxKOQfZBdc47ZFI1ItIFniQ+W2KjAwiUBtjKmTsui1JQA43w+53w21fjiTEUxV7fr9N7Dm9jiSHdv9qF2HFkaLB3UsPbUfAAvNqU2nE9X7P8N1vj0ms4KziAVNkBAthWpTK8KOyKqMnx90O8r57yABgp8WDZdG+ibxsObfhqjFG1b4JisupQqeINBi4zzRaNAsC71HWVJT02VaDnbEACpxZEFOaXEJUrMt+BnQaCcQJp9uC+RE3dEH2h4j/WGmfY4f41uJLpxJ9XBTam7t9I6vND5/HO9PP+NZqtTbeol87OQT1IleRchc85f0oQP+8+fL3R6utJ8XgoBwdeUK03mBfavpJzb/spjWGmTnKtwr1X5CzXZgnQB3wVjWKhqatXYV2jgTXalamAY0KFGaJck2BBm1IvLUWf4qqAfzmsLzqvL2Zxg5kreS4NeT8O9oSxekHiHj9YEeSrkKwgorrXERxfIuLRxBNY2pvhuxbg0yjizWV+Kl89eOfXOM91P7+jP3vtMf/vRX+tnD3+qA41U2Z+gvBhr+mKiF5+/ZHH6RtPXFyowTo8J/eT+Y/3lT/9U/+Gv/p3+8qNf6kc3H+uo6WtvnUc4rAfa10C9pisV0iDb092TB8p9l4lbaTVfE/TxylkwO4BPUyabOIhjNJxRzMBU/OdzosdeNQ5ng+0xUJfBMkN0s0zDTqo9oMvL0ZcrbWZjab1UykzOaZMQ3Uw2hTIO6X1ry8JE4I6FtVHKBBwQQBoRHBgNexr0M3Uyr5ToaOKpT9ROZAVtNisW2UrtYCpeDYNmwDgK+yJ/I9YY6rySJGPyNloQkavxFymRjeCUg/bZ2TmTc8FgePXpt9PJ1elmyvKUF0iixHs4O/g4JBaX5Um4LecZeI8zZdgsI9Sc59a+Q/tMnsghM1R1qKO8JTaoypJ8Le+cEuqDGlu2FSzIlTcSQQh1vJJ+omTopV7QMpnrojjTaUk0tHit0+pMUzdR0S+U30xUDEuNm7F+M/5SzxYvyU+1BjfrLPWKCfHaX+gim2vZKRX6Tt6i2amXjWGBk4b5Ruk6qFdKvpL9ZVEEMe54td2iZYQNIm2EG8U0QEID9BLg8RULzJSrQuWqYiGpWEikAEkJr1VZaYUvVJ0EvfCxXqLzaq7zzVRTFoDgaviVmk7Gqsq1fENbAkgl47ZhIgX4Bnyo4qVTQb8qWFQXpxrPXmk8ecX4Mvl5GVTxV2IbFa5SlQMsDNVBrXAUsMtKs3yhuZ9pWo01o//SNqmpGC/HWAWVBKlKW+B5SS7m0nwGzIOKdaLM72mzdjo/nenbb+h7PFNgUambSgNeYo+e3Me1Kl0QnX51eibPXDi80VefgFCKzT3eNBod4h89zaZLnb060+R8jPlqee/BZ0pJF7OVzs+m4IKODke69+COTo6PeXl0tGFBqsyokrJOCkcXF1zeVZKtZoGKeDt5auWdLi8mRQME/I5u4O+VZol8YuBIAdp4QFxGF+BpLA1AXd67cqSB3/VUsSzZfGyhuZYHD5fL9p6C9Yec4TIFR78CgmW3QMIKYO3hRx8CTD6jszoDo7f0u4BDRaSlgBFu+Uf0Ox6mU+xj1w+plQ2s7hK2Nm0PPTUy1vhyUJSNGS4gYAgw7+jlOgq9jFcND2QTEKzPiIsCKxguQsD3oMP/yG2ZXI11NGvEomtMqcPGhjeIqO3Dyl72NIQjB62uX8hl8gPXsYHyFQi96WuLk8l9nfiPljc5kc8S/MWs8l3WZpG2xnJX9S1OSNpCWxNssXlD3h1dW3/1/D68UaC7JRGu59ueohzvaB7VQA9F0PdfEHJTj+4827vtp2VLnkxAjxagwE94tjdjL0a2LfzQJ+MeSVve0Wyx/O6H9dvWOHrCo+Ii4xQvZDFfEfKZHj7q62OV4bYZEvri+e57y8vawttbep0w6n8d8UPzW77e6N131Izo2NeWzsgiICt9xix6WWq0HloDK0ebMCcsfwmenAFWErTaXTbP4XPJcod/V0p7YxuiXRmnN9LAOvH9XKzGYMfW8ga78pvjcYV9k2aH39mAWhMI+dsa8Nt8iCn1WLbNtxRvPo3+TcxVyezeAmpfod/KWQ908RbWYeW2rekVaaI8bX+7cuSb8LwGlHgn4scRJ/Lw4mDjbcwSxeu7DydcE2IBjsf128oG2sp0ve563sWCyRbMptuxNfkNAmVLDYzG0hZis+2j1Y+OdAnbmu8m3/X5lga/ipktr5j/Qx5ObKajGMJ2rcxiqOCLzzc2HlEncbktkLxxv4mPY2C8OICLVJbygdr2QQ28zEaB924VoWKPXdFLQVrKpZbfaMK+8dm3v9Gvf/X/1ee//gd989WvdHH6LYEdzi7Vir1YrVCsOSNNtF6stLKD8KzU6iJwKC61WWyAhVarMQe+c/atZ3J+whlizgFxrtFwrru3Gz2463T/jnT/XkNa6+6dRrdPgm4c1dob1urkpeTZAypglBqoJPal7NKxWQ2Apy6gC5XUBXl0FBppm0Z9ydfgOPPT2qnyDlqPHqly/utyXuxy7hP72zn7z9kc2fmYKs5EvtuV7/boK4G3lNJlhl0N02OPIT6UVxdjzqNjoTBnhkJphWyA+PBb8KV0dXGh9XgizzmnD7+jo2Pdf/RAT95/oiePH+vpgwe6e+u2bu6PtJdl6iLvUFKffrrOqc88y5DZVZIFfwrMAitZFwZl7bQpA0GfChFKzQkCzVdLLVcLrddzbYole+FCSdbEPfeQM51Bh32yt0mJr1UwqoogjiwEPxznSIfFPG2DNiW2d4kaZAhgC4hK9mJlI9FMFFVywFyDMzlKzjUFfldhvwBYWuCDJbApgpZ8CLf/6Y/9ImgyPac8xr6Fjo8Gund3T7dvD/CTlPHBCPRnZ4kKGQo793CeKggYbAiq2Ifg5bLUivyGs1qJHoF+Qwiq7FDLWKVJqh7jl3N2TUz+WuwPAeqIfWAXRw8GEqZW4iULAFWmA30xMZS4VCW+0RAgS5Iu552eRFBrTd/LRaNyLcoCn0GbqaatV6Is7eD7FbLUapAry1Lt7fd0dHtPBycdHZ0kOj7xOrobNDxea+Of62z2L/r27B90Ov1S09UrbZq1BvtDHd080cGNE2V5X6uNCNJO9JLz1pQzoDnmxbTSr7/YaLFORcfyQ6/ejVQ95lKZnmopPurrW4XOVHWCT4SFirBuAzPY1uEHaZIrQz+H7LZWVNgzSTNl3U6cZR6anPN8zYAvFktNpxMtCeSVrAVmwUGvp/39PY1GfaXQrjcb/HGlJQfG+XiqxXSuFUEj3Ft21YzTlHP2ZLLUeLLCz6SCIJvVGfg7zU39xXu/1J8//KU+GD1W9e1aL/7+mb75L89UTWqNsgPdP36oJw8+0Pv33teod6hA1G7yaqzzZyw8GOUwP9AH957qs6ef6rPHP9WTgwc6rAaqXq7UXFQEXjJ16PAPJQAAEABJREFULTCU7+mwf0DgJSj++ReO6n2qJO1KaS8OMKcXWTCgpq6MzhHkkdQMw8oiAx9Em1wphsrzLC4YDmfMUNagg/Z9l2hI4GgPBxmGTJ3Ky68aNYtKzaSUWwZwUt85jeh7vzPQqDPUMCO0lWRy9NGwClQYuGYlqAkiVMzEhgkIFyRyDJiTrU+gVeLRJW1qnDAwCQMDLJ9B52WTZkMUbrlaE01cEDVeawO/lOi3yZ+zIFmwxiNLt5MrI0DjULohgNNw4La6gG4NPcoODN7JeQjgXuIoJXK2NA0YB7R1tkA3CNc0tqRQBzqQr6pSBQEN+1vkiuh+iVFrX6lOS9V5raYfVPcrrdOl5slM685aq/5Ki85Ck2yic53pVX2qsZtqms+16iw1g26STDTPFpp2l5oMlpqONlqNKtX7kt9L5HqJ5KSATBUTOyxqeSZaSiTcr4I8i48Bswaa0AJ6B6AykAQ50sIDW3tskwHCBsJXAu0DASCLKgcGA/OJNUUbgj8L9CxcrapD257Twq01JQgzLWZauwK3K7VczVhoNvRbKBAwrPCVsCBvfAm7B/iU9VoF0fT1ZsI4XhD8mWrF5NvwIqhYpaq6RL5SRYreA3jmS72qXussnEW7nYdzTbXQJtCnUAKdhFECS2RZ1FrHLzqBVExs9F15ZEpY8DqaT0u9ej7W6esxE34t0a7X6Wi0P9DBwVDr9YqNxUQ1vHsE8vZGXQ33cnzFyV4Y3mek0my81NnFVLPZUgERHL7k4FUx5+bgFiw8AwKix8eHunVyE/4jpWlKW3SzBpK8+TdtAnONItILaKhw8t7AQ+NkV6DGwCisLNr5hHqfQGupV7wSnsC2RAF+W/4UuI2fgaLlrO9AroLGIMR+qKPc5htqDcI2tbwBNP8/2v77yZIcyfMEv4CxR52HB83IyszKququJjM39HZF9n5a2R/u/vE7kb0TORm5mZvt7mJJgng4edQobD8Ke++5e0RkVtXsrKWpKaBQKBQKBcxUn0cVvAgUStJGiUExBYXhDtaOHBkMJGMdSthgGBv9jMJ8Dcn6DIXPPBm3e0BmPKs9HNPqB6Dd2gxMbhwPXSJmHNPvAF1gDj0+HCKE0IE7RV7rE/kFz6dwGA/dgs0LrsAZF8A4kj2BXqEDhEyTFcdDM/hFHVWxjYug/RXHpQKb+UNqaw4oguLl6REXgJrx+F2bp86gPLEv/Sn8mduY0M/GBP4M8yfN1nsPQ6MbEPpwlFO2up33FLkf8u7LEfPgRnV0wS4hQmAdBI2OH98Dc2yz4k9wfdzrUX3o97hntN8jrk8rAw/zssIeHrJB88zf4CE5lj9r459aKx+7DM9Y/MnHfi7CboNRHtoR+UaP8BkRsXOPR9mcGM2bd1GGNez7BEWxkA53dOFD7dOCxwYCEBdleyuIa48p/rk7yvB/jmvQdc8V2eMYbhjXdND+whbMZaiZjRR5OEy5Y8+h6fCEP5Jd5PNRFmU7t7zuL/a4gIO97lselQabIROq8T4Czh6ra29zeP76e5D9cb9h3D2VeUcbgPekj3DUw3zV+Ax/Tidr+6ifOclDspnI4GO2+/peX8MG9y2PS6argWwImva8brcuto4DKDH/tTJt+3WKmLqtn7Ub0HPg1O5yUAz06PLWZwf3Dcwy2sUopguSPGUbB1sF2qINd2WBaR3OM7raJB6vibV+DO5AMNH7yiBXiuerNRjsG8FRro1BebhNv6H0lz/dzhboYHOKY5j9kYWf9zYf5qgHF5wParui6fEx7JqETYNBEJPhRl7HN6kFcD0YKmbiven51k07FSOJUIMg7Vrv3v1ev/vdf9IfgDc//BPfd2+QtNKoqJQmW5UV39h3P+qOH/UW/OC3vC75dttqdbfm+2+p1ZLvz9W1Nqs3BMHXSv1KY77Fi3yhUb7SxUXQixepvniZk/xJ9fSZJwHQaj6rNOYbPePbNElr+nUS3/+e97v4epXpzT5mNqx1iMCDqQRIPfMZMITD3WJLW8vADAwIM+BDLN+JI+KwkR/xU36OaKcNyatrvmFvSOwEAv5ieqLxnB8n00LehJDoEMG/py0Hpny3ehISm+s7qWqR42SRVU6sxYcOybG1rt+81+31tS5J/Pzm21/r7//xH/XlN9/o+cvnJDue6MsvX+nbr17rlySCLmZHyi1eW20USCCl+MKYmGucJPiLxOePCKlECKCGDEwHb2Bd7Ruo49unJh7cbrYE5yvs3kQbJPhXQ4xhMUDXVhqNM52cTnV2MtaYuMf6VmUjiwNb4pWWMaOJsY/98Fszv56yWSxgSxujsRiGOfbYNELv0anTlliyIgbvzVZYowcIJ2mjp/EDLfraOCXJgI39NdBmqc3mTl27VpYHnZ8U+uLVSCfHGWsiQqjA931Qh1I2lunRk/SqN61Wi61ub5a62/0PUtsfMNgadqyT4x3lfCqfevwoUeISedO3w1XMdvCgigRtACkWNVy9tcNrNjef6XsnVIj6BObnWfuucbK/AKpK65MqIW5obA2IUxri8+P5EX59rosnF/xg/Qp4ia+fK82lTX2nG/ZH2d7I4e+To16z017jWavO3RGH3apur7Ws3ulm8YPefvhO1/ywv1jfalNtdHX9Qf/8u9/r//n/+v/pf/unP2rTrGWJg2SErZOV7jY/6t3d70km/V7b7r1csVUyrqW0UqMN7lmr61r8iEnafFzKJBLm51Rhn4a1bJhLS0ycEGOZn203a93d3mgBrJdrFRwaZ+cXxGJP2d9jBYLaijhRGHJcjEl8MU/i1Dt+vN8Sq3qX6vRkrtPTY00n5GEYf7le65ZE6Xq7lcWJ2l3+l5Ov9OvZt3pdvNRRNVe46lS/w9KLTqN2rJPsWGfTM10eX+gCOGazjtKJxBwtQG5WrQT7eX6iX5x9od+++JW+vfhaz0dPNS0LpWuvBJhopKPkSNP0CP6gyvo14tzxw6aXF9ZCbktdShAbCOrtPMowXIqTJ0Hwh9hGiTtVgTOYSW0TJ32vjI2V0zfvhP5eky7TpM/BuYo6QZdensTDiKTDpE80Q+7EF5q4kQxPk5EK5YzhZYmuloRCvW3I2Hbq2fwhHms9W9RFw3d4d9P2MlWxs1rm0RkgW+jWszkYkWC+lv3lxe3tmkOgi048HuXK80TOs1naBprYnLk8mwkKm5FxoYfQMl4HqZddXk7eO9nV2F9lAB0KhBDQyXSDFb166gFsKjvrg17maGVTkZUsVZPQaHFTg5LUSgXUJIGarFE7alXllSz505HEaYDtrNRdfqe33Tv9cfNHveO/9WgjnQVVEw4Jf6cbf6vleK3NSaP6tFN3JvnzVO44lZ94KujWdNi2kUfnrBYJQinhQBNJIEviiEREMGhDfO+0TBRXQdOAfelP3Ro87UKG5/TzsX/L5jCgH+trBwhNWrPRNmyyFRLKtFc79qpwkKW2uuaA2Ni8yUSVbYldVqrYgF1Vo2OthgMwkCwMvHg6kmYtSZ7QVhyWW7XlVjWJnxr+ksOo3GwV+kata9Qktdqikf311P/3+/+kf1n8QT9u3ujN5h2jVXK5Z02DzSSuTGBtSuZyi39slp3ssMOd8blMdZ3pjkTrmx/u9MMPH7RdMwY+lyapnr94phM2+5KPgbfvb1VyIL7+8linZ4XGE6fZ0RS/SrRZlXr37kbXgPlhXZk/Jcp46faosSHlfcULtuSFOMpzvXzxUpfPLjUdjzA4NsUP7WT28Do0Nr/qsb9hh+6CJmaEATRcbkD2xA8FGK9VBa9/ADpc1sfgQJCJNl4cnttJibU5e0QINuYBxDB9pGtHszEN9vV7vGP7BN3L3jd5CgZCZ/2Za9DHmAY5mAuz9RGGsWmLwqzdMSdJ3ukxQPu52/b0oR3ZzNU+MAzE+Rd4mwbOqhYwHKANY5ttDA6dZfwGpneEKBuZuMcDLjtChqrJtPHg2/PbHGMj8/A7Gz2kxbbD4/H4HvpwljlKktWtbwR7MNaguzV77GUcVv4cBPSMnT7X+JM0H0Xaw8FjAGIen0gyFmuKgI0ihoubganZ+KBPbmMYiPelof7Z51/EdN/zL2N/bPd9byyKzYcnBcj7+VM83EYDzFDRBpRpG2ZrTwMItlamjIFVd2DSd0XQ5/QwoQaKZuSoAJt9AfxMBsh+KNa494DQ3T3oZRVrw1koOqZ1T9fhQpoNdKj/dCHKQsogT5TcjnmPd9VPkHvAq48uxt9RBvm7ygMU6dHmsXTfQtcQ7YF9jBrto2GsyO+MGsH4YoFWa1JCGxDLRsPPrf2ejxryef7MPazhoY/ZcQdGC5T/rIiPpX/SYRjjUzabs4G1GKbjbv5GOQBknIiq8QxA5S+8Pz/2Zzsztg2luB6f5XhMNGbsowiMY3VbXoMHnLHKeSrAs0YDSIb1gDasp9E9vQ1An9zQufUQjMfGNozuhqx5kGQ71hnprwTms5O17zjIRFYsgJnLvs2wp74Hq0f/+UiG2dbaIniezF8GFBUX2SZiY0fCjnK/5h5e66a9XN6HPeUQ166H3/oGNDFsoB2N8iOee/mCHmuGDeihKLMjuGvVEdAFvtGMNnyHD1+xOZ9T81mi8bRXkm/UdFeq2h/55P2BgPQd9JXmx5WmR2vV3fcEoP9Fb9//J72/+v/r+sM/6ebDv+ju+g/A73R99Xt9uPpnXV//ngDzgyxpNJs0KoqKo2opvvr4vqs0GXWa8aPuhMAo86W8CGLDA4j1LTOogA4YbNIyr0At2LwMdnWbe7AyQLPdMpon8WCe471Z2zFOolE+Zuy5To5OwMc6mp3r5Pgp+k21uCn1X//L7/SH//wHXf/pvQLxmULKd7V0++5OdzcrLfmhmBhZPhlpNDvWalnqxz+90+/+6x/1xz/8qLc/XOv2w0reFTo5eabjJy81Or+UP5rJj3J5guqEOGw+GevJ2Zm+fPZMz87PdDadaV4UOp1NdDKfKjXXZCaEa0pHUlYA4CTT4Bd89/TEEH1ZKxAP1ptO21VPUqXjm7tTRbKmIUaoULaBL028prORjs8mmk5zmTz7Dmv5Zm6Jf7oWOX0bZdfEGiVye765HKvmSH7VBPkNMvmUk7wXD1msWRMjbLc1Y9YyOXgobXzG4W8NWathzXp8sFPDN3tFbGhxyXq10mqzQt9NHHM8K3R5cUIiaKrJ2CtlCLdbY3E2OYICp8CYrWpiii1JJEtGrBZr4tg1craq0LvhR2tYiTFSYtmR8lEh55w6FK8JvuwPDnoCGaf7y8qwxFi1w64Bm5htYIMmoFegYnasmKu1WW/PIllfGmU4zVONijH7Za4Z6z1lLfNRJsd+78ki1di4JAG2Ivm1XN1qubohvrtTp5VculbdX2lbf69l+Sety++0sX0Ire6uVbbX+N6VFkvg7hq80mqz0La5VXArhWyhLlmo1pVKEj9Vf63WL9T5NbBhjEqB1rar8A2DRvKeO8HKjrWTWtY49IG1aoGG9EdHcm9LrHenLfFkg/3ooa41QzAAABAASURBVCIbaTae40fHStMRa+JUlZ06YmfhKyU2KkkustxKk0Lj8USz2VT2V1lZlrIWLf5Sak2cut2utN5utL/8Pz79e10Spfsrp/KPG/k76SjM9WL2Qk9nlzoZnynnP2Ynr1Tz8ZHOji50fkpwmM4U1q3u3txqe1VpVI/19fnX+tvnv9bfAK/mLzVuRwqLoEk/JfkzRRJ1C6hJrGStl8oAtJIF/GSvxEYoGMdDPrTRnEFLSQRhVTVsAgG+DSSEZC3KXUryxyshW+iqXs1trfa2kkhkTapcJ5rrLDnWPMw0CyM9HY10kU2gTpRuE9kZKOySNpmKfqQx/yVNThLAq932CiQRnIQN3OFpmWHb0A0bpuWwZ7+ykCwueqIaRu9w5kRpMtaKOV9dN7q6CsqyQsfHM01nc3Whgw+7swMT7+V9T5+gwGq2bN4WHEKLw/dicLtlV2BM4UpZjmWAhM3g6W8MPW0mt7VMM05kuOOAsD5Gb6Abn88SpUWmPunV4KyLeqFle6eNw4FnQellpuwy1bJY6jZlExS3qk8qVWe1ltOVtkcbreYrXY/u9Cc20ncVm2i2VXPeKvDrQ7joFc6QPW3VFA1JkU42bpqkyjmwfZfK/k1ws6zV4UcBn+hI5FiyJeAPpmcD7gBMgG09dvE4NBYwY3Pgeg4hsQECGdCwS9YIW4dSIldD8iSo5CDYkJ3f8CvMbVjpQ3ur6fMjzV/MVY8aXVcf9GF7o5A2WqzvdMOGb0mEYBJFH7XEFPJbS/CQQe3sf/S6ZgDWRhz2oeoUbAOiSw2t7ms1Hhj3WqYbvd2+1cqvVOWVShJNgSSUZ71lL1BW1vuUCXmSNJXev73lsGlErkmpE62FKvzz7Q+3esPL7sOHNXboVZAVPprPNJkWKmH+7od3SrJaFxeFnlzONZml0ZfkA14iTBT0pz9e65o9MeIwGY+PoHv88YNurpZa3m1VkliaTcd6+eoJ8FTHs6lC16omYRhYgARtvLjwL3v5gOSh2Z6MQJM8SkPzBBkCm4/aVjawsrh8Yg/4vOiGj0Q7QEMje4p+HjAcAZnm217239BP8AZ6mw0D/YPVwYoXewVsdOMzGMoQd3fkp8+ueo88Rcbj+eC2MWnY0W0u1v8Bw1C0hlgaxo/F+LD6HiIhPpAIRjZz9TuAwD3QKPwV9yDf9LK5BhYnYI8IzDN0gbU0HhNpeABT2cCoAb4B25N12dWttoeBd2jb88c2L1bHSoNcszmkHU22UtY44EFIrGtnU6sYv+EBBjlh6DGQIoPDr2NBw2VlA7fjtH7W4ngYgP6SGxHcUnz8JR2Mx+xg2Ca015Txh6o17HSKxY8exvQR6b9D1eNHn4hhKO6f0WXoYbtrKD1++l3VsDf5fkcwdBBsBSMw/wd+E1ltjSMMfhBoN/izCpk44DGvg/IQqNqN/DiWlYG9Nh59vbV5LxmmLd4wcMfi48dj/UV/HE6e82wPsrLR9TOXjfczzY/n7oR2EQYLictF8IzjKe0aKZl+oMO9rzv5OD8wfURZD64oA/qArcHJU9f+enBe7EkRH4xk45i/GzYtBxx5Hj0ccmUMPIznrwG6PLqt7yPCo0owI+70CzufMizKexiakTMUHvUfeD4iHar0OZT/yoJXXIvBEG5AZuuog9lQDy7GMbrBA2osRtrH/Mg2Wba+gKdsEH0yoVfieRgYAnObAp6HgfU+gLXBJmTswVMewCv1CfOglzdwksmwMT0lgKrd0Ic7qjsUYbDbxZqxCrmPmPUTlwkx+InmR+RB8CPS0BWbRuqAzScMIske7F+ZPrJr0NFcqcdvDOybwloM7uWZLAOjPsSU+WY3X3Lowx2/39vdu9e4A9/4Pd+FFvQnfINOJr1OzzOdnSdAr5OzliC2JMFxp/npVicXTYS0uOHb9U+6W/2zFqt/InD7gzbb32mz/p3Wmz8Q0P6OhMgfVG6/Yza3BHyl7J91jfjOTPyaoZdKCWyytFTGt61BwvenVMFfsRyNvAf4+udrGf4WCJiij2BzClAMQ6AEHUJPaX8HJNk3Rm8BD2U8hTETJUhP8J9JPtLR/EinxyckW4CTJzo7e66TOUkajbW62ur6uw+6+e5a29uNykWlLUmeu+sFwXAjpamUpCrGU83mp3yLBhJfd/ruTz/q3Q9XJJFWxGZek6NznT5/renlM2VHxxLxHdkBMN/BfEgXaa7j0VgXJ8e6ODoC5jqdTnV6NNf5yZGyLJFPpDR3ygsnPq+V5VIKjVue89GTuHEkWVgUdcQY9abXehW0WrXakhQqiQMsNq2NB58oilQzkkDzea7J2EvsnY7kY8e3mMV1Hd/WZseaOK/cViJnIhdSuT5TS7xp0ONHIrEmbIsKqoiPSuKeLfw1MV1H3Gl0i+8a5HX4WmAtOqClvSXWq4kPynKrzWqtDYkc4ymIGY+Z99nZVCdHmSaTRCn6icRLT1JCiisL6tCrVU0SqEKGJSbsXwisVxt8sML3arXMx/tMBUYbYXefJJFWYQebq+LleA6e45yVqXKbLi0TD0yi3+0/S3T11Ou60nK9iuOnrOFohA3Ry+LuPMt0NDvS6ZNzTY/mxDtj1svL5nl7e6urd9faLLaqiMsq4sLb66Xev3tPvPMGG1yrDXf41w/srd/rZvFftaz+Ra17QwJ2oaxYqNUHLdY/aFPeSGmr8ydHImRS1f6gpn+jTu/U+w9y2Vr5qFIxaeWSCrkrVdVSTdiiaYj6lNVWDfbzrGHivTr8qGXd2s5Boc6a1cSTWxIzdzc3xIDvmHPQZDTR8cmp7K98nE9ZiwSLZeAMGZ64MGi5qnRLTFhVQfPpEXqyv87PNSIJJOxpa98xmx4IxKXbcsn875Az3P7l7IXam06bN2vVN7XOigu9PH+lpxcvNB+fKPcjJelIWYQcnGvEpp4WM9pyke5Su+7k21TjdK6z+TN9cf6lvnnyS3319FudpKfSSkqrVEmVKam9vEEDbkQ2tVazKYWHQQ9KWni9j/+sC2vKEgGWHPIkVbCoIq0q1ZHZEwG3OXuqVCNfkETo5EqvWTLX+ehcT6fP9eXpl8BX+ur0a/3qya/12+e/1T988Y/6xy//Tr99+bf65ZNf6eXslU6TC03CXEU3Vd6MlZS5fJnKbxKw6eqVoIOTZ9GE4k62Tzo2jG2AthNO79T2jsUHtw71epUcChsOhy0Z44akhWNRCrJyRZaRNfUIGm5zaJc6hdCpY9MaDrgZw8l5Jw+4HQQM0XMw2KbR7mK/KKBES2KsZuNUJDBKnK4iC9JyALQcDpZttD69MdvQAFNiCTs1rlEtNrRKbdNSZVaqnTQKJ0HdSas1SaB3eqsr91636QctJ0tVx7SfdWrmjW7SG13pvTaTjapZpfqoUnfaqjsOCvNebdGpS6iT5g7YjClIrHVM+FiChQO1Mwy0JAXtr68UEz+BeTHJGrCEIX1QVBhZ7EaR2ZBIzohNPkDANwQEtfSvsEfJy3cTKlW+1cqVWiYbTV/ONPviWBkv4rUWsiTQpl9r1Sy12i4Qu1Vgo3r8VGyuhuRUxYupWldqNxXj47wkf1h08VaCt1HbMG+STQ2p2RIl27xRndVaupWqtFabB3Vpx8ERmEwPSN57IFWPv6xXtd6/X2p11+IDTikfKl45h6zTm+9vORhoWzK2Uk3GYx0dT/GmVuv1Uje3t5rPvZ4+n/DSyZXyIgsYuGKf1BzE9u93r69rVeyP8fRERTFB7V7v37znF6Q7Xg4V/ux0fn6iL3/xTE8uTlXkKb8ilCSjrK3lHEiizj0vlx5f89S8EnRwlOwesE+svAObKr4qgx1J7CAPRB+gt4DAi1H7Cz+XAXUP2G12irQd3fqYzBDlYss9NlmU9/RA3fobv9H2EMdGN6tb28AzPPdjxhoVG9uj7x4i3eQyjpW9PSIMeiA21qK+lGyMAag8vJmLN7ngyAu2+kOWfdnm8bHcfds93o/fMz3KPGM/9Izjo7PZ2eTcw8BrfCZnT2dZrfopJMb/mOypGjCcbE0M+w7iw3unQ2yH7m0g8P726KYdeHiNz3Q2WZHH9gm2EjB09TQxKjZjA8kuaiAH3fxwD5B2t/W7h4EvRHnwBtEPm4F37J+ih21RR2P51B5Glc0l8u/bkW00GiMZLEaMKD7uqYp8xh8b/g8+HsqVzEYGYt6D3ZzEORPr+pkL+8v6SFEGiHuQROFnb0+/e/iU1UMyAP352xgNHnBa1TOGImBv3qGKwNzR23MgDcGsHUy27vB81sZO+8t8b78nBpq17QEKojzocFPh3lWNT9jJSdE/HXQD0E/e1g6gMvfAxRgyiPO6l26NHpqBwLLL24P+SSxYZQfQ9jyR8qA9FuNj54mHkSPn/eOxL5pdPDINIg82jr4E9kAs02DSPgbIf+X9eOxDZxMcK7aWFKy+A9PPilCHO1bgsz0b193I1A3tYOgzjBXZd3RDVv8YjP7nwOzjbf2jrQZukzOU7Pnx2uzrewxP7DDoJeRod5lsWd3kA/u6Ydxdkuc/dw+Jl9jnnj4DiMtL9P0ceO9lAWEK9kpYUg84if578NLObygc7GplydqG0k8993Pat/fI35cNW7uBle/hU7nuvjHq8LCPlQ0esDBfzxyc2SLObehv62/vHEUZD/gfFAPlyAc+3N7k93G+fke0s8Nk9SYrSIFvpbatFPhV0vmK5ELgOyvTi1cTvf4S+MVYz146HZ9tSQxVOn/S6PJ5r9nxGptckW/4Iz/y/Z5PzT+obf/Ib99/UNX8ntjid6qqP6hpfiQuu9F8VupoFjSZlOiz5HvujjEXlLesoNFqNKypG7TK014Z9jBIsInpH+dnL2fmFeLq9vEZmAtTof9Q761k+wkILTSwMTqkJ4yW8o068plm46lO58e6OD7X6ekZ836q55df6PXrb/Xy6Zc6mp4RAwbdvr/Tuz++1bvv3+nD1Y1Wy5XSJNPJ6bkKZExnc52dnSvPRmrrTqubpTbLDcb1ujh/qie/+EYXv/wlyZ8TKS+kNJMmI4mEBJ0EY0ziFMzzZDTS+Xymi9NjXZ6c6Bx8fDTRdJZrPMmUkWhISAIRoilNhR6I9FKGFD7f5SwGwRgWxmzWQYtFowU/oFbEeQ0xQ0Nc0BCbtsQCKTHddJrzrT5SgcwEeWY7ixkDiQ/nejV8n5eW0CHGsNeWs389AliY1vFdbP5k/B3xo9Utjqz5Yb+qGr7hW77Rg0WKrDezZC1a+z6ns2OunvUVvt6zPvYXQWW5IQGwluEGnxxNCj17eqHzE+Ih5o66g7+iU0cc6tQzf4cIj/we/+uwf6stMdDibqmbmzutWavAmHlWkIScKjf7cwihAr0D0A/AxM1mppNzToIaYAoE0j0YAvdAb5lfTexc1z17oFeWeSBTQnKpKHIdH53q6OyUWGcmk2OJrbuFxTEr5rYlfquYZ6Vyg42IAxmCvRC02a707sP3+uMP/1k/vv0vul39k+r+D+r9j3LJj+odkL5TxWczAAAQAElEQVRXkt8pK9bqtSTB904/vvnf9OHmX1T1PxBV/ajg3+MQN8qJd0fzRpN5L59V7M0VSaMF6YyN2s50WKNPKcyvlLjfAz0bBVMwF4+t8kF/kkR3d/g9Ca+eUef4++nJqebzY6bnSfbU2mxrEVoiizq+cLvY6MP7hZrGaTye6+ziUmcnTzQdz/CJTtsY/1dKsF0xSmXQ4SktiSAGjbfPQxE3oAi80ybRPJvqdHKmEzbmOMlJekgNBmxYYHIIQnclPlVBEqjIRiqSEVs9IUkGhJztP9I0P9XT0+f61ctvdXn0XEUYKa0TEimMSaCvBsxZZEF+w6RaC+Dtr39wODt7kiA2K8CYgqaIA0km+uEYLRstsGECmNWD18t3mRoSUbnGenbyUr8g+fTr1yR5vvhX+pvnf6ffPP+tfvviH/Wvv/53+g+//L/q333zP8Ty37/+VySBfq2X89c6Sy4014nyZqpkU8itMmmZyFkSCNskHeXgsIFjiRTBVCPHEPMRLRuupZ3zXpwD6sjwbTa1bm9WKjm0PJtxOvNxQcTVYdDEexVZrjzP5GjvQstGM+iwpZRAS3yiJE2Uek8vJ1sD2zi2aRrs06JAw4atylrbbanNeqv4517rjUrqFQeF8diG7tgJAc2tb8dp04QGh+5waIw+QnTekSgptdZK62Slalxp9CxXOd3qu+13+sPqX/R9850Wxa36817J01zpZaJqWmmR4+yjjTajtTbjteopizxn3WZOIQ9qHLI5dCoSUjWbm5yMIpAQFD5h/hBwbFVSB0Y1nI8p0+5br5RkjG9SZYZLSRyyGFa8IWXJHw/NM2QCP/kXtWTKa2xTY6Oyb7RFcJM3ckdOk6djnX15rMtvL9TOO92FG11t32uTbGRJm0W5IL9UCRORvQ2q143K5Vb1qiThWSmQWQ6sqfBH88/AooeuUc2mL0PJ8BVQM+9eo+NCySSRz52S3OPSLXuqwVsSgHUX9kPPxV3Dy6/Vhj3SkRBKk0yhTbTFr6/e30Kv8YdU08lUc15gxSjXu7dXJIBu9ZR1ePr0WNPZWPannjW/KtQkAd/++F5v3lzRt9SXr1/q8vKSj4Y29vvw/gO69Op5yeSZ1/mTkV6+ONfzZ5f4mmirOOwr/LBXlnqN8lTioLZfFULo8dcEv8yYg9uBhquDDR/TAQby42ePGwPICfyCIGoBPTz+7pH2kHdf37d5GkOEPj4DOgWTw3iGIXIjmzqFB7fxP6g+KA79euZqRLfDur/QSwZRJnLCfZPQ1wP6sxf9/izPQwbjfzgPK9POXHl+eqNTiPoNTZiFwl4GRdpiO3bWHqApgrUDXvKJWA3KEduYJoN6vJ08c92D4uViB5N9DygT24ZHQGIYFBoIu2ewuQB7LCs/1GfHJ8aM4BUvkxcLkS6Zb/AcSH/x08EJMOZuAtRtvqCow/28Q6wHZgEt8u95BjzM1to+XzfqAPAga+A3ipUMrAwcZFP+b76ZU+yLXG4xXqzyiFWzGXbkFkcPVG7Wmufj2xgM4I/IePiYFHWxFyLNHgZ6eDkqO4BP1scA6udv45X2YjwFzxgGD/l9rNgTMKZYHx7e6pDj/PCz6E80eZOTePkkAZxkfNCH2w2Ip9/R6ap9XxabFluvez6ZPEAfXd7qUYaT7R9vPF6Pro+qj9o+X3HYhLETPb5M0B52LVbl5QA/hAf8Ro9zi+tA2zApK/w0xE40GwbZHfAhg4e+ZHTPPD8L3lr/SjDfN/ikm63BHj5phLBv2+HoBFam6TO3zSOy0GY/gIEOd6TvdI/lQ8vnCw/7D91Yr8jqWAsr77Hi5Xk3GljF+D3r8ghoiHTD+zZsLGCgu0dy9zSI3NYmLocPDiD6icuDU8CzDw2ir1jZaD8BQqI3MD2iDKNQiDfnpK3VDuKeeWAw20cPfcXHPg8fTod5a5Dr8TGPfw7wkNajxR4cZdrCDrS/bL174oA90I6t7ZsimDKmZ5TfSyjjmbNj/opzc1FI9Av4Qqx9+vCQDEDSoWC1gNYdYD0NjCY5YgGefM8HdXzXd3z78uFIXxI76UJFsdTsZKuTJ6XOnoAvVgS10M6WOjlbkQwy2ha80fTog5L8j0qK3yszyP4I/hNB3Q+azN5rNr/WeHKjJL/ik/SNqvINM1wo0QY9NtLwoW0fdZR7wAFMIiR8Y3p1JA7sM8zTy3SOs8A2cGI1ESCL+fWAdteuJTJCx8YB2xmDyTC/SX2mVBnrXERIsrGydCTPj4/Z6Ejzkwu+W1/paEKQSzxw9acftfhwy3d7o3w0UjEulBIwe8AsXPHD/9F0qouzM50dHelkMtMRAfLxs5eaEiz7NDcl0Y+Ft03mKZpC/ABckfjYrhYyCPxAnjunaZFpNit0dDTR5dNzPbk80/HZVONppiRzsstcJEukPJFGyCsgpszZxFtsQNyuLUmgzaojFOkISTrVTUPwvSX22vINXcuTaBtPUk0mTsVISpBlturIhjisa3GZJYxKvtcbYm2xJh7LOZJAHVNpWZiW7zVu3k0S3WT1iriuIsivwfYN71ivjg4tinWsha2Q0RLvZf4aWKOGuKCyv+TBHiU4oWk+n2LHseaTnG98B2uPPwRilFaBsZ3N1yleHXXzlYa4Z8uP4SuScEviIos7CS2VZZkKEkBZmsp5dGXMgD49SgcgCsHHTCVao/wenqgrIzvmINrtr5la5iIu4/UshHNeeVFoMp6wH+aMk2OPQIKllv0Ttc1mpbou1RLvmS5mL4vDW3y7plCTM1ivbnV784YfzP+kOryTTz+omNxqPL9RMf8gP3mvZHStbHSn8axSWmzU9ov410Dr8jvV4Y265Ecpe6ckv1FSsMeKNXgr+S28a9XNSnW7xX6lSvSxhKCcU4Jt0gS7MM8EH0iYU4Zv99in3m6J41bMp9N4PNJkOtVoMlGWZpwdvSr2R02OJM6jDNquWy2XpZasQZaNNZ+daD4/0Zg94ehTEmNXQEB2lifQM41JAiWZJGfWVrz89//8nSbpWGdsxpOjYwUWtt5wYGDE0LWqSCLcvMVgPwJX77S+WzCxWt57DHSkOVnd07NLyee6u1nru3/6k67e3pGUGembX/xGv3r9K706e6WsJphdNeoW9K3wKKAhi9iuS84mgOSF2qAAdCRNAvVAUIzFFYHJBwL6UPXqYrlWMB74S4LzFXLVFnr97Fv93/7D/6L/+X/8f+h//o//d/1P//Z/0f/l1/+j/v6Lf6u/efYP+u2zf9RvX/1r/dtv/oP+/S//B/3br/+j/uHLf6O/ef73+ur0V3o2eq1TPVFWzqTbXO0Hr+qGMZdOrvMSG9KcC7uqw8MM2GsKvUP9ARqCd1MdnyMY73V7G2R+PZ8XZLFPFHD4NQteczDlLPZ0PpHIuPcmVL0cwzjsayCuwCHWsR5V3LzmVDWHfKstB4ZlYD/c3ODUd1qt17K/+OiQk7hEBZtljBPNZjMdHx/pmPWdjsfKcRDvExwrkKmsZbJ7xsyKVCFhQ4WtbrbXer95r6vqnRZ+oW7WKnueKn9RKJwGffDX+ufFP+ufrv+rfmzeqTvuNXk2UnKWqR3X2rqV2rRUnzVyYykZ2wCKyaaqaVVycJVVTYIhMJcQsSV84nuK5I9KiXyN7Sn5iv7D/lK6DPJrybMJ7J8Ihk2rCGUb+VV5GX+gvcNfWg7jlsRMS+p0Gzbyc6+j53PVk0rtcaf565km/BJj/1Ttg7vWOl1pk2503VxrQRJoW29VWxINqDeN2i1A8sdwMMyatLzYW/sfh0b5Ets1rlZIGinrlYy8ilGhNE2YEHfABiSOApD6XKnPmH+vu9u17vgVYVv2HGCS49WdJ2MSYSJ5U2tF4smzptPpTEfH8+gjq81Cbbdlcyd6+vxUae5liZ+WZOAGfjsgNstKXe3kNVLPB0lFwnV9t5EdKE3Tq2K8JEl0ejrXb371jewlmHjhozX8zAGHT3yPnk6JdxL+GSH0yPQHECUDj+YBLrE3AryxbPWPYKD3UAFksSUo2+3sgbQBG5/JicT4MDoQG3r0BBhn0Cky8NjTKH5yM96eP+I9g9HFThvqJl7WPhTQRxFilceg09AnNtANMs/97QYyROM1EBfVOMaAP9bT6jDFmzJMQz8rA6YPABmO3diU9vdA39fAXnEsStz0NwazdZRBPeKBx5rE2nnAsMFAU7ysbBAr9vD2cMzRya6opy0i8m3tjXYAaCHCIwk0Wz2g4z222r1GRoft4Q0p7McxTJvf6xz900P56DaSwUfkh9WALQQgXjJdrdEqjBHbrLynGf4EWI/IY3a1xnvMBIUY5EKPPGBuKz6GoY/RaP5vuG2Sw3rEzo8EoR/zU4TYGh8e2xnECmUWdCgensjzVnE0GUgcTZTBD247CWLV1sD4d+CRaW0GShwsBiBsPOhC3VOHz54DOPmdHL+ne3G5OK6HZgCT7LJpGpidhVwrxzWzuTJm4hPOroS+pgXjWSfAG9g4yKP40b2310D28Aww1O1p4xgeYJDLUFQpM64YkUq8fXy6+PzkYY17+KTxcwST45D+cD5G03B1IOzAU2Yjv9Pd6lFnzubB9rEZsgfub7/jN6xoVPh2NB2whsvs9zkYWv8bn2b7n+hqEzBgbW32Qh89uGITbab24AM0mn7G54fZQHlw2557OB5lhHDDQ9lkRaD66Ha7Ghi5sjEMdlQjWTHi+IDPCAkPwEd9nAx7nt7HJ8sFpkwB6oP2Pb+NEUGCAXAUHEVwpO/Kxg+YP/rES7R55HpoQ9n4GCsxoIy/+gdge9Un4nLyojtPwxQ/uu/th3jaHDDcn9hw75M072V59Bn6QfzJ+/E6xD4PeD3lPeiwVtaHBhyh7zqeaMNtlMhr9mBOjvFBRgaGPtZOhdvZMtAM3vPR+LG+9j4KfLz2JHnESB5eTy8BPWMGaOKb3PH1O3ykbuBYKknvCGgXfL8tCGiXmh+vialuNRp/UFrcaDRbRNrJ2VbHJwuSRR9IUBhc6/jiRmfnC51drHV5Wer8ooan5Ftzic436sK1pAWwwSIbhVAq8J0aiCMsxgoExSJOMejB9tfyUX0mF7CNgGgNj4jd3aP1rog8RYj1YOWeh4FRnFzAAnxvijYxVpTdwCIPKZFPEhX5RMezY9k/ExPfw4vrG2K6imSL14y4JS2IGfn2JBeipquJdzaaEi89OT3WxcmJTmYzHdv38NmJsnxkwu3jGrCBauo251INyY7t6k7rxbVWtzd8z68lYoKCOY4JjuezAhsS9T0718nFET+ijliDTEnm+W53AglVVCRS4aWcaXrm1RNyWJxH/kVVE1QR09YxtkHXTakNCZaqKbF/p5SE0nTqNR455Cpe5htW6Eiq1AgqiTFa7CCCMWeTVsI3uFPLd3qL/PbB/qELsVvDj/0l41asdy+5RG0IxASdWoSjosSaJcQejnUVV9d3ahr0I/7crlfEfg3rkGo2Hmk2LcCJMufUs2Y18+kIYntkeuQ48DY8LwAAEABJREFUhkAsftSrrXvGDyQtai0XWy1uV6qIhQTfmLUbj3LWxKkjhxDYfz269yhtWMh3Gq6OpBDiFYifnWMUl2Ivx5xa5hRkMY3jXOqhWgJpTGJkfnxCcmSkkvFu8JnlYqkSW7fE053tM+aapiPl2YS5FCy115o46ObuTvY/77HefGDwpc4vnZ6/TvX8C+niBfuHvTQ9vWEv3mnMXpwel5RbzY+CJkedkuJOrf9RrriSn9zIj2/VJ1dqw3uVzQfwHVpuiZhq5l1iHwBb90wwTb0yEkBFUbDnc+XEaimJQSwZfbvGT4TuR/O5nj97ju6ZKvIgd8ulGnIcHrskaaGSmPZusSJWXLOOvYrRTE+evtB8dqIWvltsYfOs8CXH3snHqYpxpmyUKCUWzYHRxGt/+c1qxeLdaLNasqgNeQjcht0ayLZ2ZK/ExsvZsinACKq2G22XK21RoilL2UYYJxNNi5nypEBGr5qgnO4q3EyvLl7r2y++1cSN5UvJ/ndePMG5CFLbzVbBxiCRI+vAggqD1YzRkhwQzhOTP2yOYDxg00H2AcNkg2Gcst52KjcsUnGuL17/rf7uX/9P+vbrf6VXT77VxeilnoxeAK/0fPJa5+lTneqJnuTQ8xd6kj4Dnuoie6an41d6MX4tSwI9zV7oqD/XqJzJL3O5bSLXJGJ1I/QcbgN4NqmH7BXYuB3Q4MwNupUNerGhUVVZkmjEphjhAD1tDQdFCL3MKXISBD0SsM6wLh4UoVfAeVpsZYmdLYm5DTbbknauyGK3bQejk/eJkjRVjvwxCZ6ZHYqW8Dk90enpaYQT8MnZKZneI81pn02n6DNSRj+f4hxgO3CVSo1vtY3/sdZ+o7Vbqpyw1idSdpnKP0kUToLede/1x813+qH8Udt8Kx1JdVGpyis1Wak226rNG/UZenJqutxJbASbU82BVpPVNIduy1YNh01L9jsAnfmHwRZfRGxCht0DyT75Q1mroMCaN/haSzbUykKGJX9QXdq2JGtqtZakaSo1JGc23UrJVJo9n2iDvmWxYS5O05djZc9yrUdr3SYL3ehON92trps7LcqllhyWJdnjlpO+RdeA3pbACfhri/+2zRY3BfqtGgZvk0Yx+cPboigyFayLF/+Zz7TmsJ3USkWaQ01Vl52urxZs6k10eSenxKeszURV02tNorTGB/K84CV/pMl0rKardHv7QZBY35mePDlj7zUcyGuxfbVZlFpcbxRIWo7yuUbFXDfXC717+4FE7YplyPDJsdjCMh1fPrvQv/7Hv9cpScJys2YbbnHHxtwBXqEReuOv3oNlINqF/g5I5D1ASfHqFYwH/li1By9bIcUDitdOBmVWmWd/6K3ICyne8JkcA+r+0DaMsR8nYhsTiOUA864Ppc/cyIVXQNjxRUw59qeHiQB9csf2B3x6MKfYJuziecTbxrHCoK+V4pi7cY2/ZY8bHiBE27U7+abTw3KwfhEE30OwcWwMo+2xKeHhczuwNoCJMSQ0ylF3h1oDBOqhM37acNPIFyjDEaxuYDx84EFi3e25H5txOduCnWXoP4w+tNsPC8HOcz4CjIJIzrb+s2CK2bgDn/FYaaeTFenMDRvjMo6RhE6PQbtrmJesPfrOg7oeXAjkZqLINHKUuy9HwjBetD06RQw98oF3d5RBG8w7yj2ytj3cUz9fMr5DC4aM5gbrYzgw/VTBdKXNBBpQ/NxtYge6j0MM5QfPZF9+YD/s6eE22Lca9th6D0qM36ifA9r8Y/pQNbpDsmENGJmKl5MSCgagwx0dZrdeEH3kd/RVvDzPxPNMHDQXgYfsMrLgp1XDhZwHtrqnD6375z3d7Ulgh1gDge9ByNdPXJ7F9XDbt5Sx+DgX64se5kvsuT3N/MrG9cjzKO5ZAxkk3rpaM9j6gbg9fEM7FeTYt5OdKbshIDrgwe2tbDQDKz+G2Lwn2bj78l+BzbSfg4MIa7R5HwgPCzY3gx0NhbzNkWrsRr893hlDnjZFXT8zp4HZOB7Avfz75nvaPaNTlL0bXx9fNibgafe0ebCAiCOdVfcPgG8jf6ijKzwC/B7oq91lMgbYEUA+wtDP+lDlpk4/DwiI8g0b7OX6QQcby3gMvOyib7LD8EtGNTDaHlykKl6O5x4oYjzzswH29gObCL4jPOPD9dn7/j0H/+c4fqbvQ/ae8zmgQB/fS3tZpiNcpsduflZUnKPi5Q9leD0kg0ijTlWUPaB4depCQwDY8D4LUD02SQDeWQEGvvu8F99RNn4NzwYvXQK3vCnfK/grpfmt7J985eMbKXnH9+R3kv+g0Wyl+Uml0yeNnj5v9OJVq1evg17/wunLrzJ9/e1E3/x6ptdfj/TsRaqjk1bjSa08XzPwCr2WhEz2PQe0WzW7JJAF+C3foh1gmLwQevH6Q3vTskc7BAy3H5A9A+2BgoF2ZcOectxv2HvA4ns0qF5vVd4utb2+VXW3VHO3UrdcK6w3ahYLlQTwG9pa4pqRS3RG3PLk/FTTaS5hnapZq+JH2IB9E9/xvdEp550y55s6TzAR38FaLSTmJfgZVASD0or5316runqnu6u3urv+oNu7Gy1WNzQtkLlBTZMnJamTBegTZJ6ezPX02ZmeXZ7q8nKm43mm8cgpQ5sUyJxkfwifULbvocRL0RWD1BLTVcQIDd/qtcWx/MhtfxmzJX6wek7HYpSKkECEXHJ9r2DBoWG+i2pi3o6Yro+2d4zg4ppAkoGNhwEk54k5JYsxK2KekjEt8WTxcGA9AzJ7wBJLHevRmf+bTHR1DrkoTBHZndqyUsX3fuJ6kj+Fzk6PdHRUaDLywsxxnI4YxGSKuNbL08+p35WNVpGUuOVHZft/CtuwjkmMdUfIGEn4RWd7rw8KzNGSOEYboFdHcsggxMlpd6EjJZvfdmveKI1Ym+PjYxKAY9YqUcf8anICJQGMxcMl9m75vqy7Ri3G6tlzQldCcC2XW30gvrp6t+DH9K1ykiEXT2Z6cjnWyblTMd1IyRX78Ef2y/eEZt8zxx/V673y8Vrz06DLl4WOzju57IP65L369L18cae0WCspSindsP/Xqlv8mh/lLWHZkSG0s8f5hP1YsOapkiQjHiyIx1Liu540SKWG+JQBNZ2MNZ1OaB/H+VXQG9ZW2FAcIDav1WqjO/IvFbmQLJ/o5ORMxXiM7k4bcigL8jj2hyANY9sCpiSaPO8Vx2I6nDcvUuXjTPvLb8qVrj5c6ZoNslkvFfqOtlYN9JbMqUKtaZZqDOTigGCQmqTRdnGrms0ctjWbw2s6mmg6nmmUTRT4oKkJlLdksE6PLvTtF7/U2fhEvpLqG4yN8h6nqXEWm2AgiMYLJWR3LGhDAsgSUFhTnkUVGysCDkQkr8QwTuXRx7fIJCBvql4Xp8/1+uu/1Ve//Xc6O3ulNExU3QYlm5HG7UxznSktJ9Iild+BSO74Fc5a0eov9GL6Sr84+kpfHn+j58UXOnUXGlcT5U2B/ozYOIkASWyAEBL1hMiMwGGS4DgeJ3CAVKPfFtvYhs4wfFHkSnwqs2+Hs9smT1IPDXlyCmzUnvkcbjZth5MP/26z1JJNuuTgXIG3HJ5bEhI9/U7Pz/X0Ocmrly/0HHj5+pVevv5Cr4CXL17q+Yvnurx8wi8E5zo7OdH52YUuLi6hPdXl+aVOT841n841xomyPJfPEkDyI6fRyUij80JVVmnj11qnrN2xNHs11eW3l8rOMq2Sjb5ffK+32/d6X1/rh+UPWvdLke8jkdSQk9lqw6boRHIxlbJxrozNbE7Zso4189isKg6iVl1M6AQFkjstZcNhBX3ZKgDdneFa4Q6wpA/QkgCyJFBj/CSMAn4V8K+2rJG5jVCTXS15+ZXtWj0JKT/rtfJ3ug7vgQ8kgRJNvpgoeZboff9Ov1v9XjfpQje60xVzWoQ7bfqNauYQ1LHOQGhk/9SrDButmO9KS63cQlu/UseB4BljdjrRdD6WzTVLU9Y6lQtOngMhpZ76TCwzv2y0uiODXnIYJ97JeHPWIgHsUGtINDnfs0YZByE2X9+qqjbKc6+TU1u7QtvVlgO2V00y1A47zkMSO0c6OboUEknyrtjjCzXYJs9GurspSRZtNZ8l+ubrL/mg+IIX45L2Ej3dAdj26Nipb1twq0ReKfoLf+2gtYBHZ88oNOlw0T6Ue4l2K3t77IEXZix29oTHEIeUNzlW3oHtCzxCAUNxs892DYbYYwKC6I+8iK1sbQccK5990OWzdNHXxhNzGGQqjhv5oQ30oEA5wPsTQh6QB/32BJuHdn33/aOsSGOsiHvGDAow86RsdYA2MWaIeC8ROsWon7VR1sd2lJCxB+Pf62RlGrlD7OMocbMuARR28obyvj8Ndsd1dfLaXegU2B+PdaMPdAGB82zHCTKJIOQLsHFsLQ9laNYalbYC/Q0ZGK+NEcEIEXZ6x/LHD2vbwx5/zGN1bAIy+aA49FDe66pIi4970kCM9aF/bDcBPwPGbvAJy8GYn7REsdbnIXzK9TnKTq9HTQzEfrsnmV20W0t3T35UGujeuBLZ81GrVXz0IUomG/AU7XwA3d82AatZo+GPwEP3Jh3/8ibP78ayhsTK7qMePbYJGvyhpyft9OWg/YhPtAEmx4AaouFxlBSvoW7FMKyrFQ9gdjQ4EGLB+jyExFOz8dHdH4Bx4fafAUiHsfzO742PrSSDPY1JRj09MlPGyBIvb0A9ytg90HxXAqGH8XtObmo7G3WIYh5xT4GtYQeR19YtGQhhp4/iGE4yjEwZaHeZnI+AY4s5IfsT+qc0Gc9hnL1Mw/Aa+ilABy8vgWV6iStO3vyBMjetPJ087V4fX39GfmQ3WQMo6mh9DGIjD4dsVIjynT6+DvqhozeAT4A3oC7Ae+MawOoGsd14AP3cxXx9bLexBxjqko+yXcTiMrpHnvnOACltCeBjq8dH9n1MB0H28Mv8IcryvPsdkADpAGlCfyuD4fWSdeNpNjJAQbxtb7t9u99xwfiZ2/o9hIcsP0X/S3iGdTSfNlB00p08m1/U3ymqxveW6TpIdSAHeQBFPgmC3cyfojHv5JkNnTeCVyAg9/AnSpSarfh6VNhSrpTmWyXpWl43SpJbgsKVXHqrLrzTtvoBqxFkpnfIv5b8OwX/hvZ38rnR3ysdXSsf3argh8vE39HvAz/ovQXeq27v1PNjpHwNbgACJfTz6OLRzQEIlTe9fIY+BeOk6tmL8Rw1HHv1xDMBUw126qFZu61noIySGMIkuYhFvz0Evg03i7Vurq519e4t8A54T/0d36PXqkncVIs7BeLMlF8tZ0Wq6WSk8bRQlonvV6es8LI5pEWv6XGhjCRQwpd4CvZdrWa71Pr9W5JJ14SqK75fl6r40bayv/i5vtb6+opv6ystiFdXxLcbxqr5MTjQX2lgNRpCyxJ78YMntVGe6uRopsuLUz3jR9XLiyPipqlms1yTiVcxkvJCrJ1jzZyy1EfcY57GftTmx9q7zBYAABAASURBVNym6tSSeaj51i6JQwwa4hLvE+XIz8lcZamTd1LH92u0IQJaEkcd8a4lK3sSI4YV40yszTbqiR161k9AL4k8hyrGtARMU3fMo1OH/QmrIg58b7XIqWHsKNva0k3OMbCnhI93ZsNqK8+LZoRuR7MpSa+RZtNMI36wT4yPwQL6mZ5OTjFFgC6OXqLe4uP2P3WyJDmxJjbtGDPNUmV5jm0S2dXje+Y3PfMQfcTVIzPA25l+KM0wMhqzpVXYsJf9iwjvU03R6/TkFLvncW4VP+w3+FdD/wa7NcRIDT7UM39F+V62HhYn3xE32/9G04a1cLRNZyNdkAA6JbadH/UajUv5/BYLvFXV/aAmvGGvvVOSsbcma02Oax2ftRofbeRH8JGg7f0Hib2a0jcdVVKyxXs2aro1UCGrVc9/po5PUo1wnJR5JN4ro56ThEozsf61evROEq/50UzjYkQ9kBhqgE4dthVXj/FL8iMW/683G+EWmh1NyXOcSqynta3Jm6y3a5XkUzpyDM7TlNpDEs7mKKd5xrowMCS7/c3mWsvqTpt6QQbpTtvtrbb2T0uqNcHzSq2VAd9sNGaKUyYwRhlvSZltyVlWqqOcKEX5mU6PL5jslEOo0Z/+8L0qgvsnswv9+stfso97/af/9f+jerGNSSOR4ao3S61tsy6uWbCNhGyRvWpwymq9UqhqdSycQSBZ0JERa4huvU+ET2m5WGlFhs/7XF//8jd6cfJc4Wql6hrdVlIRJkrbXGmdK9mkyspceTNSVuUqgBx6uk0pZ5q0U6XrVPk601E717Psqb6YfaFXs9c6So7lGo9N8GCSQKkKJX2uvvMsFDTmn7hCYpFrNuWKea/WgSqyjqfKR+a4AV2Zo/cqWOjxeCLHS8EO0oTNZ7jCkS2LumQzLdcr2YYyR0+Qe0QG9PLyqZ6/eqUnz5/r9OJC89mczTFAno8l7GL8ljhqQyfPWLb4Hcba1pUqoGYMG8c2ntfwn7i8dxxoqUwXx0s/JEGtwwnzVhr1cjNp7dfa+q1E+cmX53rxzXOdfXGmOuc1RvKuVKXGNbK/Iqp9o9Z3UtYDvAyTXk3LurA9pF6hpZ31bDeV7H9g2f45INkiqRSJugEyzCXs2JH00aqWSA5ZeygDviG1JH1akkAtybYKaNY1L4USX6qR3+IjlVoSP4399U/RyI3QZ9yoztZap0st0lu1R5Uykj+zr+YSeDnb6A2HwHfNd/qu+V7v2ne67W+10prh19qEtcp+q9KX2iQbLdyNbvRBt/6DVvmtwrzW6CJTduSVkEjzXuiBvhzC5t5pmigBhL3tIFsuNrq5q9h32Jl1sNs5rzRJOQTRFZslXsqLRBm2LNnkTh0HxlgTXpZC6ApfsYRjjV0wq9QXSjRW12XakhRa4081+6iMidlWDYfmGJ/88vUzvX79Qicnx2rKjbq2lufF4NUfsJAfgB5/EpdDbw9QZF72dLK5SE6KoHgFZMQCD2/0XR9FOuvP6TjwOB3kWduB3uvxZXX6wTP027XaSxSaYr8d7QF6xAvd6gFst5VNn0DfiJHDVrEmm7EGmUEBYgRrjxBZYruoDzWb/1Ay+QZDbf80/a08zEGMGQzoH3YQaZQNGxjdcASjA3u51raHffvQNoxjNre6waDjblxkmBbWl0lSNDoIutH2YDKtr9WH8iDXOAew+fpBhM2DdbD5DG2KdOtv9UAt7ORbfQ+RRj8BVsataXo8DqanNzQbYw98MAh5Bvsx6Pjf4WYc5EZdwAzMbfYx+s+J37fv8c/x/p/c5v/7yvey/1hrk+vtYfKp25624h72+5t3x550jx1SFG0ps6u4fnLhkI0MG1VxDOoaLh/rQ/nwRI75na2ZNyIPD59HhlXFqNZmWNDFYRrbZde9bKtFMHmHgq3nHiLxZx4my0CcvYP2P8P8mSZ/oNl89pWD/+/tFhsczx3E+VCN90F57O0i2Hx1uJgLLIMtDsRd4X58mZ10f9myGyDwnmilKMsKJnHYJ4OtGWcg/7c/H8j+VIhDFea/97mHquvhZTzavV/cw4Y/U0Z/G38PcA/zovDJbXIH8Ae7OfTzEnXzBA+WXZ5HBPjR3dqg/ORtY34MMj846IUcekeR4OF2jP0QFOtiPBkjD89ieuqGrTWWZVdkgMMBaGc86O4TyhESvkt2wI+FaZYqT1OlgPfW1+n+wh/QM/rvDg9t8MDKPVSRz2C78h5hf5vnvnrAe7rhAzEWdp8nsWw2Yshd+R7FfbVTyOxq7x20gYEnc3UGQ02mk+no0c/A6gaHMnz7ekI/qxpgKciJPD+EiwDOESxTUxp5OgK8ii1ZK0kNr+lyx1h3SvKVvL/lFUgs1L5n9rfwrBT8nbpwzbeZ0T5wmu3hJvZL0yV9+FGwvdK2vFLd3sBP8MP3qUiWhMB3sxp4A/J7xtsDRebmWLc0zWjzyGbNGNlsEyEEaAbQefcO3wHUd2Wzs0nx3glGelKLbVJLAmRFfHb97krvviMB9CPw9o3ekwy6u/oQk0AWX4o4cOSDZiR7xuNEGTilnhfSaOqV5Z2KwmnKt663X/y7UilJHIVS1v/23XdaX71Rs3ivcnPHj6ELre9utby50g0JoNvbGy02t1pVK5XdVh2ylTv5XFil1pqE0QZo+JE49dJ8MtY538PPL8/11ODiRBfnEx0fZxrPnUYjEc+B0bPgmzxNE2EmNU2P7YM6vk0aYsCKRNB206BTq7oOkrwyn6nIMuWZw96Mb5/8RPMey3Vdo77vIrRtG+WI9RHtAdwb4Es99b5zIldE7C3VjFuSYCqJpfiMkuAz/galLKnUVBU8tTrrwDo57+WSRIlDBpumIWEQGNvmPh5lms/GOpmPdDRJNELPxEk4GHr1EmvrejC35PkvYTSPbGmzrki0bWKM25AT8EmifJwpzRP6WtcAjh1lV0BOS0zUksTpSJgFlO+R32E/SxSZui2x9ngy0zHJn6OzUzElWSyzIQnStZ288yYKf++ILVtipJGK0Zh9k8a/lHn/ntjseimf9CRLpnrx/ELn53NN0CvLg0Yz6YRY7ejUqZhWCu6D0mKh+XGlp69znTxhjOyD3l79Zy03f1A6Wqjz7EV3rZAspXwjJVu1YaOqMdiiIzEmVnHOq2udfJJrPJnKYfeWdW26Sl5ORZ5pBIzHOX6eKScBWtN2e3tLzNordZky2lrss1wt9eHmA/5VaTTJdHI605g5NOzvu9W17ta37P01y9TIMVeXeClxEmM6n8jAK4n1XrRpuHzFhqi7DcmflTabO63W11qvb7Td3Kgh8dNsVuClAtnaQJDpqw0JlZbEipSySp5N3i43asj8sQIap7nGWa48yWT/ZCYQnKcchC9OLzXxqa7eviOhUylVwCMagvRSVbmKm7YkQ9tuVwokfwLZrlBWZHVLiYSPJYICDh5wZjWNAtCQcFgtWYRems6PZP8WbjpmRUkUWGKALITSkCttcvnKi4id5E+qokmVUk8rykC29crrVOMmU7HNKBc66ma6SM/0tHiqp+NLTfnP0UeVU08iyLUYk3kFFri1zcjG7NiYDQ5csRkrc+jeK2WBJ5NcLk3U4dg1yZfEexVFoREgrpZNaI5vyYD1eqsNia6G+ZmJkiRVlhcqJmNNT450fHam07OLuCEmbAyfZqxxGoEHjhhUMsYG22zZ2JboqUj6VOVWWzbNxv6CCFzGhAD2bTsc1tZC8a9T7DDLs1Qudwo+kMBpFcyhOIj9LBFStCIBUiWl5s+O9OzrZ3rx1Qvl84kq9arpU6pVGRrVoVWXdBKHdzJK1CNnU2/U9Y2Eq7ZtpYBuLetck6VtFyV+VsuTxMhIqmall98EaYEOizr+FZD9RZBI+jAY742gpuzxn6B226re1By2G9VkQgMvFRaKcRqZf7f9Wtm0VzrpFLJSXV6qytfa5EttJxuF86D5N0fAXP651/d6oz/Wf9If2z/qx/57vee/O93qQ3ej63ahhdYqsy3917pOP+iDf6fr5J2WoxvptNH0WSY/CQop82chG9bEQGx8nybyeYKVgpasy4ebpe5uWpXbnrXo4xra4Zikni1VqeWFlxceP8DR6WX1YpLq7PxIaZKoZk/c3d7xS8dKVd2z/05UJEdMP2e/rZC9iglZz9hbEmQ/vr0V3fTyxYX+9b/6R11enCv3jrHRFV/UAVo05wBkXT3gAEERPu7w4SQ1v0vQF72CZPL1s5eTEgeHMylqeUkImR5ZPkEWEgInvO2H1vZPh1y4hd6K12Cf2Jl6oO8AwkYBMvzoRpPEfCLEimJboK1FfjjAwB/2ciKdMfZ1cAvU7JGoE3Yx3kGkQyZyveL8jS/SbVwKgbEC8lq4QOKooAQ/FUwFB2Vkm7xgciMEVtda0Qu5UX/kBQN6B5MZe/bU4KFuazHQd7TY7uIzPJChaEOjPwYbDZV0kIHMACHCTj9xRT2tfmgL9OmYe4u7dNjfxjdpNi8D6ry4ohzOPdn4zEPxGvis6KF78wkDyiGxvtayA+vjh3JgfCtFf8kSjrsEHeDf6bxvk8k5AO30C5EHnawcQcPld+3QIsHGo2+0PQQb89AXGTK+XZ+hjD2pR37DsS8doxzDimsV5dDXsEwOdjS8ly3a4B5uk2P9I44P+fifeD6GocNnntYtkh196I08b2D6aXex3YeSiyiug7XT1xsGfGz59IFEKRFr4CTkGnj4P8c50LC97efD0jvJx3topizkxLVNvHyU5UTBbrADO9kVbfhQd+sH/6FPHIP9YePR4cCKhOFGTiLWhUbv4xx8xPuyg+bFA3Cyy0TauIZla2VCIwvtjC/G16MLevTpR8SfqJjUPSTweIamP6XhDqa2xDh7PZOd7IRxUQM2pwHz5Nbh6imZbFC8nXaMsWZuaIXYJT6cVQ/gka9HoPvL/BhbDHZhHBNmcM/x15U87AYg09gg2pr6J/eOz5DBJ+0PCH6vv39AjHrf120sg4Hy0Ab4Lby2V63tnoeayXsIkA630a2yx1YGPLrcg5dYU8jxDuaRNkC0q6iZTWmy+iOA9vCOMtxDyoOy0Q32JL/zLScfdRF1Aychx8sue3oNb+SEdutzD6lPNUAyYL4XUwAOeMXlANPfEHMw+0Ww+gCesa3EtgMZD+jhbfN9WD+UTbbBgUBhX/9Izk6GhyPetmfRI+xA8b009HHsJ5fAGcHkuUFDbCLIEaIQHla3Vtqs6AwzEW5s5pT4BPASPL3pYGsqKaEu9kfHj2wicHN8xHq/pYUgku9J+TVrvqK+ov9GedGQKGipr9F4pd5vCOS2uu+zoV7KpXws+xKebQSXBqUjujFGR5KkI1nSkgTqIq6Ydsl35ZZvxbVKkh4N3+Et7S3f5AENhpWzkoH5v1EM93yf9CLsg6s/gI0km5tEDDHY06MJHwUqN6UWd3e6vr7WLbC6WWi1WOiH77/T1Y9vZP+aYcS7fJLnsn8mLgJkj+QMWrAYYruW0KslTt0ub0ig3h1IAAAQAElEQVSqtXyr9tgyKLMx4Nksb/WHf/ov+k//6/9b3/3ud/r+D7/X7/7ln/SH3/9O3333nX5485YA/kof7m61sD9sSHv5qX2fF8Q3QVvm772LS9wSMzXESH29jfJPj2Z6+uyJXn35XJfPn+jkdK6Mb+/RONVkXvBNbuvcizAYm2InfIy8BtPoCVN7vs2NlsgTzAfiRgICpclIaVrIuTQmcMTlnJNNR8y9x8oNPtLx/dQLOm1OXuoTbO9YP7OIg93BLfF5ylp2qkg49fbR51O4E4mnuXhjSRaYWiDgj7Z+NMb+4olQdW0D1ArgLHUq8kyzaQFOlCRwBbE+PTy9fJKglZPJE6XUJcrTDNd2soTX3WIt+8ubHtnj0Vg5ayu7Ag+DHsxtegTe0V0IClSCYcDmveXHaueDjki6HR/PVBQjxg5q+OHa/tplS35gs91qS+wTGCdh/Iw4OaCP9b29W2p5tyKW3kbZeZFqNhlrMh2pYG4m25NMzNgrI36knxHbzucJayrl41I+X6r3V3y3v49gZWV3cvlKSbEFbzHvRmWNT5Evsf/dnQ0+Y7rkWaY0yRjXR78Qp0IxnjBjqSGXsdls0TioKDJNZxNN0WtUFNA6NVUdbWe5gh6ftAXeEM8uFkutyL8kxITTOdmIo4lCErQiZ7OpmKdBs1GFL7fsFw9fmuZKs0IJdmFCiCLr0nr8x2t/eblWDZu/qldaMJHF3bVWt1faLm5VkwAK26XCeqGKenVzq4BhPcHs2HuNHY5GEFctF1p/gP92IZvxNMl1PJrqaMSk6y7+xc8piZlZPpJng0evJ+PoWWD1FY610Zax1ndXLBpjU24xpsiGiU0QcFyR/OlYdEv8WL0is1wS9G5IPk0w4LPLZxh0gst7doQwuaecsolTJa2U1NQ7KWGDFBjBk2RQFeQreBspY3MWJIbyLtW4zTQJIx2FiU4004k70qhDd2QkbSrXJAo1w1S9qScxmmV8zemX6FOxiRybaHaUazzKcEnPxgoYHvd0XlmSKk1TCRvaJtriEHfrta7IVL57v+LQaDXCYS6ePtXzV1/o6YsXOjl7ohH27JlVyWlTskFWJHnuyAzeAsvNUqUlU7CvbaiKNVqvVmTAb3SLnZaUKw63igN5QwLIcA2PbbaeA0JcifdK0CtNM3QEikxpgZ7cGFKORI5jszRJrbvqVjfbG1X8N3sy1/MvT3T+fEZCo9P1stLtptK2a3kFMW/fq6dvyDpMvlXrWwWDvlboMT6+UOPgWxIhW2xQXi20vlppe22wwX9K1ctaNcmLdlurItmzXZbaLCrVZYtte9YhqOPQtJfZtl6rbJbAQmV7p6q9Vd0vpbSUyytpxOJNmpgEKtO17nQbYZkv5S69Tn55qtf/5rUmX+VaT691lb3VO/ej3oY3utK7CG/DW33X/KDvw/d6699qMbtRe1lp/tVIxfMk/lVRl5fqeDG39pdQavkviOVj7r0a/luRDPtAtvfDFX2xVS8pkEjMUvOZXmuSrg0vvjzzunx6oqardX33QcWIdfKdtiRL7/h1Y7lccbAEJT5X5go55erw44bsOabFRp1KbHdzi62V6OXzY/3m11/ri9cvbURteeFV7LcRB6Md/iIZgSbcPS9cgKNJEQL8PfDpHWg3ML7AS2Yof8rH2bQjmpye+Ro2EmVkWEm8FEyOlb09AJNno1Pk3vehGO/7euSxx2fAZET2Bw9jG6o2vjgkTZbBQFXUibYQoq7D3PZtesAPz05ZkxnoZ2CcezyU7flAvtnqAcjKsAwyKMQb2WCTswft5Fv9vgwTdHtaf8MHsJfJDgIeEmh4DJ+OMchWnGPkjboZn8GebmWDAJ/RHJIN74AvkIBO1j828HhYFroMIOGaPOx27BHDe6COdOtnsoSd2QE0UuAZ18TWh/L+jrzxAcUwOugA0Cgb+R5sDmIU2sxOoKHN6A/BePZ1mOLteJqOhinu7ygH2qAmHVl3s6FBHJ86WMAwBzraoKChC09umy+kv+Dedd5zxr48ONflE92D34m08ffMjoKDBbBWdPcP1wYdo3EeDBHbE5Nlfay/hivuX5mUWI9zo3NcO5ODXP9QPvbwcHqTlaXy3mpOgz8MZW+VxMHF3Qlp9kAZmj1z89YHmbTG28YKO59I0MQzpoCEst3xHKLdS/JJotTGNfCMb+9AZKaAB0Q/obd9rMr8Oc6vR4yXN/7YLnQa/MJKOlw2wqHyoGB0A+OmHzYQY/jMKyP4SRJrczIaD26n1Ce0pUrQV3HMYf0SDy/3QJNiURr0QW7g1+jA+wUS+jraE8DTrvsLGR6ZPtmTkI29vc3vgV33rcM5hd7oHGnYMmJ7PCxTD4y0B9NqXzZM84PbUbZ9BNrdJirYHADtxzI9rT3qan28ou7QKVjLgExvb1XHvK1gvFKUKbsG/Yc68zXSQQb89A+RRp8dNhQOPCZvD/DQxdoN+ahviO/PSEOWNxsfwPpp144l7J2766OI+zgH/6ifg+Y0XP2AbLChhJXRgcmEAxiPwSMGBcYKjNFGPtoD7dSjqDiew17aXYExd0VQ5AHvb6sfwLMOOFDKD1zmqwafznnQ38YPNj7f9oZRypRHbL8Dh220G3tPe4hp47vS4xMG4vLmrwa2PoCN7ZiPQy+XwJBYf/D+hlcGVo97OhrCaop02hy1PVA83B65XvznE9k4Vs+YtwMiE6Ic7bkFYcYjpsd3dgLOCc7Myx2HUMKq5WlQmrZoXCnhuzDh2y5NO+o1s4PmA2M4JYzZsU4GvURbINxqtCUOqO3bnx9chU16vjQ7voXtm65qN8R3G0Yqeaciz9eMWNO3ol5C38C9Brb8mFOxDC3QUQ4cdR3QqtvFFIFeQgd5Bue2ugHFxzdzZxDk9EBQSwxnscaG2KMsN3zHb1Wu1rIffm2fjLNceUrADF9n8in7URFlNgT8CNEAHUP38iREUqwTCKZrYqcN379Xb6/05vsf9ebNO717907X9j9rcnWtm7uFFnzfNvi8xomSo5E0ydTmTlvfahMqfqxm3thYWKMnduuIkwKxkbBnxnpOJiPNj+Y6ujjS8eWpTp+e6eh8pjFJJFSVx69gYw2dnHfMV8Jk/MDp1HesMDFny7d4w+d3RzlJCs7xsbK0kPfmvU6hk+VhgMBUsTnndeg76tB7B3ashYSJIkR+nMCSTaipmli0LDvG7RnTYTsPMLa8zLXtf0+naQN9O+qGAzED8qHJfArlWn4077Cp2Jc576DRKJf9lcmoSIgHna1+1NMhk6GRFRhL1LyyLJWV2rbXZl3ikxXz75SkqdIkVQI4b97vNPgGCCGmG8Opt4kgoSMR1PDjryVxMI3Oz8bYfoptU22IW0t0bCznQKJks2UcQPhCRqJjVIyZf9BytdHVh2stiMVbZBV5qjFrOBqNoi5iJr0NyrytnHhpNEoZp9Dp2UijccfeuCW58p025XfsyLcqpmul47WUrJWPWiXEsj2x3WJ1rfcf3uvtu1v0K1l/r9FkKk8OpCWWQ03mlqjIChtVFft0TSInsIBFkenkZK7Z8VQF41vypyKuD22QXT06NqzLgtjd/vliQzA3mhQ6OTvSFD+uu42uydU0+HBLHL0p1+i7IU5s5PhGyMgh5MVcaTaRXI5tUjWtU4Mvanf5bbkiAFyQpf2g63c/6sfv/6gf/vRHvfnTn3THZtqS9GnJQLGiIvJWINFQv7/W8vvvtX77luTQSmOfalrkyllkbzNuWkJQ6Xx6JM8H0/buVi3ZupxBZzjV1bsf9OH9j0pdh5OUwIaWEiA470qFplTXcDA1W1WMt13ekSleqOagYxZ2xnGIbLQm8RTIeJ2wOV++eKq8YIJkZhr6il3hATskGhJH8X9XyJyFBILMydngHuwJqlM2W4qeKYYvGinvvMZ9qgmzmGmsuR9rHAqlTa6EwJoMRsxNBYwpNjjeooaPrE3Z4ASNqagEW6RZJnEgNMhvGwSzoGmaKM0zpWnKfJ3sMA84f8AZc5JFxyczTaYzFWROkzSX9Uc1ZAbVJNMqS/4AFS/OFidq6VdxSG44CO/IrN+S7Lm9vdWHDx9wzA969/69bm6utSJJ1DLnpkU/dOnQqbcDxnYjG8gDDMbTa/jPUUZFu3mpRKOnvXzBgcULa4vzLasFCZatMg7Uyxfnunx5oZA4reqg202nDTpWyK/hF4mjkPdqEtYX6JNKbc+692Vc75rNXZPUq0kCVTcrVSSCtjdrbe/wgSWwqfGFUlvW0PxgQ4KpXFf4RItdAOZV4wslCZM6bFR2K5X9QpvuTuv2To1baXKaqzhyCvlWjV+rSjdq8lI1UI622uTU5638s0TTryaafDNS/lWi/kWj6nytzdFCq9lCy8lCd6M7LaZ3Ws1Xqi+26p+3Sl85FV8k0pNW1WijEvm1L3m51rxaGg6AlqyyFLDHVo3u2LDXJFQ/MM+ag6rH8gkb1ydegbVZszdF74KEz3TGBubw2/Ayy1iDhGFq9tqGvVmWlVhOBEPEb1leVdugkiRnzUuhwV9qfKTntJ3Pxvryiyf65psv9PTinD6dGl54LQdTnnsl+KtHUz2EIHyh14HmKRoYj/kG1eHuWe0930B5/Ny3gTvBa62UTY4VI1g9Fj59oMdjontUDcxPyAo/AffM1s/gnjKUbOxhDibDZA30/dPa9+UdRqfAHow1yhEzvvU1Gfs2w1Y3uvFY+VOwFsDkPQJohxsdGIcb++11pdH4DUWAx3Qw2ufA2j4BOhoN/qgrGCdUBGuyNuChzpHMw3QB4b2SvbQVfcgpukjCMxENBo7Hgxs+7QEP0wEkH8vaXcwnDmIPAyPvsZVpNwQY1YDi7rY2g101ogd1m2ekufgUc/yzwAB+x/0YPVgPGvY8/tFcaPgLbrOzWGG7DRjyL+i1YzHmPVjnHdmQ52EA4n44Z6rMfRjXyo/BxIl2HeSFoRT3nPGaTQ2s/GfgXoGB0XzgExshizPifjxjNfsO2J6PAJneZERZ1rKfm5V3ukb9qQ+ToXB/DyTGvCd9UvKRglzzZxsr1j/38PivlBx4hp73nNS5IxMPv+OLOsQ5mx4D8MlANyuDIp+zwl8MYT/nhz38w0oc9UB4XIOcAB/fhz1Dg3UwoPj4/izxMctfWbuXuPODaKu/UkhkH/qbPAOZjSjc2wobP7ARTbHXHlvlYflzdaPtYS/Ks34Rdj7q9wzRnqyxYYOdPtZsPD72s9pjvYxiYO2GbR4+FpBlMiJEwuOHKW+OZRB5jH9gGfoPZWMbSsJL+wgBQmDnG1Dk3vWlwfPt5znvI/hE6Q48LwW/mzMduK0Pa8Bcg+kAtvdMeKDLQQ/k2rwGEDoYOLCBrMLDkNvRwFGPPUYSde0uz/fKAEMfYVs2qsSc+BiXducZvaA5xTbbA4CLlJ4eBuJd53ZgZfFNnzBnjx7i6ik7FWnON1WKeKee7+GEltxiADBflrTBlzp4kRka6oFkSE8sBQP1QCInQf8smmMj8wAAEABJREFU8XIuUUdQaQA3ZfHt1mq52vKtVxPcdQrYuSMuKPlxcQvU9hc+oeT7s+Lbs+bbswEM10Pdb2nbIGuL9WusECL0yGjJYnQGoZXFGrYUaCHHGGin3tbNCvQ05O0RgbXd0WK8g96pc9ggEOs1QK0c38iTTEWaaZSNVFBmEMln0mgEjNEjFYrRT9gnxb7YEusmQEoSrSKhtCLBU5JwqLedqlWrDwTiy9ulWmKDZttgn04tCZTJ6VznLy705BcvlZ5MtOa7+rpcaMEPnxV2bphnYM4OsNgxYPeeYLzju7glbjKbZuh19uxCX/3NN3r66qlG01Q+Yb3yoPmxdHTkVGROhJviU12OcYs8V985letWJd/knf3xAXFlkU41LqaaTHIF2iviR3O9lgxPy8d873rm38sSIrbebS+1XSDW6VRXnTqYe3zBycmWgc97Ys+eBEBLkqEV4QQr4eU9Oiql7JDVkzDsCOVrrYmj1sRVW2KIjj3Y4ps18yzLLTYrGbuRJSiO5hOdkKCYzTNZfBAYrEW/gC5i/A49WsDoaZbAk8j81WQtSFzYX3518M6nc43GI3n8uCVWC4xpLuJwKu+9EtY9L0bMJlGD8iUJrTSZ6Pz8XFlWMKeGZMcd86/p1qvHBzGJBE6xscefSDtgo54YsdHdomRPdEqSQk+eXOj89FzT6TT6bIsxbXiHbRCgjrjfjJjliY6Jv0fTRD6pVDXvVIU37I93qvVObbhh3K2KaaaEWMlir8ViqyU/rge0yrJcI+L2PB9Tc/hAo5TkoGeSdVPHeoOSLeMVRcbajzXGJpasXVmOgx/0Le5L2BO2tmti+rfE7/ZHJWJ/XDw90+xorOAbfVi813K7IIqs0KtW7zp5EnUpPpoyvssL6AlzcNpse20rz9pnavuJgqbaX94UyVAmSbxsA2zJTt3dfNAVyZ2rd29JCr3X3fsrLcmorW/u1JBda+BpSDY0y6UCh4/H4z2O5Ak0E5zIyhlOMmZhDbc4W0OAn2deJ/OpNstbLRYf0KGRQqm23aisltqyIat6wQGxAUo20kZrEhfleglmssixfwbmcagtmeQSmZ4D/ehoqpOzEyU+kEyoVaNPaFsZdBbcUm/h7wiWO8odCSaxwQ0S+BK8IQPSPojYXAUbMm+dxiHRRLlmbgweq+gLElqZnP3zLzZyxPDYBq8tOUMCyDZywI19ksjjnGbTGofvsAcmVp6lypJU3iqKLixxOHpoR0czXVycan58pCwfRWctkbklwDdn2IANSmxsULHrGzbulvodGXXLdn+4udGH6xtd7+HuRnfYb1ttFPXosQsujaWkOH4vR8nxxHxK2NSijJfE8e0AkhdXD2AfNolLcW5eCuvtWtuGJE7a6/TiRJfPnigjiVVhuzvIK9ONsRoXpMJJo15N2qhLagW3VU2ypuUFJdY/IKtFz3qxVEkSqLxeqb5eqyQBVNpm3lQqmb/ZI+ItdZJ5ZQXmkC6BDbLKQB9tVGpJdn+hdX+jDRCKSpevjzR/QiIl3WrZ3mirFTp1So6Y26RTlW+1TTfa5thqvtXs24le/vtLnf3DXONfZtIXQc3zWtVTfPNyq+5lK/+l0+jbXNPfjDX9tpCDVh2ttMpvVOZL1chr0lKNKpJOrZRLbSZqnW7xyZtlqbtlo80GHfClPC+we1DNG6Tm5VQUiUajhPqGQ71hxTw+lCnNMnmf8pJJ4PfC1BwwgZdMw14ptealuCIDvuUQKUmeqe/19LLQL35xpi+/eqkTDrrxKFXBQca7VGz+uF9sqTMIPo7Uy+oyx1CI6y/o2pUD2ECscewfbA6w2W1lwz8BweTAE/bAnhYQeJnI2n6i32My4x0IQ9n6hyjH9DWawYEpzsf25UO4b92V0ElA1A1doq67pp9Cex7rYzyxbirQf5gPelA3uvFETNtfgwe5wuoG/YAPekKjbDwGJrdF/p8D4zvAXj/6URzkIyzqi+yIrQ5Y48BjejyGaLsoAzofNIE1jWMgo6VjYH1aa6ce6VZG5n25V8t5bDyt8TwCmydg/PAEAyvvzizE7xohcgejR/yQ7KDYzZoYCjz+GoBdyPWADhey0NPmLuZzID/i2VH9DsNnw+5r1s/qTOme9GBCgfLPg3VDD+SaLKvRBWRSFX2fyqM7RF4jWT/Dfx4CQqNE1tW4AzKsbmD1T4GWHa+wx2H6BDbi8tBAwx1tOBTjHOg61Pb67fFAvX/6WIxP3ruxEh+9nU6Uhn5dNK6VDSDb3dnjvh5lGAkYyrRFHiclemzHKA9GbuM1oMjtAHFGR/TJw/gMDsJixdgYCxSHA2tv61j+ax4O0QMoXk6meywebLov7HFsffw4rNuO/DOsO45PkEeTPehB2WjGHJij4QGG+Q9le9qABpRBB17KUBTwF6MFfNDqe4jNtA2iOYeGAs+P5VvbvtenOMr5lPyIEsc2RoNHLf/nVeKYD+eM/3jbR/h+xFaO8PM6BPw3YKeHIOoYio7DhGws2GQga4vjmh2xHXXrq0hz+Dur6r1Svm/tGzflG8XAQzMQl8kZ+lD5WR2dcBdjiuDj0/G8B09/z5wjX8S0gY3mvSD3O5A8dTr/RbfNOc7JNqLtAYM4x0+7m9gEPRLGTQEPpN7LAZ6yQeKt7rAPIC9rN17rk/A9bRgWpPQR5NE7QmDbBpkuPfFJj/EMzH4WuNp51oVO9hcuLR+BLfFMS1zQUt637XHLN3uAt1fL8jYROsodJ6RBAPfw9IwRDnPt49iC2yCArb0Hm46CzzgCOEAzOTZOR1IlIM8z/8l0pKOTY12cn+nZk0u9eP5C33zzK33x+hc6PjrTeDJXMZrxnTvX+v2tbn//o8KGBEQ6ou2EBNFMCqlaftC0HzcNmCLfxFKajHR5+Vy/+fYb/f3f/ka//uZLffH0qS7PTnXON+7RfISMRMrE7/Y9cUGryrfEIVKXeylP5YGArh1zN/92fKZ7TO6Yj7CF4tx6gn8orJWA+dlUL15d6vXrS12czYnppK7pYe9VFFKaSoFv7tL+hULn5V2upmZ8fpAtgYYkgFjpNM2VoodPJfJFsU+Hr9F1V+4U0CFAY+koS2w5khZuwMRrNMva+NRCh0As0KuHLiXExBk2ypW4IurgxEDyCPHMWGpJPNVVowajVuCaREXbNSStOjn8L8u8RuOUREUWcTFKZJfpaPPr+Jbr+qAO/cxczrno4716aJ0s2WH693JyDvBezieiJNPbzBD7SvKOqIPJdUzEJ0721y5jS9pgjIr8Qkn8X6Fny2Q7/Nv5RGY/uRT/l8qqJe6piKVqmY3FKHmeaWp/UFHk8ozdItv6dtjHKcEOCTqattSQNxpl+KKTT1ums2IWd+BrbHWj4DcM1UrEux2UkjzCBr1qElbyUkJMliSFXIKvYo8aXVN8xezYkBupsG1A9yLLNCJRM0InFMD2tSryEqZbYMReInHTaEWuZbFc0d4iO9FkNpYnwdiQu1iRLCrbEp/shx3sHeNmSrNC3hJAboTeOXNLkZXtIFfdjtQADBFvf2kb8ukzNtGlTk/PlOG9HVkq+3eb79+91w/f/6Af/vCdvvv9n/Tuux+0RSkksJ+8si6wUbdaX12rBFqSD5Zg8V0tz+Sbzdo8TJ7kR03yZZRmen55Ls8Oa6u1QruRXKO225CweKPbmzdM+lqBektioS7XJIvutF7ckUFdq8VIgWQKHShXCjjB0XSqYjKWUk8AXKrGMBVjBeNlcVqcxsrC+EIvsWhWTjBPxi73ESQvkfyQqMqSQAmbNiXRk3ap8j7X2HOQJBOlXcZ8UiV9ypB5DMBNpYasbGse7Xol6OI8+tDQMG7HhvIsUGYLj32TNGW0HjPiTJRSnHQym2o6m5MVnClLc7RzqnCakiz0hkx3SQJkQzC/xP63ZLivb2717v21fnj7Tm/evdPV1Qddk6Bbb7cxeEptrOkYmVONGDPqgx7muPEMIDOJ8mwRFMDpPCjxCQcGIE/NqcOxzcayTYnjdgF9ORRSDoVinEkuaM06Xl29VYVTjmcjPXt5qskcJ6PPxnRnDUpctMpadeNe/sSrGZUkWtYqk5XqZKPW1wq+YRgAHVv6tCR7aubcMp+acmuJHgOSIhugNV3Qu8UH6mqrTbXQpl1qo7XKdKUNsEoXWid3jLdVM96QDLrTOuBLcIW0kcuDEpJSvb0Q0KGx10Naqx+1crNeYVapma3VHuGnTxtlX0jjr7L4l0GTX000+Xqi7MtM3UWrdbHSrb/W0t9p7RdIWqlJK4W8VY9DNb7DCoF5JvHFdUdi7/3VnW7JINe8ODhDmY0i2IFqpTx3SjlA7EC2tfUu6GieKyOJ6IJTx+mJi3FYJ8p8ocSzJrxFahKCm/Waw3AdD8M8T/T0yZF+9asv9Isvn+l4NlbPerVtqSz1ygHbBxUJKXGwpfiBeYCP2vRSxCBurEKtjyC8VPh8oBYo9wfoodAPH6DLJ3fgcByI8MRCjxiAXgJCpA2PoQxflAXete9lWLvBwG3tQynKsfMpjvWQ7vYMn8eHcXbNVgcC4+4on0HIj0qA4bMXnugTdYh1o1s3MHwmK9D+MVifA836HcD6CuuCd/1jxWQceAb7fb7/ru0jXlndZOzB6sMQiLc+An8E8BoRNXQYy3wAaCP0+Ln1BcMbYI4Qy308m4wvsDattRndwMqM30K3tgjIM9yyhsGAQe/HtDECvcymNOz0Bu1u6MizCmIeT8KInwXr89mGx0Q2h/f4EVi7EzQwlukmMErpcH3MQ7tpazDw2DyG0sOntUeZEIeyotiPyzTfN3wiO7YO7bvi59AwjunB/M3OxmQDGd5DNxSMV/BEgBTrxmtAPd6JeIPYxA0+Gj6SnJS4yHrAVjO5YJNp4gzEnAxieacDLD9zO8ZWBO0v/KvDel10BOa5G8fDZepEQDZHND2wAYNFGjW62RNOZKJzFtfbxbq17fkMW53jM35DxLoeXkbZwz3dKEhGngPE1asz/Qzi3CH9t9wmOPqokwz/ORnMObLsxt1XI23/wI774qfYBrynWv8QDXJPE7bzgGHtrsc8rI113LXpUX9rMDCqYeMd8IH9MwWTH1h3A4PPsOxIw7oHbG6wI+4QY1mJ+Q9tO95D3Rp/GoLNw1RFtgzoZ9yRboXPAmMc6LvxY18j9tHHrOSDPVliQ6xztO8Oe2/Eh2AyPwZrNyGPYa9bMF0NbOwd7GkRQwvxzN7JNV4DxHpba/aMN5DtNtPTUdLjy1MFvPFTjLfnaQAabjcgxpPZM8KOdEDoYGMbRL5Dgz4d1Nrgj3yGnREAysxHO+hph8KTpk9uWuw72uyNsT3gAB/rTik4ST3fZT6WU6vvIBV0JbQlfI6DqTvAYwMn0QJ4gLIHuzhfDikOGAsie77H+0M5oO4O+B5uaWvBHXaw78qA9oFynBLldl8G71dd0MPDfUIbQz+6+0izHswbnVCXXkKzXoH68D7viGsa3vNW6+X59rTA9eT0mFi3B3QAABAASURBVBjziS4uL/XkyVOdXz7TycVTjY/PlY1mysczzU8vFOqgpf1PQFzzzd44vmsnfKNOGKpQ0yRq+eG9bqT1piOYlXw60vkFSaVXX+j1L77Qy2fP9PwJ45ye6oKk09nxRNNJLvPBGk3XfPeW2K1Je4U0kdBP4I65d9isx3ayeVqZ7+sA7kiqWTtDM09WwveaEOs8fXamly8v9PTpieYkuZLEyzlEplKSYDrk1CSA7A8EvE9Zo141cWK5bQj4OyFaCfSU8dPUS9xxjVjmAfdq0cHeB4iKaqEm7wfJjmnUOpSNbmvdkNBpiSesvwl05l0+U5Ia5Afsk0xpmqKkIx4JQKe2aw/QEV/1AMGuPD5ejFKNSQTZj9E2RxsroERAsc4wSRpuifijl4v/Jc4rxRDGUxG7GZ93ibIsl/dexk94HJNQLXa3hFKIgoOmY08snCrPMtUseEk83zHhltyEJVMa8guJ9yqygjG9Guy65UfvxYK4x+JGbJjlXiN0zpAhmS1rtcTUZh9bE2EbYXQbUsRTnrL3Thm+keed0qKTSzcKWsq7jTJi2Czz+Heripi0JL41fZ2XmKacw54+U0BWQ+xsezDxTk7Cd2vWvpSH95SE4Ww+lWfd1+sNutcSfVLWRPL4dUNcuNDS/tCG9U+LRDau2cj+Bcw+xvc+kUtyvDlRsLkkI7l0zBjkQzygCTa2v3qaMO8J449UbnKtNxkaDbf/+le/0a9+8zf6zd/+vX779/+o3/7tP+iXv/k7/eKrb/X0+SudnJwrzUcM4FQSmF9f3+kDyYfbu6WWq7XsL4bqzUrVZhmhJWMVmFQot1KzRa1OYxYi9YGkSaXQVSyqw0hbkhbf43AryZXIXjDxLbBRWa5Qdg1sUHyrtqnEI/ZtkLleE8RvNpiq19HREckZr44xazPYequAcwQcReZdYOJvpc4rMWCNEidZwBvfoixIxMzQA4l5Aw4dPwZ7j/87IFGmQrkwap1ItZdIDLkuIUkiVdtaDeMEdp1nUX3i5Zy4Am4XwL0SHCfLUmVFJufF/Hvm3jJiT90rYzP2UnT2CietSBBUHB5bsMEKZ1syt+VyrcVqpVvwHWAOv4K+ZYM1toHZkBhGnrHyomADTJTmueSdmpiVb9W7oG73n5V6tGBoee/joZD5VKlP5PlPJk9Sz38hBEpBnsOqYB6e5ERTV7q6vtKWZF1C/fmzCx0dT+Xg35CxX6H/umN9VakZByWnmZpJo3W2UVVsVeZb1VmlNqnVWjIQHVuyGpaVtsRPzbxaxjBcG27hJ4lnm8E2X2DOJYmMTbvSpgf8UptspVV6q1VyI/sfee5m+M+s1dbRprUqv1VPhpdsnoLv1KrGGrwejJYzR6DPa5I4Cy3DlZbpB1XjhdrTUsmzjkSQU/bKS8+durNO5bTSnb/TTXuD9BX9trhIqZB2QBjAB3XeMV6qbSstF7XeXm20WDa8LJ18kkhYrSFD3UtKMi/LRvckFCsSOkv2ledgms4KuBy+E9TwsuxaRz1TmoyQYYeP2OQ1e2hLeylbwpOTiV5/ea5vvnqpp5dnGucJbRt1danU98L1YOuhVRJrnKCnRwexho/BiGjHYc1mpDU8Ausr8xcDWOHUzrWocUO3HpSg9/S1Uq8AXdQMG2hXN5qB0YZ+USKd9pii8RpQHG5rG2RaP6MF9rPJsfI9HmrxSX/jjWB6wG/j7eHAQ9vQfxgj0uNjqAdsFw6yggJ1Ubc+IWJjHniN9jHQA3PZ817/2O/QV7TTn7pxGch0svpurEA9Am5sff8cxP70+RwOyByAMR/wBLSIQHv7EQR8I/bZ8ezbIw1ewwca52WUY7zYvN3V9+0te8H4zYbBxocnfvnscFxXytY28AlJexvvytjGKLL+EaQALUKsP5zbwPlnn9hW7DoPiGsYnzVDXmyCNtwO5MXmAj+8bUz0OJCs775ibQA6KgISsZt+AgL0wKwjRH76Rj1MplGHuvVH0n6QHaato3gA6lSN19AeTIp2MqP9d+XwYDxrRw26IAN5Qx8bEWCNYjutfmczip+9h37IYAzTg96D2PiEHmXT1RoiD2VuD8jHp5XugbFD5OuRYDZBhtV3HJiPktFARo9yrfwp2Alt1D228iewa4xj7ho/VmuoO1oNQA/ugELB7IouFB+03BcfzhJz8O6iLerNPNhD1D5/G/PnWx5RoyijYDtDEdBpoDMGhIfzE5YdwDQziAw8Ht7M1Zr28LAJ2XGthwFosYLB4yI1hmF8mgJjRjAjWf/YSFvE9titNW1mTwNhU7pZI/CYF8JwIzvyGI4U+KLdTB4E6NywQN/LMwJND+9IsrHhtNvGNppB5KPNsM3B8E+B8RtY/72ce7zTwfRgX5lpFd/dZmsA2iB3zye62jzuQbHv0G422oPQz8rWbufsQ7AzwOrC1wwHZATWIVA3mkGkQbf+gw4P9ZGirtYQC44SQNkfdIYU+xvWPT+0wCzuYZiL6RuBNhkc9H/Yd5A1PJkz3z5CXqzHfeticZAYaDHLw0fJ+KwUGeLDagZCN8fRY+D5nvKy7+CEb+QUyNnsGWti31SJH9ozsAMSnyhRBqQDkEVJ5JHl5fxDELRezpkjNpIahcBHZNz5piO68t7toHWGySz0rEeP3tajJ7i0pelhNdwxTifPd69XHxKs5YGEZXPq2oDsnjGG28n+s3IPT+BblXbkGkW0BcqIo01Aj8wOnhZZjOylPM80mU1I0pzo8tlTXV5c6uToVFk6kvKxdHImZWP5YqaTi1cqRieqS6d3P1yTCCoJjr1CWyB8LGlE8J0SwAbd3GxFSCRP3+n0RAWQjY5VZFPNx3NdHJ/q/PREJ8dHxCMzpUWK1br4Q3WNpmbFzks9a2P6d8yjDczPbEeioas7NRbk24/vYEs6RKvwsexz1os4bwQ+OZvp+Yszff31M718MePH1VSW2LClMcvlWYqVpBZ5hDZqsW9lf2kDmK1ZaCUJ8uz736GPJFwXbeiDCemmhkVrSex0NFCk3bFOEp9HA7RiRgDtZRW0JcDYkmQqSYrUjNeiQc96O8D7VFlaaDQaa0LSbTqb6wiYTmYqipESfDLQpybmsJiu4kfh2uIt++MJJpUkSMJuLpFg1XA5BofIODLA36Kv8f6wb7o6JnAq5t7KroyETIr95JwwA4CtLX5Gf7NJgGk8mWhUFArQamLAmtxDwCpxDWg3nGA3z3o0rNdmW5GPqHS3aLTZ2mo6FciYTaf4YIqcoJa8QNuxd+DvkZsoJfSnLWb2mJC8vPdKUq+UWDYhcdDbv1AKK+xbQpfSPFOFbZb4hf2BQ4fPJAl9slxJmkns5JZ518ynqlo5W1d8rGOx2r6TJ/kwmYyVJjZuF3+kr4j3ezn6elkeYU1uw2L6ChkeXfJRoQSb1aznBoNtwV1I2WcZFsmVZUfKsmMl6Zx5Toj9cnIECfZItClz+I6U5hcajZ+xF19qNnnFWMPtX7x4rRcvf6FXX36t1yR9fvH1r/XVN7/Wl9/+Ri+oX7z8UmeXTzU7OZUvxtqg7GK50e3trW7u7jD4Mk5iu1mrBir7H4zeLNSQFFK1Udq3yhMp4/DqSARUJHewIQatdXXzRuX2Tq39UyCDFhn2P0a9utEGOTX9A0G/WDTRI+D95Xar1eJO9XbFDIJOcN6UhWtXS1UkpFocxcNnf3XEKUTyJihlUTMM6Q2cl0/pSkAuh6sZIFuYMrCYtqBYUZFkJ4QBQbbvcmWhkMhCh8ZLJIL6NlFnf9ZHxtEOCKQpY8Gds8XsxVARPOyWCU3zVFmaCH9QhzO0HDYBR+xRJ+AAG+TcEugvVxttcDBL/JhzlLboOPhquWVhN1qS7FpvtixuqRIn6Thxep8oSVKlyE/QIcXIGU6ZsYnSLJUN2lhihVOo4yhsfaO2b1SHGl1aNFDULceJi7xQkebKPPLksYVpGFmwUi/TP0NmVmSYquMwvtbi9kZ9aOMhf3Y6V55J24202jRaU1iytm3eqrjMVM5qrUdrbSdbVZNa5ahSmdeq00a14wWCXi1r3pKtt01bk8irSQLWHER1XZIk2/JSqBTMhn3NS6dS6TYqE+yWrGV/+XPrrnWbXGszWkqnQcmFVzXayv43f3qyu5acaZl7U2/UtBWTa1WwPgXO6vCNTbnU9e2P+v7D7/Tj7e/0rvxOt/69ViSCNtOlluAb5F+L/8Kt7to7rbu1An1dKhl4MCeMAgdnYH0FoVcm+/Xi6l2rH7/vSQBJAR8bFRN8JWE/NKxDSvZ7pGIyYjO3rHOtrPDYNJd4YS+WpVbLWk3VK/G5smyiAujIOpuPXPNybLpW83mmr786069/80pff/OFipFjjbZqw1ZMlb5BNYnaFpuKtRuxaN6Wm48IsdLaXW6HB9Qr8OEUgZnpANDpEwBFGLhjGR83ugGLpsA+i2X4+shG3wc81hasbsBhajKC9bE6fQJ9Ig9loa/Bvh4xvD1tBgH9AuWAnIgPfUWLQc98IMabMtjksykoDfe+nw7jG98DoMOeZ8AB2bSjR9TbxodyX7ZxfxoE/zDy8AzUGYLKYK1Yh4B4hZ1O1ifS4YWRe+Cl8JM3IuivnwZ6Go+QGcexsR4C7bHN2m1+EcTT5g5GwbAHeFog1uGI2GRxVg9rw0hWN7B2oLW+4DivAx3ZJgcQYG37tYrlSBO9mH/sM5SDDBtY/6i4VeCL6AG29p8H8zcDNKYf4zCm4lhDOeqBX0YMx240kLWDYsehbMWBxca81wWuSLb2PwcHRvSIY6LLY5pJY7xoTys/BOj0ExDoZOti5YcckLnRYr+HKNp8jS/2GVrpMsyBAvdQjqxRNqSHN7Liuhn+iB6Pn86IO9128zFZNqYYz1qHupV+GiIPsgI67MeLtPgY+mEWJKLvA5psgSPA84iu+NEtk0cvWg+3nZ0JtfARHdJe0g47I30C98MgwZSKcrDBfcOjPl20nbUD6LNn22Nj9rx3DKz8V0GULTQwuwCx84ADY8Xqw4E+IaDTJ+2R6bOPT1iNYLDnjmVkxjo4+oTpExQO5dhoSg+AniFCgMeAfrFuGN5dP0qfvQO8hwZ8SNQjLa6NjW2tJuseoppG3kMkPOaNMqw9jm+Fn4BdXxuXhYDJ5OzHosptLAaRZ7/W3uFnBjpcZqNgescxkbHDARzJg5AD/75wTx7GNt0PEPvCwYYNCGnt+xJoCbDsl/pA0Bri+W48jLkT6tFPpiv4sW+yL7x2ursdHuraXTbOZ4EAK0QI2o9peLDLrvMBOUoGkmc8Koc7aom60d6GDy2fFpyRol9op6uTmFMqL0INvq8kl0opkOVOBUFlnibKAONJ4Eu8Rwdv1hjAO7BTwjORkBEodRFnfHdZUJrwo2XiW74XO3mCVGd0b7xCYg/dCaESgbhBjxwhMfDtGIJnL8BMWQSRgSDYsLUbr9kWBvr2UZZ1tf4WMFtbz1q3BsLO7IeWb1urB3BngB/0tNl3LwLkmXc6ymQhQRe7AAAQAElEQVSQj3Ilo5GUk8iBr6G/6dl4dEpz+dGYb7GMGLPTm3cLff/DB333p/f63R/e6Ic3N8SapT7cbfT+Zq13C/vWzpRP50oI8gNz7Ug0CGulaaqUgHlcjGTB9mQyUZpmsmv4pqCEnTvGt3qHH5seqfWDL8tHytHFIElzyVuSzEWzWJy3LUtVfDd3xA0pc53PRnp6eU4i6EKXl0eyvzjKci+mJfur/b5nJECYXYxlftkS+xl07I8e3RmEZodi3CCzeQgSW0mw8s2u+N6hO/7N8tBG10jrOydCQBNNAqFXSdbIYsfNttaWRJBBRVKoIj6o+VGe0ECB9ffMNScJNx5PNR5PNCIGKYj9kiwR7sJqtuosXiQ26ImynAuyvwYizBQhpjC1hA1lShmOBMfTo89OJ94jLeM2rE1HrGp6+iShfyKPgaxrB09D0snaO5tUL2KxQj5JmE+jivivQ2mPZOd4sh4JbS71WJ/5kiCyeHm9rrRadyJFoSxNWIeJxtMJY8GHz1r82yKn45zoGM9jcQE9tpQcJS8ZRi/PnvU+YINKbbtldo0c+zehocSuG8balq2sr08SpQn+a4ahf9v2qknE1SycQ5acY/04KBjH5mx+FljcCntsyWJ2nJM9PtBhh4pYf70uVZLHCBgny3LlWSHnM+wQtCXmq2qnri+AkbowxgYzyc8lzRlnrrqb0L8AxpRp0yn6XbC+zzUugPFzeIfb+2yqxCCfKhvNNT671MmLL3T+9a/07Fd/o9d/+3f6+m/+QV/9zW/14uuvNTs9U/CJbtdrvXt/pesbkjUke1qCyKrakgxaqLQEzepOgYUL0IMlcQjqaxI6m80tCjeM3hJ4b3W7+KDF6lo+6Qh0l7r+8E7XV2+0uLsmycMm72p4g7wwIEmBms13y5glWCxLmmUSxmzJtnkyebnPNU4KpS5XSi9b5GSHGVhxxeC3PlhPwiECu8wC5oYFaFkM3mE4XlBbAVup3vRqtz3JHlSpPQS0qYPsL38qkjY1i2aLF+XDwiBklvtY2j8c3RwVfECht6eU4MCQcLCOpMBWFZukwWnWJHsWZAFvFgsSbQtssaJ9oy32POiJA/dyypl/ZgcWh93wlz6JWuZRVzXOUuIEW+bSMNWOdeslXha9x5ZAT7JFKN1jR8MCO++VeIMEp0nkfcIojvPAK2VT9aGP+vfwJuifAo6s5rYqtS03SuCfcZgcTWZyJDZKHHxZrrQksVf6rcJRr2rSaDOtVM4bVbNK2wnlolWZtWqzRi26tehmdgps3MABZC93HEqBAyngS60lh+I/BYNfNX0qVcjfJkut0jtgoU2xjvKT80Tjp2Nl54XCiPFJgFQkfjpkOc88vZcXrkBmt9wstby90s37NxyeC6jIDmtGWKlJ1yrztZbpQqR9dN1d6ZbET01rkqccoiNlaUbizCCVXT2+1rCmZkevTKFNtboNurtqtLzuSZQ6CXdo2haLSnlOX2Q4dOq6Vl3PWkkqOJh7edX4Z7MNEi/vNJko8SMy271u71a6vt6SHKyR0+n4eKRXr870zbfP9OLFqY5mOWvIviPp5TnMU28yWjXYsMfhE+804gXtrTe2xdCMKtZehwvvQVV7MvyOGuDfw470CDHKUMdvrGD2EH0GiBRqJhPAVop8lK0pQi97YUZg9EC7jWf9+9jTnpExPqw29LYnNfiNN1hf+K2vyTDaALEbrYogeIxiegf2kZUH6GO79TUYKoyBzgeZNhZg7WFPR14sG51y7Gf4ZyCOTXuUu8Om156+12egmV73YPYb+knBxvxzsJM/9LmXs68rtiuqPYx/X8YdFeHhGINy8A+yWuptlIGtIoYQ8dC+HyfqeqDbGPf8xqND230/BkGY1UXRtLPy0A9CbFPsJ6pDm3Ep0nZ8lGH8q26TYWCdTLeW+cc5suYtI1mbwdAuKAY2nlEM74B+AkzGwL+jw2b1SLd2wPh+CiIf82B4BtrPc8BxcGtDpsCCaZAtmgLVexDjBHisXeDYZf+AGOgrA9qoxv77Zu1rOxmKxxbzsT0ETRGMCxr9dYB7CUPJ2k266Q/FiqA/dx/Y7CCPp5Y7dIlzQo+IjRrncOgBhXKkUfzsHRRM/0PbTjfqIc6Dwu7m2zKWAu8tDm9hlgGgRtXAMlkMed9GBZodyYc24zOg6b6fET4HO334eH6oj492eMz/sP1xi6lptoeKrXiiHnXGt7I+mudAs0aDofbp0/TatyNrz7AjBUaweyBbuzUYDJTAmI+AJluHA9A+9LdxrD8Az763bE0PYA5pfPvWobxnN2xjDfO0NmTBOtCDiJeo2W1tQrRh6OgQIlibAf1iJzB0GbC2+ghsDpF2aN/1NXQAZERZRqAcea38EZjsj0hDdbcHaA/mG6xreAQDlz09jwPwLUCVmzHhtzmYGlFfZB0wHHabiY0nrgXtZg/jsT0Q+PaJOB4IyLMOgD+MofgK8fiqhy7wANpdbocNYXPmoQjIihjNwGbPR2C2Amy+1vMeHsp7WEZe0sfRo0KHDv2h9GnBwe8g70Gxq+cbO91D2vNNKOWp4xvOq+Ab2oLTLPVKfcK3YgrOgJRvuQR5nu80UXaUA9DyDd4QADZK0hZ6Q72OkHird8gI0A16sIHoB0QbO4mkTwTTLpZTBRy65xtSBsrhgUYvW8ve1tAKYGHDPWB9lriLIJ4hQg9HBwxvvsC3+wC9+PVfNqTFHGHH0fDtaf+jyyXfmDVxYWWYthrYcmauGXdDAL0iYXF7u9G7dzf67vt3evOGL+7bla5J/FzzA/gNQXIg9klnUykfEcZ1xGglajEu8/BAiq2LrNCkGCtNElRxsd1T8t5TFq7UR3DUneebnT6JfYPzvZ2NJkrASZphb+wT4CfuKvlxviYBZEmgwLdzRp/jo5kuL85iIujiYqbpJGe9HLMKhJzYh3kxOusoaL0stmn5vm/ZH/b9YFqjgjyxlFBNXGZ+mvn+leiu0Dt0dYpl9qVhkIJ1JoHQox85BdUkebZlo5LY1JIJm1VJ/AgsK3BFXNOoJn7tiJe9z/hxeayC5M+YRNCI2K0Yj6BlSrNELnPyKYI9YPsjkyzP4RNhYQ1zMT+wzI4k5zxzTOTApk/bBXQGwBZbd2AnpyRJZP7vnGS0aIe2hbeNMrMsw2697H9ouYMuLo+dE+9lOC8KKI651uQctlqxJhvm3BAfwaHxNNV0NtEo8vXq+pa4uJEwWiCetDozQoYZr0cjR9mgBw93gLclm9SwTnSMxI6nJdbWxLUV+YHAbnXYMMFHRMYhsL8aFqHBTzoScw47mFS6KctSOeoVsfnG/shjvWWOzJ+1w41YF+ayqZkzero+rsFoMmUNCk7PVBXxdNtlTGFEvxlWn6vpJlosnRaLRFU1ZZgTpcklsdxLkp+vNB2/xAbP5P2Z2naK7Bx7sYhw2u1bBl8z3hqnWQIkt+JAwafyJBUyAvns+ETj0wudPH2uJ7/4hS6/+oUuXr0kGXQsuut6ead3V+91/eFKq7tbrVcLbYHl3Y3WS8rbFYFmxXhBaYqZkqA8d5pOc9XNWovlDYotdXX1o3788U8Esu+1tL8Col9ZrlVvgbJiI7RAQ30rLCCPRLyHvABL2UlZ7wmxE+U+l8dYnDVYVxFCGxQwfLDFOUCtpmpIvFQ4EnJtUcuOREancgvedNrYgqwabTFSQxIoEbI5NDvLxK1r+rUSmnifyHkv29gQ4h1ChzOjG4vpnZO4UVwdjtUD3Or6oKppyFxuGGuLE1QR219yrPd/5WMHJTwtmVQ7LDp2vW16698z5k6wGEnyTgZW7m10dOgAG09cvaOFzdzzghoO6F6CFow3SujlvJQgJ2FOibzscjxcnIBJ7eE0PifPIWGOXbem90aBzTrlQD6dzLFUoq5q2ZwbLVnntd+qGreqZo22k1obEj9L8Hpca13UKmMSqFPLgRPwkRD1Ql9LgpD00R7YwG1b4jslGc+KZS7VuEqlW2vrV9pmK8bZqJlW6mdB/twrOU3lZ44kTqMtGd2aF0/PnPM0VcY8EaRytSIpc6vlzbUWtx/UNSW+JGzRyfHyDVmtNq8YY63b9lY3wLpdsTmDsiLXKJ8hq8AHM46FTBiJTRfU2SnuUwmLNCQQl9ddTADVS6mnLg6Kiiy2Q5/pZKQk8+q6Dj8s5bBBkafKeYkFNpsd3H2fKvUTFdlcChl7rNabH6/1/t0m+u18nujFyxN99c1TffX1M52cjOTUKAT2IEkv77EJIGgdtnAomnO4Frz4YELnVoIm9KHwyR0iPcDRK3hr7nkYgD5zh8gvRMNPucd5DSIry2u4h25YjzDUHW8fggIvDwOBe+gooAE+HdvEGgh5xmtg/WJ/aHa4D9BHvYxvGP/xM3S072DgsbGgMTAa8Rzq1jbUbVTaYx8oEe95FPkDuj+Ua+XHo+75DT9usVow/SPsxjLbIFORRh8rG1A32s/BvSx0jvw2wj3YCEP/e9rjklM8IswPvJM/YCs4HS7aFEHYALqVaRzkU/jkhkcm45OGA8F0Rxh15tyZXIomcDf3WIxzGtoFj6gbHc6hq1XgN1kDKNIjGabPYSGDJviQG8sPMLKG9p09qQfWx2gPZVn/x2D8UIzpIJP6X3WbHnQwGYxLadDRysAwP3h4H7CZJGjajXVo29Wtb4RHS0BfiCYeNNxWMTmGGW1AxgdEewvqwCqTDUOA/x4gGB2WqANtxmdUw5B3N/J2pUHgwzrcZuMIe6YdjrRdu3W0+q5pQLTFgsmzskEkfPaxm5L0iZw9e8/ZbbLAu3nBzMjhAAPnwDOUP37SZmoYfNzEeRJJEcMXMRTOxGDjmf0MIO3vSKcScZRJP+o/d9/zWofP8Bv55wTs29AlMPNYtT4G6HmgUY5tPO59wvbCZ8aMvPs22qMsOn5yD9Kt+RFYBd4dooQMnmEnl2LUdN8+4OF5v4ZWsn4ATdYXRFfTCxRv2pBpLhLntKPFMvbQDmJfykP/yIRw+kKLPJFEHVlWN3mycqTvHvDGLRqFGO+OHtFQt3GGflbfgzFYWbtT1kHYA8UHdxTNOA9Iu+LD/pBMkd25HsezPigdv70NWx22/e35KtmXI2Yg+yzxsTI8rLyHgYKdkROivKDAWWYQx4u26eN8TI7xW1/DA9j8htL9E1pksrkABLmxzWgGUWaAZEA7peGmX0LJAGStIMbumVWIYP+nNCmKpGmvjM8/A4t7Cr7nMr47c763CgLHLC2UpjnfdCnfmgngY39PMkV83RK4yPlaPgU834S+ol7BV9OnoW9LGeAF5/iuT7yoO3RxyPGAKeklvh/VpoROlMF8zCI+V99mtKWA8Qkc4AkKce49BGxOTdHuYhShldF6ODpaAnXjNuhp76H1sa2lpeRHxuVmoWt+WL3ix/2rdz+SiFjodnGrN5Rv+TH2Gp7vbt/ryv7lB2tw+fxSJ+fnSvMJsVEnS/xc8YP4qq5VIj0UTn5SyPPdbQmmlu/atm0k8Y+mqAAAEABJREFURjV/CGgRKHufKM9T5T7lmzwhRPeUoflMGTSDBB7R2uBLG+LMJXHXkh/gLf4qiQkbkiWBD92MuHKUjzUbzZSnObIcNpY6dFoR7wqfPD6Z69fffq1XLy91NJ+orp3aPki+obnkE7RCKyu3vCc62hswmhK7+iTn+ymVXALNARJTPbyqY46FJBDCaPDqKfe2pvQV+rsIjnGkrulVoXdF/FUS48akBQmh5aLU4m4NLHR3u9DNzYJ1WRJvb+DHfqmXJYBms6nmx3PZfI7A82PqRxPNpyOSKzkJo0QpySFxBfyiJe4LvIN63MU5L7O7T+BxqRLm4+VksXGAryX+dtTTxCtjuuLq6Fuxfh02dNaPBrPbxv43fOH1CX4L7gF5p4T9UzW1Vps1vlSqLFtsSasTyY+M5M8ROhYS/BWxVVPX2J75sac64si2LmWxT8Bv0EzCXyIwFyrR7h3lgI2lRC4t1OMDW5JMZkuza3z1+kQe3ZxL6eZk8bwlgFpivh6K9471DmrRNckSJcRZjcV26FTXJHOJFpk2MX+tLbmGmoQT3qIMn83yXB47BMZt20QhFEic4R4njHmmcf5C89lXOj//jZ4+/Tu9eP6v9OXrf6evf/kf9Ktf/kf98pf/nvjv3+j1F/+oZ8//Vmfn3+jo6EvN518gZ7j9tvHakslak/xZY8Q1mdc1TlMbEAeaik2WS5OJ8rMzXXzxpV58841e//KXunj1SqOjqUomcn17rXcf3uJMH7Ra3so2xIogerW4Gf45F5vcY+Q8T7BnUMoGnh2NFFwj+3//2mxu9f7DG719/73uVtda2//Oz3aBYRYs8lKb7ZLAtBargCHonzilgP2PBVtSx7denqx2SnImARhKxLcRuiaoY24NWeOKDFfL3MwJ66rDcUoMXwGl7C9v1izwetNoScJntaq0WDRslq02i4rEU6vcjZS6nKSTVK4rElut7PDO0kyJ82pZ3J4lN/O2JGwskEdpee+VeAe5R/9O0UE4cFo2RMmhs1istFjizJYZ5AAqy5KMXoOTBvgFuDilEBSlm3PaBqnYTCXOXW6rqEvPCCnrNSKLOyL7mZJJdWxq2zTyNPKC6HkhCXCplGBDDIfMlrFa2QbtSJaJcRzsQueeQSMMGkC1UQwCDu00Ghc4eKPVeqXVYqncJ7qYn2jGWjsElXYANVut2o1YSW3ySuW01t1oq7vif6ftv5otSZIsXWyZOdnk0DjBaUby4lVd3T0zze7MJTIALkQgEIEI3oA3/Am84ueBiMxg5E5Xd5GsrKRBDt/U3c3vt8z3PudEZGRVdcsdT19uampqampqxN10R0TOdTpa6GLSaDbqtGaOr5lufj8xnMrBKQeAWKipYwF3ngMr7FzR5hK/rLUmsLHoLnTZn2lZztVNWsVbUdXtSuUdOr3fa0WbL+fHOluea4l8wLaqruVxW+H/i+MznXz7SgvGgbCq9qupJsyjiojyJFSa0sfp7kiF/xpVnXiPNopsgKEuVcRKDcHBFXNFl1JclqrWlSJzUizeiJ6CxduuC50d0+9vlpq9alQRpKwYhBhLfK+sZzyZaMVLZ75YqGMujccjTaYTiY0+ESgKqrU7vaWymDJnO4I+5/xKMmMzF3LS02e7+vkvPtDHnz7SnXu7atNM8+UJ8/xcFUHXqo6KSmyW6GfnKfBDmfvASDEXEzNB77j6zOPJvMjk1aNH21XmLQL5jb5BL/mEPPMpbWtFqmSdPZIbILOhKOyRtHRi6QNyPeUUcKOP5/feWa9LLdcP9d12l5TYvQ3R6gDLGcGPd8Lyfy6sM6E7YW+m3V6227a8qT7yknqTs829bcvNutD0zy9f6zeu6W39f3mKyu9UGni0Fym6gYGv3MNr2jYzl5Bj6lOhv1E+lDEB4VMPGRMp+4k8qfNvYlMnM01nwsIQtMPTDVjHwLzZngtBB7Ju+rChk1Nguw1LDEBmK/t9qSt4LIF9PiDlOTXowBLLkEnoGMpv6qUg3+Zlggqk6OO5oaE2OqD+7Du35zaBrA9c8aDl+U+abULGTbhc8OzHjDda2wzSlewbhTcy9MXKNgpohjKPBXx4CcDgNo8cA5AM+K6W0A/pW7muHxSYP4Cq8GBBDC7KhOsNxJ9+bit/R9I2mWlbnUqRbhtDzs/Efkz5jXVsH7rkTSBDLzr2GNmn0LlZPzZI8K7rwOR23voM0++GddN3bBD9TtkfVHZb5N1eIjVMv6mDutke0jcL3si5rjGYiG5K/UzUNdzuzTKK33lbh5ELUZBypZ6nAcMF6MwJNn/XXpfcxGB3siwY0pvl1/RG+zUD6po36IF1fVM46HPZTVyL5E8f9gvZ1yDRk4QdJAi5TyTOg+wn9+0GMs/jBoZ3SFJi/Hi44rtxs36WwDbbkOmQn34ky9GubUlOzQR0S8plZP6b3GG7lZMGlXzHbBFZPJFvR20hX9h/wz5zIu++AeSyLCn3wLvuo/UMvMja/OOwrBHRowId1mv6e5DlsgyyyARs0juQ+daXoeuLfEQ+5r7RRwIYKvA+CKCInFcMf3/xLV6BSV1pUtcajyeajseagHE90gh+zfdYXUdVpVTyY6j/2lfFd3sVpcKgncKAV2QIn4RNmbBE0AEMaYATkPf86DdzLt1ITSe++SNzBTMly4KevLGdQwkFvRcCdc1P5BNywgYqkesJ9yQ+eRNpx3d5oyU/DF/OL3VKsOfF8Qu9ePk1+FLfvv5KL86+0avLlzpdnOm0udAx5704qXV4/54ePn+qh88e686D+9onqKKy0JKzjuybvalG+7ta4+dLzhWn8wstuiXHvVY+0AtLRJ+jwbiWsZTpkm9oU+NYaVLWGoNROVJF2tGny/lSr48v9e2rM3Cql8enen2KbacXmnEu8J+o6Tgf+k+FdARXWg752Xe8x3rqF7S1y7f63XtHevjoth7cP9T+gfVHtewZDfJt16rrb4Bv/I49oVehEGpQSeI8gK19n0ct9yYfgTweMi8gE+kmKTKJ3vVXQaCB11Mfk9Q5Rabn7OB9Z82ZdOHzGMGgObjgTHxxudAl58fFaq2hTz3zKXJeKFWNKtWMyXRaE1QZy/+Dn929iSY7I9WjUkWBHcyB1CW1uS+d+r6Xr4BdIUaFEFXEiL0979CkjniB6HMMQRVnKBe15Nc+f1A3ojOWJWPZc25ZoZ0+IUQTnGd6+OIKlK11wXl5yXlpxXjgWlXMkzFraWe6p7KsaabXkmBLQwAmWYD523OW7LqVWn787jkLxhKbmbGJMtEayvF5VJ9MlYoaKcaxmjZoQfxgwRywH3sFBCLPQooFNQO2JTWcU9veOs1GD4rcflkUTONCyfNg3akjSFfEUi22zy9W/HjfZP9E9pOKfaBkA0iMX8Oxt+0K2tlRjAcqyjv8+P+AQM5z3bv3Yz0n6PPhh3+rDz/6G33yyd/rh5/+d/rhD/+DfvDp3+vjj/9GH3z4b/Ts2V/oyZOf6OGjH+rBwx9g93BHxVoqx4oVqKeKI+dLrXpp0bQZ2KqEobSuFU5MMare3dW9x0/13kcf66Mf/CAv1FgUenX8OuP84kwptGr7ldbdhZbdOQGAE52uXul49kKvjOUrxT1pcm+ktNfp4PGujp7tqxvPNCtOdNZ/q5frL/Rq8bmOl19oHU+laq562mo8LVSX0moxU0O0NnFgTgROEpO6YyEnY9kiwCgS4ErQLRNFbHRiJiW82qxXMtarhRarecZyMSfYdMmheaZzoovnlxc6vbjQJbo7HDGpao0KfMSialbo557UEzkyXMJP5COLucRfXX5ZR1VVpfForIoNPoZCXdvLdRcE2xaLRksCTrPLNQEUgJ15fRD96NHjv5a2gHd5sdbc/2DwslOFjlt7e3p8757ee/RY92/f1u7OhIkqdDOxWEg9/eyYeIY39y71eULTdWQGWkwpxSBfiembN7O8CJIC/KIsmLCRSd3htoYF00D3FlcRI/r6nI9FoYY2F/YdPispO9yZEimvVUN3LO6WYMOqX+minWlZNZqPG12OZjot8W99rovxpS4m84zLyULz0VLzmrREPoD+Uuv+QutknDMXzrUqz7UAl8WxjsNLnYQXuqxP1B4uVd2VRg8LxdtRDW0t40KruBIGaeRgZj3il49e52zsZ69ONTu7UM/mWIWgOhQSmzqdw0ORl/KIuVZK3Kv1jLlwoSVpqKOmO2NNJhOJMV0x51bzVmndE/wp+QaoqFIrxDE+q7Ve9jp+eakX3y4IBDUq+kKhj5QF5vNIBcGYlvU1yxtMn9sti0oRLTHW2FJhV6HERjRnzpyeznV2vmBckrwpP3x4S8+f39Wz9+7q6GgXnYWkNePEDqIW2mOX6FYLLwnFqspSJWMNFz2WEfmIbACSa2QiU+RcNDCU4BmWQtuG+/2JZQcgzXwUPZIv64Ql85yid6B7pcyjXVLXFanbM7KoZa3jCoPd26xlbsL1/LI2TCfmpofa9LZOLN7UseUPKTblNrHpKh1Krp/I2M5Nw7kPudB1MnH9cFsepmvOn6CsA6Db/hjspz36kfuw5WMbJGOkN/AnlOdi18vEjUfKc+S7uhJjZ/kB2EWdN3muM/ApkuecGHfLi8up/ZP7kvP0Jac80G15J6J9OG/dgXzI/YPQ4AtrdG6DvAffaB+/yL7C5wnfvyW9qfTHE9cZ7EWvxznvmdDotg3usaA9V3Pfkmvc1Dn0ceAM9Qbaz23eqfP/erxho+0E2R48lsvI20ay3LZpwLtazD2wvPv1DoFc7jKIhDb3320N+oe+UEQJT/S4bItrGctRbj0ggeumXHad+y7lcuPtEvPehmXyrDIxgGa5B/qPPAebkr4zpNQxb0BSy6aCFP11wVvt09BQxhP6yleIxnfOcwqyHGn2Sa8OHzon0gQv+5JUNiAXiLbd7pAxO8ExBs7bTxrgfgf3TVaWyY83+d+TS9hkyHbaJ8C0Yb5xXdX2GtecgRp47mOuhy6nuezmMGJWoo+iTXmNG6azoB+DnlyODsSRNs8QtGVuYuALHekt5CVPDfNJrirZRvPeBC1hy8DrEDf6Yb9Cr/VfKYBAGhmIN25subGXvTlP0JX7gwzp4JuBdpvZF+y5AhE4Vb6CorYX8ltbbMCG7XJDnpcbuG0j86wvIgHiGygUI1Dkv2GflmUzdH3Fa3KgkN3ynG7aHMp4smfH74A2Ms/pTQTa1p91ualBkPbRFbDzbfA5Poi89QzOF34Y9qMdaHS038r/vEVRJTlYw+eW6jLybVcRABrJgR9jWo815uA6rivKSmjScaHROPKNFlTxrVmVBd9mRiTdokBvoQrfFzFCB8qCIHNaRMHrsUMg0atOTLyMlL8JW2iQJ3SiXiAv0Ctxhhjm8ybPrEw3gAQFfvbMnJ4zYlJPBCkh06GvSa1WnLEul5c6JQD06viVXpy81KvTF/rm+Gu9On+h0+WpTldnOm8udd4tNL29r/vPH+ves0e69+SRHjy6rzsEVOHOfpAAABAASURBVMbTkRqCAzXnnOnhrqa3drXE/lOCRyeXr7VYz2m1UdOtSelHScdDpM8FIOUgjWliGDSKpSaxJq015hwwKtHNofyCb+mXx+f66ttTffniWN+8esUPrMd69eqY7/Zjnb3iTEr5xfGF5gQe1nynNxzWetZcXZbDuDF+k3Gt+9j89NldPX2yo8m0FGKcNXu1/KDccq5uHSTgW9/ns55R6f3RFCv8OJJ60lRAQ0p5OXu/79hDcAEcxsgDDIa6AdkonD/A+jifivNFQV+rYqSKc2tV1MyFiGzg/RTwlbCr05J+GHPOxzPOMDPO0jOfiddL5Dg74LiyLlSPKu1w1jng7Lm/v6edvR2NJqWK0u2Lc2VHHxutCTC1nJUTh037RpsLq9VzJvVZscuH414V8zp6jcPv8IdFi6JQCFGee03m9RI+dnmTz+2NVqTz2Vo+F685b1ldz0jXjOd4MtWoHisx5s26lQNALf7umRlGYl427VKr9SUzaKlQJkrW6pLnjtdCQFPB+ZC+Efwp+bE9aEy/el1eLuU/dJEkxVDwiPhT6rGvT0kthqyalTrSoCD3rfdaaJYWMgdekesGNpS2CVpwlpvN12o5QzpINMGnEZ+2vCtX6zXxk56+1IrFPuN4iz3jPoHF93Tv/g8J6vwFP/r/Uo8e/ly3b/+IOMBzVeUjSUdSOqK9IxXxiHPqAx3des68/FSPCAIhkO8Yi7HKLUo3MkBFKbGIUmRgcU+bgU7SREeTIoNfa+/oiIX6RA+ePtW9hw84iO6JIi2JzF4uWCjr8xz8madTFvhrnacTLUdzxTtBh88P9eDHj/XsF+/p+S+f6wd//6l+9N//SJ/8/Yd6768e6OGP93XwflB5f6blzktdlt9oWbxWqme0sVAi6tuyuSQiwN3iUnhSaXahFiQCQYy8CiaAmNgiupmYmGm5ktEwyVuCRwvqLuZnms9OmUwnOr14BV7L/zbR6eWJzpdnmrO5dEQNixDoWlTBxAoMFuOKQ4IC0VUjsuCiD+sqMj/1UgyF6mqEO6vMawgyOPizJHi0JADkg7wHfznvtCC4Y6w54LcEBlr0rojEreC7TqDdEboOplPdPtjX3VuHenTnSPdu39LR/p522HhqhtwrOxGQ6dnAjUQ9MZBFLOVNoUd/gBfYZArsFbSSmGQpT2TFXgHRisVZArEBdH3LpPYsQFBczIueqd/HoMCLqYNeMFkv8D2a5L/KtDutVLOYvYa9INbtWgsir0ti9ctirctqrvnOXJc7M52Mz3U6OdfJ9Fzn0wud7VzqbHyhC8b6spppXjAH4rmW4UQLvdaseq2L8WudjL7OOB1/g/xLzXdP1R0tFe91Ku72ireSmvFSDgCp7DWajrW7e6AyjrRi0b366pVes7HPiYSPq5Gmk5GqccSFKzYEXpYxqhqN6GOppm10en6miwvm8GqmugzoGmtnd6KIz1aOohOMbLz5KcKreTGPM6RKc4JDL7490ctvZzo9Qbc3+l752j/YVcEvRKcEHM8vW6W+JsJ7IDGn7L+yGKsII6Um6uz0kheT9Zww5VvkRvrkw1v64Q+e6/n7T3Wwv8N86xnLRiV9Ho8rNsQR+ZQ36BVvo0C/RmWluh6xyZu/zmVRATsqKQZtr8HEnikyAKOUPLkZc9Nbuev0zbpZ1vIgUSclocvSg+bMw3+w4buNodx5WR7RRImoD5nvXMaDO+fffESytuEG8hwP2rad0NtnfbbBoMrmzjoL6hYwtoAcbLEsNlLX/TJy0dWDshu06wxZ1xuoq6fb2GTcpjFkaZtxGGie7g6Jb8sMfXA71rkBduYy+nXdpmv8S+B23yF/Yy7cLM3tZT8k/GpsbIKnDZLtgbafTOc65oHMc5lpw7SRG/FY2R5S2ne9zN4+bvjELOt2Kvww9H/wSypsk5g9CTgFyCTag6LKUK6cdx1Yf/K2HPWyrU7Fu4g064De1B/a2MhS9p0+bORuJpbZ4m3+zfyfpod2LTfoG+yzTYPf4WL/UG5ZU9v0ug/mCtsN13X+Lddnv5qPRuhBR4Ia8oKiNLcFJ9+2ZSMB3xQSN26XWw/CQ+1NmXkmnRqmDctv2sm2mmcMMoOWQcZcWYZ3mjYdcflAW+ZmnUE6IZ+BrWLxmc464DvN9bOoqYTF6LAckOvkspsPl5PPZds24aHPGihRtmdjX85TJjTz1uC95Dq0g/5k/kaPy4d8QtL6zBlSWQ5FHnuSN263abzBfCNzXWrN26Itd5tm/k2bXZCBvdjotm8CI7WFxXL9/Nja7MxAu57oQ5br0Oeiq7aCc9ewk65z19RWHiXc1/x3ULncD3Q5eVskYYsoU+6ASwc7Tcn2AafayGV5j9eVH1wZzZbLlYYHHAjr2vSR3Pa2jqHcnG2fkUOHy4R+oX+LzMtlUuRdY2iTmo7sg9b0XQztb90l3kWmBwSJvBFJI3tzTqHNGyCmb1Aui5G0AKRZRvnKtmWKB+9+njfusKG36SbrtoCynjDozPqh4UUj52kLuQgtUl1d1/2KVzwTb7VjPW/4KSg6L1/WcT0K5gh5CY3IiPeN8pzw+LawAcdMMVlyIIi+FhYtC1V1pXFdEwgC45GmxnSs6a4x4rsSTGtNCX5Mx2Nkp2Anoy5JM6Z8241VlTXfehUpiCXfnAV0kb9RK74BKw65JXteEVuF2CjyY2iMHEpBNM03ecTuIOXeJOZS4gA6pIkSDd1ifvWbspa0o189SKBnrtszXU47Jer7ELvmu3nJAXjJOSq57UnPz5ILrYuVNO75Nl9Cr1Xvldp/dKiDBweK2JyQavu1+HQmj2WlFKdFhiZBa2y/bM51uuB7vDvHxqVi1QFsDYG8x6r3yIjuZ1Scg0ap1EgFagvSCj+BWEuxEPEZcexS9PhwHohVqY4++3xw7KDQZ1/r9//0lb79/JVO+eH41TfHOud73N/8nfu5nOnk9BVtNzo4nOq99x/q4eM9HR5KfGrLznUQJ7Eue/TawsS3addHgkNBHd/7PVbFOFHkez9gp6hkuVzPdZyBZ35QxNtBicIOKknoAEy/5Az9jcyHkr4UnGOq0Vg1dLVBXY1VVhOFUKnDjjXBqTln5MvZQjOCHbPZXAvOyUsCQmvO9F3fqKyjxpOaQMSIuTnRZGKdFe6L2CG1bZfR+fxpezGE+A7lBe0EZBJnqZb2Wnl5xojRQXxD2eCgoKiOc7LPjMKm1CXOKB3ySV3faU3wZ7FYasF5ft30Qr18xRBYUyNVVU1bJfxeLYGYhD09vglG6BDtlNDT8iN+n5acBVt1BITadqHEOV/IJdrtmAh9qsnWalcBP7Sc4VbqsMdWFlWBrl6eH73S5r9WTbOW7ezRwy/8WYYu5fKeZ08PBYhD5T8Isl51agliyedx5ls1KqiZ0JHkoFDPfJVGipE1P76jg4OnunP3I92984nu3v6EoM8H7AFPVMWHaL0rpdvgliTjQIoH9PFAdX1b05274D5lwx2rYiwjFnYaYCOpilIjDDFMK0gd1joa5yFqOZGu819RalVQb+f2bT1970N98NEn+uCD5zo8PKCbSa+I9p4vXmsI/pzovAfFqXSn170f3NGP//2P9aP/8cf6+f/+l/qb//Pf6N/+X/+9/ub/9j/of/f/+I/6H//vf69/83/5iX70Pz3Sg1+MVD8613n9uY71e63L11q2YHmshuBNSxCnvTxXNztTc3mm9vQsB4KEjZEIdMFE0WolMYnTfKFmdqnl+Ylmp8ean7/S5QmL+eRrvXr9pV68+lxfv/q9vnn9hY5n3+qiOWNDWGo0LrQzqdQT5Gisq00ahUqBYMrsbK75xYrDea+dEYuJ6KsDNrhMJf6s67FM+x/kOiGCfHm50mrZaklAYH6+1tIH/q5gsKPWLeiilqukmSODs1Ytu9K4irp3tK9nD+7o6YP7ur23q2kMtL/Sfl3r8R3G4N5d3SEQNIYfveKwMajAhooJMtZ4tKs6jBU77F5XKtpKkQke+lKiHz3TLrAY84JUpwC7qqPqUck4ByV4LZtcwyJpU1JgjhRAZVQ5qdUTEHl9csziXmg8jdrfG6muS/Vsdk3TigQ9NQG1pS67meJh0t7ziSbPR3o1eaWv6m/07e4rvT461hk4BSf7J5ofXKg7YuEdzNXsnOq0/lonu1/p1eEf9Jvqv+qbw9+r+3CmyU+k6Q97Fe8ttTh8rcvxSy3rM63Kmbq4VlUXqsuRilTo8nimV1+fEdWfazra09HhkUaTic78d5UJAvajXj2RWN7KqpjPKzayb1++ZlxWLLgdffD+e7rFLxFlmdicLtRopXVY6XSB7ctzzQl2MYTwK3X4+OKy0cuX5/r8D6+0InBZTpMabPILME57AmMz/LJQi4+nu4VGo0LEaaRQMyq1FsyVxaLRJfP39cmMaPRKOzuFnj6+pQ95ybz//mPdvXeo8biU/1Tbik18xVwlDiipVlFOpTSGHivGCX7YUVnvQNeMa0EfBHral/xi8vgO6NgUe2SoGoV8AFGRF2SMpN7ZdPMKg+xNFvV4D204QYpBRpJlA/wNMp/sd+4+cxKeGGxK2ARoKcEzupTwc4Lfw7X4oBs2PGXedXvX5T02GHyrKDFB34TY7Hvg+uhNwjcDrMHoeeSPpGyHaOdGX0THMza8jnJ0UEUsy5wo10M36U065bzQt8UgM/AHOisogmTQj5znMTRhy26Cgj95X8u7nS2UbbkuezN/rdTtDr5I+Bzkei4PPLaA5E7ZXvPI5Nu0kTM8Bjqx7qwpocug4Op2fgvblOkuMYe7jJS9J6XCVE+OtNhWd34L+Fk/shSnPwYmVC73YyNHsrlts3FDD/a7MIvzoPqm0G1vSAQo4vnm/TbP+T+NQD+3egZbtrm305T77HG1HUNqGfOdDkg39G05Tm2J0+t6zhkeM+V+u67lhr7mMrcJizvrTc5T4DxJvgfaercwxzqcT9RzmkUzndChDd6go+tYzqnrGNu8U13Vdz23Yu6wVzmXNNDmWgd7Ie3AzXyXWcqlmc7tIUffkzeULPt2G7bBcC1kkTGVdWKNnPe24dQF0Ml0Ts2gLrTlEu8Kl9mGLSxhntMtnB/KqQtzoCG+c1PCvWWbvK6rbN3Nsi3t1LJODfvC6TXc7rtwLWEqzxsTfzYCu+sfn+PaXLyqsv3uz4b1Zya2eysKzdgOc9s88k48Pjm1j3raGbzhtjwNnLpk4Joa6rm/A+/tPlznXW4M6q/5Oc882Jbl91Zmuv0B8vsMHmLZT8P72jpuAln2zPQGeFFRl6rcttWAzP2E9vvG+6jBPm7firnPC1Se9wkPKMuKbwUj8IkYr+joOhnCLso5bH2Htyl3q28jy/pb4WaB8wa8mBF4GiSb+5o/MJwfKJ440vkB9HEgJOvc0oiZVLatV8x9RFaCE66gfJkPmC+uY2Q2dewvo0R3EaOqstSoNirt8CPuFOw66DMdaxfsAQeAJjXf8OVEYyPT5OsR+ZFGZcU3HTqMiE3tAAAQAElEQVTQVZdlpmu+0SowioUq2ipLMQ5GUhG7jJI0gAgCYxiRky/s7nlZ9XkCv9nXRHlPP8Q4J+QQg7O9e9iJ0l5tTKDj2zupK5OaulNbt2qrVpogX/daa4XMSrFOmh6MNdmtNRpX0rTk+zjx/byWYqc4Dqp26BflcVKo5Z2+KlrN+qX8J4j8J4HOVufoW7M3d6DHOmD7aMp3ZIRinmuodEpHzKtiqel0qno8VigjttOFGLGpUsSvgXLhQ1HHZ5lE0GGxWBP4menVqzO9+vZUr1+cEvi50CU/4M45j3btivNG1OHRnh7cP9SDh/vyd73HAA8Js5T9hg09dpn2YT81gcZL5kRNkxVmYw8ylmeJKnG27Jl5dHAog+7Nw7bUC9sD36iBb1b8z7mxYx33lEmFIv2IRamiqFSCoiKtauiaMs62ipxBgxr6t14nAiytlj6ncu5Ycp5YLtdaciixHSEUKkc15w3m43iiejJWga+EDrfZIZToVI9RnkJd36soSsVQqIf2ebBt2Wfohe/AA3GepkQ7a+wYyhviDf5TU1kX+pqu02Kx4HzUeotDn+RaRRVU0qeiqCRFdZx/W9pw2wGJUAT4SQkv9TS25hyWmDGBudmlBX1fqvdBPSFGfY6sSgRfes7J80Ui+NNouVojkxSLqKIoMp36Vn1vrQn5pLZr5OCV1TgQFAqpRDbhiLZrkemVkHc/5vh2TfCnJ/AXi1qFfYRuesZ5zP2PCrFSjMzNONF0cle3bj3Twwc/0J3bH2tn8lQO+LTrAzXrPXCgtt2Dd4tOHJCa3lFKE3VpBG+yAQl3rMsybxYj0lERZZQsghq6DBHDpYp8FaOqIMVE53FOpNx017BA50saalWPR7pDEMJ/EujB/Xs6OtqlcitHadtipt27tZ798KE++ctP9fQvP9LOp/dU3Z0q7SU1oxVz+kLSmeJoIe0sFPcbHRIgeO8vH+oH//5T6j3Vg/fROZlr3r3W+fwFg3JMpPKVFpcvtV6cKRFlVrfI6Xpxqdn5mfx/FDs7OSFie6LjlwQYXnyrl998q+NXL3R6fKzL81P0zLVeL9Q0K7UM4DKttexWWrKQ/SdbViz45WWj+QkyBG2KddReta9bk1s6GB1oopHKtiCoElUxaUZxRGChVhVK9SzANbPJEUsvosWyYaNodOG/1kWAZ4X7ehUKqiSVWrMAV0RAWxZvPaq0T7Dn9tGRbh3uMQHGSCa166Wa5VztEl8RbGAqasxLZFJXGrMwq1CoZMwKNBZoDuQjumNfEgCpVHROgcdy+8WWeg0XKS+DYJRBJS+RsowKIVCcAOU8QwyKtBHhF8goBmxfEwBiTnAEm0wqbCkU5enRyxun2KxaFkLDwmtLgnK7SeGo13JnqfOdc70ev9bL8Qu9mL7S8e6xjnfO9Hp6RoDoRK9Gr3VM+eX+mZZ3LtU8nqv8KGnyg0KTTwvFJ2s1t2foOtVifKplfaE0XUu8dELZq8I3fdtrTgDu8nTBfGklAm+jckxZLS/WJXNgSTQ4jKLKnVphPNai7TQjmLIk8lyVI+3t7uqQQNuEF3WBjxRbNpWOwE6rCzamOUHHNX3sPFLMhQ5cnK90TNDJ/5jdmg0j1PgEm5yGUlqnlRrmW+KjfkSwsapLdEYpknaSf4G4vFwwT1dqiepMp7XuPzjU8+f39fTJPd25c0u2hxryRiNfBLoic8rACSrYRAo2kaKcondkA5ANEnb2sVDH+DX0dYn+lrlgJPXYkcAw5gjn2+1EBcY2oMcg0fYKyA8wZ1uTkWaNw6edgaZOHCB4lh3gGgMS7StD6EygA4O/nUvsR21GrzYpg+ymX66zBTZiLxOW+jQqI0Abwusb0O/uBgZdvXifZSsSOoyetMfYBHcr31MPFrfbQn+MNDdAtOd6FNLm1iZ8yxpPoAcdMG2dWwj9Cb1vAN5Wj+w32hnSINFsroNMumppsFQ5b/otuI6xqeN6bwAnpHchy6Mr2xAwif6YZ9ncFiz8FJlbQsb930LwJTd6A7kfhcxPPBO6PNItczKxnmyDx9p8Q6w9p4m2WsqNNS/wNeu07Tp2oAQ8X3olPhhTga3IJpq0/hbacsmytjkDL1EISWk2grn0Jm+wo2euodeyiLG4FAtsN2ggXY3ZUNfKMNFnJNEd7NJ1fetAvn0L1tHig5SBHtpB1Kqo37+BBNfyCcMTehL+TVk+UBKgYk7TFX/Q1yJvkNDPQXYr01KrtS7gdEDC7haQ0pGWikYiTdnOnnbSdTkyQ5l5+B/fe5jFfIgQBs1wp1xvkO0Geqsv6zYPXNEt9gJWbgLKspTjFXOtzTzPkZwiYznzk2UZjDY1tONessHCU5ahNnzPpVxu2jqZV20GdXJqOaOh1DzaNp/c0E6PD+DlPHLovrKDeWu7klP4g3zCFst31Gs3GOiEjtw2si3viXW2yfI9dRKlfU4TfUjZk4KX0DEgMX4JCYok/G/aaJHfjp3TjNyGS63JNYIfUiQfO7T0wLTH0rQxyLeU2M7EGOW+0r9EGzeR+RuehB7qKKNXZE4MjfmJ/sw3TfOUea5kGZaZvFcyhldt5XkdsnDieQWGFrH87WHZZF+w3uUNfYMsmx/uC7CMgZ1C7xvADhkarMZd2cqsN9cZ+AluVrmR8yzb5oXOLZ3lqNfSlv0/7P/ooI20kWuxk2WERkkcYhJJliXNNzzhk4SOoT59gDbPW69czrjLvJzmWtKWzvui/T3US4xfojXrsqR1RHRswedKrhrRF2lX2LlVJeopO2XQ57zlWKzXdXTddBYn73vQESBDlhWXeVuQ5abcDKjrG9515g0qbmxzqg2tzRVJb4JsviPMbLP7l2F2j03uk0iHvCgzLDtgKKM6MmEDba6Q88IGwzLCd/5sLjlY+Yw1rmMOBE34QdfYI7jjwM/OdKoph+xxPSYdy6lRU26My1oDqquz3KQsNUL5iAGqSCu+36sy5LNcwQCWwN+uRZRK1qm/j91v2ybmnqIYmuSHRD/JmgWP7ObumbfKgMEZJ5DkPPIJ9Ojty6R2LLWToMQPlqsqacX3cr0/krgX7RydjepRof2DabZFcOik+GxmD+N7l90sjoLGhyPVe2NpUmoeOUHwTncQ6KyZ6ZvL44wzzn4L78MxETyibXTRC542DrhvJMK+hO2Jj8bAQBzcOtLe/l62Q8h4pBNjVZSVxvh/b/9AR5xtHzx+qGfvPdTuzkQX85VevZ7zo+6xfvVPX+gPn32l49f+AbzVkrPZYj5Xx7f03Xt39OFH79O/kRhCcVwSSyxDnIeIh/Bd0KtFNmF7UM95pJSDBmyKSsh0XRBHF/oR1REsSJzleiBs74Fl+jwGBbWDOvbHlk2j4dw5oEN/op2O+km9G0WyS722e0ngrBGqWmU1VlVNwBhbJ7Q54Vw30nxd6nIZdM6Rc875t+lqCblyvKfRdE/VaEpdBpX55u+hwIQKTLYk2yOFWCsWNa0W2Bewp1fP3hbNCZTjdBJsSwR4ZrS5okScyZNa+iNFNJXq+b5aLukHvCDBkyJjVoIKFBIylHPO6ulfKAoF7CiwK8aYZT03u/xisBejEr7KQJ7qyn7hHN6SXzJH/Ic35os1NnXYFNCBLaytnlxKiR2vh6JdSV3bq+ug8bHLYiw1mU6ElWo51zuYtpiv6eNKywVnYEqqqlQsIhR2+xzIXAiKKkcTFQV141RtO9VockcHh091dPs59F3a3VGMoJyQMnZlpQqM6kI1/a2gY6xyWYy1IrYY2lwxMuHoPe/3Vv5TI5HOZOC8kqHHNUwzT7d0XQ6/tAKiWSJ6kRYzicBJVUjerI5YSPv7O0Q8x4psAKlYq9wL2n+wq/sfPtC9Tx7q8OmRRrdGinsomoBxVFe2UtVIkyTVHNwna9W3S2T39fSHD/ToR/d158Mj9IxU7rRa92c6n3+j84tvdHnxUovZsdbzMy2WFwSFTnV+ShDh9QudHBuvdH5yDE7gn2l+Ocf5yzwgUqGaiT+d7mrv4BAHE2xhQ/CmcHB4WwcHR5qO9lUT5ika2l7XmDnSDv8dFPs6qg61F3Y16UeqCazUXaWRKk29kGKhjkisI8ZzBn1GRHU+bzVbtCymRvNVx6SSErtdwo7UB/kQ3nlh8NLdYaM5PNzX7TtH2tmZqiyD1u1Sq8WcCTQjADSXA0EdgYuoTjUDPyUaOyI4UdK2tlcPwQYRCQoE2gqMashLJ1Aw3AOVyFiYhNtzsiqjrKuMUQULLEq5JnusIlQA5gQN15oosf/0yXhUajyq8C3961gYLKiOhSaunjm0YONex4W6CWN+q9dqZ6XT+lTfxJf6tnqp1zunerVzpq9Hr/V5+Faf62t9NXql+e2l2getxu/Xev/fPdHzv36sOz/YV3u40FnJmOtbLcpz9eO1ql2pHAdV41I1L0zbdfLqVF6AkTE62D1QEUqtV43OZxdshp1CWbCZVRrt7ijix29ev9LZxaVGjOetW7fledIQEKJXqsqosqY+vr1cSgR0tWQMOxVKsaaXtRo2rJOzuU4v5vJG5s0BccU6KjDGdl9i++iBuIqiVFmVKkiVeubHWpfzS12cXbLc1rrFunnvvfv6wacf6aNPnuvevdsqYtB6uZTtKsuKD4U9AlUHGtc7mFmxxAMvnykb9a7qesIcSpoR1V/wEpMi/RipoN6qXWvmFxf7gGeBZ0MGD1jKECoBndsQPRpChtwZXV8pkz0bMvAHAflBb4+utIFpQP9bym8i0X+EaAdN0AkZRLitxYB/xYMNbc6AAOMmyObbvEygFx3o1RawGS7GDuKt2zq3LNtxMy/aHbCVeHd6s07PC4zWc82ttPNb2rKG806N79DZbnMHWMZwLvrxFmz3WyyytIqed5cpDzNCf/ad288PMSe21cKWIH2btqXmvQ3zEee2OsMKbecWvJRk3gD6cVVlmE/K3h3oqzr0KHnzoixx+DHfclk/ZcoYGh140JmXNs9t3qnhRrcYaifrvoJl3kJHHviQ9U5s6+Zx2ercpvST6l4bV3B+AxJ5nebUD3DdDzLczmdY/xZuE9qddP1r3fgPfu6TUwoTaBE0EmnKdRPtGsiT35a10Il6yqmQxgDvEyS2gQRez96bqE9dZJNl4SbaSZvUNRPvuG0+p5QNfGvqydk3LSnO5Sn0iDSRppx2PDfgA/BKf9Y71E+Z32Z7Wr6Pcp5ayTLY0wLz2iyHVtI2y5kGlmV+mWopy224jutjh+3RJk3siZbbYtDtXMexBxvQ1W5BG2v0taRGQseADtkeKW0ATXuWaS2/adceuoZlBly3OeR1pdcjAzy1SdyWaMGpIeSMZB7tJOxKTp2nLAFBK6celwFbfqJsi0GGRvJtOyihD0yIzIl8e2wh5g6lShxusm/lK0i8A5MiWkOulrIcNO23nlN8hyU+wE238BLVMvjWSryU/W7OZezLztMVqSgUCyMiXYCQsTXtun7i3d4p18k22A5hixgbW2vavJB5aWPbgFe4fQAAEABJREFU1bsO29b0Z42dwycScvTH9Bq/ehxdB2Oo32vNj5Tuu5CJsZAhdLpfbe6L538PP2TYAssbYm6KeRfxAW6lXBL7oMhnxzFflIE34fu7r+abqC75huJ7J1KJRJFqBkUq+Y4pscWyJXZwsJCdkecD9m/pQT920ZbrooI7XCG6Ljk59UcSqWkjko/ydS2vXK7N1ZP22T8J/WQkbBrsjbJ9EfnvQpsrkRqDnshYZHu3g43mCOgY7ukVmScDOkVGOdLmoLsgX6rk+zIasSJv1CqLCppy/GV5FJFP8HtV2FpFaQQqyivGdVLW2iFqYOxOx9ojGLG7O+H7bgRqTWswHml3PIYeyfIDb8iPa6woo+rSY1eRVrRTqYilSuyqQMF3n7IVWMO8ELIZ8pUo6fFaILUUiLq+EuQGsQ189UZQyFfDHJqp0awE406znZ5v/Kj1XqX1tFSqCkXOM2WMGuOX25y/JhE+P26n02OVBLrryUSqC6UxGJVaEyw779d6yY/7532jJbzy9i01e1OdFtJXfMN/u7jQ8epSZ6SvZ6d6ccKZoV8qjQqN93eV8MmKcWyYl/7WE+2nTjrY3deTx4/l81PDuezkeKEZB/Q5Z9xzzrgX/ndiqROnI+0cHunug0d68uSpHj9+oNv3DhSidHI202efvdCvf/uVfv/7r/XtN6917ogJ8+D+3ce6c5vgEe2UxUi9Azk9lQjuqE8skTXAzn7OTFqpDwlQjm/6UBKUKLRa48N1koMSbccMyme5mvGpJH7cD8w6odNTtiMA4bOkAw5e90Gi18rj6L+a1BBkSOYwBj0+EG0UcaKq3ge3VJa31euQ88e+Zus9zVZ7ulzs6vSy1uvLQsfzoNN51EUTOPOUSkUtMR8j8ymwZ+JS9sSEjqjg/qpU5z4zX3pJIUgxmpK7L1/mCZvW/Ije8ENeSj31BSJ1oxrW3Ir+r/CDxyyGqBgKFVSsYtCEsS2LQACmUdM2/KjdqRrVikWhhFyoRtiJHTTWtL1a5mxSQa4UBRm8DgZ7qOP3wRI75sQ31j09wk+hiNjDWiH+YfuojA1B/s/fchx/zZLtiCpUhlIxVtjUa8k5czFbabFaa922SvxHRSGGzo5vjha4nV6B9uV6RB5SmEAearx7T9P9hxrt3JXijhrmQKpG0AC/0xB3pG6UsDMjW1PwjDQ1gEy+Y+Kwl/zv6BCxFBOcCIrUzAEBmGap2KyvgcGxI08qOi8ck9YLNSyO5D+JwqDhFjosjbzpsFhrR273St17cKD7T+/qzrM7Gt2qleJaaXGMw2mjlCqCRtXOSLGuJAIYXVVpjUvWDKIXqspeo6Md3Xn/nj752Qd68MGR6sNOL2af63j2JYGgb3V++YIF+LVeH7PwXn6pr77+XF989Zm++fZrHR+f6Hw205xDb+JFsssiPLrlPznxSI+e+N9O+YE+/fRn+ulP/0p/+Zd/p3/37/6D/u5v/yf9h7//j/rv/+F/1r/95T/ohx/+hT568iM9PHiu/XCkajlSOSs0XlW6XRzoXnVLR8WuKhaElklVqvBj0JqogP9O5QUDfz5rdblKeQHzzlfLYm2xZ01mvmw040CeeJmMxhWBp10d3trT7sGOajY6nMWEZeKwCaXYKbHBLokWLhgDw5yyLjXhBVEz6QNjIBaQ8tXz7BRYcLEMihouv+QCZMTX1q+cIks9yxRI1kysimBEFQu2saiCBVxQHjKSSuqYV8IPVF2vVlrOl6rGU03ZLEe4wWunpd9p1SEfVEjMm4XEKq7qqNEOc6JOutRcL5sTvdK5TsYrvd5Z6JvJpT6rjvWb+rW+2p9p/XSs6umudu/vaHI4UstcOj0/1ZL52+OV0Zh5VNJojMJVtMGsZLEvHYA7nen84hJe0Gg00WQyZYNrdZH/rutShf23s6OKl21Pv1YEVS4vZtmNu3uMxe6eqnKkNRuQVOLPis0iqGHMPf0XBIF4f7G4aYJg25p2Ly9XevnqhLl5nvWkSOdDVEGQJ7Akc1Cs6dFW8BKvNRnVYogI7M10RtDnjJfKmujzmF9RHtzb1ccfPtWzp/cJBO1qTGAr+4/5MuYjoKpHNFwQDOoIgq51QVTq/HKm09Nzffvipb786iv9/vM/6LPPP9fvPvu9fvPbz/Xbzz7T5199qePTU5Z1UlWXEpupovBAL29yCSrh20Qqxt0wbdAbSvwMfnwXzG+mhrLQpm5PmmBs4Y22RSi35bJECRDtwUYSO6AhuE27mZ7HBlnINCzLXcH5t+3a5i3/JtJVPbfxZplt2SI3h2qnJMKonPAeJ3U9Em6XG8p6YeSb8i4T73xQ+k7+9zFt89DG90m8ybf8G5w/Wdm+eKPG92cYO8+NawF8zTy6zl9TWyqyBgyRbuH8FvqXXlEMB+1Sz30dQAZuyrCHAXuhPC4FZR6Pzv00lKX83MIuMpC8cZtzEzeKtiS2eB1Zasu6Ts39HmBPwrZcik+dbuuZNrZ54bcE3E6GhivlZNufbTr0KBchkPjayXBbuR3kNqngWc7LEFHhFOX1Cd+2OS9kjZt8lxlvlKPIvAHOXLeT66LHZS26Nw2RIIOSlGGaerncqcEYkti2QQYKY61PyJHLNRO084OdCZ51GW/Tzm+xLXfeNMg2Wis0WlyS0G1Y/3WaKMUwyt7k217XFeWmLXMNa3aJa6dNXed1RbvOAJdvYZ9t6SFV1j/Qbu8m3J51OEXO89Mk6dC+M1tYjrq539t0W0ZdSLdBQntD3vQVcr2Bb91bXJV/h7jRXp6XtMma1M3+W4l5V7qRoTzbAY9PIuVxhufUYErQkuUoMp/cu2+U066lhvKkIRDEl9WGn6g/zK+thPVew3XRcuUPy1vSNlzzw3U5zER/LAcJPwHrY/8yg/bE2jaZoIdUNIOM69HnRA1DlFPyjhtZDLBMupKBh2TOo0PWNThP13uIxwOhXMf0FokWTW/LnA5gGg0ET9OGx8C2mR7Q5yYyzbdBzKBCAr7JOzGieVtkOwJ134UbZuv6ym3gv2vOQJk/UNtnj94NbX8k0+7jgGv5HjlQwAcRyMB/EfssF5EwlL9y+ZbikD7QBUqjIgdUCG708Iy8hzLQUxaiXKKWSuTKIqoqCs5TpcZ1rckYOOWcNAYTsMP37iTzamSqaxm+gUegjiXfrNUA5Ct4VdzkTYOypEW+l8V3X4SO0FHi+zYo4r8IXyBK5MQVpDxOTqUIHRVVgkGWYvrVlZ3WHAyWfNuvx71W06jVmO/lOqjjuz9yrijBGLt2+HatYqHoD0HODwVztiijWuZli662ilrGpEs+6i84kM/gr6tC7e5Y60mteRX0Oq30guDPq8W5zru5Lrul5v1K68CcpT3xnZzoRyvJaYoR4wO5XuPpRHeO7ujwYB+fl5r7vMAH/Wy15My21PlqkbFInYrxRAfI3rl/V3ceAn6EnRCE8jZxdrHQ6xO+t18e6+Vr8OqU7/iV9veOdPvorg72bvGNv8P4jthfIuhBKz6+1WNr6hdqsbuj5z229ox/iiXLqFDDeWJFAGQNui4w40rGo5KYY30q1Cf6AwLjEEg7DHLQwX/lSOiKISoUUeK+4uH/PlBXNfyJYtwHRwrhrrr+rprurlYtabqnhvy8OdBFs4svJjpb15q1tZZdpSbUSsVI4nxkfakPsr19qBSrCb0p5KHt4NOcYhFogz4kCTOxXQr0KDCuHQHujhiD/6RSQDgxsxr6s1gkLZadHGRxX4MKFfimUEBCmnLYrEsppTVnshXaGNediVJdEAyKipz5euZ+00pLjp/NOiq1Je4YK8axxAnXZV0KnLlrbE6at0stiHsQu+JsVKlgfaSU+DF+qdQlBfxagEC/iFlqTfiEpYwtkXGeKsaR2nw+TFrMG13MlpxV1/LYlNgVCqnrW/mvpK2aRvxGoZJ5HctCDeO6bAol7RL4eazp4RNVO3e00kjzJJDoV6OuIkWqxa4GLFdJ6w1afkVIbWOn4OOk//z/+n/Sz+GOnDIVHeThl3/ldEl+KfOVT7J0kkCQy8xL0Ml8FoPzYqDEQHXkV5cXWpycaHFxRtGMTQEvx041fj28u6ud+7uKt2qphq+5mjRTowVmr6XYknaAMvSJE3DJYMa6koMdq/ZSXZorTjvtPNvR7Y+OdO9DAi6Px4rjpS6Xr3R8/pWOz77S6dnXmi9O1BL1jYzEeGes/aN9PXj0QA+ePtWD9z/U3ecf6e57H+vukw919PC5ju4908GdJyzqx+ChDm490tEhuPVQt2891qO7H+mTxz/RT5//Uj95/gt9+ugnerr3TLeL29pdTzRd1dptxtrtptpLY027mkBQIUaKCdFpycDPF60W/kedWcSezHlRq8QPQfNVq/WavgdpymZ2cLCjW7f3tcPkLVkoLRN6zea2xmM9C4R5L6rKXlt36/x3Jls2RuG3Cp8VZaEQohSDfOUk9XLOEBuqWB5GwOuhtxRARgZllkOLylioBmWMimgoJALIifceQA4Xq5RAwKwg/2PIczbwmoGfTCYajSv1LI5mnejjGh0R4Bo28Z62C14G5TjKk/iyn+sknekkXuh8tNTJdKlX07m+Gp/rq8mZXh8spWdjlfdrhYOSsRceWWveXMq/5tf+a2fTsQoWacitBAUWvFLQ5fmlLs5nalaNyqLWiJdmEUstiPIv2OgTC2c0GuPzaa6/Wq90ObtUz4Y/GtXa3d3jBTtCX8GU79E+9Lpl2Nqmlzcl4oss7pSXS0d0ebnudEabr16f6/xsriSuEBQZJ7ctX2wiEf9UsdCoqFQVUX3XaU5w9pK6K4KCFS+3u7d39Py923r/gwf8+nALeypGo1XH3EjsPImxsI/nyJ+cXujlixN9/dUJv0Kc6JtvXvGLxBcEfD7Tr3/9O332+8/1hy++1JfffKOvv/lWr16+JmA0E51SVY8U84QRV0ArCc/EvEj4KOW0NxOEDUjeeW/Lw9B36m7mF37t30Dm20HI9BlJ27acXqnfyGAK5RqAfbk8l0E5JREe0juuhLxF3kYW3TLJbMm3U4qubuu6ytwk6IM2cH3RppE6+864Kfwu+qaM6S3eIUs7QxvvKNu0e7PENr8N23aNm9Kme8bP7Zt+B3L71zLWfS0VPK0y9I7LssbQ9g2BPAc9f655b8yDa/YfobDJ/maNXfvd/TA21ShP9C7ZTwReRN5w3j516vxNDHxR6xobbUPytsDAvfFMb9RNtP0muvxx4TatSjfKsxL8ndN3PPhOUgZl27qufw0KuK9l8BHWuH3L3ExNG1t+pt02MG39A/AnvO18d3pdjkQuo1H64TJTA6gHDwlhAixsQXaoCw0zZZj+E6Bem3X1vBeRJe/5kswz7XQL8jQ23G78CtTbyGQ72WTSFld2eJIMFazbcjlF2zYVOsi+dVu3WU4T2pxewyWJehnYN7RL+RWdlExTE2p4YpvgXWFbH2WDhfj3ZrnpXAYfWUgNCzMMiYRe2qQst4V8Mg03p7SXMs7+a6kAABAASURBVKify5AnFTJUvb7huf2Bj2wuv5kOooOuhPZtm9Beq7xzk5HrifItLIcMnOQ2six6TSM7lJBHfcp5064zpLC5TVvfwN/KvZHmPialnCJn/dAiFXqv4PwNtNAtclsM9Wky34NH/EzoGCDmatIgRztX/C0temps8uj3PpayXKe2a9XaT7Q58KzdQxrfrGc/AVEvF2R70Hmlz/XwSwTfeWdu5CwLZAU5tewWVmg6beZRbwZ0ALZngPI1lJmMEX5GGORsht6+LG8gSxHiPG/c32Fcl1md/SLbSybT9sFGZFt1SEO2Qfka2jMZ8UfkXZRTGBHcvJ3n0w3WdR1RZ0AulXJeUhcGkI/g5nd4zL7vscEQqRFIA9+rUVVVqAAV37ZjkIM7fOs7HTmta00yRjmtSr4lY6WadBxLjZ2WpbI8tMvrsqS8zLwSOsSoogSxUFEWKul3sUW2N/BtGE0JQoKKsVCuBx0Uh/+ow4FAie/cVEtt3ashXZZJy7LXKialEj2c8Wq+reuyRDxI6LBeH35RxNmo1Zzz5pIDbId/lsz1lcGn94pz0QLMmI+X6JxxjliMol43c3118ZpAEefKnVL10Z7i3ggbAgfmVf63hTjQqBzXitjQR0noEW0X9OX+g3u6d++IH1elFWeFOT/g26YlH/in/BjsoM4F3+ZrznEd54qIj8fTXR3dvaeHzx7pvffv6z71p9ORFpyDvvrq2/ztfTmby+eOW0e3dffuXQJC+4ohcm5YgxU2JBX0I4ak9WqV4UBI3yUsC8gWmFmCgmlTyHPJPzgmzgo989t/nW3lAwjS0/FU9WisWFTsEVLD+QS3MU61+lhLkTNUtaei2gcHkvaxYarLy0oXF5Vm8wn5W6qqx9rb45x892d6+OAv9PjpX+nZ+/9OH370t/ro07/Th5/8rR4/+wV9/1jl6L6afp+z7FjrdlehONR4ehcbdsiLfUra9CT3JYQg9b36RPMbuA/+q1jmGR1r1X+SqeObLKMXZy/xbUTKmSkZqUdfxLdREXlKEOBQRms9aNXJ+2uHHLdCDCDyadWjyxAXE4oZ2DGeylqC1l3Squ/kP/nT4ryEbs+V3ik1MIWn70B7Q8s9vrfdIg1inEKVbfU8aojs9PSjiFEhFFII6hi7lj28Q7+wtcSMsqAF9vOu7albMAZ7+PG29g7uqawPpThVx8dbwt7IWIZYqYhiHKVYQURAH9oktQR/1hBL4guXi7UuOevqxhVjsxAndiQXyjSH3kQwx3+ty2j9p3tAu2SZETJLTDCX+9+eSS2TlkUhgkctB+j15aUWpydaXlyoXaAXT5QxqSbiu3drqslhLREMUrFSVyyVIkhLOrNggDh8EuDoOM4nDrQFTq7qUiULOqKjTXM6c0aduSI+OHw61oOPD/Tog0OND3st04nO5y90Onuh88VrXqoL2pV2D6c6JJBy/8F9PXr2np5++KEef/Cx7j37QEePn+nw4VPtHT3W5OCuRtMjVaNDVcU+mCqWu4oBOuzqcPpAT+58pI+f/FQ/e++X+gsCQT+4/0M9232qW92B9pZjTRel9lZj7XVT7aSJijW9IF7RErFcrbocGFiyJxETYEoGKVQeciJ+QbNZI0/00ajU4cGObmPzrcN9jSdMFIJjKza1FVHhloN+KCWxsXrUPSEbJs+SYMq6bdHXKxJVNIoyilYUIvLbG4bzJBrYPSUgAChP44Dv/SeDXB5ioJkBJdoKwHAQr0uyTMkCLiXVoKSsCIHptNaM+RAIJIx2djSaTLGrUMNEXK9xALIhik0JOnb4GUbVszGvtWCcL9KFzsOlLqu55uOlLqZLnezMdLq70PyoU/FsonQraF0uiK/NmDELpaLT7sGu9g4PNJ3uKMaCXkhFWWlUjxVZjC+/fa0ZG3IZa+1MdnFhrQULYnY5yxt9PZlourerEb8EeMGfnJzmPzm2B+/WrVtZL3sC071jrUbaKGmj0GLe0bdeqRepCPIlXc7WWiyTLs6XevnqXKdnrQj8Ii+VLNKSMRK+ZYkQTIuqy5J3UqmIK1a8XGYXM80v1ng06eCg0nvPDvTDH77HhvtMo3HQiBdFVUf0tbRxpi8+/0L//Kt/1j/94z/pn/7pt/r1r36nX/3j7/Vf/stn+l9If/XbL/Tr373gRXRC0OdC5xcrharWvQd39cEnH+uTH36iJ8+estHssFHTF1pWtiZABazaIm5oEkr8HODygbp+4hCckrBSBvRV2Rv0wEUaqT4jy8N2bkuT/d47vmHL94qJiUihWyKhpTxotiUjwXTZ24D9v9XN1PmTqjp6/UflbN87tNAH3hubPr6j/L8Z6017hvGmMeyRfQypPD7MEbsYvmUM5cv1Afw8Hld1cqEUQyYG+V4JuYHO7KtHVn2VQ9+VnqGObcmHJ+pfiUHkevmBHBPEug02aUrRsxkL8wyYYrMmoYzn9k657vVT5LdlTq9LTJljWAeg/dwvbNumwv5Bcii3dAYyOf1jD8tssNWXsj738UbFAt3OMucS9lp2aPdNOcxDyk9LCUmyb91D6VBm+qo4+8/tgE1BwhYZm3ymN3mzXJ5oxfa8AWRy3qnhPm7S9K7UvC1YHFsZt5fpbdlVitXWCYZyrKEek84FyumGhXkDj6dvyzsVdYeynNs8bvSdcsuiBn0upswJNuhPINejvtvIfoB+O3XZTbxRjn7rsH25ffJibUb5GtaZy1zfcmnT95TbSRR1wPaadrqF61/jWjdy6EhbUHsrZd5Vf7N+5lyeh0MbCdsS8ol0kBM5ZMi3lifnsmskOEN5QsbtOE1wU5Z3/S0st6W3KTzkWmxtqT8g8S25RQ/do20rP6SD3LYsUX6Nm2VbOqHb/hmAvhvtXZXZjixHuVPn+c5rrZ00uQ7IKT9ZtxwuEocJ99mwbm3qZZlNncQHjNvIMuhM2d9JCdo8MRckvm0KQ/na6rI+41o2F7/zEa0nuijwnRSkvIdDC5Ky+BZg65rnXPAjw/xM5If54Vp2oxeGfEUehu3McL8M+M67zMjZzWPIh0EFe5Xz8co+/EAbPOkHzzigdEqNaznXNwTX6RbOi/fFBowJ1EbGZWFD/5HU7ef2gkpJxGUU4DFE+dvc35NFjHxDRpV88xdGVahCsOY7s8ooyRsV346UbXmcsUZlSVkFhrSOlKOjIi1iqQI9ub+0UcSomFHgIYnpmBFTkLCJomybKI2KggmCqDQAXQ78tMg6OITRcodaxmjJ2bIj2EPkQ4mAz4pv9QVBk5ZDbKReNRppzRlnRhmf1lriywUr8qxfaVkFdbsjzoa7pLUWlXQe17oMrVpoTWvFaaWOb+Z1TJwZmPMR08qoUER+cCXPGiGn/emuDo8OdbC/h2mcI1gzPWutA/5rSf5h9uz8XKecD05Pz3V+OdfSBzsVnBGmOqLunfu3CQLd0a3bh9rfnwoX69WrVzo5faX18hy9SRPOdju7lUajqKLAFs5SPX5IpLJjORwE1nSk3YJ8SQCsRCy6HL7Xe8faT9k+Ji4yPX0I+CXSpw5dDWcutgb5zNm0BSUjztE155QRnzf4qtnDnj31/R3V1RPt7X6k27d/rIf3f6H3nv4bfUCw56OP/k4fE/B5/8O/0Xvv/1vwb/Tee/9Wz8DT53+pJ0//Uo+e/FJ3H/5Mh7c+1XT3AxXVIzXdbS3XUy1b2iNg0Xiv8esi4OVY5BlCd4auYj6mq6MvLTa7ixbFBeoIhLT4wPyW8o6gjM/KPXSPgOF5VzEHIudJ0bM+tahGqX2S0dP3ATEERSq0TSLI1alBP5NThn2WmMuo1oq51hDfaEg7dKTkOdJD9VkXFYY7b5Ah94NCyswOCiEq0k+bspo3ahiEXkEVwdqi8FgE2u7U0fFEPxSibFsRgxKBra4rWAelonZUxB31acxZUzo7Wer0bEHMYI1/Wy0JFi4JVDrAZP912OmeGw06KNYcd8zXHWdQCJu3QZQDQO1CysGdmdL8Iv9v1NezCy0uz7W6PNXiApwD0mZ+Kf+bM4kgUbtaqnVKsMf/Jk2zmKtdLtWt1xKdYlmpJio7npaqdugcC1LtBU0vVNWtRjuFFKnTnhA0eMWwLVhCdsgKxywA0RMWaxxJ5bhQqlf494z2v1GKxxodrHTv+VSH9ypNd+hunFF+KZUrggGVju7t6f7j27r38I4O7hyourWnuLcvjaZSIxE1GrBiBFfkm1JqgcaKcZ+BOkT0SPXuPZXk42qq0XpXh/GOnu491U8f/kS/fPoL/cWTn+v93fd0p7+l6bzSZFFrvKo1YucJTcQnPT5Bv++Cpntp0SRdsmksiMytWRihCDq6ta/Hj+6Q7mlCIIgoixLBsMQmJz7UiyqqqIN6NoKWWdUSDIpM+kRZi0yLbMvm2FHWexqWQQHEQOq2zQMxYIABndlMSoEoLlyhRDlkgDaiU+c3yOWW2aCAH2PAZ1JBuuwaXTDrVi6vR6p3dtUXhdbMiXmzVsMo+YeQFsVdRidz2ca10JIh6NRUDZv6QuvRUs0E3nildpcxZviqO4XStNWqpDyulMpW5ViqpgVpVMI/9XisyXhXVTmR/9Hn1y/OdHK8ZByixtUUO+u8+M/PL3LwpyxL7TI3KuztsO+SYOacIJbX5eHBgfZ2d6hDuy2lSQqxZI6XbE5Bq3VSQ4SdfUKsPfIdAaBGs8uVTs4u9fL4VHN+RUh9UGQ8ynGlsi6RTXg9qCpK1SCw6zWrtZbzNcun1ZRAz9NHh/r4wwf68MNHunvvAF5Bm0v5RfL1F5/rt7/5XL/77At9/sU3+uarl/rmm9d6+eKYAM9SmKoxwbcJvqhor48tPWtFV7V/sKe7d+/oHoHRg8MDjcZT+lTIgxhjJA0SY3kFLIUh5TRIORXXQFMDent7/oB0nd+SiTk3gDIzDUjBH5AzPAa9op0+Qzeu/gb9p8h3yF61ebNuj2/EmDjdIFE3y5Je2Wf6Zr1rOotmuWveu6g3fbWVsF7jZn5Lvyu9KXtdHnP7lNn2a/aGgr8tf2e6EcuJZTPxxmMYu8E/2rYxdHwjt603pG8UIbGtn+tSP2W86XeXWQ7xGzf6suy27RtFV+Qgc5WFSOyt1pVBfeV+i7He6EFGmTfkbY/bN891eClliUxnSrluJtmOcvo9j7f7zsvtTUnbYyEw6N/Yb75tgp8r0E4uN9/IzD/yoF7Cyrchb06UCd05sQp0O8nIvnItclcC0Jv7HSx5LhsbkT8zoZ83bfjeWpa7WcgYuf/0w+NkuE85tT6Xud85dV1bTH/IWwYKcXfYZTf1/hHaKrbFG3pIsIU2aW5b+p00uXzDdZ0hv22b1HZZxoWkOdnIvyu5WX6Tfpfs9/Jo8/ttxibsGOYHtGXJZ99lnyf8R78z7XSA20rwhOJsV65nLpzMQBd6ZJBHy1C4eQ5rlALyLkvUz0A+GRRxo916NNiQ+UP7ia/1RGny/M12WI4yZARcF9USepXzlJl+C0ObSG/4CV1v4lob3EiJAAAQAElEQVRv2uohzbqdUi9lJA2p2zE9QJRdwfIbUKpEW4MeP81xSn0nIG1l3Ufy+Uaf610DeXi5LPsj8R3RKQeH0J+yDpcGSp0aibaHfon3rFjRkW/RgQ7KFzpvtmEfGinrc90spWF/824wIKIv+hvCqWHagNZb2Mpa3t8fQxqkLCesCgOoP5TBi8qXk7iRy4x3Pm7Y+Z3ykHWL66Ye025L6M50TiOyUTJNEkkzTWo6l9rGnMdGUnENZUM+5rwfAV2G+Qb0VV1o6rr9SCquaPCIN1BSFkFJvUBaoLEsopwvY8E3a1RNhQq6Kgu+hwu+/wrV0HUZc76ALkGFjGVzHrqIMdcvSY2CNoxAG0WMfCpGDdfg20j7Ak4Dsrq6ApTnHKn5oOMbvSPFUL7Xxeml48dZvucJAqV8hkl8R6+09BmTj/DI93FZVWr6Vsumkc8WS+b0jLPORbsWv72r3a0Vj3YU+NFfeyPNiqRLNM/57m3HURqXwhly22te7G2ev5iGzZ7fLATRNc59tXb4EfnQP/pOxorY2XYtaylRI3FuaHTBD7THp6c6Pj/T6cW5LjgvLAkWJBSMxxPdOjzUnXt39Yjv68eP7uv24a5mF8ievqCfr2lqRuAnaRebd3ZK1RX25XUmyiSaVElrkfVeYCsnDVWs2hIUBEDEYSNxluo4a9tfRAf4fk+A/lgVckvOEotFyzla2BwIApV4YwI9wrdjVOxrsdjjfLSPB55of/8Hevr43+jTT/6Dfvbz/4P+8i//j/qrv/o/6Ze//J/1s5/8R/3wB/9eH77/93r+9N/p8eO/0uMHf6mHD0if/Fs9f/9v9eEH/6DnH/y9HqJjvPMpAZR7evm64CwSaCuqc9CKsQx0LoagEAJmg16i6/hXyCXQiaMQCMBlPWWdPAYdY9/R957x6HuCGYy/6FXkDFxwFlZIeK2l95ThN2pz+52PTrgJnsczFpEzW6fVslGztnykNKp18EkBHb1WPsPSXm6Xs2vC9h7DHKTLhuHq7d3nGspPywgd9FDua0u/F+ha2274VVkrhII+0wbtOTDWKyrGCrWlOmIGfTuSugn5kQip6OTVTJ//7iv91///r/Sf/9P/ov/yn/6rfv3Pv9Uffv8VP+p/oy+/fKGvvz3Rq9cz5maj+Upq0NM48MbMaVLJ+bsi5MEa0PUV1/OZWoI67fKSSOA8o1nOtVrMoOFRtl6Qunwx53CKzHyuFVYtiHxeEAn1v69zcXaaF8HKC9Z/GoXJt17NaSmprulcXUgJqxanamavlEijKE8zpQasCAy15AkAiEBGapZar7BhccGgzNCzUiwaxXIJjWw8l8oLVTsrgj1B+0eV6hGDXtBGWKqsaZdFP5kU1KNphqZrWiUWTcI2EYBhLuAl1DkYhLOIp1COLHnTgsduoYLAUOzGKrupymaqut3Vng71YHRP7+081ScHz/Xh7jM9rR7qqNsnCDRSNStUrSr1dKmZd2pXPZM4MCEiET+xAHs2AvjM/Kos5QP57aN93Tna1XhSItepa5dK2ZBWRSl4vRSTOrVMVgAtAgpiMzV3zUbof/iqbfED/Y0RcV7mQZIh86RMR2jnxZXlSAeZgZuwCxY3bfJElSI1BwgKPhuwNlckZU1hY2C8OvkfuVqysPpYEgDaUayKHPiZ4/u1raeC//QS81MN/WjYpFeM+0orpSqBFv5SbbWCXiuN1grjTsVuD5L6caOuXGaZrlwr1Z1CjU3ZFz0BjTGYKrKozk8XevHiVAuHQVkIZTliDHotZksWC3OPRV0T+NklUBXLwNisiepfqmGTqUe19g/3NCaIIuzus9/Ee6siF+lrYJ6KxSY54NLhhxVzy38C6NR/F/j0Uq9OzoiCM6misLFQic6irORIdsCTBZtBoShHtFsiuR3BpLosde/eRB9/dF+ffPpET5/dx4aoOQHaS146X3/zhf7pN7/SP/7jr/Wb336hb789ltubE2leLG1FzUvsQI8ePdD9x/cJ9hwyx2odHlW6fW9K1P6+Hj95KL+kCtparFe6YC/oGNNYFhJ2KV8hP5Xzpq+RPHjYPZTJ7gGMQdrQJMJfqBTO8k3qcpDLbj6sd5s3vUWEaXucmkf2z72v7BjaS9iiDBR4frsc0rwr0nlnDOhcx/RNbHVQfn27DQNt1v1OmWtpUwGZLZw3hryyt8XFrMDDg16yb9zbMntmizcE3s7QB6/rd2EYnLcruN0t3i4TVSijr/aRIfrztlS86omyfPJkyHW2kuigxPwrvEPPVjqn1BcyKaeZ88Zj4Pfst9ZN0UbONuICGPBNGOiBwQ1vQ1sOkzLPtEHm3TcfaCxkXWGjYyucUGSIlI17y86pl0/GjTo5H7M0NQabhvr0h1q53OlNIE8W+W293DHyrnMTLh+0KbeJ/iIosby2GPS4jimhA2z0mzNoNgXMj6xJg+xwW8IYcnIZ+p1mLnVSnhPUs0jOm6AdJ+SdDNjI5Ax253G0bQlOx7sRYGHyx1ku28rAJ+95YCCI/LaM+i7L/Yf9rhsb3IKLsr+dvwHzB+A784fM9dN9hm9Gop0tZHrTtu0yP/PgW9Zwu98Hl78bjKML3OYV8N3WDvMot14SPIYPbrS5tcHlWyDEPcjZzuR1Sx3TlhelIm+kTGvz3NhC2cBHB2skbSD4G0FMGcoyj1fWVduUZJ4ZWzqnNx/URVEL3E7Wj+5k2MeGaapkXqZdB8bmfpNvuym/qncjT98TfNuU0w29UUPiesISp1skpt2W3ui6suGab30GSt66qYNPrPWqwP7AliHP3LM+8i2gNdrzc6P7qqxTm9cHlbPd1L6aD9eycPMd2Q+i501eo5m1eSDLQSZl0E6HvmzfppgkUiey1q8RM9f6DLncQL/zb8N7hLHlZ/m3ZV0fuMyI0BFTMqD1r72iK7JmsF/oiSDbQhpjVKZJr2j4lpOLsFHAZdGpy+CbZ0TxH37V1RWgAlyn4nJqaOChAyZ3AIK3Ra/IGG776ibEOF+nlFPD+QzaLLElANtWoqlEd8EADcAueH4WyAxlUWWMKvgOdr5GPutwCiLyJcoj8obb140r3qC3ZMJGZjNZ5mwSR6+kFR/LrVcMFVqwZo5ecN5ZtU0uxwglGmqD+HE48Y5CaFRpidySF6mPZitYc3RctCv53wZq6kLttNL43qF2ntyV9sYEhpLOOHcuODOtOBu09CvRDwHbhGa+u7GENRTpU6HI9/+Kc0PQ0dEt3Qa706nW/IBLBzALL/K97rNLQ501Z60l3+yz+VKnfOe/fnWsV/zge3HpM2vS3v6OHj66q48+eaZf/MWH+uSTR7p7d0fVqGG9+uwxw9ctZ1epHkt8itO2sGRAge/KPqnyuLOHRq87ggYd7XbrRp3PtJxThB9iiCqrEioRAFhpuU54Cl5Zq8GR82XPGSiq6TmPFXc0mXKueP4X+sUv/yf9Bfj5z/8H/ehH/6D3nv5Sd+98rMnkiYp4pL49UNvucM7ZUbMeq1lNOTeVevFqrS+/uNSXX831zatOi/WeytFjzuIf6/D2pzq884l2bz1XPbktxVo8RFdAwMagnh/Ek5F7K3oqgtW9ODbim1I9HyUJu9lyZOQ9PvXwe3SR8tzekfEsiojepC61yDfo68h3Oe9vhEDjPfMuZNkCvtQ0HePN2SzbEDPPLl7j4yXBnzVokKFZ9PUgbWAbRK0g8YSJXQm7kWGOmxeYS6ntaaPNYOrSyYh0odT3+DQxfj31gkIoFEMlJj3frbWKuKdRfahxfUtFGIs4n86O53rJOe8Lgj6f/fbz4W95/NOv9c+/+q3++Z8/069//Xv9Fv5vPvtKv//8S/3+ixf64ptX+urFsb5+daZvjy/07annpa6uuOLQt3JAh+BOA/wnedakLRjyS4JBgIDPioDOgoDQgjL/L+5m0Gdn50z8k4xLIqHzxYKI1UpLZC4vLhnQlSLNRRafWODp8kTp7FUOAml9xghc0ukLNjYMIxCkdqEirZkJSzXrSw7pp7R/oURwKMZGRhEX1KFue0p6rp096ej2mAOyWKAMZr+kxRWDv1LTLRngSxbwhdbYtzo9U0cqLxoPVIoMBvDLjKodi6ZZtmoIFqwIEKwuqH+GPnabSmNVLVjXivNSo+VYt9KBntQP9NHee/pg96kelfc0XU5UnAUVBIH6i6T1eUN/e6V1wBcMfhfEeVvE2RRUaHdnqkf37+r27QMWXa2+R341yzb3BIAKfOeNQbHlZb5WQ6AnxaRQSpENzVDoifC1LJ51Bq0RjHF5JA2i4YwQnXjyJghSdIvL/EEmkBvuPvVizcgfKAlLQywUYxz0ZZGE/wFtB/SEEFSEKF8NQZA5m6Lp6WSielxIsWOTWGnFokqMTmDD7hBv2aZaFu2avjZEt8MIu8oO7kp9YFCKtUJcqyQwVBLYi9BFzYAR8Flqrnk7I9o8p/+MFRt9h+44OIzo9oJFM9PxyxXB/0JVLPPQn7MQLojirxjr0Xiiyc6OyrrWYrnW6dkFUeu5RpNKd+7sqqoDPmhYhGsWJjoI3gh/pBRYxBLdYc5Ly1XAXwX6g1bMo9PzmU5O5rq4bOhHr2IUVWJXRYAFV6rtGiWi2P6oWhEhTszJ0ajUw/uH+ujDJ/rhJ5/q7v07tNnr1TffEvH9tf7Tf/6V/t//n8/12W9P2cw7jSeFDg9HusUvHw8e3tV7H7ynTz79ge7eu89cCfrd778Y/heVX57xkpkQ+HmiT3/wSQ78VHVFfxfYnLCrYMOpqdNh+0pSjxdJfMfgZ0ak33KeecCdeYKX5MtP12P8qP+GDhffBHPL0ltY9mbxd2nbsNX7dqnbVLZ30Of8NXAyhS4xz3WtZ5tuec4PsKQx5Ki66cs2nxt6i5fl82OreyvtPNj0V9TLYqRbCafunWH6Crzwr2ko55n2EdIg2dzo31BvJG7oBtJbbd6UzWVb2ZsFV/S720jZGS4zLBw02EZvPE+0vVxuiBpDui1JbpdMwj4D8uqO6Bj0Daxt+abKwNw+r5g3x3TTFv7PYqSDmPnI4dO8v5lpYEOW+xMP23ETV+KMj7KOQf+Wzi//K6HvI/DZW0XZJHjbFJL7pm6ytOfybA/O3NIuuYlcnhmJMVCGor173W5CVxYhvaYti6+GguHpaqz7IcOTcbLU0DZ5a88809E5eWK43Km5Rs6bMNCZ86TOvgseK/OHFJvcX8Y0t51T8+yfJMtk0LpTuU9ZJrcCV98L2zhI3TRmQztx35xakNSyW9i+7wK73D6QbTCgXcey29T0vxSumza6TOvGuCToJPrJ+1mWwVaym37bJsm+Geo7/zZcbg3wWSu8lJVIcbvVvAmLwdkkVCSTb4/HFpnxxsNtC9u2zKF+EJ9mg53YbN4VrvLYRL0r+/Gpdb0NKxl4bmFrx3dT67HEYAu63eDA4Gl5kjdu87ZypreFpg0rMCxjpOzrrf7vptv6pOwjib7ZdnL5dt5wPftG27FFzra3TqnQGgxQl55zmwAAEABJREFUa3Dgadl8XG5LDG0u04M+4Wv8XeBYz2v0ajNf5AHn9JWA0H8NL2drsDL39WZqeoC/cyJ6YxHyVhPRHyX5orUNz7nglXQDQaVlb8J2bWzIdfXmFSnb8t9MA3rfhu1/m3cj73ZpL2ZsZZWvyHNAuKE33qDNv5lXvq78sPGFmfFK/9DGlifz48CL0PZFGSM+QS+2ldZhvtNN3jKIYIfE0SCnUdaxAZnoOnHIlxu6dB44LUvxjRyoH2kr5PEprB9EYJlIvRjFN7n1BOeQi6QFKKEL2o7QRU4jT4FI/RijirJwljnHmoDn+TrnTHM6u9TLy1N9c34CTvX16THpic5XS82Yh8soLTj3NCXzjR/3E9/TDugsmO9zzg8zdFyCNWXxcKp4e0e6NVW/W8v/7tCCn6At0zBPetoNnJ06rxHWh+2KseBbO8r/Bk3E+h0CP4dHBwRx9mSbe8u2rfzDbZf3Gq+OwIlD+U8k+Ufvi9lCp5yJ/TcLLgkCddhTsJb292s9e3Zb7z2/wzf4LX7c3dHhYcV5T5wv+P7mbFNUwnf4VRLxAQWWV0FXjUh7TjlqKbD/YoR6ggtel4mIRQd6KoUovNFztugUipjPNOVoonVXaLEqSEeq67s6vPUBZ4QfYMvP9f4Hv9Sz937Oj8U/1NGdD7S391h1eZcR20PZviT8CCIw3bYjzgglPxhHnZwmvT5LOgbni4ofunfU17dV7zzS9PCZDm6/r8nuHfw3pnMluiKmB6U+ZvSkwtdGT9pxpmo4J6e+xAclMoU6NrsOXyTKegJGlrN8CBJG8uAOgL7TcyXOkS2j0qvD/lY9+ciYC6Q81kExFpx1AufGTg2BNNTjt4BEgN9zxu7k4M+66fBlQkePXoE+0z4XG2IeCbvhyv7vPTYSHBsUqEt9dHSZb16kjai2TWo4I+dtFVtirKhTq08jMGYe7qos91VVe9g6YawLNeueeMha5/5bJd+81hd/+EKf/e4z/f6z3+t3pL/5ze/0q1//Vr/659/qv/7TZ/pHAkK/+u0f9M+//1q/+8PX+uzrb/WHr1/p5hVbIhEtEdSrlAnbNGscsMLIZoOOtMsOcYBnPufQTYBnuVgSyFhlmH/Jgfr09FynBFm2C+ASY+dERBPRUZ2fixO5tJwNWJwqrs9VEugp20uli5daHX+l5vyVSgI+OwzoXhU08kCSF0GRgsN+TEtFrRRLULeajAQCDmPA4bcEkpaLCy0vzzSbnWuNrQ19ivTcKEiZVUoMgBePWoaf25NMTLaMFqGMoSA1LfLwYq1IRK5IU3WXSe3xUs23jeKptLsa60440n0Wz61wW6PFSJFFERel0jKoIwLbLjoR31GNEfv7QXdu7egem8wd/8kfNrYu/5W8lcSGxkNiIhsdG09DGLBtG3idCiZewW7cIpeYuhjFxOrpVpcRmE4FE6sCMVKFUqeefsr5gRfgDwvJNYI1ZfTw6bm8PnvakisXVCy3QBbSf5ySHmU5lZI31YhskZKWF3OJD5Cd8ZjxKRWDtFqt8zxqUi//SRgHgNYsypZNsumzuEpeEJVfbPBLAkIlq8RgGWiCdUVasxDnahLQkg2nUzktVU9rOaiRaH9FGPmCDfg1kc/lYoW/CuV/G4g33HrVMg1nBBYbFaHQZDzVaMQsYx7M5wvNmS9t32pnMtbB4Q6exK/43RtLoM/0EivEQg1qWZT+611rz6Ve6tigUl+I5nV2PpdfCGuCQSp6FXVQpG80qhR6JdpI9E/M76CkUV3p4GBXDx7c1v17t7V/uC+P++vjU/3hi2/1xZev9PLlqRbLJaMjgmojXk5TNuwpfRvLfm9o63LR0u5Kl7yMLgjChhC0u7fL5n47w3+/ecyYhBjUsTm2+FloDIytPzJEj7W5Eny6pTx4yKcNX8gkNuQEwx+XdEZODTG2Tg3T1u15F8WFjkEXNHK5nBQ1eEAZlLzzth19tue7z6GmtQxSQm4L98HIbcE3PUDf096gwzJbAWt+w6gtY5u+UbjNWM+WJqWfPLnf4sP5vttDMzSxrdNvTXqryrb8mm37b+K6ZEu5zjWuZK/s3MptU8tuaafYguwwzs5vERQ9zvJFHcuYzB0hb/otuO23OxbZA8Q8u4br0iZjqAxtrrBJhYpNOW3qDZkrEamzjJRIhYzbHnBD5l9Iuv5VlQ7qbdAO3HffV76SIv3d4rvC9J9+2Y1b2H46rTy3WYy2Y8BQ+1oOkcyi7zBTrmRGYKyifNkfFCllPeZs62xp16L+pu5QK1BomA+58SnUv/62EW/Upt9/NI+d+EX42H2waMp5U1vYvkGPywzLX+Nabku9Ox16fbPsWpe5QzvmJewxZ5sObtuUU5C7ecPOhIB5fw6onu+0aSNn/sTDekV7Qx37Als2eYac2uaRcGdZ0u/e1zJXZVnYfOOKm4mhLdGznN083kqozw2T+gWJ14MBKfqXfYmB6QrYTRlZbfuT6Icsa/4W8Kx3i1xuXsZW6EYKme/rCjkrr8krezRcWxmntDsw/cQ2eLaNxAxAv3gOt8u/i5sOcl8GvyXYg+xQ10/yTkDWv5mOKdtAGX3LPiFN1E7wE8bkFJpqcC2X2P+6gd7whzJlXtYB5fWEJMyhjvmWy816rMiY9vsd8uoeeGI/G+BnxI9ZAF9GE/kRoAJ7kCT4W0TKIvIDovyfXI7YzTvezEA7PyAoXtX/UzRNZ9lNSjvXdTc8DVckIQbBM6BfV5f5VxkI5+NGp27oU+YF6SoV15CHkOsMqZ/hRh7aekC5Be9Hy5dSljMdM+28wbzju3rwpfOSPz8jbVuH0wGSdRTorYDLyig5b7h+Lqce7DxWTkvyRWRkqBNioXKDgjTGErkCCSTJB2QUowoMKEHM+aBEEMbf/vNupePFpRz8+eL4pT5/9Y1++/obfXb6Wq8bvmX5RnbwZ813c8eZMOwU0qhQS/0V83fO+cjBn1POljPOTO20UsGPovXRHumuOn6AnqFjxlm3odzHvPwdTt2ej6wiRg7bBSZG+QrYV5W19nb3dch3+HQ6Vuh7rTkvr1aNGg6LPXUSfeljIWPNmltyvrnkm/vMZ+CzU12cn3LWOFHLufXwsNaTR4d6//l9vf/BfT1+cku3btXiU1wxspqDxNGBVSe++6FhMXw54OPiknyZPRo5ThTYY5ke3Ukd9rSck4wOmhKN8MFkZ6p6so+9lZbrCt305+gDPX3+U3340V/p8eMf8ePxc012HiiWt9A10WIROTdLHB+0aji7qlZdTjSZ7GT4rxN1qZQ0VhenBFFqXVDn+LzRy9OVXp+3Wmmq0c593X74XPu3Hqge7TKfauqgj04mDn4JHV2qMi+Ekp6V9IMx9f/1ioBV15NnZlouo4+MViGcJXGmCeK/kEn4SR3j2NoHfcfZLIE+I8ETPQ+hV2KMqIIthSC1JjizWK9zCKCPg/6WM+uS8/5q1cn6EvtnTwu9U4NvnL5nbYmLMeHJHZAQQNJFwbqC/FfMOuRjKBRChRURn3aMRS+akGJQUdQqyjH0SLGaKha7nPEKnZys9OLlJXNoja0lc/GW7t55oIf3H+nu3bs62D/QuB6pp78rzoQXF+d6/fq1vvrmK332h8/1289/r9/+/g/67MvP9ftvvtEfvn2hL1+9FQBarJYYudRivWTAjQUHx7kuL+c6J6BzzmQ+J3Bzfn6hS/LL5UpbtEy0FAuMHjq2JJJ2fnGhcw7ec+QYD3FKl5aNVifnWr0+U3N6QX6luFxIyKazY2l2qoLgjggExTnlBG6KxUyj1UIR+yIHcmalIouXaJMStiYWerIOeFWRVNeRSRpVesVwsG7XC83nl9h8rtl8pvVyrhX1WtAQDGrwfpfTNQPRyvnUtbwUW4lUfeJHkAFi0BFSw+JuCB40/hfIFoz8XNKlVMyCRotK0+VUh+lARzrkvwONmrHGzUgViE1UTwComyeFttekKnTncETwZ0d3iFLvsZlVsVNIa5VMoypKRsGm1bO5dQQgeoI9tiVEyRByDhAw5cjDTGKCpbwQRLZgFzeUr17BKfxAPTpHrpflIpMwwjcN06WgB9YX0EmhBUAsSjFj1VMnAdYxm0CvLiBPPoAKEO/QmvkSCEhM2eGmNZM8BLX0Y23fs4BiVaNb8h+jxPS8CFmPKotCWQelJfAff6zQM6HO1Hl0dO2CqPulmrhSqKV6t9ZoOlE1JhNLzdmoT08v9eLFCWPaaDqttDPdVxGrHPiZz1bwkxz4mUwmKkr41HHwx2uCLrApjjTdnUhqmA5rUYG0w4LEMPRA9KfXxeWSPsAn+NM5KBIKZKIuZnMtVivqS7EAZVBgTFJI6vJ/1tNR3qmCv7e/o7t37ujevbsEdvbQ3enFty/1+999pd9+9kIvXy0Y26gHj0a6/3hHR7cPdXBwS9Md+lWMiMKf6Te/+1z/3//fP+pXRIBfshlURBo//uSxfvnXn+rxkwca8yJr8F/DXMJi2g5Y0jK9W/rWqx6PNOaXDwq4e8CdeubCho7OG5s8ZYn1kZCAy21+z1R6E6LcVbcQs9F1tnD5FgNPb109/jaSRJuizWv02E4teMMmLfIDGIgrPdSUXPeK810CLTCHPgx1TcPivi4j87/x3WOXMah1m8aQ+86TF0reW79T4DpbfKdww9iWO8UdTL936UrYs6nwVjLUM3OQcb7HVU7FuAcpBoqDImOsDHFtZVwmymBt7oh8lo3mB7hBMUZkDOeVr2H8TNJWzph+B7DdY2X7jCxBGzndPvChyaEcfc6ArVqnBqw/+85tMs+HFN9S88/WQd/psL4DdLz7RnOX8Lsx+DbRtnK/3J+Bt62LdCaHlLLsoyHnp6FN/awH2mmGZZkkCd1GlqMCd9a5zQ9tw/KcIsl80oSVmd5WQF/OU3adksnltl1iKWfAlboAI1M8oPOcssNMb1PTAzAVues768Im67kuwyoyHv8B5HOfh6bMu9bgNoxrzjWVjcZW273xK/2zNsskdA5pwguG9Q+yynJDfigZJM35PljuTViSdnNV63XemS3MozybSbqxR6T2i9NBkjJkcr+xa+DdfNq3zjs1TL8D6Bi4lsFnjF1m5cdQojzJTQc/MpLtyR4iW8D3eqW6qyU+4FMu89MDuelTroM8d5Yj3d7JZdTP+U1qmZzPD/rr1GVbOG9s8mxB7EMhQ3nOicu2kWxkrroC6/oe7HPebQ5we9/F1v+213T2v23fzE3zrOcKVkb5wEdfzg+lrpuRy5MyzVjeEMGLrtMrf7szASzj2pH+RRPUTeYjKe8vpjfIxZQPqZ/en53+t4D9HLLvI3MhI9sIX29eg93mucxQHhbzcz3Xp65u4IrvMiBfOQ3UdU2nQlHg8S+5Lf8mrE25baE76F97WU9ET0RBZFxzapox2dJ8nW/aCKRSmeWD+LxUZF1FuHHDsw9KeEaUKAkACXgFvogwo2UhAojwnBbwcrmiihj5Vi+Gs1dZqtygiIVijBsE0o7LRz4AABAASURBVCLLRvhFLFUgF8tCwrDEd/GK88OM7+yXnAO/vDzRZxev9fuzub7lrNVMSzWTQqtaIKipovqqlP/qWEffhV1ecYmDe8NcXfJ9e9kutSol7VYa7e9ocriryf5UBd/Dq3adz4bL2UwR+Qp7/G3fNo0SZ60Jh+oR54EeuohRO7u7evjggSZ8Fyf83rIftZwR3U6DTIuODp9E6hRlrbIcKYSCY2SnBWfPs/NjveRQ/uvf/oofcn/DD8Pf8r3f6va9Pb3/wWM9f/+pHj2+rwPsrOtaIRYgSArDdyznir6P9LSUCMZEvvVjMVbg4NOnUmwVWnM+WvGrc+N3tKhXVFKoWMX4jkNaWe/zY/ZjPX76Qz0n+PPs2S909+7Hmuw9YAymUhxlWcVSRbWjEcGenZ0dAj4lthaczaJ8lFmtkqp6ot39Q925d18Pnz3Rw6dP6MtD1dM9zoKVLjkjXyw7XSC7IJDTY2s53lMop+pzO7U6gkdtTwoSdA+cNl2lVVtq3dUD2pq9qlaX5Wp8UMk+UISOFfkSnRF9vRrGZY0z/IN2x/k90aNEScdZJ0RlnzpYIl/khZ9a6iwJ6LUt0pzdzFvixxWddVmXerT0m3GQUg8NIHTzojlk+sw2HdBtsdXK8YWkiF9DLPJYLWmvWffqGdOyqOQ5E0NNO6VCnChWe4RNRvS/UpdqxuJAd+4+1LPnH+jDDz/WR598oo8//kiffvSJPvnoY3304QfMo+d6+uyp7j+4S0DvUDt7Oyo5CxNrw58dY7LQKbGV44uzm2YrLgnUzBdLFsRSl/MFQZ9LAjgXOiXoc3p2yqFyA/+L5+eXGNVpyeRfJ14rRaF6PNF074B0qhQikcCVZsu1lutOZVmpJrJVMknXry61eHmm9etzGl2rIhCT/8Hp02O1ILJQRgQ/RmwC1fJSujxXMoigOsVAFQSYxOIWdq6wpTmzzKUigzgqSo0rt1eypwQlFuaaqNhlDlyd6wJds9kFMSdoglrLxUzr1TzDf92tRTYRbEoEhVi5Urdmc2iB0MfAN61aItTL41f04ZUa/FEwwSeaaqfY006/q512qvFypGmzo920q2m7o2m/p90w1bhjcNdBDUEj4jzaG1d6dHSg+7d2deh/84eARpEajdl8d0aVdkYj6ErBCxp/912jkklVs2nWMYpVoZbIZWefMBa4nskjDDV6FTEOIBtYJi6AhYYeTi9vZBCbO5BGpEhRTUaJR8rS5hlRkbYFgjftIioh24eeJQZMA4EiBBUJ3nKhgoU1iTVjU6uKQQk/dk0jH3Yr5gemM8mTfHV9gA5ykCnGgtaDShop4AdEKkkjUGBpahu1BP965ksHHNRYMqcaXgKuG9kc1m3UyelapxetmOIqSmqjryXKlFjsBYtvRHDK8zSlpDkBRwcCMVPjnVpF7LGzUSQteEmVoMHnDT7vkReCa/p3drZU6juV/DLR21YVCrEg4NjQn1ZFLZGF57THt626Hh8E4VNp5L9qdu9Id+/d1t7BrmYEPD//4gv94z/ywvjyhS5mS02YL0e8xI4O9/FLRRAr6fx8oVcEVV++PJH/oenzi5VWXVJV9zq6s6v3nj/Wj3/6Y91/dF8j6heMW6AviRETYATlvsl9UauW9bemf127hpUyhLUJf5Pg+eF2PoN6yQWMtQzTBvwh31MB5DJI63GSAf8q7am1zWcmD/PcujHQ1pnQldCfcgr/OykThXIZtGet3pANlNIOT0R4vnFHcobwbha6KUMbetd1U+at8v776rwtR/6Py9KDDiD35k3f32S8lXt3nZtCvCvJWg5dHeTb9/f2b6gj/DsEBLYVQybsRyNnto8buqJ9bLB+BnoQGujAnAS5PIqlJJFocyXazOPjNGNTcJXQF/Oz/23nUGAVxpDbPl0ObtjmkpvZgQ6wr2HenwIVrm7LXmW+l7jWL/f9Cnr3tR0vzw3WvHCKx8L+yanLjXfU3tpj2aE4UXvwW8J3A9KwhHK+U9bJmoI70NQQZYb1mW9dCZ5hvvM5tY3UzfRmXCxjWI1TYygX7W7GBPs9Rwf9Hr3AVLCfClKjZK6QenOFI4IN2vrN9FBRctmWv0ltTt5DRN8wIgE6RuNuG1Drj91b1U6plEUHfdaETvppyuVbWOiad9PfLhm0bGX/3NS1kjuz8XuiXW1pUpG/5m20Zp7bxAbqpg38ThjquswIfuC9SLqFeQZ53qEykJD9bWz8G+HFDT3IbOqwoAd+3OgMSllOuB974G5v8xO2tkj4nZ3BXG/pV9oKbVPUmZdymcfP7Vk3ejNvEHT5QPHM70KXDxD7UUa2Z6jPBFPmbcuu2hnquM03y4Ou8jTx5m273oTtMSznNIM+J8akZfK3pJmX+2D/ABrlswOvuFbgsQXGYTvFlG142B2j3/RbX2A3Phz0oyvrhYeW5Lq03fI93W5kXGLZhEZtbBF1VPSyVsF3WRJznu/UBAQSOjLPfKCcT7mVRL9yHeszbaDHur6La39Ft4uc0zdAt/m00RZ0Nw+b3Hf6FIEZ9sMWkmdo4BkknpbJ2Na5UhIo5x5MH8wju71jnv9m91h2bauyrc5vJOMm/d5kkE2u57YsR5rzmU643wxviqSMDx+RWO56fU7tE4v6my6bb13ATRslhTnlwU0dXQNGdN+NrRx+K8kXpHED57MPqXklHyPfyoUKzgYZscDdBd+7cUi95tHjegE9g29oxDf8nnppXKrlO7iZRC2mhRbkm4Na/dFEurWjdq/Wkh/5l2VUCzrQUN/rwHoL6AgC+hrm04Kz1IJv2rWZ/nF9Z6LJ3lTT3akwVw3fuav5XIlzYoGPRJ2e7/oOfhEj/Yn4G1+jc0xA6OjObQI0+5rwI3NZlerDjfWEjNyvUCgUfidVEv5p0b3kTDG7uND5xYnOT17q7PSFzs9fcDa4VFX2fKfv6f7Du3rEj7P37t+hjUNNdnZVjSYqylohVurxX+Ik36WSOeb8CPVj9XGc820q1CSJuIU4dtPrQimUrDr4BGDWYGfvnh48/EjPCP48fvITzhof8cPxQ5Vxj36O1HEu6rGZ04NKglDjyUhTMOYsGmMUsw+bG61aJODt7O3p4NYhgYl76Lqvo3t3ND3YV+TcukbXvEmaYcx81alTpaLaVaym2DxRCrZ7An+iphup7cfYPCU/pR9jrZpaq/VI6xa4nCBIR0AopbESJ8A+jPDJKNNYg/2FOPZhW6c1e0/T2drE2Y09qe/kcRDjU8RIvT5DXCH0bEtJS4I0a2xlO8KvUUtiAPPFSh196BOzlTWeOqfUZX/MPOrfvBNaaVZ9i0wuCLQvOQDUYlzw3MC/Hd9Cq8Uam1DMuNb1WFUO6FV5DOwbFbtKcapAXGG8e6R795/p+Qef6oc//ql+9JOf6ic//Zl+/vOf8aP+L/Q3f/tv9A//3d/r7/72b6H/Wn/113+tn//Fz/TDH/1Q73/0vh48ua/92weqxoXa1BKUu8jWbR/xmMn5iiCJ/+GqV69O9OrkjEDQSikEBvRQ9x481JPn7+vJ+x/o2Ycf6sNPPtXHP/6JPvzJz/T0hz/Wk48/1qMPPtL7GPbjv/pr/fXf/YN++NOf69Hjp4oMVGxKaRHVnHdK50lx3iudLNQQENLxheplm6FLDDs9F6tDupwhN8+oGJhynVQip/Ml5WtpHjRaV4roXR2vtDheaHW5VOwDKMRM0pIBnF/ONUfXKcGaF9+81Fd/+FJffwm+/lLffP2Vjo+Pc4S26ehvWiq1YM2msJpL0OrId3O1q0tJ6C8YtNhKBIdaBxuWczUzbJq3cr9sT7koVC4q1etae2Ff026salWqXEmjTjqogh7emurx7X09uL2ng1GvcVxqFFdM7aRaUsHLMoCi7+EXmhaVdqoRciUBkSBGckDTqQeFgkZlCQ/feqYySYtYyBBXjGKqQTDDe8p7dXkTLNgsixhVsJkWMSrEQuRyWpSVEpO6ZcFTTa4Q4JkfSY1QFOrRkZBs0dmRhiJmW0bmz5fqCKoFNsIJuqtQEgBKLJKkkITKAqMCm3HHkC/UEhgqiqAYKkX6LBVsEL0aFiLukAM1ZVWpQV/HZGZps2GspSiVdYUFUkffbe98vmJKLTSfd/SiVEEUpmsD86KFt1JitZbo2t3dUUXaS2rWjdboFr443N/ViAhqoHaireC+RfHEcHgOXq2Rn81oZ9ayCQXsK4Tz2FR6Fn4n/x/e/CFVMOZVbRvQ0rWUN0psTLHoVY9KTXfG2tubQNMH2vL/fv7bb1/JuCSok7DbG8V4MlZZ1ep5GbRN0HLZ6fxiQZBrphN+LVmuWvpS6vadfdbfHT1574GePLuvvf0JXepxU5LspdTSEWCaHkX6g0HqcVyirLMPzENab6R4KYErvmlDaElKub7b6MmbbyDMXMB1wgAyYZNCZt2WAejd1h9SeGgRMikjkUN3bsP6nXe61ePUCMj1apFr2Xhd/xouN6zb6YBs20AOJm5o16PFq9y7iRu6bipC+EYJue+5/3QD31MRNi+Tf211tgEU/HELk/3OuCD459+MtRSkDOUr60FXzviBTDTsbVJl2Zt1oL0PbPnupO0w0DPo07uvLOuiP963PLbos7ilv4M8lgELsUXvutBPfRnvKB5sROZGmXk3slm3m3kXtnLRPmBPjVtGTgerrc+U07yUKcs0ae5fkYnhcUOBZQwWivhWG8p5XutiXeV+dUqkGVl44LtuYu5RaK6EjPK4oME0cHliDcrIZULW/kAHbZGBYRoe8gJZ71DAc1NGXWW4kuHxAJ43IOLFaB+56HuBXW+VDW3Rhtu1jTklT8vpHRC8rYpB29t24ysPwpUeyrcVNnWvfe0Wbmrc0tShvn2xRSJ/hewHZG6kLhP5xIIetNIH6lzVp8xmpDf6aI71uCdOB1jEJdbnNPph3+JnkW7z21RvXObGTU/fKLjOuLmcY/zQpytICZtTthX7Rb7gwW2ey/J+joGmhSxF+bZPjZyxCZngcZMmyzTxMyPrzNT3PFw3I/DejBtsbda/+nL33w33GbgQHyS86P6m3F9ypILvhhOp4bzZrpLw4wBRE6QN4Ct3PLgqTG58l0ALEgpSTmkbCetNfBelzE/ogg+tDcwR7Q+gwtXN/GE/uK5nSWBdW6BNwDJDynrZzFkkacJtDRA2ZVy1hf4r2o3ezH+XzkNH36/SyBjmfMAb1xA8w3JOt4hvyAtzN/6DFHbgXmX7MgFzay+p+5eyDH25Si0Dvvd2HzaFWec2T0p+q0+bcXCa8CVGUCnRJxJu9+MaPZxeEZsidmiLuOEjyCd5rgt5lZb4JLLejUBqmI4IFeRjLsefMLZlHB8UXRYHfrxKC2wIlLnWQMt2+7tsM/YtdqW6UNzl25ZAT3G0p/LevqrHt7T3/i3tf3io4tGBusOJFuOg1bjQmoBRQ3srDttML5V0pFahmnQUy/xOWxFSWPKD5gI00DXf2Ts7Ux0eHmhc15jRac0P1N16JU7hJ2tUAAAQAElEQVTjOZ/aRh0/fpKRsMvo2dMjHdzd3dOtO3d0B0x3JqpGlQJ8OifRbh8idQb0Iajj7NYSKVgTXFhwBloTVJhMaBdbLggGvX71lU5PX3KWWfJ9vqMHDx/qvQ8+JBD0jDYeamfvturRPm0QNNFELYGQdVshX2c69SMsG9HXIe0IkjQq1fQRFGr7UkvODQvQUnbvwfv64JOf6oMPf47+D1TE21qsSyDOPIngSUvaorNhhBJ9ojvcHP9yvmO8mEyKMSmWHeWNugjoTyrh1VGj3bH8p6ym+5ypdkdSXYjTGXL0u9yRChD3SPfVhx18tKMmTdR0oKeP2tE67WjZTbVox9g20pIg0LKZaA1v3U/V9Dtgl1apj186jdVwcl41tLXuOUPKywME7AapV99jH0MTY2D29gjAo4sBnvu1WDXyuS+fHZk/y2Wr+bJR7jviAtxCFbok1IFgNh4KA9DXI0QyyLkl2mtQkv/UECus7Xo1zP2GmEYIQTXnztF4RyWBPrmcI9nr05m+/PaMftfaO/Kc+JE+/MGPmRsf6+79R5ru7ahg/uexKAWNm3HvdKfUAWfIe/f39PTJHX38yQP95CdP9fNffKhf/OUP9bNf/Eg//pmDSJ/o5hVfEXS5XCxxvBQ5XE539rV7eEuHd5ns9x/o7qNHuv/gse4/fKx74M69h0T7Hujo7j0dHt3R3iG4dQTvoe49eU9P3/9Q95880eHtu6rrHUUmqgjUtKet0lknB4Ha47VagjYNgSCdr1RcrqRTgix0XucO/DBtzANxvlZ12SDTILMGjeJlr0igRfOolsDS6myl9cVaaiNLoKTNkgO+GKnA5lABeGSXi4X8D3Odnp4Q/HmpU0dkT17r4uxYswswOyUgdM7h/UKpnSt1SwmYZplIoVVksotAUAxJiYmT0NmcL9Q6CDBPistC5arQqBlpL+5onEYEgBhsbNsvSt3drfWIANDDg4lujQrVBJ6K9SxP45pp7eBP2oRyCza4USg1YYIYJZOk6KRAQITYgWIKBFKS/KdkKsoiUzJQJyaRGxCYiAUTMUaxIPA/T8/QAn6Qr57NICiwmUULgRhLeVIm9DdMWJpEc1Rk4hUEmgqCGZE0sMD98dWybbRsEB26C/TUVaE6RHlzbWZzXLjQuCjlzblvhU+l0AfcaKOCHH09OTknXWpUw69KKdRoK7UkgrwAxLlUjiYKBMIc3PHC6iUixSvsipoQyCnKCkvEYu70+tWpXh+fqWl6TaZT7VC+JsDkv554fjHTmkBMPaq1s7enkv6gSm3Xoa/FM6WO7tzWLhtZgSl+KXQERmIMKsuAjbXG40kOLh7TxpygZq9SJesnFpWWBIYuaGOx6NDZK1JnPB6pol/rdqWGl0zPtlXX0t7BWHu8+Ep8uVhc6tuXLzJcX6EkOLSjnd19lXEqfkwgeNWqYX5JtUKsc/9mzLvzi16hkO7e3SVK7M3+Pd17dKQUG15qS7UELFNqmAQtm1cj023rlP7yUVBgY8XYVTmVIjxDeeR73ANSymmEB4GM5YLcPxRyt2LRMG6WM/ormRCDMvCn00jeUL7QnXU6TXCGNNGe55XT5I2UfLJcRIRREjAZY6GqrjUajxmbShH+ar3Wghd8DgJ55xbXJnULGAljuJ3PoDxl/UHCPiMOIlfPLIeM5YxtQaRNXUGbq8fXA0QdMxNt9BnUJg0wi0jtDbZ2wVFZRFBkOC9f1NEW6IydFPmvxAdGJHXedvKGdQ1F+mLoyr6gWBhIFlHDhc95QZmOMWrQFWS7Wxaf7S5jqZI1FmMh8wzzWfqKuQ305TakxFh57AyUUE5ZdFu0g91CLm7qlNFlQ1sJByQUptxmR72gsiolZOWLjsVcN2Z+LArFIkrwtLkS+hM+StiQQV65PGjQYxsEnW+I4XY9mt9mcpp5mXrHw80a7yjaslx/C2HHlr5OlZukW2+krn9T9c1ylxmRPm3hvOG8CijGlyc6+wweb3aWsR4Oe92mKCjX1dYe1yNjvxu0JdIIa7g35e5TZgbYANrvBDJsBZbB11tb6IT7LddBYJAbZCjKdsDmRgnPN26+9JPHlLpbftzYlO3CttzvTaHbudYZlWVzWRja2fafdLDHdlgAe3Mbb6ZbXWmobcFrXBdS6nousj7TLhR885yaZ9qariG3iWgivQnzr/Lu/1vI5fTBMsplKLmhI7fEOshy8J037TSzIVw3ocP8tGUia03RfsXPETnhxSHNmbceljbon+3YlL5T/oqJLO0MoviLevkFPjCunrYp4cEM7EvUGTCIuNUtzPG8ct70FWC4zlX+jxKB0kBvr6ErH+gdV7iSFXID9Mcv9/UGBtvsAynBT+6v+2q4v/BEaqW5/CpvH5r7bmzHz6Up16cNdNMId4JyfUOs1yHf0qasH+S2qIf7rAKE6756HAG38pXroYN62/o3U+ty3mnKOrFlK4slWIAaeJuygYVtlqHkX3b32EndbFxQjOwBzOXI+NyE3rriW/mb2WxzgrOxJ+c3tnr9ZJB3H78D8111k0K+48beDde6N2RObJch7Ncb/Rj6ld+hReSdCHg/57xlNVxDXXFmAGa5H9s1v7HJMhHdJfXi20B3bpfyXOYUCDltrrhJrdqkx3mb9p4btBMj9talImeJRP0Vg8zpSTMW/oKz1bzutaij1gR6en641P5UDfSc71HLNKQ95eKbIFA/0n5ZFDylnoN1s1zzA3OLVlqOkRYT57mlFpzTEmeZKd+Jhwf7Otrf1ziWauYLzc8vOUMFFfgtoKlZLvlu6/ieHOVv1sS3f8O38v7+ru7cv6PdvR30SnPOzYvViu/9Fd/hrfxXkBreUz7oO0iQuxwjeqN8WX7dtBLZHg1LvlFPOH+fX14SgEkaTfd0dOeB7j94qjt3nmhn/65idaA+7nEy3CEoMNKyqUmrjCbVBCnG6gIogFxeqEkVvIk6TpWBoMtoeqT7jz7Qo0ef6GjvCc3vcc6p8EnkO67EkpJ+ekxGKsqRygIDk3JMYNk0fEc3st2wsD3i26RE57gVEa3LUlPOV/uHhzo8OtLB0S3OXDvoqjj/CDtK+mD78FvclcIu+V34O1oT1FmnKecxkMgbBHuWBH2WzRQ7AeUrAj+toaFeqx36Th3q+08QrenzsonoKdR1BeNXKBEMSykqsV4jvS4ixtIJbvkKjHVHJ3wu9P+VruO8K5XMlxas+XzuqRvwD2Bp9lTMoDJZKctHcmGAyyngzvmecgcCu8wP7K+9fB7x/hqLgjPLSKN6rKIolTgPd2BBGGPRFqp37+j2/ed68t6njN37Orh9X9VkR4qVEp5DZfa9h6ospCoKfVFj1tYegaDDox3dJpB6//6RHj68g47b+Tx498Ghbl7Rf3Vkzcf27u6BHj19pg/998s+/VQffPSpHj15zoR/rP0797TvYM/+LdofUx+nNokAyFrJE9rW4MzBopKBH6me7Gp/7xbH1DHBkaDlcavFyVqrk5Was4YAUKv21Qr4TwPNpOOldEbvZyiD1JyFQmBHry+VXs/UvV6qO2nUndLucad0QnoepFmp9UXS4gL5VKpkMYzrHU3Hezo6uK1Hj5/o408+1aef/EDPn7+nw8P9PMGXLFz/CaBvvvqDPvvsN/r9Z7/Tl19+rtfH32o2P2XizZTaBYO8Rp62HAgCZRlVT2uNdmpFHO8/tbJgAS9YyP5TSMxogjqlJgR+Rl2tah1VEfzZiSPd2dkn+HNbRxxUSwIBF6+/lbE4P5bz3WxGX2aKqx4dBcu5VOykbrbWkuDY6nSubrGiLGq3mOhwtKudeqKOKPP8bKZpPdLueKoSw/zHG9v1SqO6UskCLcrI93HQuKw1IhghrrZttWYT6jhc92mYtl4siUXRMwxFLFXESo031i3ajsBOzwLDsLbnhRLk/yLPIgQxr6VS6stezH/N10tdzi6ZvJUmO2PVBDoiG3fikLdaNWzWCQTmkcS8pmIgOFSACF3ALFmAEZClX8KmLqeF3K8RfRZtrwm6YLZWBM+8qc5mS3X0yX/1qapq6heaz1daEtlN8GvqFRibqNRhy7pZs9HNVVVRU8a2LisV2IkVEuVOg7gSQJvrLZYr2luLbrPpdGpYC4nVntDfh16oUFlHxeDNqGPxt2rwWUBZXRWaeh6NK8UiaL6a6eTiXKdnZ9ixpoWALWPFWNFgKYWRasa7rnboV9AlAc+T13PNCDzaDw9Y7O89e6SHj+9pb3+sgpdpT3CxT8xhNcyJDiSGpldB+xGUsVdUon+tUmqUmJMN49Uwb8hkvuh74gUo0AOnCZ7ANjXN9EJ/VITgxm6BXigBHf1pmTOtOuZc19IW7bUbHdaTGAcD4eHGPozzvckH9KE/FvIVFYaySAvoWfHSvmAd+mU6I/ADVyU7Y2QMZchX8GMA9TLBWGmDhJWZ9/bjqv7bBUM+YouifA+Mdzz7rNv+kKUlngFk+5xmKF8RWmiLMeLTIiMWAY42l/UAhm7DIAkZrpvR2QPIwH3XHemTcV3WMxN62ggDYiRldnTwGRtxbe1xOvjK+rcIyGMDesWV0JbHc+PbbNOmjCIkXE9v1Rnacr2WNr2WXO9qHKm1vSO6bMcV8M9QZr3ooZFE2yn7fSiR62zIIQkkBslGbpB3/UGPSwaeqQG2SXmMXNfQn3clxLBpO9/+aIqo3KcimnoL8Mx/C54jruOR21awD+UxzP3DVnzgsoR/8/rj3Z/tQGWuS5smLeM00s8YC0X2q+i6BoWp8PwaQFYsTkX2zry5oCN3lTadivqKEZnER9sAkXW9hP4h9RNkuYB4VCwKZX3ItB5PAvQte9DVeNiWrCdIyMh1c9s90gD5BOW2ou1Hn00RV7JtjEVOyWujK0G/G+hD13VZUKLO2xj0YA+24GIltwEEXBcVMi/PbwRa9q4BvVrb9I725T5ewbpvwP2mz353pjzOCf2AhtyeketbDjjv/dZtJr+rqCP4ER25DBtav8ewS9DiipSLvorh2MrA5t7Ykfca0SI+sk7Xo29yPXwuX7n/1EZW0KI8MfcSaaSckqE+bZDlRjfP6/t6PQ48+195PiW+SUSb0e3Z7whYb4I3wHLdoJ+y3Jco8gE4xe4r2S19zW+R8nhdpdi81Zt1UbfdwHnvV34nbxHLkqlZZMg2yroBvvdhMevCJ7kN/N5C0wRS+MB+p479M/C39v05acI/7jcpbSX0tijmZu6iPusWMj3fJh1pYljcUg/daY1fE31Hktv+x2by5mWgL+tkzFv47nuyH6i3zXvdbfmJhl2OMnwRMsRlXtroyjQ83611gYHXDza7AH/EGxC0uAYdiT5gK/pgYTB0Jq4f6YbOgYuftzpgWLfIW9/gry77I2G/qKubF3712hv4tMX8vqn/bdpV7WFhXzLQl1N0O7Ue17Hc9yFS4PUq1iykqOok+zMy/50ZdGng0RcZ2Gb9unGlbD++xQ6Pk3XnvQHbnC/RF/M8oW/UC+gJ5N3OSLLxngAAEABJREFUFpaL8ClW5GG4nSGFsbmznTEqsB7EOaDnx8YuShyRtOK8sOLDsYHfjKOacakWdMDla5xsdDFIfNdVda2CvSWS5zNWfsfJ+z3flyk3hL2UmV5zNvCP/22zUoktB5Opjvjhd2+6w/klqeF7MVHPZe5vxw+0iXwRi9wf4ZvEe2c0rvm23tfewQHnvzFcacG38pIz1Jpv2oazR8vcZzlQhp0xynTA3lgUBG8a1pRHv2S1RK3Y/04v5jrlXDeb+5u/Vj3eJ8B0V/sHD7Sze1+j6V1V03sqxrcV6lvqCQilgiBImKrVjlp+GE7FVKnYUQtv2ZYcQWv1nA8T+aI+QN99Pbj3oe7e+UBVdQsbSs34UR3TmddR4mwaQVXSfjVSjFW2D7cRJGq14HzZ4A9bHumTz4aeSp41gXw5Gmk62dE+MYSDwyMd3rojxxMqzqZJBceDEj/gr7CjFHew1fYD209wp9Wu2n5PrfbUkXZpT+tuR6sEOtO75AH8NgP5tKumd7qjBtl1NyKIVqolBtCqxP6S8wYjShCo90FUkRkaJZ4UsmZ6+hmU+l4tg8SwqXMZcivef6t1K9iMo9CDXOt0g14QgcdGX64XNrK9UEnZUJ5YR867SofCruuVsKcsKtWcQWsCQIF5lpLoR1QsdzXZe6A7Dz7SA4I/D55+rOnhfXw20Tln/zmDsm4RpoV8Y0LqhK2tGubhEsyZz4vZSotZpyXyK4Kfq/WMs/48I9fbPOLjJ0/16MkzPSB98PCpDu7e1+TwDkGCXRVlRUcj6yplNHQgG9qwaDZOavCcDUhM5obD9YKI6oKDfYuRMdBJBrzWVFoyOBdR7TkWzyrF5UhxPpJmhXQG7xgXndCTFyvpWwJC33JwJUAk8y6kgrqJgE970mvxqtPs245UWp0W+l+p+xMvSW4kzRP8FKpqp9/h4eFxBxm8ksm868g+pmu6387u2/f2b9+3u7PdM31UVx5MMhiHn3bqAZ3fBzVz9wgyWVnVr1/PKPUzAAKBQCAQwACxiOAamdVMWly3slOrG2oy2NNovK8xl+YiH6gcjDTd3dX9h4/06PkzPXlyquOTI+3sTzQYBsWuVrWaaUYw5uzNt/ru2z/q1auv9fbNn3R+/krz5YWW9bWqZqamWWCPSsqiaCnPvCda2CSuG8U148AegXTIZO+EgQ6HEx2NJjpk0g+GA+2Do8lI9/emeni0p4f3DvT45ERPTh7p2ekTPX3wRE/uP9Lp4X0d797T4XhPu+WEmO5AWc2Ec/H3nzoqm4ARIn02KnH8YSj4lCIT34I8BBUhVw68eLMQZOQF9KLQgDkujFAoU5AIUHRVp5b5c55VySZJTRRpD4atnHHlqUWW8m7tcibJwY82RwbuM48rnS+vpEFQMYZQZIoZdfiSg2et+yPfVlEdiyxrgzKPKQaJzUNewOjVZZmyrJDYnDrGwupVhs5eRBBx/ladMgI8jc7OrnVN0KxpMw3HQ3mxtcj2v3G1YoEwFOZ8oLwoGGeTkBbPYqVRWWhnPFZBXUAejoEe2zejzyDPtX8R8K8KawKJjJgF2OIXjbyhdGhiWsmXWsmXUJ5nqY/Gm2gnFdCGw1zjyUCBurqtNVsQzJnNNV/we0jb0nNQkQ9IC3UxCFLKqyu0XrbyPzx9fb2iT7HZjvHnQ714eqpTIr5DbC3sXntRkGaqaNsk5CGqDAIdPiHQYd0oRXTnSyz6yy/iYJSlVgkscH8BGi35jrotWvIt7cSYA+NihhSCAAOFphh524Q0/lipQX6fp0/Rt/lAoL1RFEFFyBMC+YDPmB6YE9O1fejH2Qo/v7q60tvXr/X27RvNZtf0HzRmveXIyRh5hmwGanYF51PuL/j4p/D+BeJ6lgy7B/TwADL1T5cs0eelgF/AoVDkgFwIVGXSn9VnY2/sKLPSXoxbPJEvIcNz1ANiqsucSfAsBNMCRfexQcjd9y2f9SrQpchzGE13v2Tdr5MbuO6m0GfoJCTlhD8wXuu1aRfoL7h/OGOibeUGKLSiv2SLQBleG8tjokT99u1l9qW+/7CR2dP+x36yjP/HKrCxa7KJbXhjG9s6Y2ZsM5B8hzmSQR3zRJaXOj7/8pf54MBjKds2afrCttSnuEWfufPZ+8CGkKvXLaUbWkqsmzOkTv4xfNAvQjctsk16m7h/+9cWfc2f68f0LXrO/pPxY3PLEqmwo/Np18MuvnxtkerNs4H5buB2RhK67adPzSPLop3zSR6Lw3qLvbeHoJjfAqwT6aYNuc27scGGnmTRalPZJ/46oJ++sJXXlwQ99Unqr43tnNrkYeNnro/IdN1dPV3eSrlJQ59zXQIfvPIaMvpaf3o8Bnn8w0cGcumN1oWc0x4UeC2H5L036WYbG6mml5naJVrElACZcQOzWZaRxg/dNHm8Xl8bZw8pb/sC59U/t+2EVdxfDyU5fd482/6cJt+xPncBv+u+hw1PYz/Y8phGXtYRWL77M0+Er6FePCnPoclpL1e9jtSbp58/dLS/0M58SvI6vt/9fR/hl7QZb6TPFFgghcqbJdg21sH1fQqZt88jH9kNbVyGfPta7gbJVdBL5oM/0nNMedqn9HutJfMbG4khCdkWrJv9O8r3moazvNPIOTUy3g3XncS82yJ58/xZmG+jl/W0vhzuYpJNf6ReP+ZKuKtXIiAfOwcUDqQmRc5kkXE6L2iRcUXkiifkQaHMyfmlX+sFjwLlDV/iJe/vdq+fhjNt5IxWhFxFWXAW4cxrvdwH7QJ2z0ERAueYPEGUkciI/AmCRDXnZacZaSZBk/k402hQKhLciaNc/E6uhjNrXy7FIVz+a2EVZ9UFeiw5Y9oHPHIkq6D9hB+xh4OCvsXZn/Oq7ytMc/C4GYv5mGQSLIN9an6srflRuKlWmnCOPNrd0+m9I+0TBMrhWl1dq+Hy6HH5bL/mx9CWvgP6+tzhPiOjC5xH753c08NHp7p//1g++q6WlWrWStO1nNU7wFA5uwcVWnEXjmxYeTFUTnBF3F8q7jfLOmhdZeie8+OvdHXd6O27pc4vV7ri4l63Iw13TnTvAYGAxz/Ro+c/09OXvyD9UscPP9XO0VMV0/uK5b6ajMBJwg5BkxHuM1WX76kiKDIYHerBQ4I/ey80Lg50zf30atlo4f+JUT5GUaCBIoGTDj2Dgvw4KLLkXF03UpvoA8gFfCXpFgX5Qi3jWSNvtWCWKnHu3tHR4Yke3Hukw/0HCvkEO+TYaKy6cX6oxarQqhmh54HKwX2Ndh5yP3+i/aOPdHDyiXYOX2g0faJyfArPMWM6Yjz7BH321OiA8qG67EhdOFKXHzEz+2q7qZarXKtlUFUXqtscfXO8vUTHjvtlp5J56fCPtsZnJHXU1k3Uel1psVil+xdGUZaVzI3S/PpOZ7PQTLHLVJal8jxXy7ptWRed/Y6F4z8A0OAzgzJDbtSaPhpkN/C4brn0fa3BfwtNp1PsNIFP6FprSf+rqmW8+8z5R3r84ksdHL9QLPa0YiwL1G2Zo5q5aFEmhpKAV9RyVWlFsGpV1Yx7rRZ/a9dRDZhfX+vi3aXOLt7qmvvRYnYlg2HfvOHJk+c68V/tunes3YMDDSe7KsuRFAZq3VkTuRsisJXSQBiM/zpG1TRqmjbV1WyQLUo0DGJNlKpGidggIh9qUEw0yKZqlqWqK2lOAKe6ylVfFYrXpeLloE+hRYJA8U2t+Gqt+Aackb+Mai8lYi/wBq3PMy3fdVqeBa3e5QR/Blpd5wR/OtCqWmZSU6jA6QZhwkBLdAxqCSQMh1Pdu39fT58+0ZOnz/T4yUPG/kBHxwfa2RurKAMTvtbV1aVef/eNXn37tb755mt9++obgkBvdL240MX1O81nF/Qzk7paIUglmwL7hCIbTcNERDaSyIaD12vQZtorhzomQurgz25eUB7owd6eXrKJfP7xU33+0TO9fPZYX378qX7+xU/11Wdf6icff6ZPn73UJ48+1sePnuv5g6d6dO9U+8N95atMi3cLzd6gA8GAHFsPmCsjKEuBGpRRAkvDOhZ85CEIIm+noihwwLGmkx2NJmMW4QAXzlgkUZ7LdtWoXeF1zHGBwxXUDnDAAT/9DiinNPWZqcS2RScFvlyyVkSlO62HHVF86Sou9HZ5qXUe1bAwmowUt28jfmXgO82qxWHdEBnIDMjLgAgydfSlLJMNHYpSRkQX0/OQazgYUyrVwts0mZaslHdvr1nIDcPPNRhM2STytBhnBFcqduwsBIIvIw3KAp6WOW+U/q4u4x0Ox9rdmSpHtngikDIJhIScDT6mzWJG9H7FpqEg5HRsCB0cUkfIt2VzcCHLM2VZRn1Ux3gpqqTfYVlqwCayXi116T/1Q5TWXyIdG4z7ykJQlnTIkNtqMV/q7N2ZXn33Rt99d0F0d61hGXS8P9Hp8b4eHB9pb2+i6ajQqIgaFq0GoAwtc7rkV46Zumop+6aaCps1KkMHX9CINjv8urG3M9LezkST0VC5gy7qFBSlANhyWUiMo2bdV4joUePrNV+qC/8f99hg0j+2TgBmSUBrtVqpoq/Ili36KpBpv/MX95g+bOd9bL1Ln1PS8e5E4+lEw/EIDPDJEj0KFSFXYI1VBO+WqwX9N0nuEvkO/FywXv2nf1p8NYd3OBqp5NeMnIOCvDANZbhQD33weHTGB2QF2nxI25YDGUPmIROcJugffUIICrmRkWbyk/qPnbMgU0DnEOBJyNElqMhz0NNgkOBRemiXBLiQ8WFImIK83063B0x4TUrIFDYygnhywBjCFtT19ZkrNsgU8lyDwUBFmRpI+IndJDqlZL2SDNormLABZY/JtMhaiOyXkTGH1F+Q65zfcN8kgVwRggoGZD8I8OvmyRBn/Vhj9N/r4LL+0SeYwx/GViY6KuXfl2Hz3oX+mQ/bm/4SJJumPu72+uN516YmH3zc0G8yPYOHbXvdkBl7AK4NyQbkmB8++9ebFznPmbcDspt3a6tAOdvMh24eppq8e3H9FpDSa3/cwoStLOeFLPNnUuo7h+gyCa8lvqd/0tn1GbUGSXqd38L1ichHppDk6r3Hcu3Pd4nuR0m+Pnise09yux6st40vRr4TPZduHxEaTYeWUvJ9S7E+aWP6FtSZR6RbHjEXvfwbChna3eWBkvq0HOiWYUCWoL0/b4n6wx8tZDrjRWvGmPp2CfqPvbBEWnyP5a7Z0SPxwPs+n+fofUo/fvr/kHxTzvCRO+2S3u/bxF2HNHeWY+jOY95t0XUgjdU06sgnHdCV18Q76Hldn+pw9Ggw/pSm/Y2RbmXQstej1zf53g/6H/1u5w55nve7QCI9bHkQeiP/jj7Q4kYGHPALuI1L2zz8FK37ltdpQzsjIqOhVUMKG4Edt+/bNPDYz2740TPl4W1o47YRWoMNGqfcI27ytDWt7zdIac/J6CJTSPMkHspmIIc4FKZvZG9JJuuGV1IIfGQSsoKcB1saNf/ouxVMar2NpCO6RxRwOd6fPoYAABAASURBVM0BukdgecH9e/7yoLQ/pXzmqj+L1Bb//0GG/H0qqqRx0z0v46ffSM66JN1SGXoLFT0b24eUElz9PAkdg4GOASghk/OB7+8t/F3u+Wy48af528huLNtAbpKDTVNb5GTOY28Z2jwoHdEDBTYEKThnHhBBy1mQO61q8jWVNSm/+1Jmi+KM2HLWM19Eb1GXvvNTX3k6A/gckIdcZc6tJAvq0K9Fv5Z+DXfn/n1PjZwJtUHk7M9FQC4PkL1TDHUw2dHeaKz1Yq6KM6uaRiOfbULgcr1AVIfJMsRFtdT5zDIYFNqZDLW/P9HhwVQldlxyjl8TOGsIBGW0RRW22qA8H5OWnFe5N/DzfSeXx4pxohY03ZhrYqn5PGg2F2tsrNH4WEf3n+vxsy/18vNf67Ov/lZf/eJf6Be//tf65W/+Tr/6m/9Zv/ntv9XPf/Ov9ekXf6Xj049VjAmQRGTHqap2onU11KoulZcHyHqifLqnWqUWBAYWBIG4rnO/KDjDlco4J4eCNOTyw1KlvbQkqAOrmjpwgg/om6uOEi4i3+/FXdCBhhqmNXenTEElNi1ViN+cVdNXjYzlouO+JEXGWg4Ptbt3ik7P9fDRp3r+4iu9+PgX+ujlL/Xio5/rBenzj36lR0++1INHn+ve8SfaO/xY490nGowfqhg+VF6cKhT3peJYXXbM3DgYdICddwmmDLWqBqqqQnWNvgSBui5X5B6OmygPuXw/a7ifMRR1/Nd2HcGURqu6Ytw18sQTBAu8ZM0IuoRMeV5gu4zxdIr4XQoQSWp9lwU5ZuxgbvCXFiGG+6spe1UOh0ONhmOVZama+hXxkhWxkwrDj8aHun/6ke6fvNRoeqKqGWq2FPc/oV8uWPEXQRfz0+A3a4JXtdYE9Sru7A0TW1c141/L//6x/ydY/iuOq9lCK/x79uH/Bezxo6c6OrjHgX6syMzWMK3nc63ptVlVTD6jTl+qkic9bRAoip8nAzXkGwxX4fxrIly+SIvBF0WhCQGXQbmDW0y4YAddXbQ6e7XUm2+WekeQ5+Jtp+VFoeZiqPpypPqsIMCTE9TZ4Fyav210/Xqt6+9qzc8iQaRCcTnBGrsK9YHK9jAFgCy7Whes34EqHH82a1hQFQbrFAYjLpZ7YEd5KMTsqRwNNd3f0/HxPT158kQvPnqu5x8/x/EeQjvUZDqRcA7/0cGLs3O9evWdvv7j1+AP+u71tzq7eqfleomzNPK/C+Q/QdS0lZp2rZBFgl70i13KrtUoZNrBK3YGAx1yOX24f6iXT5/qFwR7fv3pV/rZR58T5HmmF6fP9PEx6fFTPQMvTp5Cf6HPn36in3/6U/3ik6/008T7XCcHh9rBxu2i0kRDHQx31eIEzWItlCAIMFDJWKvVOjkpSjHswNR0lBtlsZOAN8gGGUZHIKZUrslgzKa4o93RjsZhqKIKQAoVYwIFKOtOAzA0qqjhKmpAGnA+2TmwXTkp1BH0WUccFFqDA0W5Wz6xSclCIIeP1WwWNQuoU0bgpyOY01GB6WAWtAz1g/Ic7UKpwOYNhbqQkLPh5CpVo/98VrHZtGrbTII3KwZarhuCd0utWRxdFlQOB/j7gOpcERHresUiqsQOoiFzNByM5JgH6qprOgn5CGOu0SGwsTD+64tr/It2LPgMjv7NFDLGzE5Ts5Za2nb+smeDCYy34IAw5MutzIOC6A6bLAhYXV9Xqoj+KmYq8BNDjL9FRkVwZT5fEMGd6fzdXPOrFTxR9w6mevbwvj56dqpH9/GFUYmWldQsSRvmv9O4EGnE/6QhHeahU0FAKLCdd3wZts1KdbXAbnOtV4AgztpYzVS5nOB6gB4tv4p0BvPZ8XXS2UCx9UhAVCZsRR9yamN6EE7h8Rdngvum3JI26OAAkVEjt15jT9bUcr3QfAnof8EX8xyd5rMZ82osSKnj23IG7frqmo1tiV9HDVnTk8lEk9FEBWuj1wPV/uJ3O5NOjR9uiCmpcL1BlpH7831gi3hLyRJPJvtBwA+0Ket7D+0SLZPwmSD+s78E0oRcIQe0DyCx8hGTzTO4N6CtUj3rHR+MXutAm8dtww3Phpj4+7zrEg8Se4qYTXSjTQhBA4KYIeRUZdA3dZT8hvSR8WmQbF7TA21FP5FWjb88gfwkueY3TEDvNCaMmOoKFWWO/7pP1xvWh9SCSRCJItDIB/oQ7cj+6Jv4zPshV0DUluYuP8S27r9TyqgZjm3Q69GXfzz/51XBJvjA3frgMX9gn5AYMoUtHX/xPBniCW6TQCHNjdNMQX4yf2hT6PPpk77h3U6zUvtMfiw3UmH0I9Om74xqECw5Q2S+AbSb9n9p3hN3l1fff9J4ex7bWdb3A6RGgc8tyPZ8Yp6MfpxK42Heku16esT2RrNJ4weyv19GC3gF3C7hThtZtoEObKV0Qt+UTU/Y8vI9ZBmiDKvkfcdIhf7Dffc8wsbQqA/JxuT9Ijca6OKi+I6S6/39Kh5UlcsbpKLuPJ7DjX23cs2TZKKXU5lA+8RKmhSBlnS7EeUx3hR+MEOT79M3facKGHjlPlPq/l3h8W3yW7puaJFLWYeK9G/ehIzP233PesabeY/w36KnR0XkeR4i/dBYsl6gt0kGaQuyH7yReTQaUiOmuejQyYxODaVy0n/Tl2vdn6Ftv6QuW58tr/Oudxq346CPxNcKuR1jch8A2Q2IwGmPyPjgs0B3mtq4DD9588TUryuxG3y8FDxm+JjzCASi/MBD4nwCH+6PBF3MDyjwKsq8lmME+T8h531o88AbaEupb/t+3sKTnowt9WcbpHzsx5/y+AFjcnvRj7/PECk/Pc055OY9XOKebNGAtskOTl0Dj5MNb2pPXnkHryucGrG3LySmZ1PXt/X6dztDSbbgpQ0E3sR7N0UEr231IfpRmFeMi42YFxr6xCR3o3MeeroXq/eKjQ8HUrc1r+DvIXgz7h1ZSgVPW0h98GeTpjKnSbpyECjCo9S/0hPIDznHl5w1cvJFSk2VBgPOBJzzWvpruDC0GMe+5nIHzefNjuBPBBhFTKIidwFu+wrQBsjam061y5mx5d6y5gfFyJl0zDkyD4Ez8Ar7RXS3KpxYfe4FObJL+t3lB9PTkwN+RB9wAV9zMV9xoW/kcVbIb9grh+Ndytxtu5LuR2CCKlNOxTtgD0l7apvphj4hMHBfh/ef6emLL/XRJ7/Uyy/+Wp//7Lf68hf/Sr/4zb/Rr//23+q3/9P/XX/37/5f+jf/9v+pv/rt3+nFJz/TZO+hYjZVVhyqbSear3ItV6VCvq+Doydqy5Hm2GfNPYNYA/1JRZGDwJkqcJ4LCmVI9GUtLdet1tiqJl/HoBYnrrnr1BAWMDTkEafVqtGSO6cDD2N+bJ+AHP6Lt2f69g9f6/W336V7C7+9M9YpP1Kf6umzL/Tll3+t3/zV3+lf/ov/RX/7r/8X/c1v/2+M7d8R1Pqf9dNf/Ut9wZg//eyv9eLTX+vx86/04OEX2OWldg9eaLT7WIPRQ+XliZTfU9SBpEMpOyBANVXtfyeJWEC1ztWA2BTYPOeOEEg7iXnplKltIugYGyDfgIpxteyzDupkkrAKyMlltBB5srS3DEHpJOTSHv+LwIEfp96jjZY9pMEXWu56Ic814M47nIyVsY5qaHPuN0t+/Pf9r8PGe/v39eD0hYbTI+ZipOt51CWxjMvZmnSts4uVzi/mujpfas7dccW9e80c1FUU10XuuJH7UcN9cYn/RjQMGo8msr9GeOZXc919QlngJAzLytZMekxoCAZFiQ2PWUv8gU8Da7F4ovco5bC4LAapGAk4ZFw6S40HI03p1CjyAVWFmqbUbJExgFavX630+k+VXn/d6N13mS7eFpqfj7S8mqi5ZjEYs7HW10MCREHzs0zXBIOWVwW0AcEpnPm80OVb0b4msCStlrmadqjYgTjUap3RX5T/rZTVslWFdZhb+a+xeTK82eRE8koW+5ANYLqzq/2DA/kf/713+kAnjwgE3T/W3sGuRvA0jG9xPZODQW9fv2EMr/Tu7DWTcqEll+jYEXgJjZRVUlwpgjxrVMQ1dqo0KYJO2Gwen5zo+cOHenbySE9PTvXg6JjL/D3tTw+0P97T7gA9hns6HB+AQ93DER4cnOjx0UO9OHmmTx++0CePPtJLgkUPcZZRLDQJA+QPFRijCBFmBB6KkBMIyHBwf1t1OIJun7jJpm8PCsxzIMlw7DIUGoAhrUsWctkEgmyZyjrTgM1gyMFv6LTKNCYwNIY+WXcagSG+U4DAJpMpKh/kCoVzUU1TYxOpKIu0YIRGg3IoP3XTMD+uRwnoImCSAifo5bx5AvQiZ0xsWhn5gK6BBaMmw3sL5ejrjWhBAGi96iTKgfmVci0IZM4ITtYs0JDnbB6lcr48QhEkHLxi429r5okvtBHBoXJQSvTdeeEypQFZws4d9gihUMX4zgkAua+aRSWeDJ2yEGSkRU+wqWUeEE8AS6JGZZ5rNAhsuNgkRq1XNZtno/UiKslB7SIr0DiX21VVRRR3gQ/PdX29IF+pY3M63B3oyemBXj5/qI9fPNTJ8Z4mg04RP2wrFjiBnVKNBiGq5GtmVIh+cw0ZbxmE/FYxVqpXC/q/1nx2oeurM11egLO3uj470+LqUqvFdYKDQzW/cNQEgRr/iZ7YSMxvRrAnL5DHHA/oZDwasNkMCMSUKgeFMIcET4MODfNf0Xa9WmuJvZcEda7cJzin33f0+wZ89/a1Xr/+DrySA63fvX6lb1+9IgD7jS4uzlnTM3S9RtdL1uKFHARq8OMRgdX9g30dHh1pd2eHechufF/MpTBoOtSRd4r66umoyGjCDTLmqqfpBx7zibnWjz7dptapsSn+YJIp4He9XPFk4O7b9foUuYIRggIoSso5eSD0CWHTjjQE6LQK0JUe6xDJOe2ogdd81JvH/Yu8Nk+0rVLefCnDB22xnW1m+UXIkx5Kcqh2G3w6OIusAF2kRi+P9lJqE0yPmB9+0Q6yQo7OYQPXmwhg49PtMtINkmz8HYpfWikkmktSkk/5Nu3pP/oZqKUNnzdvuKPHDfH/1Bnb2NjYIOmapc/bD8oeZ/I58rcV5JIlSe/QPedQ/G5t7Pl0uZ+723noad//9Nmi5xXz1EO2bZpc64uMlNfmyfo5NI91lfrlmlL44eXtieZJoPJ7b/geJW55Gb+MjfzvMSYCfSX/tH7OJ2L/gejY5/js62yXnubyFr2aPd1502nyZ96tjD6lX/icJ7l5+RrCiJtiToouGIzM5nVnm3lLbTkCbGpgy5iDTGnsun0S320x5UyL7N0C0TOQZN7q724So3VAcspjr7S/us+NbUOqy6RN2VbQls8p6NtmfSIPaJOlLslLxW3fWz5Jib792NZvy99Pe1md+lSMivz32Xo64zVfZJ+Km/wPsCZZqd66GokfizlFUjQtYdM6DW8zBtvE5S02LNvktq3HZl0jEknbbZm8Zd/o5/J2XOZU5PxeAAAQAElEQVTp87fyKMMr2hiR9Baxl019Px4xNsBceg2b1lDXMK6GNJW5NKU0yYGX9RWNKE4gLqNP4nU+Q7418didBx4//CKNTkE0C6kTuqINMig4T0KZdmQiZ0AZ8EbQywiKwpjIk2noJZ6Y0Pcr6DEBneIGIgWC3tDG6McVuYh1yIyMpyO95VPqg/ImFe2ikevmSWXT3oOQY1kdfE5JeFEFuusM0wHnvWik9h53D4kxomtax3x3uhy3NNIkCx9paPuXwu0D59uiGKgoBwqc1UOgH++TCIyMM9BnoqFvegOfhpO8Q41+xB6Bz35uLtcbnBNbZKxLqf83fzqCQZ1a6jhe0za9PTv92YwD5nekXGijEtoQlHDk6DEYDNGzxDLIkVRx1uQWoTZG/LZVZ98Ewv+MQD5yLm84V0eCGwVtJsjYnUw1mYwodVpxznXgaKu384bLwbPDWTPQ44i7zZSL/PEx97bdCRfsTg33r9Wy0oIL/ZpASRuDsmKirNxVzHa0bkearwe6Xg60XI/lv740mjzR0clnevLsZyng8/Env9DLF7/Qx09/qZP7LzXdPdVkdKzh+EjFcA/sgD0NpwfaP36kh88/02df/ka//NW/1lc//1c6PH6hmO9rTh9tt0u7E+0dPsWwI/Rq6btiN29VcA8pxww5CP8m5cW0/Kwr7rNRyyaSD/AG9BT3ZpHPFVUqJ2bgPwm09F2T9kNs6Dvy9dW5/vi73+k//vv/oFdff8195Vp5CHr29Jl+86vf6je//hf6NfjFL3+rr372N/rs81/qo4+/0uMnn+jk9AVn9yc6OHqkvYNH2tl7RFDrVOPpA40npxpOHmqU0lPSRxrvPNF4ajwlfapi+FAhP1aMe6qaiVbYebUqVBNtrOtcbR0UcbSO+6uUSfgQy0MNd83IwFvWSc38rfGNirTl7gcTXCEh68Q9LqNlxuxLXCWVno4ydS0+1iCwBR35FnkNiEl+x/23U8hy7kUDDYcjZHRyX4vFQv4rhxl2HGDHPAy5t5SaX0ddXVbcddbcEwVPwK8DqWjXzxGqMlZxv43MWc9TcyevCUGsCAwtFw13u0qzq5WuLhbcma51eX6V1N5+BGZVSBYabhCVaB4hGz8WpWzaBrYWdYE6dPYaF17BFTlokJUalQNNGci4LFWEIhmdNaeK0O+qKnQ9C3rzttW331b6xkGgb6LOCAJdvi0J9Iy1vJxqTSBofT1RRRBoflVqcZFrcZ5pRd5YXBS6eNMRXVzr6z/OdcWYYpwoZCDsKOQTxW6gFZfzq+u1zi/nurhcsCiWGGqNLq0aLrEOCLQeD9MhHDVnw5v6TwU9eKCnzz/Ss2cf4ZzPdUJ5h01CCkwG8rggf/PNt/r66z/quzevdD2/YLFUCkWrkNfIv8ac1yrKRg4GiYv5iMv4g6MDff6CAI7lnuDY5RCRuc2H5FKx7lTbWDhrQXBjqKHGsUyYkj8a7+vx/kN99vhj/fKTn+qLjz7VIZvCSAM5UJNVnTwvOU4Z2HyE1IDLhjTbHU4b5c27KAr0goijZmAQCg0L+mLeBizwQAClnq21Pl+ona00xKHGTdC4yTWpcu0SUd1lMe22zufaIwi0U0sTgkATAkDDOqJPlzbsgv6tj32sDEE74wkd0z12L7G39WFPVcVcsV4EO7MRk64dFV3bKiMNWKlkIIWknLY5Xwo5XhcJAAkbGZfoe321FE2U50PlYaCKIMx8sWbzWyNBKgYFGKgLCOILI4SoVU2brtLupCB4WaoMnpPIHHay/Aw5GTaKfBlF7LpeVDo/v9SKAA6qyU/Ic4UssEBbEOX9I8syhpMlep7l6lEotp2qVUvgp1Gw/fOMLyupWketCc83VU1+rYX/5M9FpdW8UdFJ948LPX881tOHBzo+HGoyjBqESoOilgNAu6NMI8aUEwCqF1esmzOCOW90ffFOi9mF1rMrgj5zqamY5VZTbLE/Getob08nR4c6Pb6nR6f3E05O7uvk+DjhPkGVe0cHOiTAcrC3q72dqXZoN52MCPjgN6MBMyFFfh2JBPMa5K+rNRvVUv4TPIvZteb0fX11qSv0uLy60CV5R79TPVHwPp0RkJpj16VW1Qo71mqaGn9oJT6Nli+mFQG9NTbyRjsheJv0OjhElxF8Wd8mRvTpej+irXm3EDanFn/oAE1CJiapB8UP3wBhCzGjuvtQwQslA7dvJGuQ8DJ5fG5fz7/Xg/CDHq7JFJDdQ7KORvQ44CuoLfDLLYJy9teggO4hkLrtnVTQE6ArQbdPkIJp8KS2bocP9gzWdQtTMoVNnXURtpSfkMttizxQysDtGyyXHpzeUp3LFCyLeqXnbj9yC/VtMmoB8+T+YkpFfabUXn4yyuKhf+TZAiI1LCOELR2WNFa3d/7PIUsVYcObCjcffd1N8Z+RufWFf0bjv7SJl4mxmaNAO4Pkvde2Ch4ncxHeq+kLru9zm0/s3/P1nxvqPyHxPG/ZbUujL0d0TeuBtKdInro0j9YRYm87ZLAOIl8SMa1aypKskQHbX/z28jL4f7hlX9/vDTH16b4Mmvg1g+H8BtH6J9odvjQXMOQSX+dova3LZD/eQpsnNcfWXvcJiU4btyef6kn9RmwTnQF9yng+HI5lpXpkkAbaCOMG+T/4oQm9k+4eZyrf+TANGckGTqnq+yLz597E0PdnltSn/cxr0/1D9Ho2Ut/IhbR50Qn9NgUS5mAjr+eHtH3DNvNPSXu9elnIZuxMynsCbIsboFtk/7We7zFRSDyb+khqHqfvAfl9Ocqp6MypIeoQ85e92E8b26U01wf+JB6PbTOmjexIalBJz7RxZkMz/VYP2jEGlyPjbThA9fV9G0+B0dDeKSzI624CIs227bY+pRk8Uqqj3KR+LS+DbpDftkspZfiSfMb6vdQE6oXvivoet236cqbtE9NZzeOCh7YRCB3oHJa7tnJFhGyaOJuR55fiyBk2wh/RTaQ04kUe+URnH2oQakSnN3R4vG5cTinNtvsA2f69wwOh14AMb5+3LuaJSa9kO8uin2i54GYuaKNkD6UnkueIKnm9+Uz6AZSzcG6QKZUV6CcTRwpAfZmzTfRI8tC/o093EC3XcAEE+gsu2yfNg45CmvWkmrdDlsUG0kx0lc7eXB36NMANPGLXGRmtcuSWzGHh1GDAOWd50/MoVM24s5QaDAb0hj9lwh97rDmUr30OTboIkRnnbPqhnM6n6/5cGX1Ihzbirnqfs++EM60v4wt+nKw5ww44H3exUcu5NmeMeVAyl61VUh5RP+Hsu7c71sHulCBQUNPWnHUXWi5r7h4RnXIpjBWKfbXZvrpwKBXHKglYTHefE/z5Qg+f/FSPCQA9efIVd81PdXD0hKDGETwHKsodhXwXGVNJY2Vhig7jVC6KXU2mRzo+eS7/KaBPPvuFHpx+qvHkFJvs0f6Y/ANNpie0nWrJHetqsUKHnLoSPbBXkJhe9JRweS35cGBnTdoipQFcS7TiHL7GDg22rWlRYZd1VXnGkc04Oe+/fvUtAaD/qq//8F+5v8x0sDPR88dP9dPPv9Qvf/lL/fznv9DnX3yljz/5iZ4+/UQPHr7Q0f1H2ts/IdCFrrvHGk6ONBwdgnsajI7AMThSObqncnCssjxJKEiL8oESBqTDE2X5fTQ74N4wVVUPSQeqCQC1OFvLfbUl+NPhDRhUWRbSnsz0s+axAeu8xmdWBO5qB4BY3xlOman/D8GM028mYjpp3B33bFEPG3fOTm3XyQEfEkUER2zVRfwOQgcyHCgvCvQv6LPjfrSWfwxv4Sugj8Zj5GYp6PP27ZXO3s4I3Ky4D9VquXtH7rlNDCJ2SdtWTCc+FjRfRH6oj6qqkMpMC2XJf/jl4t1Cb15f6M13Z3r39lwXl9e6+4S45ubeWEspYJTCMEcbuSdWapZr4hc9Ipcuewl35nThKxQ0yAuN2WRKUlxdedtqOZ/r4oxOX7/R2zM6JYjQoLxw3lDsqYs7Wq/GBG4G+vabRv/w9wv9p//tQr/7+5n++F/n+v1/vdK3f1zq3atGVwR6Lt5FXRA0ev3dUq++mRN4udLr12tdXTKJzUQ7OPjx/acyTh8916OnL/XkxSc6fvBEg+muZqu1Xr8715++faU35xe6WCy1ZkNNsQMM34bMw4IWcZqOyWNV5AOVBH2mewe6d3SiR6dP9OLJMz1H/r3DYw0GpWZsFG/P3ujVm290cf2WSNw5EzDTan2l9fpSsZ4r69Yq86j9nYke3DvU45MTHe0fsHkN1RIwaQiYNGtJ2KcgyDMMIxkl+QJaIHoZCAgFeLjnm6rdcqKD8Z4e7d3XM8Y4KYaq52su/wPmYqgyy9UyZm9wo8FQdi56kB0tMFaX85CrCCXBgxFBj5FGRUlgJVO7qNUSxQ7rqGkx0DFBp0eHD/QEPAfP9k/0dP9YT3fu6fH0UE+ofzDc04N8qvthpCM0PIiFdqtMQyKQ42XUpJYGBKcmyrU/mirDmRsilJEvWv/RwQqfqdjcG9wf/2atdaDl8NCo7RrFrmWZRfQVY/FIokpkob1EYKpB9oq+Ls5WbL41vEE54+ngWWGHFSumIrgWCujDQsUQ+7iH2KgFNQs+x+/3D3Y0HCE5BL4wMgllIjICvYkxCYdZYZ9rgorXl2s2l4jGSo/Xjug5BXCaViJf5PSVIy8rhEQJmjeINOdVq8iYTS+Yr+AVxQbVoqcDQdWykeE5HOTS/l6uhydjPX2yp6en+zraGzJvDeOfq6uuFas5Oq81DA2+JXwhaIeGu6OhdvmS2jEmQ+1NRtrbGetoZ0eHe1Pk7Opof1cHuzva259qZ3cCxqypkabTYcIYmwyRVRa5MI0wjCJ2a5oKf1+rYvNfV0utVgsw64M+rI0FgZ0VcLrFkoj3ItHM6zZL1k2PFetytVql4E/FLlbzpdOyOXozFZZ26nIXI3oEDRjbDuOY7uxqOpkoDwW6dazhFv26lI+bdm5rUAGlYw/q6y0Xxn/kzajfguz3Xtd9SLR88fXZo681H+DLxroYPV34R6YQMt0+HarGBMEf8kxFHlSEfIMAP6BlwK/6XLahkW7pSWYmwaP0bPJBcGTwGzlpkJ9IX0ZSHEIIpmfkPA70Yd+M2N+EgrqAPgHdXBaWjX1Got9An8aW1KeZEo16US+eSLtEQ05IMjOoSiq4r5h8AHvA54rE64yE3uYFboe8VHc3D40OeeHZtPl+0tf1bV2b3fKjk/4v/oQ7+jufEPLNGLP0o4F9TDwB+A22mzPMtxMj+GMDz/MWG9L7SbJbb9ctX0q3/rWZy22jVLctuG/mUDc+kgkXUMOeHWmfflkjTW3giQZtXL4RQWZbdroF5Pde001waj80bAuXdWfsLrvvlNIg8W3SlKfCKUnvt26bw7Cxw63tsInp6Ivzygg5tfDxSRm/J+MxyTzQtX3SOLeF2zSYLxUzKaRM+rA+ws6B+gRsGpARQrjhS2NKtvR+ZaSmjGGz3hiHqiKxugAAEABJREFUeSzHNbR0AsxrHrKb97ZOqT0fqSagVEjfo1kq9x8fts2ES8KpBPmxMdHf2btwP2E7prsV/tpN/OjmtsadeheTTcIdovMGpFRHmvQ2M7JMM0T+RrENv2mJjbrEw48vpt1CiOrH6XrbMaX00aeuQ1fKP/T2sjOqQE6CLwSDsSspE5CfUWGF3ke8wyPyUdZli46zVd/39+ib+Y6pDesupW5HP9g3JjnQyfhrgAQdqKddgx8ZcWMPj7eByYjUJ8Dj+ob0Q5gfdvWgj21fKaUPOovoIxBFeZOSTW8kYOBMX9elMTZJF1MYL31Gl50mxMTT99uxx0TG0kFr0cFwO0tk7Ju+et5IPfD5lbNrCphxX4oGEqhBFvLc13uwzltQv7UJPLqDeIfeRKSBBrlp33Mf23qnqMcpkFp9D2KtK611fCPgQDd5yoxHG0R8iuV5015+3DbVWy66ot9dT7VlUtky3d5t0E3wKUkyAQ66CpZFmqW0lyXKqd9EC3Idn6nHQNOCDgyuTtxLxNm2U8GcBZBRH+AcDAbcwwby/hmD+H7oEmrO3xU/pHfwCr6MsSMuzVnTYEmDM3/kfGlYv4ePHujgYE9Cf/84ueQsOxwU+EKtyDm3DIFzda6SfjLGl4Mh3P5nFXY5Tz+4f6TJZKDYNrq6XnCxr7Tmhr7iPB81Uij3lQ+OVY4farLzXPuHn+r45Es9fPSVnr/4tZ49/6UePv5SuwdPpLCnGZO65p4UCWQ03P+iwR0hBPc6ZCzi7C0CTkHlcEf37j3R4ydf6MnTnzCOZxoO72tv76l29h+pHBzxzTkQv1fzA+xCtkU5Rtc8MD7kSKrBspXmlbTAPivO92s4nS4Y/4zz/YIz+Zz8nDP6gnvVmoBQi2/OV3O9fvsd9/j/pN//7r/o8uyt7u/v6dc/+6n+H//u7/Tbv/0r/eTzT/Txxy/06NGpjg4ONJmOOceW9J9zFi/VMoFtG8j7DD9UXoyx166Kwa4cM8jzPWVAmjL2KWf8Mfcv0nqS0k4HCvkxtjtC6z217RRMsM+Q+kIV9mNYyA8KWaGiKCVlIi7DjOM33DH91/ZqYhy+n0XGJZ4sy+Dq+WDEPTrZr9xO1CSw70R8LdHFQ5sOBiNL/kKzTMrs6xJjjlrzI31VV4r0OyCWMOH+sstdpqlrAjWv9ebbb/X2zSudn59pdnWlGT+g9/emebpfXac7lO9Pa2TVzFvN3C51fjFPuLxc6N3ZlV69fqs//P5P+tM33+nt2zP5Dy+gws0b6vVKzXqtSMcxLYp+gWA5iUtqSrFcIJQVWOCBk1hgsIEB2oQ5otL3Xr1SjVJXBFjmYHF5pdVsxuQV2ju4p+OHT3T6+GOinZ/q9NFnOnnwmY4OXzIRD4gW7unyfKCrqyEY6OyddPGu09lZp4tzcGFEyq3enTcYpSHAMmDxH+n4/kc6Pn6h4/vPdPLoIz14DJ59pPuPXuj+w6c6evBIe0f3VYwnIk6gi+sZQSmiYVeXuiZQtWTsDSsienKykjt/LpRmVDhiPlIxmGg82tfB7pHuHZ7o4cmpTsHR0T36H+JYK51dnunt+WudXbzRbHlOtPQas81VV1dSXIn7M+0nOtrb09H+vsZD5BJ8iWnXLRQImhRGGHOBH7HMSxVELUOdsfHlbHw5aQkfdIIRYzaBvWKqo8mBnp8+1v5wR4GI7agYyCiQ2/LFJJx4WJQspiA/kbLTHEl5CFyY84SCciC4ETCQ5Qxovzec6PTwvp5iv48JfiWcPNLLk4f66AgcA+qf7N7TEwJBD0d7Osl3dL+Y6Lgb6l5TaH8p7a067a6lKQGlnZhrLx8qJ2jTUm7WlWr8rsLvKr7MWhZUzDu1WcdG3qrms2YjatWqw8nyokNfYQun1r3AvkHVqtH8aoUPVVrTX55TxyL3cFdsVBVf1BHZeV4oLwsFNr6IHzd8ATRs2A2bdMB2e8zPgC+VgC9k2ISeJHQWNhez0sWgBcHMazCft2oI4LAM5CeDn7VM/x5Tq5CF5B9lMWThF/SepY2jZU1VjLfhyyGHmmPrHPllNiBXiKES+InI6dSyGQ8g7e8GPTwu9OTBrp48PNLDh3s6PCg1KGq1qwutrt5pju/Vs0tsW2mHRicHu3p6ciL/W1MfP32iF48f6cWTR3r26JGenp7q4el9PeBXj+OjPR3sTuQA0ajIVAQpsNMFtlFhm8j8NGz6dbVCp4WWrOkZa+fy4oyN5h1r8o0cBD1j0Z5fvNP52ZmuLs6JYl/qenbNxjUjGr2g7Uo1chpsHj2noE6Bo4pAc51Qs8/4C7rhy7slHwFWQJuINh32blCp1YAFtc/4jo+PCIztaUSQM8LVMqepHdxKT8YS6HpQH6FHpzFS2zG3JHfewHzcKabsD9H6ikzCT/5svbugLyWkFjcfvQ70nyh92svJZN8TTzoEoqfXrAGJN1PIQQgKH2CrSxCP9QI9Dd4cbPlpD4cCYw2JljPnrs9NvoF1FDK2fIIf82HLuEErQStCrsB/zuvmyRJFmyfAFzb5lFBw3wX9izrxxI2dTA+Wmep62yQbMrcphddvQDcZLqS2GJxyCNYmk+hDlI2w6SOx/sBHgBbME8g4dfJ/BtjE7Iv6S5HsgOJuR3LzYpqbfMpkCowz2M6kunmipzjV4WB9elPXZ0Kf3Pm0cM8T68xUF50a9jXD+YTbSudi0jdLNdsP07f5PqX+TqepDecPr4+7/tDzKulvGYZp29R5Y1vuU+ttqnE373IP8xl9iU/6VtJb9OU2AAZeKjev5ytlM8yI/rrz5Ep2DRs/DbY/fprSZKsMZoMEXj6/977Xl9u/x9G3TXYyfctMfyhD34EEkHO10lhg8rjsNze697U3cvoin5afvh3k76q+vZCWSYxDAZb0IjPJzugPeGzWYcvgavcJf2AMgbZO9eEDT68DdnYd7cxn9KIyUyX4UoZ6Joas+YHLgSLy+bx5Tb4pkOGrnc9elvvrgVjkbvNCz75Ppadvs/F7KJZp2haQNi96YAvLEanh/A8CXW/ak0/9pRTdPAYjESlbH/IR2ofA6PTd80R4BG/Sjw++VpKJvKX2yDblrNcOHo77EnLdjgz1WQ9+pKK6z0tKsja0hjNoAueiirzRcLiuOH9VpM43nLUa6hJo3Nyg42JkINNyDTri3fS16R8CoqBt+bZ0p6aRMmeWHzkDR/q+2wfNOVXSDxIi9xmj2aaMvnFb6+R68sJudxETT1SF4SqfYTjPNE2L7kYkNTq3vgOXJQ54PchaTtxy0H/Dutsi0kekrkEPpy0LraE/oyLtEftx0C6ChjYJ5CN6Gw1pD3iR5fwNHR0SPyki6U1y/2musNlNH7TrqI3IhzW9tqGRCl7XyUapBKe5O4nzesBveWUU8LickeawZiBnv8lTOeN0nWGekHjN73pRF+jI5Zy8kZH25aAylNwfS87XZdKuZSD+Mbnh3Oh7QzSjfRhE6lrTPV+MqbFtsPuKS3jFPBbck3Z3d7S7t4NPN/yQuQQL9OlYSux3BDuI7qBjh66tAm0ELYDRIGj/YEfHh3vpx1MacXVuNF/XmvED+MV1q6sFyoRDTXef6/jkC+7Bv9Tpw690dPQZAZpH2O2Au9BUq/VQy2XQch6ldqBxucudcKxhOda4GGsaBtotDfIDaOUUfUaciwPdTjjXv9SjR5/r/v2X6PSEs/I9vGegBXewGT+6N0xCHAZ+N49a1GvVoeZuFbVqay0I8szWcy3qpRZxrRU3MKcO/lzzA/OsWWvNeJvA+Ee5Msb9+uyV/tN//t/0//v//r+1XFzp8cMT/d2//q3+xW9/rp/99CM9enCovelYJfe+jHtOiKUiE0N3pPKCvUk7hszUcE8KjKXgXDpkfkeMYVflYAfsKS/2mO8dGk4VuzFT0gd6umj6kUJ2pCzhQOrgiUO1daGGu3RDECh2QXkolHMX9HdwlsGGtJZNxftFy97UJkUkqpR1kgjwCN0SXMR3vI7MJrjM0lGIyQtNyVKug8+5LMsUAsgRhR/W2H2N3zVtLd9FB8NSQzAY5Oq49C1nF7rmPnd19lqzyze6vnxLEOgCnHGXmhNYXCUsCFLO+KH94mpGXORCr9681Z9evdbX377WNwR+zi6vtFgtWddRBUGmXWIPDx6c6u4TmhUX1uVazXJ1JxDUypcvPiQWSUGLAXAaKONtykkDtBCjbLj1bKHr83Odv36tq3fvUvDH9KOjYz19+VIff/GlPvvpz/X5V0QDf/Ev9MVX/1Kfff5bPXz4M+3uvEDSsYrsROruabWaEs0aEAwKXDI7XV52uroWl0lpvsi0XhcaDo50+uBj+R+TevL0MxbVMz1++lInzz/R0ZOXOnr4SMdPXtD3Z/r0y5/r408+18HxfRbkSn/49jv94Y/f6Ft0fef/AxNfSiEfaDjeYaFNcKIBY2LojJH5QreggPN6Ad47ONGTR0/18sVLPeFSPZlOiPbO9er1N/rmuz8yEa8w2ULK1uh6hjOvtDMqdLQ30WQyQg5uhbOJRVCGIcGgXU3LfZVhV2MW86CcqHDQoZHEF2kRC3oealiMVOYTlSWpBir4bzqc6hGBmOP9I00I2ORIz2lWJAS5nIVAKSjgqIGc6DsyZ3Zmpy1R3cXVXCuCYS2Bid3pVE8fPtYvv/hKf/PTX+uvP2fOHr/Qpw+f6+XDZ4CxExB6efyYQNAjvTh6oBf79/Vs50hPp4d6NtzXR+WBXoY9vegmetKOdFqX2lt02llF7RBqnrTSkMXREWDwYqiamq2G4eaAIERNEKjKW61DrSpU1OGPLCIHh9h5GUWHXTspimKh5dVaZ28vUiAoYJchthCjr/gim3kBMImhDCoHA+U5nWALsUQbFmBFECKyeIu80HQyVh6CbBvBU4SSTahU9AaAvIb0/PxKV5dz8Z2PDkpPQA9EMO9iExebRlAZcpX4VJ7RH+3ExpOlNFMk2JZRHhRDFnygTafQFcqzQv7TQGWe4ReZ7h0EPXuyo5fPDvXR8xPdP9nRziST4lyTQdTJ8a4+fvFQP/nsmb764mN9+dlH+vzlc33y+LGentzXMb9o7BBsnAyHmgwHBAcLDbBvEFuWN3KCv9VyrsV8Bq41Jzi6vHZ6xRgvCOBcJcwJ5PgXEf8fy2oi15G2Qobl5CFTic3KIldZFNg4V07eKIugIiFTgO8u3C6jLoAMnfL3EJARlAUjI6W9RBpUsJFNd6bsGXvyn/4pCuaHCauJ3NufA/0UoUj9yU/gA/AqMKeUeDPgEaTk+x8BkkHyg++P1WGX+IONIP5gu6zXK9cHD3PEYU6sk2iZzpPeMDHOwHiMG9oHGdsihKAChDzI0E0bbICfmRZC3vPAp/TQN6llh5J20AP9QcLSnaL3xRiTvIK5DgEe5Lo++CMhEwPrsS3nznSQs01/udx2OxOB6iLPN3UZpds32cC2wA7BuuQhyYmmbeD2os71AX0CzQ2SH3/NZNDmPcb8vdJ/UwO4MaMAABAASURBVCGJ/2+S8Jc27n6YERv1FWjCm+zEeAN2ZOPpq254pEAdkyPXBddGfxhZX6fNAz3iFYZIe2qWeIJlgD5Vqo74sJEKkNJrP0wZC8O/Up4P5hJBZDJZDyFLNw+8zm8SZ/9ZoH2vz/dbUwXR9gT43V2+Pg+9Z4Jv88K3yX0/SePMJI/LY3EKkn1I3eBDcabdgv42hb5/F7a0zIWEWxm2ZV8fqEmgnxDIgYAOLGOlNXQzLzB+793IoK3C3cqeLuSItRJS5UaPjRJ0I7metmEz/vdEpDqlx+2Dy6nEx9YfP0yp+ie9G136Nlud+5I2/b3Xr/6SBznIvZ2Hvo3lbGGK62FLK+M2pa0r/wnYynT6fjNkWfBdossbmzkr5nZb7bLBrTBRaU2VP5m3nCxvqidVsg3nFX3/uR1X72PJj5Boujbt3k/FE8Sx98YWDjg0XLgiayb6O8WpZaD71idF3tiWLd9oUDLSaaS+AaZ5nJD4fkInaKY3EFIfpJGeo1Pq3F/jdFumX/djGb64JaBxcml8V4bLBu062rWcKyMHQacu3wDjttRH+BKQnfr2+IwbPaAmPqeccVN+m0ZadZwxmRvG2iVZEiy0JqX2Nk/ZcjlXu1WyK/UNNu3RcV4FpgEPoUcg8bwDkc8BC7Zjnd7ITuPu6ZF5jbTwmDq0aADF9EbkGh1pImw+Au0DzS0+0L6AXiCkNCiXnIkL0gy43oBFol2fpk++ioKCzxoiBVkg5eyYF4WKssAAYoyt/ANj5XlBj4jMiBzMohr7rVIAqOEK1KJ5l9DAW3EZX/FjtM+S+5yZh4NB+rHyesYP+MgpkdHx46ViowB/jnECacY8l6g3RJfJqNDh4a4OaD+eDNM8rdatVtwtr7n7zJc5ep5ouvdUB8ef6979n2hv/xMNx0+RcE9Nu0tQccQdYoReY2jjzb1vyL1wLP/oPwylCjZaY0B+zF1wSBCoJDAk7oR5mKSgz8nxxwSAPtZ050R5scdYSl3OK/lP8GQFtiqCWpK1Gu5WUQ13rQW2ma2XuvJ9IAV61gR7Gi3JzwkGLRj/mvFXvuwwDzVjn6+u9advv9afvvmDzs5fa/9wR1/85GP99m9/pZ9+/rGenB5rbzpkHEEd975uLe46UenH/4o5YO0IOwpZDJg34u8R2wEFKRTM+1AF4ysHUw3KHRUgz3eY2R34p8zOWLHbxWb7lA8VsiOFcA8cUt5B/Ijx52oIALWtkI9cbBhCgDdDTqbOS4wLnNdK7NALXzENoUqgPpXhFuhYV10idJSUnohPJEGUMtaPKzq06ygHygU2y8hHbLjm3uUfvyPjLge5ykGhcpijc1TH/apdX2o9e6fV7K2W1wSBrt5wD3ul+fytqupKTbMgALQg7rDQ5fKKH+DfEst4pa9ffa1/+MPv9Q9f/15//PZPuuAu57W8f3yox8+f6bOf/FQ/+6vfoMXtGwYoFxi82EDEL++RIICDPEUMKgQ8AgIRkTp6V8ngDQeBuHErLpZaX3FZ5Jf/c/8ds4srBlLg5A/09PMvdfzRS00fPtXw/iMNCJ5Md+8RZT0l8vlUxw8+0sHRM032TjUY39NgeqK9w6d68uwroqOf6+jexzjVx3rw4HM9e0oQ58Uv9eTRl9o7YNHke5qtcr29rKR8rNHkQNJAkSBDPV+pXjHbOLUnkLlG9kj3jo8JBH2sZ8+ewCsuvStdnV/r3du3Oj+74NJ7rbUDYthATChTojL35IwUsqCIHebXc6KzSyah0WRnV0cEle49eKDx7kQNUe9rFtCcC7X/fRNfmEVEL0eJUZ6pLHIJZQK9ex0FB3rkCywcEaICpcLumRzP92x/ebV82+E3YhcDiEhzk2tcDHUw3dPJwbFO9nH6qlNcNsoY+qQcaFgUdM/KYywZnWZsZPJDuQyMixnO3VuXaYQNj5mbF49e6PMnn+jZ6Qvd2z3ULkGx/fG+9sd72p3uay/hQHvU7e8d6mjnQIekBzv7OqLuGN7HzMXzyaE+Bk9ZsPcZ1bSK8l8JK1aNxlmnUbJDwWYsVazMmsXSYh6bpCk6Aj+d6iyCVi0DsnmCMiyUyU/DXBA/IihQyP/w2hnz6C/ioiw1Gk2g52qQ67+L64huYOzFsFCe00lAAvDmv2Ljb7FHkQcN2PgDfYgNgClLMjJs2PElJRTrgP8tqdl8mda62eS6EBRJ6U4dimbIyLNgy4phQWulLZ26NPcOAIUSHnRhTUXmWAjMKA5L6WC30IP7Ez17tKdnT47w+0OdHu/o+GCIvQe6dzTW6f0dPX50oKeP7sF3rCcn+MHhvg4OpgQdR5qg+yhkYr/HbiiAEzVs6NV6IQf8FvNrzdgk5tdXms9mWi7w7QUbyx2sCKBVBMnWq7XWfAk0rCnbWQyMYSNXCvSR00mOfwf6dJpTDgFrkmYhVyB1+UNktDVty+98QI7b5KSpDI/AkPnZmUy0M9nRmGBdWQywVsa6jPhRq4j9hH0t06l4gvr/BH2LEMSTJQqZ995AP0o1mfq83n82bd8jpjZ3Kd40b8upCUWngX0gIN+yDcjqnSDl0kc/DuEyXYLSuMh7j04cYlTOZP7okXjcpi/2n9Sjm21YhJzxYIsQJGhGSHoEFWVOHXAZiCcY6Op2BW1oSTuI9BOZex+gA3JCntM2UJdR2SNYRk7RaYLzBnOVxpDhk7mKNL9Zr/SGbl1DHuT/3GKLGKPcp+hbyEx9kMp0DhGuF88N3XXvgcoffOn/hq9nSDJy513n9P8aYIULh0nKhvT5/Q/TA+MNVKX5CwFbU8D+EdielJhTQc8SBL9+8MEnPR/uGMStb5hmfjoJ+IjwIxej6cxX6gP+gNxAhSHy7rHnYf0gy2MJ0BOQk/yCVDw0R4z7J2dey4b+T3rZlvUj7UISlvFpkNBPRClD5MlCFAn6buV4rFskXfu2aLnhTYkwLG/fA1/nG+L7SURmj76PXsa2L8aOLV3ftzK959O2nXWk0jyprfUx8pz5ZS3mVN7wRt3On+l3kVEwAqlBwqiTTLKmBObJ85zm23noSmmW+nK9odSnZekOPUi2GYnSk6VPf0T0cyrGsu0vlfkIST4Z3mDA47H3gMBrOsn331Sx7Web9mxpDKm+L+tOP9s8plfq545S4T0+qm9ez81diLnP3oP+3GP5wHb4YYiZQLbHvgU2owl0C6Uu+Tn5lFKmvgO6QYYueu9xe59lnIpxOY3bNO0TUpoT8rZFdBEInoTkZ5l0txyCtCmnNuibxuQUAQ363PpgJ/P0d0Ty1DWJLyo6aERlswEJvPAgQzypDL9lmSfy/ZAud1REIJ+3trKwEhL79ps2DAwpvZ2U9NWdp4Or6/ktw+2dGtREw3n66QzKKSUf0cP9t9R3lJ22pM4nqOWsGFHP6OgjIp2U3iN6JI2wa0ceEnVoiqwIGghb+zXU+N7Q0J/H77IleX+P8N1iMz/IZDHy5gqcBWRvMA3elIcWOD+ItdsxHsuz7IgdEws03YCe0EdGqsz4zCxRGWfknM5L/LBsM5WUS8ZiWkHac2acuzOJcmq0SX0mzPmxL4RAfZDPJBn5gF4l9KQXZ9M1wZwap7FqHLHRKsOeIgjQJqQgULJLS/ijw1JSRbt35+/IRx0eHWj3YE+Blhdvz0ijcmzR8EO54Au0dR27Jz/UtxqkHy4Fn7S3t6v7XLaPj/dVlNxtGGddBy1WHYGggnvuA+0dPNfO/gsNp48Uivuq2n3O1WMu9GP0nELb03h8oJ3pkcbDMTfawDk+cF8S/UkV5/dVvSZYVNNnrnE+1s54VzujA424ew0H+9o/OEWPZ8znHlf2QrOldM6P/HPfvXZ26CMo5o06LiItacVFap6CP0vNqyVBn4bgT+S6GVVJiiGo4+zNYBUGQ5XTkd5enOt//ff/OwGHP2gwGutv/uZv9G//zb/Ur3/xlfb2p4rYyv8UDBEfBEQRgYHmFIHMj/D7LYLznjCqvefYZ/1X+Gr0bbgXcW3BCwrmYaiimHBP29FwuKdB6YDQrop8R+qmhCQm6rp9hWwPH9lhBidq2wHTlgm3QIVIOSrtBSyYzONiblt8tUGnNrbMQSccgbZC1gbUZ+jWE7MbuhQYDLbh02vQundoKqNz2y4NEWWU852rLEN+qxplOjrJ+c7LOQMLwaatFjNCKhfELs7BO8X6gjVzLcUrAkPXzOWFFsu3upy90qvXv9Pvv/6P+i9//x/0n/7L/19v3n3DfHa69/CePv70pb76xU/1q7/+lX79N7/WL//qZ/rsi0/06NkpvrGnu09QWwurqG1qJog8BkdLyaPxpIBgYIQcBPgSuBRqibP4r4O8eaM3r99qNptLWa4RAYHd4xMd3H+oKcGJ4f6RwmRP5Whfw9GBxjtHKggOhAJnZBJHk2Md3nuso/vPdPzwpR4+/4L0Mx0cv9TxvU91fPyFTk9/olOCP6cPPtcJ9NHOAzXZSBfXlZZ1LjpA5yHjCIpEXiMOWIOWAEzNxTXg7NP9iU4fP9TDRw8JYOwyfZkW1wudfXem87cXWl0vVXG5b5YrtQSCbIcgRG+AcFXrNZE3LsNVrVCWLOp9HZ08YJxHjG/MoumYpDXBpaXadc0EdiqEDNsQJ1OyL1IJJgR21JaNsKbeEBuiKCu6HkCPLA47bEvbCFJ7ZcrzUsMw1LQc6XjvSA8IAJVEOcOyUUEgaKcYaVTQM2MXjo1xlOPsTjGFilAoBYFioXE5Qcaxnp4+1yePP9HThy/0cPpAwzhSbIJKZJUsPCOQhuFUYTxROd3VkMDPeGdP470DAnv72iMgdQwe7e7rI/R6zLwfo+MOkfCSTTRjgxnnncYD+s8HuH5INsO1RBxKmAQzdGpRssmiGrUgprosBPk/GDw1bIIZtQUbXKvLC3Y5Rfyr1Gg4keCsOSisl626tmPsQSU2y4ugLLg2Y3FGVSxG0S7DNhnyhSK2ud0/hJx2JX11QgJcBYtvTX+VrGvHPEQU7rKSZvgd8xeQ44VtWW7VtfRf14mzoK7MkUkpl1RkGXMolYywWc3lwCU7vHZGnR4cjvSCwM7j0yOCPPs6PdnRo5M9vXh8T1989kQfPTuBtquD6VCTYaERX9JF2Upa46MzrSo2jGaJzjXlOX5+pav5hS7YuM/4snt3/lbnF+90dXFGdPlKS/qvmB9vhB4/gr73+pCSNkt80mtrTVDYac2e0OejGvy7pb5NaZe2kY7xxgRshL1iKAiWhjTvjQN52JzlIfN1CvQLsH0k34K4abt7cCAHXPPBEDO16FyxHKIEb2Ffh69hjdSsTY/BcxFCUMDut2mG/A0C/VDqX9PIWdwGGA/CnTexb/ggu2iQff+l/fuED0obfYS+gS8Bpziy/ERs4dTo65yTenon4cvbPp3ehbCg3N6gWbB8oLv9uZzq+ODt7ZIrlLZTkHkh82Y3CCHHhmFTliLza0Do6Za/kWsaU0zi9iR+qe/loj86BsYccvoDop3NxQpXeuANIZfxdbEoAAAQAElEQVTgSWXqJfftkttToi7AZ4rbWZeIA8XtuF0PXP/PR/bPb/o/qqUNeafvgO3Ce+XbQqBOYJsqPbav4ULG3BpBt8+mA2wfaHvjs8yp50Gkt7zOBT4Mks1rPuOW13YGic3yI8uuS9jyeK4DPhCCP80LkBfpz3NuUPzR15LfZ/A4jS3VeWNb7lOrZcjjFY8FGWT93sm6+MPoBaS1ux3TLaMrM8arhFv63Zz1Avi3x3oDxu/9INkBdqckyNnwUm+adYxQnYpxBObPqXiieSzXKTyQpDx93n6gotuQMAsZ0OZBor9yXEJmsGxqnZpEliQIRwKZBI/gEaQE8pYr6EEmZhI0ffiw55lkDsN5wef8Fto+aSzbQp+GxJvRw61808Tj/g2ZBz2cimdbT5Z2YggZ0I88GXWG57H3X9sW4vfeu7K3le/RMKsYR8JmXuJmz02p7XEXiee2z75ffIA90f4h6rf9pNRtTXMfjPvD+Xb3ic91jD5yrhH5SEUkTyIfKRPUPz4vuU7wi/075Dm5QCUIgE7Chi5kGR2p0abUWmachMR3OhBAT4+lQc+G82PDeS4hxnSZc97BIJ+PG/iTXshKKR9u259ZoiLK+juiwccNKFiAT2THlOuo6ZDiVOSNjpoPsOEXP/bCzMvYeOmONt17SP3Qb2N9gc9FdSq3jDH2OrGJNndozlvXBnqk9/eBTegIUelc1VLfok8LofW5B6y589TpXEYtvGlEpG3i68RxFNt1PfCPCkJVt5yDW85jUeZzeb1uCALU9GAJmcR8inlEFH2nT8ZuG8V+zJu5SkTbxqC17qBgTCV6DJis8QZlk3H+zfAOWTwfGRfZjPO/OCNKxE9US4oFRh4U0LJUr5An/8pD0IjgRIFvZci0A6V5JmpgW6yxbY2GLc1b5KTxYaMV9yIHfvq5aTVfLeS/AuXydDLVaDJRRhv/iL+mrqONsK8dPyMfsHmOvII9oyTN6aMsgqY7Ex0f35P/uk05HKvhnjeeHunk/nM9OP1UR/deaDQ+kbSPvaeqq4LzOeOquQXAG7n7xTSykD65wWmEHhPGOSEdkRb0JYI28p8QwKYFtJK7VBnGeP9Q4xH3sN1jpmyHwFLQ5eWSM/6KfMOYaJ1HWtWKeas1d5NrfuS9AnPO/0t+qF8zvRV6rEgbZqc1uGuu0eicaNL//vd/0J9evWVsQY+fvNDnP/mJfvLlp7p3/0TDwZTJYhpVpP8i9wCcjfFGWrcJZnBMIY3BYwEZyOHChPJ4zGN0ESJIKa0Dd4c8DOAZMdYRLIXaFjQl0zNACkEgTWg0YaqGqY5hqeGe0bCH1HWjmjHXjnswdx37mVVsWQdGh3926pArdST+kz6GSRk9Ihg6HOjkvLJMdCr/LRLD7QVzRA4ioUsZ/YQ8QO3Udi064dFZp5AFFaZ3ERNVWldz1dWV2tUZeKuufqesu2Saz7VafKfLi691fv5HvX3ze70G3739o86v3qjLKk12R7p/ek9Pnj/S84+f6tnLZ3r68RM9fvZYDx+f6PD4QNO9qcpJobtPoEfFaqVIVLG1g6O1F1DEESIROG5awnqbf4grCm+9QfSfdnn7Wt9+/bVevfqWS2etA5zg+Nkz7d1/pBrHiUyWcAU1gX5ZKjkOUu4iJujs3UyLRa1ivKMnn36up59+pkcvP9fJs890/OAlSr/U0fHnukcQaH/vE+1Onuvw6KVOn/xEJ49farL3QFerlkt5q/kc8ZadjxV9Ic8K4cOq+O96dan5+kqRRR9QYZ8I78sXz3V8dI+oatAFAaDV2bUCwZN6sVbjIJAFsvC1Wikur1R2FRtN0HRUqsRLG7yjqls1nsTJjnYO72v36CQFt5quwKyR74icCO0IDLS6nGn97koi4CQ2j7IoNSxHZAOTnymEUuxV2JptivoQcoVyoGI8VhgP1QxK1UUOPC4GUQylvFC77jQOIx1NDnQPO+7mQ40QMVDQCJQhKA9RGUu+U0M+A7nEglgQ8Fpdr3V69EhfPvtSP3vyC03zHVXzVkuCaAXBntFgT4r0zULhO4Evhai1hB65InqFg12V9+9peHKiARifHkujHJcxV6U9HO5kf5e5K9Gm1no9U8UFvekyKR9puYpazhuxBlQwnrIsWTBBHRp39EONMKQwhUb40iAOFZqBymLK/A707dtzvbqYa1blGhCIKoYjrQi8XV1eaU7UG0EaYbsxyFmIHUbu8PMsz1TXkeh8o9FooJ3dMX0MlCzFjhAlLBb5IorK+OLx34N9c36uJbq3XcB8BflMVRsU8pHWbC5r2uUomtOX5Xds0JltTsArZzXImw5gBvG7Vg2bLpOvEfUnB9JnH+3qr37xRP/qr7/Qb//qM/3iq+f6/JMTPXt8oEcPdpinqY6mQ+0MM41KNtNQoe9CVX2txfqcwNS5rlZgeaGrJen8TBfgan5O+UKz+RU6z/klZKUG3Vpae40IuzBKSl0/5ijyGabL4Mv4ohLIoAXqMxBSPuJbRsvXd8fG3KqgrrxBVAmfMZBk2xaUc7V02rAfGFWTqWqEvwT6K6VipI55jvCwV0MrlA8mrPVDlaOpQoEs+hJ9oibysg2EpXtEWvUQdbdACd5sg7BJt2Wn5u1o01H3A0gdQo93AGdmOqno10nAngH/NVyOW34KpgXSnhc5qQ0pPmBaoNJILHxQ5NM6RfaKHokPal9HBvnUCAbZikLmTR3VKc9HQC+BlEI3X2Q9uB2Dlsxzozc6JaJTmN9rR5k+IrCMJC/VJwG06tsEy0r0zA022OSh94RNmUKSd2NL07egsgXI8+f76PtKbalIuiS+jHV5p/2GpptUPK4n+cG3l/t+lWlbuGab/7HUfP88bMf0l7YO4c9wmm6k+drwUE78pBvKn00S37Y232Y+TLFBmqMNHbkBW2+xoUpcFIybabZww85nJio8bq8Zp7KfGEWmJCu/owCyIt+ViU/ffzhPf5+4paArXfWltH6E37rIOJz8I3Cfhu7a9M+2sUxjy3A3v6Xdppab4PG9h8gZ4QPQfwQ3ejAWAdOiU/BeXeom623J/Cg97C+Jz4VOAdvopk53nj+zXjw/5r9JhS0ZY6RpALzB9SCQ799bWQFtRJ02T+LxuD0uy9jQ/9lJEvj91iHp29MTC32ltCclrfryRlfOQJuqH0xu5CEHA9gIt9i0CDfjtMwt+srbur6c5tB2uEFM82+hzBjW2XREvddUD9qmcqReoNsAOjm1Pd01t3DdFlkat7kig3Br89mXmFH1eVGzASq0+E5Edge1Yz069R2igWb0bTu6pob+TWvhi/ALHpHGTSpS52/bRNoBeCy75fuqR5vozZafMaMKXKjIvEbQYeue5vYddV3af5JsdPY66WjfOU9Ky82nel4TEqVL5Zh0dj5VyPMdQhAZYFrGh+H2PRpkp3a0bUBE/wQkbseZUvpJ9aQuW7dIWwTCSZ+0aziz9aj48bPmzFRzdqq0atZa84N8zT1uDZYJS805X84XC/lvI/SYEQi41mxxravFla5mgB/wrzaYz2f8pr+Ef8G5fKE1P4RXHMIiegt7CnveIlfIgwTNNpYfMkl35w23MYvzGwTW0AAMQRkDJ8SMu2VICDKz7RcYc8Y5UPLfqqixSeuqIoeWpToVELB9HnINByOKBa1piw72rYozfk2gpiYQ1HAijQSkjJb8mnvgGnutSBvqW8Zn2/t/4FKtK5XDUpPJWMPRiIv3Ugv/wQbsL/Sgc3VNVGBucsaep1TK0Seg0oCz/97RkXYPDjWc7NJbqYODUz16+qkO7z3TaHqiotjnXD1m7kqtCfzU3K9abNES7WqsP+dh92MEyoVBgeFrQB8FIy3QmQWgBL7oQiiVh1SDPXY13bmnfLDDnVw6u1oy5418P2mQ07AGPa816ZLoyNWy0jV3sAV3sTV9NejC1Qi/Euf+wLm6AEGuf3N2qf/wH/6L3p5daf/wWF/+7Bf66idf6OnTU5VhKP/42hI7KNGlLDjvMyD7TyalE3tG/zn5QMpQpLZR1mJPaHYntxkUBWMJWDdIjNPrpUMvKSjPSoWM221WpHrbrF5JNbZruRe27VBdN5K6oVru4Q33C6aZtSLQwddyB10Tf6iYzQ4tpJa9o3HcI7aUO+QqwX0Sr0FWX84k6Flq55Zdp1TXQfF+1zIOp5EK1BauAYOUZZlC7tbIZ7wtsK+YFqhrY9PfyfjBvnYAqDlTbN4wqHdSPFNVvdbV5R+IsfxH/elP4Jv/rNfvfqer+WsNRq1++stP9Ku//ko/+9VP9NkXz/Tw2bH2j6f4X6mujFrhhau41rKZc39f6O4TIsrII0V5gdhEOmdk5BkXCqg/EJiPOkXqq1prNpGz1691eXkhyzi+d6yT0wfav3dPgQWpvJQjoMpymjCRXA7rWloTVIp4WU1htarU0NVgPCLYc1/j/SOV032F0W76E0Lj8ZHG0/sajU40Hh6zII81nRxrd/dEO/sn6VI4GO+qYTOZL1s2r0ase6GxImNquGyv6yW0tSoCXMtqpmoxU6wrTUcT3d870qP79/Xo+AHGjvruT99qSdCgXa0V/Sd9rq60nF0QZFmqZZPlQx6JJ82QMkm5PMaiHDEZOxoTDBpyUS3ygZomMt61lgSUFrOZZmdnunj9VjX2E3YUjleycAsWi3/JEMbwZiQepGrTmXzJNhq8pgkZQQm0CLkC7XL6HxdD7dHnIbaYki+xx4AF480jxwuDOnizhIJ2uQLBh1qTMNaDwwd6fPxYR9hzOtjVKEyYqSHqBYlLey4WkkoWBovZ7Qx0sD7tsFTN3LXTsbS3o0Cgp9jb1WAHWwyDOTUIXQpY7BE4mwwC2jbEQfAh/2klSv4TRi3jhk05cnNaCZ2Fzp3UZ0m9+eXwh8jCbwpT+BKU3l7PdbmoVHVBRTlWxsawWtUEBFfyhq4olVmuQVm6NQKlDt/gUw0+XrFZDYYDDUHOxiOelr5JaNqxdOAsgmYEAl+fEQAiCtZ2uTo2opgN1GGjTiWypJb5LAYD5XmOHmwLHQ5P4CfnRB2QFMhnrKNh3mlIFD6PlabY6eTeSB893dXPvryvv/rVU/3VLz/SL376VJ98fKznj/Z0em+so72hdsYZ44h8+awU4xI/XrCRXfHLxaVmKehzyaZwRb7HxfKS8gUHgWsCPzO+ABZ86azYzGv07iTsHRhzCAX5HFpAboamjAW7NfhRC7ap81FBMPPmoOALmbZMTkRGhy8bwiYKA+xnvxkgr+CLpFDLF1XdBFVVhh6ZGr5oeuT49ECxGEqgVYGlclX0rTDScLSn/aP7yoshYxB65qlvmNE3ACWgWP8yLtRnnB06RODUgC9xZOmzS5/ZTdso6BGi/c8g+97rNWuggbYwP0y0FB0hIQNBechTGjwG6jvzwxugU6TPlgTdWoCF/Cn8AieVYbZAm+CFYcFNg3za8CUl02kdgpgNj6LFF5obmaabR24Hkmy3wS4FCECUI196DQe8o0aeXQAAEABJREFUir044peIVCgygGDqG+or9kp/AVuXIoS0h5C449Rnw5eX9S3wgaLo20XWQWRcoh+PNyHPJCwiUsxA3DOyZjq0k8wXqYv0WSHPcD6UOZViXJE0A5YPrWXOWFqROUrTQTkoR7dCToWsHoFyBoLEZ4+MvAEtzQ2yoEQ0MTwH6d8agybbHraUopvugvVrXiNC3+I9HuhCbg/Pk4WSJr1jPy7ySnyu28A0A3rcYFMjhtljQ9jWO00k60ufkbkTacDeRR5kiMdzGbFxxHA9OuwGcsm8oj+xcnoefA4ZiYYtIjpZfIDX47YuqYzcgM0D/aSUvJtFfNX+caMbfCwMqWTPsJDkSCZuEVACoENEQIOODV/okVT0HfEngeQX9MV2AlfHPoL/pzYbf0r6bWUKHsN12P6G7zZvTvcq6lI/9l3DZVdiQ6sbU7lvZ/KfBf4vA73jdm27rfVymhoiJ0TGC9AwGsxZg83SeG/4YKZ/GbYriHdhuwDb3jwR9oa20TTbinIaU83e4byBXk4CgypAQJ7HHhu0oF2qo78AUt4foB+LbW2+DRgfVQr+oF+lMQZ5aiNl+4AYm6tNEzoxaOqzBPH0PJ22Mu6WA/xpbElHmP1GScgWtBDoi1R3nkB5i0Q2f0i5TR8ZBYPEr+udbhDYF8KGFpIsqS8zZ6Yb9G8b92ODvmkr6ErjNW0LGtiuRqrf0t1om+9o5XxPS7bDhyJUy+uYs7sQ5US/kUcfG95bOrQNX3bD1zGizp0kZOnTZXjhSXwhEZHW69R/WpMIR88bqbUnuM75SD8R322gN4wzGqyhmFrA5XrqWtIORPK32MiE3rEGRDsjIi9CS3ykvezIet+ihc2gjLwGRPrzSMQocTAoGfzCXBHeSL7n6D+hi2czXmtBiTb+zFJKt7SFz+OB7HZKfdhyAP+T+9ogkhriiXfapDzldoPo+i0omN7RmVOKfd/uB5r7a9mza+4gdbPiDLTiwrjUulps0hUX/SVnvEWC/yTBYjXT1excF1fvwJnOSc8v3un84o3enH2nt2+/0+u3r27w6u231L2jzaWuZ8Y1gaA5fXBe9N6B3oGxpdUWchWB71ogr6g2oG+Gth5QRj6QMbKUet+OtI3wBtKEiKS0zjIVbBoBKNXnqY1Y91x8JHiaZINMgf+UngwpObmMr5NSw8Ew6ZMxF7yyHeuq5YxZc+5s0IvvsaKTQOQsXnPuXmJHB8rWfL/YT8bcn9qm46I9o0/uLJOp7hHIWS6WuuYeKIX0n9OafdK6mdLST0DXMYGfSIAuShrSdrp/T6OdI844Ax0/+EiPn35JzQ72LLinBq2XElfS5Fu+jvj4xVEr0RrONqkLhHnoi2Xkx9sW1IwJMWji71CqZTTswZ6KcpwrH5fKJ0MNdsYqJxPO0YG5n4vYDufpwA/EFfeBteZV5N4QxdVU1/zgP69EwKdgfRgh9bNmbOuq0Yp7+hw7vOPH9suLmfb2D/T8yTN94j9EsT9VnudaXEXG0ioPQrWA3ZFPYGnFfYlljMZBeVFSB7BVORwo5xwQaOBvJgenVgx6RX/rqlJLvsYQNfNTkfeW0OEzOfeK4WisIXfd0WiH2MCeBqTSWHVbKoK2LWQ03DFr0HI+3KLBtmuMYXTcRTp817Zv6SCy34rgjS1sOIvXqMMHlfwzh5z1Ze6bwgvFY77IB69Sihyv946B4Rq4V6YsEzrFHp40BYUs0FrqaGj4+FzkjUJYqIuXjOcM27/FJ7/R2bs/6N13v9PV9RtlRatHj0/1q1//Ur/9l7/Vxy8/1r2T+5rsjpWVQXkuDULQYCjl9vf1SldX5zp7+1rnb9/q7hOsaGTw9qSI4nXTomSjGqVY82gnxYjiTEysa/Kt6tVCc6LG787earGYq2Aijx7c172HDzXFOUIY2CUVBmP6YjI84FDIAZHlck37ShXOUREICQpM4o6mB0c47I6S1sVQYThWMd7TcLincrCnotzToNxVQX5MkGg62deEdLKzJ3EhXxG0WfpP73BRcneRAdXMbONNs2twDBYPq27J5rZeztN0Huzs6vT+qZ4+fozBcr1+9VqLy0s1y6UiTpj+bZSri1RukN+gr23AjqJ+AyzRPmAT3CQLKnDw4XhCkGpHA9IQMiZwpRkbyJwo8sXZOybxO1XzheK6VotNB2gyBNGyY6PcRo8t9mvFwDiKd0AsZDEiI7D3ZNQFkCmEgF0GmmLrgyl2JAhSIC+wmQXmEuWUSThCYPEVKkMhC1zPljoi4PaTT77Qo5NHGpYDNoUZPCNk7WKPAYeewJemeDIp5PR7i4ZyQ41R5ZlikUsD2rAB7R7s6vBoV4UvSUQ1RQh2fzTQwWSkXYJG8oJ0Q8wWWEgBfTNkhSiiwZ2iv3BY9B6hFxFs8gJShMtQRhAhEpFutOAC24iGDEt4foMPr/ExH2ZTW8yYZe4hMFfIV//4SyJio0iEOKddHnIWXcfUujfs7M4DbZhD3F8zNsDzy2st1i2bJPR8pDER/gGBRPcZu0wZ/RTYIemafG6trqvot+FLLqrMpDKXMIWmI2l/T/r05Z4c9PnNX3+qn3/1XJ99csJ8jLU3zTQatsxtix3ZnbVUVV9psXynKzDzn+qZX/ClgE5LY64VfrsicLnC3mt2upq14LTxABh2BPIIKTdqcQ18KwLTxByiqbCDmI8WO7c0gFXeAOOmPsKTgG26JI92bMwsNda3CYWyMFAAHbwr/PqaoOrl5Zxg8UKLxUo1fmmZqJe+LA8I7hwcH2uALSt/6RDA65A52dnXLr+kTEnzUCK8ABnwKEhCD1yIEUBLZfSBTNd+yZnfkL1kg17zVIDDb+wlJFI0YYMkcpMXvpAAg+k92bIMMe6+n9s6SS7AT65/sbdSX33x/fyW9kNpdkMMd2QE5iXQSZH7Ex73leoF9aaJtKGlcZJ32gM/SL7ghv04blrB17e7S7/N9+035fymFZku2ZFM/7I/9JnNJ2tyk9skWUrZ9lLaf5i2mcvEnzGeHmLM8mO6Qb63Q99GqZ58qiOl7Hqlpy8Lmvx42O/Nh4kggPRuxhc26V1ayvvDdT8E192FefpyoH+jL9397G2XbGv739Ut2XGjf8q/386lXuZtPxhNAb81lGRF5saDNo/hvBKP2xvxw34hBtC3h3eje09zRSbRB0JIoQYAObo/9mMZzrsd+0tQ/58oxw/Q0yTr4PYJ6BO1edyPMoWUwpdGE/n0WOBJ8+T+DZdB6ruvv5FjMnITV/rITNmgn4NNAW1dB/CnbXs3+SH0Y3VLy0CvSAvjRgfrAR09qYHRZYDzx7QOWY/we/xym1yMzfBa6EGjm7eXIYWiwPxoxBvdDo6AbYWdXI7I1IbeBwelgrnw2S2EIAzO2/cd8K1A2yD/hyDy/mysI3Is7zaPBoFaELGn6C/4iy61icgE7pd618Epy095eF1uYsP5DOO6YBn2F9KAjAKeAv0CaaqGLuT5rGDtzJP0dyV0Jy4bzkdoRuJNMjJZVgLyk3HhEXKDsCM0p30fnZx3X1RtXuYq8bvYyT/cxWSTqIiMBH9xJsERJuDxtIwPeryxIWXmW/D1NMpbOaYB19EDvSGb8vZTm3Z0qIw2Ts17A2gZ/WToY1pGOY0j7xRyj7FjlAAfFNIDenHo54feiL6dAswBWxnus0GWYT0b5qql/5rU+caXXtdD688ZHR10lFokA4+bnA0ZSeNmHJYt8g3nlJhktS5xtmpUI9OISOkRqXM9Kbr5T3I0TEpDvX8sqOBfI2PNuXFNfzX9tImPj2BkyI2qOG+vOddXnDGibZPqMAjKdVEyrTEd6wjEO2BQEmWnpqMQ/EJul1JMbJL8uD5yfjKvaINF0EgJLouno58b0JKR8WlZrVoORnVCRbAHVGv6WXFsN+bYZ0ag5yphUV0R/LmCtoBnjYw156sKnTgzYqNikKkcBI3AgPyQdDwKmkxy7UyKlI4oDwmONJzVF9yP/G+RzLjfnb19oz/94Y/63e/+Xv/wn/9ev/uH3+nbP33DHeadrjkLr4ka1PyYz8VABT/65fxYF8JQ4kfahvFjboIKWQo8NJwpI/BpuHJdxHbYRrQsaDMoRipJA1H9jLNf4FxehkJj7oI7gyn3Iu6PVWqE/IwzKQnn9xarRnx1MB6rBK1l11E1vuAgQodvNKrU8oNprYXqsCIYskSvlRarpZYEN9aYShpiswIfoQ/uJ8PhkPP5ngKy19j/mnvusonYuFBEZ48x+IfoRtyTpLwICqAzP7TxzqGOTz/S049+rqPjl8zBMW1H/GAbuBM2WnD/XczXWoH1subH6h4r8ivGucSua8axIJ3Na36AbuT8inJlPWox59ISP5nh01fWkfv5ijWx5La4CtLgYEf1oNB33D+v+JGcuAc1A83WQfxunnA5D7pa5CDgT4HxB4JUIo3c0xutuVMvuCvOCfxU/Ag+ZIwvn5/ww/R93ecCg+sop18GpsC9I7AOI0j7g3iGKFIG7JgzUwGIuVDSnauBOOprwXjnFGbcsedgBnFJec04K8ZXgwa0lNsYmSfkhqAsHygUIB8xJwPuH4XargROg2rmkSYy7BcNZcRqveoS2vSPziIHP2zrThHGDNF+u86f6v2MbAePMtdmcl0Hza/3jC6t5Z7X+0jLfu/U9Tn+QA1ruk1wjCVTpjzLk03kp+UDGeLOmGmFjWZq2gts81az5Xe6mL9irt6xF8w0GBc6Prmnjz/9RF/+7Cv5r98d3X+g6ZQ1EoI6fKZjPjIsEvD9luDPghjGCh9omL+AHent5mW+cHi/KB3bqKZpEyKMrTd2btGmVfWKxbJIuLw+J4r8Vheza6997Rzs6YgI1N69eypRRHmg+76PlpuhZckTV7dqmOCKS+oaVMxGUZYaTCcq93cVRgO5Lfux8rxQMchBKV+qA4MzveSgMyQ4NGaxjwkojIgk2sAVg1sSWGktMwhWnM4zRf8lqiSN+LJxvw7w1BgmUpeHgPF2dXB4qKPdHV28OdObV99pPp/jEDVoyc/kgMl6vtaaxaiqU0nQqejoA5s5XFowgQMCCRPGMNkZ6uj+gT767GMdPzyWb/7fvXutb8EZQTP/yaklG6iXRIldCrT1RudUtlxQepgW0ig7vcSu4roE3M886A6D8pBpOCg12dnRYDBABIuEL8KIbLOHGJTTR2DjalhsFjUd7+jR0amenTzT4ehQA5WKBDfMWYYS7gI5AmjB2MjgsFFFEHX0z0Yj99F6J2qgSSUHxyH9j/cnGh9MNJqWzJ1U4NgTGjr4My0GGmC3nM0794IjgJPhcwX+V7bwonOGA+em0bW7yUjzIpP/XaCaQwtsbOCV5gv8kcBMRH6JulnASui0wMf8BZCisQwhw04hz5VhJ+ch8QXRsEG08tBKdMoJ3LT0GU2AIdAmL0oGW+DzFRHUpS4ulmpYE2IB+/VO0KDrAr/r6Den/1xSkXXK7yBjSdsVA3VDDscPjvf1+edP9bd/9eWQwqUAABAASURBVDP9/Ocv9dlnp3rx+Egnx1PtjTOFsmLaFmrqmZp2Trpgf52zUc7YvAG+OQMLwveL5YrAT6MV81phU1xaLZHthi+nhi/TaChHHgZSQJPA9AdFfKKRSKUuKqWRQbXQI/wZPoAijL+3gaBFt+cLto1SQ181WHOY8oFqzbf9io177i8MgjxOl5Rdx9TSE6MPOXrQN/0IWeVopKIYKkBvkdU2MekyGA01JTh7SPBnB58u8e2aujbNTYasDwEpCKlbunju5ilSqwSlh55S2qVPPhjTlkYJPf1pbOU4dRnQ15aBZthUCdTwms8gi7/xKYaaEsuPNIwbbrdNFT/yseUJ7nPDl9pTYVKgjx5h0w0jSnYyc+aPWyR6hwaAdRYTnAcbnbbMqY9t4cPUcoy79H6S71Del4m61KGbFy+5H335ov7Reukfr/6ePj/QBNv11N5Ogf2rL//YJ2P4seo/U5fsmYxAX+73Lm78EtmJh3QrJ5Up5ErzG0Ig9cyblpE3NnXo348h0/YJN7K3FFJkeu7JsfYCSc8f0GkL0c41hvPi2dbdpuiS2gg9yKc2GflMCO5TdFJ6MsriyaTUJlNKUxuy1PR9kYG2rXMqV2xBnfsXqenu1RAPw+Lzzus2d4ope5eGHkJOAOLZpqIc5CdTsicF9xnyXk+lJ+PzLijyhjTeLR3Czes53eKG+L1Mmt9Ah9R4PNF+vEVao5axlQ+fxwD6+czQN6igfTAN/rhdpy47z5qXH5r29pMTU27gPjfVyMukNKab6pQJ2EjIDPJ/mURewVXoZ8Xdt4ukot9b/zcRHicGbYJlOQ+f2J3kNi4bSVaG6A3cj3gCXZJ8/816EvXa8ppyk9/07b4M97VJUxN4U5r6pZBe2phnizs0s/Vjg8eygNsnlpsP17mwTZ3v4bZbGc577C67dsudykmox7aFNlYz1xbiIc8ZiQyvW1ImJ9v1jh9ZnCH0jdTFTepyRr6vc8Nt+01KhXnNt53XmzL99nm3E1L774Ce5va35UitfdOpOQ2XRd+m9di2ccltSVMf5urg7Dgexh74dYPMBmo08k7pT3Kir7Wx7BaeBPhsGW0s6LzRML/RdU6Be4mWdQNR28Nnp9QXfJbt9oiXkZiQ3WsvGnjOSKH5M5KmNrRtaGBE0sjZ0nmjz7ecNxtQcWE21twF1pTXjLm6yUfVnJsatOzT6IsfIDpJd61CiKDjrCX5nDwYBO4JQaNRDgoNRxkI7BsdZ+QIT6bcx0UGUlcrrWaL9Kdgrs8udfH2XO/enoFznfl/nHNxpRk/bi995ub83HA+VCjQpUBHpwHdcnQFcrmn1wrU54rwZsVQOT9gDwcT+uZMCF8u/iOQlJMfhgFBliAOrirJ+36ScU71uVXYkMGp4Cw5GIzEMVI197OGc2nXRPptQYX91mClNYGgtVYETtYEPCpQc3ZuFTknowxzFcgLWxQaj4cqRyXtO50xTgclKuau9V0J3WIT0AkwZj6xWYmIgn4yDSYHunfysV5+/tfavfdCUXuqm4G49nJej1pxb/H/YGXlABSoVw16R3giPDXn/ToFYpaNNONsP1tGgkZRDpJcL9f8WN9o3jSarWudz6/19upa71ZzXccKLDVjnIODqVrm8fXFmc6XCy2QlRVTxlyK6ydBhZACP5eLIqVcYwhOSRWRonqB7dDJc7+6mml5OSPAE3Vvb0c//eyJXpweaILsgH+Eao5F5srpM4JqPWeqorphoXJ3qgI7xiJgF2F3xkOQ65IA2CXjvljUugQOUF0SpLoA19hmRt2SO4WDQAxTFYGNFXfFBdG6OXCeKaafgK8NmKOCuc/VMOCW+WhAK6lHR53oP9O6DlquM+GualaFsg4d8cUO3+1ar0yp47LWIZWp5s7ZKW2byIr8yG8Oy2S5mgNfiQkZ9QHQVNa3Ix/43iyKgmUY5T+cUnG/dqNBUajIS3s4nWX0J9q06LTAF6/R8QI7vdPV8rXeXX+r6+WZurF0+ORUX/76F/r13/5LffHVrzTeORJXQPyiUbWMatdSy5wJuwXiIPN31zr/5pW++69/UIEPPT8+1V//7BdodvuGmCJfkgcUMUBsIkGPiEIdiDhli0JrLXEg/9HAM/8plvMzzeYzFWUg+LOvw/vHOPxIIQ/yAEPIUw9rLseRoI8wLp6NdnggN9SaVdAwiRH6aDjSeDJRKAe0cfuILlE2vtiFAmBXUuyg2/KSQggqCDQMaTNgRwuijr4Wi5kcXPJmapqgI1HEDlTQRsjIQUSHyhFdUBMIyhm8/1jb8aMn9CMu+zOdE6ip0TMi14Gl1Xyl6nqZ/n0gog8sBvTAVvL44FFsFbKogs4GbKyH9/b08U8+1ZOXz3Rw/4Atutbl/FJvsd9boujXF++U2mKwUiIAE1hEQihAb+tuoBoExhc7tQAjymNyXY+OcqDfUpMRQRdswn6fqpwWGDI3WBA56HCEXLlODk91cnCio+mR/L8T9KZahDLJcve5BBcfEUAI9B3I9oAYG0UCasLbIxDjZ41riNOXg0KDnaF2d0YaDXOxBDSg4TgL2mG+huhTsqpy/K3DDzoi2AUiS1ZPAS3DeTN8w7TgOWfhhSxTx5d/jS7+dWcFz5zghwMNnu+SflCPYEmjCpkNc4NK9KQ0JvtMRv8ZTB02r5mzhrnrqC3LUoEAUEODyDhhgRoIrJX0FjQnAn55ucTnK3k+ECNvEg3jXrOTLJdLmrRyACzH6HneMR8gF3JAlHL0Hw1LHbEpv3h2qp9++Yn+5m9+rp988VyPHx9CH2pUYtMWH6uvVfHLTlVdsyFcAdLljIUOHPihv8VyDb3Sml3QX3gtv5i0fCE1/mKKQ/Qc4gOOjI/QzWurUJfq+NLlyy6mL9CAT2Xw9ujwj4iuQuuiGDL+IXYZKGMGpZz2Gfwde0KU/ypnxWbjdEnqYM+StXR9PdPZ5ZXOzy81v16obaMG5VATgrzGeDRGUs7SLrR/cCDPy2w20/nbd9iZLxGc6ODgSCcnJ7p//74m4xH9Rr4wF7haw1j8Cp1082SUDJGKJ5AaZN97A6UCODXIignGGzqygLHbNzpSCK7qYWYDuaYbZrGtIq1dNpAghUwyr1MT77QRvA2BQvuY26fqH/lgiu7UZinv/vr2XdJN9GMbYkg5b7mxr6Gcmrz34bayj4PIABJYa07fY6QQ0XcLij/8so5lvFdrS0QF2nvM79WzNrRFatPxaZDwRstyfWoLgfJWh780fa8/RPzoa/vBEPKMzx4BGoWbNyZbufi+ntbVCMzxFiJ/C/NvIWEQPpxk8ndlQuKX+j48p+bX5rnNWz6NEBFk/ULIU17We4skK1OgbCiV9d5jfZVsi2w7C7UhBD4z8MFrOnCtbmSZL5dS2TVbQLfdDG0eqkLiuy27794vhP6mo0fSx/kegSS4HbICeTkv82fqG2V6L01MGRyb12Vj066nflCf6u7QeiY+t7RtKrrKoP9j7y1PsHnek+8641ZGYK8NSNaGL6YUCo3TfGD3vk6s5t4vou48ObxpnklpG1nLwo6BdgXfsf4+67m39nX/MckyPdDGEGkP8cCLr1sOBQlZfCQte1qvR59PHOJLArZeByVZSn0kXdn7Izql/EbuTVnbJ9OmA9pFjhHWwXWkTuwDAZaEDEpGf30qnrDpkyxvRp0AKfQg8gnZtgv1Ty/bekX0k+FCX7n5zGiT6fahTRrDLaXPQW+F7lvbmHq3nct/HgE9b2uR9T09hB4bBFJgQrZtlMq0S2WnBgXTGdeW72ac0ARc7rvyp9tscbeMHL9JFpltSvb777anD2t6u1iq++3hktExFLfb9q20Dwo7RywarWfq87be0jvTyUTgN8IvaFukdv7eMGB4/3sUAjZ328RHW7d33u29jJxP2NbdpFExMfQa+PMG8HQfQJQT3CV9pmSTbvt3vWVGeBtkx3QGbRXJC1pHSkk1Z+26Wavl3G09M6+LQc45M5fXPIZEfCefYTuuvRG+uqk4M9GG1GVBz4LkZZ3uKRzKB2DIeX1EoGP/YEcPjjl7nd7To9MTPX30UM+ePNKjRw90H/pkMlJEv+vLS3337Sv98R9+r9/9/T/o9//19/r6D98QFDqTA0FBOT9IjzUecNbjHCn2NDHuCLKiVDYYStx2YjqH5grcO4bDCQGXPe6Cu7SdJhpDV8t9ZUlQAHfQEFnTyY52gM+RZVEocF7MQ8E2FCTO2F2UzSOuEtgsquVs0yEoIsB2bMknGv7SoWfLPtxyV6i5T1BF45yz7UpLztk197/9vV2NJmNdXs0148fNNZfriN5r9FqtWvodKeN8XBN5Cug3HExVjPbpjTttsa/d/WeM61Qh3+deUqha5ehFNzhlriCPYTgYaMiPniPmYDQu5R/OS348DyO+KTmwVkGaE9A74776zbtz/eG7N/rd16/06vWZ3nLOvry+lu/mi+tLVetrdXGFXmu0mkvNlZr1O9WzN2qu3yrOLtVdXSqC9dtLVRfnG5ypurpSxx26BdXsStfv3mp2fqE1d/8yH+jo6EiHeydazHPuQrUq7iDiDpUzjgFzMCyGjGeofDjmrlZw5w0itkOQKup6VWtG4OdqvpaDPTMqZtiPq0Pi68JYAdsNRlOVoz0xseIDyUEhSFkWlEniig1adcyr7/EdcxfxdWFxpScys870e0bnEm0FOqSJORfzFwkUReag858C6rBzRAJO43XXed0hIknAP5yK3p1G6sSTJWSWjr2ljr2GT7iogNH1eZYpz7k3QfW5K8sy7DPQCPtk0FruAk3TpPZ5CAp5rsC67rqo9Lc5VtwF4Znu7+kBsYnnn36uB4+fae/gWMrH7AUl61uK/Ni/wJ7+mxYRe6y4kzp+cfb6O9X8GO81/ejkmPv+Pe0Np7r7hJoGNc7rhl4AbRtVM6l10yCcSa7XLOqVrnG+y+srHO5MZzjPCvpkd6rD40MdsTl4oJEIXctGxdhSHw7yeIAIUlyt5DRg6AZnaIhceuST8YQFMk78rFYlGRiT71QpCwwUiKboFdtGNcZRCLJxQx4U8lwhC4pdjdHmWq8XGKSWZee0C6CE36lRwIvluGzONGcjm3NZrXHk6XRXJ0+fy5tcxQX77as3cpTWgYIKIy6Jgi+vV1pfV4wF+Vy87fxEHNC5knUP6OZoe1Fm2iMA9AmX/E/8v1978ViDnTFxo0qvL97oj9/8Ue9ev5XYdEIjottSifEDum6hbcYGS24WcXGY4RM5WPs32lJRAccZs4EUbOYi7+a5cgIvAxU4umganBLwG4ahPnn2MQv6WH4iMgdFqd3pProEqUEmNHJIgIO8EjoKrmP8+EfkC8mbZIsviMgzhkePVoElXaL3/hGb9XSkQc4Y+RLKu0aTEDRFv2HWKWM+GzZZ/6mwgsWX4xsZc691o8AGW3a0a5V0yJnrFju0oVONYiv8bLGsZMfvupzgy5Cp6H23ZR5a5NBchfvOUPvmzRhKp6quGGb+VvDJAAAQAElEQVQjVFE5GCgPLFTG2AGzZpSloIpN6u27C10x922b0Q/2pK7r2uQfa/s1HflLdDwsaFHDEzUsAnnZJIq0Ozos9eXnD/V3/9Ov9de/+alevnikomjoaqVqfcma+lavz77W6/M/6uL6DZvlJRHhmWbzK12x3i6uL9h4ZwR81orMj/VkmHhCUAwYJBSoO8D+A9ISOO3RsuGxNDkcZCBn/PDy9SC+hAOIoKMc4YtYu8VPzJ/ArykrfH3FmrWtl2w0C74Il3wpz9nMt1iyua/8ywF7ScemmWGjqCCWLbZu1aCz2BhKAkC7B/saTSZaEulfLhaqWAcF/re/t89B40T7e3tslHn6El4R4o742mg0gJZJjJiPzevyXYjxZwniCUzuXYj+9Wee7j16914vSu0yMRzdPm5hmNKnmftzMfGToZxopJTYkpCb/KvnNw2Xd/IXIeL/PSL6IeumVYZqmbTpN0bLBx8Ij7QXj9OIBMEX0SeaTl5Oqf+hN/H8UMWP0tBhK5P1aHWM2yau35Zu87d93dK2XP9d0vzWdhjyvS7+23Sx3PfEIR4a/YXA/sAaEfmeg/lkDjwffZlPjOX+g+fV/Cml/Z18kmM67D0f9ZsypB99o33gPY5t2ww9dfvQX19wfSC7TcmmN1PAx11juHFKndGdh/Hckjy3gP1cP6QHAnjvNO6zIY2NdhQDUCpbH92K1odPtiFk8DhPmmvzuLzJbpKwnZOUfr9+w/YDyS1vuJFvNtN/ANgjsNeK/VKbcYTcDXP0DEqP6+DzWk1IxEB9hs3zlCrHgt5opUQrigHfe5s6aH4DY0livN7xM9MM+4+YO+e5HyqyXiP15jUt1YvvGAqmWwenrk9zHkLqMwT3B1N6o6L7QZaQZUTy0XlStE1ctx9ZyvqQLOoTLxSnJLyu7xGSrhkaUXY+iCfry/KTpXzAnoZI9WMPA+GFwz5lkKXNth+X5L3LwDrWz+NJdHR1PppOvfNyW2wdxNMaW5nkN6/rOB5tSkJfZzN/gI4ybZCX5RSRpZwWd5DRh9LYMxgyBcofQtC05QniYX9B37jBzTg8Jz8EWqQ38mlYntO7oMqvxRs2Q0pNNBIvY0l5+qcf+8AWSQfX3cC88KFjsiX8Kd3Ud9A700hNvx2L6Jpa6rayXSfzJZCzYgm2mQV2qU3ks0df9mcKEuC/HW076m/RaVsXqW82iO4X3oa02dCa2KoiX3EeqqD3iJy/osyPRkgWZ7cupS28bRNVk9acd6qEmqNwo5rzUYOc2OSco3KlcxnlNeeyHg3nQqNVL6NDT2Sjk+XW6FJzSa45M1c+s5PWoAIN9GgNkkMyYfziGiiX/JA9HBWacm85ONjVg5MjPXp0rEdPTvT48SkgKPTgnnZ2p1zTOs5yM719/Vp/+sPX+t3vfq8//uEP+tM3f9JrLqGXFxec05cEc1rOQJmCNyzOezmBoGIwUjEcStC8XGpsUGEvcR4tCCANCAiMOSvm8LLRML4We1SAczC6Z6hsXQcc9MeDQoOyVJ4xAuj12rwd9sroNweBfJds0/CDacSnW/pqOZvaHg3yxN2lbpacSRfM1Uo7jN82aJuGs/hMC+6Bop3PuNF7M3tty/m59tk5llhuRIDC99kdxrlLMOsI7oliOyAdY6uBcsamECRykRY9xGyJEnPIRsxUa4ku12DBL+GrQvJf67oiAHU2W+nd1Yw7w4zAzyLptCRos15cqVq84376Tln1VgUYVq81XL/RYPFG+eUrxbdfq339jZpvvtbqT79T9+4bFfPXCrPXpG8VlmcK8zM1l2daXZypns/U1ZFxjPhBf5f78VSrZRDhAHwu4q9YjOsgV7k+z/cZ7OK6oOu1dDmvQavredQ10Z5lFfFpsTZyxpozUttsqOj7iwbYZIAdChDSfMGkroHs7zfmqWtryo26tlLkTtk6BYIpIC1LDeAhHiAuvRn3TAyP3TPxITErXdfLjtzLYif6yRQ7wJrqIrPBXRQFqICdejHPHe2okqtkgSGTnMaeLVLBlTAVMqoStjzIoFo53+3loNQw+buUAkCsYTfKMq+KXBhCLb5Zc0+PBKfKcqzjo1M9fvxcT5+/5G50IoWBfN+qUtjBtiq1xrb+nx7V1VqL2XX652yuzi9U4mcvnz3T04ePdMg6brhb684TfMFt1lE1s9a6U4yQgkF1rZoelsuVFvNrzRB6xSX0DMdoMPZkd6LD+0ca7+8qsujqttWaQEBFm4bJigw6dlGBvKpGa//5MibQ570lEcVqTUAIRcaTkUa0Z2UyCZEphIjhbKycRW2wThSZkWgrxig4FHLswJdjmQUVZa5A6mDCigvlcjZTgyGwpNxfiw79mCJLD354Wd3MADI6bM7iFuMsVws9PX2so4NDxjtLG9rF23MYeLkIO3BVcfldc/mNRNkSGK/sgHGt2C5VtQvmsPEcSeOgvdNDPfn0mT7/+ec6uH+g+Xqu86sLNsZX+tMff68l0VuxwWM8OsGbmDAVQXkICkI/xk0Fb9vDFrInYhG5zkxOQQiFBkVB8KGkfb7JDyQcmLWggGPtjnd1evRAjw6faFpMiA7Xagj4iQ2sxNlyVBDyg1P5wUDIRoiCTDRMQ5+2gYwXshA9f2Jxik00soG2BITKyUBDglKjIlOgboCcSVloQnnAOOK6UuTbLMPncqn/gwGIFbbOoWXkTc+Uic6F+qqQUaFc/3e+G63x3Q7dcxaXg3UNfmhfaFnQYjMq+VLIsCXib94YI0EXJMVWBboU6BTgafFPIV+2F07XoMeCuX777ooFt1JgVYc8GZyhNmrwmwypO5NSkyF2x9Rl3rEXRdXo5b3ncH9EsOdYP/3iuT77/LGePD7UdJrLvrJYnms2PwPnuiK9Xl5ovrxS1fjLZ42LrtFzqWU1xz1BtaKusuWYog5oA8/Mh8jgC+qwTcN4KtBgj0hZjK3jS0ushkjakTbQawzMUtW6ipox7jmBz/lsqQVfOLPZWg72zNjVF2zqjuYv2HSWfMmu8R+brl/zGRbMJPoIRaEQ8MW8VBZyZjGTcJ+2iWrZ+NasoY55HvAlukvQ5/DggA1uX2N/2SOspr722ohoWZQsi6CAZKT0ny5sASVVOqWnEHquVPzHPtDp+yxdT0I+70Z0L/NDdu9NPbM/ex7lm9Qk9EkJlukYS5//53x2zHcEfSpslKR4rAkuUYeRI3WR/gzzbVPne3gqPEaw4aUZxL7c85BHhqUalnEXulN3tz7Rk0xT76C1vE253aTvJXfq36P/9y/YXxJu5kqYA33SZJP+oAqZwp15dt5QrjvPXT+ATF0IAX8CTkNOfsvjfgC2g7Pv3xkQ0CswxymlTCO/5GgbelkbAjS/0J38CMKmLt74JH1/MKdm6eu3dTaI867ZAp9D561voPimIpKlzjKZ++h0wyfylgSDX2A+kbop8qlM/C7C6wqXjUSiPqU3H337m+KfyXyvmWUnXtqjW8puP9BZ1EfoN/1u6/5sarv3CMyZErR5erpMQ6Z4IgOL9MFmLbFHQ3p/GiFYDjOsgK8I5wrJ5zL4qeSN6NnwXRaZx4AvFJybQigk/IVq3kyWIR5Y+MS+fMp6ANcZsh5JL9cbWd8u6Ob50H59VUb9FmTT2qY9smIb5f/SfpLkb+vVy6aYXnjdf0xpomzqMwpZyofNeAI6Q1D/ZNhFEnWJ7roEaN97MyhbkN28IaU9PdDW/dyAcqq27tj5rn49nc87RnF7pTaWhw109zHtbnmbzxTkZ1NPPy4ZpmTIuwtRVnqy9Nl/OL+F3pfXM4iJuAPr1nlUPwhtqLbDtvk2vUsLSZesrwp9kvrZZFOS5pT+nNoBt+mmj8TDR6Sc7Jvq4acM+eZNvdyt2+TdbutfHbTOCtBPC3p5NyI2mQ7JneKmPtImkndby9rCwRzTjZs8LSPyI20EnEbTkg8gk3wD3XD/LeuyT6Mi+YZ+GreHLxrwdsD0xMeZsgZr7hVLbtHrVaUVac05qW2CrzTcy6SKs2nND25rg/NabZjHe4jBvHR4Ad2lfpNMAj41ctecI9fNinPemmN7pTbWoOW8WXOmrUgrypzr1ajgV9jxuNDu/kRH9w706OF9PXt6qucfPdZzfth+eHpfB1wsS37lrfgx9/r8XG9efauv//i1/vT7r/XtH7/V21dvdXlxqVX6wW+dxuMzoBduMRwqcLbrQsE9JGrFAbTibNhyVs2KoQaTqcaTHeXFgHGItivOwkut+eG15WwYGGDJOAfcmYac9afjgUr2vy7aRlHVquOsiedEty+wX8aYA+PLkGe0lOs07o47S8s9rub+YrTca8b88DidjLi0h/SD5PXlLLVTyLleFMxkztZdIKPQiqhNVZX0MZDihJ16IjUjtbVpQ5XDXe5muyoHU4UwZPZFO3RkzCvuqwuDO9GCfhfcpc+blc7iXPNhrdp3ht2BWvRZh6Br5nu2aNLZvOKc3nLvbRcXqi9eKV58rezqDypnf9K0/laH3Rvtr19pfP0HhW/+k9o//Hut/+F/1erv/z/KX/9n7c2/1s7ya02W32i0/E7h+jt1/hNDswtl/FA+yAvmYFcDzuVZUArgLBnruimYr1wLdLmYNzq/XusCXHI/uJhRvqr05mKl81mlOXcFhobdB8qKqRzYKwnulaOxcua5iwVzG9O9Y8Gdo15E1bRJwK98t2/XKzXrler1QvVyoZb7eqxmaquFMu7dhdbKujW2XyVkXY1ntNyFI6uhR5Tkq2GnTk3Xok9kDjtF1iCv2tYcMN28HZwuZCntSx3ylOByy50zgpb4hP1OPAGXMzoLpWVOYVjk3MlzMX0SvUaYO9KOdm6/Wte6OFvo8m2lQX6kewfP9Pjkpe7tP9FkcKy8GatZBdUL4CGm/SDgA2tsONCQtfL67Tv96dtXumLu7j040pMXD3VwjI3LSICuUcfdmc5v3lDhfA7aVOuGTYWFQOCnYZOoVpVWBEVWy7kWhPsWTv1HkthERpOh9g73NdrbUVGiDA7rAbAWGY643DIsDFmoEGOX/xrV+nou/0mbyGVxRdCj4nJXZLmKwSgpH+tGqXEWxG1RspVY1Layp8RnitrBBYzGbMkPnAochgY2bJ6L2y4GWmnJYqgrhyUjixBOByqS/JYgQ9AQvYqs1CAU1AdFNpw1kd0a7BFtPtjdS0Gp2fVMs8sr4SmKTZP4HARqcEj/yZeIQ0YWCJWotFYTV1zQF1LRKowzOQA0ur+rk48e6sUXH+v40X2Vo4JFv9K7t6/19d//gy6ZrPXFNX14hOi6fYNkE6AdOrquR+RLRGw5Sqkt4wadUAD+oKIoVJb9ZTnH/QeMVSxQMcaCTfV4754eHz/S8fhQw8Dm5ElrLCfAXUo2eN+V/AQ+8oQu6RHo20j9W4cEbMOXiEAk0FPXK6ayEgbWcJSTZArwjSRN0W3CnBXMY8OG1+EnGXTiMNaUQJFwdLGgRb5TYHEEnChKfB11LHG+JJC1YsGtxxUrqwAAEABJREFUmVPclRprGVSxgFoCmSEU0uZLcFAMsEtm1xBieDtFZNrfOzaAcpCpLAIuZ54omyPaBgpsbq2uLpe6OJuxNioVpajJmOfIF0ajjoPaEP8/PBhoPEROEEGKTjX2rlatSsb55HRfv/7lE/3mN1/oExbjCN+YX7/Ru3df6/L8O/BGlwRVl4trNdWS/vFbRdm+EX+vWVtr7LTkS7smrfFDHxbggCvbAHYIphstmw5mRU8x9R1pxvgDyBm/MZAI/MSEgrEEfFJs7F3ahK/ZsC/OZzr33yE9v9YZ/nl+QRlbXLLBz9jgV8tWFQFj1KE9c+W1zNxiSGQHEzQoBxpNp5rusVfsTKHlms/mev3mnd6AioPNaDTR8fF9PTo91b3DA42GA2zQILNmbFF5kHLWdy4/GR8bQA/MhiFSpWdTl/L/DR/h/baYFl16GksoZba0u2lHjcssFHIukbDxawPXRWagA9T86GveLYPzbrdNG9q7LPQ07X0+Ssx/xJG/h207WPyGZDdsFlwSY+xAn7/5TB1sxnJD7DOpCpkCSR8TtjCL9aDO9S4a/MAothCy35dpNRLS/kO9Uzj/qa91+SH8OTkh2eH92ojuvTHQ4/2qVHKb4Jx1xDkDa91FI2zkBQo9Mk+V0mN+MgGf6BEU8hyKX+yP/Xgp3Ok3VTNPlmuBThNg+/C13lvaD/EmPXtZMQTWmnujX+bp1maRoUNjn434kecv3qkXtdGgrq/vZch9G4kXJZxnjzQ9QlMCvNAj6Ol92fvdFuY1Uj18zic4v4Fl0VLmUZJLf997GUOibW3ptAdDo2aTvyPTsvo6qnlTH6QM15/bhLzbkvyjb29reb74xVHG5rtJ6UmTlHLpY+MfzocNX2CeQsjxoYCvAGQFM3jcyb5RkQi8gy22R8iDCr7Twv9B3H8/y5YjeZ7YF35ERFx979MiX77UlZmlq3u4o3aGakkbM5rRjOJH/q3k0Ixcs6HZzs7OdPd0dVdXVaonrwh5JA4/jhNx330pSvTM2p6KbwBwOBwOhwMH8LgvK7ULtEMH/E3pGfX2cRm0HUQ+VSMzzQ2F1Eei057y+Bnbu52EHg5UQy9J3gDBcSsjpeRdpzEv7LdrDz8fQ4aDrHb9yts4wRC5hZIelOEf88E53gY8sMsh59ONB71SKVV625D4UlGSpUyQXAYFt7Lbz8tUSzsfcXsn/d4eh/MYfVpqH7yY4ONOGerG98JY2n3v2ng/5kTmf1QV+eTl7bR7AnoiO61hyfkd8ifja4dtm7EuUMEH/XWtN7IhjR/Pfxdv9NbY58h8nbdtH1sySUCfICX6TXlKzyjP1yNI+4bzpKr0lerTwJ2+xXUZFuyqrWz3E4ePx9tFl8fYYhojjSgPILKQB2guDSq+pzdI9IFWDqQ4P7WjjEGeQoVyow3coh2sb9HlD/pF4FnBN4AI44hekbNcT7lHJ4fTh1SOnM96zmZj6ue7hjtWzR2sIsixIWiyBBVnpZZzek3gp+F8WRP44fjLBRabR5MsZ24Kjl+FMg6qCYk2OkVEb/+Bs+Y8WSXZtdbc5yrOlbWfK6G1XU1QaENwZaVNtdBifaHFAqwuCX7MOZNV9DFobz/XyfFM924f6x2CQR999FQ/+ewT/exnn+pHn36ox48f6GA6Ucud8vXzpZ599Vrf/PZZCgj9/re/029/+1t99eVXeslldcG9sEP/jHPfhLOinwczzuwd+lbcQZfcyRZp/LUa7IICKspSe3sz0gJzD2oZx4D+OZN8MJkqZ/wDP2bW9SBH0wTsn0kEgYaO8yXBi4G9dYDf7d0y7t4DP81adbVkL22Yj4YzcYUd1pxBg+7euws903xecUb2usCFOtPVshW/j5KfchEPqricx44z7/QuOt6nzz1ZnKog4JOzAWRFluanZAzFtNSENJS5WDzMZUcQqdZqs9Gc+/aSe+YaH+FGqTUMjRXqLcf3GAMBkwG7UVDGOGZk+Dlf024lW7+Q5l8TBPoHzeqvdVuvdcde6qT/SpPV3+mg+q1OyT/MzzW9+rXq3/87xa//g+Lzv1L3/D+rffUbxauvlNVzTdVr4lbG/169WOjrry91NW8J6IjAj/HjtKNIaUVAqIkFLWaKOXeMPCdIVhJ0GNNOhGg60a5PdrvEdlfzWhfgErsu5xutHASAVquN1vjGivvCer7Wej7XejHXhrQibRaXatdzdfxgHuuFAkG70FdSv5QInA3kTa0sgKxXCFFyoN3A2nT07OVcBSkFDUSFIiw9wPVEEX5pUJA/6Xug7JX4jhLd20EbBnXIYmkjR+kJ272gI/YQQlDJHOdFnlr1bQcfHSHdqOvhqYmOrRYVvjzIhokOp7d1PLut/fJU6jM13Lc22KmtIvdEwFA93zRdum+ucMJLgqyvX1/iR1Fnt2/r/v1bOj7bpxepN6mlnw1rJSm4/bKqIdADGjaBBodruESnlM2nWq1w6pWWnhJx6zqMyU396OhIp7dONSF623ERbwi4xIGZZY2ZOygbFbua8mAMRsxHq2q1Jq0TlvOlGg8A4SC+UQk+oZzMlGEkT1l1cnovNBcPqzU66A9rSxgcqiyYiiznslkop32HcSv08SANVpbxPxEZ9wOSERxgncgsw8AzTfIJtUbcotGGoNTiYo4ag/aJON+/+1Debs3Yu65j8Q+gl+c7Jqsj+NOweYrNw4ZGio2afqO6XUkFWu8FeQCoOJtpdv9Mt5/c1+P339HDp49VTHJdXp7rN3/7t/rqb3+tqxfPJTYtlBGCvgv3TOBBFOFlkUCLcG7Pw8zm1idkTHXO2ErLk+7c/vF59N4QVKh71Cn0mHE9fvhY3P3lB8WJTQjQFGPXfS2jrbFJsVehSo/4KMNomJY6QfYy4zNSG1SQ+n/3xgjPiJec20HoOKJLbbm/00dQmWWaFYXywpLchuhNdNm5xN4mhcAIgvx/Pr+BeUO8xALrWZkd818zFyv81V8O/hc/AR0QkbpLf8UWRZ8ZTYKCmTJ8A8GKyBhYvB60ifhnw4s0hKDZ1JTnro/kL+hB/gT0YKNiUXkAqK4RysiRpmrDelk1arBnlkdNp4GgRUb/jVb4+NVVq+PDXJ9+fKq//OV7+vjjezo8KPGv13r96hsCPs9V82Jtm4VqXrItLx2fz5L5L/DHIi/lL84VG+DVlfPUQnmVXldOVZSFK8iQB+DWc/Rsaz06x5R2zEOHj7QJnYRPhHyqwFxLpWLMCPZIFUGq1brRwsfJxnt5udIlgZ+rqzVrvpH/lc+CYM96FbXZDOg7EPQRG4nEfUORl+wgt10G3euiMvSfzva0v3+oHH0H/HbFJr4kgLRmY/fybDLRyekJG9Q9gj+3tE/Q1Zh194eKoHPPHOdmRL0nmvCCNOatYT+K+FWwIHPAry1MPIlG+o/5JAHfaog8p0T/usZwnXsrc5MpE/MCtvuT84UkK8hNdZPV6/5URJ9d7OCpPE/DjrLnr7Etex/O5xC0lNJm5BP6vRmHbW2IuO1neKs+EZNA2iDL5SnJooZyqiJLI77h2dVRSh8Y+JD1OpJUv8srNUv1/uVI9c6XzEXmDS+F/6KPj/X78G2ho72cOviUXcMp34/wHbJl36aN5Teyhdyg5Mv4h+ulNBc+XofSc003isASD/ntx0gNmiGNbPp4H45UML4dJPJ+gKd07BTsP853ZJ1Gn88tOi8zFxGO6OmW7vNPFRPnOo4Y28XEmb6dgbUavd0WqR1rIvGyS8UtEn3LE7cS5O2vafRB34nmdBC9LtH61MLrYhrN9ssL8FEJYRgTb0Mpfbyesuej68S7RZTHPP2R93KC11NOfZIXcD5vm+rHzB/5DpIHfpgnJYjH0As6upgfKEFMEMNBB+iSz6pPHmlmyrNcuWVQM8nluC6uG7bwvdHfa8LuHmQ1uHLetwa/mHNDnkM8PgeiDVm6MCkDLg/Ahl70j1yvN2jmmQSnp8xbX2Obt0gMArtHaugnun1J5WWkuy3l5V0T9PO7zK5Iq202kO5AFl18LJ4bgT435TgRWSnhy+C3lPLFZ1xrhg0D7o/c60ryzktbSynW40xgRiqTrtcy/bldvtWneRv4Er+3QY52z3YwaRrgc7KP3+F5h8HvMjwvl+/YtYPodYkHPm1l6L/gGUcx0IvnvkfQW+NzHldmwGae38LPXUgY9Y0IcXjdLvX8DtCY+8jci3RsM5Ad66PLgcXpA/kdvOxNvCx08jTx0tt3PtR7nfu2I+1fiRYR4RCpYyDdgnrn61I6yNNI/0kVc17HyKst3f00AQWcd6Q7T1RkbN52cN6UH8a+kO/0kVfwDQQMoloOUT18g/MDTxGb6nta9qxl5+n48XbDOe3qci3H/HKjJee1NT/UVeuOHyqjGs5yNai4EK65rNf8AO7LbsSgHsER34n4KVn6YEuiD9fZdei8f/QUqZxOiyF26Nio5ofJFWfV1eaKM+4FZ8NLrVdX6rh0H8wIBh3OdHq2p7u3T/TowR09ffJYH3/wvj56/z29x33n7OhAGFfnL5Z69eKCc/BrfgR8pRdfv9CzZ8/09Tff6Pmzl3r1+kJz7m4V57/emADOxAH0GLxPugdUZ02ymAxkjMWg51Az1kbB3TTP2SNDzihMLT9QclXgwhy41+WMuYBeaiB40nWG/lEtdko/rHKXq6sVY13B1zDumvPuJv3xw4Bdjo9O2CYLVQS15ou1Kj/78gN6sw14yI7Ux3362VfsDlgrp1I84N5rqjeiH4qMI93Eo9AjQ2vD0uQp+z/9q2NLvx1n846ACim+wY1MG+or0NC+Sxe3El1K7naI6KICg8wJ7E24SxTVhabVuQ7aVzq1S71zUOmz+6bPHxlp1Aena31wstTHpJ/fbfT+wULvlK/1MHut23quw+Yb+V8OZYtnylavVHKfzfhB3//i5pIfhF+8WGkx77Ra9wTHhB1ybbBl1RVcNwtugaWizTRw14gOwkee9ujdcO/AjZnjTpfzRufnG70Cr89XusSnrxYbfKvWCr9eXVWkFX6+JCg01/oKLC61mV+qBs3ykgDQlfrNQoMHgNq1LK4l9FW3FJEhhcGt18lCr2Dcg9DOfVpYfcB0/RDx8oCuBgUqxJje01TycW8jkYgGBfwMTvIwOZF3taB5KfaS30+jv4+dAJxfPF3b4wtBkwlzxvs40mfTNop9pDVc+G3XdqqIh6zXNbRCh/snOjnkXjQ9lDHnS7+TvTzX/PxCNQHRrumS79a+zmnT4QOvXrzWP/zm99h1roPjI33y+ce6+/As3RevNrUaeFriN1fEOVDr+mOuTOWdc8HytCEIVDmIQq79L398QVYEb9zJLNfts1s6ODyU/5VJxEFj1yWnZdZlQybjf8IA0Y3RRnXI9gXWs8A65NQEkjxgZKgwnU7FexajRhZPhIIh+facx3kcbjDWnzoMFpHX0l8NvF/RB+z0GJAT5FFVcdFvvE+ix4I/D7kyzJreV71JtPXNyA3rByVxuf64NVUAABAASURBVO+BqHOeBUEgN/Dp8alOjk+4eJdEHtdyu3R9x8Q16giUNIynYcF1RBpjgDZs1MSVNsNStiflx6V0Ao7AQSGb5jp9eFvv/+gDPXz8UIcH+9itYRP8Wq+/+JKI60LsPqIDhoRH4VUZ7mk34HVeVuze4sP7aONWo182wLIoYOkVcT4fq3iBTFiAt45OdffwNmodq8U2iFZuBUGcIkWRI0FADCQMOiItC3RJhiKI5EEnb8QEG3Ue2DGMlgODRqfq2YiUeNCn2UjYu8DJPfiT+6ZOuxAGBTbrPgSxj4KgMMk0FIYbBQl6EsecU2JDVgow1DhxxUtzydyuPQhHfZGbBHPLWN3nyCZ+iAr8Ty7LASHiSBGf7fAbmrMwc6L0U1Jk+IJGZXmqgIygFUGYOVFo1iddGKJNLb++eF89uhSZVBSDLHS0aFVkUUf7he7f2dOTx0d68s6xzk4mbNadPOiznr9i47zAJPgIvziY2wl92BPQLkN+hv3EZsALYF1pAyoWe0SnLC+SL+akEe4It7+4B/zEDwodPtHxAkmpGiQ3TH1L2gEasAp65fhc4MDQ82Lr2MgbDhQbXV1tCPysdcUB45Lgz4Jo/GbTqSLI5YGy2l+kTD9Tqb4PCa5TL9PApi5kR/KRfGCPMHT0dEDRuuq0JqizYU8ZWJuT6URHJye6Q4T6zt278n/6NSkn2Dti2xbU5AdsFhiv+2ZA8oDNGon5M0rC2iO0fUKiKj0D34Mi9iGjSBuHSLWlOf0apm9JG9vrrWekRaelLzIWJAfZ73zwr5Hm7TwX5LyWevLyTYSbhR/M+xgio/JxxDQOH2NkjgcQNdbLOVhDSQyFgTIKM3av31K/k7hejpsVkT5u4mYdQpPsREO2HPCnMl+7dmTHD/VoQd71IXnrg42ovyYlRmjXBDJe/6fihh60/LM/yU7fp0OS5HM1wrKgHfw95HvPtyHm2+3qfJ4fIWwH/IP/uD+bZTL2RoPfyWIMrkcqm5R4ruucA/tgD1dzBGUn046XcMp99yt8l5QozAmyUp+0j+ypPn+pDN31cKQyfn1dl3hp6zTg9aNfiGSku11SFze+vL3Luwbcic9lOOAdeaJiZHSug/fl8Dz7XXTQLkLztnDRChuk+phqnOY5CqnOy3J+ZEZP34IUU9/IuKbTLH2geZ3jRt3I7wzUe/IdYIM0Z273HUYm1yWOiiWCl1PG5acxoM81MWznP8NHtvnkNxqfHR+vaQyW9gIhx+DJ81yWufdIXd/To+tKz9jAeVyAoaPzmpnYxiHB4zogL4mGnFJqEODfb+B89OVzkED5TeWYi14PIo0TtnaMiUZfI9sf/bak57fYdort0h+oHsc69uVyhCzxeH4EhfQJcjtYWtvYDZvknC+cR+nxOR3lpKLLwc7myJw/G9szY2O9f+/4A4VAjae68XjZKJMiJw0lfe3aiTZUe1+eAOcmwaL+vQXztc2RjG2TGOwM4c/+2HV/oyyznQgvj+DtD9HzJOmzy3v6PUj+saN7g609k6JOd9obOGXY6r9LvdZ9x+c0NXPCNQZsAty/6cv3j+ipyyD1Ns7q7VxGhC/SYkxpB1+q44uPs1Kr7yBVbL+G6zaeG9S7TAf0kSJyI0aZI9XPjx18HXpFh8tzIwNz+KyTCp8YZAQjOi7HlRZcjOcEfxyLRaUVP0auly3nykZrfshbUrecr7Uk7z+S1gQ4/L7Ub/swy/BR9gX82j0rXs+zKwDozzibZ6QBiLN/z1nVgyPL5aUuLl/p/PVzvXr5jPxL9puaRq0MvjKXzo4P9N47D/Wzzz/Xf/PLn+uf/+VP9NEH7+iUSylxBG3Qd4V+VxdXev7yhX7329/p7379d/r13/1af/+b3+lrAkFXXHJ7NqNiuqfZ3qEyzochL+mjQOWcbS4o8uMwHavARtOy1JQfRkvGlnFWDthLtO84q7b1IK6u6rpMPUGKEAvOrDn5AAbOmz1ouHptOBev4F1xRm6g1fI/JFjz42XLGbwsZ/K/TndneP1qmYIfKo+UTU9VTu+o3LujvLyjYGfIPVRTTbRZmuaXnS5eNbp8Xavmh9Sa+0Pjc8Idde33GAf3pJq7V82dYryWmQbL1SlX1Ro/xCphzXVqIHhlBFZygk8Z+YBuA3f0YbnQsDxXWLzSfrzSvf1Wnz0s9S9/fEf/p3/xgf7v/7uP9X/9336g//N/+1j/5p/d0//hL0/1v/7pnv5v/+07+n/8d5/q//Ivnupff3pLn9+R7hdX2qufa7j6Ru3512ouXqohADMQ/OKKodWy1nrdyYM5VWdqY8nNsOSeMcP/C3xCBIaU/kpoWUU5Vox7ScBiyXjntB/RyIM+i/SvCmpV3Dlq0AD33Q0+nOABt+WSwA9YL7hLOebEFhbq66WGFhD0ie1Cg6f9ShrWeDYBIGu4S/TkOw1Dp37oQRzBmvA9Jgh7gygxhpESKJsZQSSlJ+BPA4GggWqHeMjii4MiF52hj6RDWutU8QkJzmshk/9447Ue7GlwyAFHGvzOhh803M8HfPVgr9Q9/29tcS/aKwvG1RBAvFK7WaolONkS7FpcvdQla+/y1Qv8a86aX+sZAdQvv/5S55cE8e7c1aOHd3R2XKhC7tWqxlc3uvR/xXG10JI7JYpdf6zqG607jF/XWtcVjWo15CsPCBEEqgjadNyWI7e/PM90dnYq/wU/jZSDGOOQhVwp6y93rGhErbCkxkBMq4i82LYMooFWscgauXH3CQCZq4IhPGnZECOGdJmRr0iZRG9SzMYKcV1652MGUnu3Mv2WLBrv1/XtWGTOw2s5nYmtJwd/jyNGIuWsLkUWnHtrhr4FE2ygYZV1dauSS+wRga5pOdV8PldDGDfGRt3QqvMAUL9Wg8M1wwpRlTxN0FoEQFUe5soOGNUMTKQ4NR2eHesB0fHH7z/R3ft3sWPJJfxK58+fafXiGcHLpYjagI5GYDQq5R5Q9sElW3mZAaf8jh6Vs2GXzJFviKxKHKiTBz4zHPcgm+j+yR2dTglqaaYO+/j4syyTFTnyo1qfJ+8zTS4qJOO3ZDrQMw+t+tRnz/wNQMqzQApcNxDZIcwko23LxiT3G8uU+9yw4FqiKZYNCgR7iJ6ogbkJgeAPPpRnisEU0EkKivhTQBefXtaMNgR5Vui9YtFs8MmOQ+3E3zrwNGyEGoLoQh2+MXhGA4uevpAVwMBCjYyvp75r0D+U2pvOZOg3CBPAIwtkDAQtiEjPib56/yiGPcX4paGX4FCO2TKCPx2BwJwX4NlJoR99cqJ3n5zq1tm+JjlSY6WeX0/qas5LZsGLhUAfL9QijzqcFkRoS3ot5C+ophoI+rSgYdG2avBTPyhEOKRM5h2a+ajQI+J3jp60BQ1omYE6obOal0ijSKnvetY1YNOeEzG+4JBwcb7UefrnXUtdMMYrXsoLNubFqmMfiOpiwP5GP0GYDesw7vQdpGAS+gxYIcKHOTWdzbR/sA89aLlaE9m/0MtXF1qkv/ox7c0OdXbrjh48fMQG9VB3bt/RNC+REJTmhHlxqTlz4WnPfG7Ye2rmWszlbDpVxviN+TEYEuiNLN9u5xvAQt7GNfZ6t5jnHdHraDF+hmTZMR+EMmRDwsA32wLfwoYjXGaE4iD53s+Azw70MaCzy5D3wBoJngIDiZY6C1Iqm5TKN9OQaJH6ERSxteflaUSnhEGRvjpAEWJAksvR9kEORcNuW8IfSEaNv4/hbbvtOJz/JlwDh9O+xROho+OOmlLKBnk3P2Mfb9qO5cT5p38hT9j/T29wg9P1ScU3OqRi+grYVcDTIDEvI/S9DyYf6cy94N2NUYr8j70UHZ3H+EpwPvKCLvRIqe308EF5nrmmdcSWLoUFqgTtHteLPHIszfe2DEkuN6X+5bI8Rcq2L99rhe869TpNbZyXflMdefa+kTdxXn+xfNFMCTuiay1kGONX0mdXQ+ry2DhcVoTH+dhSqNh96At6ZP9K46WDlIeWeFP7kSfpm2yCcl5/o87biLpkJ9LUl9enbry9Zzx1eP774HUDY3N4vZeFyDGV9+nka+zoTvA52MHLDi+TJgN53iEZc5H0S/KQQdltl2Cm9D9SuT0picfrUIycSKL8Rx+3lxPSXpr4qWPso53IIz91DZMxL4bhPVWSKx76hocMnwD8A808fYPoPMiN6JlAOdFg2ckni170ydT4XMt54He6Y8fv+R+CuV7oKU/15vG2jjeUN7mxf3RO/UGnTyOxrYxdKi8n2ZKZJNahYVs/E+ScQwyiQ87nQsHYZ4Bri4wW8OW8n3JS28rzserm4/JvlA2ZzruDV5l//cnY+aM3YKzu1w6KqMk3NL6//QmJMH6n7Le/rvX/dsX3l82Vdnx/NVTvy0H225+k6Bs9AzZ5gy0zczfm3vCN5W99u6zE63YB7pt43xvfFCVvgxx4+bA1wOc+ArzmzwFSEntPPz37U8c5K5Km3d318A4SB1+UB/pIbaCPPiR8LgDjLJmpwH8KLn7FtFTJD2VTzjzTvT1+pNzThHNqWUyVWYHOQQ2XuzXBlDk/2F1dcoY7X+g1uCQ/5yx3ebHifDfXJRe/5eWKi2KV2rDlYoMgKZNZllJ5Cjp0bDmvx21wxZjYDHrGuTwrjb4l8zMtL20P+DSce7959nu9fPGNllcXauo1fQAuqg0XcxEW2JsVevfRQ/3iJ5/qX/2rX+rjDx7r5GimPcZo9N5wjl9yv7o4v+Qceq7LK9LzCz1/8VxffPmlvnz2TA12pWNlBIKyvOQ8GjjPtqoIKLToapZz1p5goz0w5Uw9QdcC6aaW9VBtegJogyLBCqmU+KHSrzENd4me8fqYO364jrxrxBz13GFq6mrOoD2/UKMiQY9Oe7MzHRycEbRo9c3Lpb55vtTVOgemy8sBHvKX0vPnG/3tX32p//Tv/470t/qP/+Nf63/4//0H/fv/4X/SX//Hv9bf/91v9M2zr7lXnqvl7p18gnn1ccgMDRyov/0E0oxZy7B7xik/ixvudcuEkvvFft7p7CDTk7vH+slHj/WLj9/Vz99/pB89OtOT04lu73c6nVS6NVvrzv5KD47Xune00p29S92Znuve9FKP95b64KjSJ7elz+5N9PHtUk+Pgo6539rytdqrFwrEBHJ8fcCJMBdzLW0aab0N8szXLbYA3COuuGNczlfYBT88d8z5gXmlK2irVaXVptYabAj2bBCyItizBHN+fPa0JrrUECxq+PG4oV+PSXRtrZ57eN+s1BM06/G3AR8kEsTcrjQ0S3XcyWO3krifm2r5/Uz44cCcDkOHbXsQwaDIxWZgvxmCUQ6UJX9HOS1AF/A8lRL5EXr74XKY9hfSVBHTd2ripEDRQYLsqJ47a3Qbgogda3zM06LIdZv4wO2zIx0fzlRk6Eogq6vnGrqFhvZKbXWpFfNwdfFMl6++Jhh8rquLV/rmyy/w740Oj491/+FtHR3t41ct9m20WG1Ao1eXVzpnb9g+sUZFAAAQAElEQVQQ/3BddrAKw1QENNagIkSbQDSyAg0BoQ7vd8QuqixKnZ2cyV+MLXRX3F96k0kpYczI5Z6bozwQwX2YCNVKzWatjsUU2Ri7vsVpWgzRqcwyLo1T4dcYJXqiyKp0yHeGrYY+SazhbYmEfsRG5f1RYoJNrluHYY2JdOM2GLWrew5DgzKCAv7XPYqBAxa87YAhG1UEeiIBBQu5SjaWnI0lU6Y8L9Sz4Vyxcfr/XVs5meiKza3C0To1iqpYghs1caWKxdGALpDXCndbg400G5QzNLFQ1VO2Vvm+yWaZiv2Jnnzwvt7/+EM9fPhA+1ycl1dX+tv/9B91df5awkbCVsIWDEAQQKeM8WV9RzEyjh6aI8ptxR6tgo0jzzPNylJ7IIcjo7qEYRYKHe0d6OGdeypnOWNo5Zu76Kf3oA9BNeGyiJAI1MWOoI9PIIhsOpGNMbKIekYeXS9SFGGT7cGgIhvoJcr1je4DPj8UGzZo/FyW5RKHigb9V76AQ1Q2yZTvTVWzGVfMzVCgV8Y2l5mGQCpL59WBcTB0XgIDQZIB/+lVMbc1L0Cnl0TmBW/HRh5o5+7Rug7ylqh0w3kitKQaujnZLFfB/Hr7GAM9GQ08DdgoyP8kb8kCYonQN1ZA/5IXIO9lMW3iHSa3mZvk5HBPjx6c6snjO7p1tkcdMrpKsWP+1WhSmqbTTLNprgIZbqsm1bmeGQu4JTq70YoAzSBTwbj2Dg5ptycpTz5Z4dcN4+546fnLuouROF+vnjSBeepAj/YDaSQVY/ao7/nlnE1gzq83c128nqfNwANB83lNn50qNoaOKHQK7rBmWvpp8IsWQzm9hxYVCCoZ+mwxGEvRWIpBNUHTDbo3pAO2LIuJ/K97bt++rbv37unO3Ts6PTnFLnt0YdjT+6zVEtnru16uakByhp84AmnqhdTzGU7uh2tY+DgnoI4C1vJvh9vSU8eg6JPN+PUWxjr/DozH07EfISdsKU4FEezaIisVnbRDahh2pW1Kv+Sit6MNWeTynQXGHcj452a6yzv9Jnb0XSo3UWJwPd5gYMulT/ry8TpdaRS0wz62y+uHn4iujtQBcrTDt5o4z02Idm/hut04D847ivDyDiNl/L5Ju5kfa//R38kILu9PkMC8jFw7/iHNl0F0kPAJiSa3JURzuwK99Xh7gA0MeBWsntCWuUi5sZ4FK7Fm5fbLJJcHU+Jw2mg3eKEkGemLgst1sLbF3h2ZMIdIqUWOfwdEBf3Q4z4y1sUxQYfYj32J/Iht1Tb53nrWuHZwuyS4oo4b/Xs3W1tZ4kHotr+Y+nMGx6iDmdDf8zdBPYelZLddKmi0j6Q77Ooj9nGk8vfwRGjjOAPKOEje+jjtJkQvMLjtwWhD1w/6diy6ljnS4Ravzy12shgcozP2WUvRZafDyfY3dhB4t+saI22gBTRsZxjHKOVbeF6JHmT4sevV4Red76eSct6pzpPovB8jPpfGTjrqa1IG0vyQIotmqdvomTSmlNl+BSnxCp4hwc9dkfNATDaHzcWQaJd6PskZ7TLKfdPeq5NO8HidQ0mPIG3TSJ9Od+h7ntSeedEO8Fx3nxp53yDlqUyfAf1HPVI7p1FvzIXR7w5ua8/7eFI/6KlULwm9DPsZ85Jz9kr2zjIqglIb+UO/ngAD/tmlnncY3JZkBi+CIfVCZvx4P+RsC0yN4sj18cKJ2tuxQIbHy4I+Ep0PIvL9e4exJ/++iV3tH0u9DTzopSR3W9bNx2mOGzTnd7zVBv1c14QbvG9l4fGxOm7Qd/bw9A15SMMe55Q8bd7MG3Lox+0TCa6P9Dctd7mBOufclW+mTh+QOSDH6S5L9OhrayAdnA7RZY+I8rpxXXq+530dOTPBBG9EludclrCL+1JmhQruIZOy5Lw00YQD58HRoY45Px0dn+jw4Fh7+weJnuF3Peu55cxbc3ZvuGvVnBNrygsCRItlq8Wq1Yr8mkt1AufyqupUV5GLomNgqwyAlHteu0VPGpF9DfQVMMYpMHDwrbmIN1zIay7jFWlF8GcNPO0433Kq1wkX2kf3b+uT9x/rkw+f6P2nj+Xl44M9PH9Q7YGA5Uqr5UKr1VKL9YLAwaWeEQTy/6Dti1fnmlNfcSaVZQp5qSyfoEGGLcUYBvIGrVQ53VPpgTLsJ6S33Pc2m1YeaGj40XeIfpY29ezbfmbtONNHftFtufO4HSNz0NJPw3kYEyI/44watJp33BOPNZ3c4l5gBKjW+v1XC7286PTqVQS9FvNMy0Wmy9e9vvriUr/77Qsu56/0+99+SdDn7/Q3//lvwF/r13//a/3mt7/RF198rWfPnqcfSi/nc87/FcGUjrN4xz0nqmfPVmx4H1TKuEtm3DkDwQA1c4XmUkU3135e6fZRrnduH+j9+7f04/ef6HPwo3cfQjvR6SzTjDtrTgDBwERzzXLaTa40s1eadF+rbL7QaXyuu9OF3j+J+vxuoc8fzvTJnVK3so3yzSt158+VEWCZ4A8ZiPiG22iDDy34YdlxSdDnnGDjawI+F+CKgOTVxaUuL871+vUFAb4Lgl4LbLRgnhnrumJeKuy5lgeAFgQz5wQp5ldL7ucN/tkQVGywf0MMwdGqaxv1CRX22SQMHkRrV9QtqJsTMFlqGDYy7l2Be2vg/TSAiL/GbRAo4jHRIzTiYf8e/H4TxRrgi3NNCIEKPhQHEuH3I1Jh+zXQD7UDwG/8e1shsa5Fmyx3OQP3nR79OvgjnNT0kfIgrt+pyeHBRI8e3eOOtKeiaOFhDPEKxitZ8D8auFJbvyaQ+0zzy6+w6TPucl/pBQHYL//hb3V8uK9f/OoXevzOXcXM9NtnC/l/lHvBmr9i7Tx/dakXr+bcoy31t/uyFYbaDJVW3VpLghxLIrfLaqkli/hqsdBmvWIsvU6OjnRChIm9UUXIuPQXMr8AdojiQmoy5ZbzLVbkIP8rHbHIWjallgkzCxKO0xHFawguRQ4qWTCM0MLbqzCTHzRrgjING9iGi6T/s5E0SQMy+UQ3GoebmuBTU9Xqmir1F5HL3MLhWmSyGFQROdwQ5KlZ/G3FWx0dM2XCDxTJ4xcczkzGxDNP0KJa+katUQ4vcsSSl4pJLnFp70Kt9bDUur/UsrsA51qSXw/YSSOabCXbH5QfZlKJHbKGrmp1WVQsEDMpNCNYcPvuHT15/6nuP7gnPzh8RbT75ddM7OvXTPQGPVvs1ctQwgFBdbVms6vY6DLovfB2eDpFNjExsIyB5Ngxzw0Hwmi+gWCrg3KiW0fHunV4PNoZjQrLZBYkg89PFCYxZL6QS72SQXd5dHEeYJyQfO4iG1NPGLj36Aj9R+dnfnyO5c7fSRYRylxEDrwdG2rDjlrDG8ocW+Ty/8BZm0l9kVEu1IRBNTJ6M5anqaetAxPIZdBcDRu6y+m6QR5o8LU3+Bz6TDGeiM/5n9kFysYiDsgS1hDPgF4d/uP1A8Mui4INfY8a15NEpizPsWJQzeZUsXgaXgY0o6+ogRdFgSvQTLx3E/YgnBBxvX/vRPfvn+jsZKa9aabMsF2sNbh9sBtrUmUesP9ALz3jaxkfdkW467Uh2u2ofc6UaZpPNSn3ZXmpiB0q1kTNi7tGn45yT7s+RvyhJwgUkYUdncYw0DTRaw4Da+TOl0s2jAUb8IJg5hKstFhs2HQbXji9amzqdh6SnSyNv/HgD2C60DUkmtDcbR6xd0QHz2vbpkWviv6ipAkHluPjE929ew+b3NeD+/d1dnZLe3v7iDC1BH3W6zUb/0Y1+Rh7JFOFLAO5BbkfF8yFwyxD6tsfo+hIDcm/+QzoO2yLnjq2xW8nScBNYpDoO2FH9gEBPlC+K+umCOdxKDqfgybpE3STT/+IJ25lYqo3raFd0xm1mKWxMqS1bdjyhzqO8O6gH3qQ/0bmDzE5nbEmXs+DZARoZP8X+/wxHdyluDRf65f4r0vsN/gRS/gNBdfAN5JNt0SjvM2mZDcXqXDzyyhs+3rTzZgznyDqPHV55nMG+x/6eEufO7HXvc2HlLRWAlI9HyRyI6RRvzH1vAOGP/ox9FPSK0hJXlBKjOIf+2Ajo62Dbe17uce68MZn9ac/3tacfWuLZBcvg5RP9J0v7lIq0Uk+LofnbwKaj9mReFIddvNmrBtPRtuN8vyd831wPqW2Qd99btLSCL7L4n35ZO9qyDOrlALmd3jJ5ZC3UUaMkXnGcbe8lvoXFxl/50DEHvGGXK9PYJ4Qqh96aPmmysZsZM27rM5T+hVpqsnSd9qRvP6ttvTttJHDbeo2BG8z7ar1wzp5G4C8N8w3c9TtZHoK+FwzpLzrC27qc82QMkGWZTJsY6mB0mPpO6Aa8DozeIx3VpZSQRNPMgnpH/sY/GbISHMVtuzo/wfG5rWJEf2V+JxyA0lfLzsXqXm6k+15XffmVMdI0beeseYNcVfepW9qdjmGsstep05zFYxeLY3X26OX6++67nDdYpdxHvKJb8wbRSFH/ny7XSqzd7tNPJ/SsexFhzdzIM1rwbDFaEn3a8/tqDdTp7u/7DCWXdoWdOB1Tvf1EHECP6cNvLh7znYt5zhPI+MZ6VGeh03jgnG7BPwoU5YXoFRJIOiY+9et27fSD2l+d7h1645OTk50yMVvMi0UMtPuCWQH9OC3dy2XA4iaLzot/K8rFmuCGRW0OmHD5b3mEt9zPu+7wEU1cHaMaggQbThvVpwfG851PefmASWjIynaK+TSIT/ilmVG1x33lpU2q4VWiyutV1dqyDeuBGfgEt6DWaGP33tX/+SnP9en/gP4vds63C/lV5CWe2JTV4qkHX1uNhtdXF7qm2ffyP952O9+94Ven1+qZ1yTvQMdHJ1xztyjHHRF4GG9bgkGBM2om0xnyrNCAUPELmqDvDX3wLruGVtQz/m14/7g4/L7gM+Dg6HJ5VfYosEWfVdwVi24C2TcJ8VZfibZIWM90uvLqH/4cq7ffbHQV882XK6jlutcTT1hPvcV4p5MU5kVykIuiJy3L/Xy5TP99nd/r//4V/9B//2/++/1//x//7/0b//tv9X/5//77/Tv/8f/pH/4hy/k/z2XNUGwZn2lfv1acf2c9Ct1839QPf+N+uU/EIz5WkfThR7dNn3y5ESfPbqrD/mx9YC5p1fNrFSu4g24p0y4Z+WToHIm0INWZb7WvhY6zBc605VOdaHb5B8UKz2ebnQrXuqgeqFs/rVKdCnaJcGnTfpLnLpqtOaOvVrXjL3WinICMYOqWqmrNwRjGlUe1Jtfcv841/nLFwS8XujF86/BM7345oVev3yV6q4Igi2Wcy3hd3gw0OVX+EJDzKD1+yaBug60BH283EHrCI617Zp4wBL/WWHqtQIxDakR3sx8tRqGEX5Xjn75Y/GnOdfA/5ge7p5Odwz4t7OIO45YSIM7BYSAJCExjBmvou0w4rpeCBN10KOUMfdUqcOvI7IELcDifjdwL5xOpNPTPZ2dHupgr1SWVbQ9h/+ZmNVFVAAAEABJREFUuv4b8DV+DcgPwwvldinTFX75Cj/5LXb7Wgcn+7rD/fPW2T7veemSu53/NeDLyyu9ulzo1flaTZPj21N8EAXof/exTWi0skYb1VzIN1phyBWBoA0R3U29YsE0smBc3va42M4UWVCMWKZM6C/v0WkGxRTktMhNvSeAQ49MSEubPvXn0daGC1/DhtIlo0a1BIecLtqnzYW2LRPsm0FD8CI6n+vsE0Y+shF1yK4JALUEbFyXvh+YdBiGTBYy+spYsLUqLvHO1zUdOkQ2GlPSN11so9iT5fqKC3B0nYCQlYWgCZtv6psO9vZnsslAEKeSB3uWcU56qU28SulS5DVXna3VTRrlrMLi2MT6V2sdoZmawEYj/9VBBAFE1f7xod55+q4ePXmsIzbxBZvms2++1Muvv2TBrLBLLRFUyfAYD0kYytareVpUliPA//wF58fAEmkfmSd4C6py5iHnBROxX8PiOZ7t6fbBkQ6LmfIsCMHKkeHILMg43ViOfUqT5UrlyOKJaC4M5P8x4Z58xk7tMDGnHshrN0mflkAcCjMHnfhi3TFhMbC5zGQxw/l6rZn3NXPXM/gMe/b0/2rBeLJe2V4mmFWxA69Y6BH7x2BY3vA/iaELNYl3MQfMXev/zSb8b2CcK/8LHcaa5yULZ1AkSOPzRnPlRaaiKOAKivA4f8McV1WFvKjZ3kwHB4cy/tdTL54yn9Ch9OrlBUNqsVcG1VtKroPQyvVh+MLcOru1p5/85JE+/PCebrMAW34FaVk/Q1fJsJ3bKzNEYL8OO9X8YtIyXz66SVmoZ44r6C0+PyQdgoJl+IohPhKx7QiStOlXgRr7YSLlBEbE+FkqqnmROTpGKSvoKMdmJv/nXC+J+P7+i9d69XqpOXZabRrV2K6PQWKduB/lOIwZfTFlLetgQyBnk16UQnv4ZDLLlYWc1NA3Yhd0YkNzm1mWazrb112CPE/x5ydP3tXDR4909+7d9BdARVlie9owrzXoOQSJx/s0xpmB3EyZGfK9vwH+AQ6ATsImbj6jHuL1J1V5yTOM3et3QFOZ04DAmEd+yus7j4tw/4huXPpzLQKTbUAJktHKvL1JOTTvK1cGHbmG/Xy2mB92bDgHeX2AT/hLz0S5T7qUYlJqpHtJmk4K9tU97fFWzrGF722OyN5m3p940Ilv1oHbJJL2ijhhRLbLj14Jr4B5n8DHEvEt0dbkfQW+/YOMbbtE969tOTLjkXG4TAamBG+yrU/0bT41Q7bLT00S3+5r7MOuecO1KEvMaOxt9eZxeYb+iUL1KHdQGgdtIrISOaXQUwo3Y9UWY/0N2k4epO98/JXEXi/HW5UhlYx90jKyiS9ic/rEP+JWb0uVQWampLfTHegl9LEMegGoR32NT0jj6Zi7LslyjSW4kBNIg+RtTdsnSK6HRkJEdsecRtomvb3O+bfcYrzmZbBtItF5pD9vS4GPzw0JspRAHjl88wlbkHzrY4ln1EP0cw3vK5V9FNqOA77ErzcPZTNj7cCHXZTBqzePJRnbMjLfKjuZ9p78IbwZ47e4fA6dtEs9D2wLkrc+Tt8RPO9jN/SzHXFrt7ib72v625lxdoPY3GRZxpSExOB6OiyVAnVOd4jH05twv2POEGZbHTyV2wibmKdm8v+JetfJ9xqXLx6jnkTuL6kO3W/We53zuEzzAjJGv6DPVPavm3kv7zDqFvHHiC0i+wfuRl9j/ShvzPv3TifPj32MOW/D8LaFG0nS3W1xg7bL0sDl0TWUb+s3sM4gM9a3+nFSonnG2wD09v7laaqD5tXAGIChgyWbCBtD9A9+ZKQOUec8ecYMwJvK+r4nQHSQvPUJyL1Bz8SzLTNGNymEtz5OfmtcSfcbLKk8jsO/HanWFXYdbyJVjF/ea2A8jpGy+w67zD8iDYxPPC7DQXb3YSDXum1pRv+6hm483+a8UfUHst7Kkeb4en4Hzop/oBFVoz8rNUPNN+m1bV3qAH1gfEFmaJ7geR9noA4Phd/335azQcsZr+Xsdw3Ooi3n4oZzUcV9ZuMg3ya0aqn381JP2ybRKokxTKeljk8OdXr7VCenpzo6Odb+/lRlkVMvxU7qoxSC0kNzzn3SaiUtrgbN5z1Bk04LgkLrZceP/D1nTG+XY5dSMeYJA2d38at1EHI5AwbL0jilwGl24HLfcz5tON/XnE83pBXXq1ry+wH3kYa75Lq6Ihh0yZ3mUs1mkWD8MHr/9rE+/fA9/eXPf6LPP31PD++eytWv/K+BsMPAO2uPHxIP9vclBnJ+tdBvfvel/vo//52++PJrzddriTP/ZHqgYronGXqjZwRyXfOMbdfE8ZixD6BFv8i4lGzTUtFxh+qYH5azPG0J/GwIhnE94EqVwzdDd9N6U3AJP8Behg0zWXaio+MnOjv7QLP9x+Sfct79SHdvf6RHDz/VR+//WD/9/C/1s5/4P3n7RJ99+iP9+Kef6fPPPtYnn3ygDz58V48ePdat22fp7NxHI+ix0YsXr/XF77/S3//9b/Trv/kb/e7Xf6NvfvPXevXbv9L5l3+jxYvfKC6/1p5d6f6J9PT+TO89ONDjs1LEALQ/6bSfm2aZEfrBJDhBIWFXU5HmTvgkdzfu+rIaM9XUVQkTWymPFyqqFyqr5zrqLnSX++zdfK0zLbXfzDWtr1TUcwViA5G7X0uAx+/oNefbykF5TdDPgzjz83NdXb7S/OIFPvdKq6tzrReXWq/n3MvnBMrW3B3X3Okqtdx/GoJ/VbWWY0MAablcYJOFVuQ31UZ1XXOvadTiF23fqe1btR4E6qGRdty3um7DPFUa+ho/buR+KDxVvonSJjLfMbIwwMA6EpEZj8nA6FlsE/GPXtHpDniGCCeA6GxbhG0qeXvHjrCr8XY0x1dMkfYt53mRjnyDui7KeQ8OSoI/Rzo53oe3g2Wppn+tbngN62tl2Tl0z79iXM8V42tF5qZrL7Scv8CnV3r4zgP2ghP4xD2v0fnlShfzJQHUNXNQablssDH+3JXYl7WM5N3HNkWtTdaozhtV1uAagIhajUEjJgkspJJLnEdUsyEgqCXS25P2KCIUQhSOxmpR5PIYCbZ40KVhIdebSh0XxQ7je+qbWMUFeMAykUmoMUpHWw8g+SXJZSSBvcscJCYh0bCwH1oUeya4U2QjjeTVw+h1yOJDo0gbIWLAMB1O1jLgGkdr0SOqxUk7Aggderp+LQGSjk22q7tUF9kpa/Rt0cudzIMJMsnKoC5sCPZcqcnm0l6l/DgqOx3UTyst44WqfKn8SLr16EQHd6cqDzKpaLnId2yHvSKBjhZH9AN8zyFeGbpOMh2eHegu0dunbAoNi+DrL7/Q5flLHISxlRO1BHA6FpYHgGZ5rpy2LQspsokmxyaAZtiT3oRh1GMb580tyLBfJFh2MJ3qCIjFYsyFiMjHLXo2apflZaGp1DHrrXZ5Wa8ij8oMfdF/Rze4HPJ5wF4+J8KW0V9oVaNmWavhV4S66lW7zbuBFmhZlDIQM5P/NdCKYMOmHnBeE/s8/YrRBPIZtFxZbqnMtBDJb1URxMAELAb4Ihi28Hwc5C7hCzgJ4isAWPj2T1DfDth2EOZhTFIwk2TkcxU2Se62XlY6f33OZr8RIrXPC6YsiuSO7DUqOXjfvpXp4f1D3b99SACvoH2nIVYS82LY9NrGzMcAotuJkdAZdohsZJ1qhK2IlK/Z5AZsGxhrUeZCHXXwt/jjQLDGLJMZ/cvY9AatsSuujCjsY1Oo6N0Zm2uny8uN/D9S9/q80uVVo+WqYRNtecl3qmlXue/7fLDu+MjXTUTSoIBeYgyAfHC70HePD7XwtzD36bJsKpi/2d4eAZ5DnZ6c6uzWLQ4kJ5SPwCFBtQOV+FuBvwpZvtZ7xuM2iKkXqEyAKQ2Vb/8MfDlI3OiOrb12fJ7K6TcB+5tPkNGfaZS7S0Vf8gL0H/xghAFjDN4n8pO7e/5bDQxBhm1yoCQ3KKW0d8tF2hg6ZBmcwJs7bXCZ+E2OTbzeeQWfl6eTUiUwy7D/gA9GrOS2CCIjf1iGMs8gP9HYHkQ+det0r0SfVKYvl+B2d57U0OvhV2rsXMgnoLtrKupG/m0dZaeNgIZt5ICeRJHGhIjE4S24zLGdUtdj2b/pE93koIVT3iC8ySJ3bD/yx8Tv1ZRJouuRaAPygwy7Gra8biONdGhO3wHyD3/sZlWQ+fzSXjyRviL+27HPjX2EJD/n3WiWkRcPNkAvPpSD8rwg2FEgJ2OkWz3hijB0BEE7FrDn3XrGvJmZLAPkXXujb4PfPE00l9/xHhsRsZF5G/p3/kgvsPMJskSTXH7HHuKpQ7TR9onkI+PyovFlbsMbEP1eg/4N+CV3pNFjlskyBzoz4tTejDFDwy65kboM+oiM2cjnlqvELmWeJz7Rn6AnXdBH28d5RX+GPEtpUKI5/zX0ncd5vo1rprR3jSXnGXPi9TX61K7sabzBK/RzGP26Pp4Xj+ssdI6Mz1NI2CN4Apir3Xxkxph93Iy5yCX43Zci8y9k524r4ONUevAVk8xMXid4nJ9NQf6MNOSzJ6cy76Up+3Hi9zbA3x0NF8bGzwaWEWSectGYOjvvvk6R+Yi8RDs/A/DCjOiU5oK2GBrNke/cbvsCndFBzkNZaczRa2ENpAM+2Sa43TrOFxEJ5rwOOFIbaJ56YsgbvSYwTmSYvv/xPukvtftWGlNZtPemwb8AeqexuX4OSOkDnY6j1+3aoX3SIfVNvddxKI+pT1HrDQNfDhI+SSL1McmiTZKF/1DBBw6N7VJhIA/g9y4ciWH7NZYD68BkBdjZKvnegIUCYwvyNZczhzchHtdzIBWc8rZRSnNEfxJ5PmM9FYxtSICS6oNs+z/RdmAc/n7unYe804Rc19FPX3Kat0sY5UX2Q4doM2Ig2dV5P+Rp5zJcnrk8+nI/NU+35WDCaEGJBzolJZJn4AkgZbdfRqXBZ4keNDKHbS2JAeoMyNK3E0a4SmAAIwE9U8bbO1JBQn6CF9OY4dulTnPZW7zpYZB5HW0DdUZqzFsgFXCaV4s6N5mnQmYH/JzXcnZuPDjE/cnLPfu2z0eEOcLT8c7ws/3A+dx4bxfsGXvTiQ4P9jh7cQY9PpL/NdAUmnGOxPS6+XCMS2djrjycoQdtVhH0WhIAWhEIWly2/GjYqlpHzu0D50zOgx4Akq//AlGe8i4jWBG3Y+jQrUevlvOt6+aI5CPn3577Y8MPoRVBn2oz58x6pWozIrZLHXCnekzQ5+Onj/Xx+4/19N17unt6rBk/iCW7pP3RlOVlOm82XABevbrUbwkC/Y4gycsX55yfB4V8qmJ6KMtnnKBztskgmbfL0tkejnHc2zueL6+Bc63bo2G9+zFq5AncU6SKuwhXV/IFe9pUm3pKfsp5/VCLVaZNNdHewUM9fPy53v/gV3rw4DM9fudzPX36c73z5Cd67/0f65OPf66f//wv9Iuf/VKffv6xfvqzz/SrX8eJwdMAABAASURBVP5Yf/FPfqZf/eUvyP9CP//FT/XZZz9Gxoe6/+Ch9vePuNOYzs8X+vKLr/V3f/23+s1//o/6/d/+T/ry7/6DXv3+r7R69VsV3aVuH0jvPTzQx4/P9PTugW7tmybZmjlaa78wzUwy9ndebtCk3ALvEuYTC9XdWo0jwm/cV4pWxt3fPI/sfvVcIsg0rV/oTHPdLSvdLxqd2lJ77ZWK6lKBINBAsKbnXtpxh/H5b5j3qq64My11RfDn9auv9fLrL/T8q9/q8tUzrRav8auFBgJHmXWaFtJsmms2y9P7kaMEZ99WLe8t/8+zLJZXWiyXWoENcmt+cd/10xD8cbS8u1reN23ywUY966fn/tUPDe7vMwvSQX5gx2YXYx353XCgVlAi/jvmBSXS/6DoPA6vH3rFAXrCQL14QoL7jPuQiImI9TBC4zMgD4wF7E4/PboG+AJEX9cd9+HMSp2eHunW2an29qfc0xZazF9zV3utvl9qMml1fDzo+DBqUqy4vz0n6PMla/YrNTXzgB2Pjw/1+eefasoa+PKrV/r662d6dX5JIKjiPthgT9ErfrzBt4FpTzcfWzHBq3ytZUaDvNZSlZb9RmuPpoWoPG00M5V5TrugjkNw5DKIL0kM0uT/o24wYTPuvX0KuPiv/Q0T1zBBHQeNhuDDGodZQ3OjdrxAnKfDcVoWd+MRPja/6CuUCWUli1Un7yfR6DOyKTpajOlphJb6RI+Iw0dmxNFR7864XlcYs1JNUKKtm6RXS0CkrWqM2agh9Y3Xo4nexvWIONeIjvEOskxKfxRStmryhdbhta76l7pomYz4ivxrzftLDbNGRw/29PRHj3X2+JYmJxP11qIewRS/vZHzwUSCLElXjGcli/XoUGf37+jx03dYiNLFxSu9+PIrrVZL7BkVcWphG5FOTCpip241F4OhHh1ZgBRkvBR842UCoPfKXT6OJ+x/NJ3pcDaDDX7amxsVPaQG3hrsUnR1OnrLU8KBNEqyPRX8PfOV+vAXEXNo3gcpJ0t0RT5R9AjaZlBbDWrqyKbaaU3goWZeWl9cgWXgQMfIfA/Mm5HPcdUMhN2CYwYMvgDNp7olgNFsOpy6J5ATRTM4/DOwUAdcJkJzSAP9pBqY+FB2GqOgP+8zZ6MMgV55Gch92Ap8fZJkL1drXZzP8Z1aA/zTkjrfoSISB2l/L9PDezO98+hIt2/vaVJGxr5mipYK+LqS7TpF8j0vww4M2MibW27JExp8fMWvGEuCPxVBUeWDCvyhKH3mIi/ghhcc82Jox9rL8pLOc+hiYbfoSVET5bZHpsTHAxHfSi9fLPXs2VznrxotFlEsLTUEvRw1wbaGF2vDGm64QHQYtWN87HNyG0XsIAWZmXIfr4T7DLTvkcMYsWlRFLwA94han+r2nTvy/5j5vfv3dHhwoCIvCIRl2j3RfYPRDsztSBvoYZCQYyAkeqQKWsqPaSQfqXcwfPQJtNM//kGW9/mHBFzrCO8AIrrHlA4iyyjG1ub2AUpQGgvf6OjfzBVJsCC3obF5WJZhE1PApvIHmZ5AkWWW7Jw7H8jhyczgDzL5Q9/YwnPpgkafRn1CZvAAL0NPPC4bRBSOntLWbSnyCV4m73UiPw7KbZ5a/1f5sp0ub0n74324TjHpHTWm3sbxlqBUSH24ja/7ClLmVcG/EiLj+1Mx2mJn62/3OdKj281lsmYiemJ8+gkk9ElwQOhirpPD58bTa5hEXvDlrH9jrg1+93yx/lzc2D6T17kfkBnbeDv9kQceSyyuO/q6riCR0hc0+knZ3VfqfFf4Iym8riPJ9zAGKdn+7Srn3dn/rZpRUUiuKwk29e8RI83bjuXt93cI8PXbun9s8j06f78o+vr+ih+kJnXTl7eNTGVIUJpz5oK5iWnxDTJoPt+55fD4u2GsN1MqG3MrHnPfsUyW7RSPEu9To72ZaQdRlsvHTzufNCEnz5QXLj9Q8s/YR3Q+4JQkx9sCJDtpi7HNNY2Mt3N+lE88Xo7el8sCEQg52j5evsZuvo3KNDaXD7wM6Tsf+kum+naaGGlHP7aFk677cX4nbOHq7da5QUvY9Y++fiaI6LYDLDc+Aft6XxqfJDuyTw2St6Wdr+Ox0r+hu39SJ69zEjD0JNl+wigz6WDSri61UXos83nN5P5hPvfbeU6VO7nedNuWXqH698iR+kbXCDW6AYDXmvPjTwacM9Knn8ejn1HIi/ogf+D2ssNlMBERGc6nxBudAnZ8Y1nwjH1Dp50hyhinjyNHNqNKYzdLOdwoAOfyXt/AKfrWE2jvMOQlUH6bJVzL9v4ovMXhGik9ngsp5983kdHCEqimH775OL+DLJ/UN3U+BmGB0S6RcQx0abzDM2W+7ji7+bmoKAvORyX0grSgroAvQxKtsW+PzXrOzb0HJbgcRq/hbDp4ig1Z7Ji1k98Hes78LfezyPmyKDMdc4e4d/e27t67rZOTI4IopVAtnekCA0MNcWwTxzNl3qUhjQ64FnGZ7Ak61Hr+fMnZcaHXL+e6uNhoRWCo7gIjK9BgAkr1BIR6dOJKgS4IxkYdusekn2sa4WnV+F90cKZ1HQcu5B26NvWKANClYr3knEz+6lzN4kJGoOje2aE+eu8d/fQnPyJ9pLOzPfnd7Ouvr/T82VJT7i5HhwecO2eqsM03L8/169/+Ts9evNaKO2PGD7TKZ4rGOZhxRfTKGGiemQp8PCsGtsqW83TH+TlKlimGTHWPvkNA54wbUQ5KrpwTLTcZF+iMdILN7kjhlq6WuZp2XwdH7+izn/wLffrjf66PPv2n+vhH/0xPnvxcd+58rNu3nurW6SOdHN/W/v5MB4cZZ+RCZ7cyLvqeHurug1Pdf+euHj95TLDoPX3yyaf6yU9+pp//7Ff6xS//Uj/+EUGhd94nGHamWZB6AieLZ/+g5uKZ9lXro8e35f99n/fun+loFrkBNJoqqrRI4CcKLWXc04zgQAbEXa7j/tExD9EaZdwzlEcRIaIV4++5o1IvtSq4081Co8Os0bFVOrGVjvtLTduXKlbPlFevlNWguUTsnCZrVeulXr9+od//7jf6+1//Z33xu1/r8vXXmnLnfXzvUD/55In+4qcf65/+6if6p3/5E/0zgmD/9C9+rv/Vr36sv/jF5/rVzz/VLz39xY/1q1/8jPzP9NOf/5igxmf68MOPsNMTnd7mPr2/pxgyNew7Fe89x4a7zAonXhFTqPixo6Mu4PiZmYx5j5T7NL5OuEO6X5Wsl4D/C591HnHXjMgrLMNuQZ4fWIvCRO7Rhg/luckx0KaHN2z9K8syiQXmd6eBdeB0o9+MNiEESUEWRrkBpgG5XRfxfxHQyXR4ONXp8bFcF/8jgDlrwv/pXM8Cy7KoLENv5iPYWpltNCFQNyuhD7VW5y80zQP3sGOVeamWAPLVfK2r+VKLVUXIoOPeHfFZqetz+igBnjJMSN987KqodFVstMg3WtlGS63HAFBfqceprCxUzqayHCEYJbIAHdgCKeMgpSAbAsaLaYH5X/t0TExD4KLjotswcJ8gDwB5NC9i3cjENExcS0CmAbXzMgj/ZSxyYWUlShirxxgpH3tFyh6oiW2rlslP+e0ERiagI5/AJFUEfNabtdYrNhsCPQ2ya3TqcJSmrdlgNmp9oyLfEdSIbKqxrzEWYGONjjDIF4uVkk1bxXKt1fBarzdf6tnit3q2+r1e1c81H+YqmMcH757qk59/qLvv39fkFIdlITIIifEaEGNwuJP1bDfMquxwX4d37+idJ+9oj0DNZrnSV7//nRbnr2haS4w/op+wlWFHb9959JUFLdeRzTWycCNz1ftCBkY/Of3lnmL/k709HZVTyeVQJiNLurXo5qAfL7NBsCPL2DRGdOQbBt/B16BKzcYPmDsRSCqwecEmauhl5HPYjBdErpzNpITFtCEAtF7WulysdDlf4ZwrghX0x4Lwf/5yNA06LAcZc1YEsZEFBQJ9PfPXbugbvpyFNikKdA7q2PA3yOqYz2F7qYFFHkTq0aWHxqyhrzSgU8RRB/TzwGB0/6A+Dibvu8h5EUQxJmfPFPIcM3cETirNF406/M0rm3pNwKkV7Dpjnh/e29Ojh7d0yhxPMWvwv/xRhSD0ZSNl4OQ7+u+wWQ8iszFq5SJb5qVC//W65uXTs7bE5hRUTIPykqbMZ8/ctvhrC19Lo56xkMiZp9NDBZvhv5mWvKgvzmudv1jr/GWtq8tOy4Xkf8baNkFda6zOXFmWKy8y4GmuoshlWaYQ3DMHddjIg7stgaHWA0XMhyxoMil0cnyouxwwHj1+qHfeeaQH9+/p9Nap9vCrzIzxNaz75jr19dTjawPjHNA7KCizTDn2zSyXp+bGNF0/TIObOkG0EfPmiKQOIcPLwpI7uObfhtdFeHYQ7d8Gkug3AEt19MzYA21GPq8PkvdHVdKFethl2MPMlGG3LCOFx5zm+sKbeJwm43+ZchvhpVSH743yRL1Rjy1sRLlLc/dz5gaOpFIv+VbhMnL6NW7bnubwG/b0Pox+zPlhTRcZ1sFuLJC+5zP6YqpA75T+o75czhv4GF0NI2PYwUXGZOMdj1NuYkvHvpFBRgbseKN7kNy+4GYr2Vul68IPkK/rfygz2gxdfH7c3s540y7Mb2QcET19nUS3L/vc2F+49gtj4COgoWTKk6Y5IjVskmg+HpPE+nCZPnaqk5w8o4J6REEKMN34JJ3Q85q0y+/SqBh7OZT0dfpAN57qOr1u/gczY5s3LF52vKHIxwNSis6eRvoV9hK2kqd687j6ibwjub13+evU+7gBb+QyE5yJut0cefEfC2Qk0T/Q/u06+vwWH7MEhfnZjlvJDhqfNG7a7FKoozxoPg7o8QbETPvebD7pbiB4vN77MOTm0M3XuKeUEacIn0PwOo+hx5h67U2MfXqd95NqXBm3PTp4+0QzvpHBN9oET1iNnnj7XYovefYPIM3/d+qRcaOvxOM6oLuzpqxn/kyY6/wntnFWh7On/j2zw64ildH1hm+Y29u8ImAX3XjCdTlVZ7p+zNt42ZwU4APY1hKMde4YbSzs4us1ksof56G9mfM4nC8Johb7M++7OfMawavve5AT6Fmk9kM8evP8qTyoRSPvGd2Q6+0SvB8qPe99KtXp7YcxjnONjX3uKctg2YHsD3/okz5+uH5X47J3eSXxb0p/JLfTgzQk1vA97Uf51/Mlf0Zuhk+BxmR8/nLWbAr+8J72dFJONJlukZec+SYJE/I57/2szGW5t+eVz2HP/+KhrhptOMw1nAV7zoQ95/7O7yr8INx7Ck2cFzMug3t7U52enRB0uKM7nNeOj/c0nRWcV0zuNn7091dXWtjc1wbeYRzjOSMOajind/WgirvXYtHq8mKt188XKSh0frninNlyNh4442USp3upREzOGVnINmiZxHhDshh8CO7QseGO1TY1fI6GtFKsNwlds0r/JKwjOJTz/j85mKZz9XtP7utRuproAAAQAElEQVTpO/d0/94B59SQgkCLxUYZ97HDwz2VZcmPoJV+9/vn+s0/fK3nLy6E+thugg65MmyZA8OWwX0Gp0vnWu4OHUboMUaP/3X4H8VxzKuoqikkHSov73C+PuNMe6iq3lcvzroH7+jBO5/pyYc/0/3Hn+nW7Q91euspF/B3dXT0SPuzO+CM4NuhJsUEvS1hOjGVABKpOE+bZrNce/ul9g/3aXuis7PbnKnv6vHDh3r86JHeeUB6/77unx7rDkGCe0dTPT470Dt3j/Xk9pkenx7pjDv5vhmz0BEEGpFzhzO/h2jNLGxkWU1aSQYIHpnDg0LcUSK8kTmK3Bd79yPO60ZdQXBoRvBmhpxJv9ReXGjf02GpvDlXXJ+rW56rWrxK/7Tr6uqVVotz7iJrxisdHc704M6Jnj66o4+ePtSPPnysTz96R5+QOj56/7E+fP+R3nv6SE+Z53ce39UT8PiRj/+uHj64r4cPH4D7un//rm67H5+eau/wUAVBoGwylbGOlE/Vcx7uGGHNuwy3JQBoCpnJuFtYMPkTmWO/93k+4AsWAtkBn8UpyMWh51zkd2BpGAb8s1eHPMcwssjbBW+Gzwy0SWWjn0AfEAb68HVFc69VgG5ZJtcBl1XY/q+HqWddI0Z7s0JHBxPNuEN5TGI5v+TeNlfNvRchyZYeBBqGFv02yKrxnUH700wlHrm5utA+tjjmh/c18YDlcq31stKS4E/lfyTRSYRJRJhEbSOZpspsX12T6+ZjV9lKjkW20TKrtAikWhPoqNRlNCxNeVlIDAr95fdC/EYdF0ViE/I860kdl/YIOnptubT6Bb1jdXUcch2V/wUQm8EGsO+owfBrBtvAX9e1NuuN2prBusa0Q6BEBxkBJ2aLfKSvXh4gcrneF7dn9Vg9pj462KhHbsemWLPJrDdsXOuVGqLRTct4cPQGR+/oo8MqDbq0BFact6bcoWOkbfRNloHF2Kgj2tbZBlusZAetTh7N9ODjU73304f65b/8VP/sv/u5/vW/+ZX+yb/6uT745Yc6fHomy2vGcok+LDzkZcjKpLRtGimD4dOTA4YHsUHYXqmHjx/q4b27Ws3nOv/iS51/+QUTJ+UmxaZRVy0ldC4pZ9hNjEnIRxh8nTLsACdysQXjyZB9iIMVLBgrTBn2FGMSdkgpm4Dkzg+gR6Lx8mBGkokH8WLB6IhkHNRF76/dCIMKB1BPHz2beyTAxk6JyFbGfHVVr82y1WbVyp2xaqJq6DXzmuZ6tVYDhk2tnAVRtL1EOWdMe2g/syBMwnhYgSzGHl9rkNnVHcGhQWVeKISQFqwUJDCkRdhjc9rwcZp4cAdfb0r19NOjh5Rpb29fxWTC2JBD2wh8wdcVeq8btf5GgUZDxtDQotfJYa5Hj4517+4h0duCeWG8aVP1tGMOWnrskIn9mQuXCYFPQC8RxxzUskZq/2soT4EZ80JUWszVwMLu8JWY0gh/xG4dbTqWw4AqhqyCfiYsDeMl2BPw2eji9VoX55WWBIOqdVDb5uoSjHxgnqSIHemOsthkxHQNanjht+ycPeMMbvNpgV2m/HKxr5PjI93iMHH37i3du3874fad2zohAnZwdKjpdKoCvYOrxFHAgHhSkTR9KATk2hYhEQdsEROMeUuk6y/WAnIiM/YWmE8+1Hj9fxmCCfsFIJ5BxtixTsqLfjMz5tURZOjtNDlPHNtlmVGfjWCTD2kMW53gEW0s8bzNZ4lPYsOSkRjfOUGchCxXTkCuLEpSYDm1cPUwItNo6/yOPMvoG37LVMLn7Y28aCH4pEHRN2Tauv7eVuiUkOr19mNvF/+cUmqabBNl2M5tNaYBMQ4Sp7s+ngKfV6eOGISyzCuDhCeyZnDUVGUIN/R16DrVDzzIYbxinCP/D7D9UTK+iY4+RyK1m/zbcfp7x+27G+eoZybLfHaC/NvYLXIqdmnO/FCUWOMmEv9Cfsda73gfRd5HQr7zmI8hgwc+xCCPscEb2ROEpUTe+3aM+QiPM0sRGV2yY0z5CK+ve6/1fErZB3b5VOYL6yfJ300H6Ft4OyBk0iR90jBcX/NcSDT/SnKYj8i8eVnwpDR9DRJ6Jh0y8vQAgZqYEHdlxiFHKo86jHzexjHyj7R/TB4ZaTx0+30f6tx2N+Fs5mMxxktqDsZoWWD+tX2QS27UaJf39A18jO7r0d/HjA9prGlTyR5g8v8FvoPEt9cZwny+Rzh1hOjb4Xr4vmDm3IFWI5TsrNFE1Jnra0aPoz0jc/kG8CHP4PGct/W1GDnwOY/TUIPEx+EiXQbF7cfrHNtiSrzsbX0aPe1cHwrJT73vVB7loRQfl/mnIXWAvmPq38ihQ7fADqIPr0lI4wopS0djmuqdBjInjTLkDMiSy6edYdGU97LefizRAhzI0PaxbZrqyLt/wGGWpXneybNtffSDtfcJa6IZHBlIbUiTDmiFThH7pbmBV9v2Jh6+AomcBr+nRhqMClIv648+QXBrfLCF2ycRPD9S/TuJhG7IvQmvc1BFQpuUIXU5wH1ApI7I3MOUPobORs742oHidz+M/yYR9lT01JHskni8z1S1/Rot44Vv596UvdbhFIBAviEEbDLmdP1s5ae+tkT4xTjEk7LkA/ZxmM97nisDRUKhrCw4P+WalCVpmdIyJ887PdAWMZzxes5+rVrO/i3viT626oCnjo4ze0+QpafObVrkhQ4P9nV2dqo7t2/p7NaJjg/3VdJH4GUyeNCHfbnvA2dJWiT9yUMXo+y4mLWcCTfrVldXlc7Pl3r1aq6Ll0tdXG604HxZVxGdgnr/p2AxZzZzCdkReDqguwMifUTG0I46o2fn4P7S+Y/W3Cca7mfVaq714ooryVol74Oz0wO98/CuPvrokT58745u35pytl1qfrVielsdHe7p4GBKv0Fff/1Kv/nNV/rt77/S1XLDTSaTsF+GHUrsm3OuCoH9bhjQY1DLPaLmjuE/qEb294HxNvhh1QyaL6OqtpDyI01n91VO7vHGPdOynmmwW7r94GN99Nl/o49+9E90dPpYs/27KvJT5fzyn9thulwbP8rKkGE++i2wdzrWUOzZ73vumB1p7KIG1j0Wom3UJDcd7hW6zfn6IT+wvvvwvt4jMPKj9x7ol59/qJ9//oE+e/9dPeZMfjQpNZO40ovgjyMq5y5n3NulFTO5pnYJbS3Ltig2Mquhb4HvRND5nAAuDOxAUZYHFdbLuANrs1DZV9rPOh3lIgC0Vr+8UL18jU98pW+++o1ePv8987zWw/tn+su/+In+9/+bf65/83/81/qX//yX+sVPPtT7j+8TEDrWndN9nRxOdLhfaL80TV2eRe54vQb8t8Mv6mrFXWvO/WS11cVUTEuCPwfY/JZucf+4df+BTu/c19Gt25odYf+9A4XpTNnEMVXIJqCQmHvLS8aMj+LnDXfQahNVrXs1+HBH2ddNx9qqiUNU+Pxm02vjPP4vVxqla25L0LDhflv53VdSwfq1kEn4Tt9LPXPYcIcijKDK27F+IrQsy+RokB+dMQRMPCggYzYzHRAoy4tcm/USrBkz93v3yUGJJ4ORXshD8IsbMv2u0hLLiPjsAWM/2D9SZrlePb8kUHupy8sld0LurvhWZH3KTMILpFLDYIq9oa9Be/Oxi3ylKzDP17rKNlqEjVahVk00sM8HRRzT/3stHQo0CG788spFuiZtME7dtKqJUtd+ca5rbTaVKgzaEBxo+lYNzu7Bnwon24AKGq7PpjCo8b++YUF2Dg8kkPYMNhIoiBhVoKdPISP6xR0d5PX0H1lVDvFC7NgUO+R2zsehOg6daiZsQxCoIrrcILsj6NH4ZJDGvlaHLh39N/B1BDW6bq3O6Q6ibp0HfuIGPSs1caV8r9fJvVLv/OhM7312V+//5KHe/8UTffLLd/Wjv3hXTz9/oLtPTjQ5ySX/SxraygMowNA1R3fD7tTKdVYcmBA8iG1GXAxUZLrNwr8LMg26fPlCr7/8UpHxeDsxxrZaq2WhMJXIwEMZi6j3upQiK6Mv77djgy0t6OTwQGVZ0DNqeR1jje0auQR1WOSZ2BDYCJQCPxViRrroT4k+9tNjK2GziC2FzcRcRxbGiI068kyomHC1LLKaKOTaA0D4RUXgxv3H57bFX9p1pY6AXyCd4keOfF1rih/NWCwz3H4SpMKkgN16eFxeh5zAepgVUzY5KrFTCDDyGchH2g4Dq52qAGiN40tOirwEOvymY5FZyLS/f6BJOb5IeuZiABEf8//GUFV1+AId9ZLgbwkGsefq9q2J3nl8W7duHajMe2y1Vt+tlDHHgdePSIXdImnE1u7nYixiIQ6k/uKpGH/FeFrfgCRl7IQFiIoEe1pV+GiLLqlrxtTi396uhSbLaJEzd5kqAmLL+Ub+3/s5v1jqkhd2tR7U9xnuxIKPJfoV8umq65512Wm96jRfdLq86nih97pa9Fqx6UVkT6eFTo4PdPfuqR4/vqf3PnhHTz98qqfvvasnTx8TALqjkxNejuVEGX4lfC3BohiesjxTUeZpgyw877BMeR6oD0Jp5qHj8NCoxodbxinG522DifnU9hlIATp5PWah/F/y2cmSAp0Z8yD0T6mE+AG9RgTKpes9KdG7UA5/LoPqH+SQGDSDJ89zeEBGveuK2/FxgbQIMvhSe1LPG1TxROaTTimFUb7byLwXo5zxYixUFpRpJ5er8aEXMiHJdXm5t+MlkzvgdZp8bPIHXTPRB61ujNVrLPEEssBIvPwtHqf+eRgYEn3+0UbwMKYId2TufXxvUreeyxmFmGtfoOD36obuIxuSkOmLZVumGTloLv/PBk39k/FFv3LbZIbN6Q9VXMOkL3Ij43D9UUDXD22YFonUaZYFsVjIBrD9OM3l0t73q479u+N9J2QKulkmf7wvuvQsXVBy/sTjY0vk9EVNSgWz6xbxr5Syb/re5fVedqZd6kvX8w6n/yDcrux/LmfkeTM/Y9m/A137+BwSygLncz2BKwB5/FAeM3zD47LJaTuuyBhTntR1u4lEd17XKfF7YYR38edibPmnfrvejpHffJ4YtWUmhyiP0PaBlzG4ztHngXeBmJdtJS09t9U48UnGvOfsAzl7i6X1HGByHuzkbR1p3ENqn8Nv+JnB5QS7LgdkeVuNz7adoeMbXb0KHZmsa5tDMuPL+YDnvK5D94iM6ATg6Q40908CVemzq/PUx++V1/PIWDsQIcaUMrbtmEb+JOLP+rKtrrtGtssgl1eTEqC9oVPgE6kn2X4CJtzZzO0ywtsk8GWsW8Pecujms2u3o71dNvRz5Gbs744speZyHOJxW4BkL+9n28Z5vK0oKz3YK/F5IfiXzL9po8QT0rfnzXPQPXWqiWfXH9mbn1QHwTxzzTPawHUyP58mezkNxpRX6js1oY233cHbjPBZ9TY3cZOGDC5SuAOywjXkumt8jHxIEN/6zmM7CmI973B5cjslCLmOsONMcrzk2BENqqGLe0vPRgAAEABJREFUQTDPA7Lp2/mc5uUdLGUYl/eR8rsvaKMCGnVQkuHfhoHMMtZnhg9kvBpKzkulSs5UE86iRcJIC/DBKNE6+vpLYPMjla9J3hk9F+eWA17Lear38xT0jHZ704mOOas9uHuHM+stnRwdazabqsgy+TOgM6waUuAHPbICPSbqCQxtOFc2XGIdG86Ti3mnV+cbPX8213Mums9fzAkMcU8kGNR0uYryCDVn3JNMq6rThjth5Xc2TsVZXmoyncnPSx16b7i8+rnPL91rLr6VX/ihxXTPaBkWdw3yJffOo6M9ztr39MmHj/TZp2e6c7uUj/f1qwutCPYURa7joyme2Ol3v3+mv/6rX+s3//A7NZyrA2ezkqDXlDH7j2pZxpkZO3bcHRvupe3Qq8dnQ57RHlipcnpEfk/LTcF4I+meytkjvfPur/TBJ/9ET57+SgcnTxTtiDGWnGEL9CnU1pbO2H5HqP3/aYwftce05cxdw7uBd6X1Zq7l6krz1UKLxYJz+EJXlyvNz1cEuDZgpctXK12dL7S69CDLpYxA2UFhenznTE/u3tXD23e0N2EeZfxPKpRztc99SrF2BDVYUL4EF+AVfK/hOpf1F+yFyIxzWbeUtSvSjTC6mBrO5QPjCbTJ/Higlh+l6qriOsOccC837tcerLu8eEHw5xuO/pXunB7q04/f1y9/9rF+9cv39KMP7+qdR4c6PZ7oeDYh0DPR0azgTCv06tG3x+9bdIrKLKpE9ck040dn08FBqaOTmY6P98nPlBWSMfYsIVfGmTxj7CX+NOXutn90pqOzezq9+0Bndx9p//SOyr1j+PalfCplpRAghZx5ZY7ZH4Z+kCjl7IuTMsOWpfZYKwf7U/rd062Tfd0+O9Td24e6zR3v9GRPe/sTFdzPLAQFozmfjgtl1+NDnN0ia8llWqBi+/FeAv5GV/I7p989vex29vP6/v5Me7OZvM16tVLNvb7jbu38OBjiClpTT4jPsFoYMuxtGtqgmjsc3WqfsU4njLXLNCfws5ivtV43aghy+tqWGTJyScY6l7wNsUfu6RgC6u5jl+VKV0QHHf7PwBZWaW2tmiyqLwYh36+z3Os7VQR2Kl/gXNQbX+w4/GbTJEdfrdfy/0em9Xqlqtpwka3VMKiKQMSaQMWSAMIGeFCo18AFu1PDZbjB0TocLHI5j2xq4nJMJc7YobSjkbiYu5f6YSoZnBFGFnPP4Spi1Y7AT8fFu2GEHYu7g9Z4X2wuFaG5KuVdnw2iazlvR/CjQ6+GRdZwiW/Qs+mpHyrqHRsCPxXqrFT1cx2c5Xr80S19RsDn458/0fs/fqgH75/p5OmRZg9mKo4w6RRdtVGWtyossvB2EHlpAkvRGwuRCWEMYrzRZwY7RXTfPz3WrYf3defsTA12fPbFlylQksGbgwYbd2yaYqx4FkI6JEbkkbJxQpDRL4aTb7Ilm+RtZBbYW2x8GJIuK7IrWNfANwB0JljV9yu17VI9G0MEcqSgUA1fQ6S2JW3ZOJgT5i0S8OnYILr1Rt2yUtym3RJ+NuFIVL3CT9arWksCPTVteuZYzBmGVUH9PiLPTLpfmB5NCp2wmEr4h0UlI4BU4qszApAlCxZ3JFLcqa9bdOw0sAAFv+HmYnyRRRmZ9wgtQAuBGgvYZwBwQO+x4bgJmMpiopwXQ2CBZCyyGE0tvucvl/Viw8Yu/FMK/O/WSa779450n+DI3qyAgi81C0kVG1nPfPf4a0X7jQbmZvB+OAQYnMEyiYM965I1EbUi0lz5S5bDhvISrgyT0Dc+XhOZrtChAZH6gF5m7jUlcuFppMW80pdfPNOLZ+cEcZastU4tG0PEr3pe4C0v74qAVeNgHvoeLSuxyaBuEBtPptt3JwR5jvTuk1t67717evzOfd0lun50fEj9hI1u0Hq5Sn+JNp9f8nJ6RaDpBb8GPdfr85e8uC6oX/BiqzRwCBGvjAE/7vHjljXlaSSNlCM+LuwhRooGMuYkN5Mxr0Y+mEEOkifkxg9ztiunlDJznOoo83mbPVW8+drVe5qo24wnRp+pf1JjflJ9ku19SBlrpmReiqJgbjONHVEXcUZ8yPm9XW6ZHH6gc5rD/At4miPbMmO8Wz58mCo+yOHbzGhPvfMBl5U7rciV57TJXIreenYUg9+cd6uDv1RSW2guUV4P5GMEMvlH8nG+dZhnXE77o6Cpt0NOkuH8XoZ8/UnDcnkh9ZVYnW9rM10/MDoNe0b3iet0ZDD0NnQekcncbjbW/dB3pB/HWB/kYv8sjA3Tt3dlroPD9SDVNrXEwRf6RzqI9KsEyesccn75M5aMso/FKY5UJoMVFDkoRxZoZP3s5Ii+qOaDLY3EP6k/yn6A8YZO24FyRJf0cT54ogO9IriWu+W/prEvbEnfnyBj19bbjLjBmtoHjSqSpkxAjSHB9+bo+ujtZ5STlN5WMC5yrrP3N7YZaZDf/qQ+365zed7uz8fbor9b8n5GJJ0Yy8gTUuJrW9u5vTm/2j3YIybf7hTT/ocs5tbXrUhF24jMiLV4gctl5HmuMvf1n6eyeT1tOwfvTecXj/N6//5+9zykxK/dWkF+WjfMv7eJpN6v8zqcH9XQa5wrZsNJICAHxWkvHm83+ugbDsh/1mdsST+MRT5W4Dp53nVIwhIT9kmFP/1rN5YfapH0Z+w36w27y95QjDyfLWGc22u9tlTRxrCJeQretIffhM2C3jzfGoe3M3ZlkGdjauTJXYtxPd+0/1bO5WeCN2yh9BhyIZAPYPuBV9A90baNkk9Agb7lYgZcR4dTaJ/qSH1saZ52dV7vCGmM3udNeF+O4O1EHyl9w6tUFs9u/ke54/yP+Z08mH7w4zy6lqXvPN7zd4hbws06zzu2VUljz1/TUiZs6aTYJZFIRf92A7rxOD23DBsZCNc14wi19UAv7SDW3o4t0CZTxrovEgoVZUngZKJpOdWUC+p0yv2COtH/CKEjspgr31t67mQtZy1HT+o08UynUy7TBzo+OdYZODk65OK4p7IolWXphILEAGdIOg6cOQckoxBnQOotVyRI1HBWX3HxvLhoCI7UevFyxVlwRSBoqSvOo8t1l87KMRbIKmle4mM5bzXjqB+5T0XK6Ettx+JqOTPWBKzqplYPIuUOvTvuYu1mxd1lrYwfVPenue7ePtInHz7QOw9v64SgUCQQUXP36Lk3FkWmvDB1bcu59FzffP2cINULzq1r0Y3yvMCOpfwsJ0ba8a6tuLO22GuIkhWFBivQs5Tle2rjVOtNqaY7VD65r9NbH+v+4x/r9oNPNTl6qE0/1bLO4Z8yHsbIj6xizJG7Q4e8SKccg8f3OvkBJBrcPRUtd4OOc7GPv+Fs3qDHhnv0el5rebnhIr/S4vy1lhevtJ6/VL+50sRq3ToqdOd4prP9koBPVI4sAzlyM2Dc0I27iLjHKc6leMUrhWBPfwPQPfCTp+DPWkbQkAM8QSBXPKjj/hF34F7mgYsq/XgfmVvQ9aq4S7fc+SxEneJL7z19oJ9+/p5+8tkTfUTw5/79fR3tY/Miyu+/I6TcIvPZ4VlRAZtw46HcwyN83LS3V+jwYKLjo30dnx3pkEDMlABJOStVzKbKWQ9Zkcvw28DZ3Iqpytm+9o5OdHh8R6e3H9DmtiYERfLpoUK+z7xONISCNBca4M+ZMs7VBdib0N/eVMf7+/L/960z7j13CPrcu3ukRw+O9fDhiR48PJL/S4+Ts33W0EzTvUlqPyCtx4+6rsPvOg3DoIw9Ni+koggpbxY0RMnPNDE5Br6G/4nG7pN7rOcJY/LyioBg3W7UE8Pw90LwSMEwURgOabHHPM4k/G7oC0XueQ13x74J2O0Qzpn6Ltd60WizbFIgcuhMosZAEA+KRHwF8dwTYwLU64+tZ63Ws06ropb/E7BVVqnKGRx28+BPO/Rac3lfsujWda2GQII7bsUCrrjgv42KSy6KOA89NnResTj9v/2zqjeqfZFzkBkPNPTBIu58A4AnHYQJEERorV+A6bMFse7VkfbUKQ6KyfDQkN+ljaNVZFPo+kad//UOgZ2oBtZWLbSGBde1a/ReqyLS5uXowZLQK4ZOhNXkBooDeRZSTGjlMhRICYaxWrTuL7VuX6vNF4rlSnGyVp8TSMk3srJRa2vGN1e9PlfbLNlMahzGVOD2rAcCKIOMhUVnTCqewKHON4TeUy5TfSaeXvts+k8fP9bB3p4aAmmrV6+RuWJTpY2PF1qzXDDxSRjSe9qhO5PsG0EaC/nIgi2znIW1lzYMbSoJ26GchI2IpNDWZRBVYLPFu9Crpo6y28eB/TwSEln4PXNnzJOQLfTAoDLmRfRjQMyZ01p8YrOqtJyvdHmx1PnVWksctF73ilwqCtx6vzCdlrnuscAfsRgeOxj3vbzQrSzTAdafsrAKhpyTlthmUkp5CBqY9/VyrRZdIr4kaBiABTeod1PQRni+L8JABhdUREbaiOEfWHWBBWqWU2s0DcxTzriFiRoi8+hLEMqHKJ7ZJNfdOwe6Q2T4+GAqw1YDtvHUrJcxqUOs6L8FnUb7uyI0pgdmHVoQbq2GTX9DkKdmo+0jfVtJ8CeTT0vfwRNBJ7F84GeskYHjQZHUaUsW+eXFSi9fztPLd7GoVbE++nZIfXTI7Rhj1/bqsDV7LToFdDTGaPINajYLHAIMv8h0xItl/7DUHtH6kk2xyAxe0SYyxY0a5r0iELnG31ZgvZyr4pebmiBkwwukBTXrt/YUv6xZX3XDOiB133W687T4ToffROZVPCEPypgDYR/xYAnsKvoOlHYgyycyX3GbksAXEp/P7/ciydzJeJMG6OYwo29DhklJB731mGUq8zwhz+ATD4ZM/kMq9iBDjtflyMrlpQDT+Ek55BpI9cjw1MsGS7xuH2TUbXuQP+Z9W6ES38zJO79jNJs7tlJvSVZGS3Nkcl4HJWQGGX3zBa94vB1gj2FmETVaUxxjoo8HSspT1pbnOsX23kaJBxm7dMeH9NQX6bc/RltL8r3dgC4hwe3HRiDve8RAHsAv7GrGKByFKc/HvKDr+nF514X/OpmImB1SXyHpaj4HrgslS6nTlR7XXcxlBImw+2LdOX20mRN3+gakAOQoCxLjTb59o19j3tJ8U7v7JB7n3fUDjxxJT+dCvsuAx2UqzREE5/82nB24TDm/60r5+uPlLZxnh+v6tzI+hi2S0p6HwbtmD4pJD8mrzHU1o5LPVqfo/QPYIe4+jAVaKm310M10W+dtd0i8/9W/3B8ln1uHtv3uurE0f4wtzcOOejMNjDvIH28ffW0hw02Q0zannWOUy3vR10nG2DGR7wk5Dcn6EiYnZA2AFCKfREtto2dpRzL6J+sFWxuAlD6R84WwudGnKRtp6BKZH39/er3DeVKlf8EbnYd5HPftsQ+vuonUfSIMSBuRim99Qd8yeuLwah/yOAbq6SvR+PL6HwLV3/oEJcPcpJoXgn9t4bo7BGtINKODxBi7LEkAABAASURBVJZK0Bivks1GvqSX/NmVPQ8fPAa89L3Azonu8jkCOK8j0bwPs2sdEu07X4F6bZ9t38iS9+ntPZU/rsvN1PM34fUjvH9LVV7WtQRtn12dJfkQRwKZP/QJyHEYqUm0DZ4jHeWEtxunMWxJOxtRHHnJfM8HqW9REy/yd8TUw025u4rvpEGGbkpPSHkv34SoN4m6HcI276lDcIQtlJ7Ad4AiECzjTDHC88EMqtcwh66jjzmlEgtF0Z1/B3zfIBst8jxTwRl4kpealhOCP1PtTfe4C+xrAj2T8b/AvhCknS2Q6/J6zuItZzE/a3k6+KFSQkbJOe9Ap2enOj490dHhofb39zTlQF0UuQK6DujX8Qsl2soCfXBvsB1Chr6mmsvnai1+dGz16vUmnUGfPbvUV19dEBRaa71GEX7izvI93tszhpmr4Ty6IYhQc+4dONualWgk6FE158GGQ3YTW/Xk/X5R84P9plrI/1lMyxnT7ymHBBTee/eh3n/6UI/u3dL+tODK1nPp5T6D7aaTQgeHU44UPWfi1/q7v/97dHvFD56tMitUFFOVwPfHhv1sw/2k5jDe0zbPJ+hZgJIdeqqmLdFtpnJ2X2d3PtL9Jz/VnYcEf/YfpsDP84tKr67oN9+X5TOZFcl+xvybTLnDxPhNZS4CeTYipwyhKArqJpzXZmCKfiX3QtPQRdWbWqvFFYGgV7o6/0pXL79Qu35O/aX2yrX28g3Bn6Wy/lICWb+URQI5YlI0Z46W0OdSP1fWLhIUr6SOcrNSxrk8I9CQcYc3fly3TS8RTDDuGxaDInPVUd4Q6FttBm38L5vanDuvxPVNS4KALSM8OD3Tpz/+sX7xy5/rlz//VJ9+dKp7/KBMrI5xiOtiVOT+ISwq3j0d92/iRYzXGK9IJcwlk1I5I4MbqiwlroD4q+ngYKa79091995Z8tuDkyPqpsLYctE1vuqBM1xe3WAawlT55EiTg1OV+6fKpwcIxwet1KBSVkw029snWHSoW6cn4BSc6fbtM9JTnRAAOiQgtMd9dMJlczYx7U1LHRzOdHZ6pDv3buv+/Xs6Pj7WZML85SWqmNK9Ep8ST57nKllTjsxy6iL30V4hC9QKPSJtTdNZrpx17kHLmphI6xc71l+e5Zrgp3k2U4jo3k00EPhRLGmcEygV97Ee20o+V8264Uf4jTbcVYfO6CPHpqZgRh4e9peePaAFHYHGnrv8QJxk4N6cGLZf1uwNakFVsqiINq5DozrrxFpQz0G/iZ3WXATXOE5VNyySXlULuPA3LKQG4RVp5QEh8g2z0nATj0x+ZNgVDrDmgrghraH1LLeWelesYfBN3aqjTURGh1zPd55n4+hYrB39el0C7WI/KHrqPGwgLTK6vlPDABv66NhQ4tCqBx0X9Ranr9qKi/JKFZtLw0LoYi158Ecd2oChIQUEgWKikQ+tUoCIC74VyB8WBIHOVXXn2sRLcKUmXskDPzGvFPNaMa4VuwVgk2ABmKLMU8ZtLDC8lUU7MDt9QqS+o95TYSthX6ZbD+8/1NnRSeK9evlcmzmLHicRclo2+RUX8YhNxdwIGaNXEMyh3GOTCIS8ssy1vzchystY2FxdvrBJhiMYdhIwAhqG7TLyGe0zxi9SEUQTF/eITduaTYZ5EM7kSAEfgj7WReWMK4+BPhgXwYhuXWt5tWAznvOyuNJ8vtGSl4P7XaZM+2WhU3S6x+J6dLivd4+P9OTgUA8mUz2eTfWQYMS9WaGjIlPJrw/GfOeMZa+QplwKB/pdzudpw+yHyGtT22cQcR44NdJCEB/K0FkMabHCLyhB4zMopFLGRg6L/K9/5ilgVePnUpFLx0clEWGizCcHKkpTS3BD2MTrHAH71f7fZsJ+QpqYzzH1PgKzA0cUQZ0B80e12KvHXhFbyArKQRUR3S6W8sUe+UWhZUF3jVGXMRWkbL7rZauL8ytetnPNl32yacUm3mLztovqWBN9QsQOAyOTzExZlunwEJuflTo4yMU5Qn3faLVmfi5e69Wrl8h8xVxd6Aq/Wm7WavGPclKwoeXK8aGcDasgnbApTpm7yV4J3eS+tiIwdPHqlRaXl2xIC63nCy2Rs7iGlxcEjta8lCt12GnAj4VlIrYaMDwaK+LfDvlj/vVdONnSyAKVP4B0MPqeOugGMjNZhhTyhpTdJ3jZ65BvDs87yA/M34B+KC/hj0rzHORyzHkcEmv9DUQ7h13LpV9oN8u5ZfInuj2wg/frts79oEBdkp3aONcb2c6X6sx0nSa+gA7Q0neQUt9B/riNk96Mw/Nu6+hzQL+eT3XO+OfAnHmU7+3fyBmo2IHs9QdedBK67vhjsuXAOAJAdw5LOWvfbZPGptQJmopnwE9IUhtBow/Gox28irpI6nL/VMB+44NML2FboWfSoUAvyim/1cf9IM0bWrgmuHJKvE+5Dug0vqsEx8DYQoIYvyW5Xna5O5vo+kn18NCQxj5mdOpjKl4zZZ6jzvuiJtW6b0boDpLvfpCzJcbUjoK32cKb7UDNH/jYjTr0d10TZdRHyEalRPHxansIGgmiCj3SeEix00gf2ya90Genx/elI///zN9Jr61O27wYp6WxhHEuKStBN56Q6txXlOwQx/FalFvNCH5b8ifsxvlqXDOMEnsYnLiZxNx6P4bsHLisnH69bMl/xINutBnbiz4tQc6fmUTqPUfnQa6XldoGjQ/t0S+m9e+cA2Tq4CGTWnR8+3slpvFDRU2++TgvCe3TGD37fbjm/75Kl7HTYUxdVkSmw/PfRqK7Lo63RI6yRlLADto+yIX3Wn+ohl1IxNBSsvsyI+f6wk+Oj8t0tjH1aktMku1kwJXy3sZ9FlumvQi6Ek+QsGfiEQ/y0xjI2vcAEp8A0DvJI6VkW1nmsswkPpC/+0H+2P8wsiS+IOE7Ae6Q5JB567OjBqg7kOXjF7fvABkBCJjDdfIUOP07iEqP+feNvMEvMNo0SORHaNRdngbyQdrWeRuH/NnK8qxjNEtI/M7zBkrPruwF48tBAr9ASBDnMvEY/TnIvvUZaYFaJwfaKOVzbODvbcuNC27gmhzwwSAlDilQnwC3py4n4ivR/SZBPIGLH6BNZhlyck3KUrNypr3pnqakXi64aGby/5mcLzNPQ+rDJBx2YAUNarkDrNeLlBbsOftccI+PDnRyeqwTLtQnJ4ecbfc15ZxH59psWs6NUsYYXELPmaRNewfysxxdJuk8mGUmP8vPl4NevW71zfOVnj9b6MXLpc4v11pwTt1UgX4z9ZGLKxdwTyt+4Kw5+9bMW88Yxdl3sFwt41/x4+GGc3XHPbDIM82mmQr2xhr9ry5e6OL1M4kfWf2f5Hz03n298+hI+7NBq8uNVlcb7B11fLiHrfY0P2/1Ov0ztSvuCB3tMuVZKTMTJtemkdbcLRvurzHkitiy6zJ+vEcX7amc3dU7T3+me49/or3Dd3S5Ml0souo4lZUHKvYPFAgCWJFjcxPmon+RRspSVuxgKtjnS5BPcvITbDjVZHKo6WxfE370njCnsylzQDotCn74iyrzhnSjMlvo1lGnh3el+6e1TmZz7dtrrPmC/l4pzy6Y/9dSfKlYv5Dql1J3CZbQQLdWxp0v83tb3UjcFbQapFVQsc5kVa68yiR+kBb24DKrlsmpwYbgz7KdaDns6dWm0Gv4rigXh/d0+uCp7r/zvk7v3tOUoErkvtIge8OP0S1BLOMgNOH8VgBMjg8IingsITL3uBZ2h04mMimRGgeJqFaGUacE+mZ7Mx0e7evo8FBHRyfaPzjRZG9PeTHVYCV3HlPbm5ouaAgzZZNjFZMTZeWxAnM1EBhSNoV/RgDoQMcHRzohiHOIPF8PJXPo8zNhfaCusmygbzTE9wzk0MtJwXyV2iModcB99eDgQHuzvTSfIWTCpdXy1ePHUpAF4AMfxHqKysxIWVG9NJuV8vVm0Gp8vgIDNggWmM9MeV4oy6aSTblbZeparMn4Yh/U0UfDPJlMYp9aLzYEDDfcuTZqm149QbE4ROqiBu7vkXt+x/29Jz7i973Yd9wlG4JKnW4+1h8EOepJr3XWaUMAqMUQQym1mfCPTv7XO6uq0poF2hCkSSAY0HAZb7h0Xqd9Jy93sSeMgDK8PfwyWfk/wXJFULDXwKJvMFqrxoNGRMGqqibfq6GPBmftqoYywKFqBt3WLcoDgj6R/hwdenQN/bEbNQy065HHxTxyuY1Dr0gwp8cILcGeBnpFP+vNUp526ONBosjlPSZNu8SPNHWxUjc0lFk0hEfzYlA+DfLopLJai/pcV5uXCYvugnWzkPJa+CTOWWiC4064IBc5xmMTFrqLS7rQV9gFwZK/3B3Qoi8AnMf/IKQmqBNpU+zNdELE3v/7Ped+uX51Lgyi3Jg67L5aLnEIgkyxdYJGuYwZ+dFtwaIvceAyCHcZFGnTYuOWSLCoF+Nm10CPSrHdUF8jx2X18Ds6CT1iV6nHbjHpVY98TmfeXB+UIPATU6BKdacNTrkgSPHsq9d6/s0FL5UGe+S6dedAjx/c1tPHD/XBO0/00WPw8LE+unNPT49P9IiN5K7lesTG+N6tW/rRo4f6CP6Hp/uaZJnHW4h0Kjl5zmKZlgV6Gs6M2viTiPzwUcSOnjrVMVCI+FzExj1+0+GvAbvkLOzMmB9cdOiieuy2IvBx/vpS83njw9LhnnTvziFR6BPNJvB6QNEDYdjOOMznuffQygOZfTcomJTnA8RBZiR8RZIWH63WtSrWDmpIOW8INi+8ioUrkKlvSha8L3o2tm6GnSeJzjsRfVpd8avD+eVKl5et1qvINuPzKh+2GBYY0th3YyvLTFNeotO9LP15ZVEEWRjkQ7aMfGbkHeTFg40GbBBBz/ppeXEsF3MtwHI112qzULVZEcDZYJtaAxuMYXfEKMOe3m9kHfXuG8gYsHPHeDv8xNf0Zr3Sar0kwLaQ/wfOlwSN1uu1Rv4O+3eKvCYi3xG5aJS+3Zqe38EYefhTgI+Eb8HbijmRGDepufLw7GR7mng8AyzBmFdAPgAsTmuBgCiALuayQGbON9LkdLezZfDRXwao9z5zWpvX07enYszyvaCP1AT4M+XsHeb8N/gSr7dJQB7c4zdtnC/zUhBk0a3M+Sg4dcwHCT75Q3+ejBjQwDGW/pxv18llK8kdJGYtsgZTSikCz6fE9UkwiTTR4Pexj/mAzqY8y0gdaM6YdP2g4052Euz9aas7dS7L62/UXTf9oxmXtcMbZh+bmXHgGnUx9E5gvO6nI+RKXOsh9IiU3qQoxEe0ERODJMbvH3IGMiCTP87m2BaTlIg84Rsp9TyM5rJIRwbGzsbidh95vOIH4MKTjRirp1t53s7hOr/BD8jY9U11EpdkGCUldeS+lWT7GAN0B4l/aBDR1TlTf1u+mFJ08raMVUkm5R9MXdj//EBdsbEyLrex6/MH+kwmCEyxgzllXoW/yOk+viRskEEzoz75gtvGZUeLWyv8AAAQAElEQVT6ANgmAvHAIcsyGXtBmedpT8i5TBh1EXmRjb9jv3X9nGaZf7s8GJgjM8oR9ZEs+M379aodvA56dHsnu/v4HM7gcsh7PVCaByEJmlfTVluaF7+LLd93K96ibIcKzfmxQ5I55kf538qjS4THMdbTFF34kAlKY2ScwuiGDUa6xoe2Y+bmd4DzDcTjsqMr1ovxJgJf/gn+lfrwjPFl/kWaPsj396fPi9tb6Jno/pX4fHxRLnuEj80rHchGbwNeGuH1PgJPJeN9IsYkHktpQHeJ+ysHI9LU38jrraKXPeOpV39HthNBBqjzvo3sWx/ob5W/U6C/1Md3Kv4AIVA3Ytff9/YNV/rAlOpdFwdjNwf5AGQG2ygvGYSik94gJJbrMm21fWAlF1K9t00823qvc4jHUwdZZyMJpGOf5vzMvThHMrkS+QhG58E+4nEbASPrn0Abc7j+pE4b4fwOQXWujPNVpoL1P+ECkoJA+UQZZ0izDB3sLXgr798R0rxH6ulYSmMsctNkmnORnurweF9HJ4c6PNrTjIspIuGKDKNXy55Qc6FsuZ905HvXxo2TZZyH/OCbq+8zNVxQq82gOUGf1+drvXi+0IsXS35QXEFrVPPDZiRAED0QFDPK4r5katCqQ/8OuQ2X2Zr7ScVe1gJfQ+IMGbnbxG6jtlqoWl4qcibdo+vbZ3u6e+tAt0/3NOFciyLpL4I4kiM1cCfoteIecnW+5M7Q+jUm6ZxlNGaxtO3AHbBTxfjiYOrRqx0yxlwoZEfaO3ygO/c/0tHpu4p2osXGtCQgMuT7yvaPZdxRhtyow1ypU2xsLSMh5QxMDXqQp87vCRT4mHwCrJgpy0t4SW2iLKEg2GVAmuRRJXfwaVFpD9y7JT29G3T/sNHx5EoTvVKhF6Qvleu1UvCnJ/jTPVffUe4uuYstZdhN3OtGg7dj8IcgjVWDbG2yypQRBMpItewU03+2gxSbbJjPJfQld5LLbk8vqkIvN6Wu+j0Vp490+uA9HZzdVT6dcheIWqxaza+aZPOWu6K4G7ip3V2Ev+A+6Cbu/KCTuKZj80h5B6dHbwZdiuy9A4sHCu88w18LfPSE+TjTydktHR2eaLZ3pDzbw8NzdDDmc1A3+PwdyCZHyhz5vpRNZflUZbmn/dmhDg6PdUQQaG8yVW4ZvtLiOw33GWxEvED4nJLvdejRqWMsvVAafQL3nBljPj4+0hGYzWbKikIdwZmmHrgb9eq466X3KTOcPiEosMZ5Vct97YB77h4yQpT8vumxiIBrZOztlpksZLKsVAgl/hjUcq9su6iONP0zT2IoRVkITi34oX1x5XeqFffsSg139LZu1MLT9o26trrGAC2CgfiMQzceG/aihhmdTDvVea1N3qgqW9WTXlXRamm15nGjFYGUDVhH6pnFhsXasHA7B4K7hJYF3qghgNKETg3OvMkarfNKm6xSXTRqkV1ZrWpYq+43qlC8SZdF2hLsaTYtA44MqFfT7eC0nrlhMuhHWNRftNH7Rg/Pd0xcxwR2BH96Jq3noh65tEd0bomGNu2KvlbI3oAK4zSk9Qg3WFerITDUsHAa50e3ThtFIxCU95rumUou1bGnLQuso74mILBZL7jYznGAFettrbZZqyeyJ8YFUWpqRQIp6pDjuuNUQj93trTJYc+oRtHpYExbHRJxPCFSuV4stV7O1REcMwUmn0XCREeCZJHx01BiKUQWTk/7jn4iY8kzsYAGusK5oSGAz4ZyDegPnui6srH2jJdKGfZzvRJwmH6zUfSxeD8JPeNhDpivyFzFqmNYgPxmVRGoWOjZy0vNCdzx1tLB6ZnuvfNQ733wrt7/+D198MFTffD0qT5576l+9O4TfQ4+ffJYP3pwX++x293dn+okC7pdZHpwMNWTk33dg3aU52KPVUCHwDwXbMDCFpHh8ZE/HuwhjiHWKjWSDSHlBw63A4wRX+rwG4PZ2xsyIpw9dmtYuOvFWucEr1arDqrp5KTUXQJAt0/3lRu9YJsem5mwgfWKqUwe2ZmZMgsikZgLMUsBKT11FbZaM1ceyIRbWV4mDMrxF6aCXx/arsBv+AWCtANDnKjvcm3YWBbzWhf80nF5UWm56N2d6IOPDyRsU/JG/zm2KydB06lpMjPN8NfJLJNlzjekzSjLTHmW3QDlENBWYlBshr065n5FwGcDqs2a4M9G/gvNBn+v8YcGX+zxqZ75iD7eSFPs6+WBNDJHgj6Q9qzPjjVQE/DZeCCI4OWKzWvt/4wPu7cuI3Zs/kiCf2ACB9qizXc/jFFmUkqDfig17f4XkLEFbYxRGjZKtchJZWgBKEHbZyANdBWYpUz+sjAJqUFje1L4DRm5A3vu8in1OpDTZ86hI/HAZ5bJSL1s1DNUCR+J+KCn4smzPPXnPEq6hrFf+L2NUbKMb+TYFqIfKBrrg/zxurzIZAU1GTAHdfC63MTjX0luyvwjvpBHe2+ICzAct9tACoVxpTF5BUWDz/XOsUHuulCGDK+30ag7utmuPvFAh5b4XB5+Ea9TqOS9HLFfAvVQ/+wPnpf0iDt5Lsf1BklvtEup6wTkOsH7gx3RzmX5+F22XB7MBiI9+Yes3B6GPIeXEz9rwNsiQiwKRfavmNqPdkp8N75SnfOAG+Q3Wdd1hzfUMccYUnuXT977T/DyyPGD39ftnCPZ3zM+95HhbXWlXwNe8xbS4Jzn29hxfZu+K+/q/2ukLvOPyMEmSVXSm5zjmIJ8Ph166wmUAON2vrHe+3JJng60G9PRL8gz58KGXjYa7AAjPhJkSRbr1wmsG/P5gd/32cg7zf3FnO7Y8oq8eKLzfY9vROrETKV650HmSKPCAB8v+2yKuhEQU57UK0m++2E83yK6/kIf20LpwUakEXkuChUovfkkGkVPUVMJlK8/qcL97dv9YSdsIMAdjDVEfRo/KX1dt7+Rcb1uFG9kXb535G2lHZ8ljsC3g4RPRMFxLjy349fYxkWAyG1oZ2+5LtBouv0EUgfJ9nOz2vs0/9rWjZzjdyLho96rI8nuner6Q0nj9/IN/lTvNMeWfkO+U78X9PM2Hfk3FX278q2S638TYo4CPpGYyKd09+W6OHZlUnNe80yQt3UEaCG1DVR8HySDxwFD+njeoURXerw8IhWvv2yb89Sh1CYg0+UCJ2KTzs89XeQ+0bOU8QF3aOhpLnyuNT7JJ8ka7zk8NZ0bXf8ADRfi/DUADLpry9icb1JOOM/tqyxnHK0nylSiQya5QckJvQIYU3GGCJoQ1cloLwT7eTVy7wjo4n9dcXiwp5OzQ52cgpM9HR3lClmvirNfU3fchfp0//J/rdHjtwwNvegvFLJ8oqIo0aVUMZmobYMuCAJ8+dVcv//9K3395StdEBCqKneyUtIEDbjUdsbFP+MEnZGaavTu0TmmVFx4u/GcWa3U+/0JfdN5mzvcwI/XXbNk3J1OuRc8eXRPTx4e6Hg/435U6+pikf67qUeUY9tqzpl5SWCjqSN6G/pOlWcFvYnzbWR8UT6mSABoIEjVcuae7d/W6a13NJneQ789Xa2kqpui/r72Dk+UcemP2HSTzqud0Fh+V4qUB3SMoOMO2fl9su3Ugw40oEUPhw+r2kT5P6fzfza3WfaquEe13MMilWHYqOB+PCs2unMUdP+s0ElRa6YrWXyhHHha9M9lQB0BoPa1sn5OeYlKK0UPxHDm7utW/QY9kc9A5Pe1hLXTuBeuG4I/a7WuzKbhCohdCNotq6BzAl8v1plerAqdN1OtCI5lhw+VH97XVRV1Oa805zzv9wE6VWliFqNq7oxXF3P8YZOCQy0naNQgSNGpwgY1Rse9uN9EP94wBz3zgxmxpn/MjPUjbdat1vxw3ja9kzUpc+3t7+vw8BScEMw5Yj0cqMinsmyCrEINc9njayGbKSsPwJ6yfEY9PHmpgIY971q/5/vdvWeuOGBBH5RnpkmZqWAgHMFZJT0+QtyDu/fF1Wu9ev2S8SygNejeK7Cu8jxXWWTKCyQz/oFW6R4q0VMGD2PpI6VBGWf5SVnKLFNPjKJtonqCRxllcw1Y7x13pcH3jSDqetXoV3HnavCNnpgK3elgb6K9WY7aDXvNRm1dpdTbut/1Q0dgq1Ekjfhh7BpkVfhilXh93Ch0/bFYNOpwsAbUk0b1tFE1a7QmXU5qLaEvCN6swIZgSGMdy7JTxOkjgaDUsW8ajtgQygAEf6rQahUqLTOMmFdaTSptZhtVoEVuY+R7N+hKPsAOr+hwrIY4SYVxuBvK94+Gxeybq/fDqN0yih0ODBIdxg4jpxcrw2oYeIceES0HtInp/81rzYJeq+8qeeCm62t1nqezjoXSYMTGI2ZOw2gN9VXcqGExdixGFb3yScZkG31HdAD0H7nc11xkVwQOFpdX2lzOtVmu0kbU+59vIDsSNBCIscLLG0V0UkKtHlpPIKml70hgKaa3Q0cAaa1ZWeDo+2xWjSoWaL1mY8BJCrpmZ1ZP3w5BS8D5UIxNtJY7QpmLpQdzU7Fx1Eo6cHmP6ITBJRZql7BUxyW/xwZ4iMQ8joGrDRvGWs6f83IriEIWLF7v2zeRlk2lJvDjWBHwuZgv9OL1lX7/7FJDnunWo9t6+smH+uSnP9GPfvUzffjTz/T+Jx/p6fvv6UPw2Ycf6qc/+li//Oxj/ezzj8i/pztHhay+Urx6pWP8692TA/2IIMyTw6kOw6AM3Qcc2kLQMGDOXqSeAeQFQpSMYuCXheBBIHxD6B45BHWMI4SgosiVFQWMgTnoMUetBfN2wcZVM64S29++daTbt451uM/mQsDPfcfoIMsDPtBpw3x0bE5mRnCwRBa19B1ZzKzybXlAdqtNXRPs7Jl7U15OZfmE+gxTR3W8FLsuqFr3qv2fyrEBR15IPYEg3ELzeaMUYV9JvjeIB7fFL8jwydh8ZgR89ghQTgj4FJRznKQoesYZNSkG+QaVZ6Y8y1AtU2amLDcFC2g7yA1myffimKdubzbVgW+4R4ccDo40m7GZWq6a3XzOXD978VpffQ2+ONdXX1zq1YsFuq7l/9HvjjUZ2WiDifGaCtcLlDhljm2LsqT/XB0D6rvIuhwYm9sHXa79WegC2EqFnmMhOEGG1kbOsKiYEyxDibZpDVBKlc5r8DoCaaDVmJo7SGrrbRjztp3BIc9DMok2prwA+HPO7mukhu1GZDIDGfWkObDUXjzhDRJ/Bq+xHoMMfiU+eEw827FjL+/bqHONLcvoHx5eHObABkadUioZLY3yDhTHD7qLF0sOh+s0ImfuoViGDoDUHBynrlP4jTUjZLppdnJN/gS+HCSp3vPBWwBPAW1vtld6nC9l4JMMW+SsPaNvCmnqRvleF9DN4HNKIBUPecbDN3nhI574nI0pVWR2ZbJ8RhqZP+fjjUBk7h1sCpgAAmUloJ+PGxhw0V7r6dsI26Lr5KAIY5KJHLIS/u3llKc6yWNO5fWshwi8f201SCm0SDvBQxMxbSlx0YXulQAAEABJREFUOU6L8EpRkXr/S9IdRiO6HiMSPbUcv1wHl4v4kbD79opd/g+l7Kk+HtFvQmrnfY2NjHH5+Bwjxevw9x1/Iu5oXhjz17Jc3k2kds73Xw4Xm/r5Y6Ku7e66OXPwr9G0+MIoJ5HSVxpzGvfoy2amkdnb92M2cYpZg+bvpzSugTrH2M5ZUlPfqzL4Eo+L2uU9jYo+eeho6OL83k7klR5sTV3ctk2kzGUEsmOdtvWRVFs+l6UkY+RJdVHf/3wf3WlJnhhTSO0MmyjJFE+ArgSlx8eSMn/el/eTWoztXW/vJ6XXfTEGxuXv/8TqX0m3QRZdh+AUsE2hjXZIGbl9mCjq+WA7Jbk3eZV43EaRuRhtPeqjG7yRPiP1Hfu8pwkan+gdUO8l199Tx24cyYduyJLn3Z5JH914vF/0TrLGcatHvRscfzjr43Lc4PJ+HDdIySZu02ua9+u4JtAp5aTHDZrr/RbGupBoY373vRu7ruuC/NnRd+noRCGdZZR4g0QaHOZcQSIvHvN3lKdg9zEyTifZfpx/zBqmTLldSiHxk/rHsIshO7otfF45X4o5vgZ053PYW3mlLTzbtncZ5kzwBE9Tf24/CuQjfWS8HQsruWiXmnB+LMqJStKJlSrygjNdxivVSE055xT/S4EDgjx+5vIXbc/l0iF+GDcGluUD7aT9vVIntw71gIDKEeftqd9zJqaCc2SW05I5rPtONfeNmnNd0w4ML1MIE8kmantD64LzxVR5MVUcMi0JMLx8NddXX57ryy9f6JX/P1txoY9W4I45d7FMXPdIA+VMyktkZZwHOy79Ky3nV8jgHsC9qWD/K0wq0cXzAz9ai3takUfdIYD14O6xbp9ONeGMFLC9cbn2tdU0vVaLSmsPApHPs6mmnGmLknM694KaO2bFmFreYZ0y9C4I8tzS0ckDKdvjKoSeXS7L9xnfTEvupfw2rIZ5ttyUAcyu3M/aRhMwloUtJMv05uHFO4AYkdlm3AnEWV/cFcV4OzV+D+P+Ffu1xL0z15p5rgj61JoSBLDNpbQ6B8+lzUsZUEO+eoYg0L2U4oViN1dbzdXXC7XIjFXNHa6F1gFPG/X/f9L+/EmSHLnzRL9Qg5kfcWZk5J2VdXZVsdnNIptskjPkzOyKvJGZFXlv94cVef/1/jq7O7y768wjMsJPcztg+1GYe2RkdXUPZ9bK1QEoFHpBAQPUM7O4A/aeYNtAA3TrpdJyBf1GO36orre9FiSorjZBV9tS63CmdvZI4fQD6eSRdHSh8vhENq0wssw2GvtXAJSS/Oy/Xtdar3fakPBp+0IU+E3Mr/LRhsimNO4+AhJXyl5t11JHRy/xsb8WnW5IWYQCC720qEk50XQ602QyJSYqFaHSgG/bXsSUqR1K9WGqwBwWcc48TKhH5tCQmdTmZFyjREwXAa6GGeg+cN/suFu23Jd3zMUWP22ANUmuFT9aL5cLeX1b16qBlrzEANeyLDSpIsnQiCyYSejDlwL/mYZhIB4K+ksVnOmHNGQ7E6VTFLYfQ9z26JSGTolkTw80zH3N3bFpdgqh15Qf9Y+PSu5ihYw8TGIddN0Gfo16cjEJvw2e+8CWRNkDHXkFzy80XCYbbGs8L6F3D2zWqhPBEGE0b9SddNrOd1pM13pbrSm3Ws87bSad6grlmPdEpjgFZobZST5hZKhqMrS1KwTHNkJf1LqG77UtdFMttTneaH20olwr3WeiZxttumu1/VodDm9YqOoKJS6+q6208ksxIlZsqhsmpsMoOkXmQ6wYEhNMom9I7CQN0EEbq4pJ7rTGyH5oSQHt1Ka1+m4tkQgqYo/jgNARToMSDm+YzA0JltoXS0qKk5J9zZRiq82w0Sat1IUdi3anjuSAke2u+lLTbqLIYpZf3G9q7d6s1S22KqCJCiosiJQs0KjXVq0vzo6F3C9V4JtYtpogo1CtggUvykRCqCOL3OBHqVPFpfny3ilskm5evVa7qpU8U0tmtEFWh6NS0+MLsrldp8JMGEV7R9ANLJCEnY26zY3SBtkEixFMRgYhkbwRNjsY/i0ADESNNbQrZC3E7iRjUyjwbU+2uCWr3i12EkmKQqXYP/XD1UJ/99vv9DVJge5orhe//EJf/PWf6zPgwc8/09HzR4oX5ypPTzU5PdH0+EjVbKI4C9Kkl4iV2bF08fhIn//8uf7iTz7RL1/c17Oq1/nqWi+Yky+npX5xb6Z5Z+rxd0fMFbwAIi+x1PfyLHtiB+BdQYY8KPYFwBzwcirZEGIoZUOUJ8bLyVyzkxPkFupY+BsW2fXiWteLtertwK8LUc+fzPXs0bkmZa++X8rShhnFbl6eHu+JxWvMWrACDsbcDsSdMc/OkzYHjRaaXoOGHAdBosQUdQSqQ9swpmOWaftmJ/gNAPsTm2eT9Xl7w5rhxdn4SxcNAvPrkKgz2SrYfEo2H9+ESt6SZU72JBk+NWJ88A3A5xVdxBj2B6U2qcNnPXIHV8idhp4pA9/gBqzqWdsda6/ZtfKkjr9IN+tGvtZYNmhasPFVOiYxdHZ6T5cXD/WAl+fD+091//KRLi/vU57r4uJUF5enunx4T/eBy8sLnZ9f6Pj4VLPpkapqqjJWilbI0DGYFFwnB/HgN9HjECgNGrk96Ck87ocZJkhC5xGoOg0a4ggaRR5lzInRivA1eEagLKUYTWaAjwHnvBO8rDD6CvSKuLq4Bae0IsATgD4yNsaoWEYZpTkfHZ4AnXiCYgEv+qNRlobMkNX1WErYMsKA5IE+7y9UxVIRemUuIde9bYYsZJvGnrEMMmSPYPAooDfAy4I+cN4PP7TNeDPHOQT6gdymhE5glMuAe0PWFeXA0obuwCPiZ+dwC+5nQBnEw1j4eH9kdLRKVuz1wY/KfYEeB0MvpzyMEc9Yp/Kjj+P3KI+HfXUsBvQFiGntIVG+B4xJexA6ZEhSnn/wgp6W5LhcUdZR+F2ZHv4cHjP9gVY80POh4h9oct87THKGPs5L7/N4hDQRy4l3XPJYoM9LeX8GH3+AA08vnZvjByVf3IzLYwr6gPQjQIwbkYuU+UK3L8d27vpXfSV85JJ9nEOWe3ekeQP+6OA1oVvCRi+FzHGsf0MzErz/jV/eR9BycuRS+93PId68/18Dv8vhR5jfo9cdqtHuO4jbapARJ1YQyw45XvSjB/7oOfKg7r1mirFgLOMYL57sZ14QKcdFl73obqALuiBlP6U93vkAjnPAz6JnhP03r1yZjx4hOQ16yMsR9RPfztOlUnqvj9/zz+Mdl2Hfn+u/+2XZpvC7HX8I42L/QL+rcttNw/C1wy3OK9k+r7wP3BuUfZH1GvvcHhfp4K4b227X4M2R6PBtYyXTICMBAnLbu/b9Xk2MTj6HQOfzmf098kz7MYc5sLv74kG3zMvpXTPXx7neLb0O0M030vj2uc5ynDYo2+rVn4Twk9jfj4Q/vBGHLAHefp/aMQM072PftQJz9a7107Vs9i1dgOgAVMEboL2PAuUBZN7vGngJ4GNlXXy8cncmoSvj3RDqIdNQuaUfacHcfnycuVzHmH/9GII81g2aA4i6fuIZ+11GQKcgf8Zv0XYIlEFiPLsCfAvekVETzkyln52qST4/lZwVMlQl57JSfi70c4nzFzHn9wJTUuQHTLYk+AxAgi7I/1TB5cWZLs5PdHp6pPlRpemkkBWS7y8Dvujg0VP6q4ujo7zkGMmFeoB9wZmtUlFUGjhrt9yRlsudXr9Z6ocfbvT69VLXV1t+ZG1Vc+7dsfBarOopE2UyPzsH7moDiaYOaEhG7NT6PcXP+kSXCX0pE0khB+NdeTSfcF6f6+Hlke4dTzVl70QZDSjXkeDxPwG0JAm05QxtVmpSVqompXreFbvdoJq7mv/rHH0qZeWJ5seXOjp+oLatVJP86dJEIR5x6q+02LbakclIcr9EFZwbyz3EUsLtzIsBBWAyM4XCJB2gRLVCfnbGLO3qhPyWO8eO+k5+B04ktyytGbFVxX3Q/w0fW6+Urq+BK6XFG9n6jVS/lNYkfrbfUicRtAPXvJV21+q2N+o2K3UkL7q6oWyUKEfYqeFu3JD4aZxue62WekeSo+EO7HfwDQmgG36IfrsJumon6maPVFx8pPmjT6Xjx9L8TEeX+Ikz/HR+pIjxASulTh130Jb52nExrLvEXCeSMvQwz72ieuYgAeLumLCyT1LDmBqH+D/OvUHPuunksRZxaOZtBX5T9pv7LjAO7yqGmGuEBXKdj7KshjtfN5gS/aGYyOJEUgFNpwbeLbkC/5NZAaz/yD0pCrmALX5ZLm909fZK/k+B+J9iWi83XIFr4nFHTDTM11ar5VI3NzdaUu62tYw5nkynOjqaEwOlQjAl7k0aMA7lQgiakXg85t6bWEMN980dSZ3SkipEGzTi7DaQAEr4sOm32LHmpLRRRxJox/2+I4lUTaPuk+g8OjJNMGk6DVjgem3g0FJvJOiT/80Ucggtct5BrZYcS0t8NeQ7IL79WCJRkqxVir36slfLpXxbtVoVtRbFNsMybuWwBre1rbahVu2gnWqH0KixRm3cyf+a17bcaR03uokrLSYbrea1Vsc7rY522sy32k63WsW1VsNS636lNcmjDRNQ45ia4NlgdN0PqnFYjUENF9mm36nrG3VsAA3ZLg+chsCpSWh0uEthwGGtdu1WTbsmABoNRaOEzl1YqwsrDbZR0lpNDzRLeHkbx1kvI6lF1kAddjTaoNdS6+FG22Elb2/qlVartWouwR0ZUqJZZSrl/8WemYRN2uE/EiXdZqsWRyd0FfqPsCPOtgTyBufvVFirWHaK6Gj4MJGc6UkA9UxeYsvxiSyY2ouzU4Jd2ry9UdohpO2VSALtNjULnYlncWGUxOZsiYLgS6yUyFgProKNkshVYkMwfJXwc+t16MzHOB0BKHT1vsTmwY1f7EzyRJExH6RyGY8v2TDVDGqZnzV+ePV2qdc3a12zsHR0qtMPnun5Lz7X0y8/0+XHH+nkySPFe+fSyVw6mslYCOWs4qVTqIi4gWShSmyYtKrOpCePT/TJx/f1qf+v+GaFLpnzJ+j4ISvlYzKfx31QQP7Am8c4gAYuF36Y6klqeGLDiJliCCrYBKyzscQ/haJCKphvqShKTdAjhALLB+2IoSt863MbJF3en+jxo7nunc/YNnbYvcSpWxnzIuayJ/bc18HgafDgZcK+xcsrqENOIiJ26FzjX98Ee3haUSiE6DV06NXhL08CYYYchg7J8OudFzF0s1jp7duV/P/4Vdc9e0lQjKYCPg5eL8uokgyGQywL+qQCnxQEQRF6JWKoZ73syPoOvhnhl55EUkv8tGyCHTGS8XhBwMBac0iUrl+93ZHx3mpxvdbrNzdZnzVJWtd1Ws50dnymxyR5Xrx4pi+/+Fg/++RLffbJL/TpJz/Xpx9/qhcffKCnzP9j/7ecnl3q+YuHwFM9ff5Mj5481v0Hj3R2eqGT43MdkQia5INMIcJNzd8AABAASURBVMyUmRSwhR0ezQxbCgnfspiZB3M04J514FWCzSIhOFAOjBgUMr0xF3Y7LjBmACR+BNJ0YqqqqAkHnYqDQwREb+qThA8iSlT4u4pRVXwHBt63m8SaMeTEWKqalJpWE8pKsqDxGSgGdKfgM9JVqvKLLcqN9DnomI8OeQ55T/MMoMuFn/9jc5WVkAZ0EjEQNZ1MOehUWBUzTuhgRKrra9TjHrxu8v8idIzPrhrwX8DHMYMxTsTcyMOgHvHRvCyQUYAzCZ5Koh4YV2haVppPZpQTVdRdx2gF/baHIPkYwOCfsYUpxiqPq2yS+fi4qiypuzzKfV2My/Kcp/s7t92fgn8ATPlhnckBnxu0cjr5EyRwfNFw2rsQwAGOopY/yDD5f+Cx02XfQuYJnjJ3+Rf1UR6uJV465qwjHjwmUh6Irpm/zz/gOhKXlgGJhZDm4H2JPaFhT9jx3mrUta2cD5xz6esR9cYYYKgIvsSmkVi/iZLTLBJRivXistNtP3sAujku80J2OoAd6Ic81vGjQkHKfmMEOqc9QATChQd0GseYK1UECTsTBB6/Hs8JGU4pfOR1JO1pfNzAHjmW2tN1lInxab8Gkrepezs53tvvgUYd0I1uCTkixlzOXch479vbI550hw9M+DBP4G8/2GMZTJmX65FrThH4CnkezPnKH8ZD4zXHGZWU9UrwTu4aMHufgc99jDV0sgJqSgjkvvM5T84LtA90+UJfQeM6Kc9vDy3x4XNM2yLE6Is0ue9F00p093c+NC7HeXhs1rwHkuOLwUXu7chVLGROkJ2IYaGnY2EFO2ym7fWMc5lUvH0XXEYGaMfx8IOr6+WQ+9wWYBznOoxgjMngfYf63RJ5v//jPDTqmYlC/pb7DBC+1u0z0ibkjOAdrqfQFECxhH0Z9jQdPQ4Hep8TjhH+GhLHCnrH8c5J+zEJbEJ/7f2ct9hDn/uYutP6GJeV606f8Y51G4KMPUKuE/jEXCYfe4eOLoEGRrt0eOhwDmNzQBvvH5yVo0ZIyvgE7xFx+H43Uj/2H3zlcCCFx1gd+Y/1O993ae+glecEOZm/pFwGKpL95JiQ+8YvlzXWBB8DxlI8d+lo5s+BnpK5zSjj+1DP4+m79cNAjfbez+/7B7wPBfIHPnyUARsM5SOTloF1adQNnOW+kG3LtBqf7D7k3JWR6dFpHGO8Fx0CMowzYFLPZZmJg1fBu7TUdDrRbDrPMPE/FUFCaFpVmoCveNd6zHScQx18/yg5R3t/yXnGYNRy9h3gWaDjfD7hR7sLPXr8QBf3zuBZIT94+HKuDCqLQrGI6BLUDZ22+XxYa8cPhC3vmcF78lllohAqXkuF6NJi3evVm5W+++FKX3/7UtcLxnDe7TVhDU04pZZcTwbt/FzPiWMyn2syP1KBHTX6Lf3Oxb3F968de5jyMyihd12v8znRf1R8/vxCDx6cSJxznSRx5l2T+FmtNlziN/LZC0WpopywV5q2yFuThNm2xr3wRGfnH+K3J5zjT3W9Ef3gVfHjrtRwXt5x55pPKh2hV75zCFFWYEMJRMBLbzPLBuCPAUjY1OPFRF2Al7hLibuEuNdywVAYNir4kbng/ldyD6v40bbk/R7rVsaP/Rm4s03wQ9nVKrjfanuttH6rfv2GJA7l8nr80R57E2PEPVSbTuIHcy7SykBiRxt8x/21XSft1uLaZ9rVRnJOut6aXu9Kva4neqtjbSeXKh99onsvvtTlR3+s8uwhN9WZ1rVIUogIwgkWJc5zA3aKeogTxTiTtxuSQD5/K+6qa2Bbb5nrlsRQy/hO+bwLDdc34sX5GeOUwd9FLcmkhvvnrt4xDx3yEvNtKsuo6WymintcJOYjc+LyOu58/hdYOu7jw1ApaAqUUorqiLkOQT1xYUVBTJtazlo1d+q6rvHBTrttp5bEod8BBtciCHmDRH0gCVN4/FupmsBeLVt81qrxOzH9ZQXPwjJtYn30/q5F48hecHQ80zH3X8fV5Dga4rqIhUrW4cDZBdaCNK/rlrnfkahJrIyePd9jBaaaTkud3zsS1wLFstFk1iF1wXnxioTnjVK/VOoW6hqgXqrLsFZPPiRxjx6GGjpATJ4z3IMl3iJDSPKX0YCveqAhGbQhQbEiybNwsK1Wd2BttdbgN+DquJXDrqq1LbfaxrXWcaUl5QJYT6A9arU+6bU+ppy32lQ7bYoNPNZapbXW3UqeBFrtNlrt4Mcle4cDa7Ji/le6PAm0wYi6r1XT1/SdGvo3LKANiyKFQYP1bCJrFu5SW/gNxU7BkwuxUUJWG1ZqwkK7tIDHjVbtNWtiScJnpzhLABNN8qvWUsvurW7aN1qna6210DZstNgsdH290GK51obMX8dF3VQohkqTYqqJTSSCrGF1rKHbkrXtSQT1BLDPbg5tdE4scJGdExtAifcjYNjRk2ASSSCWlozESMdCF/jLsxNNo6leLSQWhLGhJ3h6EsiD1WIFfRRsCIAEDUDUeLvkBWMEkXGws66TkXjYkVzoFmtVBMCEhTOZTlVSb0kMbRc32q2W6lkQBWMKxrNKSSwvlHwzkilWU63ZDL/54ZX+73/6Rq+w9/jBA33+1Vf68le/0uOffaLq3j118E6TUt0kKlmhvgxKLoiXb7JE1HXgW6BRpw2L6orNd6nSGp0dFXpyMtVzEkcPJ4XOJZ1g0wnra8o0WS8FzGQFyFUk7+NV5S/vgyb4i4B6orPHZ8OQVEZ0wB9d2+OzwOIe26/frNlgdnrwMOjigheq693WGpiDJOInQyfhk8GBFTuwtQzMfwIG/NLnMqpghXbdQLKw1vXNRisSZS26W4wKLHrx9PR3JGMSi78IEbUDObda/n/5evPmTR63YWPpoFUwWRlVctEuSf1OeNEfHR9r5i/KyVTR+ULnm0WHrS67x26Y+lBlkQmCZCqI1bKcyPnEolKAd0pJLRfYhk2tZjPcATX1Hb94JJxbTiqSYed68vixPnzxQh998qk+/vhjffD8Az18+Cj3Hc2PVBCjyvHdqeOF2cGjJU58U92ue2154Wx54ezWQbtlwYsLu5tKakqpi4DhxQBIxjw7u4JY8USQt3OH/BmYB8CrGbyeDcytkQ4GueJlQc0U+Fb+HqiNgAbUwVqg/F0QeFfG2NjNClkBoIxx6TJKwU88lssgg96tyOMyTvkx/za+rZAKLw1aSur5QsG8eZwm3gKJleHlOAQ6HBFVZHorKL0u8E4AsJRoCQgjuA7wjbTsljYoP8SAoYehx90+Q1eDPh9eLeqQADKnBZ/79/UIT++vYqkqTjJE6lExUxoxrQySkbB1HiPfEr4ldkCJfOcRI2Oou2xzvZ1DbgdBiMr0ZHygLnoDpQNFIgyIT8KXireJA9p5Q8AeZVB+EjwYnOvKeOcBOF6/52ENIeK2827dwBoxQKHEQsuAIl6K9ihryH3iewTXz7kMdFP3wU7LftKxbjrWYGKP9jUkeMn78tg9bb5QjjxTjhEUzP0JTonaT4PzSbe8DrQD9M53X7LOnC4DPnQqmAqiDLdtkM7L9wXCQBgCBhIfw6aT0NtpD/7O9Sw7k8FulJd5gMolY7s8Lo39tFMe4/o5By8hBgcZroGH09DFB+GBzrDHU80f2vsyF7fz7Lx8VBplOc9McPiCl3nMFZjmPJDFuyL3Oo/Ca06TK8imn7ULM+8A6GOv74DEYRMEfPiGpss6I9/Fg/V1YcRiAt8hoyEOEnHg3Qm9xBxDxjIIMt/EkZ8Q1JDU7zjlJmiMxL8ZaliSx5DXI/uF1xPOyuuLd17HuWHFL8ld2+q9B54+Bg74j7cN70mXa84b3WDtKjAk5DK3+bI8DpzXnRZZ5uB1wPnBkIIYBS9svIXcjx9+XGY6rM8l/XfGGPUMjEFk1kXUk+vrfVlX9GG4eKLvk1Zk3znKfSVo3CcZfOx7kPDswDnkHTRgOuagg65jfXT4OFEmkzKATxkSlEPGCb9kesaJvsMaST4WqgTOGG+chZzWaUYZfe71tsHDQdAlYqJh7mp+vW2Y844zo9w/8HFaMSpDxrmlA1ZKPpbhVJAIDznQOnxcWg/O3/s9sYf2eYyQ7TBkwpD953FKhX7nCOxpnE63T6B2AKr5Ezh/BN2O9XEZ79wdhBUDiQ3qpSmUBfQGvbAqZXAZ7ousA9Qp20lMUT/gx76gMWaHO6VgBH/mwv0oxoj5C4gIFuR1+byAS/QlJGoPuQ7eoIXhSOt94LzNK1KWeQSEoD/jBaR9vzJRoM8/AyPf0eQu+Fas02jGW1Pw0v4Z6dzOHNuMDMiZVFETLoAFZYc9vr47ojUPon/kafJ9IvAuNhQsCn/Plpm5+6gAV8ZKE87vJe9dbxeMLcxUmOW4KdHpeFrJf3S+f3Gue9w9ZlXMfS0/+vbcvcQe5TGYhpa565izgOXigp3Uci9riaueEQE9QlEpFCV7U+Be1utmsdN3393o62+u9eZqK3ICXPwnrJ05lk45/5fczyJX34iV5Qjo3XKe4PVI/wDOPS3GAEj2ue24NCNGR8cVSaAznZ5MVFWB61LSlh9QV6tGi5sV9R1yTJEEmVUT1V2pbTvlDniu2dlHGuwBeZNjkhNz7pczZKGb3IWmyYQ5sFIlgiKzlji41WwEuyRtKbecYTPsTGuA/Bh3GuNOWpDwkPyvQ20h3nKPqkmE7Jo1/ltzJtpqwl26tI1iv1Jsa1VNp8lOip68WbUSYDmhU8sYaxsO0n5fBArubY7jUioj8WMkfeKGxBE2C3+LMi0apRsiBmive+5zSc0iaLtE12XUYjPR9Xaul9uZvlmV+oebQb/dlrqyc/VnTxUuniscX3ILmoj8na5XPWNa7uwCV5IUikCpljvwECcquKMY84/r1LNHN9zRdw4kcur8t4Ua/LLDzy2x0RNSiTgQYZVoa4wlTww5EG+tA2ejDkjM4GCFjFi1MqogPgviWopK/PDfk+wZmNfUR/wL9KWGgRK8krlKMvMykMSsteWuu+XO0+wGeYwlEoIEAhFcQFcQYWEPhYpiIgsTkkVJNcmiHYm0nvcPAjTkvSkpsKcEImcYemQlVexrs0lJGYnHVg0+6BAUC+cXoTHGIoP7alCBDYkrd6Ou73JdISjGQjNi1hNJcZJUVh2xnmTFEv++1tC+ljov32rY3ajfgidGemIj4e/UbaW0xQ5KETt69/BeDXSYAk4VglSYWG9qQq96aLUZdloNWy0J0hVJlU3VakV0Lqpai8la1xVQrnRV3OhNca3X4W2GN+FKb6iv5jttTwbtTqT21NRyi9/Oe+1mwLRTHXfaWI1ayOhXJF+WWnUrbfsNm0HN4qq1IvGzIgG0ICGyCb02hbRis10paYl+O/8rWtpouXurbXejodioPOpVHg8qjpI0bZSqrVoctrVrbe2tduUCPm+BN9rE6xHsjZbppdbDa2hvpFmteNIrwseOETorVLMJviYZ8/Wrl/rtd9/pu9ev9HZxoy14ZkTV7IjL+bGLnoI4AAAQAElEQVTKOFXNYm9qJpPSN3QjoB1aFnNLIml3s1Rab2VdL99oS+wp2MzkSaJmI6JFVRUVQ1AHjx2T2pIgY6WoI2jznwiCF0pJnXifBZVDoUqMoVQjtWweDUmI3bJhwW8VWQSzyMIhYPvNhs3gWlvsETpEn3/wNfjr6xsWKX4jOmSRxdrrLYfIf/z6G339w0sSda0evXiuT3/xc33y1S918fyJJmdn+P1E5WyqalIqRocosXkWzttM8sNPobE0CXWAxObeYkKj3jqV06gjEkD3zuY65cV3Snb1tCx0EoOYAgXsCj08CNTEwhmSNPSDuwUPBoA2SZrEQdw3oAzYVTC+4KVn+NMsyF8c/vc6N/jWbb9/cawTMrUl8noOXD3xPwydBhbzgJAEZ6S4YCkNlEGDghJ60E2Jvz25gy9bDlYtZZ/SnkZymp5fHjrXjdGS8at/0paNe0FSbrEkhpc77UiguJxYBMVSKgqI4yDPeg1sMEm9Ejp56RsPZgqWGlyPwZ3KAF5QxqZXCAY4mfuZeoh69xOx4v5y6BnsfvJLiyeqXG8EaT6f6YRE0/nZqS4u7+nywYUeXF7o4eX9nPQ5OT7RpJqq9H1DTEBqlPgFo2ez6fmlpiVJ2TS9yKEBkf1nKvGS0e5URXem0J1SnlIeSd2U2I2A4RERvQNlAlCU4wAEGiFJe7+D2H8GSgf6XA9agZE+v8bcOEcHMd+mwzPImBXzfvDRTAV2FGaiAlEABE3Yg7G0AfqNMcqg9x5jrnLfobzbiwyjbZQC4CSDh4MoVYgnZdvy4Y85EfqBRG4hi4DZOMYcO4LbkGsMdbQdeBu0BeClAzLM4bY/yG12sMwgwNvAFQB7RwkQdNEK2e14g8bbTrOHslQVK1VFlcdZNiSMs0DyR4xwXLSSfgCeJrDwjWUktn1cgYwAlo9J5v7by3RGhDtcwKM/FHc+PucDJEnZZ6yzjsNnR2nQHiAP8JjBR7lufOMHQXML9CcAZtIBXyg/jk8+F6ybsd/Rwb/eA8vjHEUfvEZx6LevJ/RyPhQQjbr7HPvaE4szwfwAEPBxGufi5QG87eBtSFyvPSTk4Ig7XJBN38gTetef3iwTWqdP9Juz2be7LsHiDn/302Eu3D7vgp7tBE7Y6fVbGOXR5HOoUyK3gzohy2WPAMmPPq7P7/aNMn5Eeqc5xpqrZejnIErtnywT2+Swx71fjPx9/IgfiDXHAdhugONv+XjjfxTwg9uY/uB4Q/6ewIwKevDtY1yHlHkIbzKffNPFt9cdeCfwXtDBz4bvqbvMWxzUzmds++gDBPk6V7bXZQIuXocnyfmM4HVksdaSAzJTBvDw9/XndL8r48DLdT3U35U+JrE4DqA8Z07rsKdzR1B9TzXadz/m848dBtKoO4hS/pg4a1Ch5BttaeOjse5yHEZcAt8BAry+Fw3pSENl/xkyn32DwvvBuQwHMOPHcd6nPT1ttxGbMyaX3n8Ax1J3H9OXfe0l+ugnQVgJPX3je8Hr4hnAUBTSO3UGdLgD2bgA0Z0P9GIvfoehPzOgfIcca46/hff777ZcjMM4SFkHr5vPF/C+PNcfcL4Q+RxotIRYVbYlj6NvT0INPHwcP9K6tHc8wnuETk6f82StyMFRGRyfK8g51L08gOS8HJQffMl419ElMihjx31yHON9I36Q61fwTi+iyRyYOcu6QbuPiYF59zXgaKcrOENHzqWuZ8Jzyemw1XlaLgN84WeFrCjcEQq8Y402DXlZ8h4uOftHoAAf9zqggrMRo3ifR859c927ONMlSaDT07lmZeToiY1cSjvuOQO60YIttuQYGdRyTvZkZcO7jG1KKqIKzgcOg0Uu16Yt5/aX/Nj67bfXevV6pevrRnUT1KeKHWTC+b/k8muqO+Pux2XYKtZrRT1k6DjftsxXZ0EcKDRQ9uiy407Ucm+qJoUePDxD94lmM5M/DeftNUmRt28XWq42JBiSJvOJqulczcAdrZsj90Ll/APVeqCbGnw6gW4GRFiYytJ0PJtxNIRnT1ulWibXr16rzrRpS60ctkaCxCFpxV17vRPJoJ56r7UnokjoLMh6LTdL1ZsbpW7J2WmjaQS0VuwX8oRO3Paa7jgfrSUtmO1Fr0QSR6tawgZxP4MBP+g3QK8SG8t6kMPESxI0ds3Z+Qb6q63SVa2Wcvdmp/p1q/WrQctXhRZvKl1dTfV6caTXzYW+qc/09zcT/R9fb/Vfrnp9bydaTO5pHY91vUt6g0FXN2u9eV0zriGh14prpdwHK+Zwx3z1k6kKfDWpKu60lY7m+I0A60ji7LpGG+4G62ab75ae0PEzR4+ZXUrMfVJNgmTDfWhbN7ndJRHtwt+9amJv025Vc8fYMWt9keR/aIX8jghwYrSU9RPJE0BNVLcr1LeRu2HJ3E0Uy5mqcqrA+uhSrzXJtDUJoJq5SSq5P01yLA5pqoHYGNIEPQvAFMJEYZgwZ6X8L8mkLmhamaZlpSENWi1X3OVqWeg0nQXoB8B0zD02hF47knUtyb3E+gjcWQUEYiioUNcOanesKMowmNQX8h/NEz6ZTU2Xl6ean8yyDwJ2cy3TB89mOjvZqSxeqq//WWq+VZneaJJWKsmdFPgodDX3K3QifyLww3Ctbniju4/5pVEIHQKCQ6GhMPVclLsCnkWvrbVac+Nehq0WttF1AcSNbqqV/N8Iekt5VS70Jl7rtV1leFtc6bq60WKy0mq6027WqvaEzyypBWqyWPX0UO+0rRpt404breX/5s62vWGSlyQdNpRb7XDclqRInToWaa+mkJhb7azXlgvidtiQgHH6aw22JgBbTc+CZmfS9DQpnrSy453sqFaartVPlupmS2Resb5e6m33nd723+q6/z6324qFeNbp7HGly+fHevDBPV08u9Apm8vx/XNVxzOl0rTh17gFi/FqtdSCAFjvduo6IpYrrIA+BQJmUMoX4VaexEkkG9j19A5aFnCnkmRBxL7IRdqYOLFIGCDjVx9TkkNDAqgjYKPPYJ/kSSD/R6hbFkyqO+QM0BuSS8ootYRLndTvg4sdTxMCrrJIf6+02apbrShrCfmlAvp2OSu6XK/xf0e4KYPb9ubmRt++fqUF2dx4eqznX3yqT0gAPfv0M83u3ZPNJlIVZTGqjNUeqFshAWZG6SA2dqCUVA7gBtpJCVuTWqUoTWYlyZip5iSSjidRx7yEziemIwsKrQhsSQwdksT6uwVyHBpYXKAJ9kH90KvhxZUgLMxUlYWqaCps0A77FzcL9SzK6WSi87MTTZHL/qCOX956fNKzCHsEJIQNw6DkdZh7OYATz4DfYM+YnoW+U8d8+6Zg6Jptzv1JLUmhhnlL3YDSkvf5H6W9Iflzw8a6WrfCtXCUShJlFRtJOQmy2GsgLhIZva7fasNmUm9XbJYbNp1d1n9gMxFzGxSRVjK/FeUkQ8+G0raM5g282+54d9SMbdCnU+JtnfZ2JHbiFt/GcqInzx/I/2HAx08e6BGJn3vnpzo+nquqIjyFPr1aNvMtumxWN2qapfpuQQx6fa2Gt2O/ga6eyOoTFc2FqvRIMz3XkX2gE3tOLD4Ad64yHZEMmqpg4gPcQ9anVdKO2kZ9WuN3YpT1IX9YV4LOHPCx3nuCWCxgQvav0wRovNR79EFyvMclhxXz0gEa/fjJdEFmBgTJtH8G9GIu9y391FgskD/Og344yIogAlDO58DK58BfDolJSNjp8eX9EZmRmPXS5QsejicE8Y94kL9nYi7DjLNRsQfqkpMDgyJ1Qj9HiA8xdLsFEFVpcoiZhymip49hFsfx0MRCcj2sKBStkBXQsd4jUMUoA8e3Mr6gz9sFdJQGF/FE+FdWahoreWnErZhTA0TdoDO3E1qqjhJDqGIrOuN0Obi/RPw6mYPxZfgAQmqQOO0dyP30uE1jfYDU5zAp/weSD7ICVA70MT4l73XZgj6IL/p/9GHgXdksLFT0MQlF4OM8ADk/1pmPZqozTQfeZdAQitDl4yj4wJZvPoyB09ifK+DwkVcZzlDXERwIb1Pjg1zGuY9AZ9YJ+XTsP0EYSz2MfQxM1BJ7nOBtDu5P+QMv+rw2wjsdx/b+O4/1Pujv1IVc2Os9Fs4/Dwt8O9ztHtt0/P6PG3XotUPl7jh0AJ1cNuXtJ9sUsunjMKdznZUfMyKwAHyiWQPCDufhfnSCcYzXHPbjbnUJPkq//3F6hx9RICNbjzzDL7e96CL0P+jgeowAhQH5877+I71w9a1S2dZUOPEBN+z1DPQ5GKUDde2f5CW8D7q5HkByzuA8ThKTeoDOcd4H+MifAmf5UyDny1r295H7OZeZEPn03fJynDdy+SM/uj8K7yQG8KPyPHt7hDyEqpf5T2tQ90/a88946t5+D7Jdox4HGh/n4G25XG/8FLzXN/LItmYfje3sv1u5ztHtckhQUbp8/Cxagi4DuMyaMrcz3hWAPte99Pa/AjKjH9H5vvEe6r+HH/7/A2PdwpT1hi7PEeXdmL8z1mm9abn/QEeZx3nPHkzEb6BxAKrZD2J6gnRLP9oRvBsw+FouD19ejjTU9p99O8/BWB/gPeT52JPcKZzMwdfsu7kZJVqWF3h3Rvk7s+C9GMw04p33HmDgPkqUQ8dksDYgyzYathh3tGBSoC5jfC4DVZcD8C4d8LGP9ygaS+ftNKbIi7yMJXoU8ICRxFjRFkeToKPpVBcX9/T06WM9enhf52dTiTNmXQ/abrtsReS9PvASS+jo4D8wukzfB3r09atQjx4KhcxlFSVyo7o+6bX/I9Hf8iP6b77V66sbrkM98ieSVepdDmfoeg8N5+UWGbuOE2GT1OGPjrqfuYXdFg3tUc+TUH2tSVlwOZ7o7Mw0n4kTxaB615M3aTj7tkpshMGmqHWktq+4WFOPFyShjtGjIjHA3a4Rd08hK6ltO2zearnccs/b6oYfaRfLVtfrlP9PYQvuWCt0Xe2kza7TBv8sSWAsSdjc7GGxqJXri4Wu377Vq6uX+ub7f9a//Pbv9M//8n/rm2/+SVcvX3En2Snw4/28PFbkhMyxnx/xOzWrRluySu0G/Tlbi0RSuuaOdnWt7csr7V5fAwu1i6167hFCB5FI2lFfkwhavm20vOlIggX0K7XaTnS9men71VS/WVT6uyvpv75u9Q9LqT97rmU809+9utHff/9G392s1BUR/xi+Uz77u/89SZPvLqtaS3RaMzfkb7TtDN8VeR6lUlWcaUI8FVUlybJPa34g3kC8xU81pf9YzDUN/oU8Sg9zzLSLqUa2KNMevN6DS3kFDvC0EImfqEB9IH4ScTckeFEfuP/0JGw67l/1rpHL89LjtfM4Bfre0Lfg2IadjPMYcVxi6bnOBbHbd+J+1okrJbJMBfEfkCjuhXhF8vWW61iNqRPubhOStj2Jr229JhnVMiZwhyoVQsGwoORj+LGUKyj3p8Q9auBejwfATydR52dHundxyg/ylYbUQr9RUdTgk+7fbq9GmgAAEABJREFUT7o4a7kj36gKb1T0r7gbv5bat0r1NfCWu/8V/ID2lXr6h/RSdx8buCwP7jRfJmYagrHOTR0bTMvlfFcQ0NZoabWubaM3ttRVXOiqXOq6WgNLEkFL5QRQvNbr+FZvqmstJgttplvVk53qstEuNmqqTs20B5LaeVJzNGjn7arVrqq1s7W2acEiXKhpV2q7tfyS2bY72g0LtVUbktpiUFMKnoPqotW6W2qD0Y0WCtOd5qfS6UXUyYVpfm/Q5CwBncrzTnZSKx1vgJU29lpX7df6fvOPwD/p1e43WoVX0slO955N9MEXD/TJL1/oZ199rI+/eKHnn3+kF19+phc/+1RPP3qhYzbIrjBdL9f69s0bff/qtV5d32jNgmiZwEmcyPBrSwTv9gu4YREngt+8n96SUk2jfrWSEShR6JhqLvA7iURQs16oHBrNp4FL9ZoA3KkiGCNj+x22s3muWaBbdp9+0ymRUWe1yjygW2ISNmUqNSvmOp2eamKlCvRJbCRlSppZoRmbs4HbkczartZq2xbuhURfC82i3ur716/0/Vt2iUmlpx9/pD/68z/V4y9+ptnDSwlcKqOSiTnrcykOYDThAxuvsFST0ceyFckXjCMOuwxGezIrIOzZHFC428hSIwtJ5EE0ZfM5mU50RnLmCH8PW+UEkCVpGCRUZPEGJIj4lRSCBjlIHZ1917GwE+YETWdTTWaVdrtaV1cLNuOVLoiXe+dRMZo6knoebzgQfj18ESL4Al4b4HsoRX1IQQOIXlKHDzdkyf3lV1hUVVVQFOp5gTUkYDpKQe8bSctmtFnX8hfDiux+2w7YK5F70WRqKktTxIcu2TeJnjjp2SUS9kRcFaIUwiB/gkxBIJnnoSvZaArtGtN2MwCsN15+qRskqAK0onR5W15c2+2Q9Z/Pp3r29KE+/+ITffrZC52cnuh4Ptd0WsliwMctPGvVxEhDPLRkqlKH1dhkeLsgaRHyBtVK4CIvgTLNNdO5juyRTuyZ7sUPdTn5SA+PPtXF9IWO7QHxd0+TdEIiaKrIrwgRGyK2FDJF9MQqFcSHyxDtd2ASNLqLsyChS+7JdSl4Axqj7aAkRgXAgAIZAHEei6hIbAlap3E/Z4Cf8hOgD8oPPFIilpkLl5dxjHP+ZghEluMSc+alg9Ev8GO/OWoEqkafgyN8THK+8Pf2YYyVUZbHZ+y7L5P45LZbZNEUAZdj8NV7T4AWIK4M0J1+k/MJuT9mOUHj4zF2AOX+TAuN92eZViiWpfxAG6mb4UujJ9cLUQOCk2ewolCMTg+UbpdlvH+Z63SrG44GacDtB99k37MWCMqMNnSJLIoMhrQ8bK8zc+Cx4zxGCOOY/C2megASrBI6goSXAdS8E2CeObAKPhn3k1/O8y4wDHq4KuVyYJTLGUsayNzTuD2so7t03p8h20HttoRH5nfAHWSOvEQfPfkDW0rvp4+achy7fI12ghv9MX5nhaAZx410OvgB2pT7EmTe9z4k74PGP7mOHm6Py/xx23FOJ59n8SBjrwGNADhvij/4+QmaWx8xEPnZF47zOqhbuQd5lDroIH/gyUHQa253Xj9GLEHjbJQdM8h1FTjxJOgT5YG3ZZ4Zkb+y7dDkxu98Ic9xt2OYW287ZCH44rZP+B3Itvg4BycMWZ9RB/Ec8NAyJ8qg/b7htkDCZ5wbKnxc51tbfb1mjnQgy/Wnxsd1ewcg5AkU7z9Ah6yElimXovbT4GN/Ct7ZMI4TZ7wDL2WeB/mJqXA7vS3keHmAu5xxIh9eJRk58g+5LmxjIPWRj/b8vcyQ+xnB3I1zDJ3joMv9jHzvQ1+izyHj78xbbv/OF/zA3dJTz3zh47o53ufIwfHeziX9ro/X85D/kS/3CfGbi//WeOx/jwSX/Ldlu4+Bn/BBjrX3GP64sR+HclkUPnV/jFRDjuNoxPGBdxp7lO1xvAM8ND4D4wN9AfoAyigN3nxo3f3QCzJk2rv4P1BnLjyGEvvCOD9OO4DyuXXFHLwuVlQAxtIrASXerblR56A7D0MDurzDjHwEbhwXNPrBZNgkHqNvHBPkR+w8T/7ewgfeByW0fJtxnipUxgiUAO9fmRL2OO+C96iPNfhOqjKfA+/dP9eDB/d0ejLjTDvSdvB28B9WBz8Ao/MAj8SB3MvxvIo/vD1Y1tAsKnJOKHj/t7zzltyF/B+KfvXyWm/e3OiGH0JrfsjmuC7lS7hx/g6AxNE6g9+lGpItXdOB77PeAV2FiJ4zU8tdyqzgvjTV2bzS8TzKf9TqPDmx6bXhjtTxw/igkrPhDJjjoSnzVqnpIokLZYBcvVkGju7a8bUhqbJed3LY7hJ3iF5erv0e5n3I3vADv8OapMaCH5jdprfX13r1+ko/fP9Sr19d6ermmmTQgmTMUgt+PF2uV1pva23bBjkD9y8Dgmp+uK/XPfJabdcNsFONz3YOJHp2/s958MNxd71Sk2GpNX6sqXuyaEtSZrtqtV71WpCsglyLTdD1ptDrdaFXm6hvN6V+s4r6p6XpZX+s9viJLj75heZPPtKGBNQ3r6/1HYmpDYmTHfZ1/U4Diba+22nHPWBxvdA1cINOK3y74k6xRFbdSE1X4FuTxYlidaQi4u9YZZzPcYOTW+ayyWXi/tRzVxJQAF6OwNVCPfHGR30Hjnhj2TH/Y91XRwhRBSDuVwMJlaEv5DEkkmkDweGxWqP/hvuL/62Puq7RQxkI2z2vwNIxdYzvengDYl2ZmcyiGu5sNXMdpLyGDHkJXUIQ66IAG7hnCl6DKpI/83mQL6eWe/12u1XPmbUg9qckwywUcrkt975BMEDvniBv8GHLfa3izuXr7f7FCevuSNMZ9lkL7zVylrRrPbxvevI46vx0p1l1oyK91lD/oH79nfrtd+q2P6hdA5tviKdvkP8NY78H3n1sIFEwIJx1qoQifRHkf7olVaaW27f/aZ1N2WgZa70JS33bkghIV3pVXOvtdKnF8VbL01rLM+CU+vFG65Ottic7tWSnPLFTE0r1sNZOW2Cn2mrVZatt1WoTN1oXa21srTqs1Q4rHLOSurVCs5G1G6mtadc4t1VH8DUkSXahk//ppE3YapMWarVUNWt0fB50ehl1dBE0u5c0vdfr6HLQyeNCZ89KnT4rdPw0aPo46fTjSk9+fq6f/eVzffUfvtC/+U9/or/5T3+mv/qff6E//uuf6YM/eqj7H+D8+1EnT0518eyBLj54pMsPn+vBZx/pgy9/po++/EIvvvhcDx8/UzU/1mqz02+/+0Hf/OY7stzXXMBbJqbQhEUwYdOxJLEyJDYK32mMjYzIor0jMQOteqgSF9OBHESH6SsRCzo9PhKOUWo7ikG+YTNhMCvgb8IBJIig3yalBnftgvK/W8wmIhaiDVEGZ2OuxaJjdxFuBFeQbAnq6p3WbBzOtyQLMZnNtSbL/OrttV5fX6thkz2+f6GnH3+sR59+hD+eqCSZ0kv5TwoRRupjqSJWYPj4Sk0deqIPZX8LjVoUTCg8AspaywIbGNRBv0OvHWWHbgkcvjBpzko6mZSaWUlMSKEHSF4qGRtSAJQhEcPOKUm4ZwAHUCOtroLFV5VRmKLV8gZYkyzpdX4x08kJeltSR2KjZXNLzEPPOPdHcmbw80/KW4bzBvCld2Uakh4dL4kdi7dhIVNVDy6/CFnkXscFLODABpO0ITO/uNlpQyKu8d0GvY21V7LmCuwVcnzsQOl1IwkiIABFKVmBNpnOe7EfP2iISkDfl9gVWfSFmp0hT8CQwTeclhyN22QwmjHP56dnenB5X4+fPNCzpw90/+Jck6pUGU0lgvCwxIDErt13rTrKhI24SxG9Sxn/CRo873iy7TFNNNGJ5napM3us8/hM5wbED6g/13n5TKd6qLnOVUFXpClxPCEJVI4AZwOiCr4B14ONWLQlk3IZKIFCoz+85V3ZZ1LwiQYMgEJC1wzMm5cRPhG+EQleGjwt02AKh9982MZuwc90eAKVAXckoM8AYv8JclnvaPGH7/IaH4O3g5SjZkSCk+tX7Jvex5iETFE6vZkpAoaucnrvy6B3j0lG/ERiPHqMQ4857/qpmcsBzCD2NuAfg6eD62GGIg7e4T5AB9fjAK65d7mawjeJio+NjIllyYuvUhUj+gKsWUOe06eEr3gB+loxM0V0jNB73fTjxzH42BeRyz90e9114iSQsuxBEZurGOV/FLeaTOTrW+4bp3WQP0HmNqJLLrV/vD+DW8VcgR71MegNy7AOeYImwdNBex6Q3n6Mmjl/gCrj0N3p9zrm8dQF5JiiT87T2w6MEKWPHSFQOFDsPynTj3wdZa5H4Xoe6Eb9vU/o4f36A495HzwEbbbJ4MUcmpeOQ8eETg7dvvQ5fKen6yLXXOO3tw86eOlt76L0+XJwnqAOH8ty9q2sy77+ewvnS6dPV+blbQdwtx/kUfe5OoDwnaAH/e7jOMBpvD/l+tjtekX3wwFGNN/42vU0qoePj/MYObSJR921S3cfdHN64IB1VuY8HfEjvN7j43b6eNZRpvO2lOeOYrQvKLf3/Nym3GXj3Ap+t/F3xx8G3gpoAGX9tZ9XjY/zg4fzzgA9gvgEHdoGpWV8oLb/GKUDxd2PT9+PAensX3yjg2UdnI8DukDsthyAUwJHF5B7pnkO9/a8w3pneN8OR+3Bx2R+jBvH4E8qIy4plx739At/J0rHjQyZB28De3a/U1j2xY/RyPAxyFEuacPb6847wdzB5R1GZrzrsac74H+nzDx/BytYjsh+X72lCzL94cdJHZR1dVr09eK/ASNfn7vgI9+nJpY8lBxp+CgAXndwvHkFnJejbEcc5EJtxb73Hd4yzwAiYJOP1Pg4A+9zrDl+pKGZ+wOoW8hcx37Quf+9r1uk67IHn5eDhS4rA7HBXPm8+Tz6Gcn5GPxdbi4dkeF9eeY4xjqdXG8Q5uMyKH/7CJNjQ/4ea449tAUdbZ9v9HP5TmNcIizzNMVYAJHzXVTEn9FM/gRKo53n2wMHtP8AeHZ+rPsPLnRx/5hz8kSx5EzJu3m36zSg74APHJzHgA8Sl0nfZ9wH+QwLjVwrnF0WUSXn+LIsOAuLO0arl6+u9f13r/UDiYY1P0D3nCFjLCWLkgolzmtDBikNSR13oIZDrJc5+QTVgL4pJfp6GWOqYqKTY8713FFmk6jEmbTmx84NSaCGJEXfFyrCRLGcyWwm8htAp4ZkBB8NFlW4DtWEK0bkjiNtO3Fl68Vwbi8SLlbDeXhHtmO7WXPX26omsbBrvNxi21o31zc56fPNt9/qH/7p7/X1d9/qioRJjQ04QpP5mWan9zQ5Plecncr/HZ0lyaWXJHhevl1Du9Fq1WhJAmgNLBYbLbmnLa+XWlPfLXdqUazdNlovN3r1wyu9/OG13rx+q7eMX9C3IuG14g541Zq+30jfLHv9lqTQb5ZJv6H92ybq5TDX/MOf6xd/8x/1p//+P+qrv/p3+vznv+T+WUr+TvkAABAASURBVOu7b36jb779jd5evyQJda2mXqrfrdVsl1qSzFpwR1z4H0S43mrJj9n+bz2tanzFnaRhbjpmZOCH3cCNoLQj4u5EZUVZnWTfix9+u87wHT7mPrTlDu3z0HJPbRvuG5wbeyalJ+aoMpfEATEy9DAn3nwiTKaCORMl4SdCgU4TlwCiU8Raz9w2qvnhf7vbMm878EOGBIO+7xjTy+NpgEHqwQKmQJwU8C7U7HbMMQ6TVBTIA3oUcvqCuBa0vjOIZzKZyCER+x269t0gs0JlUQGlfN10eWzCGGngDFFje4OdwUznZ1NdXszk/+ev+SypDDvGbxRtq2m103zW6Oy01wU5jgtyHGdHtY5mS02qK02nV/Rf0XZ4o9n0tWbla80nr0mIXunuYwOTNHCRHnyBeU8wJV7AiYtoVw5qyqRN1WmF0Btb62W61utwo7fVWov5TqvjVtuzTtuTTpvjndbHdYbt0U7NvFEXa3UC+jpf/Jui1c4a1bHVtmy1gOeyWGkdN+C2JBFqJduiCY7u10w2ZbfBQTt1JA48ebAbWm2GnVbaaq2NGltL1ZaFNOjknunswnR8ljTHQdPTTseX0unDQudPS52/qHTx0VT3gSdfnOqDX9zXZ3/2VF/8xQf68i8/zvDJn36gFyR/Lj880dHDUhOSStX5VJOLY+qnml2ckWS6r8unT/X0k4/1/Gc/05NPPgH3UFZOtCBx4v/npKvXCy1ZlLu6k6VCUQD+VjMogUsEemLzIBq5/A7Q9ECS5Y16bCeywjGajqYz8KaOQOnIRHYEZ2LeDJ49m1vLrrQjgLq6F/kLiUXfAa0ngihTE/ClwCeJhcVORpkyznXZrWvt0NvI1sdYKcaJFquVXl+91TWbcnV8rIcvPpQnvC6ePVdxdgKzxIZbq0FH1q9UmmxSgRd8OxZUI5H97D1hkMZ2UpPxblfPOIeUWhmLUA7Q9bRznU2dDCV9SVVhOi4rzYtSsZMM2wMxKxadqA+Ug/wJGqhjJaW3RTngO9QrmQF82SH36u0bbeuNYlnI/+rX/GjCJtGpJcPdtTsWaA+kPBaXoInzgV8S+lPyGej1joF6SgPjwdDfsFHtyBTXbMrNtlXLos5rDEt8nTluzaZ+9bZVx+ZQsN7KianEfwV2dvByHg7+Ag2FVEyAUmJq0Jk6OPF4fwaU7ImFIZXoXaHjJJdDX7F2CnUkoTa8QFbrTnU9qCwKXd4/1cefPNPPvvxMH370oe6fX6gg9nrmrCUR1jEXCXBRJfhJLFTFqEksgUqlOZSUANEdiW2HspuoTMc60oXO7ZHO4xOd6rHm6ZGmu/uqugtN2zPN7QLcqabdEXM6l3VTBcYGXgiW4CGHKfxnGUwVzo8Sskz8Z4WsoKQO8t3HBJ5ZKSiJBTOTob95HXBCI8vvveY8HPBdzKV5d4bE/DrkBuOch9cTazBDSvh5BMePEMbCx3p/LtFlj/XCY2Uc73gHsIbcAj2xhRCC76DkYwF6JfTPJV+w5RtXQLH/5LbTGHTmdlCOSIbC2lz/WwBH/bafipnxcon4yXUI8m/5Qywq6xDoA3R4Rr2dLuaxxTgrvfd73wCPABSMcyrT+NCXBD6M9NSELofeXPZptJ+kUdf1Sux3ynowrjDFolBVlvKkz7SqqE9UVbRjiaxCI+2QORu8I2DoaGBM+wd+CUcmZIj5dGymcTrWI6SOwr3oku1H74zZl4xJt3jHATDnk6myDsjw0unyfDPGO5N/MdbxuYp+KI5IRjN3ynMX6LoLNP3DYIM+2wKtFYVynW+Bd7D9+AP+/RKe3u+g8THGue2R9e1z6bp4z8E/7qMOP+W2641dCc8I/2Vwu8CJvhF8NAAugfNxGe90BwAPxfixsRi/0S9X8Gcu91/YnWvwzOXv+RrJDmO9HNeRq5t1YLzTZL3Q4VAKvEYiOKND9i2KmQNtfETHnY/jvOky3pVQe+MnYNTD5Qm5maDI3/krxwfyvXSE6+jlAdyHPg8JPTOPTOCy0eO9uXQNwOWB3i8iI8gK8Ld06MJ4Prd9hp1Gv2Gn4w86jnXGg5eZlMtANUjQa9/OdW/fgvIzjs9VrFOGsfWj7zwO/i4jQ5BoZsBfbnNidAbi7uCHXLpPEJTre7a8iqD2RvAv6u4LB9eB0sfAlw4Q3qbwNtQjnyxJKcty5tDQnwBI7nzwpePgJwev3+k9VPM4ZwNNQmjK5Tg2zznrImVZI06ZzyjT68n3RGi8zvAD239l+Y7nkPkehuEb/G4+hwcUZco072SP8rxN57/yY7d078YF5DiIUr/3CUx5kPY0rkvCV94219X35v268T7tH2OU98tpgD1aBp8c214ekLflQU7IdHzp7nPodb7O512/2zSMbsFX3hdvZQ5gXLNEv9P9FEcp5bkmIKCGMBOBkuDj/LLOvgexJwfACZyzlzL/Dv6VwfV71zrUhixD2F0wvoyVSt6PvscfeEfOcgUwtt+NM/gnzuJ952fXRv7M51M9fPRAT5881MPLE02qyLmSnmHgnAl4fDJPbvGATLeF+20+d3bErZ9ze2h7+qKVmh8f6eR4rvmccyoGLUlKvHy50w8/LHX1dqW1/42GTjxFhqDI2bSUhZK25XNzQ3Jg1zQkbhrO7ZwT3Jf0NmRzPHFQcKabVhMdT490NOeMSuz0mLPm3rXh/N2REJlPz+k7g5/hryhZVAB6mWqMcNprshlvV1vdbLb5rzqt+LH8ZrHU28Vb2kut6zXlWje0f3j9Sl9//a2+/uZbEjEvtVheq+E8PT+a65OffabPP/9Sn3/5pX72xc9pf6kPf/aFnn/8pR5/+Bn3yU80PX+kYXqqNef4N5tBL1edFui5aaPqrtSqDrpZD7ohebMmocWRXtudkN9rSzvxQ+qmLXTN2NeMfUmi5yX177hGf72SPOnzLyvT19tS3/Vz7u4f6OiTr/TsV/9ej3/+a519/Ec6fvShHn/2hf74V7/W57/8JXfqM33323/Q65e/Jan0UsvVFbIW6uta/Xajjrtjs6y1xUdLkkA31zvuji33YPSqpQ0+J1eo3jdl5qSME02qGYmMmSbMTWSORKz3XeIu2ZFo6dSSIHPouEt1Tafe44v+xJwnkn8JPAkFqWXCB6YNoKZhSPsoEPMIMI/05vH+z4H0BGUPTSIWBygHFl/KbdYiuCCBlQhlYFBgvKFzoNagx87v69AV6Ovg+3JPnMhH2SALQZFkayyiQiiyHYn493rB3dXMMt8Oe9wmxDN0IP4SPk0K8JnPTPfOJjo/rTQ/MkXbqbAtZa3ZpNV00mlW7vDhRrPZVhfng+5fJMoWaHR5ttPlvZ0e3K91ebHV/XsbYA1uBN15TH557imyaMSzSAYM6CNKAW3BpJS9trHTsqh1rZUWcaPlZKftUauGREt7T+rOBrUnSfVRo+201nZSa1dt1ZPwGaxlAlps7dRbrwaeW+u0jo3eho2uba11udaOce2s0VBBi6xBW6nfqOu3QM18wzfVWpEYetuvtOiXWqWlepJMk+Ok8/uF7gHHF0HTk07VcUfZ6/hc+wTQRJcvjvT0s3v69Ksn+viXT0gAPdLjz8919nyq6n6QnSfZcas0ZVVNGxXzpHjMVjJFFevJBO+0bepcpmgqSYQcPXmi+598qqeffq4PPv5Uj58+1/T4VIv1Rq9fXevVyzdsatfqSPqUVjKRhURSZEtipV2s1BPUFqOIDKCXzHR4SjbtgmATYGWFD4NWJGpqEj0bsrtLFt+SbPHNzYZs81obNjfO6gwvZYpKJEl2LBbPqq7JHLfoYFx+zaLa9VbrH97o+uUVCameoJqRuJGWZKi/+e3XZJ8X6FLo4ZPH+oAk12M2sMnlhXrUb9dr9WaazKaankxFFd2SRIKHGxt2NEA3tsEZK9VSJyO5Y32by5J2QVts4h0bSc9GKQ0qLMh4aQmbvS0WPpOPNSZPBFXItyQl7BhIfAwyRoUMaQAvUXegESTWpArmaj6ZqCe5s2LzXrJRTUvp/kWlwMsuuU5CPxaxgI6XX596+MBD/sAIyoMsupRIvLGOmcqBhQ6Q5R3bEjkm8D6mkNl+HkgKrVYb5q9T08LJpKKwDBYK6IISBiQ2mIPUopA8NHCJ2KfEfVjkZtSQROzZWBICk5c+jnluuSw3zPEOaIiRho20pu48j05mevr0vj797AN9/OlHevL0MVnkYxVWILeX/1HFPjFnGFcgsDRTifCSGMxgkTmIsoRS2O6kPmUtCaXUmNSUSnVFOVXsjjVN55rrno51SaLngsTPsayeSkt4QDdPx6qA2M1kzUQCp9rLEZxXop0cD2/jBWi8GNFKEjxklA74jZqYLQfHeNNLw4YMmTY4Wkr+CWAcjPVo+N6p6cduiVI8+NRpqUl38RkxKPvdfc8cCNlWBNl+rPc5LqWUfZvofx8SrB18ph0Y+54M+CM/AbrzJPhkvoweP9BRwaQ9lWV75E/vXyNk3eDvpbKOLhOzvL73kV/+HUZ/6c4T4Bmyj8a+INeBr2yvFQV9IYP8cZ0ziH4x1nKfuays05Dx3h6BfvrMx+JP5bG9kvuO+O086MG57IoYrKpKDn64m07Yf0j+VGWFnAhfYgFaZ2XwjG6z2+dzAwgc7pL8y/nnuXM9wzsdrVB+0CXBy0H43TJ4j/sc/9EnB/AI9g4pyxDcR5pxvrwLeqdzYEzm6aV3MdhUSMg1B9pyPeVP8C8YUrKXu02iz4oCe0c4jPG+EQSHcAeM+gjeox89hs5WmGJRyErATHI9saJLncbEQyLeAXwm8Am/0fIaMNrKID4JcFsp/IONgpfbmwHqRDt37UuvjxDQU/lxLj4uAzwOY3Ln7/kaafayGYMoZYB+7KPiH/q83SE/67Rv5zo4Ae4B7WMn+4y6D70FCJyHg9Pf4r1S+NceqLstDiPGfaW9WsQqc+l9zicDe2/KPh6p/dv7D2ViZEI/B6pZNcFDPCaU8rnM84cM7AIto50vfnu6lPHuJwcosM3oc3AWYBjMBz2yHKMOZDy0XuazPGNE2+uJUt6+BcZofFz/5OMdRlRWfV99VzgPh4wJfI+QHMfYlHmPfBO9bofrlyHrmojR0b90334SY28b+M7ryUv8kNAkUXdwvKh7mXnTL8D7HDgmeJcYQum+A1wRxnj/AXwMBONnP95x3i+n3e+BXne8E3ofU08VntBQyR/HJfahTHsHnzv/tV97HUe9JXfHLeQ+Zc8GKZd+tsp6eZ/DH5TLKKfJMGTeIxe994TMOYAL1MKebm8rPhr1OfR5P+B4B+SP/WIceAke+7H7vgBBABtou500FYgbj32jlAP92j/ev6/KHG/eCv71e8Gc7hb2ZEl5vK+9LMfR6Dz6z2PR9QRpI53rREtpH69yWkfsATKNOls+l0Ur2JcNGRBk2oAGtA0A698aMfsWGPYAxyXonVe0KD+/Rc5xBXt8yJTjt1mBnwpkBo26JBX5zBcpeeOhp/u04Dx+cnyse/fOdXmEDZQLAAAQAElEQVT/XGdnx5rPK3c1d7vEuRTgPd1z/kyc1132gHyGa+Bc7HHc0+54b3TeQOdYRlWTUlVVCgXUcF69vtnpzZstdw/uJssdP0r3ajlf+o/c4h1p5rScp2VqWRd+3m251CcEuTzxdH4O3rHIOKOWRaXZdKpjv6dMKkYF1WQk/J7U8KN5Wc5VTk/yFQO1iR4DxHUjaVu3JFYaEhlbym2+W23AbTlPL7m73XCPWCxudAMsFgu9vbrW9c2VrlcL1dxnEt6ZzSqd35vr8bNzffzJc33iZ+9PPtQLfnB98vy5Lh8/1/nDxzq5/1iT8wcq5mdq4rG2w0yvSdx8e93oB5I9rzdBVxvT9Tromvr1Ruhl3CUCJXWSQottUJ2mWnWVrnemV+C+Z+w3i6Svl9LXaxI/nKVfDid6W15qefxMxfM/1umXf6Vnf/EfdPHln2ny8IXS8YVOLp7oxeef6xd/9efcaV8wD291c/VSV2++xc7vSfZcq9ttFDyzAySgXjZaMWc3Nw3JsaSrVRK5vKwfV1buLFLPZhyI3SpOVFYjFNSDophCeaLQ59TncISOOxvAHXnwxE/fcb1MGZeY54F4Ckw1VybmLeU7kniCQ+DblPGJ2OsBKGTgzQK08AGX8c6AmLSCAYwdGOX3rWCFLBTEsNRi4w49/C5lZrISPON64rknBuGoGKXJhDFFUN8lkjo7uElVVWlSTagH/NCqg89A/EqG3UkttmxJdxCiujg3YKbjeaHouZNuLaWNSnIp85l0fJTgBXG6wmvXuiQB9OhhoaePo148L/XiRdRHlB89L/TxC9MnHxb6+APTh8+CPng8oMO7jx0WTcAhIZgUxHsuqSN4m9BpV3SqrdMu9momg1oUqKeD6kmv7aRTPe3AA7OePgDcjoSR/wPNOyZHNghfoKjkzh2iqStFQinpOrZ6FWq9Kra6IdmyO03qSSSlo079ZKc21trZVq3VaotaW2BjGy21ApZa8N8qLBRIOs3PpdN7QceUcxJR1Zzkz3Gv+anEmspwdCGdXBY6wllTaI8eUH9UqLowRcaVQDwtZKdR5WkpzU06KlWcTNEniNiVkTWI00rGptVL2hGUrd/2CaRqPtXZw0d69Olnekwi6JKFHctKKzKjL797pZevSbawafgGqXyYZ17ZNP1PAbV1zeW5AbiAExypSUo+GSGyGUlrgq9ToYZxNYG1IWAW652+/+Gtvn9zrddvF7q6WWkFrm56seeKAv1Shoa5cF1rEkS7bcsiGtRR7hY1i7lmMSeJDXO92OjqFbyuVpqWM11cPtSDDz7Q2cWlZkdH2D9RjvIC3UnetESLWCyoJvWNdrs1ge/B2UjpLuxU0F/gLyO5MkIjIynCIPJ8jOk6GX6U2+1ATCbUcpQfggITEGXyeHKRGU//gE+ILrEWlejohWhKuvimwYIvikIT5q3Z7bReL9loWk2nhc7JskqN+s4Xai8rJP/rYh0JoTQkFucAKD8JnRxwJRsZMgapYxF7IsY3ro4OPhxCpZ7klEhOSc6wYMEP2vHyWLNJ7njRua5VWShijJnJsq1h1Bd7ArIsBlmUUF/+uC9wHZuFhKuAAT2ArIPPc4eMRjVZ6oakWguR21CUUUfM3cOH9/TBh4/lf+rnxYtnury8l32S2MDaTO/zlbIuBfqU0VRG1gJQYIcnfgLJnwydoUShoSmIWZRsprJuLtUORyrqYxI+p5qmc+Ae9WNNnIaXGMtXopykOfgp4yaMm97CsJmy382UVnPiYiZvd7y4Ujdh9itJHgVRIZcF7cMnUdkD+46ZZO5fKIU95iW+VS7FE2T5Py/vALS6fQZqASoAvPMTPHX7DMRHkkt1lEEj5y/igwlLDvTm0uuAmC9Q8jLjoTUgf3IFnkSCc83gYxDgdRH0Pl8+TtDkMf5Fv5Cb5WcdXG9HeulMA77AWvO63j00DVz0WCROrIDG7XMe+9LoNyt0AHkfiwxKxdxn8AtK6NalTh3x5OD6GjzGccxZ4XSQ8nHatNffnJ+8Dx7uGOxNt4Ag6gxRxWKoZhPNJzMdz+byX9Wms6liOcm6jfzcXuZ97wuzQrEwIqXQ+Hg//nXXjAjZrY5GvciaYAyajLSjn4PkekLrwxK2ujwHbzs4Hy/zvLIRJMDrjnNxecx+3MgTlnRa1tUUrZBRVwblJ4/LtXdfaCmDNlqZx8SioB0AU+bIPqlbHkF3H6fQbZ8wM7FfuZ2SsM/MFAskUBp0Djo8d2wXdoy27ccyl4l5el9f78PXjE/0yyETgIM2tx1Hv38sf+VvOf9Myhcf7/kRBNoHgN8dPkwcfb/7Sa7zni7Xb9voSd1xCb1c13cyA37Vjx6XO6LSftzY8m/6CFm5HNZ5Ahzr4HWnz33eD5Jp5Hv8eF9eN6wf12HEjt/eTq4b8uQl4x039goUNvyO4Y4LMubNmE/lx3H4y/nk9vhlzL3P/8iC/sx/7EtOC7g8r3sp2oJmpBi/3/lMI5sRLR2mlLbTOFDNNF6/BXiO/L135OF9Ig4dDjqO5aEfexjXwa3LfknU0J+6eMbxB1pKR0Dv+july/O6si2MO8wdYx2fMt4b9OX6voSPj/V+L/P4W74jTe5jTEKXXPcyx0NizQHept+5j8A4+j1OxrZ/g4MGcd74H4XfOy7QE+4yv1tHbrYLmvzZ2+d+yW2+fGodMt2+f2zTyXjn7eAtnzcH5fnU/mH+oNs3cqy6Toe28zX6DabBY9Q7fI6QZcy00XdL77oDjhMyIvRG6XX9+PG+PYzxecvlx5TvtS23nNaBBgjLfNgzkUVT2V70cN1HECICvSGXTsPs69aPjtDhCVSCopksmoJRAiBFuHA+DgKTobBDjdLrVqgw6vTKzzno4NRlrDSNE5X+vlBBb9jrAi1jxr0haEBAwq9lFTWZTjQFCnQY8PHAnuT4o+Mj3X9wX0+eXOjexTE2iLNuUkfip+OO0nLp6Busy3EsDcxV8j9kgD6JM3HL+b+udyRTtmr7XkURdXI618lJJa5K2nLXff2m1TffrfTyzUrXizVJjl2+w/ScOYNKFVbJYsnxuuCsIbXcofxVK7fKTAOH65w8AGnIrmB8QvLqZD7XdBLVod+Gc/h63bAOI6NKLuXYwL2KT75vuY4L7m03m7XW6LvrOu5eiR/+k2ruZzXtDXe2GxI/b9681qvXL0l6XKNLpzlnk8fPn+rzLz7Wn/z5l/qLX3+mX/ziqR48KHV6zzQ7kTBBraQVvK5JSL1ZNbpyqKWbNuimr/T9stc/vq71X79b6//6dq3/+v1W/3zV65sb6fU66uXSoAn6nvb3C+nbxaDfXHX6jvbLdanvthP9dlXoH+n7p2Wh79KplscfKH7wle79/N/p2Z//R138yd+q+uwrLU+faTN/qN38Qhub6abp5LY/fXGhr379pf78b/8tMdTp6pt/0svv/4Uk0HeqV9dEU6cKO2InpV1Ss+60Xrb4YqdXb3f6/vVOCxJQuAq/STuuGDWwBRAhvzozTcyl4ZOSGIiKZUHE9cR7q547Zs+lZ+BcOSQCGuIB3w+U6jsFShN4dcRaYi41AnHgtTyEWOy5yxEWON5UcJ+xouDmmuT3I+VnUAhBFgpKAMuCIu1IPAU1+YdI6OF1GGMyBf7r+TG+5k5nwVRxx5xUM/l62HLX7FgPwfEkgMTj+NbvvIkGvHr4NjnBOYjjt+6dT3X/Yq6qDMRmo5b7tPodazfpaFaIFIOq2CpoI3Vk9bprmV1rWi11crTR+Umt86Mt9ZXOjpY6P17p4nSt+8C9E9qzGwS/+4z3bdohBFkRJMohDLizJ0A77UKrhsxTQyKoLZO6Oc6YJm3LThsU2VijLWVT9XLoqqQuJrXsgh18xONzAWcFNsoBx7dcbDfwuoH3ay7fb+B/PW9Un0utw0mn3bTRrtyqJjm0izUydsjbaVlstLC1bmypJbAplirmrWYkjk4ZOyU7Vs06JqLT9Ggg8RM0PZWqk0HxqNf0LGhGuzhuFUk4xdNBdpykOTAdVJ5GlWel7KiQ4XCbmjQrJXTWJKicVSqPppQTsR+p4+LcrFaUW5kVmt27p8tnL/T0k0/1/ONPdHp+3z1AcuZGL1+91pvXV2xyWyUi09wxaVBqdur8TwKxMvq6U7vaKbUDK6ogSAutWVgLNomarE5DUmHjQPBck8z57eu3+v4NvK+Xer3EN6ysDUFXsxk7bNhgahbJjrG+uW0Zs15s1ZP8aVms/qeSuh06IKPZdLp+eaNrNt56IxIED/Xi44+yPZPJRGLBiRgpuXSV0xmLolazxfZuy7bs+nbY9paNgMEErQEikVKw6eeV3jVc9luVJFtKVr6ha8R/xgabNvBAb0Inv+TymmZKEi8O1nve6AcWnBT4TyxKdMauAT8MjmGj9xJ3KrHSEwwGtpHBwBJ3ZSw0ZR7btla9WWmCoKN5pTnz2aFL2+Lz1CtAL8Z26O1zNGh82D/ghguoeMKnR1CGTtm0XTtQDmKvkutsrmuI1Au1JOu2zO0G/259sSfJikIz5BsxA0v1bgt6C1uKwtgEgRBQJYj3m1BR7kZUVDDtIUBtGtClYVPZsstutlttdlvGtEKEpmxIn376gf7kq5/p888+1OPHlzo6nsossbl2+BUDsDlG06wqoZ+o4gAAVwm+SihL4AzETwKGRrKuUNRUEzvSPN7TUYRnfKiZHjO3DxWbe1J9LKvnwIx2qUkXKY0kkFTyAi4R6y8Na/BUXUI3AY4Yd6rQ3Kd+n/qhdH6nyD3icDVToQq7SwktAn6Gg5Rnx78HZg+dXW9wZnQVgipQ8Q/9+z5vCU4OTqY7j8/9CCN9ghdc4Q0RMZfwTaKV4OWAM+kQmFzwxTinY17ltHu65BMILwGJ1Z04BCVecokXXLrT5/0+ziHLgbP3dwc65+c4eIjyHUhG/KBA/hj2OUQcYQ77du7ky/CM90V8aVYoAzR0yXp4UTHaxthYFvSHLMp1yZXc71wA1hlN0KyaPBZaH+vAvmH7Utg+Ah41oUHIfKnKn2wvPhP+k49BdsX6rSaFqlgSn4CXZWRcAYgHge4/gFAGFwB0ynJN+XF++E2Ax7djYwENdrsPqDEmQOpA4ToATkcLPf37AOgOH9HvGHM9qRgw2oYPbu18V0+OYwyjoQSPbYbCEfsMPRwEL+UHPSC0u220MMZEaGOJ/fjBqJtFRrgFjHF6xslL+ROIkBEEzvk5uO4euw6jryXHG/w9hlyvXPd2HieeAV4JGMtxnAvDlr1t7+yH3D/Ym2UxKkHj4DQJvLvQSQR/ET8uXzyZhn6nGwHk4WNjBbXGin877QGQ4agMe9pc5yvLzP2uv+sstBpB4BMx4rHtdJDvP2FfeuE+9vIuOK877WKsu1fG2ijnUH+f94gdZSe57M6d4oA+h17vd0jsJ3m82+qdWQj8aeeq4zKg0y2PIHP/SqOt0AremQ+4sc+ojZ8RD09oRszIK8EPDeFBm750F+D5XpuBrs9d7EH4QwAAEABJREFUACUUycWPv8axCd4+YuTvOr6jC1QdXE+DjddHuuR6uG6uQy57+Ix9zsM58tLIuLGdqAPQC0iMh/mPPm4/KPp9TN5moUvEh7ffjXE6ZEGXMtdDm1bWxaV7/1jmsU7rsOeFFD7jOO+n8f4H2qynl+/3/L9oBSIiSKw5uUudE/wHbHxPB3AuO4PT/AHwsW5lyjxGQseNtYAYB+bOZY7SNT7Y7nLGBt8BOHyoQx+gVwZo4e/fuFtyHP25BO+6uw6jSXxztnGc3nsCrbtA08cyX+/RMhyl6Qy8F1xvEFmWeAI4APkBnINRl4PpzhNgMcoy6OT9gDnYyNPy/u116KAxINNhiPsvrzv3j4Mp8zOjAg/9xMMrEGxS8oMjNYNfMPjzLkzYmeAzAHTJ4OG8vCx4B3mSB1I5uC+8DOaUSYlzip8b/Ux5dnami/MzHc1LVQUETIifT1vOdg03e7/o+jl8gP+Qf5CABml+huy49LZAwx3Ez60tySO3qppMNJ0XKrn89pynFzct96Wdbq63Wt7UWnFf2HGW7uEXOAMWoZTFiHIFVrm2gXrg3BtVFhHJ4sGJBErJu3LGveVoPlcZKyXuC+tNSyKqIWFRa8MP59uN3w1qbbmLrKmvV2utPQHFj+JL4O3VQq+5v33/3Ut9/833evX6ey2X15y/E36Y6/HTx/ro4+f62RfP9cmLB3r86EzHRzNZMeF8X6rnwsj2zdlcnLuVk0lbfOX/x7AF9zVyUtphV1+eKhzdVzu91EJn+ppkzz+R+Pmv3+/09687/dNb6Z+vTf/EXf6f3kj/QvubVaVvllWu/yPtf6TvXxZB39RTXRUX0qPPdfFH/0Yf/vV/0rNf/3908cd/o/jhL7lzv9By+lDb+UM183tqqlPV6NAaZ4tqQkJmqnuXl/r055/o4fNHqmZBq+tXevvqe11fvVTrF0XmMmCY/ymgnntkzxxtmaslPr1edbqhXHCnXe5hhd/X/mM44Mm0HXfUlJIGSSGYgplSPud2t+XAJWkAl2Hg8sBddAAgUKAvMF7Ms+CSo4CvgftUIgPZsSD8fpWgY9ol1gNXaPXgR6k+CungA2sxyP8r+C5kihoY5P+kh//IP0DmYoZExWVS9NRbkkBFUeTzaeRM5rQe2x59wZxXEEd95j5RMkiCr9Ry523w14CMo7np7HSm0+MZr6ukrqnx71YFe9hkUmg+LVRyKLfUSMnxtaJtFdIN5ULTcq15uSJdQT1ea1K85U73VsfVjY6nAOWsukLyu48NOMWbAXMtOz/gwkHurBZHZyAd1BVJ/m8CpQlKU6+t1bqvtR522gK104SkVDA+SgGwUhqKAX8NvD+TUggZmiCtlXQdOr1B2hX8bkjirM+k7b1By5NWi6Odrme1bqYjLGeN1rOdVpOdFtVGK4zdYGxL3WatJiRwqmmvatooxkbVrGczkY5OTJMjqZxwQQCvqpVBZ/NBGaqkzuoMrTVKZZJMGRK3+ZbkTM+lujBTWVWyickiBLFQnJSqjmaanh0jY66CtrBLZP4KM00v2QQ+/UQffv65nn/wQhZLkkBv9A///Bt9+90PWpPuZi+T8H3HJthwIGh2fd7wdmykraJqNsIVm8OCBXVdd9owIMWpmlAyH1PNTs+Rf0/VyamiJ2UItjU78Us2rq/fXOk3L9ms3r7R9XYpxycmpiPgvv36B92woe2Qh0Ukbna6ebNQtKinDx/pq59/octHTzWpjiRki0UuX6iLhdrrtwTmgm1iQMNEwmer7eKKmFxoZvgv1eqbjRLgZd+tJZJEGUhOJPwpNlkDxEZrbAQT7IpdkLG2E4siIc99glvwqAFFhp7JYb2Jtascur6WhoEoAugYqPcsTAc0kz+EncyCCio+Lpjp/PRI09I0MMd8y+ct8YLraSfi3sf6IocdcgNgSikgM1AXmwfQAZhLXkQ9X77As07MZwLcz1tsW7IJbja9YJ11KIpCroOPEXQB3Q7jgkxmBeoENgt5KGlXj6XYJAL0rgD7Wua3Y+PZ1gl39tpteyUUrojRy8szvfjwqb78o0/07IMHusevNfPjiYo4oHvLdNbqugZ7MEID+khio8mOTQktAnoE5rfIMVEQF4VK/puAm1HONbFT4EyzeE8n1TOdTV/oyIiZdEmy51TmCaCGMU2kbSSBJPJuqhIlYo0Yt0ayppCaKeWJqo5Y7i41SY81S0+ApwB1PVKZ4JlmslTJ0MJUSBmC2Bcl7JA7x0u3ZV8y3SMZFD7/FLcfw5+2b3npgBPBDEop8aLumeQBtihNfIk1muDrINrpAIxI9FHwgZ5vQeeQ/OUIr4RwrztOrh9j5Xjvd0D3TCPmEbxoZ6CeqCcvnYfX97x1p0RDOV/Dpize+VMx4stjKuI1L82MWngHBW1wuR8sLVlmhh2Uzs9h7PdxyhokZDuYEFuE/UhKl1eA8/IA8idAE+SPj0tZP2Q4LeMFrRznAG8BEb2qqlQVI0A5oSyjYhlk2GkSJUoefIMfjTE+zpM7XkLABxq0Vqbz+iBDnvc7+BgrCugCIOYcQL7Tux7mTZdHOHj7gM91p9v337aRM9Ik+A25N+VvrwPZRtc9KFqBPW7TWLouYj8U+40h00tRet3gZsS8GfS8YKuikh84nIfJ5LS2p5ULhIdyKfruQsjtxCUhg8cVm63PC1SjTgUy8Hv0dx2+cvbjoHcME0JGwKZbPzgH2ualA3XoDv7weXfwngOMpOhUgHHfAO/zhQe4UQfosFEZlJ+E7BFyc/wamY71/A0P6EY9BKsgZbuCBG1HX0LPjrnL65DS7f2xrvIxYsCep3sjV/0rowNcvHEXXDbc8h4xoMLYPlC4jIQ8f+d56Xo4X4cDzaFMrie0TifqLizlL+cJ4Cfv8z+Rmrw/Q1ZMCN6zgQ782L9HUYzt9/VLzs9pvfwxgHfRDP1/+UEmHNzecR68fQDU9j43YQ9Ol5cI+A4FOvTovMQvHXW3I9PQ/+7j/BIuoMx2UIf2Xf/7tbTvgyWc3V/v94v+xHzeQubpvBOvUQcf4+196bTQ+LgDsOyIpJAZu5xcyV8jLlff+/oR3v3h/YfS638ADqMPJYbpFhh3i8c2ZV1B/qs/o50/JndsVo893hxYtyGvIShdBn6Ry8sADmI+VA4ftDLDT0JV/Jod5bN76HcJI+BtkNRhYFkGYw986bn7gSTzFPocYtzPYV7X7RPGsxE0AmjldvDBtB3n+7VZITPXMeinngPW0MlhpAHrbfg4LngJ3PZ5Bf8k3mkDNie3Y2+2eV8GbHUaQE6ToZeff32MMj4T7mMSLgQd3xKyM+TugfeIZbCsgwtK2VbT+AyMM3QosfV4PtUp956zsxPNj6bcjSJEQT1z2XaJs2XP+ZRzDG0/k1II1eTq0I1+g1oOzDUJkB33G15D+K/UZFpx5yipR235sfRm2ZJkabRY7uQJhPW61Y4z74COwSLfETsK4sLk/B0fi1JlWXJxDhqRnYqQNOHs4H86ZzrlrBmi/K61WpJc4q60Xq619v9D1HpFMmiltf9PYtYLEk8L7mPXJDuudXV1RULqtV6+/F5L7jttXSNDOj2Zk/y51EcfPdOnn77I5ePH5zo6meCTxNlcWi0lroXIFJd+6px9a8DvB2vsX3Mn25KVaMuZND9XPH0knT5WPXuoV92x/nkZ9fdXSf9Awucfr4L+4a3p714G/d1r6e/eFvrNaqavN3OSQiW0lf55M9Vvd3O9Lu5rd/aRTj//S3301/9Rf/If/3d9/Ff/WWc//yt1Fx/pbbzQleZq55dqJmdqbKqG071VM+7PR6r9bG6Vnr14rA+5Szz44ImazULXJL/evPpO25sbtduNBmzogYGkjMeL333qusH2LXO31tubZYZr/LxY1Mxljb8brn8N89mp6bocM71S/u9QDp70YVGOJZcG2hByb+PikCe8IwGSBCKXAeE5rJ0L8dqjT8+P+T2x5msiwSsRw4lA7HxdUR9skP+hFyZr/wnEVWBujbiJGvqQ78d+TmL7kvE1wL+H9yBEc8bqgRgr+Vls4J7WEaN0K3KGEtw6gr71+zNlkMEjEppB9W4Q13XF0nRxUen8dKJpWeKTnRriq0fv+WSqY+72E87BiUtky716aLZiqWg2QX7P/bpZSv01a/xafftGXfNS3e4l8/JK6t5wnnd4rUBddx73FU3MwTEuDHYoZyrKQhYCZg7qvC9AA7RgdkOvHc73fwsGL0lFATYpDQMXykGGwQHA/yz0oD6YEgfJzgq19DpsGbHkor0kQbQ5MtVnUW+PGn1fbfRNudRvixt9Uy318rjWd7O1vqsWej3b6A1wPV1rNVmpJUEUTnqVp4OqeS+FWla0qiZJVZU0qXrF2Au/0ZZiNaggw5Cslbwk1DsgkbxK6tGow3mtEkHmk43vhcISwaL8JBwMQC/oiygVEV9hm3FINjOoBqDHSqmcTHR0fEQG9UIPyA5fPHygOZtmQ2RcLVb67oeFXl8vtNzWWUzrGwIbwa4LWpNJ9czpq5uNFnWvppioOrmn00fP9PDDzwD/N4c+0/PPv9TTzz7T048+0cMXH+ox8OD5B7p4/Jh95ExxVonEs1Zto6v1WjcE1Q2Jl+ubtfyPOG6WO9VssjVZ2UQS4/joTA8ePdbjZ890ND+Rm9qSCffNriVx0y9XSmyMaU3AdTX9W6kBVy9I+Cxx6w6opXaTIbX07TYkhzbq2SiSZ4zrnYh8FSRHDLmRBEaFzQYUDe7D9habdySnWC/oXygV2KFCXW+ANLDIDC8HQLh84A0zeOmNWxBRyBwRnx7LPRtBoK8qoo7nE5WF1LOgAjifY+/PyR8CF1YaLBATQb64CXeoAmAakkFu+Y+Ktsjt8FvXSz0woNfAhuEvwh2JrDXJn7X7l5dZSujCxTXGiNaM9wGuYTD5k2V6m96EjL4NbAIjeF1sMqIf9fKm0TYDL8mkzTbll0saCk0mle5fHun5i0f69PMP9CWZ+wuSP5gsEfd92rK5rMnpbdV2OyWY5bDFskTctySF3CcFKpVWyKEg2VJZpcomtGckfeaa2hFwSsLvHLiv8+lzXcw/onyquS5V9WeKntSpo8Sc+rzGTiR2ktizSASxjkhoilCR/wmgdq7ImIrk0VRPNLfnOo0f6sQ+0En8gPoTVTrHMxOgYkOLI/SFjJiQP75OHVibwh4I/eM9lO7dXFX2I3ORyz3q/WLAL+gnoAeYuAS/ERhIGwI+ySkyKMt9x8VfMO8DtIxLgJjDEVDF+YJzfOqRSxuGkpd8336cJuOgoZ77fyTzljbT0SJ+pSBDnjHJxnwaOG/LH68DMeMNjAP8USDBI8HfSzrk4/jyau5NxI0naRP7VQKjvYyRFxFjzI8Dnsdj7Js9VMOBBYslKduwH2dmUCIffbxH+AICVZNSU/bRCoixVITO8aNuULoeWU+wlFYEZMCrAKwY68iQP/Qn7Brlir4A7Gnga8gWtHDNuvqcel0/+ZTcX8UAABAASURBVLifPKa8/EmC34scefpYSJBpWVfX10AEwD/7fq/eAn0HevZCc8DG6CUgdBeP8z/AwVbQ+eP4sYLe7g/2IJ/Ljg0sEVcO3m/OF39XHEYidYsF84N8Ot2HGRif+WemB329dIDw9jO2nQwRYL19F0DxMUDYkOl8nsaKmIwR9O4ZabXXKbzrONTwk+A1gt57nG1GQGNwsEwHBntShoRIgBj0tlwX4HYcpIfPO5zb8xN6HAhz6TS58nu+fE5cLoAeo9w9KYJcl4QeI37k5e0M0HvpW5+XvpfInQ2wRDKTjGd8LuGXkXx5m0IYPRbwEnTKpaNcL5d3FxwPwMfXTQb86L50oOe/6wOb9+i9PcIoM7ly6JN94KXrl0eMuqW7+7TXmbtsQ6bZf8HQx4945+v4Q+n1OwDtu9ZP0SD3Vob3oyHtrAflKGPE+V6WbnED5wenP3CnXtyp5+pPxRF0uY8vA+58OCrcaf2h6sgj3LHNWR3gMDL336E54P9b5ejb30OV1xp2eVkYq446pK7RrajbClhXijn2wimNfd23uMR+NRDkyeOa8e8+Ceokx8tjhQ4zH03lJz5jj3N2GAmGLB/ZcBoxYa9nILKVQa6/fPSI85pbE8EHwJwKPkE8lOZAVfTJ++RP7vWKMj19zkPoy4ciKBjdQEIXt8kB40C6fhTwHdwHHJCT792A7+E9Zc9lOgGeyB7whY8d2AR6+tqM73HRgDbI4VuAy3F/FbyzhUwf6xfmgbq4IAd0cXxyfgCKa0YS6MmTx3pw/0JnR3NVEX4Dr3bOeR16ZeB80HqdNdkDAwOLopRxWR6YUE8UrDc71dtWqKaynGvOvcMTNTHEfKbecEZckfhZvN3qhvvQelXzY+dAnysVJQEsggE7xBnZrFAsI1CIw6H6VHNe5p5C3EympY7RdcaF2tClRvaSpMR2tdJ2udRmtSD5c6U1CZ7l1Utdvf5Wr7//Ri+//VpvX77ShsSQ2p1efPBcf/6rP9Vf/Por/eqrz/XLz5/r+eMzzipRNbq+QddrYEM9ME8cXzibow7a9vijrrec3dfaNLVqDOfqpxYn90WloTpSPz/XtjrXqrrQevZES+CqfKRv0z394+ZI/9fbif7L20r/5Wqi//PtTP/leqa/357ph/hEzcM/0unnf6MXf/3/06d/+7/qo3/zv+j8y1+re/iZrsoHej250GJ2qfb8uaqHLzS9fKrEvWG57XS9ajSZV4rcUXbczwbixqJURNOLjz/UZ3/0M509unArtLl+q5u3b7R8e6X19RX3yOt8xytSo8SP/r0D943VZqm3ixvdLJZacAddbtdac5fcOOzwwx5q/9sZ1Hf412Ovwy8td+WOe0lPmSg7yravubsA0PfcQXuXB37gomGAxP1+6EncdMr7BXGHwnlNeTw7jwb6xIL3tvdpGFheaQTqdBFNRQa2HG3xTQ8fP6uVJQ6BoPHMDevDTMJdioXjA7HJvQragvk0i+iQ1JLo7Fh/A8JCCOqxzWPfeVdV0NFxqXvnp6rKiWBNHiI5Z5XFRPPZkUoScgMx3nGn7FoWGHzKotAUXaalqeKX9YLLunGhKoASqGynMgBWc3dy2GkauYwx9vAxLESgGz9ocMmILcxUMuGhMPnTJ1dmYG0N8r9L19DueAn7BTmgRMDwIQUcjnl8jEtwANy4HgHJCg1lqT64ikG9jATSoA0JoLoYtJvTvhf1Ztrq22Klr4sb/XO81r+UN/rhZKdvpxt9XS71w3yrq/lGN1MCCFx31Ig1oumJFKedkjbyBFAkATQpk8w6JHXYIhwYNIlBsiSllolu2XB2GRIaJUYn7GqaJk+g/4NPwqaCzaXA8T2T5xm8loBr/ZKMs3vGZX6UI49eCf8hWAgWs4z7ErKjLh5e6sWnH+nDzz7V6b1TMp+9/vmbK/3m6x/05mYBfaG6HbicS0WcakUC5PvXS3376loLLvrx6EIPP/pMn/7Jn+oXf/U3+upv/51++W//nf743/6N/ugvfq0vfvUrffkXf64/+7d/pb/4D38L/JW++uuv9NHPkffoTA1v9e/eXuvb1691hTzMIXHQ6fpmq+9fLlRvek2nx3r85AOdP3oqHZ9JbFQ9iar6+kaNA2nsrl6rI4mTtis1y2t1bIiJRW0keYyFndY30m7F2C3mbyQylV3jY1bqNiu1K3Ds6P6nfoxgLonHsgsqu0LErHqSQX0T1JAZXZMAarjcJ5tIk5l2KgRKu1ZEVVRppSZFJPM7sGB6tfhPzFWMhYrCITAVQRM2NzEvb6+uVFhPYqtkegYFFnoA7yCfOWK6Z8PzeEeAAutAocANAxlqESviKSTkirhIJHoadm7/q3aub0+mLYTI5jSoJimz3STGDMQaQ0wKFiRskAxcQKSN0tGjTb0aFvaOjWLX9qwzg75SUVYyfykgryXZ0bQGnfHyCCIvJ95ZWbdqWuj5h+f6xVcf689+/Ut99LMnOj4ttNq81Lp+o7q+1q5eotsWmTsZfohRKlgTZqINYDRVdKROJZHY6j0Gmh7jA5qXhHtF3WGqo3hPF/OHujz9gGTQQ1V6oMvjT3Rx/ELH5aXSNhIjrCd+Yel50RE4MtaPl4kY2l4vlZjvSnOdzx7p8uRDeH2qy/mnOq8+0nF8vocnJIQekDQ6ZvwU+RE9SgmNDF8q6x34Zk5tkBVBvnUZdTGvydcnG7KwXPRpb7Dl+dCdZ6A+MMJLZc5WgALjewM7uZg4bwF36QLtnq5u7GcfSWBoMDhl8BdRyjqAZa4T0LlelM77Hb3LHsFxmQY6ZVt6uDIX1BM4h67r1LGYvS7HIbvzl5vzdTwvTeeDcowdKADoUGq0Dx+M8nv60N99RKf7xiHSnwkdD295Sb/wtvLj9nnloPPeb4yLTIJFY7ghGxpeCIk1Ri1/3Cc6tCndJwmdjV4rC1VlVIwV4GWUz0VCh4RNrofTicdcJ+ftJe2Yx/kYZKOHZUL0o7TcDjJ712eOIy4s2wRd5uMltnifjbTicV+6DlSxy78DX+5T94NDkMFL+QHvdvnljzKj+HI5Ll/wpZnDSsg2FYpWyAqT5b4ggReP5TIgk778XfDtgF/Yj6LvE2AE3UgRaAUl5CZ8lv0Fz8wfGcIu8SRsdfD+XKJrLukzaCKbRPYnYwwQ/MWTPL6Y1QNvqnywl2+5TGicp8et83PIqMMXrkrQjU3sRJbwm4FwuYaccYzzBMmHIXo3BgQfpxlxPl8jOB1dP/p4n1w7We4J+1L7Bx2oZX6s04TPUqYex9F1+0m3emvPY9Qx4ctbov+Bio9PyFXm875c78ssXbZDbkDjxtJOPm+MTXltD2gOOH5Pl8CIdgZoswxv537/ckbw2/cl+hzjPSPQN1be/x6dOeJ8Dg8wYv7V38Z8/y6xy8SOve4dMXeAbIcPyEru6fbzlm3DhwlwknfgdGK9wXNv59g34sf6f/vbfX2XKvsq6+Ffzgv+t/6jvtfj0Otjh9t+b/0+CL+v478fj7yfHoSM2zmj/hNEo0UDVjj8BIGjMn/6vXRDHZfBR+eKhJzbeaY+Yr1/YIbH0jIy5O+f+ho8xl3GvnOk5DvLHHl4l/MJ8p1Q+8f79tVcMOZHOggLfS5z94+/nKGD4ynN49VoOI8MyMplYO+Gt/aP0xyq3u/jbuWMOoWME9o6oQ8I1OGXv4OU+/FRtj0pvVdyVmRd+P2kz2cBv9e0nPO67NMO2p5+PyN0uR88OPH4Pqusk+A5cM7tNUDr7+wqlppUJecoly/XmBGD/F3r5yreLJpWE/n/SOQBd5uzs2PuD7yL2MOHJPE6Vsd67HhXu9yWs23DuVZwCBY1cFZOnJ+9XViFhRVCinyGbzn7J37MLCdTdJhKqZAfH9frnvPuTmuSFJtNI/8BtIeP90uFhsHy7pew3N87VgaFIqknQdD0G+zbKXB2mk4nmpMAqsqKvSBxRdlqu95ow91lu7ohEXStzYqkxvKtNjfX/L69lHGmun9ypI+fP9Gf/eJjffHJM714dqlHlxc6PTtShS/McBEfzMefBm8HacAZfdtqt9vJ/3rZypNMHN53zQ6/ShV2To+OVR2dyqZzdXGqHT7Z2Fy76X2Vjz7TyYuvdO9nv9bJR3+uCfXiyS8Vn/2p4os/V/XhrxWf/0rxg19p9ulf6giYf/prnX3+l7r35V/p3he/VvX8j9SfPtO1neitZlraTN3RiYIDCYZOpfq9Aaa9IdgS3JfES586nZ+f6OkHT/X4xXNN5zM1TMp6udByca31kgQQvuvqhYSvU7PgTrbABxvsXmmz2Wi1BdY195Yt9e27JFBOhu1U44/a46Tr5LHsuYZuLzvHEXPQ94261qGGxqFBTo2Pdzi6JY5GGLjjD0MDnjMtPEbTgvwZ47LHMtYfH8cNaZAnhHpitufdMDieu6TwhcfproYeGmO9VJwvfUzLnDpZ4bgYVHLv9NjfklQUHUVRyAIxCc+2a5UY7+PkWrIWPBkbJM3mUWcnM+KI+Y8xrxuGyKzUhDidVEcqqGO+fA313MsC66MwU0TmpCw5Nwa49gppx0poVFmnKvaUALkKuGoCbmpJdx8bMNYRga8AC8tAgw/hK9MAhkYQDgPwzEDT2eBXjBobAcqA6MAiNBxnJIBMPCiZcEQXCg3QCBqzKNHvF8yBaiqlBljFTjdVo6tqp6vpTq9mO/0w2en6JGl9L2hzJm2POm3BDbNW5XHS/FiK0yQreli3krVI6GQ2KBZBRQjUQWuEyGQZOvUo/w4GuXF5grjw4i+NECgB2CayDonMZEfyJ3U7dVxkO8qWRZCTQruaxPAIu27L5uSwpgRHMCYNKqpSR6dHevDokR4/e6DHj09VzaJWJET+5TevdLOoqbf67vVCV2/XqnvT6YMnev7Rz/Tiy5/r4cef6ujhMxWnZ7IjYHYsm83lm4bhiHJ+JDs+VnkKXJxpxsZ8+eETPfvsI33yx5/pi1/+TOeX99SQTHj5Nul6ObApRl2QwX/46KEuzy81oU+rndqXb7V+eaX19UItAd3WDZd1gEUqkmRqWhlBHbmwRTaHSN1y35ZEz1LN5oZNe6WOBBBfwmHQJ5UsAiOxljdtT/o41EFp1SltOnVs/g2JnB3geYcGWgfyBBrbgwglhSCZRiiZzzIaAR+Y68SLoFfPaunZeOV+Z86LIAVWp5esVdCJ2O3ZoAA2nCH1jBvkGwHfjIJEgZKBKiSkDUCPPrB2c4BBHXo6YBa8BrX+iwe4FnDxTsswhWAKrji8EjxQBd4uA2kYY7GQFVEhRHQw+Tj2QngabZfv+Aj/QputxJ6J/KCqKnR5/1QffvhYH3/C5vz8QmfnU5VVkmxHWNfYyZyQie/ZHBIvQ+Xgpp9eXyfBIAUCfsJQ1A0UIPhOGJZ8w2FNR14SURURAn8dkZQ51TxeZKh0qqnOdTZ9olOSQsfVOXSVrElK2x0Kb5QaoCMBCCTiouEXANyuyuBVXeq4egg8hd8jeD+OIqQ/AAAQAElEQVSE30PNdUl5H7hA8rEsTdCvktDFOBiIVlCg7SBaezAvByX3ckqUDo4DsNOIGeVx2j8DpdO7X6gzHsT+Q3vPIcFL+EReOm8HaB3fYcwoBR5ehyZ5P5Byu5eLdVzn/BznZQaX8T4k8Jxe+H4f71Hj4P3J95YMPSqBgWdHPGdgXSbqyUu4KMNI546yIshBWb+OqGjhgY60DR/F0uR+wjxlmjx+1MX7c1/hve63Po8lYDOtGG/RFA0eBT6HZ3LIiwL/eB3/KPMUzyD3X4ctgmWMkdieqCIRFJGR9ewT7PGcLw7Gwxr9GEqdDlh1PpRxURHZ5jp4N2DOE3tdnyqO/aCR3lMMedz4hX34EGNcafibYlnICgdEuC+9n9gxmBoynDaBS9hmJp4gge+wL+MpQd5+8jjXwYkTq5H+5DHFmGgFPkM/SqcTciTL/0XoY8ZHeZ9joVRVVJrOJntcwGdlBu9PvM8cxJ5TlRV0c815Z0QrR/rCkFdQLyRkJXTpOJx02U584TJd1zIqskc5gGLvaUeATu5/MTf4oON90FHK7cl4eFA6X0Fj2OhyMEiOc/B2dP+ayZ/RRqN/H1OMUx6XcozkMZAa9O7fDh1wI/QD4Ho4uFznNuJcLx/HsGyrwc/HdOia0M8pnZ+XTuc+SG6DMQJa4RtB5/ISPkquk+PoS9Alj03w8seHEGteHce4DqM+lvEhd+Uxd8aZfKCwYaR3Wa5TjONcOX3HehYyzQrssJEPunT4wPt8rnMfPY4TulGV8zZsMR9X0Mp1Svwec72ALMBplC1sHUEZJ9puJ0R8ArL3gA8cPwIe3cuLLifzhQ4a5QcfQJKrP/7CFMv0lnl794GnlxgA3vucEP/hg0hcGjHp47SX4T5r8JGvvYyDLvEjY8NhvcPXbocxBw65/3YcdtOfmMPEmThhr9OOpX7ysTw2oJeDxFAdHkOu8EXK4EYPmBDyCME74VXvP9Dn0sfkCn6Cxukc0IyW4yTXGy/I+Sewzl+3ggN4E1RAkJBNJX9sLzk3/Ou2D74JBOA07svsVytGXlknaJAlIAACZ/BzPbwu6mMpngMtVf/AV9lWKY/xscCom9M63iGM8sTjugGuS8H8xpL9zmX4vICX6wAYADV8Rz4uZuTr2CC5HB/nY7Ieg4wuh8zD8c4jgdyD97ncQMV8LF354/1UHOd2O43XQe15Bkrv8TLIH5+jjMGX0QyU45N8zsx1Q77H6eDzR9tjOZjJAeJsjpcOPsZB7+lEZMAjMR6u7I2Jc2M3Jn/Yh+UPeidoOvY5h+S0tEHTiz65cvDfgMxBhZlK1tYYB0HZz4zLPsNfBpVRTjh7nnLfuHdxrgvuFfcuTnQ0n8hYX7wKeT8M6qk4+N7U8eOmczNF9X7/40w5JOY2VDIrOeeaml1PIqDnnCtF3muTaoo+pdJQiCuHNutOq2WjNQmgGlqWuqDcQ4FWQb3bh70WsMvvhbFVP9TqOf8O4EviaTKZaFrNZOjheu34cbrmB+4tP2rXq2sSQtfarW/Uc2atTLog+fPph8/1619+of/5b77SF58+1L2TiSZR+F1ao9xm26F3hy3SrIqa0kn4IrfjB9taq8VWC35Id1gjy5McVVXphPvc2b1znd67UMWdzv+2zJq731oz9Zylzz/+Y330Z3+rL//tf9bnf/2f9dlf/i/66Nf/SZ//zf+mL/+n/11/9D/9//XZ3/5v+vjf/H/10d/8r7r85X/Q9OOvpMefKTz8ROHRx9K959od3dcNPK/x+0pSX0mdKf9NBnJTmuGTs3sztZzZh07YVig4HU7e8MM/V3udkgT67LPPdU7iiyOFtrut1vhptXzL3LxWs32rniRQV79WW18ptQsA35O4abnQ7Lg7buta/qe4ViTdHDbbRvWu44f9hK8kf4f1XJBa3ml9D447Vc/YzgFdes5/OZ6oezKo5x6eUq3A/AY1aMyFXS2xgBGcaplkWQjEUaA0DT0y+kED4cH0Q0ed74TMRJwnZFJk2wNGD8wFOSclxvm693OUj+3QayDWisJUMd8F79JE2/+0UFChoig1wKVHVgKsKLL8xOBtnfL6KMugE2LrhDv7lCTiwIiOtVtYIY/P2WSuwPu/h++ubvMYyWShoJ5YE9gIv477d8uP6jvmw32SUNZYp0H0458h5y3wi5+v9e6xnsudK41cVNUtFAj09XOA3D9ofBIFdeTiRFTGMQFHGYvUfEETYIVDQFGMFsom54y3I5e2CRmf2BQKzBUxyEIPkklN0WtTtFqwYK8nra5nnd5MGy1OB23vmbYkfDZVo7qoVUw7TWZJ87lUlihQYKhPtkNIMpMKC4oOSTIArRFTAKbC29goDY4mc0yZcTRvS5O87qw9InCqOEgkAtBLh9S3SkRHcgdzuU4OOLzzBBHJoYayod06uPNR7IjJvk+C5uKSC/R8yiQOevl6Jf+HslYkW65vNtqQQIjTI10+/kCP/K93fULy59EzTe5dyI5ORQp2hGoizWYA5REwq6iX0lGl8nSqGQv27Ol9PSRB8PyzZ7p4+kDzk1MWfqmGFdzhjelsqtPjEx0dHTMJbGJsUvXL19qR/OnI2KrulAi+niSQHHKiZ8flngmkbhkaEjw7xtdKbJotF/wEPhGYHozCz0YMGPKEXBSAtgAMeqnfJiWSPzuHZtC2ZymzO8FVrBVtm6QNL5CWCw1TyiQxXyxY4wUTQ9CkLMQaVEHAJjaG3uX6SldSAGdFUBkLlVaoENown4mxPXOZMiCfeBgIaj5oKyX0HBSgLognH2V5g3IdWi5JDRuAL+4BupSkjkXumeJD8mcAx3QjL2C1SdREbYA+yxgEP77oKYtKVTkFmEN/QRJzDVnnBn/0bEAamFegbws22iT2UDQzXryVfvazR/rln36qTz57rpPjqTb1tZar1xwEVprNg4pqQP9eMgB/aLROY0kftZC5Ka+ZgIMDOhq6xj0YOkURUzYlk3ykaTxRReImai7rZvQesdZOgWMdxVOdVic6JnNdGRyYj0TGKvESSR4Xub6Vx0bmazNV8It2yjolydONUKVTjXAslxPTjNJhCl2JZgD7ibHXWNY/aHx8LnvxLSZxROVvfG2Sz4lBL2LCIWV/DNADxECilpJ/Q+8vgzyWrwQ7aG/7oBXtdwDNex/GQ8MwsNT5TrQzfS5BuB7422sJXv6iyCV1x2UgrpLrw5gEZNzv/XIbXKIDdefjVS8dcp3Bt3wCDf/sS/P678I4DH7o4fq7Hgk/KcNoGxOiEQI+BsSDj83tK8YuUcr1yEA/pQGCxukcIms0mokC7i7FpSOjcB7BBwHgsSHrsZ8jw5fmfCghkLzfeWfImP0XvKiZGfFKfBam/Ozp057e4BNRIlqpyN5h0Ds4bcIPrpXXR3DfOCQl9HHZNnbk77TnmRu3XwdbbhEa/eAjg7wudBBjESexJkHK8n9Byn2SZZsLxaLIPSYelrrR7/patoF+DhJuj5XUS2wCb2YQB8A/6I8sBCnb50KBhF+81zK/gIwDvX7ncXaWsfiYcYexGcV4L51G+7qXmT7b4HwBYgYh2Y/uS+eRDnqwFnTnSchAWVRGXtadThia8wOU5cBTkNDvc+agjB9xch7S3o9ByuPGvnHegkac+yfJ/xvHuMzASErXD91GfRjrdZeXedMP1fhxegdvwc/HQectebmnP9jteHN/eIX+LNt13+voY0aZ9Oxluu2CJuPF4+NvfeKVMNpqpgjICgl63T7ohayxia44bOR1146x9903feiefBylXMx7PKGED9+/54McbMrxmHWiDaUPyTydF/1yAO+l05q3DWHY6LT+Du44pyVm6UAjxvYZh47yJ8j8Px+n8UnuO+ZCjEu5xAduh9sDicFf8NHdpxCuC2AcKKBNeYzXRxxcaIxy3+PhytKTP6xVwRsrdHiyPuwjCV2S83TInfB1XQDHD/RnoM/whRWWdXJeWQT9Qq/cB827uBUecISD6zfIaWJRKJYRKGjDC72Ck7j85BXlcU6bgf6xHPtcVnJ5e1rHprs6WAHK5LgBnsFpsSWyv8bcN3JIzENpUdWk0nQ6QZcgBt2BUWcQ8BuyTlTGTxoLy8WBjhJ5eg8g9LbrAC0SFMw4IxpnmyKvjcwDmsFtgNzwsesVzeT/KeMHLp/K9EU0SsbiF94snKdM06pUmfde7Ob86mMqi6g+qONC3HSt/IkxysEYm9Ap4YOO0mUndBD4iI+iwTnLD/gFLcCJPqdpul6dgzTqgV8N2oHxPTBgg9Bc0Pfo7uCoCI3PQYEO5vwM9aCXA/UiGr7xUYN3IDfIz9g312+wzfTk6SN9+eXn+uD5I51w9+i5D3JVksvzM3VPLDec3wc/q1mpIpQSp7mec37fDeq473hd3CHFmW4A33Lm7/1vB5QzTTkbl7HSwB1yy31kcb3VarlRQ+IlwKeKU5XQFQYNc+Snv944RMekyPm3mpmMejc0nIu5twyDqrJSQm5H9iN1OwXuciHtSPqQHtmtOO22evbgnv7ki8/07//yz/WrLz/Q04dHIregdttqV++yD4y9pTCpkKEJcsRjSQMJjJa74Xaz1ma1AG6IB8n//dHHj+/r8uJE/k9RTOfokZIWy4V2xMMQouJsrueffanPf/VrPf/yK9376AudPv9CT37+F3ryx/9Gj3/+N5p/9Kcqn/5SxbOf6035QN/0J7qyc62nD9WeP9dw8Uzt2QM1nMU3VmmLhltU82jzLYcpyfpMTToqhb2Stcb5vlRJDERoCzMV0RTjRE3XSfB5/snHevziI53cvyR51MuTDs1uo932RpvlD1pe/wZJN/J/kLjUgnpN0qXhutxBw/1905Doa7RjHne7xByC3zX8qD3Cjnlv0cOXRcsda0fcON2OJFHNmJb+DrzH1GGfFHfrMGwVQ6NoDdHdaGhryk6R/YVtTSwlNcyHsLcAEQSKcB6gsqKgJe5jPa2gssAH2NzzXuiw27sNPiEElkTKtBDmeghBRRFZdx1x3Mtoe8wPOHhgvYdBCiEoEHMda7PZtcRNQq9CJ8cTHR9NVZVRO/T1RI5sUMmeF6elAnxhqLbptdnW6uCZ/BxoBbLRH1X4sFMM8qRZ17TUexVmqopCJaX8SVD5Wqbw5gGsQ8EBI4VyAWxQEP7hW7dlNsD7HbR/YJRQZuiVFQlMsymqYAEXLOCCtoMZYYQikMt6HMtldsZFtmSCI9E4kzSzgMIFSZhetRqtCqDstZz0eksiaDUfVJ+attOkTWyhqVUUHUE76HgysPCT/E8AJeuz8Wgki0G+qZlMcmtwmpFQMHQz34TAF+AL8AxiSND4QO/KdlIBeD7JDTRwvtANLSPOtAy9jEVumahjeAcrL9GDRNCORMiOC+92syXjuQRW2m420A2azWe6d++ejknGxHLC5A8kgLZsalsWWtJ0fqKLR0/09MOPdf78Q5WXj2UnJ9LRXJpMBYOxPjuijhc9CcTLEqMlG9R7xpXNiRPMJgAAEABJREFUrNVOKfbSNCgeV7p8/ljPSAS9+PSe5mcTcjudrq7fInutnkW4Xq108+atrkkAiaCbMI+wk1H35E+72mq32ADYQqJot7hRs1jkPybZMTax2UXm84jE1BSoePlFgtXwt/B1aoJU44INOm3w17oVKqqwCchKiflhb1XNAif/QZ6IheWbPtnf9aZmEexYxJB6MBN/fbvTwE4xsLACK9wXXvI+SIoQFEuTYUDBtE7wz9gOCszfwMIe4JuIf5qMFrO7h0FsbokFhy+Jk56YcfANqcEXWzajBh1hocTLLkHTYh8qCjeK/JASOiBcoSgU8AFSNYB0Hf2FnOUiOy9uEn+b9VZbFnmPLVIh33QlU8MGuMLn19cbrdc7wU5PHp3riy8+0s+//CM9fPII2gK5tXo2wrIKmrCrJ19LmwXJotXYh5+EVsGksipGiIWM+RLWJ15k/scSR/kDkoVVlnWP6MMIVTbVNM40tTkvjLmsY94ayUj8lvjIklTFqNl0rjm/KES4JOao2RIz2zW/Ciz51WChXbths6wlHO/xEq2CRyU1JnKmSpTGeo3wzdBFRU8cAwZEpBt9RrwYuhlyDDtMhwdFPA7ACdscEiVYCIJUBEaIh4lWQg0HrzuAzp+Bnly5/TI8oszTUdD+P4z9ebskN5beCb44MHP3u8aNhcEgGdyTuVaVqkrq1vS0vv9f87Ra0jMjlVRLJpNbbDfu4tc3M4PN74W53wgyS3raaMcAHJwdBzADPCJogdZzKEHX6n1pGmSj2zaARiY4nrVNbsZ9n/VBO7B+HPozHBk8uU4PDerErBwA3rIHwVPxLu9xxppnD/s+BaIO970/E8L2T7X9s9Ie+F2agvlbdRQkTvWJeiSfXIOJW9C4VcG+1AoywBdmW6G0LXXssMOlKD0+gr84FoPX1FI5hYxg7Ka54zj16HcfMYW+EkFjvcU9rM/O64Iew4QfZRnB2tDw4o2A0QANicACgCwEBXZUmiZYVrMiLDipymCuVFpaESFU0SwqjJMsB/y7e5I3tc0/1X75DHLLIJc5cD/LF0ONbMtI4ADsEjXVK/EMv3mxj9lmWzwcmq6g3TAf7WeD/XWDRxAnXLv3yzK01wFfAbjxhl83hwpTXoH0jX7LDZfYqurvWC2q9oMXeW1+OTDwmJZif0/6BF3Fu6xywAcktr9QchfmlmNaHATaYuzjQLvXW1hDS62bIBGLIBaAgDBYLkC35fQeO+iDtiyfuqswcUOfaw+oUYV+KvW2CbW9x1UTqbuc9LvmcdoDDKWC2xYx2eCa0FkqL32mObRdB+9+uQTsn9uWfuB13z1/RSI7u2J5Uxk1TiIKbhuSH7RdxuTrfezdZV58xhamphETxFT4OfkpHXS7lOndabC9bv+stOXIdv8eLOcdvOsP2xNBXu7t2/tQyKNyHxvVq1QdtYovSeHcMFQe+6j7K5A5uZEm/9GjeuEvciYfzJMU9NUU0XTFXp7lq9bFPIfPeQeIyx5Q3N+RAx8y1NnRmOJV1wa9dzkmI1+P5nZ90i84Cr760GqkdHtiss4D7YR5/2nSn+VK9et9ivfq4fpBn0u330FgueEdxjQjlomROGCTHJOJzv2aOtFbTEkJhnvfRy0MPBzjhA5V0M+uVFs8s+pYQV5LMS6q9Emqpbje1V3TPV7vXUlR8ROFfnHFvm2bpvrP6YwzxmVYTuwZqo/7+h5XC+yMCEVkICYCx8IDdIgeNFOHqm2B3AS4VO0jHyrPCAd1iGsfpcA7P3rkFepGuS/gi7DeIPeSjBMynTETjOTaiNUjMgvreuFH4F7+5rOsvi98nxZZZoVKZQlC1lhhBMcLEqks0rxbew5ORr45c4jN7Ak/SF7og6cPdfGA78R5lqdHxwHPyLdxO2tpF3V8c/d0OFfHgjRe7673XdHAgUwZ7W9iqc/i4xObRuLYaM5+YjE/4vu3YX9T2CttdcOP5Tc3S/YFO/kzIVIjW+svg/onSOwxH6W5HZUAPvyVoMhsrBct37GzmebtTC0ODHx4ble37IOWOmPz/fnHT/SHbz7X77/5TF9++kyPL851HK0QqbItYoMwAeOACqQ6dkU9m4ItP5T7T8ds+RGcgApP1DI2i1nDFu5ID9j/nQGLRcM38ZpvdL7diX/mXX18cqyHT57q2Wef6hk//l988lzHjz7W7OGHOn76mY4//Eqzp19q5JCnO/1Y29OP9ErnetEf621caLl4rN2Cw5mTh+oX59oSs03OddvVq9SlHZNrvBqsnofYg0sNQ5oZizl2tiHiNDDmLoP4h3bsSwo5fX7xWB989An70w8VfD8NSOzLWrvuRqu7V7q9+TOHL6/4Xr8ErjlYW7JebtRxuLV7D5wHHXub7brH/74eCPmAZ8veyrDjl//tutzjN9Dt6PN+aMCBQrycKgmfEpvIwMMmtti8VRq35M2ashMhV8P4jtBZv7hyqg4yF2jgaSIfROm9WUDbNi2Hz3P1rNkD49lAniOgSOqJg+CETKZPYDNxsS8DSdgSPK/bnlcD36+HfudBz6no1htE+BeLrAcXC50ezeU/uHC3WqobsD1Ls6OZUsu7g++ogTm+7Xf1r87t2HsO6CsRGvFhDOGVFLQjBSpGif6GcWlnC/aFc0lZiX1SYn+WqOu9K+yLT7mIJ+iANSkhNQwlyYkdEjjVyxNW6Bh5+ON8IEDTICQCDy9PwSs27TYq5VBKgn+sshofAnGq23AQENuko9Ry4pj5aJNGgrdzgAh4yUkjARpmoZ4N7S4X3fZ3uvNmskhBu2l65USSAiUV5uUIFHUYaX8MwgeQOkBmMao+EYwoGWuTWgkYsc+APAIewkm+AsJ1IKuIGGMnNLVOyeC0gA8YGoQG+IbJEBxEBe3aBy7AFTbfPQdBu+Wd1hyiOFkyNhy1Rzo/PtHD0yOJWPYk9fHRsR49eqzHTz/U7OJCwUZayCnYiRUimyWSQ9kaR5VqWJI49BLJ5zLbqQauPYiSPbNmp3M9+PChPvnVcz399InOSUD/ArG8vWXi3tTFqLBAF59gAIFNLTFsUZ4pDa3SFDeSvgWapiHRGkUzmwC/RMz8ErE/njBbEnfHye22wshigG1dYhEKMaS6Ww/yv/ljWHKKudwO9U/8rKjfbjZacrC0AjomT0iaM2Fn+C8mmG31YkCYRZiwTsrkT0M82iZo16hp5kmRsjKY5KTlJTRiJ+nCRJZqiZ8unTvO7R4a0kAU8lzpeEFteVG5dF9PPg/EZXDJWRbpW+ksQ9aTQokY8dDInBhH6xmpu5QE7wj0xLpDbk9+as8nhXryoWOR9Lzo6Z/zEvzw6Qd6zgvps8+e1V9ezk5PlSMR0626+kIeYB0V5GbhJT0AYw2OcYmxytA3pEpTy4QeoRPT5DErOD8C4grkNvRnfJhFQwq1msUcWJBSc+ZMo+mwBmIV/CnMpdC8aXhhwxlFPS/B7Xqp7fZWO2C7ueWAb4lva5h6IR5bovL25EePv3yZyHMWdl4iqhAcCImDoPD/BYxDoKiaslRHNBCTqBvwhHEVczjA+C7UZfsop7pbI5iCzwA11RiZOiFLXElBHgUxEPERpetBPTRdZS/PZcXs9crlHmqfQwOtAMe3oK9Qd7uCx6riBtwuvDBhoF37oCvY5vXW5YQ79L8rS6UrKiRssW7a1ab9o9A2TPwg7YSBqu9JErGrdKra7bPwV1yVF7mFnkJ+VD3DgL6KMVb8AgAld7a0gyyX4Kpc05qnn+jByYAdNbaOcZ5ojbee3rqgdlvQ1RIex6LO/eqv9cG37zdfIe9790E78QgptmWCJkKzZqamaeW68LNAaxBX5KAvK9pQ2C5AXJbd864StBM+ZLsqvrdvtmXSYZqCVpewTneVk8Am2gaKelPPGV0ZexrmWIvYEIRi+KFItS8iK8hL7a/A7oiAx3wZ8sSYCL4EDjlti59zNayZEY0Ms4pDPm0pIPa9t3nfPPjjGHq0mGYmgh8OaLipjOizh/hMDgdrboMttsfEDB1FAv7yDuxW1R10AuZz+z3fLNn6y0CNRTjMU+MHCyon+dTpE33WG6w9TWQdxs14+XLuwlDICTcFvRjDUgFLcsADXwSNQwwL/uGjeSvdWDdOtslBLuDkvmoLdNjZAwXcIW8rDSJr/CgLEgv2FnhNB6smO0QPMni6zzHvvRqQxwW7Bb2qzUkOU22jx7TyxbJvsvs2uqLGKgmRUHh8KbgrvsYZItpCtvkM9qeieAT6KkTQSqhFlvbXZDgN4wDrMhmYYrswZpJnBOC+PU0gFww3/lZabKvykhr6wuNXAbmOFe++gjwZsFX3PGO1KXg22NhUHrcQDQ1PepIlugqgxzZQ822ZxeOFzAAfEaAN0IGjIQRwJ6pJiJeQpnphOzSWYXsqqj6Sqh1tVtNOskxpuhH6SmI0lWIbq08J2ROIawTnb5raT1t7ncV4xll/cb2zd0pvt39JlO4Rgbyg9T7QrLdxIhYiP2o8XK89fiDXNlOtdJaTQ/FLmoOf79EJ2gNU+kmApgu58BxQU3mw91AKPYZUy4Q80xm0v4KGoeYzsdqj/ydF2uMT8t7VJ15x2SaKervfUBv7x8i02tMUqRAXqzRVNFm5CTWAuOp40slN6xf3fezgjHd9iJzkI/ceDbIgxN+FXoMKFOYInI7I6DN4jfd7YKxrleknsL2l2jkgo25Q2Wvt2Jt0wNZ1vr3cZ3tlvVWxfZx4+TBRIcFG+MVLyTuQfufNvb/lis7PT/km/UDPPjrX2fmsfuf6m7iMmR8F5xp4P675lXTHd/3AvBNjKK6BOe7vWx8KOO9BKbct36eZ71p+YQQxbxc6OznT8dFCkUP+h6PfXt7o5ctXunp7o/VmKxEH527hXdSPvQZsNYx8SKY0Kng/5bbRjO/oI348Pz15gMxzHS+OtNusdHP9Rv32Ts+enOvv/83v9O//7e/1m68+1dms1cAeZXeLIVuxRoUyVXltxg+vIW46pv4h9+r6Ssub2/rt2y4anbOPe/zokU7Z6zXkRGLcXOYIvXz1E3uvKx3NZ7p4cKoPn32oL774QufQz06OlLGNX3Q1NEfacAC1RPt1meuKH18v+1avNo3edDNdlWOtZg+0bs6AhbbQbhX8DCzeImK0hFbJY0dYJPYrmc/vWZG8v5vhQAuFMyegriPOOA/46JzATfYXqvuy04sLfcwB1YMnDzXjsKKwB+/6W77x32izeqG7q2+1vv5O/fqFdqtLylv2CRuN3U4jeTawx+w5DOo4KNuyv9utdsSd3MSmjoOf5fVGt9cr3S1XWt/t5JzZsPfbAT28nDmSOaEmJc2J57yR2qYDd4ejdxoHyrKVzwdyHtUAIS5y2t/RHd+t3MSCeIAeiYHgTsQrZ+ZPzvJVoDcdSxM9qRIPIApxEfQt3xq5gZauHrzz+3CA6f6RqZNS1cx+Z9BAED3dj49CxydZM94RA6MzjJ1yAzFxL7T9HY0ZMuuW+bXG745vTtOnnEwAABAASURBVP8PuUwlrGHKcChXtCWOPfNK5FJjexL2CFOx3WYmaFPTqiHnZ81c71/BWDBJRo11c5okNqOJeijBFsqUYHmidgQ0XXayJ4uGcWBBIHoJKsNECVFSSoBrTMZQwScGYpAaNtHhScQBwFFqtAC8Xxg5JCgMbs/LPjPB25aBIECsHerQdbfdas1qgl8CDRR8JoNTQfpIoo8seONkj4nwRfhSOHByTCcY5TIk/OOB6TDgNxVHCz2e1KqlccgvhqLsfjRlBimDy6WHrwcPILRlRnniGBroGvz2+99gfdZTCHi/7VTqH28Z64b6mIE5P50rHF/sPT05lv9e7YNHF6qTP2xnh66BCreTk8HGOiyhjS7XCYbEZJAVNllRS/xsksQEkRNskTTn0OfR82f66LMP9OTDcwU8m+1Kb68utSPGQeyOMgyMRdn0sCZiFZRAtKhoddTMtGgWOuKUcY79LYnVNjO1lAX+3abTjsm9Xm11B9yy6F8tN7plot/Rt+EEfU0ObLaha055X16u9OZmoyv6DTfwXLGgX6/Xurlb6vr6pi4GA+M/w5+jOTaQH4kJVTgkKeQUYVCSROqo4eOlxa/GsdqP24x622T6k+xj0ihSR7+8RhAFGJhhzsUBHR3yu1oWDejrqZMC8sJRU4WDmwF60Cw+0sg4RgT25AqijUiZfhxH+T+3U2SGraEaipTVNI2a2UwJ3p5J7dPiHeOglHRyOtMnzz/QX//NX+uLrz7n15bHWixm8CdSa2Ae73hZblgQNiw2vRIrzdFirlkdl1YtL7HMQpCDuksgopF1BnZkZntDGehGIDZJwX8N7SagIwMaeKdaSw/AIarjXgjGwCl16Vew7uDtBZsEvu82/DqwIh9umb/X2myvqF8zV+9UYoOSLfS7ylfKRoUFjQdjVCYg3qx0vEwH5s1IV0YuawOzp6mQsSWABCBOXEFZwY8EwjGCjcgXA4t18YJKbHsGsAA9ONEHh2x8KFU+UTomjkPF2zEDeHE5381HVSLmMr6W4hpV41Mf2O6yAl3v38wZAe9kQTtMBJhGrPDd/eSYPzZKLU3zDoTthuIkRIdl2deKO/RZBjBJ9jPxQIb7LZO+ykNJx3u36YRU/Nlji8cWKEOnQhyLDYWiAEKey8IKZXxhfXS8K0BXKn6iMG1YJuul64VxsMwdHwt9zSnkY5tJpEqJBniZ1z36+708d7nX/led9z6MDFuaICdNV4IcaJMaxsrjq/tr7yPCgrE0uGuS6XEobiIvFG2eAGlGFvt9r9cYZGGna0JPBWSqgn5xJSERoIxQY9mUqhdyKAM+0wgqUVe9Eq2MH8zH1vNCci7xxEbwzPMGCOaveauMgA54X4fzRfVKYniAUdNY4PMh/lnoAqov9ONbAbT3e5KdFDmkvX1hWr1/Tb7o0F/LhNwk1bo08STVC/lVh3VH0AdA51i732VxzNHTsL7PWnz7ZezoN53pJ0A2JlYcfShHbgKQjQ7Vy/5hq/tpm7bmFvOrls5C+oyv/hOD3m1D7SuqdlVeHtxum7fmbM1b5MMn/LENU2ap8hX7zdpn2t515Aofw/YBpjXoMDZVjm1Gr6SoMoMa8rCnVt57hPtr2zwG+KynyjnwJygScTGEBE9gg7jcqkDbuKBPBuy07aKssJfnvpAvZMLj2mQWMai0eEPp3GlyqGkYC7wQVwGvfdzvZWIrXfWOgHb/7grbULF7udTf4YTEhD8hX4XYFcsxwGfdUdcI4kGfaSpAHtXmpMjiot82VT703PuIfPgbv8chtF0Qq0A7mNYAItBFwT3yTWB++CJ0T09gCrQFuaZNe92ibbDdML+7Cd27BvJ+1k50GaRAjuWxHwZHm2cAvo2L/TsnsM+2BL5gFYTJJMIsyrH6Q2WSF1Dk7CYwVgsn9dgBxjckxJ1aiDJROQBV38SnWDjvANMm01GXwf1/AfDji7BT9UJXpaWsFricrEBUpfjXH8ipMkLVX4gnrhEfDxyJvglUaUUcDv3WQ9s6GS9RBjRtZNbjhi+qLLtV7B/9YdID0Aho3Uz2JSqpyZGSjAbQQ2uyyf1T27WAN4hmRlcKaoDAmdbrxY7vx541xnsnw4D+AvQs7v627Hl37tiPDKaBtpbuZ80p2CsuW4Fkatz0CVtULRz4vhzlHxmHsuNggO843vHHfKM+efpQzz58rEePTnXEfoPPWjQWpm9fv0sH5FtETo3aptWsnaltWzXkUApeO3xPbDdr+R8Y3m3X9Ru3bUMjhwwDfViiWdPq6GhG3xy+lm/yoe4Prt5ea73doktKuVHi/Z5aSSGNADWlaJRjrgDEO3HFD/M/fP+9FvO5fvfbb/R//od/r7/9u7/WxxzEzLDNPMFjTpwzlcJhWaLdEG+XI3GxTx2HZ1v2dhtKworP6Gc/NJ8dyYckM3+rN0QTeidXj4/+E0cNsk6OFzVeDy/O5L8idnzSYk8IF4RKh4s9sIR4sSXTuqeO7Wt+bL+lviqNds1MBV3DrFEfGf0BH7PK+ohb+ECkrBXUMz8Ux27NXryT/0bLHMoWugxXqovAxOcc8XDxeYfJ9KIP93R8/kCPnn6s04uH0ixj00ojp0lj9t7jLYdAPzJ+f9bd9Z+l/pqfanfoZV/Qb1TYaw5Av96o4/CnX+8od9rebbS+3WjDPtEHQz17RMPAeUABRn4cLhjjeuHbXbwPkshBbG4SfrCXSMMN+y+Aw6gY14wz+FTEMgaMEnsvj5Vl8pnpJjOGAQA/7nM+E/RgbL1XG/hhvjA3xP4tVcpRA7pHxyqHnL+ZWAvRBYEFm1xHYr1B0xyJ3cgcGSiLcqS6lzs5mWk2z9jQq+dEy3+oZYyOkSBW0csHV55fW8Zps91oh/wOW3oMG1nrRiT3nruM50BdyE3kl0srH3lUKLjNWcjQp5pDoO/v6QBokJBTwXLsaFLIjkXE5HYNjsVpf40YXYCe8A/y5CJGGjlpG3FhTCMTTbIDGd6Mgoay4aWaCGowoA1GLUiNmbIyG+jEqbC2g9JWmoM7zjMd51YZwf225xSwU2/ekNo2mPipGj6grycg+MkSJGyybViBPtY4YaDcwTqlYQceXW5DCB4ubGNlUkBsEIMhEzNhZGATIibMwMbUm9PBdUAkc+2vNBjtkg1spswcBmEiByVJJ0zIi8VCD46PdcZp7gmLSisuYuBkFqVjM8Md/y/djo9mambBCBRF1cEMhzzYwEcLJ2PiNDEwHzWEO0fBMAEfwdFmZWTM58gxS1NUeMMXjsk6FoGuLHX2YK4Pnz/htP6hIiVdXd0yCe+Ia+jBgwcIHTVw4OI4wSokqSHZAxDjU4hjx2rULdfawnv3+lpXLy917ZKT+cvXN3oF/PjTW333/Wv98bsX+h9//EH/9Z+/13/+H9/q//6Hf9H/9Q9/1H/879/pv/zxtf7hu0v9y49v9T28P1zf6gWn+j++vNKPP93o9csVi8mgkfE7SuLQMKklMxusrBBSG/JaJNxXnQe0SRAmWOGgZwQX+CAsT+RlUIZSJMoEPtW6kAm1CrlZCK5LTxwvGh3j1DPBmYMiVdSTyx3tHTm5xS7jEaeUkiIhWyEpaSwCRmQCdaFxO0n0e8EYydNZO9NsTtbnVh3zYLnc6vpmy4l60Xy+0LNnj/Wrbz7Xl18818WjEzUc5m13K90ub7TmReKX92TrqB1jYuiwSWqgZZY1R8znORobkQgsRqO2LKhbVvMtB6/2DzOxKTEPICm0gGBBSDjVMOZNNMQwIzEjJyiBimtom35DXFYafAhE3hbmiF+WhbnUD2sWsKV2/VKb4YosvFZpliqJMm7UxVRKKwULubTBDj4qLItfZna8pPtVp94+sZBFwZbJAnRniTiLCzOVWAsihJyk4AMgIkn4YSj4VJjvPQO4A3rmuut9XSQOcyghU/IjLAfxLoUcy5dxdLu0TAnf9/LpmtD7dqEs9Bfrpay0jHcBRJ+hUE5gOYU8AQ609Il6gd+lahs7KScq87gtFfKxkI8Vvy9V6dxP7lUZlJYH3i64fwJzDcjYQ10gJ769QzUeEw9PHO0tp8YPHuLnuJYq13y2q0zykFV4eZU9TU/8TSv4ZXrGq5bU4cD/gSWnV0/+9JZf+dwzyS2mI359Hb+h0hfaWFUlFvws1AyWW8eO/AiPH8CEJzegxocwPidVHwMcsrWXJfpkeglpoyy3t+20Ap6ImOYDZezpVHltp+pVo1Bx76mw3HuoZDySZP3IicjYB7CQRQT1RP/hdp2+SiyeaQ+BLZ4TWaqyVa8mg4tWTcscRXZF8ghopjmdKz+o/Z2mEjGFWNjnUu2ffAr4VIGY7PEeS4OgFzoiBzYbEuVenqbLshieqfE/eR50WI7Q5RhatvG2OWp89nJD9SoeE2jrGtXgb+AvbY9HQaHnhQnD9oVtA2q/sRMYE7Xfsqfxttyplyf+FqDmgGVSt10G4ws4AS4Nxk8AL3c5zE9yqL/P3cm7GjfsCUAVxDUyD5gLvFgK89myAmxEtZTYuoWdNe50cFtvsV2GSmdf6DDNXlVxHZhKYTIysKnOUfMN0GegxiKqnqoTeQ0Q2EcBQaIPcFumm+qCT8ifQFzpHR2MVQY0HqGgFPw+fHdMCvETl/U1OSuYA7UEV2ybAftcL4x5MT24oD+QZb5Jvya/9na4D5LpNh06Ky3lhJTCc5p2AFUscgsg2ninChESbdVrrO/1sdKAsNwKUEZWg+1BSQ/GjO/ZUzH7R5LMkyee2NNbb7ERpnK/9VJOuqa56C7zyvbYLPlyH7r2fhvzl5BkvjBfBZouw5Tw7/MkwGGVAr2Juiro3ZWl8H/B00BdP6NJqqj3cJZpXBBr7a/iefGv2Ws7gEKfQZR7lveKva9hVOLdH2hzmUAk6hT/ixuz8U8VVKmTVMeTOOz1TTQJmgnEhVk8TUNheqCOF6WQ43HMdfxDqnKKSu0T7idpXxexDehVQdMVFAYK85T38sD0ch9GBR+5YR0AxkE91vXChzpbDik6YMe3pEuD59eALMvreaf2zPmBtjeV9yVrTQ+uHOxDWWBjCsYYDRjOc8BaR+AAA2jvUXplPi8Xi1ZnFyd6+PBUFw+PtDjK0I/88NfzbTvIc31Ex8iHcS2Zx6hQ04ZmbVabQ5EKvuzUdVu+JwdKvv3Yh/VsdvmiVoPvB1oh3X9yaMNhwvLuTht+eB7IKcckclZGri1FHZoS6EaKVmKXOfSBfFV4/OixfvX11/rrv/69vvj8uR48OodG6vnuF/amCAWYQt1tFTH/6edQwvHecDqzoe5IiMOlzGFMC6S2gS/XLLC/5ve3zWp1p9VyqWP2ew8vTvXg/KT+NbrFolEbhfe54BM2GwojVuofjPeWjE93vqqC7+jQHTo5MmAf2GhsAHwbic9gW4GRvWgyNe+chu+ptudgBEhABtfybZYNaIANnQWdAH46F3rk9+yFBgO9rreLM50Rr9NHj6RZ5kBqo9QW5abHzzv2IK+0Xn4k/T2QAAAQAElEQVSv1dWflPq3mrGpbzmQsU51KxX2LoaBg40e6DgM2qxXHP4stV1t2OcVjT0wMHJAwhmD98o++CE5xMelNOyUxh17my27gTXta3iv4L0Cv8Ja8MQycx7hsUvkdeHHfKZGHUKRO4YRqw2uZ3ImGGvny8B8MIyarpHIDOz3IFfOobZtazliY8Hegnwh80AvLud5Ya516HV3OwudnR3r5ORIDWcDhf1R4cwgcfA2MqJFWwZ+J/+JoMS+fUu81uT2lgOx+rdP0DPYDqDa4zLQGEmj11UcJVxgZTMZVZHDgzYctPmvTGLS/R2McU1i8gAqGIakxOY3E7qckgLIOJTqxtVKJJoIHjWMvfpxQMEgH/j48Keg1pgCVmnUSOKNJKCgS7QKUd1xkNLDO2ZJDRMDHT39fd+rABk1s5K1YEgX0Spjkzf+HQGAVPPjpHwUGjgx2RK0HQPcI7uX0G6NqnnicbJfhQ0j8Ud2AQYVNryFja91FTKhYE9hs1HYtPZMCpeGwfXdBp4tC8QOPgbGtAYWo8Gwo88A/0BZarkhL6GlLnCCPjCgxb4jJugsshqfmNmOu616YAc0IR3PG/nvic6bpIxfchwNjeSNy3SI4+EdWchCLcmaSUT5QocTrTDJy0A0Sq+BAXa9p15ItJ6x6EmyXVkqZkUnZzM9eHyiGYt0YXH1afiOZCvQO6fMu/a/TbNacTq70u3NUrcc0Fy/vtLb15d6/eq1Xv74psLrl2/05ieAQxsf/lxeLuV/0PpqtdMNB3vLTlri95KFZMn4Lsemtu8UMtwyO26x947JtAa2+LPDlwFgENSkokUSgO/YJ3KFpoJHNpBPmRg6jsxf0nSs0JA0GaKEfLrBCUhAENKk4D+3BKZyFIl0l2iLPtYA9bxQek88+jBRNCccL4cd4MnNGqpAV6A8yZqAEVnkpuVVwAaPnuqV1PejCsJSZDDkNPX1utNmu9OAwMXxXI+fPNDzTz/UF198rKcfP9KcvBe54fHsyM+ahxgVQp8a5DQsblkjMRaQY0YuzcmXGX0z5gh99cU3akC/oVAyNek/3CMqMB57q9RIagzEJMR/rBHBODbUZ02mryeWW/Su8YlFfHdHuWV9YN6MlByM9sNKu+FWfblmVbhSiSvKt8Br4LK21dxKjbNhg6wVZ6xL7Va32t1RrpHPm6/0Ga0Nnrb4lDE4YauwbILAToNICtss4s8psmqJ954LO/Jnx9w39MyVQr5NNEI2pE5+893DhA93AfqLfmJl3AHM5zr6iuevy1LwaaRmAdDXWqExQan9AzQGaOk/PEkSWuB5TjjqzI8JP/GLPlmv5aDTPhWX4CeesdYqTa3ZBuNGxqQA3R56ygGKQYeYTCX01adxihEUPQAn9FOtyvaQEKhy0E0eF+h67HLsC6PttkHksYWRSlCMQEFWpx1rq6E/yLgvzTVAhz78L3u8wLjH7R7eQp9xcjyIsPZ2ux3Y5tJol8U05LljKecBskxvMptnGtX+IuGD8TPeSzM+7JogD4HAiah5R4wszzJcms9lVZZ4JgV5WUG+wBWA7PV8CmUxWRWRkcjsYn0PcAcQ2IBW96D7K5DbNLlSRAQygnmZAepgtb/wglqSoA/bblpBg/10UEsuahngDNrrs1xlcVlKIRz7cSDetGp8hL8BfRMx6Q5hi7gcGwr6C3EplG4dwG2D24Fe81tfIEtAreNfk0OOkfZXuA9r7bsPuhresea3rB67DIVxk+kisKk6UEdIvtBlGaKUAp/GCbCvsB7bH8uqYDm2/QCmsQxKFweaQr/bdjwsl3aBt2fd6Xlv9bxU3LZs2S5DBOSpguCx7kI+9nzI9Phh2VFpoMsAPMX2IbfaL1/YznxzLeoj+fnOH9tZbWEs4PU8MVT5yKn2ZCn2/zXoCGyRywqaLg9/lZWqvaaJfX8gP/Tucj3chxwymvgHkOGbtHicMbB+pNoWYZd7prmV36MVF3ZbLzQ1fugCyZ2qxZYV1mX73GeotOYTV0KvAQ3Y4zmj9684NExv2LdN25jHkCpyRHZ5l0XoTwqPS4SaFjrXsUVcxTbX+NLwjTy5jzLB2URWwGeQ8RKSJ/2J/ir3gLdvlidNmHA52aR/5Tr0QEZvQpqAJJm7Il2XFfLwPemFSMI+QRcuDRKa3W+gAb9tdn9yP+0E+nAneAVOLjVdUesJdJKlCU/lWAIuQdbbMavguAGFfreFBQeobfBmsA1VdgTNhHz9Ly9TaW+Ly8qm6ULdVKlP23kAEIf4U62mYw+zTpN9RorlifG3BY4JKPfZ5qBtAPXuBveu8X7NMR41YExBx6GnSg6ezhnWwyAvhYweGh/m7NhzbAG/P30wYehYcyqw/ljeQMwm8LvU1o98r431h8GR79zJXimQmwCPsWrA7DzA+5SVkugNCvA2QbzXmcQSOhazVg8enOnph4/04Izvz1z4sbLju3ZAT4FsUMe+aMv369b7Db7BWt5HJ0dznZzOdXTcqg1p6Hbyv/GzvF1qzeHO0G0IQ6e6oa8v5wF1O/X42/PN3HPgteEAaMt+Q/72bVoF7wPxXY7LfO9iHvgRGPgG3rCnjHykTz//XF98+ZU+++IzffjsiY7PjtAj7N1pww+sjuHguIBlq4qcQqx6vlUoWZ/979Pc8cNr30spFjo6faCTszO1R0fqu6xbvulvlht+dN3C17El3On6ih/L317qgyeP9PTRQ80I4hxIEttGvsWsrxR0dQAl+4ye94a/XTv6RsZ/YFC2fBOPEYrcoJugcSOCu7AH4BuO2AZyvAcNEtbdGf7EHjjZYPpIXuiJDc8CAds0ER6PKDtGxoEhH9UgL7BfjKE0xkwnDx6xHz9WylKeZ8U8KRo2euNKZXelbv1am5uftL37UWm40lGz1tli0Nls0DxtFd4PrK+hu1ZZ3ygxvjFsJB/sGPiWEzmQ2LtmDnqa6HkfdGpzhzU7Za2VtFIU9g3DtYb+CleQNdwplTX4HWWnGHvoCoDoYQJeqdCqwsB71m3PuASVy4GB7onPQHxSSpI3cLxLqChFKEcDZBFS9bxzC3RiDqaUIB01IHME1xPnDnDfrA0ORBvNZo0axjr4fk3OY84xVKM9wDsw53vJfcjr2af0yGfoyR/JOWt5I9+NKbAhe0+XtMOBLbnYeS+HD0F+FIVA1X8j6/p2o7dviS2SD3fAozIkjcwOf0yMha5RsCdFysopKFUv0MI3KaSScFAFk3v58MbtEuCScQXTi0bqhcVgGDsVju8Kjg4qWjHIGwak59f5noB0OWlLoLYkqoM4Q8lsTJoNWYvSqvUfccGpwsAF9LOzLHFKumsYenRskdlplBPXYesZqJ6B8ubazhcChRkqnMD5j5QVBqP48IXFYmARGjioGTj86XZrFcrigx//yQPAh0CGwgIjkrFU6DQdGu2gR7t5WMh6oFhGLVfqOOHtNpSA8WIggzjPsafBn8C4sunUL7dscDcktHS8yDo5ajTDtyBeIsK1o/EQODE6Drc6GkVZSR5k1atgC95j3+A/AolPHfp6josLpaGjrzCBSuyI94YJ3onckRfc49NWs9nIKeFG/utWt1dvGWQCTuLdXl/r+vJKb9+80asXr/Tjjy/15+9+0L/86Tv98Y/f69s/f68ffvxJP/3wUi9fXur1y7e6fHOjm6s7Eq8nMbNidqrZ2SOdPvxQ50+f6+Ljz/To0y/05LPP9fjTT/To4yc6enyh5vxUwclo6//FIi+Ok/OZLh40evwo9OQ86Zx1mRCpsCj7jw8m4pnxnxRSBRoZCHLCfUHfbNZo1mZynPg4icgV0ETPT1O4TPhrkEZyrzAPEhNIMl9igktmHT1XAOa2OhbkHYuv/6QN64TEqtmwCDcYECwQQsMo0ORiwc4BcKla0oEdIwQd/Rvy4PZmRexXWi57Zcz64IO5vvnVM/3mt5/qi68/1oNHJ8rNoM3uVi1jdXq60Bm/GrS8bNGCwNBicazz8yd6CCwW5+r7Rt0uafAhaD04aVlA52qboz0s0DUjj1qJvKyApBwYEImaFNgpoKLAhYqcx1DAlzQPIWOUyC2sQ+daPfNgu72rda8B4tCxpI1KWkr5TmqWKvmK7H6lTf8S+FF9eaOiK4nFvO+vyMVLbW4vtVpea3XNAs/8jdIwHRr0t9BlysC+pOlK1Z4g7mF7AYgEgeoV9VkfhQEurFJeWIsYbE6dww7C43ZhjMxboBO4ynT/wNeK25fERNZJGS4N1HW4kHWQU6jL+vb8bhd0GFRxByZVKiyjHCvwuO8sVQ54l4bak+rTD/e/88MYw95eV21jLf0wHuq9HYXSOeoemS5rf5luqnqtrfagu9JX2+kP+g21bR+wEcJSBjoM9ohqvaGvpR/G24aenBhk+uJJ5q4KyGGeGH+/IT7YSVmsb29Ljy7bZIm6Hwf4oak4fJrwxhUV1uGJx3oniupC1YsP6BW8hoA3IqtpGnItgFSpgsWHlirc66xdPBL4PUAnZMjX+3STWmOhzQCS6G8io4t2a32U5jWtbXJpgFpAuM9lNq/BPJRej+iLKt0xt98uzZUU9/TQeg5gY6C74nOe+itNEuLlPnEVx3sfF5rclmuDRmggbZHXwm+mqj9VvP5XFzKn7gQtvFUvcsKQ1VgeMQn5Qo/lHuw13hsibBZ421fHlfEt2Gme2MuRr72ugDbw1yiRq4LW9Kr99mnqcdv4Ak0h50Rp3L5XBfoC/l1/woeQkC+ugtyer7hqE+/V4jEEL3QHPshAXdCbS9A730vpkc3cKaryIjsWSYKoYENBr3nEZZllb4Pu5Qh+KMFT4T3G2MMDhmZh3SXvbQ/9BZ1hPuxwTGrd7QriSqy5QmBVbxOABLid9P4VNAwU9SYbq/1NzjLMGKvGEFHtKLxEPRdtvxkC/My0pqF023hcpsCHGr/xXneDjdbRYLuoV93QFHwVfk18gj5hB0DNMg2CXlymdQyo3t9Bn2kicuUTbUkymL7KBheMX2BzBHTIFjhVW/TuKq4melKVxUhOOd2EGvPSo/0VbsM/5TyUyN93/aywtJ8h/pVGgAtkB+W9TTTigAMfgO93/ic3FRnd2JKg1YGo9uwf4KCgYYpEub/BC54EiMuuH2QHfoFSHRPGp3itp3yHo8bYkRgqbFanfiQ4R033PtSxHatpEUEcE/WkepmuVgTOkCgn0N4uHa5yqJiO/DKvAXRAa0iUqvpAHuihKdUuENSDLkEX+BiUAqf7K6gl3LZ8qve32wcAiSie1kQBHlky0HIMrc/rSF1PiM/odx5rS6E0fqDuH1wG2lN9YFNZVLBlwNaKZ13pXYd2AI8WYRjrAYX1+3sQ+z22mTKj32APwpYFREBm38dnr1IM7E02HG7wfcexwfy41cOLMz18fKwzvuVnM5FLOGBevr1G9oADe5O+34Ec5B+hn3zwQJ9//rF++7uv9Ie/+pX+6q++1u9//7k++/Sxzk7nfMcWLfkl+fp2x/dhp5G88rJYCQAAEABJREFU8TqymDWaz1s1zYx8SdptijabQZttX3nQrJRabJwTAx9kzKgfwXOhp08+0V/9zb/TZ59/pRMObvis14rv8bv1Gv5OW3Rs2XJxVoR/9rFo0/Va84PkhoMd/1/JtuwDGAa2AI1idqSELaVpoQ/dsc+843CoI85r9p4r9i5XN9dabzfYIM35fnf8RsYjEc+WAM94UMj7cYaoRkxcA40BRQM/ilPl+7rXBnkDa6d5E0wVPJDEmGAgozCgg5x1bMOFCiRxg2YIZMBFRkwVegVl8B02tQc+9kZwjuFIvWO41kBfpOMHFzp5+FDt+Zn6RupzLzUj9m6kwsHMuFS3eant7Xfqlt+qbH9Q6l+p1bWO2AecNFudLnY6bnZacKjTxlpZG6VhuYeV/H/3yuNaTdpqBs0c2jl8bQaXV9DfahxuGOe3nBtd4jIHSeOdNG4qjBwopXFQIiaJp9jfed/l2GqEBCD96cXuQly4RxCOaU9cvfZESpVwhDGlpJxDfoeJawDXM7bmEfKDATCdc9O4nkANBDiCsWbzenzUquXswwNRiHJiUBJjNRL1sRTys2jg8Gtk7o62irOCEXvoUrcV411q7iNSEQ3QSgoN0HWca/Ssm7zOkZM0su/z/nRF/q3udlrekshQH+7AdgglMwxWArNxFmhHDMKpERAXsZPBcRo0slgU9ThQctEQtFNRlwb1ZNkArscxw8Di4PYuel1zYLKi3C6kNYFYsfm6g36N/hEdJyT/DCUtSmZsthucoNsmqTmZqb041ZYg3nFIck3HCjs2AHNQPXb2LFw7Pvq2TNKegAxsHIkliTFygtZry2zu+o6NcQdup3qYwwFPwa6Ow5+Og59C6XbhFLGULTGCDiHFo0BSyBOQhatw0FIqLzTwFw5/vPmtsFlqt5pge7NUB2yv79TdkZgsTIRA9q3Bx2BcZvi+ILHO8K1dkC3EU6KDhQFDVQZ0dCvtgIIt7uvKhrHbqcOWDn8HAGMlYum0mDuW81aLxZxTdQJOhAY2442rTachdmpJykdPzvTRx481W7Ra3W71/bfXevv6Wtdvr3V1dT2dwnOCvVl12hHTUjITYK7j4zNdXDzRk2fP9fGnX+mLr3+tb37/N/rdX/9b/Y5F9Q9/++/q4vp7yt8B3/z9/6av//7f6et/97/py3871X/zv/97/dV/+A/6w7//3/X7v/87/f7v/la//5u/0R/+5q/1h9//Xn/4w2/1V78Dfvsr/ear5/ryo0d6TA6cHc916sMyfMyJ4JE8ifH3ZGWOMjFGRZLmbYOtoZ7DsJ5EL56sfdHIWI7MooGc97iWsciTeSSXCnJG8ohu9TwGJtdEp0pTyClSSDUVBqHLkBR8yE2NhBQJVmbAqMJ4yKB3F+qlFNiRyMVeHbaNcB0fN/rg6QN99tmHev7FB3r05FS5KVquOFi7eqHXlz/p1euf9OL1j8BPev36JYdurykvOYB7q1ccwL14eQ3uVpeXd7q+2Wi53LFw9OR/weaQWDaDZTjHTO9DiqzctGpnc/AhEknFuWbAtkO7kP9+cReCMLiPE/oBXCFfO+bOenOHvhW6dhKJXsi5EhvqKzWLrWZHLm9Vmjf0vOAA6CfghXb9K4CDn/Ubre7earW65nB0yXTrFNg8i7kaINRItMULSYxT0Fs/VF0ydnSq+L8a5KKocwmsXTLgS6HPNPYpSBSPXez7VPuh5y5AvXN91gesxGWs9UBfwC90o4gigTcIC8YKqvIsaeKZ2qoyqh0WCA2MluICMC3gvDGAef8u4ErlgYaO+Jl9BdnAe/2QYIufE9TQUa1yLOt9gM/W0n1/u10q3vomvwoSS8XRe4gxbTMZz6KFHUwQcAUfC/SiXp2s9MgxnjWurzBUetMV0zm2gHkKedazrrucZMELDZpR53qBt6hnHpk+wEblFfgRMKVtp4O7wNsPPe+wXs5jv+gFji6R/Axl1KpNLsTGDY9zQ6CbNtN/CLjlinYCAteSDpfpI8AZ6iKVoNHPaPSzK02tDI+BF3zTtuR8A1/UPttdbNTB1or1Ax78DaBhbjSVP9Oxl0nN92TtPg4hZGc1LYBfdQ7ZViwMl+Dqn8RgXaOJDYke/eya6BL4RIyJ896uGif4ow34QqpzJEnYJy4wPGk7LlOD9nQHuMYb/8iV13Y1GGBbrE+WMTkiCBS2Pzf4Yl3YgQ2FPCj+mpdJEmT0KSRkF/cDwibLs3x6JvtrPhYivI+RfO3r5EFxv0qldc8E7oeHfgGFd0pYNna6NE3lu8/hyfhwP+D+XwJqVCwLwBgpTJEk5LrmPrlv74dzt1AvldH2SLXKS8i4UstRgf9VRqHfOAOEBVlWUeMRWS4rnZUBsbfTOuBE9n6skUP3dCND2KBKm3S4Jt6kGmdk13HMmfE6gMcmyZftQLiCRpi2ZVwbgPGNAMtNF/2pgriCmLgv8C1yluuguR0HoNqliT7QlWPKecsldwL+wpgVxwLQ/QVvTHyBT3DuZadKEfWZKi4iU2Z8CqFI9drrrXU/6HIxQcKGUIMN5hXyp9iKKyECiEAmQEv016LKSBI2V5zx96CfX/c0P0cL+gBcTqDpYiz5VKeO3+QElf2dsCPBkeQLMvFho5qXtSH6sx90J4WoQk2xvy1vgnc+umufQzVnqDMGxurQxobDej9SV40ncugfAdPVfKn1iVN7vdZzoKl26v0rTQ3bXmGEBLnIt+1TJ21X3F9l7nmM2+ubaOGFz7bUrsMD3L1t1I2Ow3jgi+2rPPSNFQo2FCRXhZTmQDaF9QQ2uGeAt+Nd2fWdDtDzTWtdBoTAUSVTNf/IN+ZIHdnwlgoDvIXv0x4ovANHFWyw/MmWcY+rovbj6XgcwJSGgXEvCjb91lj4Buy9XyI5mLY6Pj/Sg4tjPXh4pPMHM814j5guVe/8XTBQ65XyILYp/KC50AcfXtRv36++/Fhf//pT/do/gH71kT7+5IkuHp7reLFQJCTYj7FgYKIdvLKzWuZS4tuw75I2q0FboNuNCnARM8qFytBqHOdq8qnOTh/rw2ef66tf/U6PP3rOd+mJVpz0XHP4c3235vCm57tUfNWK71TkYTLd2rAH8mHOdPjT8yO3iO9MauZK7ZyDoODwh/0t7x8f/qw5BOqU4et1u1zxA7kPKopOT04lOAfGswAMgtpW+NgqN7XLKBFOGtLI2jT0nXoOkkZiPVCu1ksN7P+EnBSMBcSJSRy0jcNhZJRaDSIg7FBpkddAGdVO++T9846+bWTtQuzhg92iQYwRCPZ8BUClqt+9tDg/18mTp1o8ecyxzaAt77eRMIyJTvaWs9hq7F5rs/yj1jf/Q+vrf9KOurofdZRv9Oi019Nz6Qlwvuh11GzVlKX8b/mo5yCHg50o11jFj95xq3mz1tFsgvlspTYvlYFS3qjfvlLfvSVG8JU7jF6rDAD78pH9SRqLckwRSIQDj8gDyKiTSrVe+CYtNAa+Hep+mg3eCF9KiWiO0Iys16GWb5PImbiO6qEZeuexFNBFJI2sY5aDARqoI04z4nLM/vqIfauIfOGQpzCG3pv4EHVEDgIl5mHHAeSkfxRSmfmT3ajRdj3obrWR0yWxhws1GhmXwjmC9fT9WPt2O2mzHaDv2V+OzGcJQXr/Ch/2FALg0lB4WKWJEo7gkVJKIgMqOGiiKSrYCVmRA4RKSKg7gBOWtmrQCoSo0MDLeUf/Cqe3UVQ4/BlYOHpwPUY4UEqh2XymlBJBHJQcfKTQEvFWnjXKR3PtkHWHhlsEG9bodNLuSqqO9gTdH3/+RakidhB2JOV2p+LIMInIFskTh+QASb1TgM8eiHsYwPcK7KvAwYHuYVCd+SwGxbMCOJTsYuEbkWfAOCZutYWDH46U5UHGE82j1SwykAjpqCZLLYc/Tgqx7BT/XUkOpMTyg0AJnNhgi8OgAbsLp5uFBBd1QVPIilIG5OMrNgtAJLFLattQXag5TGhnjLI35oCoH520OjtbEPuEewMnhRvdcFi1YhHsfeSLnAiPzZxDn1Odnz/QxaPHumDyXzz7SI8/fq4nn38GfKmnX3ytp599VeHZp1/qk8++1EfPv9Cz55/r6fPPwH+uJ58Bn3+hJ19+qWdff61Pf/1bffab3+jT3/5Wn/8e+N1v9Pmvv9HzLz+rfyzzqy+f61dffKpfffaRvnj+gT558lDPHp7qg/Njnc0z8ROLhsRZovyOaZJU05cc8Z/KCRo9Y+sDsoFZMno8DPhVGM+BfBk8cchV0HAlXoyS58MAoq9AlhM2WOqk9kRDFLRSjlBDfElcSalmLCy1jxSmTBL4AyCGeZMq+NCpMzH988VMjx6f6MNnj/TBsw94IZ5ILObXyysOeH7UDz9+pxcvf9R33/1Z3377J/3xj9/q2+++1/c/vdD3P7wE/xO4H/SnP/5A/aV++uFKb1/d6toHQVcr3XGIt1pt6wLe2W8OV0eWVwFBHjZNq7aZ6WixUEMyBpYXVp1ip8krl4W50XPo+Q42fExsVTiMLLz8d8yv3Xal3XqlnjwtvEbkPOOFoGaj5min2Umn2dlGmvlPAb3gxfgD8CPwQqv1Sy3vXmt185qX+I2cfw3zetHOtODXlVnMFbYXnM0SZRC7BmwwzhTYMsof8z0DVBhT0R85FGFIMo18WUCmCV/TIoF+Qat/9UoSdLrv9yiKK93LrTpy0E56/yr7RiGetYoc138GByL6ohLxIC95atJLrdLgG3KK3DjYQB92BeviRAsNvpVKRx7vS1OZy+C6UDTRQA/iXX2Se39IRJ9vx7LSENOC/mK5Bz2Uol3pWNNdL5VmqGvKVLceatDyrPieNauC84q6169iORm3HYv9mBRk9eSgoZj/EBsUFttj8DyiFLFgEBCQ4Br3erCDlpBZwTTQFsuyPnGhKwzuo1nAF3iqTVVfQmwoIgs0eVaqbNOIWFbe9/jFZZw8LhBEwEcp20BfvbFB6Kl1HkEfoqgl5mAALeDcTDJdtQWeUnkmyoIxzvcCrvKzqW3QFRGK6kvAa36K/W1aV03TRCPnf+UxvXkbcKwHDWWE9SPL8oCJL7HWZs0qTVvjIq5qBzEVcoLF2DKbHLU/jLN/gGRc4jmB6Jtgyr06l9DlUtAHdYSYDW9HYMpiy7SOgEZcdTzR75ImLKH6DmA9sxwxju4rSLDMA1ia8dMhIy3oVC/soVmrxLcYLH9C3D8nEtsFPTS142CT2x6zKtP9uFFzIqnaZGL6/C6a5JvG4I5DmVTzyHKsn7lgewttU1WgXmqfed5BqevgZOHkb5L1HnQV+Co/Y3Dod1yNc9lUfJLr7wARMiTw01hqf0Ut0Y/KQ90lVJW2iVBDjk15kamTa7SFnprjjpc0jR25N2voZ/yanCt/lbOPX8BTgXZAW+USd+MQIYaZeYotbuzx9rHS1TU/K3JAxtjV2GE0tAEtBXeSqJsmwpoTuHd3qn1J7muwMXKWrxpbpPoObLQM43XwrdobzB98y6J7jrAAABAASURBVDF17cfBrUBXUlbwn6wDSMgJTVctwck4Ssj188vUSZVOhyu9197X9wS292CbsGPKiRF66DJWVAWTzNpf/TjEVfL3D6tEjYOwyRDYJV9FhMHxhR7ZRkXlp+Y+cIX8p3V/W3/FsaYXjwv0kN73IxAM8ngaX5AxdU442+g2rBTGUdQ71ee7x8GugkjTTf2W+Y5G1SP98rJ/lXDii0plfstEXp2j1LHxfdZqK/a6LPQVjDQMlJPdlgdYNnSqcsVVeN/02nKgsN3sKLfAju+vji3lwMGD5DU3yMMUjJkCnin2/g61LqhkPT0cHfo6vB5sJ5Q0Zejrt+GgkYbtkm0EBK1qOSK5wIGNFTfQBnjvo5Z6r0Q9E5/jkznftKf6+NkFP0LPqifu83RnWpP/YiM/KqVBiW/FHEXzWej0HL5Hp3r67KG+/tWn+tu//43+j//3H/R3f/+Fvvn6kR48aCR03911bIiJhfdWmNTy/drETFs+LzerUXyqkpNzNflIked8u2f8mqmdI/vDz/Tk6aeazU6UbQzvsh6pa2QtNz4A2nIA5O+GsGV1u7ciNluA7R7bvEIUQwmd7THy5z78ke620s1d0RU/mK+xqUSL/JlWm61evrrUq1evtTg61vPnnxDvru4vz09P1PC+RD12Chuljh+8eg6ResaBacDYF3T2AKOGDUO/VWdHx56YlyrHXzwItZhaTHziWzwY9xaYAQ2yWvxpgODgRvIeeo03mK4t0jZI2AGOB7+TEWka4Ft8GfkwJERasa/O+HH+6ImUicMs6ejsRDFvyBLsHJbK6Ubz/Fbqf9B2+U+6ffvfdHP537S6/WcObb7H5rc6apc6P9rq7GinBxwKPX4QenwuXZwX2kWnx4OO5lvNG+TpluC8Velfadi9Ziv8kvKNhv5K/tsDoRVWbpXYj4zsjQdgHAdFkpocSokKrnDUIa8vw35+pZSVE3aPmIrDXd9pYE0yXQozSCkl5chKgLgGvlkH748cZDyGtY7bVI7EmcEHb71H7O0WRzPNWnQQ554DoAEgAMgdoSqqlqGw50xhu+6JD7ixVRMz5kirgKKwT10tB8Zd6LItM/oXavKRMqDCuHZjnRO3t1sOHHdiuYBzpnl7itXvbqaoMHIytDgQWO6F4kBigxKRcxkgDdll4TEA0CdSI2G+AZMOSEpaI9gRLp9QYUIH3ZqPkT7B6F06L8ERvQOBLDgeKauZzaSUNGDICH0hWCNHdpkDo3bRKGatOkSu6FsiZiXpjk3gmvDs0NdzElYIQKnHmoMykygYUKFDHGYEUEuCHwzyBIPaHiDwwcSK3aiml4Jgx75dcSR8Q7uhrH+gAToZNqO0h1JLwZ85m2PwOKVrNGOciRwbblYS5dIog5+xqZ2TEDO6IhFUNvtiEjH1VXZ36lZXGrZ3EodmkQcF/Y0PgbQieZfgV8AW6IjCsIeOvk5dB2w7+AeSpQe6usDMZ41KFEZtoDRPX/mMIbRi76+mHbXhFHLHLPfG+/j4WBcPHujDDz7Q808+1mccxnz21Zcc0Hyujz77TBfPn+vo4080/+gjxcNH4jRJOjmR5kfSbK5oQmoaIAMhYQPZKM1nEzDm87NTnTx5UmU9+uy5HnzyoU4eneuEQ57js2M94Zj4+UeP9QX43376oX7z0VN99fihnh7PdZakOeGbkUtHZPU8J7WUgZekEvEZVRjfQu4VJqsX1J7J3QGgNRA+l4U8GlncCIwQBX5UB715RnJhdD8h86KBKCagGBN0tTO1GV/IQcwAPwKagJyESgcYaRsKhCu/IAC3T05P9QEn6R8+e0bYjnV7u9J//+//pP/0n/6r/st//h/6Fw51Xrx4q5cvlxwC3enFTyu9eAG8XOnVyzu9vlzqzeWt3lzdUL/SC140P714pR+A7356qT9//yMyvtM//fO3+sd/+qP++V/+rD99+4N+5ODo0n/Ki1Pl9a4nYkEOHDNcc+qZbBvV84HQ1805iwmHPJt+xeJ/xwvthkObJS/JlfrdhhhvKKlvb9V35GfHYlyWRAVId4p2pRmL/PHFoNNHSbPTTmWx1i5u+QXhVqt+qVVHyQHSartFXiFVZjo9Oddpe6rT2bEWMRPR3s+nkMdKrC9iRglN4ioaVJgzpdqMTwQ7WMcCmuAFFtEwbgFkWCaIQBYQlS7Rl6T36hMeGnIrjA/q2tO5rCCutAcK3+QYixmxZI1wUhl3DySBcQbWMyFD710FnKGirM7ghunNSkkhYZPRB6hrObyEYY9KUuVN+EUV++Wr8mMX9dpNOd1pKurT9ZF4mg6AR3soxLXaRyn0uW5wf+0D/z8tmU9ln1c71uaeA/qetbo4XugNDJ7GJBE7qaCzIK8HCnNSVR+E+9t6DyD8CwPxNI8P33smbLGMSo9POFxjV9t+JAVxjJxV9cJbdVifAX3yZblAwSrbbzBd0Gf+Ohb0q/InZAHUbY9cvgfaX7bDsG9SJIXpsOV+o5pDvoptAaac2nNVv6hTCr7GEFn+8AjqocOVkCthug65EUGk2TAE63PAE9g+QahpkWEIaJDTKOPPVA9wDTzNvIWuke0UV8GGYvuom9J0FTIteAI5FayHuighVewfeOEakNBlgM90HhuX8uV8ZAT2ehrbj2z31DW+zvtRYR7H0HZGdjd55LXBvOQyugO7ZLnV7oG1roeG/v14F03hoqhh86PQV6Ea/a7fNNO4IBuZ+27Q2AuPKtCkT0BYv6RCzjtmPfPBpe7p6ITOz6AMV4BC/u88X0y/p53stJ6CiQYIuUv1i/bPYpWJd6LXt211mRQRE9ArbBPXhMtqMkC/cyuqLUm1hK5xnME19BsndPKJQT+yqWOQ7FPwbKAPoNIyJpFjyh/GKCzHjhAP80SVid485VcTrkMPT7getjehB6AdtZ0VGXAdfus1hAQdD+4wLfpmDbnbNODpJT4j8RwpIeFOgOhLE1hetj4AO/WzKynod4xcyhdjVCwL0QigP4E12BriQiuwo2lb+kwkXDYeoBmW17oy8dAJh+sJce/KIJaqfqYJT/zgkg54yrjvF1eS26GfX4d2IZ+cX8J+j6Op3BfIaALfKQNkeFwpBX2Aa/ZrQ+P6+3R7mkkWvpnPYLsqjPiPucQ0gEqOjKmc8nlkXMwfFZl4GiZZdbwsD6xtKdQLcR/hKZTG1a73HphXdRplf0VwC3wURk1QjEUH/k2I/dN0+6r2dgZljQ3+EFy++wrhGzTyUVlsQ+UZVWpZUEO9yqWkv1AvlBBwg5MvfAyX2EGf33sekh4Zpu3wr2O/0vHu7NAzsC+BDAb4MMIjRQNdCUAGjYKdZV+OVLinDuwekTsgoKvyenXsGju+BwfLRtcIFPpLXVt71snBVrOdGWq91BcKEj3x0TjSM/L1mCN0wo/2F4/OdHLaaj5PCvZ/CW5Dk4VVPd/Za13xo9+rl9/rhx/+xHfu97q6eqn1io09P24fLTKHNWfsPT7UN7/9TL/97Zf66qvn+uijhzo+auTDkss3nbpNSHwhliHz/Z74Dg2N1DU2GtlMj2WmYKN8vHiki0fPgKeKZsYPj0Vv+dH7zfWtbjmo6YScZi4f3qzxe7nudMOh24q4eGs5sE8opuF7NKBLfFe6DRn8BRj4oVXq+tAOWv9JoMurpa5vbjRGcBi2YG9zohyhpgmdncxEwfgTC/ZuW+Lufxpl0xd1hJVCO/adm13P3myHXPAgd9udfOUIou6aAdspRuwb+DbuB9vQYkcDUFfDoc8MucFhT9amBMAWFp4NsAa28KIOGjG+EsPOQ9VWyyVN5P3CiP/t6TEhnyvNZspHM819GMZ+vWMfoPEabW/Y7b5i3/uTxu479rV/0vrmn7W8+ketln9Ut/6eA5u38gHPyWKrU8Nxp9OjTseLneazldp8qxgvGcvX6ncv1e1eqO9+4pDE5RvidoN9d6xCW2JKTMatyrCBZgt+EOGptifnOv6NQBnEIY/Iv6ScsyIycsRRwQB08hmEyNORuSGulJJyAx2xISXUDwM6ChRQIXAcR3IMocZQ95xEnWYcaC4cF9b6nEMjigfOHgafS3jU6pwZkSrOHMSefSQmRTtODxPRa2OmGTk24z0ozhA2d/ThVt8liQOfHEdqm2PixziIMd6O0x/iuN1otdoRgyAuCy3mZ3r/Crg5Qe5Jpl5lHJTbrJRTdXxgtcEnRQogEXwxSFIGaah/yovDlobkacZEHx0kLf5hAm2F0tDAN1eTjzVAt+2L+MYn4OJUUDppsjJB3N2QcnQkRBRGCjYVH4QchzZpx/Tf6PzhjEnTENqiLTzbEVk56aZIb7FjWXBcc8EoOTAbBgLng8ncMEkWBPuIYM/ZGObuTkSXw6GtWibUHNoZ2d5weEOuqVlJeWMIygagviI+hmVR5uQpOF2OVVKzyUCrWDXSMkt3Ifawur3c6e6yA3a6vlzr9u1Gd8u17vwnMCjX3nCzoBSi0cwXxD9pRwwGTp7LZol9d2rLTrnH1jWL4N2l8u6K2N6RJNcV1N9KBRiAgtFlTbtTkJ1B0raSchFyxGgYRjC9un7NwjYonJ2sOv6je93Y6ezBiWZHRAmyphl1ejbXhx880uOLc12cLnQyz5rhZhMjvD0CB0mUxDSwVZS1TT8ZRz+CiLncjoIhtFtK6qXBjmbgMG+sMERWtvA2FHyUtUfo++Chzp4+Ah5odt6qmRUttNUjbPv8eKbfcyj0V8A3j4/1dBY6RXzeSXOyZEEiLsjnTF6LeCTirBTYG1iUbDU5qem1ZTz6yxgakNGx4nbbgcVhVKRGEY0SDg109v0o0k+W1JB/bZOVI+TLh5gi7oI6QZHgSfAnkbdjRl4Qe/GrRGERd+xCDRO7nS2Q0ciL6u3tmpfflfx/Tvvhh9f6iUOfS//D2+DvOCziu18+lOowomNV7vGvx6MBKMR5ZBKVNOBHrx2/DKxhWHEQeEveXS1XurpZ6pKX3OvLa72+utLrN5d6+eqNXr2mfHlJ+Vb+v6+9vbljbbCNjeTYSMSsR0unPlhUtGJeLvk14hZfbuS/rrVZ3rIgX6vfkY/djTRcSeVGkW7xc4KY3ao00AE63qk5LRKwa3baaK0+9QpyYMH4nx4/0Lnh5KHOF+c6jhPNypzczwQxK5jzwQIo4ouRWOgbeYxqYZEtxAcDFORDcHgXjEeUTBufNIPYZVYBUxgzENxJYl4EbYMotb8i6KIexjHOQd33oXxXH11FtUvDxGe5qrziAl8gwTYa93cIaVZU6SYauV4BevQWeAzCzgqaLsRRgcf90InSgETwexsmotqufcNUDeTHVNW7Mt3XTUugxFSiGHnx7QFEQReFRGlwuwcxAXTUjTv0FSQUcLWfNc8HPz3JX+qYYX+1KUnYNIGqbPN4c1Lw62du0E3C+1kh4HMcJ5q9ft5N4p1WCerD8l1xmUjxUEOeB7EPl0IlAqpN5sNeodc+CPmuV3tYK8S6oIwcj0ftE9eoOLT3pe02kbtoAAAQAElEQVRSrdO9v8u+/NcK+xCsYY1/LAkRNXxxblcwp9su4Xbssc86o8noNneilAKb3JrKJF/BwyD6mgh8h6LaRmlcNq4BD+SMDACcey208oCfsYk2NPuYCRs8Pi5hghQO5Ichh0BUCHSo6hPtxCOp4iRyi0ftSxUX5pUvcsPuEm/HXuiiS+HYUy/EoDBOBlEKGQ2xaBrW8BwWoJ4cM1TevQ2BENtcLJdvlOLxRl5l+MXDdO9Qk92yHP3yOvT9JT6wy6D3+GzzdHhV6jjrvavSwqNKz5jbh36Hiw7GqOpZkVT9J0bV9ooAaXoAqQJvX2u8siY+cBVPaTkVeHBXXtM2OcgDgDL4XogIRWRwADngsTdNYGNUG4U2dDqe1NwS8lXr416vahkS3xSNZj5IRGZF2o9KD41lRky6KGMPjCikCQhscZmgiT1kcEFfqqD7K9VaYOO9nBwSOkbrJGc8DkE7nFN1HaKbuqUZXwXA/65M6AIEXUAFHMahIDMV8NDTIzRBxX2PS/AesMSLcTWPMQkbVPlE2A5jSn1/R+1LyHwH4orKZ53whEuQvqm7mIC+qVKfP+sCUxyHOlYTf9zrovP9G//sa4Cz3hqze/0g4VMFcaHT9NR8B3jziPJ9qLi9DDkHKg+8roMPcflhMK6C5wwALU82WKXOc9erjEoDH3dUPipVL3LNw3jc+4wO9xJY7UNAEzqeQs4IFMDNZBlVXoIcgDfAVVnE0OtMrUuiyXOkRBY6BTjnhCzT9JR+HxYrpQ9i7gSYYtQArgBse+TSYPqO95qh97qFEtNVJh64JYszD000+JlATXKFrbLNNSi2rWjgPdxxyNH1Hd+jPXp7yqHqHMjPgW+qgb6RuhdqlyM8xsMtKyzqoYeH91REUTtrdHp6pAcP5jrjEKhhDUkpyeozBwXie74ftrq5ueSHyx/0PQdAP/34rV68/EGXHAItl2/VsWfxnuTi4YmeP3/GIdCX+t3vv9A333yspx+ec0gw47BIHAxgQSeJQ4+Rb+6Rsu8DH7KGju+9mKudn3EY9VAPLp7p+PSCeGQt2Su+4jv75etr+bBmjFZ5caLCu2PF3vBqtdYVe8k7fOV3cTwMKWZKzZzSO44QYZNp79hPrvzvEDEmvYLv6MK39q1evbnSLfu+0/MLHXFokiPU8v5cLBodn6AvF3X+Xr/baYMSbg5q4Mf+WmestyjZbHr8mcan63ZoCOWImvdkl9jG4FPr6KsfsItv5C3fyhtKw9ql5lpzLMMZgwwrkuUOYBfJd32W/0bNVqoHQJhE/MWYykOmhOukmu7WvdbEo8+N0vGJtDjWmGc6OjvTfDGvPw5329fS8EpH7aVOj284DLxV1kutl/+klz/8F/3w7f+llz/9/9gb/4nv+UvNm1u1cc06fq02XVO+hf41ul9pt/uRMf5O67s/abv+s7ab78G9UOnfomNJHDaK1Cmzh0jjjnhMEESiweiMnYEHyUHCV8KpYRBXUqavYSxGZskAssfpcXRLGplACaZISQk5xg4wG0YiHZHka+C7oSMetQUdYtS2Ucf2iHg01JnJkBalKJQDtvfYPipHVngfw0Fl2WYOgIj9WlI/w59jzdpTHc9P1TQz9o/SigFb343aQVMYWx8CRXCOMGT6eg6AdsSqV8dAjn2LoBkxbCjf3ZGw1JvWAQeLAefHChDRJwhScoW2b4LFHlMVipRo+wVnsD8h4YRgS5S0mICJZMuaE0SGAXonTpLUItcQBG3kxDMKowIOsRoytFnaqWOidfKGdn6UcV4qbGp7hBA29QR5OSRxJgMkEjm0Ift34Hp/fHRMqG0v/wJsEJsNVjQFurJHZ4dBPrJd76S7TrFFO5A7DNwmGzABk1nAsCKgdzttb7faXK+1ebvW3Zu1bi/vgJVuLle6en2nt68MS719Q/l2pes3wFvalxO8vrplYbvW7e2d1hxOoZUXltRjX9ltNXAIpM0diA36l9L6GvveYt8thzkrDoWYRP0tfiwVA/0c/oSBLXRw6iniJh/GkKQq+GggMQuLd+HDsUeH8RGq41RI9MK4zzm5dYKZvCH+i3mji+NjnSxazVi0GRXoHXkCZPkc+gy13Kj02NqtGaAdwTONAd3alw5qwBeDiuuZkonZ098jo5BUg4oGxsW2CAPmD0518vRcZ4/P1B43ajgAmnH4cIGcj9pRvz71IdCJfvvkVJ+eZT3gQ22GuhlqF+TSETISYz2SC8nOKqMh9pDQnjTGHvZ9hIlJUxiLotKPagK9qVVSqCdfup3xEt+9aonJzBViV7B7JC+ZRhKHDYI+MalztJJll6ye09sd+bVi4VyRdw2T+Yj4zo9OGP/ErwN3+uO3P+qf/+V7/enPL/TmcqON8w55PTk9Im/uk+RFo9lxcNIerLnAaaPjs1bHD2bAXEfncy3OZpqdzNTy60uaz4h5qwI/4WFRL9oMnZbrtS5vrjnweSX/Y97/8sdv9Q//8M/6T//pv6H/J10tGdPZQtHMVYhlT8QKh3bNQtJsB27Ni2Kp1eqKBeeNltevSNu3pN6NfPIf5UoxXrKsXamJa0W+wc83Wu1e6nL5IzI6LS7mWjw6khYJWSPlXKcPH+vZx5/qo48+17NHn+jJyQe6WDzUSRxx2BoKfuWJXVZTFsieK9RKvOimdaFTIc+DPGuaQn9hjoz0SyL+6rOCRVUcJBUtsKcRQ6oNa8WO8S7kSxRouaMCvBXnUugCSbsw1sUT5b4OE2tZ3TyCk4G2oBP1IIMa4i9K+WJMi+uMq8WIOp4poImcJdpFkiEa/ENzj5wNH1/1T8xQD3IzcsP4NJXOuvt+oD4q4BV5KfRPdha5X8wF4ybAH+ZMWBfyCiDAf4ISIRI2hjKyDIHEBIA2zQGIW0HmAXp8Nni9Le7zn8as/WY1P1CQ4ebA4yDHONexGZOxdaIBzRgV9QIsxyzYK8Bx68H11mk+cNE20IoxHTic7LWzDeIirsITxMh+9n3PfAR40Xvu9szfHsUFOQJcFvKoBwpMtqOOTRu0BmyClz7CI+Vg3Bwf0Vfos2MjdXIG1e/uhAXQRZKIu+oFHfYXnCnIK5RMGsk0kFYS6mGoPNBjZ8+aiQUotGWQ0y/T04eDsP1ct7vegXlGyLHbMe/xkEngvG+I04y8mqkVmaUgB+QxJK9cIrjyoZEyVTDP9CcZMvYk5j/ykEsAajuQaZqIUIMP4XGi7lK+oIUD8slmyNGLfdA0TZYh7B8UCJRQ0zRBzBMQ9LcS7w+P1Y73m8cT48Hn2i/Gs+YIse0BccGt2NtSiJnj3h/iT7+w0eOqemFXuELp4h4YC2zqDchwKcvMSA8zEAv7xroiSiEzwEfOxA2gjuGCXb6CfmGraSeb3ukL44FSc4VooS9gCnhKlQ2uCpp4DvRV3p4uiGHTBnGZINqkCHEVYKQ+qoEmMlbxK18gL9A50SRs3oNp4Kt4SnG53vAwf9XJvJzKQu87qFZiu/sgR1+oaTOlIaoO93kBqLol7Ep/QWO1gR0w+AYSlKI0pMoTHgtoTKv99Q6XoDUEqRJEUVzEzrbVeFoOqP0dh3IvL1EiwHcF+20aQyVFRtQYCNkJcPkOAoztb8xNeApzUKxVHntT135xIafGYxCUIwDOd/bDgM0uKqT6jKgFtO/3Tbgqq/a77wBipA91lwUEQK4duKYyIXPSIfJC9TK9VPPaPlXc4TH1VdoaC8+XCTxP4Kq37n0xX0KH/tXLZiceid6ELlVAumPEuDm3VMthWoPBF+w0iCs8ZpT3N7LghsUU+Att7GUafw/h2qgRea7d89dKkuVO/kMoXyMyB6AAjoFB1N0G0DMCpiTw3LSwu7brY6KvVexxl+d4X/Ubm3gYKJDjvo51rWON7nivdZT2Zt+LXut2a4JqJY8AMjExuGdERmENHHi3dFVOzztywG9sxohyDyMyB+y2XOrUBngHvk061l/XR74V6ZXX5ZE38sBe4dHjC330yQc6f7DQfBHy+tPOG834nm1nDZ6MvK979kRbvsd22m5Xul3e6O3VG72+fCH/25eXbzk8WF2rbaSn/Pj7219/qr/729/p//h//U7/4f/8Umf8mLjZvNXIAUAik0a+87a7VuvNTNv+CJ0XfDc/4hv5idrjUyxr9OZmrWt+IOX3eI1lhh1zDZQbPn/v2PPd0He729U/8cJ2kq1gYW8qsSixf2iglZZ8p98uOy2Bbidk0I9+z+ubm1v9+ds/6+3bS2UM//JXX6idzfHprVIEMWq14Qdn//A8Oo6wjmL1o2+gLKxQhU3+jm9Xy97teu14X3fsHbvdhrHoxYNMgbEYctU/lmAUAHCeyh0HSS572gbXC/J7JmDv/UkFVX8GaEfoSoVS55N1+uDBfSlaZb49R+tgW7dYnKA4M153mh0d6fjsVMEPVzn32LVS6a80bC+BNxoH9rLphj3lnXK6Vt+94PDvX/Ty1X/VTz/+fxnn/6rLN/+g6+t/0vLmX9hX/JHS8Cetb/+kzfIH9ZsXUv+WyCzVjGvKHV8sPe8RezMo8cM4SolLj/6kIM+bRKxpsd0VYRapji1JKbIa3sktkEZpxPGhFIn5NhrMkKTkd2KM9A904TR0CXk5ZXCQ9yPzZVRKSdY3IKJlvI+PW8a7kedCYW4lvlXcH5jjvbfpMjbAhZBUZfkswH8DZ2TPEnjX5rmOFsdyOfTSjkPGNYeWt/6fSHGCx7RDd5L3i2tycEPeDl3Cjla5mUnKHH9gELXDHR4gbJWdHHCm5yPYBlWCSJMjJgDhGNSsQoaDdKgz9wVlheAZ0CbDyJPkEIpTalWoDwgZ6Atk+oWZqCcCnYhAwJtSImGTxlqOnC6utWMgOUeSeUZoew6LPDhO4E7BoU/SEqG3yF4asI9zQO3QR1y0YVDuODE1rNl0e9Bn+UgNE0rbUd2q03a5045g9neD/FfHhq6og6/jw7djxneenJSmubte6ZqT4tev3uqHn17r++9/0vd//lF/YuP+3Z9+0nds3H/4/qV+evFGL1++1WtOlC858Hn99lo/vX6r71681nc/vNIPP77SyzeXumGB22w3DB66iUNhhhcWm47VqFutpNUdcCutbybY3iq2N4ruVu2wIrprEn+tXFbyv7yuspZ61zcaODUfOCLsOFAqXihquYWO5O17FUDMBMc+UsNohMqYxPtDhFr9rtfd3Uq7W4Cyr38tB154nMw5pMzpvYKg76Gw8S4EuQw7qWwA6wM44RcvAXE4FdDIk6C1yhFdfV1g+uL6yHdQxyLUVXwhIzhU5sR+rsePzvTxh490wUvjlCV4sb7Tw1z0nMOPbz481mePWj1aSJwNKQ+jAjtDlCExEzSMRR057j9BM3hjQ/RGoLAJ7z3mgOsRGfIWaFScA8ShIyhlkFKSGha2psnKOaRIzB+sJGDF9pODBT2FvB26noW6046c7YCBeLM8yJO9bVv1vDA327XW+LHhMGbLwZx5MwvRYj6X/+rd8ckpSiX0CgAAEABJREFU5Zm8wDZ5gS4WGzWSZkqMvO0f8NUb3S05utl02vBi2KKvY6XosWvELhi4k2xvBVrWVfb29sTFtBt89aLiP4H03/7hn/Qf/z//t/7jf/7P+u//+N/16vIV82qr5jhpBnhdieh1fDrX8QlzipiUbqvN6lar5ZU2Gy/udyos0OLgLji4K9AXxj/IG5c9r+Adi6IPAGMWWvDyOH1wwq8zF4z5iWazBZaSRtjV8yLuN1sVFj9STFHHMBTK0ARlovRdeDBYHjDGnwYCQmKcBU9hbTB17PkIEYcFgwqVCuZxzIBCbHUowbtdalmYOiOiAforzb4E+e62Ke9a1EahhpLbspElwGQGsNhZn9Ahe6rWZ0G+x6gf0A2PyD2D+Qpt9xW5VcmFAGykDT3JD9LyrJ8StOCp/mDHfek5gIFuw8CdFGSaDIRUe7Atwp5iGS7fBxbn/r5dhDhN1zQ+ZS/LeMO9yQUqA4Vv91lPT6W3vIMuOk1W3Da4DwQ3PQlxI3NrqGtKcT9YWSdgmoI8Q4+vPXVDIVcKcTK+IKG2cdaHCcY5VgRC9ar6oDI9iPA4ILvSGIfMgl66/tU7EFRjWvlEfMoE1rsHwV/2UIVESKanKNjVV3vJWepiLXUq01W5ESbX69qHDMsSPbXtAGBjYGNzsJm68MnzaYagWW7VRMMqk8VUhdX5UlSgQQyyUwV5PlELKCt9QG+Zezq5RL/9behr8MH1qH4kKSf5Knv9pg/zV5Aa+ps2awaghvGc3glCZtOE6jrcUs4zZo3071hrd9QLazd487XOh0JfT070sq4IrDBYKLKM27FW96zxnlviCnSH7XR/BSHXHfuSagHvcejNy1pb8wd8NA36M9IDnaXqLMyxUJaj2riMBhqAtR4WhCY1LW18L54/vBucg0JHmMCxZNyY0DL4cOHgR2Ex7AH7YZsrvXn2vA1+TBBqIjSLrFkDUFZax1+e2FIQL9OGc8oeo9NyrRPF+DQC0CHbeB/0Ct7A7hnj0CA3RL8/lqGJWtIGRySIhceAcWTdt6CmCRfEApq9neYXvJYvbIAEmkR8AvsTtGOVU/vQG4yV69XG6suoJsfex5B9dn9UWRlZAoqMs+wFm8/ZfB97zysg8Nty3R+2xfYeZEcwjoIdj4i7GBvrcyloPK9m9gW7Ap3Geb4FLLZlBj8336CTHYV3dfEXPHrNN4tc5dsG+xRVvqofDTKbjCDsU9U9YAc7AnitK7A16Pb4uRRtrAQzqq4T+3EtjNkE9IZjMfIDEXXwEGP1WOfMbujkb4PCdxZBE0Yo+P4R/pW97Lp+Uq/ybRsCChImQC515+cOewt2Vpv43igHXcwN1yeYbFHlGYg6vgUCq84RLQWuQYNlUbMO6x3pMc8IXyFechu+wM6gNE3Z40S7VLoBHwew6ASHltouYFwXvBVoG1fMg05RCnrLpaikbluHKi3yJiy5mqgBlkVN5OsE5kxIG/mmGy0REdC537T2weA2PSIngnVj4oXO7AZx1XKcNMNTyMGBtYyidoYNRY7bxf3WRinKggWFWCbygv28DnnjPBrpG/hm7Xad/P07VrcyMtHPN5T4lopqUyYVkcS6NaJknCwh7QcVZEzAODKazVy6eHSs84tjnZ7NOYyZKeVQz/eyv8sxQE0715YfW2/v1lre3vDD6JWubt7qioOgJeWa78qhvyMV+fY8yXr25ERffvZIf/jth/rN14/18bMTzecDP+T2WrIVWm/mHCidsPN4oOb4I80vPlJ7/kjDrNUS/y5v7rRij9hzACIdsW+aqdtkrVcFfOHwqOfwSHz7Sp2KBhaFgZiyuwFPP7besY/05tvbnuwI4e7AHm69vNPt27d6+eInJXgeXjzS+fm57OeWuM4Wc6qNNmxWB+JL+IibiFRRT6OvEczke+BPaMuPn0Pneq+O7/2Bb/0EXSAbUhlGBTJCTDHxWhIuAgUZXZUJOfVS6z1jxvBXOpfjDj5sHw2M8T0tdM4BVFZZzoXwHprlxz++HrXHpH+j9XrLN/uRjk9O+Jaf4/OocdxqZF86DHfoXRKdFXugjdp2raZZahwv8f87XV/9o968+W/18Oft5f/Q9dt/lA+AVstvOfT5Tpu779mn/6hh+1Kpv1IzsgfWml3QFuiAwrpZ7D0wcghU5HwU+Rgp1DjByVkvQWORRD3tISuriekdIK9HzJ+RvRFUzBxk8R5L7FmUnNO8vwjsiJCgNxmQNzKnHC+5nRJFUst7ZbFo5b3SyKj2rKcYppQSENinCgn9UpIvIqYe+R20A/MnWA/a3JLTC2I2g0F1b7662+r2+k53q402DIwPhTbrXhvnMucXYs1oOGjM7UwlQlu+Uyz/AOGAIFsjjg4M8IDT/uCVilJKctB4SEriXECj3AOUA4zwCrDhCSrCkQAFlPDw9O3kHAnWQEY6SJGzmqZxF4laKkQO5ZyVUqqlRWzZ7I0EomXCzZisCWN7ZBRmCibLm9cOq+4I/BVZ/obDk9cE7RW4l/C8jkavSNI3pdXbvtH1uNDVrtHb64GTylHrVVLZNipDowE6x2yNnNvNWm+XN3p5c6kfrl7pjz/9oH/87jvKH/X95Wu9ur3SDYczK2b7joWzzBo1J8daPDrX8eOHOn/6WBcfPqFksj+l/YTyyWM9Av+I9sXjcx0/OFKzyKREYsBGBlQqnCL36516JlEB+uVaHQtI4QS5rJg4hrtbzniWE+zA7W4lYPBfa+vWHARtSKWthUmiBIKlrwIfGdF3mhGvwE+xQBXAK1seQj7sKLtRXgjIGJUdEljYtmy+64dez2wnwzP8mVJYr4KOChv4VlK3kerBz06F8SgcQpXdisVrpcKJfuGwq3BIMACF+MGEnQPDPYE8O5FdOBQYbADj75fS4qjhdP9YjzgEeni20HEbLDhbHWfp0fFcn39wrucPj/XBSasTcqgZi7KBXBDXSDkgtweGff6MaB1ZAAYmfMdmcOCwZ3RipVBEhiuYiKW+/HoWeedbkIMNHyMNuZrrlxjuInMci2RADxWqRQMvtZ587PnAczl4VWVuWXSTE/k7IJvxJhYDv1iQBeS+1JK7s1lWS161baMcjRKjatN6/ykxb7x4WUXMFMkwp38mkecCP5LLMsCT4c3IaNqsyAF9krBxZGEZGeiBPOgZV8emEIeCLwNzbHm71MtXr/Xtn7/Vt3/6o/783bd69eaVblfXHKpuGPkO2OFNz4Lf6nhxpAV6IgK/evX4tKsALWNZ0KdQvaLGMMMr9VU/9OQUC5IW/Bq0WCwo58htFDMzFV60a15+d8hFHnlcsLnAIzyXBRPPqS6uUcKPgn/CV0swgKrpZVMEX8BjvGl75kVx7kEv5BZKg/ldVjjgLYh+4YFtqH21rV9cSbxDwY1QAnv+yrenJ2vog4Q+gfulrCqfPuNlygEO2iSX3CfXgd5jB39PHQoo9/pqe4qHad1n/+tYmwefp1gWTeWgGgf76H5kQqLKY1kVbMkkH0XQuw5/7aNekZRuu44MPOROE7CM6Gc40PX2aJiGRhaco3rsKEBPTvYYUsC6XQEZxWA2WOQ68bnvs/3YYLzBtBiLhHe2FVqVHh0uKx08xnuuHfQX44Dajx6XVeV7OirNfR8xr3Wo9nyVh9wXEBHyfyIPJ5A8JoJnktNjqmXYEk2X3zXut80MSM8M7CkLUAcIfA1FfZjXbC57KgPyLMtyDVPbpMwyPn6wZm+TcbZD1W4psLdhHTngA5uhltcU45ugFbn6U/2q7YRO3c/vwveF/apya8/PHwW/jKkxcEz3YFyFOj4jHjqDDfaLtvOCD5vea8w+P0wfzG1ht+uWXcxPA0t5TrbZloKPhZyZfLVMKfBPFfQXl+mNnGRO9G5X+Aud2Ffl/4KuElvPBLKu0LuLeoAzvEO6hjwKe2/91f4akaKDXWGfDfDLEKpK6rjYvhpn7MEuwTsBbchU+1wZFe4nZsYFY+HSPb+EME8x1jKSpri7LvEC5uH6+4Ct1mvZjFeVS15PZiboRfwNe55qh9u1S/Yv7BdNlxHuS7R8TzygJjo6/c6r+eluZFV7sbnGi7aI1UTT8J6dsqPaBI3lmM1rrXFuN+iu8iy7dvphvfsSmdYR0AWoIDZTW2xODKnONcsxnoFTBedg1Tn1B7yibd2uGxoF/7nD+g6AAtPdg/tV6czjbyc53hUmnmkEpud9nw2tNMhjPIS8SsE4uXSbzwlFnuS7bbzjWEt44eQpwBjn6l4fMSmsUd5b1LlWRdBn2fRVDuax+2t9r3uEZzQNbVUQsvd81Aqgip80j7QrrvoyiiGqUNXdP+CHx3R+n5jHMhLjJfwu5KT7XDe/S/drL7tgb6mykFMDTMMlRUGu6VRL+i0TqHOPESnUC3SiTOSdyxo/ZMqAQtNWPDKqPGQbdwBBUwEZsozar4pK8mWPAMujmRQMW+YZ8jUSTwMvG03Q863awz+S/0kJmakRpbiKBuLR8Y02sn6Lb+UcLbIa+nIFt3OwhyqCtgjx4BPg9lC9UB2PQZtuyft8Uw9/Hj4+0YOHHBLw7S50bvmu5RNcic3q8dmZaOqGA6CruyV7rVvdchB0t7xmz3atzepK6+Ul9UsN62u1TadH540+++SB/u7vPte/+TfPdXEmNryd3lz2Wq4XWnfn2sUTzR58qsXDT9RwCLPEt8vVjS6Xt/L/qavwzZx0pLKboyO0XBb0DOxdCBUfctzqHX821SOw7ovu2Bst2XAv/QcIdkWzaHXUtPL+6u7ySrdv3uqaH/qv3r7Rk0cX+uT5xxwodcRBfOMe6Zi9TG6Db+qeQ5iBsVCFHT8Gr3drdQTUY4Aq/C3i01cJO3u2Xd12xxAO8n6hzawm+ONlZMAOPmf5UbMAPe/gjrHpGZud/Ensd/HI4dOOH4u3QOFbmt9lJbZuA3vQsho0ICP15AxOM7RsEfsKIyjnw84/xnLYELtGC821iCO1rHCJvXTTtlqwH36Av0X4ZlmJXvAz9ghtm5TyjhjcahivpWAMZ0vNFkvl9kpFLzSUH7H7R43DKwLyhlfJWzXDlWZpqaPY6Bj+I3VqBw5/cMp72hlzohkErTTLjXIKeU3xHkP0zedHPLMgF8uNZk1oji095wyOQU5ZGXsH9oGbux3jPqI7acZerIHOa2lBp+o+jm8qxsbyR4QFgWkjY19CPhFLRWcXWfMjZBDcQVv12jCeW/KSOnvFwMa2nTN+beUZ2S8WaMc8qMSO1W+lflwpNb3aRZJSL/+gsmjbOq969tcde8ub61tdXr7lTGOp3vtl9nqZQ6c8a4hzMG4d+YXe+reDdH9F02RFIBjUwO6yJzJOtpHFI6Wk4IMhUoiq7i/8gZRkkt6VSYnApUoLfZWZIFC9UiIoZOZAosGuFKGcM/wjckZZX45QkMRmDSYE3PIJ6Ug6NE2obXFGYuB6jQRvrCGQnKNb6tfIf4PzL4ZOL+DhvFU/RdZL4PXY6HJstexnWm5bXS8Tk0k282MAABAASURBVCmr4/CnJ2H7Lmu3HXXH4cv13UZvbld6xaHLy+trvby+0ksOgy7Xd7rh8GJFjHbYKRau5owF7NEDHX/4WOcff6CL5x/p0Wcf69Hnn+gD4DH1x8+f6eGnH8rl4+cf6gPg8UfQwzc7WYhAMGiqE7vfFm1vtioknw+AynqtntPp7mapYblU8WEQoNWdBv8VMQ6DBv9vALc+CLpDiGElToeUOZTJ2iprpxwd7Y51eKeGxXzOSVewcLEia1ht5dU2BoK7YXQ4AJL/2BlxEUndd0U9E4I8UzGNVyJXDF5l0CMOfIZ+pYHDnsF1cEO/mdrbNXG+41BrrS0x7A6HQdAWr2KsaIGs90F8zIuPehgl4i36W8bx6GjGIdCJHlycTP9oWhq0COniZK6PH17oGav+U+qn5I8XhMTEFLmCECmNTKjCBATIlaL9hcsD8ejtJ3huOhIQlbUnZzsOfzr8dr6nlJRzVtOQjwnlQjodI4tBIg8PIOp1Qo+dBg6yhmGnYr/UK3ghZk6TbdHIYhIEv2HSt+Bm82AhBGahzAfJaP3EyIv9lsO6DePVbwfEJ7VpxgJ2QiqeV1jMz2mfa9G6PNNxe6qTxYlOj460mJu2URNZiflRGLtuu1XHItIT64FYFXxgGvJiSprPk1gesFna8CK6ub3iAOilXrz4US9e/qjLq1darm7p2wpx+JRZKNFzdAz/iZr5CYtYw+IjfpUfeREl9RxORTOHdiE8FKFQz8uh8AKdJgGjwtoTjFQmJiSrFDvk7DgAutNmWGpDnu3Ir568LtAUlLuUSwP8hXzp8UVcQTtcVrB8Yof8YHwaOoIYi0V95OCyDB02DphVpWLSSLsgdSQOhTZ9yDamwN8ju9BbqN8DMkWE5YUsiytBgXVsogo1x7hQF1DgEzIMrhfqExQV7C+0BU0x0K76wNW2ce+D8YDpJ5C1Icc2F+ojgDncpfIVfKOP/Orxqa/yjXsHBVwZCjKMg7bSDbVd0EUPMvw8wHjfN8mbaKc6E63qhea+PPC5fB9P3fGxfnQebCi1TZ9Ly8AGGfBJtF23rsJcrmC6CuYxoMf+8HXZ7/PdPJX9MGYukVXel+sxZTzDk4P+4v49TLwitsgH965tnGHCm0f0RwXSuspzaY4Cfz+B7SIDPSaFsvpOTyFnC7yl1nk6LqyNPe+8nnXFdJYv+oXPgt5Q+aDznHB+FxbynneAP3iMk/3Ev4bJ0OBfYJfQ4zW3oN91upmzfnr+jIqc1PCR0USjhrUwcsh8xgfxoSEwdkw9sS7YU/2hLIxr7fDDUxH9xfrcrjDK9O9wtOmf2mXq8xiCs22GYv/tE7Fzm5cegU1IM8BvvegBIeGfbXVpW4pl0e/olwNNrpT1UepT6EXOXmfZl/uufZEoDRTomIYBHvy1XAM9qrbVGCWaB6D6y9sywkjTuESW7TPs9R/smGRP80vIjgiG4MAnhXGMWcXL10Rb8Lu8Jy/chexDKeq676cTX3hO9yEwU2t67nFhfTGh6pM1tjggQEGnXN7DgH2VCpunsopxbpgG/cV2VJj6/QziYxC6LOCgrvLSIALISwC1AEyHDOd8ca7s7XCP49LwsjO4Drt8Vb3odx1TalFz3PJy8H4OVKeKnx5TXA91y5kgQSfg/TJJ2FQs37ZQ8lkAjepV+XCmltAF4NwpjEEhZ6dxMekkJ1z9JdwjD3b9Pyur38RX6JxEmE9cLg0eQZfkpANT7cdY4qt7oI1Pcn/FUaNd9u0CT6l4ZLjuvgrwgR8Bk5pu8tX6MOH+nugE3UGOkOO2wevsPWmtmH/iqTLhM10F8vM+8FZa+8xkHpeGERLaNSAFRIHSMFIKoA/s/+qOGs+EHJmBx8/voGmguL8LthhEbMyYI9SwVmdvShmjBMgXjHQp+8fJPc7ZGZGV+VbNQYkAZ0uVhVyXAW+G3vGyJwa5j5gk7E0RqvxNW8ugLSAik/8t1Qx14lvf73pzj0rIQyzfzwP4Xp5zsKhpQ+Kb7YZDl4L8+dG8fj/M53NdPHykGSXcfCsOGpOQY6uQzbj2fK9u2X/dcVhzfXOl66s3ugGub96wl7tWx4/gPT+Cz2a9njw51m9//7W++forffjhR7wJT3iTnSu1T5QXTzTEqZZ8d/rfw7xdbjRK2CG2HEUbDkR2e+g2g1gqGFvsFhCNRoCtAPsI8QUqvkspQfAaxl+JVy2HRltt/OM9BzS32Lpdr3R+eqrTs3P5r36tN2sFATk6PcHXjKyMr8gmrXpk2dcen2limbA/a+Db2baMfSsfAI09WcE6UPh2J8Ao5obB+kFXu4ceHDBYFvEb4Cm8K6t8hPXsAQ2FcuBAiK2I+B36HcDrudLDP8DfIbyjNM57cAyTDz4yB1LRJaUh17a3XLP5Qo+ffKB2MSd+o8aUpEhSiDq2+5ub/amSY7FRkynznXJeQrJUTrdq0k2tNwl8WqmJNbitmrzTLDq1GUg9tKOqaB5oktfHEa0DhvTszToCMpLLTcshFPMmsAVXMGSUY1fwX6yrpKRG6IvjBA+NSS7vTqaccoYeuSPxkOcjtC5HeBNdBtyT+zOVk5Os2SyUzEfejxrk0Swc9JhmHJOCcRXA1oPeopH/hCEjrQEjC3tHRa+mlZpZ0mzeaOGzh5Z8kdhbdbpbrbTkfGC92ajHZzE3U84aI+HWoC17zy0HZR1jD8v9HT5UgVbYoYJDA0kx8BFVEJIgSykppZCjkGgf7hFnDbCoUKGpUan+J0Ff4UCt2tcjt0e+W5nopCZDMKoQzBEZwYTIkZUwusnISIlJPSilpHbGh2abpUT4kAO5fFW7Qe8g57BWr5HvA6AfKH9C60/w/oQtL5R1Ocx0A6y6uTbdgol3rH44UtfNtOXwx//LtBeXN/rh9ZW+e0N5tdTL27UudzvF8UynHzzQ+Ucf6AkHO8++/kKf/PZX+uJ3v9Fnv/+tvgCe/+HXeva7XwHf6Onvv9Hj3wK/+VoPv/lCD798rodffKKHnwGffqSHHz3Vg6ePOP09rgOK2/LY7JYDB0AbdT4AumP2rYG7LQc/a5WbdT0E8kHQwAGQVksOb24kFkTXWXEkHwpxwCI27PJfCeMQRnsIEikzyaPvFCx+7KQ5lNmqX26l9SDPxYEDKHEY0hDYJs/VpIVUZhIHQp4U202H6A0L7p226OrQNfgQB+MzXy+5KUS6VyabM8tjZqMu9BbT1AOflfrtHbBEt+FWZbuSOIQQMgzmCRI24BMHHxCrVB+wE7mmmR+38r9zc8zpTyMmx26jBZPqIZPi6fFCjzhEOWbSJSbxiL8DE8kTYyAnRomnkAlwsDV4szhQLxIiKrC3Us/GpWNx7Tn8GZjg5gvyqeZoyiokvxeansVipO5+lwXmgZV3YDUt5HapfWPVWWmojSgq2NQ0o+YctMznWXMOt+aLmeb4EORzIc97NmuWw3qghiRZNHOdHJ/oaHEE3UwRjdIYQqUG+4E/o20dEniAckUOX79dkiJ30GyVWYiOZq0enJ/q6QeP9PHHT/UFB5W/+vJz/fqbr/Sbb77Wb379tf7wV7/R3/6b3+vv/+1f6XfUP//qUz3yv8V0hO8sSGqkGafM5+cnEoti4SAhbOP8WMenFzq9uNDx2QPNjk9VWl70MPQGFrsCiJdG6bNEbqlHAotwv95oeXPFi/01B0wvdbu81N3mrdb9NQdJ5A6HQX3TwdpPEJQG68fvIuJMvOsLbx97jBNJKYVrBUoGm8U1ohBTo4vEePXkWnEgoSj3vB4xbENuOQDy3/W7DzCu9lsHUHVRKvmxh5GcsS7KSmvZrsNvir39xfp/0S/Lr+BeeBAjaCrefO7b81nUBKYzPWB/TP8eTD4Mss+FeKjym/aAG8EAyO7hd55XWtcBIctmFJfQlD1Yd8XBXQDzFmgmeuRhb60jw32GygvNgc79ExRyGx5oy89gwgn5xXzWjeKpXtQzjgbbW2noV6Vzn8E+uixI8DjAHIkUmcbr3i94VK/EXAtFy8BCV8CjQr5q3W3g0Hb5DkZ8KMQZQJuAsBhgykv6wU3+2S6AuV/IyQp1bJyztvMA0MAz+dixVjEn0F8AFKHaMve0jhvrYI+8njXHUA+B6lo6yQ18aiLU8I5lCkvI8dpWsAPjaav6X4hjQZ4RAX2wsQgYiAyoNAGywnlPiYmYg63IsTxmK6i9bZZlPYCowyzBU6hPfth+QV97VPHuw5d3/Yn+cRpvdDiXBI31TzbBT771rE0FSksK7JbtE33oNs+OwSz4VWh7TIr7bQs0Amd8gb+UwlI12V/oK7WPSt5DUMLnokDf38t1a/IHCvysT4kPy1qDx2VBnktZ/wEQxo+wSBNg3UXVVvwUF2ZP7T2v/ZsAo/Zy5Sp+G19jbD6kWY4qn21Lcl+gd/JNULwDWGrb5QGiVpLkinW5BGc9AbKWxiNTgOWKq1Tb8YWy2AFwcR8LN/ARbe4r5H8hb11O1ozkomkSD27e88IHc7h8B0XVbzbE7+at+OYrNV+qTPQjAXmZdwHAuzfXnMaR2ue4mGIqA18mn0JNQA9M7cQ0MU2Sr1LtGadcQZRxKNE92Ndwxwgf82NPfxhn0xfiJfSp0ibVOjjHxDlb4BHtiodu4kUe+Ps+9xuypF8CKNNNIKL9Dugip+zPJE/INM5QmE+2wbjiucj4WYb7jHsHxoxwHuRM7dpvGe4hxuM9IAVZh3YBX2iDxTZkFPMDxsMLUjrUQd/f4GqdmNTy/oEM+Ar9VSay77uoBHEyUH13IyPc8sMAjZsGy3B5AJv3Tjam1Y5Jp9D7M8CGQzvoO4CqTaPetamb1usI86DisSOzG23JH5cNNmbj0AeKvAy+8bLmfOO17BrbaMAlZEqWP3otZH9Uv9eQnekxTTIzJNOdKBLpmuDNVV7e57pqDOwXfezLchMVMyBr4FtYlMaEfDH+2C78StjZQCuo7+7WKtAGbWuacVhwdnrOd+2xUsrabv2mSJpsSmyopYH1fcf38IYfLe/u7nRzc6Prm2u+Ea/Zjyw5uFlxgLOWtJP/SQJ/rz7/nG/WJx9qYA8z6oS91mM17SM2xsda7aRrHks2zaSxbLv/1M2W/d6GH1q3/Cg5ffMw0p5cahmplrRr0SNt2EOxPdAOP7bsq0pRtbMnvkt+tF/i444Dq5vrG3Xsbx5dPNTxybEyPm+RHxGa8cPsjh9zO0DIH/guts4d38IDAke8EXQjsvk8FdsijXzvC3vYQvDe79WzvxlNCzGvePwQsSVevegD4C19Yc0z8K3A2A9AD58PcyawnAJfpxH7B+hZcuEvyAPYm/nwpzcP8RmgGbHBdrDIKXWCT0pDKFhoegLjb4nHTz/Q4mhBvBOHbqNKEvURGIglBvLtnjjAibRThbLh7MOHPBu1aSsf9DSZsta3hGI3AQozhz+ZvUzkomAfpUYqrJVDKpjUs1/otSVIWwa3J4DWndqGHMhqOZRxWvbsmXr2eT5/UBkRMLK97DV94bi9AAAQAElEQVSSayJuIaGPh+vI5pZxGA+NlGBxHZUSa5qh+HACfKTQgjnY+P2TkQNxBgIB3BrRV9A/sN8u7NtsD2YiVCKEUhKiRw0YYtpg/szncx2xvz05OdLxYqGcG+3Yn245aDR4v+o1KKUEr8iPQRvmy5Y8dA4WpOm9KyygaRo5GRMsDkTBimKlADYospSThEy9fxWCYqMrUHdfSlkJQ11HjFIKJUJmuQNJ5aROyLK+TF9ByAghKKUIRSSllOTLcfQ4JAxoOCxKqhYyTlY2Yp2qO32Stlm6hekN8ALGH+n9EX9+YCC+I8DfMcG+v+v0/e2OQ51ey9Wom+tOl5drvX59q59erfTT241eLzstSe6ehFpczHXx8QM9/eKZnnKA8/TLz/Thrz7XYzbKF199rrMvPtWCjfPRJ880//Cx5h881PzxA7WPT9U+BLxZdskGuT0/UnvcKHOCV2p6dlg4KDiNXBzPdHq6UPBfvyna3OzUY8fAAiTa7H6l1VbshKeDIE76xIlfBuSDIA5ixGFQPfyhPlRYatisgDt1tDvouuUdB0YbZHWKDbrr4dKgQlk4AFMn9ZtR/itgIalJrebtMaeNp5rNT9Q0MyxM6phQWxa0LafYO3T0wOADp56DHA5qgoMbg6ARC0d225uNYSvjg0kur2amBVCKYnh9EAQMHXUOdCqNZXQbqcN/182HzJhJs0WjMw6CFiwCDf0NC/lZSI85cX7IgcpxhIKx9yZmYGXsSdSaOdCM5NhAnvT4MkAzAokVYhyTSEn1TOaORdjQk7cjeYQ05ZyVkgVIA7ydJzDlCIGhUDqn3Wc+w+CJbsXE1HdiEfDKkTiAaNtEbDMLUqNZA7TkCPLRAilKyeFQYixCs7bVYj4D5po1LQtko4TcEfsKi1jPottvWeB5eQ57qG3iNvDiDBybtaGTo7kePTzT0ycP9dGzp/rkkw/1GYeSX3BA+RU5/SXwxRef6de/+pJfUX6lv/qbb/R7Dja//uZzPfnokU4vjol9VDg+bXV+cSIxBn45iJdCw2HP4uxEx+cPdOwDIF7ssThWaWYsypkXZlLPpC0cAIkDoPAf4YOPTnUcAN1evWVevtLrNz/p7e0LXtJvdLu71i5WkJOkmZxtJuijMJuoM5t6gKWEF90oj9/gRZXYi/gF4LIQT5EHgjaoBydrUVcRZPDGK9QL42m6d6D7qyCvEMdCfhD6CV/rjNU9YkLLOlnPZJA18uC2XIrpfo9nqlrOAQ48I9YaTEGJDcL2ScD0LNgs8MVQ+9LUQb3ibDN9eyQFcujzRqKH1zQguSd8tRH6CW97igpx62ueOVYA1NM98Uz1954214CeyV7oiJXrBXus2zIrsNAbV/ugN1uxfp9P7Nv3ffCKiNR+0wCCxlDoewfYWNvYT7/xP6eZ+hG1N5qYZSBoWia2mse2gNnf9LvmfmS6OgE6ICzv4cLjP3XytO/WBxxovD7tc6PahSHF7x7nYbW7GFNBv9CHKlXbwL+LYy+Q0KPLOugrlKX6gd6DzIq3BGzGMt/hR/bT/hmMgAZaIcMtg8fK+eJ6iP/gCfyEEpTlGaiC83OCSZ5tqR9IBzss13XbNxHun8j4C73g6C3O1cq3b4P7i7vGdNJp23vnLeB4mbaJrIDGNhf0uN9+FduCbONNV+3dtwt0h7Z9MNy39zTmEX4H4NJyTGNgUGRbePz8xveKQL77Jz1gsM82VqjyhIhpXCca16HjjuCxv6PyMS6MjfIeeShqX8L3iQF3q0xhv9BReSldN3st9YvL8wOaAIS8d72HeAv5CYg9JKnSSgpgP5+t0364nCBJlpehsT3Eo2Ddz8E+T+NuKtsry6RRzAPUcWQNF7zuC+sGTBuHXMXxnvXGa1mhXmmR4X5/C8/mbbVdtge8ZRuEfJrcSaaNJit8YFrpknyFH0Cx/QbG13lQZZkuoHAMaz3ZSt5XQ4VJB8yQTDzUsb3yuuo6ZYGrVLtpWM49XvQYphgV7K1ATC3vXwMk/D+/7Qsg5Bpsg6HOBeypug4+uwRG06J4Km3XyBIFgB/NY6Beed8vjTeAE3IM79Po0Of+vQeH/n1T4VgfGvsSU4gR+pFZAPuRiF9yHO9hT3xfJAU0qqCfX1WGqkx3VBushIaLA8h0gL85VG32RDj0Ehf6jE/0JXxLtBNlINnfbYV3gpzXfO/YrQZbm0bKlDlC3EDat5Pms4YN4lwL/6BIPUfI8se+8FneqeOH3IHvW9sVLBQt35NRvUx4maBVbQVrZYI3GnrRlWQ5UsE2YWvLHMiA6CusscMekqRUSe0bvuJPIHk2mwlJbFf4TuVbIiQ1yDd+cXyso5MTNU2jHd+sfEorUoYisVkWc0Tq+E7fsJdbsWe5W220vFtxAAS4vtlqbeCAIrDpKd+2T54+09npY5WhVQTyF481W1xg+UJsFzhoknb86N0Rlx17ix37jq33S7s79f7BmrhXVxmqkW/UkW/VAuzYl22I4Y59VC05DJq+PQtyd7q6vdU1Bz93fM/eUPc784MPn+mIH28RpaEUBT+WN0DX99oxFv5+dvxsy3q3RX/xiOM/vvNq33HIZOihH8mLHp6O7/wd3/2D34v4MLBn7LCF8KmnLPCx9amy3HbfFjmHQx/r9h6nA7ezPGBL/O7x6Or6ocryXsY6qw3e91gf/fbN4PHKOeRc2nHAZd0XDx9qcXqqYN/SkRScD6mkVP1iq6UgJ/gEVyJ4wWGN/9mOhlxpEdZKqgCfv9PFqI1wllQ0Mg8Ke3SGVf1M2nAItDYQzzU/CGwMCK7/Hyf4tyocCxK1kLIPZVjjM3yoR0uqOdew90ogHF+/G1An0hoMmrEpY3BWKBFTNh1CpFChXODyoRw2J5gyHJwvac6cmbetWnIYU5UYo0Cb+wM55iUR5DnJtIGLXnIM5+htaGfyPtQR6343yuOYAnnNQrP2SIEDibnLq8xi1LM2e/8proThiXIkrj354e8mmmqzI+raBNEw2XLOymYII0dcKBoZjHHvYTBgEUkpmSBBZDclZLMQiMkl4Tt4+iOU+I8GcqREW/B6wegJwICRNJUzVPQZX8ycpKAdKQlpGpkgtc+BTwF9nvAoHcGNtSXSYdQAiwf6Dtw18Bp4ie0/IqMCCfwjE+O7262+v9rqxdutXl/t9PJyo5evV/rpxZL6Spe3nVYDemZzHT861qPnj/Tsy2f69Fef6tlXz/Xks+fgPtHFJx/r5OOnmnO62T55qHj4QHpwKnbWAFk1b8ToTzBzPct7XZY8bVlU1pul7lhg1v5TMWTG7Him07NjNalRYTHaYcd22XPYQ6bRFid8Wu84AOIQ5JbDkds7Zf/LZhwA+RAoc7iTOYRx/XAIVFjECodCvYEDo355qx1lWXKYwuFSZgHVHQszi6lACfHaJc5iinwqKpJdapgYRzo/faij4zNeKsfKLOAe3uKJz2LZoXeLP7vNrbarWw6cblV8qMMhjerBDz6QucGMaTSocZ2VoeG0yRCm69b4vYJ8Wf9UULlb0r4D8JV4UVEgS/XgiBi4hG8+G3XBwdmJY8ghUeDrKbPhEZPukccwZWSO5NKggs4eKMy6kTybcnKUF7WBCaZRcv4leEYmdEfMNyyuW8qBfIsUanKjnFpBKdTwMirwDxrIL0jkNHZ+c0gu1tP9y0XyYozbso4cQgaQpchJLQuRX35Nzkr8N/J2sJykUBMNE32mBTE/4tDm9PiIdquR1WLEl55DtYJwQ0/pfwyu58XRcTC3Xi91x4vH/47PowdH+vLTD/TFZ880HfI81+eff6Lnzz/Ss2dP9OTigU6Q3bJgeUaJuZOJE0GXwYvvbBHkwExn58fAQienc16koZhJYtEt2FRzAud76j3OFj4qYFLDAVBzcibNj2sWbFjMeMegZob4psKstGRbxmtiSj6s1jdart/oZnOpm+61lt2l+oZEPe5UjkeVBWPaFPXRA4Wzo4LGEfnYQxxLlZTUs96U2k50FGAECh6S++RjUIswnjylTaKAGe8BYiFqajPIPbWCJoNqWSl4TDzvcEkRSUJ3HfBQvQr2TBXbQQ08N5V//Q7zV5j6J/49r/FVx/+ftD/tkiTHzjTBF5BF1VY3N1/Cw91jj9xJJpcik0myWFNdfZp9umc+zPKPe5ZP09Mz3VNTp1hkMZmRGZuHu626iECAeV6Iqrl5MFlVfVpTrwC4uBsuLiDAVfPIXR/2CPtUy5kmY3O+h8v0VRx4j7UCuFnC735WemQ4kVrnmfnN7OWm3tsX3QDqmLEpVttA3H13vgBvb9sO666y8YlxlbRWTFtb9VFR2Mh2Xtt+zHWPcYYMYgbPQ0b0BLh8C/bLTPMWR80jk+wP62BceczEzcSBMwET+xlg+e53CW3GZtvxLsy2VBw+kIFGNl/VknnuZTn+PLI9D31sKokYtI8T++veVlknnEIO4vi+5cNSuhMAP/OSTOsxuIQ+u26Zrhtn22uJGH8jD+y0RGp8sQfc27aq5rzjT8hDGXTMUYyKzCcNvgU0QM1f720RuQJijKCg51nHVGVBa1uow8i2g17akLzVR8N6KerX9QrQ1dK8Fs0+qmpHUNyVVCT6qz/wS43d/Zzd2VPYLybU78BjM40BXgTQxxN9liXKTF+mL9vKWpdrEL0thQ2RcYtPhlZ7qE5lnOD3X/ffAfJn2n0vPqtyKN1XIaMPGeieqehDn6Dbj72Wdz6ZqQgBKjta6Pf2geQbZJ46Tw1zupcVBd6PIMEjPrR48t3T7PBg7n0De5/lAJYQzWUZqh+7wX6cx8pYjKAnIssgSvnDeDNzUmPGdeK2ov24D/gi7/ozvs7QZdqeL5NF2xoj79Om2pVrf1Ytq3xskGqf37kt7y2/6yO+yMjWTlatm85Q5TG+iEzoQPGd5VDh6/hmYOhiwmgjn3HFWgs8A54Rn6Lk8wN2VD1g3vk2bkEPY/bYDLbHaMbld0usc20E4D6gjs20gDwGumrp+h7cZ/wO7uSDz8jYoWvhNqOpdT9cn3Gl7pHC/uyxwns3r66bsJaFZ1ZGbnat0grXlIoT+D1k+kwj6CrOCl2/B1Us7X1Z6XYyZl7h38CcBtWPfVUrPCqdOQG+EILc0VFTnacA2iBpx8sU0Phnvsix3e6lWsflunZMxtXxGIn+aiMlhKoAnnstT9TxNFukPwBinAa/F2YdlmaAFkJCUQ02RsNOYUBGEyMxLzVtqP0d/abbl4FxyvSIyiRWqg+FJnQWIBus2zqgi7FR5IzYuASaGBWAlvqibdHVyGMoJAbEoCKy3Ff53ADntdVzNg/03XB/ubm8VdctZP0rkjk99cXigN4WiKqhin2El/ZAU7ZtwjYnJ7Yctm9Xa11zJ3pzda0L7jlX1K+u11px75tyI8UDdf2ZFgfn6Fpq2ERtOU4WLmaFk+cwJo0+Q3NQz7wVOJQyNkzYfQsyeCXL59Zhk/n9fdR6lZCRlXaJFpQgd9S1z93YcMv4DH5n9suls7vAvgAAEABJREFUHj56BElERlJHO6vTluvMmDP3wkziKLEXqI7TSaAhZWzNnPclJ2g2jGW7HbhvjGJqNGKrbXZShlfcHd+IPb6/MCQZbDeiWKcCcpWZQEzoTXSOwAA4KbQFP+4g+SzP3rSnncC7nnw+IlE08qOy/TahJNMXQ6uuWXD17RnLVluc1S2W6knstQf4nOAYiIEUiny9DE2c1ycXnsBEB84/jQpeKWq4CFWg3cATAfESK4YwKTdZE3eUyXcA7n8D7S3n+KGRxlYawPHbsnydN+AxjeQ0fB6ITaO2b9WwLoL8CWoa2gFm1oj9MWGL+BDeEkQ1R5EJYhI9iBFmEesBAKeoEIL8CQpqkbEgB7BcNPgjimHSleHJYuh1zC30wVgmsjD+OjzkqDRgGwXufiIuM/rGbdHWPp/o4m4q6EJsalz4neS3DlOJfL61YTqAb0FwtrFAVFTXdrr/iQ2CWi/eNlRD0afCCCeCyyUiVSeqadQ0USEESQAzWFBWNwoqzJcEPqBEQKFuxSEEifbEQEc2mSkLOVIIAZOkDKK4VmVL9lBBWOJymwhK8Yn0RZxqXLXL9OALeidoR9ojbU/+ppFWBMZVlF4TLN8QpN8QiF+TIf72Zq1v3qz15atbffHbK3359a2++W7QxW3RhD2Hp72evn+ml5+90Ic//EwffPapnn38oR588L5aspjqO01dI8eBCFhxCa8gwpp6ZuOYgUFSF0kOJy3ydlWTI5vNtW5JzAwkMzI2N31QRObCSQBguQgEj+Q/phluk4bVqJFNJq8n5TWSSQIlEjjpcqXplt2Luq7W4qYM0GaMzQ2ZnNWgCJ8qTIpkqbUplEViw2mcLVuje2wU/adTTs06yNajbvHRBr0D7Y3bbKxXN7das/H4z+hi02jB5uVM/cHhMfUDgqphIjNDHbB5jc0rxrviV4YtsNZEokhs0uyU0A3qmNuOeYlsHJF6i69afBXZgCMJnwx9TWCRWMrABLjMJM1yIs03kBjakOpLK8Vl0FHX6rCJWhKzh6yEY0mnkbYCG4lUiLEMeMomcFkSZEBRBkkIgQgKnlji2mt/ZEMbidc8BRZsJGbxFWMPyCXsNLExOnE0ITdPkmUUFidSRKgjVyJHJbprH+GFDKnrgvpFqyUZ8eVioS50CqXFxggPawL9MTRqmk4tQA180cibYkWib8tLJeGngZ8vNrwwb3nJ3QJb5qlMG3VshCfHvd579EAvnz/RJyR93n/vXI8fnerR+anOT4/04PhQx4dLHTr2+KWkY+13rdRI1TtRDEjMJ3HqX0EGEnqJ+Bbrql82JH5aICr2kthoM3OXY4JjVI4TCZlJztIn6gObMu9abVi/Q2w0sLElNrZEwifj78SvKeLl2rcLHS8PSUQdyX/euDxq1XIOiEvsWCSlxVZ5iXy3nfzpJ2UgoTdh76RMFOFzTMrMkRhNFj6tsMO7j3WXgbcYj9VQdr27HibRsWHaTI+/tZ4zmgyFEtoI0GmajFwDTQ+p9tc6j32/djRug+YbhImUuy8dfHeNdwsfevb8c0+4Y616q22zXeJDkyfj8lhqY1fHsky7AvZA9PZr5XaH4V5fRoZfnoa8461MzGstiRzVelC8q4sPOnlGwF9CwIUwga/77gNdEPJFhuuBx9yf0S/bQ1nHSt2l8W8hI5MB7Ggyi+8OTL/Hm6qOAdnGGWo//Kxrv3cS+9XA+6fWWeB5B4nNIQPVFnjmUqxRAGsJRT+/B+ipGOYGmxJE9mOyHZbBupJLt9GTgEw0Z9ZcBepyn2lYT9klkMGpjoNapZ1oTvMhjz7ryKbbj8/1PeDk7HnC0xnbTOexpV0/KGKY9VPpCnIzclMtTR+Z6xjZAygrbeVzjxSboNrHGqxl580lYJFHUaoM1wx17uQaeGRQ5Wt/7YFmxdPPXm07ZzD+LUTGEpuI8iDrt9w6fn5lznsfWQ4kmIUtyLNf2Ocz/k7MS6UzjXYf90M564OePtdlfIXMvDNm7JJhx4ZLqQXg/pd29RUlaLiUqwzkYmMi7rLtrHLKLOIdeujcD8CIVfYPghg3A1aMjbSDbJy7vIarDvsXoG40hDTmmiptkJjLfX3mD5L7sMEuU/3scMxvbbrDgGrhm7cg7edC8JvWZC4zdBXgySBqHRzV+nXbcvZ9wmavYTE/sm8M9+hrv9v0my7jy+pH/JTxUqZvBmziXRfrOKVsuZXGfvW6SVW/7W5NZ9jTWsaefsdTifFPBFQBmaYDBFRbdvpVP0GyvL3vTAPedtT1bvm0/8nXc2ikHeISvlrwsG6DdvpVZTAeaDzm2ra9QPWdhEVv+01zH0x/B9+jpcl3x4se0xX0FGRbRqLuMjM/taTt/rluvbBXHAPZ8VDTbH95xy5TVpgJ8JtbgQdg3E4/YsDN62DWM8sBOcvdxZ7wT5Q/M799bnqPQdiE8ko/05juXZjx8L6Lrq0Cv+2wvGqabQMndJvPUHWgZKaxvQZTu5whmMcSzQ9EC9234Z1lFGrEKu+PTM04y284v0XWfhOjgvXGyohEB0+WZdGljphe9Jzd+l4HwKLt1cEX8Y/nUZRvwdKlqga85QaENNB7fTTIsk6hxbiu5bwGxGieLCeBGvgW4Pq2VRPpYEx922rRdWrbqA33lCvuMDFy+ucucM0P20EROxfqul4hNEgP8uuWo7hg5x2kCvYed2KN+GoL7+16q0uSLk4AXV3d6s3Vjb57c8V9hjvJFNW2p+oWp2raE5IprTabSPKF9xsJIJ9DBxIaqb4LLDnLsx0w2VCy0DnBl0nwAKuM7ZkEEHWSQRwT6hlffDabQZeXlySIVlrx4/h6zR2lifwOeqwTfmi1ji0/0i75wVWx1YofmMnXaCDZsuKH24FBJs7FDKkmgyzbsMW+DWf8cdzij1z9myAawU/sebaR15hGnOKE1IjQEdmuT7xbLMPAMYGxZE3ocXSM9Fn3Fv0j4/d7aIax0iUYJgPbo+VMTMYEnf8VyMCdcCApNaDTuiNz1zNvPQm+NXfRFVDALY4O1R0dcPXMwOTbgsQ+2MTIHQcnE2QFAXHK9f+9uZOI2UkNcd7QF4FAPXAOKpQ5TDJMTeaMUjQ1pcrdhqxE3Ykf3wEKMVZYD74ETshPU5J9Zl/FENTGQHyJuQtqmlbe+0U8Je6mE2N2EATWVqh0QRN3s0wsZUoZTACfmN/iYUgKjKvrWi0PFloAsfJiF863/7zOgqQQoyL8RVIGCnSBeFBoaXX09bXMxEIaiwbmecP9f7tNGvH5djPK/29rW3IbHkWDrBACT9hUVEpWZo7dahhD27RqyV1E7DNuD1EgmqZRw8Js2qgQBbuhMOBqmmIQ/Y2a2KAgwhsq+CKcGUHh4ltwiEFQGEAjp8AbFUKojp+mItNjixAlMfRcHIYF2aaTLJkbMcGfCPRRMUptE6scT54P31GSQWjICESsUpC4R2pisCNj2kKwpv+WgLlFB8tGyfpC9lMlTIqdtDjsdPzwSA+5JD99+Z6effJcTz58X4+fP9Xp2UmdRBvRejKPlhIbpxatMhd5/zVJjrkG9EQ5oWsEJi6lI0mh7bjRlmTFegfbtEU3evFzj4y+/jdfWsWmYRoaHXIp9+JhTtlgEpvXSEIlaVwnkisAiZmRBM94vVG+2mi62mq82mi8GjRdG0aJxFFzmymz4rpU0FqUQVpHyobkUQSC8gocG6H/AmhLkukW2SvkbKgTr2xKE7mltb69fK3L6wtdrW50SyJi9OJgpqJfAsRNxJGRS73UMAlSIlgzm9y7sJHb4mIFAURbNWlQ3EGHzOj/XhA+iiR25EQQyZ7spA8JoLHC9fwXRsMN/rhWNh0JiJ65OMGnS2JhSdAfUh4EaUHctZIKAZIKsaeiib4ETGw2rlOFAuISWTRBmYTPZPqhwEeXxxmaOkexaUCYBjnQTOhCLHzo2MV/oZQhQ8o3FClEqSEmW2Kzw87FotOC5M+yP5B9V1jkExtLAUQ94MeGBWJAsiY2pBWb//XltW6ubzSysQ68LMbNlg1/wOakSGQt8MODk4Xee3yijz54os8/f64f/vgDvff0TGenhzo9XGjJAYD9SU3OCvhczlIZWB3sutiT5VLE8cBcbEnGrclIDpn5i6Oc8Il9kUHtBO2gFLdox4420Q+O/kTfAP2KdXDFXN4wzyt0psiMMG5x+Bj8F2eweMw9menj4xM9Pj/T48cPdf74TGdPTnT86EDL817xVMqHWWk5VcjWETOsGUsz1hcAGnyHESrEY8aHJUcl5jRN2vULm02XsXkCknKmEykxuo8JgzvvYQ4Q6MxTKItSzvBQN/2erpbogD65TnxkxBko4PPTMgzwQjNj7j/3eNtwH++6cfQj/06Y0RXoA58tk1KA6xVsh4E+75XZtvMCT4y51umrInaPyoOCXGGHrMWsQ+Y3IK+i6wO7ahsavyx2OFU7agNplO7DyZE1RWv+3ukPtANxPJeqNAE+ZKNPVb7e/VT59ENVx2I6cJUIuRke4ysv7VpWGs8KtlZCEfOBmkFIQh408xy/pXONTgiyMjqyZcNV8dRlYE8xXvTTdfc1zR1YNptr4sCVHZRVKDrhr3I5YGWD54eYzNBn5OVKR7yCF/UMvpaMK6M3gUumo25a42o/dAmwLsd5RuadYa54Tqzb9T0/pZuG7D74E3tF5qAp6H2QqL/sNhES7zz25QyR/hgjPt0D7zfa5lOV5TFk5apj9nnFu89j8WHSdQM02boZUwLgksChlG9hxDRpZ/PVFmj2WZ606MePCX9ZhnGqMQUP9JZjvGWa323d+2TrB2Tae3hX3edyD3dtbyN75H+idCxgIBT2WaaKrTwzY5R10uOvveuy4jxO+vIOZjxP/C3GFdnrIn6O1C0/Y/c8Pr3zycgxwjT3S9cFr+rH9hRZVqz+3M9T7bx75F3NpeXegW2Mu85dsaepY7GfgHksYuSGWeeOnALfYGulIQaywXIBOmeeu3546XecG7x+arxwcM72KXSe38j47CPzu23ZMp/jhNi2Dve1TaO2+pIYruOf5bu/yrU8Exqq/10BPEj73YBc01fY2Wz9wgbxycjIexr02wPa0dFdv9k0FYd+ymx6j4feaL3VNhp8PRaD4NnLyXip0K585qU99+Fb5FXad/p3eujLgGlN6dJtD29fN6VxbhuqDmzL6MjIrHqrDIExNSUCMrhiwB7M/me+aEXG3BkoAI+Xmvn3oN8lw3wGaPf+hhuvB+JZu89OPvZg3A5HUdtlPv7QvP8NVUKoMjh2fI+mYEpRwR6e8ifuHhw/GO3e4t3eV5XOOLyC5Ax1QfZbEFwIBZ91V6I4s39n9jQOfbXPcdDGRh1ny4azZQuEGOHOXBQ3HLU5l7F3256G8/pyueDHv0MdHR5z3ziAr+PExHt2dw4j4jmvmnoPAT2WRxs9MbZqkNO1lJ4TMjNeUw3nt8WyVxOhww+56izq25ZkU6cWfAbfxVYLEgTLZaeBH6Kvr0ijiJ4AABAASURBVAvDC/Uye0nCZsuPm03T6vjkFD0dPo14K4hXJmddiWUq8hriigGf5HP9wHlmxVn4ih9C3/iMzPnY/2Hnr15d6s31FtpW/mdfTXeKnKVuuQfxOyryWtqtJn6EnIjdgn1EBu8u4QPVj22eUsKPWQM/pI8AeQ9hpjgeq/43eTzJ4pyZpBt+pH1zeaHNdqMtySD/k7TlwZGOTo6RGbUZttqA75cH2J91C33FoWPLOAwjdih2zKE0UU/gB8a35e41kdjJ0Bb8O5EAmkhqFBtNmBTo0nbSgIMGElPDgL+wKZER8T9bQ5QgqT4t2CuArYokWgafa+kk0AzmzfjGMNvhZTUhz3tq5h5XqJcs7kmZcMy1tNMaIioxQQbzHBwf6+D0lHtyqH+pn5hRX5HCLmaDDUNwIa5BkZQM6hHUVShquUQ18ARDQCE/mBUSPQIK7XqXbxgN+6FjMYagEINiiHLcRUVskzKDL5wvGlZcGxqwAXxgHoRPpAlnjOzFA+eyhPdzC571VIj3KUbuD1FjiazARlNoNRGnxnO9YGxFI3ZO8GiBXvIKzaKR/1IpaeJ/Gf4JKDK9r3qpCXLouJ2xN4eA1gZosbCrIHUqpRHHRQ3M7ZYkkGPdybUNSc9hTIJBAVkN760menRB/gQkNOD6tpPPbA067GP37SEGnBRjVNNExdgIhBSkTFRhKrIn2kVNpL+JCiEoKEo8xacUjN6BKo52EHwFw8HAxxPn4gYc7ICJMSgih/mUX9amjgwgRBjlD5oJiOyAYLI79DbQJ7xQENBAx1eg0CMhFlFBYY4ela5hMgJXz8KEZaWQFZqglolZHEQdHkcdnbYkeBZ69PRQT1+c6dmH7+n9T17q2UcvdP7siQ4eniguyExjR2Ixa9GpOzpSc7SU+o5EU9SIGwyJjXmGwmUY0KSBHWJN4ud2uyInwzXYf0UBPvZRB8dLFsSBDpC1QG5sEMSwD4+PtTw8YlMSGeRJKxIy65sk/zXQuEqaSMzk20GJBFAi6ZNIAKXLLckgcFcj5UQiKEtsqrpF4G2QbpG9g7hqpXUnrQgoaNKNlG6LtiSM1iR+Vsi7ukrabLMyrPbbzeZWv/36t/rim6/01bff6Ns3r/Tm8krXtyt5c2MfUow9mzrjWZ7oYHmK4lZpKMpsEglwmdmNMptfJpkwbTZsnIa1Mlly4ZuYh5oQ6kgCuR5dkjjIJIHScA3J5Q6u2HwNN8ggs8Uu3OHXBYuPLZWcRFJLwmTBpriMQX0jEUbEn0SYstFNGpjTgU0nEzgBZGTDCixs8oTKbBITLzXzBHzQNFJD7EQ3VJAzKftlgfwYooJ5QwNOQFGGV7nIU2rdi15aEpcLNpK+6bBnyYbWV2i8ybMTFAeR/07RGUwWe2FH8EbuF8jmdi0v9C1Z35HNa8vc3NxOKug4IYZfvjzRj3/8VH/4Bx/qj/7wc/3sZx/qk8+e6unTA50cR+YlqSMZE1kNGZ+OxOR6dUN8XQJXzOE1/lwDWxV8qTyKQSiL3Z2n/3mUQfg4MUcbkm83q2tdrC50s7nUivaQV1I/qD0s6o+l9jioPcUnR1FDN2kVB12jf8OGnXnxt8cQ9Uvd8JLY8LJKBFtsl8T+oY55URyfn+j4/JDEz4H6c3yFrHgalZ0A6pNSP+0ga2iBWDQyNyOzYdgij/ekpox+47LqaBIl31rP0A9M8sDLNDM28fG+lImLCUjMccbHpqvguvGA53+C33NAEy8VIL8F5CbgDmNZ0Oc92Aj03bXfqSMLXWlPuy/BWa95pjtN0MJ7R2ua+/SVTjyhI9Z9OUq0KmBfHSP0iKjf2s8L0GVmYBnaTP8Ms5wEpdsCb8jWaTCty8qHPuoJGts8y2PBgIMdSvrdR7vSUFrmDKIfiKaktDyg+pMyMw4Bpq0U8Hq9Zbjyzs+8XGqX8bIewAi7/V3AphjoivLcm8/91SZiospDFwT1m5FTx2tdtgWwjoqvOMYFbm5TN70BnO0wpCo3sQ/NkJkHwSvoZsgyzu/FOmbTQ5ORcQeVHro6Xlv8tp6Rk/HJDBk9GXkup129wM24oVNTh0XbpfH7Eh76bcMsZ2JbyPBPiqynGBvFtq11c5i6+gq9bqvSRMXGgH+jJPoyY5hjwTaD4xur/6nc9aMLuuw2llVfMP7qi4qDFtv8FGU2QJ/YG1033tJtT/JBzusbP8k2NRKkAGOpsnOtZ5AZObr/8bwb7uO+V6882GR0rX9fhjv+WZjnANXYUIBsiyjB72QKm4XMvAM6+dIvf3Z+pWofxhhlkP2J0NlfnN1+hyyESOAzQHghwV/kUVRdxtuJtGO1gYq/ETZs0R6gm2WYeB7DrJc2fabL86iUsSnDN0Ou2LqO79NBc4cDn00PLt/VGTt1GeiTpdR6dk250lJno9/HzR2OPmF/tH88lh1gKa+7zJkrKXEuUJWLL6KJKXfjR2qN/0xMzevCnNizk2O+DG/GnoyuGufcVjNtk1jcfr1VWmLSNs7+mrB9L8s6zbFvl9qXkWm9yfGMHmFXBMTHeoWeYqh9IF1iovkKddNk+t+BHd7Utuk+FDxqeUJvgW6meftENI1iqnoWoQFpBmz3HlT73SdkZAOM1Qbqxs1995/wQlMx9+ZqP1bzYFLVWSxjT2sGjw+NrhoC/HtvqvoqOAQ0fyr3XK3PAie6LZO29e0hVF6QtQy6E2LdgMcjdNu2GUwLoD9SvP1avlsF+2FEo+n3WGPc69LguvvtN8dPtLwq0ByGmaLi2Y/btlFgb25j5PwZqQfNmaqszEG9ABnnRdhaZC24GPpHyOXykGQQ563lAefFJdCr73t13HMa5NZ9BZ5qC/yZsU4VsibiUdStcwF9D7TYwWLRjA+cP1ugoT1Vm0xzdHCgtmk1sW+v1xsut6NG1sstSZzEvnuwOFLXLdU0nWLsGEfDVhWqWJYO9zqRTCgaOG8P0A/I2ZIQ2WyTVsANSZYrfiTfcBAs6tX1x/h8QaIpizyKxhQ15VZcKVn3DI6zYqmArybOi+wh05A0cn8ZuU8MyPQ7huMR78JJ2ed26CcAt0KXteZH2tvbG36k9bl6o+24wb5By0N8e3CoLfIMmEqURfrE+XuoMNDnPcP9VJWRa3uqbHxc8baBPcrvtokyccfM0yQGpoLNpk2Md9zmas9IEggSwc54PaYdEHeZIfs75ayEQ1OiNNA2zmAcapjjrImB1zaICacleCYgimjCVtuU8H9BhuUW5sS4gryj0xMdAqUJzKHQXpRDUaDdtJFVRb1kBXQ0eIbrkkCrltC1ymq4w0fKwFk/AiFKros60tQQzx1x3zeNOjo7pBpa7Ou4D0TsCsSKoVOjnnXSR+ISnuh+6ErBP4xpJJ6dWLS9GbkZOzMyxxI0cjebSsM4GuVACf8o+ITPsSkDhJviIipw1/dfJ+WYNcUJnkIJQI9KZWRPIYCTpqD5XoI8qa3WS92uxAMwjCSA1sT1hgTnhjv0hjv1hM8Qp4h9LWNvu1aR9RdoN01U17RadL16+iK+nZg/3fvEWm+k0AQYg+CDTAwH4OBVXMPJxocQ9PZDHYe5XURdFuXSGCBLxR6FpyBxxLGT29BGDKQAW+REE9SKGBvAeEIDjikEBL1i/1HTRkVwuRpfFJsGiAoBqHopI9B2aptOjfsVFAm+RpOWjO2EjNzjB4d6+vhET9871dNnD/QecE79FDjkwtke9xJf/5WDkCeUdwdL9SzeJjaSfYGNE5BpVdWUEVDFFbEzsEkljWlgU9so40Nvjv1ySdb9QAeHB+rJlC/YYBdk45dHhzp5eKoHTx7p9OxcPdniFKJWRNXNumi1Gdmwslhz8v28AnmPTF9eoc91Ejm6CRJlBkYgX0npArgsSsD2omj9Jmt4I22uim7fTLq9TLq9HnV7O+qGxNJqNZC4QiZDXR4FLfHH4emSxXsgB/SmDLq4viIh9Fq/+uIb/eofv9I/Un719WtdXKzZyCZNOaolcHuSQi0bd0srErxiUSkVZS78mU01E7y5JoS2JIF2iSCSQx5kQ6Ihkohouda3JC1iHTRJBpIXOa2QQZ3l0kAjEkjR/3Fp0tEtcxAdI/WflUmLRlq0TAlDyhP+IYa8sAfsGEdsKeCIz4C/CTc5eVM3efpgqXHUsaAa4kl8CvE0seAcx0VBIbSKTavAGAsJJG+0wwZ9CWKw5uuJx34XlxH6wosjj0EJG6zLm3YuwnLJayGNk7Zk+29XW93ebLVZj/JGuuganZ0cyv+c69NP3tdnnz3XJ5SffvKePvjgkd5/fqrHj5c6PW61IEHStFvCE1+RnBmHW14+K34RWmnC54bigMoTNEWBuI4AFigzxoxRE/FbMrqhYSFJbGDGj8zFljnYInNDOeQ1nIPaZRHvWLXHpYIOi0TCJh8i9QANB42mZaO8bKW+J1HaaM2bbmM/YEUkXvp+qZ5DSDTNklXVZ/mfefm/9+Okz9CPGhjbXC8aEeXc2cj+xI8dGomzkXkeJ1GXeBdSRlJPohQR833I0GQlJmBez8ETV31QwBVmpQJ1LGGcpfZl8Nl+oixAbfuFZ9z3YddveXRVGdrhcpVbkAmgeZaTK42feU+3KxPlhBDzFer35STj4czYISCz32aXxluPAVxiPisQxzNPUX3Bod/4XPszvio7uyjp29sy6xSaDO7L0GZodyV20aK/1LhN7L8ZXXe42k8fZYIqY9++zOD2INvrtu1hYVW6+3I8NvfvbKOwNHQSd0S0mt1c0oEK+oynYb4dCLro2OP9oki80RYf25BMY/kNCPYNAY4R22o/GSqdabA1GdCSAdcz7RnAYICl22OZtTWw9hJ7VKKe7o+JOM6WV2VMjAVg/Nk+pEzAXM9Q0LfDu1Vl723G5IycVOc7Ed8AetzO4CrYPtNTQo48Py1lB6bH7gykChNy8AB+jfZVw4j4ZjgzdlXbKLPl4Sv7E+qd0CLrTr48szgzttUOy6k+D8p7HXWuC1JL1TcgsyZp6bce02V0GGxXRqZ1p+rTCZ/By7jcZ17rzdZnm6qugtwk81me10q15d4jQ5+rvowdjAJ597p31TmeMrTCnh3yXoEd4HMFfMrcuhNpyKRNY65Dh4y5brzbYk29rVtHhitVOtdgdlwyFwJn/ZH5MNADb5Z97fHzOpZjN3YBCQJK7c/UsnmBWXepmDk28lx/p49+xiLj8Ecdl6nwk33tODbUtU7sWE7F7/sp7e8ZkI8sj8f+z5ZJOyM3Wabb/ywICgP2MNiZlzaDqHV60463lsi1Hbnqh4e26yJ2Y40H82YuY6MS7yO/fwW/fYp4yIIQqVz5JmLHkJW9jioOxdjtfoggRQdPjzPVkn7TWVgF+it9rrLsr2ofOqGsFPsHWhBZZl07WZlx7PtVeeb+qeLnmFQdF3ZH1U9Gv2nl8p8Bn3/ug2nzTr7rlb+2LXKnxwYbwM/9fhYVbDEvJptYlX+vF1r3QQK+fqHBVp6Vnne4q6pjEB/33YOA8UoUAAAQAElEQVSqDzRy/KzNHc9cNxaoe4sdYF7a/rrp8g6wtdYZD8wZo7LtrLj94x6/UTsZHoObqnZajmXsANsi+iN90fsOYHrLLgyy0J8k1mGhhWLaBRAwr1fJpQGJ0EDMN0Y/wLCXmIuWFG1fqHEaY8OVJarhfWZoKSO6fX7L9V2RNHmfZE+d+eGL8HAeW/QLdX2vpu/UcF7t+l4dZdu2bOVWHJjXIsfZxJkt7/bd0bIA8emhX1S+lhZ24s+AD7q2URMjZoCjp6Ht/4SEz9aFzIX/2z9Osgha/7+DbbdDtaHHppY7Umw6bGjFg1AKrBvdwchAEnOWailtsW0NrPix/Jaz85azdtZCbXeoiYu7/5tATgBNJIBK5oZByVFX2p3hMRkfZSWSGVuyJyNJl9E/vuK3CSUG08wTxI2D87zP8cN60M3NNWf2G23Wa223t9r6n2sxe4eHx+hf6upmzb0wg4mUqmfPLTI3nPW3yM/M4pb70cDBtVA3TATByB1w4E4w+M6UPIep2jeSYJpoYzxzkzVNGTzgBBBgOQlZHp+vRSZNGO96dgmj22OCx7zMY6Je25SQVJkT+7nHvYcR30x2fPaURJGjYY8q3HdH2V8lFawPTFfErqLDwyOdPDhRYN7pIMql4lxAkEIMCvwwHBASJCKgqKHehEDMSJUlSpABRW2QmiaADyKkFEJGf+HaHnQYGx2q1QHzvOAe0DO3ixS0oOy503UkxNpB6kurw7DUSX+ooxZ61kkfW+Iz1HFM7M9FQQWlSap3h5ESNxB/EfsbKUQg4J8CrhCPmXktQrXUFokxqckSaxUDJbgK9VKpJrle8VFgJN9LDbnuZY1KbrCgUYNdTegV1BC/RVvibLOLhcKGjYmyP7q+0WLZc/cD+JHdf2HnPy5ZLHr1i04N98cQAnKxSW8/UVHquk6RTjsTf8iOlQ3eT1IQA00MNKOsoVR1VITQznJgWGQIUaGJKvAV+I2jAX2pB5K8c2xQqL15RxeCqv5SXVFq3XLd9EBCKOgf4SlVf4eRxbJyluWbLrBQ2tCqUVQzSQ0BusBBx410TjbunMvnw8NGD48anXFJPj1pdPp4obOnh3r43pGOHh2oA682s1VOylx+EY60qC42lOKDPhmo1q/rps1KHObHejneatxuOFAMVUYbxaQ0OmBSnPjpKbu+VXQHMhr67f8FiabIBtouDnR89lAuBzaXi+tJVyRobteJxS0yu0HTNoi1T+IkKK8R4H/GRZlvo1JN/BSSPkHpOmoEtpdBA8mggUTQegfXV1nXVwkYdXMFXCet1owHg/qDVocPOh0/PNLpowc6f3aOr051eHIgZ1QG/HpF1v7Vmxt98+pC33z9Rt++utbr1yvkDfLGkx3IzIkqNIqUEfEGnCWx0YlEELsG49hoXK0Y01oTCR2RCGrwZcMcRPwa8wD/IJEMUtpI9EXwYsOq/GyMBBhzlKED2Mxa+5bAspt5xwiUCjYlNgYvZPY34ikQiRHKKEJR3tQmNi/Hr3taFk3LDhTxCUTEYAYm+YAjc7I4o1oF4sPjZQ+vQ0q8dDzuJnZq215tt1ATe4ndwXYMxOawmRhv0pQmsvcZKMrUE2+nzfpWa14Wq5uROY/ET69zEpQfvDjXT3/yQn/+5z/Sn/zxj/TTn32mTz5+rmePT0kuMo448GK51mbzRpsVsLnQ4L/SubnQ+uoK/Ir42UpEeMNOuiAOl7ywF8RdxzgDPe5L+H3Az4k3x4SfM37GOpWYOLRgE/OQgEyCTm0ilpP646D+NLCGJulwVD5k6yT5E09btWcH6rC/OV0oo3OIkv852Jrxjn55CwQ24Chl7BrQuUL/FQm/q3Sjq3yjVVxpaNFdE0BFE5us/5/6nAAiMmwJUOpmndj0eUeJ87wG5mlk3nkPEgMF+yXCsJaJPSQxIYYif0Lty0SGqXLOytiXaXvvcinqpeIZp8vaBovQbFngEpCRlF0CZSej+hC6Yh6AqiDzF+UFXW66pMc88Ao6uY7sTFnb4NwFFXz+2no0Mh7TJOjc53o2LRpyBSmbZqSFAJ4gir2PEPSiIxnPfGeX8GoP8EGEFJ5Ml/BrrnrQDV82mKcCsmqJBtPs63BXnn2bhZj3dZfjpHyn27yZZT0pQZdq34zLyNT3Phn7EFGxEdtcyTwMFHffuV3qmOMd1pWC7qyE/kTwpESspaT8jt5p7ofGNmQrBHL1Ua78xs1QaO+Aft7nVrLDZSViP+MzVZ+4Cz+abgdyadnQVHnQCdjXcx2veXZ66XO/zHcf8JXjez+vHp9l1Halg5/SFlSnuILsBN9Ml2T+DI3B3TNdeTsWzw++8kHY+gVvpWMeZjuz5nmdainkuz/SHyO7jsHyGe/evoyMTHvmy9Xvtc04s2ldup8yoXtgvrx/ZtrZ/bu+TNu6xKHRZZVh33sO7+jsR3qrHZTW7T5gzw723W92c+bLla5AOoMq/77fuCzMod+4HcTvlZaxQ+VaN58RlOgyv31L1UggMA3xrVzbbpDAZXTZ1zvqOvZZYbZtCHMp9GQAlvo1LtNX57vSzePb02XHInNnnoyGDE2qZWZ+wOBTz1+yjF19nj/bYtjTmXYHlb+wL9He17HJluf7JbrmNrTgq8G7x338Xf179LnKrk+4PK457uyVinUM13XPiDxOxiBk4GTo/UVvxTOOGj/mshzw1R5K6I2tfoE/A2DpNZ2wYA/GIgd59lc2HyAorW8/drerPDgzfrdfJ2TaGoPpBD6Dm2HWE+u6ipAwRp71C7F7Czp+F1iXrOdOFlzYlA07HkRAYin07b4VR71AJ+hk/loKadCCz7T3INozZPphxNZa4R1tWTPM72GBk/vtlFoaHzh/iY/HZrAemjvaDJ0BjGLc+yBQD/QEVVHikwHs8tOQqdcx2D4j9mARcGq3tvbo++Wej6HPxiA7wjPrjzMpcq2D6OLskQXJHRiXY+Z85ZkRpzPZmlpyioK/cJwE9hwWCcwyCvIMqr22M3KWazlndbu7RtO2jN9yM+ejtPtnSFt+gOPCXtdpgTfgV88X6oRw7A/4L3C2DZrbmQFmxjHBw+lHhG89v45eD0AL7aLv63nVHKYt8ET4GzVIjJo494PS4cGRDg46NU2ufznD8lPX9Fqvt7q+vpX/iYvPzcvFIefrTiFAG1uFJkjCVkkTP+BOzHsCMrgJHeIc6WsFd2QNHA43nMW3o3iHNdpsi9b+kXvKtLElI6REFcBJEY67ImfD9SNz0c61dELD++EEzwTRxLtm8sEywQs/vztre7vW1dUbvf72G/n/fEXM5WbLXYYfebq2V9f3+FfQXDOvUQ3tNXeWgR9jR95bCYcgmrN7xp/Yimy6NXFnygk7SED54j+QGMvY4b/82a5X2nJXGrkrFXyfMN7nlszZboIncW7x+5gcFmf+Sb6TDThmxP9O8LDV4YPMvo0+9NuGZNk78HgT9ifbx5hHGCYgIdvyJ3ATRgd84MEV+LLvTpR4Ro45466vr9URf0dHR1p0nVpik3BAd2J8E/4ocrxG7lqxi8oInJQVohQ81VDIHy5ogTpoblxSR19Lu5kKd/2kBQmew0E65HpjONoGHTPvJ2Oj46nRAZeO5Qa+TdESmoMEXr0OgaU69RzQAn63/zynRUEBI/xj/1TybsvCAmItEC8sVoFW4ZEBj6npxLgBYtR/pSTGIe4yYiUHFYeFGJ6oyuvCwwreV0gMoUGJRVCI6cK8U5Xrom7/BBRkfL/dDNpyRxyYC/vH/uy7Vou2w8+NFotOi576olWPT9tqCzZFgMtw1za6/4nW38EQwQcMabmARZgUxKALtuIK1xlECQyia5Vx+pSLmqZRoUwEg2AIsVEMLTxSKZKw0P0To0kEqTcE+RMiBHwhsu8qyjpyVgHcPaGjKOjgcIm8icvcoICxbduqwwYHoH+xKegv0AYmpWMiHRCRBRpZNEfgHxNUTw9bPT4MerjMOl1OOuxHtd2WhIb04PFCD58d6+h8oRaaFCcWxVbOrmaPC7uFTQyaImPqDISqhG7TJBISI1nfgUU53N5oDWSSQFGFiWl1wOQYFrYdEGBf+C8x1rcrNp0NCz/rGhlic/jgs8919vSxMpvHl6+yvnm91dX1RiT/MCMCrTIBPG0bTdtW2vYkgjptb4LWF2yowJakz3RD3y2X7puORFBLX9Q1fZfA6qboxsklkkAXF6MuLiethqDjBwudPz3W2ZMH+OZEjz94opc//EQf//gTffLTz/SDn/xAn/7oI738+JlOzx8oh6jXl2t98dUb/eMXr/Srf3ylr758o9evrnR7tVZiw4FIkWXbxV4V8EfnWBEffJzZCBObWVpdayCLvr25IiF0rWmzJok6wpO18Nzjz8jLJ5uHJAVOkMBPxFFi48lAE1u1/HJAsIiwkzd/wkj294rFn4gJgWhjhLURAjQxx/uNEfEV37MmOuYpsBYmNrq6UaO3mAMdDXFeeZE38ivBwC8OheRSzybXNK01SN5UiMnIJhMoCxvRxEZlyGyWtmkcNtpubnnh3fLywF9suEuSlS9ePNTPf/6R/uqvfl//8l/+iX75y3+hP/jDn+jjj1/o7OxIXc+Wktb86vCdrm7ewH+FnBultEX3pCZm2iu9+uY7rVe32vKi8Atjg49X+Pjm6lI3JIVWNzfabDa8mEdGVuRDS0QCDSnyZE/IHDESSbgBn2f2AaZSagO1RMzc6vXmtS42r3STvtOtLrSJ1xqAVbwkcXOtbbtWWeI51qGOW6U+KjpbfXqi2zTphk0tMmcpNtrkSQPzjEXISEokmDZx1FW+1Y3Wus0rXQzX+vrqlb745kv9w2+/0K9/+1vi7yv95qtv9VvDN6/01as3enVxrUti0P+hwavVRpecCm74tcX6tuwRvCuVGSSjZs2r/iLjFyG7ECMuyjFIBvxRsMkvQUPCxiTBk/F3qnuTcZP3AyQm+gdixYmsiZjM0AoZGRBydPcpUN81qNBGRiJwEy+OhBzbk6qMXPfGzF5E7S0tNBmeKptYzfRkZoaAp7b/hl2lSJU2K1tOrRdlYjhbBzhho2NAfLLtYH4qLe27L0qQINvpBIngmQHxyEi8nAwZ+R4g5OjISrzAeOuju+C7SV4DHl9mDLXEN9m2wGTebFnYVfuo85U/0Y89Lf0ZQGjFzn21ymMer6A1ZGS7FHbZJgg0z6/QWFuqtjB3VWflc18BnyvM4zI3OPqzwfIqZMaFTnDawV0/Nrq+xwuNVReDyq4bXAcEb66QZ52eh+ojfGY5hkpHv/kM9NcWdlR++usY4LUew1083dFiL7yqUOozV72uZ8aSlDhImtd42bm79WBvGZexJVV/TdgKVB+711CQuQPsqfGEfRmse2OVxV5A/GTrtV221wCN42sPjgXTgMZcZFqOZRqgH9ij63hpYwhkmcLzZE0B04NU9RVZZradQEav+ERsMFDdfed53PfvkP9scUeHSr7ox0xkZ/wz983y3goIv39s2QAAEABJREFUuypldDVUHtfug4cj5Bgs967PPDHIsg3C/hnEuJkHNrcZL0X31bGLj32X0QXgQxB8Z9vAVDwSZLvpqN9qQ33Aiy11LuA1vVzSZ9zvii/jLatCpUOGeZAz89LezUMGrz3epbVXnLALG2ud0vh/DqqTTANAn6scdECfrZ89KIOnOfsF37id2OfSvT03m7byel7gt43GeT5d0mcaDEMUuiYKcHVMFQkPqGoOpb91HlwxPzaYP1Ma9bsAMtDIMQ0NjyVTFuuhRzub3urcaWOurcv7eDQd9FhIbX5SeeebkT+D0Xuawih2dYvdg0n+GSjI+We67tAew13DlR3PjLe+Pbw751Zv8j3M9pp2j3HptsF1Q/DjHoTdnOt3fMxX8BRd+I/nO9/qR/CBeHmng0YwMI4IUL33pacyeiwG63AJic9VgM8RHltGbgXoM90JS7MBnZWGec8AXbsvsqkldKbdWXLuDpzhAOSJ0XiPbdvIebHlatGqo47YurdvOHff3Kx0fXPLOemGs+SKc+RaA+ekkfPRhNz9nAbsiJx7Wy6QTdshp1XkvGadI/v/xLqS0ENf3/Zy3fbmig/0RCyK9ZxZWGsHy6X6DhnY6HeM3NtyNoT+9nZb7bGenh/EraPQn5EiJ3mwpdBmKbIECmNRhVxxDYmUyJnMZSvuypx9Mzhxp0tacyHwXxgNZEYGjxHhJUfec+6Hbku5ln9jFvkPsSWoeAKA7PMvSCdCfOkvk1QwYsOP4deXF3rz+ht8d6sm5Fpm3kkL7hEt47QvrvG1GEPbLrBvJBGXlBgvjhRisHPEG50y9mz4xRK33uEH7hiJrNCEzMSv/wM/jm5JMiXmME9b7N0AA7xZ3ms9H/7vEyXeAyNgPYYRfSPKEjDlrIS8qVBmcQ/K6JsqJOZogtY8lXZXt2wI8E2qwKFUbBTCcAAh8giDWnIDiQFcvH7DXSTqiHm0LzrmOEDjPgPWKhCTDT5yOSHI9uAmOd9QoJUVYGPgnteoqAPXMdftJDXY1eKbBffM5TbriDve0broiHk8GRqdck8+HVsdbaKWzOtiNalfZy23QQfgl9zJ+hSRg1D4p3VSIe6DEz0YkdE5scZQW80Qd7wwRZwlFfoyZw9hXwOKIbDGQoVIYjNwixCTEAiUgICAipB57OQF+CNIvirMxYTPC31UmYsix54YJ9ZJlBNztiVDuSER6DXThECyp9XBolO/bLXoGrVdZF01QFDTBAXugRYUsJGlqyVJYd37xKZpUJYUGUGHgNjSGyRsU6FMXEhHsouPHp/r4dkZnfTxrINnUuwgbNY8UTCEgKkBCugQQiyjWqp0lSooNJ5GcIw0VMr50WBDBARdiFJkAN7AAhIRoIIDDJlJzygt0JkzMFFhkgKH1WY7aUH/Mf1nQXoIzSkL95gL7IE2Omy3Oj3MOifhc/SgUUc9g8txK4M0SlgcFaSJqr+ZBy9bVotGFtywvtXm9kq31xfAlbYkfBIX+cgBto+RYF/o6OBAJ0dHiErwbCQWgyE7C8uGO5LcqAsA/EDwJnxx9PAB9iy43HJ5JQt+A636olsy11+9nvTFbzf66ttRF1eT3rwZ2CRHbQjo21XW7U3WBtjeStsbabgt2lwkXUN3+yZpRYLH//RrBe/qFtptFHkAkgdFibGdnp3o2YvHOn14pOOHxzp+dCotCj4ZFfusg+OeJNmxHjw7Jyn0TO99+IFefvaZPvzsh3r54ec6f/xC/eKBBjKuN9dbvX59rW+/fk0C4g1Jp2s2xJE4w5HMy8R4/YLJBHzEzy3gl6dj1aXwBYKUSUyMq7XsqxH/epeOzE3LqnEMbHdykktig2lnykzRMCb8wPyxz4tpEUNUYmGjnsmUAvMkAtx93iS9uDL94hPpa2IUZqlgywRRJtbFJwi8O6Q6ngmlmaROIAEZ1NAb1cROEQhqidmgif6JTXjCCMRhx6QtL581Gb2J9RVJOh4eRj16dKiXLx7p04/f1w8+f1+f/+B9ffbZU33w8rGePT2TEz+LZUTvGhkbXmpb6iOwrfVcd4yEzUkrfDfwwhD+atpYN4qW0sOyQ6YadwPzsiE+B/hHFeYDckXGZxBlFjGA0QnZE+uo4OEyTxTb26htXutmuCb5cwG81o0utTJEynijbbvR0A9KJF7zEmt65oYEUGbDao4PlTBoqyCR+HTyZ2W7WtNJQ1uQNegmIzXd6NXqjb68+lpfvv5S//jVb/Qfv/i1/uOvf62///Vv9atff6svfvNKX375nb76irjzfwCQGLy4utEF6+1yhVXAFYnGW3yzZm0NjGtCd2bERCZ+zJqMA7y/yB/sUwwcMHJ9aQ/Yl+gvwERcjPjFkKhnnOc5nojFib1odCIEOkUEGSgy/qSo38Kz0J5B1AwFGyaN8CfzU2ZkTARuRn6uVKIGM/W80+uWsFPgCvSVzjqN24Fx98G0bifoU5VfiNsAmFHEWGHJjXXs8sdyKDM6bJP/6mJwzHif9rsDXyVeiMY5+ZWxMkMvfJzQYZ684/VBImF7ASZ0l4ovcAC07+jpz+jI8Nte+bO3g77k+aDf9O4StrjMu7WWkZiRNwMt5GR0eY+xbfNIzQHQSMxdQq7Xh/vtU+8Hrnts2fyMscqAxfiMDvMYMrxuz3gI0GVcYp3bVsurgE9m/ISf0wzEUgJmfvwAb9rJHsaRLRFgDc7+mDwvO0jEJjKq7gmODJ5+dA68uwd4LHeGnYw9LeNJ1BN6DbYpu24+dCbem4k175H0zHHLKSLGRsK/qr5Ks+3QDuhLVbuppcThMiO7hT4zB56jzJhcd2mq6PkCMnZk5LlM8NTY382tcaYVPrPv5jMFY2QeBq8ReJk6pnTCD4wPO2aeoFm+sKrQnykFDmqG4DmKxKyhypU/Qaq4hsIQK4/qeL1iTSNGASCgMC7DjBW0sx7PdSIuM5R7+abJUAhcBuyPVMeI1xi78YqCouzmDzy+8Fgy2Oof6BLjrjjGLeRYriFji1GZwysvIURhOzYmbM/ZEgJk4PDjwPvIvhus33z0QKLMOzDt28iGXbHDKHg2vE+SfYstdUzgErHhtZ6ImQzffjzJY0dgrrrf+i0zHtMm9Ip17LlMFTch1WA7TT9Dtg30i15Rx0zmhSe8sll3YL9PvJOSbGONReLe+iwDDnyagUnZPsQ+j93g/mh5jCdjr3k9poz95qtjJUYTbdNvOFTYfvfbP5lxZ+xL2JeoJ+gS+3ahbn7badzA5bHOnZHoMy7DI+p7cLsCMlwmZOQqO0OJT6C1von+hF8yfWAVsV08Ldr9mf4K0ZjgB+DSINZCuQMhs46fEiLwSIVf6DZkNOeqJ1MrFUwnZEfAPhBYQ63zMGWG32WlrQ/rBuBR1WXLVSXX7joG+ms5Yyo/cmT5tTR+5lOlC4qUM52+9zHdHlTpBK3paUjUg/hgL0ZQ2X2tB/siEKDZYeVjj+vmn0HzL/o7X5nWYL4K0qzGJbJqHMUIMqDOfnSHwbh5XXq+yTXQb7zpOO9RJWRlNVQlr+9qV6h1H00n1q39Xft3j2yGKjpyvOKSyBmr63s1XMIL/H7HeU2vOGM7CXTND4W3JClu/Nfn/FC2qYmgkbPhVM9G1ceMKMLftb26tpNig12FdWWrxbm6VdejI7ZS1YFz7U/qEV6vzYm1t+QHv75r2aYYIyQI4tXNeZmxWe+by2tJyGqXnGdVt99Mn9QQCYaAXsl+STwYPjYEaKMSl/qxQss5SiSBMriJ9+fEuXujrc9/nAM3/GA/wZvRn7j8c7fmrpHF8ubMjmtJDKie62055kA3cd73GArn98Ielim3nCuvr17r8vI7JX5o7bj8TyRpVEYtSXQ1Mcp61reb6gX7PyFn6zMoZWwPGFPkLI4Pq99aDetR5A6ECjn5M/KeM2QQCQPH7UqJy17iXpRpJ4xP6Cx+507scYjK7PG+a4ES2/YMjDfh/8Te6P1jYvATNvheTZdcr0DDfs2UmX6DaQwRV0wITYzdOmBiHWQ1IaptGuKiUcuYnUh8/eqVhL5F12nRduoZn+ks1z7J5AgaYqjhXmDIeCIR0EmZ/0nOM9R9FN9zTVL91z0kYTpioWOM3VDUMnftzaj+OmnBXfhgKx0OUUckf45Tq9Op1TH3UuNb7svdzaR4zT3/cqtyOUhXA+VW+WqjcjMoIK+hu0VHm6SOl1QfWrXEgveAGbIC43IQ+s7KsUhL7jXLRdSiA6KI3kkFPwWCc7Zb8hgMVS7R0LEmGsoIBMYuSlyihN8NTKXwAmoyuIn4TRpIDhIOrLWAr6N6kjpNhAzDCvOayVhmGCdiYtgS744V2wHNctFD+PYLqiA8KYQs5qFC00rMk7xuF8sDPXl6riePn+jk5ARbCpNSC0rqENngYplB4js/An0MiLmUZ7K2TBSDWntLoAk+fEpNVVYMkUFRBx/gJ5Zqe3YMzCjKCHTgFOpmhAMXBpFMl/BKy4v3gAu3U1WGB9hwijNOWYwnHA+OiRrunXpw3uvoJKo9RG47KMcNMMgzFDG4gc8TKxaRWHSZA/GIMxMwsnlsb2+VgMwmkskARw7ALXYv8MABjjwi2BeUIkgyCz1zeDKMq40GNoy0GZRZQBM8zng64COTQ5zqGzaTFRMpLskPHh8oMMHXG+lbgvU1gX5DgF4QwFdXoy6vJ11eUF6Ouqa+YQE4+bMmyK/pv/JfD73ZakX/5naS/+pnBc1mCFoNjQYrZD7OHp/o/ZePavLn5OEJiaBjxU6kw1gYJM5EurXDnsXpIYmgBzp//kwvPv5Un/zwx/r8Z7+vDz7+gc6fvNTy6BQvt1qtB716c6FX373Wt9+90TWX8PpvXTcE8GZQqv5IZHODOvzUMouLGGVwXfjFNAMvpOFqJZf2XyTeTJ9ZBIlsvjfHLXM+sMi2+H4wcIjbAsZ5+ugWIWCRYmolaMTidgxl6BxPEyWRQE9QCAGSoFwX4QRfFhgF7IuA+HhxDsxrPegRxB0vtK7plUkqRTaLpukUY6vE/PuFtuGlM1Ev6J0wZsUL9uJyrYns8PFxpw8+OtEf/PxD/eKXP9Ev/uLn+unvfabnzx9pQdIkkQC5Xr3Gh6/15uIbEhy/Yc552aSNDg+XatqIRVLHizkq8oJL+u7raw2bzNo9Y+0+JOF5prOzM52enur4+EjLvlcTo3IuLJuRlx5AnE9AUsZ2RsxatWCvXcdp5sCZmN1EbI6UE5CIkBQHDXFNsuZGN+m1rvKbWk/tVrmfpGWpf8kzQjsAKWYSP0ETcbc4O9Xi9ESrLF3hoyteoO1yoXi4gEf6bnOhVzff6Tvg3/39v9P/69/+f/Q//bv/Wf/2P/x7/Ydf/ZoE0Cv9+jfX+s1vVvrNb9f6+puNLq+2/NKTtCbOboi7qx1cc8C5Yf2tiL01b8SRseZcGC1jZbuObS/hP4ET65/GvW+hPkO56wtQB/3TT0Gmad1DHXmzHurwJmI770CUsy7oqc946KgXaGfAOTkQVH4AABAASURBVNT3fZZqnqKiWdaEGEOGqoArtA2Z8nuAZcKeqN9l9ywZ1crQWIc1EyZS477gx1uoNMhnnZjeYJ4K9M1t+qkbRw3b/ATucIhz3YD1uiuhsa10/85vpXu3J9bm3kb8eV9e7fNj3++6qoZsOsBjnbE8Z2FU9vT2pwFU9d0e77bl7PR9Xw7dnB9kX+z1CBqD/ewSkvrNFZErrRifm7mW1nsPsNp40+whIzPD4HgQpaAxGOd2pu26wW2Zvmqd7Tbe6ztzoU9e58iobUphA4EOdaAwCGkA+ErDfma9GZnyp+4bQVVmpTQSPdBrT1PrxguZgrZUmDFv2xm6/bxEyzXgf+OsbwZzoQ9dGXvf2oLOO9pMr9s7WvZ77W0xqoL791ARuwe2QZsN2LND/jOFaTNjYT3u1oWwQXzu2wwB9mTWw1QBDoGokLHN47Bv57HQa5xloD/bjtouFrMDxs9Wm+lnCiUOyUJv1Qku+UVIe4+z3IH3kctKU/uqeh7IFYXloUf0WefARcPJEV8GVOcBGmTnOs6M+fC5Tjxk5iHbzjuAVgD9fmf6gEqzfhPJoxnwGXxQgUcWvK5nJM/ysNQHvSYovrMfQQvfTIc/Oewmki3DyFsK2UKOY8c6E2dEj9l9g8cDTfYYLTDyPoS20pjO46Atxh8VqRXelam+K508Sx47WKxiDu/bkDWyhjJ2Cz9l+Cfs84UvGe+9BV0FXoNpKkCXkWmaBO8cidY5oZfJkNTyjvd4EuPy+2tK1gIl8uazSVBBl/VPzC9iZHzAjj0IPdaX0S8+kXao/IFWIJ4y45mADHuZYWdXtv3UIeQ709uejKwMxmWinkwHZ66AffQpShE7hD7VT6hPPyK4ChFPG2jLegDLqHUTug1Yp8dlMNr9Gb1CSWQuLcvjNxR8JORF5Db4r6VseaEFcOITscl9c7to4lxg/ia2Mt66Mr7MVb6psNG8HjD8xfKxqYe+R3dLX8AO1c889ojexeEB57mlWu4GBRoZOAO1S84d8CWp/lXIiLxsfp9HwBPO9AS11FtOzNF9nCOj2vq/hrHgZlVIgbN1JhGealN8YovNQNNG9X2LDT3nxgMdHp/oCDgGTjgXNrElzlL9S6DLi0t99+q1vv3mO33zlc+cX+vL336tb159R/+tWMZqOEMeHh6r4+xbsME/qjkeI3L8331Z9Eu0S2vOugNnMeFn9ws/dn2n5cFCS856mTPzuE0aWbNLzrOxabTi3H95ccUZdtTJgzPkNBo5yAf6hN8y4w/osd6SVe2RIt+W+Ofczb1mHGnnThG6gbvWuv6l/Y1uV1facilmorXl7rbmPrZZoZ/z8gRPSS1n/1aYQ5IlY8Mg/5WPL9NOsmQyM+O41ppf0K9I+txev4buVl2TsWOt1eoC0SsxtfKFe2QvMb/34Im7QuFAUBShkUbuMU6UTDlX2zf4acsdSdhtHw/YdH250oZza7KPnOQp3HLihI2DynCrsr7SCAz+f0r2X4cYOOOmYVRCSNVL/E4EmCERX4S4XFqtwfV532MMvCs8T97nJ+ybsH+CMSMrwzhgY4Zmrm+QM+DzrFAnYmRcSWzRtb3drPHxiqgNevHkqRZNr8T4mhDkO77v86WRaKgQH1xKFNtGbd9r4o6f0NmyXpZtryW8DfPejkGdEzyl13l3rJenT/Xj55/oDz76of7gwx/ojz75if7089/Xn//w5/rFj/5Qf/6TP9Zf/uxfUP8j/dFHP9NPX3yuH7/3sX7w5CP98PFH+vjh+3rcneiAmGlukpabooNBWpJcOsqNDnmX9tS7VNQw7mk1KlB2RYyriGWlnvEc9K0Osb1nHIH9GceQTshqeb90E7SmN1BvGVtEXqSvyZLvtYG+RIwn/G1f1/sp+6jfNRuSsb4zbreTfFdtGnyA4q5ruPdFYrwwB4mYsP8NCf9NrLQEoIDdoJHEFsLz7Re9SZmMURFWQSSgZ2SLnkWFQeePHulHP/qBnj1/j83iYCcMZfQ5cPzCMnju5U/kwUsaCmh5mm4HM03A4BYiKfGCdYVuFTojgwogJoIt4o2ILEOg1CyNAebdwIoC/4s4u4mxOpBshjqC+ygXncNTAXmnOPsY3DG4Y8b24CTqwVnPeILaZZLaUTmOUBpo2xc4Xp5EFpHWW40kexLJnpENg91DLX09NvVRZDWDDuBeAMZ1dgx0E1nsFnta/D8ygWs2NScyxtWACICJRjGLpbFGfXP5rV5dvVLui56SjPn8Zx/r898nEfDxQz14GrV4GNQziPag0cDYX99m/fbbpC++HvXbbwY250Gv3wy6uN7q4nKji4u1ri42qv/X7iy6DUF8s550QZBfEcRLLtnnT051eHrMgmNOuqCjB0c6enioo7OlTh4fUx4oLiODDFJbhKMZJQPCn8L3cXmo7vShTp691PNPP9Wnn/9EH31OvHzwgc4ePZFCq6urG/3617/RF7/9Uq94gWzZQMgdSCzm7WbUCDSI9KYzDhMbxAgQj9irElWBRZiwfcPYbtkQ1ySY1iyGNZviBtKtGhIGvYbQaEU83OKfrUS6QUI0MyWRa2FTCgroJSSIv6yBjTGxED2cEIJiExUjNIIergxhYpH6zyYnNqMCTsieKVQX44iMgTjBOzpYHMifzEIWcdC3rZaLTiKebm+2uiLr3MSoD54/1i/+7Ef663/5+/rlX/xEv/ezD/T8+REv5Qm2K203r3lxfsvL5DVwoc3mQrf7f+pFkqQgb2Qzvry61sDLbWIM12SwL17f8PLc6vzhIz179r4enj0l4fOAF/4xpeUfaXl4yCHggBd3r8iGJcZjH2EuvvIoAj5ohCekfR89CZ2JuE+U2SVRm5jICS8nDaQJV7pKlxVW+VoTCSD1rCcWwATdCM22Jo+ycov0vlfBPyP+9o8t8kGIX0xWyPv64pX+wxd/p//v3/7/9G//9t/p7/7hb/XFV1/oq2+/1revX+vq5kZbXsQ9C/DswaHee3amF8+f6P0XT/X02VM9IfYenp/riIPN4fGxDg4ZN7Lb5YIxt2KA4sEhl6khHurY7QSw/ubdPEc3dmCa4oeDxf3YLfwjf+4RmkT0ZyoGJhQK+7VQNWTKGVL169s6NTC7Z+Wf7mgRsvuGWmbs8IsiEWuJvWSizMyNdcOlqfIj6/sl3HWoO/sztoLiG9AtoIAplJWK0vqA3RgLve6p5V42a8O2VJvon0dbsB1AQoIusd8n1kqmbp0FOpTS62ehLEQJJbKSweNx105vht56s8e9q7u7gsdioFFpaj8cO13GReRE0+zBNMiCBd1+2mpK9+/nlebbL/3IqO19uZeBHLTNcqgLvME407ucwS3hl7n8/hNzkZEBdO1k6Hvl2/HjK/oyYJoMcwXaHu/3ZZtmhrlnP4SMvZaR9/wuscC0xs/UPKtfdlzEmWNt5sFWZEDBnhEAie2YB18MqTS/wya6ILj/Rc79plWh04XqfASplqo63uL1vQ9ydvZU+9m/2aqgmf3lcRkyNP9rwXyFsSAMD6HHlR1UWeiqJTTWPY+x7Ggz806d2J7XCr13dfBQZfgg4nXhtuVTIrOqqPMCznZDl8EjAS73gjeuQgZnALenNb7ymwM8bXNp50/9Jz5Vj3kNttfSXb+TYebgR4WMzFxrfmA/NthvM+xw8GYDchKxVMdMveKMB0zptvnuSmTZHvd5LWdsSX4XAaaLkfdK09Bte+hlz8nIdR9IqIWqvXVBsYk72NfNxz5oPfBlShGDhhAbxd3YMn1Ikqqdsz9tV6ZtmPF0/2e+GfkFEJCxzuA6x2FldBhmWfYjvaYDIEUyOPTJbVrZ9Xsl1fq1DOvYg+mMM1+tw1cAy3S7MtUx19o7j9lz83jv7ILiLV74CGAeQO++BdHwYKflz7S7rl1h/K76TnEfv6/HShHqsz5sa62gw+MATJvRmtFpO80TmTuD7uilWPlCLSP9ARCfCPgb3cbggsy9HJkfiIwxUponQvx9COAEf4hRDeesvuvUAg114+UPZw9BQxDKEGIj1c1zLmPs1HD5bdRy9G64cCIjux5rO4JpYw9HBwUAPT2qgF7xydhu+w10KNpmzl8N4PNf4AwWY8OZcMk56VBHnA97zmYRuxJnzC0JhQ13oC2wul3z4+OVvuYc/+rVm5oMWvk+w/l35K7DUVyKLWfLpbp2IWHVHMtFhDMzgheZE8/LQbfgXHogkRDZv+/bpsHEyJl21MXFtVboXC4O1UEbmpZ7IiKhECM2FGzMJJAsj6WugqycG8pGUz1URhiCJu6UU9oid6Xt9prEywrcQLnh/jFowvbC9a+YZ4oq4ww1CcRlfyShMpIwTtNGE7Al2bK+udDN5WvO5px101ptM9J3w7n9gv17oyZk7G6r/M06gZNykhK6siFnTSlpa9m1HbFt1BZ9YoymHfmRe03yZ2AOMufdKQ2MLTFql2vl6VYiCTRiz0CCKw2cnrcbpXErJ55qAgfZE/v2VDL02FCkRL3Cri9RzoCd2JWxK3OmTPYb5cTYjUvcNbb8UJvBF2QO6HLfLJhTJ3v5hI0BtwdmOw1b+Y8l/McRL5+8p4Oul3+4b7lrNdAUXsyZ+MyhQM1UOQfA+miJP8yU719902lJLC1ip25q+T2504PmUE+WZ/qI5M1Pn3+uX5Dk+auf/7n+4md/qr/+wz/Xv/mTvwD+Sn/zp3+t//ZP/7X++7/4r/U3f/av9W/+8C/1lz/9U/3pD/9If/b5H+oXP/xD/fEnP9Xnj17qSXusYxJLp/7LoTHocF10QlLoiFjouHt23EebbdZ4s1HgntozC4sg9RJRDn3fYWcr3/8Lc1qYu469w9dmg5NALg0N7+6IzwNnXIPb/ish+3KAN+PHOaYnOUF5xY/Yl5e32nLnxXWsU2l50GqxaNQ0BUsm7rdJE/M+kSTM07biOpzcd9hEab7CvGHu3TdORHhhEggLhVgUI31Av2z1wcsH+vwHz/Xxpx+hqGWOWd5Z4k7MlBXKwgRJxIs8UcbDXb+FZ4aqAgSZYCm0QwjoYIFSn7xigwSKVgEfapnSSJmFzQr3/wdhIUwygyhQBIlFFipgsgI6Fjj2EJ7TEPWAzfU4SUdcjo8lHXfS6bLT0aJV12bFdkIHY+LaIfvAK25fYkNmU8sE8OiAp3S9Ad9hw4JN9ICN84DN7oDNs5fI9CU1LFSR/BnJKg9cUoUMw0DyZyQTPvkChJ2sQDiCuuWBNeqSbPKrN6+4RG/19MVjPf3kmd776KlOnhzr+PGJTt871fl7J9SP1XPhXT44Un+6VDyI8j/VcnKGfU+ZBZTw04DPExNSAV/hAqVc5P+A8xb9txvGjy+Oz4/1+L3HivhkTfDkpuBUgCjt0NMdL2XZEz7a5kFj2qgGZ8R8fKAY+bZacLk+OD3VyeMnevj0qc6fP9cTkkDn1A9PjtGdSQRd69V33+m7717r4vKKDPqK4N4osamMGJhZYBm7MotMYyHewvyS86Y8BI0ljJyHAAAQAElEQVTgt7dJtyRR1reTttCut0Vb+geWYCJDvGEubpj/W+KA9UsqQSr4JIATwwq8LERcZPoTOhKLkK/8idA1TVQIgWaRk5IFHxb8ZnovyD2Atjjo5m9hQ4VB5oz4xaVxk/WgoJB9WvStHjw41rP3nuiTT5/phz96rs9++Iz19UjPnh3p9DQSl1su7lfaDm+02rwhlObkj39VMGzY5Atx6kPvRGxtiM2RLP04FPy5Jds+Sfx6cH7+WI/On/Ayf6BFfwAsKiz5VWYBdCRbOh8siN/Ay0YVYMU3YhQxNsxrBB2UZXwhTgF8MaF/opVrmUjrjBrjoC3Re5tvtE63WucVETMqR+xhreUIXR7lGBrY3KaIbDb5RJnwV2obZTbQBPrbm0v9x99+oX/7d/9e//7v/p3+/T/8e/3dr/5O37z5VjeMf8sLSW3k8LDQ4ydH+vCDh/r88/f0Q/aqH3z6Qh9//IJk0HM9e/qenjx+rMfnj0iEnenk9BSeI/XEatt2jKphDgP+VgWGQ2wXgC4PmkINLnBZwX2FWKasnFLA9oi/dPchyPBYZv1lfFUB2lqCE30m3bczsZHBJyDv6XelcYa86zOf0OfS5mXkTvRN+HMEUoWM/fTuZEy1P8v9BmYDLmxETt7ZncFUiJYsWh6fMS6hNRp6e8L52Ey7QJUsm/EkdCXHg+u7PnMbJugKdMV9psPJA/t+HRN9phF6ObfRElQF/2ZgqpDB2oJSy1LHlqgn9LjPtpiXpsT6FXZWPLoKYNqJstIxXu+PUpTLGZerzrmOFOabp0koQu3z+DI6TQNSVY9l0JjxudLhfsp5DLnSYy80734t8/s0pjMYD6AoV5uNewu2I+HLhJZaug7sdRmXMSJXXIYKzfYtRbY89v26j9m26id0uQ7I/XAk+A2ZObI8WHXnXzeADL37Bs8lB5hKD46u2TfIjvja7byTmaFzXXd4dO/sTOyRGX6GDTV48UGGKm2QXGefcBk1f/a0c8s+yrwvXL4LqrItE7yDv+qhzngL+v/XA9GI8owc696Xpbbpo8z2M7LnvsKYAPQlINNK9FWAbj+Xxmd4EzSJMkOXbTs0mbbxLu8AG6xf9Bne4mdd83xTpz+jz5B2c+p6BXTMvLMki7Scqss85q0wzWvRtoH3fBsy7crpdUfFvF4bkbbnaZYntGAHfNljcVlpwVOvcoiNWtLOFaC33ip/V6dd7UJaroAQ9Jg+caZKyMjQiJiJjpXaB6/loVf+gHNRiPGZltBybBl5B1GxsfX3eYsiMtvYUAYo576qkzkCUb8ZXXUdgcvYbh2G2nn3cIzsG5Y1+6Fge4GnAvWMLPNmcNn1CmU3cpfIyZazr7v9bt29VQby3vUvjJaHNFGq6oDXdWjNN8Ns31x/+4TbnHew7zF+rgfF/TxQzoTIp+Kx6E4H8qv/KbX/3K8bR/tOMHWjdjy7ljFIrsXbh3kM6HKRGaOauTvYpipjbs/PIP0T3NxT7bWQ2gyqYxPk92LCOFCqhuxoI/LmuAkcVxrOCo0azjmOo0CfbIdg4ewr6sZ3TubEVkinI3KqbbVoOefnhrOw250p1eZWkcNSQ9loAc0BZ8cl95kO+zr4mqozQi3mNbNGMnFf4wCfzLPhZ+FskDnXT5yNDvSQs9KTp090TnlydqquR2bTK3DXiYDP6q9fX+pX//EL/f3f/Upf8MPuq1ev+XFygwwGzssiqpUYQ2x7xgsvdWGH5yBinfiM/CDe9b2Olsf08D4m6eF3jnbnzwmfXF1f64Z7VIyd/B8RPjw4IqmR5eXc4EfBmaF328mNif1ttBwOKQV/iR+NfU4Xc79/65LZUSYRNA3YS/IicV/zvhQVJds9tVykowq+LVNU5p3hM1rxOc0XaxIh07jS5vqCMb/WdnWhabhmrlYq00p5vNXE+RevYl3hx+asxHl1AoRv6n3D53XuLolywvgJ2RP1RNKFq618lcCTlOjnoMOxWR50yUmF5Eoe10okfcq0xmayVmFQQucIzpf/iTuax5XGUdadkQ8r8jATjoxw67Aujz3hs4mG676zuDRM5sPuxI/siR/tB+4alisLgN72CMEBwDDGmytgLIom9GEv+YW0WeOXQf4LmSXn9r4LapsIbYDGpBP2T8ThxDALcTTp9nYFTQ/PkRBBom2l1cVaJ+2RfvDiM/3F7/9C/+YX/5X+5pf/jf6bv/w3+rOf/al+77Of6icff65Pn32klySGnp6c63x5prPlA533D/X0kHvWyVN9+OCZPj3/QD9672P90Sc/1l/97M/03/3i3+j/+C//W/3v/+K/0l/96Of6FLqjFXa+SeqvJh0TD8fEx3HX6/SItdZEJdYU4UkpNbxbWmKyAV/wcWB0bYzqmlZ906ir9UY9sbxkXfTNQv4XIzG2EnfShE9H5t/tjrtJjA2+yRrqHW+rkTuyY7mDvO+D+rYR3pPXdIY3hoANUU3XKETxwYogRetl3bbYEMBOzCnF3TcqQKii2EjBECVs1vFJr88/e66XL5/q+PhAUuYQkKAsgDAOgDWzuKb6wsvgsiCD1l/o6CtYnemfcJbgjDGgq1EG70UbQpDQGbAjBIYEjx1BTSEEQBUqjZDAYDPRC7vorQA73UURZA/NEXAaGx3Re4DuAxbRkvpxE3VysNCybxVjhgrwCueqGh3ErjMJmSTPxELD+5p2iZ/MRHimTccWoQVKF0z6DLlm/RomSWxsEwtFDnoyt5l2Wq25nN8qu5+NjVGgO2BDo5aAclLm9SXZdLK47UGjF5+8r6cfP9XJew/k9uHDQ52991Dn7z/U6dMHWp4d6/jpCfVDEkK9Dh+1Wj5sdPgAeUed4kEnLaNsZKRsl63EoksN46WLWOaSLmGADk8O9Pj999QuOm2GtQYyh1sSQVt8IBJEOuyhyxrYNIfNShtgdN9+oqvfRoQhG/+SXVP34ATbn+jpJ5/o5Q8/1YuPP5D/6VGC79Wrb/Xb3/xG33z5pb57zYvjGt+s2ai8IRpIypBnYl9peMFhN8kMpU4TmViS7CSMvDlMGqAdNkVMD0mtRkPsgF4r3vLXSbpm3lfAyLyLWAghEiNS4IVh0x2TiblwWGK5AnPZYL8hRjFFxDObcyHeYFUIQY7lxEsmwTTRJzb0Jjbq2lYtkKFdr9dqkNMtWqJ90MXljV6/vqE+6cOPHumXv/yJfvkXP9cPPv9Qh8zNMFzyknul9XCBj69ZY2yWWmsimTKSRNnwclltLuufra5W9KdRbd9oIEs8UHdCRwpsEJnNUzp+8FDvPX/Jmj1TExcOWWXGnKHJrD0BMTb0tWqwuWGzaYEYo/xhaUnQCz9K9tkMgs/9mYfBB4kRKxPzP7F+BkNMGilHnga3Juruz6ytLP+vwJUZa9IGXHt4oP74RIn4/OriO/3bv/9b/U//y/+s//Drv9fFzRslktI2JcHlZGbLDnj++EgfffCUJNpLvXzxPsmdB2yIHXZPxA2Tz8s04vGGIXXY7aF5DjGdL5sWfVTuvkGMMTaKgOwn+gsggw8AEj4EkzPzgw7szuxT/1TSTJehy+6Hruzq+a7c0SA774E+QV8BXe98wdvfe1x0xWNyaX54/fLI6LrTQV9mHAyLKQy09l8shl7w7THZlaqjKO9KeZ7omNsmgM9F48cOoHXN4gpzU2l3OONnMF9G2iy7QOxDnmkLNqACMttnoAquICNT7kG03VPb1M1XkLPHC1rVsVqGQXwKOgVkZdNSk+lY4/ZfnWaoMjj3Z+TW/orjUb/IMnGtZyXWu+01CH2RORAf81Zgr8noynd0Ba0e/wyzLnDoygbrriDo9kB/xe1K01nmHqDM9+tuGyoOHu9NO8jmrbIwspb0VzriF1tFv3v2kHdyEhfp5EMfe1ze8d254Y44KxNvybSs/0Q9Qyv7ZQfafWzHYHnQCJ1vZWEPPAlbsnVTt28NO1YKzwFgmdXfroN+51vgvOc/5MkYymxwvYKZiqoZ4Au4/L8BPJY9WA5DQFpRrj7O6GEkjJcnOFtU6Bd7dKGdlVgz9ltdu/S8pYPX7crruhBdZgAnoNKahiHlWr7tz1Dme7hE2zr2upLjo87bpDtbq83IqGWutrlv5qMNvsqxXPRbhvtFW3VehBaMqV/PERDnmbathd4EbZVHafuEnFwhs6cCtss+gTYb3Lej3dMZn+7hrS5Ba3s8PtNVe6ruQI8Yi20r1L0OzQEOGWJMcysoEl+ormVkPIaC7gJNBmCuffUQHaP8mQikXMFWFUgsv8z7BDwZjKoeU78Fv1+z8XcoeKFP34NMuwJyMvQV9nVsE5ABUEhCBnW3s/n2dUo6+dIP3j4yVJoqU7DTx7PiTO8JgyPik0i5/1Y0PJCa6V0wEX2WUccMY7Qfq4yA1DIDNLXfJX1mUy2JFzyca118aMcqpNaNN6j2g6eMd/2063kFnkydPtvIcJXRYxCl/OFd7uJ3wt5eymDZlgNhtiBKfyO4SL/BNC5tR/QLJUaJPjFS084QOLpEtfQ1MXJGaYBWXdfJl8AFF8HWFNgfObZE7G+5ZLrkUKu8GYFJ/LamvEpKAIem2tYQdB/KBs2chyfOPpm92z7osKsxKPI/cb7ZQ1DDZbVt0WaIjUJs+YH2Rq9ffafLiwt+gNxC35AUOtTh8ZEWi6ViaBShXx4sdUpyyOWK8+41P3RfXF7C+0avXr3Rm4tL7glbTIj8MHwg//V1x4+QaEVPFB2cX7fq+17HJ0dqOfsVkCPvCbsvKCqEqNXtKP9V+7AdteiWOjg4rLziwiz8FmIUlBJ+zz7Lc7lNvH8LdQ7rmthTMr4oJCsiP8AG1qshc8eZuEwkEjnF9zx4GiGLJcw1VJACWZnEyAyJRMqgRMJoWN+Q9LnBttfa3L7RsLpQGW6kslIot8rpRindqgkJyBI70Jb74HY1UG+5x4g7S+bH66083oTNE/oTNjrRMlH3GalwSXNixv9togm/ZPpVYaC4VRquVfIaqzdSm/hx/EbD+lJpvKG+0kiCK3FHmGoSaJTjuKDL+49h387oM76OE/kZXdZXgfuqEz4TSS+Xlpepl2mQ7SnQl5xU7DDGKW+i+FjgVP+casQvSZvVLTZtdLBYcOfptewafBMUvC5ZX1zb8Y1oi/FEBZ4iedfFTotmoWZqdHZ4pk+ef0yi50/0y9//c8o/088//X39+OUP9fHTj/Xs7JnOjx/p9PBcx8sTLftj9TpQqwXuabhLNrXsU6d+6HSce501R3rcn+k5iaFPSRj9/vPP9ItPf0+/9D8d++Rn+kPanx491uNC7K0mxc2kwNmhX3Rq2kYKQYSMAvXuABx3vtwGlm7WJD7EcIytRBkUoY34IzAXlIJf9FEW+k1jeQ2JmoY1JgUSYUlbEpRr4n8kFkOQ+kVkHbTqudObLSO1MKEhBjVtVBMjnMFYdIlPUGzAgbefR979uveJDZMhot7MLfUCe9cHPeKS9bOf/0QPz89Y0N9pvWYSWSyZWMh8HQAAEABJREFUhVosPoqahD+UkZypuHSfmFRBQ0ZGhUm2gZkSH6hphAbVj/ERwyMjC4HRgS07WaEJatgYdli522C5xUGLvKoLPZFLImN0jkNLGA4gXKJswfrr2QxaZmMZo5ZM3IKNrDqYQM1sDhOlKDOJHwGZjEJm4TjYR5Ie2cG809GSNIqeWuOg0ZrFt15Jt2uJJI9I9rCzqSFb2qF72S+UblZaX5AhZmFFBXUES/TExxb/Nfh1qzdXN7pCxuP3z/X8k2c6eXai2CelfKtBay1Oez16/lAPn5/p8JygPmm1PF1QPyIR9EDHTwwnWj4+1pL+/mGv5cMlfcc6e3Gm8w8fUp7q9Omhjh/1OjpvdHAmXZBQeHVxJVaYTs+P9fDxKUG31S2JqDUb3chGTlZIzXKpiP8mLB5JOiRS0pMXfCfJfwPn0u0Jf2xvlQ1srmKDakgiHT0+14sffKKXn36i5y+ea3m41Gq7lf8fqr768mt9/eU3ev3NGzb7lbbrSRNZeE2dxrEVokieZW1uCptIq5gP1DfHbM6dhjFqQ2JoQ7Z/xXxf4PNvt5O+ZR5esXCuhkmIk2O+8KtAg98DpdhcMpuhp74wBKalji+ygGKQvDE5xhzT4mXThE5tg+7QylM/IndLVjwThyFEdX2vxaKnbBSIkeubjS4uV7pdjTo57fTRx+f66U8+1iefvKdHT5ZaLouafoQ+sVQ22uLvzepKNzdvePl+q4uLV7r0fwfq5lreyCFSg20L/9VO3ypiZN93amJHjBRe1qMm1tzR8Skv5nOdnj6U1Ggk9ieg4JsKuVT6AdqJOuazPgPiZ2A/ZwlMyCrMdEAGeFGiT8hQrbMCIyDBJ02yTHjgmACxAVagf8RZCch2NDy2GzQ2ZLL9CZgUlgv5n4N9d3mtf/jiC/3tP/y9/uMX/6ivvv2GdYFPSKJuWZ+hEeM61HtPz/Xhi6ckft7Ti2ePdc5B5IAY67AjoicytgaoxsHndW0oxG0hbgUU6GxTrnS2SIwsqokNgxJAVNS+jBjqoIT8jM9A8M3iARRipXZS53vXX/Ar3qCdkVPQVyhFuwKyzAUVdPWJ58oM0GT6K9yrV/d7HoAIyICQjNwZ4Ide8IKW7G8qkZFpR4sCvqaD6h5tgafatyszfRnKTBtKagIKkw0gU+DxQK2ZJmNDqTzuNwTtdZqu0lSezNwXxpxneVXC/hHAue7+PWS4jNtDlnVZPxQSOvc9b0vrnwGzlKFx+bY/UAV4XwnIaJhpSqWlU4p+Bj8qeJ2bBoLa3j9m3qy5n9KyDJZb9c4yrf+tH6ADkXcg6ARPBYgy7RmgwyN5R5d2ZdXFwt2XqnX0UCbiLDnmTUu7ysRYxPIs+D5b4g7sI9D1a37VcVQZlgNYN8RQBMUmqsadoMPeu+SP35nQehy1fx9r0Ak6y0isvcy4itsVL3QVZdtZAVvwmejfdc8F8xAN6J4RqubkSgd/LXc98yBpgJ9Mh0z6ORsRb7oDatDwxR79lwAyKg+0b+3N2IGe2jfLyq5jg9eBeyqtcXS//e5sAj/bRRu5ezsK+DtdMCGu6uFBa9+74zGteV0CGf9lCLPrUJt3L8tlhjbb18RHYs7q/PFiTMSJ8XXeuTAlXgLZeOY03wHS4EcsGmb95rEueX+pIOUdTWTSYtsQL8SMZnxB1gS4LDu6eZ0Ji0vlTRxyrTtjp7GGDG22jWjO4DMyallxZS+CXmTYfsaWeecIjIjFiH5/zYNZ2ORW2enMkBUl81kuWPeK8QTNnBm8fZPdhzzRJz4ZP07Vngyl9wrvX4VxmNJyEQ2dvzOGPsswYlfOeCMKxDtwn8fs0jCL8mig2dNSghf9liHoK9Cm559+Tbun2ZVG3REad9egMg9dDAwIIPzFPhdVh+v3AH7bYR/fya3Ohrf6TMqmwV8FftOKMtY+aCyXfhczGHcfjJ3bd/KNqnNhvBuWjE0Q8MVfpeq0nlmfaX4HYENEjkG1TsxSKpp2llGw1XKMmSEQR5GzXqOGOG9jM7eRM+tW/UTaQlYQMhuAktOb+thq0fbqOL91AgNTTEENl/6Os2xvoB5J6Djh4/9AYiTh06VGC/53wMX2MB7qMB7qIB6o5zIboOeyIEOk3nD+QzLSA1qFJaVC5NnGqBabu7ZVhx0995QF50nRN3KvWa1W8n+Dx39d7nmLpueM20DTdr26xVKHRydaHBzg58A5c9IN95fX3CVefUcS6LsLzrG3nGtH+tEYezXoaIEmdvLHe1CH75b+QZ7zm2dxYt+ZiIMQotq2I1EyaXU71L8GCdi76Lj7NJ0CY1M2h2UDiiqc00thluCXN1fHGntBmUaaSVKGb1JwYgJc9jvJyQzutIE9j2CRICvcCyqwF5UKSZMTIfhlIKmy5QfwDfemLef1YX1BUuiSZNE195JbVKx4r10rp2u1zaSmyeAyCZAb+a9nIncPVJOoGeX7w7jN7D2oxc6EjpE7onV5+/IQnPwZuMcY5/sIA5ETKxM/1I++GOWVYtyqaUeN47UGfiyehluSQCvs2sj/PGvE5oTczBhxCSIyQwWS5H217ErXJ+40TkIldBpGl4zbd+HJMvDXRPJnQtaE3zJ1Q7HB1e+JlTLha/t8Tv7Y3vXttUYShUeLhY6WCx0QR1zvJSas8N6KzExkTpvIs2nVM/eLfknsdmpLq2Wz0OcvPtf/7hf/Wv+n/+7/rL/567/RH//4X+jD85c6bU/VDp0y6wOThCtVyw1+NayzhttJm8uNVq+J61c3uvn2WqvvbpWvRqVXaw3f4DNwh9B/RMLnr374B/o//OJf6f/yl/+1/tWPfk+fk1hqLwZtL+C/3cihF/pGzUGjxZF0+KDX4dmRGsY2haAt/hlw9sC4cmyVSqOB5O6W5OyGOd9wR91Q5xrJ/alRaHq1jLc7OFTTLRRCU+dm4I68IsewXhUhUg1OOzxsdXi4IAm0VMeP4U3dXwJxEOnHphDlT2EaMrEs5iWgW1OQp2kgzty/hxhI/nR9q0ASZeKlOk1Fz99/Xz/4/DMdLpcs7o1uuYhux60moiUry//3bFKo30KJDk28RP2yzGguplGRP4XSiSHLjehijpn3ooyD3B9iUGRggTIjox4S4Gmapg6IKKFV4GExuYbYjI1UwdGgEjClRUYHLJtIwDTqQTrxwzpUL6lH3qJbqmXDi7FFf5A3mzwUggdv4ZhMxn0aRtrDDLz8xVgUxbewyCcgKbJ5CMhOEDlhRMIhs9BEprcCOJEEEvgRyCyeNjSIQhcX8sZ1bFqvB3359RutyA4fnx3r/Nm5zp6eqDss8qIWSYL2KOjo4VInT05IDJ1Rnurk0bEWDxZqgeXZUssHS/VnB3NJ8qc/W2ifAHr08qEefvBIjz441/nzU3Qc6fzpgZ48O1C7nLRi43h9/Z2Es45ODxTbiG+munmsb280MpaIvyKLtmtbxcgwuEQPjHc7rqEdcA6LvUmMiHpmFYl2xodk2tUULZZLnT1+qKcvn+nJhy90/uSxlgeHGtjwry5v9frbK33z9aW+e3Wtyzcr3V4PWrNoh3XRQPCvN4ENBLu2zNvEbE4LZZJEaWw0TFEbgvsGuBgnvcLvX5M0+G496mrMLEaJqSU+A5HaKkBPiCozD4UNSHxiIwViJwKB8YmYcnw6bgurPcRGAR+IMtN2WJRsKvigD/JnfmbiZWCjTMRyv+j0/vsP9MMfPtUPfvyhnr1/qh6fj/lKEy8JaUO5wcdrYuCGBNglcKErfoFZXV3JL5uCshgDm2Krnhdox+ZobS6bttGG+NoSs4XRHZ2e6vj4RB2bSWJRDmmSy0Qf5s51dp0R+i1OGdkg3J/p9OZAk6SM5nVReTymyIgiKgHGL/CGTFkk+oomyoFagkTEiGILJqAv42d6URDF/6IJwLNL22b/x5gn8LespV999aX+9h//AfiVvrn4Tm9uLnXBi+P11Zo8a1K3aNiXzvXpp8/1yYcv9eLZE52fnujQcWltDKDBVxWwJaBjYn2Owwofr6qPEzGbeDvUlz/9db+CB3LWdcCS2T7hO+GMjN26A0YLPgPG5T2eWKle2uH1TjmPfcbBb0WAawbxyey7GRmlglRog6ZFnecen0FmfP4WVCXlip/rpqUpBuIvJePB55H4idHzCB32ZThVZZu61FamPeELl3uovabfAzTZdXcA1k1xx78fk6wPW126/z4U/Gb5My5ImCjoK8xInrZphkBLliUJVgC8K2gt2GMQ5QwCC2DjrGdvIcz3vrP+Ai0W8y7J1DIys+XQ9trekxuXwJcdGG9chcqTCZXMGjAGeeh2ze+oO4A3G485sAg3A6VCQmD2nmKgjiAWIGMgdBL7V8IeQ/ZfRhr2MnYlYbrzCfJyZiQT9iRwiXKibRzAfsQTXAaMNxhjKNBNFZ9YR4n93WXGGMeniMnsMQCJU/LAvjKYjjWUGIzHKfps/h4yZ4lse9Cb2Jez6fCB+zEdfRkbDROlAWztL/SpgmnF3NMjUeruA41p6SjotZ4CRwE3z10Bixtpo4Ge/bMwItFXwCGsxt5/pqTbX1S5+CeQkVbhTheyIS7gramC9VT752imGznECjTzk+bum6HjnrBr7YrK77qpq0Q3GEMhhoT/apMK8vOuTpGR5XWVqe+/CTs9Z8lzQ92+y8RYBeN4L+77Uu1HB6X5o9cpFcvzmIX8aKh46LBI/tD2BTPu3hcZ/kSg7vWKcduuGKNcmmUiPopjyjYgJ38fHE97HLS50tkfQeK9bRmWP4wj54pRCXqkK2KL9c3yTGUIEjYZ5/d0tjzLhkfYFu/G5BgiNolh6zPn3l7zGlegl+kB1Q824aBc8UIq7T0e3B0e/RW9wxlvMG4uZz5Egbpft0wpg8UFPEvVkXnmKnOmpeOdb35HzztdcNLe8eZIPfKofqN+7/uujL3eXQl/qQbN+iP+iMhwaRGVl/4MFGjdNj76sW9TummcwfV3wbINMzaiwzXLmte9GCX9lgMYnylN4x635/r9J7GAnUKW5TkmDYG26mcnr9YDz6BIvJmmjVExNgqcmX1u1n0ezR/LdMxwclZL/1xGkj+tFpyTesFfkz9Sy8ugZwIWuZWhGxq1nH+1mtSllmTPIRfeY531D/T48Bx4TP2hTtpDeBsF5BgOYq9l7NTwTomSDC2eaal3NLoY0N+o5Sy5ILFzwHlxuTzQA5+nDg85L026ub7Wm+9ecx695AfGLTLg8fkTup7zfEd9sTjU8cmZYttzTyy6urrVd28u5f9Q9DevXsv/VOzmZs2ZsqhrFzo+PFHb95ylI54QZaDd6uT4QH3XideJJt4Vkd6DxYFCaLTlEnzx5g0/DA9qYuTecKCGu9zEWvWcByxrgjmCgiRIKFk100hiZmB/dDmKCsmfQum+iYWNs1n3gXgUgso+mcH50MmNCuAm7m6GRCJku95ou7rVZn2tktYK/OAdyg0W3AJr4EaBpEzgh+++zeq5+wgZ29VaTgA1UHziNxcAABAASURBVGTe6eMmycmfiT2xAJmxJPSMnMm9b2VwvpoM66023A0HEjNTdQ42+w7OHWtKt7yWN+q4d/XdxBBulLZXyty5Jv8TMH6A93l3IIkzYPuIjEQWwTozY86MeaIslHKJzon+xN1l5B5re80/wZ/RHdAb8W+AdkJewU8ZPZP97AuVE2vs36UMytCKc0IBcJLWa3y2XWtBou/w8IDkxUIFvYV9NRKXi4Z4B7rYsUYatcR/D5z0R3rx+IV+8ft/pn/9l/9a/+rP/lovH3+kQ/6nlYj7Mz3oH1Ke6KgHlsDhGXH8WA/Pn+jR42d68uR9PXlECTw6e6oHR+c6PTrTYXMgraXIGjtIjRbcJRv/P9GQKBJwOEQ9OzjTz97/RL/48R/oX/3xn+rTFy/hP1QMQQnbk2OVvaDpWmKyYySB2GvUtEv1ZIbaSP5kK2Xuqsq9OhK2XXOorjlSEw+g7VVI9k4kLxGlcSrIgJ7JH/D5hiTRdosXmXZFqe2DetbPYtGzdns1wXobtVV/g7womZA9BPeqILdwL56Qy9SSsiiaOENCdPeNnoiua6piq+/6Vh988EKfffqRRibY2eDEBS1hUCZQTW/uEKQQeEgoKkz6xMVxqqWDS/NrBbn0sQlPQBODWLvKLLxSSuWP4GKIisjKBf7MAlVQbBoGSHgUJFmv8fAUg4RcQSU+pfI2mNK3QQsuoEt4O3qaLLXw9zGwGDscuJBii2UNm1xUZsPk1KvMpThvsJ+FqX0SKCfoJugR0CLMR0fsFn7Ak8Q3mwqLQCyGCvCJZIm4kE8kIUYWfbq5EbsnQR11xMYpfDCy0CM2JBbcxdWN/v7X36Iy64MP39djEkBHxyjLt+jdql0WnZyzYIDF+aEOnj7Q6ctHevD8XO3DheJRq3jcAY3aE+Bhp/6s1/IceLzUg/eP9fDDMz3+5LGefvxITz8616P3H+jpywd6+fGZzt/rlcNKf/+Pf6+rmwu1XLKPTo64bLfaYueGrO3AeIQfF22vAzZ+J3MmfLPe3Gh9daHtLZsOiSCyYlKHrxaT4gJ/dSIeRk0s/MyGpSgtzrDl5Ut9/KMfMt4PdX5+XgkvyMT+9rdX+u1v3uir33ynb377HcmgS12zELcbKY/MGYmfPPZKq0YbXoqJZFACP4yBJJZ0RVb1FXPwLZvXN8AbNtNb4ob8ngYvABaC/8lWoSwccr1AAtpjI0XiJjqAiKjMHDl+HWeiXVhEXjSJhePpjzGq63stFgt1Xa8JHTe8FL57fcMLb10TVw8e9Prss3P98R9/qh//9EM9/+CxyHfhxpU2wxutVt/qBri8eaUtfhywd8T2kTj03tnEVgteygfLQy37AzVtiy+LNtBtNmsNxNeQxtq+ub60a5G/VAfdliTHDQnblkNJS4Jowmj/1ZYTLmv4VsToijndUHciaCIOC+MUOlvm2BBiJ3F4yAb5E3AdAF1hLWVKUVYQE0sdN7CUoIl2KKXxXl9sRjCzBsBnkYgZSSjf6tdffKn/8f/5v+h/+L/+3/U//N/+H/of/9//k7789ltkQNREBaDtgs7OGr148UCff/YBm/lDYtC2jVozxpsrfHl1qcIaXKD3eLnUIXPTRfGC3vAyTrRZE/ihB7o7iGpjtIXymkQpJXqzocgxkKjnNNE170nGybsO+ALkHbheHDPuk5QpS+0z3yzLtKr4AsX+Sx84GNAnCvcZZOyeCLyrM37ucd2gXZ/7DUFiHip4fowCQq3jkFqC4Gt7bKcllJ02tyu+2o58j8lAv/f9Cu6jrQoSLkTa/gvPDl8xtqVW9o9QK9Zznz9CZ6idPJiB3bgsD4RNp9jz1Kr1mHBuqDLQrrJtM8GYKSt+T7MrKw37wdxf8H2eAeJ8Nz6IscsWZHTdzSc0hTa9Mw/0CV0T+2HlpV370Z2hvQNohE5DpjTtBO1kOvoqzkLvQaYvsXZnQBJtWJB6j4gqw664ucw1XisPWLh2FIWWwRjH5Q54pxmTbQMUiXFUYO/PHHCyFTJey+a0iayC/AwkXoOA6Ti55D0NpaqdReZN8CfWUGYchToCTEFfQYZhom7IaC/04XH455qfnlpwxIATURmKCsiyzQUu65lxtIwHV5Bxh9/z7EvTuB9jPK7/UvD4q569nO+VtjRXudjhPgQXSqxHE1/GwJPvfh2Yg+b+S7zNa9eImcY1A6KQRA0ZritKlq2K3WnY7dXu97tNdb3DYGLAeIZu7yjVGCzMfsH/krCbp9yfqLjM0EDsLxi+tq/KhBz62m90tA7v9+DhydgUwbVdW/dY8V7NSEnEgGH2kRQb9l/oIhCQm1GaiL+iBHX+p0D/HJMTsUPMYD0vXzE0Rd7fLif4/f4zuK4GA/26oEzEuLBN2BMZi/0xITPBM2FboT5rxScMKfI+EXQJfKLfkOE3r2LEPuhoV5nQm1aMo4AzneGuT4J+BqpQmKqA28OMFXJsl0tj3taDKo5+42sdKa6bZg8CZ70G91VgDH4F13p9BFV+ZDGMivHDPJYTGUPcdTD0ezbubf1dpTUX5qVogslycrVFvPrn2NC+bWXUa7F7mH5XpQgSNgs7VD+7+L7j2bdD7X37MN4wY6y/MG/Wa8jErEtDqXUxjfEewFf1Gt/QCEClxge1+rsf8ETOFcHxQhza19ZtmBmwyfpYGxYUqUfOn5HLnaGhfsAlcAH4InqiXg+5KL5Hkue9JWd0LrbHeaETHegsHukc/ONDzvKHj/X0wVM9PjzTcXtCggib618MFXX1fy3nokmyHs541lsXOD7xuSZTuh1xvs9CfdvphATN4/NHeu/Ze3r46KGWJGG2JABuLq91cXnJuXXF+W3QwDl1zRlyZG9vFwv10HXcb3ogxFYDSQ7fbb7+5jv91n/d/+pKK863AR0d0PedlpzVIr5rYtTDhw85vx5wj8z1TDvx7mm7Vh3nP6/5i9e3urm+VeJdc3x0or7pVIizgIODIv9rpBovgXqh5l1sYPK2nAFdjtTxBXKF/wt2Z2Rlv7+4z2XOzON2xV3lhsTMjRL1kR8Ox3GFzhW4lQYuIgNj3hi4F4nETqst+lYKZUV5wytiLSd/Ij/sLnupxazCzdu8iftIDMwJpk34Z6q6iRLmZmKOJsoEbabP949Me7MeSDhtsGFQ9v5VipRHFRJPhqBBLVnDRc8kcsfKaaXJYNuBgXH4P9sxcG8YGOPAXI7YMaA7ARO6rNeyC/KzcfSnXTlBP+Gfwj0327ZdOVFOjH/CnwV84cd+sW9L+Jm629n1MCmErDV+3KA/4JDDwyVn+AMFxmLARURrrNDyDmu5M/SshaNmqU/e+0g//9Ef6E9/71/o9z7+mV48+kgPujOSo4dqhraWR+0Zd+vHOurPdNCfIhs4BHd8ppPTc50eP9LpqeGxTo7PdXJyrrPDhzo6eKjFwYkO+kP1sVeLzsj6mW6YoOtR3TbrAWvx5YMn+ukHn+iPf/J7+uHLj/Tk7FwtMVvwXSGO+rZVT0w3oVGZJH7Bpb9XFw6IiV7TGKWhUzMt1OkAOKzQakm89PihlWqCCE9gQ5miEnvCMIzEHF7EpWLamxjU9Y3aplMEmtAq4s+2abXgHhpjKymKKXGIsz7Qy2Y0cd+dkFGBekEHhHff6KCLwYxFHQKfPT3Vyw+e6YwN4JuvvuKydqVu2ckGiB2s1NNFYWJRF4L8KSyqidFPeaovAL8ijN8D3dWoiPyGi2nOBD4BYCExRjVNVESWbTHULs2yJwJs4iWdCEQvDOuyXESpRVbbtvBLtd0EyqiG8UQGKy7vUlTfLdR2S/BLZTuFOXaZCTZiWdogcShqcHyN453BmfEkTfCMTMqgDHHOlRlXZEXoImOBQKxSTVxERzaIXJM/t1qzaXXYcsAE4UEhikkddcsGcnl1rRsSRLGZdHx+ogcfPMfPDR7eAiuRmgRG6lsScTfapmvlOCgeNuoeH+no0ZHOnp3q/KNHevjyIUmhB8DpDM9OdEICaPGwVXcqxQeM72HQ4mGjk/eWevzesZ7C+8GHT6ifYZPkf7v73Xff4suCv3r82MIUtCULff36gkSFnRRITCy0YPNe4HexyBMbznpzBd2lxvEK2OAOaOOk5qiroC6CG8kRbZiNzDgPsO+x3v/gA3340Yd6Sqy1TdGwyfyKkPTNtxt98/VKr7+91VX9fzGbSPpIq5usG5JFV2+2Wq0zL4uiG5J2l2TJX682+hZ/f8svDm/Wo2544aKREGhUSiOmUpn5zWyshb5AbETiJRJ/kdgrKnIMZ+ItsxnieGxt8EHD3BcgK8MXm1ZzzLUquShNkxKb5kR89ouoR0+OSVic66MPH+vFy3OdnvVq2pE5vOaXkGtNmRcMsNpcMNbXwDVrbKuR+FPGX3GhFghqibGgqdocsCMip8OP0poN/eriupbLgwMdnx7WPwvMBO/ECyLzYtjyC0X9jzEPt9CteAGv8ddWg2OUjWvED/MwZ9mRBdS0nfrW+mc9Ga2ZMWZivFAKH2lf0ievUfwn4V+8NQF1XbHGRN39kXoLBIQl5mp1s6r/Vvzrr77VF7/5Wv/wj7/Wr4AvvyEptl55BBwkJ7V9qwcPT/Ti+WN98METPX36iAPKwqEkJkKFtVgYixhvw5rEYhlaL7I0ikkh3ogAJj5if2RCI/a3gMsm2sLCGs5CIN8CuOoyK8M3weexG9yZ4S1Axgel9hXo4Ketis+17f4ZaKM300eBcKggrxU/qNc+d9Y6SEqe9762x01K5Ji+gnV+jzZ4PkwKzF3wMM5Ae//N9+zOlkEHJLIJiRhOjDu7AV7oM7idwU+VF8l8azePGGfplmVAI1i+O9nU6ndPZ3kVUR/mNdTG7mEJhl2zFvazK8YbXL8P9LvJ+swEte2d9UDL4CKgvW9M43EwtlxBhFPezZtLeOQPJWMoQDZ9BXB0ZfPRTujyuk/4xjR08S3uRSglNGUHlYcetydwps/wFdfBqwLs7Ek8mYHC2p8qFOgyGIOqPUV5V6qW9FgOUGgXygyw2SjTvpONYLczffZTYg9wCTd0PI33wdilodo0jxlWaIoye0figFih2uV+g+gHqn+nuoYT/TMg2wJ2UCzX8tE190/spfeCyjbTXwXueBg+tUJhWZTQzLy0oeVJ3w5PLVsHkKGbISPOOqABrwqI/C/+Bna0+7HqMb8FS64y0VdL5FsvShmb6SQE8HARavlf8sjIYTiQYvdOdvZ4qRf6qKKiAHkG+x98ob/aUQ1DPyUUUsUj7t6XLmXwLkUp+Gs36yZWo2d7426t134rrkT7x86GO154dvSWXYyvsqUYkWpoKC0fPbYtI9MgxjDbgewJgK/ghIwMg/VncK5HdETWdmTdZPjvzorEnvtFn/xhcO43b8O7zmozMsa651k6AH8iJjO8TlCF2Mh2TLuYz/RbVIx+AvBnA9X731kvrPeRrlda63HDc2Jw/T8DO321YLxvqeF/28BD9xquVtqgyqfdZ9eI9ov7DbXElFO7AAAQAElEQVTrvqxQMX4U/Pa74K2yPS3jqkjk1HGa+11AFAjT4RtoZBsqlLpG9n6r+Kh7H2TuWqXy7RrvFHsa7Nnzzgp3VEWZ+TOIODIyMvYYI/4xD1CRobYjffLnHRlGAMRkxo65KxDPjWKNqSgxnhmv6g235Q/0ERDnuUh8xyS13D+WnI0OObkcc9k85dx3qqXO2yM9Xp7q6fKBHrfHOtUCWOqUBNBDEkCPDh7q4dFDPerPdLp4oON4gKxOcSP5n4y1XPIMwbrQab2RLpdiz8cRnI8YBHEt+gN9TYz1/ndAEueMS+45iaDTs1N1faeRM+7qdq0K/isYEgO3lANn5dC2arjf9IullgdH0B8oxFbr7ag3lzf6+tvXesX94fLqlrMng8aQmgRyhkSqvj578IDz6yGew3xkO0ERaLXMQUH39fVWV5fw03eMjkXf0xskHI04ZMTaBqPAHIt7SeAMHMIG/ED/NOPdxzu74ANf4DPn9sxFO5HcGdc33D9uSPYYrpS2Lm9Ukyj0D9std6CRew5naH485QCqxvexslYstwrTjWJeoWulphm5J0ldIKI5iyZ0+N7R0Ovj6UTyIPEOzbaFsHVZE0LgTceRVhP1DfeaNZBIEBX2KXHOtV6ZAL1N2DJn6Fpk2ZaS15wXuF+Mt0qc/4d7SaAN96Mt9wYn9EbOzTUZNA5KtgNdb/UzR7QRhKok34fquRCeVGGrzJimcVQhCRSqrydmknc4v14XIIOX/yKIBJBi0QY71iSjMhPWHyx0dOi5jsyNuDmEGVAbSLqE9aRFavSwO9Vf/fEv9d//9d/oT37yJ8T4sa6/Zl5uxdW4V5+5y28ijUMdPXym/vBMfX+stj1kPS7x9BK5Pf1LReNI9HSsqcXhAx0cn+ns0Xt69PHnenD+VAfdsWJqMbXRInbcvKhjj7CnJyFz3B3o2YPH+vTFR/rwvec6jAvoA9DoqD/SUXvACu0cdgw7KIxRmftpWQcSVT1rs1eTFtht6KVtA7SKY6uWxNCiQcbilPvNAwXW7sA9ac0dduBd5K2KJajFslXf9Ywt1LgvJEkiI4yxV9P04AJzORG3CRskYbcytx32lzS6LzJfDX5Z0Pn2G6WR9+2gSLCenhzqBz/4RCenBwT+molba0hbNuekwAU9oLvAS6EQAhDF0zYiXOwlRTasvjAgDNBq7pVxTYjoCZrYOKSsSHDEqIqLMcgLwYvTLIFHhilBm3DExKa53/wDPE2M6th0+65V04Yqo6OjMWAVoplQqaXdtp1akkCR0msosaASm2P2pTtJovSGHMlAdorqcFpkYxQbRmbxJi6b0YcC2pHNQ944WZDzBoIAaCZvJkxcZpFk2mJxM1qk+RnkCzcjBV305uJKr8mqb6B7/N5DnQELMqOxFSSJPQKZLYuqzVJfGAT1auCobDzzHQ879WdLHZEMWpwvSe4sdPDIcKCDJwTkWat4EqRD+I+z4rEUHzQ6OD+A51BHlA+eHOn04SEbd0eCYCX/v3NtsV/M7QJ/4XoCik2PpEpi05s8bvy+aFv1fasGJ09kfEcW+DBcK5FsyGyC07RFGTZ3QbENwglM96SMz5RG2oFFeKLzp+/p+Ycv9OzZU52eHqpfLvBT1OXVpO9ebfXVN2u9+m6ji6tBV2Rmr26TXpOdfX09kPiZdLWddLka9ep2q6+v1/rmeqVvbwddbCatWSAjc1+a1pGG3yXbn5m/TJ/HGOlvmqgYoxy3jsvECyczz0FSDK2CGoFSdvy5ZVylF7ZOFR9iwIetHjEXH390rg8+fEpi7Zx11EsaSLxc6Wb1mvV0hR0r3sG32uKv29sLXV/daHM7Km0atWwjDZtVGw9UWLwDcbklpiZsju7tF7Kt6+26xtB2m/Tk6WM2sQdaHPYkmOz3pNgW/HOp65s3ul1dUV6h/1b+658tcWp5YiwI4xsVWEdNbFlPPS/wJe0OnzFlhN9UIbMUMrYzXtZF9toUn2iICrGBPkIToQmA60HyOlKspXVuiKOLV5f6+stvdfH6ir1FdSllbAl9o9IExpA5PKzx51IvXjzXD378uZ4/Z9PlpY8gvkkNa3HZRh2xM54QMwvqjqv1zbXWN1caN7fMWq60280N7RtNA0CyMhOvAX6xEXhNi/FE5jsypogdjIixwAouQ1cc89RNN3eYoijD535RCt5aum5aE1Ka5g5vGrPWEn5KLNS+P1eeUinqA1nZNLXM7hUiK31JmfgA6K+0UYpAre/GkFhrqdp+Tyb0xYCgDMz0PGPgUZi3CbnQoxNE/WbqhfiboPd43c7IUOUJO7vgMc4t6ETdYzNtFXLvkenPyDTNPTTVwvgMGSmUyDANrwD6/tNfazdtrrLht3KzYGOs/ohuSaxheqv8Am2pdrgLffRZhiFb914GNG/lgnQb2lRjI2HzRChlSsNsySyRuml3YF2GXNumNaCXtgyTuTwPQDPb6/nL2Jl4V03Q2BdYACE0dVyBsWgG+umQYM3YX/nAmd7AgoCu0FN4vxT2oEwb2y2fsaR3INE/KbP4c5UB7a5MvBSSYwv6DG+1HVsisNedwGf3896eabAAftsX/KhWZE2m47BpPQKXocFr2FXugIoEnWq/7TBMMy/02X2UMkBjuqqCx/+fsz/xlmW30vvAD4ghxzPec8c3D2SRRbJYIkWXSqqq1vKSJXWv7vbqv70t21rLlqUqkm+4w5lzigjAvw+Ree65j69ckpO5A8CesbGBAJDnPqYPcNaM3gccDP+t34d8QtBdQpdtGGwfFIQPv+ng048RP2T9k9Yo6x4l2YZVlBK7BUvfM/oT+QgHPDzBJcDKEnwJuijN77K0IToaFITXtTyWe75ix8QHMI8bHj140T/qAR+NF7kC3rbwZcQcnhksfMjkol+8LwLrVQVEiZjKH+j2t1T9eARIYwA9li/zxJisA7+cexo/xuWiKxWfYJLwKeOF95GOVeR9FS0Dn3O58CCe0Z/I255Dkf2KXlTxL8E38L5I3gjAx46BZyBm2IA2yuNTBI0doQeiG0AA/M2gAPiREsXYNj9kx5ziv+J70OcS+BHB6L7htyij/IHPxWMoBOMNhLfQxj6YZLW5+AbuR0pjhX4dPhag38lQcHAYRz0WvqAofxw3oXFPNIqWiIaQdfPApyKn959Cz3LsZJnSR9sxjGyhCD/uk+sGIUfkEbbliG6PYxWpGWiPGkR+RumhjW6Nn4i9+IAfccKP2FSK7KHKX0dHuSdggyL84uO9hcCwuZHoQ+ScMVWtlkV5qkbLeqpTDpKG4zjVcZzrjIufp+2xzrkMOuZSaM6Pg9PUalHNdRQXOqqW1GeasWds00Q1h+bYR8WdqAPYqIl4A1QSB8usiG3bT+wLsuNArosyG887/p4f5+5Xq9LD4+WRnj97oZcvX+ns/FwtB3f/q4AVP177B+yeuTDwXuqtSyJmlRr2p9PFQrP5kSYT9rAxas254fL6hh913+ibb77Vij1gIhZRhML2qSyWSy6ApmqaWj2XYh0H754LhgCf8IZ7Ct2xt7+/xzd0NhyEp81ENfPYwU6ZRSEJhZmp3tPXjsjuoA9AUh0y7SQK8fKDD6MW6bI6LpV29Gm3uudy5xa4Big3wNo4gP3kjguvnr1z8vuq7xW4hIns7UNaofOefROlfPmzU8uP+k0c8Jz3FOfngJMB93zsKGcM1pfyFxno8sVLR9vgdWdsc2bgh3df2NhmCUMZpx47nVLeSWkr/3OrKgxqY1KNzRB6Df1aCZvDbsued62u22jL5cuGH1fX9xt+SF9pzWXQhssgg/86qNtt1HPuS/jBix+9ifN8UuL9PxD8Hl07X4Chw7zCl9KnkBTpWCz9G5QZz0THBi6AEvsElJAXWR24VbfW7epOgbkyW85Ucy6sQ5TzU7tB4ixTcd5Zcrny9avP9O/+7n+QyyX5PuFyZsYcWGhObtdc0ky1mJ5yBj2WoK3fEvuNiEmtqBFEOQAC47o4T7k0XWo1cDZJXK6JsiZXZyenWhyflnPphEvQGs/oFl1Ncs7UzKcz8vrZ/FxPmqXOm7nOgIvJsY6Ysy2XLOF+UHWfNOGCp97i57bVYphpuptqSr1ZN6rvo+KtpOtBiXNuvmVMgXTTKXG+3TBGq7ut1uueuZClENQSs5acb8j5GGpJAdeCQqlHxnhgjDvGttN202nHuXgY4GEuDfg1cOTufeexlQYup/Tow9j18qDWTdb5+bG+/rMvVbGYXV69VeIWbyDRd2mjQELHai9JGYJwwA/JCToMImG8OGc3QR6+QU58rzEhBmTgc0TpQiycSbHKqoKUSazEy7pIIpBROrDADODILVkPbIoYr5vIglOTBA2yUXUM8gu7jlGVggLyUVKkXleNmthQj0ro7NGZ+qSulHY8qXYiINmSNDUyMSEMfWDS+5901Tgwwb8JchUJOxDogcWt22zVrbZK1BMXOiL4KJZtHh+dqCZoO27D7xnYKtY4VOvb12/07vJGqar11S9+po9eXEiraxtUZGI0xN99adpKEy6GJsu5JsupImPgCd5xqE2xU+Kg7wuivmYMuRhyjsd5JUOa01dwXW0++thKmteKxxMug1ppGtRrq2bW69Ov5mqnla6uNnr9/TvtSJbJ9IhFIYu5rFk75bYz08eNBhZDkROs1aqRIaisGT0Lz1YJPFYxhFzfaWDB7jZrkWD4HuhbFAGRPO70JbZRM35lOH/1Qp9+/YVefPSMy4yFapKBcOn126S//2aj//zHW/2XNzf6A78EvCapL1kkvieRv2EB/yPx/j23xn9k4v3xTnqNuatOImPVV1EJ6LHnw4ZzyeNPkxEOiqHCr1qZkrVOPfrY50lMHgZKGrlUMU5tPVFbN/AHJtlON7yQbrmIcl/On8z08z//WH/+y0/1yecvNF9UpMCd3l19r9u7d1pxCbPlcmzF5cTNzSUT9U4ZQ5NJq+XxsaaLI4V6UvYHO3Kr48UayMW6btUAsPLiXOktY3N3e68q1nr+6pmevSRvouQFfXV3zxh06F5h8xofN4R9B3TakZsd+ZrJ3aiopm00mTInyK+qBhODIpd5SeQJWSHKzPxkFBnTAaBG/nvODJQ+iIpPID4RkOVpC5nEy7H32DN3BI3ZjUZixuJ+zcL25t2dvvt+p+vbrLquNJ20qlngEpesVUw6Xrb69JMX+uyzF3r58lyzKTnLJXXmhddEEZVEP923NeVWEZtNjMQpMnNFG70S7apAxIeIfwFK5br40NeoTL8SMPAyGFhsAQcavPaQmO9wwJMK5oAXa4tMM0DxUpFRa7pL0HhlRNqXojTFOAN1C8GY9vJCp1GiPcKez20TgEy9rJFoS4BlzBX9cN9KJdAK5FeW/c+WAeNvsg0DspiGbqz5IxjRxggEvDOh4IR8MoBPgPbYYqpw+ZGR3UPhtQaDaT8G5n2Md9v8BvD4KKCYoyn6pn/qY37bLnxFDyMeyOsIUMof2xGxSUrwUwNpnPnBs0+q8QAAEABJREFUsQhkdIAUwvQ0jwBvwpnk0nSX8PbgeuZUGRNwRR8hLPLwjVXrNmjUZTxyRde+zOAsM/IHqh4/+NFp/WnPZ3omFi5hGr9uANZxoCXkvN7RI3gy4K/1jjoT+orvpRyIRWINh7v0aWA+pALmS/iW0Jfwvsgwr71RLe/QgpdDZQNAgCsXMG9Cv9fbvOeDAeZQikJjvhU/TQeErQLU0x6sLfn9b13gBJQ2a1QClwH7RghkmtCRzAOU+qFdrPqBxkJz/f8GsJb8mFTCju09ph38cFloxcnHHPhS5ExlnAqdco8rnPbVYJz7+gAeN+RpM2IP4+d4OA6jP9YAD4XbBjmW1gWMfon12TxQ0ZVty4DM4QtFCZq9TNAy9TK+1gFTcZtS0EphPHXz9OSU4LcO07wWR3I4xkhzzAW/T4peMsel7UD84DvK20/De9KH/KHMdaE/YXPgPdQfLiHxaeDdlYBYjbatM8PnMiJju+YZeIeJj/ki+7dkv5jn1glaAd/Nb7979BUd9Bc2dxUWj6EUqZXv45wpfO4DUcN2oe8fyTT8FCXUPfZ9MeJG3UW5DRjes3xQKyTbLhX3DkD3yBSKCjC4nVkTs4r9A72UtvVjoB98gqxs9A8S/Sq6Sl9oF/uBioHCug/MhQaObzY/pb+P0PhmjIqfD3qNsh7KhNxBHc399+C3cC2AG9seKzpKWyVXImNZAy5tswAxc1mYeLgewFHlaz1Yo4/WM/oTxKZMQg8UyiCMwhsogkRusbWRP2x72adEDu21Ws4cU1rH9Uzn7LdP2yOOuI1m4Gfscxepot5oTjllcz/XBLk5Z5kp+6BG1VBpYjz74eN2riP0zGI7nmVS0JRDbIvtGi9qHAvEK+4h0C4+URovPrwpHeSyZxzon/dnR8cnurh4qmdPn+v09FTNZFLWmg3nHl8GrbmoWHOJsuW90KHbMaiaRu10ppaDdc3BtWPu3HC59N3rK11xGXTHD3X+T4t0Pi8hU8WoGXrni5mqKmrgjLZDJy4phqDAAGw4Q93xI++KM0UVK/bYc84JNb0L5EdWFSN1Moi5m8UFCXvGOgxiawlE1cjUoVIVG1WhUcjR9xMauGjqu606Lig6fiAs0N1yMXSr3fZW2+0956EtZ4NBTHVJEfkaWwOx2tHaglvT3ijGXjUXMTWBrSJ0zs/+66JALCOcvjzqufQxDJQG13v66guYnsuWHZcwu/WOffwG+728FgUsiMOv36WJNS1zKEv8kJnzBrvbYrPl/F5V5t8is1HiEiixp7bOjsudHbp9EbTmEmfNJV8B6jv/dRN02x+w3TNWiRgOXOAMfj8zFoPPwIxVz2VSxn5kJkZ8YqjocwLk3ill7O99S/RdvKMDe+0e/BrZq/sbGIOmC/K3jmpQ4EgK/ZH3xDzUerY8088+/Vr/+nd/rRfLC0XOdb4YaVOrRb0sGV3HuZqWOvMlcgG0vdup58wqLkDVS6VkDqlAzTjZ21qJtoHQw99rd39felJNF5qdnGl2dKrZ4pjzyESRM5LIGRxGni/vkaNqqufM0xfTY73gEuhpPdc5vhwPLRc8QZNV1mJT6STNdJqh6UhPq1M9q070RMc6TQsd9TMtdxNNV5WaO6niIkjvtkrvGO+391pfAXcbbTjTDpwDY4j0tVXbtmqaViHWyuSumN8B/3z3ueb+YXW/1Zq8WXPO2+Frz1m2Zw3puQBieLUlPlsuVrecl/XoE8Xg+Mbo/PSEX9qf6mS50P3dlb754++1Wt+pH3zQ2mjgsiCFToyROAeLM7Ey6Wdd/ouKjkFMnZRxjLxRmSzJVEMQ+Yuujv1Hp7qSQggMCBOWRBZXVBk/um1WZCIfLWvNOPjN+XX/+Gipk6MFB8OZfFiczhrKWjUJZCO+nUx0OLOxidgWiZQBKSlK6AuUCVudeiZE13casNdRV3F0z0dvmiRVKatBT00y1QSwATfh8Fqt6BwHWBXYSXe9em7t+rukfiNpFxQJdk2SGRpnGYNSIRZZwPsh6t3tRm+u7nTDIMyPj7jweKqZ/xs+7SARXxFlv1C8kBpYN6QYRGf3QOAiPWM17yN94gIocWHUcjnUcHBmLii18HO4b4/ninMWa+IpZOR4tbU0nyrBP8xb6LWmx7VOTqdcRDRidun7NytdXnbaksjSApdabbl4KZOURb5K9D05J9bEtGdBFe5Vko2QZD23qmkz0J2kinGpSEQR00RCGET8VXTAQx94X6k9bnR0vtD8hMlxNtfZiyOdPl1owmXVCtnvV73+83Wn/7Tu9L+T4P8rt8X/C/AfV4P+4yqBT/oHcuc1Y3UbpU0VPBysBRkAGTLZkDXkpEzexVipIolrXlQx1LgXNDDWxTVf/jDBIi9mMWYiFwJjGokjatSxEO52vdyXxbzWs+dH+uTTJ3r+YqETYln5wi2t4LvW3d07rbjY2+6YR+Rbz+LYe5ElPxM6Q2Q8YkXoqrJW9fTVk96QsSvAOdAT944X4IaXbYbHf2p7xDydtBMumgZtuKFfcatvuOMi6O4Ge/hp3qjAGFWqa8+Zuiwkk7ZhUanVkBO1XfDLikhJnbJ2ymnLXOnoo1fTgdKQNJQxzPInerzRLSRgoJUVoQ/IkjRK/A8p1uIKqHVDzN5eb/Xtu7Wu7zJ+V9iv8ash0oGU6DTBlydnM33x2VN9/NGZLs5n8AzY3cC/UoV/tX0lf9KONanfStj0S6ZingT6U0V6XMqo6lCCi9BZDOx6AcdV+E6v6GuPDYA4J+JbGPYP8+VEo+ADlQNQtbwZXAVKZOBz362ntMFbnGL84odFkmUN5jcUaiKUSJW26yD3whleFXyW5Qkv3z0RNpWxsG/ulQptMD+gxx+ER98OssSL0RPyxifb0eFzsJWwacjkBv4Vsm0B6D/IuSykomPke48zJaNnxAse0w5gquHglevmCcQLK2PzH31mtKEXXzAguQQj+vQetP9k2aagJyADKtGyZcOeDZwKLVMzp/HYAJcNJY7Gp0I/8JrLdchU894W1f03IWsr9sGleYW/Yx0m+isDfJ5vmdIyUPiO9qmU70HGPEUP2OQ1Yy+TUsK3DKgA5PJN0I3tWYd6eAyJeeTSOeOydxu+Hknz97xfU+EfOAAM5AHrN/Si8CHOaHVf4Cu8e9nCE8uzPJJ5cB7TtA99cjn6CWmsWC8NvmiCFXv2JSPvmGUUJCi54BHBhnlF2zDWkQPvOex2sk4gwXMA8xrcdmn407oUkUPb+I1jYdtjTXgywvv2AM6QKMFaBkhUH38P7YRPB3zRC8FRMX6MWUKPMVlj2yVMxCPtY5HQkeASOLnOuB3KRD0ZZ949PdPO1A09cj17kIGyyEB74PeYFr7E+GfGPynRPvhrfrBj0y7ZhvW4jp5CKHkdFHk/ez2Ojmehp5GDuv6rPo7ByJhsBxB9s84qVgox2jLr+sCPKkPxVdhK5PSAzxG6ii+ZPthoeJBJ0P2+FR/z1YVP9BkfbQd8kY2u0Gv4LYMm+jD6ZY0jNShiV48+aME3+CwHPlMaqJavdT3IUzHNUIg8TKf40W8s2FCesl18/xCnH3wOvEYffHJP3Aawb3sfAnh66ucBRhtuIev+7OmIg0QvvkT7AoDYf413FR9GRjf2AA6ZfYPiwKsyXqM/oP3Fnos/gaIzy3YLDb4SR0rhn30O+GN6ATNBs+Ua2wec2waTLWNZwecyMZIJXQyyhC62dJTmtL9Bcp4b0CfA8pH12eeDljy1nZr2vJ7oiAucU2Am9kQ++G0SlzuBC6CKiyKA80jDOWLCJt06Ilsfsc+OnC8mqrSsp1q2nJHiRD63+PzSRu+t6nIhFJOEu0BW8YNmwKdA6W+kTw0HszpG5k3PpUdHmTTl4HnCxc/TZ8/05OKJjvixsoZvGHqtuTy440Jmvd5os92q82UKFwjCQtNOkZ2pncxo1vLB0/8M7PL6WpdXV7q6vOJQusMlxyrDN9FivpR9yKxBHRcWDm0VIzjJh9pbzk/XV9fM1aDl/Ig9bFt6kJn7VVWxzw1sBzv5giR4r1j3YosPRE3qWi2HVsekqVpVoSmyCX97/B7Y/A/sJ4d+rWG457hzpx379h0/3Pb4MrD+iX5ZrqltNyPfKTIAgT1z4GxcY6+uk2p+eI8hEb8tlzg7+CIgjj69Bs4tvc9JPgcAHZc/D8BJvefH2g0HeV902S4BwtfIuAm/dugkZviaOcMmzhOZixb70NaS/9Jp6FZK3h+Dz7z08jAQjx7bO/qzYZxW2mxW8n9GYsuZoXPf7AdlZ/tAKWknnyGgoQD/k0jxAlWU6mqEpo4i9IXucRs4x/f4N9g/zhSZOCQOTlt8fXtzRXeSppMpY1Kho1KlyOD25HqlJ8sT/fyLnwA/1cuT54obafXutvy/b1Xk/6yea1YvFVOtjnPfwJk8xomOTp+ipeYcvgN4izGmHDo4y9cFL9XEhPglaQttx1mkF9jJQnEOcJbCKXXk2pY7gZ5Skwnn0iPNjpeqZxP0VDrmsPq8PtIX8wu90FzH91nx+3u1l1udbSp9Up/qJ6cf6S+efaXfvPgz/e6TX+lffvlb/asvf1Pgb7/4rf7mi9/orz//S/3V57/SP3vxU/3s5FN91jzRk2Gm+Too+p+OcW52rOsmqmVg66pVJF/F/OcVpoE+dNwhbDhr392tdXvDmJIzHXmF+0pdpL+BuRAYuqpAz/l4Df8tF0x69ImRwZlwe3hxfqyzkyUJ1ml1d6f7+1sMkWwk08ChLmmHWFIIKqCo/YdKDshJniOZBc2XPXsixhPOJHkyRxbDCgWJXtRcXEwmlQKTfcsEXHOYj+COuQR48fRcp1yQLBdzzWcEZjZlfCZqm1o1mVeRgQG/s5IGFiInuY0HFrGIEyEnRZyg6/KkEHwiMUtSOjFJULnED5xTRK4CIi/46JLsqHCZucxiKiBLXDyIhBNBjBsY8DdxSycGrNzdEPSGN8AIlaIvPji0D1weJS4XDDcM1DsGIBO849NjPX1xrrpFN4uVIjr3/iR8wBUi4ygScGdDjBKQiBFmuJsgrqDURjXziSKXZUNNT+uoatqAW0jTVswy5AJlFMFT4vCvdqIEf82l0WTeaDKrtTxuNad+7X9idbXV7f2gGNCRGq1vNkpcvij1xKrXwELZc+uVaMOkpsaeaokXVyJGyfHxy6kXDhkyMrypuKhIyMpQ8gkcfY91wt9K9bLS/HSqZ69O9eKTE52/mEvzWlfk1x82Wf+JBel/Rcd/4NeH/z/j8T9h4z+ss/43ForfJ+kySmsuwNJU6itpx/VoT36wykjQvPkL5E5d15rQ/wq/pUqJizuzJS5/MvmrXMPeiCArG8cQBY8Ji6n/LLNjEW+bSp9+Mi//D19fff2SPM3adZe6u/2GufNaq/Wltt0NcA9sZD8SWmPVKgQc5EU+sKj515N7XqRbcnJg0IcyUQLpnNSzUHXkkC+NErGtYoWdpfzvsxN+rljAvQjsiPeWeNxd3ybDch4AABAASURBVGN/xfzdqmMDEVgwpvVMJ8sjHS+PtaRczmea0/dpWzNuUmBnEJx7cYfltXrmescFX9ff48OW6dGLQEhpAAgyXAFMjFG18zIlZS63hFwBXqANqVCTl5vUaaijutjoNbfa/+X1vf7hO3Yu2J4uJsRhItGvxIIXWNROprVePpnqk1dLXZxWarlMq2pyT/dcAN2SQ/cKaUPKD7KNKmb82+EndjxbGOOMvazAC3wA8Bc/ecIjIMl1QU+Ae4bZgktSKSN9isS5ji3TjSQyH2PfA7AokDsREDwsNaMM4+q2YqQd8En2RoJHyCfAtlzK+UbM+h9cNnnO+9eXXd/jd6+RTsyJdxKfvf2Iruim8eAG+C0r2qDHL3hM4AerNjnU00nriJGBMQg/QRQeJDIQrbfQ3GcjKjkOsfRJ9CuXg1TCju31zP2EgjRSHmi9cQUyFPQ8fMd2jAG/qOMjFagZbwLl+I0Fv6/jU0bXQDQTmwnb7MnDZHL0w37hgXGA+TJWs/OikJPcpYBNAQnfBURkI20KXEjkBfnjOCJrT6IJ8CV09szLjA+WE3jb7+l7D824ANIxEr4mfHf/e8qErh65Q1nqOB5ZvCN5UQDZhFwP/+B8YCObkBGfgBNVXTE/7REI/LG9Awzoz/iQic2IC0Qog02ACgzo3TG3enQmq4iMPzplm+TEABif0D2W2n+wiY+CD1FZvsfWzuANq2NF/LQHy/dYHPn6ff72yA3E1z5lybokYg0O3rQH6y19x4FkP/AZEl98KDIuRx0jfSh6bSvBlSwDCCh1HB4MtHMBUzCMr1kRTEBKQH4P2EzIJDBFr+vAWLfv5jX1AG5ndJmmUrpmjNBx4ColehJj1BuoF53UCw3JsUz0KeGkteDf3p+BeNsvwQdx/MKGGqy4uY8NiMS7qeQpdVOsN1sPnD20VHT1jMe4plhnQu+IH7A/wJkBwZPGNroKT+HL4IxPhZ6MM2BDLm2U8RJQaCyOifzK6IjE3RCgqXwCTwOFZeEphqFbNqOTbpq4h1zIJRbQSmNPGW2bHhSZM5G8jYy14DN/Ild79Jf6AYdNlQ+xZk7jXmnZtvnMb71CT4hxby4pWb5w+jH6n9Bl/nSwQdtUy5tmGNuPn/bXY22cy8z66dLtPWDLOsbWj9BHwg+eQe6O8NulQcRU/9THtgCslD4+tvunoj/w0/qxJ5cFTAfQJ+DDcRxjpofP2B7tPiB/pBIUi24xFuh+iLEefYx/1Cw8e+tRtHKR7Xkm5gIK+ZKVFT4Yin7rABjzx5osPQK8EDymhhH3aN7Yim0B5qQQSck3FBA2jDPghpyb9sU5O2ka1ZMGnyQWUCX2uQO5G4lhDTbxHh+4HGAzKd2vlW7vtL28Vrq5l88kLXu9tq84q0T1HI7ZJqlOrWLfSOB7ziAcgUSaYmD8upsRn4UN569wqmIsp5wRaoj27d7/NGqzLr7O53OdnJ/p4vxCx8fHqnif3OKH/xKoXBr4vci5yn9tsrP/6ItVpaZp1XKgrtk33d3t9Pb1rV6/YX/MuyQzRDv29TXzdrmcaUoManwY/ZEqxqblzJNZtvzPYt69vWKuBC04tDdVI0JDD5IqghqCe5BZp8QKmxWqjO2E7aSGvWTbdpq0W03bHUCdX+crzh+V/SQkkR9+AyD21o5JZg0rZ8u8Y9e2VVvtNOPH+sVkoL5h/3sHrNRUW2CntukpB1XVgLad0rBh37rCxQFIHDl79nV9KdPW7RF2jK3/CZhhx0XJjrPVZrtS70OJktw3qaffO6W0GkGUeYWdtWLY0T9sx63CgD0usGr28FyTqLG8siLvgMxeu2dN7vpeHRc9O/btA310rBNlR3vHD6tbxs5j0mE/MUAxBDVsuH0ZOG2i6pDUxEFtADg7tMSw4TzX0N8K3yPyFfumCnsORY28z+m3t9e8/3tVbaVIflUxqgpRYt8zayZ6fvZUv/j6Z/r82SfacdknLjSmXPAs2mO1caqYakBc7MgDLf/Lht1qK19UJXgJkR4gjTzO98SeS8JONNQSeRhr5gaXlALXOSaMgUVkPPnqnI0+H0ZsquZ/ldq+1lHGz/pEx/1EM6Zec9XrST/X58uP9KuXP9c/++iX+otXf65fXPxEP3/yRYGvTj7RZ/OX+mjyVC/qc71ozvSK8tPJhT6dP9UXy+f6/Oi5Pls+01m10DI3OsKHo2aqOXFp8SPgP1tE7RinDee9ey5dfZ9wR5w2nP16Yp05J4fQsMrQR2IVGH3heUBf4qy55c7i7manx5/IuqOz06CLp0dcAEx0dfVWayZ9YjJLSS4TE0BMqcBhEe0q4EcIEo5JlWw8E2iXIE1VYCPek0SDPQ9i0k2YjDVr2E6zaaWT04nqKuv+rtc7ArlYRH308lRffv2Znr98qhMWGSddQ/LVJF5V1egNygm/CIST1nWcJPGZKCR5yJmFL6t1SeLXOSnCK/tA4icDfJYpeHSJBBghSwRSLIiRsuqlhgscJ3IsCTZAH5S60b55EwtrSTr6LhZhEXARjwIsJD0H+K1v55C5u+Wmjpvyo6O5js+PdLSck8wekA6xQNiwnygcUxJTRU8AYXwqv2Yl+pQiONNdEhG8kqgXfB01HGiUqQ6lneDDCgtS1pb+EXhFLooik3GbN1ocL3T+7ImaWaWbu1v98dvvS8gqtVKK8r8f3XGBJSZKRby4symxiOitWbxrbMXibyx4T8qOi5pus2Gx2SoR/8EvXuIvFgf5EsjAm6riFj1OsybYbgGRE3Vba0mcnj4/0TGXAnEedJO45FHUdV3rag+35Maqwb8YtAmBpSgwHJVSqJRpD+SBFzzbBqVYBQVA+O0DkGk9/XE7kl91bBRDJYThjYroDeTQ3f1Od/cssCHr5csj/eTrC3L0RAHfr6+/12p7TWjuNdCfgcuQgYvTzAVIps9ZSYk8y8Sdr3BJLg22VVUVeiphTP70xKi8RLkYHYhbjV/zxUJnZ+daLJewBOxIZAWag5q21YSX8/LohJidypc9s+lMDX1BKT2tVMdKEUlLJXxKqZeYzxFQHKCQ18xx+2xapt7DMzyA6RkdATcDOiWM8/A30860B/WM7YB+GBU4bK7oy1sulL+7vNE9Lx3jIotbrBoEo7Zc4lUE5NmTmV6xBj09X3BBlXlRJ7VtD88We70a1pLIyyYyujX1Gr9jcSDBY8B+DNSD0xUu3KGVYiRO7jk05qPsqdkl8CO4abDPpYQHMt+9HDV/TYvQAqAC4mN7oZRCgXnwhLbwLigXn6hD4LvHm8MtlwXFw3XjkhLxc76ALN9Ynqajh3rCc9MLUM8A6Iev6cI/Uo48yeqdaPQ9OgeIh2kGW8NJf4FAnEdLQnYE2vif0J/R4VJ8MtyjbTDgZTDeBqlbr+GAh4QEz4KkLF+0wDsSHDmQD/RMJMFhW9guttCdARUBxwIgD2R6gYQCcNSp8E3kgdtU6YbXFDBQ4bMcuFRaSUU/evEIoyN/gtaTRQNjIWiiDQVecpw5UWTQIXwMxDRTLzL42CNT6PSPJjJoxmxRQ2yj+B8yBByVoaDN77nudxpI/AiqWeOi+UCYrsKZ8SShMzGu9oU6GFSCy4AN7XUiN+BA7/ef7XJpHWON7si7JBV5WJCRcNlaoAXZr9HuXg/96Fkje9aidb9jnfO8DDKf5Xv86nmn+qJ6x/w/QEJpQqs9Mp/rPetBbzw6E9DbP8cTHVTxJVMzd6QMVAIaQsFbbuA9WkrWpwTHASyV0TuA71l3e3Rad7FNDAO5L406O+zmAkkZo5YZ0JWRNwzIGjK6EvgD9NAH+Edb1uyay/dQdMHXAdbpdoe+Dp863gldKXvi35f49/D10AtgT+RTwkZv/CFWRMHjERk7l4InioRzSd9EhAbi3qM7WQf8Kn73yugwbYDmDX4HX4a/iFH22N4xpj144wxifphvx/snoS9iV8TP78oOvwbkkliJu1xywZeMuIxVx5eCcCTybcevx86bivdQVTeK6EjEHRVI4z9PuHE1MTRBMJRxHnkydUgw9Mh07Du2BTp1JQcylIBILb+za96h9qHnMZCrGfsQhVLinLTj3YMVopI5P6+L3xDVsOEXvB253QPmiXVkj9ppxwF1QJ/pmVjviNWWw8226MpWDQTW2L7o2xFrx22gg5kYwQEt8U7sKTO5BoAf6M+AXtOFXttMeGa5ERLvDRWQw4R/AT7Hr3UcQbIl4QeRoUCmv4hL8CXW+US7xBDFFWNXq8I+DewWPlfhcZ+H3VD8siydkYoOe2aQPAgpJQqEaBZ3KAPgeo1fNUlTRWckMuZFdyIGoq/mCegUto2zrgg+mB8iBXufIFHHCrHqGK++gA7OUvbkr2MjZM3rHB3K+tzj/4A3GS5TKbGdzYdd67RdNCoxfjJXsZWpDeo5n/RcWiTyfNQb0EVf2YOONkyhDdZnkFiZPhD3jpjarjXSb/YjDI0C+23rGdiJJnRiSjX7nbqpxDBgM+N1KpBiKO3VbqXb9b3W2zXtxHtr0Ja98ab8pwPuUNfjSq/kv9zgfJY4n3n/HL2erG61fvdWm7fv1N9yGbCW4gpbQA+onyG/UB0X9KBVSpG1R/iegVTsiafHIZf49LiZ2W9JtWNILBNrQ6b0OC/nU36APNHT5xd68uRUi8UMvVkbLg7W/m/pMD86+0VMB94JAcXtZKrJZCaXoOR/pnLPwd3/Yeeb6zvOf6uSAwv2uEdHM+JVqyeHMvtClJdv4NkxP6/4cdr/PCaT503L3Gfee7se9uOVo5g3Qd77i/gGbiDqZqNmusL+jdr2Rk11qSbeaFKtNZ9I0zrS11oVB+WKA34dZsRgqiqCQ1/L2E7bQdNmp0mNnupWdbhRSDcYuyK24LhUauKO9aRTzUWQtCXWaw1cigT2reIGq+82GlgjEjDQv571bAd0Bta0giN2O/g6LlISl0E5O/eSct4q5TXlmvJeWSu6t1GkVL5XW23wbaM2cCGle9Xgai6BKuQq9ATsMeDKXLZY5cCjZ06WdYh6oo4V9fjZ8T7okPHcyORGIAYNeT1tK+IX6W+nSeg1pb+zsNUUmxNstQNx6NdqkZ3ww9OEbcKEM3HjQWHgfa/Qkxdkp7yOVRHF9CTQi+X8SK+ef6QvP/9Kp8fnun5zrZhqLabHOl2eahJblXWtnMMTtKSOdXjrOcH5wjGN6LFGJUmsQ46n3G8jsFXFWrEGOC/FumWs0Ense86oOy5RmHiq64lm0wV8E7nNK4wyqOV/dRc17SqdaK75rtGE+TVd1XrRPNMvnv9c/+Kr3+l3X/xGv3r1C315+oVeLV7peftUp5bopoq3jOV1J111mtxLx90M2Sf6cvlKv7z4kgukn+qT6RM9jXPwSz2ZLHWML77ozMSwYx+33fa65710zV3C26s7XTHnO+4ocq5UVRP6NKPEVjRMVFOGMFEmlv0uanWb9fgT2+lUT188YzI/UUVwvvnjt7q+vZEHP0QmUsrqmXgxRsVuytrlAAAQAElEQVQqjrJ7HYFWCH5KmcmaSSTBb1SA1RTjDMZFFs+syMBJA4loXuYCSSU9fdbo668/1SeffqRjDrlt06I9q+t28PZyglofSGGCXCY1sSl8wZS8WNUMdFtAajA4VWDYgCTVQ1JFUtZMtNpJRFmSgzJB80RIJE3BOWkK4CeyvCOUMJpYBFOZIJ16bq23JPOQ8c1+QB+GoGToKHfSAGx9W8dg3XBbv1qt6X3UxZNznZwcsyg1AoHHGKEjidoACF0FwLlM+FVsJ6j2y3TGJgKOh+inqEcO3DFGVdTdFpM20i508wDWI/QWvGl1VEOsm1mr2dFU5xzCO+h/eH2tG/zeuvOqtF53Wt9u1d2RwCScL8dqLslq/In4JXy0umjbtBMvjZ4LoMQLITFR5ZcLePOJlzkBlLzI9VvGsldk09nOG03xo8antonUGz05O9GZLwWWjGyMvhTWDv82Oahc+FSVuipqILf6KF65AWqQ6KuHJTO2PePt1Kzgq2KFrShB95g7tx1ftyt0VVUNJcg5kYah5N5ADAZ8dteWxOgZMXr+7FhHy6mExdX6Vhv/W+FuwwXbjv50dLMHGC/oYrwyXiWXDDWhUgGkE9YSZQYxEJ/ewKqTmHPGeRyrWGsybTWdzxRjpQ2/BHVMHEQUmbN1O4E215J5s1wuNJvPNQHX1I2qkhOVFOXMwjeyDMFcWlgm7pDwgC/+9fiboAt/bX9g3Dp8SdDgePhm6MlQeIt6aGBpJ/qAZsW21YrF9fW7S71+e6UNB4rJoi0+5xCVGKCOftSM3UcvjvXixQmbi5kqXpgRqOoBnTsFLqjaNoLPdCPtI5YwmqHvIeIxkAwFG+hhwMNQyuTBsyRifMHDdPgic6iOpXW6RmmawU0E3Wewbj0AaHwZm6U+Vn/kmfHlh2hrM/wQ/8N2AAEf45BKjKl/2Avoh695Rxj9GWMgovceQmF2fxgI6tZH4a+FsENENTr8iGb6j0Hh/5BgNR9iUFf40FfKA/UQF5fQ9uhR/n27uM8YRo+lYc/3uHgvgxw2CJWNMp+zMo1D7A4lBLoI74MS1w0PiD+tYGSMm0noLePgcmyjUJhyA4rx1neAgn7/wEcBqPwAF0s/4x6XNfo7NgOBiAcSFuzLY3lbEh/jErqp4hI6/M4t/MYQFooeRxPUtMfTpAUNuQ/0mG4iMiMvT9o88Q3d8LPiEc6EfFLP2tmz9jrmiICzNoPwPkg/On6mGywxlqnYzTzF5lV7PaaPEPd6Ct+IQvc+OIUWCnbUNj6NML9LFc1jTcRcFrWcQaZim75lQ+Hd64AvsXbCgk8CMuDWAUa+VPje00e7Iy2jzyDKA5heYB/bog3bHstSx8cIjHUR+4RdAH7BZ3yMfpqWoQ1KXo+hJ0APtuCBLx3a1ME8fBOSlraM684TQ8JGUUNpXeU9CSKXtrBlbvrnNuDWqDQQ2nEs9IH/WHnfORT4m5mrKh+/t2U9B8CvVHw2GX3ubAHqoOzHB3TbQnbAR8iy/wPvnOSY0OdoWQg97QwPlmmJbeDAQdkZTV8OuQB9gM9QmKybit0foGVoibIHjBv9yHib8XoP+DLiESxf/MaPA3/a080z4ogHdOFDBFwWgFh42YO5xEDpmyxv+5RFvSyMjYe26yK++MPeLT3whn1vgqzrAPZD8MjyBpQGbIteCQlrdwwjdbfNn4hDtowk+xwpzZ/A256bsfC7NvIc6AM8PXut5H0ITmTsWKfxib2I+Q6QsJHg64FxLjJW8GfkLFO6Tju5jd5S0h7xiVqWc8G6PX4FH2VuHLMWYC8n5nrpp+nY7dnfJmjun39AS1wSBPbbdRPksqcPPftGFKmta9WxdrXotr89soK/R+/d5l6Xd1e6Xl2rZ6/T058tB+qru2vdr26V6HcM+MIly+2b77ReXZGga9zdqYdn9f23uvuOH2zf3aleBw7gE8XdVP2K80WaMwbHivWxFKdortSTMz32vffN9GXsG+5hJ3P4j1xP1fg1qaOaWCl63KGxuJe+nBwf6dWr5/r485f66NOnmkxqbflh+5YfjjfsgRO8HfGxjcw4T7j8mXKQnU4WiuyvUwrqOSe9eXetb/D76vYW36KOTo50yrloMpnIh9qB99XAO6TDX7bmIgS6usq6vNzIf/1e788tNWeFTNyyx6CSVAURcOUqSjX7x+ZO7eRKk/at2uZbPPo9sftObbzV2TLomH11wyG50owhOdaseaJZe0q51LxtdLRodArfcrJSG95I3R/w5Tvl/L12m2/Yl95o0mxUVVvV2KvrTimvCihuFEKnnHbabe849uzIuUT/krbrXttVT53hpJ99Sqw7PWO0U4rwITNwgdQPa/D34MmF6l453NHJe/q0Rfc9Ot+q1q3m9VrH07Um+Yaz7iU58E5hcyNt1ho4i6EEvkZtO1UDBAc1Cn1SbIMqwySSv7HgBvbnPWOfBT1G1UAbklptufxZaxE2WoZbLbA3H6407250xHnulHE7zbVOhkbLoZbvwyrWmlpZ3XqjgdzwGbhpavmfDtacE1599Il++YtfMy6tfL6J9URH83PgVOIlmjjDDZwjfeljSOTpbBq1mEdxZFTbRuEe4DLJnyryNFCghPhRoQ0HfPUe2mKzVqWYKlUcIodNUtxGNanRIs4101xtnnCHMFHqWvXrSudc7vz5F7/Vv/kX/y/9za/+e/3sxa813Z5o823U7d932r2r1L8Juv5mI60bLesTnR89Q+5C59NTHddLTdFf3w7SZaf6qtfJbdDPJk/166OX+qo+1kVfc1HELRqXUz6L7siPa+5DLhnLK3KH31/Ucrl6fPyEeTpVwvc0RPo1URVa8i3pikui19++0827ew3brMV0rsefOJvN9Pz503J4HFgUvn/9ve65URswJgWGjNCBj0Q3VlFVJYFW+UQpBJVPJlESA+9DnRTK/1wm8BktEbnCm1U+1t/1g5xkp2dTffbpE33xxcflckTwZ/Xqh05dt1XvAzETxKLWl9gVDNgyZJK0QmNkwapYXitk/dcCE4y1BhYbX/4U6BLJmFUhG1lURNuTwpDQLyBBS9BYw7jAyQQVoA/2d8Cufd6RwNu8U9/jo/tAcvd7OV/6DIxMB+z4dWXHxcmKW7p3b94xD3dqm0ZPuQDyX9yoJoC8BMhAPE+YT0ol7okeAcQ9ASo2enzpJbfpY0WEVUDlE6k3sWbwKyACAlyGQveD4UM+keiJhInUwTIw7dFCairFNuji1ZnCtNWbd2t9f3mpO271hd7dZtD9zU67m62GVVYk2Sa9FLlB5WSPrg5lSXUbKQd5ghp6Jq3LREArpmAEINJPFjkWODGRmVXIJJKz1WIx0bSJJTRTfDo/W+rJyYlO8XFaRVWMgeNRgJiLfgfApR4+udT8HMgPziL4F9BZkb+1YqiIYNYA4QAhBFXEIoYof4zf8jLb8qvMzhcX06zzi1YvX57rBJ+mk5YxQwfjMTD+/oWx42KmJ1d7XvxDHuTchMnfYl/2M4k6QL10BX6/PO+J86r8e+o1Od8JJ4llo0nTlgXZc3PNQu6X7PXNpXY7FhZyvuUF1RjYZAT8t2b3O8YoXxr5z3YrxmQ0m/CFPPMTRJL7ClgO/hSZ7+R6thJVjFFQz1xw7if8FXyhrgrVWjo2OQPj2jEPmDojf4rE1jyVInlzd7fS6+/fsBDdEu/ES7iFnrTF/zUbn0mTdHI61ZOLEx0dz+T+4Ao2BuZDj86kSCsWu4Ha+A34Y4iU2sPYFp+gUShQz8D4TVjOgOhjKjDiy5O+uzRPYg4mNwoEVFmPxo/lrIOWeUbt4xNU+RpvKI29bygRaoEE4EVheCz3uD5KfvDEv4Td4hs5l1E21lG098l0wTOCpdEJzbzvcYFxedQfiWzIxSeqH36RTVATpYre92SsClJBuG5wI5nP/Abqbid81b5deKiP/PhnHjcMhWi19scN112aLxDJIBEHYw4wipl+wFg2KWFjxGRbUCZmCT8M/UN9YOm37B6Ksn19FP7B07Q9Cv3WnCn1CEaOw5NyT0uURT3eCCj1gsuEEb6ilhJCgu5mZL65tI2Mz5ZzW7E8yyOhw/ZLuZcbCTyhWZflkyco9MIHHqpcH3gHDryr8j425jftYMvttKf16EhF1j6r+D1AO4B1uO6/kB3gc7uHKxU4yFhutHDoB12GY8Sjjrp5ARrJPpudtX6sEyNwRo3yQS4PNOtyO7KIRDLGfKihr+lB73scNg66jCwQyjOWp3068GC35N5IL3b2PA8FfR7x8IIc61TKd5Qr1b1fY/390/yOr0tryOgT4LbL95yuoe8DmiXA20dDsYHv5ilw6D99chtWAuKnBH+E3zETpfgUPwhczzuy54ezTN1gvIhZArL1AJm624YRl1Bt7OhTgm4Zodt2xMd9SuhMyFOA+ce+GV2PaBZ81Pyvqka6SB/tjcGxdOn3r+XtX8ZHl6Y5d+2X64/NPa5b3rKGx3i3/1shPorLg6yVEhv7YNzBP6PNH6Kxhiz7mvHfMU5Ey/1KBDUhn1g3jIuyQLDAHoIiMRG2R1D5RBtwzewG1wu4xwZbGUvXCskPdI3sj22YABRCwAODir/J/uFzKmCjBvGhJ8Vv2zCAMg8412R/saX/y4+wZQZ07WWLHWxifbRPnBJ70eRyjxe8Bvtmae9kIr67hE1yLAvYV/vmEg3gxD5I6IMJ2wnIBXTQSZlYw8p6SF/YJnHCyUDiR80e2GnHXnjLAdrges/+uGeP1VO200Z1W3FhcK93v/97/cN//J/19//Lf9Br6rvbe82rVqdHJzo/vtDp4kLL+bmW0zPVaYZrFfs40e+K6NWMe02AKkr3ErA/7OHggD76HZVMoA8uM7KUxCkDQzmPDGrY350cn+jjj18CzzhDTjSwn72930rsu2MZp6T7+zsubFZlX9tUE7VcCIn9Zce6cn+31s31tW65BNryY2Hd1ppy/phO2H+yr+6BKqIO8+LD3RAXYHe6vLrG/6jZdKIJSLbvCoHzBxdwk0mrioPqdrvRZnutvrvkR+57zhYrnRyv0H+J9e+IyR/U775TFbm4WEjzWdCcSwVfLKBWk6bnLNJp2m40nazUNrfouQbeqa4ugWvV9T2wUlNtVFUrhbhR0AZPV4y4y41S3rD3XWv8C6CdfJHhOPXbJIZcg9/BPdnDGPSA99SJg2TOnAPSViFt0LmS0r263aU2u3fabt4pDXeMz1p12KriMqbFh9lkpybco+xGw/ZK6m8VsV+HnSqyLahDjrPXXn+mnbWVL5mGYY3fG7Vt0mImnSyC2JJrXndqsd10V5oONzqtNzqJ9zoK11rmKy3TjZb5VvPhXm23VrPdqd0GzVKjBZcnR9VM9VDr9nKtzc0an5JOlkdqq0ZhkJ6cnuujVx/rk08/Z0wrYpLUxqkmXFZM6qliqum7kAPIv7HSw5sAcCxacQ+V9olSykMdnkdfpFQEOTOVkijG2BKfiOoKWy3cteJQv6nAGwAAEABJREFUqdpF5lCjtprD1SrmRrVm+vTFV/rVT34D/E6fPP0J8XiqdrOU7hr117GUadMobSrFrlGTpprGpY6nJzpdnOmcuXkcF5pCqwlJcy8tto1eEK9PqhN9CjwPcy2JYdzg1qbXer3TPbDZZaZXo2Yyly9V23quxjEOU1VxSq405Ftkzu10fXWv68sbre+24kiqaT3R409cMNK+AKpqBO7u9fbNW92vVspMvICqkTmQ7FWBMqdBlsOtMhyhAPOdRMcxYh4IVQiVXBofgtQ0xNUeaGDC0iEuUdbrrSoOsR9/9Fx/8euf6eWrZ6pa6frmje5urunAnXYcwjsWxZ7LoDI58KvvMglrQM8gYYjBw4iE5YwhyhwYLANtNq7lsoeJVkoOtTIkEags55TXb9YuDegvExKZxIKdiq2k8m/voK1Z7Lf0wwtTYiFM4BI4lzv0b7aD7teDbu86YKc1A3d313MI3qmNlc5P5jo6XyrS74F+iSQcYtS26MFXfEosyHIb/YMXBMC2RkfNY0ilr1Gi75l6QFVFPINoABEbhop6gAse9E7woSFgadeBkyL2K1Y7X2htWWxOLo50fjHT9GjQt+/e6ds319rQr55ETF3U/dWOXx0I+gZxLteSLz24+e+5nBALjBfrSF54EBJ+D6xwCRDjPQCJl5nHc9ht1Rmg9f1G/W6N2724+2HhjYh3SiwmkQvAOcgnRzOdHzWat1GBfjgWOSX5ZrTkGH2qQoWOKA0BfCo57HXAPtXkd1vXxCqI2aPM+NrNaDkz0EiMY08i9Pjd4euacSQFNJ9Xevr0VM+fn+v4ZKEQklbre63u7/HbcczYRS3GLDvgX9mECVtAhBqin1EMinhIxE5JXHIM5NxAdwB8qGJUO2mZ2FPNZjO1jE1dV6RD1saxJidq+pHp+5b2DXP2dnWvDRdtKFYFreFCqELGthJGMnpNM2ASDObdwDcpUgsjJNcNFZSq4LLp+BpjJeuuI/gY8DcDA371lJkyKLNQR3mBaelXJPc73XADfX19qx0vBeFHiFLHmO+4yfYl2fnTE714carpvMWvHtoWu6nUE2NBAw8CoIdPLrVQnoWAP2MDHPUIjG2hBz9pJGwnSn9dF+0RjEHOhYG4Wn9C8j3dBPPkIiXGNzF/dbBjxQbYIv2j+PBr3J6uB73oKjhbM4j4jfBYuLCAsHWLJjwY8DGRqxk/IIFG3owANaNUfKTtteQAJhQ9rhzAOtDnpvlcHgBxGVfsmO9A2Jf0oNgRPu1RpbCPBlkG3a5TyLpcH/lHT407tB/qNlw0+THyuSay0qHU449tFPuP+UaGUU0e7eJAz9zpKZPXVpdAJo4URcC+ZesqOkGNCqg8/poDME8RzMT/QMcH8DzRwpP6oW9jqcJ7UGt7gtOQ4HU7u+1FB5Vhn18JO8VveEDzPYxiRl8q/TvowKoEX0ZPAoSs5T2GBuMO9mFk3vZ7GGCFgqwMWDGv8CXZypDIz+SatSKaleBLtJKxxLHfQ8e87Q2so2Os8QpeHQDd43ffjwPeJQT7mfHb/IkygU/YwQxUf9HnNvng1ohPiuBGsF4DbsKQYBgh0+K7j6vgLzZcgn7/fS9ruuwDxIJ9SEB07f1KyB9ABQczuJHVUgHf9E9/HH58JbLwoh8d1ksDrAq4/hgSMU97/0Q84h60//SF/sOxHXWb5YG/LFxBcR+bhDXrzcyVAR2jHsuJT6A/7pfGD36XCn13WfZN+IQKJXAZcN00DChWo2wipxK6s3kLkUexbzpRIPdEDMDuv5lWRifeWWfh3ZNKYbkgEYPSfHgc8A+Ih0pC42MbpY0/qawVY38zttwPC43liDdv6Xp56KGL5pP1Wo7GSB5laO6/j9v2z2jKKGLr+gjFBv5Y+ajH+ABPBASaePBM8NhP7ztk24BxHruEH4oo/pG4RGIYTRIfDNhekacO5oOvaQk7RmaX6C1slMbJukollKeMN2A3Qht9MClrQN66DBkemvRCStTNIUrjjUz0RUApD74WJpnM43Es94RHfBlZ63KZMGQ9Cf296wa0pAJijcvUDMbsdeE/FHa3iXNH0sD/kuXQUbjIYdFmIeXQKEXwpV3KTNUAJzwJXI8/aQ/2YYf8hv2m/1p6xT56w49jO/bnfl8lZGzbcXZ9x4+RV1dXevPdt/r+D3/Q3fWV/IP4crHQ6fJMT47PueQ40/HyXMv5qeo4EVtu9qlo8D6OHXCMUbH0KZQOZmwkfAj03OeScQ0VPIVMf6gjC5sS5yaW9lJGdC2nC52fn7E/vtDZ6UnZuwrGgbV/wNeefd+WPnWc4xJxq5uKs2BDKkQNzH/vaa9v7jjz3bKfXimQJxP2r9NZS4SkxBoQ8NV7fHsz4UfqNT+WXl/eacCXtplovpirQi6wJ6tZW+qqQkLqho267k6pv1Fd3WsxX+v4aKWj2b0m00tsfYer38H7RlNwvuRpmnt479B3q7q+K9DU1Ksrzm+Xamouf+orVbSreEt7pbpZK9YrxbBC1xo3DVvqWzqwUeJiZOhX+LvlsmfDWPQa+OE87ciCHSxcMniM+N1YjokhcfEe0kZRa2ClKq7Rt1LqrrkE5BJo9U7d9lbKW+wP0Leqqq3aZqe6Ni/x4bIm5Zsi13KJU4VOIiYDcsPujjOQ+bZK6OhpD8Qq5jVnrE7nc+n5IurZPOlJu9WJbrUc3umcPn887/SyXelpc6dz4nrerHSG/qPYa0oeh22nuM1qhlazaq6T6bEazo+vf3+r9c1WFeezRTPTJDaaVK0+evGRPn71qS7OzulrLXEOmdRT1bGVDGCpENfH3wRfImN7kAba1AZA5J+h1OEwynVzm+R2itgBShvRhrrtDthqpjPFyDmmF7HekkjSrJnjz0RtNdNieaqfffUL/eUv/7lenH8CU63r1/eK3URTLbksmyvmqVouc5bTE4lLo60v+7Y9/Z3q7Ohcz8+f64I5ejw90jxMNU9IEq/6Jml2F/Qsnur57ImeTc816VttL3e6eX2n/n7QNEz05OhMz46fazk5UbcaODfPdTQ/A84Z75ZL153evb3V7e2aO5QshQp8Jc9fPfrEs7OpTpi4Kw6Rb95ecsjs1fPSR2SMeQyFPcSoqg6qGglNKnTxMRlIzFC+yly8SBF6YLoHsa7AJNVVbTGFILWTSjS5CKr14uW5Xr16Kv8FwJZLgOurS93c3XCgXStlRgD+jDZPih0zpGNi9CyirAu8RKQygFiw2YGBHKBlLmiS34QgkoGXeSL4rAgMUlZEuHJGsIAk+Dt4egN8O/ru/vdMzkTdG4G0G8oFzdZ0OtQDXjCFXwWSmLhBXR/EeofvWfebgeBv6cum/LdjunXSksTyX7S0XGJIHXHeEKNBPXp6EhU17oncqeSOYc927EMJpHHwmf4eGAn6IHRExggFMovLSgTP47enq/BAQU/H5YtMq7ktjEIEPVVSPQk6PWt1/nSi1WarN9wgXt2u1HMbmkjQ7e2gBGiVFOlv9J+nscCzqqGEBYZfLCK9isRIflNw2B+4nEhAT912Ey+4HvuGxCVYop4Y+wTdsm0t1XFQ5NJPvDimMet4NmHiTLSAGHr6kDP2kjy+mf4F+hpUSZSFxNiRBoq0Gy5/mrpSjKZnZfpvuYAK52P0A6FhGNT7xQX0xN45Z7lTVsMnT451crJUyy8MCb+23ZqXC+CbdPqr/SeTdxl/Mi/MiO3ImAQgKsIR8DkwCirgFBzwJWM7wNvUtdq2ZV5MNZ2ygLQTVe4v8kLngF8hhkIL9Kdjsb3l8u3+7o6xWuFFUoWOpm0UY1XGdGAcErJECvs//AYQhr1v+CD8DMQxekGkDOAC9iv01UAAIjj3INt36wYyi3YSdusJ1IY4Zt3e3Ov65lb3rC2RMQwhaSAntvzS09EX63zF5e+zj57RTzF3VvSDlxq3+dafUlLNmhPo82FuJCLneqaUP9BcYF6KrgUeBooDj0sLgUr4OtC2Hprvv+DNksEk7DreLlyKHunhYw4A5rjHP+iKZgq4cbCv8QNv6Q8j0mMnA24bcqGNbIfnj+GELbOOviUldCQcHKFokp8jUC3fDN8AJHKeOv3G80Lxw35YvkdPBj6UNQcY7PDEc8uPOLf1gFehCd0Ft8e7nsEVewccbWHHOANeoTCDMiT0AIUXdImloBnMbQiKjHckFvKn8FrWPEaMkApejMPY9tO4ZNvMB/e11G3ROPxKRca6gNJ2tC1puy5HKK0DL6giR9vlKAEHOovj1rPnyYVn3z/qMkD3WJtGD1R04F+yPHLeyIq+JviMMwi5qPGTqFs2lX5kuLA9kvbPDKVoVkKngQo0JPayPfPQ75dEW0BCywhmowZOvC/zXj67bVIB9Bd85h2WlFhzU2lTp3RekX1ozA+A2L7u2giZDo0cCZpXxbEfxtmn0gPsJnqTKDMxUQG9/4A3TQryyJc8Kbkii8u0hE9UyIsMgD98LYtuYf09HIgqFEHLRsHr+h5pzA8ALnjSD7Bu0s29XXiM2INbI9BjZAUkoJApU/EbDuoFVx607RO4kW6LxpkY/FCCltnjZOQLFGzGdfMdoCCLX46ZW9YkZHtysWe9TsjLANE8sXQEGy7BlS/8CX8Mjo9lDAJf2oVJzF8LBZnWW3/nDCkW9xyPC3y1vAHdD5THbdeBBNhOKEzjs1T3j0AujFX6bRfGRnl6Dlq2NHi4DwO+OWba6wWt0Qa1x+4+okMhtn6qlNYj0wuM+MPTKgr9cb8K0b4brANfC504uCx6sqL7Et0JA0Lg7VsqYzTKuE9uJ/YxLgOso1ZZ06PZA6G0csGbWtSg9vE3uWE7cFlfadLLBM4ybseiZ7Ri/Ng/U0bcgV5oxDdhKBV58+B3qWcl8Bk7xhYd4BOAOaM+hOIYqENJ9cMveq2ryKMVPo+rxzfhQw/eug3uh+1lDCXWPLejY136peJXj2/mzehM8GXamR+JRR5H6hF9huIDdXGuQFCJMj22V+TRSdmzbm74Mc//rOnubq3VaqsdF0C2o8jOsa7ZT/WcKzrtGM8V+6cr9nz+p1O7rmdP2uqIy5/z0yc6Pz3T2fJE58DZ8lR1rOV1ufM+HX88BoH+lC0WsXBdfDK+Z3yhWr62bRC8Yh9YwJusAkG5t6ZaVWw1bRc6WZ7qxfOXenpxhi8te+Md+7473bE/7YctWgZxN6PIfi66EsR+lVMQe27/9fv17Y2ubm7U0b+6afnxc4HuWkIyK7J/QcB7avbqKw68l1dbrVcd4Wm0WBzBVUk8vUdN7MkHLjpqLNSxQ89W0q2q+l6z6ZYLq17nZ71OTzZqp2+k8Af1w//B/d1/Av53dcN/ovw/ONP9gxS/Uai+xc731N9g4Z1CvJJ0TXmjulmrrjeK1Qb6WgoriUubEMABFfYz/U/448sa+aYn74QBlfNHlgIxjfx4Wg3EkzNWTdu9qTgjRnFR079VlW7URvzlXFRrp8y5qN+y5+f8JPIqh0G56qWmUypBEFYAABAASURBVDVLaha9qslGKdyqy2/VpXfq0TMAYbhWE+45S+00qXeaIrOYJp1y2XM+7XTe3OssXOssvtar+q1+cbrV33451//4zz/R/+93n+jf/fm5/t2vX+nf/+Xn+n/+7if6H373c/3tb36mf/6rn+tnX3/Fef5jTRen2tKfq+udtlxa1L102kptP6jmcmgRpjqq5zqfn+gnn36ps/lSV9+9k/+jzp4vdQ1zrPX4U9FoImGmpFDFI6bkSTQCeP2gOXKbAEDjOX4th7wiD75uul5FN1DHvmjbDUr4gOv8mL3Vze2dFKRPP/lUZ8+fql0sbU6eX/2QuDvZqueOouaSZNpMybWZFlzwnJ6ck29PdHL2RNP5XHU1UdPQ/6MTXZw90ynzdjqZK+2CqjzTJByp0ZGWOtVx9UQX1YWe1k/1vH6mV5OXet48NUXVPfMCl+quVdhWxC5x5lrr7dsbvX13rTvWkcTcaacTNW0rf9asHS4PEI9P5lou5/JEveTypWOR4MtSkAHY3KCILISRiVsxgVWBIBA8HQ8X8iHWQcwYLMCuLg9i/UsStzNVVSnDab7IyLVNreOTmT75+IWePD3DwajrqzcF7lckbbeFPylyeLeRgVDvGJSOxXLAJ7/gMoSEbtYFDfiDOXUQDOYvizUboMQFTvJgcuuKQ4KJyZ2VBgB6D/hyZ8tiVC6YKPs9+HLI4IV2zeCaZ2DC0bOxp9mdiuRsYPCD1l2Q/wJytR50s+707mol/8eD6YzOj490cXpE+Hol/9VLgR1rQS/7Hh1j+hQTSpkoyQGlv5EygjNgCLvEFFwqfox1R7fCFdKXp3HosC50ithZTnaC+sAlzc6JUDcSsOPlExFuppX6fqX5SaOXHz0ptCtuEP/h+7fga+zO1a8qdXeJSyCmxUaqiG1NXCM9SCxG291K4mKiXAAxXskvMi58tlzw9JuVDDsujHra5dIHmuUGZHebeyXkmzAIV1jwsNOtVOPvogk6n0+04GUYCVbl7nFxkohLBuiWIvkp+mwcwydSAZ8jC9xELf0MphHPnpdmj19CiFSUQ5SZwMZ3XBT28IQozRbS2flUL19eaDZviMFW17cspCzmdS1VzIWBy6CNY0lsgxVJWAnyWIYQFWKUFLEUAJF+WQP6DYkSMUX4JtNW89lMU6DlAidB6LkQ2zE2A7lQ15VmzFNDO5/iz6yAeQN2c8mHXh0yXbls67CbWCRtm4AV60n2poa/tl+kyR5NKCK0itxsShmT24ZKMVXQ+ZJvOfXk60Bs0Uk7KMibjMCSVcUJ9pb0sWIh2ujbP3ynK36pYfi0WMxEF+SxT8R6Pmv06tWxzp4eaXk8UawzGdQhuyNVe/nCqG0DMcY+/gpbiXE2iFI/+MSHNnOa2LmZKQu/G+iI+Cpwo3wGm0U3KUUYqJcYjvjBdbDJ/BEW5JOBqsNmLkEzPRVeMCYUeoaSkR4h0xrAD/g9FF5BCwVAE0sVcP0AGV9hpWk+6NQS8hkgfGgU8hpLcCPNTIEHDu99ZaTEagPvoDQqhC7aLjIxt3dup4JzFxLiGXKGP2GhLyUIvoVOaamxbk7LZ+wYC+APT/RlbGY0mJ7GOjQ9gPF55IMrg8+UCcAEX/clF3omHsKv5EekQrvYR+Y9PyIKPCx3AOc/KL7WT1fQp2Kh1IsSiHzTXtehzHCNZI9BKGM00oSOoCJ/8MMlzHyh7elF56FubRlMhj6C1ydhAyS6waEwAYccEWNomsF9zPC6PNgYZcHab+QKn+tUzDP2N+FnxmZifADoBY8uj+vAvHoAuEzL0BJ8ySVgf3r09/CiGi4sc6FrG4YBngx9gDK4LDAwl9NoG109POa1bqRR41i4lpEa6yBLvdhGxmW2XKnvdcGx/5qddcLjrGKnIMrDuANAKzpGeVGHuXCJMROfBM62En6PkG0Cynu/aEj4IfOWxo8/3EfrM6/rP85lrHXvwXoLJCVinFy3HcpMmSkT5Q/1lTY+Z2CUsd4wxoQpMsoMrNcJwFbRI8klQE3v5dxyzCihwV1ysrc/vH+sq0y7EjOUw/aPfRP++F2aiGLGbx0AsVjkkcSGLycGeM0PK8jDN9PMxX5C9gOwnHHs3XSow20bJR5RY/+LKvfCleDHIzi0oaNjJBxwEi4Vja7YtrA38uSCL7gHuZHy40/zJ2Sw85jBsgWguXzQ/5hpX3enCmTiAT/avC5EBiOyPsR9PEdKxmWY+drnjO4xtqP98Tnqdd09NowYPxM2XEJFt2uGos66SgMa/lqv9WOQbyog+xLFZ+SxDwleo0KM47jQSPTB60kitxCE//232ELmPca63rf+8Zr5DI859mt08Z3YoNe27XsClwvwZvaAQ7O/BtNGsK6A38Zm+UyQ8TnBX/zk4RxO7Imy93JdUoBGF9kzSS6FDe93EnKHPvf7es0mcs6B8PT0WKenpzo+PpHbLT/81exX67blB8GpJu1UEV6350dHOuZAecph8vj0nPoTHR+faXF8DN9MYgfXc57xHqFmP8air549es8P0iwCIvRc3hAL/Ez4hgCjFiSPd6IF7oAXFEat7GEDep1zMMoQoGXbYY8/AFWsuPg50sWTJ3r65ELHyxn7vYqYJSXik3Aks3Ef2Az2tMX7o6mjmkllTRyw1xyw+bHwjjMCzreTlr3wVA1xGIirz41iv99j07Bjn351dVP6NmnnqolVFWsJbeZ3X73fbDgoVJGzSr6n77f05VrT6VpHR2sdn6y0PKI9e43Y7xXjCCH+gfofVbXfajJ7S1wvNWmu1dSXqusbtfWdQrhB5l51s5Uvf2Lc0AZk2CrGLf3vgZ2i1sBGddgBnWpiUfMrdhOSmiDOOVFNBEKEFtXA3UJr45oLgWvG6w34W83bXqdL4szhaMbZQ5yRh+2G8wR75tzxvt1pl9YKLXZmg+rpVqG5UwpXZPcVWq9UpSvV+VJtvtZEt5rqXrN8p1m61ZL2eb3Sq8Wgr59W+vXHc/13X5/pX/70if72Zxf6u5+e6199dap/8cWp/uqLc/3uqwv99oun+suvXuk3P/tCf/UXv9Bf/bPf6Le//q2+/vJnujh/oQor/guVdN9poaBqyy7hvlc70I96oeenF/r02Uec67iDuLrl/Jfoa008avyNKp/E00AhsFWMnDMiNaF/z1NoDPG+VKE+oh3kXRrgS8zZUUtN7IykFWsl8rnnvqDnvRerSj7/+19a7Dgz1pOpnn/8sRYnp/J8SMwjKooVckqKoSZnZuWstuASdsZ8XRyf6Oj0iU6PTzWbLdU0repmotl0qaOTE+bKOWe/I2Qn5NaRmupYsZurGY61zCc6r57qefVML+JzvQhPdT6cabmeSe+YW2+TAmfy/jZpfbnV1ZtbXb691TX3DptdYtwr1V5PmgbvpG23o+fvv/HoaE4rM/mugSvVdcYRApkzwhmhrOxOwhVjUNtG6IGWv9mPAomFAxF4afryh1uZIaGHskxetA0EdLvttCIBZhxiX7x8qk8//7jofP3mO26tXuv27poB6FDCwoz1gJz/mseL7+DJz4t/GGw/kgQVnau5+azVx6guSn0I1IEQlcAl2klBKQWBkAaYXEeXfU7o670gkwz9HrYkQMclRudbcwa954KjI5hpl/EN13rAOkr3waVUFjq6pg0XQIY74nxDP99eZ27DpYunQcuzlklZaeCiQyyEXgTXXIR02JNXK+JboTrib3SZJN/UG2cAVdqEhb5AJOYq4HpSRO7QTvgkYleBc32gj4mFt+OyItG3FntVkc2KsWKRa9U2kX6s0LPTchn19EWlOJF+/81OV+ukDZM2pbbcNG6vt0p3W4k4NpZHKnHxsOXG3/oj9msg4oMohc0BunkG1w34kxwHStGpjrh023tFTkaLptaSS5GWFwWjqxqeWRU0q6NwE54sqzZQU/k4ZYwoDWLH2FdM4IaXSBUrpSGxWPbqGdOBS6A0DORrkvNrwEfnl3M1Vpl4RD05X+jsbCbEldKOhWCN/I5Dc4cVG0uKISvE0WAg1rGqyMuoGEfI5EkmzoNzixfZgM3BfgC2VYWa/G/VVI3qulYFxFgpoksAalTRZ+Nbv+QYt4S+CZN6sVzo5PRY3jRYdmCMfRl1t7qX/5Q40aca/nEMBnQy1sSZzkjoMN75JXyMBjjwmiexSljnJqBiOa5iDS4w1ogxhzPx8xgTUHmcg/1UJaktsFn1un53r+/+eK178sT6Z5O26Bi6Tg0XO47tR59c8DKOyPT0MRUQ0R2ItcsqRmQgK8l9yZRujZDHAj/HCs9Spzx8aR9kbEXML+Gr+GRofKmJscwjEBO3CBuWMi+FXMoEtTAW2TBWwRV5Hs6dhCzVB5r12EPLGp/QlBifEdBrJNwuEnp/CJDK13iZXvSPcklCm8hdERfAvuB07xKazA+M9hN8ST3yYzuXZVB8Rn7ayPJFJ/WiYyxHevoAj1hp9zzTgRfdY/+z+oITJX4Z7zbKM/Xs+iNw2z6VEnoqNPfOWFvKpX8eK8yh0LEPVAHy1Zyopn+Q6G/agyUlRjxWFJTGJ/OM8EAHL8A6BuwzRUucXNpmX2xgyzzS2CfKVNqBWsAX6zyU1ItMBG+cecDBmQzYyPTRwMoDTwaE3lwgQyt8BesYIF9yFuFCy1AyNdMydet2mYgBOPSbkxY041V4B1o9nRwAYz1GppjP+B56GT/kjXM9I9kDCZkCZV4mOFXAdg5gbCq8GVoa4aBrbPE0zTDKJ/gz4NJ6xn6/pxlfAD0Z6VRgKP103TIFiLcYjwIowV0JvTzABrIAAC/0CGKidBOC/EnmBSeg0Fw+4MyxhyJEjPfNf6ooeq3nERj3J7C394D/QbuMAToyvo9x8FNEAw8Kr+vZHCMOtOi5/DG9gJ1P0O1/pjQROWgZyZE64g7PhD1DhqdHYqA0X4mbpxSMsBRp0609uQXSvENZ62wPO/CONSpFNjPPEoAkfLIcALU8k22hB6oSZS5YUwHkE3QygTmT0DEASX6nJvhsx34axnouWNeR/pOvqbY/woEMN3atz3jbMxQqtl2ONNdGgH2sPDytg4YdwYMf8kMhqgIyMJaCz/gC9DN6HKP29EQJbzGEbvDy2nCAIjQ+eG2PFZ4DUpaUdaHfdYP8KTpcCXCNdgRPBrTvp6mGtMe5O46F2y6tv4fXdfMdwHTnjvGlbvkDkTLTj2w58OaR/XNfpNEX0wyHtvkAmU97HkqBKz5Rt52HOhW+6Mp7EOUBRlzxGznnK+6oAO1EZQDyQTdrTNHVp5JrCb9gg4o+6j5Iei8k6gcjsQhkJfT05LghlTKNOPZR3rPN5wudnl3olIuT41MOdhwap9M5e8Kp6si+0HsvQIryvrD2X4bzY9p8ccS+74h9+okWR2eazTk0tlPcaqQ+SJxVxJnFFz8+x2TOMGyhoUPDz1Qg0QfnUiCqYzIkagmuRJ+FTdF2GdmLuW4u8SllSurZxxMFfJOmbaOj5YIfTU90cXGQZLo3AAAQAElEQVSm4+OlJpOGNTsxP/sCHQdQw0AsKjbyEy4zXPbsx+9u73V3d8d5qaPvDXvDGXvFCXIYxJ+MLz3njYzvPWemm+sb+b+LUhGfppqqCQ0cwe4Uz1GvxueH0HExtwZ/g6IbVc2N2umdFst7/L3FzjvFiguf+hvOk98C36iZfi9f/kynV5rNbjSZ3qipr4Eb1dWdFAGtVNWdYtxid4vNHSUQxnpd7eBnb1ttkdmohbetOk2Atuopk6aNNKmBIHwVl0FAlaD1aiv060pp+61a7B1Nez09nujJyVRHi0Yh9+q7DfFaE6Ot+rzWrscv7FXTneo5frX3CtWNqnijhnJa3arVNRcwl5p07zTrgd1bTdavNad9plt9fhL12y8v9G9++7X+x3/5S/373/2Z/u7nL/WLF0v97GKqn310rJ8+X+rL85k+wp/Pzk/081ev9C9+/Zf6t3/3/9D/99/+O/3rv/4b/fInf67np0+Vbjtt3q002VXK1IfrDZcWg07bI706faFnxxeax1b9akc/G7X1lFNHVCU+iSd5xuDRELGOxHkEGiAct0j/IvRYUEa6VYEZEW65sYdImyQfmBNVrBmjWs6ngbNXAtbrrbY+J2epbibquSN4d3mldjLR+dNnWjx7oVjjLznof+7e+l+nnB1reXSso+MjzmQnOrp4ptnTCzUnp4rTueiUNGnVLI40OznThIugWE/oVqW6bpjLJzo/f6nl4oK+H3NH0Er3jerVVIvdkRabhWY3rarvpfhtUqBsLxvpTdbq9/e6/cOd7r5faXvdS12lOkyIX8Vak7XjsnTHhZZC0BRf9egTaw6InnSefLvdVpyxIWd5knnBKIdm3+yAjVVU3daKI1NZPHKA1zWCxZdaKJByICklGv4qoWNg0fOL2v8U5PTkSM+entPxGUm70eXlGy6Gbjhk7+T/mvvAxYChH3oOYgPySWXRwgiqpBgVK3wheIk+dCFqG6QtL5FdrNRXe3AdX+yPY+BcYu1RQo9L/8WTb/i6PGiLre3QMeAAC1Uadup9q0MA1SWxBy5QoS8Oki+WU5eZhFnb7aANsNom3XXSDfXLda/bdVYKNbehM83mDCALkv/KJdK/qCQnXsKpSoHDtMqH+U+SB0CqxKc4m6Djg+v9WPrwLWQHOjJQlmBTpkLHQfMCCbpt+CXV91zcMLANMSsy8EeSuW4rNX5rcfiOsSPZk54/naqZ1np7M+jt7U43q0G7oeG2Pml9v9Nwt1HkRROJccRNOsMkXktcEAgfIiPfAC4jPog+D4BLOZjgSls9/RyI9RpAJ/hJU2nByshdgWrGpmWxm4SsSZAmGONriwohKFDzZYpzVUxW2BTBVzGqJg/sH6FWdv4BCRi4iDG/41LwyBGqItc0UfNlrSdPjpiQE3XdSt3unnHeKBCjTPz6nv7TF9JOdVOpxB6nKuJqCBCSAsOTmQdpBGLS8wIbMETYkQlqfcnVtKrrGu4o1IOXQh1VgavrRk3dqmqbwuN+9MS3amt8XOr0/KwsOpPpRAP616u17so/u1rR7vE3yjI4QjkUCBgPxD/gh/jYZsB6YOdYqVbgZevxo6Y6VuRFzfhEfKMvLJo9L/1ymccCmNAl62GhzqnWwCJ/e7XWu9e3evOGBWmDD8yXtqqEBgXqR4tKz54f6+NPX7DObLVaXauqsxpysOKCudutlIhxZJ1J5MLAeGXKhJ2MvUROJYln1qEOGoxKu1TKIxtBjZL+UZFikKJrxo2lZa27LzaME35ZN9qxidKCjMgaRGlEhjYQx2QFhckyBuG/AS/hkT2lzKVEJ6XlEziXpn8II/bwNF/Chu1ZuphC9UhHK3p6oBgtyKDSRaEVvGUfwLaR5WuqBF3grNf6QZav26Yl6AbXC8GPUVjFD9rmNVAFl0ETW/wdcWPbOpJxB33YlIG2dSekUqkXLK2iTekgA28GRqyfGVoGY1uU8MnyYIp7+zEyp5Ul400HCh2Cy4Lf09Ai68joOsQzwW+c4HH5vo2C/5YveoqtfWldFjdurI/9SNhO8GTANj2OJedK/malQu8p4bdPKAHFdB1YRaEXHDTkrTu5hCEDqeQ3NHjcd+sf6ciZbvyhLEEDD66nPlgPpXU6uSyfoRlGHYKaAZeGjD8Jv/Ie5/IApgu622Odpafw0R2+o49UwFHHdsYvX8olMLYtcFTN8gAJf6zN/jwgHbd9LmRkEnoMhe7glkqRQl3RvMccCuxTte4DqNgBie5YwHXgkf5ig/bISz9dfwSJegF0HfTimsZ+YfPgSuFL+IZ+vlB48gWfkRVQWGlbNtGGKguY7rbptiVojqHpBUfb9WzDyD/wGgmttMGP9CTrsJzJqdAT45vAD/uSuvHkWY/ORH3k9TPbJVcoXR/Y6/VFtiDhfa9bIw86BuPxQcTZYJ5ccIntRo/doewPe3g+tDfqyPAKMA11QrHefxzNjA8jvMfDBrP7e4iXrAMbLh/zjfVRz1j3kzaO8h3NuWL0nwB8Ra8ZXN8zkK/OK1HuMbKihE8ZHygKOpSYlOrDw/PIDWsUugW/NWfqYwyyEjhFcwUeQKkLE9DgE/RMaR0jWIPphsy8Ze7C0yPhuA849MCPAF/ZhmkZngFeWKhZXoyXS/SAL/3Bi4PfVPd8lnTrT8H6jU342FNJKB8BmVKnhGa+nrbB9US83oN9ABJgHQUCfoucykAiv1Jpw1KYDv3I6JEDCMG6Rb6LfV3EVqRPAbw7QZPCOgZ5z9nDZz8t01GPbav58TEXJhdcmDzTxbNn7OVOtFgeqW2n8r51YC+W0D3qCujzYAEhqq5ate2Mc+VcaoEaiMipUdokfoS70+pqpR179X43lD5E/A723z4SI+EvSiXwihVFTdMlAM4+xBhlCCUfM3qsC2DvQ4MLjJo9atSWfVvP+WLCPu6TTz7W5599pFcvztm3NuV8tFptKLfM+x3AIYlu1E2tCXvgECrt2L/erzeco7bkWFbTtMi2UoaRHaicJPjNFlsV56jVaqvV3VobysVkKv9nE3BeUw7abV1L3uNzjsuc42oObHXcsYe9Vbf5XrvNHzmm/F6hfq128kYTYDp/o+kMmL6lbXin6fRaTf2OffRr1H1P7r6hvCJea1Vc4tRVVmQDHfDYEF3mTkG7AnW9Y5w2BZpqRXkPrNVUI7RhrUlcs+u+V5XuFYdbhf5GYbimx+9Uh3dq60vNJysdz3odL6TjeaXlrFbL/jjS4cSZtevX2vUrdbrXVjdYv9IQrlQ1t5rOVpyzV5o1N2ozOnffqyUGs/W3Ot18p8/blf7644X+/S8+1v+by57//lef6lcvjvSi7tWurhTv30m3N2oY3+7uRtfffKvd5bXEeE6YgPVmRx3bl1fwrsSVh3724qX+9pd/of/P3/xr/fXPf63PuOjJ10n95VbD9U4t54SjMNNxtVDiXFkztqfTE/lM7YvLKMYcnB5/QD1uypOiIFJ5VoWOJPnKoKhAofAwi4EqHDyFOIjCS64Ue6QMOrshEVWUhUr3nKdWm61SiDp/+UonzFEWBnTzJcdiRBaIzNfjszMtuMSdzJZquKiNptsSZmRQrVi1wEQxtlJoJDWK1YScmKmt56rDkdTPtLmK2rzFx3eVFuulLoZn+rh+pc/qj/VxfKlXeq6n+UJn/Zkm91PVXBbF+1px26hNM83qhaasCXVsOcsE8lbM9oCtWo8/MbMQ+Z9+uaM9lxyxDoWeWBgyTg+Uab8AVTGqqRrFAA9fyKVfWf7wzCANpL4JqMaoaRhHz8AhGw7NJpEF70QXT880aKd7J9XNpbbcZiZPoCgNHPh3TN4t0DORs299wFsbliSSI8RagUWiC5W22FxHaY1vG7frRrvYqKe+C1Hcy4hzJAuPyl1O3wfqmUM9wID3EPu+V8/htvz1D5Oq7xh47KeuQ0iKXVTdVyRpVBwCuKyOmG03HXNh0B2H3Stusq+4MLp0fb3TCt2Ra95TbsQnbSVxaSAuWXgjsBgRQb7yh9IxF4ugiBqcLAAQSEgyVT4EJ/zDYRVZB9hAkI1PlBBgHSh6+JmZBTcUXOJAPaAr0T8YFLlgKP1lXJq5XxrCn15tHCiZ0PCfcqs5Z8XZhqRv393om8sb+S+bVtug9Tqpv1mr/LeVevzEt8jFRLRNbFTIN6BrwCVOSMS4ADYrA6Pvvgz9Dn9tkziX+HSK6tVAr2OWw2bgPkgTAjMDcInLhKgq1EBFPWjghm8g3oRPDePftq1qcmTA7oB/GVqEGGLAK8nx6P0rCWaNaZug+aLW8elUJ/x64X/2lcjPu7tLdf2GxTSXS7xM39ablXbbrUKUJpNWOFx0VrEiE0EyDzL5bn96xtSxzvQ5QK3wqWla5Kaaz+aasFhUjEdmfDp0J2IY4WvbptAayhgjIcx4nxSYo8m8XNiuVvhBKXJhygXjjLGc8EKFW5vNmhfkLSHeyXFPjE/iAicTC7EhiPjVMLcbbNVsNJokVbTrXpqo1nG70NPlqV6eX+j56YWeHp/J/1b3mE3HnIWlocfRsSX/O/Ld/4G326t7vfn2UtdvrxXR1YTAOCbt8DPtdqwfzP3zY52fLTRrIxp2pPyGRWqnGHGA/PP/u9iOnOiYf4PjQR4kYkcA6KXgRax8A08DBX3wU/RDqCE8sB9othMYorGUeQq/6QbBS2wtBD5r38b/BA51UgxgDdZhcB0UxJE/KCEroLQ1fjLtRLUAfeiBxChijedop9AOPJT+GpddAczf2w8gY0U2v4eEvp58GQCGEypShYZ/LlGULAckqMIqKLTCR4VvwYLgC47n4Vto6B9lRppxhU4loavU9w+3DULmoXTdAK9xD/Ag7x4B8Ojgo+t7nbnIJXwc7Y/oXNoJvoRMX3gEDgBnngTOpcH1TDvBkSgp+FpfpkQGnPHWNaAvgXU9HfAu0fu4bb0/Co75IwLdLC3LynoMIPliBR/2erUvc6HnQkvgRN5F1pTI/Ac5rlkMdMLPorg84C9t9FkeXLEHzmVCTw+4TOBsCxa5ap9KHTmZp5RJpmW3gbE0DjvQR9+FO4e2S+jQylggXFowZnAJONhw3T6MZf5Ah1jrCx8xLHTLYT8BMOJTApAp+ilhxgRPf8l3isJrZsvSDsSP4uH7vi9+T47SybyuGh44XRltyPZpFt2uH/is+wDQxy8y8JjXenFVBtMsdgDB8yeA35Yxr8F1g/DPpcH4TNtgG25H1hiXIz2jhTyIAktM9nZMG/2ApsMH3hFZZJLr5kd/4bCz1BM4y9sP+5zgK8Da7/faQJlZf/IBTz2xbpu36CkP7KLHVf/w4l/8e+SGgvPaKXwwFb6DTdMMRoMrBb0S9YSNjr2W3/k97323bW/0U6Mu/E/IFxylLAeUsvia1f9gLiGCGeLCU0WL/SkNHmN95IFaKiMO4gffQjrYKpQ9n/OFdjINpuJf8aUgeUjRfYTPZaQVwY78+FV4LTjqK+uC1wbLwOcYuBD6LWM44EodPrRN3AAAEABJREFUfKERj1zqcFMvtH3J67/03L4VWczB9eiLbfMCYhwc+7T3y3rMPkLax5c96IMt98+qPOYJO+hyEwG+tGlYL8Xjb0Z+z/kebT7sjrSsRDvRfgwCZ4G0L103wCbjEnoNmVLwJAgZSORmv+9bwUNP9g4elVjbfyJZ8idDMfVDD63LOnr0GQZkM3ocjR7dO/ZhO84W3keu12vd395x4Fxpvb/U2K069k07bVc77div7fApISNVqtl/tfWESwP8YP/F4YOD9EZyne3emh9n33zzWjc39xo4j0T2oxG/RyCr9jnjmNsng2KtAyTyTrx3hK2SY+KD/6nsxTol79PZo9fs2QJ7NpX5TuZQhijNpxM9OT/VixfP9PTiXAv2pQhZCfu3pJ69eCIGiXjECn/Y00bkBn6E37FH7fjhfcBewI+avXzAF0PNAbp2nb4k9td3HNBvb+9VE4vJZEZcGlVVrbqqJHisY/D50WcunxLjVjGuoNxI6ZJzx2vceq0Q34B/p6p+p1hRr96qCoZLSZdKwyVnvXfqdlfI3Cpy1eLLnxq/R0sZXELvQNlLaaMYtpxdtux5ueAJd6rijSrdqtIVcMMO+1Z1dPua9rXCcCUN75SHt5Tfo+sNsu80m9xpMdlo3u7Uxo2mTa8pdidAg/EYBg3DlnPtWkNYq8u3jMw1Q3ejpr3TxFDd8kP6JefX15rna53RfoW+n54E/eb5TP/y83P9q6+f66+/fKpfPTvWx/OoY/rQbm7EIYK8WgE7oCPPeg3s97XJipyf4maAp5PI28g+f8b4vZgv9OevPtFf/+yX+utf/qV+8clPdBwX0u2g/nqrtqvwY6J5aiX/N4K4EJrXM/RlCZ0N0ZGiPvy8bydmXKElQgWMvFEpwgNUsQZFHR0DdM9FpiEiURE6T8bITXjMi73Cg22w8OBXrHTFj+krLrjmi2OdcQF0fHpO/zdFNra1qsrySKBzenKqGefGOG1H26wNQlbEgwExE1ArZYCQyf8aCbvihCR+QO+5W9AwUdrN1N01xKlWvG11vDvRq+qlvpp/pZ8svtZPF1/py9mn+qz9RK/qF3oaLnSaTrUYlppxeTQnzotmqUVzpEk9VVX6F5SJRSKrcOLhG7e7ra7eveMwu2NiqkD5ax0uXBgKcQ/DptO1iGhUVUfFEFCQ4U1j6We2ASr+cjnD3FYJKHoEmBqiNJ9P9PLVcz1//kzT+Uxvv3+tK/+3h7ho2e12UspqCWwIodgt650tE+C6qhQCmjA7cDvVw2v6pstaEWzWS3GZqDXubnLUWlErYMNlz6aX1n3WjgG2DDNFAm/fBD4NmUmegEGJjYU+gKQGfZNUqxka1UOFbIQvq+dmabMduADqdMNCa7hmwK/Ak+eKU2myiKrpU1TPoXinhjiIhVI4MmvRFysN1N0Wi3ykX6yreK4Com9e+Hv0JuhuC58LOKsBy5Q5QV0Ev3JpBLpU6gSFdqwjz6R7LgeiguoY5AStkInwRfxo4ODOCprUToBl0Pe3a/3x3VpXxG9F4m64ALtfbbVdM/F5OXUOPuMyiUjDM3DZ4L4I+9brun1P6Ld/cv+xKS6LDIkDfyRF7U/EfiIfOi5YIjwtYz5tak0Y/2kT1FTCc0NQDS46sehez0xPxCVAbXlpNECkfwM2BttFv3kr9MUo5UEa9kCThTJqsZjoaLnQ8mhGanTqBhZVbvQHFvyEzwl/khACEn5mwHlOwVgFBfuCftwR4aSbWQPjl4kD4VFgrNum0YQX5GQyVaSNJ4XHf4G3ZSPgS50VL7Y1i+lms2EN2fLiwRdiNGC/AP0pF5XgEjjxaepaE/KpIddoYrvX4DlFzngMIqXHwePtMuJThVMNFyIGX/xExq5h/s7rVqfTpZ4fnenjk+fAM708udAzLoHO50st24kmiuRzUiIvPf6bu61uuAC6fHOru+u12hA15+cal/4VynxTxuvi7IgYTxWYD02d5U1Exwt64LJN4BKxHdhg+BJIDqw7A+AqTUeWggZfsOEBMhoFjKXKJ9E3gRO+jmWQXHcCGF/oIjMyljKlKFXWnkR8Ekb4FpkyVuSTkEsFRt4DT5LbwY+iR/CIT/EHojcjtjDyZ+zkwpcLj0qdKng/JYah4Mw1IDTQQs1Ix4+EfuMytARkKGkUlaALekImA+nQFxiMG0F8bB1b1CChYazTpG7JTCwSGoz/kHfk4enJY6Dq78g98rs+6s3oe4w7tH+As5+2ZiH777YBxUa9h1FzD29Cc6L/B5pjlX8oQ9v4gXKUGe0LeVTzpQ0tAX3RRbvQxnLUnZULDXa+Hp8xzjT8LTEIrhWwjApOeAigO+11itJ1g5nNa9sGrMg+DEglYiDG0rmXYEzM9QEY+UBAdz2Zt+g3boSRnyc+q8iYK8Np+jiWrh0g4ZPrSMiLV4KzcKNX0NIHkAq1R7ftD9AG6hlI1K3jUNoSr2uwzCue5k2FL2GmWLBZ9IWS86VRHqZ9CLIvBQrD/sE6RBy0n8sajSuCM6UupVn3hCI/6i368AlmiTgbImtDdB0504uvxK/UrcYAPVJG8xSgwZdu+UmeDDJ/pGVw/TEkbP4J4NfoIb4VIVQg3wPFB5fICRhlze0eBij7Lzr2tbHAT+11jQg9ND0mCf5E37Idp27dD3zIWbvbtiT30/oEF7wP443sqAevqA+m+Z2HnzaGGiQCQL/8NA/0xDtMHqy9TsGPBmKXqQHwJeiJlva2R12S7fXI97zb+/17OWMXdo2fTHUP4O2/9bjs3QZ6+m1Ih9J2is2MD6nIC1x6AIGzdmc0ZdyXVN1PFwVsxDLYSOgTdQtaT6GXRzaq9MM8BQp+fAQrdFzocFEnwW+ZzHo8sD54FrkNwV94zTeC8QbLGKgXXzJyqUBCm8XcA8vIdCMohb/pUBqHD9rHv5QyB5LwjLE86ASHrKkG6xhjizVinBwL6zKgIyGfjLPMIZbGFZq9ynhpAFG+7+sJmZEDnGUAarK+hJTLjG7jXBZxZMby8ISKHOzIUYeeAcsO+Os944COHoYEX6Jum2xrNK4PQm4AsAgdNn/RAJ4nFMYqA4kdTYb2CNC1I3dX7Pcu7291+e5Sby/f6e7qhvP2vXb+qwN+hE5Dz1aNFYAzFFsj9exva3KjrSea1lMNnH227M3Xb660fXOj9bs7bTmI313f6c3rN9qyh0zs6SIy8vroDpArKuCBYM0FhzsExe16X1ZKoh0Bjz3YTJ8Scck4MrA/E/MOafauW2KwhWNAwlKZdtJ0OtPTiwu9fPVUT56cqJ5U8vkxYJutOnvrAdleCImtawFhY6DP3gv3XI5ltDYNO82AbKjVtuyZqwaPApSg9f1GV/wwHSK0Zqa6arlMqaHXiqGGh9MEnev4MTENO3A9e2RpMhkUI5clu7fa7l5rGN4y599h/lI5v1NO75TyZYFhuFS3vdR2e6Xd+kb9zifLQXUVOIvYTlRUwK4hU2PtZ+xi3qoOGzVhpTreKqNH6a2E7qC38F0id0n5TspvoL8mpN8p94ZvpfS9mvZKi/lGi9lGbbPW0F+L2xc1HBCnTaVJW6mp6WPuGa+tVHWUK/y/U6juod2rjXeK9DGuvlOzeaOzsNbnJ7V+/fG5/s0vv9C//Yuv9Hc/eam/uFjokzrpZHen6d2N4t29IheKzYZY7Ww2oW+hJxcfa9aeSFxYbO8GaRfU9o0WqdFsF1VvejVcQE7I4SWbpH/+9a/0N7/+K/35J19zQdFq+26jya5RA29Eb4selwk5Uop+iw8xjRXl4RupGExOxCERqx4f6HdKIAGiGYEKYHB5RvB8ofd+31AKiOS0z0pNHPMDxYp1rZ7z+3q7UUUOxbYhP6XvX5MDJOtHH3+qWT1FGdzwJt49Oy53/NdCwlJV1fKMsf5kW5zbOgOyKeJH20qcqRLt7n6lG+bsPfHZdYm53uvq+l5//MMb3d32mlbH+uz5V/rFl7/SX3zxz/TTZz/VR7NXOk8nOt4tdd6f6Fl4ps/nn+jPnnytv/jol/r5sz/TF6ef6Vl7oaNhwTg3qne1JsNU82qheT0nZ1oF1XTg/Td6UbthsHdceGTwAWdDqKhF+a8XUibQKZNQSXVVazqdKtaVAgt2IAnFhDWYz3+lA6sOgKiCTBWLYFbNxD86nuuTj19pvpxzqN3If310e3cr/7vQlIaiLcCXcYaxksH1AkWXNRqiMpdOQ4FKXa60ZYFb9VK5BCLxtnR2p0YbRZFbHKSTtrssr12RS4yKS4zYB8VBEgNRRpwkKAdkFp9ITCK/LkVodcf4cfHTDjW8lUTibpkYGxSvKH0BdccB+2Y36HK90zUTZ4X+ZtFoetQgHDBiQ71ilKI7Rn9bGlDFW5mEHogTiVwC6HIAD8BnutCfgFJHPsLnZHNZAmU+wC8tg3GldFThZyTFILBAJOKwwQmRtIG+dIokbQNPg3zL2E4i7rLQVxNpdhx1zY38NzdbveHXiBvHmfjdEuytJwH97bkIisS+9qTCx/Evg/AdveoZTAP6tb91GVjkDb5s67ns8YUPoVDF2Ec87Ln82TEZ/QKM4KZNLUMTo7wuZFTyVQj4r+AeCpVKEALtpm7oakUtyBdnPWMJSQFdsYrYEfkjDbhotypu0yd0erGYcTkx13w+1aZbabddq24cjER67LTZ3CM3FFxdM0eIV8nd4kGQyDVXk8cGGADPC9uO2G6qSk3basrlz4S5lMpCsuHFstGGzcAtvwJdvbvSuzdv9D2Xo69fv9bl5ZX8zzQ3XOZsgR0Lhy9/kh3HotzLGBWBgP2KtqGh3WCzlsr4RsYl7noFcrRmU+C//mkZy4ZUM7D2q2WcZug44Tb+4uhUr46e6bPjVywur/TZ2Su9On+mp8enOp0TIxa0Bl6hqyMX1iz6t2xAbt7utFtJR7NWy+lUk9jQZt4x96ZN1AkxnhDvzeaWl9tUi+VUHQJbXqxd2qqqGRcmacfldHAfWHBjXSnyv0TfEgHO4pMYQ9cdY0q3THNJColkgAlO6FQIQkADEPXog1/QU4ERPZLBozMDRVchBayPVIF3+D2+CYbCV3iwV0oVbILPfpSSuu2Ics+yLyxj+FOKGSzrtVE2CCIypiqeBPljei7+Wwewpx9oFjPPAX7cCnJFgJK4ulr40FtK+/yANxU+F+Bt22C+D1j2dONLFd739RFjnwiUDI9lWb6NAtIIxY9Rxk/zJvQ5nu6fcQcwXtDGMfEzo2ME4wtYAQLuRYJqPca7rmIrKaPY7zDj3wNC6PbzAyhpMY7HB/hHjb3JR5jH1dE/rOLN3qshM6fFmkXmx2JAuASYyzx6+OTi80Pzg0qiZaDYfz+U3SMfFaMvOCKh19ZsV4d+G4dCx8y0DP5Qd2nthpGfGvkIu0wTsjYEFilzjDXTjf8QTHuEQdb2RgBvIQNVB8pV+5n8AOeIGcRckT+WBzId6wHzJUqTBI/XzwKsEtYnPgkvB/SNvPiDvL1+rzfAbdDDx9xemlMAABAASURBVGNhudJX8wNuPwbrSMY/hqIBG6Py0jKfwX0r+vDH9VEXLMRWBqrv+UpDQk+kX/tWKYLbH/AnPfix110YyyPIOlyNPCJypbQOeIs9xwaafaLYf4kw78WxEcbi8Nz3t2enP1iWdiz6YKA+DgcxcB0bsEilDt3f6Ecwhb3SoIF3WgZ8YE+F2fQ9WO4B3M/30AtZ+C138MPyqWjGf5d06nF7jAW+oR4ST1zj+bhOs3TBchkd5k74cOA50Mdy5LB91ywjx4I4CwhAaeu9Hevqi99JPXohla/1W96l8eYb2xl/9rCXs72Rbr2miZ2e6yMUhfhueVG6D7nE/UBR0WnJDL2nldCdKTPt95CIclYiFxK+Wl+Gbh/dvwx/j5zxBYd64zK4Ab6ilzIDDzyP/IAdDaMviVqfUrHn/hV59PQ/tGuhEmMqji/6bNvgftpP293hs6FHh/1JxQfLGGJZkxVtW7wnwKEzAUUHvD2Q7FOBTHxHSOytk2nY9n7u6uZG33/3nb79/lu9Yb93wwVQzx6tjpXaasphcEo5Ye9LnX1jjdGa/dQEqEOlnv33NfvDb//4rf74978v8If/8nu9++6NthxAo/d37IWbquXMEThjJMZDwi000aZKRQWK/4EYGoSXGTbA/cRfYwQmwSEguVdpx1lipa7fsK+tNJm2quC9W92yV14rxqinF0/14sVLPX/2jB9WF2omtdgGE7escsYk1hGZpq1Vm8CYdezXt7uuHBcmzYTLjwm0Gg+DXdhDkP9PW9arjTb+f96hr7PZUuJUk9lANDUyxEl0brfN6rgs8/GjJY6TdqopZYDbZ4xMP0R/xA+9aEWiVxWAaqAPCRjwObPvD2rbinqtGFr8aSTOhJmzYciNIudQhliBC5kYdmrqnSbtBl3XGnbfaui/oU/fKKTvVAkI36up3qitgfZ7tc1rgIua9q3a6SW2bjSdrrC7wtNbzjLXymmryj+cNkE1++KqiopcRoWY4NkphB3tndqw5fS7UpNuuAi40ZNJpy/OpvrLT5/qv/vyI/3Vly/1i4sjfTmNeo7Oo9W9Ws7iLT8+L1DlM8DJ/ExH8+eaTV/QjxfYe0afLoBnqqfg5i81Wb7ijAjMLzSLSy55olrOBO0madFLT6ZH+urZZ/rdn/9WH53D10+0u9oobKRFmOm4WahNUT0/IM8Zs1k734/vQBklHYAmLe5QxixMqWQhDUoI/uK3+aNLdA7w+Iw1gpFm2uuLxA265amp46zabwfeK9LO5/f1Rj33C+3iSCfPXlhQHXOzaVv18G45iwkdDWe5dsplLOqtzjj7UNW1BE2xLnOOVx45kBjDrA05e88l0O3tRqt1L1Id/Y1Ol0/06ukn+vTll/r04nO9OHqp4+pMy2Gp2Xau2XqiyWqi2X1b6qf9iV41z/Ux4/DZ4mN9uvxIz9sLnepI03LJVnEnCKhVW800aRd6/ImO7e39vfqBkYo0q1p13ZCctQYmjDuaiVDPTrhuai2OlqrbSiGKRMsKXiagDSR8CTbtgYmYgHLohRGyOl+iNFGnp0f6/PNP5aH0DfXNzbX85487Llwy2Ix8hy8Di0BpY6dnI7wj4BsuWgbqoQr42CpUBBYPYqAO9FxKrDhk+p8prXlj7SIDVU24q+ESiMsYLwKctyUuffznVzWTtgEitLhl9NCfuMgQg2+IjEqNQE0yRxaQSMJWHQ5tg7arQSsSdsXBd9VnbFRakyw3yHx3c68rLi8GJujy4ljLsyMRDiX+534rDWpY8GqgJxHEIu7Ll4ieKuEH9ES2jEnbIZIYpj0UelJdFMLb71QRK2dY4sA84K/rttHhS4IekUno7KkbBvxoWmIH7wCPKAm9Yl1xy1mrGuDg4sN6WsZ8erRQnNe6G7b6z5dv9f1qrSty44a4XRKD66s79cTIfw2VVp1KPBmXgf4kxs2ASRZHrPR0xzguIcYbXyY5fMw0JS7bBiZYKZ00TqDSN2ToKtLjN0shgMPP9W6jLRdIw5B4sURNJq3apmGRzORcj1+dZD3kVYJ/YLPYY5t0kz91Ky2Og47PJjo+XaidNuq5fFit7yScrrioiJVU1QBDH10n/4KChBNRofzPZcLXnhdXbxsGLhPtV2D02maq+WxRoMG/npjf392V3O/ot9AyYRE5OjrS6fkpvpzoaHmk2WxW+hPIlYw/ltsxjr4QumOx3jAWK8o10PmFL2nGLy/n6DiaL3kBRKXVVoG4zmOjs/mRnh2f6snyuPwFT0K+u8GPN1favLvRjA6+PD7Tly8/0rOjEy3ahlzNgDTlRXPcTnQ6m+uURbomjoE5UzN+O/L49u0tG48rDdudpjHqqJ1ioyIfJG2F7qCTedRyWqOP3vRb7Xzpw+Yh8NZERAZpQMCzJSuX3M1EJ0BDlxmSyicxpr1zibiLuoizCckytPds1DLorIDsKDOQ8v2IBye0W77YAjvKBWxncmHgpd3zchhKHY/kDyYKZ+KZQfTMr4ExHewLYxUA0OVrnkjb9mOMuBkKXvAmxjRRyvN5xBaNI05KtHj4SZFluwbZZ3QWfdTNZxkDjFKRkEa6W3AUwVz6lbGZYDT/2F9EkIEKVoB75dJ4SvhHWi60BK8hlxI6bNY5tjN+HqiCw+0RYHv/xfBoP6GTBpx+GlBQcAwv/qID3423V1QLziUU9KEb2YN9EHwDINRAgzEBKOSbkc2lTMgUphI/eMcGNMHjxqjDNotuHOBrAjwjzTpGnNt7YFyEzgOMdD183suMqA/axDkBzqNETtltoSsWncJuAvAfHh0+pJQtH5pjOfJYl0GFv/TESjTqHTkfP817oCXiY9Be1viyLIMXcKCN/cMeuIKH33pcf9CNj66b17QDGEeHHheSeQ0F6we60enae53gQBQfKN9/6aN5bchI9AQgEsOiFx9tW3QmFYAfPs+TA5g/gLOthC6PQ6aUAfxBtTwmEUT5BrphXQYQMPEtuA98tA4A0zD5a/4fgAVNeoCRbj0mPQB6Cov9oPLeR/ODcJ9dPIbi79i7gkaH+yg89Xfso+XNM8KYe4/qxZ7bRUN5FLWl5oflXY4Q937Yb2MShhIBMLg96rcHj8fUdesxmOsHYL/9jkVPDyS3PbaFDZmH9qgnQTMp2TbgWKUiN2JymWsjL2SzArTttIHWAZ/2uoz6rwP8+QEjpsGAx0+hLxlR6qDL1/E9gBHmTTJfKv32OxL/kDW1gP20DqBUKQUU1fBlwLYMD/QiuH+Yl2qCz3SqP/oNjGeEYh7741hmgpMsD9gmZIEC0AbO9Ixe4y3r0nzGWc68mUfRWfjor5kKAgo63DwAWg9Vysx6bX6g8GUlOp3RYygq4PI34btBlPrgk7GOu8gkdGTLA86tHkouuAwVIee/gar9SJQ94BFxnXOnJWRcQkdybhnDHsf8XjdiHfE58VvzrlyU7DhMJmy001bHx8d6cn6hk/Mz9oGnZR84Ye+W2E+uuCC6e3el20v2a3f38j+t37GH292tOFTecya51931tfx/AlLRx6Zp2RNPOC/VeJjZ9wzK5I/91MNABClG/IWOv6XPlHzx2jEJyPprgahY9irUKROgPYAxU4GyF+q7smdqOAgfHx/p2bMLLfnxr2kqcaxgP8Z4CU9SwnxQXVWqqriXH+SzQOaFU9cN/A08lVLZEEiZ893AvnOg7T336n6tgbPhjD22/wpIpXMVuoIy/iXOZpgpdbdFbAJ9jrFSFPoYIxGBUPaeHsmesR64qGEUOYtl01NWCFLF2MdQIVdLuUZnlHyOTLUCJ+dIl4SuOnb43WnS7FRVt8T+O3z8ltz8ViF/T39eQ3/D/v6tJu1bzSbv2Lu/0XT6VlPqk+Ya2q3q5l4h3innO2RX1Heqy7kkCFcUQqAdVQXcyZ2CdqrYcNccWOt0r0le6aTa6ZPTqX718VP97ief6ndffqy//OiZvphPdIGvR5wdJlwANfyIO9n0mqVWR/WxjutTzdpTTepzbJzi8yk+LKV4qqa90Gz+osBkfqHJ9By+JVcN7PuJxSxV6Kk1of6Ui43f/Py3+rNPfqrz6YlWb++kdcbGXEufJZg0/XrQtJ5xBp0SPoJI6DHmDJE/HO9dANAYTJ4m0+ZLgyMglcM3jhXwJGHJJQYAvVIFKZaxp0L+HJQkdPbs4Xec4W7Jpxt+jJ8vFjp+8kyT03PUJM6TOxEIbc2LQc+vdjlXM58XNQNWY10r1q3iFDxzmaCVM9HAhVL5CyCY1pybbm5Wenfpudqprqa6uHiuLz77qb7+/Gf6/NWXOps/4WKsVbqjE/dSu4pAo3hNN17vtP3jSun7nWarVk91qk9nL/XTsy/15dEnejW50GI3ke6zutteoasYm7mOl2d6/IlbLgASE0ekO3kkMVlyUrkFozBW5L0yHVaUmqai/0HMG5VPyCKbJdJOfMo8QV/m0M2XmCd0JVUoP39yzsJ2phBVFqprFqoNFyU9Fz4Z2bppoFUauCwqG2CQNms9whmacPmLAtuzr2QF53rsSD11A7HVPYvDCj/uAe4kRE4X8CXQmkTb3nfa3vcagLRCuf89I5dAkYuN2EsNCTlRxQG21iTWarjdTV3Q+rbT/e1Wq3XSjptfT7WVL0LWO729W+vt/Up3xHRHXOI8qJ7XipNK4sZWkR6MASLOiYubpMgiKZIuuqOFlqEB+C8W6gHcUGjgPBCuH5L2Ub0CN8CvBxxZhqx1qHwypIGxAM+oKgZCmsAlRbfNQzwjcY3okn1iMawZ75ZFIsyiNvWg79ZrfUsiv+bSxRdAN1z8XHMJtiaOHXFNxE/ETn2UiL2YJAkQ9VT6hB9ceCTGeMRjmMVZLOisszK+hy7zMiyC5r/q8eRM7j/suChXex49fR7oZ1JWrKIqQCHIuIG8StAEzeCcHOhbjy90TwEXJ5Oo5VGjxWKi6WyiqsFtHNl1G6RIhIBeasFA3TLyB1kXUpAKYAF/in5suG/2qaoq5kyr6WRSyhAreZw64rfjokSKaqpWvuhZLJY6OTnWKS/+M+Dk9FTL4yPNWGBm86natgUaNXWjKkasBlV1lIPhTaH7GvGzrWsuWeYs3DU5JiBz+VLrnEufl6dnenl8rmfLUy0idC6G0u2KG/kbdfwaNUPrxXKpjy8udD6baVYFPNwBvRp0z1TruJlpWU8UuQDy5WXPry8bLj031+hhsh1Npnp6cqInXCAtm4km5FWdxMIedDSNmra1mijWlE7b3R2XKxvVvNCqOiqSl2QIuany6Rm/7JymZXoVI7RMy9+MjoE2yvlWyBo7wJ/Bmgu0etoei7iX7dC5c7/Bi/7SucJtngOMOFqMpf/aquPSrSMvejgH4pAB63XsDQM6OyBBpxN86aB12wF4hcIYiXddK7Ku2PRQ8iXLeV3Y/ADcHmnDexpSlsnIGOx3AGewbhHjDIOnWg+PAVWQiBeuuN4XOvYkYjLI/nbMcdMyvro0ZPwtPlBiQsYl6oah6EjMr1SALmGkAAAQAElEQVTk+32fE1y9gRgN4PCcVn4AtzM6hB3xSdR7bJvXfgx7veYxrbSZ2+5TD62nT/aJKjrxn3HpoQ/gM31P6O2xaz46zZdOgyvxYC0Z4Eu2y8M6OsuiIyErxiPGCmpAN3LUA6ACtEUMCwR4Ip6bT8TAOQyAtZ2EvUQOJvOWMoz6aGd4DAPS7l+Ckkodwv7r9iGGPQtUB6QEFugNexmzJ+r+hdqQQMS2kbBpb5L7CgieEXKp+YEaCntyADjgtQxqxBQp4DrJp1RiZGu54IPDUYj/2CM8Ioz197qDon00aPyY5ph4nIs9x8T+4GXy+zKOtvESMnWW5Aw9p1FejF9ifH2pL+IfGUspFt6H+MnM9Nedpx6xkQ20O96//lWvJx8i8lWM+AgHtJ58GshnwZuoF174vdbaVoDfgFdlPpknI2drevSxXjfd12RdgNuRRyQWBqHLdjJ9w335U+ICb4YWWTcEr33aclgc8KfIgTNvD5/tjvpFLwVGbO3BoDPv/cowg+HJF9nIjz7CkR6egb46fz0Xqkf2+iKLJHzCF/GxjoQV26RJzU9RZmKRS5n2cglPzJcpd9hwrA/+GN9j29IR3dEVkAkc4m79E4BfH3C4fYCRYJ0R3fYDxwrS42ZciSE0EQtFk4IfBTI+ON7JjuBTQT48MjlmOw8IKm4bqKLzoMmYhOGEvsS4JesjFqDMuNeTwcAFzfRMnDI5CUYPfu19TOa0rqLA2oua8rAWA0pp58Jx4Afx/ruXL7TC9YiEfgGmvdeewRhryB9IpOLze85DqCzveimLPRU54/5Pyv7Dy5LjSvMEPzMXT4TMyEiBREIDJEii5Fa12O3567dn5+zOnLPT293VJVgkCAIEUkVmRLx4yt3N9veZvxeRCaCqaxx+3cyutmvC3e4LALbm0rIZzRlKgsd4g+te4xma5fclbNzYQtg4QadVcPuyyFrJDowX4+GSz0wk9NYVbuu2YzCfS4P1072iP5X5ccteKrhRPneLDHR/9rJFaWCs7N+A5OD3HGB9e35BT9ASyj0nYoyaTic6PT3RvbP7Ouf765Ty6PhUx/MDFnLSku+0ixcXevn8pS5eviLRc6U1B9We70j/uOkfTlPnH9XWcrttWn5wnMp/bd7wzWXbA/Nva5vF+8BeR/+xHfn26vGnY8cwuG5I7K8yKBLBiifvGbWljHwRisN9Eyd8j06U+GG95zww8M5ovH8Q6Y4fpQ2TtqJPZ5rPZ5q0SLYSJtEjrqxgN/wNyPemRGTwM2VHMqM7qEZfhGmDvoHvd+HTlh/7h8F7ddSCBJjfAVN+/JwQx8i+1qHDkJhIFd/hipV4VWjFD6IrfnTvOYM0fPA3fE/DItwtvmTGasiDhqHTgA8ue97FPcIJl7IPpJxL5Mlk+5z/YOcYHHn7BNUKqlBYh0FtvSX+WzXVtdLwXKl/Jk7tiuEF3/Gv1DZv+E6/0mxyqblhdq0DYH6w0HR2o3pyg5lrDemakVky17aqaqkhnihSwnDC37apsVFx0O85U26BNd/nKzXdSofq9P7JTH/+0fv6T3/+pf7Tl1/oqyeP9Ygfuw+S1HL2bbbiO73WTFPN4gHn3qkqJnPH2W5zRbJhsRW/0xbo1lHDNkpbHEFOa5SsRVuKNXLzU03m53JCqEbXsJTaONPHTz7WX//6L/Xlp1/qhh+LhV3/60n95VZbztVxYJovt+oYm4E5tF8bSu4hNjDh2zWD6xE3uF0lHGC5ZTAGucS4jYAOdBpNECmQgl54wfcA3hNn6ZrE6kvW1xt+GH/y/od6/Oix4ObsNZW/Kf749TfacgZum6mm80NF7PnHdxzgTrjLJEGx7Xb8yC90V5FY4ewNcq9fv9bLVxdabgZNZ0d6+OipPvj4M73/4WfISpcXb3TNj/E32O9Xvaah1RkxfXzvsR6fPtD9+ZlO4qGOGNlmVWnzPXPj+6Wqi0En64me1uf69PADfXbvAz2dP9K96lj1pla/GLQi1nT+9o7bzQaj9IBJG4AMyQsssRkzh+VF4bLvGR0aDROtbmJZlLByWwIIsFJkFkdGILlEbe8gU2/aqPv37+mEDa5nUBY317q+vtLWHzN8PWcWdF01eMDkImADi23AJPMb/yTcwZZvDMGlEPAGwOZA0mHYSqxXbdHD2U5LFvcNepwEWiloze69ZbEytxi8QevrrbYkgfolRshEskYUSfDU8DQs7Br+yAIYAZu0ezacaw67VyyGxRodbIDr1Ijch16wqbxgE3rNhrygP4M3s1lQbCuxKzDnCIYnBSA2JnknoYyUsZTQKQcgOWbA4E4TBxUcfnoM6NOe7okl+GQ+oILXsG+r0MQEJUilnrFO3R/W1ITMCNJYQmPuRvAxJ+QGsY9qMmtUkczqmqxX2H/GnPkBeJ2lN2z67A+6JJZbbwTETOCKenTRPZGHUULOyZ0CW/qKr+YR4xVZXgaBLokT86I7gU/QnbDZMp5bNv7EqMegslDL/MD1EIIiEEIgIZBV5h+GXeaUGP0MiCsLFSKc8EhMZc3nlQ4PZizEVk0T4EtY8MbfkQPrNeB8j4DHZdSX0ZMASub1rlbCBwZZKWPEmtqmYTOfk2A6UEMCyH1brm60INO+Jn7iOiZRcv6QZAsv/LPzM91z4oeX/snxCWvlWCfU75EIMpyfnekBfI8eP9Ljx4/1hPK984d6+PCBzkjsTOoW/7OGfqvNeslGupHo/ymb1FP4Pn3vqT588J4e33+gc5JB5+CP2ola4q3VRpkEZktSp2X8J8jN6M0MHycG2nU38GLpNGEqzmPDSyKSNFrq4k/PdfXslRqC8fn77+tv/uIr/ce//iv9+Ze/0keP39MZWfSjJmpWSdMqasqbv4mBZZEBKTIfA+BS2EwSbjOO2GQaUgfxzj1G2k9FE4KEPtf2gChVcxiockeiE8U/O95iB3tYgvr2HXBglDPPAI9Lz88Ct6x5bMZbxE8qybLvCFvGWErinIAMJOaY66YknC+AtgzN8NMgZDSPYN6hyGTYhgJCTnCMICXamXbCY4Pro173cw8Y/NGdkDHVaNddCtxdnVgRV/0IIu13YeTQz134dqdvZHDIEr6OLT8zLXuSVfx2y3IG/BH2LANa5aJBSOi3tQA0LIc0LNZTuN55IHLbzuhzwzhEXb0F4/YN0wz79k9K/LPNEZ+l0lbxmBbo8UmFG06UZSAVGOjr6HvaSZT1AKd9MI95ae7urIR+0UPBb96RYBvQxsbuOeLGxli3LGZBeUxVtNiuQUUvpJ+7d7T4c7SCQ/+Ox807PvD4qdGoa5CNc+9c2ud9mfAnF57CDov7R4F4kuc/wtz2PYDLBcZegC5G0VX8GMvEmht4p7oUmgP7QuQjzeBYDOyLqdAz+g3D+E4oDkix8O9tJXjsDbbQZX2u/RgysoZCLz4FWAxg9uK3cy/t+iBsFWZsDOUjtMd32T68FkvYNORdiTb00oJoPAVKVGLovgl1IfKIFTjjE99ObOxIxbqWQZB73qM9Pu918Bl0yw+61BEZdeOPdY+8WT2+9MTbthOcPQL+gO5Sz6eLMbabocCBLJ0sqmiB8xhRQ74g/4VHpP97KCzwjz6UFl0IKnpjtLGCjJbBXuA95LE2BDgjsTCNKjfjiv8D36rZsaYekRGyOHc7LgIvrrS3S0kTeT+DH0Au63hAT1/m04AK+hchlTsXfanEp+NHka3W6w0/WG7l7yaz1Niu8a+OCFE3juigR3xbugVA4gku49UIuq2ZOxCKqkDmfTtgb/QHX+AbnaYOa6Ift+tLQqfBfhsYu+j2DqjLPu19o44KCbzLAtRlG8B+DjkeO21Fv3ZyyTzFZgKfARrcXjfb1DH/B/kfU4cdr2VhwWYQHVQovmDUJWNmH3r65P52zOmOvg98W+Zbmore8q+BwIcS1EXWWwYS8zWXdoK/49t1wyFjy/6QaffY8Hl4w/h2yHZwmo/R49zRF9hC22Kzw/YAOJm8pS8DePO2batDfng74rtsNm3lK3E2SvyY7L/kf/HsuZ5//wNJoBuJD9+WD/N20vJ9XhHWrH671ppvy+VqwZlqLSaO6gYa48yHPN3JipxJVEfCQ1wwkIC+QCprP3MISmnDXNwQ1Z4yERNzRM57c+QONGxbbRa1qnSkJt7jBHRP2h4oc/A0LaYJ5hr5B2DP3UxfUyIS/Zo1sOZb9T7fre/p+PBIMTTacnbb8s3pb+sYspomkhTBXkVkaScOddstGQQOgnUVSZTwNYrjHseGZFEFJL63l8uVVhyuEzGumkrNtFY9CXIMQlVpzbfrlgN3h73IgVoksYahVqwminFKFBpFcEqVeniCKtVVK5dbZJesx54zCF6BI374QJAUQ5TtGwIU4UsmaRTZ/Spt6ctWx0dZ988qPXpQ6WC+UtNe8oPvQmdnWY8eRp2edjo7Tbp32ivquVL566DXitW1QsXptVorRUCMSwVPLVUey0qYS0ppQC6orSpNqkYtvjX4XBGP+ZD0ZH6kv/3ll/qrTz7RZ6fHqvmht3/+Sv3LK20uNlpdJ60WkXENnBlUYOAs1y3RbVj3SuXg3EvM+wLYKAuzLOYouiuRDJSmzLNDxfa4QFUf4x9j1leqoX385HP98qNf6mR2ooZzduYczS+JMvjfCImYiOiuAOtHsxTLE/1JA+Orcu1w9Lyq64Lxo4oRDDT4Er4aOspIuzENsF4WND7TP/b3Dug7+uizHmtrQaJ1C66dTHXvwUPNWJPWgQrGOrHONrhUazKdMw61PM97bIAsvtpHz0MIxcYgaYO+S+L+6uWFLi6vwVSaswaOz851cnKmo6N7ms2P5TmVuq0S/jgOU+bgfHqg46Nj3eOH+9OjM50d3AfO9eDgTCdxrsZ/GbSQ2stB09eDTtat3qtO9enhU31w8Fhn1YnqbaW0zCSBHFjM7+645iCamCQBRGACM5cIcmaPSfgSiFVg4Wb1BAYWOQHUNpGOgzcCLnsdqHsRD+jyf6A5sxEmDsiZ3sdKHLADi+CUjhxpuVzq8vKKBNBCtu0Ds182gaHzAuvZWHlP4oOwK7Gm8AMrZF2zBxCFOdoiQH8SCYXE4k4s3I4kjf9jz0t0LOnPhgWRpjOleqreG04KWq4SG2mn7YJBJ/kTu6h2aDjQTtjQWkXqAtcxOVeLja6vVrq6Xutyudabm638H3h+Q7LoKkW9YsK+xPaLm7Vebzpd02auq5pFzY9aNZNKkcQC3tOHLFYDN0FxB5kUET9r6pE6wYAOjUEY2DgFJKAEAR7Bk4CCLyW8xsOvt6Aq9cRGnNHnAMHHeAiIeCHPZMqoAR7TgF4EGkAEEnJjPUYpkvhpZ0x0NlX2CT3frPUdG+4zNsRXZL/fEKur1UB8et2QMe4ZsJ44px0I3XZJW9T67QiUNjGMxNAvCwYI+0GJ5JHHsIfWobtnTvTwMKzaoNdlyTHhHj0TQ8wmGRTYEENAPy+8nknXYaBnzg7MT/O5W0xH5jIizEfWwud/MgAAEABJREFUtuYHLTDVdNaqYk7nmHB1i8QgNCkjkIgZhTw/Rx2Z8GXauZSev2W+pqS+G+SXte1VVa0JRpq2RVeE1slrzX/1Q0g1JSHkf91rPp9qAk/DL/h1bBRipRjpiDsGBOohxoKvCq1SBF+BjzGW+hT5Kb96tNCbulIDvoI+oX40nerR6X09JnP8iM3jdDLXUdMAtZwEenJ2pnM2l2NwLX2I/MLiuRjtNWGIxDwaPyQZrxWD6JcBEHkx5FUnw1E701My5X/2iy/0N19+pb/98s/0l5/+Sr/69DN99sH7+uDhse4dTNj0pYF15BdKJLa2U9GfiL90RoYSc2ymHYgRwR15XmYqHgvHmCp32AEFevzcQ0LOvGMbPmzYTtzzFSVoLCV08ObP+JWoq4DGKwltI4yIQNsybrk0UIfPflKDPvJnanSF+SIRxru5Y7wBom0OCPrlgUdgM/zpDowpfoGnPsaGumXdtiyQaVvHwNre8xhnf1BWbGfrAeydeTIyCR2Fpzzy2Lrtiz0qBB7ZVqSdPIh37tvYvoPdN3Yx2jXf1rpDlSLtddt+wdzJjbQkXB79GD0tXOMD/5C3aIKWzOW2gTZN2MxDUe4MNo9ot+HLgMAmYCTYU4NoUqJ8z2MRwWde4+zfHkyDm8L670DWv4OM7C0YB7dv6yt6sDjWeRZ6VsE7AMja9tt2LWvwPHb5fw1Gb61zhHelbfJWb/Flz2U5w7v8puI1PRhphG3HMBammUe7dTaOMk/Wqd65Rvk7FDFAq+wDTo1UnrStM0FzjPb8aGRb8dMgJWR63g8D/CKGZU9g76zrRjUf0bGKUvEhs14SaxaNyFgfVigyFsYajZ/epaOmG+7IaGUfDwUxjpmr8Oz8CDAE7MZdPGwy4Z9BWEyFzzIj2MxIy7qVKfyJPuIj/CHCi04ZoKEGxE/v23E1z0/Jd5h0V/2f1+gb+oqIH/ijAu6NpUe6a3sw274+lj/lMT4VvfSxlHt9ppjf5Q5Kv8eY7zD/cuGAo88xsv5bxh/rIKaeMyN9p/sdnP0y9Ue+oNsYw10cMnPMmKxxfF1inTiNc4SIUC+uIV9K2pm6/SxgU9iX5w2+RpcFBNeoW8i4dQtuoywbULLjgt8c1p53WHGNdVi1B4jguSPwszcyuH5Lon4ru0OCkvCjlDtcxgP7IkqiIMfEOPOMbT8zeBXYid0We9mMvNAtl1DdLgCu6HQJzXotY1rCQYNjYnwB8xngjbuYWucA7wBOMfKm5b1OnS+j8VOWMUiA6X4P+1vU/BnOnsClHdi/BM6giJPIRL7ZrDOxP23WS11dvdHLV6908fpC6/VaU36wOz091dnDB7rHD4f3zu/pmEP99GCqmm/gRPJhO2y0zVu+ZTvAFgH0J8B2bksaiT65z05I9SSkOBCoQo/w0T4Lnpxa5b7RsG6UtjNpOydZMFG3mJIYOOC78FhVf6gIPvYzUiczvkEnlDVqsgZ+kBxIAgV0+v8Gdnx6xKH3SPPZVE1Vyec/H6IjH9oNe2/TVGrwwfwJnyzPwUAVNH8rR+KUiL9LIdORQFrzXbrim3S77VTxLe/zStUExUmQqiCfSbacVwaSdynW9KpRDBOFCISGKNQKoRbMNqWgqOh2qEiCJWK/1YAtcQUFnplnkkOa2Twz/gTmAJ3h7qH1qmKnutro4GDQ2VnU40etDo+2mk4WfPPf6PRk0Pl50OlRTzw6HR5umRIvNQwv0PRGiguFsBLBBTrlqlOoknBXIj452GJW4pzDsUdtqDRvWs6xlVr62pKUuN9M9Sk//v6HX3ypLx++p0MOUIuvv9XFP3+j6z9d6ObNVjfkI26WrVY3NRA4F0tbEj89SSCfrf3dP8JWNWMZGcsq9UyVpHKVIlJ1/GZSPJDaQ6X2WAOgOFffR62u1jo/PdfnH3+mj9/7GD8n4JaqmZBO/KQ18SKik1izBCL6Uckdo3VLHvMRMDGiVEX4gAo5Q0QWYeEeiaytNsules6rPhO1dasJEBkrbYl1nziv9dDhg2eD/TVr7Gpxrbad6uF7TzQ5OWWFRq2vFsRmjQ/SIYmbA85Mk/lcAzp8/mNqq6mnqtDveod+f+s302lx9vp6oX/+3e/19Tff6ur6Rg8fP9HHn3yupx9+qqYhDpyJVm+uFPlnNpvL6+Ts+Jh5c0/n91njB8eaouvo4FD3753qCWetp4+e6sP7T/T+0bnO6yMdkAhaf/Na/beXai8GfTh5oA9mj/SwuadmFVVBnw4tEb27Y8ckcTw8t9nnNOD1wOQZ3FAonKZ1XUfnk+o6qqmrUoorM1UpxFykRovFIGSzhcCEkDWZNjo9PdSMA+DAyLx+c0G2dikPZgy1xoUX5UVq2z2JnMRCZV4LVcokEmTASAhRIQQFAiUu28kwehEkBmNLZ1b04cYl9DX+bghwR1Z9XdVk4yObY1QiW5nI9rJfsLiz1stBNztYuSShcWMgCXTNBvNmtdEVsVrESsuq1bVqvcTPZxyAny23eg2P/3UzJ38gqW0rObFQNwFPs6TERGIzpCb6VvpO8qZio5eh76UCA6ypgHlwlNu4gdL4QQNylkm7UqU0DTsErIxd7/YOsBfhicQEJUW35Uc5697xUeCmlIPkeKPLfCEOqiZBcRq1Zf68Zgyfb7b606bXi056zQJekLjxfwz7Ztlps0li37aoRBIn5SgRa8FX9A602RBK23XjkRf1BL/D0JF4SHYtV+qhb/EHc1rTRaZnUaNKihV+RYAy0JYyXcS+50RO8sZsnOcJKLFXqGVMZrNK8/lEs9lEDUk6kfwZcDoBmddmrDDE3NVbVyIeGf0ZUvHNbWKbiq9IDUm9487sDLFWBTjkPZNsQ6K1Z/O0unbS6uDooLy4m7ZVwKmIjGm4jP8ZSAUyCgySBwcO2gnjmfEcCFSH7gi6iZVq4tBQTupaLcHxRnrkjYwE0KOz+zqdHRZ8w5iZfu/oWO+dPdCT8zOdHcx1QAy1XSn1GzTSSfoqbPEGlLAn7wE3K20uF+qvbiTmPu8kHYSpPnz0nn792af68y+/1J99/oV+89Hn+tUHn+irTz7Trz77SJ+9zyZ1NGOzz2ymV2zMNwrEL2LJIHwPjgHjPMYgaSh9zcQBJkUiEG7DIPhk/gLigkbdXiOmEi0eiT5k7AhaQIf2gD1x5Z2eCD3ucIghH+4AHuNAIBGAvS+uA6bvIKPHvIm2+VNpCC8A6p5De6Bn4BNsuxp+JmNcAsYO2v2DokIzHch4kZAcY0QN/gRPz3gNjJXrGT6swskTWnKbkha4TFyzMWhBG76B3N20C2VfjhKyDeMpLem4lhLcvrSNn4KwIWV/pdgCYM0UBV+GhIZdsCycsv9jHQK3+Qfs9kj0lEOJS+KZwVhiLC0zQhp1wNs7JvQ7UU/4OgAZcLm3WfoC3fiERvOKtjUneN1O6NjjZB78ur2tCD7rEWXB73ClQDbd6ktFenxmGV8AuX4HufDDgUwClwGXhox0pp1NA0Z7jlCxCoUyAtSMNdzxFEkoe8zYHlujjG28C8KiaQa0lQ65BPaajDOU9shHFxCEp+B5gCj93PlcXDTrXob1F1k/seAEFi/gRQz76Nnh0UTMVHCZhukqkygYCdzxRvAx8gRCUZyQtZB5DMgUnsCTunl478h2iwfiMh/FO3cu9t9BWS1yOABN47untHWn+1bAOtEB3fOQGtYg4ievO+RHOlpkXzznMxyOH1zUBOQdHxhiJ2IHQpl30H4PEBe9xz57lv1DCpTZdrW37IBxy5pHMGfgYewehCz1W13U4RjvvT+UphdwPfEOH+OeGKw7yKKJPnQSB2H/DtDIWKBipBcauHKPNtNPZNAH3TIUu3vkLQ30uTTd4PoeMvrTDlzf412a17g93Q65TlBNvgXjzGtwP/aW3d6D8RYYaeNzbNtCJh5pBIwkgpN3PhV5P2AepUwZa6DevennOIdGdCJOFv15yNj7GcDu6Cs01xHOlHsYaaN+PxO0O1xGp7HGZCgjuFWw6HKJmy5EVykzMu7PCBkp48cSAWKRCkCnNN5gHoTLDRelsRldCRIAMqErOQYGsHIbyEChuTQNyOg2zmUBaCgtN6ooM7rxwc6z5hzngfdLh9yAbrdTwbNu4LFM5i2VTLMucGKdek/y/DF+4JtzzbfhFuj59jR0HLKvl9d69uq5vv3TH3V5zeGQDez8/L7e/+gjffT5Z3r82cd6/OlHevzxE91/cq752aHihHOUOj7NbnSzutSmX/G7ay9/34r3b7IP+CJ8jOw19mVgv+g4sGb6UZFYmM1neBhktibOJZI/G375XbwBtZ6rSed684P08ttey1eNYn9Pk/hQVX8KHEI/0GF7qnl7wA/qFQdxvif5JpnVjQbsROLsb88H9w91795Mjb87+Tgf+J7l01XTNmo6qSV+yM2cNRQGvpEHvqeTmqZSjY8Vfen5wXXDoWC93mrNj/AbziQbDvJ1G/imJ9AV0Q9JoR5UtYxZJfV8vA+c28R3ck2yJATs8K0swe9zD5ANSeXKiO2hhA5sJjAGMa6BuiFTTwNvb+ZBgLHGv7rqVccNmleqqzVnjU4nh4nEV6ehe8U57rVCvlY73TKnFlptXhL3hWJcYmXB9y/f4oxerOh/g4dNVAWECjLuhkBpQCrwvVnhd0vp7/vZUOlePdPf/OLP9H//zV+rXWb98A9f63f/3/+hdLlUS3JHnHNFcq+qj6XqUNHj1Rxydp0XmHE2MUwoJ22tpo6qCFdFn6PHBd9UyoQjlRRxsoahbpXiTAPgP7xo5tZ5SJRr+S9l6tDq048+0/nJuSqf+fghOS026jlH+7/B678E0hadzEuXiXN3ol6A+Ar7vgXOc8Z0AggaGdPB26+euea/pDFf4S+0Xir6ehKaxJ0xs16Of9ouN1ov1mIodXp6pkePnhTenvkVY11M1M1Up+BbzlXDTk+MUZF+b9Zr5jryIhTETIzRarHQ737/O/3+698zR7d6yDnp8y9+SWLnXDU8iTNjROek/LHAVE1TqybOsUKHS3TEwIN2VcVipyURdEBMTw6OdP/4TE/uPdLjg3t6UB/q3jDVzImeq0GThXSmIz09eKQn84eap6lWr0go4t/+Ji+QSsccm4GDbEfwnIhhL4AHw4pMxKzehz+QIQQ1TMIK55h3THUBWaDhz9QT5d1t36fTiU7vnbAIIkFY6+LVhdbrjQL/VFWtWFUowQ72e073ts9+4fXPRxSkDOCHgBijDHsLmc3Eh/uEbMI6aSp52VyzeVyHpOsqaNlWWjFAa2AZK/WBwSST3qvmXFtpvclasBiurjtdXfe6WvZakPxZkC1dkpAwvKH/b7CxnrRazWa6biZ6Af0ZmednJIcuSQRsKrxq8JKyYRObTxhM6mJ2JQcY/zwRSyb5tp3kySpeAiK+CRigmf/H4IEa6K8ntCet23IbfuO8kRvoFDqTEj7d0gvfUPAVizay2ZZFTL3we5dLAXpUSow7m64qhfcAABAASURBVImKvywYXkxOiMQJ/ZtLy1p6xcT9gQXzgvnyhs1mkRpdkZ25YiE7cbZhHLutmDuB7leMXP0W0M60BxQ5Y9Zh066RFBrYEDqbZJNmfSnlSj1bx5ax2pBI2nQS+4XsXmRsPRcCc9GlQpSvcRZmZIlBNmQxdMrMo6aRZvNaRyQjZvNWNeM0EIOu22jTrdVnZhDjFRm3qpYiEKx0DwwXapT9Dwo9lonYZmId8LOpW9VVy8wOWhOA6+trXV1dablaqULp0fEhL717Oj09JZM8BxfRlDRITA1rdsxywWXmggokZWwkxjnEoBo9dE7e4DbLGyU2OvMFeGr0GBLjazDf4WyuGX7xNaAeP7rtWoRBs9lMRyfHenB2T4/vnerewVSRRFVCp3iRaruRM+W6Wcpt20ms2/XVtfwfIlQ36MHpPX31iy/0H//m/6a/+s1v9D6/SjX0ZrW6oN8vJWJwzEZ3fnike7MDHTSNGmIYe3psoH8Jv+k8fSQG1BP99DynIA50KEY/AOjGIK9SEi/4Sx1q4qVLcXsXtkI3Cl6KcKfKGsCYyzSPcrAb4MRcDZR7MF3QxhLCSGcsxEgzOlLRNtJHjXnHP5YJP3owaQe58CPG7XoqbSThEzyi7f6XKjjTDaWNjOmeE64aX3TAlxHqiWmmnqi7NI8hGVf0jn5aR4GCH7UkZAufcZaH/84mWnBxL22JO94s17NlgOEdGFCRRjr6MlDsou7d25qh2jY8CR2YI3H0Fhe0Hh9704CRYrmxZn7XkuUBW0Yj9v3MlKYCngeMXZFEKEEp9tAvYGzDbxu07a95DSMfOpDjubvNa0jM4x1YJz6M+kYNRR1y75TwIAF3vpXdt11afmeEwh4IXkOmHAFCuTO6XLEcZpTw3aWlTDPc0Y11S0XKrQIIsG3iC9zICyt6l2PXgtt0+G1v1OQn+MIBoZS5+PGuDvhMNhQesaaAsqagGYfuhO1xDEdps99qL3TzGgISgUouficHGAwI9EZeDYFSXJa2FjH6YcTtbBqbik5bhY+6yhVGPiTshXlkmgX09oUMNgvadEilTjne9s8geiX8THBn6kBhDIre2wUN8DOjJ8ExsFd63ufSL4jgRT0VEP4FQOUy3whWGkrfQ+kj/iFXdJhEXYDHOuEJquR2UfKjR4IPN7jRAc3iFHe3EQYwhRd9ugUTErJ3cEdDH7oTvKlw0EaHb0vddgpEKjyCi3jRlttFNu1we7x2bZdmtE4D9QjsbmNsI1kPMKDL4PbgNlDo4EecwGTebknuYwEwyUDwBiBTH0H4YMiUIwha0bcreQOONHza40e7ScPOZoLD9UyZLFd43RIYlb3R/ShQaAJfWvTSfAbj/mdgvrfA9neQKU0R9kfYPzHx1l38g4cwFGymPnKO/vg5tk0eWyrzUsRTcIPDVokrZWafTyjb6y1+gC9t8BZy3ZIJvLW6HCFBBtBqVvMYSpzh3fNkiAkYiNrAyPaFP/HNmcHoFvCM+h7n0hhbDOrR5wRQRzmOldCSwQuNCT8ybY+2IYHvteHbykke/+XNhh/clusbXa2vdbm80hsSP68pXy2u9HLxWs8Xb1TNJzp9eE/HD880OfQBu+OweaWuv8Evvo5nfBfOg5yvGdpeHb/MbeJGfc3HdJuU6qwUB/o1kB4advNL5bLPPvc5CbS1Xxxk29iS1Jmr86ffFRNre6CHx5/r6flXwJ/p0dGvNe0/0PX3ra5+aLV8MZOWJ2r6MxJAp+oWlbRu+cFxrnk958u4wt+tAgNgELGqiAqf35qSsPERMHGmWC228tkwcx6aT2tN+dFZeNx3K/V8nycSYzEm1eXbX+zIuYD1bfg2vSJmmYi006AGlyp/bFZJVSMpDur5Lt7wrZ+wX3MYqJh/AZKKloxHBpx0jY0xc77J8MpXYRzpmfNlZnQl+hR6pHsNwxY3BurijJzUNj3JLehxqTquNGl7HR1HzWeJOXClfvsGfxbwDMp5zZy4RnbLkuiwZugl+hpqCvfXfaDO0UkEVKGJqghcY+Abue6CKhI7k610vznSrx5/qt+896k+PDzX9tm1ln96rfRmpUNNdTw51tHkRLPpserJEXCsClyczmWo2qki3+2RAUK1CmDbsY/0WREjwr8CiYh3Svjqo2OCeaijEudtFKtGZ9NycFQtQsS8mujDJx/qwcm5JmrUM+bbm7XSEh2cpW8TQD4AFkgiUBLrNEoOCU9wtBPjYzwBLfSRr8dOz3xDp89G8OC6KkSc/Ck86E2cTUryiCSQ5f3f01oulvJ/M+vk5FTH986wm5Q4kEb5H6niHDWbz4tJn4fouGr6W9c147lFNTHByYr2lsTRy1cv9MP3f9Kbq0tNOYe99/77+uCDj3RwdIxGyyTV6KybueqmBWpFYhcbKVYjlA4HugxUVVSD7mbSagIccaZ6eHymB/N7Op+e6FF7opOh0eRGiq+3Ou5aPZk+0NOj93QaDjWA01tXdEwSk521p55H50wsJXOfyYgHPDP0joXTEyhP/KqqVONICIICuAL4UC7KECFgJHFApqn5fELG65RNp9c1mWz/x58TBrwARRjEId9l6gOLKOCH5DVnQA13eBcCEQZlHQVSr+ye1EFDE7Rts66rXhdM1OcsrBd5o4sqazlttD2YaT2dahkqrUOjJRNwbaC+ZpcYoZX/ymdZTXRVtQUWJHxuZq2u24ku6lrPFfQ9E+sZcEE/r9FPHgM/cBX3KkI3abIYYvadTgkf5WgRm+Q+Gxx88SC2iSSLeOGJdmJjMbidjNtBsg7GQGw+gke0B0A7esWCMGAMNQPzZijl2LadxAaNdXwuB/Ai26vo2wU70a9EF/wyS+iLMWnKy0MkRjKLPU4gzhqtJ7We9YP+tOr0jIzMgpW/pLdLEjjjXwJttWbxbTdJdE+CLuJcq4WrBWoiUEuMfWKv61eJsY9KfYQ/sE6DepJvPTtdD3cP32qQ2Ct0Az9NFkpQYMzxiKhlZeZUIsaJ8aDBnceuI+d5WPOimeD7DJhOW+QFT6+OF0LPiyXlHj0DGgbKZLWyXAEF2iNgRrkkywLYSD+iQqxUM38m3jgV0Tloxabml5nXVdvUmh/OdUwCyP/aV8Ui7xm3DCTHnlhjALvZxQ4C5Qh+YkUxRjXYCpTiSsgjxFjTwHOGq7xkI/iI3ho/J7HhpVwpbfrC1xDT2jh0TJpKB8zn4/lUxzM2fQ8GHyPp5kry/wkOSCs+MtZLieSRE0L9gpcxic+WcXly/kC/+OIzfUxm++HRoY7rBhtbbK0lPmxmvLhOpzM9OD7SCQmnGb4THPnPPXNPnJmL9t/gEDjqA347Jq6LCEux9Fu+TKOfpqVSjvFy3eR3gfHf8WRKASM3XOgRUGxS2r6KrR1HFGYDj/HO8Iw2TAcfA9wBjSqi1l98QmEGiv+WMcBFT3nCRTubcVR7+8zgEUNXBkadQmLUAxv0QqDqe69i9MmYDHfmPUaJogQY+/PgPtxRkiXRbxmk2aeTEvPHdeMS9MJNnxmKUi32dzKFB3vJbXjN/2PIppmn0IuK20fRtWuNOpDe8eqdpJ49AqBlwLw7sVJkbJSKH3ul4BK8GXA8TRrB4yfGUFzEw3wEOBmoy4CvUMoTqzu+RFvmon13J/gTMUvYKQBX4QQ/UN/LZyT3IPCirVJm9hRbs84s68hFF3WjCrxbH+VMGOVy0SM00sauSnus78Nh7r1fMHLnAsbf8u/ldmVGV8YXQ6J+J2/ZhPzb2q3JNtEGby5gOrzUwZoBoM0z2YbJ1MVoROaY9zhxJWvGrixnAHd3Z+JFq+CxR9W6bS8hk/ey4ItOJi67CM8ARmU/KXaiFzoo9CTehz1JbR8SEmMJFr6gKkb296hyFV+tvbR4hMKjchmPL+jiiQd+GiC6X/SP2njDY1WJ0n67LvMArif3AVoiPtkl/pT9krbpVpIK3i2DMSo2e++r5keHsRGdpa80rC+ZC1pCl/aALoFPBmiwcocdUHCPVuhP4aWvlMUHdKQ9gIN1vKlndGXKgXIPmfoI6EJuZMZ6MYBecNYnyj3ttkSX2Ua7wlsoRsCLWhq+93qTEsgecLnHZngN5tRuTBK4hDbzGUQbYeYYq5dY2vdEXHvqpoPlCyyPgP4BML7IyZetCY2U+CwAlrFtsvWX8kcP+IxJhTMrlTY64PcTNGTwtAUkAES5Sxhouyy2qLg03yhh7n8B6Nc4JtARepvf8rIfe8BGMegSG8Wnt0uI2TTDXsYlbeNHgMk3+IwCg7BrNQKXSh2sSyCDM7t9Ma3woK+Ub9EKD+0MbXCJbJGBsNedd/YSdIN1J/gS7UxZ4ow8kUBqbFHhzuX96rE3b9EH1m3PMdszuJ6Qz0Dxj7LwWzcwsM90fO93lD0zaMt39apfkwBaqCR8ri70DHi5utTF5kbLYaPIj5XTk0PNTg8lvmM7vtPWfKdt05IkDx/EMxwB0jSrbwagUyL5Ych1kmGIA9Z6JcY64Ucu/UXOa4DvxES7Xw/aLLeKavm6O9CwrpTWE84N9/T4+DO9d/ylHh3/Sk/ufaWT9lPp5r5unk10/azW+s1UWp+q2p5o86YmCVTTbtWmOTjay0F0Fd2Bb9SgOkY1VdR0EqkHjiFZ63WnjnNDGjpNSOJMp1FV5UhvOR+sgA3ySXUlsa3Ju3KQ3IMid82PkwOxqdqodlYpEqsAb4UrmXHv0bvlez8RgwoFEQjR8plRyiU2PKnbZlLmrJV3H2xBvjwfwKMrl85ssd1D6DVwzkw+nyHd1Fk18a9JxEWtFeNaTbvV0WGlOcm6lG603lyr625UwysnufjRNYSkqsrwZ/Sq9C+GqBhxEl8zscjQ+YRHrlLbNCRUWk0qf+NLWnSabKOeHJzr3//ir/TJ6RO166g3f3wlXfc6b070iGTB4+MHenj2WAfUJ7NDxfmh6vlcJVkznSq2tVTH0QHmj2KP8u0Ipe62gW99GU//6cNAXDq4kr/zkU9ATSKprluwIr5Rrf9zEY/f18PTc83B+1+v6jkrRc4CLjvq8qGRJA0LTgabjEmcYwA0uT4CSOQi89nyPp9Y1smZfrXmB298Kwkc0QX8LTp75lEvJ3bShnnF+TXx3r8iSbPmnHN+9kAHJyR/8C15BNCdyIk0VYuOpM3LN1pdXskJnqau1cBXxVo1pfvqekcS9fmzZ/r7//E/5PF78uSpPvvsM52cnhIhRtv9Y0xrYl2R+PHxGI8Um6imrdVMasYAn5s7EHVFYlgBzBNxxSpqhvzBZKJ7syM9Pj7Xw8mJjjqYXi5LEuhgXetRe0+Pp+d6UJ8idXdHdyxzYE47GIYsb2I0ldkUMtMww59yUk9yqMfxWAVVrMCIDTskmDOTXrsrhEgrCBFFHJ5MGh1y+PVBe7FYyBlY04Rwz+AlbGZsuZ2IRMqRiYK8AhpHCNQDCyCEAE7KOJUYmJ4F1+PXQFgTCylPpA5YkQR6HTu9TBs9S2tdsHBuSABlDqk9E33GQSKgAAAQAElEQVTJjrAMbFqGqtG6arUMAPVFaHQVG72JNVDpAruXDMoFwX7OFvp93+kHJtVzNsyLELWoKm0IRk9cvDBhV1NJUxZqnZiAbPZlY4Afl/FUxDiUko6KrAc3w8+m5I3J/dqDCi7BxkRnEo5teuu4AQyKBj5MBvhMGwFe04yDNuIGRYzHPpdJHI1nLBFGN7bxJjFqXZIMsMpjXsesCUk1HMZUEsOjPGvUsfFc0B8nf74nc3vBqr+BuOW1sWQTX/ASWRlIOmxQmEjuOdkj6JUh1fS7wqco9mttePEQVlwlLvD2JH+21pcqttlKG3A328T+loQ5JeZBcLwpnXi0rwObteOXc6InzEj64snCVFHFoEznLBZ8n8xa1ZMKnqSOF0I3bNQ7wRUG2IktcXMi1FpU5p3GKwVKYF8yfwUExj4wV+q6UWRD8F8FdV0n/zvJA3O7bmoyvgc6IvlzwDpoWmynng1kRax77cc6EU/tfFaxGxRiBIKE/4YKfIWNGnytqBrbxtWChUGLgBh7prtq/Kzhj5RC97AdVPPPjCTmZDZBGqHNOD9nbdDxwQRqIhNP+vjyQtoulUgAdfyqMlxfg1+B62X93pCPJ3M9fvxEH338mSbsB9psoK8U0Vkzt2bYPiEhdp+Xi/8C6HgyZQ8L6lZrbXnZJfwR8zEDdtv9994z4O+ArEtPuIinBry9Cw/9cduQXQdKaQSQ3wLrNQyMuOOwV0JPqTrg5hYWJRC+C9AiqAVFGz5s7HEq41FaPLKsP9OJgVbCzoDEUMqsbDnAPKbBwh2ACLg0CG7zgho9QYOAfAsyu+EturlHsI5cbCX8sB08lvZ+Wg64xVnINEr7Z5kBuR5IzP8B6F2HLjwrRXmEMh9RhV9GYLPQHcNEHAzUbegtSPTfnKnozEW2kK3IagCkiibbS+Y3r5mg+U5QjU8FbwJ6zAex0NCaadN0bYwFMm6rxCzIV6Q+1twSvIld3RpykeFZpFwa+1MAgx2eRcHoSUaHYWCrTMSB3kDghsf1XHDJmpEVkKnb3z3AiC9ZdA+K/cqUyEKwHgPV8abBDX1s7p+3+gvFsjvAnvl/Sh8ljU/m+deg6BR79qgz2VH4tQfTS9064Sn1TLRp7+p0ULHwoaeUmY7iGfQIm7Gl4JHAZWwMzEX7B6qQQ6kE5iGVIhSocFtNKZIScgn5RAlKkbluCMWbUNoCF+Qr49YIsk9GocuFzA9f4S2luOwzgO0IfdybrMmw1wAd+zD/6B55hEWchGY+KVILAI5BMm7nD34kfNrHoHQHZtBogAIivW2H9l3MzGWlRTMV9KILwbGOnDnQAiqXuU9lpPHEDO6EHX6Uta3Cjx1ZF5CoJ+sCRhxP6mhEXS4g2nuAfcT5CT6jo9AoTUMa69jDObcp4AQFr22PvMbCA7rcbpYKOPjyLSCBEu/FxcfC89bDnXQT+SKDpQz/nhdpY5TAZebhngZCe0hwJOwleJLLt/tBG4/A2Ag17Ox5tMOasgfIQl1pmg8JmhkwKiORxzqMpgv9Cayprst1aG5n6nsw778K8CY034L1vg0otNoC4G3Hvu31/7g03f4U/r0scvZBxKnQf4QvvNDsg+l+HzneGTlYEctAKvMx2VfwLs1rOihph7OdVHSJnhWqTM+0QFN3zT2wBiwjl81QWI0vlRGzmyNwIQc/82D0zRJB1jcg34PvevZ/A3UTLGqwNvej57tv4IO351yQeGPs/2qCL1BdbVcl8fPtxQ/65vUzPbt5I05L6qeVdNhKB8C05qyRdaON3pBEuNFam3ZQSfxMk7ZNp67mm26a1Rw3igdRqU18RnV8R/f0p+f9NELCTxAkYyo1sVWjGXv7hMSNlNaNQj9T1R9pHs912r4HPNVhfF9zPdHD+S/09Ow3BfL1sS6+6fX8n5faXLSKy2MNy5nWF0HXL3ot+ZTsFrVwTt0yozdqPp3p6OBQJwcHJC8q1WUflfg0VvmsJ6jb1QZs1tnJXHO+21u+Uasqse8nRlHq6CbnbPEpKT43Sahk3dxgj+/LTGwPjw9ILrWqSUIkBgCVnC+yOgSHYcs8GhSCFBmgEOFgzDJnCCFLBORzRGK8XBoV0OF4FRbYM17YTgjZ7BylsoccnUFNU6ttpFhjI+KoNoqMVcNYTWbCJ6nvVlovF8j09DkjE8VRUn7NVDjWoqPmPBoU4UnoZ2w579pYxZlsMqs15UzrH7OnVaMJUZwzih/ee0+/eu9zffXBl0oczH74++8Vrwc9nD7QBw8+0kFzgr0Z/Z4AtfBSVaTY3YlO7qGg6Kttlrr5fgzwl2Qmg9D3G6V+DTsHQvCEHjEEYsRWq0k9Ai0dci7w/6Cm/PUPZ8Ypv+onzozpZqXkX/pJzAiI5TyTSvIHlQQOh8B50CvKcuYpg7vDO8kD9D6PcA4b6bhhHsZenN0FPZFoFPLb9UqvX17g96D5lDl5fs48rJmr/pMGfHf86Vtdt4xbq4RsQ76grqfqtkkb9Aymz+e4F3V1+UZf/+535S9/sKrzh+d67+lTHZ2RVCLQHWMY21axAULUBn/sWk27qmrFmuiAryibJqo2IBcBVRILlumYdus5aWDuxlBrVk90Nj/SGX04reeqV8zLq60CcJJmenrwQF8+ImmruysmLA9AYgOjUEnGIOe6kywZfOYQa/rQD8R8UIgRpyrFWuWCpSwF8TQihPIsrZpFO+WwPZm05dC3Wt9gg4FSEOd0cNuiU7SlKEPmAKhyqqdZykBlD1TLnZVYiT7Arwn+lsU7kHAZJpENM2o9CboMg/zXP8+HlS4J0nLWKt070ZZN56ZutNwDi2dR1VpS3oQGXoCAvsafl3TulbJe11HPGd4/rm70+8WN/rje6AV+LGr6xSG3o3+pYnSICedzTdgUGmzG3EskGUTsHENE5NgmdA7oFqUR7kuiDwmioeDeqnuiDm+34SWQSkxgy1n/QN3guqAXPDLWNcKgSKy8oAwicZZoD2xypncMy5bYb4n5tsyBpDoEzVr6RUIGVm3hScStn060IEYvWKA/LNZ6sepEghl6pQUH++XNVksW8RLamkW9gq/fDOLdp4FkzoA+15302WyStiSAtshtMUxBF4J6EoE9viyJ3TUL94rEwg061vgwEMhMjBPxSzlpGBIyADFNTFwKMXzygmFo5Y3ykHH3PKzYYQc6s0Wnk5E9/QelyKZq/jGBkwhJVkYX0wwroUAiPlKQDDEqhkpCKCiykDstFgutlit5HKbTVvfuHev+/TOdnpyq4Y0w0OnNds0e1DGbkvptR30LuOyQA/Cnp8+Dx5NxzAUS/gzsWx0vjSUbz1Yg1JAAEp4lZBIy1jegM4JrSMq0NRMS/EDcRFCqGPEUnP1n45EHAP1tXetwOlVbB4mE5WrpdeooE2x0b3nTbpZLedOs0XE8O9Dp0Ylm0wOJjSCi1a7EOqphDVKgZ6X+5lo9Lzln5mvsN44f/Qp9LlGzTyOIKyibTm0f54SfI9DLBIHbRaZ/CX0FXAfv221cQcqtwAOd0Ic0xq93WSLPBIdq29aX4DHGpXEm7SFbBlsj/Ra7q+AJNO10pl1JAd0SuVRtQ9h4Wzd7vOSJB2ehmV7AiMDDYEomLgAY0bMI6GeuvY2EjpHb9u8Y88ig4sPOrlHm30OmL2/Xrcc8d1pUtO9x71q449rruCtV4mB92fFEyx33u7UyhtD3NixoPfY70Sh0/MzArSTMqeg1x94rSvCFJ5anomO367sxcBBbauYDUrGbsTKCaN8C9mCB+Y6WIhqiRn7bNyCTAetyOfoNH5K+Rx3U0McTWcsbRh7TLVvmLHqKDmxo57fpAm+9pUSJJQu+6Mxv6RR1UwHTDMgWXkqIZgCg3zXQaI4fQZGF5LvUkSmlEWO9uOlmwYNzfQfek4rPqDVfqeOD+zrWpQghlse4bsf1Sn/Qh9hOkzyKGq8wFuVpe4B5PQ7sa4k+JdpCwnpHsAyAQrjpu8oV4dEeSqzhEVeRlyJVFbrKFV03H2CXCxKdok+YpWnthp0sfCAh0R8qCT77VkSgFd+sEzxvSo00eLGf6I/nAy0kfWcOcgkeAI0JmeSy8CJdSmu2fQMyNJPx5iv84HyDE5Cwkd7Gm1Ygg80q9B2f0V5/GZnSXziE3gw973DWZT6BE3S3Da7D6hsyvkFHu0Y+CvzcEaH7hqfIm2ZOt43/eciFN2v0N1ESD96BAi9sWf3bkgl8Bkb+/JZp6uYvkLSnZ/MCtzpQmJEyJONpm5aQu/M0mwLaGABa4QXjd6fKuDNPmAe7iabxGnl1yz+2M/ZMLzqIdzKAo8BOBnDCDWqWNe9PYdRVZK3/FhKaoO0EEjreBqP37RJT6PtyxCcl6zLjzwCe/YSe0JGw6r7bskE7HYUfuthrx7qtuY/vgvdifjM0J1YTpbmLJuqjzIjNJERg4TbHHmx+pJsXYrlDeRYe/GEmse6GAgmBvNNsXzPfNYnvSn9bJn/Ewm/hyCPCmzi25d33Vt3Winyfyd/W1FMbteVXtct+pVebKz1bvdHrYalVk5SOWt1Ug97wQ/Zrkj6XaSkDX5q61Eqv00Kvtle60kLrZiMdB8WTSjoMSm2vbb0l/bBRH/nmJIbCoTI+xd/MD4WVpprrsD7TYTzXND7Q9k2r7qrRcftEj08/16PjzxXXxxzM59KCw+X2VGfth/rowVd6MP9Ek/6+ls8rXX2XtHgW1azugXtYIC5PNFzN1V9PVKcpKYqGb7+sKT9Enp6c6On77+mDDx7q/fdOdYLfk4nKe6CqEnw9R5meKCc50VJxppoQs8mkVs33eowSn+g8pJ5vSv8PfhbXa76Pk+YkGGZ8p7bNVOK7kuOCgjXx3duTGEgkgWraNYTA2PjfcjAE3huRj6XA+snUNWTBJtgcOupB5WJ8vdfZfkazWX1WCKzhtsa/Ksr+BnWwb5QYhcg4Nvg991kU+8vVQhsnKpBvJy3PUXeg1sRGbayxG5SGQU4cDMwvr4OqiWqbWhPi0NaRmEoTonUYJvqABNBH997XsQ61fbXR+tlSx/FEZ/P7Ojm4r6ae04eqxEicm8T3/cA3f9qB637XiP4nJZVOO9AFatoGAs8trsE86CjynG0Sc1hAA66Bp4InoiRyVq6BSJ/US0ezuU4PTkg29kqrXrXDxK/76WatAUjLtbTeikOPIgfPyHx16fYtgLP5EZLkNgma1K3VOTM49IqMU4UPYkyZJPBgnDlAQCXmwWax0sXLF6qJuc9pB0en5la6XipSizwdpojfDRA5l84480+AhC3/d438nSLW8YZk0Itnz/T111/rzdVrnZ2d6tHjxzonqTQhQYQ6wppUNa0aQMTU/+0qQq3JdEpsY+mKMByZPxF7TVUrMsbeLmhqCPQTroH+9OQXim3qNfwHrKmT2ZGO20PNEnKLXvn1RgddrQ8PHukvP/i1XbiFuN308uHZh2YRgBCxnFWuhFee1BQSCygRhY5JW1dBtR2ClfxA4fUiFJgGXwAAEABJREFUKBWvFCpeM4lAzWdTOlqrY0BW6yVlp5aOZwalTOicxQ0EJYQM9GWnJUgYyCyoLOqAee1rj2OW70iu0EU2T+ZKJW3qrHUrradRN1Ppss16WfX6Pq303Xqhb5dXWs1bHX3wgQ7Jyk0fPVZ99kDx9L7y8an6kx2cnpEsuq90/4E6cM9yp283N/pmvdL3LNjnTKzrWGOr1baZaGDBZw7PFW6SpNeU+pR6zSIQPiYmmien+5foeyKWaQysyiKjP3LHjQNMG2gbCi87i3El4cMkH9gQkj9qAJcj9EwuoOCYJGyIexmBIztDAigBgyrsOxkk/EvABps9Ud9IZbvqKRN+MvAsjIGtJYvhLvtFxyCsoa/rRgsor7usl8uN3gCXJGnW2Cqw6bQmi78ko7tYLHVDMuhmsZETQmsW+hbY3HQkf3ptWeD9Oqmnb97jUo5KudKWRNENm8BrFukbYMnCHbDd5yxDxuc9eF4YMnSmjSoWRNvUcvJnyoY7YYOtmLcJmZ4xGeh3JvqBjhWQL2OyUC9CUsD6RCIqlAgwqC5ZD4hqgHFg3g743eHblj4jzZxvdHR0qOPjY+BQLQkzKWtDcmbLJpEY7+j5DG4gzoaMQcfcYB320zZA6/ai0SObAHvSMO/spDehzGbUkZh0RnvATg8kcD0+JQfVgUtoQlbg5JIYRHxoiMuEDaxm3iY+UjYkbTo2c/FSEO2OBJD1rtiUa/z2Lzgn9G3GhiP8F4kt0X+XkblVWTc2OhJJq6srbRn/nrmQwPVk+zNzs2avqSJRYH3zFNMd5+QujyW+coPPQmXBl7EoVOG1wRhHy+VIsIzw0fExOJ6JuA3My4xfA/WEtKFI4b9Ly42a3FK5MrQEv/EJWfc1gTPRXNaRoCfjKE3PlCM+q+CxZU/dAdswzVNIOx9djnhxWasKOdIa5dBjHbZhXCEE134GcomX4M2Abb2rO9sN5EY7RT+6M2AZQbWcwfUR51rhgAs5KzQfLRTtbvuzhx3qtghimK1E+3jkXYz0jg6VCwuUPPE/YycBIEbOYttYY/YAL9QMv3aQrd918OYqnjHPSmCJuwBLJeh3YOXG7kFc2AKNup0XoGjbb3PR2t25xH20CwO2wcj+WP/IdCcBR9Hn8se00oYwyuXCV3C3D+vJeA4CO7BS4aYusKXt+h5MAm+aYU8v5Y/wxv0E0ONxK/4QCJeGfd8ydNetG1P4O/r3Ns51693zmM91yxpcH3FirkQg7JpJiXWX0fo2z474buHxBZPpU2Y/LuudUkU2KbBuIjwG6xwhFYnIfIgxqm4q1XUt700R3kR/B9t3H2PUu1dgOgUkg8RTP3tBQ4+QvZVGVwZkQCZCr+Jdn/c090PuC1D2rB0/IqVHlk/QzG8/E3S3Td+D91S6IPN6VAR/4YNXaHFd4EZbSJnZIQGnXZ/Mk8BnwLyGTEwS7YSeXADLlGmHoyXUA7aaS1W7q9CsHzuwQ4NOPRtXALEd77vFTlexM9YFP6LoMOceRx2ekZah7fG7EqP2wXJw7m5oyIz+7ymBYQOIw+3Y6V+59mL4ZNsjwI9enKCS36UYD1aMfwSEHf3MhWdK5gVcZiuj7tKxN87zI9Ov/Na4FHfgK+XblsEJSAbreouWqduefR9j5BbYotuaMhIAsm/zvM0L68iDrhGfaI+QbnHWO3bWODTu9s89vmBgcNvAOrqNDzRcKf7jh0v7ktHt0lB8gIaC0TYI20GscLl025rNYzDO5TvAwO95rN9x9r7SE+cBnShXxK9oIdqJbwx/c7kUbZ/VAmNr7yPtxPeW/avqSoFvLUUo/Eie26iBchsHXZEouOzXWpCw2Uyi0tFE/jcaLrXWy+0CuCpw0S90sb0GLvW8f6M3aQFfp3hcKZJI0WFS13Zo22iVNho4dZf/VIZtEoWMP+I7LKRKLemDJh2p0X1N0zkJoEab140OdK6H8490fviRtD5UumoLxOVUh/GBnp59oceHH+swPNJwPdPqedT6Ra1p/0D3mg91v/2U+nuKK85VVxNV2ykJp1piX57Wrc5OT/XZxx/pi8+e6pNPHujxg7lOjlrN5g3fz5UaznObLb77+xWfq0p8z9c6gD7hfMfnvWKQGALOsSKZknVNAmjDD8qz9oAk0LFmkwPF8o94Mppsiokff3vOKtE6Y1KlnkTLVoHvWP9oH5RQyYjz4Zn5vqeJrM0E8EHiPKAs+bwhX9RR6xq6guqmUc0YwwHbAHTAlmREL14xOjya0c5arZZaAiGKH1PpEGXCJkTVu3+ifzDvBg3+vubAH0JQg5JmUqmh8zXMcRjUJumknumD0/d0rz3Wxe9eaP18rXma6+n9j3Q64Uy7rnBpIo7x/Di7IvGy1LBZKnE2TtulemDL+aTnu79jfgz0OuFHivhWG1qlaKjpq8EOU4WXg5z8bw1wwCNhs5RIAsl4glfFKCdMIu9Wmkr05aCZ6R4JoNpnKfIQiTNGBC/Okds3Vxqu0HHDSXPdo7fHxy2wVrfcqucsmTgXDpxvPJeskyGkb738rxD2q63EmTsSG8eIzQV/CBDndgEJWmL8N5yXFtfXev79cx0fHOvDp0/U4HOheY7YH2Iwo+8VJZ3XpGrpcMSWGONWLfOYKaSbZy/17Js/6E/ffQeu0tMn7+sXv/pSBwdzjkZbddu1nMiZcA71t4ZiVNXWmh3OVU9beJLGmKcStjQIG/hM5yqqlmG41VRRLFhVTVREPrZRiTrTRBv6Rpc1rRqdzQ51Uk016yvNCON5fajPzp6g6e6OfZlYSZxjCzYwvQV4YnuDSw5G2UiDMmXqsgKO1xXGq5E7i4uH/1pCtu6mnUfPnKxXw0T1RF+tVho4eDdNDVembqYAd0R3oA0OG6gSfQYv7f1iKRKUDDojm5RIiPQFqFfZ46IOiW3M2lZSR0C2k6gVc/QSvh82a/1hsdA/vn6jb25u9ApNr4jjFQv1msP5zYzN6+BAN7MDLSZTvSaALxT1Ay7+ifn3PZOlJH5YHBfou6bvy5oEELCtK3UhqvfoYJvQMDhicgQ0JBY9SligdFAink4WJPopeuK17qrbBeiwSycVzJvYoD0ORcYvF3aZZGADTWxMCX1yfQ8kUoxLpT3ILyK3BW/EWGVgDC1j/WKW9egwzwbbG3xCxUjKgowOFsuEGBPSMh4bxnCDXFc3WsdGC8b5FQvuOYv1FYt3ha0tXXYSaAF+AX5BNvWKBM6CZND1zUY3BpJBS8otC7ynn1sMr/0XQNR7tlHDlo32etXpzdWNLpFfsyDJDY3+EbjEOGZ8FuOOG9pfTFHV/qVg2mh2MNWUMW69WEKgD0k9G6mQoymGDrFMawQPY2AcQRY72RtUUR4UrZh6BpLtl/XTy8mfgXoihg1z6uDoQKe83I79v+gksxvxb+Al1t2+zKSKeRPQFyW0BfnycrdfrhsvHhGHApUYK3ytVFOvYlRdRzWRtcT4DSRpevRv2ES3yyV78Eqrq4Wu2EhXtHvGsGLORnjFXE6rGwkZ1KjhQ6SmUrsMos9brZbXEsnSwbLM+Z4XgnUvbxZKzMMJ8Tw6PNEEn2QcayrdIHN9KYyzALdlI+3ZYNdvrvXm4kJXr19rcXmt68uN+k3WpG7xv1FNH4SegA8iEipX5sl44G+Zn9gEwY2DPBOjhaPcuYBoezwgKaIjEjPF6GaBhB6vo6KLcfNelkuwM5KjrVFHQl9Sht+QmF8J/sR8HygH43c40U60BzTswW3jrasY5pHM5xK4vYvtfQv78Fhuj07oNNjHIo+d0gY/SiFDHfTYdJ+pWd58Pfpc2o9RPuN11gA+W67w5oIznaZEzBJ65LABCWSCNwNUuXPh7zUUPdYNstwZnj2M+NG/QoRmPxPSiUrChz3eZeHEnut7sO2i55Y3QApoMhQK2kDZX8D8qC5+DaBLm9K6jc/wGEQprrFOpdyjbhXau/W0D8ZbtETdOt/mT+wRSVLikV0CvmniZ96BMf82eDdWaOHOxKLophz7aL3ooy0iY4BNom2+PbgNF/cdv2kj3rUdHo5yW0kBaG/roi7b2dESdftkPXDSRwHUoHPv6rSL0p8+zCN0iKBZl+uOfhUje4L3OlrMi1x40GP7CFEDU7Aar8Aowcu4yBc8CeuJNdsDCf3WHaHX7JkVe43rZjU+oc0g6DFGRe+TsdL+SrYLj2VsRfCJy21eU4qsm1KnBM0NV6S45RP+3bVt0+B+FNkY0VHBVITsuXr7DHj9g+A2twG2nV77bIzLBK+hRGVUY4PAyGGenROjLvqUAPtBuOBTwbtuHS4LkkeCMhT9UCj3deMLgLOuAvAap51uxMH4WeD2kYin9vAWb36r/rYP5r2j2Y8RjH8bzDPq1mjX+lBkXPGPtsviH/XikOnUExJoBeWYUZQ7SB7XHexDG8sYBDiASFHalOjiKdsYteSiNdFX40S5h5FubkNQLDrQd1tKwi8hk4FU4jyIAp2iRAONDIy0VObNvi7LoOLHd/EFmul7Gpp45/Hc29uV5smlPnK6nrGXkU/gfw4ss4eMpxm+W6C9p1njGC7bdYvSRdEtOIs0mMz6oHBcokuDaanEIJnfqCRqo47xqfI+wN07XfhiVpVy5PIzI1nw+wd048cmY1LsZiWUGTKl4DG9wi9D4B0Q+XaNfHtHvlcCdIv5gOvS3gm5xLcgg81bNMv/XZ6OWvKZcl5Lh63iwUQ6apQOG2WSITpulUh4rEiGPOeb7I9vXuoPr5/r28sX+u7mlX5YvZYTQTeR76oZXpMASrOgVey0Imm05sfvTdpgZeD7MatiLkd8JigS/oqTY09i4PJ5p9ffdbr6vir/d6/ly0oX32519TwrLVodxjPcu6fD+h4undM+UbudkdxpNekPddo80snkPZ3PPtR7R7/Qh/e+0qcP/kqfPf5bnc0+Q8eBLp4t+f5badpOdXJ8pOPDA75ng2Ztq4fn9/Trr36pv/2b3wC/0Kefva/3n9zT+f2pjo8q1XXikNzzrd2p5wxSVeIbX2qngW/YSjFEDfTH/+mJ9bJXvw0cxGeaT440m8zVVhPFWCvyj/hOz9YRk+ogtvFM8ieJCSPHJUAPnJUIGt+ykmMUSZTFoZaA4PiBTvxAnYZKGVoepJClGAL+NAqhQlWQytzK8Awa8hYfpPnBTHUT5PPwYnG160+EN8GD73yvR8+nFBWwIevGvVhFNchxPMVOUlAvcZYJ+HpCHz98+L7uz05Ur6Q3373WdJjo/OBcR82Joqb43koundBRTV2qSEo66SVKz0+XiTnsed5T+t8MQT3JCUGOuBKpxFJPCRUG+EQyxslPcQapSM5Ezg3qN9iVYo0txrjw43IdajVtq8lkpuPpXDXjtr7kTMIPxOIH4u76RulmSYKKRA5nSHFGNAzo1WqtxBlGJI2YEJJt9yjd+d+TUOvW6CIZUhOhGnf3PKVf206J5M6Gs8n1xWutF9ea4t/86FCz+bGEnBNU5u05b9JDYv9XQ3wAABAASURBVN6q6KCPDKrcV7erGjz9X10vSP58o6uLV6r5dnj85D09ev89HZ0cq/xIj5IqRlXY8QTosO8/YCEyJQ4KEZU9qqNSqEHbaRFjgLEvFQbBWwcYVcwDDk9KsPYB5Q1Y1xmdlIYS83k90Ty0rM2gdiMdMm8fNocw390k3JKcm/CHRiBYIYRCzWxeCYN+2TOnFXA+KdLnBFelGA1BIYSRn6droUx2nMmiFjVngVdN1M36WuvtSj3B9cEcshKJgkhnQ6jgFQu7x5eBhWIqCn3bMWZNpsyssEzdPg20B+Q99lUrxUbyOul2uByjclWrR/c1/fjheqt/fH6t//ObC/1vv/tG/8/f/p3+P9/8Xv+/V8/1ew7DP9DfF1Wll1XUt/2g3zEp/ssP3+v//fvv9L/99pl+d7HRq23WsgrqSCoMk0ZdU2kTstb4tcGfHh09PicgEqsafZE6KxrnwOI7AaDOiNpxCiVzBLgAWMRCUMETA5RFdBYcZQQfTUc2mhdcom+JPosN6xb2bUrLqCR8rM8gWdYgyxe5JGYBUJTiCyU09VFpnbS92aoNSXRb7D0aWKRbFlH22IPs2kavWXzfs6C+vel0HSZakoleaqIFG+MV9t+sBl0tO12hy+D/RtCChb5ko16TDEjYWjOTC6jSNrTaxlZLxu+S8XhNEuhylUWOSIExwEPlHCQghKgQKkXwiuAiXaBe15Ums5ZFzWZL8qcn/j1jlelpDFFVU7MJ14hUIozMvyTIisydtmkU8COopqTOPI3R9UpSJHSBuSr17I4d8djQl7aZ8hJ7qPv3H8rJkZrNoSMTtiQptiZrjXnVcaKqnigRF9MyY5zY6DMdSoztQF8HZHrKDnC7Z0EPQALkccGjnBBgHrCIcGJgTLNmdaM5Nqfon1JG+8nGuGZD7kj2iHiAUmKsNuASL5mE/7aX4Evoi/Q5kchak7C7vrjUzdWVNoxrIvCmr0ni+q+NHIPIxh2bVsIfEUvCqg3Jvg2b92qx0A3Jo0s22ItXF3r94kI9MZqz4T89f6hHJ2eaxammQKtWDf/UqtFU42KlzJPprp7+DvS7Q3kSVxQ0Sm63E/gMJsF3R4HIDStu+mmOTL+TMnHjCdU3OAp/kBlXAD3WNeo2MaM9Iwtga+QBD9Z1VhQ0FYAMljpk68joosoddkDxzr3H70uINkwhIqFy2ULGb0rrK1AIuwf4Uss2j3Ha8LhlHwwZrwyJvou6C/t2C8YBYu1EQNi+dUPjldCe4LEOy7lM2EkoKwDNus2NB/hLCyW2Sw000vC7TQ1t1NyGByJt3YLbBpPuYBcjhtM404WftuV2pr7XW8qiO5dxyRp1q/AE7FjXiMP9sSIXIy29wwdviQmGwQvIBcQFzXWvX1rW5Tnr8hbAj3dQhFe+Io89UP3ZO4kY0hMUceNz3rFlIp3p1x7ggZLo71hDjvZ4WybDP7ZQKcFnrDEujTO4XaDQLWMQsubag/DDXGPb80Bw7O2aMjIgi57Rp4LdPX6mMJ/RdLLoIdY1e0nFXuV9WLuY2cdCx5774PqdfoIZI5zjeIy0xJ6e5H3U+4f9FLpDrNjfKwX4xWUd7ofLhA+goEfoAYiKRtimtVsGHaIuXxAj9cIF3vWdANRA9Q701uW+uA8jCjvWgW7rse8DfmT2vERsCk/kWYQofbtNWfzGN/MNlAbXhT7hj2HUl6F6zEoU5KfxVCR0meK2uVyavqcJPXt6YnB7fLON0Uck8NF10wz2yZCwuAfZn5+BPd2lbe5LlctWXXE52jGPdbs0JGJk2xmfRjCvZd4C/Bd9fAuzq/6UN9MXj8ue8mMx99vDEIoGnkV3+JH6LPPZP71zWeuOZiWFlolSqfAwneL2djsTcYD+pdLXgTntHWakmbVHQw/XUOhEEN5sAG8/wMCGDp42a6B6e99pouYOG3ZUMGjZNXaF5Q0iVqMdWzBkeN+CQkcDzKaOgBLaeUejCgIZ2rd0MPJcecuP5Lah4LxHix5bTqNN5EGoXEm3VbetN4PZ28xIpNv4wItsMhhvoD4AvevI+RZ1l9ZlMN0yxjMLGP/IV1NVvl4q/KwwbFf9jW0IbuMXn9DUuLHfpU4d32EdH/v+b3gMCCR+sAzzRvFwovpopng0VTiaKB+20vFE22nUlba6TGsttNGqTuomGZCGudTPRD1pXffa1Ft1NTZirz4OGuJW1DS4I5wiA3O3AjyOqNSwDFq8zLp+HrV6M1PVnSuuT3TJL+DPfv9az3/P99sVnVhHxW2jloxV3ddKS2lztZXWlR4eva+PHv5CHz/6tR6f/kKn7Sc6jB/p4fxXejj7QkfNU22ugxZvVlovV+o4zCe+cf0N27DfH81nevzgTB9+8FCffvxEX3z6gb748mP9+tef6rMvPtD775/r6HiudlqVT1mOV3IXQpBiFRRpBBEDziyr655v114htZq1RzqYHqttZoqMVADEt3b2wZexCMQkeowz8xXgSFe+p136PABZkXNGzI2CYaD0yRsY+koZnArUZfSrWKsOTbFlWcc4l0pm/XZSTJpyfqybClKvxc0VZ4+1YszK8CWMJnzzfKlypTjgMd8YtbVH2vQzoiMwmgLQokkVdf/oRJ+896FO2kPFlbTlh9Y5yZ6TyakqfFbXEuoKH5Dg/JFiI4WIn1E+10XhmsFnUuLC9FSi7DkXFOAMQN5Cxg991ACe47yYWDtIik6QGBhbDvwiq2GNUl0rAqgrOqvYKkbi1LQ6JenSEt/15RXnza0S56meH/sNXUkCrZWcBHLCB0hOypAAKiU+qECPDyNsOKNsmV8asmKxTh+RKfzEtcO/zWqjDeeTN68vylw8PzvV7PBQwsfic4+u0Vl0IA/eP/IX4LDY4Yf/z3lqa603a843L/TNN99oTXLq/MEDffj553r43hOsj3cV0dHSZ/R4BzffdrvWYBshMurSysGFr4FHjGcZjYy8z2g7/5P9AiVLBGlgkrCS1FXUkenAbxmUnn7W6K1zVEtX4iqpXQ+arovw7SMGDtqxZFAqse/J/2qRN4lUpiLTkcmX2J3SUHHYzdqiJO8mYkNqrWmIGcZDkCIrJuBAT+avxrGjg1pTNjRWjZablbbDtmx6Gx9GY5AnRJZkZ203xojVrJ4DMJZRyADGDC7BBaDfiydjI/PCEzboozYb6wia8OF4Mj/S+cGp7k9PdNwcad7MWRxThUmtfha0mme9qHr9E0L/hazd//7qtf7z9y/0//r+e/3vz3/Qf7280D+vF/ojJ/Nn9O91G3QzSVqTZd7S3tLRbR7oS6dtRzRjYs5ERdLIWybxqpcIFQMT4AnMzYDvQR6Mkq1kcqNOdEvaSqmDzoYa00RynY0JQVWU1SCNkNmQJUyJ/bxA4pA+MDEIBUq4sVsG0IOIrApgGvwoE+SNBMdwEH4mcWKBJPgTsRzIhqsnkJQ1tBrbkb1Km0raNKrJHsYuKtNlbTO+JFVVVqqSNryILmvpB0bqGybqb0nyfMM8eU4grsNMN+FAqzjTUq2WbJRbYI2+LbOW3AhxjHS5piut+jDVtpppwSb9ioX9w3KtZzC9IuF0g68dcy8x6AMbokHwjRBZTMIDKVRRPkQ0U/xuGsYmKjF3htxpYOwGJfgyIK4AROr0UyME1VipUFaxuVOmhrKW2BgzwNpSJr5O2sRQqWUT878S5b92Ozg40Hw2V9tOFNGTEuGGl7Ao8cJQZBMmMTakSt02aCDpZb2iP0LCkLA+JIkhUE+fXaepzDgJT+m+BD5ZORCoV8g3+N/ugCnORtprdb3S1dUbErAL9PVK7N7uv2UH1uHAWu3ZEPt1r54xKz7jk/8bTtdvbnR9ca3rq6VWjMGaTXhJgqd3Z8RV1zxi8SVid8D/hJ4Vm+81iaOXL1/p4vVrvblaaKATB9Mjvf/giX7x0Sf68MH7utee8oFwqKlmqviYCMQnEjMZeNFl4oDH8qY2yGOm8Ypj4Wfm4dhQwOHnu7BnTcSoI36OZyZmlmEokcnEhVjDaF0Gx938BVCXiLnxMBO/fAtuF4DHJWpLLFwX4yH8lw3dlipXop2oWWemLsDtROl6LrJivMPOligB+cI+/ox63ZZbVLJEH6mMpCTkMzTjwbpNq/hIc3+7b2mHjDv7e9q+NA9aZL4SO/hdT1hK1mkouFx47miptC1jSIUvF78Q3am35l11V3hcjM3MJ9mnEg9j9C9cQaLvxUYpRxtYx0xCBlmKhH3tIJlSeF2D5X92Rxh4Z8lA1XoSujJ6XR+BBnEovkArbDxy8R8f3RfaKqXb4nK5B5q7mx4o4d9eb+kbOq3euIT/uYDKM0Gjl+WJFzucaaPCXCgS3wMFYR5XRhnwNAqP+0nddOscS6HPYI6x9BqBDXwGRpx1eewsZ9oedir3zXdK6xe+GRmJS4EYFauKHYUSXACiGQrYHpb2sSkBsTfgoO/5MvTEes+mU7eT1hbRVVt/gaDIeCZ4MrwD0PNOTbRVLixHpNiLAnwFtX+UdlCZD5Fij/8XyyDB97NkdEVgpNE//L11YUTyBM/z7bvEmQBm4pfw3VBiia5IP81rnkTnk3UaAWRkxnGCGzwoOPwcAXKpuDTIPIDt7MH4VOxmZHNZ0xmeggPvOlhqRRWPIOGXil9B4xUK3Xylv1ZqQinf4nln/SAD3fy8UlT6ZbvgLFpgx+8YMHoyiKdptmUY2cc5Y/yPIRZEKE8V/eYdwfJETsYb7IvoiXWaYxTaPY2EtmtR7Dl2uk0zjwGqSnx0d4G/62PWYF+QAV3ibruO9ciTwBkyZYZrtGXeO4XU3DlgvxdYh3n2AMdP7juadWb0awQIpf/4NQpBpw56pI/I3fMtuYLJxcfEc8/sumULefeItzFxzAw7guV2kFBwJwdP3PHgXHoL+uJbVqLMyFpOpXRLfAvkoimDo8KT/uxUlTZycqXgArMKiJ5hoexXNb5W1CookTqe3LLDpsgaSGgdOMglrJU6hwHO0+KTWJlzRjjkK+54qgrQYaNEwiPPWw2UKw4B2zqpm6D5qJXpOobnsNYwj+rbpDX/bLTREHs+LbFQDypJIOwNfP9l4hGl4mGFj5nvvbSJ2l7X2lzOpOWpjqqnmlfvafk66DuSP7//h2918cMbrV+vlPghN/ZEm2+9LQf161c3EomhJ/c+0C8/+Eq//PAv9d7xZ5qmc6XFsQ7jJ5zJSAIdf6HYzXT9eqmXz/k2fH5BMuiKb9yOuEgV5yvHx//ZkIfnp/r8i4/113/xZ/pP/8t/0N/+u7/Sr//sl3pKEuj09IAkUKMYApGUypAwTFWUOI+zFwUtbwZdPF/yTVtr0h7r5OBck+qAI2MNwEj/HYc09MpsJIF2oEtlaHmdhAzG0EMYqHOWibmVhgn8LVGbSnmioWuUhhabk4KLnKcrJ3/iBMEaPGzUys04J/bpDERcaJtIv7OWqyutN0vWdicOabBmkYdSxH7NXlaxWdexUlVXauhkjIwp4zjkjSKD51qEAAAQAElEQVQOT+tKJ/O53jt/oM8+/EjTXMtntFP6PY1kBhnbm8u1NoxXYqKtGb8t58eEdIy16rpVHd8GcP4GdzzofyLx05PQ6fkR26W/8V321scP+G6bR9uIXdzfSh1JuM60BQ3OFwyycBWib/ebkjnUYOP83j3Nm4n8r3SVpM9iyRzbqCNJkzj/DSRVBpIsA0mf8lc/2B3P0jjnswhjWNpeU8zt7XrFeWWlRL0KkdUYlUi2qGNNdFv1nP23JJYW/r9+Ufqvfz768EMdNa0S7Q47CV30RnXVymVyH/A1Eqvm6FjNwZxxT7r49gd9+/uv9cOzH3TI2e/xB+/rCbpqbHckmDrOV0wvOsvdEwv0VgTC59ME4fpmwfnsSj5TzQ5I3OGDQg1zjd0ohpo5R5Op4T7arw49HXo25FPW1G+GtdaJfAQJhW0Y1AF97tXDkzjjibGO5B3EWPSXS5Td3fStUog2GHBLGph5iRWVgbFk3FgAmUmYKP2BJCZlILAxBtUkPmrEAzpDyBJfFwNZ3aqSJmxYTUPw2Xg2BL9noAYO4B2OwYld06SETBoGxRAU0JPgEX4EL288xJRMqCpTDRmyNYCmmfAtELSWwTlsD3Q8OdRhc6CDMJX/aeupav97dwet8kmjm3mlHyrpDyyif1je6L9ySP0vFy/1X4F/uHytr1mMP+DDm0mjFZtsf1RrmAJtpVxVzOWsjsBuO9KsBN6JkIifAy6RGNRQBSWgx68kCHSgNkPHKAKESzWbrohnYnHKOz+biFic5F9Elox9IDP4QC/FAolDMvUMYCjZEHEWyQUCKIPHaw9ChsFU7NDBhlaSOeiXfbJt5FJCjEXo8UpO/pDQaphUNXprZJhP+NIoDjOFfiJ+WtCwwD66a0kNs3MInZZVp+tJ1Msm6Jsh6b+9WujvLlb6ZhP0Osy1ak+0bo61qQ61rQ7UMzapmuPiVFsO/uuuVk//EzS18DB+F3ydfEsi4bdvXsv/yt4LFvomZkIUNLCkt/ShJzEpxl2xAhfU0Vd/IAViPZnP1M4mirwRxl9bttoS3D4NhCUR4gH+RPIpk5wITK9KNZtgDPSThE8i2TV0lRK+DQMbOX724DqSXz0bov8aJipqzsZ7/+y+njx+pNPjI3ndeDGbh+lOlGoFXgaRBJj4NaJHT8evBkPfaMBOTz8y+0JIlSrsN/VEVd0qelHFSpnNXTGiR2K4Smm7FTXCr8j4TVWrZVwzSZq07tSTgFu9Wejy2aWeffdK333zRz1//ifdXL/SZsMAEq3ZlBeY+7HYsPEmbdisN8tBMU8L9IzddpXZnDZ6/v0b/fDdcz1/9krL67USc8e2xeYsNkzdsA5uNqrWPU5Gue+vXr7Rf/v7f9J3yIj+/OLz3+hv/+Y/6t//u/9FX33+F/rVh1/ql09+oafH7+k4Hkn8AqV1EAOsihgoVq7yGdOLsEusPbqoFIOquiEWARD2uImB57D3FaYf+EBsE2sUYJJnRjfD2jGvXVp3JK7m3ULvvddBT8TZIPgHZcZSPPEpVhJzbgDfYatjDnXEwG0hE+XxsT9ZkLEPO36Ggoe2Hzj2zbyDBA3T8nq1/QxPlpANPFXsgir9zeiyHWE/IZcpB4k+jnwCp1hTVIys8Rk92N35bdkUI7YCegXNECgB/LGu4gt6ExzF7j4m4ATYzwGcfTVd+FRj0xCJjXlGwK52UBj3tna44lPAz0ys7KfwQ1wBeLseWTfGBdw3RPlKOJoYRwo3R8CvhBZzy/VCH2Re0Rb+W9rgtvEGvaNExWvUjE5Y7h3QDk9JjEa+TMMgLAT8xILjLFjRPTBPvB8IqqGEw48CASZxUY6WSx0xSusMRZ/bjnsR4ZGw3Re/NF6YNI7e4tIYT8EzEgXOAH4nS1Fwpo910/ZgXiiM7egS8wNdCXsDjhiggjFfZv9OzMFMO6HTPguxIBxn3gq8Cn5AXtZp4V1pnRmdKlwmiOHIBYKiauZJzTqvKKPjZx3w21LcyYyle5HNgV10YFGFnniij7ZtmUu+0BdY+3Vk1gJGCZ6eser7HvsA71fja3yNBhoREBpdRj92beNUrAeVy37CZ3xCb8EVOrXiRKaikUJ/3IiFbnn89QaykzftDgJR0XjZBhDHVnmOWke9NmMwYcSj28xAKrZG7F5hMmPBq1hOPHccUPCJp3kMhQPb5hnjuqe7NGjs206GYryx7Up08Khn7BlEKfagfZmoG+/90PhS7nmgqTiNApyx/cw+nKiLK0E3yPyFr9ItP+1MS/StQJEBU8pC+NEj7NruE72lzxmwzT1IFoaGTuOYPDuZXQGZe9ewPvymVXDl4YbX2F4T7eK7S3DuD7rxcnwXIZOAkepnBp/xwpAwTwk9ISN8lcsC5n0b7Mvb7XfrqHgXcduyJ/uG63dwK0OFe8e0p++apXgXF4p/lgAfDbodqcK+fzBvotdiCWHYY+m7CiAJjmeh6zaKHpeBoCW4bMVxKeMoLiMAbhpv6QRhuVR8u8NrpxWy5HrEGD6JK9KO1L23sHkVjMBhVuNlPVHinVn2R3RH9qKa77yGfY6PLvbSnu/Snndjp1QnZWAowJ5EqRZNfLYFkkKBH9YT56tV7OX/e9jV9kY3aaUt7Q7e3GZFfryOTiix38UYlYhDz3oxUOX9an8CSrlTrScPP9avPvsr/cUv/72+/Owv9cXHf6ZfUp7Mz3T5eqH/9n/+nf7pH37Ld+AzvfzhOd+FwA8v9PDeI/36l1/pz379G80nB7rm2/81356LV2v111LctnyfHuP+iYZ1rQ24bpE4j/fa8L264bv1ZnGlxdUrXV6+4JvzhRY3r7S+udR2c8U3+FLnRwf8cPih/v3f/oX+43/8a/27v/lz/eaXn+r9R/d0zNlsWkdNK4C+VnxLd3zPvnlxpZ5EBF/H/Ch7KMe5jD2bCsdLRkDqhkF99heQStt4osEdCsBaCJGpFViPgdkZciWDsJNzlBJAskaMdygQ+SKKcAqaFBLQA8h7PmS+TzLvmgp/a6DjbNNxQE8cGGIIqsIoW1Fn2JhOWXXIaoBKWZF3VR7uzpKHzUwPjk51OjvkXCkt+PZePH+t6P/xy6rTAET/cQEiiR84BkD4Ej0Xhe8ar0i9MmA0AjV1JWGPh99LQCKh0e+TQSSEtoATQWQgOIugh37K5wrOAglat1hr/EuvnnNDT1/QypxP1kW/Rdwmhydq5wfYiYz5WuvFjRIJn7RaKXEGTCRSnAiScSRwVGDw4Mn/WlgB4inHD+iQ69drRcY24lKkEwPxHbCXiH1CfoVO/+coIGl6cKDTMxKE+OVE02q11MDhoKFdM69QoY6kkGPiMdu3ry/f6Ptvv9HFxWvWlnT++KEePHpPR8fHRA6r9NH6KzvBgvNfHjkh1OFrRG9knK3L65Jwc8Sp3WROqkAilgx1mUOVJ2KCjF9Cb08/DR1zNzFpV2mrFXNiQ597jDK8Mt7ztmbulvM8Y/KTBFBmAHLhDhKM3JSZagJcFgyWjQ4ojbKMEVUMYo4q0Bhh5I1gqlipqioletDnXoaBrc3JnUSZcTIn+LkR5x41+Ilava23IlhN26huWnTWChG9CvJ3WqackzE/mE3VkugJJAWGdVa/6DSsB2WSAjHgC4fKajZT9J95HR0okV1Px62Gk1r9cdB6Jl0TqdcM1CsmygVZs2t0b9ich9lcQztRmEzVlMTCVLGpsN+RQNhow8TsycRl+hpwPmJPqqVY0S+AGEc7y+arPrEQAOwk2j1lTxw6gCktuJFhpGmrgOtQ4FN2HSB20oCeThsSa4aOxE1HcqnDd28kiZgnZlAPJCac68K/opORHeibAE/EKkb5HzxmEWZVGdeZEyxVetGwaGdSboAo9iB4QoEgUEVX0rpKWlaOofQS/J9IUP2BTO7Xlzf6+vpGP6w7PR/ImCbpFbrfoHlBdnU7PdB2Mkd2ogsSYt+zUP9wudDvXl/q91cL/ZFkxrNt0iVyS2LbMafEmFTMh4z/KzaZ5WKrgXF2UuP05Fgnp8eaTlq8IErExX03ZOI3zjuUEVuPV8an5PpAX0CznsjwI8rmPm1ncgbYf522ulmTQFnLthJzI4agadNowtxkJiCzwYeNMvNgYJMcSA5uSCR26w0JEfzb9hoY+8yYZ/ovXhqR0a6JQxX9jPKwJngGNqkefm8UPfWB8RtuS3YF6hEdAX+FvgCKUdLh9FDnx2d68uCRnp4/0VM2o/cfPtCkqbV8c0ki6A+6eHmhLYmbyIh7I1+xQdsm+4d6/2t6vOiX1xsl/OtZS7KPTaOWMWqbKfGotGaDvb54o5s3r9QtSShtOyU23Ctw3379R/3xj9/pJYm7IQadPDjX008+0fuff6aH73+kMz4Wjg5OdTw50UlzpNMaiIc60kwTkmPVNpBsdPwDj8DsysBQPoySAwR2f2fWRBk7xs9raCB2CZxou8jwFx4EHKpsvOv4lZjzxg0wMgXE8MO9tymWWijtxBwTsXIJqwZ0DMTcpduJcTAtozcny1EDJwOytPDfeAAewSPjKZN1AZajKesyf4KetL/CvoKevU9CTekdJWT6oz0gC0aifyMu0jRY1nKh6NGeT+AwVnygTID7Zj8goac8i50EMSNtkOWxEQBh2/NpxAW5LS5U0Sf0Uxf8EV7DiEcLfbetsT3y2S5mJPh1ewVmofsAFRmP461ihJP3NcZE5cqQBsAE+MEFAz6GvU50CBipEOmTnyMYewcZ2gjptjby4S+OOiamuF+R/T7Qxxwz82Rgzibihh8WcAEgoj2o+BM0XqHgPQ4Z32Qa+jwvHSPDnpZRkPGm8MCX4R/K3BdOlRu7Yyn4UoGE/jwCbRHORDmga+AdMRDDVKTwh1hF+mGeohtaD+z7SjeKnoyscT2lfcO6hM+WjfhV5LFR6BCNr2LEiv1gjNjHEr5DAid0JvbPAbGoKjb8wDBCBJOKDaKBjNCJGosJIahSzQ9RKj727LPsR/AEfIiA/R2wQ4hkH+pYy+89QauAaAb0JvbuxF5rPXWJQSi6bTtBNz5KSATefwhhT+iN2IoQgnzt8YMSNEELNURIpV36wfyipLf4E9QSM8jqsdHZB2jCirhCVJn7TY3PtEeeDq1JAZxiAAtT0VGVuscCC/BAM96AlsSelOBI6M7UDQl80UEHjE9J6vG7J1hbGt4bTc+YGGOY1aNZtGXbQEYnI8Ocd29HMA/iZVz3tH1Z7FpeftQKjHWm7pFPlAnfDP4mcqJ9sx3U4U+P3wl/zS9kEu8otwf4RxAxt07iAD0ChU+MUMJJ+BL7RFfijE7j0BmJj0GUibadLv5bxG1sKlqvgZiC3/fFfgr9lo98l7iekTEUGcuh13iBd5lEjIFEpdgh3p4bI7gPeiuWAU7fwW4JUzQCII9CKUfC2M5gM3oTJQXvMTAY4gmv5QIUWti0XMA3Q8S30X6GT5AysUzAwHgzl8sbcqQVBrRAhBEr6JfbQMVcr6IgIcP6SNBoJrh/ZAAAEABJREFUgkB2V3ebEUENOGTMI8qID4zciId3j4us7Yp5Zu8hcif6lbBheWmUi6V0C4bbu3Aw7iqAxuJuZp9JzPOEVTh2sRA04UP0eFOWOILjLr0f4C5uQUtYS8h1IKzF/xq58LHMC/i8QntJA+M/KBLDiI4K92qoFb4HqELTCI5HgEPsxTEOquukqpUipSIn97pTivxSSEkmRZEfxNg4xJeaVvxSu8JCx3snIWN6T90/fNo3zDMVsV36hSVikUFmrBsSZawaPbz/nj549JEen32gs8PHOj9+rA8ff6oH50/L2er7H37QP/3Tb/V3f//f9fuvv9HF6zdoqfX+k8f6/JMP9OT9x/IuteBb8+LFSy34EbLnHJBIwsRt5AfsmfJmwndmpRWfjcOG+LC212t6sF5os73Savlai8UrXV8jf/NSy9UbbbfX2M96eHagzz55ol9//pG+Ivnzmy8/1ZefPNUn75/r4ekh35SNZlVQxSAM2F1dL9WtiBnjNOX8Npm2aieNfPXDoC3f8d7nvK8RkjL8HNWkEKgDSfIhOiMvRg2MIpMiUIcBVJCIQM6Z+ZhpJ0UOT1UlBb9UwIcBHEojG6i/0wO+WdznDu/7DXvGwPmm571jnyLrMVZWMOqoEKjpUMM8qNBZeY5w+BdnvYhfU1WaV60O/W1OYmf54rUuScrdvLhQ4vzVL1YkUTbiaCs2Ufk84r88sQ8R373RJPZW96fSeEWKClqMsYxnZJ/FtCJz3cmdgUSCkzod54iO7/5EQihxXmFBKVoXfiTi3xN7nzW2nNHMb3rFO6vhB2GfUzv6TXikwyPV8yO1nO/XJF/WNzec3ZnZnDM6EjX99UJa3gArxRWThvOG/xIo+azLGIqETgHOXeL92W85c202o79ZstuJeCUnxDpxThvKGeiKM+YUm4cHJxJnfFU1y6/nnLdQYn60dQ0qKqFzy1mOjxKGO0r48/r585L8+f3Xf+C93evs4UM9/fQLHd87k/upWHO3qtoWmdphJpm55ey01pa4sFw1w+bp8alOj441w4/E3NqSS1hha0ufNozzYOc9OEJNEKNChXZ04Nhf8UY1+2NPTJbrpZb+z+yAV4yKJENr9E6ZG1O/CxmbnjGzhj2wTeyrRMqzgknvCZ+YvJ4oLt02l8uE8h4QvLGKrJUg+QasQVwhRpyq1dS1ejrREfyhZ/tEJ31UIhlSgHbRzwIRSnKBKLlkodhM9sok4xqZiiE0EmUeogYymj0w9EExRIUQ5Im8YeCXNyvdMPlXZA+3tDsmY8cC2/Li3wAdC0dVpdDWig0wYeB5cTFvdQPvNQN0TVZ6SWl+vhnUKWigv3HSqGYjqUlAhIDNodfABMnoDfSnLDT6FyVFZEqAiWliIB0LgydX7zYx7IBNqQ9s8Ak7A0ucOjMk7YGXguvDO21auWOuMdk5vfeJOtIJGIAOXEfpdk+5hw5d7j8mcTBIvLQMFX7IcSmEjPe+I/RaCjUTODCWYqMD6Je4smUAuocfEsOhTcX6gPaKCfrdstMf2IS/vVrqeybeD2RRf2Cifk9cv6deEkKx0gX6nhP8H8B/c71CZqFvLLfY6BkviNf4dR2DlsR/E6N6oGoaBcZ9QG5gYktBM5I+s9mUhEcrezkMRICxSSTDMpmdnAa55AE3XSObFfGfQu57si7AZSKhBLs8TzuSUlv87dlgvJHgCsmfCnu1JlWQN+bUszER84itQDnAO2zX6ja83FjUPQmhZBzzMBkYL1EGiS2ch4giY5OBAfyAca81HFBiTArQz1RgUIA99sgxOSNrZFZPVZI/5+/pw4cf6uMnH/FS/kRffPqRHt67L7qp5/xq4wTQmzdXZX3cMC5rEkAdidINsLzp9ObiWms2+LaZqW4mJNLmOj69xwb3QGfn5zokU9+TVLvi15rrixdk66/kvnestdfPXujr3/1O3377ra5uljq5f65Pv/iFPv/Vr3T+9KlmR4d0lvmkyItCqlfSkaY6jQc6rQ81T40a+hTxJbikX4GRGohJx6Y+lJhIDlVmTiTAc5BRZX4m4pSB5K7KdPMRJvjH+ez6WEMHt+vGDSxSQoxcBmDHP2E3Ay5H0L96WX4PGc49FB8wsqdRLT7yGG2B4MZfhModytNyrmSIlnV9hIxoAlzeWhlJ+BtYGxEYEdZlcMtlpOKSQm/X3R51+aniWS5PEePkGuUdbeQwbYxz3rtrRTJ+rOyeyAodiY70gMsEznpdWkeGPuxorvdodFnc3KkZi53/XoQFUbjgRhuxKqh/48OaAjEzu/0wuG5fXdqv0hd8HXGOwB7M8T8Hu4Rn9O7HvFmJ+b3H3tWNF/3Bju2+DWBHfmhF49ulrSQN8GRodyBae7jD7vsaPFcKBFQbKHa3fZfj7KniOFG3nC1Zk+mGsZ6K5bTzoMipCBZtCS8s65hGdHmOGkwc8XCkRExGiPTb9PEvdcKoCZzlxRWou1cZqyoglW7wCIBtwFb09bybDbnsH/Y44EGQddd8JAX6pYgWdOadD5aN5oLmd0TG/wzd+BEyugE+FGW8AZ6dKyNLeYbyFHqFfa9nwWsvZP2AfEFP0Ad8NV3WZbwhShE/tOOFVaIegYQurynLjLMBn3DC+NGGyuV6RmeGfwASdePc7+gHugQYZx7rdPmuHlvQz1w7fLwjZXRlmolSBSQx35MLYKwH2XSmb+6TIRcevquQyTD3+Gp/ee2NeyS4IoRM5Nuh1OE1X5FHd0Kp+xRiXWq50DGPLou7Txlml24jAkcEAlXbpoDATcU4CqjCpnUhirIsl5k4mirTAcu8DXu8FKVCD8iG0hf3K+NTltBiTXcAqui3jVRiYkxAC/LaX1n7cbQOaxkpGX1CPu/olNgR2AyklHZ4jfOKflnONEPa8QquxJzMBdwrW3Fp+Tsw3wiZbyEiH1kxRWYAbUioN2QioALigos4gIcXRvAZfyAUH0e5yLu5wj9HD7X0P8OQgGzvKKVgOhBgCGgRl+cOxVt3uKvTvwRkgFDgg7BoehDeK6JLRU/AhogjJSZ7JiEFOPOqJPg3/qZDiRNAho79b8P3yppyi9YOXWMSqOLrvUK2kvjiyxyqB/RlIKZkjE82lD2Q1NDvCZ9KbT3Qvw6/1lLkG5OUTyRBBLNQIX+7bNE4cAjUtFKcWyhgvdfK3598/7qfFQJNbNnzWrg57yBc1gx21AY180ZnZ2c6PuQwnOrylzOiPD6+r4+ffqynH3ws/7XMP/z2H/Wf/9f/rP/+j3+nGw7/j99/qk8+e6onH5yhWyRVVlpcXejF8+84s79U2i5I+FwDS/nQrr7lcD/R+lLQGqmP2vDtmPo1cd7wHXej9fYNZ+yXJIFeoOMVB+dLcJSdfzZe6Rixp+fH+ssvP9H/42//DPhz/eqj9/X45FAzDzxJgUxyoSKuGxIHhqqWTk+OdO/sVIFYLfnGvvRfH3Fm83liS4Q7xjzFKHEuTCHQ3wz0ysQ7kIBR3CqEjSIwpA3zZlBTRXC9Ul6rH9aq+ICdTAZivKWDXUlCTNSo5gdlrbMaYtoCDT92H3AwP2inytQ5RjJbArpmCvAzNYs+aaUGnY2TQPhRMbJOdgT6eMw3+iwynnyvv/72mb75H/+s3/2Xv9Pm1WtVnFfiai3xHZ4WC23fvFF/dameer+40YYf11eXtPmBOhGLiMe+S8kkj7uZ2nAunhCPtm3V1jUQNYHJEImvfelI2mxuFtpQJhIXxhust+Ps0zmJs94SDxEPhJmLTDiGvtV2qEnS9To9OmUOfUSfpSUJlu3NNYmrK+C1Nm+eK928UcUZquJ8FckniHN9SUwRLVyV6IOcUdzcIHPN+WKt0+lErYkkGHvOnz2+9KzX6zfXzNEb2f3Ts4c6Oz0nTmutSAjdXF4TBvY2+rEloSL4Iyu3rpM8hzbdWi8vXurFi+e6IlF1cHyk84eP9ACoiZHNbYifePckRYeH/AAq6XPdzNW2hqka6Ex2RZJYcvKMvAOTXIWZPgqbiQNeD3SG0KMaMI2+Js5DLHCCtSEp1jG/En2NqtFr8z176pYO9syqFCSDmFQ9snrrYpwzTQMFt2vJQghnFlN2SRsSEz7xDTMUyODqpiqbJfpN9lBIISvEoLqpmbgN4zKoJIAycjjAerMfStRRjZaMd1LOkQeAp5mEUKIcysKw9kpiWxRBzCykYWBISPwkA/Vc+JI2DNaSgb5h0i8AJ4DWTPAti2HrQzyZyjUZxJ6kgiNShQo/GyZ1qyrUSriyZTDWJCKWLJ4VGcgN/BuSFltWKOaU60oVA920yHhG4Fkm2UEHFJGPmYcVkQSqHRGPRkrqh4HNZJCzen5BdCzkjgXdx6S+lANlr54Mfx97dQYmQSlLvVPSW0ACodMW3FsQoBfoeTlQj506Nq2BF0cH9PBvkesTdoh8KkAHuAd8TvQj4Xep040+BvQIv1T83jKpyItgk6FChunhbssIhl2o4w7aMlxX9Pt7NrxvnQQiIffNciH/q1x/YNH8MxvRbxdX+i2L/A8s5N8R539aXOufjL+61j9frfTNqtdzfLmM0rKV1ryk1sR+RcJlQ6AjmfO2aUj2xALTJqqBzm7KfNvw4rjRerlUh34Rf8/jhP+BOioYc+SqSi0bOKpV5UG579TDvyb55wTixfNLXb66ljPY3tCmtXQ8DzqZVzriRXswiSSBgmatNJtQNgFfArpZjIxZzXhFXhSxXymRme26Bfqv1LGZbW5ea0U58IIcTC8JpJ4ZMyAvTfmFZ87GO2OeTeuGTbdi04hjqVraZnQmIOtgeqBzNrHHj57qEb/i3L/3QPeOH+jx2RN9+OQTffbpL/TFJ7/Up08/5UXc6+u//1r/x//6f5DB/kEr5vmN/0LrT69I3LxiPbR6yC86H//iCz3lV53HfrF++EQPP/5Ajz/7UB999oHOH5ypndXa9ku9uXqplz98q+fffaPl5RvN20ZPnz7W5198qk9/+bHOHp2pPpiw1zEnvXF7w0uSGNuKddjw8mop5/TngAV2uA2aU05JbLV8HE2Yly1RmUQmFWL0mulGv5lpTFHqYODJhj2OMU7UDYiUu+w34DxJy7yF3zhRGjK00h65ee60oyvfAnOEOZT/FRAeJei3QDsX+b2sO5/BwmnbtgTdvmbaaQ/2B1ABmLhNM08Gl5ExzTgDZF43QZE1G2JUuWyqVH76sL23ya5br3W+ze0oOD53+HBLLjrww+UtHf/NYJz1FXkj8MuF4DfOtETdcgmZAjBYLoEf6bnESXTHMpDHu+jCD/D2W8hnIMHtUsyXfzuI6057LrHliT4Id7cNGVdgj8YH+DHLbR0GaPCY3X2zb6WED63azz376XYyL2Ae4xJ8rltuT7srVexY988Blm9v6/mXwEy27Veu6yrxkhxnw143mN0dyrwSV5FjfKj+5GaG0z84Sn+kUMaJQaJPCRko+C/sBEXmaADElaH1/aBU1g1ctO1DFP/AE8vaD9AzAAV6Rr5k1IcAABAASURBVKcA601Fa0ZnUIXNmvdAQE70K8GT0dv7nUc5FN88TgH+qABvNMCb0dvDk9CXkFO5YvHXtkqzPDIcAlLxJ/EuT4XfegsDj6CITvlK8GK3HLiQMirG4OItQBaeBOSiCxlKsG/xBHQKv8MY2yjijWV87vE93ZZ5ZwVpbOeih0q5EzQAO0hrvELRqeJTpk95lEBnRucd366GXfmiHOdQcAvYl1R9Q3eRiMMIwnYGXJoy1oW1ZMCey3GNqPCND0GFF58HagN8Qmes69Fv6tk0IAEq196XscyWAzKy5kmFh/hQuu6agWa5S/1WV0HtHtYk3DJHJlbU4Ss6KQWM9bfx1LFtOwhSsyrkQeCORn7Pb4N1uhz9Fn1Tudw2Xox5RkdCrhB4WBcAFiptbnSXOuVoI8lxSzT2IHwdGN8SE8vSNq7IoeJfuzO8e8BEYbWHnkMRnysgAIXgB/yjbpUxC9FIfMYf65FLryPKhE9yoIC098vsrpfy3/oIMAa8iIrRULE/AMybysC+EqFChG+83RcDprnxD3TGrv1wOWIEBoL75Fqkjv7E+rHsQLOnH3zxlJh31PkaL3XTzBPMi3zPgazju3OgdL+LKuSFdfGt3vFduOX7sOdHRT76lDkvpAJ4A7NtqpYjJ+sxDKVlj0drYwS8Vio0GyLakcf3xLe00COSIj7A9CSMFnybbzlLwayaOEVgOuO78PGZPvrkSUn4nJ0d6uCo1fyo1uS4kvBhy6H06pLkz4vv9OyHr/X1P/+D/vHv/7v+7r/+N337h++0uu74fj3SyeEj3Tt5X4nD/2YzaFJPMBU4+/L9TT+zv5s5E2Xqm+1SN9dvOLADNxd8119o23HA11qHk6CH9470yfuP9eVnH+urX36u33z5hd5/eKZZXWt9s9XV6wtdvXmljf+vUMSl9TlhUilyCEi0e+aaxyqFitgGpRClWCkRlIRXIkYZcCnOY/Yt+xDOWSkzrgXP2cG0RBlDUl0lZlWvgO5QzoOo5DwbObtGzqqRYQmMfcv5Y1LVnEECfd9qvdxqMpmpIjE0QM/4lzhHZJ/hOLtl9FVorvCtIeCNWgW+lXvOWKvXNyQwFlpe3SjxPR35vu45t/YkPdarG93cXOmGM9aKc9iGc9GGc9iKRNCKckMCbkvyZmDMnbSR+5Xwmf4zrWUgbJyvYoGapFANsmHMPZPkucuPwonkSOL8XHSAiztInLsNMg29o+YaM5E5m9RzBqj5sfno3n217USWX+Nnx4/nBEXyn4vhn0jklOQPegmYWFCARugHJc7tib5w6FNN3GvWWMWZY+AMn4hF54QfeQH/5c8WnP8y5uj4RLPpjDPZSjckxG5IZDX2kVh3zGfRrwoTkXHaEMtr5tOzZz/ozfWlGAo9fPxYDx4/1NHJKX4nchA9/RJddHBqQkP/etoes9hqwthOqpYWLCQp7fPAGaxDdyJhGznzePaJuWZAmlqvPm/Vk2BM7AfJftGXSG5D9Ddxvq45mNc5yH0Wfd+Sb9g6Z8HLlCnCfJYS9eSxtTs7iLsSb6gFwHcWOjLTHkBZBoxOqOlROgBwlM0hEGT3hvkAC4JIxRBU1RGocLrjQN5rXCwaLxxN6Mw4JEfRCkoZLC2xWPBf9jWZl0WT+NJgTMZx7yQNFRKNYqy1ZWI5seP/UO2KBFBJ/JBU2DKhBzKl9ipWlZqGAZhMkInqmTADixhNiiz+igH2ZldXAbqUc4YnMaCdlmS6lyQGVt1GK2/WSgr0ryXDOEFfyyG9rWtV9DtgLDkFyIGWUZNSlpMqhp5Dbc8A92wgPYubqCixmQ9swgM9T+hFQIbkzhrw051O+JqQTSxsox2fUX8q/JaJ3oCKDnYY9IupI8pEaX0dgmyxbK89MMgvpgH9HfHrDcRq0yVtgd5+A1u0d5Q3LLo1Rj2XGQ60Bg3ECLd5b4QRGDeFqExsNnXQspauCMhrBvIFss84/H+36vTNMunrRdLvbwZgDWyBTn9YJf2JRfGcOF0GaUlmZkuioZs26iaNttaLvhW+XDPOWxZ1U0UdzKY6mE7VkjSpJEVigHkZKvgzH/81jk6bSk0VFJh3/tPUNUmm9bLXCtgyZpkY1zGLd51ODio9eXigzz4806++eKK//vPP9O/+5lf6D//uK/3NX/9af/HVL/TVrz7Rr/kVwvDVbz7Tr2l/+cuP9OUXH+mLLz7UL0mWfM6vI5999r4Mn3z0WB++/0BP3runxw9OdX7vQC0xCoxGYmFv1wuSTdda8wJes1mXBBab3sDGMDCXE2M0sPAH6gObPDNOR+Vf+7qProc6OzjF90NesnPNJnNNJ0c6mJ3qeHpP9w4f6Pz0sY5pt3WLnY6XxVJvLi718vmFlsul6qbW+cOHuv+IDe3sVAdktw8O55rNJ0BLe6aThye6Bxzb92ngZbPU9eUrXb18rn57o+P5lATRud578kjn9++rPZiJIWJUmDnMPxaVCtAPJpqiN3+gXQ9qGI+GOdgwzyfMgQlTuy2rPIw6mIdiLmWJ0RSjPIJKK0NKBTLtVABGZFBDhZsK4sglIAP7Eo3w7fW8vZftcSrclvmXwLqSMgZ+DKNsKhr8zMUW/pQb2y4LzvWM5yDwVQVH/a07mfoz+DuWcFc171utd6rW/yN6+onevT+jT9ZsEGMiZM1/6w+ypS7RTz+QfcfGKAmFGxpP34UFXdoDeox334u+kaGg3nnEfStjbwfIFnbT/q9AUZXxAGl0uGnbPw+mAnHsDxI06E+pWIfwB5S1ocuYEifqTA1o+Q7AZZDG+IOvqED0zm6C90eATLLuHcB+exe86eh0/P4lSNDNW+i30v+GCn0uspY34MNeaq/P9BIB/Ijw8zqAK5d1YVqiR4pRoa4UAcsbn9kbBnT2BvZhIVU3kW8IdrlYSTEgmYGiwWI/hRjhqzTqdt1asqxz4J3hvwLuseO29UXeJ7Xf2/YD2YTNhP0BwBC6MIEantRtX6AzXHks4bOunr5ajlkAH9wx8BoMdDMCQb4SEpa+i3mAZuXopUjouP0G2E8EcbluoFpudEfWXwHwluvxw/Mo4ZkAXm+wFm8od7d58cH8yfz7usnRD/tpcJ3+wTPwbTDqNu7noUgU+T3dGMO+/aOSfjoGmdJ+jJCZHwC+l7Z9M8BjrPtlvMelx6eBMUzQqohhgK4p4W8Cbx6DZRwBlwleAQmeHhvW6TjZM/O4FKpKCd36TOeTs6BGnoxHIxQa+gYwCRj4GroFbGRo/yIU/UjBl6hb189DMb17vBtPyyVsWM5l3umx3wbjR0Hkdv3Ktkd8EpCR9RxJ+G55wy0/lbv+3mkCfXsn20NHQl7otT5XtZuXgTGJBtraXT8uYqHZ0ggJnfYjo89Wxz5JhQ9dVFARgN3tjhp2TbEuVHRqd5n3DliJiqpYczWHpJoyige8lNYDcKv0gwp3qWf3k8a+HOkBuUJm3rrqdqAHhj0+a0C2L5Coj5DcP/QJXxM0r7GO71iXbhsfcMmABJ/+W3Uc+AaSIcnGOS8ISxmgQ/IeJvbHHr0d37kbdI16MtyOrWALfD9VlDVW/XVsDeJUkNECT1ThvVpe6eINP+i9eqaFv0E59yR0CpvzeasPPnxPv+I796u//FwffnzOd17LdyGdiRttt1e64sfAqzfPdXn5TJfo+f77P+qf//Gf9Nu//y0/Nj7T6qbTfML348l7OgHSwHfoJuPbRPay99xkfdNQZDwT3vlbd7UmCYRvSw7dy+sL8gBvtN0scHqjOe+I87MjffrBE/0ZyZ+//OrX+vzjJ7p/ckDsBr5N8YtD+4aDfSKhVrdBk7bmIF6p4izQkSDoed8EYphDhUXHB+DcSWRo400wuMWK54w1cP7NZQHlcrbL9pu2OQISgXgF9gQVyMyRJKGvxobPcB7roMxYZDUcUmbTWMbYPzq3fLc37VTDIJEvUuI80jMGHTZ7xpjAcIaZalrNFHOlRPw64rpdJ5ZigNaU+Z3Q3iOzZu74Xw1akARakARbLG+03BjW2jK+N5dXJI6utLlcqF8sVf6qhHMGyuh0wgmA2UFDitwxqiF+hpZz76Rp6UM0SbxoNXDGk/+axSVxrfA5bjhFktwaACeBmHjwR/oY5bPmijMh01ZV1ej05IRzy0RbklPinBOJLWZFgDRs1qWMxFpszj1nhQTY14TugR/uu8VGMzWahkbGdf5X4DhD1ZISfly/ecO5h+QN43h6cqxJ26gjyXNzeUmiccG5CBtZYghVueucRWLdKjIul5xxvvvD7/X1H79W4gx//vBcn/7iF7p3/hDtkQTSQv5BneFSFW2xZn5AQo9xjk8B4uI4dPjTkfzZkpTaXi+0WTCnSfQghf1eiWRsR1Jtg/8b8hkrSv9RSk/yisGTHDQgcRbuSQT1jOeWZNu2zOlePedz51mYGfjLk/0mEU88ur2ZXnhXJqOYMiOIdrYwAkxf7a+CY2YOXqQEqfbHEwuVW8wLogbSzCGrqqoCA/w9gCpT/v+s/eebJDeW5gu+gJmL0JGRkVowqTWLrOrq6p4WM92j7u6X/av32Q+7d5+ZuXemdTWLTCYzI0OHazcD9vfC3CMjWayenvus0Y4BODg4Cgcww/EgKYUgX5kFYSDCaUYFNmcRFgEQdZehlJXcTmQdYEPQSClBH3sc+IcaOGMaTQOZ9SbgikwCY0F2eUYwLjhgLg0EdsOHYIJRYhJyTjDLyA6q0bdf1xoM+ur3AOpViHAUMhMx3WrC+DFB6L/iIf7UI3j6gz6bSV+9qlYPegfOat0zMKswoEAtJZI3S2Q2qWVymBAIlyyuhtLQUpcddQ3oZ105DJOtUSLLxx7GIsPWJdBKEZ4RvDwnBCvKIpNxFug2slRKywMI/AY5DoQCjPMiakj6zEmCNCRgGvg18G3wjIdO0XkG3RSeTAOjA2AxRAeiAs6IdATmNDFmyRwv6qB5X5pSjtloWXI6hucr/P4j/A0/IOu7+VLPmaMX2PgKu18n6TxIo17QrB9J/NRa9gyVFjGQB5cWOWvG5pDQZ9ivtTnsazioiZaM9JbF0zKHoQDf+JI3I8ZUMYqAV0YHx3DCZi/MwEY6ZJHvbm3qDr8oPLq/p3efHOizT+7rm1880a9/+T6Jn0/153/yJfCNfvPLL/XLrz+Vk0BfffaBCnz6gX4BfPnRe/rik/f11SfvUb5Xyi9pf0n784+e6aP3n+qjd0kIPb2vp48PdWt/qA3s7NVZ4iU/52U3G19pRsZ+dnkpJ4LmbMxLFvhyNNOcckbZstAHrIHbuwfyf4TvcOdQ/i/+16lWZH1EDVTRL9Hml4JeHGprc0/37z/Sk/tP9PDOfSXmwcmfly9fKRK49x8c6Om7T+V/1UvEv5g7IkYtG1FqZqzMhQabPe3z68/h4b729zcV0Xs2veKXmXORAdI+Pjw8vKX9W3tk1vuMaXH/ktgnWB2LrEux4Qk7eBOJiQQaAoWXhDe28VyReOgRC4MY1WNt95g8XZjaAAAQAElEQVRVMdc4iLjLBVQu+4w2tAnI8j9oTF0FqIMTY7OBujEqfd3YvKon+krdsoBArBURPNyXKMvtymrMTT5d3Rrmol835k0dJJ2WWbhcP1ha1/Xfr4TfR60wnX5BER9FcaFXkYmdtJQoQbkqrWyJq7Logr0u0aijcXtVE/Z3oJXOpjLQpi9QBMoil/rv3/kNt7US9lkh9MhQan50PN60jbsJGSU7WxK1lQ4M4obszbhkiR2SD678fwkQAM9MgRzr/XOAHKMh5O7oErZ5FC4H9/bd9UHHOAGmMa6DVGS5XvpoJQg66gz1T+Ft3pE5eBvjlke7fANv9H2De7vWjXH8J2wRkKwH4HJN+/Py1r2SaRNaM0wEJncFxEKQ4NnSYRlGlLiNkf6A1ZlXVFLDOyazRyQ2ZdM6butYK5KgCavYLesFPgk5AlwazHMNncSwarrMRUZinGWYd7GYvaWO1qFShL/95L6EHn4Xux3f8nEZ9YYX/DL6GqyDoROKTPgFAO4FlbA/A+ZZ8NGcTaeOn6nop8FtOQYjO91BStF3kODrng46Osu2b7qWewIPAwVC3V90wGemW9eZNCsAUXdn+t3XYlfiu8Q6C1zX+/PPTkr3/HmKFRb7rF82v3WdsvgcA62j+1yiMoM6ast3O6GT9Wr4hjOd8KE8P/hFXB7XQNPRpcIxWVbpE6bSYs540mcO5u8WfaZb8RH1gkWoqVw3CF0NrhegnQH76xpWY0v/H6p7TNEpFz0QQ6lroEvyh8o1gLFuK7iWBR8hwwPNw2WnX0cfiZMCNK1PxnaD6x5n603vOiQK0JfYghk3KFMYqHJ7nMFjkoUhPxX5ps6K6Lde16E0giLzYxqDuCIyvCZMJ/p08zK/FRht2hChZky4SZuEdOsFUNe6L0oyUFzf8OvqEfuiqrKXsKdEoBAHur0HUSTXzdt1l+AZ/8bfxgmLjadENje6eJyBceYJklu4m8RPLuCDfwJhKFTY5bIF58T0krj13ARsjbFSLP2hjHW/v1dLP7ZiNUP9DNhUAZH3XdKCw+CC72KhEQTcpqGIgPUqpevgsUtYUvSkbNNc3//wO/3DP/+dvv3ht3r++rmOzo50fsmXe2y0f3tbH3/6nr751cf69W8+1hdfPdSDx0PV9YWmly91/Op3evH8f2g0eimlmQY1OvGtN74Y6/T1hc7PRv7DDO3wnbq/d5fv9R3oapGf4Ef2rOUC+qaHz2qlpuJdEAHxXjBk6g10M43GY12SCLq8OtNoSiKonfCNmPnBdkN3797We+891hdffqKPP3lH9+9uiq1cV1cLNfx432M9DThL9NFtOOxpk196F5wNlnxvxhDwUJTsX3yDh8SRQQ4J18Xl0mfGxAaa8FmCIHGWoMAWca4Qo6PMS1yZjgyvljOclBQqnrlRyyE/s7fSkj/RtzaHajj/XI34vu711K960GSN+ZF0hgK97T2+u/dUDbb4lo5imrVsretAsd5U3d9Sf7ijXA01hs8Ffj/HrhMSAcd8u5+S4Dhtljpl3zznAHneznXJ9/yI5EJRg3Ptgnkan5zzQ+6Jxufnml9NmEa+yxOG+K554Df1o1Ipa1X9WvWQb3zOyzGgj2mR60SLgQlT5EfdarpQ5Js/XY6k0Uz+0bfiONBDn7ho1Yyn8nmm5hzp88z2cEuL2VwLxjWcSYUP5/hiwfnAZeLchjaa+1/TsrwlrTxUmhNPV63qNNQgbCjNkhqSSw3JoYTTFpyrRuen4MYkDis94AxT44vm4lTT0Zk4EKlfBWEJMVWRExgIAzUnPq5en+qH757rkvVwuL+nh3fv687BHW3EWj2pwGAw1EbVV017TlImkZCpg9jKcQx6Lp074If2Ob6Yk/hJxf+NTFP3ogbEZmQ/SNAmbHPyM7FAEuOa+VQNCaCEX5aUSyeP5nMloGGeE+0CxHnCr4IPBomAVAxSlFsZdKL25mZJGJGhM0ieR3FlAtzBuwavBtcTwd+SWXR/VdUKDAhBspDAODHOEO3IKqplgbQsAOaQHqvRUZm0k2gcK0MuAZIIoh5DpRgBy+BAm1kILcHNtyFDIxPU07C/oS0WxRDHD8lGOhnQJzirEJUZsyQ7Op+2HE6XnDnnGhNoU5y/IBjE4hS6ZZISrntMv+5rc7ipreEGh1eCCJ5VXUlVcNKS5GijKybOfwm0xKaqruUxfRJBPXStoaui0F4yT9m16C0F+SpNHnNkesNfYkwDJLgnXgAU7HZQYqegSQR6ooyLrEiQR87ILivqAqq5lGbQT5NEsIvAEQtKs1aR5Eo0Hw755mWItplZ8E7leUzYkNgsGsa1LDTyD2KfkFVJsExYsoB+Bt2EBYsaKllp7EzY1JqozBc6oKfHeY5mZI3mjFuSxGmGlZYbtaa9WuM66opAHw+lK+CyL53FoItB0GSj0ngQNRlSB6a9StO60oTgIi+tKQG0gDbh4Iq+nd2B9veG2toYiqZaNrrJhMTJZMTLZIbm+CBkyqSEHyZXjc6PiQE2iIyuw4F053Zf772zqy8/fUCS50P9xZ9/rX//13+q//wf/lL/CfjzP/lGv/jyY33y0WM9fXigu3ub2ufFsb/V0/5GT7vANjpjovoxAa2G7Gz9qtGwlzQcZH7xCDLNLnS7w1oHW8DOQAckfu7c2tan77+rX3z+CfCxvvzsY31OQunjD9/VO08e6/79O9rd3dIAP/CGYEOcaHY11pRs8ZLN0fGyyRrYqIfYGTQbz9SwmYvYr8DHeoOJwcmqJU/cQur3t7V3cE+PHj8j1rfkxF1UpYO7D/Togw940WyxSbRa2o+Tseb8ajCbjTS+PNUVv+q4nM6uoJmp5teULRJC21sD7fIS2/ROtpwq8etRurpSy1pj0UismYYXyty/Npyfa3p+pemlYURCC52nczXzOfWpvDEuFwvsEWur1iBW6J7UsmYzMaByZZZWB5k4y/g+8SZLxGOCJhlXQPKYzJgEoLS06l/TJDg5jpPHMobdmsg2MaPiqjS+gKkNmVHu7yDRZxB6iPrPQWJEch87bjHOrAt0vNxXdARXdgvLNqy0Ac2NvDUR+BjjNasyHhvyCmxnBwxjjFlFj6F5U7+AP6JxK5oATWVgrRltMO/CiwYiea5uaCK0bqFZ8fVNWuOvFbTtRkQ/fgoeDQ5deOIpPw3g0SuD7+bIvgLBLctd8SpN+Qp+MN50/3oog9DPuhde5YFscGtfdX3gSp9HZHoNXU/nH/rBurcDt6mhP9Mig/l5lG0ylLgr/dBS8mRA96TyB+9o+3+ulzm5ibZ2lnmt9s1O6taF4sadi/8yyl7r9pZNb0iLDlFowkPd5XGuBbBVjEx/cFPCtjW/DhGg8LhQmh5naHiJtHy1+70nU/Siat6zkT0qrmxb29KV+KpU4IMMoSuqy2VkPBXpelwmRlu20kYYSW9QYH+JQIgRXFJCvnWwroJfYQ2l6c2rtP1wH2DaxvpaKG1BG+QryHyFbKQq0ZdMg34yDfgIuG7e7kv0mVZvXdgH3n1voWlYDcFLNy7LDphyA7WqmjO80KNDdHVjO960kSP6M3oWfagnlEvGF2Dkz/IWfpT0c31WEj6FLyRa8zZf6lr1leqqXnBreWWMH5kRlBC2QDItTdsa7YMYafnOKkkivqscR3lFF/G1LSzj0GlddzvBr8gEbw6GxLi0eqeI/q6d0QFwHzihYwLjUi5XOIHvwJxuQje2w1iDrvZTWqthVm/gJu16zB8qQ5mGYJ8AgXUjbLd3ig3ornJ1FJ3+RgTFyCoDgonF9RPaCD+wWNfpYz2L2UaCFf0BWVWMqoE1vcwH4lRoJOsToHVpCNCClWJ5lkfgGUHEwq+SdXPbPHLh0+kAWbkD/OI1FBSqvU3TYVdPdDKvdGO9l7a76fPITGlcZiISkKFNlMWeFZ3bBsckAsF6JAW6+FlgxQcXsP/Qf8MmrekKDZFgIvkKflxDg2zvM7bd8ooa9Nov9jVVGW8a62G/qfCGD2eQBDIhw+OpclNDVoJvy1pZOiEw5Rtv/lqT5Zlenf6g7198p989/1YjfoAcDoe6fXBLt/Z3tbPd58fEyOzMNB690j//0/+p//P/+N/1P/72v+ry8kgbG5WePH6g9959pg/ee0+PHz/Sg3sPdXh4R3cO72l7c1d8zuGLvloSGZeXfPfNMvr3AHBN1Jzzy5Lv9gbdRQxnpCWMbjmkTBZjjcbnOr860eUYnUkELTVTr5e0vdXX43uH+vijd/XLbz7Vkwe3eH8knZHcWCJ0k3PI3s423+d95SYpc7bJ8A1aXZxnyjGpZS6Moq1AL3PmagLX2o9UmEkliA0UMtjvkfeJFIqPW3i3xccMIG7bsqe0pZb5gDfrjc2BBP185vdSItalWFXKsVaK6BkGjOop8+Nubiu80QeGBWIaoOhAodpg0EDzXGlKImWSpSsUuspJF2ji8jIvde5kEAmFU77vT0mk+S//F8zvvPw3gUacL0Zy3X+R4nPGeDTSdDJjPhZKJBbKHIgrIo73ctWvOQfU6lEHJdlefCrOlSL5kkhYiO/7xNk78YM2B3HBTBHfR3wcSa4kEiWCzu2drR3OTRtKy0wSaKEp55yGWGhIcpQ6ujfwRww0rZbIWXJOls83JA7no6SaROIg95Q40y4nS/lH82QbODct0CES79s+i+0MJc42UxJAM86OkVkZYEcdIvtXv0CLz8eXE71+QZLz6ETi7Pjw/kM9vP9AB3v7EomaxLzZ9q3NTQ3IGdi2ObIS5zF+H1fJYkLX2JbpRAuSQA0/9CfO3ThMvRjlv6TyH5+oTUrY2DrxY5gvac8LtPzov+SclDgfNSSBGvzWmIZ2auZ810AHz5RwbE6sGAnWANoFiQBieuijur5jQmAmoI0IJqKScYRxCSaJvoy3S7lqJ9pwU1UFOdY9jliVbox31dDC3/oIdbwwDCbMggNrIntVUS83slLOKyUzIzwqow1OIemUDIVZQm4s8oeDWnfv3NajR4/09OlTNp139SGH6g8/eKp333uox0/u6v79fR0c7JTD9NbGBpNUK7KgFeDtjGy7VAO05k9wiQVTbIKmihFaAFtZV2I+NGMi5jh+SdKhIaOa8UusYtGnqqQAJJxhoCVbARMJW+064o/gTXLipWFTashuukwsCpuX2kBgrWAeoHUdNktgLl0ngRZdmz1RAi9oy5/ImM7zDMQmcC6N+BLwZpokzAOosHgSIDI7mIFM+hq6rCfbSwJmjBk3rWZsxmbLulLCL4zGZ4kNNEvomz136L9k4c4B56HaEJVYUC2wJEAWlPNerSWLZAHMSJyNwY1DrTGOm5DomNE2XUNpaPE/ZqBylv8JQaqRz76jukrY1TCNAAYEb6hqabfo1cr/SlzNHA/6IuEy0JNH+yR87uqTD5/o6y8+0C+//li/5iXx669JwHz2gT79kBfWs0e8vO7o4d0D3T3cKeO2h1H9usE5LLA0Yt5IgCxHzMsVdbcvteAl6Ju1OAAAEABJREFUtJhf8GIz7m1IhZY0Vpqi70I1mbw6NsJ8NruoTV6Y204KHWzpzu193b93Ww8fHOrBXeDwNi/Nfe3z4t3f29HO1qY26h5yF/JfBk1GYzbJqZZssnPAmeEyp8QfTlMHsSsxoYu1lpkNqqu++v2BhiSLdslq7+/vYyN3CdCWdcjmg1+7F9hCLZuMN5rlYqqGDwYzZTq1wRrcHPbUr8TGTiCSOGp5cSReMmk8ljf/Je05L5k5G7BhTAJoTJLoChgZ2BTnbJJtblEgA2K+hfqu5+uya9FdEim0XBJ7GeoEVaIU4LIDgYWu4MQTStMDrVuUjl2DqAdYEzhioqhlYp0CugSXRNn1wc9y6fI6WONKv2l+DkwPmCYw7n92R+bPYNpIvN+kD7SNi0ZStw6JjSUDCRtSWvsww8UgygBImPE2gDKu8IJRhKrjbfpAb4YeoBYB39E0VKKdhHyqHQ2yM1DafkQ/zMPlG+i4dU9Elg77xRiD8F9p0+mygWfCtu5jijlhhPEUVt0FgDboYrxp/9eg4wkTdQzdfhtKHw/zl/WzbkUv6FwaR79jyMUboL80bNkKCn1CVOKdnAuYJzUooYE3ndRv3gGv0y4+pVzf2Kw13MSt6pFRHawQLkzv0lB0ybK/ig60M752O7mOIpnSpAU8dg0gCm/aLmle3zFKkUcAjMRScwIwbsUv1p6zQghe7N6Z75/E3tJ2+vDuiexUFQnsig8N14U9EmPocz2vSrgyRuxR8OA9VLYwaAO0HmcQtLYp8T5L8ghxBfQMEnSGxJicVHhRgA8S9hkSfSDKzSxBA5dGfN9l5tDoQBR0oEIbJJfILfSuKyIPwC5R7/rFOEnQBXBx1RepmyaDz0n0A+ZBnSlCfteO4AxuWU6hdQOuqUCCFrBfVr4vfhA4t2FW2tST6+BF3bwKG8srFTDG07YMWgXrR6mDd/0aaOMZNBAAReFNaQL6jEUDpJVGsda1QoEck70NGVowhQ8jKa0HGHwaKPA941rsbDms+C8nEnuhedLJzZjCAQx0or62N9FOaElPmcvsunHIaKln6jdB4DwGpv/CXSxZ9btucNPc4YCwNYaWO/4wIN9zgso3aDqbbyBW1VD8UUUiaL3GJFnfhD2FRwTBbZuSeVP3ehWxJF/g3uhmxNtQxkBjn8m+cDdtMd58ArIN4jJttlDspQkFT9aUVTBNBBNpg71xY1uMqrzuY8SeKHGbzZrobf0C6BXc5FXqgWGmRouVDhBL6GvdXBYwEpwpE34ydP5py76U6DPdG5szsZLYc1ol0yPFLITMaLBdQMH54fEuwdlHhgCdaFutNY90g879IcZODrG8fhemIiur41FJiuiQoUMXWoJnhe8KnvnJ1o/xiVK0xZUoW3AtB4h5M+E35EvNWr5h07lOL17p+cvv9d333+uSBEFkD94a7mjAt2cRDZ/lYqLLiyP99p/+Xn/3N/9N//i3/4P2mTb4dfVdzmJffPapvv76S332yUd69uypHnBodgJosLGtOYdmwTNxaD87GfEN26B/LamvZRM4/Cd+9MvYA8p2ROzDV02RO9d4NkLHU+C1zsevNVqcatpeYe5Cu/ub5S/t//zf/LE++/SxDnYrHXN4n/OD5ICP1DsH+xpyKPC3siMD1p1LOPd0toUi13tLxo8CQgjylXkkwHf2WZXzrZgvNMWbUgiVKsB8PD7xPetv2pZzSUdTvE53y/uOlwffhMPNvqqqJsGSNOeAn3l52c8bwy2+0TfE8VCTSaPpuJXaPj8y72i7t6de2pCWlZazwHkH34W+chyqrfpaxp78P8yZcq6aYuA0ShN0ueQb+5jv8pfnp3p5cqzj42Od86PshO90/wi7RNiCxML46lKn9B+VxMcrXZ2cy4mgJWdflR+ZOy9EznWDuq+NHtDvq0ebY5mWy0ZLEhNLEjuGlgTQ/OxSS84AJQlE0qaGxUDizNAqcbBO84V6odagN1SfH7UXJJBmI84aPiNDX5JA/te8oG05p6fccAZr+PGYkymuaeZZ06sFZ7FW/uMPzVv5v7HTjGaacu5w4iUyZn97UzsbfSXO/PPxpabYmtBzEIO2/AcgG1uqqx79SbOzc73+/kc9/+577ZI7eHj3nu7fuaONjU0pRGmBEeQNik9YJy0/dC846/SwRYB/+E7EnfBFzYz3GTPs1fgLOyup50ggKbecT7RkXhrOTkuSRGk6FcEg+ZyFnmxAErHPwQ+bl0r4JJGDSPAVNiXWsfsTsYPi8hVDFiZRTTKN6Ev+Cw8w6zsmmGYi1YFNPJcgzlSycQR3wtEtddM5OWO8P8QzQR8xRgrFDwFjQkAOHBJGZUq3SgIIfoXO9AbGwFIZfDZtKUsNG1pZpluiL8AnE7g2IOPowEIqhsWEcUkhUFZZ/UHUxrCv3Z1N3bq1ozuHe7p755bu3d0v9cNbezrgAL2/v0OWeENDH1jJItQkHby/CFnZjiRLmiiFzGAZUarwYlUH+Z+Erv6wcAJoxgT70NrYsdDJNBUaB3OTyJnAlY5ic6QOnkD1XDUkSZyhTGRKEgsqzbCbRIznOi2DboLYENMSPm1QBASUEjpiR6J8i5714LbxppUzVy3jE0AGM63mNbGohExxZi+Jo0YoCECfVKsBltCP0G/KGNhKvaCMjZjBhzoznaHHMzYuQdvCk2Qt8YoTVCnj3BTMq0KdSm2s1bJZNMCSl8mMvmmo2JyiZpQL03vx0Sdohe/MiWBRRcz1ENeLUsW84yTiZUa8zNGgUR+8wUmfiEI99NzaqHV7b6D337mlX339WL/+o2f60998rL/8s2/0F//mV/qTP/pGv/z8U33y/jt6fHig3a0BfDJSZlILLKfYOSLpd6bJ+FiXV7xseOFcjo90OfX/qvI1OOpu03cJzejKdPRRjowDjJvwa8Vkes4GNVLyf9hvOdHp+Y86Pn2p0dWpFvOpamJ5e2Ogg1u7un//kGTUIz178lgfvPtUHz57pqePHxPXtyUOMWenJ3r+u+90/PKVLi4u1TghycbgZKLY0LzpiM1S+A13yGv4+OWRnv/2W3332+/UEGzbuzva3dslKcqGyEfzfHRVNu4eayPGKK+PDV7oW5sb/OqzoT51EcBzJ2wAMabmJUYOSC4r1oLITqfJlZrLCwC9SPYkElXpckx7ogUb5fRqjM4XOnp9xIvotY4vzwnDpLA5ULW1wQssa7KYFUisv+FwKDHLyYawJ4hDkSFhW6LNNkbMSd6XWnBlf0niyuCMpwqd6KOlxD+umz5TdzvR75k35Rv4fYzQIwL6v3j9HseiJ8zWJdXrG9tVZAWtL+u8rt8srb9tM/9C83P8bg4o9UJNLbDUgiLyQsQ6IGp9maarR+sSqUNXcbioIg3qlp3sRyYi48cASYA2UIp+F0Wdlf8hhQq+0Ceg0zfrZt22pEIPZ5cGRplXgcKw1FaPoIjM9dz/q0r9r1+oyyB0L7p0ZcGh3++pBOWbO5dYTB5nQqDUaVtX+8RQcNGj7L0O/BS2aXUVGteRqTW4/b8E1p0BHu+C0nwTxrjMLsF5Hugud0QHQ2n8i49APMUST2JWCim8Ck+MNH/BKxBDNTEU2ffF1SKzYW9rgcQ7BxTDo7wPhVirWtHJF/4L8HDVPkjw70pz72yLER2K/NiRwd8yEi/nDH2hgo8KnyBf5pPY4xK0ne3GG9zble7KjDevTMO0hQ1zaSpM9C26KDNlkUSX9TCPAB7u8GiABOQy1n1CY9MZGPJ7dyiUjDYhEFYUyICP4JwpLVtQFt40km2izziD8ShWMG4b7Dnjiy3lYdYdX1jQoA5P03rguiXk0bm6M13rnq40T/OmQ+t6KW+OuzY3ryWYfMVzXeSCyyjTYk/Rg/0lEBfdcPrBO34a3k2FBlqPLgU2ccPDdJn1aLBmxna6Fp7olVeQGPgGTGN6c7wJzAF63MR0ddMbaFkExVv3WzjT/RwIfd8AIV3WlUsRt6EzXCpeoyh3kGO/wi9hpVeGi20qdMi1JNuVV+NMZ1bGdzjXtLqwb1X7vQJewlf2SkQfy43+rqZu2ozcRL9Ltw2mC3G1Not+Hf+Er8teKFN0/dYrFF6RoYZAabB+BuqgI3wMYqxMj14hwgO8uGy7dcjIsK7FD+DXNyxK1TqUCg/XE7qnMqYbBfo6boxvHWcFEpZmRWQHwH6w7rHI95oN9AeGr8soMT+mE98zGTlLzgMte19LElOFR626rpUkJeI605ehMxgnaGT+hnVdXGbN3hopTbu0foz3emiZ71QgwTOTcJlp3ozU6kJLnWjcHuliBFye6PzyTGMO0LOJ+C6stZz1OZOiz4JyEjW7TLTpmyZNRnNd+D9GzGG/JhlwcPtA9x/e1cHhtrZ3a3G2BoYaDDYVewO1mfEcoMcc9KfTVrMZuiwin5QVQJkiMrPmJB0WnEFabO9+bEv4o1HLD6qzZqzJ9FKT+aVmzZWaNFHkMNPn7ManpL78/AO++z/R/btDEijnes33r983e9sb2iUREFKl1BBDnF1koBqcCBKXS9pMkniZKYcIBHWoIIk650GXAaniCiGABc8cqaPEx+jLd/EiL8Ewa3wvZ7Vq+f5Oacl3c+DsKvzSanR5ih98Dqg5DyS1JHg2e/vaGx5qr3+gQdpUvRhosNzQ7d6B3j18X19//Cv92R/9O/3VX/5v+t/+4/9D//6v/+/6s3/7H/SrP/1LffXr3+izr7/Re198rscffqC7Tx9p/+5tbe3vqeKb+pJv7CO+018en+jF0WsdHR/p5PhUF6cXmpX/LtBYzcVYc//VPkmgBbjE97tGC+Fw4XAJ22O/r95gqHoDGPTEi5rzY9aChFPinNxMpvJfFTUkSJY+N8xnqni/14yt4aBlq/l0If+FS62KM/qOEmfk2Xim+WSBHzhxQt/43yZgrJMf0fPFj9JLkiVzzhdzyob+OdCQdPG/huX2krbPG+JgulkPdMsJHubWNiUSXpG5quFVMzU1c9wjNhvOTRdHp3rx/XOd448I/eHhXd0+PFQPnQVtRB/FqHbelL+ampNIa65GisRq4cWeEUmERfIWhh70FZtbRSwIXEufk5AL9F6QgJsydkmdgJdIBNpGHIiPOXmju5M/tiEt53LipyH5kxr6yNEQZNwt0BB2+Ir8hXxGJs5kYO037UINMWd3ryEmOryJZZxQkBgm14EEE/clFE8IyRjk4Hc7E8pl4wqMAoh74SP7heFJmdqaNsFLZVlEnlFKDKAzg8+FZ8uG2oF5N5aH7KI4YSQgOylDGWOrqmoVQ4OMORvXWBdnxzo7PdIVh+iZ//WUds6iytokybNXEkK7Ojzc0+Gdfd25c6scrr34nSza3h5og2xgvxfhmdTipJagMiQmSTgvxqyaTGrNJsutjG4Njp9yYJ8RjDMfutEmBTYI6BZYucC2GeB6Q0A7CZIU8Q3mL8UEAwspTrM0pT6XEFtgPg/Mf2Cuo1JbKTWVyJxILtmw4jVEVZvQ8eUAABAASURBVE1Q6YOOU7PSkjFsGl3p+gqg84JKzooSsGnaIJfJJmvKrq9IE9cqklwS/JNqNQT3mBfRFQvzisU4Z95yDT8mm9kimNAdW6tQKcQaI6ICqD4q9UMgYRMUWpFLy9id8Rtjc2WPqslBqKI5Ppo1WXNgSSwkNlRuVYyvY1AviN8EpCHIIf2D3GpAHGzW4CuEsZi8kBoWUwuPirna2q517+62Pv3wif7k11/pP/2nv9Cf/cUf6bPP3teH7z3Rwwd3tL+7QZY5qUkjjeanunQC5/KIDfiVJk7Y8MvG0dF3Ojr6XudO0PAinPGiWcyvuhfO9AK6M+oXms1HWpDBXczHWixGtCer9oRcyBgYFbqJx4wvNJkBlKatMdDJSymRRJ5pREb69PxYp8T0+cWJRlcX8CQ4iC8fgrZ5cd3a39Xe7paqOsv/LvTx6SudAuPJJb+MXOpycqrjk5c6PXst/1+6jo5+0MujF/rxGNvQs4mtEtDguwVxvGBTKJsNAZjAeWOZskkvnMghtqOErJ6q/kC9um9VlcCLjxWCQJF5SWxGDethShb7il8XLn78UadsnmNeuO3pmXp8RESSUokNbsxGeX52qiPoXl6c6Zhfcy6Z0+VmX3lnQy1rcsI8XpDhvmLMEv4sQDwU5GpCHwOzj1ekTFwan4klwq3DQXPdf11nPPFaxvLIUHqngjE84ENb8Mjuoyz7lsuChwl105oSEhC+kfKm0XUbfQNudINd01Oa7xrgnRhtG9xjGRBzBzSWImtRpZZNJetmvi5poH83SqyZIM+YuHLhTuUa43oHK/rS6OpxNTYip8ijXbrLo6MpVfcDVaxUA6a3vmtdUBCyUHQ2n65fEjbypPQTfhjA0w3AtRVAl9C88KPHty1JMPY8u81QWsZ2YJyBb0aKFR946H8GZsSI/7U7y7rdBK20+Z/zQbcik9K63azTTsDP8TC1ftL3e7T4rYwtPEvtX3yY7Od4GJdxdMImmacJV5xCjNIqLhL6rGHV/ZMi0I4Kpo+BupTg2/Ihb/5GOD6qulZVV252/XyTNNA0lP4eiPTEWMv7n+lpohlzgHzX7ZuEnpl2Kj1gaLuvAPLNw/1e26Y1b0P5a6BCyxgTlQFZ1rEA+hYU8d6V2FAqGV0NiRJAdjYfwPwz43Kp04cdou623efhyfRUOlr2Y+xNjBF40N2NPna9aTvo0OVJh21Z10s/MsyjgY/L/DNlhsYyXBo8zu3C5/qBL1Z6xJXdpkv4NjG+QOmHDj1AX480L6OMQ7wKLWOML7gy7gY5VdNQ/OSG95o2usux5NLQ+b3lUJuKkKxCwiPR3YJr8HkLOI5sJ+i3bwjtvwRNgeL/zD4q1Myd3shPAAjGgnMdYCjtP3Bja1qBoDWs2924XLBrnp3its3w+zyLF+CXV2B+Yk7iGmKHMb81f2NAy2ulQCdkZVMqpWkEzxZfJaC0JbPhASfu0nAJXqwhIVM/dyGs0xPenXWKpo03iU2xbtvWAE1ER5duZyX0sZ0yD+rytZZbeJmHQYW2qG0aIFoe5Vt3lGoWXIwVsiyD3hXfWOijZP5rKLgA0fruZFmnNci6rbspjW9TU/aLZIXgn0zzh3jizwSNxxW6IrOCk4pNLXHoZI0BUvwT2T+7fn/bNEyKoRvLGMtidEBerE0bV5go220eiTEJ3VrHOnWZgu8rly1f40v0bzgzLUmetHGhqpe1vbelvVu3tLt7W1F9TcaNzo6nujpfyP+azXKSxOeifObY3znke/ux7t5+xPfhpjjzc1ZFsn3fi3zZLbSA96KdIL1RZK8fDrfV8L0+81kk1/xOmeV/xWc2a7TkrJLVQ8vK/+lTzTlQ2x9N0T/z7cq88P2aOLgs/ZdLJIFmiyu+sy/59r7Ejxyo0oyzzFwP+VH3I37c/fzTZ9rZ6mMHdHxjo5Zu7WyV+MAFKskf5iWgtjwnnE/K/kAdaegShEO7Ur4CdTzIGOH7EPA96PKknTmvZPrMDo1h3xIjS5UDEoekhNBE8ifnRoH25jCK3301vhxpQcKjCrVCW6tOAw21ra24q524r/24p8PeoR5uPtQHdz7QV8++1K8//rX++Ms/0a9/8Wf69S//TF998xuSPr/SJ199o4+++FrvfvoV8JmefvSxnr7/gR6++67uvfNUtx89UB8fNOg7Yi895cffI77Vj09OdX52phE/Ki9I2BQ4u9L0+FLz4ws16NiCT3zTi/liUsWkKpIAKkmgQV/qVeKznPnLzPNSDd/x89GU2BnzA/BUiaSMkyIxRvU4Pybi0+eNxYR5k7S3tS3hvMVsJuPFumBiia05vPzDPHQZfxKEC85lU85nC85KDcmRZjYhliYkjsaUU/wJkBCKxNtmf6iteqhqnjQ+ORcKcp6sVceKcwyCnXtgLq/4gfrVjy/03T9/S8yMdMBauP/gofa39+WEktBfxKX1T9bx4lxjfJc4Nw0ImIGiBiQ4B9hg6HGOjviYYJZmC7WMbyZjLaZjzcdXmo4uNfNfInGGSpytDFqXJKMwXOI8lLy4gMSP/YlcRfLZjTxF4hyXXKYFbmqU7BtiS8QZB3Da4Ohv6MfK6ztmMl8OVhHOXVlqcr0sACYmUSGWoQgMDJRY6BqBYwxVgljCb6U0hwRV8iIwKYspOBpwSACglCfXMhCkjIxsGWxELs2ngnHkgF+RSquqVnXdqt9v1eslDu6tqorJ11ypnaphE5hz+B6zsC8uTnV2dqQT4IIDtHHLJQGDI5zk2SAptLu3SVZ6T7dv78v/wdrbt/a0v7etre0hWdgK3pIXagiJRISI5UA6RKqwl/M6ZZSvhgmdk5lboLftbVF6SUDPkjTCr2OCaYYPZgpqsDvhAwP7ltRIERPqFbgukizMowqQiElACyRONSnViLwJPcnJlDaysQQRB1ouAyD5X8FqSOwsCHJDQ9nMWjUc2JfUW8MiKwEky1X0aWGPHKliamrUq+iKmmHDFYE3WSbNmceWycE8AkpAlic9VrViABQVQ9CADb4PXSUpNlCz8ASpFMo/mafjqTU/unMEz8tLjMnyBTK1CgRshTMqyho+fXTpU+/hb3lDyEmIIltc6/BgW+88OdRHHzzRF5++py9J9nz6+TN9/NFjvfvufT2+dwuaLe3vD7S5YRkz1tOFRlcnOr/4UefnL3V+9VKXF8cajU9Y9Kcajc40mpxpMrlgzY6ACWseWHQwK+UU3ExeWIs05wW0arMxGdeAa3gZLZqZFoV+DA28iNeZkzEs5oYXwYKFuXAyEdx0NtaUTWHifzVqesWLDfopMuEhaOt+1K3yrzRuC9franyu4/MjnY9O0fkcONMZyawLw+iEX3POdYENI5JTiTUVe1GpL+aYmMgL9F8QMzMt2ciUkryZzMnYL9moEu0qVorR80spxuL7RDyJeIpMVQW0zEuD/gs2tfH5mS5eH+v8+Qtd/fCjxi9fa35ypgW/KkxPz8mon+iYXxxeQXfuf5+bl/lis6eWxM+Sl/Qc+0ZE4Qhbp2x0U+Qt0KMliFqmrmUdZccQkIlZ41CBfUTXkKAtOGgYUu7MM9MmbEpNDsJCl6/bHgcXJfoSOrjM1FktUOYCoDt6nt3NeAsrjdx1l7qo08eo0jQNkGgXnvBNN9oqbcaD5C5DysPrA71dL9zozEACBC/zcxmhqWJU5UUBccHDn+rqDmL6St18PKbzBagIMD4iK8YKslBA4PSTK9IO0NWxZi+soIvCUMC6d5wj4zqAGB1S4oGutFZ3KKWfkVqAXoDjSVylRIb1USTmwJlzhoftcul4sA9KO9ILI54iJP51AM9yM467VNePiC4/V1/jhB6Z+boJb/pcC378q8CesQ0urweUhq15A7bZ8jpfQwlNQoc1gJFjSOjW8cta95VyhRdjCjCg2ImftQZw5YZ3KW88AvMQoQv2DTysS3YMQmt5N0hRMSPNuovpC4r8Iy7r0TCmYX/3GMdatU4AwTvR19Ln/pb3a4Mc2CsS02EFMIS3rQQ8hlbL+z0VqQiJ0UKpBDBib27Z6+gtvDq9WuQ0ZV9p6E9wyLBlHLa51ax1gC6Bg1mh6SxS4Zt4Glr3rHgnCI1r6DOPtvBJaNeCyUA31nwSfV1/K5ctPDLQ8SiMOmIjaFo7WRdsDjQMFNiq1WX+cIZHN5B66Qk810CPbSo0b/ojfA2iFFe3L3T8EvaVeEGPUi9t+FCma4sYVNqU8DbeQIu7k5PoF5AN0Lik8/qGPfWsRN8aTN/hXXsDXX8qfjPfAiY0mMuKR0ZWg/cTNpfRUatIhIi+1gDt2veyPYUHOlNCbsLfB/oKkrFaQaJco91nkQbXhRxD8St0shzjbg5Y+d70SC/vssLbdIUeKxkbTXcjxkuXaeh7o0OATej2Z9PaamQ5vlSurt/0ltHpaVynmduQF9YBeZExkbiL1FVAqytQAshu+EajUe4QveIjdfdR+DZDl0Yb5AcAX614YqGsk+dNq8ucVPrhJS5k8eS2l1S46Lo/6O1rzT8XvqXP8oBoYHRkbCwdfnQ8XeuAcfg22SGUupbd9VrfBlxLv2kS9eK0ta2QlWp50IBHhrZh7V/TIt89LWOX9JVkB3uT27J+vGeta0djiQkRyZyI/wRkU6lif6yBZMICWEXDclr4urT+ye/K0p+VwLfo0qTGq0QVB/etnR09fPRE77/7oZ49+VCD3q4uzxd6+QPfbUdn1GeakRDy2SKSHHr86D19+tEv9Omnv9De3h01JHQm44UmHHJHfM+eT075Nj3TOT96jvi2FfK3kbFsW8055Pb7Ay2WLT/gzzRiTMN5IcQeNtbs29IS/YqORUMMwnLzEN+NiVPKgvPfhO/k7gdWvjPbSz5Nr/hev1S/zXp6eE//7s9/o3efPVA/LPXqh+fyj5W3dnc0qCrFxJy3SajFTAQgIiGIo1u3GLJoZyBIASBu3MqM41Yo/9CFaoGZMLR0tIUBg6XOzz6Q+8OGM22LZS0Hr5Zv3Ax+OKi1tdHXbLIkKdCobqP2hvvarncVZj3FUaXN5YbuDx/o84ef6S+++BP9pz/+D/rLX/yl/uijX+rZ4Xva6x9ITc0P733FuKm6v62N7X3tHh5q79Fj3SX58/SLz/XJ17/U17/5Y33zp/9GX/zql/rg80/08Nljbe7vMHdZJ5cXOiIJdPz6ROenpxqR2JiQAJrw7T72N/wJ5yHK5fmldDXSOhnChCE3qqrQoVcr1vgWX7XM55KzQjNfyP8a2ZxkzJyzTSKxURF/sYp4qNWcs5B/QE7ExcbmULXPKWyYTgA1nKdazgLNcso5ZYSPrjinjJjHKxIop8TOa43nZ1KvO1AnzfihfawZcTGbjTnrzZnfLDwp/5+65pO5UvcXCIqcJ7Z6mxoQc5GkzvzVkS5e/qBzzjAR/e4eHOidp080jNhEf8/lslEajTTHP5pNRI+2NnfUH2xiS1TiLJU4D7E4lbDbZyvbPC3/t7FLkj2M5Qf2drkkYqT1Kqo7AAAQAElEQVQ+vhoOrJ1EUkbiQJ84d5dxnP3mwIIfz5vFVA0/ticnf1izyecufNOYvuBaOfmTcstcJjXQGBYuiblEiYLXdxRhnXGyoz0QyJEJE2UmeBOLopQEM02TyFdXz/LmsVoPYgicVK4yoYxpWbi5dASSUEEClwETZlMWRgm+KI1iVjyEVnUtxUoKIUsQx5BUccqs66y619LXKpAxyRxeEwfszEJKZLAXbDbjyZUuyASeX5zpnKyg/0JiMrnUggN3285kev/Vxc7WQLs7G8Amme4tNq5N7W5taJvA2xj2NRhEXeshKUgiv1OSQRU+CmBsS0OAeINaEv0LdF3gUfLPmuC7EUEyxt5FjmpCrRQxjNNJJPERG5UEEHsYi516i4AlPgXY+0t+oyH5wzcwMRTgTlDBR8IxhJsAvAK+UgKfUujGePwiaV6gpWxYn00p52RrE/hE4ifNs9g7Rd5BInFUIUvwSGzeCRkNYbmgPUKBSxaq7WGYEmom207p2AjQhVApVACTVoeoYd2Tk0BMlwL2h8SIJFMq0C+urCDcRU2qGNsj+CsWQQyhxENmsefFTAIC8iO+rAn2PoFdE1dzNsqWTWU4CLp3b1OffnJXf/LHH+vf/dWv9O//45/q3/673+iLzz7QvTt7yF2wECbImrFhjDSbnmt0eazTs1c6OXmhk9c/6OT0B52RBLoaHWtM4mfGLwoiwSg12LxQ8iIj1ho27KQl/FrwqYDKM6nBVwsSVqnQtMhLipEiZh6mbRnHWGxrSObM2DjOiNEzYnU8HmmOjIRt7ACFY4ucOUmjK5I3Z+fHen38o14dv9Ll5bluH+7r2XuP9ejZQykmnZG4enn8g05HrzVaXLD5Xehycq4JdvS3a20ebGpzf0vbB1vq7/SVWGfOKTassQXraDId6Yq1ozIpGXsbVTGqrgeKw00RvErEz/JyQiJnormz/wREVMXm1ZevxNw03oiWczkRNOEXhOMXP+r5P/2T/uF//A/9w9/9jb6l/vLlC708PeZFM1bq9zU82NfOvUMlXoAj7D9lY5wpqSEeFrHCjhnzc1FiOBOTSVGJsqsHuczEFzd4VKXitnUy0IQbNWJRK/uym9TzCrduJ3AN1AkQfbmUtKi77fEZmoJelR5rvHEFwKcVlPZKAY8zIJo702WAEt6ptEAzzk/z8zCl8hQmd2jayfSUGWiBTNudIQZF/FUzb4G6Vld0eaPt5k8hgIjQxBgVogBjdOP6aVvQRJm+0y0zDwntO28UHPyg0vqCLejAuDcAB8Gkw5uwyA8SYwt9KYMi+0XnCeSIq9ici9c6f1DvCOgM/yqI8A4R0nJ7TKnw6OoRmQYQyPdzDRlbXbetCR0smHrRyfg1dHzWrZ8vPe7newrWrG9C8XDi+ftwjbEeZQx6Qrl+aoVf06F4EWEb1yB8UpDrR6RSICjiDxUQQ613ln3PUzcv86cXFEpElXGREgR+y0AL0Aci0FHzoi1xBG/Hs8e7XLAXtEgSY4PpiO0IMKzcpusqmXdkRhda6G9aURqy7cfutvDK5tYB68bv7bZpOVZYChpfjxG4NU/wsLW2Bqpw5IlO7jEkMO7ryoxtAjI6tez3LWWizEWu16rHWNmWA3NjvQokUKm8bdRRIsSUa6CJf2xTcHkDUMWdHaCIR1B0begc4xH/eazQtcUfSEOKKaWI3RG/dhAYZ6CAVtCudc6lrdU4xtLnfstK9Lmkk3vdt6alNK1ZGkodGtfXgBHGdHwSPNaAVBjzXFOW0u2WOUzIdWkwzodbyCX4mTBBY/3d73YHoRQe6/4Ca4llcKZlbUwW8I+4Aiy7cXRKyDWYvAPT/2Hw+8h6JAYn7F+DecDsxr2SUTAdv4SsNb3rVijw3hUaifk1YCZxlgsggjtIpT+y30aqES6hw8WurfXYVem92KByIduGlT7oC6/VeL5htcJHSsdNomyxy3aq0FYUUQKfxMX7GgSVDkcFM0L5xqiwJZYxUSp0QWJcdFzSB6HkEhwVmR/aUQ0dQGeaEGOxNazoOl0gQa+GtZZwkgEMFKatGBbcVIKmpT/jpYLg4fGeM61wphEjtbqS8VYGYChrHkrq3TjxDZXLfHic9TVNYrxLr33zzrSlyH4DfeqAo8ObNrIwC7sqyCKtDHR3Qn5T9g4fJoQvq0KXvacBwiZTF5vW36B8K4pxxhlU8FLkm/3WrXt68vgjkjm/1CcffK2njz7Rzs5dvmtrnRyP9O1vn+sf//a3+oe//Qd997vnOj255MfMpMSH5PbOod559pkePPxQW9RPR0udj2ea+Lt9c1M1P+6lutHxxZFe8+P8ZH6JjY1iL0h1YH9MmvPtOOOwPOOQvWgSvhOeqfgG7ZU5b3HcnG/kJd/hhobv7IYDzJJv6Qk/JF7ynXx6dVq+6xezK+32h/AdabG81HZvoE8/eF9ffIVNmwMtpmONLk612YvaHOA3vl2FXypc63AKlPZdy2S2OYs8UtHBOAOqKIHPjFGZwyDjQHHWlRJJjIwNDC8U4koQlPcQc5bZ6aFiZEuxVJ/D5UavpwrmadooTZfqzSoN5n1tzoa6N7irj+98qN+8R/Lmwad6d/OpdmYDxdOk5Uu+lo8XSueN2pHUzqLEQbRiXsRajapL4mMQa85lfRIVm9ra3tXu4YEOP3xf9778Uo+++YWeffmFnn78ge48vKfhxlALzjOji5FGJH9GZ+eanV1oQhLo4uhE56+OdXXMWYkkkX/UnZMMWpLYWc5mWjqAJcUqqiIRRBiqAVeAhMd0NuWMNdKYOZgz56bzsm/yUlOfjSjbivH9Ch6YQtLH5/dmdqVmOdaC882UH+bn4zNNJyeaTI51OX3JuedIs3wGXGjWXmmyoM75Z+GkCcmRhjlZWv7VVPPJQmkZ1eDntMgahJ5ig6yriU5fvtQEWyNnucPdLZU/ENnZVYU/EsmXSOm/AlqSAEoXV5JjvMK3IarijIpCYmFI/hGdH8RbyjSeqnHSiaSOSmKoYa4TuxpCS2ThMN/omKBJnKGW0DXziRbzqZwEK+V8roY10KBbsq9sl0tg4TryF+RSFl4bxkE7A7+gXJBgc2kxa3CsE7DeeaQqhBKIVcEGZaKXmIU2dEB/IGQFtKwI/4eeAhsIcSVf2Q/G1kx6JuyXLOQ1vYN/yabUABmmIWcWNwOoZ5ROLOqEonXVitgTbMqCahpzygqsjLqXwCf0alhgS6BzXuQQGyspBNGXcFCrORvJZDwu/52R87MTnZy80uvXL3T06gf5rzxmbBjLdoqWjXpVZFEMtH9rW3c5WN8haXCwv63hsJaI3uUcOUxMjc79KqhKEuLUq6NqIOODCc6dEswTFveCYVfY8pqs3QUJmRnJH5FhjP0NNrwhNlSK/FPDZ9AlLNVvpWijIyLRyv5asGjWMKc+x1dzdDA00DCU0AlsJbEA3qEMWsB3AW3DmAb9zct+TPiSAQS+OMxLqKhIprlmg2jbWin1JPXh0dckV7ok8XJKpv90nJXpqgaMUVCLjRk9ej2QjFiyILxZGJ8cMwSnF0kPYT3mplJS8Byz+JzxLPNPnxN8gRdSzku1BKjYzOvQkonNbFRAzOoH0ZY2K2kf+fd2+3r3wZ5+/ct39G//4jP91V/9Un/xb3+lX/3RZ3r/gwfahyjGhRa8YCbTE12OX5fs8NnZSxIoL3Ry9qPOSPxcjF6zeZyxmVyqTRPlNJMcg5SOxSX6zIEli2hp+7C5KZDRXGL6gEA94y+APvZacJE9NxTcAtzMYw3UPT4xgtGFRrz4Oj6inRjTas7CnbJhTUkOjScTlb8Goj5vpiRAZugKkJgasbFNGnZ7EqGDrUpDQPVCk+ZK57PTUqb+QnEzS9tI3ETXYdai32iBf2ZkyMV66m/WjB2w2S/YlC/Rv9xKrNMlCZ9mtlDyxkXCZ34+1tXLc4nk4SAMmZehtAi8TJdqWB8LfsWZeTMcDrS7v6cDXjAHd25pd3eXzHivxHfitb9knbisSLJu7GxpuL2hNKg1Y76n+GfJOljEqIZV5vy443nGY0HCb4FeDaVjOhOLgiaw+A1SZFUIyMRyYk6zfv4KZaR4BnElgFHlyXrJBhrdaPzGmoQ1cyS0MzZDbVApkUTZ1U3H0OvbVGu4RlIpIim72zy7mrA9opcKeCR80UcGca363ZOMM4AL+CvK/0BTxoqW6yswnbVclQEaywmMNR/bvJYR8aehilDQ33GwjgbJ9DhCdemPfHhGZIWOjH0HglIPyDB/yOg3Kkjwg6sizUh/18d4KhEo9MYDAYBsdWfRLTE+gEkGbGG7oSZFP3kESgqe6zuXPuN+CmuKuJLjspOx7vlpae4G4+2LbDfgkK50HLjnbTB9xvOGVU/sytQVPM2L4qc3BOb5FmCz/f9TEPiM77PLIs2jzPcNWINsjaExvaAT/rwpNuILg+JNrGgG8eAO1x2WYD7WxXLdUXCuwBt1Sk1FRjcuId/0BsuP9IUSb8SAqdHNfR0dT/ZN83FsRN61pWSMSS3bJW5Sgs71YP3pD7Ez4A0vLIdRhr/pildot4xLlKgFOigyXr6gQzpocwcRgZ+94VRIKOnPtnsN8DV/g21d96EsdwZa9qiWPR1JRQ+3jV/Big9sV7etC+ioshY6lYKEzhHQjau08UHnL1rUqxihYD9Dr+IHbATBDY/iswBv04jLOgj7bRewos3oBJIbHFTldl8Btzp8oSu0GTs7nGgXuSb7CRQ8PFx2ADV+dZ3aT6jfND13aeU71wWPYqb9sTLF+O7du9bD46lDa3rhD63r6OjeAowP+EXwuuZJHSfJFxwoMiOAoiuawif/DAiPJSgpyhjXDQKHmDVL+lY3/NxXCvh1dSQWhGmoM7boTYkGxBJPaBNgelN1EPyWlG0J6B8Bl6EzSm5H7HSsyCX9+r0rgOkgRKoqDym6DEYo4cfOJq17qQT6iDmeb+5Af0Qf1rzXfl1Rr8CBL/JFO8A6XpcRvDm9bZeur3hde7tinTz3XoMGt4V/IgMMgq954jmlEkf265pHV8/Qm2aNZWjRy+21va53kJniFTDO8rL9Qr30c9L1FIJCXmeR2xJcUSgX39tfgVkN8Oog4qOIrqY1ZDOD5xveEX9VBRqYt7aFb62beltEGQbnBOfS5psrxKiq6mnQ29be9m0dHjzQsL+rpom6Op9pPF5oClxejjhHncv/itBkOteC891smXR5NeOwzTf69qG2d+9K9ZZenJ7q+9evdXx1rkWv0aJe6qq51Eu+v1+ePC9/oa6qUT2s0LJFm1b+hnTyZ845Yc43XoN9yf4gRloUX3KumPODsGHBd3nLD6SMYmyjJd/u82bC9/IIfU75kZdvWb7lF2nEd+REPls8vHugD5890f37d/jRMpAEGPENk9WrAv1JEb+EKMpgqRJnHJ9zyhxST9Ynq8yb8WtQuYIYzpCgDF3LuS9xRnbd3ZnOVCAxvoGmIYaSIv5PbYMe0oA57oegwHd0dbglwQAAEABJREFUc7FUHiUNZwPdCvv6YO8dfX7/E/3i4Wd6uvlIW+AXz6eafnehMTD9ETtPZkqX8GecP+99vtNCmN5IfMeL5EwpmTeUUKxrDe7e0f4H7+r+L77U+3/0tT76+ms9++hTHTx4oOHWljBFM5IOk6sxP5pf6fL4TOevXuucuT07OtYpyaAryunJiRYkiZrRBHmcpTh7Ypxq4koKIiSByBwn+C10cQWv2UjTJTqHJNXoyVlwERqOFwvoZqr5cT/2pdlyQi7lkh+1LzmXjLSYXWg2PtJk9EqT8UuNpj9qtACWP+p8+UKT9kSTdMr59VijJbSc7xonRYirGXE74iwzmy0tUNNRo8b/PaMmajFe6Or0UkfPX5CsmWp/Z1PvPHyg2wd7ElHW8mN8S9Iq4ccF+i+uRkqzKWbW6vX64kWuloTQnCSZoFmS+JmdnGrGD+HNdEp/w3k2ajgYklsYqM+YOtQSsdUsluoSPLOSu5gzfkGsL0gGLUo5Y73N1eCvBbkGx78TPqXErkU714Jz1YJ1sGhm+GyqETmOETqXsyRnyPGcpBvJJIy5vqMD1EBsrpCB6QqlnnNXCkwGgiFEnlHimfX71xqXclZLYDeAktSLtXpVrW6tEZAs+0DwD/o99fpRxD0OaIHEJEskpLW9FXX7Vo+kzIYe3N3Ro/v7eufJgT54/54++eixvvj8HX3x2TN98OEjvfvOQ73z7D4Z7Lt6+OBA9+7u6+D2tvb3htrcqtXvB/mviEJsmZsxiaFTXV2caTK60JxAbHBaIPnQH1Ta2hpqb29LB3s7OjjYpr65WpyRTGFFNhVekqx/wnFLgt2Z7knbsu6y5lEaYf8FC+2KFTRWxeG2pq/HZlQXiER8BdQ5qrKf2SwSm2mCV8oti4VFQdAJ/qlAopXVpAS0ZMsbSur0NQbkNchqyvikwod2gu86+cMakNjeIjJxP6wDcgyRBVcRQNatRwa10oQpOmWxnE2WumIzayvIgYSs1jLgHUOglZU4hbXo1dJSkGomOUZEQUcQKKJbHYOc76hY7BlFkuOCet0LquqsiO+F3ZkXl9A5MLYmebQ5kA52+3p0d1cfvHNXn33wSF8y57/8+pm++eV7+uqr9/TRh4+Z89va2ukrVgsSEucl6XN1cayr0ck1nF2+1oXbk1ONJ+ckVK7UJhYmLxIxK3IKmB2zYRE1JH8SNiW83lC2OKx1nbIk10o9MSqTcGtXADUx3eCbBXbMSfwsKZdlfGJkZpQKaH3hKCeOGmiWvNTmLPYxi3+8mMqJoCUbQENSqLHPiN3EJpnQ138VdIUNC/Tvb0cN9mvFYUL7CZvflZp6qriZ1d+tlIYtL2D8Ui80YzOcALM8I+mSVW9UGuK3huTbZDJCqxYFs5ITLSR+lpcTLc+vgEvNT0caU69TpZ3hDgkgEjfLoOl4rhlJ0hnxvyAGNsiWH95nHT57qqfvvaun7z/V/cf3dXjvtnZv7arHpG7sDLS1P9QGGfYw7KPXUjP85fGp7sGlxsqIf6NyrCVw8yZpxsbd/UcBE3MnxVgTPz3V9McaOvzZ4v9UAFMUsSmsgIIADcRigC5SirZ8JSkzpmUeylg0kPsLmAd6QOf9raUv3YBc6nQWWmRRZvhmUJ7bm7Sgyh3pL5XyCIr8U8WoKlYKdVSM8JGUij4JWxO4WPqrumJ0QGomlnKp14yLjMMMxrRw8/i3pWT8Z37CTtNX+KuOEd6tGnzvPo+q4FX25bqvXqxFyBEPiYRxI7+oEjGd0QshqtGlh+8rIMSoBG/bK0ofKCK8AiC0NERhE5oXOmgEPmBrBR9DhIdKP/KQYz5i5QhLKwl9gmrokSRDxXrr1ZF3SLXqk0JU6VMZTzwz1rgKuoqxrpuf+21HQGa1ku86wxmRr0HlCoKsgLiK/pSmjfCkWu6EX26CsMUdCVsLuGHwGKCLD6nr62QKnzSMa9DgJt5+9fzKF2N1A5LrxjNOyCrV8gjlefORoclrBLSFr8uV7mUNECste4Dra9LIPFZ1Lc95RMcW/y75KG+JHUuJMcp4+3TJu6/0wTOAD/g3GuBhGxJ486Yo7E0j28AcGd8iewksOAgs2ReXyGnQyWOlyN2B250tjuNELCeZZ4cLeBDfdhKYu4rYCKVl+ck208ocylp80tJ2KfhH9CxA3TLMU9CVOmNMW+o3cNkI/KIVROwWfDw2g7O8lkb3PsiIwQbwKuOiIrQB8Hh62Y+0Uj5QMQhcLuSwKSUY+lTsivafWWJLAoQ9Ef5whjfj6eepKC4YWB/rHKExPjMmrbgKXOEND9Ml+sQV4NExUPG17XkDbcF5/iEtI2yH64ZSj66tAN4ZeRlK87cb3kAuPV2bOrRv0+Ty/dPJzsiFBrZFRtEd7ddjKDNAd7k7noK/oRuXig5ud1AIeXT8VjjrbgBvHvav/eeyG5/gCT9kpcKP+nXJoNXtPletk/kYdMOvnUyPNRVAn2k6+qTE3IFlzit5XEJey1oRssJaP3CJ9WlcxB9l7VEqeiTDukIxRiAAEX4BigD/oOvLguHrdljRCir5Qi8XgZLRim4Uuei4GmOUIa7HuFEgyLIDPA3RPKKpANZABDo8+jE20s8Aibp8Fb2Ev90wWGeD62vIxEWS33sZnxVY61XGh8LN1eLDFc169M+W0djAw0Cx5ucqdfMSPrAsx6ZL83ZpKGQQZWisPCILKhRNIs9AG5tTpKQObQJbbI/guGWgNxlgkICIf9Y+y7Qb4qEtP/hmRocyt6KmG1eyArRjRF6sldjLmob55zD8+tWZ/vkff6e//du/0xmHWH/j1/2++ADheyxwptpSf7jJmUH67ofX+v6HI11OGzXwGbNn/8O33+pvv/sHffvqO101F7pYHOto9EIvT7/Vj6+Bo+8U61ZDftmdLydq+fZXQDZ+mfMtOZnO+CZhP0G/pKAl378zvoUnHLinfCPPeSc01t++wHYBqfi/YcQSXU71/Pi32EQige/myfKM/WKi3d2hfvHVp3r08L6qKvM9M1fLAdpsKkZWyKpihF0Q6hBgWRxf4JOVqHAjBTS0iVpCX+G3wBkut4xJdLiekty3phcCyrELhPnQCyoUEDwCUEva6Ek187a8atWcLbUXd/Tl48/11Ttf6p3tR5q+mOr5f/lW3/6//0Hj55fqjWvtQzOYMn9XSQsSdg0/2jdTJCyklndmy4+nSw50y8lCywnJGSeDFo0EpNMLpfMzaTJGcK3B/UMdfv6x3v/Nb/SLv/hz/epP/1jvvf++Nne2SLRMdXpxrtOzC52fnev85IzylB/UT3Vxekby5FRTkh3zK85U86V6iKgTvmxVviEjfvGW5G/IyXRCkm6CCjMtq1aph+Ow3eWMH7gvliPOJ+CGrSYa6XJ5qsvFMWfoS843Z7pcHut88lKX85caLV/rfPlKrybf6/npP+rF6FsdT37Q+eJIo3TOmCvNwogzxpUmxFoKjZxE8b8p1JAlmy+Xuro818sXL/TqxQ+cH6fa39nWo3v3tbG9rTRfaPr6SIuLkRbjqebjsWrmqj8YkMQZKI3GGv94xI/jLzXz//CGhNkcOv9lUL/qqV9VqgN+8MuCc20igWMfNPOZpiRkZiRnpjN4wHc8HeGXsWbgF8R7w3dPwmklJ8BpqMktcdywNhp8t+TMtMSmmSasidlySgnMJxqbH7xG45Euxhe6HF8C+JE2ql/f8bpGJbwFQf5HhKiYOOsuIjiQzFBZGUH+J0tagxINIJcgb9VyIMxAgMKbTLVODNDOZghdsGMMCgwOiqEiWTPQrZ0Nkjjbevp0T+88PQBuk/y5rffevasPP7inTz59qE8+e6xPPnmsd999oKfv3NPTp/f15J07lId6/PBAD+/t6+6dXTmJs7u3QYJgyIbTRzpBNb7SGKeMcc54cqGZk0Bk14STB72g7e2hbh/s6t7hvu7f3tX2oK9hr+bQW5WDRhR2s2gbFtgcmLHhTln0E+yashmxnEQyVmM2hzH+G+G3SRs1Axr/tQ1ppKi+FGoJHPub0jIBHFjgJSZaOJS9SAahNb3sFS0BABAYTUMgILPBxwVoJwJMBnzLcBnMm3yGmnlQL9fqhai6CpIipJFEg7Rg81rkSjP1WGBRl+hwSgLgatmQVKAf6iU8E/YlSs9fV65m3w4hLkJVabgxgH+thkz2csEugJ82hj1tsLv1B5VEsiGRZMl5qUG/0saw1gC8VWrYrMajlkWQiIisvW3pvSd7+qOv3tG//bOv9dd/9Sf6q7/6Y3355QfM8z0dHG6p7kG/uCCp90qnJz/q9ekLHQPnl0cajU5J8F2S7BlpyaJYkhVtm6mSdWCu5cNlzApAxlktzlrycmlJutToVpOg9MdTEj5Ireb4fU7/dLGAZ4PvlqWcY+cc3HQ2B7dg7TNHnhvGeawBT/Aiy0CCT8O4JfUl9HP5342+JAEzYjOw/IwukdAIHIhqEqT9YaUhPjRuiW6KSZHEWeYlutAUfhO2zZk0zNrc72v37pZ28U3/Vp9k3qVOZyfAqc7xkxNADZtuw8wu8lwL7En4osH2Mb/yjEcjNrmpEhujN7wLPgauzkZybB3s3tbWxq6IImgWEi+rGHua8dJWFZG5r+HhLQ0O99Tf31SPF25Nkmf37m3defxQj957qqfArcPb6g1qzb1psSnNJjP421mVHAML+CY+RGIcsEQGdPSBmnlzzAbiNquFZsnacy4xsc4EBFWo0cM3fVUkJapYSYoibBkjoIWHIVEmVlUukJSgyRKxWjCUiUkrL3HquYAKjXl1kOV+65EhbqHp6vBBqojgaIhRkYkr+qCTceJyaQjQKAY0MP9OD/PN8DNAynhTuma6XHQW/QWMBuMi+mF+QFcvCBXmq6qLwOO6HztpvnWjMX6McoIooL+40Awp2AZ9QF8hYw2RtkGU1zj6YwF1VxTrzJyRXuj0kysoQi+eKqXVRphUWjHSyzjLDuquSNs6VhG+gPuElp1furFVjMWOCtoIlH7TSOgjxeixlVSkBF1f3fDr5tqHnvuOx7orFI1VLvxTeLuUPI9inuw7QyEpOryRw2uVEcwpdO7vxHZtnsScsW+Ab6o3jZ/W4FHkdEyKRSpPyzPo+rJuDXtaInaFBip6CWroorrL/ICuoeKrIDpNy7gMdOMDvoxAF58Jvi3vEJfiioAYEwBXbVfL2IxTs2UjtcwDpfV3X2sewBI+C8Bt95mPoDOszJRx7mvRdc2vmwFxBYk5DoCQ7zEtMl0KPi4T4xIySikuaCN7icd5vg0dnYTabwBS35m9R+ZFaToEcleScWLMChpkNOxZyUxkrwR6AMsDHMuWCRIZtoA+eAjwkISexUaEZMBtcUXs8jhzTBBmIEFrEYG+6Ar0go9iXHndCMsQ3hDyEmDvZeZRXKHDlydNM6fwbSqo1TA/bwHfIA1yzdl0BtNmVyzbAB/HcIJvQk+Pd1kAXCHl4f6WfsMSOS5NQxf7eAZa3gEANMnjsNVPnMYAABAASURBVDMU27AFIuM8xnMt+qxDB9YIAvQw/g10uG49mkfGvsSbMeMvt28Cfchs6GkoUwGhU+KLIoG1JPNj/pBNDRzjVzLdax+t9XNd+MayE/5b8+x0YxB2tXBY8P2xxMemHfT7TCVzif1LfkEWV8X7zt8rGR6mM3/z6JG4DejhmGmLL1v2lYREMdexALVOf74DktC1QIJOilHsoRXvhIp6pBMKZEBS8L1+rYpvpRbdluhoGbZDSIjIjXzHVHUluQ0EQKvL616rtmlr6KxvjLUEHg2Qh8cskvUlg4ReHU7gaQqtKAIzoRLHtt36uAwxqio+qCAP2JmJHeaKbwj7RIr8U+GHqthnnNni2hUO+3h3B6gSOtm/MJLH8RAC4YdPWdse6z7TtPC3/ARRYlzD+l/gozk+6uayRRf0SMKexPcgUGhaDnnwY5wYlwz4u0GhBXM955vN85vwrWJFnIqxbeFlOyO2Jr5pGxQpawee1qODBlp/ezaMa4jXFqqslg+pSw7w3/3udzp6/Ypv5zPlsOTbPGpru68+3+lzvp1Pz0915r+A4Kgy3NyV+huapqjj0UT+y21t9pQ3pZeXL/R//O5/1//nn/6f+q/f/r/0Dz/8f3U2/UFNvFJ/iM0B+maM7EWR07LSFugw8Q+g0zE/0k614Lu62C5BJ+Xrf5JafG1/WPuG3oa4bfDLgsPwhPPc+ehEo/GZZosRo8vXt/rE4eHhLmeHB3ry6KHqMqeY0IscuTLfoBiFR3y+MaicdbI8p3XVUwjQFVwquID/E+spcQaLJJT8jWy9qkjsEnNMF7J9B4UQHCYFolxHc2KhIp4j56++at3a3NFub1NbGurJ/iO9f/t94F0NJwONvx/p+B9eavFqov44arjoaWNeq54CnCnrZa24RNYc4Bzl82RT/oq/USlJAiUngUZ8axeYqJ10sKRM6OK1uEHSY58fcA/ffaq7H7yvOx++p7vvvaO7Tx9p82CfH5cDZ4qlzhlzfHKu09ecLY6PdXF8qitgcXqp9mqsiKwBZ9oBm1rNuTMSIwQoPk7AkjPDRFezK/kvU+acXtKA9TxstajmokdNb65muOAH7IVm1VgjXWqUz4ATXbbHwBFwrFE80bQ+17R3oXHvTJOAHsAonOkqneiiOdbl8kTni1ONluda5AkwVdNOgJlmxMrZ2YkuL860IMG4ORhob3NTuxtbnJejyNIosS7SdC7/d33m02k5G3HIo2zK/91sfnGqOcmflqSOJ9jx4HJQ1eoBhAnBm9V43ZMgmk5HuiLhc0Ueovw11NWFRqNLYKTRZKyJgbPgBH0mJINmy7kKEN+zhvr6L36oLzgPzsBPyF+MoRsT/1MngRg3hofPlCPW0xXnLMvTjQvrAk0KdRAIzEA9eLIoRfIiE6Au5XLdT6kbV2buSpNNJxP1mQXhBdSrIpStlouJWhQj7EsiJUA8ny51ejrV6JKDJAwODwYkeA701eeP9M3XH+hXv/xUv/z6C33x2Uf64P2nevDojm4dbJEwiFJi4kbnurw8LhO4WEzZEGbIalRX0sZGpa2tPhnfDe1zAL11a1e3b+3rcH9f9+4c6P792/Da1ebmgDGJjWamCZMyGl1pitMaHBmxZTiotbO1qdu7e9rf2tbWYINNpGZMKBuAzU7YwvrlOC3NQIzYmM7nScezVqfzVv7XwMb4c1ENtOhtEOAD6CqNGTQn+aNQqWbDqImSOkh9+NUGNvyIL4Uvy38Yik08GZYtgYRUfMYQxew6GxdJI9ejcuHRX/EawmvoOrBEtyXzmFJPiWRPw8JcpEoz6hPVGqnWGS+t4/FSL0cLXSyYO8Y18ECKY1rl0WIoiaaMzIT8Fj1b5LYhs31CyWbYG0ZVvaAGmjEH/Akb+4KAjb2s2BPUSePpQhdXS10BCXu2dys9fjrUJ58e6ptfvqvf/OZL/eqPP9Vnv3hXT5/d1e07WyQIsyZs7GenP+rV0XO9fPmdXr5+TuLnR11cvtZkckZMXMob/5IX1pKZyVoir0G3Rg0LpiUBhBd55TT4oQHfUqYOYgKfSKosSc4syr+XOiUb6+SO/zrnOvnTNNC0gGkNLbS0kyHzkhWyOlgkyiaxZzTwnBNjcxVeJIxm8J7hmzmbQ8tYL7tQJjbKdYbi8lx0a/ySwx6mSSIBlGJD1neC3IkSyaDtgw0d3N3X9u0tpUGrUXOpcwOJn1PgsrnSjLWjfsbGBlii41IxIgqYkpmfsjE1bFJLMt9LEjvJ8UbZ8AvPknjGfXJypplnXV3O+QVgIsJE/a0tbd+5rcH+lrQ5VNrsazmsKXuqSQZtHO5q596BdqHZv72vrU3o8ElDDCSgIi57TZQWQUxPkRE1YK0NmDvHa01Zse4i8Q8ZY5cInq9gQbsBUiI24SVG4jT5SoxMxGimLxUae1UK+NkQcbTLfGNMlmM08PTt0uC64e26aY2VxxcQF7ZQD4W3JVTUot6+4AOKJ2jPMVD0TMy5dew4VxEiA1S+k+3AJtuToTel8cKeCJT6H3x00n7ancyvIDuZMUb8UylGwHgLAUCDsz1BUesrUF8B8iMAQuvLvE0bI+MM+IVi3U3ZyVTBB/gDrqu7PC7AM1oXBkYD/QEQAFdV0RKCVHyDopIKHWMqPohrSlClv8QF5O6v6ljGRvgIH3QjoYzA9c28uA9fqwy+7vgXKp1NHb91vSv/hUF0dTQBezsA9a+4u5joCO3vriasCszjCsqkBAlbMntNy/vE8QNCnS9q+QBW4auAfOMTNjfQJsDjjOsAPqYp0GHKs/jfNgAYn0u79Kwe+BKeb/haW2jdG+101r/rjDVNYnwu9CCpv3F/wBp0wEK9dRn3FoLGij+0pQafDJh3KrzRCZ909aRSIiiZhlKA6QXNG4DtH7h53a96MiOQiC0rRCm6ZoargK7fOEMh4BHtV8oEB4ioQVfqLmneuDHBjG5ggqJdib26cWXGJxPfENTxT8XmYiM2vyWBdmKc4OUYMbiun1xx3W88/Lsx5vQ20IWuHa6rC+5uMxBZPP/Fu+P7ExKPA1ZcbnS+iQWP68DdeML0BjdXwKeMBM7N3+dl7L8CyrxZrmFFX3Cr+rqIVG7iV3XrmD1HdMs+lYhzrWqsDfrQHlwAFySexY/y5bZLaw8WWyL9gWCI8A+RPnD0UDEXiuvbY9wIioyJ4oJWzE4Xf7SNp2MdA5E2xHQEiqgEfYt+VOQr+mGaAqUBK8vNa5KCfEPnplsG22q6lm+UjBZZtsEU12AyQ+G/tt292JJchrL3Ce1kGn8XoGNCR/tZXMF4l/hHpR5ULsZzUw1gAxyCRE1ca7xoR0BlrLqLTtijcyrghEBbZGbaLWehBlhqTiJn6W8+viP93ecxjj/TNjTWZWasIeGBRN19y9LPNz+yFD1DCX8mztctPqqAyHdSpt3hluzdbRnTtVu+I1vkNuAbvn6z23zYTaaXOjk90tXomG+6sap6oY3tqK29WlvbNZRznV+d6eXpa11wTtJgKLI5WoaoK853iyopQl/t0dapvj//B/329X/Rtyf/RS+u/laTfKTQn6q3jR6aaJlHWLWAb6OUGy3bhu/2hcbjGWeDKfU5NmBn8XGUONwlvNzgB9tkP9iGttjWyj+OzjkMz9FtwoHauo6wKfFBaYix1SY/RN+/d1vvvvtEezvb6vd451UBCVmZCcjoIPgFBGXOJImzTiZu6lgrVhU0me6MFlkxRJUf3/FfFSUf/D3fVdVT5J+EnhAqhCDHbgufVsgiXlp+YG1IcNGjijPYgDPYweaeDjZ3dciPrJ+985m+ePSxHgzvaPT8Qs//+7d6+fc/qj+rdW/jjg6rPfUXlTRu1Gv7fCn31Q991X75LJMaJ3/83c53fLNcKAGN6+OJ5leXWl6MlPjROpmOhNCSH3/T5UQcnlQuvuF1eKD9957p3a+/0i/+9N/o2eefashZOvV6cqLh5PxMxyR9Tl8d6/zVa42OXmv8+liLkwvpaqIBB+IN7DLEJCW+NxIxF3HWgrPg5Yjxl0eaLEfSRittJiWSPrPeVKPqSovBXPF2VNptNBmMdNq81ll7rKt4pquKRE/vVOP+Of0zDe4F7T7ZUHWY1G5PtdgY6zy9Ln8Z9OPod+Wvgk4XL0kanaipJorIWqQJCZcz+b8HG5nwg709PXlwXzvDTZJjM02PoMUnsa3EcUuRszgLV9PLS12cHOvs6EhTfJlYyz67D7Cr36u0MRjISXFxwlLbqNi9bDSfz3Q5Guvs4kInZ6c6PQFIPp3ix1MSUOeX5zplfZ1enumYROvR2bGOTk90BO0x/afE9OVsTAJuphlJoCYSh72ohnP3nPU8hX85qyKzZWVl8FlJ83ahEQmhSxJOZW5Xj0h8C7pV00WQCFIRpAXgb5pMIGcIS12iBriPSXWDURILgK5yJ9OzoAOzHgQRSQBnmB3wS4IgotgWmeK7d3b07jv39cmHz/TF5x/o04/f0XvvPdQjkj2393c0HNbwa9gwp5rPRprhgAnOOccxZyevCb4jnR6f6AxnGS7Oz0konWtMhnpKQmdGJsxZvSWOWQBLsmSZxVpXQbUXJXqwFpGRlAnMjM5ts9SSxbKGhDM3hn3tbGxqe7ihjf5Qw35PdazKorarCF02H4m8j6Y0xth/xUHzhIPt0WRO8C11RcJnFnokgYaasVBnqrUAls6GlCwhOqlzI27DwTTgg2JKbVLKAL5MOByPKqG/LFxcBdGVkaRdBB+Znxq8PWiIdDdsZs0yILfSItfo0dMC+TNggm7nZGvPOFAfzZY6ImN8yUbY9KQWJyV4IrroFcDLYL1YFC26tUps5JlNvKWWJHyMeRILyxt7k5Zq8aX1RzVYZS1YFLarYtHs7Q/16OGuPvzotr748pG++uaZviQR+MFHj0jY7Wu4E8tL6fzqtY5L8ud7vXjxu5IAOj7+keTPiSazS9bnREsSPw2JjiXgjT+pkdj8U9HQzxb12/JyWRAPzRrQvEGzBtvGJGfGZGBL8oo5nNGesWHOWOxTFpsX3By6JTBnngxLSkzSgiRag79wT4mLJbEwJ+49djxbaETCx/wn8JsDS+Qn+HgNRQ6ksa5KbGV0aYlL67fAf00BAozJTQTJghfbdMFmQFmT5ds92NXB/Vsa7g01YXN7eXGk89mFrkj8XC0uNW4mmseFRLY94Q/zTciukemNq4GXXxKJGGiIAWFPvzdQ5AW1JGF7csSGy8be8IJRCjp5faXvvn8tVT1tHtzS3r1D1cOhlnXQlKAbs2vOh1KzSWO3r5pfkgbbA23vbutgb1d9DI68pAwDkj+DVKteBMUZQDuSqFSBWiKYEtAyZtkELciqTT0XzMuY+Znwi8MUnWe80Oa8WJf4u8WnfiFnygSUNj61X0VMxxhVxaiI/VWsFMCJeZMizw5cNy4UHDSqZFygjHwU1HVPLivqER7uE6MRp4SPHOtiOTjuGypNSuAB9FA0dVC5oKGbaqYoo4rM3UpyAAAQAElEQVQ+VYyK6AUpbbpXd2JuzKWU8GTQqieYrd66PLjwCPAIEnWho35yJfhk+Bptn9R1rYpYRAHYW6dMNeKzWnE1PkIcDNH4ij6XwDUFnUlQd7gqUsaK3giOkZZHv7hoFVyAxrBCy5Teb6vIWCjcDtgQ6aliLDLLBxpt2AhlC1TQ9tC/h7wKCLRLPw+3e8yd+WqFL7ZbHwlOAYiKyBH9mfnK+Idb/9LFVugtG+o3VB3O/kMt+Ke3et+m00/6PCozxqUpbbvLt2Hd+wabyhjw8W1bQrFHxUWyrJWTAzba1hA9IBRG5lFoaEX6KRR5xNUYql171ad1ieyEo1qkOObRQqIvI9t129+yr7VljUIFrRl1uq1ko5t9nuCR1vxcgpevogi0lJ06rgPuW0HnN3PprHBb5mGAr9vuLQBu3U7o470iUybwBa7pV7zQo4wrsrJ7qdk6Cvo8pr0em4kJALyfpkjUrYvhZh1G7u4Af2Ee9QwaKIZahgH0T+7SfY0LeDzQMlD4Lvakwkv0dgBfdCm20lOsM6NOsHvky3MTV7HhunEdrHSxrqv+jgd8U5ZZJbh0wAh84n7jbXumD2x5mpPxBuN+Cu7vcF2to+s4dJju2dGsnis7immWDViXVa86HVTkr5/Xff+LlYD9ofj19wfGa3wonW4HcBG/yUBdBVSua0vcF7t9KLq+6i220zbOYHTxROlwK/ixAuoxUl+XVFd3kcMY71FGhaLDitYIPEN3qXUP69JB0fu6M+NiuNm/BUe9G3DjCa703UDR5r6BgAaZIlZz2SMS32mNBN9ChM1CR8egtXRdXJ7TbBoDbdFZRd5T7PtuJvAZni3gNt1yPHcQjCoQ4K0C4sqs28K52EYLnGAdVqUKjwoZIUZGRRClq+i73t9cNt7r+A5s+HZc+JuPb5dl+VZp1fK92KkVOh6K2JzV8B0251umwQ/2CiKQJ3plD/E1m4p+xbaCUdEzFWZoi80Cb7vNo+y58LI+/uZsoTOu4USQ/K2sGV/KY773R0rVSKE/U29roc1daeewVrWZNG6v9O2L3+rF6Uu+MRdqOWSQf1DbS1r2GqUhp5q9VsPbjTbuLtU/nKh/e6rhral62zOFwUw5TtGT0nJDo0zwNeiKe4RKJMqk+XzJj7lzklHQ8h1V8a4OsYfN4vu65bs6qWGAv60X+HLBeMfR0gkgvmMXlFMOyyMO6JccqkckgmYLEhxYuL3V153DW/rww4e6e7intMza5bt0i/PmnG/Juorq92slzkuZQ2/Ahw1+Q2n8X0uOQabavqWLI05QyMw7kDl/ZfQVEEC5NI8WXuYTGZCtK21RBspakeNJ1JIf3bfihp4cPtaT/UeK06h/+m//rPPnZ6qXPT2+9Ui3Ng60UW+QVumpxzmyxzex+Ibm0COCRsKB3HC0N6yAqBdlS6PEEJjSgMSxMrevJhM5AXFOQufqmMQG5ZJERyJWVTN+e6jDd57p0z/5jd77lMTUw0fa2dnW5mCoPvOCszS7HOvyNefxFy91/oKzB/V0NVPkvLDB+XKzN9BmrxKuVaw5x1RLNWFC1F0RS5ea6EKzeqRmkzjcnKvZWao+CNp+sqX7n9zVe796R5/+xaf6xV+TkPpP3+gX//EbffMff6Vf/Ic/AvdH+uavf6lf/NUv9PVffaU//s+/1G/+86/0R3/9pT799TMdvreptDnRyfx7vbj4R708+ydNWs4uJCQ3d9BpgJ8qvkVITC04ny2cFBsvmRP0oN5M51oCi+mUpM9I89FESxKN4vxbV7UGvZ5qzkFVEFdSyzqf80P6GJqr8aWOSeK8Jml0hG+PSJIdn5zI/0qd/zWtCXQL+KQ6KA7hszXUcGdLu7f2tX94W/v8aH5w9w7lgXZv39L2/p4293a0ub2p4eZQm9Bu7e1olwTW3q1b2gd29/c5Z+1ouLWh3qAvn/HkuNWbi1hEW4K2oEpJW28gU8+ZmAJcUrBYM/A2DjLfCsFjRYgnZUchEGhZbuI03GCkN7XhoKf793b12ScP9Q2H/F/96jN99eWnev+DZ7p397D8ZU7isHtJZuzk6JVe/fiDjl4AL1/o6NVLHRteH+nk1YmOyDoevXxdytfQHuPg45NXOiFBdHL8mkzakY5dJ2t9THb74upcU4Ld//pJS0LC2vY4JPR7tfpVxUJOakkATSdjXZGpm5BM8gJ1oG/h7J3NDW0PcfpGT71eVIgSa7hsWpxJNcdJMxw6wWHH05lekkH8gYVxPG81irUWw00tBhta9IaaVCRgCJwGSDEqKYg94Rp4Z6gAPNlPlAL+dYTV0LJJNQg3JBxcxnq86MtA6ngpoUzBBzbOrAkvmwl9Mw6wi4j8/lAz4BJdzjHkFbYfEZDHGDNmqDd3B2ZGBk38IyCzYSV50WeSeykndM5qsHlBEm2K0lNeXol2PYgEYq2NzSDek5pOM0nmLMKBeZYePRroy88PiIMn+tWv3tcv/+gzffzpMz16eJtfH2r2thFz+IN+9/3f6e/+8b/pb/72v+rFy9/piKTPKfN5NbogGUBGl1NJhV/qfiXWo1BOiU17SRx5MXoDTzgjEY/CR2w/anD2kpfInMU64yVi8MvE5YhM7RWLfDKZkVRiIyCWE/SQF91b6jfbwp8RfxYjFdXg5wV+mPMCn5s3yYkJMAPmwBJcgmdk3vv9vjaGA146A3Sv0R3tEdSgl23I6G1kXdeqse+SROgpa2M0GWlzd1MPH9/Xo3eearg11Iik5xGx7kzyJUnTOS/ZpRoZWl6fThyJjaah3uAbUfaJvyFZa/JK2mJDv31woFt7+9roDXg5+uNL6lHfA5eIkePXp/r2ux90jh59Npf7jx/p7sMn2ji4rSZWWmBXooz9nirsimxqYm5USxHZffDbG0NtbQw0wCb2XVW8hF32xT+5p7CslEgEGXJT4ZCeIgwCEGMtNCKqe5SuO97FnqPiKcdWS/wu+cDyX/wQngroU60gMFditLgCce05EKUKLvIMEk9DUJSu+4Jk/KrtcR1UYGOB0s/60urCFSXiMvFSlKOVgFX3qoBvdDUXG1yLyIhw7GQb8wZKH/1yP7wyQq55Rv3shYRrfPQ4jwdCvEbjPDYa+BkT7au6Ug0E6IwzhBgVAddlm6hE+BkqjwG6/kAPd6ExXzGuWkFgPiKdq5utJEIXkXMTir/oC+CDkGuIEWluAVFgXFbwcylsALgjYwyh6FMp8o+wLSOH7pI06hF7ofQLUdYxr0ooVuOFNPlCj1TGms6I34e3eqAX8gwJrgJyaf/+uDeYmxShQxeZVAs/yp/cCZ5M/w2stTDcQK1s8bzEtT03un+uaj9ZG3PymBDL8yek1tEgRWSsOz2u0ysTz7lYvlbf+Badm7I3J/Zg70oZmm605dmeDE2iYj1aaFvqCSrjO8pAsQaqxS7aKz0sz8AQdxZwu8GfLUjzNr9Eu4DlGZDTrsqG0vJKm3oy0F9K12+ABaToJ4CgbBmAx2bowNLykxYyi53gzUur0vW8ogrFHtMHMLn4MVPzbQjuegvMsUN0fTytjwH+axktvnTdlKH0ScV+7KLi211yV1j50oiIPm5X0SsJ3rRV+Apa46DwWgJvOwylH1t1ExiDe1RwZnwToujN1+CuQgve/Fx3b1e6V7gi3wBw0NoTBhQDEQDBEw7oYWrLLjaDLZ3gjSv1/z89kKZrnvAvbXg7ninKHfFvwF+xQEH97KPQxVj2LL/LPFXmHTEw4vMKEHUPthz7B6e4uYKgNV0osqIEfaBuoPHmpiuil+g3WNYaBL5CVhVrdKkYDbG6d28q77wAnw7cTlYEfIBGQKLueUkJLQtodZlPoN6Vyf66hqTEt5RxKhIDe73p1vBmfYjLIimgNF1wtUBGnmM/UaYy7wE+QcKmALWASL20KWM0/yBfCV083vVrgKarQ1OEUnoIfAT/zJiErJbvuDUkcMa32NPwbbjg+27OAXvOt+C84QvNeGi817Wr+pL1uoCu6G7+6JWQ3TDBxpk2I49mpw5P29cgOwEtchp4tKnhu7Xhu7Rlz22UaHew5AtwrrYeK1fnyvWZ1DtV7p1oEV6S8Hmuy/Rci+qY5M5YTX+q09lrnU5f66q91LSaa1lPNQ6XGsdjzapTafeKg/tE/cORqv1z1UC1N1K9NVXsz5A3JcnkcqkcM1+nAD70dxvuks8RM76bx5yfxqMp55aEhZUicdcQQw0+arBtaWgS/S22JVHl27OlbGk3Wi7mGvMNfD6+0IhD+GR6Jf9RABGrvZ2hnj69p4ecM3Z3BsSzFJEy6Ee+DpMCvN2u8XdVRbWr80zlM2IIeJlZdjCX+ZaM8trMfB8b5EQQgKokAyTHMALkq+VcZFotxTkqqGorABnjVlv1th7sP9R24Jx43ujo22M1o6zNsK3D3UMN6w2J7+G4+g6Oge/fJLU4LxkKYxCCd4HYVRAegdIA5aqpHCMJxy049y3sb/w0vWAuL841IwE054yxJEYdXxvbm7p7/6HuPXtHD999poecOQ4ObmnI97z8bwrwY+ziaqzJxZXOSf6cvTwqyZLEeVLEdzRwXoyhUayQXi+0yCNN2nONmhONdKFmY676VlT/bk/bjze0//6BDj+9r/tfP9GjX7+rZ3/yvt7/Nx/q/T/7SB/++cf68N8Av/lQH3J2fP+b9/T+1+/qw1+/r0//9CN9+Zcf6wtoPv7NO3r8yW0dPKnU251qXh3rbPa9JjqRBhP1N1vF3pI1MdN0OtaUs990PFEznsv/cejp1VRTzvEz8HP/GxIkiJJtwb818TDgG7kGaMo/PM/xw5j8wQX5g9Pzc70+O9Mp57Xj0zPOstQvsRc5M9Z1CpXquq/+xoY2SeDs3kbPO4e6++ih7r/zRI/JiTx9/z09fv+ZHj97qvtPHunwwV0dkCfZxvebu7skim7p8PBQdx/c14MHD3Tv/n3duUvCiP7d3T1tb29xlga2Nq3iNbCNBBpEQ3YJsLiygnIGlwxShsKPRMUH+gLMHetDxjne6JIDqiwCDyPAWyZ6SUA2XhC0+33pYH+gZ88O9cXnH+qbb77SV199ocePH2iThMpkdKVjkjkvnj/X899+q9/907f67rf/rJc//qiLkzONcf4MxzbLBg2lHh/vG4O+djYHGAhQdofoPn09nFqrYuFWKBZjVAxRVazUsJBHTOiYzOTUh3uCfjFbqPGf5AGL+UIzJnjiTN9kqhHJonMWw2g0Uovsuldrg8naxplD5NdMfJC8PtS4RA7C1dY9gjroNVnE788m+o5F8Xw81Qn+uOwPNNncLODEy6WiZujmf4c24cRUBTmxs6ijGuxs4LWoB9QHcrlg/Ig5Oifze8mLYpQqxvfVVNCEvhbqsbBqNsYIBC2YyybXaiJ9dV+z0NOIjcNwGXs6D5VOmaMfZ1O9xBevsPMSo2bo0WJfQg9hV0DPCu/XQCXRygqMywRICaFoJD2Mc5swYSPOagiSNmU6M0kO6fat3zrOTwAAEABJREFUgd55vK/PP32kLz59R59+8kTvf3Bf9x/uM5e1lKa6HB3r1dF3enn0O708/r78X7xOL17qcnyq2WLMi2ympgXI2Lbrl5laJepLFtYaWgJ1Dm5GlnvZtFqiR4P+hiUKLtj8JrxsJryER8TXaLLQBB8Y30CbsVLMTQCiQTYyIEfYJmEacx8A4yNlAJ/LRrCA7xy+s9mSl1FTcG3hiSvQIcaoHv7tMb9VXatmRYr+hJ4tL22YSdAFZEYgSWrQt6Vf4AfDDd06PNABG8bu3i2lXtSIXz/OWUsjYniJP2w70c3cJyCLUJAshzkTgAqEa0UipqfOgkz0BA2qmjb2IG9JPCxZGw1yL1iHpxcXOuWXlRSk7Vu72treVX97W73+puxXlr2i7WJd94d91X140VbECmQP6qg+Nm/2Bp2cRiLTB+Ty57CBF1xeBC15IS7GSXNgOm40BqbTpWbE/aJAq65sSjkHt4Yp63jKfPrjiRAgfCNQoUIloQMSy53xgV+C9kVB8Mg2jLK7A56OVMM1BDBaQVCkFiWeWl3puh7AAImi4EKJF7c8wiDju4q6KxeOKnh3BFl/ra4IPkARscF1ra5iA7Gzat4okH+jFUs9wCGsOFGHl7gSAWc+CZ9EKGrivYrMHXXLE3SO2Yr5s79SGcO6hqnxNXiXQSDkS3DsSo93XxXhDF/XI/zca3lCG3EZXzEeKlrwRhfRZ9oqRok63eoubIBHoOFxgT5TGFwPEFr7KkbmPnS+x5lBYq1Vqmp6GU+TO3d+tlG0IrxCGRclbhU96PhDt31fxq51zkVeNg7g1rUz/hCPn+DLWHCdf8yXxvUdrmsqurnfcANNNWKHIRRbGFPsDbK/qlhJUahlXdGQW1wZW4rMla/spxpfCV66cQXX4Wdeoi9Sly/4ZMaWWKLUtX7uFH5O8h6W2Je9zyXklZ6IMlQy9MZ5r2zYBxM8DLmUGX0h4u6oixayHQGc76I7PFTAGPxSZFCCS9SzS3dRmg6V4ZsLiP7Stepz27LbIh9K99+Ejrg8OwlSQ7/lFOTvPaCi3/NbgP5Swp/qH7g9Rp1+NyjeshXVuq5AvAuXhAJibuTrZr/bazx2WtfSjVMD8xiYi1j6kUvpOY7ESwQv+sWYorP5RCEvKBpvwDb7zOZYv7fAQtwvcxD2rAE57oOvDNQ9DrIbN/MDvvQbi1wXXZvxjLNOxgXr4QpQ+DBuXWboypg1Dprfu+n7Pdy/GtHpUljw4C4jHUNFbmn9/iP8Psqex7dRdYyUrFdJCccWW+gN4CverSEaL/YcZK/8a5pOdjalPHcG0TJ0dcZIhSeF4qqPSvGSx2f4mVc0EnkRed1YNDaBBwL2PapRW9/0F35uu04JfTK/Agm54HzfmC8hORMZa7q1fJMJughUEW0AmT+8xJWK8EzNdyi+SPS17CHNClzP0CVkmMr22haXbsv81F2xK9480f26AV83zd92o64KrAjMv+ujhrxser6lqEIRit3eA5ecRxZ8Iy75Vlzy3epvrMQ3fQthA7SMMd6JoCJvpVR238qmRN19MIYv9iPL/cabT8s+m4AW/qVkXGvg+zCpwRN8KQa+qetLaUACCGh6rzXVjzqbf6vT6T9rlF+q6V9IW1PNqkuN05nOl6+1CFeaVlea6ERX6aVG8ZXy1rmqvUvVQNg+Vdi6ULUzUrU5k3pzJE7VaqEc+PCrOrfx+58MYMr385yEwmS60JXPaPiIT1DcG5SZH39ftvhoyffovEDm2zqVcaUPR/g7d5YW8n/SY8QPlVeTSzkBNBlfsTfPNdyIun/vQI+fHOrB/R1lJrFtG+3u9hXRsOVcUaFbn1ivAhgO/E6whBAUQkCC0CWXMsSg4JrPQpzvKJgHEHxHZgBXCzUVmSTT8Ru5OB4LJ6hLAlWq+cEzT7J2qx093HsoJ30uX481PZtrs9rQ/ta+dod7qjCswR8JLRVrifdyG4VvDKmUWl/gC1mMinUHiiANIaJjo+V17MSijnWd+9t5PNIlCaCr83ONT87R41zLk1O1Z5faPbir+599oY9+/ad69PSZtjf47neSKCfVOI2cni45I7z84bmmlPOrK8ozjS5ONBmdqWlGimEqxYlmzZkuF0c6XRA74VRxv9XB+3t68tVDvf8nH+mjf/+lnv27z3WfxM/uF3fVe3dLeoANt1vpFg69lZUGcy3htSQKl/GK5OKVUk0sb09U3U/a+WBDT391R1/9u/f0Z/+3L/T5nzzUzsMsbV6QfHql8+kPmrWnxMUI3aYqf/xxfkXeAb3PJySEZnpNMusEmOCXuora29zS4f4t7Wxtq+73OGcvdXF1oaPXr/X85Qv987e/03//h7/Xb3/3rV6AO+fc5DP95s6e7pKgefreu/rg44/0yRef6ZOvvtLnwMeffaYPPvlETz/+mMTPh7pPku3ukyc6fPJQhySE7pLcMdx58EC37z8gEXRPhw/v6+DeIXOyr01yEnW/ViQecTB6DcrZ7M7d+3r65Jk+eP/DdWSUMkpBKiCiJxDQACf3DC5lsSjox8eZNnOrLkKMzyr9pY+x3FAqwJEqd1JqmSBWQq8XtLXZ0507eyy2e3r/3cd68uSBDg/2OfwGzWYTnZ6+1quXP+ro1Y869l/tnBzrnKzZuGTblrKwirxsIPjFggqUhHMJtjpG9TC4WkGkFPqKK1BGlKpjVB0r9apaVagUwQd084K2ngYnd5xc8kF3WTbkBZvKkoPlguzxGBjJ/3GldrlUCFKfA+yg39dg0FOv11OEv+DcSFqg4wIdpznKCZojNrLnVxMZfmBDO8GZ571Kl4y7dFlFTaqe/JdAHfTZbDtwssd/oTPrDaAZaFT1S/LmdCm9mrU6XmSdswNMQl+zekiCaEOLONRMfU04ys9yrVnqlfaiR3810AQ/sATlxNNFDDrP0mt22Bckw16g62t2q0mdtehFlSRUiErQBQVVxEdN2QOixFMqDzcqKOqoWEDCDWww8Jm3xIPUx9bbtwZ6+nhPn3x0T1998UyfkPx55+l93T3Y1SbZ92YxIlv6o168/Fbfff+PevHjt3r9+gddjE+6xI/mxGkDtEBSIihbv9yAhiTPApgtFlowhw27WUugLnnxzUjqzPySpU1k8rIQ85Q15QU7nTUk+ha8bBYaT+YkgJaSIntrX71+XwMSbj0g1n3FWMt95sHeifxQ2lmRDSRwsBFxk5DflL8csi5zXh5LfMq0K8QI1PDtAZTEUY/YiXBJ6LJE9yW6OwlkXEVfXdfIjfBu4btU1R+y4A/YSB7oLot7d/9ABKFm+HnEHDqZ1XpS0LVBwyVAKEp1UJkb5jICNTR1jKCDakkRuimZ7/PTEzbBKXPGaIyckQw9ZfP//sUPeslmdsq6FC/G/bu3ywa04KU3Hc20xMd+MUsVCaWh+r2+BgV66kHfq6M2+hW2SDCXfznoo6P8smf8lMRsmie186zFqNXobKrx+VSXJFBf/nCi598f6fsfjvXixbFeHp2w2Z7p9cmFTs5WcEoJnALnFyP5F6Q5cd1iQ8TWiM1IRnZWBucPoobYSMROW+bHeBFXQPoJMDDDQ4Dn0WXbZF4YLfOeiKcOkoMeGvdH5q7CvlDXqoAaH4QY5X/cb4joZN1040qdBmCylBK3gTqYEBnNmCpWCnWUYgDrOzN70BDfbqnooN+7MEtimDuix0Y3AnIyPsnIesMj0h9jVHQJv8BAWuWZ0NEfmAiV3BcjcV1BGwWBfMHJBc1QIJgPdFWEi4FxEZx8MUy0OxAXo7EdxRibC7huiNgYkR8Al9FjoXVRwa+Tgxoggr9GrCR7QXAJZ8d6hf+8rmhiM1zhmUq/ZUVssY5BEX60YBb05rpZf4MV+riVKA1dGzuisYZMj8sO6OkqyMBAyWXBhPL0+I6PVpqt0KYz3PAX5ndEN3AetB5vO0QfVmFbKHAtL6m70DNCE+DtsutnBO0QY6Hp+F1rDrXRQXHVLy7TJPyZUSqhhOtaWZ4oM31eky37nctkGsb57uoZjCERk6lbW+zzqfDLpa/QdipB03G3VoygX4yBDru4S7uUK7mmdts8hG0qVmT4dOA+g/V0WXgyNgFQwDvBMwN6C7S6km0sYITpOnCr4+dx1raD4A7oS7F6uGdV/dmi6+cJQ+9HFNDR5qnil46rm2uwXsIGYa/nyyAu25lX8uOqT5Rr8NQG/GR6okEqfbpxBcVVv6Vaiw6QiLzCf10ip+uzD/TWBbXs4wLQvdV53fBoN0KhcOsaihNoRfcbrI1LywLPCMvwpHX2gmNMwXVkN56m+NeD4O3BZcTa1lW8Gu9+y1lDwSG7lOsHPlxXXRYzwEX8HSKeB8zHkOGtKPxufAV5AMwQm9Y19Ejse5kymk+MhT5QN3g+BW/RX3xOWdrwVbmwpuDQupRCZFTF3hkLBFyJTO5CfuMR4RtpBz8YRfXGzTj099rPcLA9wb3o5UKMNTrjU+tu3azjNR39MZpxGQVpVoJfQkeDfPEeXvLdtSjfU035dsrsN+kGnXmb1BCQHeAreLhdAFwp1w+LXNWLydD6u6Hx9wN8M/paR5mPugvPKUFncH+EZ133ig8FnfEN3z8Lvvnm/GDV+BuVb5GWMRhWOKbSbql3c2s+7m/5/miRaxniYmZ4hrKPma9HJJhk08DP7ZZ2glOZEtvD+zHHJSmPKQfnCYfpqartueI2h+HekU5nfINf/He9nP6t5sNX2ry/1K13ouLBTFckiGaDI816L3Wh73XR/k6j9FzL3gl8LhWG8OvBJ07hzcmoakWmA+nUY1KopQpgqvCRCmTOFwnl2jZoQUZowg9+F5ydRv5LoEXCvkox9ngbBPZhARmLurq/sTt/QBYr5IjzR8tviwstF3NNZ2Ndjc9IbJxynjtH3kK3D3b0/kfPtL21Ad+sGFplsjOZdRPMgc3VZW1Fs+S5ypkKIhJ+lWmSFEBlvoOTwccHTBUf3bBCDlTQyJdL+gL2BX64j20ljjSKJIB26m3t1rsapIHOf7xQc7nQnZ3bOtg61FZvi+/rBjsSn84w4ZZ4hKSqFzlLRNWUfGKKT03503ANMQi7DLGcgX0OjhHHKwqsagZsDIba2tgssOFvdtHvWBzPNSaJc3VyoqvXhtcak9hJR8caLBfaOTjUvXfe09N33uXH+x2+hxsSbVP4JvX7tUajC5I+F+hMTEUcExdKeULC5YJz6QVn1Sv1d1sdPNrUs88e6PHXT3T7y0fa+xibn21r4+5Ag9tSb6eVtpZqhzPN+2NN6yuN4wWJyHPcN1KKnFfquVI9U1NPtKwvwZ+SGDpW6p+q3h1r626jg3cqPXh/S08/3dPu3SwNLzVqXmmyeA2ccsa81GwGTEec/efMdyJxF7U93NDu1pb2hpuyfyrmfcG56OLiTC/JWzx//lw/cD56/uOPevHqSOckGlNdKQ4GGu5saZcf6g8f3pP/guf+s2e6R+Ls3tN3dPfhY85QD3Tw4L72+fKn308AABAASURBVCF/5/YBPj3Q1v62Nna3NdjZ0IDEzgDZg+0dbe3uamvvVqHZP7itA+hv3TrQ3v6+tvf2tLm9pSHz2B9saNhDdh9A963NTZJB28zLmztKQTKwAjOl4zpLymwWxD0m0jCeOJMXJmWmzBBldf8UisLJvNzqxjPL8qrYGEQdHmzovXce6sMP3tP7wAHGLRdTffftP+vv/+Zv9Df//b/rt//0j3r54oXOT88ImLHatlW/Gmhra0c72/va2dzVcLBJYA8kFk5IUWIRNRzwStKGxMy6bNn4fZi2DSFWilWlulcDfYJ0U/u3trW9w0QO+6UPc9hIkvzCML+mvChULls5JSlyeTXS+fm5Li4vNJmgHwfHfr+nLTKBOztbGsIrxKjFImsybzRCH/9Fz7KuyJhHHc8afX820j8eH+tbFtSP85lO2HxPQtR5HTUbDoAtLYbbWmzsaEFmscH2GfwnTOB51dMx/F/h/x/Y+L+fZf1uLD2fJh010okqXdYbmgy24LOjWW8b2NKkR7u/qYWB/lnd16SKulLSabvUMdneV7OZXgJOTh3hzwtkzJm3ORvKnPlfMuGNY4IySIrgYhRbRFAVgCooAiGKaU/iqaoKoiLCRN4nd7b7evzwQF99/oG+/OwDffjeE93d31UkYXN2/KOOXn6vH1/8Tj8+/1Ynr55z6D/SfH5FLC4U6lb1IANSVUuLdk7fggRLQ7ksC3U+m8p/uTXzSxSeS17KDZt4a73RWGxyGb2XzO1kttSYRNyIpMOIhI//WzJLfIoEZA3kZE9v2FePMRXzJxvbmcWLMpVYsU3ml+AZ6W9AzPjYmAKzxbLTjQ3UsYSrpVip4sXfqwcaMNe9fl9CN8fqspnLL6gWvQUfwkFVDLLaLXHmD4MJujbouEl8PHn4VO8/+lDPDt9XP27KL8nz80sP1bC/rU3WS6gHvPwyunoWoirk9fp9dKhBBPXZ5De3NrTNxlJjp9AlInCB/05fn+vVi6MCr4+OSbac68XRRD8ezdlg+7p7/46eff6R7j1+oNjr6Qc2ve+//V7HL14rkQTqJVRH14p1IF7gBfA5bwfmO7GhQoBTYozCfbygG43HM11eTXV5OdHF2bjA6dFYp6/GOj+e8OvBQlP/BRDryAm7Gbzn+HdJuSDxtSwfUS2x0Mp1/yWQ/eK/wGr4gErYZ9CNy1q46TK7YigqBdcASs9DqQVUDV2t4Lo6iDKP1+MLYvWA8dv4INscGR9iVKAUV/IiuS49Isu6JmKhBWhBARX8IGOcx0ZiJIoanhTrBCrbaAL4mrf73DR4L3S5BvcLiyK04spIgAvPDL9OB9DIEgCnWMm6hxV9six08xjz6CDC0X4R+qNs6Zc8TqtxcKMdiu5UdPOKNxtoop8CMte4AG1kALcMa3xETg1UaHKNZ1wuumTkCnsCZWD/giIJXVv854rtFmqFFVTwDvL15kktGvPzwCxdd9ysC30SeomL70J/G1K7ecOXZogwhy5jOxrxFGC9DBDQJ3jJF3WoqXlsWs2b1OF03Yag3BH6ANSeyzUPhFiWCTxPkf2ujjU+ilAExai3L+i5zbzgo6ngGWi5TsFtXXORn/G9VhZ4nOMwMReGForkfncwyjddzEdi38Ie+hrGNtC11DtIYDIYy1ApE0/zSfSYVYZJAmf+7QqXKN/ULWkNQSmK3nXb9Uy742+seXq8gdcHnDP6QYMcnoW2lOhoWo9RqedCm6Aw3mVnwxu88N8aCo3HucIYvXXhYfQ0yraav+sdoGsZ07X87EgZ4wZg2RQScxULROY2gFrpglwazHsAv+4T2oXSFjETIlwNEnbhN0pBIfitIdO2rA5Mt+Iv128ArLQG+jL2/mEI9ApYUzDAYylsdpGF/qUEb1ymb019Pe90FBo4UeUJ0ep+g8/YZlh1/CuLtTzPTYG3uFt3GCE0o6dhLS9DB5rO1b32Jc1rfMExJ/gWNHtVLjpG2l6zVaTPNO68AYn4bAnYhu8gowM0Bo8xVKx1l9YlQ5Ohd91RET1gBaDVxVsmPoyEYkWQsMdjhB3ueQuQh2ZCvTLV7jN9ZkyLvATjRB1j3PU2rPgX5M26bQZkKPhc/NHCK8NzrQdY+S/7/T3T8D3W8A3Q4ovMd4nLlnZDO1m+eRUN48qKAMaaV6W0rKBKgiaCkYHJscwC8EzI7+wI2BuBqoMyjvhFTgskzloqa8n9tWJkrw2VzNs6+y8yrFcLT9PbV0vsatDXPmtTQgyUlC01yzUN6tAqbHjghYIwXe7a5cnDcwIEJiVQqg5SnbXUgsP4TG09k7bmqnYXqvZnWgyPNaq+01X8VmnrSIPDK20/JEl060ST/neaD3/QcvhC8/p3GqXvNMnP1VanUn8iDZbsregQkRuCQimlUGVVvQhUQK3KekQV37f4J3Gua1NUQ8kxSldXc11czTTh2zIpKvC9ivnl+7bBpwLXJPEdmcAltXCiST0DLee6hnJBOdN0csW3/wXfmxdaLMcaDmv5fwr04MGBdjkTLvmWzKlVCFl2qBM6Tvj4LBCR43Op4J8NvMygUlB30VRi3pwIytjRAdQmMolLQysF7At8CEQSQHlJexG0P9jXdrWtuKg058fPOJMONw7kvwCqU61mhlWMi6GS5DqQkyLNWEf1KqCWeigUI3hoIsACQXOVSIzUouzzKFHvGYjBPufCjf5QWySCXParWgP6Ks6DiW/4JQm46eWVpqfnGj//UdPnL7R8dSInxvYPD/Xo0UPt7u8p9vvyv/ERe7X6w75G0wvgDC1ICtULqZqT+LnSTJda1CPVO612Hwz18MNDvffNUz366pH2P7mtjadbqm6j/caMGBoRn+cAc6YrInWkMePHzZnGzamm6QrcFDpo67lSPdEijsCdadG8Bl6pia/V9tGDxObuw0rPPiV58qhH8mmhRTjXpD0tCaDJ9Iwk0JWaBn2ZmIh/B1Wl+7cPdf/uXd0iyTKoIsnEiY6OX+v777/Xb3/7z/pHchm/Iwn0o//TNJfIqSvdfXSfhM9jPX72TE8+fFfPPvxA7374oZ68977uvvNU+/cfaIME2mB7VxG/y8C5TBV2sz5bvNYS362yFIOYYEXOjoOdDW3s7GprD9jd0w7Jn51bt7VX/ts/xDE67pI3GJJ8ioFxy8ReONd8jE3M+vqOug5diCTEeKOi5KDvoBdBLII0yKTQoJSC6wBjM4mCjG74SOVyPMKlJQualYV83T7c0ZOn93Xn3m1VbDSvOOj//d/9rf7u7/+GQ/8LzaYT1XXUAMN7BF0Vo+pYq+Ifwa/hwDefLFi4Cy2nrchZKOQajXr4qaceWa5e1cc3PdVlPH2xQs1YQFBGeAWgou7NsmlaJRwboRswfnO4pa3NHQ7DO9rc3NYGCZe+9anhW8OXzQqhbCCtJiQMxjhyMpugSwvXqCF0g/5A/bqviH/IXbG5ZDlhvaTdEAyTIJ2xsbxkE/vucqx/Ign0z1eXerGY6BX4H/HZSzaGl/j0Jb49gvNL4EdF/QD+Of3fwfB3HHi/nS/1Ozaqb+fSt2wS/zxPtBt9T/k9m8mPbdSPudJL/HQEHLPgj9k4jnkRnpC1PSdJcTyd62gy1Y8ks45Inryez3WCXy6Y0EkV1AzYcJiXZaCOPqAlHpF6tYIooR0BwJxD5obaNrF4shwTw16tg71tvcNCeP/ZE33w7hM9fnBHu5tDVdg8n1xpwmKZ+K+9zo41On2tq/OT8h/xXpBdzc2SecIgb+m5USad3jIuAwkcnWiQCZPEB3mrFv1b3gyoQFdWwxz7V4EGKuFLl4tFy+JdaExCYgLMia9lE9g8aoV6oJpNsAJCrKUIHh6p8EyFn+MngUNokWHrG/r9Vztz5naBb1233Ba67DWkqECsVfCsiQWXFbyFHQ1Jn+Vihs9sa1IEX8VYSjE+NUkt8+5yo7+hg/1DHR7eLeXOxj50A7LUYtNq1WBjJG5r6GLsSamSwFXEcJ+Nud/vKSJfzNeQ+ubGVon5QV0rQjkIFcmZoAUxdn56qaOjM5I/Fzr1n0Gig/qb2r1zqHvPHukhCby9e4fq9WodH0P34pWOX77WYkRQ8qKK+FWsWxFjGk0kEozC38JejEVaxoVZi5w0Jcl1yUvm7HKmc5KkF4bTsS5Pp7rkRTg6n7GekryuWiYx8WGQ8KuBZaHEPpFoi7gMgPAhoaqGX5D8wm5Tkucta30FKgHfBeaF0mMk9OFxfbtP9LgMMk9DiOIKisgIgHxRBpdQl4KHZSU4OlYsOzUZPbMiccADivVtSurMNU9GqNM1tXI8Z8qE/qn0d7QxRtWAS5Wrw5cqj4AeRc3yoC+BZM47Hq4bAmpE7I/iKV+IkZCTqKQb9JZTsxe4ZFDRsWHOsumgl+VhV+kXF7hsvf9/rP33s2VJct8JfsOPuOrpfKmzsmRXV1cLoEEABEGQw+HYzJrt/rj/7yzNVpitIG2HSw4BNNCiZIqXT119RMR+PM69L7MEmpy1PXX8RISHh7uHh0ecCD/3ZcGDUpYhaJw+ZFshE/09720MnN650FgRHqK9obtRFwC/LeM9J/Q2eAfJcehioA05AXC+zj8rmx8JegGDbJfJ7FakXaK995fmEAR4Ok0BlyDtdMNNc/Ufe2QeEQr48cx3xsHJ+VjG7B7v0GQMcoKZjDSX8wNLoF/WcV8mNfg5nYOc3oSloPW6XA53fHLf4JFNsGsXjAaiDfjOx4mUogrGsCorNsUjjVgvCtYF0UZ3l8sAsu6kGR9k0Li9Ear9FZ3GAUSmdLugJcW3d8ahh+PJJ08zDCRedv0dGCi6kDmRzTU5jejeA5Ha6G2R6Wn0FLxIM2SWtKOc+eXy8HD9RR/EhRq6o3db7vA+/kO7KGcrZO1pB1kJDdAP/rnOYPa923nQGrrIHB8qA3SGHE8d4zyjU8DH5UXkGDoEwOsF3nERJSJ5l7UHpGcSpxc8nW9G+MMZk3rdMFaBEjPA8fByHgbGkBPMyFHvCXy87G0c5Dho5OB56g3QUHGXaHcl9B8gaw12ryXZfIf89EdWBfo9pZcdv2ftZQdl2S5c+XL1hzZJnve+ON0eMpE/cpO38hz1fW0c9/8zuED0Tw7kuWGFvGyfAJYiT9fVfcFlDzRixEWN178DuZ2Xg9zGIZdDpo101NsGbJHHhVQZxBUAsSeKQI+vOaWjHO+gbFK7oxd7m4FmwAWI9+BaJmQC+Jvr7Y29FiLulPm7rw498DLofENlniH1JIuIjFF/B2Qyb5fiJD+E4OLkV0S+p45we+S883RbZHDZzmmQ17B/9L1Yx4einn2frxO976d8n/hOOvAd2qAMbMlj65DtExDnnfBSkCiJvYbbYQCXGbFBkqsSaJPBfC0vKA1tXauEzMFOQWKtNdbXkvW2cKAMEj5YMfclMnYJiIro2/G+9f1A3NVFvCXlfEKuc0e13R3R3TEOOxR6wB28AcHf5WWQZZCILai1joNwoy0H9DhqZAeNxvety5T3AAAQAElEQVR7+b/dEw8u1I6+kQ5fqTq/UvXwVjp9qXbyO8WDL9VPv9S2+oNW9getwzcEka6laiMP9FgoVYSad0uNAtgD2UVhKqtS1ahWDZQV+KDc94ht+8gBmPNLRLGO/M1Ny75wrTVBiES9WUnvnT6RBu3LDXbask/ddlFNjAR9+h20pB0BokbrZsl29FbzBYGM1Q3ut9HhtNJnP3tCEOOebhetAv9V6MirkT1kxP50p6QP4NzmSJZfvsfE+J4FAryS/PwT+ygPAnmd8/A0+GBEyDqAtJCppH+BvWzi3Gad6ezgnsYaqWe/O+oKHYSJjmymuOrVEAQTHzlHVcX5dIwKEXkdrJ2hhMqCJbaIJJHzFYAdBBi+U6ATzpTb0ZB9vlRC6fvIUjRFJ1xAFfaegJ9ZrUP2+8ejmc4mB8ChZsVYHhDqOTsur6/15uuvdfW73+mWtF1vdHZyqvc/eK4n7z3lqDDS7XZBYGVFUHAJLHTbXOp680rXzWtpstHJ45E++MVjffinz/XoT56q+vBUOhHXrWJ/pba70hLaW2DZXWodbwkCrdQXjazqZCOULlvGaKF1c6Ut0HZzRVvK6q3qg17jI2kMz/KgJUPb8lr9eK7qsNHp04kefXiiZ8gdE4haIfN6/jVnjSsZfMcTU4mcbbPQ1dVrvfjmK/2e/v7t3/2dfgP89rf/qIvLC3nA6+TsRO99+L5+9qvP9ct/9mt99utf6b2ffqYnn36ic4I9x48fqSZAQ6BBqkvGTfSxo48NegOM0ZbDTQZ8txeXmSLBJ5WF+mDqKXuAuCWg00Lf5vMNfJJUWsGebQL7Ax0fHOuIANGRxzTGU+pKCTfpiBvoncsCDphnvwqJQI9rlfDqxLQCgVfAOVAybxWkAChQ6wgjzVTyC0pPJBZpWJAPmk0qHRzUms5GLABR281cF69f6OXLb/SGSNlidauub6D11g7C9YJKOm2hkNCp49TnB9IcmcUqhq6G64o0okughWEYh4ARDEMFyiHX+VP5co090zMR/FCYJyiIojBVTKoR0aoRgZ+csijVdaW6qlV5Whc4AhyC0LfngNxow8HWvy74ohwI2vgA1CzkI9pYUapHd9454iysjUxb5Cwt6JI+fE0Q6ffXC/2OINAXy5W+2mwJ4LQZfs/B+QsHXlp/gMEXHMYd/pDLrX7HIP6Ow/Lvm6gvGNTf49e/Q8g/rhv9I3z+kTqn+T1tv4Tmqy7p6ybpm7bTN8uNXnAYf7Xa6DVBn5cE314slnpJMOuCwNAtA7ekmxteDC0LdIvjdeiMygxrUmBsMQG9kQrsCynPJAYK4I5S30X5YTfQ/8ODsd57eq5ffv6RfvnZp/r4+XMdTydKyL5++VIXX32h21cv1c6vtb290WY+V4t+kb5iwMzbCPokXuR906ohgOAvc5fHEAszy2opFCY5otylVuDKIeuypV3vOsGtwxZbeG82jTbrTtttYvIGCX8qyrFGTJaaYGBVTsBZ7kfPS6WFR+s6MOkiNqCb8Jc87/o08HPYYH+n9TZSQqVCRVmqKmuVVlI2+Lq8qJ43Qx87tc2Wfm3Qtc12rctKhdPyousZw4TOgZoxvvng/JGeP3tf43qihkjovF9kPepqrKmvdLEi3hL5UtKpV6GCQJZDDf2IvOth8OrgWyLnYDrV6dGRJvUI6sACUuv07EgPHp6qLEtehtKLFxJNCOIe6W/+zef67J99pnsfPoN3qWpcq2Y866pSx9jcvmIcCd6010t1l7cSqa6JOl8ulPMEPiMvcREkE/1fERRaEHicMz5z+nmN37+eL3W5aPhKE5X/jeoO+ThgGYJKxrlgjH2Om2tshVsZAlMgX+AQ1ajCPrWm07EOiZRPJ1P6N1ZBfwpzuiAjLayQg8mwYQIQEsWYirERfMH5WO8gkQ7gdcp0wqcEnwAPZQiS43aQMr/I2PbqfKzxnw5/ir7A0/+8iFN2f/FZJC7LbclwR7SIO7kiP4CQFCTmJSQ/uA2MeZ0DecFvz2dov5fkNbARLbiFHOWLevIR/SJWcZTzC/Qz294R4BN9iEDKegkpwE6m47wuwseoKc2fwVspX9AFcG77QL3jnELgPZ912bUN4AaaINNwGW3yGJIqg+RtXJ7Qx+UVZsxqlyAhGEi0D4y5g+VyQobog2gjv5DlbZ23yzXK3jZ6nWcyHfahDAeeAVCuGWi8ONRnpBcB52OuJ/yCgXhLTGG4A/WZzlznwVbZjlRnFbNsCtDREZ7BC8CQvksT4BGgoJI7ocoALtoYx30fqYQr+mKH6AzQr2DNz3OF+VJCa+CczsHtlWjxrvqGHDOvdYlBgt7rv0MHf9HOqTJAM6T5ycOpBz145nKm37cjdZ4+VllPeEVwuRV6R8B1U8ZJ0dMdRGidp4PAUQt/nplhzr7zCDmfq/zhQP+UIXPIhxRxIZInfPKTB7wd5/I8BfO929sDzhNaoddA4DIdshGVdaQ+OhNSBm8gozpkPShSl+vhkeWBEvmc3D0CuT2Q3dUHBitg/5B5ZQsqIsdBjqMeUfIrIsegNcMnAVGf20HgRduVg7w+6PuXc/8h7l3M99skdFEG7fR9l3rIY0MT6z1t0W2gA5fphxS19R282xyM0JemEu1yqv//Xj4WznGfmstxQG7wCiCrkh8UXGdsnzz14o+A0dZBpDKTuOVtAE+9HMCHnRynM/Liir6GZxgEOt6BquG+o0Nj+PEc8Fkft6UXgz+AfZkU2uHdhubk9+3cXyLl79ielvsbanm9Q4LOYWg78NzTeXunGcrUkfG2iYF1oHh3RyZIBz46kN9XBOzltD2Hqn5nA3/Pdvkd3LHvajh8tRk6fwdDk9DJ2xttlUH5it+3h2W0tKPXvpzR6ItdjfYZzMCGTOs69ug5yEky6HyfVXPGKOtaDr7+CnykL5E9Q4dePfIjkPNehke/lw13iqxL0VtQ+uGNJDlPuSo7vUQq5MhxJdXjoL7utNKtFvFSK7tWN1kpHG9VnTQKR2vF2VL95FZt/UZtRVCo8vS1muIl8EJd8Yrj5JVULWVlo8L5WkWe/Zc51CpLYDxSVU2AsUr2rtXI8yOUKNRjPv/VT9sGgigmTsDs1aXFMup63sk/3DbsX2M0+gv4PlmQ7YE+eX878PmwzHi32NH37y0fH7f+a/tuzaF7pfVmzj7zhm+TC52z733/+QM9fXzEHqFQQ1CmQHxRCEtF9W2LkCQfrxCokBgRHp4FgoJ8fGM+X9IJbidIPk7kQxD1ok+04bwY+Dhb+B62R0BjCn2paXUg6wptbhuN+1oHCTt1JmNf3HMOLOmT9UKXTi3ntZ6P4lJkn7wBVmITLnEWiduNBPSAp0RH1BOg6beNIufE6Cn8KgIJRj/5AiunEficdlGVTJWVGjE+EwJBE85FM84Ls4MjzvVTVaFUC73/Gz9zPuDP/eyGrcuy0ng8Vg7scW6uZ6W6stXl9kKvVi91G69VHiadPDvWg58+0YPPn+j4+aEmp1Jf3GiL7223rwnYXdOzuVRuAWwPDxH+idqCB6dGXi4xiFWdSq836mzF2WcFDfawtVSvVdTQA7HGTuUaH12pr9bILHT2eKYHz450cFLKqq023Q3Bw1vFNIfHUpvttRa3r/X69bd6xZn18uKVbm+utVrDG4rxeKKTs1POTA/0+NlTPX7vPT0j4OP/iLP/Exkzgj6TkyNV0wMVo7F8UkT3nyDJDCiF8uhEmh2OlLO3MtQy5ou3cRoFQyLAOT2yZrmv7X0u+sSJUoVPlUUlH7Mpuk05007rscbVSCOrEPr2NsPBLNVYngoc0h0WCSRJKUQlTJksKoUk5psSTp6YYK5IwkG8/Jad55LkygHBCh0dzVQG6QaDff31V/r2m280v72GT69qXOIkFfmIkTdEZG+1bTdKliTj9oZFoB6+yAxFoWJUq6IjBR3siX61BDv8H2/ucbzIBE0s9pGAkWLUAD1BC/LeKQfwIUhmBt9IMKdDZsOc2WQdGg6jHYtFT60VhixTzUDUfqgcVxwqgbEJlHzurQmozK/mur2+Zu61qtDr2P8+j+hbhdE3BF5ulp0u58hQoTQaK8wmWmGb1wQffn+d9LvrFtjqH65W+vs3wOVSf8sh+m8vb/Wbqxv95mah365W+pLD8pf08VsCOS9S1Gt0fGPSK7r3FQGg3xEl//urpf7u8kb/+eJa/+XNjf4LPP72cq6/u5nL635zs9FvOVx/uWr19Trq203SC3S84PC9kNRUppjtTiEYow2QCggOjIOQewf7xa1XtrMx7nUh3Ts91CcfP9PPPv1Y7z17LA8Erpa3BP++1cXLb3V9/UYrou8rAoAr/xXQaqEti1UeO5M4g6jCJQvXJSCNPrKuZskuEjOIOM4ArHUNi9gW6Fi4fME1xteslFmF6oW2m55JvNVy3mq97kU8R5KpQkg1mqpmkhTlCA9hUYNHy+RKCpQFJMDTIBgCBQmdpL7lZbwmgLNgfFYEf3rKPQpG7GSMccUhyqGgQwGd6IY6fLVBgZYOBHzC6eQXizvMd7yRh686bVVWOjs50QdP3teDs3OV6NwRjPJfoC2Wc2zQoF+SVehktKPUob8vDIaONe1HJfPGKhn/RV6eW3S1KNXUTVisS3TNtFWtCueuCLLQRCf3xvrgo3v66JeM4+cf6uTRsSZ8LRHrQq+WZweToJPTE8as0jX+dvniQlcvXuvm5ZXWBH/a2622N2vyK61vVozBVuttrw0vn2vsdrXYasFcYFi0ZhFbkPG6iO5jAsjjaa3JxKHSeFJqxLoxZi6OqKvrUp53moPZOK83p0eHOjs91jmL8v3zM52i28HRgab0sypLFVbK8vgYEgLLRGIu9+rxkR67JcbfIRI8HaDXkMacel2iLqfQwkBMRze8BEfDxgJCNHnqkCjLxxdw/+yZbz1t+5wiH59RhNzpgGBv2wqeXuUyPNUfuYx+BUAOtBtI05AgIDKDXL4jzEVAM6Q79alwGWhEt1IGmjGHTCU+PPhqyP3t8M8eEDyVryCDn7jc9/o93kT7QuY6OXPvq9wqYcDRxgAaa7iQi1DXVeC9zgGU9lcgYw7m1vaSdrq6ACp27YLL9GKGkLFGG5Fzyo75ureOuDI36gvznEuArwtG55gheglKv4M//gjA2YVA4XpkQC7Fu3tXLaEnIuW6hZyBxCuRqWxH5wWAHu4g0SbAzwBlGOqDXPcgUS8u1/ut0gFKgPkekENOQob3KiLHoHcdfD0ovZ51IAh+5JUvxgZ6Me5On1HeKNMEkYAKOyDhvqMjP9yDnr6PyF0E6amQn1P4Z18nHcpCfW+DbGjldNRlHUi9f9H1AVKuQyL5jKOl0+dmPJzfHoQlEgpHUgcvR8nZ8gy0HEDUO8Sciit3mJT6ONAjLtODZG54/z0X4O75AbwHaIaGriXtyInLGCe3eU6zDK8HvG97GvCMwo6fwFKfnzDY3ahCzqWQ7G6X7HxpmDGet8zLa0Rfk6KvQ3QgFJ2ufgAAEABJREFUAU7k9Z5GepSQMch1bMA/vZ2DhivrTtmGYn6it5ChH7kCeAfXx8gbNA4k79zeh4RujvK8p+iakz3eC4HHHsj+yO1diujjfbEsD3rXOdOSBxcsF370kdt6+/9G2LOyHd9Aasw1M6wIhDvZYk0UnfL+MHLwF7YGwx12QOK3+UOYLORMgKfTRu8cY+RIA+cAEXyDo4CUPzxkOkQIGnFFZEXa+vrt6WBot3OieZDrKq4I7DmRhcx1dYhIJd3pO/CgDM8Ib/ejmPO0ogwxGep5ioLXO0SvA5dIHchSDV0ukyWNmc+A2+cHuvyEKDHfBHgac0oTKtHchC1MIRTyy9t3vN879l/+kc7Tjj2Y7/U834N3msAYOdDSm9HLgXcPY1+XMlIB3uSc1vMAJWwU1aN3gtbLmQ9raIEPhPz+NEdD81ZXtzzc5DSlVbxnq5wXo+FsXCdvlNCk532V9aQf9NrRGSIye4jznsQHziHX8DBkoqfQMexAuSyuxIigi/k+rlfkkLwtF1qKvRvQlLfqR2vOLducer6rVwR75vK6trpRW16TvyL4c8kB/lqxmEscvEPZ0o8ElOxya5mNsFmpEEqVfoaraxXlSGU5Vl1NOAtOVVrNGBZ5f952QR37pdibuj5oyx5xvui1JDiyJsjh5wEpSEDndoniCkoy+hTYm4r2iV1qVNf1OdC3JQDU5gDQln3zSpvNQms/g2xu5HvJ++dH+vCD+xqz34zsRctSqrCVwbljz+4/jqiskIEDhRx/Cg1cD6F7yuupj0fiTCT0H1KnMXketvKzY4FVLOGb0AT6VxAAGmmsuA18EG807krVBIdKzjUF+82qi/I9e9y2aviA3nFWjfgsTqe2WbF/XbE/HUB80OeARVCHMmfUSPAnegq0fPRvSXtAy0YFASEjVS5zmKKsLf6QDWxigCQ+9PJ1WNXsQLOTY80ODzWZjmX4dMd5ewPPJR/wlwSBNuzpcXDVVakpH2DHpxPFca/Xm9fyINCagMwRAZfHBH6e/vI9HX58T9W9QtFu1Sy/0vr2K9R6rSbeKpZb1RNpMgsaTQpVlRjdVuq3iu1WRmqM8GxsmkwMGmxUNoqEMduIj3Zzxn4OxRL+BGzKjUSQ0/k2tpTNomantc4J+h3dn2h6ZMjcZNmr9kqr9Utd3xL4ufhCL779QpdvXvFxfYOvjHR+70zP33tfzz/8QO9/+L6ePHum0wf3dUTAZ3RwqIKzVBSqok3P2LVtp5b4RMsi0jrOSgmaajLW6PBAE2IGo9mRRrMp/ThQRaygIt5R+DwpaqmAnt7DktYSUx6I6uC5xTfXnJ/XqyX+jP74iL/XDRlTgqsn6HNOXOLB2X1vfgc2iqdKm7EqTVVqRBQyqOJQVY9KFVVSA/M1X+tj6InItfhFy9gGJhkDhgMnYbAUhA8wKYwJbuST0ExFkMqSMl6/XC6J4M4x6FKbvlHH9OyYBVsm45Zy65/6i6Deohom6brdyKHtW8UgBeoCwYA87ygLDaSohDG1y4eANtQVJhUEkRBNKvQCoI0sEhG5CbkReYm8wIs0ukapUQf0qYUjE8CYwehjZS93vNHINB4FTcZBI3Rx/oFJEnmJdJuWANBWHRHRyGAYS0JVVtiwlG90WwIja5xgyezfYLOmrNVUY20Y2GsWgQsWuzet6RUHwm85HH8Lv28YxG+IdLwg0vuC9DX6v2GRv0S7S/gQZ9dNkK4ikEzXVukNi8g3LJS/nW8JHm31dwSXfkPQ4x8Wrf6RRfP38P4Di8nvgK+TdFEUui4qXSvIf/2zgXc0w2aFAuNaoKuDmyLRh969ziTQSgELwoN4mTCTxrQ7noz09MGp3nt6pqePTnR+NtN0Ymq7lRbzN7q6fKmrm5daLN5oxcK72fIyadcE4bZq8LXexyMEyccbfglBbTI16NKxSNJt/E/C5MIkahmiPuvloyiRhUNgRIcywyPYwj9qSdBrQ/+9bYymYIWMMaoYi4I0WCnMq5Zx6lhYI91MZkrYJlFw8P4PENGjl9P55HNw/3JajMdtKsoCGSYKcArwwV4IaLseGd4WpipkKqUMBWnIOvToAKl8Q3BwcKD798715NFjHcwO5UGyBj/bsKhvmrU83+HPkYHw1AHuyE0ynNT9sLQSOUEd4x4JAAUM45gRb7jKClS0HS1YyphaVkvnD8b66S/v65M/+UQPPvlARjCmjRv4LFhQ8XlrpTLp5N6JagIsi/mKhfK1Xnz1Uq9fvNGc4OPyZqs5/jgnEHR90+iGgOgtQR6Hi9u1hgCQhFqi2+JjRx6/kvk2Oxrr8Hikg+Oal0mtyUGl6awkBaalZtNKs6ORjo8mOj090L2zY92/f6aH9+/p4aNzPXr0QPfPT3VydAjtRGMW08osW93EhT8nhHrwp0NwBDzvP9tL2OqH0CkyNyNOlKBNKO2wV96Yv2LBsmjYu0BOgW0HKJifBePMMKlvkroduH8mvvLECB31gbFSTiuZ5xkPMtg7yHkrkuBNQnd6MNzgPGP4qksWqVgDM8ivRDMnSl4APC/YBvIB6kD69o7wj6w3Dt7C+QYZ66nt2iQld9AMifYS1TxEy5zI9YMqFywv3KDQImVMkDIuDPxyXlzolfvlVOQNlPkD8iEBwQ19cDypAcoapMy9c53E5XgbGsFpYOA4OS6gv/A3lwMtt8HDqDfzPhaDXuCogm9UhG/y3mX9HPtdeMvpXfweGzI/2/ETfLJOpLq7Qs59nyZmeQkdcvVOe+XU0NczNlQNTy+At3dkeeuU+dDO68xYWwqVzP9A2et61qWOuRDpZ9zp5TyM+sJK6EsN19s+aS8DGqFIpt/hhv5JYj7wHO6cD+QDVG7nIOdPTqI9jx+59/KGqpQZe4+87GliLAea6H280x+c0zo46R687JD7CM0e/06a+eT6PXJPF/aIH0ldD0cPqXmWh9FTz74F5+XwFhOwn+Xijj/9iHIlnQ6gkluCLpPxiPSThDsA37+DzOWafnjd4eBLH7Mc5N0R7urdJ7IMZGb9PIWnAVk10gAISRkHg5j5kTGAO+R6Mn/0Dne1Q5cGvQSvu4rvZLxeSNUPuA81ytd3eYFCJ3Mgq9wy8H7WH7ne5fZHyN6twkZy3sjx1NeSgr1iQLBRZ3d43V14C/lBViCXSUj9HvJD3duyUymvR+4hjhe8PQ3INsDzDj5+eRzvbBlAIxHjJMDrfcwS4+95KrGJeXIH3mJfSAx8lgk9CjDvIhjXhRpwyXmCicgDQ4468qBhAQYar3OQ4wEq8u24DE4DJCBm6NlrRcTRHnrnlXXIrfzheK8fwDEObvuK9a1kH+b5xMKRfw3EmaJjf7eHuMu3pAn+5u9buQ2Gng86RA7tkf645LSzsGGrkMHlRdomlIsZkqMkxsX5FaWxfhaynS6iX76PjKQOTh2QW6BvYSV0AGWZuNKdjMQ7uQciMqjY3WhNuWft7kkjPHcVWc9AIXjOee0BXd3+To912W/1inUDsJ8sOafpSvN4qZVutLWFtuWadEu6VVM0aqxRW2zVGvRhqa5cqC+XSoCgFXUK7A0N3dkFBfYzFiuxiaFLBfuIMqdmJflKIz7AjkcHqjgTKZbqOQv1OfBj8j2+m4LhYw/PWYcA0JyP2K77MBq8x9mPeVlOiK177M7RQIm+uz26GLWFpuEs23atWs6YHXvmLfvnzWbJWWSum8WlCtr6v1N7dnKg0UiqeeVVtanknNT7IZd9c4C32zMpyM8beufycuQRGQPXTZxbEmXX3TjH5DYcLT24FGQSthFmKlOJhUq1fISM7I3FGS6uIFy2slWjMfU17SMfbteLudaLW209CAS0HPo7gi7NcqH2dq52sczQr9aKy7VEStRCcbVRXKzU3a4U2afHmwXGBN6sVFytyAN8oO2pb4Et0MJzu4f1gjPXRi3nZ/GVvz6c6ez+fZ2en2l6cMC5JGl1u9D84kobeJcxacqZIHI+iFNp/GiqJ794po//4lO9/9c/0+yT+4qnIqbwRsvNa91u36jFn6pZ0uy4UjlKUtxqvbwhMISe2zU26jWpSs0IjhxWI82KUhPGtoSutA3j1WoyiprNgjwoVNZJsqjI+d6fYuyMMS7Rv+QjcsQH/DwT8enZUaWj80n+JVBnK92uX+h68TUfqi+kYqPptNTR0VRnJ8c6p8/nBHvuPbins3unmtH/ejpRNaqkKgAmoacBRVXnvJdxMMVgijL2nhE/jNkvt5zNHTzmseZst/aA2nqDv2+03gD4bT7nuSPR1kIh/yGAhVJ+FY7LUMroI0+VZqrwL/c7i4FgmYCkdy97fO8jHdb3VKcp57gR4zqGTQFNwndjhsjykKyX/9zM/+wkKtABAKaJfErke5qQN8B1LFCiwhBFCPJFsSEosqGTDaf2yIB1QNv1GLcBtoNT8aL0oII72IYJ2jA4HQOXWEQc8AbWzQj0SvznEolSwB8tEgAOaTICE4bcYHTYgmtE0wg5ShKMivDteQkIHbw9tpQCfIPzbelbByeAch8oh04lTlwTEPMFoaZfozpoDNTojD/hY1E9fWyYiCuioB4IKgrTeFyrxtECRGsigLfrDkePagn82GwqO5yqrUdahFILHGVeVPJgzCU2vcS+l1G6ZDG5RqtbhmUJzwUDe0P9nLp5kpga2lSV2slM2/GhbsJYX62i/pHKf7hN+u0m6XccNv/AevINPL6Q5H829k0R9GZSak2U9ga+19hj5QdYK/CDWhVRgAodKhYeDxhExsstlOiLgB470yWxnuJm0iHO/+T8WL/8/GP95IPHOj0qFYnAzuevdH3zjW7mL3WzfKXbxYXmq2ut2iVrX8sIR3H+FedfJXQSNu3RoQGx6YwJEr4DLcGylr7wvpNfBW2q2lRWhUIo8YegjsP7lgCaT6YNacNBne7JrwKf8I1Bga0LK+Ue4nUJhok+Jl6wsMfiAWCiQtEyBhteIAt8eM6COmch9X9EegvOfbOoS5V5rEeq6kpFWUqMk9vLfyW0wUhbJnGLj/iLKsvDtn747+inCL6a1YoEDjYEqlr0L8uRHj54pKcPn+r89L6sCHwZWWqz5AsLViOWobou0HGrzfpGlwTXbpdvWFDnsrJFD2kyLTVjYSpkRNY3Wl3eiqZ6cv+Rzs9ONalH2vICMSs0Gk99pqusKs1mLOjgGvrNDGAct7Qjes5cVJmEqpl/WUbSpAlBmemsUsE4XLxZ64uvr/TFy9f6w4tLfflmrpf44+sVAUe+bly0lb64avT30Hz1eqHreSPMIyadCsMSI+mQSPzRWaHxaZAd9gqzVjXp+KDXyPPAhPwh9efnYz18fKhHT4/16NGRzs9nOjkZa1oLndcEuFdqVwttFnNteEFt/cW2WKsnKBqaoLGNdDg+1r2Dezo/uK/7B+c6m7Kwj890Nj7RSe1wpOPyQIfAzKa8dGpVfKEx2odVUiKo1RFobdicdEDcRJYUU21jzcpDHcLncHqiwwN4njzSvXdh8BEAABAASURBVLMnenD+DHhP9yhPwRt6NMzVBe1X6LaGR4+PRGZXxEdMpcSYJIkXR884d+rx12DGu6XAdob/9OBaGT5elEVOe/zZwXFlaQrMr7jDRbwnmOAb5PXyPAMRcVD3057xj5TllwWohYyYX16OohFtCyA3VE87bxupDGYKtCELHr2oE7xcPlXwihkcVzBfCnSTCffsswxvNwA9Bh/Rxfl3mQ81zhtGkflJyTlnPQwbOS6CSbTxPBXIChJ1IdulVKR9T32HLZy38xA47fg5LiLLwflof6GLZ53/AJH+RfhH1p6EVO8RFM4LMHQsATB3NAMF/YKaVlmi8SzM5KmD0wv9nDZFVAcRoAk7GpGHIX6m3RWQDzXr2NBO2S+co9PF3E8YcRstCuzgYNiEokRfE+D9zeX8CDKXl/sRJGRCgpwk51vQNjjIqPF6k8gZoN3l+ZDraZFp9yXo8W/XTX5FHg4k370DOkArvxLkWAy7JGznmD1EcAIyCx4p68Cc8JQyDXekiZTWGed5ivney8gFDfwiafyeJNF/p/G2A8DtezivD0gOnsm9z/LRb0hBu3wolEHvXCGTCFrXwSXIaRiDnJL3McjNyWfcUJD2ZZMQyiMA+9vz74Lk/OVycg8HSS58j/d8QK77QGGMX+bv/BJ7HiHCcS4sOBKGOx5DKT/DXZtc/Kcf6KGsxx8hiV43yHC95Lo5CvA54n3xsRj4DHT+TJk3RFmXQCawNpHkO/B0INndmdcu/78tCcJMSEk59byho8//YG4nvZWbi2iHbhFDJ0D5irSPOTf0Y5fdJblZttPQ9q4ZckRLh5Dzko+jg7hsh3NbRBzIwfMOMfMTugX5WMuvvQqefxdom6D3ageRTyjh4Hwi/UnQ5HyuSzxjXiN76nrqHIa2Yh0G4D+0U96D5PpMx3sD3pG1y3GJ9pGy4EiTtzd4LzjPoT5iiaRRXeY9kr9agrdxnuwFUx8J6KRsH3+H9gR/OvZykXq3k0P2iChoxDtV+Z03yMfuDIL5PsiSkkU0itR3QJuhjR24gS4g3N9vZV2xHtfYt5B8LNA58v7u2Px0yHcdBC5QV7BOlkBhpYzUwAVkos7dOmP0J3inHdA7ZRv11Dsg2/FYQYDTWXQGtGLNpfuMx9C3iMyOtr5HbUj9gBzqQjY2iS1HT//YoWkTt2roV0vZ8Q4JG8QSeaGDln0aZdSVTBI6u2xDvoFw3Xtk+QdbcUX0R20pBFVFzVjVqiq3T/Aa0RF50KVHp6qEJfuWhm3oYpE059DTsydKHHE70i1j2rkAhPecYVrs2mLTFgE9eLRTi+yWOi8jVH4ldhtttyGYstRyca1Nc6uC/jx4eKgHD4/RA11oZybVdUWTIP/lvvsBBTHIADQKEv2AlPFP2Ycjrf2M5OkwGtD0EkfVHcCUcxzdUxEqzFmrZd/Xs5/Me8tWEgGhbveLnLhu1cw3il5mb8hgaM05ZH59rS3BgpazSUPAp3PY4IeU2SQqkkbOHRHcHrrVVt1yqxbadr5UO1+rAxpgc7vU+gZ73M61vAE4zy7ZOy85J6wJODX5PAV/7GpFpdFoptlkin3GYjqoY5C67UZdv2Vub7TRreJBq9nTmR599khPf/5UZx/ckx1L27jQen2pdTtXVzTys4U4ZxOpIB/l+YJxN3zJMEfFY0R+pMCJKTD6ApIKNSrwzwJplbWqrJdVUea+miFJBgPayqE0WW0MH/3QVio6jQ9Lgj+1xjMpBmzQXGnTXVG30cFBqaOTqY6Oj3R0eEj5QJPpDJiq5tw3Go84+4yEA0OPswaTDP6AyHr+DlAjOqCS/3qn4TDbtE3+8UjHR2WPHWxZi7YEgjIwfp76L4i6Nirml1NmCpcAGCIMG5iqEGShBArZ/j98DFekUxKOyePtbX/95/9an37wucowkRGhPT68xwAmLW43aghWTEYlhzE6FtAWsIJOicWOCdZ4MAeHNgWxl0QAyjG7ArNgMjIdTioOJZVSXyhyaM8BVIIKeAWKwAfFvEMdM7clzNvCk1sKhUY41Gg0UcUBlTmsLUZabbfa4nxO64uWkBsITnS0bba9GiZLw0LQcnhuMZTzdej7JO5h0tFGGCYgIzA4BnjqvMTF2ijRzwRE+pkwdiJo1HvQKHaikypwoJoOj0clEc4BRuNC+JRciC/oLbbpWIAsmMqiknGoblmAV9tOt0RiV+i5pRxDrViM1BdjgiG1tqHUpijVAPnf4PF2rH4daVdWRNoLwNSFoMYkzp/a5pQybbe0y8CLY4tCWybPlpfgtoZ3PdaWIFEz8bTSBtwKuoXEtJHawLAUPOTAeNN3d8Z2ucE/gsYsgDV97hikFQvKukmqcI3Tk1rPHp3qvUcP9IAAUGRB3axvmdhzAhO3alZzFigWmXatnsBejx0TtlXwaYCcQgoO2FVApJBkigxG1wUWElOHcpiMAIjIS4UVKhgDGXSZ1tT3Bi31vYRLqKdtz5C1pMJPzAoZ9imson2lYKXgNACyYu53yOXE2GwQuGJCbjZRqyayGETliQl+i89u8XMS9dAmFfQIQEZUSd6AAOzTwNzzvAOdzTQl63PihaI8P4Iq0kJb/Fjwm44PdP/eQx0QjBF22WC/Tf7HohtBCO+el00LbHkXNJQ7dHfAAC7NX8bYp/Z+xqiWrwe+ePt6eDCeaFSO0MIEAzl/w0/kNi3BeYrMaEkdnLPRGTuX+3ZRRZZ1MmSV+JnPh8mk4kUbdb3Y6uWbpX7/8kr/+O2FfvvqSr+9uNbv3tzqt69v9Y+vbvS7lze6uNmKZUYlskcEECcESyfMpems0Hhmqojk16T1Adbhy0A9i+DFFwfTIV8JTu9NdI+Az9nZVCdHI02nprrs0akhILuiz/gdL61E8E0sqsSrNGKMJjbSrJ7okNX+eHyi84NTnR+d60GGB3p04vBQT04e69m5wxO99wAg/+TskR6fPQQe6D6Bm9PpMcHPQ82KiWr+yxst5kZiHBN+gwFZWwtGtFZlE+bRoQ7GJ5qNz3Q4PdVseqYD0glBqLKcyazG4mX2365jeLpEPuVhYnmlLijhe2S0v4xx5sYvEvMm4t+SMX4BiIyPA0ZRYGwd32dcVOI/xzvOaT0fYdzjLw6RFKZgBklO31NK4GNGGfOoIIdO8IqZb6KcZPiEWSAvdPdWvZx/xpnoA7g44Kq6UIHPBbOMT8jIDb2fOSM4OzaSRiQ5Mkjwj2Q7HtHnrxUy1skIzm3V0T5lfJDMJGSoLEkB8N7HFiP3rgdtAjgD0A4NkEU/e3h42WUF50G9a+DgdW2mGWhjbpUkgxl0Pi4FOhXeP3RNyIkO0NFTKfN2bRN2NMatyGmgrXOI8E6Mv9MFM5XwKs11R4CvWd40Q6B7QTBkPWmYpj28TKOyVkWfAzU9/t93bvOYZRTwqahHYpYWXRfkuSxfIwQWKcpXrktkA+OT1MInuC7YurRKxn9yenCeRnTL84BUgOtdQVsjryQN0McoV1cul1fCkIIL2CnsBFvOh9wXwZ9XEvJ3toZW8MkAnbgc5TSOC9R5e9HO8S7P6xLlpB+/jDofs6Gdq5eyPMFg6KO3SxQj6/5biDjg3dg7ifkDoJ2cJ7oEUmELL2fwOuzq/fcxjk6D/Vy+yKcMQZF2rjsiyAvfD3L93KaBOuUr8DRKhq0KWhYSsnp8p6MxN/UBvNHWoZBYkbI9IllaFoxjJG3xz5Y5IfIV41WBL/AVo3WEZ4yCN0DZ4LGvE/geJd0Wgk60H8CfQaKcJPTnAW0kRyJPwZDyxB45Q3vL/A0kAKH7ZEnprt+Z1jkKypS5B+pDxtPAFQWCw14WrCDG/wc9EvjEijJAorWDqI/UANgiAU5ttM1AjcD5/C3wO59fnnrZ8T6/EzLzZkSS1zuU0Eba4ehZV4MmgCtMvKt8zraumqq6Akq2RwnSXpGxCBglMkn6roVjlNHOaJfQJVGX9aPG9nhskIDMEBqv93GJyIRMgs5TLzvIaV0rzOa0ySvhn+mgdXSCT4f+PTzcp7wckd2Djw47Ht7Uyz20CYjQOM/oNNg6UnboSXvawA6sMnTQOK4DOayriXdfZE/R5/nmenh9T73TROgjfPbgclxtLwt8wf6lBkoHFHMfQiXWyCg/I0TmB2jugE0Tsjpt+MDX+n5BYuxGrLkVlilk+Dpih/UAfrzUFdlQJCDWvTztyXfsiTpe+g4JHWCDPxn8AdbiYR2sctnHKK/JzJsEc7fXMBZ5BJjLIdMZ7Qozyg4BfZRBfrlRPAUS9uyBhF2cKjkV9T7P5Xl6kVPmV6ScKEf2r70DH1tTpK9Wq2Dem1WS+bgk3t8Rd8Zm6Bidf/YJx7eK+GVk9PzMJM4PoaQRukoFogDysEejCG0P5S6FV6IkIiKBJiUfcOtRqXJkyE/y8UvOm018AV9DGT9DrjmwrJZBbVMwXgDMfY+fSIUs9wtfv1rmiq9H2R70twfiHug7ArgjOrW8z1Zaba61WnHob250fn+qx49PVPjkRHNZUl1hD9p17P9RGW1EKUg8HRJpT7GFvmXcO9Ie8DSJC7uB9m7RZQjRJQGRRsY50Ng7bhedtE2qU6WSc0tEVkuwplk2OWCz5cOltjHHR4TvrucrzS9vFDkXR87ALUGeljNmdOAQFDkHM3GUU/Kx7VhrAM41LW06gkrdeqsOn98C68WSQNhC8/mtbq6Bm1vNHYi4LZfUETBao8+cQNHydq2l/0KJANykmupodqjxaMQQGDbdqumXWnU3uu4v1M3WOvnwQA9/9kBnH51Jh1HN+o3mV1/rBpt3alWy9684P0SMtGxWPKWa8//hybFmJ0cazWbwLuX95iCGnToZfTRsbHGLXVf4g8NaLbGC2ILzOnzC8GXjHQYD+ZnGx9MhMk/FfDXm72gqjcZBVvXI3iimtco66eRkpgdPznX28FxHpyeqRxNUiPI/uVquVmo4C3t8wcpSVtQDuKwY0aMBOoI7XR6DLo9LFAuaxH4s5vNBR5/A9VElZ9gylpwESwJcQ2riP/dt6npotozzmrPcxseNfZioF74nLtdDCV4OJLgtZw7TuBxpOhnpYEonodvf9vmnP9c/+/Vf6Jef/0pnJw90c7nALqV8QEs607YpH0hRQWaFLASZhFl79X2jlDr5n16VhTHdg1fIZQcUTjj3hogm51Z4jlSHgwwhjaVY84KrVdiEBXaqqpjmfKLzHYd9VlakVEqJw3QqlHAyhx6ePR3r+qRIXgGj20ghw1gBs0m15P+uEZCYSIlFTXdQwreEriC1DAld5b1KgWAVTfu3wPqjnonW98hj1idahBBUFIVqXtRjon9jHHdMvmKTb85SuHDf0a4VnGTYxoqSvFhEE1HmXmsm6hZnYE5iS+pwmD4Y08DUkfahkEMkH61QLAoleCRPEeJdR01o4Annlh4xEupzaupp11lQxyGsp32Pc/Y1B8sK8LQu1YJroF+nKEZS3lb0TUF+S31UwsFS7FXAqyhMhmxBjBssAAAQAElEQVRfYLuOQUDzybTSvXtTPbp/qnOCP4fTEYG4lRaLGxaHG61WC/q6UtNu6HujnmBawo5wVr7cXkByQK7r4Ouks+8gwPTKecao6+kP0NP5wAsxWCGFIvtGB459EnMqDdCIRT2oZ9IkZ65CBm1gIZCDStoBMom2iR67H0TkOLiM7SYxVjHDlgN9BpRi3qKTqYe2h2+Cl6cxFuo6xwfmt72lAZ/roUsueweRth18OzoZ4eXye8zadlGjeqzjgyPm5KlKHycCP6vlQo0vbIr81yt2LX3dAFvKnepRobouVTDmkdGMEWYarh6eGyLJkdToq5l5z6lMko8tOYGvyoqyMbe8LXWM8f4Fj0NgqxboJXX0v4GOMnljpalHJQvMRKOxyf/k8eKm1++/vdLff/lCf/flN/ovX3+j//zl1/r/fPGl/u6rV/rizULXTAD3zcnhmIDOlAg76WGl0aRUURUqWZDHlKfHY5W1VFWBhazU0dFEZ2eHOj871tnJoQ4OJqoMrZq1lotrXV28ZC17o+XtrfzFxmBozMvkCJveO7mnJw8e6en5Iz0hoPOI9D5r3/2je3pwcl+PCO48A/fR0/f0yfsf6bOPfqJffPJT/eLTn+lXn/1cf/r5z/Xrz3+pX//sl/rVTz/Xzz76RJ9+8JE+fPY+/B7qeHoow6dWN2vdvL7R5ctL3VzcaHm9UsPLs+Hlu161Wi0aNpudDD+YTY/0CF2eP/9ADvfO72s0narhBbFZNcyhhrm0VsMYJoampC+j8VgV45Vi4n3YsiHq8/wcsRbBVGLsvgug/DZ/OAzj67lMD547F/MDvgkeeQNFmvAyBlye5HoeEbz2gF7ucomyc/Z8Buj2t+sa4euQcd8RqKzG8HCucME3hV/uat6K9nYO8FK+oEVuzvqDOtRRws8j7X1euUy3nYPr7eCkLmlI98+EnMT64DwjSE9J/EYeNdTRyqv2MpFnyBFgGi5fdpwkyyHj7XJ+qP6jzyyRNk4UYOhg8A7YI4A0YBgL55ipeZ+C3LURdIJe9F9cTuGUaE3J7yDnkQEac1q9vZzW5Qg+Od3VD+wdYxAHsKYAjcg5OMbB8z8Ek1+BuaFML66wA5Lv3I4HMQgk8879PZzBKwBO4WPr6VsIQ5Y23ieSobyjz4W3yFx89+H8vF22m3mN8wuyfXv8QQ7uBzlVvpxKmSbkJw511yaIayfTk/3YOE9fl+Xj8Y5Nnb/r4P7j+tBaTqM7mozZPQKpAXKRikxAbxOzbtTlNsaY2Y4mZTqhpVkhI3WEz1PHFbxnSyvBGwxp73xcaSBA62Dw9NRlRJfntpAk6vWjV8oUrpfLGWBHCF+XL9oaUp1vEJfjSUKW5TViDoLM+mBBslRzkx+4v81/v46uwFoObtcOHg6eHzTbN0ioEjOIZ4Cjg+DvNd6+RJ+iRB9Sxzs1RoeSHPumgD0q7Fphx8JpwAkweDivQZWgns1L7HoVIEZlybvMbY4UaJNvQpEfoel458Oc8fOnA/1FRgS8ZLT3VPAXbQw7Crlu4z7zirQN2uMjdN42YgM5rWgFLy9H8om22kEH3t8FHiDsyeey08ADLYangQAisqPTkMrL7A/gzJ6hHwDqFpmtp0AH9DQdIPG6Tmpp7wf5Lf1uOAj30Lucnn5kHXyPA//oeGhFKvi4PM8n7FZAU0BTAhUVBe9asf50HLKbda+e843Yn5WMjwEN+6yb66v8ywqONvKPcLWNVXK+MKvlNul4WomyBHuSsf/h8AiJAnsVTu6KFtnHN3yU27I3a+hvx3uIlmaS+8J4pDHvdn93F2ZKnC18fBJ7s0jfej609YxzRP9Afyr0cih5r9djfIM9XtYXFeBIr8SYAvIrIK9HQywFbzGmbpre95idJPoecotC8v0oIKtoPyF3hHWO2Lsc8i6ZSF2lfhPE99z8/a/HTn1v6tmDx2jsTTot12ttOGj7fi/ROnF0TZzBkmivMf3FZkYfGX//pVTPeHTdljZr9spbZb8Hl2KDVq0mEyOQUGk2K5nfHbbpVIQocYsrJNTqxZ4u6eYmstcj35SKPjb0o6e/CZslOh27iAwHIYcB4wyYAA8cNX4+YO8dnd56NNhityUfea+12LxSNW50fK/U/QeV6lGQ/8Bgi2+4IlVVomugZVBZkDI/Ugh8xA/aBmmNsvPUaGUdH+cjvpDU9KQEK8TZx2hpwfDvnjNKVOJM16cCXwzEIgoV2L3oCpQWdu+04bC/JtDggRfhr1v2jmv/gcbtVkYQrA5TCNGJs25VzFSVjGUF1Acq2YuOZseqDx0ONSadORwfanZ8pNrBgxonJ5ocA4enGrNHHo1pW43kV0egqFkstLm+0Ypg05qPuOurtdZXW2Cjbi1FdLYC+rJUOSl0cH8mTbe6TS/UH97o6HnQ+396ptkTU1vdEGD6ig+/txJzaDSusfFYVTWRMZFKPoJO6iOVxAYK5p16twUQAfxLVklFLQ2TEBUDIBnjXmB7BlLy8Y8knYNRDDvAgbyOEY+cW8oxKvifmhUdLXGKotWYc9R4VKoqadf3+FCXfX213uAba62Yl7CVigIVKnQuEQItZ5nI4TBuGkX27HRQRgzKWqmkztjLe+pgnP0ZfBkBOaPOcSVMy95pTfXWVDYAaeXAubKgDjWF6sgjcZ/Cx93PW9aQlnLH+boD13WJ/naKCSNgGZYd9AzyVO9c9vzJ+/rVz/+UINBf6vnTD7RlURwVY80mB6r5os25ncWwU2AQzBnR2ArhwmjTd2KGCv9XXRYyM4kFBvvguBLzXMsbjLcOCt1ElR2wyEypGEv9SEU/UW2HmlRHwHGuDwRt+tZoj0GZBBGQEMjAm4+WVYxvUIPRuhQY8pJxmKmqDlUW8C9mKgKgmUzTYSHTSLqDGh0r5qEPWkW+kBJ6s6gljJxIIwPm4C+HHmP2HcZ0fI9O0CY4h6JQUVbIrTUajTRmUa9ZoEtOoaFwlj3GZwCEndDSTRPcUGjSwX9LAGi92qhZN5jQORboRLvk4P2CcHcH0oDFQzAFZyQD872bhSUHVjylCjYKpCEEWWEKwWQ5X6gsBjAJHaPatlHEeVBThdM4UOcKlUyCui5VFAFMZDK0irxoyzLoYGY6Oz3Q2b0zHbKg1FXJuHUcVJdaEKxYrEg3a61ZOBtW3DxmOOpgEWWzR2T1MfhcUEtd10c1XS9PO8qRyQpKZFGvGMA8LcmXiiycHWNDEFZbfGLLi93BZbXYue0Cm4mgKB+7Qj0vLoeW1Nt1TLIGmoa0w50zPX7Q4XcdC85d6nleHn2skTuC34iR9bQmrRXBt9Bsm6A9bHh5rilvHDYml7FlwW66kj4WQGBx71VYpSkL9WKxwnYbjeqx7p8TKT87U0MnNthvQ+CnYWMQYyehgRSQmbB3r4bFxDc0Ef8UM8wMH/cUELZd8PK4uV1oOd/SMqlkTMsS/zdxJUDYJQonkCwodvDkxe429Ih1x8InN06EhtStX0FX4AcVrUt0GQFj1oApi7m/xEdMccEfN9f1Kun1vNMFAY/LTaNr+tSxkanvzVQeTZUmlVh6+bARFfHv0XiqyXimCSH5gnlbEhQOjFHL2tTx9SOSL1RIpM2m0/x6oeuLa13zctosNmIvoXE51eH0WPeOznR2dEow7VhH2PhoeqDD8aFmwMHBsU4OTnXvEDi9pwf3HhKEeaAnZ+d6AJwf3tPZDJrxkY4mhzoazQaYHOmErx0nsyM9OL6nJ+dP9PzhM3389AP99MNP9TnBos8//al++pNP9ezpM50dn6CtacP4Xl1cEQy6QudbLRmTDWOz4qvOiroV+Q1fYdqmU1VWOjw4YANyX/5/GJiMJxkn7NwxPqnDVtifAVNgLDAbNUH5svz8wcOgsIxlzCOZPZD126j3NAO8I97i8+8tJGWc4x2gEWnagdd5GSJlAJ95kSIx+6vzSmxyKXA7FgoDoHF/EX3x/ugOR5+8c+AFGDo6iFS7a5C/K3hi/tiB99F5Az1KRXw47vUmjZS9vajfQ+4HdV6mOuuZ2exYKtc5Zq+/oY3rKRk6up4aMMqX4zL/XOKxa0dORhtod1mSAOzvPV1gJgd8KED+br1rONDABgmed1Cmc13CjrdTOuS+QSm/0CvXk6I4t3OhIvdv4BMoKnPLGXnf3SaCrxn0tDU087LyFXg6kEAjB8hyKi43GzgDKOWb81JOv/sY5Lu+nhtkfpfibckp3paUebsODvrRK+xosjpuj12f78rvtsrINLQwMd8cwmAV+i+utANcjJzfgwSj1dC/gcJ29E7xAzAxBiHzDbQLlIVu2Qaun4OXwWeVoNHuchofG6ffQ4Q++3Y23iDfycO7OkCjXE8NeB/TYEYf0YCysowg4z/xLhFX8jZ3eOhQJstBN5HPAN0fv/f6eLqjdP4uEzBQwR+k370D78sgZfni2rffpwFNB9Ce5o7Pnka7y8sOu6Lrv8sO/ZHcHoY+Axosfc+2BhGcv7llAiW/4ZVtGdl3krdEew22hLer4aB8DXU+VpEdRKDCkEPiXGWewZCGvExOXvBzeoc8BtRF1tLodRmQmYnDIBMmWf/MMVd852HgHYTcDO/URvRNgJCx5/pO9Q+yEQxbqjstvO2eR67z+j2YMh3FnDr/hC5OlxzpAI0nzlOe34MjfwDeapCorPOeE/g8HgkWjFNRqqxr1Rw0C/Y/iX43vEcbNuQt+5oYOxXsjUbsYXpwy8VS19fX4ArlP6PHnpWVnFMK9kidet7TCfuUVkn4bscmdMthfcsep/d3NHWualLM+yueeVxTLnfoUspljWcjZATHKnLw8HpEZRyMwbHng5fRtxCdo+iPsNgOsE1h9A8I9MmAdymCGXOmAEqRk1ive/i0bM7WfJBasmdaXK91fbXR1Zt1hus3K11fLnR1PdcN+6vbm5WW87VWyw2w1XrduDYas9GrCBSURa1QjuBd0VfOAQxc59BLHZQ94+D+ULJHLLCxwCUOpz3+22P7vu/oZ4+OEkOjmvOG4e9u34ZATcfePnIOC4GWDKvv8W9uWs0XPXvoBLeKfb7U7AKFKDLcjIvYl8NVnvp5smPfyFaaLW1CZkLfnhnYqI1r8itgic4r1aNe9+5PNT2opAJaggHOtCgKBc6eARu6Po4To5EAusteNmkLbUPfukA7iaNUyue83AY6A3rGtE/grVAPP5oooK9xnkEBxT6pwy4Nym7Y/7t/xT4q0se4ifhfrwobj9gjW1uoYJ9chpEsjGUETqyoVQBW1qpIKx+rEXn8u/KPhw7TsarpFDhQNTtQfTDTaDLTZDphjzzRhLEdV5XqYCqTyRrkrzrFJedAbN/c9lozDuvFFp9os76xxArjXk211Ka81uyhdP7hBJiqOm7U2TUfNF/h72tZHVRPxsgcqzT0pi+ejqqZKspi5yNsImytfAWeBVDugDJ2xMKUo4yRlJednnGWjz02QqhwwR0kYVzoO1lJvqRP2lK3ybh6XODXJfrY6T5bvgAAEABJREFU7nzV4mONbperHADaMB6ukvBlq/ANFbCLapn3LXv5lg+//id17Rx+nHnkwSBsZg7MGw7EMmhz2VPWEQMqoOB8U2HjiqaWIWJz1AJvHJKsI+/QD12I+MeWdafrOmzf30Fk/epYg3IAiHk2pEkiD4e724SBj2Yn+uyTn+vPf/1X+ud/9tccvI615dBW25hBGKnyDnr0Egg4bF2YaiZxyaRgnsrBcGjD/MaBXO7MKNtuCtofKG1HWl5zAPx2rtff3PJFfKnVVadmERS3TNxNifFMfLyXupFKo01fqeXgvIVP5OBdFmMOxjMceqSERj2yFAoFdEzUx7ZiEODV1gwa/DjAt0yK7g4M/ACRYFbqSyZdoZhKiYnjPEQ+wDuoxkAlPSpJK9IKmQVg+GGgnYAERNon8FLAJmVdajwdaXYw1ZiJVmCYiLN0/VaRhb2uTWMOu6MRfHDSzbrVerlW07TUp2FssmeFzBNTK/KAVImUh1BA+yuQsR2QUO08AAbZyZW5UANhCIF+wNd9gPER9ou+wHQRu/RKCAkhyIpCFkwhBIm7KAJjXWDbnih6pwTv6aTUyfFU9++f6uj4QFVVqNmuiepe6+b2RptmIw9cOPRtR7tePbPPZSBewxXQDkAX19WhZ9J2XVKPXi0Lfou/dUS8Xc/kyshoii74LPEk/CPJ0wY/cV/pSHuCNz1jH/OYDuMn/EM+pmEkzyfqehaGlgUC08tfJlv/WR0BhvW602oHCxa5xbLTfNnzpSNqsY7UpZzOoV0CiyV4r19Bs4pasTAvPH0H1uTdj7fot3WZBJtaoEfXhB6RMe+7qIYXcqFC987u6eT4VHU9IpA2R+ZaXdeie6L/AGMlrEdBEZs5dOA6eIj2Rl8LXgCR/IaXxSUv8Ste8Av0Fbiyrtl8VDQPuFPKwADDqwcXs6xt2xDAdft22mw3iiwmEMjBGIsM4AzhBa3MpBK/qSvTCP+ux6R8EeOjhLa8BOfoNk+9ViGqZZ7ocKSS4E95NFPgJRTBJfzIWFDr0URVQb2VSrz8exa/hD+UqjRivk/KiUYEeCobyRhLD/h02L0FhH0dP6lnBICOCPyc6GR6ktMjUocTAj/HfAU5mVFHgOeMANDZ7FRnR8fy/OnhiU4J8BxOppqhy6SqkVuqsgooyDtUmvByPORleQKvs5MzPTi/r2ePnuqj9z/QTz/6iTwI9JMPPgT3GPmHqv1FT/Br5cHR/HfVSy3YZC5v57q9vNbV5aVuSFd8bXF7TwgEnp2c6oQA1uHRoSa8sAteOj1j7T9vdojY32Qq4G1m8qtjDgkaz2s/VqSQ6e2V7rJvcwPKy1H8xwYm/gB2Dpf5JyEe8JRWFFLGR4n2YGCYBk+lWaI+Uh9Je0BDDTQB8DugIkA/MsaCAnkjFV2zXR+Cl/XO5TyRN2Bo43QZBNb78S6kjEu5jefREt24c/OMp871cz2dQnd6ZpL8iNBkPLqYY8yyruEuDQIj29eLay+EbL5zneurTKudzt4u6O1lZIMZvMjRRtBFdIpuwzueb1sEaMwBOqOJuCL6xjv6IMcb9Z4pbODtZWeXMu/cO0le54mvFcrreMSCYPJNLSQh5/cPbz+0TrTeY388zS3RNdeio7fjFZOL/jB/AO/yHJjmloPvUf/fdDv/DC7lbQs8gB5T9joSv+M7eS/LbfU9COhtGSeuPZf0jnVAwzl6cpd6IeArnu4gE3h7L3tdkOCtPW/qXZ+YeUBH2YV4Qkl+ud8m6nv07kn9fZAgiox5R9nrBb/gYy2TX4m63sELQKBOgGXZThMci64GJwHxB+MvJ8v0kCI7Ziry/9XbNX8XaAAvQ0f3qUEHyX0hwZccegTUc3CqkMfe6yL9049clnHeh5zZPVym4/bgaMcBblB4JSAiM6BLYcYzQBSyLpH+iToQWZfCjLV3AMcJeybA895S2GafyhwLr30KZ++X4GdUFsaT9d1o45SgkJbkuiRoyDiKKnR1HQFvf1dPjd9hx9/5BHiFXPaa70LM7QXPAOjucu654DJz5t3HvtbTPezrQ844Xzel1yr3UVwJaY5xoEjJnwMM7YSuQ3n3/Cf03tXmZM8tF/zhgj3NchmzzBNG/n6sKxW8sws+2Ab2GT11DXuShkNUwyaiJQAU+LA5YQ9fcL7p2bOv+YiZfJ8Dz4A9KivyHiCxrxL4wP4ksH8L+ZAZ5AdNI1+wr8s42vTQ9V3H8LG/skjq+U5WStW00GhayjgIi4Nor07JerGxkZnbLDLnOvGkHZ2DnxzEZQadp0HZduguUDT0G9xQF9C5KCs5GKmplLBPDzv/c6bttpP/IvmWg+sN+8Try7Wurxa6vpzrxtObpW4IAM2pz0DA6JaDbsOeWZlXoSwMOyT63dP/vjd17O17cBE5Po/phIqiUBFKhWC0CfLzRNd2arFPnzol9huBfnsQaFwXCjL2+dKGvV3XRZU0C/BrOCRfXbW6vW3ke/YemV2X+PjaYa90513B4AGIfWJCt0hbhlsOTu/77ojMnrHv1RA+aGTYf9ssyG91fu+QD3Ej4TrwHLzNQpBfwYsO9NHPLwFtkwWhijoEdXQ6Ak6egUYBoAs8/YaWNr2G9TU5E4aeDmQ7dCjZYZeOvX/se7meXod5VNF8RH9KFYxAQblUyWbbKDsInnRATo8ypJ1gQCtuV6Dg4ZB9iDyGNatVFbUmvu/lQ6n/n6PuHZ/owemZHvFB9Mm9+7rH3nnC3rzGnmqlbtXq5vJWr19e6OWrl1psl1hxrcvVay3aK5UHvT746UM9/OhUmjUE2W45b85xhYYzSEDWOENdT1SVyGdSFPRInM/lfcC20f0de4rx1T6PPXz+qWNAc11UJPWzIj3kNlqXTKOCfjsElAUyuT8S9UkR23acb7brlfq+AdfJ3aXrW3xpy/lyKxdZoltJRYl+ZSigM7ltO85sWz7cLvmYu8QOy6tbrTlvra/mmr++1tW3L3Tz9SvdvLjQ/NUbLd/cqGFeNVdLdcwrh+3VjdZ8vF5e3GhL3Za51q42EvMSg0kEhoSclo/D69uVmvlSG6Dh7JD/zSf/UzAChO22VYZmq20LeLptYNMqYq+OtS66j2Gd/W2MBAYyHc3O9Mn7n+lf/Pm/1gdPPuXgc6JuY6rDRNPRgcpQ504TDyAf8kT0n+ZxZlNhATcO1BcqcaADvpYfz851dvxYD0/f18PzD/Tw7AM9PftQT+9/rGcPPsGRnmlcnuJAJZ2RVjdR26WpJxjUNxWHYdOKINR60REkabVctZRJMcSaqNkqp702LELrTSKimKgP2qwkxlMbcA70n0EM8gN32wacz/MA+X4PLFbJgQmV3LFV0p8qgwVSQOCyy7CoJWZ4JErbE6jwDVTCqD7BS4xRs1JMONCOxrWq2iQMHFlcEsYvC1NdFYDJ27QsYlv64n+z2ePIsJGyLU1B0EiiWaZN7oW+2FATQqAmyKA18l4SV2KJijDJtOQzOXi/E+0ywIc1iVr81/XnYO2yvV0IgbG0zFf5igIlISDRB9GwoA8Hh2OdsjDeOzvRhH4mVoLlaqHr+Y1uFzdqCR64w8U+qqcDzjuJywQrmPH0nJjcGU85BPDYNgIdenW07UhboOuxA+tXgl4scG7/pk3aEBhotkhvxVpgTOCCyerBukqKlYLVcB4BtaQBEotkTwCQeY+e0hb/WRGIWy4bvnA0Wsy3ugVuiN7e3G51DdzwkrkGPL0hontzu9H1tUOjq5uNrvhy8uaSMjS3+OucSK+ntx4YIoC09MARunogeEsQqHEgUNETqDJ0dD+YXy/RP+ng4EDPHj/T0WSmrut08fqSLy5LxdjLrMArTOINEGNSpFdmlOlhZHHcsinp3Ea+SJVj2hhzYqvXr250db3iRRlUVCPVBBKsLnlRBdYX55NYR6N65LmcnhdPQ37Tu4075tQ6v6CFTBRQvshHaBww9oBGL+FZ/pVnwqbm8Mw0PQ0aHaHyTAqzoOK05IvAoaqzqXQwUkEgcXR8qBGBxHo2UzWeqERH0ad222g1X2nF4up/q3zv6Ez+K52zk4e6d8T6cnRf907u6/7ZI9YY4OyBzsAfj481LacEauirKk3IH9aH8l/6PDi+rwfQPTp9oAfH59CfosahptVUYxtDHWTZsm5d906cD/+O7v9sCHvGgdVUGYY3rEQa2UB2+H3nP5nENnVR6WRypCfnj/TJ8w/1y5/+TL/6xa/0+U8/0/HhEfMssBZttJovdHtzi9/NteHr4X4MtpuNbgmmvn71CvxKo7LOX2XG4zEvypKxiqyRLWtbk7U1K2RloRgjY9WSBvQK9IXUJDI8AvD2joyVw1uM4EWf0T/R/QES0/5dGGhipoQWHtoBTWCVkD2AdnxA3t0J/YY+woF6rzDGep8GM/l/Mtc1ybwig5c942lQyPUBLeDj6CjFzM91csQOwDsmoWOiPtHC00xLWUCkDrTfu0ZDizsax8LHEwend4q3qJD1NPrxLohy0HA5rbd7R8g7tSG394e3V+6b8mWeBzz1Pud6r0HvhN6Zp5eNBziXQ44bybQTUgZQHkeeGoCE25uZGf5oO5smRcYo4edwEFWiBkplfKROyAkmeTtDhmUZmQQitwwAzQ7ztjYrRx16K4NTBH9k8Gqv9cI+dZyQ6XLjHc/wlqcTfx8ynXMAPA+4nSjdUYa7nGMHyLJcL+iH6gE/6Op57fpsQ5q1CAMpjV2/gWpADU/HuE0pQcNzd79tJ5yCLmZ82PF0mzpQhUa094zrlXkMPOVlWrk/CyqX76njUy5H5f0JzN/2P0iMGc3gmBSp046Pj2WgznwtMSjIy9OsU8q8nD7u6HNdroeW21Xb60Lxj9zIpdbpB/Cy9wnVkOl6kIPCb8d7vecDmrjtC7nsQRb4vT5k7274CBjUCwN6R+cllxHgNlQgw+2QbYasTAeOSqcxM1mmBUddgo6qjPM6Pxh4vdMmrOr2TJkmZBqhh3L7IFm+81yzjBct0lBm/S4MWQ7yK/gDiIrol8h5+8FmXkjgHeuYd9MkWEAw8FKWLXnbgHynpOSCczI8goY2Ag8F/ST3wzs6apCb7Z/LjtuDt4UFeG76NuDBkk95Dcrtsn28LvjjLbhNHN5i/ngOPTNvF+b9zG3p5C6N7NtbK9Xi05F3aBiz5wDEPj0FY//TaRO32jYNe6BWxkF4fFDriP3JZFph30Yr9rSL6xvOJm3+xQVvYJXIK9jHOaRFUlgVGmmqg/JYR+NTzcZHqq0WMQ35LwM6DmM9Mnr2ELyh2XuxaS075EUVdVIxliCX/5tC0TrCQA27jq168ol9VWI9Fn2V9zGDdhYMkvfVROoQsi85LpiRdx8oFMpSRVmpqkcasYcYj6eaHcw048PSER+wDg8OVWOfAns5iLNQZC/ecj5o2SNvOH8t5q1urra6vFjrzaulvvrqUr/97Tf6w5ff6tsXr3XJ4XZJYKhlryv26YVqFQQLymKM7LHMKm34CCuQfXMAABAASURBVNn4wZbzVq6HJsWghr3eer7WZrlVgQ5HfIx7/OiBTk4PZUHsdxwCPTdVHEJNEt+ZtWTPvSQg1fDRticYl9gH9zuI8HXeA6S8fvWcK3o/DGPP3qHr2S8l9trOPyGn57zdcDbYKHF2mR1OdXw61eHRmHIAEjpEGdanpMAeWTHm1HUqomTgXA/fk8OC/hT0yHzbngEmaO/jl6TgEJVCpxjaPOatNvhigx4bNRzkN0CD/3T4TyRYFtl3u0w5c/pTdAhl7xlbfAqIBAOiBwXYT249aECwYO2AD68dCDasL69y0GHL3voO+PC4Xay0dhz77i1j2a22nNG3igQX4qaT968OBf0Pyjpgw4Y972a70mozV5fW6sKWeMWt6pnpwXvnuvfBE81ODhU7eK3napslvpA0qkrVo0oj902sZFgWK8Hb4K0dYJ+YEBWBXt5/tb3EuAnZMQN12Dyf5xnzyPlcGQqYFPAjBS/MpA4UbeMdYHcOg267DrtGxtIgiZyjO3i3Tcs+nUbYuYRTiY4Z4GWcQemoOny2w14DbNThj91yI2PelOhRMj6GfwtbRny8JXCT4XapFuh20C7m2vIx2O3fQNMsl+oYPx+DlrbdEttSbtdr9ZR7xrhnXHpiIZ6KsVf2D3SmT93Ozxv6QS+H7jNsdO/uNj/XdAQirK85rDzXX/3pv9HPf/prAjbPxTixiE10MDnRuJ4y8SqVLCr+D6oVHHoKi9RLlcEPgwU6O+awdX78gEPsR/r42ef65H0OPR//mf70Z/9Cf/UX/4P+9b/43+lf/9X/pJ998me6f/hM7bLQ/E2rm8tG7dq0WZnWi8ii2wOd5otWV5crXVzc6tuXl3p9ca03N3MCDStdY/Qromg3GPWWhWDOArXc/WpjyeF7zWKzYTHaEiRg7qjbhsFGLBQN+MbxW6mj3HEgj/kXGViIfoTkw10z5COgpoMF8xZgKicggu1xzJ5+9ykqMhlpqaosNMapJ5NaI4IjJcYpsE9QooVoGVTsJ5C3zQtsp5bDu3Aug8poELBzkNEqKGY5zIcoyuJCkgWFADWpoBMOjgromDJ9gjc3tMOdaBkB19mdO7G4exqZOA4BMgM8TUyCRBAARujVaLve0DKpHpc65sDui/LhAf5QFfjbliDDkuDCQj0RVIWoqIR3xAywlGAa0DHQJwUvAOgdFZTQOxSFyrJWUVUK2Cbx8ukZj46FvGOSeeqBoJZJ2Lq9fLyAlhdw538uSEAn9iU6VqhMythFoCPA0jKmLbxW+MMtgRuHa75yuE9dvlno9Zs5AZKFXvFCe/FqgY8t9eLlUt9+u9bLl1u9et3qJf758k2jVw6vG7286PQKePmK/MsWegD8ixdbouAbeGxoS3t4vny9gscS/13pzRvgYqXX2Z+XOSiz4cV1he+/fNno3ukjPXn0VAcEQm7nc12zSJcEEQ27cWMjrMgGRQrqfIL7QiiTWZkhYkvjhVramHKtBRGn18ybBUGprpPqSdCEl349nUrmtpJYm9gEwQ8f84Vi2/XytEkJGdKmS9qwPnTgWxYSBlcYWZGFcUuU2jc3PfkYI+jI+poUGeO+CorornEQ+yLFmZQOClLkHlRqmFIrNjf9qFBioxWYK+wJtG4b5vZccwIjG/SvVOh4eqLHZw91fnKu04MznVKeEdCZlBM2ZJWM8RX+oEY5X+A/FaGcWX2gk4NTHfPV4uTwREczYHKkI9oeVIe7oM+ENawGShl2RUvtweSzPIGHrwHUFOC0g7yBwG7C8wwqK6SyMGwfVJqBCaqrUlM2W2fHx3p0fq7nj5/oow8+0gfvf6Bnj5/qjK8r09lUJXMgMRj+wmmw6wBbbXmJ+5+F+d+AJ8agQEhV1yrKEm3E/OvVM7hdtj+2z9iQn28fXg65dxkX85NHArjvyuTvbq9zfkDm7eM74BJ9Tt7Ggb4P5kjkEj4giqSUInDH7i4T8bnIZqyn1vntK3Z5kwqzbDsYCWMqUN5TDWkgcSBxHdBHmdvAY3iCoS7rQH0EBMO7dJdPtCMLo7e398/pvC639yr08uTHIFAXWM9+CO9Su1Z7kGw3GiGnQaK9OXl+eMYh+EMGTcAGBriMjPQH/RP6B68HcjE/vHLACrx2l/fFwft112eTnK9ZkVMn9b47eN5o77JdTtz5QW4PvjBqAaG707rdct1OB8gdDQRg6Ls/B16g7m6vvyv8IDOw85YJtROSnSQI6frh5TRIoJH7KAkWgiqPfyKzv5Fpu7zXOUAZSb2N1zh1ttc7OG9i9NkBg+GbTqmsl2ifYc+AKreB2yXjcz3I79yDvkM9FdjSdiBSMNxoknVw2j1zcJnfkGa9nQaBrrNyHnrW7Og4yjDiDqgdckuU5oZGXMgyLJv7RaoMkuNct0j7CJ+eNSiRRsoDzcDLy8lxe9CPX67bvgffobhDBtDhzq6DbFC7220T0NWLmRe6ZJqhR+hLDfXmCaBdXvQn7Wgc52BOBF5312DLzM/7Ad7tUUAzyPS+JkVkRq+HQcG8CUBhJoMOg/pNS+U+eDtzHQB6BUWQoHTaQMlTECr3PMy8+B1wWRGZrpe8DTRG6nndXeh1lw/kAlI81XCZcov9czD3vk2QoZ+cAjpxpb2tyL97DzZ3O72LFbIc3D6i/7R2fV2I28l55fxQN7R0QSG321V5pd693J/28C5+yKODNxwKP/qM3iffL7Enj0Ayk0Pg45cVyC+DeovsU3v2LS3vpZb3UoO2UWM+RB2yV5qRNv6Rlr3ItBxrxIfFsik16sY6tCOd1PdIT4BjHehYYzY6RVNJfIjWJiiwNynZnzkERPbs22S9rEQugacmbtSxcbGSU8XYVI8LyagjFNBFDvRKPipSDADdvOszZa+BpwgQZYBWQAJa5umwd9jw8XylBYfMWw6Xt9e3fFiay/+8bcVhcsvhsWk6fDpoMpnp4OBIBwSEjgjAHB2e6PjwVIfkD9lDTWcHfISaajQas68ZIT2oYe+35TC65AzmvxK6vlrq2n81dDlHzlJr6rYchHv2kd6HgJ+LU1CKxr5FGXydFmWx1wsO2MtIi6LQiP3TZFzL+C+fb3rJzNgjFJwdxMexqEU+923U+H4YPqkb+HJcYDx3efZWvZ918McUoxJCI2k+Dzk9fD3fQ9dykG7ZU0XWzoCsw9lYx0dTmfsS7ZIrgo1hosA+WfD11BijIqFfHxQ5t0T2zaLfhdAXCNR5M4cIHwk9Qq9knfrQqSMA1GnLfhzo1zkAtOm8X1v6tocNcY+GfV+LDBRH1549swcAPDDggYMuBw6W6ggUbMk7rAkurDlTrG9ulMEDQf5vXd0slPHULcENgH9c3WoJ7fKaPH6zJCi0Zk/esh8VgYWIH0f8M2JsTzv35W6lBr09CNSkpQ5OR3r4/JEOH5ypmFTq1yttV0tFDuM1c68uS1WGdcywjnZXcLNQTjLGB8ekHCUf257+MiYuL0b3WR80AFu3jGvE/pG9f/Yl/EB4qMA5GCwEjRhfMSaR83YkoCUfI86U0fuEDB9/Hx+fUj6+/it7/0uWBp0VI4HfoBreDJkK6LVuFAn2tOzZWwI00YHAjJhXI+SfjGY6Kkea4fMVso2ATfTA2s1KHfb0oFGcbxQXjTrA7by8udb8+hr73xLgvFUOCDGOHgjSmjUB3oJPQR+KDf1nDmb7tJ18bHL/6GuHrboU5f+xDImjsCLBU71zGWOIamMMXisfpuHxq8//XP/yr/4HffrxLzUqDxm0TnUY8yWdw1JRKcA8C8JoFQwrJmoZCgIfE907faCffPIL/dkv/7n+xV/8d/qrX/+N/vIXf6N/9vO/1p/85C/08w//mX5OQOivfv3f6d/+q/+D/vf/4/9R/+LP/3t98t4v4H+q7TLpikPy/KZBblLfmDyAs5h3urxsdXPba7GM8j+1uWbiv77c6jX0r18vdPF6zmF7riG/IF3q1ctFxr16NddLr6f85nLJV/fVW7hdc+BcwXdN0GnLotUALYtLK18gN0SsGxyFuSbW1dz1iGOlZMz9pD5GdUBUj7F7JZwz4EFVXWjE4jUaV6rKQpGFwxeWHkfGbOBMBbaLtG0Y0N4dUX6ZQigkICkoEaxxp0wSJWOsjOURGnLKIGgSJEmRxShFT2PGZb/XcHn7DM4v679rBzLAOQTK9CDmSY0j0B9RNla18bjUbDbi5TDRuC5hGPHBtZpmrZbodEwt8l0aLXC8yOob0aV3XeCf4C8gMNllBbQmyeBO/5hQOZ91CoqkER2jL6Q5r2zzHi/ugFwf4QHEVNDnQj3e3bZBPhc2/osbAitLgoHzeaNb/OTmZqvra8BT4Ir8FV8zbq4b3eBrNwQQb6C7vWnxixZ/aHlx9gMQPFq5z2W+UWtSB/9lzx1QvyDgOCfY4i8kl+m8ruF7Df9rZF35L4WuN3pzudaFg/+99VXDy5hJzIgOf/p1rMhC4f+G0mqzwtaVyipgqwTs7yj3l67rsFWSWQlUMoIeZpVE2mCnW5f1ZqktwZECXxzPao2mE5XliHaBV420jQnfTaRxAHiugQ2LyRo9fL1ZscAu8c+GhadlArRNx5h38l/iOa5jIeqgdY/pLKjF95uQfP8j9krqR6g0pQ/TQnFSqKW8LqI8ALQOHXr02uBri77VYrPW7XLO3NvgSNIhm45HDx7q6eNnOjs6Ixh0pGk942tbnTdXPYt4z+as5QtVxxwVvlRbrUk9lf/fuR4c3tc57U5mJzoaH2g6wn+riUbQVNipwu4OBWmBmoZHZsHoozsvNRm+m13XIALfQxd773Gfv4pU9HuEX5fwsShFXg4dX0YavsZ0zA+MrJr6g8mBPn7+gT776BN99OGHevbkqc7P72lCUA4LMa5brdmYNbxoe8bBxW0o3xAMXPGSQaxqvuLVBIGqkmAa49fg9E7fQu9eYqw1ngo9URzNhX8ECR1de8dHr8uFgTJndw+vyxC9IwmR7wA4r3MeDnmtgVfGoUuEWqQ7Vj+aJOcBKIOTwH/XxtDW7vREZa8Gl5Pdw3IaJF8bqIvI7wFHD70J4r3nRbDw5ikHuuOpixV5p/W8t3fwBqA9oX1EPSh2CEOOQ64kj/Sc9dTx7iF7EPXfBX3v8laSZWxgbMQVdkDiupJ4fQGvgD1805uBsuOFvfy94f0wOJXmz10jaEImCjLairL2l/fH2+7LpIH2wWgPKF/0G8b+1K59ok3CWInUSQz8APYO98HWEf1zWye8A8Yk5xO1kpG3d1pSHG7XL1MMRR+voa+028nWTrane6ohDSQOJP/EDZehZ6Y76S4yw56/dldGaqC/qwu0CyqyDjChpHcvb+PojAsSebeH+6fbJDq9gaS9kww418rlOAbI9QMNy1mW72+IgcrpUl6dIqTvgr5nN6d3H3EYxs2l0SjfCb4x+/ldO3Qy1y/XDw8oMk0fe96xHXudXpH8UOv8AGzjMuLAMWuReH4f7uQMjX/49M6ADcaD2+fwDuVmlKHabCl1AAAQAElEQVQf6Lc3/uiFPY3nhf5D8yCRV748nzP5YeALIMDVtL/oxy4b6Y/rvisi1zIUZrnVgE/kBd5hqLfv6zcQ8gzA2zs4nVHep2QDa3bJ+yGYVwhLgsSG2sFeH0OqQeN0OU/ZKd+1gTkCiLu2Xg7QmcsDn29sl+tJc5lHgDCQ7u9c7wXsMejhhQHSO+0yxnnTXtC6rt425V4k/EfkSHf6eFMfW6HToHeSdnVk7m4fB+dzh/hBxtuBzEzIe+oA3wTIwUwJ3fzjUod+nqaSTAbWJDoc0a7zvTn79m4Hvl8fj8eaTWcK7EPFuYsTkLQxdbdJtqoIAs10oBPNuiNNgUl3qFEzVrGppHWhwNml4CPkiH2Gj22BHlInMXv9z7u62KjxAz4QCApVtanmrGAcjiNGGmycOCQbPQnyvU0GSnIw0bfBrv6M2DCntO04oHsAaEUQYM5B84oD5cWlf0B/o5evXnNmeqNLPqZfc+if++GeQ+uIfeHB7Ege7Dnmw9npyT2dn93X/XsP2KOck57p3tkpcKyz0yMdHU4JGtUqylIcBTk7NXzUXHLuuuYD6Bu9fnWpS/9VEB/qNxyUOw7eVT1RiZzEwtbyEX6bg0NBxn6srqYajaYy9lANe0rXK+JPBwcz2hRKKbE/ShL1BecmxKplXBbznj37Ss5LQpeIXRzYA/fsXXvOIp2frbqY99bue5F6hx7+GRgWXED+kXnNobqH1u3fNhtNOPec0N+a8eHwS187icYBTQzw4E/opcCZJaC9SBN77rRN+Z8wKDijWDL5vjAgV/I+UIffoZE6Gnc4WKeG54b98FrrRH/69eAf/gugljxnrc7zvqfcbuS6NQRVmtVKzWqpze2Nbq8udcuY3ubgzXX+cyGv69hDNnzIbxiHTO+/9AGWt9daXt5ozjjN31xx9gZeX+jq9Wu9eXUBvNbVyzfAhd68fK2bN5daEizasEd32bFvZOhvBQYoO62aWy3Wl4rFVuMHBzp9fs5oNWrnV9rcgMfXferNJmMVlVsQW3S92DArH67lF0bKOFLs7OPn9s71HrBgjsrfQXn/HZlN8PC9oJ8HYwlpAcCbYcLE8PX6JMP/jPGW4/Gvjj22UVWiYYk/+h69Q66zNitVFhXNg1bYzX+lv1m6ndfaYLcNc2p5M9c8w0Kr6wX2XxK/GGANzSX2+/p3f9C3X3+rm9dvtGWeRc5QrgfxXoJJQqconE5+cI35nNAqMsbb7ZJz4Tzber24IRayUM+Yi3ldcLao0NNwfoeCs5qD8PWI3+bgIv1SwDsDpgU6fK7x+YM93cJ7MNYgBELkqyPGM4315MEH+tknv9Kf/eqv9PjeU5avEc5dquRwOQJgy/ITFbCUBzJqJuOISX1CtPjpw2f69KNf6Gef/iqnzx59Ar+PMzw4fk9nh491MnmoZw8+0k8/+pX+8k/+pf7iV/9Sv/zsz/X+k5/oZPZQZZowaLXU1yrCOINUq2NCd6zgPYMVQ8nkkNYEZzYsIlsGtOFg6umG/Jr8miDAmhPsatkQ3Nli0I3mi40Wi22GJemKCPVyuWXxAkiX0C6JxK08T+q/olhxwFxx0Nxg+C2HzC1G9Ihjj0F98ehYOXqgwyF7DrGdOymug1k0nlQsarUqItm+oPgXgA4+jIlKXk4FjtYTKGkZxLaLLC5JCWcOMmxsyoNILkVJLCwOweuCgXUuEqJ4JOZEUoIwop87QRRlr0FP9wey0HqbQA3AZIjUUVAIQagj0T4xwRJBoABj9iUEIQrl4M+MV+BkJMd3LIyr5YLgAkd3gj8hJMECVolNYlQHnw7e0QHdo1yuSeg+CDJoTdHHkn5hOvouYQKhFmmAT5CwRfKJrUKJsY8spH0uV4oG5AW/YA4FXgCRw3PHF4Gtrq+XBAwXeuO/8LlY5IDLG4KFl5cNda1uCSTOCTYulvjQGiDewLoqD/QyFGJ+KaJtAvx22/j72/voqY/t9wFts+4961nHIoMLyufsep20IIg0v0UuAacrgkFvCPy8umj11dcIpo/Pnh7q7OzIReni4jXt1ipZKaeTKWkJ3jVx6BVjj+9v0XUrX7AM25YEA4p6jGkrcMKfG/qPHW47WR00PZjo8PiI/Jj1z1iou/zrngZjr2Mk+KMcDF/S8Vs2AxdEqW/w9UUrLVlYrolyX/KimbNoLvkitvSgw67tEn283Qb1mmBij6RVirrBCEvSLYuEEfxJQFeZFv2WIFGvWEu3zVwvry709csXbEquNCeCzqDr+PhATx891AfP39MHz57q8flDnYwP2QxViui1ul1pzovrBlijq3VBB/VU90/O9fzxe/rJs4/1wYP39fjwoe6Pz3U6OtKsmOAtRbZfy+LZZ+gRl9wrc13JaldSMoHmddzxUnaIscEnO9pGaugoTyucKuG3nZyf/28hV+u5FrxUr69e69Wrl/rqiz/oN3//9/qP//F/0f/z//F/1//t//J/1r/7d/+z/t3/6X/W/5X8//s//Hv95n/9O7385mutmU8utawrFWVJNqnlhSHsXFghD/BsNhte9hufpgrgMh26+DrUM457HMNAeyr8dofFRwxQBlGXmH+k+aY/yMhZT/cAIjrVXRk6cPvbLbHPD+k79T+szCSOjuiZgMwbrKdvtQm5X9rp6fRyHQCnG/JSnpwkbpu00y/XewMH6nYJuYH83fI7mlIf9K5tnM55Rfh6qqxLkNyOgJly3uSZQCHknPxyVKb3wrsw0Ik6J/HSPq8fuTINsgQYAl1WIC/yTj7oJYpBxjpR+ELt9frhFWBmWW6QbF+fMCE95TbaOQRSr3V7et89L9qJy8vxnTEz8AH/c920axexl48HjGnhFnYg++6daYbxcLTzMc/cwffaQO99zTrhA3dkLh94t/w2/0dy8Pux2kjfEvwdRPqWxvUZsBmHspahwE+DbNf377ZxMwcJOm+NiTFJApRxjhe68yrLOJbInOZ+anfBNwByOvk1tHd+DgOt5wAX8B2dQ+bnY+F2cxAYbyOnwwYRSPTZU+cu5AwgLpflfB3E+yLxLo5qWec7oIdHAiAULFgX+7wJ7yl4nxz/vxXijp+yHtpdg/yhEEiAbBOyuc+k79yYe1eCbpd7m8ArF8LduBkNAjgSnt+7s32GNgFCn1/27hyjXkBA38JMPg+cLuz1g52P68BBchmQye7qAxTD7bjSTFkG6YAdWmYe3lcHr6B9QKaRKoMjgz/eggtzezIeEfAK1w8JyM+VeAMjSB1PqgdZZL57I/PtuHiV09GCdo6P9D/7k1cBQQNvt4v7FkJcCwl9Pe9AUw1tnBdZv50P8A7GsZAnRRpk2HHKFf5AN7cN1Zku5x2fAXuwp8pZ1kZe7Phnhw+3Q0oLjjoKhRRqSdjRySM6RBgmfLzhMMYWmL3vTMeTE035EN7eSlffrPTmi1tdfbHS4utW6xdRm1dR24ukeBVUrceaxkOdFKc6pM3YJgoddmHPktgQWkwy+uIQ2V/EuFXsGjA9YyNV+FhVVqrLWoWV7HoLrFfktKCll8yVBUuRnog+JSDeQQRbwKeejlSPavneMISSPUNgD9Frw8e8JeebGz583/Ax/JI98sWrK3311Tf68g9f6ssvvtS333yjVy9eshd9Q0DhVr7HamkXCabAXhZMZVFrXE00mxwQDDrSyemxjk+OdHR4qOlklvX3D4RXl7d68eJSX351oa+/fKGLV5d8YF0zHgGakUpsFAmUNZzjVui1JQCT2OtX5USjaqoaGZPxTFU5po204SzmwZ6ADRK2aAi23N70WvKx1c973laJ/hJ4SZwvevaGPXYfIKC+AUEcu5RxKWF/sY4Jf5NzlcC0HLZX66WCJR3w8fTkZMRZrsCOeGqKmY5jD+dgyvAPUXwMNHkwIaBXIuDAUUqiL4GFMXDOkV/QucSIFr06ddaqLRo1xUbbsGHHudZWG7WhpRZIWzXsmTN0azU5GLRRQ3Bvi37bNeew1ULteqPoY4Tv+p+AbflguF4uGbullgRtlje3BCxugLlubm/ZpwIEixYEjhaeEsxYEThaEcxYef52qc18B+y3NwTyVjcLLaDZcBZotisCckt0WykmzjHmes61SUtNTyvNzhmzs4l6gkLd4kotOpYxMo4FUMlMUvT99x46yp18PkSCINF/2QTEbqvegXN1z5j07MVhmmm1b89oCIiM9wBBiJIYA3UYHNa2yxt5xxnnGs87MHmwHSNC7CA6HTMuWCmR9pyJVuy7F/R/QRBngW1ur250fXkNXBJ0u2KO3GR73mK72+t5xl0TLLu8uIDmSjfYd4kt1wSROs5XHnzq8ljR93zg7GR5bqGDxxLoZ8c4dsjtNitF0sjZS/mQuqW8A2iUzzGtImmEV0Tf6I6X4IWPdfBr+k4N68wKoFN3t0WisN06KnIItjjWuDzCgad6dPZc//Zv/kf99JNf6nR2TvQJl8VwFUbJLyt83hAQmDyVFZoRuX18/4k+fP+n+uzTX+g5gZ+j8QPhr2r8H/DyP+9aSourDQvArRYcxK0d68HJc/3skz/VX//Fv9K/+Zv/Sb/+xV/qOYGgs+OHfP0/Y3E50SmHununZzo5nunwcKJZhqmmh5UODgqdns10dn6o0/Mj8occpA90ejrTyemUg+SENiMdHpSaOswKlTnCLia/8mEZWzOppC0n2DW2WK06LZetFvNGy9utFgSKfMFcEjxachD2RWrNIG44nLUchHtO/D0G7wj+uJG37UYtEzbhVe7kVVWo5lBXsigHR+CPmE0O8kUBSCwgDQ7RENBq4UdRkmXAzNCG7NBDXrlMpRhf8iQ0iHh8xIk86JIy80whhaDgrBSUL+TvGslTxxY8uCn3ErwCtFVpmk3HOjo60MF4rKoocLJGaxadlS86LEQRxwoBZ1Biknb4Yiu3R4SHgy+yWRyCE/1xEJPK0+T9Blqi8xsm3obAWMuk7FiwExNZVkpWAaS8xSPt6R62jYxXry0vjI0H+QjQLRiX+XzDiwUgarFYJcYQWEmsVWJeoAF3kHjfq4RlXZtG40LjcYWf1ZrNRjo8HONTY3xvpNkYHC/RGYEvt8NsNqFuqoPDA14Ihzsgn8sHtD3S8eGRjoDDgwP4TYGJJpMJMsbIqlXVJbKNF5/QI5Emnd8/1UefvC9jEBbzW13fXirgo2OChxEfEr4VWeg6FkD3r8YnOgMfsXnndfKrgG+tNT55fTvPwZQVLwQxjvVootF0pnI81ZKX6yUBk2teDhsWRqamFqS3XacrAjuXLDCvSC+w65zBW5m05gV4weL9ghfISxbAN3xNuGEzs4zSknH2/JttowvavcEfbtF1HiOvsKTGgvpRIXlfmAdtkbRiAV8xP9Ys8rcMzpIFruVLQj02nZwd6PHjB3r25HFOz44OsZEIhGx48W+0JbK+oX8rXmAtwdsCPzk+ONbD8/t6/uCZnt17qPPjM8ZmprIqZfTf7Wr4XGkF4Z1CI3xpRLlywOYmLvrhuAt0zgAAEABJREFU9ozZrj3PVhF7t+i6BVpexT1j4ZDnJ3O0o68r5sI1XzdevSHYQxDnt1/8Tr/53T/qH373W/3+979j0/OVXrCZ+vbbb9lUOXzNBusP+vrrr3KA6IovNov5DQG7BevMUkteMv6i3TJ2HWOSsGVhphK/QSG1rDdbFv3e6xh/o0+il6Kfe7Cc1+4K1Ia3GFO+kj/pMx31XIbo5Zz7rzwYd4YXvj9Ol3mj2742kAk7uWTpBlaGATdFqDM/cN4GfxFgAJX5TuiVaUldX8gHPM/kbYAIKPcyQTKA7nDici1IMo2n34N39PN2gy1cEvo5KfXc5AIcTP5fQMc7Pd/JD3SQclumDtALCOKh4QpDYkNy93SRDs5v1zaQKpez1DvSIROYHwVQQhW0v/w94f3Yl2XiHRBIBpqEQbmzrcTl/TCDiLzbMmXb6R2ekfclinkjCV7oAr3bQFwRTpG6DORB3d0Gl7tCzuxs6nnjQd94cidaDkCGsnKS0MX5azf+Br9guZrHO7wo/VO3U0VvnwnSzg6DLSJ6CxkDf6RFJ/IWDp53AJ9pPD+0M/RQBn3nyvjcp4HOW+aOeHsoh3oyd/dODnJzP3f4t3SBljuaXZ0nWW3aZN0d4YBcb2eez5AU6XempZzg1OUykkj3bff0EUIH948BWPHYUPpalNcc1iMYwmlo6fycLm864Z0r/OG83wXHfQ8M2+FFjIXd1QzjOthtkEBVrt7h4Ony0mBQKkX7kEHwI6MfXoPtIm2HukDi4Iw9pehtd+DzIGBHlx+xh8jnd0dZMs8KmdNlXgNfUV+wDpdlISM1ysFpnK3TOeTyrrfUWy47VVDhfAFvKy6X2fNOjrndICPubOstnP8etONjkox8gDdZuXncNZLzMGW9A/s5g8brBN75O2R6x2fITTXgB9lD/fDM/DzrzNEpAV4M3tY8J3nbDLu6ATvw9fZu0tzc69HDeThoVxa4mInodc4nRVI57Jn9IA1gfJ54SjbfIdtEXF4DFyX818FVLcxUs6ct2QMU0LjIvG6inB8CA/uDkU11OD5jz3Cg5ZtG/bxUtTnQtAe3PZLNJ7LFVHY7UrwuFb1+PdI4zjSWA/VdIWtMgX2toRE5CWEV+dJKuW95wEBez35mZCPOYVONkV0huSBaVToI/wNcL2Fv1HSLMZyJnUnuHWnM5WD0ra41qsd5/zmdzTTJgO6zA435sDgejVWVlcpQyCQ17OE267XW7O+W7LMWBABWBBB8T7Ki7PgN+8Yt+zyHns14sEJGH4oCPkUJPwCbVqGU8Z/v8SO+3LG/9zbzm6Wu+Th7fbXW7c1Gy0XD/rxlL9/mPT1LjZIHS4LzG8uKkSzU9GGmEfvYwJi0BHxa9v55rHBRhlQbzm0L9v3+sb/HjpGPxII2AknGuysMwHmjJzgTM4g4QMKGSZCo76QEvihN5NSDaNgPu79UY9PZyZjAVqUQpEArB59unvo5WOyXjfbe78AxKsGPraMYFIBG1An5UWKMQFHREX3oCfS01qgNjTwItCnW2oatmozDLqFTJ3agBAubfoOd1mqalRr2zc1mrY3/+scDCx4kYG8Y2Ts265U2i4VWBH48YOMBiwGudH11rVsCEndwRQCDoM7tNefya9qwx1/t9qEbTzn3bjhfNXycXRHEWHAOaPCTZrvWZrvUZjPXpp3Tp402PamtdfJgptn5WHEc1W2u1RIA6tC5KqW6LqTK7ZEwBEaid37GyeABCoI+LQGf1vtCGoEOQ0bwkXOCOP/0kS/T4HpAtI/ReTlPgyep+wB+Egm8Msg4NwOCHxq4kgBPSVC2xDcKZ7ONBFSies6ezs791cfJQiGHKFPDGfV2sdQFdru4vNYFwZ2Lizd69foN+Te6vLwErgDSNxe6AH8N7YrzzYqx8Xnkf9XhwbYbbD3nDLOGn+/zI/oIGcacKYI8x5wMgOfxloR+BCli0+RzUAvPlvFtmYstY94zb72u4zzVcT7osE/HROo4ozSkDYffDW0XjNctPoP73d1WWi2x6HCOFP4lN0CpmgXoQNP6TJ98+Jk++9j/PGtGYCibTDWKVkz8IpiUEmYsmaAHevTgiT548r6eEdQpNcVBOzozhm+pZtkBMefrOJXx+b/bmFa3OEBX6mBypvcff6Rffv5rgkB/rifnzzQbHanwyT8+1HTqcCD/04eyqlTVNTLHBIOmmkxH5GtoHEakIw0H9lozIrezg5GmMxZCp+OQPyWdTkYaT2r54d8dsuRwaiyaQXRJifU5qcdhfOC3ONGak/KKRWaZ/29PPYtWx2G7wzF6/LFTj7EjK1HEkD0LR0/qwZEYIxylsrSs+6iqyBditqjDqToOcohTYnHYEgBycLw3w7RKLBgZcPCURDll3QjqKbLgJPARSJ7vo2KKSjSGFOIsWiEEMqbAfwM+yem9PQ2oEzWS7QI5QcLuQXVVajyqNAFK7BNYsHomYNts6POW4FlL8x5ePbrEbIMeO6CCPADlsgYIdHEAyZTc30h7B/qNmeGVFH3S9gZPgwwbidXCKkVefj10LX1ssdmWl8l61TIGAIG6ped98feUwMWal0PDRO/6oMjLBGb0z2TYwSzImGUF41GaqSoLfAkYlRpxyB6NS/pMnnSUcYXGjh/VpMBopPEOJjkda1QBvEzHvGyn44kmY3xtAkxHOe/+NhmP8DWgrjTwM00mRsByooePT/XwwbmEfZebBX61VEnXS3SLLHQ5yJODi1v8DWBBhJg7KcYIYGX6Rce05IXwxheo19fashBUPnajmYp6hsuNdcNifnG90iXpopNWWCYHgFg4LllALljYL7Djm23SEgn+6511Jb1iwfmaoMs3vBxeQXPJJmCBa193UZe0fcFL52Wz1uvtRpcsOAtGfFviMSNTIsgWCbJFFv0Wx93gQ0sWo8V6ib5b9fRhjL0fEsR9/uy+PvzomZ4/f6yH56fMGcsvsjevvtX88g1wpQUvqoYgVoH844NDPXvwWB8/+0AfPf1Ij08e6aCaCmdUwxeKZTfHDmv63tAbqbZSExsRj2KcqlEul9hAUMTY8GzkAZ8tdt+ipwfb8oLaR+oceuzdqaF+wzhcz6/11bdfE/D5R/2n//U/6f/1H/6D/v2///f5Fz+/+c1v9A1Boavb6zxfhE0K5Bf44Rh/OmRDdnp8qIPpRAXj5xst/zr2zdcvdXVxqTUvjsIKbFDjmyOZGbJ7bfkSsMX+HUE4cRX4iYPBg6L6rmeOee4d8DqHOxQ+Qz6iEwl9S+RSTr28B3PbeDuHPdJT80cQk8oz/zTs6eATzGSkLpmho43nSJBMxyTWMQencex3gAbc6BdAB29BftDX8YKvuDwfMx8KGef0LtckbCl0yEBdps2cnJZqJwGG0l63kHUO0Od2bgcgAAYI/JBquJwpOWdj1JH9zp1x32kXqHcgybq4XMD5mJTlwKcAXM5AydPrpVxf0C9fK9w/DDplPj6y2MdtAS4AQ52wm/KV3xPMPVHn9Z4qXy4fyPnh0cMn8n7zUsAiWZaZ55Qv6hNyk6folscgV7z7SHeyB2wgcRB8wl2ezHdv+LlfDEjXy2mH0n/96fQOA6VbZcj58y0ff2d5nYO8H169S70vDoMOAy8fFzGO5nSkwobyyxGUjbLR3nkJG3vPE2VzmndSZYs4T5dMR6EV9VkziLnh5PXe0NPvg+Oh5v0oDePhY+N50TKz0/4KcnEJZGKckEYFOOiUgWrH70FeFutzn6Gj3QDJ2Xi3gMT+OlIPN+4goxXteFIc6Mi/zQgtQwbtZCpfIT99HET/s37OAGy2ATYlCxuX1yN3V+nId8Bp3ynmbKakT87XweAVDFtBbOS108NIveyp43zMe3zeJNbngr1CJd8zCLqILVxHB6PsNi+Yh87XQfnysfLMLkWW+w2SJRvw3q6kXcULP5jRr4QtvX89BLt25FxvZTlBBh/tLmdj2EvUhYwPGi5vm+DnvQ9yOYNcr0+0AHIfIjQDrcFD+aIuW9rxGfGdR6S16+NUbyucr8NQE93eGQYK5+Q4b5vbeR1Vd3jKQ72QPMBA5y3og9dnuTS6uwd52vl+TnM+3PVEtAmA0SbQXzorT33vUJrx/q9UkRbUs/0SZ0lF9kVGAKHkjFJzjpmVJ6q6Qy0vksbdie6Nn+vJwSc6rZ7poD/XYTzXeHssm48UbwrFRaFqyzu7m6juRqr8Lxn6QkVXaBQrUkMHIbciyDPWyMYqYkmAyHKgaEToaGoHmpVHnlMFjxG6VN4WugJ/cV9x2/V8nGM7Ld/mRvLKV5KVphKfGvlelLPT0cmJTu+f6/7Dh3rw6JEePnigBw/P88fHcz5Anp0e64iPltPJRGP2RaWVElZs+CC95ZDph9glh3+HxXzBh9YF+9SNes46Hfu9hg+PG/YkG9+bsB9swXn7qqo0nU7hPQMOZKEkwNTrzeVSX311rS++fK1v/P+UdLPKB/C6GHHumLLnmaiwWt6xREfH44km46kq9toRWyJCHQfnEBJ0EtMUvp1ub9gfb6UeW0fOlcJeUiHJJIwUFZQSEOWuoJ4zhcgHKPj+TNY0Ym+GSOp7PKeXf8yXOvkv9A+Px2ILrxAkbjEUElSJlonFK4ANDIghS36eIajQAYnpHMB56rqynVQPPSurh3YgbXPAJwd+An0otmqtVVd06i1S36tRl/edDUGSDXvtzXalDfv9xoF994pA0IL9+TUBmuv8C5VLAhGv9Ool8OolwYrXAAELghUXfHh0eHXxWi88kEF64YELrwMuL290fXlFQIOUYMe1A+VbD2oQuGjYvzcEE275+Hl9e6Hb+RstVlfYYqPpYaF7T440nmLFzY1is8SWW05zfYaCfbYIHGVoNxI+FDmrtPRnu1ywv12qI98hwyEShHPouo1it828PG0JWHgaCY7wEqIuaUgj+Z58B3i6A87xwmcwoirGosI3tpwft/ON1ostMmnXinNDAiJqBVX1hBjCsU7O7unB0yd68vy5Hr3/3h08+eC5nrz/vp59+IGeffQhQPmD9/Xog2c6uX+mknNgLIJWXadrgnEvsO03L1/oC84FX734Ftu/1mvONVcEhW6Wc80JuG6wa8ciZEEqfR5b6d5Lv3tiBk3uW+ScHVMCl9SRz2cU5lyHLTtkvYWWM2NLgG6rDUGgLX7CIN3dZgyJiIbhbRhLUssC1lUEaEaqbaoPHn+sn376Mz2695iA0Ay8qQqVSnMoVIZCo3qkQxaZRw+eymFaH0lMgobImjCy57s1KM5gxkI2Lo9Uaoos02beyevKfqyzwwf6+P1P9Yuf/1ofvPexTg7PZKmiYaGiqBmMMWklY9aVRamRH6oJ5NR1oaoyVRirrkkzBI1GBQDdLh1zCB2PKk0I/MwOa82mtcaTUmMOn2NoaqCET2GGjAHIqOel4gsO65tY37QhGLSmb0OggUHhENz3UXvoGJC+A8+A+M8IIzM+mNClyjrXVSmxUPQ4Y8eqwzhKlIaCfDsAABAASURBVH2xbTjUdbTtWZhYl+h7EOsEQRZJjsPHnd4H/y6F0MsOmRYaOdDEFyrjYSgQAMc7XYQw8kJMvFghEyQKZBzovgoO73VVqca2RRHQgXEiCOE/S4uEtiN9SkC/dzYcL6KQi00GvXOjkDzdA0ISIMoJm8YMgrehViHhFQqlgoMqBasyju7ll4P703bTabNuWGy2mjNpb5cNaavluueFJBZr+NGqgN2I4MNsWujwoGaMC1lh+M8AIRSSd5Sp5TomhPTo3zKObR4/EGgVwDHLlIF8cHvFiM7vQq/ImEVs0NM2Am4bwSKgS2lBdYkfMu4j/G88qjXGrqfHY/3sZ890/3ym1XrBRN1mlSr8MbIAdCz0EosXC39HwKEjAt6wADreSpPh56hPbVTHWDj4P/R38eZGb/jCItWaHR5LNlbLPFyxAF7wBebiZq5rbLdCv0aFPBB0jR++wa6v+fpzyWI8D9J2jD1nhRrm2RV2eUnE+QVBiW/5GvCKqPMlfn9B0PLFeqtX242+oe3X1L+C1xzb9pORNJuIzmqDgRcEmJbQbfOmIrLQJ6/SwwcH+sknz/STnzzXs6f3+eJWY8+tVqsb4FqrxTUL9K1urt6IFVBnR0f6yScEiz/7mX718ad6cv6AtYnNV1wTvFmxIG4wC7xL+s9Xo1FV4Vl0CFu6Hbe8dNbtSmteMhteLg12jcxVHzv/VVLjfu5WLZJU0Q7oaLvihXRxfaXfv/hSf/sPf6f/5T/9R/3nv/sv+u0Xv2cRv4Qi6hjdHvOi+OAjAlI/+Vgff/KxPkHXj3g5fET6yWef6Fe//pX+5E9+pV/86uf66eef6ac/+1Sffvop6+zH+ujD9/Tk8X3NDrAbfjbPL/NL3SK3YwFHG9XsQAyfQjvcsnc3w8sMCOqYj/6nYninMAK4/8YbXxD+Lvw7t/3RZuEO69K88BbjpQEG3Nun0zq8rUVz+ubyEjJd9CATPP3yvjmt43edg4o6R6Cf6+j1GXI553gMMvc8QXCDg6ccKEmUAV5Pe9ZSVi5I4AdQvpBIytPrc/swkErM08Az3KXyy/XzNIPXa0cfchqkOwnmPHNJP3IhM2OHFuayHe5wOZMfBg8znoDd0Wjom9smU/HwOjMyzpP6nf1B7O6QdZRf9IPbcztAH+jjnp+zgV8AdgSMDzmnkbd0oLy/nX6ffycNd3h0usu/Q5CzyB648/Q8yExLG7L/7be3dfC+D60ymyH7o8+hF0MbIX3wUSd12QF7kb5jA+UrMCJk7pgnxsI5OTgvB+rh5zwTaXQKbCdPAU8F3qn2EHLZ234fwp5EyroY780BQFAX7jhq9771cdyJy/XKGgd5vXPvGeeevUlOkduxzrdAT6OeugR4byJ1Xu7BO85h4AUraDQQUeAmzy3tZeVUXMglb+QEP4eBj2vi4BVBlvtGLXx7dBlo9F+5aA89reBMHmqXM0BAapDbzMhl/sgI5AOpQRu9X8iSjP1QwTu8UmUFb8zA+z/J6+WXKdvcykJlaVCDgIfbx2mGfgu8eAQNGfLcPncL2hl8Ddmua0TmYFMI/DZ/KNcKvk6DBlI2MP3i4B8AEDKoHMhQdMkxZwszFQZQH6hBeZqzt2DfQAasI5M/ANKhqVdR/t5NXcKiWXy271BvJJhsaAMeskwCesB55jtIbxEGVcAPbb3s8iP4pN75UJHl0T54E1JljXNPXJO3/O/wlvsdaFsCFfxrMBULf8m5sGIujGNBgKUiKFOq4sNjwfkk8ZE3sTGqNdFIBwrNWHE1Uh2P9eT4Y33+wV/on3/+3+svf/Zv9ec/+Tf6s0/+lf7ys3+lX77/az0//lCT7aGa170u/nCrxYsNX9hMh3ao49GJjjgXlXGkivNV1dQaxzGnoKkO+W8WDzRtJipXYxWLOkO9mGjcHGgWD6GdoudItSqCRYVEX0KGIBLRLVIw7NsNH/S9gv/KwGGxmGvOoX21WmvLAabzvSp+VLAnnYzGbNEm+Zfrj+4/1OMHj/To4X09OL+n89NTnRwf6fBwpul0LP9Aigth66jIXrf1wNBipQ18W/Z2TApXRUVhKquCORFAJfbunRr2lC17RrMizyPnVbOvgkIN+9Lbm7Vev57rxctLvbm41s31XMvVRg37y44ASuRjbllgs9GBqmokCwXnLUkpKISgohB7n6TVstdi1WizbtXQLrlh2PsGlfhTEGoDiXNCyr6V8AO2tuCErpI77HfXlgTfhvpWflY8mJaasie2Ikh+78DbRBhxRABtCqFQDjj5FEOPSJpksA9KkjjKEfhJasC0oSP449BoWwI44tZICQBtQ6uG+q1RT4uGc8Cm32hDMGTVrrVhH7vB9g3gZ4hbPkgu5rfYYS7/N0QbDq6dC8dGxpjUfgaejDWdTjQ9ONAB43t0cqSjk2MAHyU9OfFxp3x0opPDIx0dHuro4FAHswP265VwMeE+8nNgx166bdhLb241X7IHTmvV46TJQYGfLtXefqvIR22iQDJ1A8StIuedyAfgSFvRp57++C+XOnAdH5vbZquWs45DJHUQ56G4B3jsy13GdYr0089hapjg7IOFn8tTL++B86M4n6hhFFppu2i0mTfqVrTfJIJAUsNZsqE+plLV6FDTo2Md3buns0ePdc7e/vz5U52//yzDGen9D97T/Zw+0wMCQg/IP3z+TGfvPdXRk0c6eHBP47MjlYdjiXNfExIBoUbXBHouFrd6dXOlVwTkXr15o2s+Fq+YrxuCeQ22ja6/n7fVKxI99LHsUiSf8JyoDlwTO3WRvPcf6Dh/drRrsKHDBj4NZ5wWcFvhfne3wUWNRzaiGJyRymKszXKboWQJfHD6SD95/pn+5Be/ZlF4JBHVtFTImFQO09GMxeNE987O9fTJU52c3dP1+lYbJrsILKGb1JpKq1WXU43rA01HQEW+OtCYtGYZNgJDEfqD0YmeP3muX/3yz/T+s4/QqeDwM+fwd6PIgKbIwEkKeGDEEL0LCFGJCRK1lUPTLbVcX6tjovRpgy5LfGKNkbZMvG2mVQGfEjB5x2VMjmrkA15pNK41nU10xOQ4IB2PS404bI9GQaNJUFVLvuDQUi122/uWp6xX4pzGwTWiQ8dCtNXWD5k+Ed3xFFSPRppOp5rNphqzAKM0bTr1rArNpteaqKQHhsTiVCEsmCmxsnQM7F3/4ePyhXzQebHxxRUydWwgGPtcXWAnKwoFFiy3mSMDbS2Y6pox8T4zoyN27ZEPOTpVBPTG6DfOG56UOng2ar0f7kRNrwity/J2Hfme9hEEN7SJvqAS+gcVMiuBSiKfktFW1EOD8Vx3fBZc2IFy+y0TdbXY6pYvA/ObDRHmrZbYZb3usGeUy0WCjOWU7qkogir6UZJ6vggBeUlur+gCUMzoXAgmOWi4Ij4UWbgjEyhF/AF7BgX5jRDJDcwkQzmyvZTzEEGf65235zO+58tOj80C/m6AVLAxC/AomMC+0Dn4P5o2YyE+PZnq/PwQfwoEI+bashhGdfhaKaNd5G3VEC3vCEhEFv+OfERepM8Rfh1ye0D0a4vTvb640IvXt7phQSsZ26IqlUIhWY1/icWFQM2brb55vdLXl7d6dbnQy+ulXvAS//Z2qW9vV3qx2uoae7R1UDsxrfH7eWG6MdMl3X7Fi/zFeqOv+Rr0FZuKb5ZrvSAA9IIAygW6XKPLsiy0qSo1zKMtm5EVdl3whWjJIrtmkrgvTwkqPbh3rKcPz/Teo3O99/iezk8OdYhdRD8bXiiLxaU8+NN2KxVGcIW5eHZ2rIfnZ3p6/74esbB6+YBAU8lmImI7ZYhCBVVFodIcgqSkbLu+YR1omLcbgkVb+Qum5wXSY1+v71hPOrct9B2tGsZgxcv1cn6pr159q999/Qf97qsv9IevvtS3RPD91z0b2hv2mh5Nde/RPT16/lhPeAE8fvZYj5480vmjh3rwiC9uwCO+vj1775kyPH2qp08f69mzp/oA+g/5avD+h0/17L1HunfvTFP6i9nVsT6v+DLQsnlL6Bex8wB99m+TYZ9CAdtH9O69Hp8jkbA93RhuzztQCtnByUAfMy5BK0qOewsM+dvCPmf7zJ4+ZT0yrVehByp5bgCnd/BSToPnhjbITij6/6XtT5gtyZH8XuwPR0Sc9a55c8/KWrqqunu6ySE1fKSejI8SJTM9fXSZabH3aLTH4Sy9zXRXVVYudzlrLIB+jjjnZmZVNYekpMjwAOBwuDscDgTgce/NTCp0KtU6XpleSK6fQ0Y7tOR5rKeOrPfZ60UNrMA4FckPb9cLXNGzyPsh3agXJHDiCeFHFAflrPAJOqYq1/u2pThyIBvoFcnh6TmV/BGvH1wHicgy6Bx0SEuLIlv3l+tgZuhi4AJwuOkf6h8Kjg8fDEnGroDTAG43fXCN7Q56HPBu41yMmwofO+iE6AMF/OhzITlgxsRlj7n//meGc/7J5vkn9P8hYfGNQvfDmg/L8P+naDAMt9wA3v+xdRiTj56OcwB55FlSZID6+AZXmIL1FDpPKLkYjQ8veTZIPv4OBZXHcSz5w8M8DTwcSI53Yer0aZxPpeWxckwTVnZbJQYxUZ9cF8DXkwxuTJ3HSA+JRL3XOa1of6iR1yXKRew98oeZwJr1Q5yXkUFDbi8AATjcB3mH0n9HEvDcwHyRii1JdLBZIM9MKkVPKdKNVGh9jlVVRN8oJxj75nqOWhpjEtnfBN43gby3ddsUOnQWtnCcIV0FJK/nKecdzeAbWBOT3M4Je0Pg1UfqUm9egh/blkN1LjTG00HlQeGDO9DGZVjRK5SaBI8j0MmCE3T66Bp5f4Q6Fkq38/umBT/yFn3NwLGydOWDciFF1n0fnJfDWFGeLtn9qvBCV09LxQ8eObnMcBDlnffymAYO/0ZQJ3KumHBemaSaIEoD1AR0agIxjabDRBOg6WtVnFPCLhD0qTj5LFQToNEuqr0T9Kf67PEv9dnDn+v5+c/0aP6pni2/0Mvzr/Xi9Gf6/PIr/Yy6lxef67J5rGo7Ub6VhuusuENOP9MsLTRpJ8idaNojl+DSFPw8LbVMp5r3J5rs5rKbBqhU3U01351Qdwb9HB1oSx+iB4EUsYQJ5wGCxNgaxQAYebdX7gfOyB3nnxbYarPdasXebUPgpuU84n4WoK3x2UldazGblWDP6ZIz3dmSj1lLnZ+f6JwAwPnJUifgl+xJZuzdZr6/DEGp73DjHr91GCQlUQCXlJJDz16/Y0/fsufqFYKpqis1yGtIK/ZoQaaWj4J3d1u9eXML3Ogt6Q0fKzfsRzvOTR1nhcS5c9JMNa2nqmKNbIntsNy1vM9s1bTdZt3edlqx1+z4UD8U/8AoqphXhk5Cl6yhB1A3Ue80HGnkl+9NW2QF8Q/biP4M3kf2eJE9+Wwa2ZdVCjEIEtGdkrq/en8zmWBGVYVayCNw1ZcAkCmjfyZglQBEl51qD//OevWxU1egJRjUyQNAO/aku9BrHzq15Pef1s48AAAQAElEQVTsS7d5r/InFHpSgiY70vJrYexrN+1OK4Innvq+FfdXxQfnuY/bxbkuH16Oe1H2nE98D/rpJ/rsqy/0xdd8ePz5l6QOX+uLr74E/5U+4+Ply5/9TC8//1wvP/tcL16+1NWjh/R/Xs6IDectC4m+DtgU2as32Herquolglfd7Wu1r/5RAxPICNhE9FfqlNCz29xp2K008FGVDa4SH2Pbdq2u3TI2OyXs7SBsP5CXt+NcICABApfou8ALGs8P7Z62XQEUYujQgzqvN84dcuCcInxtIEDYEfxp7/bac67st/gF8x+22uE7fRcU45TA14VOTx9oef5AJwRFTzirnDx9rFP29efY8fzZU508faQF+IWnjx9o8fiK8gNdff2FPvs3/zt9+a//Sr/4H/6l/uJf/ZV+/lf/XJ/9s1/o2Vefa/noSonz9+vNSr/59o/6mz/8Vt+8fiUPBr1981r+a2XXt+90SzBo42fv1KvHB3ts3h5TzuYtNmixbQpZXucBIh//HYGfHbb2IFDfE+1KSaaPL5vWjZqqYeDcXgl7QoTnVCyYRtow2S7Pr/TlZz/Xp88/1+XpQ2lg8Sl1c5ahRtNqoauLx5o2c5hUo+2TEFZRN9d8tiywJHVYTJfQgoN+Wk3VGEBsuyIIVDFR59VSnz7+XF9+8bU+f/mFolXabVt1DF6WmHSmnDKAvhy8OyZCjzMMmdUeQwQgY5iEYRwGHCbYAJ8ESAoD066XeAqjZU+ZrngyvKXA5LbKVHMYrRpfrCpNZ43mc/oKrplERZxfXNhUxFtKnz31gAbrLrjM4TIBA9CrZ8HticqlAcMgKEZTxYbCLCpnTAojEhYpqWUBalmREhUhRAWs7Nakq9BCBQsLAXygrLEblKIZBYrUl4WRktGXEKANY503SN5XrwNvFsQtgQs8a3SasWjMZjV+gWwczQMRAw7kTtQzBikjAHo3G8OgAqxojnYYyoLnHM21AipFY9H0frDgJhbFBH2xE35JTIGxzUBSy9eA/X4gyNNpSyR/TTByTbrZUPbgD/W+oLoc19dM4h3CCyGoqqSKzkT6FZDqNAOPnjdDciXB00VXzLVXBueQsL33ydNcaiQrhPQTRQP+dA9MwsBAvIcE7cdQ4VN1lNxFDCPF0r4ldrQvYLnDl2pesAtNphUUvXa7NX7CKqReDUEXmBZ8T/Chx3975HqkN4H1OvelAX/qvYzO/qtf//iPf9R3391qTST77PJEVVOrdX+zSlvs9uZ2q1dvOwJAO/3h1Tv94fu3+v3rd/rHt9f6R164f7xeEQxqdceYtwtTy5eODYGVtwT41rywV3Wl19jsGzYQf7hb6TdvrvX725X+RGDiewbzNlbazebqFjN1bBJ2lFfY9nrX6u3tXrd8nfH13rDt00en+mc/f65fff2Zvnj5VA/PTzVn/BJBsP3mRne3b7QCtuR5O+jkdFJ+QuYXP/tCL56xAJ/MGGvR+7YAbwzMkgFpgs41flAhiJv6AehY26BlPIWNvaUYl1TArZqV6Df7K/FhEHpBNWiFPq/efa+/+e3f63/5j/9R/8//5T/o73/3W729e6c4r3VBEOo5gZsXRP4/4UvAC4/+P32s84cXmp8tVC0mqljkBXhqrB2JsUxwdx0qlJxOGi1OFrq4OCO49VBjQOgTfQrPl7ykzx6cy3D0PS+BO+x+c3OtLUG7nhdaAB+Zs5F1ypgA0QFcZpw6/KNj3g6MQQY8TfgK5pfRxvMD4zZgkwy94wuQ97pEGxXIBe22FPPKAPmFjQWt8+3hUegPeNfXwVsOhSYj2UuS60uH1NPG9euxh/fDcYJ3j8yk8crkB9onRsT5e+o1Y30ga4XvAF136EuCngqBupexxw7pUO88nSZD5xplCL19jz7vZcPb+2eGhwgZzlGoaPL+m9c5Ch4qgGa0FzIEP4Ez6iN0TpvgUCwAPgMjx6CacajN6LVw4YHNCwujdw6a5HzgEeARoDEHynYPngulrfF0uzrdQFv3eCFTtLUC7s+J9wsy0DPD23XyeplJ3D303dFn6EcP3cDYdMAAPWK5g5w2QO/6OfgIBGrGG/3JRBY/ZyvmlOvhdAl+Dl4uddCpjCvaUifkRzNFMwV09mofH08D/VMByW2boVUByof7Q5y3d9ChjZtUXG5Dn3Ped+9TwlbezstFFmXPoxbddF2iqqpCpyhDp4QdhoONPA9L6qzUCVlBKvlA6vx7Z0Q+MM7BIv0ygFp4CfoCptLG1x/XwfXxtOiMPmM5wwksZR0veHh/DL4Gf0e7TJ9TA/ZMtEjYKNMmk5Y8RJ53HFkXjGxXIBTqxNPrS92hzZg/PkPJePsMrdMXPQutVzmWFJaifyUpegZZ+Te2D9QFcZXG3oa+gdMRSkPHHaFQI1Fc0DMOZN7fBxnBrNg3UJbzIgUDLjJOwTFy3b25UYpmGq9MD5BF8cjD8QnbJYhBq9jZM7Qz+Gbwxc6+8QMXGYPK6CV19z5Ke6F16SYMxxQ5JYM+0EbGT6RUK0FfbArvQuJIeOseMjRQUF/4Qi8H6s1s7OOBF2JV1KXsdfrJK9xjDR7HwnssuoIcn2Tub/Q45t8rOsorfA4cDnWeZLfwQdd0oDmmOpRVLpdWqMtYFVRp57kDX7IJfvqonbjGekMTP78YH6zrlj18P9E0zTQHpp7vJpo4kJ/0UzXdVPXeVHW16nammZaqwA8raXc9aJLn+vrTv9Dj5QtN+jN115VsM9esv1DTLnQ1faavX/wz/cuv/kp/8cmv9eTkKfiphpuk7l2SVlFxXwONpnv490uCPTNgrjntT9OZThN7hu2J4nUjvalKOqN8ms6RM0fuhKAUPNigBM5nUZVEPx2MMQ5m+HnAT02TZqL5cqGGfZiFID9PbPhQd8eHpOvbW93e3WrNXmLPBzz/yYCBD7t7DuF+AE+cm2KQZrOq7FGvrs716OGVnjx+qCdPHurps4d6TP7B5RlBoZnm01pV7W+Bvnwk3u022m7X7OE37On3vHP8rJXlemT24+7jmSCIxaiaPepk0mgygUdl8mvLx8J31xu9Yo96y4fJjgCQ/+2hlq/rgTPEZDJTU8+U4NH1mX2z8JMImHpErVdZ69WgHWeojoN84ryaPfjCmdXPZwP7WZ8+ufiOoWNQt5OCBXSlLftUGfrESr2fd/z8kDvk7OgndplPCm12daPkbNxbU84aLwNlEvJcTpFJVUL3JCv7iQQhxyAVwI87zqSdDeodIimw86BPbrVF9laD9pR3mZTx2fNReMe5YMe7ucWmrXotz5Z6xv7z5eef6jP/afOff60vf/ULfVXg5/r8V7/Up7/8hV7+4is9+/lXekLw54r95RUfHwt8/omuPn2py08/0+XLT3T5yae6fPECAOc/+cIHy2effaZPv/qZPvnkpZ6Be0EA5OUnz/SYffCsiZpMoppKsmGjfn+r7eZWPf6Q2H8Z7yTRDzbiAsl+Z08KcMYRkRcDauojC5fRLweIsNogo61RV4A8xuXuaT/C4ANfoFMkNZfHHsYKJHCJmNQAYHkCgx74Wb9dE/xhv9JGVXkCL8Z7H4g1QMNBoKmXzKFLTRdnqqYnas7PNbm40OzBuaZXl2ouz9VcnKrC7nYykzgPDLNGHZCmzOEJPsC8MOZRdTbX4uGZzp4/0ZMvPtVzxuCzX32tz37xpV58+bmeYPeLh1dq0f3m5p2+JwD0zfffclb7Xq/IXxMw2xDjaBn/HXbYEfC77bZy3Ab/8PFvwffYrvfysMP/AQ5c7X6HGTloExMxfE0fXDabzpjAcwxs6jl49xyyK9WqmADuwDZUmjen+uwZA//8Z3ry6LmUGWEWoEmk09Q3TMbL8yucvpZHcr2dg1mlk8UJcAZ4eqLF7ETTyUILYFYvNKumnI2myGtYzioUNQnel+ePWHC/0q9//ZdaMgA+5h2TUUgJQO+TMmUlZlhLlKsDEpMiMJEik7LyFQxjZAwWLCnC1hepqo4Kwdv1cryYcNKgsjAxUwccL9EGCkyVXZysijgCdlrMNZvP1LBYRWcIT5/zrpufsz2lBe0kBcmh1LNB8E1Z13UsNgDOOSDLdReT12mUgkKAodCGfvUsej2H9kSlhUoWa0FBAAEChIQQyQRRTQpCQQqAgkII5LlJxJU10iXni9yBSVEAhT0gNcqQapx12jSqmcHGYphYaAZ09cCPB4EYGAWTLAQFcxCc5WjRDbkuDmC4AwBxoUA+i2FmwS7A/Bp6cKx+OUt9n7Rn0d9tWhaMvbYE+7abQft9Kgs6asJLMtiFkhsfRSZZ5yGsnp0/qedBf3Rn8N7XTKMEHFPPF2AAvb4AkzDhA4E2QYm5MSh4uShCnjTgMxE/8mBPZVnEHFRhEyPfD3v1vFESi3dZ7PCpDHgbg18IvWb+JYEFI7GID0zsgTS5vVnke3j3lFsWxBHcZ8Ci175ttW/3fE3BiBaxSaXX19f69tUbXa92snrgpZ/kP/JHpWI9YSFIpe6dv0zhPZi0abNe3az03bs7XWP3W/rPhy5tqFuFoFWstCc4vJ9MtW8mWoVKtzLdAZvYUDdV63X1VDtkbIB1XWlF+3dDrzfMx+/ZYFyvd9oyb2Ot8kf0Xr680C+/eqnPP3msh5esB7w0rN9pt3qnu+vXBbbkBW42NT18dKpPP3sm/wmZ5WIi9guqkCHsKF56LBisAT1jzQLnZaDDjm7LbbfW3fZaexbKjrVhYK531DM6cvv28PBDVwLfg++xjanCdr1e377V3/3+t/rf/uavy695/fHVt9qlvRZ8EbtkE/Twk6cEf660vDzT7HShmk2BWFta1poSkS9jhzR06eGd8CWXZa47h2PMqAKOdz0A4TvGtI7waZiDM+w+n051cX4m34CdX5xrwRrUuDGhHfCpnvnpc3TAN8T8NuZbKELEleCaSY83eWi85HROn1g/C0DpeKFPSQ90Je+P+3KGEj6OA5IDdZl277EBrAPJ4U7UH3kb+hlzxemTt3Um6D2SwgncqFs4yKI1NNwq+MIL6oI4plmp9MVTcPBz/hlaPxRn6jzvNYK/lz11cDZIYPPnT6eipUGJjjy5KcOHjOQ4h1IYH8Hr4ImyfhcdvSb4Az0MKHKcpuAOD/h4ndtD8HDppQ/kDxRM4SDzf2b64RVABeddKoIKH3gWXsjyfpVmBVe0RL+E7ydS75MEa9qNdW4T96OB9c3nhqduu4H3xb1e8Br1KVLe8yk6ZzmPgF4GXQDIIiRDNyjB13Pu597aofAF76nTejtjEnhKQ9GwJIJXGHOg0J3+ZcDxOtqAcgJUdJGch4PKRRvSaKYIf2+bkJvxC5U2VNIuA2M5KyAzVlFVVSkCwaz0ryPw6uuw2ybQzPX1OoNegLk+pB5McxoZMuFT3qukRtnpAjQOxzKs6BujVu5c8gl9HHr0dF7DoeztzaIMfrFARY04pPSs93u1vCeO8gc4OWQEOC/PI0LOw9sG2ssM/88FjnWQl9t4SArBTAAAEABJREFUBupH2tFXBmx31IfqwstTx3lq0BeAt6fOP7DuRTOsE5zkPbhAHwNTsbnLMqjEleiVA9mCMTJeLkAbT0Expm5jxgmbRKvkMp1PtBE/aSrVVQ03ac/anNDf4DipGp6B10iSf1TBVLSNilWlyqLcFzr2Jj1zwBgvhgF6qYFXotDxcaPjfWwo0bB3alizjXa5SArlObD/8znUwyMj19OethW2qZEfq0qJchmvD9ZxQ5L3weVGMxkyvJ3vJX3N9/wAP29LFf2rVDcN+ofCz+sCulS0DWjidIl3XEaW0ZdY5FdyPbzs89JlGHJLGaY+ns7H21LkZuyMhPY8kYOJGAfnmUiDmbw/3i+3g+CVwSMSQnF5Y3iw33V6USdoCuAHjnP6AZt5XsfL+VpURGcjX9DQO1Onc/5s6+SpCJAYZ4iYJoq7iZp2pmV7ovnuRNPtUrP1sqRz8lMCLPP9iZb9mc7sSqd2qXleSgRs+uukluDP49Mn+uTypc6qc6WNtH27UyIwJPIOcddIQOynOqH9k5Pn+vLJL/Xy8nNd1o+kO1P3ZpCuTee61DKdq9kudNpf6rS90Gxzov470/6PSel701n3UE/jZ3pafaLZaqnumyS7NdX7qLqvNNNUEzWsRZIS4GNLkvEFN0DF2PiY1myWFvO5Tk9PdX52puV8qcmkgTKUc8hmu9Hd3a2u377T23dvdHPzVre377RaXWu1udZ6fasNsF7fabtfs7bsGKmBbU7QjEPt4nSm84ulztkTnXMIPgNOzxY6Wc6ob5BVqaoMf0QkimZ8L5A19LMQZHDzsoOZVFnAh00VZzffUwf2TbvdXjfvVrq+uZP/OtuGgNXAXjVaZA5OFPkHWz6cJOWchSnU7oXeWZvNoN12YC1M1EscfeTTa+8f2B04X/WHYBCJck97adQKu2bOEypXUva91rCXsYbN5/RtZuQlprSLV0b3EI1eijU0lbR0PETWm6HQiXwOQamAhAh6mNXCYUDxFLMy0Psekppt2mnD/rENqdBs0WHFwX7LXraFrppNNCcAcf7wgS4fP9bV86fyXz16+MlzPXr5TI9eAE+f6YogzdWTJ7p8+EinVw+0uAT42Dg7O5XD5AS/cFiSngKMo+NnfJSdnV9CcwZAe3LCh9hTnRMEOaf9+ekJvsX4n53o/GSuSVNpyn6+ihKGV7ddaw+kEuBhf47+Yr8q1t8R9koMVuKsUMr02bCFQ03qEEnlfu11pT3zyCc5hjdPDxApRwbXwbCZUT5C5H2N80r7QWndM4cH7e9ara+RT8BHfcNgTNVvg3brpN2GkcmNmnqp6exU1iwkzjf1dKlqeaL6dKGInSL2q7GbsScniKJE0Cf5B/3G1E8AE+O+Q3NkRgrs5Sfn51o8faKrTz/Vs599rs9++bV+RoDuy7/4Wp8SCJotF0r4gv+PwjfMzdfXb/Xq3Wu9ub3R9eZOK86Kq36n236r23aj22GnHWfGTe6047zZAn5O2REg2mHbdt9qwP4ZmxsLJO7L4Ly/bTFb6IyBbXhxCWO2u616JkextR/AmSSWKp1Or/TiyUu9fPGllpNzVZoyLhWTpdEUQ52dXjKhJ+pZuPs9HYaHgWms0gzjzSYzTQpMNJkA1YTJXjHZJzLVinAUYABYFrhK52dX8p8A+uzFZ7o8f8AETsrM0cRs3XvHmNHRZcRK5pOKck+QxX/aJuE02Q/tISMnyl9uLXV3HJJ3pMGyDGuUBYo0MKGslioOX/WkYrxrNZ5OK9UAc1cOTj+dNVospix0Uy2WFYud4SxCBx30kzgDF8AnieplFlzAbcPi5fr7ey9JcqBL5LiD8TB4ZLUcmlsi3l3bKVhQpI8oXBp4+yhTyEEZW5ikGIJjJJwnAwyMqJbzThgtISkDCSdIKDcwwAP2ypQDrerKNGkqTSa1ojsrvuCHy44vA25TX3Qxp1iLihxDQCAngjhFSBEUJHDBvHYEL2eCP4mODgR93B49Og8stv0R8DHPt/jMfp+139F/AhRO6+0CspxbCOQcKBf7IZNhxm3pGflMP7nldRmlClCgi8Wm78vkIBzpE3UAtskQut+4jTILiJep5IY5imQMkIvAQaIsDa4JkBVYtA0IyB2wWQIyk05MfzFBPTXq/MdI60qazmpN5zUviz3+wSLBeCT4Od9E3jeDHe0738jjAy3G6JE94nsJGyego39v3670+s1Kt3z1UAj4a0RSloJJitoQULvhxXmz3mvAlxLju1fQu02n1+Du8MkV9tjBb0/0dAdsLWpX1wdoCAxVWltV0m1stK+n2pNuoLtjbG+wzQ3+5P/71w26XuO7/r+KbciHGHRKBPzx4zN98uxKL/mCdHW+1JyXxQSbiX7uV7daXb/Rjs1HIng2Y85dEiDyLwuPHj/Q5dWZmkmQ+bwlYCO3Kwt94qUsILHgOfQlv2et33MQWhMhX2Nf1jSnpY3b2KFn/Hrs7NBi9x7buo03261ev3unP3z3jf7uD7/Vb/7h9/rjt99oQyS9YoG/eHShiycPdH51oRkvAQM3oNMe/msCTXdslm7YNDmst3e022hHf3oCer3LQ5avRfKhoV0qOvUMe68eHY5lpwmVVDEvz5Dz8NFDPeTlfUYwaLacg6eSUe6xb8dLdXDAF+QXY+zJEULJjM+S5ZFoS1Ke6dDuPS4XvNd/CMd6Qc+QU4WP/SQlVT+6Xb7DoQIdA1DscEAJXke+Y+oVH7ShOOJdrpixIGjjz4/B648w1gT83WEsjW29PyO/cET/d6bePojp81F3XAMV/bKONg702cHQx+SXtyXFpnIge7zv68fMEa0jr3vEfyGDm1M7ajJKCug45vRfdaH7PV2mrcZlBf1L39DZ7ZhLP5MKjuc/ff9YB+cz9g194Xvk4Vz1QdnzBecEBQ+95/9/DlmjPj9k/LE8Y0wNewTAfkh6KHuLkRc8D7ifTOiY22G0Y/hJkvdIuNL/jO0dHD/Kpx06CX30wwv+P0SNZXiVDClO47q6Htnz4J1/dlnAqJuYf05L5Z+7R2WoDR/4DMWPbnh4uejrmT8HrsFBJiTmfaONp25/UQ7iMlNxUrJyu3zU3wAVFaUPpNzjXKQNeTrkTxk86qpSNMdnfGBQdjt4O1Beb7z3nNjX7IF1u6fe5RltohlyDrIgStQ5wAle3t+MDGGTQBrk18h/oD4VcJzg4pycp+ir/EKH5EDegNKaOqcJnLyMNqAP+iayLo8EW7h+oq2XRqA1bcf8D5/UHVHOxoFyMMkOMkZ7ea8cqCwyArVQYAPXSZRKUx6JvJdH0OEKkutgXsxwyPL+ZXIquo76B28LjXn6AaQUvGGBVJ5eDlBEGV/x636mWXuqZXqg03ypU4Iui+5CJwRelqTL/bnm+1NNdwvVm5mm+5km7UzVrpatTbY3PZg80NXySpPUKLHH2t/sVQ6SHBa7Va9hheQNwjemST/VeXWp58vnerZ8ocvJI032c9mmka1qzbqFFgSjFt2p5t0ZdSeqVjNV7xrFdxPN1ie6So/0tHqhh3qq2eZE4R2+uIqqtlF1B6SGXV3NXjxK9NQBcwvPYdzZk5qK71YgGwKCi/lMSw7rJ+wj5oulZrOp6rqiZVbPPnVPIGjDvsV/WmOzuSmBn/XdjVa31wRd+DDHx7A7YLW+0W67UsehM+deTSV41ZovGi2WU50uZjo9mRMkmOnkZCoPlEzZx1V8HfXpYiHL0CkGk+tGtuiQ2X+KsbYg9AqaQD9hrzepTX6Wu+Yj5e31LbrcyQNW++2eviN7MlNdYQe4DJwXxB42wIMtkfwcsWGstpte290gP1s4nm2Sui6pJRjQ+Ud2zmQD5xC2/pxdmSH4U8W+dChnlCTXNygrM8cTjWNE7rzS7CTIarHPlGgu9+FqUjEGWS20g7eh0zlEbQlAdPATjb2czaCX7wTVofOe/nM0UmafzFFbQ0Q/9oX+0x079pVdyMLjtGIPebPblDSh4/LRAz37/KW++PUv9PVf/lqffP0zXRLsuXzyWCdXV5pdnKs+WcgYbzaMSkESe1A/n3T7VgV8/BnPLcEE/5uY/oeYB/arCTqIxSTyRijLmWPolQgmdMQIhkN9IhjldrGUNMMhptFUYcy+3SrtdxL8/SzEAEjYT7udBs40wu7JB6TdawBn8GN2IbJFZI9/IBobVvD1Om+faHeEMljuM0AFNPhAQwebJFUMiMHfsLsI0A/4y8A5p1/t1d7tCPw49NrdQJuWqrRQv6309vuNvn+10upu4OzeMPZz3LJBVOAMkdRJBOKkLTI8P1SGM0wV8fn65FT1clmgolyxR7f5VEbQR0CaVGLqwqNn/mB7zitYVKobLQjOPnj6WJ/+7Av91f/wV/qX/+qv9Itf/UpPnj/XlLm7IkD2zdvvy6+J/d03/6A/8qH83X6ljfVqK3SKkgcG3+5WnOfe6Za6Xb9jvAcs2NOHQQQKFDijBaE8/Tje1hjdny20wEkqJlPC4AmnS12Hr3TqmSwJTQ0zXZ481PNnn+nxw08Y7FMhA6YTVXGuyfREFTOCpmp9oCQMaBJOX/ydhwGVg4y6Co61auR7zlQrDgauohZjYeGmnurq8pF+9vlXevr4mQL1IuCQGNyewR1cNwY/0MJB2byfYk4BQWUSU68PrnKoL7gsY8IVqE2hkoxAUM2C1UxrNbNK1SSqYeAq6jN2EeakOyxQtWZEXz0ItFhOWOhqNQSOqop+hYArCqOLw73czwt0OGUPDMjmhpO4QkkTuVxamUIAB8IXp70f/AmmZRzbQpSDNNaXlHF1QWZBDgr0n84nwIM/glYBegk5maFPpIkmDjTGIRhAuQ0qNg8NUEWTtxioG4MPrTqCUW7zfFTcmaOTj0VGV0glL2N/pUh7eJghFX0SkKlGnC+0boOe8escGL+uTUywjJ9l5IhUY4rPsY4KheEjhRBk8BytG8o4+5AUKPyzEvqVvtN/Tz8E1xOngB0K88z34CIoQZCVIAEQnCiXPjNmRQYLeHlREeTI3uEDzehPgwJtrcCgxELZszBmQD4hoEU5uaQQAnM+aLloit/0aa+OiTSwuCfR1gH6nnatB0YK9NA4JF4uDpL5XEXqdrPX9yxcr9/sCfQgwmrVLCpiLJNVvEaku+1ON3d7rXgZ5sj8amqlYFq10i2wg09LucO5+8mERaXWFn/bsgneRfLw2dJub7X25vUT7cFvVOmOMXzLAv7d7a3ebNa6Zu7f4i+3jCtBdqZk0MnFTC8+eaRP/G/jPHmkMyLoNf0coDfoxQLn+f36FnNtNZ9UekaQ5fNPXrDePNacgGvCPqKNQ8I+EDKvWJ+wj9uqp77t9/hSy2LtsKO+lY/DDnyLjVts6j+FI1zTX7TUake7HTw8v9pv9L/97j/rP/zn/6j/9Dd/o2+//x77ZZ0+utLl88c6vbqUmooX+l7XBKyuN7d6y8bom7ev9KfX35W/EfSHV38i/aO+ef2NvgP/9vaNblc3jMGd1t24QBoAABAASURBVFsWbb6ktbwIe3QZYVCiX8kDYTYwsFmGfpFNUMMY1oxVxTg0VaUJ69Kcl4lv6ObLmWa8YCbUR+rGuSF44QPlZlKQGmMr1odA/od3KginS7inp/mQekVmhnj6Afj8OmI9Dxxrf4r/sc5T8we6BDrnYOSP4FUZzTP8EmObfMId5XgltCUpj4CODqO+/iz98PUHOi8fQZRhK3n6EegnLnpgH9rvJ0g+QAWEBng6ODrQVpTfgwqzVPqUlT/ok0F3tIHoZwJcZ1oc7kPJbQXGAKfzvji/ki+49w/n4fXvMZ478PFsgSBDtu4v6unHffGHGde94DKsofU8OqnwCBov8E53D2hHfqxTafehbmOrIGdj+OWoz4jV/eXyvABvbOO5IzhmzP8w97481v+3PI/yj+lPt7WP0C7PwZFBwYw+OYWDGG+vOwJGLjahXFLKH/TL7ZPwjwJYjNbOFICe58c3OOfhQIVzIlFpVjKB5xHI+lg5EcDtCMDrSbh5zfGkufMDkgOYTOrgbfJBV89/CHLeoi3w49tlOAjbiMvzH4KKjVy+91/wGi2nDy6nPxRd8EEPoZtjfc1zEG3lV/Enz9DuQIMUEFmYV6Kewgd3IB/QLxzGTuUCI19zA2PqiIzcvqxLg1xHlxmN8T7IHfxjEZvkhBBDhtebRXgGb05rxoxnutcpwMfbm8bL69GU+sRAeilBH7wafgE5BrgJvA5K2tPS4HGAAJ2BKjd6OI2D6+68SgMncChEP/UIkLm0oPE6pP/FNiMlajOeR4mjlkXuoVro/x7EFZAFY/SX19G5sdX4LPywgbi8bxDLcaMNg4x2BbzisPZjDUrwLPyirK81TUstdalze6TL8FSX9kSXGuGC9FyPNd2dKdw0al8NGt5Icd1o1vJ+TXPN0kTLaqaGYJIfIPt1q7Tlnb3t1HGY7K93at/u1AG66aWVVHEqm2qu0+pcV80jXU2f6FQXmuw5UL411duFztIDVbeN9CYCtZYdWtXP9XL+ua7Q8ZTg0HxzqvPuQmfDuZrdlCBSJdtHhTYq9hVBoAaoFXgGGf+C5DZj/P1wXc5I7V69H7TB13ysOjs/0RMOm8/913dePNOTx+j34EznJ3M1nHMiL7ac2Q3xMWvXrrXZrLResXcB7m5udH3zTv73SV6/+U5vOZTesP+5u32nDXucDQfQPfubjv1WVi+DV8U+ZjKtNGPvMptONJ1UmjQVsmrVVQVERc5NbD3FlKEvPv4j+N66ipk2phCC/CcvN3zA32y22u33nO8SMqKqqlZ0BjKx9eeJFfAnSLRhvLabVu0+URcUrJJZLZEOKWroTUMO8stTtu7q2bv2faKONtgtA3CEZFBm35aAmn41E1PVSBYlhkB+lpJJKKsk9ihZSihEIv/hgw2BiAw+oGumUc9ZNoRa5+eM72SClEzgqi22WRJQ6BnHm9W6fJC8I0hXTRo9++QTffnLX+rnf/FLvfj0Ey0uzyX2iYwYu0jJGEOhWzJTMuSjSQefPePREbTbs+D2DuD9J42E7lZX9KOR87dJpUgZ86i0Zm+cCOJ0xAP2jOuaD6R3q5Xu0Gu92mDXDnt1nHmSqhBlQxYbcOYIuB2wZZ6Uv7HTKvHBOYETYP0gB7EXFjJi3yuip2F3Iw9j6jtU6FWx9lZJpKYKA1fMd+NcJgJ7qUCStc7PU2AH8a5X2vbyaE3y+bpJ2q86ba873b3p1K+dF/Oxa/joLN2+2+v2ZlBLkDWGperqRFW9lEKNpWrvkm7WG/bya/l/FONjg7W5DRoAu1uDdkBknMwBO6qhDv9GbeFqKranfy1npER/xTjZZMpeflkCQWcXD/Tw8ZMS/Hn24hM9evZcZ3z4redTeSDwjvn1hnPH6/Wt3m7udM2c82DQDXN11aEbH8D3+GeXO/yh81FXn9oCA7gsbKr3l4vXrK51MpuVg5aBEYqlhAE9ZUB6lG1Rejo71dOrF3r54mc6XV6q3WXcGcep5gzMhL40cDbtiLphNVXecdRIXkAVRrPcWM3tAT0GUy2LnhqRP1NtFdDIg0gudw7vr774Sp+9+FwRKZwocTYxObN6Br1jYqMafGlPfVCDTrUCk9vrWhykow8BiU1daTGPqpsgiGQhHEDoEFQ1UVMOm5N5o4a0YuGq6ljqBiJ2Hu0UV4wVi9IEXlMCZ3MO8nPNFlNNmDwNA143UjSxWMhNWfRlHWCCiysoBEAAqY6gQJ3fQWZBBIXVcrje7zv6ikOzSFXIlUzOa/CxYSL7CFgwBTMJHgMNkwNNFIL8nw5XIIW1QsjknECKMbDgWAFnkQhu9D7hd3t1jPvARANV+gHbkiaXzUQfAOYm/QsFMiuOyVSFWhEIiuhKX6DrmPAtQbuWgNae6LunLX1znI+P8/J+uZGCpCO4pnQTPpKnY834NEl0XX4FGng+eMsgfxYwKszLEIcQZHQygDBq3wM56vSDy/VBdQ2DhPrYg5T50zMuA8iE/gPOV/LFVj5nBsG+cPI2rr+sFCVM7v506i9bXohmmXFmfJmwCUMWu6YELhHwGYCkFnyPUXqYJFWSNTKCMIl5syai/c2rt7plgeVjhgLVyYLEC6GezRGXdcei5S+R7b6lHDR+ZYgScyHgqwYk8mlSayCY0ONjDp1F7ZDp0e4t6reMZRcqDQE8/bhjLN+utvr+ZqNXbILeEU1yuGGR79nILk6mev7JA33qf9T4xVOdX5xq0iDXFyBeJPvdWis2Du/YRGyur5V5CVycLfX86WO9fPlCl+cXappKPfbteUkkXkA4Gf7XAbzOCOj0/ZaFeQ/sAMe1pJ4H+PrQ02Org8SY99hwh4wVcjd8nWhZ34Stemiu12v95h//qL/+7d/qH779Rh5xb1hwLx9e6Rw4OT8j+DLF9OiPbcef+OnlvNZ8DWnhu0efHf0qwKZrA37D15o7NlC3LNi3t9e6ZrN0TZ9v+JJ2xwJ+t77Tmmj9dr/Ft/Ys0j0w0L9B2f1LA5ZP2KDTHp5uC5mwY60pm7npdKqGtGYjFXytpc7rM33FjWg73oavj7n3T8fZoTjOq+KpYDLyx3ygdLwd4yDGNsFfQPI84HmnO9If+TruQwjY2w4QzGTAWD/K9DmQ4ed8R/zx6Zzx3WPxkGZ0OMrGJQ9YMaIZOBbHtio2IP8BoWe9L57qg8vLDh+gPsqGQ6WRjn2Fb6EI9EkjyK/MmpWVfDAKZDm9uQ2oDl4gFX1W6QsFzyd4kA2AoBW6u6zkvSp89F91fTyuksGHB5nwg/ZlZH+AOxSLPtSjk2O85VF/L2f0Hscs0deEhk54pCc91N/3j0bOQ66Lg0kGqFwjPUzuS6WdswTjtSTjDS7BuxTQ0ft6Xy7In3qEn0LKbWLoEkrt+CzZ+8eHkr3eQUouFxovuS8HOhLKeIFEN8eLFEK6xJxmLU/kHFe8mfXf816fqcs+tgd6x5U6ykYbf1d4OuIS2AxJOsBRP5cYNPZlzOtwYS7BhlI49DQcymLcQEOQvD+kmdTzrs6YF+uSkPUTADchMQGevocA0yPYB/kjzlP4USPf0HtaeJUMj1A4ynHolOix6yRSHS7nKurd5obdjby4DBBlTz6Egj8gvF/Oy2jjY+ftc+E99sTX1Jq13utGOwysw4NYtRQd7+stbTOVXXlHDdgnKZgpWgQMSQ654H2/JuxqtHGevl7bPY+RJsFrYK/qdDTmNhn9cHrRzvUVNCU1ISMowqM2UwVEg77QSU6X8Sl/Z5r3y20MKFFXHlmOD/d5lZbBeSAzeJtDnfxCnif3kO5zP5EJB5ynQa4VHSGNyIBRAsjJIQldM9KyxDNhowxQONxHHp6KvZHTeVUotvacq1LmP5nkPIFMXwNfeZrhRLN8qdP0WKd6rHOxF0lPdZGe6QHpJXDaPdRsc654N1O6rgCVYEszNDqxhZY2Vd1L++s7deyntF1LvN/7zYZDJbi7tdrbrfbvNvI/LCuq630lWuq8OtPDyZXO7UKT3Uw9ASZdRzXruSoCQA713VSnBHwu9VBX4ZHO06WW2xNNVzPNdwvqTmnbKG4r2TrKOuMwHFVbrWgV4HYNUhKQlXv2DYy93dsRm1FXxtsEvdhbxbKHODmdy/dmlwSGlouJZv6T6ewJm4lpwtmgJgBTV1kjCD9LtB8QhEEIKIh9VC7QIRvwc57jNTA+A2NOimIWMmWAl2dg3Qu80ILngVjyY50OdDCT5yMf5Zup0ZaxZzO+Z5+93e21Yz/b+74w0zHGO1goTRAlzyJe7T5rsx20Zk+6IyDANJVkUojK7GcTZyqON/IpNeAvdENuup79vUNCnvNTuZISsgb6ljkQ+VlvMouqJ3J2PATPLGevEOQXI6GBQwRYtZxVdzu3j1Ht8stoyCyqijXNKKNDQC+jHGOlQF1gPgb259PFXBeXV3pCUOAZH0YfP3umk8sHauZzwUApGCAlA4StApAkl9grMSoOIh3rqZLgraqSkGXIMPbbDDRlaCDoiIZ13U77bqu222PPvfxXk7YEgdbMgy0fn3vOQD1ngcQBBE9EYFZPP4dtqzHgMyhh+27dy8FxoszBRoZNPJXHC8qH4I55hmAfV/a7CbCWHhCQw0WIDwRZf4A2SP5TXyXYMygSi4iHfPmxLMY9IbPno3ci+NOuBuZoTwCIffvbpNTWmsWF+o1pdT0Q1Nyr2xkmWXCWf8CZ/kLN5EQWp1KsxUOru41uvd/o2w3wQFVf1wf3C/ISxsemFkmrAwRSbq9OOFqHk3kgbkzhwdjAnKYQ0d7p6slU/mt2Txnnl198rs+//FIPX7zQ4uJcA++eNWPy/d21vnn3Rn9691qvbt7o3XZFrKtVx3xNzNc+0l8CPl2mXwkgMNSStokv/np/udQivOIAuCAIdHqyUFNVMjrCU5XxxEHQHVyj08UDffbyKz188KnqeCINtVIX8BhY4cCCMLmbUVQ0ujd20jtWxIKPZCJGNatVVY1qDrSTOEPWRCYAL26sUaWGcqNHl0/09PFzPbp6qmk1U6RmWs01bRaa1gvVmoNbKAxz5aFCpwZeczXVQk0914Q2eYhqcZgdAaNhEFcoExb3VM8AZkoWg/yAbiw6YgXpMVqPAROGjFGK1HPLMHJgoRIrTdD4z0JUVdeaTBrNOXzPiHZPCCDVBJAizpChSxmuOE7vNioLA4gQYBMU4JXBQUY+SiEQeMjaM5laJthAO1OQMS5Qs+6iOQuUN3Gc14lCgs5pyUINZQTgpcNFqeQyOgT6UUVD50pVHRVM6jloe+Cn95XQaZyRt0BVBlOYSgn7FWBQE2Oes8lBpIGxCYxrYEQkK7S+mHrAZ89isSMi7LAnMNcysTsW6Z5xYa1h7FQuTCGHUkCG2yUlRghdPO94Q1nDFpHUwSwqMgaOH9NDGRpzwBo6QCANtAuBHCAHkQeONN5P1vmif0KH0l/67WbpsXvnLwm3NYiBxa87gOcj/hPg7+1wK/nl5pNJNRN4waJd4xOJxcBbzcG+AAAQAElEQVShh/mAv9FDZk6Wl3v628HA7ZKYDwm7CjCbSFbLf6z17e1Or1+vtcGWmT7Ujcngr1CTNtqh0x1fS+42O/mCFRhjVEaSNFhQaKJsyssoMk4xKlWVetKeck/K8GiP8p52CuN6S99XfFG5Qfab663eXO/17rblJdvzovBeBi2WU109PNWnLx/qk5eP9ejhAy3mEzgkdQRftkStd0SvtwRBNnc3annBNJXJ/+vRF8+eEgR6oiVrka8lO758+EsmYYvExE0YpCdA2bIItseUTz0t0PtLCv8teH+JuMPiF4m+tlh2Rxv/Va4NtC22b+Hp+e9ZSH/7h9/pb3/7W92yqauaRg+u/GX7XP4/eM2XC16spo4xSQwoboANk7a8tDr4JMNIQACMsWeYmAr0lbpdu9OKvt6s3sm/lr27ZrG+fl1+cuga3N3mVuuWxdvtgv57oPN+9SzmDizYWzabzmMHTYan0Z+6qtU0tSZVo9rH0Rh7l49+ugfXK/Dgpg3PUoM7e/YDyMogk/cPGNtTTRuDr0gpcUPnHKBx2pHOx5yq4/0BrdvqiPbUqDPGYwRTMHM0w5xVAqnMpbLuuAy8xaAvBD96HPSAjiH8qNb1cnDdEvVeGeDl6QjBvQJAb/ohh7Hiv/l55G+lG0Z/YFEKgYwDMpA0oGQCXCdGCbogK3R6f2H/XHTxNg5U0X8jub+p9567XId7fMnQ5iNiR2a53EQ7L6nUhzGRa8MDGxXVoHE61HDkR5ChcRiR3i/RK0oQlzasXxkmns/OB/qP9Xvfmlb/5A3bH9Ac29NHePtTpB8TjdiPcT9VQn/syvOnKj/ylJEjso8KebsD6J5ypDLKPqYOTu62uDe0uBxJ8ufu0V7I+mG/jBbI5Hm4R3ne/zE3Pgt7bH8gKok3FXrpz1zv24xy/ZkO41j4wy850N6l/BRQ9U/cR0sHzHHMwx3h3Eop40ue0z9xjdJH//op0iPvY/oxzWiLAw5xyfuJrckyFwNWCpL3FRD4aMYeMqo29r80TuB9jRKXFWqeRoE74f8D4DQ+v413mUM4jFtyWQ70FCPIfcQheEGS149rxEAegM6QYbQPZhKpSIQOo5+I2oB+ViDyzncoPJ1WXN4xpwdgV5qDRbY/RXu3J9y8nv6Ky8AKGNNMDtFSScdnKJS0gqWPW9bxKuK8cMhk9oUQgQmAId9IPe9A9oP7yAUT8R7KyMg0PWKFzgEw8OJyfGANdX7YDmym4cBJnsQRGlNk9rXqtNA0nWmaLzQfHmjeP9ASOM0PdU5Q6DI/1kV6pNP0UIv2XPVqUn4KKN1Kza7WaVxqypmkYhO0vV0psR8RB1PtN0qbNQfIDbBVt9qpv9sr3Xbyg6dtg6b9RMtwosv6Uqc606RbKF8H6Z3JboD1hEDQTB7kWXanOh3OdZEvddIic8f5ZjvRdD9H5ym6TFTtKolDajz8BFBFgCuy2QhYV4xSkHhKwhctZUXlUqMEjof7qAdN/IPVwP4ogJuyZ1zOp+WnspfzGfuuRh4IWswazZeNTpYTnZxMdAqc8VHvFPD6E/Zzc2A2Yw8yiWqA2oEPbmxNFENmjBAcBnQa0GSQ1JMCqSupl8VOSpQ43cuhnKsohyAFkyL7qYr5FGMAKxH/UUvgYLdvtWcf19GPgX2Dn3uy/Aoy5oD7H9sobTj8rzeDNpyjuk70OEqGHbHMkExtl0VzpRyEC6mj7NCzUR5Sxh8lGvlNhn6w/8qUxg9wlTwA5OxoLv9fmDyFtRL/Bs4rsEDvoI598459ulmjGGslKuraIGUfudqq9bpc6XR+pkxwY3O306yZ69Gjp/rii6/1i5//hb786ks9efpUU84Pbs2WiBYWljX4x3wh44Ngh7WJD2LppBYd+gLeBSvBIKqVAoY1wFPAyDuflJN6eG4x3Prw8fKOj6N3+PmaoOeafajTWIySN8AiFsgTlNEQVaF/4nzdr3r1BF8SARnbQeRfkAnQOK5fD8wbGlPn9SIYlDhPdKt9mUPdjgbgjPlm2CQRvEseaOK8kW73zC8HesW4+lyomAtVy3jugoiASHfU3WEdAj4Jmu27VjffbvTqH7d69+2gDfPPUi3ta+K4UZubrM3alLoZZ5SHevjgpZ49+UJXV5/o/Owxc+ES3wfOrnR+fqXlZC4OAtrdrHX39q3u3rzV7pY1YL1Tanupp2+Ij2Rr5qbvzyehUVNVBSY4S82o1zhrdNoOT8GXewJmPc7dTGZqpnNVzaRAw1if8jH8yZPHekYQyINC55xNmuVcA4HUDWeaO4I/q/2KD9cbbboN6Vor0s2w0ZYTXBs7tdaR22MiHwzG5HDjBUkDE7ImN2kqLRYLTWcIj4aTJlSVjA5BwvykE/VSTx9+qiePXuj89JFCnij5zzalSJppo3LBjrYYo5T8MWI8d4SIjNoiL7FKhmEskjIpTcaLt8F8Y3k5O9XjR8/0+SdfajE9UVSt+WSpi5MHenL1XJ88+5meP/qcwfuEBeyhpvUpxj5RHTFkmMJtomEwdQQaEmnOoy6Z2ZCymOToGYQOQZFDsi9CA9Ol65mYfNl3+8QqqCxEFXQsbjCVX5npXQA+PhmqqlHD4E1nUwJBU00JBFV1JYsB22QmWFLHwbznMDsw4ZxPwA6BSch6AUuDFvrg9s/as9i1HDQ9sCD0pZZn0HHRKzjahhAkFpnEBE7wFlcIQQYfHS4PnqBm0Vg8WScVK1ONfhU6oKA6P3TCYyhvUSFrBPlFY1fZwasTL3mHzJgpR2gxjt6n2etZVTv6sCfws2cRbpncLQtyxwRHFAEnFeBcPwaAkEFP0FsFAnKz+5/3jcU5lwGTIotQBUSLxX+qUCkCFYtrZbWqSNkhRPCuk+GrUkCnIKP7AX0P4DJzuMdhGvLlLll/+Ng4JFyF96vcxAyjWvrXMok79NvTT88b9oxsyg6qSrSRX4iomqjF6VyG8fcYYOCFUggg7iF0uw/kBwQldE2KiHe71nCoaTeFqtGbtyt9/91ab6+TBuiNF+9kVsnqRrKKccxa84K8JfizxebZTFXTaM/YrllwWhafCK1Dj4QjdBg7YRmn93Sg0/57yl1O2vMGXa3WRMvv9OrVSm++73SH/HZDD1jwzma1Pn16qp9/8VxffvpcTx5eajmfirVPwVzPVjteJrcEQTYsWmA0mTY6Pzst/73k5fk5c2YOs6wdPr9Z79XuYYw+lVXMnUEt+Ba7tbz4234PrpVHtXsWqBbwtMemLRuLHkt53v/Hi9v1irEaNF2cAktekEG///ZP+o9/+zf6z7/5je548SzPzvXJZy91efVAmfHZgNsBXUpwS9iu1c3qjs3EFpsnnZwuNJ3PZIx1bOrSF5/vDg39qhnrWDEcuJuwcUKfgYCOB3NuVjfwGuH29ka3lG9vr+VwTXrtuNtbrZDn/RRtfX56f7yPHf0vv6KJLbq2Qx/vbZKwVbAiUB9d+IizcJzXBvpn0Dmt5+VIr3RwNqQGLxKqwiFHibpM4ren7yEUmwlKSIqohMwCpe+lB/gBvJDrsoUOyVRs22Pjnok10DJD73wEnbiO/KhiraYWvgJoQm12dGnhuoD4iXusKU/kfUhQcB8i/hvzrltRoLSjb6SBfpG8v13XYwn5ho2OxZJSX1Iezo+pRk6y8gzlmeih6+r2zB/Qe2XGEAnwvFy2A4Vjm9KOslwudYk0yccj4zcJ9d2GI4D+6Ha6EXGsd24O3s4XZk+pQ/6oAy2Kfk7jLT0dIdMHOXjHHDzvJAWcpmT++x+I/vONRzt6/fvcWPq4POL8iWHwN8+9182wXQHs6DX3QNl92g6I0RaSQX9AObv7Hr/neKxVqS9+DdWPuxLkc8Wp37cdLVoaYvMftUEnp9cHOugHl7dJ3vYAQrZzzV6GcTqUHf9j+JhZ4fUx6oNS+CDvWXrhDeDvpRF+SCPsN9a4Pg6H0piUJ3w+SkuBR/gY7m0BGpnp3l+9/ZGWOu83IGwWeXFF9sTB1yFwA+uTuErZyEDjz4F3qfMr9gEfZKxzUeYy6WMusgZ8yWWJukCdFRBXgneC9wCd297LsCj1o08FigGtJfcPI6nM4BPlOlaup0XoHbwvEBjAfUjIgXd90JlcKaMa6agTmXKb0zhANyKcOiBf4+WNHMYS+ngm3Nd7lfuMRm3lV7iv1Z+5kMFexytdm9J/bIL7aWwaqApFoww+mPdqBEwmpy+2ozCuncY+L3JeqYGJqn4q201k20bVdqqm473dnWk+XGipS53bIz2qn+rZ/CW4M3XXg7avtrKN6Xx6rkkflbYDAZ6d/MBqvvFjb2XdXsahz9j/GWcLr0scVhP7ln7VSRxA67bWPC20TCdaDkvVBJWGt712rztN0eVc57qsrrTMCzUcSrUScgN0poq2jR9w942mfaOacrU32T7K+kr+L7AoGLYzDB+wkEnsGANA6oV+0FD2CDvSDh8coMol7QlkrdlnXL99pes33zNknTwoMWkqzRcTDr4LXZyf6sHlBQfiSz185PBAj59c6dHjKz0G/D+nePz4ofx/CHv68Ir0EfBYT58+1rMnT/XcP+g9f6IXL8iTPqHNw8eXunp4zj7rXBeXpzq7nLOXmnL2bDSdRj5IB1XlvCV8WvLzWFWp4CcTyfdUfpbZE2zYYuMtY7PnPDGwF8/s4zNnUW8YxJVFv7P2BBO2fv5gPzkMQQ5sdTV0WQNbzIwNBwIZnmbqM/lhoG2mHsg5YbOMryX0SWrqiD61Jo0pxiD/CSdqNV4Ixf9zSoXecY4ZyhmhVYfPBM6hE5swTrU2BA6FvEaN4iGQcsL59udf/kK/+sWv9NVnn/Nx9KHmBAc80NWXc0Yv35tLJhQiqYRmgADOjgb+QwjoCQicVUYyAp1SGvoCLeeCPfvdPR9BtwSA2h3hA99npgGeiIjGuNT0eSpjz2uxotxInP0Mm1UDOuxF8Ad6znjmvorfmgdoNkFpldURnPEAUSIVwSARLEoOBIESIAI+xnnFGC95umFwvP4eBmmdgCDbmqL/yhbp4LzfDepvHFp54Gf7eq/193vdve61Yc61d+jQTZg3CyXSDeVb5votdXe3SX0/YVxP8ftHWp49xCcfaHFyocXyTKfLc51Ml5rFiWpU4DCgtCfjgUICN4kxdbvtCQTtt8w11gQG30cHW0sRqf4xwc+pldstVNQxRnRlwHe7Xase++MySpnxox4ja4LDTxdLLU8vdHnxQA8eXJFe6OzsDP1OVE8q9RrU5167YadVu9bd/o6UgNDA+IVWJfhTddoRBNoRBtIHl68bHMBbDQyy/xTIguDPBKbmuuEYPQdGV0qom3yxwUn9jzM/e/yJnj/5VLXNmEAYlrqeF6FD5bPV2xe3cWkUPCnwYd4RJrMId8P5axF3AaIqmyimRiK4ZMh8fPFY/+Kf/wtdnFyqCo0WsxO9fP6Z/vIv/0r/53//P+v/+O/+Z/3rf/U/6cvPf81keanZ5FzRpugWtd9mtSwWEgxkQQAAEABJREFUGcPOiZQ29VQWooJMfoHmZSqFaLIY3JzynyLYdASAWOQTJo6o5t0qk53Fye0TfJLnzOTJGtwR6P8AJGb7ZDLVyckZzrPUpJ7J0DmxyHQsAn6obf3Qhm0zxMYLNzIpZegTo0IwGbqgkRKLWrvv0GePYySXqIzMjrYuUzhQ8L4EK3WOS8gIQYoGH0ABHVNCxwHoaI/jIsqQW9HfCIjWCb4uL3t7+EbqLQrdXROVCxJl6jJ98YVSbjzBDMj4QGZh80XV/aBnErRMjo4Fq+Ol2fGS7FhwMZESKqTCB8mkXhaLd6AfMdYyq2RMFEMBi6ZoRhnwcqCvKJLhkWmLubFNHgHdjzZwO9wDdvaNQukjY+V2h4UcpKDj5WUHLwfwDp4nqxF81A/gNkDnRAUsmUMS3VMGn0S/AMczhEIt0S3VU5MHYgaCFB5cKBsXoTuQMYiX3XZklbBn4mXmkJkHHbAnkn7HYvjNH1d6/XYv3u8S41QRdKrws4aXxCDT23c3Wq3df3uGKCtWUfWkltu+jAVvNx86RKhDyR6BPYPgHsYQ0ia4a4kqDQhpiVBv+Mp1fb3TNVH1OxbaDl1qhv50HvXkYqEXjy/0CZuDpw8vWDCnbhW1RId2u7X6dquu3xXYE512n5wvZmwEHujhk4e6ZJNhVc087YvePYur0Y+KuS/s2be9eny+Tz12cRhIB/rzPu3LzE3M1izvx44FdbXficUEm09kk4lW263+9OqV/uZ3v9Hf/e53+sMf/6R3bII2bOha+N+uNgRmVrpbreT/XaoHYsagz67IF7aWCf6Jd0AHtOA77DQUnBhHqiHJCpaF24qCrCJh3RDg2g2pU+c/kklAa9futOGFu9mttHLYrPhytQa31o6XcM8GLpWxGfCtVGQN2KEAL2hPE+MnfFxcLt/1yOQ/vN0mjnec2zbQFzNyQGC0vC6j/0jnVNKxvpSS6ON7rk4HChy18FLhITi8BzRWQi+HUo8sOe0BxOV8BvQf4JRInaf7ZqGj/sjN8R/CiHeCUSev81KBDwqZvPfL6V1WqS+PsV3J/tRjNCRa/VTlEZepdz4O2AsbeLNAWiiQXdL7R7jPuV7CNveI+0wSZhCM7zElU5Aux6FgyiNh8VzqSlFuNxc7wqhfhsbneqFAwVJ2HJARVHhQWdqUesR7CjiOqsOd0M3l0wrdE3MuF99McGIEix5jvcA4pIJzLg4f1DE/5ID8MXURAZ/TD65wsGYAHz7IU/zBnZFZ7PoD/H+5GOQ2K/AThN4z70epwm+tgM+bAMpB6BQAaeRx7KO8Z2UtLXjaCXu6b99bgv57Wd6aOh+j0trxEr1R4eE6eJsR8oijkMoYjGXIwZOHj/OgGn3G9l7nuPeQ4f1T4PS58PE2H4Lz+xA+rPsw7zQflsf8yNP1FZJH3IfPQOG9dh/TjG0d53aAsNwJv3LI2EDAWOc8SnV5BGxublsvfaBYRofMe21gzfe2Rn2gPsPTwXHRoiZNzR43yq8EfXLLFJosg7cKb7ghPwNUyy/n56lDclnUJS8U+lCeY3+o9fkDz+Q0pIWMRwAMylDkUICP8/A1OZjJwEeDAnAcCTgVcOpAvQp4yVs6YB/HgaIlzwAcbpOcRyB13Q5YkLRB9ojzvNd46kC1Fz+CrNKXAy6XtoH3oSN8XxE8czSVPIMVeLeBdhWhHzlTPtyjTgEeAYwDyeH2+Z7Z2AxstHpsWMah2A0bKYolisNaBmjQRVk3UdVNgbma/VxLneuyfqTni090Hi9lG/Yhb9lF7Spd1BcEXIzgDwEdP5CSxF4Se1pjs1exsavRuUa+sWdhQ0CwCAIOsh4AMj64T4aJ5vxbpoVmw1xhWynx4Wzaz7S0E53XZ5qmpSZdLWtNlUNnqmFTsedrCArM01RTDqhxF2XUBTZpgSCQ+YLB/kj0Nx4gSDLyRhqwpWGThF9l/Mz9vWc/0fb7shfrSXPXQjmoYjM35cOV78tOT5Y6vzghQHMOnOn88kxnBIPOD3BB+fT0RCenSw6nJ/dwAu705ESnZyccUk/G9OJUp+fLEcr/GrbQGR9Bz87nOiU9YR94spxqCSyWjWZzh1qzac2BPKpizzSZRE1nUXMPEKFnDIEzRGbvldRxzug4W/SMB13UQDAiYxMzU8BxMuPjZ5CWM9eOMeyhT9RnwYO6BH1pw15+AByfPaXOfcoh41vFr3LGVlIVTTV61Jzb2FrLWK+FreEoT/2MllwwEJBjgOO3BDladDBGqLIG76yUCZrUqVLj513yy2qhp5dP9YvPfq4vX37B3vqhls1cYqz9z04kgliJvoo+CD4jUI1kVObpt0kBsEpG6vIMe3jq9AUHccIWPfx6AhAdwZ+2AL7BfnhI4wErWpDR16qJqjhDVJOJ6hhlrI9VbHh1BwkbCj9NbLd7AjudB2m6SpNhyvypJYKpwx3j5eeG24H5xF7Bg0AEiuR/q2eNs3PGEPZRmTuUOeeI4J6DwVPHP7a+Rh8g3pm0Bgjk9G879de9+ne9tgRX777f6uabtVavOm3eJfXQW1+r0UzTcKbUzrS5Fh+zO2CnN292urtLapmDFfafzc74UH+pxdm5TpbnWsznmtUTTUIFD6CqSnnRLAkKNcIRtb3l3HBzqzUfbnvsOOyZV5x/hRlNktu+bipNsNmkblT52DAG3jbxbtnvOq1XW223e+057wjvMHykqms1VaMpMYXlbKELdHr88JFePH+uKz5Wz/0jO+MzEARa79e63t4At7rrV9oIXkSs2iZpW7VaRQYIXY63j6HMjDKacHu2qqKqqpZFnCphFF6S5QCGs1CkI40eXD7T5z/7uU5PHuDatVz5gUUQRoKAgxmD4Z0XTO8BfhBgD54f3Dh2aQQqkXdwZ/fDZ2LBNSKLp4tzAj6f6uriSifzswJXV0/05NEnujp/ps+e/1L//Ov/vf7Hf/Xv9e/+7f9V//7f/d/0P/zLf6uvf/ZrXV48URUJBpVfVYvoO4LLDCFQDvTVZDg63qweQ7ZDy8LSM6WzQpS8KmCmAMaBNxwvrIHFpmchBVhcOvpbfnRwyIo+yM1MTT1T3UxkOIyQ5AGJnvqeydUPg8oiISmYyWmCDAniMoUQRFE9htjzcmmR4e1zwo7w8AXJ16MQggItfNHxOsHBTIqMo0Uy1CXkDakvh8dMfTRTxeJlMUCeSj+yR1So875SXXhSq2OeqvJTOrxP5HIzi6QATxMLgPuG69rivB2LXEvgqifw4zCwgCag6If+yiIGEOgegMBophDIjxhZMEWZLERF8uYAjSmUf65qQhHu8iJwuzgM2GrANgPKfAiFFrlO4zpk5JcU3I9SJGT6JZmEThnwVOhwD9RlBTyb8coBewTGEoBfj3znSbVQQz4tPK3qqMaDq9i9Yyw6Xr4JDj2dGIAeop6FoPzECYt7LjIqDWwCcC0WhaQVC+S7txt9ywK3WjM5EOJjHFkgKvytrvBzxuLNuzuCGDuCDEluu4jsYEGuV7EPGZftMCT8GIOWfMAd6DZdQjNpwEd7/K7lBbFZ7bW62WvDQjzsglghdDqt9Phsqs+eXejl00s9eXCmMxakhhfiQPBnv7rV5vZa282tOqLTiaCHy5mw0Tg7P9ODR1c6f/hASzYMPf1fE/C4u10Xu1VWa0qwVnRzx8uh7zr1GKJ3n0KvxFgnT2nn/p1K6tyz6IU2BH9W242mi4WWp2eqmqm+efNK/+vf/LX+7/+P/5f+7je/0Zvrd9ph8w2boNfk//bv/la/+93v9er713r39p3evH2r1wSMbljUO+y0XM41nU5w30z9G2x8oy3BLf/1rF27p48AfRwY3wy96+FTMLKJKYs//W7mtWrsZviBrzcDlu5Tq7Z12GtHQKgtwbIW3+mYs70G/3fon/AV55vRIh2BurGclMg7kMEOH95uF8r4gRWIimZAlFEutYU3NO5XZsJ53oOjkeeyS/bwgOqQ+zBxbiP4c2wz5gxZwUzHf94qwTchOwOeOs7QwdP34O0/BJUu4spY0PFQGuD3MYWvHJzvIfXqEQwJYcz+f/V02Q5HJvA0zx9T0ddD2RPA++t6HVNQ6OJP0RdPD/yS50coWfqh0g9wIHIZ6wE7jPR25GLUQ5eoL/RePALtXMjYNpW27jsjHXy8/kAbPGW8cBDPsX6kAs43wySjTwLGtoWkPIw2DkKfMVW5MjrJ6Y8yDqkVOh3EBOwVwIgriEJJQ3ny8Brn76kX7wHd7/M/zhioQDsd23nekVLBjFmXog8ueKKj+5gjvS/BjNeAURxpoSA/PgUnt4f3020DKbTQkTHkBepVriyng3Upibox8/6JpSlAh80yQMEt7glpSQ6PUfb4BHXPlFYlP9YEVHaA4s/ehfxQ+z4fwHwMdt8Pqv6Lt+vg8gEfd2jdLiTlHvk4by+OtGM99I76AIo+5RHofz6AE3ie9MCf3Me3fVwstoa2Z24MgPtu0QA6t3kCN7B2+3jV/l5lHyX667hEO6dP0Dgu+LgVndCBukQ7chqvwlVyvI8fqWMQU6oT5Qz08PJUpKXi+HDeh7zrRYcpYRdj5aTOSIVe5mASt/xynUIpBK9xFJCppy05cyztRep0QePFTmbMgFcBlct4Op28D+Q9dd1HfXRIAvxHTj5Xjvp+3CWvd9A9p0JXSq6bW4406XA5bThoEqSDzmNrp8usRZSw4VAgaeBd7rpRCw80h1diA+aH3MQeWpzJjINq1Teq/LBXfrpmrtN4qUeLpzqLD9TsZxpupWpX66Q6I6Ajdf4TPXzw4iO6Kg4wxld7g28N/wphxl5EPYdWzkhepx0Vu0HGeatB3kJTgj0LnWqppvUDcVDjgaGw0Elcaib0GWpVPd10/oDzdf5NjrSeQN+o8p+m2Jv4rC/j46CxNxR7RSHOsJTJVAFR4gN6UI2PRLOSun8NfDDa8rFpv1ur45DqM2k6q7U8mXHInQAznRPUuTw/0+X5ua4uz0nPdEZgZ7lcyn8dfs5H9Pl0zj6oUV3Bu0DkPBEVSz6oQmbFeHk5HlI/bzTsQyfsgaezSjNgvqi1AJbLKQftKefJuc5OgLMFMhfIm8jpZ5NGC/ZdC+hm6DuZIC+KHjP+2Mr9rJifcek4fwxsYENsFGMNTWRoknYEGnbsY/e+h8RfsiJmY3+NvVI5d8LwgMvg/AwAmXLGr4AEIA1+CRiwc1ZTGTYIikGynOX1CkkF4O4Ygzoa9fj56rrTdpVpWymja8UYXp6ca1kvVXPOTdukF1cv9C9+8Zd6dPpAFXvfze1Gq9c3am828uDftJppMV0QSJhIRW+S4gOG1ggqzzH/4RN1IJTYVIqDAUGQXmmzK8DhAt69qiQ1MWo2mWjBx+TFFFmTqWb1RJOqLu3b/V57gkaJfTjbXPkZ3cF9km2s2LqqJdiTNibtK2lrSgRgenAdAZr2bav9datEgCd5YOceEL4aCOTs1L5dj7/uddfLtlK1j/L5ONk2MoI+iQDq/oaPCQwAABAASURBVA22/LbV+k9b3X2z1fq7vbZvBnkAaPN9wmZ09S4SWJvpfHalaXUpdUtdv+r1Ftq3b3p1zP+Ul4p2whkl6LtXt/qbv/uD/vZvfqvf/OYPnAPeakd/zSrVdaPG7RDIY3djrnP4l/8UTcN7YjGZl2BQTZ0H1NrtTvv1RvvtRol8Yn8vxlwy2T2/BltPNakmQC33t5Z1pQdaX8t8XRlMFfOpsag5chyWsdYsRJ02U50tllrOpppOKoHyk4J2RBVXROPW2mttrVZ1q3XTazPBxnp/mWfNvdMzNE28wGqETWDWNJUERWJ2+UvKF9Iy0Liv/xTQZ5/8TJ5aqPlivRdkcLGS9nhGC6TidaDLjXCIeIpzmxDn7OXiTREKhPH0JoaMWGo9Z5rXc12eXRL9ekj6QKfLM53Mz5kIZwzMic5Pnuiz51/r11//lf71v/h3+p/+7f9F/+O/+T/p17/6V3rx7AvoLiT/HUUGJwG5fHYLkkYIwRRYqFg3WCx6xrVnniQZuJoNgNvIJDl1ZmCG8tNRnVoOpR0D23FI9sP74APGZAzoHmOtCjAHc1saS4BEHET9kEkTJkh0N0twjgwwSQloyHmEIMRjqyyPcrdMOuefIM8YMUGTUTgAhbHjMw9JbtPIw8xlZg6RSaN+vWCLzUwV/fL8MHTyF8PAeFmkLeByM4KCVNay4GyR6XKIFSgd5GTXgYADpOrpuwfB2t1eDp0HgFxnnDnTX+fhNkQlRQRXIShGU2VRbuOKvIEPCAmSHKIFReqjmSKYEKhFl4TABM/EJByAhOzBx+UITLQB8Gh/TzoQMXcdCtDW++B5Vnf8Qh+D90luN4eINtUI5mNYS+bg+UjDkSbhUyF476St9xsHj7WJBLtIPZQ1C6ovIB06dthkwBESNs1w75l3g+PQbXCgzl9oPS/4PfgNAbXVqtXr17f67tt3LFYDHE31JKqqJ8BUdT1lnKU1L7p3RNo3vEwGxsbqqCEn7bs9qmfVU1NVmRIye4T475KihvxyewfPYM+Eb/dEo3dEpTdAT4Q6QshHGl2dRr14tNRLAjifE4n+CrhgEepXKxbeV9rdXqvGnyol/Hmv6+s32qzveF9lXT5+oAfPHun06lx0D323urlbQZkVq0YTNheJMWjp82a9U8sLPSVsiK6ub4/eCUTCbqCxbwKyenC947Cf23teAj+nul2v9fe//73+3//hf9V//E9/qz/8wytds6GDvfb40oZ+vrveyKHlpeabhFtetnf0pWXxDwp4Q9CA/BW4HRunhJzFcqH5dKamaVRXNX7K+HML+aI3gqYAegno2XwloGLe1U0lh9hE+mwycJExCfi7meSpl53WZfn8TPiN8xHXsT7SrqKB0U7IzdhmAHKRDeHhpptK1HvR6E+wiL6RuVepqiqZGViv/RDCOOeoKbWmwxUkl3coeT5A43BEefddngOC0QaNsEFGN6GHQe8yHaLRf8re1vsKpZwmQe9lB+f3Q6Dam/wAAmUA/yFzaJJJsQByHTcCNGOmPN2PHErhn3qUvh/bZ2X4Mr1ohQyeoi/ev0AqLgPcRnYoj/3J8v6Jti630Ba+EDvuAMJyTgOWmzY8E3UFf6hz+akYI8jl6CBHXBmaVOipOuBdfsIijj+29TzkUL9/es7hqLf3zukSsgZAQCotqCkyggpt6ceYL2V9fLlOo/6Op60nH0GQDjw8LTzMCQIPgDw3eZV5osNVOBU9DogfJoXnx0i4fYCg5IwdCtY5fgjCgvgqc6cCAqXSj49kOr0wzZgeWjDXoMbPmWjy695ffPBBWNHtINiTAx4Tw+zA6yM5NPrRnRlVMSIj/b2MH9CFIutjpI+jg7f+sKZsk1wfwD4AkXc6l3QEL/8QvBvON9ORjGYf8S88AqyC/DrSOr3n9RN6ijbcTi4Ve2T6PGrgz7Gt5xycjLQwgxz53tYYN6fLtPf3SSIVshzvPH39dLy3rlkbg1WS0R66TD+cPpEafCo3CoSJusTaNrBGJ97XiXohz+U4OF8vCzmQs2Z4KcnbZGidPkPvdSOEMTk+nf+hvoyf8yn9yvBwPsIOR2Jvi5+in2zEpdI2yGhn5shwmDtBP7xKtSOhHWv9GUpbceXCy58jgCp1AXoVgQFlAn3E9tAmdBfpCE4NHHR3pV0391XnRg037YvugWc4lEkOd4ZfAXgG7wpUXjWwZ3JZA/Z3vuKROLD0fauUifwwPqINbzsZe2bjwK0+ynr26UNDkGWh0/pUJ/WFJnnOwRHQQtoGDqtJtq8Vu0pqI2CAaItk9v6cJCXe7cb4G/vSiv7VbG5qDm+TVMN7pmW1BE60DHNNkVfBx/ZS8kARB/2KyTaxunxYU+6V+KBkwyAkqsq1KnhpH2QtwMdsD/6wxUKuyh7dsEPN4EXGIZqJW4ZvCaIOG7To12GPjF38nT9fznR1eaEnTx7p+bMnenj1QJeX5zo/P9cZAaBTgj4z9jd1UzOqAUUZKfZiftbpOPP09FWHy8fDbZ+Q5++GAVt7/eAy2TcN2Kj3Nt1WbbfBVDv2U3t8hHGxJMNgsQ5q2M9OZpWmfCCbzRvN+GA2mzWazmv2hUBN3aTmsFtr5vWzCD6wvqpciOLslsWRBt4BnDHiQZhRLf6x56zg56ie88DAHsFYx0XvEvt3T7OnB8jUl37RLgM4EfyyxNlnGHqsndRUxsE9iC02ZaqxbSgw0pV8AO/FXkrIFbwC+/IwSJHg4CzOFDBDTQDw5aOXevHwhS6n59q922hDIKS/Y9+OLzV4xjQ2ch+p8ArDXwrga0YfHEQ6gj/BUIcBVAB5HvjBEEqMRdozLzirMCBSO6CLNEHVCevdLFaaxIBEzjApYdOOoE+rljYd++We/jPEEv0wztVKlUQwS8yPxMfhzW2nLcGujo/F8kCQwyqoX8OLs0l/0xEE6uRpf9PK+7i/3tGGkAX93r/ZlD+q3r/bQUM99AkYA0jwftNq/T3waqc1sP2+0xrYEtTZvcsEjyLzdqKqnwFz5ulcadtoc2O6JnB0+y4RmKkV4wWxhCe6vHiBH11oYD24frfSN99+r3/803f69rvvOXO90R0fgIchYV1TxV6/wjeUhR17bJDYJ5smdaMGqHhnwEg+R9xePcGfDrsNbvOul59VcRHmp6mG3tvNJrStpqpiLSrcRbB5ggcD6HKxbWO1pg6hJlxsqhiXmVU6ZY4up1PmREMfalkTNMRBu7DXnXa6tZ3uqlabZtBumvXhxehKEaYOCa36oZXVptlsQmR2oSmHm8qsdFxMDGQqscD6Hzp++ui5Li4uVceJVkS6UFVWmRILTup7UjDudB9K9DwdilHSEcCZSeZl8n7X8GmqidygMTYsGNKOaOD54oGePnihs/mVWEd0+5rFZC21616r251uGbyW6Ps8nuuTRz/XX3zxL/SrX/6VXjz+goG+YpI2SjhtzyTEhzWwWCd/oTCps6eUPVgwtFmslbJQq4lT1YDnEy+OlkVku23p81ar1V5+ON8zsTOdiNir4SAcYlCfBvU5YVWMzqJs4AoEKTiAplK+oAS8KVIvrkQ7kDL4VVVNNqBzwgbwQ29UlYJ5M2xMtT6+ArytCopmMuSKy3kmOuzjZxDUHBzrqhKk8oW6T7nw8joHr2CYcUIRPJB8rfeyp84jY8MC9MHtN1A5YJeOryw7YEvQZe9l9C02hi4jF4WwqSnGKEN+FSucvgIX0ZI+oceAkAKs2gOQCiTGapDjE/4DsWikYGEEFA4yng7gyInLg07H0pgGxx7ASB0c56nD+3yCR2KRFXwl9EvH+lDaBcc5FLyhRyUxl3a7rA77mEUNtKU72DaoaWrFppL/pMfgc4QxH+hv7zYiHTztRR8DbhGpBVhoGDbtiVasN3u9ebvTWxZWzAa/qFhXilWjqpkAU+26gUBLqx06+Nre488JTnsWHv9DeCGaGl6gFdCD73JGb/pGX4Wu3idDZkafRJuWLya7Tat20ysxppNKBGAnevzoRM+fXujp40tdni9VWVKljnRg09FLbDiGdkeyUyIvLFHxllzMZxo3FhPkmjK+7gvljs1Oh6FcrrgG8ns2DTvk92w6esot0EOfsE5C9+Q6egr0OKX3tQeHdDm05Fcsvn/67lv9/e/+oL/9ze/1Jxb0Nbiarxrz5VInbHLmy4Vmy7km87mmi7ka5nDF+uMzK8F3YKx69POg5m63LePHgKpiDhkw0g1yOoeiI+3oxnibJ5m+JmgShQyMt+G/hqwRgox5yzD4UBwgyK9EX3LpNyXz9nkcMXj7HDDS5PXIzYCgh1KgSiJsVDIunoy5XIuK6B/N4GVgXVZAfKAsxidI1BkYShqvUOrGvEqNCiZI8CwgvzKPERKyXf+EXj3rxEEFRehdvllEjEHvN23QPaF4op1jyHJ77z+EUvPjR2Eefoz/MxikFSme/oik8PoRtiBGbTNjmotu9/Yttf5Ah0LkaaB/Y8pTPjZuiwJFuqRCS8o99jtTk+ANgju5TYAMUKTO613rzPxK6DEqa4yFlTELToYsT5zO0yPQxvkAtCy8xNNlHCnG1Hk4jCV/JjRKjGPytkDpC229roCJroT7/lLQT1/o5O2PlfiCCtAeHo72JHjG+wTIEYB5HghOT6qSOiE8Pfn/GwS5bSPzNbiNi9yARXKxQJFOn8aSuBwTyjzydtW9n4dSl7Cj2130IQB24Ce/zB/e3rllpY/4SqW60Dvdh0Ab+CZg5O11QSq0gYIDyT91Q+/6BBmahdIHgSNXyuLp5RH00xc66wCuTiJ/9F9v4JxdhsxLrveH4DgAmXIg+/4O77Oew/XZZpF73/4oy+UlHx1kQ8Bt9MVXNHigVAbcTmAVWQtdVgLXcXAdSAP9dB29PjHSCT4JvLcLJngFCfzAu6m0Yd878I7KyEzQirTYAD7O2zylheN9H+0yEvyS0xW85PIO2ZJk+NBF8vSP5/FOLhdZLs/hh3xkR8qxXfqBDEMXB2HfYNCSCpx+dIUfYd4jRt5jOWjU3ekz2mXWJa/PoovkvddeVrkKznUaO1dwP/lw3e4rnFeCH424fV45BDlRZu/k7+FE/QDnQV3mfJC37Ae26MMpm5zYiwibGgoYGwUPpNQcXCMH8GlY6GxyqbPmQlPNOURGAjTw9mANgSJrawIwFQfKWpHDIlse+eY4sVfhdAy+l7E/9Z/eEe86GyTrRECp1izAsZpqStrkRlWO4pxGezrC3i/ixOXVzoYv+SGbfVMiL/SsMj1sTfJziX+1Qu/APo1tl+gYey5hgcA71VSbkcfO7pMcOjv2Lr5/CRBO2X+esNc5Zc92cX7C/mehJXuy+XSimUODfr6ftCi/evY+vj/bw8P3Phv/+zCrNeeeFR8h13z432q3GWHL3sjz20N5T3nPB8Q9H9E6oOcDZAufnn715aekWzTCOIyJ62Z0JmKAiOiKfVAEJpOoCQGhCRvPBqgp1+yjJ+xfZyU4VGk6M/ZsAd+T2M6fMWLKAAAQAElEQVRirsA+S+LYIIZZTJGSZzvL3i3LP/L5fjKxNxaWMkV5KuzpaSZNBVTaOo8M4+wZIKekoWsJuiVNqkqT2tSgK6PD7MkKOY0pHhgAxxeXS0IakKWA7Mi5wX2g4nDfs7+eqNEvPv2Fnp09lrXS2z+91u2rdxIBwmloNK/m8mBRBffiVwQEo+fhitnkl5FHAk+kIkcuE18RZzFhgMReuuOjfOJjroPYXxtlw1cbaPFsNcHYy8OJ9ol4QLvfan13q5vrG8Z8pR7fZMgkzkbm8kOtCv3Mw0UEKnv8dEMwZ0UQZ8V5ped8rl2kH4AHgVZZ+9teLYGfLQGe/fVWWwJduzd3Wn93o/XrO7UEgVrab9+sCOwAr+50991Kd6Tr79bQbYBD+qqFPqm9TtoQ3EmrSNBnpvPmXPN4LuvmWr3t9fa7rV59u9a7d732BHPr6lxXF5/o5fOf66uf/VqffvK1Lh88U6wX2hIQe/3urf74xz/q7377W/3ud7/T3c2dEnaktzLmiGFX/yje8kG4I8AjwwJ1owqwWMmvgbWgYw631JefCIJ2AIjsyNcH3EMKWL2eqp7OtTg512J2ogr+7rc975OELjVjMVFFfyaaKqphvIwzYcW64UGgBfN2OZvL5/aMwG5FwHRosja21w3r303Y667utZkO+vAyVgzKdg8WDecRYDj2pEBjFWVI6Iwr3dMZd+gGpV++eKnzi3PdvLuhT72YG0y+RIo3eYFm4yxK8IA3ojgHavDZ6WFa99Aa2uLRtMOzPErtzQpQ5bIqNUyApS6WVzqbXbGgzlUT3ZukuZa2pG6uKUGaSh7pMwa8Vb81zSdX+vTZL/XPfvVv9PUXf8lCOdeAg6bOUCugU6U61pjUy5mDbscgC3ytCZHZiLlFtD7ztaAn6r7f4mSbTut1y+LXqcMhWBMYw6qAsYnILAYdo7fv98y7HnsM9HJQRV3dVIpRTBvmD4tKYpEeOLQXe7BwWMj4UThsLIJAKbP4ww5ZWT0DPzDoQsMReIYAw6AEMeuKggVNkFVVVuT4AToPDLxJEd0igSaDJmi8fHFLNMwsejmjF+iMzIEgRgLnKdWMmZSSQyg6ZXRwOscNEHT0pR0G9fiJ60git02CDqW4DYgyFs1gbgfyZgoBTRwEX2QnGg00HmCcSBNpxgCJNMHfF2DIyo2aJRXtQxh5GamBdQhJchCEGRN4KvoEVmIBK32mnOWyaRGiMvpmFufkbTJk1IMkEwqvQHkEoxwk6IUHSRVkhEGI1ve984vCLEpOgb2rmj4zJi2BkcSLVWXVzsopy4u9LyhAgn9ic5F4MXi+46W/4yWw5WV6fdPr9i6rmZoavn5EfNcXHE9V1dpuO60IFLX4SM/4Oc8Bm+1Y8DfbQYb8ygMcLFKIFeaVgjtkhZ6k9MVlZvx6YKHvWGT2G8aUgJLXLuZBDx/M9fwZwZ9nD3X16JwXcNTNzffa79aaTyOL0EQ1frbdbrTd3GnoW3ng55yvTQ7T+QRZWVsWwr6HN4oMgG+gd8yZPfZpSdvUol/HkjPCgJF6/MDnQIK+l6g7gOe9z+wniFOBD3rDmvS73/+D/vPf/r1++9t/1J/+xBrVd2x6Jnrx4kqfvHymTz/7RJ9//qm+/sXn+vrrl3r27JEeP7nUQ/p1frpgvki77Vp361vm/K1aNjADkeHkusBrTx/Kpme30a7AVi399Rnv4xvd3sxFWVTABxI939K/DbCHroNHok+ozx1GMFwNT0oJasDMVLPZqZtKVgkOCZ9J2GYAPI806EQbmuLJAgwIjKa44ItP0bDkAzVGTTR/AiUNYLxG5QJbys7lCO7zjhc1gp8BAeoIjDTyGrgHMEFFJXd+B3TzcmbcHAqhy8Um3r+AfYw8DZX835HOEYd54tn3kMkegezxNsmQdSwm8j8FpR5aH5NAIUBHkdyP7z+Hd+nvqTNj8r7kOSuWcO66z3mbEaBHpg6XkRpUJKL78HIqL2WKx/yPy/d9w7jB22PD4GT/JDjfxBjBm/FJ2FtFH8rOp8CPmQzQecuMvAS9w8dUSLePMR+VkEWH/P4I7QVDpnkGKGNYCkd+mXEVEKjlLnWk5XaNUslBIJ93Y8H7AjitA/qOeH+C/6gcHPkjOHA94LMMPoYQ91nD1sVm2AJDQpM+6JfzB+U3dE4fDv0LjgOcIqFDcJ5m1HrNAZhbAhJ0nnoiKFQQI41JohnPADg3EsbHSRwo3d9GW0OPe8SfyRQ6pwUElDal3VhTBFJ2iQ76r7hcF++n28pThw+bFRkHxEjrhUN/PPsDcHrXRuinH1zeymGUlRiWzFwixc6OC+hembc+aO9jBw8D72Nk5N23B95LyetAOB40fDLmT2Pqdch3Xyg6s4YPvGw7wN9ppa03+gAM+mPR6wfaJPZznhfjNtaNelkpjPISUl2nBI2npYq8lwf0HJCZSJPr5MrQ17H9yIvmRWdPS9uiB3VOBFgpe03gHeXphzDi7EPUT+aDjnYSV3Y9Djq6WqAOt4+OA6NxoMnoe6hkZpFjLJBK5sd3Ljz9fZdLd1ym8X718fN9rO91Bn+ncmhIvKfbfssefA3tVuIwxNtcadiLQwAwlABM5CAt9kraSVPOD5d8XL5cPtSUc4X/xII4vFo7IbDTSASC1NVjvq+V2gDQEQJAJQiEbP+pnTggjrEVhzfj43DFXJ7kSlObqAm1qmDibc5SFeEl8SKXnwOUOVOklj10y3l9h+5EAti/GfsaI5vYhyX2g3SNNrSDbziMH5zYhRoQlPAH35ts2IPt1mu13Z4gSaWL83P2Ps849D6V/6+rM/YU+3arm9vrsh/zvckdQZ7r2xu9e/tWb1+/1mvgzes3cig4DsY3b97o1atX+vbbb4Bv9e2rb/U9Zad9+/aN3l2/0/X1rW5vOLzfrbRar7Tdr/GvpMj7PFhWMOzGyGQNeECvxJ7Kz3794H3fF50Tc6SK9CnSO1LPF6grNZNa00lTYDIxNXVQVQX4G/4udZyr9ux7W58fGv0NU2pPAG3n+1q+kPoQDXhdxmqJ84DX42JKOcv9KR9sS/NS9vNH4kA/EDQJEDax0pS9dIM+qFc4IUljECjJr0DvYCe6KbaDjHmSt4+cMQJ71s27taYETq5O2JM+eqaeYNCffvNH9atOU3xzjs/M2ec36Cf09iBgTdtZPdO0miKz4ty6l/+aI8dnGZt6D1QkOpdKHtsS/MGZ0KFXZG9vvQpdBc8C0Ap7CXv1/rdDV3darxgzYL/ewHunxHnAz1azyZSzB0C/qwp/RoemntM3cJyZjeDmZt3plsDO7Zu1Ntet2rtBaSOlbVDaZPUEgLYEidYEetbvtloT7HHwgNGGoNBYt9Xda4CAz82rlW6+u9XdtwD53ZsdAZ8BPllpHWS7WtowHzcVAVvmaTfBAaZq16bVda/X3210S+An7RstJlecYT7Vy2df6dHDT3V59UIPHjzTs+cv9cUXX+lXv/q1fvHzXzJPXmoynRU7/O4P/6C//eu/1h9+/zs+wL+Tr2kVH4ybk4UMH+i7Vv4bA+vNqthKXDUOEQEsrSH32uM3+/2O88ROfvbxc05HO/enhI/6b2kUj7FKVTXTbLKQj/Ek1vLxEj4nznYVa8pUUaeM/xLZxHkIvQVNqqgp54TpYqJ60UizqK7O2sRWd7bXqu501zDw6Ha8De1LfuBpFoszgSRFbTM1VaXKoWAYQBzJHa0nkki1Pn35iR5ePaDzd9pxOCpORy/KywjnK5bylAXMf32kho/RMJXJnpj+gyhKBIES4fSOyHDPAggLmg44XeIAmXCuRqeLS51OL+jXKQM+Yale6Lw60yX4y9ml/C/2nzbnSttK3//xVq+/YTDIP774TH/1l/9W//Kf/x/U2Ily3yhxSBcH/NpqzRrMGXAcJsF2w1uAydXYTPMKOcOMAa2YYNJmlbS663V32+IUPYfbpIzdIpPfD7U1C5JiYB4NzNNW236nLrcFeha1alKpBiILVaBdYvJ3DGrLQtQRVBt4ecQQysIWzTB2JtraK7PQZHTFf9Qy+C0TWKqkYNxBLt/XqQE797xsAn2ZzZmM6IXnabPeyetqeM4adIhBmZVuYAwSbWAiC+ByVodOvMvU80IM8M8sEAPBDNZhUU1/gxK4rCgJ+dCQkevY9YN88yN4hWiyEBUsKsYoi7ViVRdfMpw2UO902eAH19H5sWYI0I9AlTBCgQxNcAgUSRM7jAGlElGdjBcJXODFEmnkYPAppJBnojADUQG3TcJ23ueErl3f85JIpc8DC633KSnCzegj0miXsU/GVp5iRBFZKBBS1giBNEi8iAdsP8C/qrx9JkDI2IOL0bQ4qUX3lRjjnhdu4vAvX0XQj9a0lwZs3/Nyb3nJd9h8wEcHgkA7gj/+k2bfv9kznL2mi6xszFgaVoynw0D//WV7fb0mQLQtfbLAWPOCTMgwFoLJjHa0aXPWnr61+Hli6RCLTVUvFfH5/SapJbjp0BHozPhbTfuTufTgotbTxyd6+Hip06uJ4qJTa8x7rWARFFmJOubuerfSZnurHS98hawZX5bOTs+1JMJdW6Vhl9ThZEM/4C89ZhihxyYdgZ+OdIBPYj3o1fLcy9eFRB+xur/jmF+JKH1fYOd2w07JGu3p7N3dXq/eXOvvfvON/vbv/qS7u53mi5lefvpYP/vyM33+2Us9f/KQdetUF6cLYKbL07muLpd6/OhMz5490CcvHhIgekqbZ3r+yRNeGGdaLKZiZDWwzu02a9aAFfp3iox3NJMUhHgg06eEnpl3vvcifZRmSe67LV/nBuagB4t792VaJvpINTmVnMHb2NR4yf3VbZbd9yygi4QgpEo18puqUjjgq5Iy2K5Q73SCPkAv5qrQG4/BbgF/r7FbxDmNvJwbvpwAo0W0WnU1ASpVBn9wht+IepfNNJSQES2iQ8NLaEJawymCT5CM4DRCb4fUg0O24DG2q+Dv9EEJmuR1kmuCrmkEIaRYBOuZyOUDJGo+qAOLijJoxOWJOc4B3qC8GsiAl1RSK9KO+TEttd7mJyAd+N2nTlM0QT9vaP54DwcsUgIAPjmMWENZw34aa+DseAfdX8fe3iMKLfYizSkVu2Xkl3r4qfRKYJxPKGhBO4K4jjhv5TSguAPtDN8JRf8jjacOI7+Ehg4uN9PvTPmeQ2knLqc/AkVu1Cz6eFvRrqTgy4093pcpwLPgeYSSv5cARvQkoynAmv++PklHWvAUyu3j71AKx/qxUJ73KsPVCjja5Tl4XkVv11m0NxNrpUGpAq53gsLrTX55uxECRYMqAuZ29RSc4wsvyhS5HXMAn1/gMyDmiPfK0wL0WgXCB22ck5TQLYMVqYOXHTxf0OXh7Urmn3y4vk7k+huZI8j1oi/6sxcyDvVF9x/pI3RVWauCHbkGcK79IB3ox5Riub3OAd6lzMOboosha/RXcOXGI/EvH48E14TjZUD3tCZvI67kdKSSMaaRnOshAc3J6wAAEABJREFU1mdv6XxA3d/Ip0MJ/agBG0SzUhrg3/n7jDTDk2VdYuxUxtIVDQd6T8lyJ2idF1lueMPJ7v2WsvMpNIMSbxMVQAHoytPfGV4P+HskHcrZ28FR0NGQG16eLzhhd0B+uS4Onv8xGEJcc0+91lOnDuDdtiVPhdMEHgH7jgCS26UWHdBgTEG+v8mNFAHdAqWAvQI8YEVJ5DReyCs4+pnoo9s6w9NxTh99/CtmeHBrDmzRBsav553bsXfg8KqtUmiVtGf/RdrtJAIikb1do0oNe6CGQ6v/JFCjqZbNUuecMyaaa3/XyTreTznywVkqB7FOqgnmuD0MfQxJCej4oN2zV0zw9UCU7zHLfrNLnGPoKy/L0oZsRc9mzYTD6JTzx1xmhknRkH1RD5/kEDp0duipA3pe5Oxjq1aq+Yg9a2vN9rUWu0bzdqZ5P9GMs02danUEEdYc5IUVpxxSrx5eyX+9azGfKmDH/XarDR/n/BAqykF+vtnohqDN27c3ev3qrV59+4YgD8GcN+84PN9ofet7nq22nCc221a+V834dy571aCefnb7QXvONDv2jttdi4ydNqsde6UNAYGN3r694wB9i5w73d6uOE9ttN3uaNOpIwCRsB2dRpugGFwrlfe/uKIJOwWFKMWYFTCmvzYj+6O6MTXTyAE4qm4ivZZ8Prbo1Pt+IsOAm6khtl3Iy9qzD+3Zn+fidxEvNGSJvRGj6XsU/M51scINPaAYYNBT5+MMO9W1adLgH3VEJ0GZsW+WUweegTZeCiEo4Ke4C75ALWNofOSNBBcjQZGnp0/04uyZqnXU5tVat9/ecMYdVGHfBv0mpDVnwAqdfOtvOZVAEo4OMwRxG7qVMm4ypmS6XsWmblfA/dfY//sy47wrFrCatnXmgX/1BCjcN7bsb9vVGhsxV1jXKgzdNI1K8Ae/dd+t64ki+KquVMVaFfvIqpqrsilBDjG2A8GXDmgJAg1qV1LaGBDUrrNagkDtbafdTaeWedaS9gRrWmB3Df6dQ6vd2712nH12b8m/a9XyEby/S0rObws/bJg8ANQ2UjdVaifq15U2N0m3tLl+22l1mxnXiarqXMvlE109eKmHTz7TxYPnOj+94qMw8+PqqZ69+FRffPkLff7lV/rs0091+eBSsa61IYj6+z/8o/yD8jfffqs19vH1uyZ2YDim57fQFOCjMNaUzLiNVO5Gcp9pseW+3ZcAkP92Rcu534NA3dBS36t350xJNXv52WSmxXShGftvH3MRnEseAMKnsbLOJ1PNsXuDT3D0UhNMDWPRcOarZxPFWa2hCdozVzYM/IpA0Lrqi2rHR9HOX7mOgA/J+JSMfzzpRI0BKhSqwDjWB9y7lHCY0+Wpzs4IykwWykyMlsMbTXxNUU99T4fpjxwH83InzOFlYwIXPmJFBQd7BEKCVoMOikKYcP5STWqpUjVEGTC1mU7m5/Lgz9nkTCfxRKeTU53OTrVoTuW0/qsrK5zG0lQPzh/r1/7HtRhoU2RiIJ1JkwCkMnkdSy85TIoAyMDC4QvabtNyiNzIF9T9bs9BHYsFKVYRqFU1DlFWmUIMEgYvwOFXQNagxD8EKMaoYsti05pypRCCmJPyoEaGjqICTuVgMWK7iHqB+ozsjF2TehbLjGEDNawxSuR7gguZQkBmIPXgyMCK43mns2DIjooWZQEM/Xa5YmHJBbAHC4HnUzY0MQ3gB8cJHUIlAVmh6LAjCLjFKVvSnnHOmRr4Bgsj/0M+BKNsEmUe8gtSJR6udwaBNvoIKDi5g7ypg9ORWuEvGfkAzu+UkwYWuIEX8IBtBnwxFcWdu2TYMwIWI3JoyJMm8gV9gA5T0D6PQNsePl6PEYSighCAlyPRW7TJwDElDqUEE0/NFYZ/T73rEINpxmSM4HzMsr/cGRcp46M8E6y9LQt9wseF/w24/47Az91qj+/tdUtQY8VLPdGmmQRVTPSIvykGyULxB/dPp98SBQkyBfpKpRgahSBVLAaCFlchoCK6xvgqkgJscAZe5HvGcsfLe88Lvt0OuG/WfBr04GKqZ09O9PT5uc4uZ2pmUq726myrbHvFKX1gkdnu1lpv71jg+OKG30+ISM8XSxbdEzXNRJKpR6HE3GKnpgFlBsp9WSt66gCCPz1rwsBnrkEturasBg4DTQbKA4GeQS027N1u8ERT8NIdC+T3bGL++Kfv9frtte4IZsW6Qeczvfj0EVH9p3pC8Of8fMnaMWWBrelfpcW80ulJo7Ozmc4uFrwYTvTo8bmePX5AvwkWPXqgi8sTTeeN3O965tp+t1Vmp2/YNFhUZI10MDNsEuh9RqehwN51xdID41eG2PtN2x78APTkO9IMjdePaVbwMbbgWPj0wCDBw3gG8IF8JK2hmzQVc9trpIAOkueDpMA/o0TZfQzbD9g7YTuvq6tatdW0rfDHIIQByKZFbZUmjFtdNaV/zsXb+NKd4JOYK4JndaCb8sVkAr1Rzvi1vxMyfUWyhK6JvMvOjLmQH/G/uqqQj2y0zPAs9LT1LiQd/2E5hLIsFT4ykkOdSD8GdKc+sjF02wi5Qq6gY2RKU8NmzsHAQyrjYch33D1Qp9I2y9u77g6uX3a8A31w3Ahgvex4mNAFcugPn+T9BecbqXs50FYIjhY1+o3bPiOKNtB+eCfnBJ+ePjje/SJWEb0NTMYveja8SGQsDJsa/cvkh2JPb2GFVt57d7Bjek9DH0s7xsEi/TVA+HcQAtCJBPbCRp4k1+e/EWT0zdkeQFzv+cAVexQ7Fr6UXTBAK3lbgXcItDfAu1ASHtxo5n3w+ZGoSsyBrFiJVFwJHgD8DD7RjN4GCZkO3r7GntFspMfWAop/mORpYn6W+XaYa3XjtsrsexgV5i/MStuIJghUwvaeRiRF5lg06F0z1nbUwOdr5lwNxtRx8BvcR1AxeCN4BHQxB9qLtICs1KIa6mXygTV0oH2LvOStVCOrsghlgCYBmXUzkSboE2Pq7cge7nSwgUgTjB160h593G+93x+CsIOoF3YMgKeiQ/keBqoByo7XPY3LPVJlsOgCTXLAN0Y6VyqDAZDzoVzXywFrU+90oo/QwSkX3eFf9BLjYIqMZ7EDtgtAtCi/huPaxxwxxjLR9sgz0MagG+DTQedrslvNbR/AZ2Q5fcDSTjPQtsLewcxZY1vR90CeMjgDJPLQF6XxCVhDg65QkYFj4UrJJWVEUef2KOtdz3sE7Xi3ZsrBWRVemaaA5w/gugzOHE7mfbNCTAk69BSSKIx3qQ8yUnFl6hL2zt4eWscH8CLveht9CIDnRxw6HuoK3ySvVYU9IxAqFa2c74Af9bwve+wprsLbVaN9Ql4mdZ6BuhECvMjBMwBOGuAW0TWaKR7XdbcRCrn/MEHJDewaOnz9uGfolDg5pThQR579BF9vZP6TDOwRK95dNXPRwfjY5lDlWv4rWrO4LOeMtOplrVR1Jj87mbcZwMHR2OylDF9gYIciRsr743Om55Dm4kDJg0Dy9YG+1ujcRKlhb+ZQYSgLJtG/xP615WOwHxD3/iEcnoke9fBPvmfEhmJ/FvdZMw7S83Wt5brR2Xqqi81CJ7uF5ruZbMUKx/bL5dccEs/Oz3R5damT5UIT/HvgALpb3XEoviNAs2X9yPitabPb6+52C34t/5h4R4DmjqDP6m7LAXiv/a5XS4DHgyptCZwYWteSGGz2j9n3rYNpwFZdF9Sh5569qO9jt5sBWa2u+UD57u1a1+9WurlZ6+5uQ2Bpp/WqJWjg/BN7QFjyXpKve/ilfxwW9g5Binw8rxAXsGNw4wIWktznmknUZFKxzzRZZDTYw/tvaAzsw3W4Mv7EEZV+5KJfCWKhs/A48V5Mfu6DPg1Scr88tKOjSMrFVj31A2OVqbNoigxoTQDIZeKikOYCQvcMTSY1dI61ad8GtTtTIKhoBC9qgnjzbqavH32tn11+pre/faubf7jWQJCjYT9eoYfwVeFPFbpPqlo1hnCf2hGEaDv/abaePtf0OSISInRDUVyux/dwcIJAblRLyXupivYONbrXsdLof4J+wCZbgjN32jIunQcymLOTqtH54lSPLh/gQyeaNbUm7PGqCnmMi4xOls7Xqqq5xNzph6nartFqWxH06xnvXptbMcZR7Taq35jaAyQP4EAn/+PmBMMSdO07qb2WPK9NIBhWMQcbWTeV9VOJYKeGWgk7prZSu49Kw4y+narfN3r7ptVvfvNav/+HG727HtRMHuj88qUePfmZzq9eaHryQEasoJ6eqpqfqeKM0syXmswXqmdzLU5OdUHQ9MWLT/SLr36uL7/8UlP6fHd9rd/99vf6+//8n/SPv/uN1tdvxORRUzease6Z26Pv0KtFxyQvMo0pk2WofNx8XnraMS4dAZ/+CB58898M6Hba71vawAMfNta8WTOV7609KGSRfsO6ZS4K361CA3NDXpCQUWGXiSaaxhnzfaKKMc6Muf+5Dz8z6YOLV8oHJbLwLTqT5TbFGBnUCsD4ODBIhHHjkN6JOcY6PT3V6cU5PjYcDn7Us+C1OM++a/FF51pawvuQj5QjSpO4v/riZxYVDQR3wlmd0op3keOW531hSBAxUWfNXKfTE3k6sUYTm8h/bGo5O9X58lxNNUUnU/mpHtqegfvZ1z/Xg8srWah83IpuPs8Th/pEhlslj1I9i+1+v6dPexyXiUG+p1+cilVVQfUkFqiYCLEyJiCKe/DHreppFFM/FUisPJnqQAc9oFZPatVMpBhrdInQSImXy0C/M7QB2hhMEZuYmUIIo74sPj2biJ6XKiS0dcpA4CKxTnTQJXAS1BqgGVjJaA4uKFhggkR4mkCILgNZCZ6l39g2AwnIGQ5Awu6JlMYKISoAKQtZiQnesaB1pD08BoUQFPGXoi+yjHJQULlYsL2TOWdlmGb0Sji365czQkJGpSwPXokm3AqoWQAGYzkoBAfJFBR5GmlIEoOGDkkeGOvod8f4JRTNVIUoVTGoLot0VIjmWKHKPSSnxw4Di23HuLt9x/og13skRBA8cRpl6I9pBpe9T7T3NnKdDiBsZwxAXTHO4ARdYhZ46gB3JcZz4MsOVTKrFPHjjI9vCTy+e3urt+/WBIBatW2W96diHk5nE8W6RoWMjw9qWUz89613fNUYePk2Df2U5C+rHv7eDjUUDIkAPYFXQJOAn4j2jKMvRHtSFp/thnSbFeFxuoj65NmlXrx8TADooebLWrJW+36tbPhck1Q1gUPIXrera13f3MKv12Q208XFpc7PLzSdTmX8883RwPggWHKFkuh/QoeOvvTAUKBnnrWslC2Lqec7/GVPftu32rKBKTzoR9U0ClXFGpsI/qz06u1r/eM3f9Lv/uGPqpifn3/1XC8+faFHBH3OTs80m04Umau+YRSteJugRy9jkyhe8Q4Z2QOyBtavgKvMsPXFxamuLi/16Ooh/TnXYj5XhdwB23oAFDPJx3hKAKQBIuPtbt0xp74FCVIAABAASURBVPf0t8NHko+/RSe9h1xyGVfI9Dvxnk+kGc2Sik/RToyULGgEYboMCGweIYn2Ixj0AaxIDXnRKtXIrLB1cECeOTDHS0pe0Hm900Vo3V9Nx3+BnKAwfCGSD4Br7eB5k6gNB6hU4b8RWwDIDkZ90Y+HJOMfiRL6JcZ0cF1pa8iNVaRdhY/SBiKnIRlv73/JOR+X7VAQh4eXj3CkoQpW3GSwVUrIBdx65LGYRnVohz76IdBqvAOJax4g97yDuH6Ygir3EY8EVEn00dC/cCAV/RUXVSpqkBc0I5TC+HDaA9ihzVjx8dP5jxj6QcYA3dODu++XuLADTzmOlNrDM9A3yfXkqQ8v13Msj9RjXm7Fe/gxbqR13bz9EY50+onMkVb3tnAe+b4n8neIQ6k/aFnKwmd0QAh6pIE3YOQ1lnWvbaKf4gqgcsG6zSjhuwEPNvh5KUOT4UdiQKHM2Amg7LayUpvgM4JBZjys4DMlIctoM4IjsusPeXSfBwIzKzMeDkUEdeHQgtbo4m0jHE3i6ThxQcZTrBOZNSPBFQwkZjwKHdXOlxofb+fvAPb+HufYqCetEZ9VcO6YgNNn5mku+ZFCUH0M3n6ERJ3DQJqR61i6UlT24O0IYNkjJeodyriSP9J5Orb9809B770sHUEt55PpK9nS82jGWEbADvYL8n2aoPF3iXMWcytgf8+XfYjzZA2KlaF9wqaDOt4BzjtA62uk5zN0gn8qVFn+HjDaCRqXL9eAemNcBfh4mOBJJWaU60BTUoEV6X2FF0ZkRbbYqFfiPTjwbkruz+ANOVgQfBYk8KCPyCn7CN43LsMoR/oGl0IndE5UOGT4GPvXSD8DqSh7X4oMxjpho0gfnGvo4cC7IgBVkQQn6v295/amJFEW/KEs63eNLdxWhq4Zvf0nev3Dacu7GxaH8cAeNHAemfdjRm/Pg0KyCphGU0TSCkxNfybsmee88+vKwCTnzjj5GQPwYAkfj9q05QPRjg9EnWyC1g2yMFQicCP2nBV7twn9qthz2b7ncDkoEqgwDtx1qjXJE7G9EUwkAhcGTcW+sAYm2KciIGPDRkobJaADfB9htaGP5OeyPbwHgiJiHNw8qetEZIQzSdCcj4EOaeg4uG7lv0LOloN9EGcV9l8b9n079jgpDOwDWrXDGtixt90r8WGuWmdNV0En11Hn3zd68GauZ3cXerg+0/xmqv23HQGGRmfnV7p69Fgn5+dl3yN0HzhgGvu80A6CqXa7VqvVVis+nJkaxm+qqpqi50xNPdd0stRkcqLJdEndTDFMFFSz/43as9f0wM1m3RHc6TlnDQQQAt2M0GBDm9PmBD5n8DiDl++bzjSfnmhSzRX6Ri2H+7vbQdevO735bq/X32319vu1PEh0S7Bozz409/g5HGv8atJUGiGoqsHjoMYetCKtq8RBP4NPqtiT1hOpqkRLTD8InUUGYPIwhOiatOUDa8dYGYE/OMpCJVMUJJgryf9+S4/dEhv7ECSqFWoJEvU2sF/rhTlUzyotTqeazqLYlsNDcnoFqadtzzlgANtw7vO5tH3bK92YLoZL/bOHv9bT9FjV95Xe/fWN9L10Msw19R92QBHDDxxUvGvg+R4SjtPjJb5GpAH/APq0VeqJALKHNfd3FhumgCozQCxdMCV46X3bDzvd8dH27d01++db7fANLMX4VJphwBPGf0Hgo6LD/Xav7e0dgbsbXd++4+PqtdbtRi3rU+9rCHNzk4NWrWmN/pv2hL36CW52ous70z98u9Gr71vOMkFtO1O7mxIIAghgps1U2iyYizPZdqYKmO6WavYn5Jfg59JuJnUzJf8JHw/6EPzpUwP/Rhv8yP88xuvX+NDbTrcEl4ZwqskC/798qfPHP9P09IlSc6q+XqqNU+JNUUwM2clSNTGMOIc/a4uPWTWZaHFypqurx3rw8ImePH6uT198qovTc2XOR6/+9K3+9Pvf6ds//E7rd2/RaS1jfXEQ74yBeSzOkUacxI8W5aetWA9sQGYvJdaSftsRrNrLYwxdu9fAeInxKkAAeGAs09Ay7DRgDCMOZVXNANZeUj+YpAljukT2RIH5VA9TNQTI5nmupZ3oJC40CRNlzo6JNa5DLo3ub0v+UqCYDoCPirMnQkBwGwh3nMmkRlBV8IkFtC/tkhoMdo5RHnMw6ljIfTGhSl7vC36LQ3keVqWtpzQvL+ZIYQCcn7chy+2dwkC8ECjIoskDTa4nvUYbx6pM0BkDtiQyWUFjpcY0sYlOpic6Z9Gb+yENp3cdEgfkKcGqly9e6OLBAxaIujDKrM4Dwh16BrBjEDxtCVxticTt9ms5dNRlFICdmknQZBo1ZdJPJqa6kULAgjagF8CCwahJBo42zrvoT60xiDWD2NQTFopGVV0pxCgpqMNxXLbTMkVBBeocjLxx2JZ8IUrYeRgGWgRFFsUQwNOHnj4aEzHGoICiCRoPrtR1LHQWrOCddyZYkRx6ekXKeiAxeWlZ+BYaf4g2IYIz+ZXFPxY0t5vzCNCUNoxB5WBBUaIVgC4BgoANhH6ZxSqz8hbwvAN9zugpbJYBp5PzB8TYeFM3LSxdMjoiEH2Tf4HwhXtQkec+2sSITSNjGxUJgFgdZW4fbEy8kIWql4+jQ4vMAUfMDkXOyLfIIxvgm4ptBubjgHqpwIDtE20z/uBpKu0HFXt4HylTcHWxWUkULWrGghKwTYLG+2VexaaqR0YHsFawkXFLUQN9h//73/O5ud1psxuY7BJTTVP8rpk2mkzmqiomNrq20PrXm5v1Wls2K4lddjOZIsHUU5ehEdoEQFyMICpmfMExWT0bke1uo/V6o92uU8uiZYzl5YOJXjy/0GefPtXl5ZkmTa3Bx8vHzccKY2XyHV+vV3wp2m636tuB8TBNZ1MtFifoPJN5f6DZAy0ddRNkpgYmlPezw6a4rhL2EJ4TrGKsI+D2EK83UZeBAfpW+37PWLZIH5SYc6vdnb599Up/97s/6NV3r7Tf7XRyPtf5gzNdXp3q9Hyp+XwqD1KxUtL3lvVpB+wLZBbb3hdaXq1mhpVMwmESfpZZDE2V6mqqOf05PTvX6fJcJ8szLeenZWxbHx/GcDjo720SeUyPvtiXTE8fB/ysx25ur87XRWzpczmlRN+SdxLIWECkfmf6SB1FFa2MugCIK0GQSf0mhTdMKIDn6XfE3yK2j8wBT63w8BroSQJgBwhmcrrKIn0yxsxpjiCBAReoCxovrxtzhhyDd2VQARW7LucVSY2yqKOLEmkwobeUsMOA73jfwcjpolWK6FpZpN+ZcfpABm2dLnh71hXPv4f3dMJr5LYgLaTeDv1GWueJPVEmUT/ixqf36s8CjFxugM8ItClmpgU4FYAItJBXuiy/XC/gQGvQHYGWEGT6iSauL1DIwB45kRUWLeByRXvHwVHeR1pSLCXSD+4D3QcY5NDEEcgRffdWDo66h59od1/3T2SYJszFj4lG/T7G/TeXDmPt9jqCCg5rlZReeAoYhgukY/1oW5WeQ0Ofx3wC4+UgyDVe0MJuzCMFOxhQbM54Oh6sjAYZPsltCFAc11BonSZRN8rIzBNBH5AR5Jcd+Pi4efkI9+MLpVgzjvgxDWC9vUlFBtQlBY8ylIQr67/qgsWRzvUsQB9UdJZSqcQuJUNayv7I1Dkk0sQ7Kpd5mWl7BJF3yn8SnLfTAr7+J2T/f2j7D0dbciO9E/wQyMzjrn/elKUrktUkm2wndUsrqTWj0Uqr2dXuP76rVsu2oyv7zPXHZCL39yHPffWqSLa2RztZGQkgEAhEBAJIIPK8WxXlhnXcnEk86N/yWteagqp56lym6Nttnf4mQPebyK9h3DcKvcFVtvSR6jiliq/jXInQGUyh3n26rTFICRbbgXfGdSaf0rta10CDzlPOvJPcn0HYQHdXHX/X3yEEnakMqSKr3Rj0Atj+ta9aMz0mKlW/xAGlKltSgfckUZJlFOVSdb3jfZdSr/1VSJGbnadcS2lqSyYDifZBTZBm1myv3ZkyVbKNCm0roONQ13v2MbwHe957O2Bk/R/BlwI16Wgc9SPAZgs2BbkH7dgzbNYbAiVrDnrXFdbrW205NIk+Zl3DO36lo7NDHZ0eas673mvATlsNBAf8pxgu1xe6urnUduPAzU6OBmT2ceKjbiEI4sNaW0JsJ+p5g42BxDudzZGCPQ0vcuqGChDIUNjLSuxBKvTojLzsGayf90E9e9QdML3jvaEcWBdGtXwcbkJYamA+7WC9q/umTd0fkccOPbapvMsWEQwb+UxSoGnY9y62WUe7TqfbuY5vZzq6agj+ZHXXoczh139w2vuTtptJ+EDPuWazXWvHPq+/ueVAuFWVCx237E/W8L26utGV/17P+ZXOL691fnGri9drXbAHNVwSLLm83uiq/gmMLeOx04a9z/q2lwM1/uW4g1f+eHhz09d64wwbypvbQcNm1IBNeoJthQNsGRqVXQaXsMGozW3R7XWvm8udrs63urrcUgZu1tStoWHssHfTJPajjWbzRh37/JzFVXCHosC+HWe0ed0rJ0Uj8FgTf8bV8FbJe+KeQ/HNVa81/e02jONgfKI+JnqI7JsDPlYAingyNJIK/dEbe9NBI2tXtElzZGnpN9NfShABIy3oFokT/hFKFpQgQFmH8rrTsU714eEHOrxdqXwO9ef4yGUj/yqogQ5WQhrZXwWXYbSQU88FZQYkKOB6NtMF6NnLlwo95MDYMxVGZQkoyujBJl6F/W7PPvraf+AZv7jlvLvBRwboxbm14fy04JyxmM/Y/bIfI3Bwe3PDGeFa18yjm9sr3TCX1v0NAZ8b3RCsIFShNXNok+ZSd0+aPZC6B9jnTJvdEn8KvboYazDo5rbTjf+Z1lXWGn3L9UK6XUoEgZr1St32QPP+WN3uSM3mkADQSlrPVTad/Aui9S3t1omAVWiN/xDD1MvzXp+9WNNHzxlhrtnBQ508+ED3n34X+I6agwfaNgv1zVzbaLVNWQP6xcFCcbhSkBfjYw/LbYdvrbQ6PtXh4YnOTu7pw/ff1/PHT3W8WGhzdaUvfv1r/fJv/lovPv2Fbs9fSrtbZWwaBHsz+3uEEAcVNbtQi5/PCLA2Y6ew72+KvO70BF77W85NXof6NWPNeDGm4fnPOA6scTsDwXP/gqekhO9l9TGDikBQmquJFUO2VNevtABW/VKrYaWzdKijONJqJGiGj5ebHQHkQW9fsUHYHkdCnD0+5P8KJQMFbNKqaTomUqPAu7d9LzufqFyjqOuePH2GIIlJT0SQxWRkUYGtthxIe/cBv4EpMMDUfVkM5j8YVV7GKQKqXMs9LwRX5jDONFS5LaCSlPlvNV/Kv0ASecvjfgqGaxjEww7lCQ4dHRxoMZ+rIQjQwGvB4K1WtCM4FOBGFseikUW2l/VaI7ttsu13lLfaIUdRob1wiKT53JDVeXFpQ5xXlBLajBh32LGQbeG10YjyCb7awyiuNMF13lobAAAQAElEQVSopES/0YQi5wrKIc9N6zHwYirA6Le9m6QEDUCaNF0jidtbL8GvBoZYoSInZSClBD+ouFv0bHKjSFkDAzD0IwvAyMtnSlFPgkeiPkWWsFNS0tvXgD49Mm23vXrGdqSvTB8NNnCAqWnMP2qThM4JpoZgcUosXHUBI0+nZAv938FYbVV4cRoGjOC06sNYU0QP0QagXE2CTokK1l0l2iXKQV2iXwsARxXqB8q8a7SFZvcGinpsUNBnpN70lto8EjqZZ+BfCX4ew2Ja8FUeeIwVkB1BRkDoKfqqKWW3GWmT4G8LGuyP83Y2WRR8wFsuke4YC8yJDRKcQoW+HQxxIOf6dsumZScHZFJK+F6jbtap62bKbSdFg2UTc2zHorzR1RX+amYp1FA/0seALOIK8knwp74AljfgmbBBv9vwIt9ozSK07QeB1oLg5sOHB3r67J4eP32opRdJjLNl49UzN9w+SdqxFtyygF1dXWuz2SlF1pxA62qxUg3A4hdDKdqwTmyZWzv4YybmVaHtwOYOwAYDNhyZx6J9BaVqC4tv+oG+Bvj0WKkYMKKDtdfrG33x8oU++fwz/eqTT3RJEKxlbj5+9oCvX8daHSy1WM7UdPbrkZY9C+cO3k77N+nIumG/CF53AgqyFF5mZZjkML5h0V10K/Q60IoA0OHRqZpmUceOd6/uADHJJ0Dq0a1nw1ZT7O6N4ZrNzJZNZ489ShmYEkViHHgoeNiuTskiH3XYJrBHjoR9k9H0KXSpWVLrVcCZVvBIUwVtGjZKLYtU9lpDezGGcl+xJ9knDXVNE5rojBx5TJCgD+jdf0B3xx0C5PEToF70nCPLfNqmUet+KSfa1D4h812QeLDe+I7t7nKKoF1WrvQhX8WGdObvhUStQYraj+AOan9HBFZIChl/ZyfSynuseKp+x53Afx3iTQtsA9OA+wSQ0n8K0nq73dSniwm6hCxun6ATZQs6MrbWv2BjkYerfE1skkQmAYK+Jpou001tnZtwCZop52fiYSB5c6O38/Qj9+f8/zTQf/k/zOR3N6w2Euon8QCSZBxGCOvpfG2d5LIhgfd43+X1Wy6kBTs9ydTbdrQ9xr0eCd6BHxpyRKUJ8wbsk/bdHv91fw0+Xt99tDEP1zkNyjkCfwbM4W7eYfdUy4kVJgRJBXGl4MFdpfMY4aOmNTrRt2nlVL6SRB9yJcUEXhX0jWuquUNWFStv9zL5Q8Uhl/3Rsk81zu1bQW8bTVBUKBfovwLVphOffZv/YTLCwUT09nbDqo9l/vvBLQWHqSk8QNh+tTn533VXej8MtP+KburP7RN2ZWSoGtUzBvYL4wQeZG1V6pMSuMDuZmf7DFhixDcm7SpWwl6q9JbTQDvayMD7XvVKPA0hGQeMIg/E5Ck1J9q4n1J5istt7kC1F0FJxf42D6/go1AFoH9418rCs+ahIU287wR/g3V2H7TSxHWsNVCSJsl678G2CZyzYc7IBLTQXr6AOlw2IMDg9yz7B+8hBvYC7sNVhgRhIpPgm/b8coRA827ze7JXoc3Ie7Tw7ijwMkilzrNZ0xIUaHnv0Ib9QeFNTwtt+MBzvbvR7faaw+KaMe1p0mtgv77j8Ltj/+O9BJ0IpAbkK/RTvBHjpV7Y9wooGKWwzxf72Jpqx/6LnYnLjHnxLyHgWQgY9RyYfR7p4bEjX3lAowojWmJ88sbbFjsOef1mK7cp8Jj6Q3r6Kxwqt3yMLrutRmRLu6KOfcmBWh0VYNuouxrVXBfFjTQjcLBkX7KcL+iHPRr7jDWH9y17pc16TRDoVt57qI5RQJO0w6aX11f11x2vzl/V/6nP6xcXevnyQq9qeqlXLy/BX3OQv9ElQaFbgjoFWbyn23LO857Gf8/nmgDTFR8E/c/Izs8v9fr8osL560tdnl/Xf/K1Zm/b7xjt0ijnGeeoTjk1jHWwZ0rarEfdEDC6Iujkfyr2Gh7nF5dygGqHPimFFpzllsuV5ugZ7F169lpb/AKXUTfL7NFa9mpZXZemofWwDxLupSSJoSX4Qz/XO117T4YOI/v7pKj/jcwJhr2aiWbCffEdVVC9Rg2M/cg4igNEylLeg6dCJdk/GG18ZdItMW7zvNKSg/thPtL97p62r3qtP7vVQTrUclwqdo0aokzBOAfnj8DHrcTkg0gDTnAspIMFQ44CDMwJsWn2qNoOgZ1wdlCD7OebzS0BlFvdso+/vvFYnst8D48P5XPxrGvQs8hzqWvn1Q63+M7r83NdEyDsMVrkrGbWSNzrYa0vCX58+vJLfX5xrr6Z6fjeYz1793t698Mf6tk732ccHuv4+LkePvxQbXtPt7eNPvv8Vl98eqsXn6/lv9GzvYHZdqn+ppN2KzXjqVSOar7fzJG51c1VIiA56PX5Ti9fb/QlwcnPX1zr8xdXuiJwOJRO0R5otrin1eEDHRw90vLooZbHj7Q6eVDTJen86Ezz4zMtTs6Uu5kty7TcasO822DDwio6iO7RXvhk7ubwnWO/otPjQ33729/Rt95/T4erhb744nP98m9/oU9+8QvdEhQadjuCbEUDPrq73ai/BvD1whkgYNriCA08u9yoYWyCNbeeMbfb+mugwlx/A8z3gr0L/lU8V8cyyYpcRVk9UEZS/LQwj4K1oCkzNdhhPrSaOQUW40zzEdt4vhGwRbU3d/T9VjsULwg2YbNq9quHFKHIrZp2pmgYqIkQR5H8B4YjJP/ziLZpieYOuiEc11tg6Lbw3+CUVqKHp1UwULW/XTJQzIDvQRpYWCZs1H6qkaiznIk056x5t9CKIFArZKKNCT1hMwbqkHW5WOlgcaCD5VJd0yB/o2420wr8cnWgjLxK8B9HJvWgDYvHmsV7y+LfY+zBlggpd6F2lmgbmnG47Lqszgcr5I1UmPsDc2iHEwG8BAr6jm4rrrrxI+UecayRvgp1I+WUEv4Vym1m4cgSZarhU+qE9cR2Wb6oS8iaUhLqgRkVkdWgFwWNLFyIrIbByCyGKSW5LyWpbTs1OFxQKNANLBCoqsKCaceahsq1hgxVICntcSz370WmxyZ1kcc+OwbS8mds0CF722Lb3CilJFoBhXPmoITjJgYsWTAm1pSWKpdlm3hLAzIVZKopwgyGwXgm4T6FRLCSWbHuKaM073ilkQw0VX98ZuBla9/p4bclyrrmJXILbFwHk4FOYS8SpZQUBpEWyfwyaXY5EjSjTOt+UWXK05/bVjmwkvYANfToZkIIrJ/rjG9zxm9msnVHGiZx2bb045fWQF7Rgsy8/JhTRIUv+QJzTco6IkTE/7Lm+HE7Wyh4YRbaIKpG0tv1Ttf1JUaPyJdzUsJCiKGRR5tCGV8RtMNQVDxJsEUS9KXImw/bivVG7utglfXg/kJPntzX/UdnOj5aQrnTLS+My8sL6O3nI5qPWrPI+d9x396u6aPR0eGJ7t27z+J7rIim0t6ix5qAh/3G/uZ0x4LojcOAvTzeRUlFQT+B7ycCRAKKKi1+atrbfqeGOXt4cKSmm+vi5kZ/9bd/q7/5u0/YlFzp6GiuJ+8+0bsfvM/L5jGBn0OF54d1D3gDLjddR/uZOhb/pmvVUJ+oEzKwfrP2IAsv3wL0ROs3fLW6vt1h422Fno1ERMf6s9ThwbEOj060Wh6obWYSdjdENJQ7deCapoNzFsuCtgRQp/8DwAbdetkeNOJOCv5LyOF5HfifuEY7IGlEKCFnjqCUgFHa12G4Ke8y1UFvFaDNtGmwgSE3WZUP9eagEOU7SPBHAuhTBBRBH/sbWRraTjwaOW8+AV5Q0lJvXy7bpi1j1dJ3S+qyoLU+BZ8ryFpKUSEv8sKbXG+++uZV+wH5lkiUuBMgGX0nS0VUXlOuPt0+0M2FIsxVoMB+LgMJELL9Jui3Xl+1dHWqNtTXroljRdHfSG+BDIbE2uzUQlsKob9tMDqFrraxLNCbi3UT5SkVwo80KRVkuxlA//YbSalHBKqdJ6EPlwt4kTfmDVTcm9JvZmg40gZO36gDQ903kP/zRWxgJoH+Tg13+bvUdjRepgWSaSMq6rc/Jg3uKJAcslGTPVCCCntKjmA9C8YWqDyT3EfxOLFmebxczsyXlrkhaFwHI/lKol0YyFW5xOXeDLDa16d9Hd2+VT9+zcqwUUAHAa14kje9AWcGwV0LpN+8Kz69hZ36NwJtSVwGasH9gqo3OKQowISdyvaZ0Z3aV+4AGuMnqI3/AY87vv+AJl8jdXtNdqn4VJ9vP6oJ3kbs5f26bmmycTBmjGXCxiP6jex7Jr2oBy9f4AvgrIyDduqjMPys6WxQyGlq55yNaznvgKp6855x6moOAqrvDnPKYAHjeAdJjRKbe7HJF2VcUCNtCu9zCLnTbwfXQ2c9Cu9Qv3+mdpDzXlPlT1voolowdIezfh5nmqOT5aaN76prgtoQvDOmlJy+fiV5LQ/mRmb9z6x74hp4//U+7AB0Bk1Shsbvlob3ZNt1mvElfrmca8HHm+Vyofl8Lr+znR7wnl0sl+BmWCsRzFjr6uJC51++1NXr11r7EGbepSCjpIwWDZCL+jxwaNppS0BoV39Zs2HfD3CI7fn6viFI1Pe36gfezUDxryQcgKkwaDduVMYe79+pT5Txo8K+FqTEfmqy8Y73umGjgf1K4fzTO8DExmIHH5ogFFZlX+a2xXgCP1sCM1uCUT2BoMKhT6wxYp9W2GyUymejHhkL/DRu8YgeGAGxbx0I6KzVc7hnw6U2Zy3aVrNoVLD3Dt6b7a0K+/ag94hc9yaLbsGHvVXdVzqQcnR4pOPjI50dn8j/5P3s3oHOzlY6BZwaav5kpZPTJW1bNW2iv6SmAdh3NgA3a+eoxOY8DCid6HdkTG5ue4ItO92wX73xvhDdd2xyB2SjBf7QIFvL3qzTfNbBJ+PrCf0k7+Mv+ch5cX7LmN/ohuDQjvNIwX9z6tS1AD6UUtBbUkpJcQegIokyIClJqmSSNgR+ri838h51y/nBU9s8BV/Pl8FjC7B1Zm/IUA9Sod2AXkMp6kkpKudQ0zZqORORFUuJRE/uyyQ+42AOpTHhu1nL+UqHnEW73On69ZXOCbZ1aa4OXZoRgaELkSKHallfXQhmOVWF6rUjHQAhj/uSKy0kk77gQz0fdw2bzRp98SVsLnRatTN1uVWmbRtJC+bfarV0r1oTyHv1gmAggbcb9to9Prmm3QUfWb/0/yGOQOHF7Y2axVxnjx7q/W9/V+9/61t6+v6Hevj8Hd1//Ez3Hz7X48fv693n1D3/nubdibbrrOtzZN5kbTeNLi8LAZ2dvny50ctXpC+2+vLLtb58cUtwZwN+XetfXw56TZDzah0Echvm44wzeyawm1AFHdqVVqszzgH3OH/c18HBPS1Xp/j3iRarezo8va+j00f48yMdn9zX6uCEdWVWx3Ln9RHbFQNWtvlI5EGM3KjFF2foWf9Z2L17evj4kU5OTtWkxLi91Ke/+oSA1qdacz4amO+FNahg8x32SZYKYgAAEABJREFUHrAZk1csNnI4IMO4pV3gIIyuxHx3DGbHWnC3Nva06eu8H5i3vapcVbaxymuXUGqmPOMc+EcQDGpGZOUdkZ2OrWZ3/6WOoGJo4CxM92/u2CBsj4MgxRukYFsM7hDmZJWRtGUR75oGm1CA2kLdrK/QreiAgMry4FCRs66uLqrQgRtt4b1l0apBIJys8vUEgi+3WVeA3Zvb+J6+Ia84shhA6jnEj7yQR7Ce7MtuyUK3UBONmtwqorXo1Eotxu2aRnMG7YRFbb5YqsO55xwcFwdL5F2pZWBTSsyXUT2TYbcbhd2rPKlJarqs2bKFRwc06hz8aUOZOprRblBdxJlkA5PDeQtgjjXYYU7Vk0b5Z4KuL7xABgbc6Uh9sFrmJqudNWq7RikSWMtTkAn+8BU96e3LBsIIkZIMAwbyWIxebBgo40ZeMOJK4DJjkpL5Sr0dnQMs6weyB5wDKkPSyIJj/GAabD3wAupZEHd+idQypIxdon8Dpf090ra8gTRaEslcDQmq4IGqMhjnssFlqmgL0SihSgVYVJzNV4E+XWf5ZJ0iwz+UiJCPyDswdtYNhcTQM7ZJ3SwYN0NS0yaloGWWMp022LzJWTkCbknubETfYqfDF9jDSXSMZq6S+60g0IDlq/KQGeuIFfiMyDRCWyTwifZNSA3+kiNkfrwtkCNDm+T2Axux4ItAxFwjGzx/GXnNl5Lz8w0vykGwUTSNmrYTGQU+PiprTUBiuxkYz8SLsdfNzSCGSRla+1H1R/pPCrW0bVJLn1l1v8JY9v4yRVBmQ/Do9nbUgM5dFzo+avXg0SEBlBPNZtAzd9fbG2Tt3T0v2VbCyD3zesMCtyFqNNJPN5vzReYAWDFPFsiZkW1kP1I0FEQPfBtZnN8wyXrmcWEV69mEFvClphJiAW4HMK6IyrqJrdSoaWYwarRms3DB14gXry/06tWl+qEwzks9ePJEp/fvM2dXvBgGXgw7XdPX7VuwxkiGDf1XYAPh+qubra7YkFwSvL6+2ekWe+74CrVZF23WvfwzZm84DGu+fO0IYI3InJu55rzIc8wY10YCV0HBf1kIrBH9B2T2POrp3/5KRfW9HMFoBrRJPLBbgk+SPDkgomnNJ8oNYxvQJ7sSY6AKEJGOJAU/DEY5QTPRwXefzxH0l+EdlR/kb92JfMhtckxp0B/I/Z1ol7F/o7Zpq49lHDtDY7qA5UQ4IsGoQIYAWX0RmVvWUecDIq9TEJGzxNDjO8aNpexxor0hIQ9gXoC4ElBvkzoDQ24JOQRNkq+kIC+uAJ/Iu2wQNdVm9IlDS06hEzQG07wNxk2gN1fB1lM7y3+HTmQMJNyxB1W+d3QJfWzbjBQG06M//Kx7eSOLBAGPuzvVjFU2mFuxraC3LGNt76fIVdL9A8pK46LzwuyjinGATF1T1wPkzZ/c77hp+ztqJvTUx5T///8zsKWhcmZca/rmkTDZBKKuWixUL9uoZvYP61+z3ontaTAM1kA/DGCU/Sb7/YDvJvgJpHGJjMfq7n0ryxRR50aYToLVCHZUhMAnWnjMKYDVW1eC3uB5Ykgmod5rRZWR8RBSgaJl1cjZr4D2ouaOxvlUy0IGcaHPvj1CUPYaOlI54Se7UKZmarDPu3zXjrzFmvgmSm8Dxbvbspa7wj8gpd3U6/T8ZstAx98Fk05ftXD3tp3ekr3WwmNKVa1jfuIaTUf/TIhJfXCCwmNxB+LqPdegHaG1zdzO6V0/tg9klYfHbWS/Nk6bB9Xdvv2M9qoUv11P8R4UfVdg817fH/U9kiXee1GhhaIRTC0yKXcAYP00Z4OQU/RX5SVffZX36EB+wkGNsUptlygAb/dZDWscVVUu0jc2BO92d/1+LYWOu+z7MZuW+TNjzz0joNN1Le+NrAipYNOB/cOOQ9KO/cXgg47tBpQ3UOCGRvArVZ9ilpXHYj7XAYGg45Mj9itHfIA50PJgwUFvphn9tLybaj98ch+009jQdh6KTuqj13q41c3umj3CjQr1FQgKbQgA7RxkIcBSCBDVgA8fx3sDwRvLtmOvv2MTNQDlDtBHyM0mig4GFetTYcNeZqNC+4pjMzNA5w+qtS37zR66nqDPdrfmfLORIwz+1Xygc9ihsZMDSD31BZkioYvrkBzG2IQydMHhkc7YDw8EfrLayApsN2DjAf4D+52WcWx5fxtm3Uwd4zKfYzfsOQdWBNsODlc6PF7q5OhAxyeHOj050OkpcHygIwI/R0dLHR5i/4MZtm7qeLKNFsulwvvcJLmc00jdOI0h8o7IMrKZNVh/7zd7ZNqx4duyJ9qS79kj2ZRCq5QYLyBn99HAJ+M3qe4n/acRHAi6vFzrmoDQlr2YOPxmBrhrOkXKEmeZwp7WEiT0bppQY/nI660rctJAvzfs6eqeGlnqObNIoxKUadq/UWbohBpCDSqTLOvAw/4MoTKKd22jts3khRwAFQkQDW2DBM+EbAIOV4cEgQ5U8Ivri1vdXt4y0xs1CZ33u0KNbizRDY8AKFsWwMtMlYn5XdChsA92eZIJUtuU89uW8d8QiNiwX+/ZC/fseQsQ8D5cHGiG3ANnCaaJGmy44iNzj19eEMx48eJLXVxeab3ZEXTp2SPfEIx5pc9fvdDL6yttEefkwX299+1v66Mf/Ugffu8jPX/vPZ0+fKhj9uL37j/Us2cf6t13vq3njz/Qsj2R+g43b5WbA0UcsL/OevV6qy8I+Lzg3PPJi2v94rNz/eLTc/3q8wv96strfXG+1avrUZfrpM1A+3ygPIdXeyQ1K3xvqfniSCfH93Vy8qAGgZarE86AR5rND7RaHLJWnOn+2UOdPniiEz5Srw6PFO1MSk09Q9h28rrLGHl62Y718KJQ4Fer42MCSSu1baOT4zM9RO8H9x8g/1q/9t8d5WO0A2ZbPooX5mO1NTYvnJEG7F4IKHsgbXdxBcAoTU8GuKfNBjtXIL/bDqwJg4rHl7WizhvGzG1q21RUWIP6gQM9XCJJ5h34VsN8cDCoS63m0WrGuGbICn4O6Zs76qRjsD0Re/96xV61r6bPWhoo41s8MQQTcs5hL4TRWJyEwQrCb8kfHqy0Wi61ud0yqXpsWDi89SjRa9NvtIN/DyO/b2ot7VBBvtyHB6DSsMgW+NmhXWeFZVpwljfRp/8adsOgiMERk0WkDbLNGJwG2dwug+uaRpa3a8BS31C/YPGbseCxQ6uTecRgrKHTXMtioWhwnE6O+M1ZFJeAecxxlq5t1UTGcZN8eVKP4yinE0ZKNcNIMellrgFOXNDZqYZ9EGhg8MY0KliEMpOwnbVq4e881PX2oBtqH7SvqXlSmxhxesG+Ow0MlruNqfNadt8pJYUrRAliWGDKpBGdPXbJg4H9Rmw6Uj8wPoMXDhaUHQtTb9gvpAGvpgk1ORTILK5JtgK/QmkUqqL/KHdZAUSQIVFKqYLbGu4ANG25E/DWPb7JuwKZ9RWIPKYjmi4UE+kIRrX/TK6h0yYJWaUWWRFZvlIRtap0Kaa8uY7FOngcB3QZJeh4yn5BlYvycNY8dU5trwLSY+JK2Cnod+IHLxg09G0QV7UVYxdIMLK5KgR/ilMCQCM+i3vrmi8kry9vWHR3LCyjEoK3+GszmyG0I76ZsRV0W90SmNgxNtfrgQW6qIdf07Cwtlk7Fn5EQ0/7/Qy5WvIZvZIKbfwSWLNQ3RLs4N2gFNJymfXg4VIPHxzr7N6hcozaEvy5JqA7MjmbJqubd2gwasOXmxva++WZmVsHqyOCPwfq+KokehpYtLYEl3b4kdA3Nx3orILt/MLvqS/gR2gLMJBnL8AeprBWDNpA6PJgv1RWREeA9ID60OuLG3326Su9esGLicDfYrXQKQv6vfvP6J8XChuCL758Lf98+fz1tV5dAK9vSG9oew3c6BweBte9eHkN7aW+/PKC9Ern0PonzlcEhbwxMFyx0bjii9PlxYYA94avT1uCblt5DEMd0jfYNur7YqSE+Kx9I2PSa8Piv15vdHu7rvnMGHWM6QSdWuyXq9/AwoOmty7KQTEiGI+QU4oQ+umehPVGyiO2JaVv0yT40QSiRD0QmXUNIHW9fBU/xNibb4KOnmq7qaz9BVaeT9nj37XIa2hkPpnKwCMEFN4W9pNSZ0tS0wTQVPoZ7QLeBX3oiDtJyGpSz72CwQp1xanuroRsAMUMLV0pkNlpAlcBnom6TNn8XRc8uMGo9pMjqu0ytAGt+xR9VYAqjP+dAEG9R9aCUsG6GpV4pOBhnjV1HnB+z0+kYCRwiYdlSBGKPb4gRwXsV+XSNy/6dR1QbBvAFEhCMqrQfpLHY28AXXGkb9139G+h9lnaQI9Za/mOH1h6NMo50c8+z3olwOtXBev+NlDn+v/D4G7uhHG+2imR20MtU7y7kV1IOul3h4TWPAxG2fa1XRJZvX0l1jgZ4DGlqfpcME8SbQIf9liBVW1snoxBAez3CYYNdAmmZHlyUxYQ2MX1iTSMBu7uWt7TmLZauepiTYr8n/UKE9Io9jyMU6UbkZOK/R1O64MMsllMctwJ8D3K7Srej7fBupvkDbjNVxAIkSPoL02ALPomhPZX2qdfJfTMvHHZOcSgvwIYY5mMHZHnDir+zcP8DG8QQj0z+QrxJsd8eJOfMqnKKZ5JtrNz7q9gwxFwirHlK0zFmCTWuYS+xk00CGd5oZfBeWhlgF71GsEWvu8MKhYQn5p0pDcWrUInBkE1gaCjDtbFfIDEuy4phKBUkrI3S4DEWss7UAbKI7QQ1Tve6l/IVsC6f4tgexZwA+DUuArQuG6CTCkBATjvFDBfA1jV/qq3680FyV3ePO/yI4VJTyk3oYZ1f06goek6NXu7WuYRO+w4uPScPQb2FqX0vDuB/m0YODMMGsD5PNCzLxX8c4TmvD8PlisOdYc6OzrR2cmJTo+OOPgttSKo0XbYjDHYcUT1/wVMsyS+0ahEr3V/q7X/ORhp4UwigkADQZ9+d6t+WGP7nUoN+OwmmZx3EIe0Z+/eI2/PfrtH/kI6wcheAFmpIyOEViHvuh3y9+yrnfcecCDvsvdGO/Tv+QhfDJyRRBt/pWMnwXI0SG7LAXLrTRp1GZuiGl4y1noHiaIvCngGsnTYdcFZwod522zHR76e/UfQ1vsM222Ofeacf2YVZuyrOqBVxzgZv+C8c3CEbY8PdHJ6rCM+oB8dH+rw4EAr9lqLxYzDNvRtiO2tGA6lJPIj71nJQaqUkF1FI05WkK0wbt4vd3yINWQ25wkfKvimzxlbAi9bNnxbZHW+R6eefWqkrBl735n9JxolhTAH+69er1+tNf0aaCPMp+w9YrtQQFf5VttaDrEvzPBp1CKz5cAcEtxa5BHC9+xHNxy4txzAt8hQ6Nv1ycopeUhkFOqoXrQZYeSxLOg3gowcso+3+HmDfhSRRbSWhJ5sjxQplApF9q2HBCW6ptP5qyvt2MuLj9kFOcK/5ohGUErkMxDuALhLGWZYwogxdxlviaYAABAASURBVP9MFAlVg1ZOd9jSe/TbmzXn8Y2sl+eP/S+Y141lzJmVRUBoRt5t/Suh11++0JefEfh59dojqMiZda3oy1ev9PnrVwRPdzp79EQfffyxfvaP/kTv/+AjHT58wH636Bqb32KP6FqtDo51eHJPq8WJSt/o8mKLdAsCik/13nsf6dGjD3R89kyLgwdaHT3W6vQJ8JQ2T7U4fqQFuMUx+BNw0B3u4fj+cwJM7+p+bQ/twX3N5sc6ODgjSPlIR2fAyUOCwmfq5is1zULiA3vbrKA7UO5WinauaDr8oaO+RUdDBmdo5Ms+YjvutmvkJ9TFfNkk6dZzMUSg9Fjvf/CBHj95qhVz6vLVhT7/9Au9+OxzXXPmKPiS56UYI7FWDKxfOwd2mOdTQIiIjDvCjzA0Yy31nNsqbHryvSb6Hf33Kswh2QEZ9lIb0Nh+BSAO6wEjaB9hDxZABmacLefovoyFWt4d4qM2rd7c4QVwg3BbhLKy7sT9SKFsD66kdIdzORsRGKyTU9OSQTBpy+FmPl9qwaI8VH4DaxdKsLBvifLXyU0EmyUV/4SfSnUqdJH/FpC4dizG5mnocSKnA8IEspBUI/QsFGJKzTF4Ex6ooP8BikDVkHGWrRpEaIG88xnyZnOhDC7XgZ+Toy2BkBFDCZ4BrRemGYfc+WLOgjGXAz+LxUJzHKajXRMtC13DJI66KHjsPBkTfDyxE3wM5je6QtOValI0OugD9GORdRuhYS2ptnbwx5Bzo8jWAJ+gg8LKU2wPA2WaSDRKSvAbtWVF7HEyUPJVoBkoOx9MdqderEb4UEUxAVkpsuiIfGBD4aOFMTMMOB7j5+APzoWo6CxeEsEEarBLVtOEUkqyXH2Vq1CWEv2llPZ5SaneAi3LYr0yhRyhHIakyAYpxVvgdhWSUgJok4BRCZ1VZS3o43lAMzXQdGRaUuczRkooO6JDAcSCywchpV5yfrR9mGxOR/x1xMGqfczT7QCTMGfFmiynqCnjKoyqNsM8b9KEPk3OkuWknlvNLBRZqosvK8pAg6IQCbxG7JfE9BAfanRD8OfquifKPhIEQU4W6eUSH8T/2tlCKRohJrSDrnmx3xBgubkdtL7FB6xXknLTKlImUDJgp0QeX1JWAIkFIPEyYS9DIKKIKcuLQVKRDhahe2dzPXpwT8e8+FvGV8zUgfk7IOCU7rQlkHFzfUswY6OBl/SsXehwdaw5XxIyc8NR6zWBE8MOow0I7HSNvFterM6DQo8R/0d/jyfzz7b1hmiDsQfKEnI3M+VuAcwlXu63BLi+fHmjX/zihT77/FybXejw8IGWq3va9lk//+Wn+q//9W/1X//L3+lXn7zQX//Nr/Sf/vNf6y//coL/+Bd/q//wFz/XXwD/4S9+ob/4//xK//EvPtF//MvP9Jf/6XP95//0mf7bf/k16c/1l//x7/Qf/t9/A/w18Df6S9r8l//8C/3Vf/+F/uavf6G//ivyf/Vz/eqXvyZw9IKg0QWbklvGZqcda5R1ddDnhhewA21e/4pGdYzPwdGhjo6OdchXtiXrmDdmjAL2gALj2BddDmwjfEmkzgf+lQCXBS9xGY9x8A0K3An6zNhFZJcA23iUm2VwucGuEfKcHuFBd9AkekgTDT6XoUtA6K0rgvqsTH0D5GiU6StoKdI7yoIzmbflo0Wlt36GBI8JnyTauN7lwmSwnxTmxwgj8wzqEyD4u6x6pfr85iOMgDagndoYIZdkPhGBrIaMnQKc6lX8pG8nUR/wh7YSkAY8BZcA7nQqGKzs26hetHFamVkbFxItgkxSkJtKSbrjt0+t6wg/mV9tb4y40gSVjiz1I1DpGDMwb+4gV8BVmeBR8+AmWmcA8Dx/4zba7ZxOkrv/UcbxkKHm4U+h+sxvYzKio+E36sDrHwp17uvrl5W8g6/X1JJ1lu1DKdxfkKkyO5UCnCHZnhETsj7H+pRpw/nJEniI7DOGTJsEhAE+prVNRtZG583grp6OuNMexJX2QFLbiroJnDHPFO4tyfKPyFGYP7JPkNY8OEhqa6jMiBrLWrO/5bGnsj1QZ9J2j6vUbvtNqBX1YcqvAXpbxknHSdYAJzN+G/atJ5Q5VMRbD/eJmuhzhyx3ecta86Yx3FH8rvTrNKgJY+Pehq/apkBuZA7Sr7AjdizTmlv7pmZP00RWwzopygWqAfl61qbCuJQ9bVBnm6iOjMCODBu1pqONMezIVVNqZRztVfPQUuO8JRY8kibLBXl5Dhic37+3xbtbfUhW1iDRYmpNlr7hiZw+QBKj2JctTyF/B6pz2PUTn+SmZFMFFwr9joDoV+4fWyjo1/q6XEHQuz9VfvrmhRx0WrENbVveeYaG/XPXtWq7Ti17bFhCM2KREX7w2ufqQanveZdueZdu2WfsgJ590kY3N9e8Zy9JL7UhX7C3Py44+PPw7J4enT3Q/funBIQOtVzOmKU7PiZtCPFstNaGcBAw8J7ub9gz3FB3y3ZwS/8bZOkrFAI9spGAmudcMoArbPwKe8Wec4wDQf4l0G5gMAzsdXQH7B1hpGqDUlTADxyM7UP1cIduhYNgz6avJ3LRs38Xm7Lplz+DGuzXwDPYC6G4tEXm9Y3EuWExa7XkIDpvWsZf0EodYzJPoQ5Rgv1rg5wJOcV+K9FXwC9DYwhSlGV/2GtD/5s19oFug3wjsorKkHhfpgqpSWqBDDRAmyl3mfNQoxVnpCMCRUeHK/YzAOnh4UIH7FkX/pcT7H0ZbuUspaRpdLHNgDwDctKlEE+Yp6o5sEfv0dn7yh7kjn371kEZPugNBEcjWrXNHP+ZqcnWOguzYZ7CXrbX9fVW3mfafxN+l7BJ5FAmbXJWjpAUdVgwryxDQZZUsYLXWHltOHzvkEPslTP7UNG3mBO4A62TAn6oUfkUGJWxoJuNr9pHZv9lW9EltJJ11/5Ko5Q4KzrI07J3jtLq8vyKzkVPrXBUib4aZYn+YSy6EGJSlnD3Sotj17QOWV9UXAFhId9j1J7gw3azUc+H2p5zTrE+5psytmvUBqCgHr/HBwKa7c2Nrs/P9erlS63J9/Yh5N2S+hdAN7te88MDPX7nuZ6+91wPnj3V2cNH8i9pGvbpJSO1/ZJBb61bO5NSqzJm3V4NBIB6Hazu6+njb+n997+vk7PnOjh8qON7z/Xw6bf09Pl39fDJt3X/6Ye6/+RbAHlop/yHOnv8oU7uv6uje+/W9OTBezo4eqxudorxVmrmhzo4PtPh8QMdHt3T6vBMi8UhPrOQvI4hm3JHnnMU1iajiE4ZnNemIBX+ohRiNFUwrm3g+bljju6wq7gKNBFJC4JLZ6dneowN7p2cMTjSBUGzLz/5QlcvX2lzzZy13fHj6uTwKMy5Cjh/YQ7Yd2A53XTae/wYi95zYTOox+aGHXPaUEhrm5GB4RaOYTntJ5UJ5YBPJl7TAB16ztNMy7xQ27dKWzeqlPURlrpwyNsgXO8gEINtHL6hCKohs28VHtiDEmYD7zpD1zTgim5YoBqcak4Ueda2deH2H5myM24x3Joo2gYGFrbgvf43bwMOO2DqnOmH23U9ZacTIAlK0EG9ewy5w3AuLBZLBX1XOvAFXkimzH8BmMYQPMLKQGNDOlgREYxzo4HBQS2NTMiE7A0OPEf2OQvsjAN3Y4dJIWzOJEwaOIAOu6SyBUhHXsjjkKWhUaLPNIWg9vlUJ3qSlBgQm51uKEgQAGDYdI7YYgAKehufclKwgOScZYgIidG1nkPBGCw2KSUmcVZyHbxtF9O0bgs1wvKuKApkz5GNQccRXymkUNIGNqpgJ6x2KOhXcDikoRt3ZQiEanOoaXLt0/xybpQDAB+GEH0JyglGydpUIKsxJY3UTqC38onqoAZIIUUo7YGMlJCdsvGjgnZRacZEHlDOCuTK+EHkBB+JqKLGzaiBoMgIBOtbs5MWTNgDXmDzJLWjxIcgJXT32AQtIyWlANBnTFIx0COk1U5wpl4KRMqtWFSS2i4067JmswZogU4Ni18gCywlHg3+FBFyQGDLS80vP/PssTnTgqEKbZjw19cbXVytmUe7ulZkfKDz/1UAX8xtJ+FfrA3a8EL0H4jesDjUABDBlg2TmnlfZYOQcZYGdIuUlTPCjix4fF2wv/fYZlcXF4l9jZo2dHzc6uzsQKf32DSt5lXPoc6zArtSrbBjE3LjP/bMpstfFpjKagjQzJiHs9mK0cnoIvXo6ACI04JQA0L3yLxhk7FdD9SPvNeYU3B2naftHdgekMMnqcCxoPPAy3eNfudXW6LrF/r8i2udX+x0uwltWdB2wNV10Qv/bPSXX+qXv3yhX3/ySi+ge/HiRl+CN3xB+sWXV/riy0t9DnzxufNXevHlNS+8G716ZbiWfwX0BcGlLz7na8dneyD/5Zev9OrluV6dX+j160teZoYrXV5d6er6io3HGnl2GhnXoUJRTyDIQfW+L3iC1LWtZmyOVsullkuCyvOlOo8v/os5ZHsVGxa7uYwJfNes4JAjU04VxKiIK9lngwz1ftrXArocAZ3gOWDL0VUKz5UIrJooF1eSSqB4JNJQU9vmmhe8xVXoK0ibHFM98gb+GTQ0JOjIwo9+LD89ijbiCurMs23a2tblCsibzBQa01rv0XobKj4poAntL/jsc781CWinikQuTdn9M0co0KupqesMVCKrdSP35k5uTV/JgARBSlLrIUczdKTkPMlbN3jLbjA2pNoWfi4aQE24yjMZBYyV57i3l7EVoEFq6l0S43hHAYrbvMO8oaPIPVY+PPZ52pATfBnpmvvNBzK7HpnLWyDnjQdqe8qmdP43eYChnudvud3K8Fuq/l4UbczzbfgGvcftDu7k/QbJV0VsFGFrYjHyyXZ7U5vIpa9hBE0GogLtwpBkfAXbBaO6fxpzJxkf0CXaOC9z5P0eptVXV20TkEOXoA9S15bqUOhNwTSj21l/yr7v6Kqu0BbqKo3pTPDbgH4E/5pYnjsacMb/Tqi0CWoDSS1HfdY2oFz6bVD1p/7vvbHd5KdfUVkf6/0V5jdzqC3T1Zrw806+sbJzndcQw52vxiS1GEEgVXCdaQsM78A4czN9ilBmvcgR8lXYCA1+r/kFhd09zkF92I4m8BiAN4+yT1UlYjzxAUs3QjOBlQfvvvc0k48kxdSdBC0PqW5CLNUdgLqrM8EbehdG3psDe5WiAs2IHE4tj8HlkRpVvPlMYNQdjPQ3Wjyzs90QKEgNIpX1Db11wRF+5u26hE1c6X69Vy1VR3QFmWibef+0XacZ77wF0HStbEdr52CZ00SfmXdLjmAfknhnhDLtuq4hDQXCDmxcNutbgkBXurm4kP/kxM3VNWeONUoN6iJrToBpSQConWc5MrIj9GMYSP0roJ60Hzba7m7UG3ragqsBn/pPNbbSQECIfCk9B+8dQZMdNu41gN8ZT1rYJxV8o3BQE2XVw8Ig/+JGBGzKsJNpenzHB8iCLzlfzyIcBn1AL3xnzRUSAAAQAElEQVRgK/QR0DdAkGejJBEkEgf5skHaWzay46j5bKYlMG8bddi1Y1w6bNvxVm8wtQ/yCKrajj2X2Hv4QBiMLeTYZ8Q7BvQYINuxZ9nWdKTPzP64xdZtF+xvAe9tGYuWtAPm81YLbLpczLRYzWvQ5/TsWIZ7p8fsIcmfHunk9FCnfEQ8Olzq6HCuQ7dZdsjOeOdA4iSNEuoIFxEmqalNV9i3DmwI72DH3niL/gN7qpG9YI4Wn+jUsiduvLcV5zj2tuvbohsCQDfso3t8UnhK4AfZwDkh0asq+Jkk52lnvgmL5JyqHFv2x5tNwfyllhN2NbBpReBEqwTnJNwQ+UfsOKpg43ooL0WJqgZeDba0PXMIeoFPShIuwSAVsb40avkPs2vNvj+GUBsdvCR5rMZMCiAjx0MZCnaphqIfwQOx9/i9DOzrC3vtgs/sCP7s+Oi6w4cGfA8xsFsosEebWjU505F0e3nDx9y1ej7sXrw616svX+g1+9xCH5EbYXZduW5zq+haAj/v6gc//omevv++VscnxKtGPlbj4ywczWymbnWoxeGhGuIAHtdb9vy3VzuCXBvdXA56QADnww9+qPc+/FjL1SN183u6//C9Wv7wez/Rk/e/r2fvf6x3vvVjPYPm6Qcf09cP9OS9H+ohAaKzh9/SyYP3axDoFF7zw0dSe4icM0VzoNnqRKuDM62O7gFnmi2PkXvOODUaOK/XKYpdEHqyNaMTuav+FE3jkoQu1Tg8CobuscV2s9b2/GWtWx0fq+k6arkZkwf37+n58+d6dP+BBmz/2WefcVb5TDcE0wrnpkKQtzDHxTrBYkO/gwqCeM57PHF5+Ep228LDPmGf6pkQPf5vqGtM36sgS2GNgJrOLR2OAK7+EtApZ/e4A+IVmTkzU1sDQGhZ/49keusK6tWzoBr8d3p6FjTaYwhThfI+564GOuCuQiiHmqbDoZoqS1+F60GH5ouFdixuDgC5Xc+pvEdh94EK8mWj9vYQFypE5VvoAJUwO0/ytcoy1GJRb4+kPOtmPEMDAxA1hxxIS0P4DAA9V0sWaicurjNtgi6pYTIi+k6Md0DTVn06+M66hdrcSWDNwgfXm8tddeCby6JbDpzbW6nfJI3bDJ+GIE8HdQvnCRJfbBIY1Wmv/ZV0h0oZVBqFlG/ApdHoFMpM0IiQoS6UOOWAQ7g+cqjFWXOKugb0eFAiatE0jBY4cXlBMg8DRQnHGmE0Qkui2hBmzpvWdjQU1xuo82KWeeRADgRP6AIaduTAp0R/rqPPBNZMCwzp6o49umEjGnGTN0VClKQReUclcEkj7QUvYT1F1lcQcKUMnSq4nCTytU0mH0mREpgkmCmNo//unzp4HTQznS5WerA60r3lUseLTgdd1hx6B4HyKGFKZR45Z2VedimSaCqxcVNICQhEoFq5SWrbpK4LzRah5aIBOq2Wcx0cLDRfztQRtAnzCEkpqe06JcZlw0K8w1cH5KNb5tzIi3dkYcra8MJx8Ofi4pZAAoup3C7TT8tC3bH2J2gLmxV8jwXhlkWeG9qBrx4bXuJFviyjx7DnReBypEYRrUZeLux1tF2P2hI42vGSI96rBNFqnvXo4QI41enRsXKE/GVqzQbL/giJRgbUP3u8urzWJbBBhgTfxWxFFPwAHb3Airk5IMugHfSoqlKSmPYVd8vCuGGTNNT521AX6CT0H1kdhD0S7Zyq6juqoS6hY0/A54bAzyv9t//+K9Jr2s3VNMfqh7levtjo5z9/ob/92y/0q19f6MuXa+h7XVz02KtBn5WaWJEulPNckTvl3KppW7WGWasOmDFu3SxTn5RC1TYpSZEkhk9tI3WM/ZyN6JKX23K1YMyX1FFRzZ9wm1DCfolG5OQrUtCu0WIx56vEkQ79B6w9dwHP4SayAhA9hrhoC4JSqgCmpgl8wHsCY+8gkTFIsafJ8At8VRqx86DC2ux8Q33TBHTuiTpPGMCloC7ByWlD2wydy24naASvClm0T2pMT8NE2kSgexKJBG0p9EnqPAgaJAm6HNCFxyRXOwnNBN9i++EzibIh3kpNU3UGZ7z56HdeSSEu+nIbcvUOsLkJJQYyY5scIYs30rfotxicryCo0wSR6HXKJ5q4mdup0nkWq16pPl2eINEqgASXgIdh6kNcydhaazqRm/hpf6Waur3baV9fasfmn2TdAj1SBWsXmi7XY0zuieeoattvyDvR8oRuqicDzQi4XSE1fgJj4fvGRrT7bTf1vKJ+W80/GGdpfqMR/PU7wPKO1Dk12FRIDIvpGbbhfhyct12tGwTYUviibW4Ql9tMEiRNts0REjwCUL1Ma7qvwHUJOo+L85XMdqwZ05kngJwBzhway0S+IPAIFIQK2ngMqq7UfXWP1JgSHuQE/ddoYMoN+UiN+7sDUPu71Hb7wt+XmNEdVJ1/k9c3myd0MQQ2EPmv6t32rkTe4lc5prxlMozGYRvn5fxdk6+ltHlTTrKIqvKJa6x6F/MA7A8gJWS5kykxX0RZtc1Y32umq23ERV2CxvSZtSKcV/AOK8BQwRIkcJk6VT7SXfuqmjRJj3BBvXHW6Q5cOzLOI2+5kXVSSE0ThfcbzlRwK/f0Ngi+lGlbaFMoVVLaOV/2+B6+zgsaQTPaFqQTzVixtV19pFqGa00LtG7j3lGxUtyl1sUgdJpAtY24zFvgA/uJa7QsgFNVngwD+IjgPdrKH1jnBIA69kZNtbO4kCKk4N3j92Lb8X72RwPSGXSLOfsr9ubGZ/oaOKf4D9NeXLzWyy+/1Jeff8rHnC906f8TER+bO2RxAGh+MFPThu6CPiUR2PGn8dwj/0bb9TV7jEtttzcqBHU0rFX8T8P6DalhR2qAnvqed2nPQa53yibKbQb2dgN7IkPxhoc6p8UpB4je7dj7FAIyO3A9+3gf6npwPW17DogCT0fYYZCgL/Du6+FxK9Nt2D8FA7Ns5wSA5pq3HXvc4MNmrn/jY84buPHeimBJudlpXHOwWTsQJawlrrH6rz+g1zMe9hvo03kxVjmCcZnJNjPM2eMsCKLNCfo4v+SD1epgyR7mgIDPkc7un+jew1M9fHCqR4/O9PDJPT16fE+PHz/Q4ycP9fjpYz19+khPnj4E7unZ0zM9eXiko4OZFvu9lvcZdIt3SmyLZVdBlJr6XTKC6Plwv0WnzWarLbbaIvPI2SGllnGdq8UeEVPgZAvdLUGg9c1aA+MRKZSjRfekO5v77Fz9q83KDX6BTRNO3pBPWMpTcscHx35b1BPYYaiQLUnQJGw8krp/RGN/KuqEvIWhK+TxYbSpft626uCZOWQkcFmiNf3hO2kMzZDbsoz0kQj2GHBSBXtmH+DFGawwnsUpRilsqAu0peLok3LdOJOWih84j260IVizIcBR0J+lAGmT2tSoSa0ioTNy2Dd7+yI+1UO3vrzSyxcvCajeUBs6WK2kyFrjf68JsBawZ2f39O2PPtKDR48lbLdFpi0KFGzWMDdntGmXUztcvtpOqdWsWaiURofH9/XOe9/R8f1nUrPUxflGzWypkwdPCfh8T4f3n6g5uK/V8UN1B/cU8yM1ixO1huWJmtUZ+WMFwZ5mdqRufqxucaYg6FM0k9IckWeUSekz70GMf8HefZE8ZsUBDwCz2cSsAaF6pSmFTKhWUQIV4IMUNTl37GTbGcemodL4VzmzdqbD5aHu13/utlLA/PLlK128elV/UbXhI3GPTxbmNJMQQXoJGmGogsOZZ8EveoCi6lhbEISueZywr2vFgF2RwXQQFuwPMfwgtnL4CgqJV4Ia5khGzwZo1WgeM9aLVpmx0FtXRGPtBOOehQYHIlLlTisjXPaOli7usjV1qyYaOS0Q2wl7JqcrDw4ONBD5vkHxWodFt2WrnsVxgLYHKp7U9BPsMRimQG+c+/wqz4TEYCM8XDfD6ZTdu9QwAHmfH/B6c9pBN8DH+crHfYXU5AZzZAUTbSS6OnI41gAOZ23zjEk7Z8LM0KvViFEHFqCN/1kODnv5esuADrq5KOK9wYRjQu9C2jUEHjraTJDhlcO2oY6BEN6TEs8KSSkDKYHwglE0MpPL2GOzgvMZJ0UKZU70KSX5six3tgg8smGByRn+8B4HKO7os+kB2OTIasI01HMncOZjQDW9AdqXurCMwmTII/oHIiloH6QjbT2+PU7c44yFxkFfDfbMvMTFZXv3OOcIMdWTj9Ou2h87mPeAk7oOEhmmfKJPywngsEmBVqmCyIvcBCHt8yMthj30GGCEeaIjzug6WjZ6cm+l7733WD/74Yf6J3/4sX7wwbt6cnysBwSCTgjcrFpp0STNc2jGgtZ1WdYjtVG7SFlqqG+7pA6m3RzaWfCSbLVazTjIr3R4uNLJyZHOTo91dnKsA16SDbwCu1jMkUfTNMKINQiyQ8YehQd0xM3x1KTEAkWslK9YW10SWCRwr8hS23YK2jpo5H9GdHF1I8Otf/GDT44EGD3d1uQddBN2itTIL60dY6AIeDdKzOGBsd1Bt2FDsF4XNj34GWM+I+BxcnLIi/qZzu7d04xNmTdVt7e3csDn8vySQMq5XrOp8j9jEtzmixWBj2NscKSWBVzw7+E/Ynvr67KhIM8oLtaX3LTYcKambSR8qS8DAR9koBoEo8j40942Ma8dL98bXmLnF9cEfF7oF7/8XD//5Qtd8XL3F4Wbm0GXV71en9/q5SvscrkV7z30navJK7W8YBQz9cztDcGuNQE23mWybb9KC+VB69t+AmyzI3CWc7AJ6nR8utTDhyd68uy+nj1/pKdPHlF+qPtE+0/PTnV6cqLT0xMdHx9puVpq1rVK6MpqzBzq68tix1o6sA4V1p4cSZn6IN2xudwhyOABpC4k5QiGLJPeAWXsTZUUvhP6TVBx+0fc0ezLCf5hcCNwQ6F3g60c8ARSWEqPjgHDV3qIqZtkzGqMA0Q7z61CCkXlSnOyiTxAISFDQBtO5Qu++z5duoOIUMNa4TSgF/TaX0FqnMH8KNbb5Zr5nY9EjYGkMklVLtXrKzyao1OW+xb9ojXjNALkkJVhUAVNl+kCutp/6A1Psl+jU7WL+UwwtZ7o3Ta90RObUBnwTOF6Cl+7p3o6qtipbTDmtag72cDIsuVAowa4awCZ12S0gRReZKyW9vJR/Rs3JOCmkR1ZlwR4Hn/VBj5uD968XU+Dv+c2/d9T/f9TlXlgS/qdJPsfN7LsxcpaIWCkrXUwp6l1stWxZaq2U71ca6gFrJimzL6t22PiqY1rXYAiwYkiNobCfRnchnH2uASpTCMu6qDaZ+76clpgMe6pRtmuVf6JK2U3tBZjxQj+xbk6DizcrJ+yvsZR53o6eet2u4lvrYu7KnBv6H9XXsj2FdT2tZ9CS9rUfs1/ktGcEzrf6W79k5FQT21doB2JOajyGqVaD489P5dH40BN1DSot0uGWtg/xklG97vHCNsY3MdY+7irUKVNwVyJzHhmKvy+SXLXxe3AiP2gGwgsagAAEABJREFUKSc9GkU0jI8NZ7pRA+9Ur6UqEMMr804L+AmqijOe/AgYN4q20IVT42o/A6SGIutrKNY5XAac7qGwO1AFDgt1vKdxH+Ewgi+kBtV0gAsl6Go9PNhi0EeSsBEZqFwDDTnrbN1VZaLWKVBrSd/gUQGp4EEv5Csv86t6ZYX1Cto7tQS07WFsO42kroGIxFzGfVqwrZRZu1r2XInTSk8wYrdea1vfiYMlhHasMJpvxYy0S7zbm7pPOTw4ZM91Ahzr8GAl8xrYSN1cXeqK/crV1YU2BHUy75t2HooWduyz+/pPuTaouFPhw3cZt5yh1irba21vrtSzse8JIPV84e39N4F2a85FBui876373y24nQrv77oXrnjKNTXdlvo9sOmY9sxbbTlslx4rs19yuiWg0aNzT2pZcDLRkJu2fIArN7fIY36DGvZZXTMj8DNXl2Yc8Fpos6IP5R26Gfi4V3/ZwNfBsu358DfQKtE2MYAj8mJbxiUimAfBXiOwaaixjRgLVb8yDW2xVeG8ZRhJR2xlMA3M4CvaekxGMZRq8Yu2C83njRbLjj3inL3RSqfsL+/fP9bDByd6SIDonedP9M47T/SMINGjB6c6Oz3Q0eFMyyXjSnuOPNWbCucE71t9lpB9YBiwy0479oU7ghcDth/xN0GdcLKUQgmpRubxhr2cg0G9bc2m0ucM044SeidlOmk5tzRAjqxIibYSWaWgNwh37EG3gFPzFLyFJUfOjJaLbR32hRYZBmAcGVfsJHw1JSgxSsP5ga6UOHgFOIMPPSFkiMakSkzU1s5ZJOEXQv7KZi+7fax47QFsE/tNMR1gvAM9A35lsF16/K3YD2mP2ZA65P4Msk2h3eHDDhSt8a8N9LfMvTWpOKMFcmMgzis9/tqrcJY54nzz8PkzPX7+nADNkZRDavE/1kA2vpQbDUGg3DoALEPoFhKBl8IevJSsxcGpTh49U8wPxJZbr67XahbHOn30XCdP39fs+JHa+bG6o4dqD86oOwGO1aycAkvy3TF9LaRYKBP4abtDKc1VRmRJnZTnCkBBGQhAjNmAjTGfikKKPZB/Y+exwAOAQvW6y6MMuKBN5CAn6AbtbN/axsTwg1fXtDriA/oJH3gXzZz4wC0BoHNdvHxNvOBSG/+TOny3sNbhyHUuejzU04d9GyjOU3RHztuOHuOeMetRoKet01Jpmac4YcH3EArBaIhMwt894kFQMRjPzBg0wCw6tf5vbCz0G4iGgewWMxVeGje3a128fqXL60vdEoXuxYRDmsLC0GCEtmvUdDM1LV/wYbFlwS0sKGQxrGXo1TShk5OTirrxz6Y4BNXgDxN226+JKl5z8Lrlaz/Otee9IVi0ZiH0wbOHzjzfgDnF9CgYyAdTjdLJyam6roMD84YBGVDcVMLle8o9xlo0nWY4S4/DF9p6wFnHVA/RRMjn3UqL7kBdXgArNZpr7DNfEW51fXGr2LVaNke6h3M+ffih3n3yPX3w/CN9690f6P1n39OTBx8QbHigPC4Y8EGb61HDNiqfKB0GyYrUKJSUkNmT3wuFIWHvFCOqDKIaoG3pISny1XswsflsMZftbce1imsW+R0H1RnjMOAIW2w8m+U6Jye9WfQZgwMisl0zDbYXhJFVcKSjO0g4B8OKvmN1Rte73xyhtslAi00a5RxSwqXA52jU5EYxrWS1nWUYcE63T5KS6SNrTEwY+sDsGlg0e+dHxgo5ehTpcVyySim7kaSkAk7QqJCn4VhNk9TQbyhj215eBPFn+smypXaeJTSiO+iSjg8W+s677+jP//Gf6J/9yR/qz372+/qjH35ff/SD7+uPf/B7+uMf/Z5+/3sf6fvvv6enp6eyj/QERTJ6zZkHc758dIuODUWr+azTarnQ8dGBTo4OdcpCeP/eCeVDLaFpmqQMBItkQu9EGikpBZCSlAUkmxl/L+rRiVt+V+/Qd4cdrm83umFh2PDCxmWrTom6EZ0cyLG/30CzJsKx4QtHwY6C8YBtcHNt+VpRTZBCOTdKkWmZZPdJ8DEM/QhdIfAzsMkZNbI4LPAr/3Tx4f37Ojw8QtCkzf5FsManHPBZ81JYM096xrcwJolxqMFWFrsR3jt88YaF/IIvCOfA5dW1/Ku/O7i6vtE1cHN7Q0BpI68H1wSX6i+JwNf6q1vdXK11i35r1pM1trgGd35+pRevL/TZi9cEgS708uU1NEOFq9utLs7XE0B74/8jGjqOvGhG2wZgzWQDWPiqsaXNjnVnR1BmYAzGyR95MdkOYlFM0WK3Vm3b1fE+Olzq5PhA986OdP/smPREp4z7CeN/eHiow6OVlgcrLZZLzZdzzfCZli9lGV+AuwYGsifIM7BAizme7Q/UJaxcGKwdeu72m5jq8yEFcy4zb3OEAvqIQCaANvUOP5MCuyfAaYiLR7hMGzk11LZJEEt4w2ivKmPNB3Tm7TYgXEPiOshdR6M7GsFL9XK9wYXkB1QkIdIkuV0FcPs2xVn3eQeUU4Qy/uk0oAtwvmtKexkXlPZ5y65vXNS+hUmq5foQrRGlPvXWlaCJatME74B37OnFNSLfUAp2qBIbI1cncsm0lBIg8jJvpybQV9eIjb8qSbGnC2jpWU7f1IdzPKhz7ncDLStNgsRA4pumCbzHMMdE47KrKlQ1RvTxeBkq9msPWFCeeFYKbADiTRuvHZPtRzlfqn7kSae8qf+n4O9vbB0sE+n/qL+pvmqBdE4NsHd7knqjcNhmjEwte3ygvsu7bqqabDLh/aRMOxlcrACupqr2KviOiwmeAaTgGcbs5XD2DiwTdZUWngFMVSPvvgI4dbt9iv56I6dqf3f0Mh5+9l/jYOvkHwAJ2t+E38bHfQz0ZV0L/ToVZRhI+wZOrE/CBhX/Gw/rVaWGw7iHOyLq9vxGtJx4k9vjTFXe5Mfqk8ap9pXkC2zlWdtiN26jJ/Gwc0AbYIJUFe5akFbeyCBfiTXK82oC0XZgjHvW7cHvQUnmYV3Jyv3d9VXLlXcim4EAnE/WqoLpaUS+ALzEeQrJ/Z5QzZubZRkouR4I5/taLvVgXmhh3AhuJD+qIB9Pynft4UH3CUBgWFOGUgb2nk7NxanBbWGCvKXyKNChNmVRrkl9WJuaqQ+X0sQeGw7IMNDIbRN2SxHyOmWQ5YCnpTad9Z3zwambd7znEueWooJ9x9pe9RrhadzAmcBQaC/sm+Dd8L6csf/3L1MO2KMt+SDcghMybNnH+MC1IYgyYi/3Fejs/DD4DHKjniBPGTeK1Evsu0u/ZX90CdyoEPgprudMUtPNDtwWMlLe7QV5EJgyY8OGbjqQMT5syArBnJ6zUxk27DUMW/rayXvzwn6goKMPffbn3rTmx/lEnIGKDyduS9/95pbgz1r+pYY4uDtI0DULNQYOc5m9jlWrsJXkoA+BjwIEeyE2nBXXYK+s4CnmjX1D8njYftOeIymz7zBuwHYD8gzo1zvFLgNQyJeKQxf2NQVbDUDPPqZ3ChQ+8I/Qit0u7Ng/h+bsiQ4O5jo+WQLspx6c6Onzx3pGAOg56ZNnD/To0ake3F+x31roYNVpNmvU5JCQuKC3uCIlqfpCwaY77TZb7WrfOxU2wtTSJqttGuXcaOePneyVd4xbT/3EJ8ExFAmAxnQtaYvPgME2ok7KSdCJfkZt2d9u4FMIICTvE8W510MOf0xV2/gM47NPAeH93jgWOeDTsN/LbZJTiy+uhP8mTf/lmoYiGnWMqc86g8fQOtNHNSW+Ytl7+xh9DkAh77EtnB0EDIDzhbqe9obizS/zKOiDHugZ82GHHv/css++vb6t+3Lv0/3B1/wjZ82ZR01u2Stv9ZpA6hqdzh7e0zvf+rDC4uxUYo9sETo+ei6OTjRbHahHhvXlrS5fn6tnX+s+Dbb/LUGm4gPb/EA6ONYl5VevznUB/eL0gY6eva94+FRaHGmYrdQenqgjADQ7PNPs8FSz5ckE1Ee3VEkt+kwQfOQtnGUGzpcKcIbEGKH3wJgVBbQhp4hIXgp8K6ODwnWSfyiyY4wdFBM2w1JTFQPQey46QGwOtFuwzy/QXF+f4xubym/WEjvBrj02b1PWycGJ7p/e02q2kP9552v/X9TQ9+byXJvbK/WchXrWlfoReLepZwX7jvvmqKAosB0nKAjd4w89868Gi/frhcv1TDYM1f89BwrzQwZ8rEmhJjLaNxL2SUCL3VqBwy5666K/gno7BQZp2kYBbJnk10TCb2+v6aAoMg0BCCUMYNowEx5TnuFG8EKdaeYEihgDDSx4XoS3nqwsEFsWii2L3RbjWmm/LHobD/wOY/ReZGodMsGr0L7clTHGti/aMSnMezlfqsqLmopwt9qxiPYYCbNYOkab2zJC0zPIWw6OBR5bDrVbFso2LwhyLIimdwRxZprllQ4Xp3pw8ljvPP5AH33rB/rhd3+kH330U/3s9/5UP/vxPwb+VD/90Z/qJx//iX70/T/UD771+/rwve/r2cP3dHr4QHMikyqNEB1TJQYC3tFY5D0kTQvCSDoqN5QZ+XEcNbJ48NSI9E5TSqiWFSxSKaEjFcWLO2nT0Ac26nGOBh4RYj0YNGKnDG1HYC+lpBGaAZsVO0cRV2IME+M6asC5Buwx0Mb1KSEvq7d518W0QW5wQrYUSQEkJckAbsABB8askLr9CD4lBAlkVdJAsIKuZZHpQhZhGMWCQd+Wy/JAIy7YIU+pcplwNCGQGbscGW60I0giGAUyBXLCSgMNKWLnIGDT6PG9M8bsO/rzf/pP9E//4A/0Rx8xhu++q58S9Pmzn/xY/+wPf0ZQ6Kf62Q9+QDDvmc5WhzAOtYzRbNZq4X/GNevUAfPFXMeHBzUAcP/sTA+A+yyCRwdLzdpWk2179OGlxJeiwYPO6NkEiC1DoWzb9Mi5wwBbYEcwxTZZs2C/Or/UFYvhdlPkgGBourbMCwdFrogcOzi6Re8Rhjl3atuZeoKAW75QuEvMT4AxFNFih05NajSyr/Gk8IvFL7IdL7Mtfaw3o9rcEtg40gcfvK8nT5/SYdarFy/1xedfsLBttWae3BL82TJGCd9r2ajNFgu1szkyZm1Y7C4ub/TFy5f67IsX+uTTz/XzTz7Rr379a/36008of6pPP/tMn33+mT79/FN98tmn+jX1n37ymT774nN9/uILfUHq/K+p+/SLL/QCXq8vLvQK+OLlK9p8pk9+/YW+/PxGVze9MAd2ltbM40sCRucEmy55kfnvIW2RZ4ujWeYbgtjX4K+x2zWL7TWbwVsHtFh0t6wNhfHIrGVzdFodHtVfPj1+zKbkyRM9ffpEjx890hnj7F93zfAH3IIWPWPda2CDNrCOec71XrNYJwfmHw6kzBxkumAfQbet9JFGLfCj5cGCIFGHnYdaR0bTONuDR9m/Z00n+2BEUsHujCbjOVFFwZUMNPR66/mZwnUA/mSc286aVm4nJG48bkAGzG+HvBtsUOu6zMt+hswZjqOsSwhVUvwAABAASURBVGHj5jqxFjktdp4Kk4wQchs7qPeaDP2sa5WYh4KuZ7NQALe3aA3UxleAp8kaHhkITTzNrZK9eYxVd5ZB9EhgrZ/q3E88k3wl6kKNn+i+w/4D64J1DGVsmardXB69NllW7CnaNwiWIzNGezqJvNRio5AlLYzbgDYYGxuCkvVxTVBOEOVI0DdqOzSE7wiYzryD+oINBvpkIYN3kv0iRygAwaNnvXUae3nENcCjx39H0hGdQL11721CW93VIR6SImtRAXfXxjzd0PYzzuC+jBP9TSD0E9c0BvsCictf1U08IHO/ToD0hgc+Sh4xaJdqjRiPFJl8VBiprzxIQSCr9pySwv9hD9vEoEqTpLsUGzs/7lvIF7hC2eDi21Cq3SzNCDpVuyf4J0r1xkYFEKIl8DmQAH5hqAR+uO0EldYoIJApQuKmREomwNUC/U5auR2YAJBRrof31+qwlAzIEdSlMHEypXy5aBDtJx3HqkeOqKloV/CtscKo4rIbQl8Tc4JvUAjyQSrKTiYYSRIw3bW+Zo2XXA7aGWVLVhloH4CMR9cREP3KuAi0oS3EHsNE2TDu5cHCmi7TAPAwf9Mk8lMdT/Pal0fzBgVLntNduwRvvgZjE22mPpOLsky2BwJRHkncn4EqMPWmTU15pH1/EFYCtx33clNd0aapfVTakXW7qFgYCNy/6w0UaTm1do9jpUdT7CHy1sXNjB9Vu9PdmgLHCfNmgb+jGMAD0Wsk+DPWU/5APz2yFWAACmUA2/BkNS7gaL8vw4CbcpBQ454t5R24LDio1kFX8yOlQg6p4SNybn0HYMmmCjVfeVPEtm61Y90b8E+YyOPvdTU3jTLrq2wLeBbWuYE1G2PqgH3UarlU13Ws2zH5OXQBv5HU9t6xhm84VK45Qzjt6cNrfg++0FfLe9M8jo8OtIKfD2k5JPexXd9qt71h77Cp76yed/d6e6ub2wv2ERcqfJBumlFNLgzJTtv1FYe2axXek4U9Q029Z+DMopoScKBf0W/xxosUx6AzrMH+rPjACG3vswxg/j37wgKuoHOhbWH9L+wFrb959NT1vJsLZxfVXyfRB216B4FIC/3y+lTXzoA5ss6k/flC7Okc+Bmg6dmzFc41Yi/UcMgLRPLwZd6JEVliRHjItvV4GJwfjQQKHjRg2wGdCg47ujGpSAsDOtS6nXaMw5o91Xp9o7XPiDfXfFC/1jX7sfXNlTbsuzbV7mtsvquceSga8d4M3puZwFCng8OlTvm49ujRPT199kTPn7P/evaI/dc9nd071NHxTMuDDL3wi1E5J1mNlFKVaMD+lqVHd9tR+EvOps/YCBrODhv2x1v2iwW/y5l3dtvKtugZB587Cxtnf1wWl2lcFzkr6AP22rJX3rBHxyRQBHjWPIINDKUK55bRgQ0FJkq4wYhbFNIC7Ug/SRk+KSVNV0Fu+1qmmODdq0WeDv8VstvUPYeCnn2984WBqSl+JXSxfA4I0LGKK8DXcxv+hKFVnPqFS10gU6RQC9CpVPnutMGn616YdA1sGUvzwl3EkUQX11d6yf77guDP8nClx4zLM84Ih6dnUtvI/SnDnbztt2F/vaFN2RU1KWvRzWpqfy3syXrzR4/V0RFj0mjDx9/Lqxv1ETp6+FCzo2P4zrXDd/0LooyPKzqJfayaGekccDpTZEMnKSuiAVp4ztVAn5JlE3YBoCgppDZLs5kCni28cgQ1QCHBRjy5i3oGuvccBNw6shTJuQF9N9qwxy/MTShlFnCQ5y+uI4+HwflQqMmtlpyTjjhTnh2dEleQrrDn+vJC6+trbYmnbDasR8yfnvldqu8OEmNpvrq76oAgA05QLB9rpteO3inzu6bg3Xeh8+JDHk7qsfR4R0IahA18z3wD/0p7iLs+9mlsiXbbGZpZo+XhAljJi+wNAl8CXmRhV8m9wPccglxo2Mh3TaO68TXCUA2LhUlzJDkS6sVgy6Lr4E+PkQsLiQH1eK3hlEzGDTPKfXowXGdj1xQ+BeiBLe3MA39SWLkKjXKLDIC77+F163+/izEa5LtlYd0h76JdcKhd6+ryqk68HQfKfl3UaqYGSKVj7W20bI717qMP9Mc//VP9b//i/6r//d/+P/Vv/9X/Xf/mX/0/9O/+9b/Xv/tX/y/y/17/y7/4t8C/0b/85/9G/+p//bf61//L/63mf/TR7+vh2ROxbmt9s8OxB82I7ja5Q92knBo1vAwzshVkFKPlg+hI2uNkKKZ68YLIkcFKftmNOIL1JlHThVpA9aIltK5PSnKbyKERnG2xw8F22GRgYSg4z4gdAzqndQITSfeBerc1HykxZpkxzTkrpYR4owbamc8W2s0edqQ9vD02E4xy2rMI7YCeBcvg/I7FZwduoG/EUGKiBGD1tywSN7cbXiBMNBaB3e1AYGOQ5WtSyL4lHLxfb9X75dYLe3ZaeGJnqZ0l5vik74zD6JOH9/SP/uBn+unHP9QJm4pg8g4sUCIoMMPHDlkUHh0f60MWto+/+2390Y9/T3/8+x/rpz/+FhuA0OsXV8hiH7lhcm/VYoPFrNUBkd952yB7YWzX8s8sE3LN4Gd8g6l6FrttXVQ3yD+KpsKA2hG52LCB6bHjiN6jspjv2mKTNXU7JvSAvWwPTKSiVMc9MRbBWDaMR9d2mnUz+RdKKQKehYWpZ56WSktH8By144UXkdV1c835IoYbsNlZ64qX89XlRgyZTo4P9OTpI16472jezrXBthfn51p7TBHMwZQdsvbItb7Z6Pz8Vl9+cU1g51K//NW5fgV88dlrIvg32rABGZC3I5hyenKm0/v3dXZ2T2f37+n0wT2dAKf37slwdu8M3JnOKJ/du6+T01M2bAeM4Uwj9rul/8vLa71+faVX5zf0u9XV9aA1L5ceH8Lc8gt9g8/sDCCKsDNvG8+njvGZzbDTYqbFaqYVXyjOzk70+MkDPXr0QA8fP9Ajw6P7pADp/QfIxCbk+OhQh4dLLVczNXV+JmUPagjtDKNwEAV9YX6JURoZMENhXSrkB9Lec431xnjTN8zztmsYj8z7M9OeltDyNAf4cBcpSDK0CQh6DMrJ409nUWtp4clvfd/UJZlG0DsNaBMgN648kVmSUbRmfg5AT78FksTcytQlKIoGxntALnLQ0Jh+qJB10F2+piNog2morjKmiis4bx0PSgmZ6IQctNjM+YQgcUdPSmW9A1rjk0LTlUgAaFIEOlJU7GVNUAO1LlEBYBfbH8FZ/xKUGRpJFV9kuYTsKQSvkO3U0D4qFe311oUOpq1gmlClQgz5okh74Ru5jied1fpERcJfgjbuz/LQs6tlnCFRNyLTiJ3H2o+qPPJV8W6hyk/QCp6WY6SuIL/zenONVa9S66axqFW1jXPU15Ee61pkjOBsOYLUvNxWXCl41DvxNJB84w63qTIlxEpw1nS96TqhSwKXZPvK9N5R1pTeoKs6IK/fAYIXIwFtlhT8l0gTqcA5DTL66qr0Se74jT3AyQDvioN3bQDOMhim+pFm+GG1oeCf1TDHUwTSJb3xcdoXxqWQVj5+2Hdpl5wntQAB/wQYVSr94Cww9eHeFJp403PQzsCAUZpozKP6IHSKAnnhrSBS8RgZs0Fea9qI6mdN7Q8Lep6yxhQOa4KvuFCf5wjQlF6t9xuoWB4T0cSfIoL4ltB1RAeDSYJ+nLps8Mi0TVv9XdSN0Jt3jsxcC3MCRoX7xaam3yEfSGXKSMx7qch2SqGKa8GbR6KN9jqE8/B3O/cx4ZNMJy7jvEaZj6BtO2SKLJE37QifET2KU6DiKNc1jVS+kN17KdO0TYO/0it9JsBte97HJhuQf2CvYJ6Cv2WoLIreXCO86n7GfdHe9hC0wucTciVsFtGogOOVig2m8UkKCfoiLnwrXGyELNRTFuNa2BUX7cjt+NC/4x2/gw9AICg1RW4jLs+jnvfiDuEGZC/0VcAPyGTZdqwzAy0HZDX+7qwqcAUY6GEECvQ+qSRkETKMvMcKACsFuhjogn3ooB37mBF+rjMM+GNxJTpZr7AM9Ou6zHtvoG5HMGVNQMD9WvYB3j00O9pu2DNl/OGQ9++cjyTmcQut3+8pJO8rPNZBwx5eA+0GUsRH6tHd4Fuef6NMs1ou6q+z7/GRzu/+5XKuy4tznb96QYDiHPlvxUZfORX2d9iWQ1hPIMM4xODw1imwyfrmQlcXLzi0XUgOEmX402lhP+lDG8YQwybnt5xtrF9PnUzjIE7ZqB9ugA39bLXlQLB1X96AIXXBx3p0L+z/CmeUfncjB58i9XxsPGCPdKIDZF8TTDFtwebrW3wA/2o4T4Qa9XzM8y+ndwQpCmeZ9fUaHCPeIzJ7N5spoY3bivbB2CTsKK6C9YpldQrhjjEZGA/XJ8bSlu2x9YZ5sK7jt9aaQ6t/PdIj7wB9oX6kvUL4b1LbZTXMy9m803zeAp0WlDv8oKOua6azD4lm8yz/naFDxvzweEWwZ6Xjs0M9fHiqp88fsjd9pGcEg548Zj95fMRebqaWNpGTfLbxAbwwAUa+co7Ml5Exk4Fx9ZnT66VpIdbABOzRbWCODN4zou9oYHNsPVOIKwHcZYJUbZUoJA0EZLzP3bHXZdjQtVHOHeOaANFFEqIIc2LmgkUmJpYjIW8GIktVbo+DC/D3uETKSjnTT9BWsBhJC3N+hHdRQc5CGx/ye+Qv2Nz/amDgvDAw910n8gVwCgN5HphveGCqYPDFBjvm7tZjyFnIZ7etyz6Po2YP3Q3jesF5/wp/LkyGkwf39eD5c91/9Fgz9tIIiTw4lzO5YS++JaCz1oYzAq8wNeBm2KX2y55dnCk9JE1K6jiLoI2uL8+1Zp40fFi///ihutVKFrMwN2qm7Vj5sAW8ZLvkmdS06NRKKSTs5n6qftTnljpSl3sCIlvGmRtWGWiEU6rh3NTs6cRV0HWAFmVcws5b+YcjhTljXIAVzQVdtTtzdjesVZgLPf5jeVvG0CQDY7LzuZQhDxr5w/ssOi3nS52dnKrL2OnmVjcESR0A8nxeU94SBOoNNUjsIKk7ReS9jrWEc5b9+OPEsiyFcexRcMoz1/EH+4Shh1b4dG3LHA5knGzG+BuZ8NOa+vEVxLoav8ibIivXs3itOcgaHHDZ4BhbghO3m1vsU0wiM49oSKu58DuGl0Vh6gprwN8vWdc6mnhLpLgn+r6lry0LamEAeiauF7ft5ppD/5YD8dtQa03BZCAP7y0L5p2s0WRFG2/67y1BpvfAeTBEb3rAutwQpXx18Urz2Vxd0+mLz77Qiy9e6oKD5s35Wq0Wenr/Xf3xj/9Uf/5n/5v+5T/91/r42z/Wo5PnmpWVDpoj4FhRlnQwl3Zz8nOWYA6M3bEeHD/VB8++rR9/9/f1J3/0Z/pn//RfEBz6X/WzH/+Bnj56R144Egv3crlikrQaawR5ZGPXKXKjWyakBzZy4POB5YQ2I/lMfsQ50Q6dWFlwf2nWtWrbhvmOzXEBU4VdAAAQAElEQVSIaWEZlGjaYJeGFTalpAFHGVixCqkdY6wOXTSyoMBYgibhKDkn5SaQDYisDF7Q2NG2HLQH+hCOVZDBeYPzBRpxpZRgBZAXQho/UOdmJGa1h9FshBhyv3ty5Jx8qkWWtklMGmHbUUGfQZ95HCgXtWnULEstm5QAR0PZpS1/gtnR4UrvPX+m777/oZ6dPVQwYQsR58IXoIwPN3yd8fKygvaMIMGTsxN9+51n+vijb+knH39H9w4X9LlDvh2p+5TmBHg6hSzHyEJQWEB7eI68FHkzKFs+dM7AHc2IbzeMpcch56weQzjI03vBhheaMaZFa14ot+sB/yiqdSPWAxCP2xolBTbJbVZ9sc5axn6myBnVi7ZsAHpeTrZnpKCxNPAiiNSoya26tpPH74aNwS1BNsypOYGa+/dP9eD+GQGPI23R6fLykmDOFfx2lAsbpZ1uCZDeINuN06utLq83urntBTmaZrXMpQX+fHByoqPjU52e3dejp4/1GHgIPHj8WI+Ah48f6YHhEemTh7r/aIIHTh/cJ1B0nxf/iVaHB+rg2SBzZsHPzNOmXaD3Qm07U9t1pC1zolFL/WzWsYFY6HC11NHRSkcnBzrew8npSsenBzq5d6AHj86Q6YEeP7uvJwSCnhD0eQw8enime/dPdArd4eFcsyU6EVQNzCg22iMzsDC2WFQMvmzeYCxSBSnJV8FXeigHFa81+IQ3R3Vjx5svQ9t0WblL+/YeXI8+bQvAvU/IJTzDENBOEBHK8AhS1Qtq7prlEbSAUq53XtCCrjeSIRPEdQJWFI8ReUfwAKMIot5W07oWXiYj9OO+Lmptqs/pMaKrc2nq863+tLeI7i4au2VUvKULaoyZIMAn2lfZ0S8Bd/kA7zpBY5jwSW7jugngCd1X+ZCgkNs461TTZZ2K9cIcAp8Ap6K9uFw/MH4D+ttuxrvPJgL7Z0UAylAmABvAiwz4qL7oeW7akK9U8eJyn8XGJS/6HMgX+vG6WoGyPSLRT7BuZ4P7AszPvUGieiF7oV+SWhSyT/1Nxd/9RF4qvUbUBYK8aBjIU7PmQ/8JyOTvwOWvQ6p6hWLvA5ou2kyZO+70h5wjcIe/S6c+eQYY6q2LddI+bw7GUTvdtWALTcVvPgMdDG/w8Sb39cxbMk4VyLj3cdSpXGrT+rAUI/OkqI4XG7zCIIyV/itZRnAVj+x32KCfBDeDWYUfU4fYbKxgXfeor5Kq51RM8MgR0xpg4ShTqlxrSjlR77wlFVwpSuAFlX7jSgpx1Ucis78pc2uq3ONqYm3uQMihegX8o/JHD3Qf0btW7B913oAryON7j0a8iddY7ZdAJ7pM8E0io99+uc3bNS4D9HtnP/thZs+S2esE8yUhm20n94M9KynymL72Tb5QV0grZ/SpqR9v8vRBudDY4LYUf/dtXvT1FUEiaytZuqj5ESVhhz+pmsU9VKDtAFSZkMvBmcL6M7DjNRRTR4HHwJukJxDUk27xSZcLeUEpyqN27Ct6eLDNoDz1M9DS/RhnLs6DgutYYUQo54r7MID1e864nrzXQufdRugwQD8wFwzmJ+wtrkK/I5DCOidajsgwUQQ0BR137EF37L+cpwm2KHsYkH06/Mxq0GCmhjVwYP9k+oF9azDGAS7gP8J9kmOgj0HFMlWY8kKODtrFfKaDg+X0z7SXc0vBvuWWD7IX2vIxcOA9HbagAzV8LF77Vz98BA/e+werjn0TepSt1pxZthvvi27kvZ4INtS9tHUB5MMze8yec0nPmamHX02dH27VFwebNirjVr3LHHx76DnJwa9w5tmpwKeYDwfBnkNmx17vlCDIfeDwaKn6KwHsUTh43nJO2HKwDvwdtakb0GlD0KfXdt0TrFqr9yGWwR+c8lWtSdkml+mFn9uWsi1BjIDwOdttQC6PU0Djeo+gfWALfs2e17BZbzj0W+aCTRNkWV3Xao69lwTeVgcr9mIH2P2gBuGODw5knOuW0My8h+sa5RDvzdB82Wqx7LQgWNQR3FkdzHR670gO/Lz7/jv64MP39MEH7+jxs4c6OT6ErlPQGFOgz8hoj6wjoyy/dRk4oxpGzgZNG8gWatsk1+84x1zfrLEXNtqwv0eDnAKT4AnsmVMk5ZRVmEsFn/VeucH3mpQEO91ebXR5ecsHz53aZq7V4kAMC/5b5D23sLXqhTy8bEd8VYB/AZ4biS0rpbHSe67TmegcnOS+ek9UZFJCppzxnYHzcE9aqq4FGQs0hf2+x7hnTrlNYU6WOo4FRkVNBNAqsJO4dtVYYv0Y8Oe1bq5vSDfUCF/Zsd/vFYzJmo39569f6jU+3zGWzz94V4/ef0/HTx6KQwdyFuZcUcAfwWVZes4vlidHos+Qp9QOH+kJCBXs3eGnq26uGWeOAofL22udEwjpDhY6vHeqFR/is5shfzD/M8BGXxyVJSoa2s2Yvz4XWJ9+O6DjqAX4NmeFtWAQ6F5KhbHZ8rF4g669pkpkpr/Cnsv1UlHPfOs938gX5rMYK5+dWpgFK2rPHN06AEYa8GybxHoQshPsWDd2xC+K+xRd0HGbAlETuo9yAKlH78KYBALMZzMdHRxqxTnplnXnNTGIq8sL9fDYwmtrW1kWy4cNPK7bDfOZseiZdz3+LDvHqHoV/LKnrraFbut1hzLCKXIWXUqkTduo0G5L+y1nXtvTPrcuOxluSSvD/SMcINlimC1Ku2PjzcQMtwh4dX2J85/jkDtXKRjYHEE6gQdXKDCllURu2zYZGuny5lyO6vf00RP86XfbOhCF6HePgFsM0LPgGrY2jp274uBY+WpyONpvGBwzzW2mjwCwPV320HlCDB5YXmi0rI7Q08eWPq/WF4oGwzBPfv63v9Knn7zQ7eVWB/MTvfv4Q/3e936mP/jJn+gPf/zH+sl3f6YPHn9HD1YPNdcSOFBTltKW9re4Cet6v6XvvlGjjiDBgU5W9/X4/jOCD9/TTz7+mf7sH/0T/cHv/4G+8+G3tZytNO8WRAVXipTRBZlZaHJuKQe22cgDllOuZa8lo0alnOSB82QfmPzGRSS1DHCDLgN2KuhdcGKDWEBaHKBjxckpMWGHCq5LEv2WWrad8CUl88oBv8DJ4dtkZcp0zaI2qNrODg1xgncaVS8nBre3PG5TIYUCOhMNLFj4oOhEkWprjXii5R2pSIxDhnYCaUbfy1mrFS+COQtvKy42AKyYBFkGzSNpBX5FRWYCFpy/MElQSoHAVOn+6Ym+9eEHenb6GNq5Niw4BSCjjjYtPtUycURAKPDrVYQe8nXhW+8+04++/5HeeXKs01Wohd88spbY+aBta/87Fs7b8wv5r+X3fKEaeYmMm60G/NWyJBbaGbazHJZnTtsFL7xZi8DoWrCHYUTaATtssOv1zaCbm8IiLOwtYRZhKiV0TQlLJimQsWFM2zarm3WaAWEe8Nvw5WdHlH3EYVI0vFMaarKy84CUdHu91eX5DfOt8GJe6dnzB7xgn2ixWOj6+kJffvlF/ev/G17yGxaTm5utvnhxoy9fbXRxPujqdhSuqvk89OjRob793Wf66R/8QH/4J3+gP/rjP9Lv//Sn+sEPP9a3vvNtPX/3OfyfVXjy/IlqAOjhIz14+ED3Ht7jy9Y9+Y8nH58c6/jkSKf370HzSE8I2r3/wfv6zkff1fc//oE+/tHH+tGPPyb9SB99/0N969vP9M47j/T0+X29+/4jNgZP9J3vPdcPfvABNN/Rj370kX5IAO8733tf73/4RI+fnunBg0P6WogPD9hzo0hbJUCx0RhrVgnDjYZyg22u2MtdasMa0fc32G9U0yRlBjOwfwqPAyNH4DHtwZvlCrz1IFEwZiNc/bIZ73DwaAkqJdobt2P9Mgz4IaOtejG3akp7BSP7FuQIZMlAqiRMdXrwzJNCCb0STWqOlDK4MB9Nl+da7SdU640tyOY5IziF8fi6/bVQLmwGi2VzR5TphJv+0Nntiuvxc7cV7czP4PYBfYCDJSjaoNdI2XRR6wr4CUrFU7S8QELmIA16S4DIT6D9lSpW0GlfF0InRbWB9ji9uZLiDa3qdSeLC65LQW/QJMC4nrWm2gu5vTYlmbdpMvaPCne0aEetwGXWrU5t09R8gM3IkiOTS2JR1wBfpyk0leE/YEfDSF57W2RahNtFKKpMtKeJ6yd7udeK4HFX5xQ8Zp1oqPrmTZ15vIFahihEj4mM77TPgyQnwDJ8BZYp0CxcJevDkMpXVGwiC8B7rIBMVS+nVL2501vjBRv8zDYvMPP4uK1oV6pd9o3ezu9Rv5GE9nz1D7zekm9v84DXnQyFsZvGiV0FcqBa5V+Q0TQjchfA+VrBI2BgUOUHAvtM9e5rgtqFqyqMcBvhcsddCto0tDcf2FV/CMoJcJpJnb/j6/wElSGPqZ+pniL8wkl9OLMH+AR1CZhoLYfb7uv3ycQ7JOiNKvivYWpjjFQYy8lW6AGpscY5/Qr2vCufBNpAUm27r6NYb3DCMjXPo5D/OsWoYL607Bvu1mlVPYQtTTnBSDtxFUCVpzNvQ1K43RuZVK87X9S+fUWGn3uZyVomw8TX/YGEV4QJDdDS8QiOM4HM0zYx1EBGlXR0I5nHwNrcY1ung/ewrLtqrEFxDfvvLbDjfdXTkj0DvHfsJQZkNP8dY7Db4wpaFfqVAVGKoIduxAamr3JTVoUCv5Gc0x45B96LBRhlWQsyjbRzraG2gWdgs2AMEhABgj5owG0q9zjCi9RtAdGL6OUOCvmBPaz9plDf8aW+Y8+U2e/4cOSv5k6lUG4ac2c7ONQgxHa7I2/oscdQwXy2lV9f+w34LzhUPuOD1AkfmAp7vvPLl7q6fgX9rRoCPtJO69tL9mEX7MNutJg1Ojqe6+RkoeXCe/WNrq7OdXP1Wj64dRaDg2PhHLLmXFQI3OCCms+pyD0H0Cutt5yVhmv8s1c0gxpDHhSpZxA8fjtsxFkKPls+qvfDBhrp5GSpw7OV2sOZWvbBXZc1X7Tsv3bItsEMSVv2vRfn5+zNLtCh5yPYUldXV3r96hV63FbTduw5F8ulFhyUm65VVGiQhTFizBCkjgQjo0IZLO8vPwWvG3Ql0LHe8u4awSPDfEkg55A924nOzs50xsfDmjq/h9OTU50cHXPgPSL4dkBgh/6XCw6/AJuwxT5/QLpczpG70wybzeetumWLrMiJCD17+nrG4zDu+pN7x3pEEOLd957r/fff1fvs1Z+/c1+n91aaM1ZDEf5QsPmAP2BfNPMvb0ZS+6zPGpGSIidsnJRzKEWS8XcgrsQ8Scl1gL4CQSuZXmybRnxgmIBATMP5LaeWisx4kozSyHwc8bvR/SeEYw6nLDVdBkKJ+eygjINtPfNV+LoiJGgG2hlEsZDviTwVaArzz7SFvVfPOcbvJe9Xeg74ttdXMKh4IYDe86YwF1r4257rmyv84xoBEVLSmmBYGckn6eLqWhcEfnr6PDk71f1nT/Tw3Xe1YjxzL2RidgAAEABJREFUimrXYSyyDPVHIcyjguEjklrs2qXG4jOVtuo5RxTOEUF9S9uG/lFH59fnuubc1eei+dFKi6OVYtlpyMJSPSDWuKLBNkM+RSg853MjJXOQxHyxoYNiBbdCV2GnQPZCuZD3GkoR0sIc2co4Wtd7YJ2x7R17ELY1BO1koFzwvwmYu+DcTyZlMqgM8KK/gX1BwR6CV2XKMDtLlYrrXKCiiaw5vn+wnMOhyHO9BpV3a+h6ZNuRDkCv3jbFbnVcYVSsK+NT+3Frhqr6AnbtGdcK+IN9Y9+dcFOJMRFC97TZatAOew55VM9atyYQvSZIvWZu6a0rboiA32xudMWB0D9VpL2ODpeaL+ZMrDUHxC/18tVLIlyeYFIOBseDkCV0hFWhO6zA04ciqiqu2R9+blgotwy+hbUTWfgtQZktByLnC4cOK9cTrFnf4cHVQeFF6NQ9bMsWeTayt2UvaviGezVP/4Rr58j7Pro1IEtPvkfZHl79hhz9vXp9rr/8j/9Fv/rFJwp1ctDn3/7Lf6f//V/+e3384Y91tngoEdw5aE50f/VYj4+fE3w4Qq1OXczV5I52jWJoEAsgCLS97XV1eaPX569J19IudLA41HvvfKgf/eAn+snv/UTPHr+jWTtjgRDjlAi4tBoYTDtT00TFWRdxJUoCGHP6UL0GdBhxDNPmyeja4jADToCf1Jd1gtJ1TYN8TDyKb+5IQX7UDhvfXG2JAm9xuh04TfOL6uLJwwTogUJfCcdpu8QBJ+qYZxbPjIM1OVhMM7isiEz7IL/H0XdusnJKshxd1xG0mFV93S4kBQIn0jaH5iyMB7wIGsZrZBIkJtBIZLkHCsGHkSCHgITcDbrOYcC7UYsmadk1jGAiYCOdHS/1zuMH+g4viJjt2Ci9rn9sK+DbsggL38HMamZg+NpT7I+kIujZoOsSvo9PjnQyO9TmFXa6HCT/5JZoduKl27I4HM46PeFF98GTp/rwnWd6/uiR7h8eaZGTRoJBG4JEBT9r0I15h58ISPsxJFWWCNZ43NfrHQEHJuhWonuJwca0yvBqgYywHmvMq6AcgYDY1D7SI0uPLXpeQrgQPpWqX3ZE2zs2UV6b/AK4vrxiY7PFN1RfsCfHK17gx7ycOyXm1YYo9Bq4vrnVq9eXev36lvk1aLVq9ZgvUB988FQffURw9OOP9OOffKzvfP87evbOUx0eHShj/14DvLET+RLSDYv/5fqGgO81cKWLm0udX13oFRso/1/EXhIBf3XxWq+BV69f1dT5q4tLXbCJ8YbvFlksV89cLfi8GL+E6XIj2QQDm6UdX+12uxttdtfa+v/cQdqzIRvKGstv1Xaj5jjJ4WomlglF2jGbtkqxAbbQbDD3GtZrbAdoAw589NQP8ks64TOJvkdA2Nvrj0G0hBhhRniOpKLNBIJ2hFbQRCRsFIomKyRYFA0s3AUY6oAnsNNdoHcuwTHRro41qSirXonnCJVHnz4piboAEhDQTu0SfU1YmbrKIk31yAKd9leQJpcrqMpXoDdQovauH7LwEm8Z1xVk90ZExpkJOrvO5VqsZcsJmLaW4QVvAeZRU7eHdZUBHRTBMxkjsYkS/VH4rXdULLSWfd9Kld9kowQObc2yUlb7wq+mxtDONk70GdAaNbLulLp5ckkyvuHZQOsXuemjViUJPQQ/FzPj2zatcmT8INFnqAGXaGdpPObiitqP246yDSoIG7kOWgFuEwGi0grfNEy24+mK34CJg2uBWqCPygPSWjaePil6Xag2qHgQlQ56siLvvu/AKANoV5FNcl3ay4Zkmi4wyL4nAuW+Cpo5pW8wpY6N9vZJ8DFXcxjr+jFgT9ujYqpdp3bTU//nXHc2cIo4aIFcib4MQv5SZbO/92/ko9o3bQpyloofpvG0jrZDtU/CHBMfgS+A0wkkKrEFqW94wECCn/EZWSZIyqyruYmJNmj2NojyHnIE/pfk9mJdL1V6hHS/XscA18W+XFPyUfFY2SllhIAjZdZ11bLzI3YZ4R9VszudR+a2QfR1B7aVIcFFb9oXSgbzErxU+SAyIhlXoATgp29crp343FWM0E55WmCXYG/SAg22yvBOqhe2HLFrIa3ltx6g9UZkJIgqzdSu5r327OlNa6j0xr2p481glfZQEz+gMaekBlkyJR8dJlpLbnn8vh6Qy/JPZbTEbxJrhpBnRB7TOL2DYhzcemCAtsTEe1SDPbL6YqCf2j6gol9kLZQNY00FnVUfqXc6geUa4GJ5ehQdDIyFfd4wUDfQwnbw+jGUqR0oKJOEPHKXyChorRMVsj+bp8CNRqCzE7dTpU12VRk3sPYOvBcDp+jYwzh4MbJP2rCXuuagOlBPR4y39UYPaDfsUbc1CMT+hvIA+CwxGF/zllr4RtbhwUyn7H28/1nOMuL2Gtg/9MMaMXnvp6364Ya9xKWuN+d0tdN81WjJPqhpR2Rcq+fDEJs8dW2qwLRk37aTfFBLjAx7h8I+oh/hoxuVBDgdr+mDg3dij0E/En1578k5x3vSnn1LYT/jPcrBKrP3aiT4DSOy0aZhw1s4w2wINCkN8Oq15QC5Zp/ltGestg4iUd+1jboOmDUK9ozekxXGp4Q0QWgg3zMmA+MxMKh384Ss/P4beAdWPGOUmxZ+Cy2XKy0PDmsQ6ODgiPIBe8hlhY7x6ppOTdcq7MMRcE/yZV8oMDaM9CdqQjiQigp7u8L5zE7QImPHOSCTjui65gPrjg+r0q6O3/HRUvcfnOrp04d6/u5DvfP8kZ48OtPJ6QEydGpYJwXfgoMO+MqAk477/hJ6BHxzDuUUSinRN72gZw9dGUeZJqX6VEqkgERagTakpip8dO1pZ7/sibTm1LEudtKYNeKvdI8U4horjEakomAsGvRrOXs0+M+Az2wdvMEGSlJCNuFQQxpYeXsV1uOSigrnscI+v1hO0iovaXEQiPZlhz+8BT3nwd719n/OLIU8Jtf2dq0bzibr9Qb5Rvla8yG84DvW/zXn8zXzpuOj8H2Cpf5nX4ecbdq20UBfPWPRc/4qgP8nTTvODGJcW+Tu2o4gUCNelvjPDpdmTmAj9xvMtAwUznWvXr/UDTGGmLVaHKzUrRZicGW/7LFHT3DFaaG/wjvMbUXbQGLtwZ7jfKBAuAMDbYWdhK3DFdRZJwfZemzTM2bF9hvR2wygK9ilRxfr43YYHbauBKi3LjK9ARtZVxnvMroQEdOAn1W+8LYY5oFJZNwAruYZ3AYbLgkAzZiXkUbWkW09dxf0jGRhh1peM0Z9tavXLeSgCqF4FlkfuW98ulgOmDstlN13zdtGCQPAs8d+fWLVsB+1koNuGwJv63GjW85CG4JBMH5zxxcvPyMgwIIF4x6n3HJYplsmVmi5mrMIdCrgLy5fEyQ6l53AhzQrG1i9aRr8lyGjfwtVMFqBfta1RNRbjNJjsw1GswNiAPhvN2ttcYievBcBK1vof4vj9jgwHVqlr4Fl2+GoucnygiMcpEDRs2j0pP57P/4DVzvyNqHrzNOaBjL+zd/9nf77f/lvur1e63vf+YH++T/5c/3oY4IzTz7Q0eKEQM9BhWVzooP2RIftmY7In8xOdEL9QUd9s1SXsUnu1EWH3oYGSaw8Npg6RqUgCHSgJ4+e6vd++GP98KOP9c6T9zSfLVk0sBftczSSMqonKQXuEvKYwkyJRWPEHiMjnFLCduRYZFocyvUDNtphK+tHa/lKcBB8AkgGI/F7J4JPgfkI+HDLsMnBhszimfFEO2ehP4+pFx5QarBz1zXKLE4phyInZXAN5bwvp0Sv9JEkpZQUNGwiNNFldU3DgbxR4zSymkSdVIM2bZJ4H2tuGZAr8P1V2+je4UpP+bLwPpH/957c17OzE53OOy3pf07bDl2cHnQN4xWa56wnRK7fefJID/k6EbxkN/hWMCvbVkIcJh5fR/hC04Ykv3jwGdc3psFXO3z2COIjjwuxgeUYOm7nekSA58nJmd69/0jfevJc3333Pf3w2x/q+x9+qI8+/EDffv6Onj54oPtHh1q2M3Rp1HiAWAQLC9DIi4J5T5+hBN7ztydws2Vz45S1aBrzpDoeLQI2bVZT7RvgAvmTUgit8QHs1LP4b9n8FPJioxfYtWs61tMZ0LG56Vnwb3V1cUV+UNe2OjlZAYc6OFqwlvTM4Rv5/9q1Zh56M1Vfati/6zo9eHCsd95/qG9/F32//74++sG39Z3vfUfP0fXw6EieV5c31wSNXunlxcsa5Lm4utSLly/0xZdf6POXn+tzp186/Vyfffq5PvUfg/7iM3362af6BPis5j+hvIdPPtGvP/k1QPmTT8F/Dr+Xury4QNZbbQiwrZHV/2vX17xMvvjyM/j+Cvqf65e//jt98unP9eXnv9ar8xfasDli2cPvQrkpEhuJFDtF9MCOcdhJrDsFEL6S8IUUBR8VkKAvGpkLI5qO+EWp0IMbap3AJ0aD4WRcEvwA/F7GQUGJfjO8GuXIYMbadqh8mCwet5CbU/fWDY+AmyqIy7Qk5osahXYjYEylM32FgFcC4g3TcBvkBKkGGRrmbQrTQSNfCVsEdcYlWXbzL+hd6IPuwHHD32wKj7HKPzCXKEFTHfcNoUyhAt4yDvDpAZcLaU/bAXDe9YJOyFjzdPPmBg93aszYMKpU3JS6jbFOBf5r7SibttZZbu11pX/zRMBKHtg3bAtAlU5UYev6dFrJ6mPqy9lU7eW24hpqX6XiEjzMT/BN8Myxtyk0fdV5lC/TmNZ5oeHb8seElOUvtJnaWWr0rnXmYagFBX0JmFK9uVw2vEG8ybit4Q2CzNvjTj+20xuAFvkLchrkPDAaaHl3p3AuIUly5jegtq3YUbG3k+1gVKGvkXXSPDE9KHhAQ+Y3b/p9Gxn0+HbZ+a9wX8luvOGrOpeoR6/aL+ld3wmeltEUBss+0Qh7G/M2fMXDehTLZzA/oKBbqeWpjfkY6rhPKJ7YHNoJN/EDyZ1YN0KZOZt5b0Zk+k+IaRrVy3IaEvaKCHAJ4C4APIv7J/W4Ta38NFAPedAufUNfy+F2E9XI2mba5Ie8fhhy0BjMaN5AwIMi61uR25pHwNvgvOu+gnHKhqo+KYLWCZy5UffGXuDgwZO66Ulmf0ML3Yh+bh3YJgFRebHqoT8Ub2RxI3MwrejNMvkdrLur9pOoSWAMoq1hJEUmdIQldXf3ROOSa2tdfRgDwE/IIgWFBCMS5GXwKr9CHtGnPFX1tvyMs2hjVkyJGqzpebf34AakGzgpFWWNQdAHKOygRnYag4EA0OA/CkxaoBloM5KOtB9pW2jr9iPlQocDMozoNQA94PyIgLbpgHB9zbvW2L0KtOuBERhobz50Q+mr27oNtB/hOWFHOEEJvfa4ahVk4nwykfAsHKZ27Gcg1owzw3K5VM4t57CRc8la3p8U2jfRQp3YsY3YZ+BM0Wu3BbwX5lzQA94XDaSFNVS0CcZjxn71hH3P4wcnOjs9ZA8eBLXWTJcAABAASURBVFFuOHjdqHAoapoBvlutd1e6uPySums58DMnIDNfhML1fD0X0PJRtGuSukZYHt2QRuwfevj0WquPDRVAXqPOtdbDubbDJf2s5SCP2G/0fLTqCQAV9h8OLPUEgJTW6E7TBisPV9puz9X7V0R8zCoc2vrxVgMBAnGQcyBoS/BqvbnmA9+ltnwsC2Q6OFzW81qDcL2GaqMeKQbyQ02L7saoxz59tXuPHYdqx9KPuG6j7L1k1yHPjADLUnMHgJYH5A80my/UdDNs0mKzDD9pjf3XnEVu11td8xHQHxT9Py65urrR1dW1rtgrXt/c6Jr0kg99V+wVr/gweEO6I7gwIl/LWtcyTgk5twTFbm6uaHtV93IBbrnsdHp2pEePHrA3faJ33n2qd54/1JOHx4xpi97MniQ+ChZ8pmfkC14mbC7lFEBSROIcVbRjX75ZD9h4R3mgLqBLUmi67OQG5kti7qTEYHP2GvDj3XbQhg/Da/bvgT9GahXKEvU+o49j0QSDRvQaVSR8JrehdtaomeHXBCx27OE3wJazx8iYdstWTF/tUq8d//W06+G1JVCwxb59X1Tw677mqWXsyh1wiCgEHTwYxUEg8E3TqCc9979auL2teSVx5t7KH4fFZb432N/9HJwc6em7z/Xg0WOtGG+cQoW+C/vuWz7KXjNWtwTmfJZoOW/ZVE006A4j+t4RXOo3tmevBtlbtMe42hGc9Nhf8TG4YI/5cqYZYFsI3QvrxRsgKNPTJxMfpgWrFtV8xTFHnWITkF/V48fmIwJBgVCFfnvs2mOrHfNrAKxHpaH/aiP47AiYFuzmcuWHHAwc2Z6xBAhIFehqPfqJsbcsk813sn0wqgwD88asXT+xHCEvwKimbTRfLNTNW6EQc3Utz9vt7lbWu8cGPUGlLbbt0b+gh/CPAsPeKeUCTUHPCnTQO+/AFjJbrILjkcXqiBOj+gTgU4Uuyyxp0/a60q0uyrVuYq1th/z66gofyvw3ctYcmrcsTFsGfYtQFtgBIIMd6oZJ7D+ifHV9gRJrFOgVTNoG5246nDsauJaKt6HarlXHxBWiWbk1zmZ8z4LlRct9WXkaQTG161lIihXmQCaDK6mtPMBveFFEk9XSn72vV6+dfxVAXc/Bfrv/FRBYagotS03d31//1d/q57/4lQ5Xh/qDn/6h/uU//1f6zvvf19HqBJmD7jp1WuqwPdZCvCi00iIf6nB2quPFqfyrnoPFUsv5XPMGWvTtItSF8xNMkyKpcPAPBDw6PCZQ8D394Acf66PvfV9nR2eatQu1tGnSjDnZiDGFMiulwIcKLpyU7vIM7pS3IUJt2yLrqC0TfYOtBkY+JdNLStxMApg5C4AQF84ysID0dlSw82XSYp41Y0FqGb/s9qNEx9xTJsA3bVbbdYrIVEqRQg365qZR5KSUAOTzxBnxxJF87Z66ljHqgNb5FOpyqAU6+BomvNTQrmHsEvZqiaQ/OFrpu+890R//+Dv6Z//oh/qnf/QD/ez3PtT7j050j0k0Y01oN4Na6I+aVkt4HzAW7z1+rHfuP9AJAbZCdFv4wWLVqZs3inbQtV+6BBAGbSmParrQbNFp1mQFWpfbGxFp0IyJf5+X7rOjpb7z5LF+9sMf6P/ysz/Un//jf6w//0d/oj/72U/1s49/T3/88Y/0x7/3E/3pH/6x/vFP/0C/D+6jD9/Xw5NTfCi04yWxvdlox0tRBHyYlxIvlIGx6JGdKUBZ9C3RvRL/2aYNNmraUAYabJd5aQWpiQYcxS+ONS/ZDbqIid6wGLcErSZo4RdsCm51eX6t6+tey0XW40eHevedJ7p371DBJuLzF5/or//2l/qv//VTAjavZf7vvPeIQM+7+Om39K3vfksPHz/kxU+wiMXm/Opcn3z2iX796S/12ZefEvR5xUv9XJc353pVgzGf6rPPP9Wry1e6uD4HLuU14vL6Sle317plo7LmRbBl/m9Q3HNxxwJt37VewjijigoL7Y6FeQOtgz07/LtgnLZpCCTPdXxwqIf37+v+/VMdHh9U/3X7DevVxcWNXry+JAj0ksDQp/r017/WZ5/8kiG9UsPmqN37Xdc0ask3jZTpN8HfPBL5DM6+MCBbDwy8bIsG1XrGhwz3CBjjdJT9vjAHe9PiyxgYvhloFJGhDSBViAg1rIlN5zllvOplHnJbw14el40fbRfwtoNbJPuDZaEQpOaZ4KsKAiOFvnGhW8XVBxOIsjWw3MX8AZcnmDBCpzuoGMo9vmCbDMxXQ6Fc62hfkLvCnq5Uewyw6NmIAmxGtqzdhdT91r7Q6xuSwmWPQUzY7gu2tbPfSKstjE9+AK53Q1U73BnCmEJfpTI0zVQfUAU8Eqn2150/FMbd+k46Tj5QZQ4pAa4f8BHXVzySB3hDDmeSfI3YY8ROpnE77fuq+xjaqF7QIoezBZxh3MtbavsRO05ym+a3gpX8WgU8v1b+7QXYTz2ScZ9voGJL7bfsZRnBWY8JtDdvesP4Tr/Y6/imorYX9NRgm7TXVeAnG1v4sdo11bZJdahg4Jq7PMV6U1vTuwdcyX4TC+rvuctelzc6BcTIlZDSIF/Ip0pHgTqe021acm/sAt3IGBdsWBC2puRH8pWU+nIHld9I6/0NXTFU/IQLbJBZO9pgrQJyRK0Y36KzDQ2e/wG9Koge6ZW+BL83fCkXg3y576RAH7dNtKtp0KIaW/K48OROWEOV1mtw02Ql1k7Vi35IUyTGjcbkRZ9OcoTMM6iTwci3IOgzgX9T736R744k1Yyfhlp48xihs43vZDSPBlslwPkUlmJEEut51ww+4EWfbm+Ku5oppR6ZZJoJwXPiYbvd0bs6oAtqfRfGYwScVnmsx1tMCrKOQEEawx0ftx3ZC8hQ5faLh30d+QHcAB/OAtqR7/tg/QxWoywHfxQzKeaUW/aKE5T/L23//WRZkuV3Yl/3q54OmRGRslKUrmo5041RAIw/wPYXGv8AGv9SGmlra0bAlrYLcAHsNjDTarq7RFaKUE/f69edn+PvRVb2TA8ALm1vvfNcHT/Kj6tzX2SpVOSwHrhBxj30XFx7ZAnQMkBM+rg9LUdf0cdWO8f5WOT3gLwJZJPXIajP+lqOAm2RNqGP4VDDJ8l0j/h/v2+zslmPxj/x2dNiLBzgPTsu/Tr2BjsTCH4jggxjzoFNU6vrQ/5zlQ3nKIf/FZz5PHPC8Hrk6VCuY68xaC1lbwrsMT3amqwmVxu2GnHpfEjA4PHjc50eTeS5aPf9Gr03KgdS2aBH0Wq15WyzvtSqvaWyU00AaDRhbNxWq801551vtFlfc1bZyPNCMRKksWDNJhh+q9GB1+y00WDmFasNQaVrbdorRbeUrzqVZcA8G+6NSwJQ1PFiyuo8L6dEEEgWLOpuCHxcc26Cpmsl+GRAhrJOGs1qWXAKy+h28VryW3nobrq5WnRSmTQzHZtCa4IpG85Ra/aqDfbZkJqdMhDM6AwIhgTShK8MBiONBhPVpFU95BxTyeNb1tZh1/WmI5Czge8CuAUWlFdaWrCH++HKAj4ZVlpR9w4IItj90X7d07Zb2Rl2xYu6DX0CMsGEu0apZoBu+Xwk9ZwVV5uFFqtbrQggbNuVqFVdlzo6msn+NOzp00f64NkjPXxwT8cnQw2HBTgiyCPuSCmnfR+5Uyc8iyaXzHvxf1LO4om2iHJcXfBj5bYEWv7kjCO7g2TzsZO2BB232CG0RsNBt5B3pZw850EpQDcCdh9yXmJaZyjrQgagKfJfh6/eLueysWmmY3nuJMFFbQk0thk65msv8+cMyBq4A5hPR3zf5M4Ms5z5C9+CMjhMLfp1WhBo22DvSDDBO0ddiz9uFAiStNzxI3NvNpvp9OxM9k822K/vInIt59f44EYtYxPxn0BwJ+I/VVmrLEpTQZ6+ERqdBS/gIWt3Xt6jdIrKwZ/5rZbo6J1XzdgOmYdlVYoBwI4t86gVppA9Rt/oWWp1UAEvZDA5GURw7SwmeY+zMsctKBstyPMuUBKYV0GR+3HEDhGbyQY3p1GZDvWB9cb0FHbMvJAXh4MXdFlTMPwun/vBz8xLPjIHInoa/Z58zziz9MnoYg70QUQyEZ7RaJbYA3+um0a+cArYfUWcxe5DkbtmZKEPyNpi38BaZzrG1Ol76MkDMIm0R2SPxhPaMfNItGsHjhRo8aFYSamW4sBpzRozTytdxYVW5VbtcGdDs7mBf/nNt/rqD7/Xm8vXWjBgGy7DlrZcMsuy1ITL1mg6wk6BibhQ/rMN8GwR8VAoy1p1WbK4MbCUAw4UGJS6LjUcNKqrmvHutCYC3LIY24QPTO7WHIsUMWWDkevMuBhQ+yfCdQcBZ+x5G7CVK/yOVyHGKVLfEoVeZ0xVXi2G3SC76RGpvSUK+stf/VJv37zVdDLRX//13+jTDz/V8cGpJsOZRs2BBuVUtR+rJPSjbamwhi4Q15I6T30l+z+JTYdj+ow1Gg5UM7gRWc0hzA51WVJXq/SlYIsTIh+X02tsdUAg6MvPf5h/DfT4wWNwKkUcrQcSC0sigiyWkJRwQImc8MfdwKdk3ifZBC648Cd4BhyhJ7BgmIX3qoqKdq+EQ2fHxDkjDmv5gOMY7OgkRRwo4FAdk7vD+XrGy4IJFbZrmkq1OSs0I/3tZ2mJxaPwDgf28uhs+cIXKpyXc075P0v3YPUVmzXSwAsd4CPkxf+xT4GtS9XgetMVOYQe9w4n+uz5Q/3ln/1Y//Kvfq7/01//hf75z36qv/7pj/RXP/mB/uZnP9Y/++kX+vFnT/X04lCHBLDYIeWIxA8ZnYvjE80mQ7E8q6ykkku/JwqKFRkKbMqlt1OHv7SUbQKwsJjegGcR8/hdgS3O8fN/9sNP9Tc/+oH+4odf6AfPX+j5w8d6fHZP96YzHQyHmvlSY+AQO52Mx3pwcqoXjx7p0xcv9PTBQ50eHqvBNgV2doxH6QoV8oiCN26j+i6KaSAbVu+E/SRPc4mBynf2lQrqPHWFIbE1RWRt8af1KmhDEMyxmVXMsZoFxjmPiXttc/uWxbWDY9Ihdj09PVRdF2zWc3397bf5lzXiwHF+f6bHTy70BDi/ONXxyYEmhyM24Yr5ylzfLAnyLHR7e6ub62tdX19xALrMcH1zrZv5jW4I+NywWSzWt1qDv2YzyMD8s3803ha6DUGdTbfRlrQzYH52QEt+Q7Bui917/KPHrxNgc6rPPturZ1wC/hNIra0sSxVFqWxTjObxIydhy4RdsQvBsSXrjAWgbm9udm87oGk4zjs5syn9yNHLPlEOj/AG0crMtYxPmnHBNHwDMM1lTY5EMLVn7pqskTEWbR6cAr8ocMACOR1l8UCOb+jgBYUvVAIOfCql3DfCHX6McS5bhz3saO/b6OD3/ay/y/o4eVIDq9O+Xe8e6wubPe1IGqEdmHc274OtE5RTloC5ijzWHim/A9oj+IExsDdWd+MR8McdLjzAETiRTTlSHywPfoIGvBa3AAAQAElEQVR+nyEwlh1gc8/wgb2MO53cvkTCOLwrkafGFNgluUyrt167VN6ayFtC+x3lfY3VKiFfQjeDXIHNnAH28qQ2dpbuaCXw8T1eKJiNIrrsBEhgK6NEdLT1s7/DwV5G1yOLz/Qo5UNKogVLwp+a/SeRUse3fQxfmbJ2DzpYJt3Jm/tCh7LVvwN4vcuTiYwtyf+Pn6g8hvB4lxodeGX+5JMBZQER+FMM7nQwm8r0F3vFXifTFiMw9xy+74FC9uzomrIZgypHL7OvzUhh8rv6u5S6P/o4CV5WZfwz7z1Pq/vH4HKV6WC67Qoy7ST09+Q8Ns1gjewZluxg11d3dRmPOsSP2ef77DPm7wl/ufObCE2IQ8L83iAiYRLdqbOWhGkimfiuzhp8Wcj2AgOTS/DomU8R2juaTgXrSOG99O5J+1xCFoOIWj30AfSLezAkBzfnvYyP+b7ys+ujLHOuePfl4GVrb8W65skLLZR9wen9x1NfgFN4aBtQdsCOpsln4OQZN6NTGC3yAsdatH+8pdT7DNCi3aoywDciY0SzSN7qPO3ee7LGzZHCcd9mBSejIR7jkuhJlo/L/RytBto/tNM3Yq9EapAbkEUG9MllvjIOsiSAUaRm/8n9soS07OqSbCQdZScMABTMiQpZCtZFseeyh8eSM0pJ3vbgO6gpNwCBn2hpA42GfjXjXCly2u8z1NApgSLTCKFQF7w6LqodZ8w+g+jj6O/p56CpXO6jyCdoJtJIHQCWfdNELgExt/XoZnXKdnDUQ+PuG5vZHHHYydPu9f1jw5Prc5vVO/sCLEX3EJGJ8cEn7CI6GA2zj9s9Y7PZquXSJvqWdUV9KUEwwbdjTnSsx8H2Gfj3lEOGQGsALWrEeXE2G+gQGE8azjhejheDdg7KwRWCMwJiAR8uS22YK/qtylEi4FKpHCRsutT17XcEJN5q091Ct5W0VQA/urX8MKieOU0OS40OnErKKtaKbgXuRmXRMad7lb6T4prL4IrzcK+aN/QeXl1cKsC3y7/+mROYW0n0UdnJ11HDidNoIpWDgGxrtXGOHDd7nKCN/Rlb2kpV0oQXmL5x2rI/GWw4Q1mgYUu6wY6bNuAbPZDE3Rm7O3QpsGstXwK+ouwZb5dxOvC3BD02jMNytSGwsNGcAM9ysSbQs+VeuNHGgjycvzZ3wP1uQ2BgQ7olgHcHNk4dY9Uhx5b2Fpod9MVoFYx9XZfMC5990O4fa4JEy8UcHgt8YINcPeNX6vBwqvP7p3r08EIW2Ds/P9AR59fhqKKvw5bKsgfzqxShnhgHp4Iztfemr5PV9ji/3XWwhOyOZPM9g0QfvvBjJ0/BqedM37WRc2VPgKPHbpJcIe8qOc53sLFjED6R6JtEpRysHPuG505SVIU4vCqSdIywvTRdhbWGBDyLYameO8vGxowX1YGBaVnzQx8UCByY3WKWtYcvtLlARO0feOQc1TIhaAvYfbNcERBpZUJ5LwXobXgRGzhzt4Avvc7Oz3XOC/TDo2MJnPVyrfnlJYGbJTq2dE3q6YczqC5LNb5UaYgWvOD8vuYlb8d5H6FUF16F86CajVa8iL7War7QhLl8wP1pyP0ZYWQvsC0e0HW9hKz5qIRtxV2Qq4mMVgZ4RHxFzO8eO0TTjVHLupL2FiyhPreBYwEVC850zP/IWiBGoTebWT8zFnXZhsQdemiLeo8IbK/6HpKiyUI/FNFdu2fdw4CK+G0kYBrxK4bQljtjI64wyiiMAeyRThlUSLZmefb0ng72gntFjKXF9wPzMaBfJH0X3KFzRKdo+uwhEE+xNS3SlhmZfOiDOkJFRe6CFGUBxFggf+Vz8KdvkuZpoxuCw9dxoW0TlKYItDNg/vaOQXv1+rV+89tf69uXL4l0LxRg3HKZXPAWf7O2SSdNJjN5HKDFsVZMyg1tLc4UEc57ZecocSij2qOQFFWi9HjExoVCSyKBWy6IAeNH6FsacCzLG68N9QltIv2Mxg6iAn0Dmva0tzich1nJhVakkXqbJBscMNCPqiy7ObnJfovzXXFx/e7Va80IZL14/iEX9c91enym2g+lrhDzTWKjbDRQo6FKoPaNakoNUKlS0fvsCKipYVNqXDcaNDVQcrkGsMugIgVK75UfZAs4SrveMl08i9ORPv3sc3380ac6u3fOwlAKMxAkm8ipYKIm80fdPebsPU4YY2+qyhcuN1l9xPkiE8cqHPxK7OwLr0Rdj0MFbNbTr8cre2gYFN6pKJANnESdQaRdTAJbpDwLVEl7pgWuGIue4I94jIeHjwfRe6cMlndeVu+ck3MAbU5CGyeH/gkFE2Ms6BSwLsEpnWhPKpCjYMZUcnp470hffvJUP/nB5/rxZ5/o8xfP9PzRfX3w4FwfPX6kH3z6kX5GYObnP/5Yn3/4WI/Bn0CQEdS4KHQ8GWtUVWLFRx5moE0CC/gAnc3s2snejETPbC9pR67IwpuBiRjZhAbI/fD4WH/9k8/05z/6Uj/46BM9OTvXBX4zZbyH8GmsOzJ7bFuSGn8LCp3T7/nDR3pGIOjhvTNN6lqV86oE+EKew1fsImMcFNhAGB7hrmguMKQSuxQeW5J6wInHi3ZkZRwSyD2dLGiyJehF7ESgq2LcKwIOiTFsma8bNuQNG3VifOvG43MzHRyM1XZr2S/9fvf7rzjArHRyOtKPf/xYP/zxR3r20Qc6Pj1gU61xhV4b3rTc3F4TKHqra+bOLW8RFquF5ryFmS9vdbO4IvhzJfuTUPv3vbbQbvuNOjaplmBaB2xtrhqwVth60Vke6FgXesDSJRvNLW+L1mxShmM6Kj+mvZP5fcdiu+ZgsWDtsLm8BHfLASTYgYG3nEVZMgdr3vCVGtZe5gLWOzI2HQt8YJMLpIn5wsKAzRP2NnDY1lEWOsM5B3QYXPoV2LPkkFkDVVnL8gV2lgefsbD5leeWzTN8m2FSSZ8KHzEo61qFxxflob2jz/BIcDRw0PE2eKQReiZrzHMlMsrIggzRgDZ6a/cYb8tZ+o/B7Wkbxg5SToxOMDnxV5M5wsfSgNz2dsfGwSCAE+EJ92x3KxsYbsp9Inthr55+PXNnB33G5QtJ0w6g0YOfMj/0Id/nPH1JTR9vsqK72cBlO0g+S7v7siqBY+0ePPFEwD4eRD60Ot2123rrDO8OdpLo3ZM7J8Q0eUxmbIOcgopyHzFeXnf0Ev0j7aZrMH2zbTIR5Yc+UMj0utweGOfv2+GSx1HQd+DGdzaI4PXYMdLXKIjHZbBvMjLdPH0KINfRN2Z5rDXXQPX7vCRatee3Sw1fudbw3odd/+9rTNPvS+/n3mnzLrPvm+Xa5XdNd3pI3u9sWLDeOfC0l3QnS5KnzuU2tCQfsfEdiMfaQYKQo3T3+Z7+Ti+rf7/dygZW595x/B5X8u9qwYvAn7SN1YOLXCZHhvf75WY68/He8PiCsn0YIsYzMgbfg9DNwLBM/wiSgdUJHtrTTns8w3GSPPWO9gI7ZaBsbdY32vyBjgev8NiaNclsbu2CuzKu3j0RPRP0e0Dkd7DjYf3KzMPLQUv7vtYHFbXDTe+oliYTa21l6yF8TcbdyOy+6cDHSdAqgSLjGO2COkcbFE0OAyuB46DpAUvlrXIP1Akokcl5L09eBrk5oUlShI6t6RF7WLXhOO+Zx4X1sqod7JSR3qO/62JyO8noZjB0Z1/M0Z2sO9pGAFxLaHWGCwey4FGPNBFZDOglkRcMIpbLYHnA8JX7eVrY24RAvpRnn4jsYx3ng55bYeTEkDh5RqCPNWtFkyHFBn7vAefSBLzDC7Vi4AIZK/BJQ8FaXShwrjXaLNn0d4Cn3e1BlEX+PRB1QG+ALuY7KaIJYPlIGqlX1sWhiyRU4RtLMC5cdO/KLtuKRj47qoYl/I0uuU2YKlL2KvEtSCNLzFCxlw5GY9XNQD2XnRXn/jWBBZPBsdcaiPHGdJzuElu79etzGpAkQKxH6QiUpVPZiPtJ0mDgNRgVBFMq1eTt1+HRbWTBHgu22JUglluu3wuuBGuVg6TxQa3BtFQsWl0v3uh6/po70jVKtFKxBUibVn7Ug+c0PizoU+RgTT0MKutWJXhlRVpZOUjaoDz0CUKVgEeGEG55wX2LTZbw2soCUjn4Q2CqGSednI80mprNF/B/zUtAZEBWT7vJHqAZoKOy12BWq+T815chn4A77mhrzl8rzmMboOX81HEOjcEhS8l5vGFEa2yfCBj2nAF7eHQEXdoc7LnlzDW3c9hqS91WG87Lm1VLCkBvyzltu6fZZdsr0+IYij6WB+CU4OI9/ADJqwsRPhuCSXPoLtVyFhc4FetHWZfZN4SXhRjgtebsOtf89gbcBfRbVdwDZ8cTnZ+f8jLzgZ4+va9HD441YowLr/xw/GMeJHw9yugO6lrjcYVveThJdma1fT4ht/C1xL3EshYEIAsN9w6sbBA4L67Qv9skxCvQpICWJ4+eTB67VpHQD75cznt0sHf8njNq2RQqGJvEXHlz/Zbz9K3qYaVq1MjT1mqrjktpRwAoiP+4O0XW/gwYNCBj4KwdYBIRNNfv24VwVn/LS1uzZY2uptuG+bPiHh+RA0Gx+ZK5UOv05ET37p1il0rL+VJrzuSB87l3nvWkz1AWTuPBkDtvrWhz0O78nPHDdk2AaKvI2Bdo6iuvgjOzkLndrjTn5fBqs4JjrynBn+lopNoVirwED9xRIlB0UR4f9Ha/7iS7nnmsaWUcVx3tGEM2LkL3CGSHYo4jnQJ2aLFVQH/zwRZfbDnzR8PDFjJlU8z9zVZ0E2ZXpskYRvwv19tgAdYNs4IvoYZYXL4HyAjbi34KQcrnwiDjxTDQQbKl0YBaRTIB+QLylXncK/miUGAebrDPisBZy0UughNhuoNAe6fQb2X9An7/fbu1MYLIEKF9d/+XcxLrqfHElGLpV+S+GwgEr32rm36uN6wtN2mh7RAlCFBnYfdf/ujoQOYg33zzUl9/+43ecunbMMht2GhBkGfBpcucaDRmAHEo62ftKy6FFt1rzbGwQFl6lRwqvLANBooYqGSRHg1Hsrz9+dg2B4A6jNMr4GgBY7TMUKPXwjOa1fMIISiuE6FrYPxbHG2L43mUdSwgxgdzKPRBLXSsr20IkX5m4GsurpfXb3R5fan1es3i8JxAwg90//Shxs2U0ZJaAjT2a5+4xYZsvo2viXAONSzHGtfTDLVqecQJ9rMNeHno15XXeDjQBJtMSAdDsMoa/b3KQiq90aMT8vfYYUMQKOLMHz3/SD/44gd68fwTlUXDfPU6PDqVU6mOBTRxENC7JynQt8U+nk3MwAY9MfgJT3Z7PIc9irKU957axKLa0S+wcfZAwtYpY9aDQs2wlAOfj0AXw0VZ5j8ZnMntRB6JnFNBRVF4Fd5RRz3tTkJeJwcBXxTyhQcKygAtXkKvCN9eCT8QC5jHZgXS5V/9UBcBtlSNcNSDsdezJ/f1xacf6gXp8WzIQrDRen6pdn6FM610jYtEbwAAEABJREFUdjDWxx880V/85Ef66z//qX7+wy/1/MGFLg7HmlZOJQuAt4kPXRFVjvjJuoMGPhzxqZIFthk3qoFsR+o6goZr/Ht5Q5Qanz9oBrI/Jfv0yXM9Ormng5pgIHSjjR1zIC638oxHgy0aFfhEYjFj89928JdGjP+D0zN98PChjm3Bg96Acamxkxizjrcg/SaoR768NuEe5uolY1vgNGVRYEOzKwZk0xA2S9hMgB1mbDHp0LHHp2R2doUKX6pwRfYd+5f9lwRmzc6jYUPgZybP2NgvYl4T4PW+1YNHM33x2Qd6+uyhZrxB6Vmc1gR2Frxh2bBYr4E5m0dgbhpfm0dX2OfVm9d6+/aSoM+cOcOiz4QokFsE0wI0Mr6XnDm+gd/rQZ3ANT3uIKKPQcG4VcyjEhkdeAm9euydg47kPTqa75VlqbKo5EDqOLRsNr3Wq45DQKd21avf4t8cfgs/0KAaaTKaajY51OHBqabjA9n/ha8sByp8o4K57ICCeV6V+AP1NVBZG+A8fBgvLy8xFxPjZsGmjrHbsvkZdGwyPRuHwCnALzmsNhkGstQCcpKjPx/67+Y0ZeqQVIlxlz05TYroKvCUy9YgKN+Bkzd5sj2RSdST9waWF2VS+1irh4doE6nxMtrBbMq8sHyCV0R2s3PHetoxzj1tuR68gH9b2x1E5IrW5z0wHIP4Hu4OZ6fLLo8y1teUsvQO9mNv1QZePKCK+gRYmou5wdFIDX0FMiLIIFfmdqGlZQB05lv5gUCkj+mfyzRQRd/4DqzN3/X2jDbgAFEn5AAz476zg/Gn3trIZizxmO0iQsXcJvqI8YUbHweWjR1oMjpmr2C4BoafcQSW3nucZLr4ItcZ3YguUKWc5PmW9SDDR7vHtDEMSw12td9/O/o51hbxOFEg3X8iqQHJu08uf0/H0eD2zPaJ1QDwzLg5K5/l9qQ7cJRzyx2Ot3onn+uNqo34vpE6j17WZjbz+iceazD4E827aqO7b8x22+ehbzmz5/eaWQ0l8EwStLEKyXANdiW+E+NKT/CiDT5yOqDIOI52++xwbKwyZDxo74RitFMGwxR9TU/jZ7jft0ALmp6x995sRWfKhhPNZwDx5Db2i8J7xtR21r0Ncxs0oE9WJkI0meln8zuRRyKZfoWnL+t0pgUPw48moeEARjHjUmf4DvyKdbjm/FeQWlngGU3r6/Y0HLxdlr9gvS1VIqenznCMvoGgaXiF3+lo7VY2HAPLO9ocdApPq4F2qfa0jK/NpZ41y2g6cEw+n3VyunusLeeR1VKzh/E32b1VQM9Sp9238mOa7yxg+Aa5GlwBzlDRQRg47W2rXLaRNI5R0eQCrEZ3j9nIABrK/AqSkrXBqeNSEVVSruXYj+SHYA2g2tB7SDqE2xDchjsJOH7E2A/At/YanAqeBW0lUIFfkpak1a4N2oHDcc+eZhBJTa8eNW0/IoE+WpCJcDYL9NgsRdPFAE3QJ1IGC5qwfm98KOW63ZeT906CjuyJ1sMoUsi2szbySJfg4X2pnV952XpqvyTp2aMK9tbRaKKqqrg/JC2XG225NJq8go6DvwDIY5coe+tv/nAHLXtby70gcG4PXFZDWIoDnAZDp9ms0eyg0WhSqsSMFmhptdYqzLXq5lq0t7ok0LPYXqkvWh0cDXR8b6LZ0UgWNGrDijvTrUK/knyrsk7Uhxy4icVG9j8iGR048CtNZp62lvFZocdC4oJfFkFlwY2XoI39GVngkrZaX2q5fqtlB09k8SXtgK976PXI2ase9QSwokYEgo7vDXVx/1C+DkCnw9MJ/Iaq0a+NG4JYrXrOXnwrB3+4ey04wywteIMdzecSfiBORd5XyFVoswpaWpBnsdGCl4nzBRd50iVlC3i0nIM6uzO1iQsqwDjl81Gui4yfQcppYGzNXcyPejI2pjklnxh7773M6ax+A881PDYEmuye13O2SFFgJeRyeJLL+2rgzGLnVPsBwmq11JY7o/DLalDq8Giqs4sTPX58keHi4liHvLxtmgIaUtchFw4PJVWcXYvSyznRPTI2EfpIxcHcAkDkZHctA6ro78A1fJfzEd26/CKWMYduIrrj5CUZdWhK0JOpByQA+jQ74zuoVA1q+brQDS9UbwmUBGZrRQCoHg+Ie0TGLqglABSpj+gXsFlOuX/afTdwZgv4d8C/s49zRwyUW+49bQ72rDintzsd6N9yZt0w/oYjrFpWpWaziQ6Pj9RwfxVBhTXtNvcCNEDh2B7RyKlxpYZFqbooMGKvgP/YfLK7SOQ+ImTzhVfJeDIdWcs6bZlvduc2mUv2gMFgoJqJViQPjSRxjjfwvWSA0rqDMpYqqI/gBO5WpisqGBvZeJjtcQ1ZuiVwEgCb+x026bBBQKaI/4ixxv2F8YV6Oc1laHP9U8R3I3dyBCafAAlz7yCA/g7vvXpo4tzg9LJfG4l1G0Fk9jLYySXhHjRhKwI4AbCxrptKRVPm+i13UwuObfDfFnkDspieNpYt61VrASBeqgfGNzDmERoBPSN36Yi9jb7y3EU2h00ZqcSd0YKKqZQS9+qujFporWuCP1f9jeYenxgh4T8MAH3yyad6+sFTFUWh11zyfvmb3+jl5VsWw6AS57B/lbvFKVZcgm2QRwxmxNg2Ca9vr4jKLhS4aDOfVPNV4whixEx4MRAjHN6TbhbgsYAklJGislJEpq3vhv4tg4fXoVF8B4YTMYJBT5pYABzaw0bGxuiAjBdJKy70t0yoFlqBEe7CWl999RXj1enzLz7Xx08/1fHhqeZMuC2TV8KpfaVxQxBhPNWwqWWEtkSh11z2Wxy9Y2AQFPN6DctGnjkQmGw2yeK2zY5aeuhwqfRssB7MEroDP9SgHGpUj3WQL6HDLGpLMGEyOdAXXyLPJx/rmAjszdUVLJKqqpYzpRhYVMyy9L0TplfhKxWMT2TwE57mvOQK8TCZqLNuDgcwJtlmOE1KtGVcpwKDDQaNLs5O9fM//6F+9vMf6kc/+kyffPJCjx5dsMFNVbEgJWZAB8PI4sO+QF0poy3qE3Wx7xWNtgF8ncSS5wETpmDRK9Qjc8BuuIBkLRDwzsmhVI8fBCZdzwbCWqgpvnF2NNOj82M9sH/bBTk9kyNuFiqJynmWQnVrbefXCptb6jrdm00Yy0f6qx//UJ9+8Fin40aRzSC2a9XM8MgEiviSl+TRP5qv5TTIJmMgYGF1plNHBHa+uNHt5RvNpmOdnZ5qPB4SCpQEHXYYXLKHjljgegnf7Vlg7e9bbfw9OlWgljRZejid6PzwWONBw/iXeIJDbykR9Onwlw7fiSwijj6YRsIuZeVUYQxfSAyxhLwJ6LFvZBfMKX0CtrNLu7Wz3iKTk6O/0K3LC3yrLcGRuio1mQwIfowUmAtrArW+ihxgpnry+EwXvCGZzAbqmXtbbGYbg6W2oc4JBM2Xc+bIQovlUsv1ShuCpxvsZPMzWLSagU3I1uMTQk6DhAw7MPF3OftWrqeOj5PL3/IOn/Iq60pN05DWKnxJqwfdkzrZd+E99YUKlPXkRUuPHQP+gykU8TPHSFXVkLk7IfAz02x8pIPZkQ5nxzoGRsMZth2o8JU4nQm3VY/vWSoLlzNnxXwziIxlb37Loh5gYLBlvdpyKLG1b8XbkTXzt2XBFnpVbGzNYKC6blj3KqBWWZZyvpA9efbZUobcks/1znjlsjMU5gtY8JUBNC0FU8JGMp0BT97qMvjcbff1fn5X84++k6ISuvSR0QKyjtT1rN/mMx3raU+71duYGli5p/0dgJ+QLQPjbjgG2S8zzV6RerNJRI9IPlpKnz8WCArUg0y1GQbI5URVBCw1e9D8R5+Y7UQrFGOWhq/vMfZ2gJoEPcOIyPBHOLkx4fMRGvDgW/Qz2zrGw1HwpF67Z6cfNsM2AR37TC/RK0HW+juGx8n4mG0tFa2R1oAPidRoF/iIeCJ1RsPoJmQ0oFpibHP67svJI4fzXvbEjBvRPysAVau9A0fGgAQ8ZbA8YB8jYfQttTJ092RzyVQSMhsk0juwckb4k18u6y2jCb+YJdrZw0G88J655sExAFeGqPx440/Z7+dHrsxqWX8xP8Cg/14j/R/9OA8HIKK72W5nDyHlDsRjbX0eu56943s/98hpUPidntr38qRW701H2hxllnAZ/QwSFuALuxltsYZGY4wtrdb8xfbhgn1Q9LW2RLuBeErolvhUBRgPWOxo0+YZa2ftgPM+M8pjCu1sZnAcNB14ApA827wQOcqItKfFeFgH+pnMidToeGja+pZ5QyfR4Xv56EMdKDK8wnuV6OCg68jLHuhEQNjbUw/X7CsFuuxwjIYhSj7TcjJaO3C6e0wes53Nu575afWGY3SKO92pjNjNIJEmeEZ4Wz9Tjeb88fkb2mQckIuGS8b6kfzJj40pZJUBfCubXgaRysSaYf2j5a3dqBhjwHAT+iX2gsj+0+9TsZd5XkJ4NazZhbrgOX547kkl6xZ1sj27gWcDtYY1oSFfsceDw3sojgBc+iSOyfR1tHtGiDMZp5AEnwifnjSRRuQw6PdpIs0ymVxABBJc0j4VlKLZDzBcmvYfR2qQSPnQznf++Pxt9QD1ZnuRCnvsICPAwWU/EKMeopA9sE9zoKKlHgzVAAVnhYDAtl/ZZdZkEe2e8ba0h675Qo/dDXYXwg5anB3bpTZA267kOaiNRpVmB2PNDoeaHA01mjUaTCqVIyeVQYGAzobAzu2ac+HmmnvQPLdNwT0kyFIPnEJaa0X7pluoJR/9VrEw2CiWG/kmqIHeaFZqMPGyX+nEtFKArtJW3ncq4aW4lhxlyxetgtbgLBSpUxUkC/5UvXwdoL9GjqjpaaPji4nOHhzo/P6BygHt4M6ORpocDFVPSk7NW+7THfSCWjvn4RT2kn8HnTZ2jsLYPb4AYWnvF1teUG4Ixqw48+yCPmvZL6823IW2BI1aC/TkfpExknpu1u+AMYicnZKlgKU9Y5bXT+tDW2eQzxwMNB9xyeBIzR0naAOPjZ23cOSOeR1pSPQXj2O9EPeZnoNbx/1ku13xEpDzKedVO79GcGvuEofHM50/PNezZ0/yL4LOz440nTbY2iOrU4BuDy4kZSR3dN3OI6GfyJl/J5PfyvtU+JoDfOHlnBNoWWY7zwd0i9gBdDlPO4TBMHGzu0caoqKSi3KFVDWcFUeNKuRdbJe65v4x575Tj2oNp0PFIrErBPWpxc+S9VTEDib7DhhXbNByn9gB48mdxMbWzvAL7kIt7YExb+0uxZwInNtXBGU23JEFxcPDmY5Pj3U4m8kCGVvwOoItHTQ7xlnoZPfapii595TykoooVign+8XPmhfNgXuyMFZVeexbqsA2EV5r7gzz9VKbvlVZlxqNRqqcz3dlHDIHfDyBoIqx9/gdyirij8bTc6Yv9nV9G7iCtdi5Vw/vyFhgCHXcQwNjmP9EDr1asw18e5A66LTWj3GOlCPjEkmNQG9LShLqRxiXlYAAABAASURBVIoJnjFDIIAX0dfkYNLIZIRsTmPnleutL+CRQ0YTPiZz5JxsZaGP0BHqWBe6jHkAWuQKBG2ET/jaq2Yds7zJumXMWgsAYcdgY0Xa3tUxfi1CBOau6RrRV0Yn2yDJY3ckg50TDonPFMpTmUozX+uiltj/drvQDWvUkjWqZR3ph6g/AUnfP/5sdk+PH32gx0+fq5mM9Pr2Rr/5+g/63auvdb1esIBEs8n+VzZRHic3Ei0CL3He2+tL3RIIWnFBj3Zp5oLtGYDenASoGaBaCQfotZnfaH07V0u0MYLXAiuc3xbojsXQ6rwP8AgSyntT3ABDRxYHczrOFWxpYjK3Cji0BXxMQjOW5Tc48/XiUm+41CcGYDY71Afod8zFfFAPsy6SVwWVytfwMuetJHNIvlHPsor5vy5/Iww9qO5BiDsw5y2JVjZszA0BoNoPyAF+pFE10aAYqWZDHxFgGvgh/Utkjlx6B7q4/0Afv/hYD0g7dHPmIGUp7wslosk9C6U5pjmtlUvaHDgtAYTE4DtEcE7y1PnC4QM7oRJOEg2weUpJcmJiOlVVoQEBnhkLzKMHp/rw2UN98vETffzhE9mvQR6yaN47P9J0NlbZMLqevkBF3pfkmQUOyPSxaQ+YbaM5JJrJwH7CzEToU6EeL4xW5wq5okKMgrmbuLRH/JgWxK2c04xF7+H5sR6wUB+xEZdsXWKzjtu5Ksa/YRJ4e5uxuNL66o1aAkFD5HhwcqiffvGZvnz2WBfIHOZXCotbefwJp5BIK2WpTApFfGjL5rVlkdsSHBL+aA3mwys2kVv88nA21fHxjF4sOLzhiWwykSBUYXaoHAuhk5BpQ2CkBSKTFUvhRR5fEg7Za1zV6DTSsKxli15JtWcsIjxtUe5DVDaZkxhm4XIqSqeiSiqws4MXSuADvaL1A2wYA/0CC5ktcF5JJcqZP0CFjS2ow+dbNlbcQwPeLswmA0046KyYn6vVje6dz/Ts6cP8D+aND0fM5Y0umR/LzZL8Vh32uV3PdQO+Ld5vLi/16u0bWRAISfCfCr+tSAvZE5jfAb81P3AY0qCzhZfNI2DnRPQ+BsYbZXFXCX9wKFv4UoWv5EmrgsNKM1LVDFUSxCnLAWmtsqhVEIytsGVZFOA6QUCRyRDMHuZNGGAwGmt6eKijk3s6Oz/XxfmFLi4udO/wTEcHJ5rNDjVkvkulEkGfLZvbYr6S/QPZi5uF5vOFrLyYr0mXWt7MgYXW4KyAOeWb21tdX9/o6vJW8+ullvONOuzskKEhyDedjNQwr7wXcgKMjY230NvAIXnpC1XIewcFZUd/R5uLfNEnAZb7HlzGKJjfzvC9Mfi+9b+ecxnFyAdo73wpsZZRjWxmx4453DOGgTSCE3J9z6HZILBW9ezJSZF67cHoCVzDt3pckpLVJOZ8JG+QSK0OXjK5PbZBHnSxml2/BL5BZDZHWR3fyMc38qTMz/IJGWKGyByIjH+kLYFptDIXE4o6ARHO1r5ru/tOZGihr+FH6EfLWz+sbKZVnnegZRmRlWyEnuFnVuStbJDg4elkYGWDjEOfBF6f6RtPqQSPapp3ZZPRypmDl1mHogPgRF+BKejnivy175fz//u+PDq6rNe+P3qb+saHLNzgYbwB08X0MzmxGB0oUW96UeAD7l5qCsriGhEKxsdsYlDAz8pU/9HH5DBtvdXmfkZPUHTyd328z2SVH5e//6mvXatDQzDoz/d//ZP5KvPcISf4WaXJYrCrte+IofJ4st4l8glbWL3g6JmXHlkNrJwBGXxuc1kfkRfPzpZk3v9Aa1dvPA2U/aUgIGJ+47yU4BnxJ5GW0LL6inaDAl5GziS31PFldY79xNNGd2r40FfwIidPpYeOt3YD8iKFE80p+0IC13JUUN5/w8TJy2RzvpToE8GL0DbQu8fDwwFehS8ALxkP2bPT0XIGHhoOHA8U5K3uDjx9HHXeQ4d8Qd6ROhCcSQXfBESzDWVPe2l0ylLee7D2GmWcqIisiVHODeDv0rvvHdW7Uk7BR+Xcb08J7tKOcsbgy/QBDBGaOaHW8KOV4Z0AiMhYW7vBbj8EMZ/YHc2ecfbQrqisQa3Ykwsu3k6rjeOlTkW5Yb0cAUP1YagUBuRr9qKSdsflWeLdhNbrpPVGBII85/YSnBL6llbwKABHnQcsdZSFpAaWd/A3Db+HiNYJMDVSxozIB2AfkPefRJqoNyC7/0TSSB+zvaWJPomypVY2rgW0jZvVefICjFdn8w3cqq41GE1k/3aIx+83XIyWnL3srJHALRjz3EfSFl+wfga2r3Vcqrb2ixfONCvuJi0vhHEPjXhheHgy0Qw4Op7o6N5MhwYnY40OatUjp0igaEnA6Hpxrevb1+w/Gw3Gle5xTh2NK3Td6pY7xu3yWqv2VqvuFnuvFIut7M+xfBlUDqOGEyfeEank8hXtEsZlLPZreRfki6hAvq6TDo/GOoH/dFpTTxv8PW/wPf0ERNfC41rlRDr64FQPPnuiBy8udHQ+Ug0f3/TwKjRA/gFnal+Ke06rDS/4try82xI4aTmPdQDbaB73yAGUu7QCdR3ntY6Xh4G0BULH/s95q+VlWwf0dunFcQPpO7B7BmPgHKPoPCMAeJ9p23j2MDIIDGgGyoEz4pZ73JZz4pZ8z5hFekpOds7t+YqZB7bhkt0BJkvH2a01fPwi4hcJmj06bbn/2b8PNOdOaemGe6X51eHRoe7fv9Djx4/06NEj3bt3zIvdSg45zQZb7gEBWvbSvLD1kruIeJz4DzXIKsXE3IkZEjydrTH7M6zHwE6euZiYf52MXs9hyDsvu5+aW/YSfiOhjjC17IzhCqeyKtUMG/xpKA/yYrPSN6+/VVF5zY6mKppCkfNIwMt6zuUBPTPkfKuWF5CtjY/dKQiWWZAn5PO/jfdWLXWIKuuz4uWtpYiCWVJOBk2j45NjDesBZ72gNTaLnNkra81CJ0XsXmGLEn08A2Qvu7cE6CAqC3pExsLqq8LLm+3wjS5soLXUnJiBjUNA/npYa0gASLDu8SsuGvKseyX3AZ9KeYLcvsM0gMgLX+zRrd/if0C/7eGHYMjFkItYDVSV0y3jk/0aPwxCZtBsrQl2psVG5jtZVvwu4sOgKHeGd8x1QR0+36OLyUa8JPPCzGLyMLYCIjaK1GOEgJzoYTR2dE02wASjEgwk2LEIJhO+bWdrCwRFY+5dHm8bc0yLKXvZWAZkNR8PrG0tMZWNpYFxBAL334hApldkbuCUcDIhvOScxPhkgHbMAH+atgQPl2Gpq/WtFgSdN75VGCpD11h/vXv8qJzo0dkTffzpF7r34IGCc/rtN9/ol7//vb66fK0VC2mErRnWDMeMyE6ewlbb1VzXl6+4IL3WNYGgDRfKSL0FbsJioW4+V8HkHcmJdVWrqyvNuViuCTIFLtOBRXm+uuZNx1yWD1y4xZXAm8FQ3CsQWsHwJgOLWSC6WCF6CbTLlVbLhTY4XFQrlUGxbJF3oZcvX+r3yH9ydk9Pnzwl2nlKu6DWa1SP8wW99hV6VFhM2rJ7diwK8tKQyTkcN6rHpdREJiN6EpzaIitzUQ0XyqEfalhCpwKKRnU10ricaFof6qA81qQ8RO4Rzl7Ld2XmM/AN5TLzK32hZ8+f6vnzZ5pMxiqqQrZIuIINm0XGFuvFslXPIlyzIJTWjoetmYQ9jpUYD/OHpimZYJWcj0qpU3YYFiI+9MVuTipZdBq7pLqo7eZGX3/1K60Wb9DTcWGe6cWLR/ryh5/op3/2Q3325Ue6T4CoHtgmx6zzvbzrVRCcKCunEvG9S9Du1bFIdEye7P/YxPlaSZWSq1QS9FI5UOIy78uaCetYHELuPx47zSaSYwIPy6E+efFYFwQlxvASTqtuIRG57HjD0rdzbNZqPCgzeHVaE9Bo55dEpNe6OJ3p+cWR1m9f6vqb32nz5pWGXmpYdZf4WsEi33iPdKUa5GiQERK4sAOSvnv1HZvkVmcEwA6gNaBzF+ZCbFXjQmIj7rTVtluxwW+yfXu8SEoSdvW+kJcAp7qskFVi39akaYCaIKCXYzFw+DTofEusPdrS3WHPeiQV5mPw6V3AXgD27hlfh9wB2iv8MglZYqUQHPIK23tV6NOHoCVzoGUcTPbzs0r1oFPisNHHlZ48OdUXX36opx880mjSaMscso1yzVuCLQeDBX0v57d6c8285GC1sgWIDQQpkMWjqVOHM3U21vhixK7CUdEKXR3KJDaLqMQC6/qCWV7KZ2sjB+M/qEcaDaYaD6caDWcaNFM11UQVkNgAYKf1std63aNXVAwF4+JYGHsOWEtdEoR5c7XQ5dVSC3zfzDDkLZe9vTi/f6YT3mJMZ1PoVcJk6tnI7Jc6129v9N03r/TNV9/p2z98p6++eqPvvrrS5etb7Q4LS/iuZevH0gJBpjubpR0o1qwFa/u5+XKrwEHFdB0Phzo+PND56YnOCDgd8OZkUNfoKzGtAAbUJgI+bYJ45RFDXKfCC5sAUbvH0oxHHYs2eyddsKP1h6KjrvDWye3w+fbUGURwdgA/6gUfKyfWBFsX4l27esyBPSnf1ad9vgPX8rm73/FJ0LG6HpzAuhvA6Un7nPb4bMzQ53YU2H1k5Q6HDvv6iF40wduoO6haKspuDylLFqC7g4BP9zKZzJcT9Sn3iuCbjlEml0GkRtC39kga4Wl5hwrCPsbJ8KxOexq7dEfH+kfoywBaERzr6+nrjYYRyJAUoZ+zKEMply3NdX/iK0HL6N3xM46GRndL9pDgatm7VsszxvC+q/lj/H27JX8SnDyy8y2P34jHZEhZFgrU7erhYUXKMqCP99o/cN7ruuO9KxsN7esFviEb7Z1dwLEKwPycREbOQ7sg5yDu5Snd8d3hO2o8yAYku09mai0u9/B5PXUSljJ+ZPhYmcRw74Di3cebfAbQh8hdNem+HznI2fcedvII/PcwsJrePYZh/BM2iPhLDwT8zepEP+NZeLQEHEw9qX8nQ2EYGcS38oP/c/A1urn4/hc68aEmsY97Vb4kLTBBAqKMf0Q6B/2yLGRnh8LyEpzvIMljWM+Xp9bTLgP6JZRPpKDnjwPPIZelGS/X2hf8LMm4MefuviI0PP0KxqfMdJXnvvnD+7R3+FAH73tZBDflx/zFkfPUGH+jVZDPZfg6wNN+h1OQ91TwkfcJzERNkkeenV36XHYgOC5yRs/4CkzlsUM6G7cM9KVO/60PuPR+D9ukuismJNiBkPmu1tJkvDNYycBRcuyXHiAfEZZ9HJFY2yQI8XGAZy0sOKNVWiwK3d7Uur0e8HJiqtXqiPpThfYeOKfarI45Ih1otZhosRzz4maoq/lAV8uBrtdD3WxHut2MtWynWrcTzi5TxmuiGLkFcI4QL+tkckT4c+kSugopIztWxLpi/ByG94y1A2QgoWl6B5GVPCF1QpE8NzINkMAQtCT0hH6kDIqMxy4lS73hFHWJXD0BrI06LrRqwRzcAAAQAElEQVT0UFVXUBX1SfYMeNEy5sA4Hk+wV6XVMqpre6jS7rEpYLQT+1DPeS/vKzkPHgzNQ7ack+weEzhj+kmh8b2RxqcDDU5rjU8qHT+c6vz5uZ598VSPPnmoB0+PdXQxlB/1WmmuJRAGrYanlep7lcoDp029UWhahWKjRXvNWWnJuTeq5nzbjJJ8FYBevgHqXipbxWLNTWWh4Fc5b33ro1onL+5p+tlDjZ+faHyvVnMY5SdbxeEaHlv5cdTx/ZHGD8eqOONVQ/jqWvPtGw1mhQ7PJpqeDnmBXyjWER6tttyZWi6QAVsExjjamLC2+LJSUdbyrpKNUU97x0utdtti816JA4nN6zwIcvKAMvhdIp5oY5jyGCSKictIol++vHOhbTmzttDbwVb2lw8tL0y3BGzsF9X2EnVl5y7Od0vuiBvucvkOtt5yF1tn2HAe67bk6WN9O86rHbf0yFj2rMc955MOHe0XJ4vlnHlyqyWBoA1n28gL4HpQ6uhopvsX93Rx/55OTmYaDuusSYfOu7OsZGtqUXg55zJITuKMG00nfPp9WzjnVDifoXQFgdhIEKFVu+nUcwb21JVVKQ89zGFuqci675wTHyCpqKSa+1gzquQrR2BvpW/ffMu4SY398xejQl0pbfGolrtDB7QxquX8bakFdAzaEBSwhdkjwNtSe0kaYRzBj5zbIxfWQGpzQk7wrTTiLDsmKOO9WE9adYxTZPwNvwKpMR1UsFYpQ2H0oBE5rNu9oWOM7Axl/T1KlWRiCrKxXmL7FXf0DWNlMpRNjc0HYqlQjh0gp92/ZP/mDyDWQSv73skzRRSksA0ZIi9td3pFMQyMiXJq+cjYBOOJfi1pL7zQO9oTNukVCCIFdArcWyJrAubgvigVyUPE5ztLRzQpZLyYZcvyMU9MBlyLOlCj9K4MET5ikkjg9dmH6IttMntEELOFCaSIkIHxsjQyfgGIhoRflOzhrnCy+h7ZAuueyWiytOQ7gnkdQaCefECQiK+bvtYdafYfR4ou2J8hUwYbB+gGn7Tut7rezPV2da05sYu2RBHutoFg87bAyPr+8ZvVRvaPRpVlqcdPnuqHP/mxHjwiEMQk+tUv/06/+fvf6JLgzmBQY5SWzeeWtINnRN2oGLfq2qXWMNsQYAgtF/h2IzE5K9oaRrgkCiXaNvNXvGV/qeXVS+75bxSJnldac2k2/IX61ZXEpV8EWyJpJAofNgtdw3+7WquuaiLdY9WDoQIOxBgwPsjAatUSULpdLvSHr/6ggOEePnqo4+NjzaYzTQnU1L5B3oJR5UPHAHiVKn2ppi5VsTCKJ7BothiwZbEJpLZPFt6rAK8i9bmPfe/AvivZf421QK9W5WvVfqRBNVJdDZhIJTaDLxMg4XiIS+Bnqvv3H+jjjz7WjAuld/BABkvxb/woyTmnsihkT4/3xT5BJMmqmoGXL2wRDkroaw5FI3VSVUtNA4DTNF516alPBG62jNONXr/5hiDZ7zg8XMn5XtPpQONpo3v3DvX8xRN9+tmL/IuR8ahWQucWmSNObRFz3ER15VVy4HIOjjioObvJl5yXilI9C2iSw2d9BtPXJN3ViHGQmlI6GNd6fHGq6ZgCjmp/7uUZx7LosaFBItDmNGB86rLEvkmsDuqImvdENw9HpS5OD3TAYh+Wt3rz8g/ipKS6cKqR2/eGn/Li4pFfPJ7FLTLx7KK/Wq3Qw+vw+FDD8cBER9QtAnZSRT8gIlcgMGUTs8fbChbtEuHLush62AQVNsDpJBYcsSgb7wr9PWOWmMyBekPBGLKxRQx5ZPTQEhM2wbVnkUi22BoSfUEAraDk6YNNCbDY2gs5se4pQqhlkVuzsZrta2jNDgqCLYUGQ6/xxOuM4NjFQw4VsyEcoparBYGVWy0Imq67dY7W37J5zpk3awh3PRpC1xzMFRV2YFy8yeCEaLK1zsB0iSzaAnx02KFU7WrGrFbpaxVlnfNVMVBdDFWVQxW+kZgnsS8VukLtxmn3xjJxAIxabwAOdqtVIEjT6upmqavrBWvTiuBQEC6lmiDWeDbW7HiqydFkN2Ys/LZgLtl4bq9vdfX2Sq9fvtY3f3hJ0OelXn/zGr+41s3lQrtf8LSKjJFsbNA3YfeIcg46Dp9BSJzaMQJOpS81aoY6nB3o7N6p7l+c6YIDxRFBpwFzNWU6vTzWdZEdDHDQdcJ3gBJiPkrmB6LNfCTSLto8HAzoKvOhPtDf8KHmkcOTz6h8eWQrvHGJGdf8hWa6JvX81zH/A+t1j3/25Ht47SCCHxm3BOueQEtQh8zBaLIRFcwp7wvaYgaTobe+yNIBlg/g9tTtePTQipmv8Q+0ddCzAGQHfke5Z56RIIneASbY+0/Ed2OWwTa7Xb+OOgD5A3zA2NE3AwAx04v0Zy4b0wyJcpDZ1GObytY30oAsEf2TCQAVEMBO5OhLXYJ+D0TydqG0vs7DhLEAEVuBCz/LG0RrIkPtro1xc+AajQ5eNO0/CXngIS+zqfNF5mk46T16on+kbJi5IzILMN/TnpfVW9Yjl6fNyhkwovmS0bC08J55VaqpK3nwMl1oWwpzyHk55HDeI5uTkNtTNvkKUiujFKgJPOT2HjqesniSPOt7xRpXZT9x0OgZJ7N5lOBjiM5ogu32QCLPl5U9bUXOO1Zcl+u1f5y1IbMdhipksbTwJWtGAZ5TSxA6MUZW56mXkAue/XtgeibWHkHL5mnhsQOcZIO2r1dOvexJiJ3oD1lFvjr8oCfFs0QTLJyETPKG7+higKrkDC8Zbu6fMr71cSY79q/qRiLf075lTe7BNX495Yh8Ajx0Dd/wrM749pxBsKo8flGWXiU4HhnIyvwzIqNxs/aK8SiACvGsnCWjPXLOsnwB/7uxQkGqjEtSCbFyP4a7fkmCn+UdtAr4keQ6m0+MNGu1y2B0An7emU7Mb/EU5X6c6GftCV2NXkm58B5N4elF/0Le6qjx9NsZLeFH8McunrFxtBXe53EvsUIpURPpl+gvUisbJOp35YL9UkaMed4jWyQ1OYxHkfX09KUEb7ixBtl3kqDg4WWplUR7lFGK8HHkHGtbD6lk1PcQqbOREhZL1KVcjpTokHXp0T8wDgmdIjwkLItuVOd2OlGDTHwXsdQOChVcfiL7HQxpwepR+L20XDj2xZE222P2yIdcbM91fXnCme1Q376csLfNtJ6fa1R/rgcXf6Xz+3+hZvSZbtYn+sPLSr9/VenV8lCvFwcEhAgc6QHr7SlwzIV1JoWRXKjg79mXHBKjF2PbA0KSxByK1Ar76M7Wlno0BhK6R5RKKBhNZyABygCO9c0ANewNFxk46ObUl5Sd8gMPo2Vz0VIaGIsiN0XjA03PmDbMryGX1rKuqfWyc0rbBtn6GsE2nAI80drjE32+PEUhIlAQDJEW+PCKPaate2ki+UOn6sipPE4aE1Q5fjzRGYGYC+D82akuCMYcE3CpDzAZgZg43MgfS4PzUvVZIR306oad1r7VslsoJNrLoMoCPk1UAR9P6oeRTvhV1SmUW4Vqo1CvAe48g1aDs1qHL440/PBYww8401x4Nfek8qRXedwBPTglsh1p/KBWnGy5UfHCbv2drjYvNTzyOrw/1vC4loZJoWi14sy65f7Ssr5wdMcq3qwkX1RAI1cN5Dm/UBBOqkjQJmCzZIsWNpdB7iH2Bpfnk3eeUXUZZE/kC/p2J4n4Ts94BGwcCP5EzpKBwEIg3wOBM6pBT13Lizz7E6Ll7a3m1zcZFgRu1ryE23CG2xD42dqfEOX8Sq0FgNgPWgIQnaXQ7pnzxjMi84Z2e5E350Xm7eJKNzeXvDB8pcDdcUSw7/z+iR4+uNCDB2eaTYeqWUCJGch8FzdWiV7e3ellOnoUc9jFKXHoNJOklLAh4KnnUxRORenlqO+RqUOnSFDA+1J2/i1dTV/ZcppTRz9HH+clX0QVtVQPvMqRtEkrfcd9uK+TysOBeu5CLe0r5twarmt4bHHkLWlLGjIk5GcAbJx6wcjyEd6FyqLUZo2PcbYt2ZvavmOetCAlHR5MNTsYs4+3vABdEmhbsR5JHfeT7aqlr9d4ONbB5ACafBhTjpeyGSvG+s2rV7KAm9msKeCFPpG1L7QbrbcrrYkltNgj2L1LnnW9gSY+50A0Q5q8BsxRGW3WP7ujgQG2y/barjttqe/AiXbZoJ+3gRIPutu4BcoB27QKahGww1ZiPCI2DrS1+GOL/h2p+QmL9ntLGbaiLRL80b7dcEwP42eAcSXTgTHNqcmBnb0FkJI1RWSlwtrRx0OyQLwsJ3mBn+khuxVbLmx57MCRrVPIaqQisgd8OaQtUkMPW0bTOwPlTJ9O6G0qeqy0A+rwWWFXroXquC93rDfbOmrVBF37ld7GuV6Hay39WmEQ5EfiLr9Vh7/R+93HMzSQVR7k2Xii87P7evjwvqaTsVaLW96kf6VvCaosbi/Vbm5lwRnFjQxiWKnbLrRaXmlx80a3l694a/FGy+Uld/lr7uq3SpsrFf01cCPfUbf4TsvL3+v65a91+y3w8ndqr19Kq0sVYZ6DQXVcKhL4iVz0A7C8vmZz3KgiqlHVQ0Vfa9VG3mx4XKCU/Xpsw+IyX9zozds38hxSLIh1fHKs0XAkm5RF4XdKMyI9BsXiWe+qKlRXlcp9uw1AF7ZsGmt1DA6KyleY3Q6YQOkL+nkJfGpz/i4tVO7LJYGLgUblSAOgpN5YGk+DSCDIeN47PdHnn32q48NjlchcQFssscx12eO9V4HDJDpHJqD1tfqCg+Bg4OXxvIhzJVvRcDZHY1U5NY3TcOQ1GpQaEKyoqkL2y52EPi3BtddvX+oPf/h7bPWSxeI2TyUReBlNa33w/IE+/8GH+uTTp0TNpxoMBpIrBXkkE/JIdeNV116IrMgFOtC3Y3N13sk5r57Jwwe6yiAvMTcpJPU4Neu2Bsh5NGt0dnqomn6RyKegUaFTwwQZIvewqdGlUVVVmNtDxqsyWuCFxTX9kk6PZ3rCpdwjw8vf/b22BDka6B2Ox1hdEhO9sInORhTZoCoWri77ylwevMFooEN83ZciMB0wMQ7CFutZWioipxG6HYtb264EhgZ1o2Y8ynIVyGKbUCAyE4HAJmU8bLFMLKq2yOzebHTMhdw92wH15AvKHBRZK7AJlIMUGGPMKZvYBkVRq6nG2LBkURSBkawO5V4rNsoNOgXs6Zxk8lf4xcHhmEPhsR4+OtfB4VBQ1eL2SrcG8xvdMqfnvHWxX/+siNivWbxbDgCJhcxBpKwaFWWlsqxVE/wYNCMNScuiYtGDv/2d+P6NR4GFh7RPR1NNx1ONmomG9YgxqmW0EqtcQMH1utV8vtLV1Y1efXepb7++pLwRw4JfFYpc2rptZPNe6OWrub7+esmBtxcq4n/S2flUjx7f0/n5PY1GQ22R99r+TI0NyX7F9er1K3337bf6+ptvoP9G11dzbeHpYkKeUkf42enJWBdnBzo/PdXZpI1XYwAAEABJREFU2VmG+w8f6PEHj/XixTO9+PC5nj9/rg+efKAPnj7W40eP9PDiAXPglGDtWBU2EfR6fCggeGJOFnL4pGT1YlQ83mOpaBO434PAlDz+lvsw7hlV+8dcLgO7C3T2te+SCK2ezcF4Jmsnn/nkfFSEn7X1zO9Im5V3nSP2jbm9z7gp5xP5CM1oKWC4uY681fcI1+c8GNCOQAI/kdrauQPDcHRlEmCFhPwRHAOjRQMfayd57wNFKFNh+ORS7hORi145Txv19m3gsZyB5ekiEPlEpljKEPcyWZrIIzq+Z9h3vO9smnI/QdvweuxkYHnDNtqRNqNjqdVpL8+OLHQo8y3jkQGk3I/6d31MXk8Dae4PTSsZnqWYKif/9Bdy4ycCvCBEusNFfqMFIeNlvuS8Z10s0NfLw8/kvJPL5X7Qon7X375dxvP04yP9UZvePY566+98oYLFyvAF7whxs49HX0/Z6qyTB38HkqWiTEYeGQq/k032IDskyCWa3bv2gpIH1wHiidDf4dE31zn8GMvneksdWAYkxmvfXzl/Vy8eD1COJEC2z17uSGoenEhp3X/2+JYALEu0JkQx2GkLGRmdZLy8x/YFNipNAvAk86keOY3+DiBtOoCLNhRc7m84hitwqYRGAS1kpeCBd9xg5pCigEYFOGukTsYNH07MedFesvYX3iOH0YiKGcekdCrpV5i84Al+u7ETuNq10e7haX0cqYGnTvDoOYx2bNjBeNHfeyiVhQp6J8pGz/AL7+VzH8HJ4ZcGVuclauwbckZSd4+nvvAeXM+eUbCbiPOfySyoCx4iTRlKCTzRI0kcnKPJg+4mXyJPJXiG4+WQz8oGti7J1ltPCRvxLaxjSYaIPeSdRLuNx51PJLASNoxAvj1wArc6K+f+4FsakaVHDsubZBiBGseenhSNdpQcjlTEgstWySuQWhWBIG8ycQny0Heyx2u9SuIdBmeyA/o+pvITzRcf6LtXZ/rd7w70q18O9Pe/Hml9+1gXp/9CP/vh/1U/+/P/m86f/AvdbB7qP/9O+sXfS1/fnuqrqxO9Wp1zinnOGfmxuv6eYn8k10+wcSOPTBWylVg072nIkjBCb4BsbN0ynXp6gyxXCvASY56ACIAqeQee1dBE3vndXBB0na9UlY1qoKC+QPuKc4Xlrb1nHxVPURfy+EEkH7CH0STL+h7UIZfZseLcNeXyOpsNFTgnLThP2J9yw1w1bePJmPnjwe+0Wq2Zh1DzFWPRaB1K3bYJeyz0pr3Wla61GSwUD9bSMXeZGTAmP1ypOXY6en6o5z95po9+/lzPfvRQ9Xmh7eFG64OlyoelRs+Gqp9UmjfSa855SyVtsHSbFvCaK7i1/CBpfFRrOOPcNGi1KTZcxDrVJ06a9YqzToMLqX5USA+9NLpWbN6om1ypfuZ0+uVEj3441dM/m+nJn011/MVEfrLQcvFbxvprbcsr+elW/Xijbb3ULf+ty7VWfqtF2GjDnEjMoMI1Kv2AucO9KdUKvef8FNVxbjS7emQ3KMyQ+HECegPOWD3zPgGClmciFXtcnFNiXbD2SHAngqu+VymnQVFrMpzoZHaks+MTXZye6f7Zue7v0w94Mf/08SM9e/xEzzh7ffjBE714tss/ffxYTx8/1GPOZY+4gz68f67z8xOdnh7q6Him6XSoQVOiS5IY2chFyTEvBXTIs9mg//Ka4Malri//wDnz17p8/QekWuni3qE+5uX2i+ePdX4x07BmXJifW/wL0fEd6HLGLfCZwnzUznvONHbq4RO50BjXovCqSq8ha8mglLjGSEHcjXutFp22W6eEnatypBJbcFnljpy4D7fqueOUZVBZtXKMVTNNBASX+nr+lf72u1/pVbrVo598KndxoMuy1xwem8FAHECl4VB9URBsjARbttyHg2zILCjBO3yFTafAvSagjwhcmW023H3MLo5+k+lIdV0K0dUUyG13xm4rMb5eoq5Q6SranQpJnvUhEojZruAF2D1GGMD0rbjMeQcS9ov03xL4WS9W2jDvWl7gqneaDGeqS2RXaWLiMvgcQUkRwPOMledeYKkFgjrO1JG1IFIXmP92Zwj4WwdEyhH8DlljaBVTJ++jgut126205q7WFVEbyhYICgjW4q/BBtU4I7Og3eEbvfkptHCXrPfW7mvIb3doGR8uX0Y/0jdSb7ZhooDby/w7su5AOtvdSFsf08GDf5fa/5DI6nEaEsY3SgEZgnOKjEPkLpuqEvmTLDDUYZMenaL92IS8kE/w8QyvjWuG5BkPtwMbHfxSDFqPHdoyatskbQj+LgZbvS0Xepmu9UpXuirmWtcb9YNOrg4ZfNnq/ccP6loToutIq4jD1BB+9OChHhE1nY2HunrzUr/79d+y8fwtA3yNgwQEYYFtFzj7jVYEe26vX+nNm6/18rvf6eW3v9Pr1wR4br7m4vmNlrd/kLrXGhULzeq1yu6tVq9/rT/87f+sX/2Hf63f/Md/o7e//4W66281JHI90UaDuFUJffs1ULtZsqDP1TEBKyZBh0Pd4uRvcboN+Ug0O+Cs89VK17cLbRhU+4enLs4faDKeyZuxFdR1nSKOgHqqvFdZelWVh4LMlsqjihN0BBcig2CDnQeZVo/RfQEek5+sVFDY9eD7/Y/Ve3nw6qrWkMtxXdYyGegEzwpkxxgnM7cmowN9+OEnOr93QX6aOeVDh8nppLIqVJaleuSyieA83fFej5PX0HfeKzJJWJ+Ef4Hr1DCAw2Gt8Xik0WSoAQtIBQ3nXMYNOSKM0zDWN7c3urp5q8XiCp9rIR6EkTSone6dH+jLLz7Wz/7sY/30x0/08NFUg2HJmCcWoKAevs3AaUTEejSqWFy8nHktExJ2GlQlUKlwUsVC1rDqFI4CE4J1A9kGOjie6uDwQM1wIK9CHn2Eob0v5RkZj555DKyDEM17iTZRH20mslF58tPZlMWmVGtvDXizsCVywNxQYGERUJfQw4ZC5xI6Lb6yuLyCgzSqaw3G8Pc0gOPVq4duB435m7faLueCEAu+17AqVbACevOR7Za2NfHQVh3+aHK+/vaVfvOrv9flq0utF2v1617iFQxzVAPkHOML03KgSTFU3ddynVcJFCzYBi6VcqpVpAaWSEKbVKkPTqwxxkJl4eV9ofU6sZEnTOE0ndU6Ohzp8Gim45MDbDrVaDpQS3DHAj/XN9e6Joh6c3PDnJxrtdnIov5y8C8KlVVF1iti5w4bBQKUHT7YYrsNQaa269nUvOpqoDGBnoPxYfbXQTNEXvyzE/QSG11kIwzaEAxb3q7hudDl2yWBnZWWy7UCdByyN4NG8p4+PXN7o9v5BlzS2w6ZA9MrQb/WbDbSZDrRYFCr8F6xj9DeyH42fIM+V1dXumIcLy9veeuz0s31Jgd+vKP/EJscH3CAONWDB8D9e7o4P9XpybEODw6w2UQHM2AykQW7R6MhfBrmT43/DzQajamfAhONWR9tnSzMj5CjZCwtX9UVchWo4sSoYMNCJe0ecBLjlTJISWS4CAg8R8vug7uRMRxrTmAl0AyXlLHItaTm6xHkmPMRHFqixBTMYxZpC8yHwJj1pAYx4wrchEdH8CJ+TQqXCH7agygnsBAkfxLlmPvGHb7Ry3X0pU8EeuZHT5o74AGIAoUEvkGEV8qy7dqNwy5nXSK0rCanVETruedneVG2jzLevp/lwTGZ4z5NyHUH0eroFA0vg9n4Dt6jQVs0nvTdrfE9skZ6ms0jMiO3oUOPEvVWoI1+os5yO7ksZ7ikRm/fvmv7Y75WZ5hGSdhK/4XH5/Zd/5zHz6y06wIv+GRayGJ1hmO+5plTDp+zuu/B7f3yjsKuv/bPu76Zp1G1dsnT7qFVQtP83Pyaqozl4S+sEjPQh4E3fCGnLEPqQKY7Rcd8oDd1MqBe9Df70z2XPFQ9bd7nYra/4RhfRyUfGhywk40MHwddadfFUbYP7dkmpPCwGmXa2j3w2GXsO+3ZW18Dq/snAP3+ZMuOeW7y8MkZS8GPyIFLyMDqrd2ztzlTxgC8hIwRhAiu4TjkM5v7nJpMgLWB45DWg+Tp5y3lyyvKQcNsdUcDNImzgaPdQUdU2Hy545Uo665PTkHPuMKeDpA8/VNuMzuizL4PaMpZaYeHLIKH03/58YYHyjs8r1zjTDf4UNQd7Bgk6Lu8L1u98hPBSayzDiuKvFhHo3b4ljKHES4yp3d1iTaX6Shzs1o81ngCCVxbN2WPMTGwegBzgwwGmZghISX0ctsutW7/JQCLPpAB6R0f+vccrRL7OEsnvuEAG8WS/S5pu4mcvyr5csaLu/s6OftYzz78mb786b/Ss+d/ocOjz9grj9HmQgcHH+nzT/6Fzg8/lQ+nmuq+Hh5+qQ8/+isd3fuhJkef6+TeD/T8o78B/rkOTj9Tr3u6vSl1edmz10bODYVSKhR9KTGOCYhAD4fEvBcBtIgWCRukbK+kFA2ilciT5rLV7aCn3PNStrdLo50bNlttOGfsoOVc0HH8CvQ1fEcq9Zyzexs3+mKu3Yfx8MghA4Y37TjK6grksvOw89iOPhvjZRdf6JitC1+qKisZjghidQR91si0AbbsjUvObQteXt9qqblf6LZcaFkvtK1X6gDVa6lcqyi3Gs6cxqecUR9MdHB/pPFZreak0Pj+QLMnU52+OAGmOnk60OH9RpPjSvXUS01QzyWrA2IdFAe9NMJew6hAWxy2iqMgP5UmjwZqTukz2UgDzpmjpXRI28FW/qhVfSGNHxaaPihUzqBRLnkxzZlUN2qR03hpEBSqVhu/1oq704q704LL5Bp9OS5JzCZfNqqqkapiIO8qRtZxLI3quAu09osNLtY9F/NAvreLL2PiHD29l+0DiXLLWXLDC8PAmDooDAe1xtzH7Gw0m0x1PDvU6dGx7p2c6OwI2xwf65QAkMHZ8akuTu/pAWAv4Cx/cXaqB2f3dLEH+1Ot+xenlA3u6X6uP8vp+dkJL4qPdXpyKPuzrgPOhOPxSKPRQCPuDgPuQlXpJTw99BvOiDecBd/o5u23nA+/1Yr7jdRqypn4/OxQDy6OoTOVnel6jNRzQ0dFGSTO4hLKOy/HnJDfzeU+JeYsY2COhv5VIdW01eB48HvOzJt1YC6LuVrIF0MVrqZ7oR4/DNlHWxVFD921Ev5Xj8njD/N0pV+//Y2+Wr3W8Mmxmscn0r2ZVsNSKxitq0obfH/jC3WI1sI/5GBFQuae+yQ+wB2kZS7YeDI11KKX+XwEt64LzSZjlYVni+hVuohcvSxwQWdVkuqyUuVLKXrmJROP/nYHXhPUWS5XrFMdQaJKJXKUyACWQFTHXF+vN2oJEhlYIKrsS02HB6pcg3yQxGa7wEpHuVNhd/mUVGCziNyB+8J208ruHhFZIvf1wGDkPGtQwCfDdsP9YSOjI/vLjKLT7fZWa7fBNr2W6rTxvewXMa3ZRvR2XkLWiO03BKgsWMkhVRVtEd83mh1zxfIR31c7v3wAABAASURBVBF8I3wDcyiGLfEQIAdlOvIB/tDv0QcbCbkMPPMMwWVpSd5zUfPQEGlET2I5Cq5ULODKy3UuGYpVKSjL/lRri79G14G+UbddK2JPTydHoLYEPAp5S3mB4FmzS1fIOycTIRTI0yS1E2kzjbps1vpKb/Tb8FLf6K3mw5W24636IfLXW5WsR4NB0vuPN4exie+p9RgG9eTZpY5nU3368XO9+OChRo3097/8hb79/a/09uUf9Pq7P2h+80phO9ewFm/Yh7p370AXwIPzAybYkZ48uqcPnpzo0cMDPX18rI+enejjZ6f68INDPbk/1sPjUieDVoN0o55g0e03f6eXv/pf9N2v/jddf/1rhcWl4uZGAVjdvlXYrlRzWfX4qFiYIrBlYJc43818oWtenVjk//jkTIf2ixoWBfG0XGiXXOZbFjlPeVjXOHujhv6mrw1+4DJvEA2HgTW80toNCjq9+0QJB/iTYDjgFjbJ5BGx5LuklrxKDcpaNRfowtdKDPB2uc2b4MHBoR6cP2ThvCeXnHqcKOI8hXfKExYZrBxxKsZdYkIbOA5r3kWBBi+prJyq2qseVBoMag0ZmIZ8RZ0vJMPHd3CCUlbvWTBvFgu9fvNa373+Vi3RVDHugQ2yJfjmmFAnJ2M9YgyfPT/Tw8dHBBdGGk8LsR5Bz6YMwGTrFSQWWNHHWZ7J5TGSR9bIputMHyebixm8c/hUzeLdqDDhmCgR/WQrFyZ+h4mX52qzuSRv/5Ul+paUEuK2EmM2qEsNmlqld5oTGFgCkYAfStEeVUHTY3MrR6LkWwJALbrX4Dd1xcJXqIBRRH8x/rYo2gLQt2t5Fp/KS4ZbYXOb7LaQdPhdtA0TiPhhZNzevHyjb/7wleZXt9qyICYOHmYW5rfK6DRQAdQaqpFvndxGcqzoriOl3YUSOWq0rBWpD0Da28A2Kswmh8xgo4qTaBswxifHE50y945OZppMR6oHhYT958vb/Oebt/NbgnxzLZZLAkcbBTuNMjaFh19Rqygq8D2qs5gQ8AnoYhta2wYF5k9H4MZ4VdWAMZtqNJ5i7zGylJij14oFfL7YaEHQa06gZz5f6+ZmqZvrJQfPpRYEeDZrlGT0G8ZpMh3LO89G3WrBWBju9WLLgTGpYI4fHta6dzpiTkw1Hc/Qs9Ca+WK/7Lm5utEtc/325lb2DzXfEvS9vVlrueoI/jr5whM8qnR6OtF9gj6PHnFABu4/PNcZh4rDw5kmk5GGzJGasbd5IPyuY/Pc5EPrWh3jKZ6K9gEB1OFgqGbQEByqVOF/RVmTNxiowvcK7Gj1la9UZMD+HoCGsHNeVtFdGUQx7SEqwjsBMUYaEmtCoi6SGpCnv7X3+K/hxIwr2pXxIv0SYO0JHFs/AuMX9xx62uK+PuOStzRkf4/QMb76oyfBI1k/cPqcxj015KHcQT+YjXLXZIJoh9e/k8l67Ii6vdZWSvAzfPLQieh2J8uuPzW5PhPOuBEZDOcu7SkHw3kH0IMOFPcft0/fS9BHwI5OlKXG7w4StJCMDtACz/KJFEQ+O3xa3rUjHfYwtVPWO9E/7mXwXuIDOPANJ0Jj15vKXPff9MU8d+8sh0RZHutptBwZJ4HjYViVhcqylKdMg3b8xT7uct5Bx2ehUy4X4BX0KbxnDnvZ4zL9RNnhw14V/ltkcJSd8rPHkaU7C1CdgAgkuCQZA5/pO9Zjn2XymUXEVj1jGrCULegp8/LgOkDUijXL0sJbP+vkMl1jFWlPgNGXfdHH0Sq4mjwmgeEpP9ayA6OSq6wvmT/Go+K9j/Ew/u9V5Szn15zalzd+ZIy65a2PtcfMPNGygywrJZmce328lYGI/bLP4DeCnvclNq6E1rIn7mW1fALX0gzQ8uA76Il0B/Db41jbrs6kE09ShEdEtrinmXKarUA7HBljDz0DQZ/KjGF2uMOKmT58rNEAvDxm9HNZDqtUzt3JsEutzsloO/rc1ckeI57pWmEHTsgDGK7yA0/D8cI+tBkNwGQzMLmi6cd6lN6tCwkKAlz2LyNjNkzg9dCKQO5rWkZrfR8iPoqlMm7EdvAHb4eWsKL1pM4qDN7vmvOGYxCVkFlYJLGvJ3AhqQDvSLm3es4CiatIiJU6oI9D6E/odyCVRxqMHuje+Yd6+PQLPfjgCx2fvdDpxQtdXHwIfKTZ9IIzyViD4lDT4X2dHX+kB/e/1MOHP8jpk0c/1eNHP9L52efsXefadEPd3CYt1k4tl4ngKvWMfWAMe2zae3FUidSJrd5l3ZmtpGJWpj2I+ZuoA7BLQp93kPeVXpGxsL0hcJHpOBvZ/aLjcpdTq2Of7UgDZwtLbb/qY0R37CrlcSPJH8wGLwHGT1jNqWCdq1i7DDNwbtxwnluvWm2hZ35W1Y1KIEKpQ6aW4JqlHTy2nE3XaLmInEviQgvNNfcrrcuVQslhjEtSryU+MMcGa1WDqOFxren5CBhrfNJofK/R4cOpzj4819MvjvXiBwd69MlMpwSFxsdDlZNSkX6xbtWVXLyaID+S/FTSsFdbrGWBoPKg0Oz+VONjT+NSKtfSpJM/RN8B8tQLhdFWfkb/ScA+S/xkqW1Yo8FGsWilGrtVSX3Vq/OtNnGrVWy1xr4tZ26zT+JOUTDWZpdmMOS80kiuwBd78LbacOnccJbdEtjZcMnuCAQpJdm5eNg0agAb09Viqau3l5yzluwrUQfTA85oJ3r04EJPnzzS86dPZf+m6bMnT6m7r/PTU1lQ6HhyoNPDI52dnuCjJzomWHQ4mciCRjuw/EQH1B1MZjqcHegY/NPjI85wx/A41f2LMz28uNCDC85yDx7oAWB8L6g/JeBkLz7H05HGg0YlvrzZrAg4YqvNUjdXb/XtN7/X3/+Wu+vld/hQL/tl0eNH55wHj1SVXj3n4S022HBPNDuYDXrsJx47pxqQ5azbcWbdas3Zvg8dtJLsjmbgKNmRqNsm8JgzXNyTKnlv4AQblS4Jy2P7tbbdXEXTa8RZd3ox1tv1a/3y5d/pF8Dh03v69C9/rHQ40GVc6Wvuwq9WN1q5oOpgpCEvesvxQCuCB9fbBYGQtVpot17qGLs5Y7jlDoZIqpkL9WCUU+8cZ/+eu3TLPA2olEQXwAEeEIJH2dxsuQdsOQ8H5ms0xZjrNr+UJLuP2vxumXths+ausqVPB91eHt8qywpdK4g5kDNJReZfsPsVi2FvKQGmHlkFXdFmPhfw8giYDh08IzpYkDJi6xg7xQQG6abbaMU82BRBq9TKgp5bVqgte8CGsczA/a8FbI3pSHvA7oSRgE5vYwsuF3F0ieq5wxr9jvoe2XraotUBoixkRpn8iaiUM9gBx0GmXhGeWUb6W51BRD9TTdhczqOVQ0KxAiW1lLbosiG3dq22rlNLMCcyl/0AuzFmqgpF1jmWanHNU05LKdIc66TYJHVN1Ib1ZcW69Vo3+rZ/o2/DW91UK23GvdKMtWgM74Z+vpejb1nfKZC1kN9sFrIJA1p2UkuF0uNBrQdnx3p0/1QHk0bLm9d68+oPevXd73R7+Q3RqmtV3KyPcNL79w/19NGpnjy5p6dPzvXs6TmLwUWGJzjz0+enevrinp4TBPrw6bE++uBYLx7M9OTeSA9mXmO3UJx/q8XLX+nyq/+sq29+qc31N1oRwV0C65s3LDprjQaeCRSFOhKe23H5X64WXDRvgFt1vBE4PT3X7OAQHIyNYwUcacPCFsl7X6ipKjWFF1kcN6BqwHnXXPrW6nEummSXuaYsVYErOGr/4Bc5t5eAYcyS5LrdF0IZPpuqTEAqjW/JAa9uBhrUQ5W+opNnIW1ZpIIqP9DFg/t6cP+hCiZPH3r8h4nE4JdFoUIOGXt8MIqinIMoszD1QZ5JXxZOVelUV57FulSDAzUNsteFSpQpaDddiS7JUx6OhprOhlyAKy25rH/36rW+/uYrbddLeGyJVm+4WL/VikXH+aApY3/v4kD3H9wjCHSgC96AHB55NtmoLYvEwiLEvBnYdmxiOLTznQKTs7cIatgosBiHbiuUkmPDLiQhmgZNjXyF7G9K7c+QtgThWia66R8tIg9eBN59bBagSIkty7KQBwJvJdYL3pwwrSajRrPpRNcEtK5efqcemUrGvJTkbeAM8IUtkeCWzSyySdZlqdo74QDq4S0WCdkkJvV91AxbzsZDjYeNGuyLwuqX8/yPmzN40BXj4yVob9lAby4vdf36Cp1bqUP6HuZbKW2AdVJic9CWeiAtGedlUFhHWbs2jsh4ISRS6QaKgQWgk1gDZYEYW7TqMqm3Qw1+bmM/YYKfnU/0kM3s/OKeZrMpi0zHW74bvXr9kuDeK96AXGpNkKVFJ/NFh76FK7B9KeeRPSEbC7GtcaiBZ1mdow1JqqEG9YR5N1PdDPEPrxWHraurud68udbbV9e6fHsLjzlwyxvGW11dLTQnmNNhv4IxGo0b/G2kyWyioigxcZD9CdoVwaGb+VYttqiqQrbGHB9NeDNzqIODY41GM5XlQDYsKzbcm+uFXn/3VvZ/5FrM1+jUs24l+ktIrMnI6+K01KOHR3r8+FwW8Dk8GKseFPIE7iJrRX/nl8xzVm5s2avjkLo2HyYguMI3IvPP2rx32IAx8V4FejjjwtDhUoqs7IFxiBS8bK7VHKwMKlKgBKwfILm8Tog+WFoZyCfA6iKtEcMnaAXSCOQNKJdphU8gb7wSaWKEJAYtp0YtydoMrL/JlTJt7erRp4dmsr4AFFnnImMZabe+39MSOiMgH6uPGc/o7vqm3Kc3GkBvPPYyYBZoxYzfZ3472srtKX9HvqP1AaLpTDmRT9AyiJZmXcGnPtJu0Fs98lsaSTMedZYiKB8nj40dti68l/gk+gsegobloWi5PwLr/z0k5N8DWNH6A4n899ZJOxzqjG4G5KCSD5KCz7fePcjxLp/7fF/6b8k5dPJ5PPAfDGy0DXZ9TSqhqsNHd/5Z+O8ZmlhCnixj7rDDz1m+PD0L71X4HVjPlGVMtLhdPT5f+IK546kzcBLyGF4y276jf0fbUusvJHeyHgX4hffI6JRlQbDAGIoUBGg7eDnL0geq1EfAwbcAvHZP1jvu8h5MD11HKlKrtaaIPBnPKmjzPmf0Ps5Ohn09iQP++GM67GuMqNkEutbP1sd9izz0+borkprsBkgAPt/U7T6G65HTQKRGy/SP6JmMPrQ8uhbsRc77XSe+jf374Onr5A2bb6zrvex5J3EuOmwqgBRMo5+MDzLZkIk68dzp4qBZeC9b3zyp27ebjMYbVD7GwSiR3dNxZB24HkAYSu99/Ht5sh4eRttAhi97djSNR4SmpaLN+0J3smQZkP3Olp4blLUV3kvg5nbs14Nj61vHupPY37Ok8BTgM54wd2Stjzk1e0T67OyBHHv+Vme0Iv4ZaLd9IIEUaU8ZxAM+PAUkgIo/8bFNf4+HrBEZAreGAI0AtkHPqaH3JcGWWrEcS37Gvj3laDDWalvp9du+a17XAAAQAElEQVSt3lyzx7E33js/18dffKaf/Pzn+tGP/kzPnj9XCV2OJpo1nr5i3ZWKUOujx5/pR5/8TC8efa7T2QOdTB/r+aMvdHL8TGVzrHWqteVSGjhzdlwyOvYpjiZasz+uFLTkvLZlbwzYwLRgC6c2Qd/AtIYXOmTtorDO+5CwL0C7R2ePjCZnQd6wAhv51vZZzk9LXt4sbuZqCQzZZbMneJMYPwjwMcLQCZEx44xEfd5T7MyD3cqyVlk18p7LTZu0WHZacI5YLNbaWB/j5wtkRlbOkQ55sgyeMlZeo+MNLzgv27kuw0oLzqzrMijUSbFGUs5YkcsSlwN6YgXzu1GtYlDKD5yKUanB4Vin3HcePX+kDz59qudfPtfZxw81fXqq8aNDje1PjE7HaggYDYDJyVAjAj7lJGlll8omQaPUwYMj1dNGEsEfRsb7mOm3JieBnG0ZFUsEx5fNTpGXXCgpz9nS41PeFcIQjJGjuicAFLTmwLhOIV8YXcUZ0jn1TPhwZ0cbNcY7wVXQxZlkulXDWkP7NQ0Bn6oouN9tOestZP9Wj43j+b0zffnFF/rhD77Up599oofcWe4dH2s2mWhYD5TP5LIHmzE3PNksOrwi/mQBAwOq5Rmj8g6QwfKeYffMO2sv+SoZ69qXKsE2kQvSBn+dDIY6nE11fHik89N73FHP9YiA0OOHj/T4EfD4sZ598FRPHj/R/fv3dXRwoLooteZ+8+b1W7389jt99/JbbTcrjZpK9y9OdXo803Q60IS7znBYqeFleoFACcvmyz32FEKUpVddl/muFbOsTgXrdoGcQj4LNG62Ab8OnFuDRPDNMUYl7YXzYigAs3wPtQ7YyoJAw2mptljpzfwb/eqrX+hy81r1UaUXP/5Qj754qoNHJ+q5yC/8Wm/DrW610rLstB05dZx7t0OvNf7bNdKGIEKex9xjoneqmgFn+EbeF4rIE7iDrbct1xOTw0ny/EfCJzLhzU8Cd7HtZiv7nw5t2616aAl0Dz1xV+i4S9jdb0vALP/6Z9PJxrZtW3nnsXeljIsrmE2Mrt0HeqPPvTVgu85S1utAam2BthiTeuDO5vbXLcJ3+tBhSxyE+24sEr6+xdeRC11bgicbAp+BOdPh51voBOQ1HoG5EKAfoGG0Inwja0TOo080XsxHa7d/7mUX9EnYKcrmTDR82iM6R3AtSC5GLRpQ1wEBXhE9IjJmueEfDehrNqMb9JyYrkCUjXqrqJa79ZZ1Zlv2auuobiD1rC9dUygQpOkrr7YSbYDpWYM36BWAFuiaoE3TalVtdOvmetO91SvgdX+lebFWO8Be00JpWLCuubweqHByRcFIf//xi9sbLlILaqLKwmsAeAJAngVoAO4JwYKL0wmTbaLN/I2+++ZX2qzeqkGgs5Mxk+6enj+9L/vfin/28dOcfmr/e/GnD/Tgybkunt/TxZMTXTw80oOHh0zWIz17cqzPPrrQjz69rx9+fF+fPj7U03u1Toedyu1rLV/9Rm/+/n/VV3/77/T1L/89l+63mrJonh2NZFtY3MyxCosmQYYtF/1L+1MdLuAVC8TB7EB1Wct+uWBjgBlUVqUGLFJNU2L6TqHfakvku2vXpEt1RExjF2SP914ldDzBH+9Lef6TwW706a93T9yXorUXhulB9Sr4L8I84HwkKssSmQZg+QzOV7KuPYvylklzenxPD+8/1mgyVsFiZY5TMWHzZKPdJpGorFmYmqpgnBwyRBVlsQv4sHg3gzrnqxIehWEjHeNoTi2c2OUFrdeWCGhLfWJzGY2Rq/Hqcd7Xr7/lUv8Se8yhnyTG//LNSy713+RgUIOT3rt3oBcvHujFhw8I9h3p7KLWwYFn4xCyiEkfVDAhhzjwCFmHpVPtJVgIv9agkcY4+ngo2QK7JHjzh9/+vV5/+y0Xexz36obgwILFes0G1BH86NWbAW0Q5VQYMD7eINdH6iJBtEJjDjSjqlFgUVrdXGt5fStC7aqEKquNxGEjEgi5IeAVKY/KUgf0aaAZif7jBAR0epCDIvbAgSgnNttOngUxrlf4HHRYED0LivKk3+r6+q2+/v1X+s//23/S11+9ZG5s0XOoB6f49bOP9eMvfqh/xsHtr378c/38y5/qp5/+UF8+/0yfPH6hxyePdDI+0rga4ddI2jtxKpRPJTo1qsoG6QtZkGSzCSJmhRpJPQv5AYHX83uHOrcA7dFUNb4diIbP97/6eXt1zQK+VsciaIttYiUyu5XMBfMbobfNEQsMtWxaPbyLotKgGqqsBip8Le8qXNBjmshhoOOgtdHNzYq3KmvSNYGmrVbLVltk6ziUYC155l7djNTUY+wwwC9KaCRk77UCb7Hocr/NlqWQhbJkrg2HQ02mI2CsARu8V6XQJ/ygI0i5ge8WWGvNuG0IQG1WgYBlVM8B0MtpNCh1fDDUxf0DXZwf6tg29MlQzcBLbAyBdaLj4NcRMOwJBNn4RuZAzxgGDp+BOWaHUGGjxnxiUGP7UqWnv216UJFS/rZ5u8vsvs2mhS+wV4n/F38EFEBywK43+5MiPFKmtf+mbHURf06A+Xvc1yXSBMNE/V2dcp2RzC2ycqTdcO4gGg7QZ4iy+giOQU9q5Z6N0PIRHAOj6O1rD/SS1ae79rsU2a1vgk7MuIkabEO71RnNnvlh+ZTrQCIVYJj/kK7xMEjQC/t+u/KOpuXvIEEjghdJ72jJhGaMPBkbC7hhsSjDieAK3PgnQEj9T4OgYfyNGqnhQsNKRsto5jxfkbYIH4O7eiEPTf9/fTx6+Xd0kCHzT4o5vSPtcDGPn5Yq2AsQGsFtVCJZcJFNBvSJ+9RB1+QzW+3A/NNAmbaDp/cF/lyoZC9x8rLH6i3N/I2FFf4ROGqcTG7nGRFkMlqevHji3fgii2PeFvDJbX7Hw2gb6TL3c4IQQqE7+AIcfQR4ZJSB7Llrt56Sz+13qTMECf0twzBBRRkMz+oMjMKu1ko7yPYiu6NKJvci9UD+7GnnvFFIYOzSO34eWRxy5hTJDNV07BEkZkiy9sJ7bF0o28JkBRLtiVT5MV7YEzyQqLEyyT/4eOPlPTQNnHH/XiZyO/REYkBinz/qY/2sEsi8HRmvSD4ij4FpKSibrI6+jrz+0ZPoc2c5w3BgOORypFiaJshJ0LUKz9eOXs5Rogl5d+tIr5jxnO5wPHyV+aa8tvWco4Kt5fhXhLBRcZ5vwDjaWEbaEm05r3/4JOYLPOETAcPbjVGCvuGavSxPau3Ipgx8o0uyOkCZSk+HiK4kyJiE/Uj7DOxGyLQL/jRs9UMuYiMt2qEubwvdLmsttwO9fLvRL3/7nf6XX/ydXvKypWBPevT4Qo+ePtT5o/sa8mKjrCtFVLQfGceevaoc6fT4gc6OH+loeqaqmqprS13dBHhUSn6sxcbrmmPMDS+iFlunOccZtlLaC2zsOWuhQRSPo6ydhtxcEowS8kfyAmLGwR5gfK+7GB/HuuHkmb8V5yvb23eAfMz1gnFzsidxxuq15Vy1tT2d4I29fDHY3C615kWM1QfOC9GCOPB3vsSmrHOkddmoKjmfwINtXJttr+W643zQakugCFdAMowDTyE3QyB7ImfgDZf6JWfbedxoETlXEABacC1bkq6pj5yLiTpgixYbbCVwPH08OJE8B0JVXLaHk0bj06FmZ1NNL6Yakq8OkeuwVnXcqDkdqCEdHg81vT/T4aMDHd6fakTdiMv96AQc7k/VpGAcux2UvXrOzFvOLGsgKFKfkAPpOado04soobg7cka09aAQRlfgIrohSLEKPc29epckbFPyktV0iQxYnh8YJpGHGv0kVwKVl29KFXWJfZ2RI6V74Tm/NbxUnOjs3qkePDjPQR8LuhzPDjXlnNYwBmW2cWQ8W/xtA2xlvITs3juV3gPubgigb3WFal+qLkvaAFp9BsRCPi/SDI5viWGjVeAW9Kk0IqgxHY/w85lOjo50dnKqi7Nz2S+EHhMEsl8iffDBB3r48JHOzy90DM50OEYkx/l8pZvrN7J7oy+Sjg8n3GEYo3Gt8bDRkLNkXXn8OOE5PbYP9OvJRxVcoK2toj1i84R+Dv09eiTnFTmzdhYc4a5h58pE2cvTr5THns6LxyZPwj8j47ZRdK2qUZKrOi27K/3+5S/19y//TtftKz3+/AN9+OOPdP+zxxo9YD6Poi77W70mCHTtsTUX/O6gUjcrtB5K64HTtpaW3ANyEBCGtk6UjJMYB5gqdkktvhSjE4IhjwkF2OGU87i9ELV5mQM76w1zixmDX9m/AeWNBuJHyvangGvuWpvlSi36tm0L3e1ujKqKe5lXj40MNwPrY2AN7pjPW/q35LfcTbbckVt8d8tE7ribRkDI4enrETiCFwlK2w8YIIrMSZu0lf3STY1T53ttU8daKvXg99x1A7rEvleIZuPE+EUhtqLVUxRjQpMQQ1k2+JlsuR05cgpuR6+O1OYPRLCV0UmsBtBG5oBcJv8OerXcGwN8I7oafZNB+ACM6Z6gBjA3AzJ3+F7LOtIxZt3EKzCWG2BeBd2WnW7KoAU+sSDQsxx2Wo+jtuOg5WSr5Wij+WCpZbPSJf+92r7W6+1bXbbXuunnWmmtbdGrL71iUSj5UhHo7V4FoMi7j1cpDNXrdnGt26tLLbg8BwIjYbMkf6nb65faLq+ZdEnTsdPxrCGIc0zQ50JPn17o4vxQR4cjjYe1psOKtNRw6FVWsEOBqpKK2qkZOlX0H2aQpih9MCt17xR6D6f6mOj5l5/c14uHM51NwQ03Wl3/QfaPRafVK1XdXIOwUFy8VQK0ulJYXCmuFgpEcwd1LfsZoRe2ZrT5kBMOWapkglZVI3yJy+c8w2a5VEsQKDJomEmV94CYJwXuQZq/Rcbbl3bOR76gaEAiwyn2dZaHhic1yPxpK32NDAOgVuDSZY5RsmhUvkJQrzVvL4b1hM37WEcHxxqw2UORuVlITILAgpJwqMI7LtWFmqZUXVfybBRVWaiuStX1DqqqoJ8THdE14HtBEYdOLoruYhVTYMJ1OK7VDcaVBk0p56Trq1tZIG15cwnbrZzv1fXYqF2qC2sVbIyTWaWje1OdXxxw2Z7p4mKi09OhDo9qjcaFqiqqdL0aVuya/k0RNUbOKYvq4aTRKX5yfjrVQwIXp4dTNUWhBQHIBcGalf3jxLe3WhIUWq/mbOZL2S/TWiLRW4J7tjD1bGAopAxMdgFeYjNxarDFoMYOlOO61fLyWpF+zEpBSOLtU8fhYvH6jbTeaoK/jIES2/abtWTRFVYED8iCBO1WHfWRAGPEx0TwKNMBL9JmPrdE3suXr/Offf3ut7/RhgVzMprq8f2H+uTDD/WTL3+ov/rzn+lf/MVf6l/+5V/rn//5X+ivfvwz/eUPCAR99mN98eJTfXDvsc6mp8gzURlLyf7sqxO2aVQVAxW+5qDUwz5k9h3tRVlh94nO7x8zf46xe8kc7jgELXRze6Vr5vDNzYKDQbpKhQAAEABJREFUXcCfHVYS4+lVFqVKX8rjzIkgkv1plwV/DBIbQgGv4XCiuhriEzU+5NApEJRbE/RZEKSb6+rtgvmzZZx6MX1k8sRYyLtGzWCsyfhQhwcnmk0PNCAQxNqq5aql71JXVxvdzFstFhHaUoO/jkZD+kw0mczw7ZE8sm0JSM0JNF1fznV9vYD/Cjk6ecaKdVfEczKYYg3+dXTY6OzsQA/un+vo5IBAaoPeCTfpsu9uNgu1rGcdASCbD1Lk0yviT+ZTkUlpc2k0GOjg8EDjyTQHogp8SjDp8Yke3GgLiISMTiVtRVlSAgNyCdkkJ1mr9ySeHKnV0W480Frf4zlwDUjgEQ3AE3QS8iRSy0dSg0SdNRv2O6DC+iXDyf3R+S41fOSOpIG0Nxwgq04aAetnAJk9SZPnTmby4OzwRLeUcRLIkVKE7g6oxncSekbSaH3Y5HNKnlY+jh6A9aVuR0NIClCXwDD8XE87VdSIPmIcHXnAxCL3jz7gv19ndGKM6oGdbkb9fYz38vSNfwRoRr8ICOkiYGNgsJPpPVr0MxzjYWB5w49Wb2Bs7hZdbGPF3GaZfwKsv9HZATrjQf8Q1e9pWf0Ow1HjwKQl85NM3mQ6AMYz3emRUweuAf6Jn/It5fpEvQCHzamljRx5944+tdo979nBKqJ9Wd0d6F2/gvlZeG8IjGdStDmU8fc4tHk4JGQwAIGSk6PeOhlqwp65jQrnldvtWzymn4HhZD2oExg7UH6Mxq6NHJ9cmb8c3++DRwrK+LGgcYe6S6mnTkKAnDqJ9M5nd6kQ3+1oiCePB3g5pQyhlMdkN9Ke/kJPDzhfgOCwkUGCDrSgZLrRwAc68rs007PyH4Oj3bF+2vnCQ88ZXVmfHTjKQjejaSDkkckgjxgAqQzAsXqf24QUJk8EHWAsrEY8zuQw2ONRJZDyGmf2yGX7AscDlt2B+Qm0oKwMYp+DvzdwOxT49JyXAmA4VuvQ6U43GU/kj9izx6d2YBVGWzLZnbeeALQM7w5EOcHXMA2svINIbZTh2TgZ0Bt9+M59ZOopP7AS2DvINZSgiiziKiIwDSUiZ5/Bap16dOx9SVoDQ8IOY63bkd7eFLpZVrpdV3p1GfSb373Sv//3/0m//NXv9YYgUNXUmp4eanbGfj9tRCxH19tOb5drAjlBIXhV9UTDwSH76hgvGGrbefbqjiPQgEvARItNCX2n26XTfO05Bnlt2wL9KskuBgRaGAGk9ehCFX6QqBM1Im9g9kqUoyQDkv3HUevzvC3IlehZ2nixR1acV+q6Ul3XyFarqmqV7J89wZp228pgPV9rdbPUYr5gv19og17tplVsA/JJdm4RoxrRrPDQgkYNOPi07DcrAkBLXkatOGvwPheZCtkcILP7+IS9kzrGZs0VbmngO60MGAULCF2GueytvGqPbi0vRlcS51+D2C7Ub3ip2M7xD+p9K19H+UGSaoOeNEiUPXcbP6vlOZc0ZxMdPj7RxYsL3f/wQhfPDnT4aKzR2YD2SnHk1HPZ65CjI7Jjl8MMyBmRwvw/sH9HC/5gr8JeevGyzmMHAQG/3MSoFeeTDfgt8yxyDq4IZlT2xlWevbDnnNap782WkTFycs6JSSdfevnCS9gndBuFjrM/dI6PDvTi2TP95Mc/0Q9/8IUeP3ygmjFbLZa6vrzSLWffFWf1JTC/neuG8g3n+CXtHWd2IVftS43qYT7fzaZTTaZjDcoBUGuALwyaRhnqBtqVSnzF+nhk9uhRyqkmX6JnmVPJQ1cdtiaQYTwMt8YfJjkoNNHR5FBnJ/d0dnpP56dn+uDJY33x+ef6Z//sz/WzP/+RPv30hc7unagoxZkSuW9eq90u8JEug8MvPPeXkgt6DU5TiXM4fJkRkXHYcv7fMu9ykCAKSzkl5+UMvFfkwt8bHneQYL5LuaS+QH6Tt6V/hEeB7wRttUlLbfqFhodezRFzUrf6j7/+t/rv/+f/p/7Nf/43+nr1UuNHU33+lz/Ql//yp3rx8081+eBY3YHT23Kty3qj60GnxTBqPUzaNtK2SurZd/P4ugIhnWIbkY0s5/6QqPOAQzlc1wIVppsFr0Lbasu8s3tnxKdQUDYBUVXCz2xtDF1g3ei4j7TARi19WnS1+hJfKqtKHmuyKMloRNbwHYiqCARtod1m6NVhr0gwKFpqYGsovIwvBBSszSG/75mp8O3hyXzRsJAFOrbYs6e9Z9MJ9EspURMVSY3GbgnzzIME9NTHd2DBogA/ky/0vQJ9ogWRrI7U8h1z0SBgjECd4ed0n2+5YxsEfBNVhQgSdgVdoi7nsYfZMDLPOvzLfvmzqYKWNTDotWT8dpC0GEmrcdJyIm2mSWvGensQSXutJ51uhyvd1AtdFTd63b/Rd+0rXftbrauNOujZn8aR0wa5AvM8mrMXNeKU6M+4I8vdx5clMhLZnt9eExm9zNDlC/itbi5f6vL1N1revFKpjY4PhrI/8/roxUO9+OChnjy60OnRTONhzQIdGfSeqRqgvVXs1+oYKDF4YuBMcYhIOKcnmOBZ9BomwZQF8D5BhGdPjvXlxw/0yfN7evpoohMUb9Kt4vI7uTWX9tV3ivNXClffKl5+K794o3j7RokLbwmPg8lEFpmOOFVEcY803vMNlL6kJHVc3G+vr9lkMNZ6oW67QdaoCpy68irLStZHPHmwSPPH27d9vQdFIZtDQuPcxxvO9wBJWf2Qhamuavh7BbwD8ciXLHgDkAutFm0uj0dTFqxzjcdjeQathLg5cNt1Mie2iVVXpZpBo8GgVt2UqqpCVb2DksW5KBw0zbmDApHUwE7YYxvhwI42D9BKW8Avo2roDCcDNXXFRI664sL9+s13atdLFTjpaGy8ChVlkmO8xPTzQDVwOiSYc/HgWI8Ytwe84Tg9bjQeedVFZJFuVfRbFu9WB+Ceg/vk4lgfPrmvLz56qp/+8GN98fGL7ENnx4caoENkYQwEbDa2oTBGN5dENN8YvMk+af65XCwIDK0UiQBUzKrSgAlVMFkFNHI5kDYaVFrQf81G1dPHY/e42qi9utHq7aU8Np3WA9UMUoWvoLwKgj5F26LiFtgoEPRZvnmtNbJ0vJGSDRwQ8aH55aW++epr/e43v9ar19/hR2vmwFA//+mP9H/5P/93+u/+1b/S3/zVX+knP/pSn7xAz8cf6MX9B8AjffL0mX708ef6ix/8WH/zZz/T39hPu7/4gZ6DczQ5sKnCG7A10wYP5MPQCXFZlJXT6bTWfd443X90rulsoh75Ly+JACPH9fWVtmzgCbvglvYtmS8VhSTHASCpM1uwKDl5xn2oYTPWcDjOvm8L15qD1GqxZY6sdM3B8+3bpd6+2eiWN4lmHpsjY4I2s9mUt0MzjfDbxvpXWN/XuKqTbZA386Vev7nVq+82evO213wu2gR+pdOzmU5ODzU9mOHDtUKfCHC12jBGW/yg75INp3oOdtttzxxJWtKfWJxsyrLWY2/p5GCgBwTBLs7v6YjATYMfieBmHzZsMCsWvIDvCj0LfL1UMyjyfPG0dIz3hgBfi8/1jKvDFwrmUGQDsnJHYNhk6ZAn0G62idhQ3omJLUUHSAF7bjFMB05PX9sgE/aV4QI+44MroT96kTp5awH03/DQN0qR0TS60WgDJo9Ri2SsjQkNxh05awHA62lP1kI+0Wy4O4jQ3IH1hQWt2ssETy/rpUg/w2JvRX7tHpD50G4Ud1Vu39PwEzzNFr31JW91Im+QSCM9YZ47Gp1cT+ldveHkBqhiP7OhraWOvPZ8ZI/hkRr9CMEIr8Q6kBiTSN7qRLrTBEQ+qMW3fZyU6VneACvBc6dRotsuRxWUrR2AH99/8hOtDUjoZn0MyXhl2bPMe3rg3LVHcEU5t9xV7utEH2cE9A8eq9vLnftZM+XMx9NIPssA3YjuBt8r4ORpd0DhvXEApNxu/A2ocVRZK8mujYynj/UT8mU06uxzl4cVLe8ksiaZfb08eQcgVZYpwS5pR2/fZkmUTFajYGOd2+klqJqdIn2FbDJ6fkdVuS7hlxGahqnvH6P5fUkm365oHHY5ZXpOyun7HfZ1NsetDdn+GMdwXeYpHqO9k49C/lh/k9Ghp4eClQV+Qg74m9x7mrkV23rtHqu+oxdZ/xL6GwgciEm+ANFWsDv+1tPDY1fvaXcctApST+pkbV7eA2wKEUyjb/PQ5rTQ0TAMDySwvWCSwdFHxhd5E50SadynIIDuOSd4UmfFLGnkW4bHxpXztBhFwVf7x+ozb3B3qYNGAXiw0Iv+PfM4AgmI8BRPbuXAWvhSpo/ob7SsPbH2JvDMVhHc3cfkMnuDRVvGg3aSYVBPf6ORSBN1/Tsc8HNdwrcSLQZQtG6WkPKhjQIfo2R0BGbPfhwz9JSoAZHliDx6ycaNcyBj0xFw6WKNlWYEJY50vRzq8rbS9RxYen337bV+/R//Vv/6X/+P+n/9j/9Wv/jVN+CsFQppBXzDJftvX13pP/zm9/rPv/9aX72+1uvLlW7Zu3nXhX0qjYYzjQ9O2ftOpeJoxytOtO1HasOAs8MIe4/xkhFntaGaWKkkkEQcQi7fmrzsiWAJSIClOyjQBkHwKUcujwf+YuPZY2PbD3d7Z6fIGBb40ZDz5owzy8nxgexXGUcHhzqYIuNwxBmwMSqce/r8f0xazVeaX3NB5wxy/fZal+h6e3mj9e1S7SYIhTgDD9QMhyo5v/ZUrda9lste9kvjkOUv2J+hx97cIUPHmHZcjHvOCf2g0HbgtaiTrrnbvCGw82pxI/vzsHVcax03CrFV5LwrRsggcE/ahpW24G7ba603N1qHubbgb+OKdAUm8K680NavFLmgV4e1xpzbjp+c6OD+kYZHQ4kgkuwiWzsJiJy5jafnHNLUtYRFhC3F5Z3bHKhOZe+pLSX0C8zdDT67QrcF6ZYeHXcCT/Ankfac/YxWyZwZUK45B9pdx4MHASUusF0M+EWvovCaHc50cXGup48f6T7pmLtGx4uzG87M86trLvobRjupKH32BLs3TEYjHTKmx7OZjjkTWrmBn8ndci7atGvuExu12y0mTBo0FdAAQ40GQ00MhiNNxsBwrBHjOeLONKoG4BjegCASad2o9hW+6k10IEIv7ADdMR22keqi1MDXGvHycTyYaMb5dDY70PHhkR5c3NMH3Fs/5uXsixcf6PHj+zo/O+LsONF00sC74HwoedfL4yteUlnsoHAUqIt9VADgjt2SAg7fUy/sV/hS3heiSoFDu/m/nYMc4+Sdx2aeM3zibJtUVJIro5LrFNxKxSiqGkdpsNF190q/ef13+p/+9v+t/88f/r3+7vK3eq0rhYOo5tFUk+fHGj0/Uf14Jp2P1J1U2hwUWhJ8XJaBIIBTxM/F+OPAEudrXJm7RYFepTFWdKSUzL1iiAqcc1sCW3Z2b7lDROZMJBjiJbD4QqnIfhQJknSA3Utb68MYW97wlaSyrLhPY7ReWc8YekXGJ+Te7UMAABAASURBVMLD7h5mu4A8W6CDeYcPBuxpEHm7a/bl4G+dkZu+nMPj/g4bFJgGW23SRl3RSQOnUPWixCyNtPbcbzrGpJfJHvFtLCrlL1Efd2MH7wjvjIMuARkDcyggRzRZ79qoM30jMkbTH3oBGQPlQLmlvQXf0oCtDOgKO4fNnCQAm5hdZI93YvqqJ7i4KYJW6LAoW92UW13VG101rebDoPkIGPdajgPQazWJup30uh21uh6sdF3N9cZf4RNv9ap/k2FRLLVtOvUEAbuiV+sA5DR+8oyHq5GrRH9vkrwDXw7EpWqp5eJWy9Ut+QUL75VuuPzeXL7San7Jxewt6WtdnM/0+Scf6Mnjcx0cHWpYDWWLCus+xEOGXgwMQ1HB0xeV+qphsIDK8qU0qFWMh2qmA6BWNSrkB3hLuaH/XNNZ0qMHY33xybl+9OkDffHiRAf1Uu2b3+jl3/1bda9+o2rxrcZLgkJvvpJuX+mgKnTMpXQyGDHKUZG3ChEHDkDLRW+1WemKy/Ht8lZWx+jII3RVlWpKr7Lxqkgr6rzuHryGweWbCmr5WD86apdKEcOyDiM3KHwM18AsEO+QSFvkWa1X2pDaRIAs2F74k2yRMJmqstE5F1lbFM1hXMZIKlzSsCnUAGXpVZeFajawuixVFk6OdpclCCw8AcfvFPtWySYNDuA9knjHxKTfoNFkNlXVNNghaX6z5nK9ZtMN0I3Qi2o3XY7ur5dLJrKTs2WO1aMn6NKzAWYIa7XdSlsi5x2QCPQ1LGjHjOmj80N99PhMHz66pw8f3tOnzx5m+PjpA8rnenJxogcnB4xXrYEpSkClZCLV5D1pZLwC47UhcLPhrcLq9kZzxm5+eSWDJfk1QaLOfs1BX8PtuMiLhaiUdDAca1o04rWaWoI3Gw4NIqJtAaBuuZLfbFQz4RtmakF9v9oqtxHk6VYrRdqtzGCpQh5vgB/14K4XS4Kil3r7+pWuL99oRVRiNKx1/+GFPv3Bp3r67AmbzBmb5ymBqANN8fPpcKApxhnv4aCudToe6Oxgqse8ofjw0Qf69OkLfczblkdnFxrXAw5AG/yiZSxabLxlfKIKFvTRpMy//Dm7OCT4MkLbpOVyocurS13fXBNEWTL2UbhcBnLZM7wv5J3Hwk6sU/Tz8kWlsmpUwa/AXqx92tjYc/C6nW8IAG1kb9Va3jpFNjCx9Tpfsc8ZlCqcATTo61ylvnfa0n9O36vLta6v1jI6Ww4vSV5VWatuajUE55q6VFNVqopKJmhkYwm81WmBjoBPy9uElkPe1vLbqEBAyNyZs4RQgiWk0OFsqLPTA92/dywL/kwmA2SjmUnV40PJgGCQx38tgFliv4L54yEQGdMOf+nwn54NxoyU25gnW8pbfGDDAbulvQXP5OnxmYScfYbIRgMgZwf02CjQHtjkTBeUYt44FWWBTAYeCzgZnwy06o9AuzaTjax9ouXxUcOPfEXLW50B+bu6RP4ORJv1Nch1lK1fBvK5PdKaIYnFQuxjucXy0eppdp6vLJ9oS4qmV24kT42sDZ/IVZIcdpMBbYnKAMQMvXrks3yibSczTKizsniMFTUy/hTR1FqQjZyVvS+0syM2tPUZsHqDjAmfxHgm7N+TRsp3fCJ8Mm1DvgPk9CZ/LjMmOYUSuELGXPzf9QUN6w//7+k4eeR18FR+TC/LRDDJw9N6me4RfRNl6/6PZLYu78H38ifrJetvzR4+uQ06CVv0RgxOuQ2dTQ5rx5LyvgA8TWaDHZ0IrtUYHQc+je8+Th5ftlanf/ygi1UiOB/LvQcOPohIg9HfY0pG3+QFlB9kQG4hg3IdaxX1WQX6ks0fjwh8ct5oRRCMbu73Hl5GoBzvaBrdXPlf/6IbSEad5L2PM5lzede2G6/EHEp5HKxszYbnTAcTlooE72RyMibRgDprN7/2exyT00DgJWROpDZ+LGcScy0D/XYfLLATci8RHMDnOzf7zLvI89LoW9lkUsYGC9wIBGTZzZmdPnc4JhscJPAtNVYRmYLtgwgU6Ssew8/0ZVhUgJgMj/aMQ0otH8MksY/VgYNS2M0qjLfLvuUksxT1ETOkHVid0aWFbP447+WzjtZDohnY4+eC0QQ187lrFxSoh3+k/k9BxrD+dN1RJpM/9MspGLndygb7MnWmt9FM2T4B2dHB9grabG/NgD17eQUOjRtgFQotNqVW26Hkj1UPHmh68IHuP/pcD599obOnn6gYznSzWOs3v3+pX/3uG/3tb/+g//XXv9X/9Itf6F//h39P/jcEf17pinPAb3//e/3ib3+tX/yn3+rbb291c7PNL25uF1HzZaFNPyL4QwCom6rrZurDTIpAmMiHIS/BGrm2kFrGE/miAfIiHPalDvljLru9Ne4SKztadyCzL+txxL9SMFuEPKYpYgxGwXqVZSE7644HI00GY17o7GAyHGtUDVT5kj5Jm/VWi5slLyfR53Kh6+uFFvbroC5Axqvkwlm6SlIh7q+cWXrs2eX9uYddRKoenj28OwPyHapsOQ9geq05Hy98rwX3llttdEuA56ZdaskZd8u5t+MuY/8mUO/hB4Sw0TYsCf7cahcIWjCeK0UCRpHAT1TLvWALbMit6L2G8lY9dxw/8aoPG42Ph6pnNW0b2lqpRnyfoNEjd1DJ2lz6Mlsa4owH9yPOUbJf/0QvsR5EutiFc4WdM2DrdSn1danYQBv7RspFVarirDWoG85NFbQ9wb0kjCsYMo/E3BO+V3NmPeJMdaL8b/uMRvBPspeuN5y5l5y5I7zs/jGsKxmMBwPNRmMdTqbKASCCLIfcL0bUe+ZnRCY7P204q9tZKjI3SpXcNWpZIMjGedSMCP6MNRmSDvcpPjGqhxqUjSwdNeTxibqqVfsKHQpeMjtl2wQsYb4ARMZXXc87wIjsnv7glwP4laqw53Qy0oOLM33y8Qt98dkn+vyLj/Thi6d68uhCFgg6PhwjRyVMpgLyqKB3UEgem+M+9lFyUs/9yoIhfUIG/KxEviKfaZ0CZ8K2DaRBduYuvVfBuHYMt4lZQKyqnYpBVF9ulaqt/LBVOe1VzHotimv929/9O/33/+F/0P/93/0/9D/8p3+tX7z9tVajVtMXx7r40WOd//iZRh+dyz86UHta66bpdeVadcNSqSmU4BFtLnbChxI2K9GhkRxAADqgRI/9Osa1ywGrLfIC5CNjR3f8A0Xp1RM0CdQbXuAwHrB3QBlLI/mIUqUrlP3WexnNyASM0MdQIismhXqMASlZQCVICskgUQZoML4xdIrwYpHi7NlyV0Wm1Krl/rlibq61JaYQFEdJbdFr4zrmUce87LTh3N/1QW3fZwikAZ6CT+yiAv4R8poUkSdqJ2OAR0e+zxAYz4CvBnRqLZ+DPp2sLlJv0HK3aLFRmzrkSvCCtpFEJzbebDfvPJZz2ETCJPIuYYJeG9aRlWt1pZVep7m+jdf6KlySXulNudRlsdKbYqHv/K2+dtf6Kr3R7/+/tP33l2RJlt+Jfc2ecBU6I3VWluqqFoMe1RjMcBbALv9q8hxy+QvPAbgEsDszPa1VyayszMgQLp+wZ8bPteeRorsaIH+gl99n6tq1q0zd55E1fKvPwnN91gPdM33efqXPdl/phbvUZrbTbt6qmXTq6kFxChO1l8MHhN8nVyrhe0leUQWNb76edpVzL/lBiQUvosDSJ8XYaLu+0vbmgqZGD+8eEZg50737x5rNClXqNAw70Sh6M63tGekXNKAcqyy81RWKDB4yePWFk7UNRdRQJqlicSujuJXLMxkm86jFQdTxkdN7Dxf65Ompnt6d6cBv1F5+pvbb36l9/nvFF3/QZP1SByzYR/SfIloJILdgQh3BlgA0u4YNY61LLshrAgAlF/Apl/bZYooctepJpQo+PfwJnrJ+CkjozQepoDzWwWluuE3FBXNsRx6weiAY4DytAZNkCw/L1Vq2KAzU8TUWAXoGKPGdsqjeOb2jKRfyyKSVEktKUoG+prNK02kpu8SWlVNJXVl6nCrBC/pjK0kpYI8eYHQmQMI5HbzlBawQdDxQyBclgE3o2TLJOibvwEJWYQvHmB2X7vVyre1mhT9Ak8kYQsuEbjXgG8Fsy3Qb8I+23ahp1kzWRjW6Ozmc6OGdQ33w+Ezv3z/N8L337uqTJ/f1vUd39YTAz4OjA53NJ5qy8XroRoI3nglZo7MSfi0YJMooS5GNI1jgjMPNdnWDL17lYNDm+kbddqOWgE3P665A8EYEaCxgs8COi7LUFNW0y412BIAiB6iI7S0oVBJMmLDylCzOA+2RoE6ERofMgaBT3DaKBABEdLuG1gQrFBgswKeNe/PylZaXr9TBV1l5Pbh3ro8/+Vg//rd/q/P7d7CNcG/0ZlH0FlrtVkJOz9wSvqpuK099iS4XXnq4ONWHDx7q++9/qI/ef0+nRwslCzrA0xYZN8gesa3Nubt3J3rw8Eznd05VcIDZtWtdWfDneom9OGxgT9jFvk4qGJYFlbWdcsGaxGDWSIPzpbyvVJUTlb6itmC+BK1WO12+WkFzrfW6w97ShPlyeDDT4cFCMzZix8y3Ybq8wQ0aBrysF8HjVq94W/f820s9++aafKs2OM0Xhe6eT/Xg8aFOTheqqppAUacdc8KCLAH/s/XZOw8fXoGdouEkt+aQtyU4F1rmgJPKQmLtZVP36KjWg/vnekjA9M7piRbzWoVX9teI38fso9gA/+nRt/mtrA4CAb336Nd+4ZMYy8mjy0IlOhGfDr03QItv7XLawG+Dn+9kgeQd9Vv8bYuvrPAZoxWZN+wT9HbyrCUFtCp8sCorGVjZ+UKyyajxk6wPIOa69bVyJB/xNQOrN7qRupQhKtJmeXLImigbaEyhFcFjGuUBQKWebDRwIBmgJBk4+rvcfot3m8rao+cJnh006T9A12gbiDoo8k3QiAATLVvOUWcg6iJ7AL6B80UIG4agYbwn+DQAefyiE0//XACH3jJchs1V48PoGoyld570iUBgnCGPl0d7B+WdArhwva96d5RcSXtOv+sBr6+rc94xr5y0zwtyxouB4TnqHXb3QJYd2iY7rMpwLJ/7oBNLrY8sn2Esvf30+JaT1/hJdAEgxjNXVfhd4a3dSYxlYONSkoeX0nvmSQFY6qFkLXSFb09ioFtbiI/RgBer9/S38an9k6/p08axVPBjshnA4B73zTiCnvZj+JyObbCgsU1v+KJGEBnlw67eKpw9RmCsAZDxORIY618/6UPeUJTHpcCYDrDcn4e0xyY12u8gulwyeQVvcQ9j2cZzWdemq+J2HGhEmBjY6zO/mbrhgYFeBR4jUcvTcMlFA/rkVDYSD/AERMBG0lsfw8t6oJ9Vm73M3s6b0kaerd5wDNf4SHmtjEgwUvPw4oCMR2plMZagaVgD+G9kkGQ48uMcoGg4EZ6T4ZFGZLG+NPF1wFiK5GjmOY7rPFlo8VSkYYSxzefxba1Kb/Fptd5Gti4S48RQEbBGAAAQAElEQVQMZDOvYzo2juPK6g1nrPyOZ2LdsupxXO3HVf7c0rDCiJfX7EwvZb5MpgTvQnbt02TtNCTWTDul3UJPmWMh+4nTrq24WBywTz7WydmH7JM/1Kef/EQ//Ot/1A/+3X/Qkw+/p8n8UK8ul/rtH57pn3/+mf7bL36p//rTf9U//fpX+vLbb7Xa7aARCfo8169+9Vv9y09/qd/87ht98cWlPv/qUl+zH19cd9r1E/bkQzX9IemxQjqG3WMNYaHYTeXCROpL8sgbCzTmM0gewQ0cqaNuhPiOjmjia1gk+29EFVEDZy3bJ22/t/9T75YzV8veXnmvGYGJg/lcJ0fHunN2pjt3znXn9EzHB0eaculnI9EO3OvrnS4vN/lscnNzow0vquysKvj0vpLnBjJw3mjbyFmoIxDUI2NUwR7sWBcDvPbYpeOM2Rhw/mwACwC13Hc6LuORF6vXYSf7JdCy26rhohnLILvjFJyPIaPBB4XQqLN2oONCGnkzFTnjiXO44XLTzn0Gzskt5+QNAaOmW6sj7aAa66Riiu2tP7Qi/ET8prf9i3Onh9cSibhZSgR9IjINO7ynT+IIkyFwc27os+VsuKb/Fhn60ivwMjzVJRc+n6GuK80IyBhM0EUhPgMy0dfuFhNeBh8cHOjk5ESnQMnYK168Xl5caMcZp2JeHh7MdQyO2WrCefBgOtXZ8QmBlQJddPATJXzdQ7quSgJ7Ux3ND4CFDqZzzctatdnI0GIPPn049wlPsvFK/GAKzrScyAI+U3iaTmrsP1FdVapzW5XpTGmbVxNNS6uvZH1LeMaUWe0B/V3z4ne72sjWhGlZZNwSOTz2Z3B5P+Qz472zY73H3eST7z3Vj374sX7ww+/p+59+oI8/fKz73HMPF7VZwbrIju9eEurkTCy5wqF1qefuFIDkEnSlovDyzue1JHFGHtqgDNjOSbmvxYiwpqyPiqRq6jUUnXba4B1rlcdOi/szHTxYKCyCvum+1U+/+pn+08//s/5v/+1/1f/lv/zf9X/9r/8P/a///P/Uf/7Nf9X//uXP9YuXn+nLNS+m40ZpXskYxSSy+WPgOaf7fK4r5bFFvmLBU8DnAgd6AwvWGUTqTHewK5MFRaKDSMCzVZdxA3YP1A2Kw6BgtkwMiXK8c9SJul5Gh8WRglMxoL0oIXSuMt6sGCllSJQAjz97Gr0xmJ0dOvgMRJg/jVbdSqHgwjGT4tQpTqJCCQ84QM/8y8Ef+gV83O4SAT+P0IU6YiRF6gV9JctH2byLyBB7ZEHujG99qAuAtVvdCEFW9zpv40Arl42ejYMekJKvlze/JJe/GD8yRwf4tKDVm1//NHpVbHVRbPStW+qbdANc6dnwSl+GC33REfhpCfq03+jz7ht9SQDoq/BCz+KlsLbWdaN2MWhbNNr6VjvXaaiSHMGfEnu4yqNhaegjsjq55DI7tw+vMhJwmameFnKl+ERNyJe4d2OX7tWlplXUDz99T/fvnWgxq9D8loDASl23hGinClErnnRmsJSNT4aiI/GYxbEUelJlaKHdWRQxNtR3GHGQXzhVp7X8NGjwW/BudHji9PTpsT798K4enVSqukttCP4sv/iFNl/8Sof9SudTaeHpz8IdWVCnZclCENVs17Lgz5YL9PXNUi8vXrDhbnV0dqTj41Mds+FMFwtVLDREgCQiiYIvhINvIdGYizEio7lPrs6P21IEn1bmV5RtLiE7RK+Aw7bs8A1BgnWz1fXqWsvlivqQiYKm0EXh64zjVfqahWHGJfuQBaTGSYV/RjGXVJVecwImE/j0haMO4zoAzSYDFp8BXQ4Dhs9p2PMLjpN8IRXQ8PS1QM8Ni/uOYIlj0Z3NJppCtyorDcljT6EzceENss16R9CkbRv1XasBEOMZPxaMmk1KTVnsCknmYhWOvai9DiZOU1bLmuDgDPse1Umnc68TFrmDWpr7oBqrl6GXQY2lvW2eQIliIKFDHPd4PtMRcECwbgrvHp2GZqNmfcMboSstX71SZ28lkCWy6At6InDQrZbyHDjOse+MYAdG1+biUgNBIALkOmDzgA1p16m7wSY3a0WCPv1qpZa3S5ELfuTAkZUBnZYgwPLyWhffvtDN9aW6dqejo0M9ee+JfviD7+sBbw8W81o9b0nUN7LNRdgi4o+Bw4EFfWK/lYC4Y7zNtdoNdDav1Kxe6PryS4mDwemi0vsEk+6yKZluE3rp+x0HGRZ0N+R/1+b+w7uaThlraLW8utZ6eaOWABN7pCoOLw6bBhb1DmANky+KDIFAkOOANOFANZ3OVRb4WJRWHMRecbB88e0VByvG2gYOg0nCF5ycBvrlQA9BwcACmdhAClfJQOR7LjQb0w+BNPvlT2CRqbDd4clcp6eHOj0+wnfn8r7QAG4PjR5aA3h2gBkIwATqAhtIYLMMlseWXduq5cDTbhP6lnAL1Rxs7p0v9OjBmR49vKfzs1N8dyJboLN/Yn/npaIcIdIposNEKpunIeDHHX69U9PtFPDnRD3U5ZUYI2C+VvmAig9sCPLY268Vh6ANerL6Fl8bYkQznnFq5uxUZVnL+1KF9yp9QVoyZytgogltVYaKep/7iU+CRsyQZPQMIhuJXbASehpyPsrwrC7ucSP1AthnYBs7wXcCaJYBpPPXWkR9yriGMdYIDpQ/Lj/ffmTcfZ/bejiAB/rv6dgYxkMeHyTL2zhkJe9kEoqP1Y8Q4SsBpFYPfasn+x1fl+uMj2g5xpSB5en3epxc3j9AjNZmjJHm/L7pzyV02TdF5W7021f82cS/bhl5vC16ZBY6va2N0Brpo++c8fiEwz8MAz3QriwT7TkvVtQxb31FnaWjfq1ebz77sVCylPM0MUbWV6YpFRx2vfdwZG30t3pwKMlRX/gCXgqVZQlfnjonL/sYrqWir9vXiQ/18ESGfh5wuW3sozefPAbyoVDjhxy9UoYRyY2JPeHJ+ntGUgbtPzbWPnub7OndFq2PtwLym54MkuEwUmbM2t6CzJa1oeXbapcJ3Ja+I82dRl7Gp+h9m3sbP4mhmR+RdA/WbPQ9uoIhs4UVIzzYPDaI1gk8jwyF2UMFrVJg3kd0Y8NHcPIaQIv5gtUJfGV9GUXlD2iGwfjwZ32piKTW6OSxL3zQz+v2kzK+6SyyQQTwBw69idTGEfS94Xuf+8o+lAVNw4ngRfpFyoISWOA5mZyiL4qStYeMg9Tgjbh662O8mkQJdPL7FqOVoBkZY6CfVXvGdujIeU/RoWsw3mrztHsblxQEvtCjvwyHIShRZ77nSQ2s5haoYjyTw2CU39qs3vo4KDsKfw5oAkMEc6xvsjEVqUnypByH5KI4izpSG9vRwdJCxiJbnhpebswX9/Tw8ff19P2/1JOn/0b3H3yq+48+1tOnn+iTT7+vf/Pjv9KPfvRjffDR9yRf64rz22rT6+F7H+jv//1/0E/+4e/047/9sf7iL3+kv/v7v5VdYufzUr/73S/0//ov/1n/9M//pJ/9+nf67OsLXa+d1t1Mm/5Ym+5Y692RtrtDbbdz9tmFNBzD+wEeOZPs5yPs8RGJBmDUjKMeMSgrg/YfR8l8zatgDapYX6q6Zn+sVdUGJe10ZS/uebnWci7e8YLxhnPVDS/o1tcrznU7Rc5bJRzMCDAcHhxwhjhhn78DnOke5/YDzlkcZTlLiHNP0GbTaGvnOM4NkX5u7wf9kLSibb1pOcqUGnzBScCphdsm0jdDUsOcazgXgKWevmFaqePFmgWGGu5FK86pl5zfL3nJaQGhHeXAmcGgjy17dwfPnXZ2DuMsGnhhJ+TzyGl8TjiTTch4u/jBQaQvbMpgwPcieD3jB+QOnHtM/mgMbgeJs5jWQcMG2A0KBBLsLNZyZuq4bG7xN/vTry10WtyqYayW816HHCbPQOo82sQWdi4psYBH3sKAvhN0MudscsAZ+3A+56xSyM66oevw2cj+gLKgnZjL5rCOfE2fErqlNXGRNrrTulZdevALlYVXzZjTSaU5d4v5bKp5bi8QOUFmUOBsZ8GGiNyRSRCh7+GtKirNeDk44XxugaBpOdW0nmleAhPoTObQXOhgNtfBdEznBIOmHH7ZzTjdOvgW4OChplxKyBltspF68SEV40XuGh5b1qAc4lNnJwe6e+9ET56c6+kHD/XBh0/0wfsPOGfe0Z2zQ+68Nb6MbzuJq4hQgWBZFsBBKtalqGSLgJJVyzknz38U8dXIuRIbcuYVa0VdlSq9tyYF7EiVXOUUfMAHO3Wu1cAbareA1onUL3qti7VeNN/qs8vP9LOvf6F//vxf9c8EfX76/Jf6JXW/X36tLzff6kV3raXr5BaV3MTLdBuZC+qTGAyQEFtMCOF62GJQGAZFA+ZQsJfWnKPtHE5nZSbpYgGUwN2ywzfMPzrzV2yX+zKXLDX9mr089oegWvNnfC27PDiWjgBmDkJ4GV1rkunOAN+GIQnfMBo2jwSjMfWKdO5io1W70kDAR1MnzaShiooVMviYZ1gP/oCNe6ADIn6a6e/liKYPG9TGMv3DYzSgbHJE9sNI/haCtQEBuhG+LDXIuuXuHRjjDaQsU9abyYjaGTZ/I5WDG7BxVCgG2b//s60Hrepe15NWl9VOOQiUrvTNcKFn/Qt91b3QF81zfbb7Wp/vnpH/Vl/3F/o2XevSr3VDn2Ye1aOHtVqtuHNv8O1IULGYFKpmtTy+mJAnIFcKKc+PzND+4S0AND2odHZ+onv3znSGw0ei0rvNUl2z0vGi1Dlv7k9OFoR4OvW7G4nFr8KONYu9l8c0EYB4nnaVJtVEVEsILUxnOBUVltKNnFM5KeUNaqcxah5IO2nuVRzVqk8m8ihIvtEhwaFHD470g6f39f75XGdlL8/luX3xlbqXz1SzSGu7UljD8/aGRXmL33S8MXihLZe5+XSux1zYH9x/wBg4nmJ2FjPygHKMx0gdDKuwh0FmlIcfwdrfgMZ5BB5LdabVERnd8CbmhoDT1fW17M9yLi4v9PziuZZcIFsCGFsuy23XsiggK30jC1LPZIo4F0VVLOIlG5BDb3EIKkvPBXoqW1ArFF44OGUiBow8EGTwLqrIDCcNOPaQZUnUuUzL6BWFlzkBfiCja+OInENSDwhIOCvsCV8WPs38S2qbXuvVlkuz8eqUeWUC9KFTwpkcE9YW0CM2zdPDue4cLzTFC0qCFnN1enA00fssqu8RCDifljrwMcOcdA7eFK3VwBS9z5F5gS+NUGoB4cNprZP5VMcHc50eHej0cKGjxUwHs4mm3img6x2b7obN16Dlot5TFzkQeHQxc6VmRYlrRbUEeuK6lWcR5souT/AtIlvctbhyp7hrFDY7BXylpX6gHAkCdetGG/reXC/VbDYS9pov4OXU5smJDuGthG8hj1icInYJ7ZbFb6UY1lRvSbeCMCn9e+oIWkbmUNxdM5eutNu8VGyXKtkAjhYTHR/O8PeaNSuo7zs8IWg2L3VwOCWdUB7oVZ6HnQAAEABJREFUs9HKgrMEOXvGNNsW6MQ5l/0g25HDm8O2jjkZLe8L+aKSpzygH3urtrzZ6fp6o+VqxzxhvC4p5eCPl8CMvDUwGEit3iDSjhuoRZc7+/eC0FND4C2yk5UElqZs0IcHbNAHM82mzGFXKEapY0PoOcQEfMfGH1hUBzYm8zebh3Yo6NtOHbQ6fK/nrVewdtyvwMkPOKg8fnSiRw/PdffuOXqaE2RBXoKNfdfhs0E2VQt8ydKITWIckCPJIU7Ez8x3G9aKFvvaeI5WwzUGjUbH3DScnrnc9a2Mnx4bdOSN/wHeTRaPzSccbObzhWrSwhfyvlRBvflD4UuVZUW5hkfLW7uBsF/i4BiVIGQbVSQ1MH3c1ln9QP1tXYqJfvQlpSfsJqRJ0Eg5TwuSvJU3PIDGjMeDdmU96K1Pwi4yPOpGulZBwb6WpS3Bh0F8nU+0JsYmoc7QyOUVRX7M0Uq7UTRcw7AUAN8wbsHRK+etn0Eu2MMomFRJkfHfADSyJgznT8Hf0iP1zIdb+FNMQVdQSvAJvI1Av3eK0BJ1t7SNppXfxpHhaP+BX9OrSe09dTwcQG7/tfGQAwTTkHERs14SPFGfsW7TXHj9yOQYK+st94+YFmBMQyp8gY3Bgl+as3xW7yl7+nnP8608JWv+M5CybkbeBF0b1Uv0zyDlOr3+jDxHRoUpaq1sQNbqLHmd5sKffRjv7zRm/WgkSwNc8HS5Iu5lp0IaG3JWt30gZlyYTcaG736+4Xvfvu+/L72TGG6kPRpHRh94G8HYcFlP5CylPePDq80lwzVbeGszoCJlWsYpBfBluspjUEdqzbS886WFameYitA2fm7p5/7vYAtcKjItRgPf9vHIGhmtDipwC4KT8eXxFwdvTvsPPCXwEv2MEsV9g2EYWG2CCpDxEuMZh2O9aMkd6Gi1JAKBb8LPLJuQIZGnNTc6efzZe08Kfeoyn9DW6w/18Gm8ilR86M1IEbAcFXxv280HDKjiO7ZbOWWaY5kG/FqA0Raf25TsO1838s5IudpowGNBwcazXmPqcEsHd2NJ5OyYZnsoWwv7x4EODu5wzjtnvzzLMJ8eU79QUc6oP9Th0alOTu6oZX9cLjcqOV8/ePBA38//jslT9sQHwLk+/t5jffrJIz19757ke11cvdCX33ylS14+trFQdXBPk8UjVfPHUvVQg7uvJp5q2xxq13IqiwtsMEeiCcC+Da+mHwSl3uR11Gv8IKvVj4Xx6fAXs1fBPlgBRVkiB8BeWNUll+hSllZFqcJ52aV5sL2Wl4zNbqOGly4tZ+SBs4KH5JR+c84Tx7xwOz0+lJ0F55wpKuhGzjANL2Qazns9L48SvHroOsaN0Wm7C1pteoI8SRz3xHFCHFk0YA0LCPXgtNgs//kU+/oOyToGDfAZONN2nMXXnMstAPSKu8WVvXzkrBE4vw5AoE3MHXEetl+hR/hWQ4iJs0iBcSv0M8F3S+9kmjRc29c9ZQ+v5ieCF8FDbIL6ZpAFfzxnsLjtFZe9BP/aUQ+0nJ1a5Ow4NzX0aTDMmnQnaVd69cjek7aeMnwFxhG68IzuGc+B67gAWlpStrPxlLPLDKiR2ceo9fJafdfIzjCTeprPLkI3dulPyOS9VDJexPCd4XEhmXMer6tKJfeTkjE9UGKfelKrrivVk1JGz3spojOjFThndW2ngJ0j40IOTTiVviB4U2pSTTSZTAkITTSbTbXABw4XCx3PDriPHupgAZCfgzOvJ5pWjIFMmEXmM/funOtgvmBAqcNHbBwhv2egSICjIaDXcLftSIVNPWfvCefGE86sD+/d0ccf2Dz6QJ988lQffnBfD+8vdHRcqKqUPzZ/WakkAnvOWW7AlwfOdeN506ODgjOrg6eIzu0ulX0Un6uRrSwqmdjEXHJcZvCwyqXdLu6BdDtstQxLbd1aw7yXP3Uqz0qlg6RdtdONW+paSy2LnVZVA7S6KRqtik5dnTQ5msnXpfphQMcBEfElJkBgTgR8LfZRdrYO+NII4HDfjDAUsTeXCPiLihzOc5CGuoDeOu6qHX6Yg5HM24hOmTaKKMS7QlPsYbJjZllQk2pUhNY5x+fJx7gRwSM6sT45D4+RuWx+Jmha6hlLBhG+7VcSzNroghpefK+7pSKTq5gzqyYSl06lWhqKyG0yMMwIHffjjgW2w28D/Ecbh1SMTy+NfA/wPjBkr2DjGU6GkMuBuR2oD9y5TTdh3xZtfqGbYCnCjil0cnlMTXc4BeMkhhw0IIf9UmxAjkAAq58k9dOkdpa0JYizmQ9az3qtJ4022HRDUGhdkyfdTDptJr12s0HNHFlPKrmzqaqzA4WJ05ZoRINvdwgVEC6SirJYIwwcvBbIXeOrVQHCW18f6SyedV3IFoQpjhO5VKZ+K4fCD7i8nx5OdTgvVRYddBs4IKVfwQSgAnKsdjYguQJn9t7LZyYCaWTRiDn1MJGdC1PJ+hpgOPmB3j3QKVZBwokrDOznUjmNms2d7pxM9d79Yz0iGHWK0JOwUVy9VH/9QmF5KQsAsYMoEoW3X4rEZqeehcb4m7KInByf6ODwWJWvGEdMjgAXkXyEJQDeBwN4kbd6xLQyovXwfQstTrqzCyHQsIht2p0s8LPabbUkaHZ9fa3Lm8sRrq/06vJSGzaPgCM28GNgDgRpHCPiaEEDbRRUeMk7qSgSbA9iTcImlarSi68c3CabqDhkQv8OPukCbkLbBpIvnMrKq8KeJRtAAVGHnh0YAjxl7wqBSYlaFiX8w4YX88xQZOWuHbRZ75ggKEAeB5ZCHxTY5FogwbPxdHww0fnRHDhQRceib3SMTT8gkPiDx3f1Pm9uzqaF5vC7QOML9DvLELWArxlwhI8dzyc6JOhziP8typIgUKUFdSdG++xY987P9IAA5YM7Z2wCc3kmc8eBYXt1rdXLC60ur9URxBGLWvYzeJ36UhM2wLBtiMGwObN4TZDFgkTW17MweTZe+zWQJ/AgAgPdzVKRQFJPfkfg7oY3VMubG2QfdHx4pCePH+n8wT3V8NpwMNjgex1pVQodNpBYarO6VGhXVDTyA/MlEvgJK5VEab0a8G4kyupWKggUxQ76G+rilnnmdXrKQYxF0RbI6aTU3XtHOsL/m3aDj13rZnWlNb7WNo0G5EystCkvxk4OB3LI6JBdjGhQlLW8q5SwdYecq5uNLl/dyP6dnu1mEC6lgn7mK699g0CPU0n9BP+bAjPkKTiE9rq+Xuvq1Uo3Vw3loBJ7nd+5A99nOkRHVTXRAE9b9LjGJlvexvWMG6kTi39CtsBmE7BhgeK88+hkUAN+i63sJ7MJOxZOqirphA3twf0zPXnyiAD1iSZ1CX6U8GDje1JXqswZ0YH55TifrHVgxgzMHc98KFUwHxrs2jJOZOxpVfP2qmYODhooOzktCF4dHtqGf6Tj0xOdnJ7qmLVjwVuywhcaOLT0GQK0IzqVyLwFDq5S5i/Cz9swIHs0oD4Alh9YW0YY4CMqUA7wEtlMIoQNHOPa2IyknraeTalHP8JmFbrw3jOmZHQSMkRgMPqkEm3gRToH+oz0I7gJ6iPbhvsnAMWR9xFH0BDjCJoDPA6ZP5flH8twaoPQ7phzhhvxt4ExjeeOw8Ow5ynu8ZLs49DVCFa2pgEdBeSMIJpsRmscf8S3vOFF4xEpBlLr6+DPG5+g5TbGG6AxwoDMA2ONkOgDGupxcJxzUEq0W08xpMuVVorQCSYvtGIGRqNOBplOAt9nsE5mO9Oa8T5Sga7hgU93Q5Hg09ozwEGyNnAsFekITiU+W3gvD07m5bbNj2SMB7gZC0YTPJ+BqihkiorQppRrPTiCRoSRYQ+ixVHvPL5iPcC3NvHx1I88wgP5jEe9vFGxkQHyVmU1sv6AGMPqGJ3xI36C3qknFo3stLDuC4hZr2YbmN33oRVM05lIKTFu5oFUgGFClLacA2H/hW9GomB94YtyppDREjxQR6t9EX0/mjPpQcMHqTG9RPpZOwMYKuBegwcbTVBWphcz4kjX6gsPBjzyzJhGw3SZ5wu4mRValEGydqrH1IqMPQBGd5RFEvTkMwocKkPM/anMqdUl/DuilpQBUnzf8D1ySBX4kcTGCIwzMHgkpUqycXJGxhYPN5aoj4xqeJYm8G1kQUtjRqI9AdHo0Tun5BMg8K3NUutvuKI+52kT+PaFCNWJ7C23ptGRh4xr9AHDk40NGMaY19gCPUjrnc9bPBpWQgG38A5eLozj5Sz0s3zgw1SuuuUsF6zeMoxpifUsvGf1c4Cnt6O7pVZX5Lz2nyElzhRWKMGbKnReMZRSBOjdcFG7vFhptexoi7Jz64p9d83LmuPDMz08O9WDkxOdLqY6nNVAqQfnR1xYH+jHP/pITx6dazZ1WvFS1JWVju881P3Hn+jukx/q9MEPNT/9WH72WMHf1XY41LpfEAyaq49TTmo1R8ECfXoJ7hI58bHtW5T1+mMSK88DWxdsjjq6oALOIeLs4PL6NeGsdMC+enR0pPOzM92zXzqf39HR4lC2B5tud6uNrjkrXzx/oZcvXnC2uOI4v5Gd5aYEKQ4PD3VKX+t/MF9Au9DAhbJt0A9niQKdTeqp6moGhyXnEqc1gZMlZ48V59Ud+0kPjnytopzJlxP49uoIuKyhcU0A55KzRyTAVHPejLxwWsLYC85cz1YrXRCgWvFivKUuMh9kgB68L/KfsU18ZacliSDNgO0iZ4QceWL/szRSb21ib/P4TUlAbgEfk1jRR/IcE31HGry0wzfgPW7wtpZBelCQscGxt/jNFnusgZ1B4dUXhXrO+y0Xhoa6hjU1gMuXNYG1NQQlxvfU12hnXpXcK2pN4F3sy81yLfuzvJKyo13oyvRel17z6UwLdDHBBnCG9PCEv3vk77j/NJutAhftyEU4MraAyHiBNkvFZzqZ6IgXpwfTOfru1XBubXgRZ2exjpewHfeiHhoB/lCN8ocx8nmRlEGVAd48PE6KUrNJpcPpQgeLQx3hG3a/O+OsdsQdr8bfa5OxrLKcU86HBjU6qtFR7b1q9tW6LmV19k+eeIJAITbMQQzBDJjNa927e6bvffSBfvTDT/Wj739P3/vgkR49ONHx8UQFh1OHQlwhfD3BXmDt6hRTD5eJ+VrgbTTycp04gmLnFHmROnDn6PGByNnIwUdyDnUPzLckh76nRxP5iVeqqKuCQt1pAAIBgDDtZWlf9+qApmrVVB3Qq60H2pI086oOavmq4KwYgF4WjDHoCJZ2vLQNLfwSFY3mmxGNo+MICN+yNMMwwG8EoEtb5MweqQvY1gIrAR+J1tfsTepRRJ19xGvgQhG5l3ANlOceIcYZ8F8B0YCy9TWaOKjMT3J930vMm0h/JrdEavmATkNCTu5H45+ABcVJJOgT8P1BoYgK3Ck78FpiFu3QqEXpjd3RgY58yLR6RWQQ/I6QKCM/shmPEZkwhiIyRhY7w425XwQ97AG9xEECoukFWnGvt5CiAoniXZwAABAASURBVPlx7iV8AtoOVKxrASEsod4FNQTn7c/AdmWvLTbeZOi0wZ5bYFe3MmgtJfizmwSNMKiZJnUTpzArFInJNEVi/e7V+6SE//jKC5dSgr8E7zbnK5c0wRUnhdMU0Fsf3xHssQkYuFTE2ClaigIcgk3pdDApdDD1mpWDJii5YqJ4sVLFFtv1igQjYp78KIgL/kBeFrnLMDAJennoevA1EK+OBo0ii6m4EEf1qGfQAO0B2q39giJsFRmvgoEJAYbpQckiVOpwXuvO0VTn1J2ggApDBy7bm4uvFLkQ14zhOxak9VqBQNCdg0PZ/xnMHDPgdAGZfFUjvhdZNrsIxxFDUcXTcqDJFqIe/gPOY1HHbmi1wzlzsIdgzs3qRq+uXunlxUu9eHGhFxcv9OLVc128eqHL6wtdLq+0Iiiw63Yy6EOHroINIu+9xCKUkDoxZoIR033ADhGjlT6KtUkeoyUCKgO6GzBkpI2InFj/2FS9JrVd6CNzqmcKptxnwoY/nXjVQImhnWdByGMMikQgbTxjIuGkkXEHhE3m/MlhJ8lY806iWYGFqmUjsw2SOSvQGYc5SWPE5jZRcA8CGIMcPuPZZM8XM33E5v6Dp4/1iADQYZlUYo8q7FQhX5ntwwJLXUl5An+H86mmZYFvJSERfER5dJN9CL2p6yTeNnjwC3yros8C2c84TNw5PtYxNp7OZirpFdl0dpuNLHBjb5IijNdsFrZReEm2KUcWJowhFAcEBBrk0UEZvf0YTiUTPxAksD/7ubkmKIO8R2wyd87uaHF4qMIWORRVwcN0Pscvp6rZWAb8pSylBcGsWe1U4s+eDSUQ6AntUmEHdEsprJkPO7jt0DfAfIjtWn3GwW/RjYaOSRxVwHTFZPfY0iN3QO8NgUb7t2jMfzzGKgzJFiJkiEDhKviZaTo5UFXNoVFr6J02m1b5//L2ciP7xyGbJsrwla3qxNpFlgGxgFi00QY+NlNdTeVdoS2HoysCRxcXO215M5XkteDweWI2ODpWhT4c/AwssHkzR88D/AjfErgJmokNMCaGob5icy6BlgPADtrNtkUHvToCj+ZzRSEdspE9fHCihwR/7t450mxWq0APA/7WcoDY7dbacTDbbdccKrZq0V1PWxTcsRgWvgDfixHZS4ICm4vlC4jX8FsC0+lUBwdzzeezt2BfzvWWX8jwJrWNXyKNg+YINobJYqloiQhoa83AZmK89Kylvc0zyqLNeItMpkQeVUDHvjYzE1zDXbSyBAozl1ROkM1gTYkGo22pchvyoXfxMQqGQzZ/x7wb8xSSjWnASLdjWwpJxkuAjbcH8PmCad2NxghWxxRhCllPcI0eYGtJJLV2ZX4c/KeMZ20BHdg4VNp3P5bhGF0bA1rIY34YGXVgvRtI5T3fNzgjpj3hF0omk+FbzZtxc4nehgMwcNyD0TQYMSS351X2gX/dAmUPPySyvon+I5jc0KTBZE3gGxQe7EwLOTJugrYHyzG3EpXK/NjTpPHgFt4zAiUvk4SH4UXydOPrM04h7wtKNGe6EXq5mB+USOnHEzLy3o/j0leMKPijSaYbmnI2Uhfwx4BvRmg6cK1f4X1uH6iL6N8KXl5FWchnHDfOJ/KZttH3kAZAIyN4N15MP1k7lCOr+ZD31ARdwxBz2PAjrQNrus2TwPqZoOc0fhI8RsBIF75g3BIoaHSK0DEezVeMbyoz2ZxCI9IvA3njRqTWFkmNroH1Z3iJg7iwgvgMHMwH/NRg7E8ljHpA4FjqfEmpyAAb2b8D/TzrZkFb5SfypDxknwAvPbruuWgZXZlaoCXGtTFGPoxLD7qDQ7YldG9rxgBdyUOKMaGZ6BcYNEDP+jq6FJ4H9VSzxqXMz8CYCfqi3vobOKNj5Yzv8SHDjfSJeUxZGziWGu2BMQaI2piFNx6MtySB5yg7bCL7MJZRMLFu+0V0GOk7IMdIZ8Bm1hdOzHdANhskawcvGA1A0PZ7ugM0etbrAE4ER/nj5NFDVdo6XBi27BPpOwARni2vvUQCYwT90cd4uQWY2bc6eDMw3ZkMiXFvU6M/YA/cFd0xQu7mGcEjFLygEy9P2eGnBsIjJMHXCAOFRDuJ9UW+CLEVL7BePv9W9m+ubLiIm5+0216B/XkAx/asHS/iXnLOtCCJI2Bx6NmTu1Kd/UqES13Buafsdyp5KVr2G5XFhnFWqspeJ3dmevjeI7338ae6//4nOn3yiQ7uf6L53U919PhHOnv6l/InT7XSQp/zQueCc1/DaSr6ShEq0XQQ4ZmvRz9WvrVpeq1noZMk07/xbDjJ+uX2NGqFvhUHpAl76JSgwsHRoe4/uKuHjx7qyeOHevrkiR49eiAL8EwnE9k5bUPwyl6+rXkp1/AyroKfY85id8/P9eDufdlLp0lVKxAIWq87tVxuEzaqCvyD/X9go7ri3LNBpt5kiujM/p0gLr8DaaQcVagj39CvwVZLfOgan1vDb8d9Iy7mCpw7tk66JlCx5MXyGug4Z3S2ftLPo6shSO22U9gGoFcPP/26lbYRu5SahEpVV8hv9QbW+MQW/VAXVth8Rd/VoI6030TObR7ZpA7+t5xl1wyyhjfQ1XHBDwRBurpUy/rcePCwUYDv6L2ipVjQ7OCoLylztUALUi2vCiiw0UAwZkAuhy9W4Bie4Yu+BfouuauU0OOryNg8aIrKH/Rlto6mB850oky33HSbhy3KXmVZqp7UKjlzeYjZvFqvV1pzl9pyZg97GhE+oo0jyRcFTwfwNfokJoOH95J1oubt4AxY1JzduAMczOaaz6acfQGCgfPZjPKM8gSoNIWHaQ0fQJnlMjmC7Gzt8VWfmR+gHjWtvY6PFrrPS+f33nuoD5hDH7z/UO+9d0+PHt7RydkB598amTz7bRJKUYR3h049tMrCyTsnx/mXq1e2Y2hStuXAOVhYwrlCXC/UI5tx4spC1aRUwf0NI8mCQJE5HMtWseoU615xOmiYBAJ+vdqiBTp8wcrU1/Ax9aoOplLloNspsIaanwb8J/ACPPAiNnRBAT+P+K7VZxummKWHdeQYgKQwDBkifheYSxG7mN+Hvqc9AklmctkHWX1RCPEB6nOGBliCiAwiY4q5aqmBzOZWB10xn0Q+Wmr0gcD9O9gdn/tQQ7xg229l/zh7X0UNVVJHICUUQYML6gn+2J2944655d644865A9+CQB3+HSzAaDRpi8hlAKOS6T6Xo2KW0dJEfsgwtpu8g/IvIxKp8WuGM52Rmv4C9Qamo0h9MKN75MfPWGIUXSTWEIh49Bl2vtMW+22AlW+18o3WxU47AkAt0APdNBDsGdROBu1qoACIi+yKqJ2PaqC5QV8b5BL+NrG757xSQT7B49A2KuDD3GlRF5rjEzPa4Or11zdcmuxC2RCs6FgMumarfrtVonMJkQUOOScQUxH08QwqgjQizwqtbDShkAy4MPjKyuzF6iWP8VgJVfRrVVxyy46IPuN5jOPjTsIohhc5/EVoRPFfBW8lALPRlEc+p0zIEueezmvND2c6Wkx1NKtVEpy5fv6VVi++1Pblc9mvgWKzkofm0XwO3lw1mwQrENTNImxshVckm4GhAi0dxu+4tLbwtOsbbZB/g9PtCD7cEPS5vrnS5eUrXdhbiiuCPgbXL3RBwMfgenlN0GejDXrcAcHksTGMNrx0OF4PvRZ6vQGGw8NUlF5lWbIIoTJwLPAzRda68qrgs2BiOWalQ/feJzk/yEHTQKSetrKQavpMJwVpqbIo5ArxQZ/YJOKc5pSJ2eqoFX0STpodnhQycnTwzouvrKpncWiagTcpgwKHjoSyWN80hIjZgiI0C6MHcoXNa4jcPTzQE6LmD86OdIzD1QSvfLeWx+Y1AZwJeqioq5C9gliNjibwYnlPnafdgAFFJEARPUX8MbLhWl7QEHiVd5pxYV/MFlqw6M+qiQq5zNeOw5L9wmXF5tIRyAksfN4X8vwHi0J9ErYeAGFv0R5ziky2OBKMaKHR8UbI+tZsJParlsPjE8acQwUNxkgqVXWpSV3J+BG2q7DPhIDNpJJKs5d6eRYk4e8iej3Cjr4d7Z0q5lEJeAJFkbkR0NWA70R0ZL8CKwkkFfgHRBTQly1iHTqwAIvZELHk0YXlTTZBueTNVl3OVVczSjVrqs82XN00urraAjut10GoUc45ecDJQcLLJoVHk96VKopKha8kOTatQSs26eVyS98O9Tn8rNbR8UIWAFosFmAJmixuzJsG6FncxadwhQpfyrlCkUsJ7ijWTFVVrbIotUPP69WWtCUANEAjAdIEXz6/s9CHT+/r8cNznRwdyII/CbqBw25L4KchALTdrAhOrbQj3+x26k0w/LJgUlR5XhXoLhIgarRjfSuom3JImLF+WPuEN34nJyc6OTkmEHSgWT3RpK6zfHVZ5/yE8pRA0ZSDq+FXZQUvhTz/FeQr+lgqykOM2Q9b23h5s2jpQBAzwhMrJBqRbB6O9rKi4+Hoaan2H/LeUccI3ss+kLUkd4vMGaigz6RckcuS4z/tP2lfZ+lt333TdyTQeafWygZUeiDTdZb5TjD6xpONJeQ0MHlvU8snGB0BuuAYvrVngsgqIA+VK3hQ5pm/Rt8yprcIHSGb1UGJkj2tdYRIm7WPpf9/PZ1s3hk4+DTQ//Dzhk+WTMH4Oz181vHbVaZvg7frxvw4ntPrPuZYWad66+Pk/Og/Hh5HXPe6/V09OXDd6zazS9Y1So4wSvKmzXLeHrcwWnUsjTLGbAOrGctGz0rvQOb5nZpc2Pcg/yZHAf4kG9ZZ4TWAg9yvi/uMR5cG+2JOMk+Mab6Y87n29vGGKii3la9T62OFt9syDRvbwBozOLSVM/mR0EPKyoNPqzE7AII/0ZabpNd9DCtaJTQjYGWaM4KVI22JfXmwNpgxP0rQIqtIHQ9wrZToZqOTMI49RzA5DSgZGn1GOShDRxn2JLT/gGM5hiYxuiR7PO8tb2D1Ixg9GznRL9EpIl3mzdCy7NAnH+HL6iM4xncCH1Ra9vzldrBoNzlFWYzrAG8DZ3AaP4xNf55jERyXQTy1/2SuyL/BopCpWovl9RZ2hJ6B+JiqbHxLDReWqHWAfR29HL45piaDY5/LINHGeCYA9BwdORbIzk2ekc1bVjfXev7V1/r6y8/0DPj2q69kvzreEfAIvFQLXNYG9rzCe02KqaauUtoFDbyc4+igivNYyZlAnJUc+6LTRiVQuI1q3hafnR/o7v27On/4QMfnDzU/eajy4L7c/J6K+SNVR09VHj5UVxzpm2Wrm07qfKnEeHCOaUaptf+YnQbkMBAyWavpJuW6QZENPgER+aze9IFy+DqZ3Rz7sgcmdZX327OzEy7Z9/SEAND7T9/Te0+f6P7dcx0dHKgscDDOloGLYN/uFNFDyaHneH6gs9MTnZ+c6mA+l9X1BHV6LrgD+Iyk0nlFuq/R1Zbza6DQGwSp51zLcQ16IMSK84FXF7wa7HbNnn2i2hnrAAAQAElEQVTBGXAF4x1nA50cSCczddyBrjlbXHPGWHKu3Nr+DrRcWoV0oRvUEGzaEbxrCf50BtedIkGeCYGfWag162r5Zcyg5aDwqlG84a5EsKe96rUDf7cm5XzWESyIQ8HZy2mLjddD1NpS+GrQSz+B78VEw6RWyzlxS32LzgfmWDFlHPRElRBOFfzVnFOoFe9kVQzCB7EcvtUjT4HtJti7Akr6k8hAEIi0mU0jckbOoCNAANt7w4W28HJvZapznfcqyxIaDn+ACv0CthN4dl48wLYYTa+ur/Ti4pWWN2ibccBU2wdFggR2Tq99qdLOo9CFFQyXaEsSNo6MJ+T1jO8Lp8oXgFONnHYnsJe2R7ywtfRgMdcUnUzRVQ1M8b3SC94C58INaa+Su2ZN5bQuOPNBi7KdN52d6etSR0cHevDgnj766AN9+v2P9Omn7+nRY/zvqKKvl3NCXqkoAJfkgQI7FY42SS3zdYttA3Z1qVZZzBRTyVm60JA84pWUHef1CAGvoqJfEeW48GeoglyFIqqoiAE7Jn+Ttmr4r/edUpXUuz4HGepFJfsHh7fdFn22+HmQ7NDNOhQJeFhQKMBPh6/nPH4g/At1wmkEBB8B32OUFsAmwYJA6LzjLNvg94YUsYPZta4myFOwBIFrwRZ8pfQFJAdFw8VksCzzxexH+EJkvjCIPONmwP6edcNDUzYWE7RhTesIYAQCPJe7a+1Sq+nxTNWslK8l+8FIwlHs1z9N6hTNubk3NNy5tqyFW9aNQGAo4H8N96ow9IpGmzt+hAehC49ePPyhIEXGj/AeLaBCXsgrdIZxZPUBXRhE04fhwbMFhewuPEJA/4Ms2BMLYSF0yPhMQA3w2xE72YStNsMWq2EX6jTzMhjqqL7sseFOfbFTB+ywbwtmcL28yTynA75LvFodZgrmN4Dk+a9U6UqGKokdek3kSJMqeCy5Vxd2B7W7NPcks90t+B4D9RhtYLPpAUsDb+W5xahA+HntNS/FHbSlTwfgTBAUgRdxcfXkPUbzpjAULJT/BnbyXGx9WMmHtQqCQJ6onAGrsEa8TpFAQIRRZGIgL1WFerxxACyVd0I6CV7M+LNZpfliqqNFrRmTpCUIs3rxtTYvv1ZYXavEcaZeOpjVsklfll6eRSkCO8bhzi+TJpDfsXla0GZDkGfJpXLFhfIGWO9huVtpyZuZCzbqi+W1LpaXuri+1hX5m/WNroDVdkPgh0sstHoDHE5e8ujN0oRurL5DzwZ2ETWdRyQvWHAqNkTxadG/81GTScmCVanGmcvK50XFFhQDwXNiUkTA47kli9+kdpqgs0lVaVKWKkxf6C5mXLSIfRJ54exOfMyxgQRfacD7iVIzCv0KeVYyQw1smrt20JaJ2qGwgc0zskHa4hyYAIkJUMSoAllZbnTgnR4cH+kBF+kT7DSzehyOXVGeyVcR1Kipm9Knpm/JBPT4ngiKRS7m0YI8pGJRiiwyEV2I4MBAMLJHvxaUNBD1ERq+rlTVtepqorKoEcoROOi13bZarta6ubrRNekGGi0T2heFSnBxBFSYFJGpNyDo0/PmqFlvtcHOK942bW1DQvbjg0PZT0sPOWxMyHuPQeE7wqfxCCHGtW8SBPcQ5LFrVQyqWJAmbCS4odhDgIh9qPc9OJ1KFoQZ7TU2L1k6Ir5jdGzjqelb4bdVWUCXxYFFa9c2NphKZLFMYvGMgVlj9vOVqnKumo3FsQy0bdJ61aKHrW5u8M9NzyYkW1uFawAO8CwTJVDIu0qlBY8IeE2nCxVFpdV6rRcvrvXt8xvtONhMJoXu3psDRzrhYFSWlXp022C7jjnXwl/XthrgVawdUEXdTk4Mlf2MDCXvkBbdd+h+4O0Waz1vz4TtwGN5WcwKPXl4qg8/eKgPP3ysO3eO2ICnvJGZks50fDiXBZ+OjhYymM/ZFKpKclJgM+vwqw4/Qj0y2OEz600D/VaFL1ThO5ZakGoAV3xsfkRs21MeOOjZodvs6yFalPQpa/oZTKBRyuoDfmz4DfQbxmvwtS3Bw+3el9Yc4nfktxwojYcWvB68wDgDc2Gg/4AvZ8COgXIGZBj2OObrQ56rEZUmiTzupWhpNiTMMy8Fn9p/wKJd4FOBe/DM32g4kWwGl9sZXnrd35G3dtoM14B5L0u/AxLjGx9REIQfy1tdBsoDxE2vA+uMtY0Q6QWHdJF9blPL5zFyBj4MJyFHgs+IHSOjJPIp14HAF5w9+pvE6gze1Pxxzt9WsGZBlNItPvK/zQOc0vj/09coGfy5TinTTAxrcIv19riWt/rb1PJGMWXZtefv7VZBMwIQ5Wu4YJlsgPOeOYjE5MXH1G24CfsYUCXlNicQc9HaI7a7tZugmhtsbEiN+beeRpSijQyX5OgBfaNzW5bxlyE38xixDceACr5WJ+wLQfrrHXynkU/QaL5ty1mq3nydZDwawK+7bciIxg0Zo23Jbds747yuHDOGO+b2z4Q2jE8Dkd9XM1Ye12gZbfpF5nOWjbxhecMBaUytxmhZugfwUDvyJ6gYfUttjJTHibSHPJciZ2kD+tncpd5saWNloGypoALGd36t3UZ40/huyeoT/RGF51gSdN+mabz+aS/DNaDFOlsWeCOzQwPaf8AhNz7J5O+7pVz19sNTwF89ujSg9PrrjDL+Xniv7MvgyUD2eUPX0exu641HA0P5YwBPgJET4+nPfBI2iECCzi2MBpMcdR4NZiDvJHnObXmPh/bq5hXBn9/q97/+uf71n/+b/ul//9/07Ks/cCl+xRG54Xi005S95+mDx3r86KEOOYfY/5DCXlJV7GU1zEUuOu3uBsqct+3awYtXXwYtDgr26hMtjucqCWZ4zkvJTzhpTLTuvK4baQlMju6qOjwjH9TCY0DoAWrmU0KQBAgZbFewNAO+kKhTjHZ6Z30OrE+cNcE138o40ICUPYEEzsD5o1dgw285L2x4SRdIS2Q4Olzo/v37+U9u/vIvfqS/+esf62//6q/08fc+0P3zO5pPajWcRy4vvtXq+jK/pC7Q3wmX/Ht3zvTo3rFmnE8iZ4rNapOHr4oSDp1aAkPLXcdlOHKRo5NKDZ04KyT4cVIsmU+F1gSGVpx3V+y/1+y/S+bvCgo79v8O3YkXQJGXRxFeggo1nLu2nGNu2NM3BC2INTFG4og6aMd5a7fqtLtptbnaqb3q1N9wuNk4heug7qLR7rIFGm0uGzUEgbivq2ulhpjQFkMsOZdew/eSMZqqUDMZYcflpim9WvTWIg6iYNPEnUloX9jDUuSi3eEjwjej3Rg5/3vsW3DGL7FfgU9XnMUKee534FO2pyc1UE7Fh1pP8p1fm1cJN0jwMJAODE4ZveHo8uiuLEuVnBWns4nsT7R8UYKXdHh0rHo64Y7R6IJA0A3n7omv5DnLGY7gK3B3sTVPzNeoyAu+oB1KiuhExh/ylYJ/gY2OqgpG6RNtfKujXwlOXdWqJxPNsaO9AJzP5ppjz4P5VNOas6/3MjwS2E5QNIg5NT+bcE+bzScELac65exr/yTB+08f6OOPnuiDD+7rnEDrhHvYwIEzcJZjMqgqHGf+QiUEHPwMnIF7/CtwtxoGL6lCghqoQPca8KeQJAcTRVWo4A7gbQFxgbooR5CnqJMcoDIqEvxI3CEG2iOG7QmCtKlRx9mSuKaKaSULRDQEPdbcxQI2tz2kI5BhEDjrBu5yAV8PAduhtxFnUECOaGX6htweFDgXj/mevJUDgdOo6JwgTcCIOuhF+kqeuRa5HwQxucREA/ANxhG2i9CN0DcQ6WvI+9sAvUEd8YRAAMUCPBvWtBZZ3aJUwv9DmfBz+HDgEgMYikSAqNd22DEPevXoxvTTcr/cEvwYaYHLAh24n5gc0Xhg/WIweIvwOyAXNJE3793wFfeQeTbZclsAF8j9oWn6TqTQjgT+IrywpChgk84F9fDaFYGYQ6ttbDK0jnHMhjXTpZTsz9gG6gbXKQA963hLbMWgQ9JUOPlJKTfBpq547SsJPXvhKx5IXjXlifOaYJMJPlfBV4HdHHdq1zdy7U5vf7wVIkqIWNCENqcQChIXuwJjzAuvWQkWitTrXzFs4bqRMIoI+BQG+4BQRNkDF/5IpEsG/VpqAVIfNioMWPS9XXbZCIRCZU4BswJKFgsPBJTa0N4ROAhsmIIHD0hRnolQ4gTzRaWjeaWTCfxtr7R79VwiYHNQO51zOfTQCNAwYwsFdZQvCeBcrggO3Nzo5c2VXl5e69uLC33z4oWefftMXwHPvrH0Ofnn1D3XBRtOh/zGU2B8dCzPAuzLQmVdyhPw8OSd8Qd4DNuihw1BpR7+zRFL2msWkIpJWXLph2NF9DtgnB2Tc2N/MgY46E/BqfIC4ORwooQDmNwZKAsnw76agDND/gn4NQuUxQUS/SNGH8w5zSFZ9BN6dQw4QmLBSRL1oJLSgO1BkSIYqYAvz5x1bGZi8xxImbi02QI2sLgZCwWpY3JUTPbDotTd40OdIZ/9uz5xu1Zs1lK2c5DH+cSiLdICG1QM5s3nKLfLFW6EL7EYiY03og9lnwgaLAV/LLMrUu6x58CGG7lMD+DDvSp0W1aVShZ5eW9V6oakDnwL/jTgd/Ab4HdHfsemamle/FiMAr5u5Y7Dg6m6riY6nM+1mC0g5xWsz/4fm97A745AUcthxHhvOcT0yBsICu3AWb16qc3VJRv/Mh9SBnRg/BfYulBExwOb7UDgrGf5HzTxjhR70M6JJC8swh6oFHkQBUMHdNWz+FiwhRoVhVeer+ChSvAqGc+Vr2zaartutbzeEvjZacVbvQ1vlHrkd1i+RlcFjuKcl3OFnC9VEvgx8L6ErsNUvTbrRisCSA16TvjTjI3aDmknxwdaYOcCvm1uWdDH/Hdnvs4cidjL4Z/eORmIT4LPiAwJn3PyKooKv2Ijh8/IjkcXsdajG0G71oN7h3r08Ex3z4805c1bwVuQyMLZc0LqmVeJhbHACWtkmfJmZwKUdaXCewmFJMaKeUzhx8LtBkwQ5ZzTZDbVlI2/qify3mERdE+vSJ8BGwT8L+A3KILaJMezhGfvC/BLxiiooR/0B9Ytg5DTkMeI6HkAIu0QV4ZMRTyNmoGUaE+ZV57oYLDxGXcAAhChabQS9RG+Yk4jbIFPv2j9AarHIQRNID9zfRpxIzV7MMQIFyOM9VaXrB/zOyc8EjiyMjBya0+TmUba/B4yD4rIYpBIb8HKI5hOE0zeglGgCxIkkkTRgCR/93n4tyIUMk1LZXWA5VPubRh/HvaURgTsrFvINU6Osst59LBP5ckA1kYO/ux5S+kW2+r+DESrN/xbsPJbAP9WMhnGUQ3PagQ/kuDJwO/1a6nhZtj3dYZGu+HJUgk+jc5bWvGS9x4oAG8F6GM/sqbHSI8RbvtChLH9W/TMbgG7DfjewNhZNHAETsbLeb3+RGxitA2MkzcNidESrYn0de2fZhhjrDRKt7gml9U6HgYkfBPUjJhh6+RxXQAAEABJREFUyvLUjd83ODI+vfi8qRv72dPoAvsxycl8+V1adEVovmTAuMW1CvKGP45P8x99DcX83f5PJDaHrdmhr1sYbWej3dI1HrEPiKZrtlT4UV67jNaALFbfZ3sk9Xm9QA7jA0WQ4xnpM0KiXhkg+N/92viGkOg/pvZ8DTa46ddokVoRFmimH0+TIENuzxX5kXVDXaSPVXhkV7aFlb4bbnH/uHWs52mD0+jRhTPwXsp0HbX7L+XR771K2j1rtgQe+Hr9ceQMSP7keysXDUbL+loA3AAaHnDUMbMk8gaJNVL7j+nGIMHrLSWPZh0ga+Bw4dnsClJ76TOpIme4DthpUjcEAZ7p+Zc/1x9+80+6fPEVgR/p3tlCD+/NdO+u1wdP7unOyale2f9chPPqK84ZPbSni5kOj4815YK9ZY/86vlnulpdcvnrdXS60OJoykXbswYo71EtgY4UPAUvSzkqsucPBC5aLJbY4xxphHKU8e2wJRmkpEyLgARYWwLL0oh8tlbkfYu84dAha8nSCH5E7j4G/LeDj0A1WjI9AyXn6Snn2fl0qpPDYz04v6v3Hz3Rx++9rw8/eE9PnzzUowf3ZC/lIveTjpe1Ay+cFpNKR4uZDoEJ5xokyucrsW7ZPDBLd7xk2m6C2iaIYyE8lRoGJ7b6fO4YuEAN2LUhiLPhTHljQBTmijPpNfvwCrFbfMmCQKGeKpQToFLnCnET0jUXagsWbRFnzd6/IdiyIYCz2w3arHptCPRsLnbaWNDnVcM9pcl1OwJCuxU460HNLol3lwRDJI5sWsLzkoVgKWmNbhrkbKalduiorbzawqlFb8TxuPAmBfBgEw2LPZMCX49MhS9lJkqcKRJ2cUjvAUtL0gnnpoq54qDl6fPO1yq+q36PFLNNk5HPYNUMgTugCGNmD7ku44Jh9ICyLHl5d6T5fJH7Xi+Xuubl6w6dR4xkXQMdbYyBbvlLZcCuAfu33AMiOmKw3IQJuSI6JPYa6Gf1xn6JbDZWXZaqy0r1ZKq5wWymg8Uc3znQlMCQnSXNB0vs7NGL8gc54A4SKrzo7zUpPYGjWmdnh3r0+J7s/xhmLyofPzjV4eFEpSGyADgs4TkH2zneqjwyJ3TQ4RsdL5cDqYgSeF/LFxMlLu8Dgg74pYeHEl8usLEjuIFDy8BxD+borLKW6CIzrdUnj5YIhHQEgOyvV7bcsVGGJodzxUlJYCTI/nQxB0E4aDe8pLUzpt2HApMg5/EPS23+BtM/OowxsQdF5uqgjvtHx33NcKyf5TvmRmDxiIClAZvctiOqTUEZvQE8A4hRDooDglInA+5eOZhneehEA2wcuXNEvLoDGmTruQP0VdRQST0v13vqWzw/kNovfxzxgPWw1ov1pTo/yBMs9cyXTc+8azbqCCThHIrYpGPMgA9F0ohcgXS8C0KVcq4zWVkHXv/ZHPoR/ifTTQZGpi6Y/tBpBILxzNg5AFQnBeOV4M8OPrfESFapZb3o1IDTIkOHXF0K6vgvgDO4KAd+Io3oPzBOF8Q9NqmjHCWVGL+szWcKBYKJDl+tipL7pMfkTriGps4D+CsMO+63ibVIrG0V9pwWeufjZyxoEy6Odnk0qLmO1swmdJ1/PjTF6UqUnIM57UrqAAvoWHCHS1kRiSiRDkDG6TeKPTg9S5dBJBpvgaOMv5UnCiWCRQVK9yg7T1QYUwYpsoAGnKGnbcARjNvSAixAUUt+ClRSOYkoY9C0jjo/rDRFwXFzpQ7wXESN5/XNpa4J7lxfL3VNwOfy6krPX13oBRvni5trXbDgXNrCw2V+ySXeNs9t16gxw7JRhax01O7hoiyZcCVjAnUpB/gMjnovi8DaRIzoKjL5exyjZ0IMXFYjhhB69NBxTFbLC5xks4S2Hn63BH9ueBsUeJtTYCRHFDHjwEfCSdCMisqpKr3qutCEsWs2hemk1AQoCscGn6AWWUwGJXhXvnALF3EaP4l8Yh7swfihwVRPR0zglDjsRFuMONgMRKRtwepxIOsZQRywj4cKmPLYqabjEQGohxxAjown+PUEezwTyCN/gR4K9CnKnDIkFnjFiMPG3N8CObZIQAYRowRNgW8LRgRvbIvZLywfaAtM3n7XKE9a+IneyZfYp6pVVqVYhaXCYwmGY7HZ4Ws7/GnHZNjCT5Mh5MCW0WttotMekc/7QjMCBFPeENgiHGnbbTYEdG6AFW92NhwkdsQ0t7JAUEdAqFtvZXLsyO+ur7UhELTDp7rtVqHZaQwC8Z6GcZkcyDIGs0xOmY8jc0QvAR0FeE3w7PENJ/E0lQzqTG7qqeLrsFNUSpJ3BZvShLcNFVYp1G47Ajc7XV9ttL5pNB58JGHPsvKqWRRLdFX4Enx82VX41ASV1eAUmGjQDQGu6+uV7AAjsGZEgI+PFzo6OmTDnjEmusWv7U+umnbLwRFdcCAL2Nspqig89Ly8l9KQNJiNOMywL4pala5Qsw1aEwASlxmmgkxQ3Fnnd2b66INzPXp4yhvMUk1zo932GtxLXb16rpurCy0319RvNcCDjVHVJTooVRIQKpDNk3pfKjMgaYCHkvo5G/7i4FDzgwNNsPGEta+iPg8OAxF/G7BHIk83vk7Ct4Qc3lLqEz6S8bDZwAI8wH9Ct0JPpS9U1bWm0J4TQDSYzQ/Q2UIzyrP5jHGn8oxpPLpMU2gMHdnY0AzY2XiwQ4yNExkvMcZteRwfDsEPQAIgwJRKEEo5jXs+rc3y2n8S9cpABXQtb3URGpYanRGgdYuHXB50ZXwytylZ+0bKBsZfHg9aVo6kVvcGbE1iFMPPtBmD6W40Mm2rN6ANrPy0+mj2gFaizcDqbiHLRn2mkR/QJM3PXJ9z1Lz5ZlneFF+PY7qw6tv2+Ef93W2DIb0GR+5tYDyTCeBLm30dGnRkDEj++IsPeDDeVCdMMMLrujfExiovXNKN+cynZPxGekYkUqbn2A+cPPQdIPuAm2i/tUkE36o9+IanjOcglhQMF90brtEW/Qz3zwL4r9vIJ2xm/aL1M/4NXiMoj2y85Izhg5fxwRtTWi2/7+P3KRoml+hGjnYK4/cWYSy99TRcKxr+mDf6ViMbExDjj2V7Gt4+teQWsm6sYDSSEn0MjIbVZsj8WP+oaPIzn5Ol4Ob2Wz2Phfy0Lol2S2NOE7JF44p2bEEfKqDHSIG1DHpmE4NbLNHPwOgYRDokKEQAIvuS5eAt1+1TG5Ryxst5wxnBeGFEGV2rMboC912ghX5G7RaPGr42utUaUMxfJ48sJpH2n5HmvoAMmY998XXC2hrpZ+Naf5HPvkrqAITDFsofz9PqPOuwA2yvEf0V6Q3Q/B3fWx7hGZwEGJLREvQ98Cb1koDsC468gYw8PNAf3MR4MXpFUr3WV6RlkGM+ifNRwYZXcfifcKmZVb0OZkFnx9LhPKh0K17efK3l5XP1nLMLLgcTXihWvteDe8e6f+9MLRe4b18+1+fPvtZLzrIbzg1s4mqgf7la6rNnX+imWWqg3/So3u/5Hh5gGRzFyAnfcwbzSpxvNpyPN7wUTZxPqJH3hhclw83SkX+dJhoTtBI1aZQb2yVoZqDW6CfrAqZMV9ADk/06AkM+ywzowdM2QgJzoFvIUBZOB5OZzg/P9OTBfX345Im+9/77+vSjD/XB0yea2kGB/gm5a2hMOQ/XrshngGlZaMoLVsdZyc5RDk57AgW7JqrbBc5ijMXFm3smx68ESImXnoEzb8s5ZctFacM58YqXfhk4ly2Zxyt5tQQQOvb3kKFSxz7eQP+SM9s1l7+lpBy0Ybx1k7Q12AxaXbW6IQB08+1aV8+WunnJefKKa986qVtLXDmEKNw76M/R8Jp5fjlI18i2RdbdfKoNZ+zdtFQ7KdRwB2iR8Tb4QxdxvDLNAw4uxq/lCvQR8UM7K6MyJfzSIYss9V7TslbpS6sB0I34YC8xtpDNzGig/cfyIyRsBeR6RoKWilLyBXchL8Pp8B87a2/x1+2u0Zpz5SUv3Y2fg8MDHRzOgQUBlRl2CLpeXunZs6+02qzUYqAACB4KoylxRR75w0zq2qBNs1XDfSlgaw+ejRlNER42vFdFv6oqNclQq54AZaUSmWtsWBMImk7mmtYzTfG36ev2Ep0UrwFy8tArSq8SmHCLPphPZHBIen56qMcP78n+72FPnhzr9LSWLyLTp9PAnHJOsv7eeQX4M947gpEi2FM4G6uC+0IaPOdlJ68S3kvVZaGScbMpJBWg4HKqKidcPpcLu1e6Qd4PCtwjdwSAN9yxOwIMYeq0Vasda0eaOC3DTkva4Qz7DNiPPtylOpyvI5iaU8p2B4n4fOAsan7TUNfQvgU6+I+YocMIARymvSL3xCwXa0nHmTgwf6xsdDrmRkQHZqPIeT3arYxgjOWDBU1oi9CP3B0idsRBM2+Bda9zQVuPneF/g3wNd+cWvbaWQqeHXkD2gXIgYDEgo+aF0lQEWXotiUM0xAVacC3QsmzWWu/WnG16eE7UJtJhBHxVJgw8GB/R5LQ8kyYaUFZEcOYSRpLxaakFqijg87RxZ7fgT6gG1oaovh7UVkEr1+om7bQkVrJxHbwFDcgBF8RlAtBrgH7iQpdwYpYSypJzwtaeO0Mp8wPxGXkbFFiXzGbCBpXzqmmzAE/JnPHo1GO7ckiy/8nSydzr/tmUtfSYtfQOmG++flpPWQQmqn0FkYrwT7EHyYjVKKYy49hKtWWJs5+aWhCIQI/CRiLCJgvy5PxWMefXLLQrxcDqFg12EsKzo5G28tAzBgtoexZLj/A57WnmIm5/khNxJGPTl04GtraIqJrHuNVMXLTQVNGqLnqdzysd4CQlBu5vLmBrqUD+8vKlXlx8q4vLF3rx8oW+JfjznIDQBZf0KwI/V1zSlywir4M+EmN5lXWpelprysI75eJWk1pdBupLA2aiKz0dPMaPuEVSiJ06ZOoztCzKCIRzIhVOHTXYf+a0oaVMGy7oIREwmP25yAU87uCblYBvQH+4CLqKTBRHD1sQpvA2Y6E6gKcZfNgCVxZe+AA+GYEBSHKSvHMZnHMSHBo4Ug8UREILasdv0oDzmf9HeiZ5icVT5Hsunx02GpjkA3mBV3gvfF0eZ5tIOplN9ejsVJhFnsVkRt+Ses8i4c2O2FS2KLCp9g16AQStgk0ISix2hbzPPYRKNBAdtwUo0h+x8SmIwXNkZtgECOhrR5Bpx+LfohvjMchLRSlfT4CpWO0VKQdkaJhVW/RoYOVYgIsMHQLv4K1jMkXytkDX1YSuUxXobLfbasNmtNms1ZK3Rcp056EpFoOIrD2vbYZto0jKeUt1nkeFmPfoAhsic6CtXzfq17sRtgSQ6NNS11K3I4DUAOvlVs2qUbPr1KNz1k4OBhEYFNCXkLFl42vhV9ijrmqCfzMWh1KBg8t6udHNzVYrAj8deIZvAbGKQ4DzhcTBdIAuapTZuEA/vqiy7gO63mKXm5u17BdDMRY6OJjqlJPpycmJytJiYq4AABAASURBVLKEj1ar9Q0b75p8Aw18DZ9O6E58isKpYmeqq1KefEJHCSya0JgjcSxskQNsJ5vfvLAQewr10uFBofeenOjp03PdvXtCXa8lc/kVb0K3BHW7FhtkWGGLlXYs5AZbgmxN06jHJyK9TM6irOGjVo/vbTfoExvIl6rZ6L0KGbsR3gpk8qXXYAs8fHpfsNhOwZvk/pW1w3lENz06783epAOLbqB/pK2gj+FVecwJwZ8pAZ+ZFrzZOjw4yEGzQ4JOx4Clh9QZzA84eBAQqqYTZT68l7yTfUxnmUcKpkO77A3wMDDmwIQw3nOecmCtGeA9GS78WDpQP1g9RIY9RHBAyU+jb3hWl/uCb3mrH6A/gGV5wzGIdLT0ts7KBlaO0Dewcd7QSOYV6DW+BpMjQleA0brtPzC2jXcLRitQF6A7AAn8SNn6Gox9E1zCFF8rJ8MBXudf44PwR9+IjoSqR9yx0ehGslTzHG1ARjI6QM7/ycMZGXlslvvlB13gw+hZX2MyV4Oj/HmLdi6//XCZnuxjzJBmOqSy/gbkje9bfYixbstZv9jcUtDkGNh7e4xjGp5BBCei14jPpywb7aDJ9CI+5E2fCRyzgeEmBBlZMgq3AC7jj0+rU8aKr5+JVkrQSbnOcAysxxuwtpQxb9tIM182Inna3mDvc7nd2vblP5dAYsSyERJcGOJYY7kM4OT0rXEi+ZTrDddgxEA1ZJJSHh8EZONL3e2XNrLWI4KT9roW9IR+fbYh+pYyLxGc7CeULbXeRtv6W9UIhm/A1shgIa8Dg6yv4Vqa+QU556Fp9XmAPC4NOU1jFWxbjcHYj9FyHalVvgVWbbWGZ9UMb0mWP4+RS/ZIeQQxtpVyCvItP1aXJTAFmg4sHXtY06gMy9mAlqIrZRAf62lAln63OrxNY8ZzUHOjfNB3HsRcTx9aRv4TNY554eTBMXCGJvvAfxxTe47gxsRwDOgtUg+MDW89kRtxZTCANEA/AeJypv35D6Uh5yCHTxRAyYWm9p0mVaujg6injxf6q79+X3//Dz/Uo4cH7F1X+u0v/0U//Zdf6Bf/+pn+8Lsr9pZKj58e6ez+iV6tLvV//PSf9J/+3/+b/stP/1k/+/3v9KsvvtIfnn+jZ68uuWAUqmZzO04p5LkeNGNvPpxPdMKec8C+V3JebXlj/s3nvyMo8bVOFqUWtTiPDeySA5JEhEyvwZNzyGR6Mz3YWUhZv3F8ooDBAEvEvAPs6ykbnrKezHeDWvbSDWfdHS9eG87gHee5wEUwcDbuhp06Lm5RLTxIc85kJ4dHund+qg/fe6S//8nf6C9++Knu3TnhrLThxRz3Ei6Vh5xDTw4WmlWVqsKrlAAPDSc3pHxGCvbrC858ibNnNCk5E3HcREf4D2eEQNmOTls7T7HX33BOu+Z8seJstOSCu0G+LcJ3ZaUwnSrMCF5MpuoqoJhoy2hr1LZmvDVjbIPXdvBa9072b3Zf8zJ1bXXcshpgOUiXnFOW6GbpnNacm3a1U0uQoZ1P1B/M1GGzHYGfXeW1q706cDrsMN4iItpNYlikHRNnvgoPIvXICALnx8hePJBNSpzhecojR1FXcqTK/uokLz7Q4/md30z3TYsVY7Z+UkTmiN3HMqR8oRI91egnA/ap61pTXsRN0VuDfrdtl3mq51OVtG3xgzUvXJerlW44e/foRcjQontbT2Q0OV8G5tCaF64rcO0uIPgfx01gWw+B6uSpNzktLeSloqCuwC9KlR7I/E2U+SunBIJqTTnLTeGlpq20eZIBWhJ9E1SSMAVzOTC9gya119npgZ4+eaD333vA/D3jPIs83F2FdA792B2t8J6YQVIgsNBzH4pDlDjHF3DsAYe9HGWXxBheVQF/xr8oO4msCi+VBQBtRKEuye5yznFH4G65IcCz3C1lf3ZUnsy1cp02zKNmktQSTGlZETpsFOArknYECjrmndnC5mDHvAzUBe5Vwc655K3O2m3Omt4j/JgMA3MBV4IHjxxSxmduWWq26rjABKMHrYi9Qr54MHJOBwk9RO6QkbtZtDw4MUXmYicL2NgveRrWTwtgbQj/rbkwbJnnDfke3rM30x65ePUEXeIMxhZePbLuXKvVsGU+dmrAb1KrTU+ZeEWgb3CR5QgwPZgQgPEYkcl4sbNPgB+T08DqrF20M4EkbDQ+yCA+y4ZiETUQ1M+/UCqCWoJSO/hauUY3cGFBoI3v1RGc67lAD37QgC4GdJCMboB/1MJyrUQet9OMdWAxZz1j7bZx7a9ABvRqEJk/BXzXzmmCc9ToroCWR58FRCaQO5p53SMg+eTBoT58/1QffXhXb398bZOASeVZrDyWNahVyNtkblrFdqu+WXFxvVHkbbwMLNgTtmA1Umz3sINuK4+zsUzRtmVybGlrAHBwAsGUUGpWIgJ7LrUFExxdCd8ELynm1XhQxWQxKEnNQXqilwNQ1VH13Gl2WDARenkiax5Dz5kAEwzdLl/p8sU3evH111pdXnKZXWu33Wi5XnJxbeSZ3EVdq6ynXPKmKqcj3C5AvixlxrTgQIMit4TnV/R9dXmhV9cA6dX1JfRutIbupmF6YYjAxEJ46HoVGKsiYm+pZ7YmDN3Ghk1vCzS8ASH4g6IrFo4aPKTWmov1F198rmuCU4FJJydZcGcym2g2qzVnE5ixcU8mtSpoejaBhCMP6NQc1RzIFnbhBM5LBStFWZYqAO+9kZO1mf4dTs9SJPwGlhP1iSYgZx2+nVuVIDTgBy0LVY+tkhw2dvQRuYSNpTkbyBE8HfJ2omTzjs1Og+mjQc7dTpEgjcfGJbSMiwitwCIxsLiI+gr/M9X1LPA9gY8dfTbbrTbodmcp5R1vD0bo1PI2Ycem0bV9/kd9V7SttjsZrBnTgjwN9BsmwpagwJLJsiQAsIT2mnrmFcM5BSZOw8JnG1ADvxGpfFGh20qoRz39A5F0m5yeisJLKEmscorwEOArMHbY7HiLs9WO4EvcdpJF9g2QJwJic4+UA/nQ9ApbPGVrqQHy0Md+tdOsO20t+EOwqN0FAixJFgRqObAYmB1M47AtRYd9S3lXyj4t9BsOKptNy1uuTgOXBBHAcSr4r5RtJF5eic3FQNSOfQvcIcmCRRZ0atFroG/FxjdjXsznU5m/mR/ZwmwbhP3qp2dODOg2sUoloTkOI2XtVFZeJX6Ju8EjLfgig8qzOBWuEO6KTEFb+Mw8JqowyHRSsoHO2ThPdH7nUDMWvCE0rDtr9RZ4Zu54FgjYYgy4r5x8SWfGZRQ4iEI8xvHUF+QBZOyRpUXvprvC1arqmQZ012OT3vzPO9mnZ74NrEdGo/BeJeD3bQN4LYeSFt/qWQ97NrSMy5CSy2MWHh37ShUMlkBFEHKC/ibTmaak8/mM+WswJwUOCP5MDabwVLNelHLeSzYmYKSTErwaRAXWTINIOsCnQSC1zcryCQ2gDZ7ok84D82qgfaBmbEtQS5QwiwwsD22rvcWjT8zlpGR1Vka/EaAG09kz7VOBaWMlaFJnfJGzMRmetgREGX8GmR41xuMItEN/oG7Y97O+b8NtH6M3QpKty5Y3GkJdlr5dZ20GCbrW9scgdCv6GY4Bqhi/8DJm3GgH7Grld3CsYg+QMDKS0TPcnI46safJPPaFA5D5yhuOZWysDBCzlERWb6lB7kg/ZLDin4K1MQp98zjYynRl+SHXjdIn4yt3djyB3BbxKYNBNjeijZHHpt1SeLThR0h73JjtOI6RRlYzbtrbg3azITDywKEGf8i18DaQD+xREc/JdYb3RxCsDbyB+gGeDC8Zv+RhPn+jPalDcrCs8Mewl+F1dfozeK8R9hnDS/h8ynKaDDaGQXpr/D3yniYcwkvM7Sk3OdOJ6Zx6CEEvkiRgTHMza48Hx2ctwi/5BA0bEyxwMymNg3jJGxRjSp+U8WnOynAgG5DYl3GNloGMJpCrqbc0w1v5mPOJMRNNBiR/8rV6ANyY6aUs14iW6Bth1dqtJmUMgWu5OJas4V2gfRz7rWrEfKtE9i25KDEIT+qy3EITjjJSQosnzfDAeB79GIjU6g2MF+NJrz9j39fFvc8b7ghji/Nj+qdP6/82jL1GDqj32Iu9J8KD1dn6KbvRwZ/glFUTkj0ydCq5pMwmraaTjcLwXKfHg77/g/v6x3/4C/3kb76v999/RN2RPH6w5cxwebnSkn1+cjQTt1StCeB8c3Oj33z1jf6PX/1W/+0Xv9a//uZLffXNDZfnADT68uvn+vKLL/TNsy91w4vQbn3BGeRSu8tnunn+O7384tdaX3yhatjovXsHOuNFzJwzdsmZ1cGvYw4L3jk9wHeCb2VwlHKGNmsXuOkW6BMzDHnvGixPm/nELQysCQ1nxQ3nZwP7JXHH+TEgU+TcHYZGHft+5FLrOStPq1IHBBDOjo5kfwr24ePH+uDJY92/c6rDxVQcP1CJ17QqdMA5eQZ+jd4q7DCF0dohwRDVcx5sODua65g0A+09Z1uOCpKvWdNKViPP2FJDEKjhzLgF/4Z9f8k5ccl5woJAa2g3ZaFuWisQzAiLuTr421a11vjAmjGXzPfLlHTJGXqJTyxV6joVuo6lLL8sKl1yJnvJWfMKfa44O+0mpVrO0u28lsFuVsnqtgi45dzTGA6X/9ZLHTrtEcR0KuTwgJOXZ9wxL2Ry2UJmAzvzRvAHqgNpBN/uJyo9lBy1BiTU2/NtMNx3ylH0AaATsG/gDNV1HQG5dgQ7I1MXaRNzTOiKA5I4jCqP6T36BZ+zVYfG84t2zkRRXktehl7fXGu5WnMODsJs6rCDjePhtazrzMqawOEanG27w8+SIJPrlSWGwZxSb7VWJMWtGUHy2Kj0lcoKIK3LiWr7UzDOiDX2rMtadV1lKPMdytFHfIwexJBrwE8H7qSOgQ8OJrr/4I7ee/+hHj2+r7M7R5ofTFRiK4ZSiQ6qosiajThbwA+DBYEAWx4K51RyRi4YwQR2+I3hl4XHc+DX6gHnJVc4eedEIppJE2UpEBzZdhvZv1M7TJym50e64T5+lRrt6qR+Ck4tbsmRO9AAPoCNjJeOu1CDf3eUO+ZmR0Cm487ecc436LnHNdg32ZneCRaj4j6fmYAxs3Wg3wgBm/XZxlaO8BYJdkTkivSLlrLnc1lRZDwDUTYcG79h3ncESdoqaVNEXSPDNbq2XzFthw6pAlpPwtWVwOsIIsS5V2L9akrGdeC4XvanVg35LfcJo9m7pFCKfqTEDAI+EoFwy5OllKOl2Djg35H5azKYHjpsR7Xymo4ecGMx4SSCUIk7SSBtCfJsXKsdfGyrXkvf6CZttVSjLW0tgaFYOREXVuS/hIM7xnA2MaMUuROlwWlSFVrMJqxvC9VloYRuO/tLi75RgfSzSUl7qQPWi3ntRVE1uqo5sy9YL06PvB7eO2K9PNPD+2c6PV6AX+ntj8cTpC4pNgPAyFyOHEKyUnIB26jbrNURnOiWVwSBrhW3K7GDwGXZ+YOEAAAQAElEQVQj4RRUaOjXikTXfLSgD8whsDCRYjsalwXOnCOaYhEQmekPG1jP2z9pzbB4o4yPMSgk9OmEndBtQCENsFGwwJNvVdVB01nSbBIQuAN3pzlOsLAZweV0e3Wpm4uXLEQbDSwwPU68a1oOvQxUelTns9g9jHQ4fMNEtuDBkrcRV8sbXVy/yr8c+sbepjx7pq+efaXPv/wiw5dff8Gm+hV1z/Ts+TO9ePFCF5ff5r/Ltr43yyXBiJW20GrgpcXxdqQd0DJOj2NHRh91Mcjqry5f6eW3z/Xi5bfa7bZibrPwlJqyucy5QM5sQ8MRrFziFJ5FRabLNGiwSzhpyl6ZqE1ykrx3KlgdDDyp7IMzJxxbyO3AdJZaP+opGsYeHEWvlLx6JmqPPwTDg7JzXmYrH5NqxrDN9gA+Z/T06DlyUQ5s7O1mq5YgSc/CInBLXLYUfclHfCywoA/QFj7Qswh2u1a7tkH+BrvttNmM+R31HZtJR3CiZQHaEURpWahasxvplvHWjLOl7xa8LXQb9NFAu2FB2eJ7a8ZbsnGvgQY5OnjomHRbaG6h2XDJly9UVpU8EOlvi2LPIm2qq5h8JQD3CsjTYaMs32aXZdyxYdmffO1WG+bKDmjVE9gZ4DUSnIkW1ISH2ESZ7D1z7RYC+Y6gUMcBryVItSXf8JaoaxO+EQl4DerQT88hJaE/50rsWqoqatM4UzDINsHlzU67da/IQlIiS13WYJdyHDjKopJD/wldi1pPuaR/4vDR8LprebPWFh0GeKzKUieni7yBTdkQE7raoeMG3fbYd0hRAwtRRLcGosxwzMVSk7pQgU9EVrDB/Bw88fGO+qJUSokAFfwuOwUCW462wkvHR1M9fHDCInWuOX7edTvGaFSxmJ6czjVflDo4nMDTic7vnuoOh77T0yPqDjQ7GIMsNUGXCpmdZ5woAq0DNMgQISiKiUoCvgXtPb5sG1lDUDAfivCHHj8a4DkgX8t6sWOu7ggqWhByvV5rtQRIt9T1+EvAXxK8e2QVmjX/ZiRBCkhKjDEAec1Df8qfQoZf4EfGZ1WXKnwp7z0UvDAL4DKm6JP7M04AhltggJxH94MB9RFcGy/SljIwvtW9lScrzCTjOQ8As2BRlxRvcWm19kQ6CD8FrA9J7iLqM26uGDGtLtE/1zOI9U379tyXPhknp0bGWgH68GT8+BYM+3wCO2W+Minr9h1g435HNTRueXu31WVb3dbt9UwRDhiPDN93cajILUbP8k5/2m71Bs4eGUwXJvMIuYqHtTvs7KR3+KDprS9mQWRkZ9xbOniGPD0NbsdP6Dqa/YGY85E9LaIzAAoR/b49fjJ6BuAG4NaHXuP4t5h4nd3LDS2jF+kXjcZ34lonG2XsY3gp40e4GevHp+HdQhr5BU+MkaA98kOO8i3WmBrdBC0p5jYrjy3vPHMbNSjSyILNF9x9/ci6Q59692P4jJ/Au4VI+Q2Sy1nQMj3jITJABF/v4GU0+GRM6iM4Yzu8v4Pr4GHkBuQsk40bwbEuNo6BzO7mL0AiLz7WPs4tCnw9bST7byIFcufbMamyL3W0MJzVW4XyuILPlGGse+cJPzJ4p1IjjVyXFGHIdBUND3gjh42Wkd48Mg9jveHdNozapZRVkh8Uxu+IZ+OM5fw0maFl+XFcy93Ca2rwxljwl5BvbHXykHfo0kA5Vf4YuTd6ddQZkHzH11ocfa3J+ol9NVFO8JXYDCOQGCgyljiMZ+DikTXHPiPAcTYuuBBMp62qaslLkc8gd6m7504//vEH+su//lQ//MFHevL4no4O5rQFzpuv9PU3l1LlNT1ZaMolM3L2uuSl0W+fXehnf/hGv/vqQi+vduJdkm62A+fUF+O59fPf68Wz3+vqmy+0fPmZXj37tZ5/9nM9//xflXYvdDYb9AFvic+PCi3qQSUrSgE4RvbYVejQ8s6LdVBCPJOYfJKUtUCayEV6Aeh9YH1KpJHaARoRGiDxddk2rZ0rOCtuthvttlteRO0UuXQG9BM4K3fcKTpe7gZ0Jc7MJSNaUKeEwvnJiX7w8Uf6m7/4kT56+jhfghw4Ffo+PpzpkLPLjHNOzUybFoXm7LuOs1HPeafhTJnvWtgrQKvhnGJnQjv7eV7gyOxHv4HxOs5dO85F27bXkjPmDeeDK3hbMtaK/ru6VjhYSAcHGcJspnYy1Ypz5AXyvuAc8Ay4gu419TcEOV7R9q0v9Koo9cJJ3+J4F1wel7NCm8VUzdFc7eFUFvxZc1FccQ5aF9K2lBrw7FcRDbR7eDftC/9zBvBbkFoAyN2aBBzTe68Ix0kd/VrA5B5ym6cEE/QduzgwRxB1BjGn2tdbKqGebEM7nzScn5bY79X1lb558VJfcmf6/Ksv9fnXX+lL+/dUv3muZ998o2fPAO5UX714rovVlWrOetPDuUp0KBzKc/Ys8ecl/nDJPayzMz46bwgMRkZnVL5ZYsYvVKLTDpwtd43VZgU/g1BrvucN+FDP2T9yds4wRA0A7ogADjoO3AIx7AxWydOx9JVK8xnoTidTArMTjUEh6uHNY2/r6eHFo81ZXWqRX+7VnOWkAT4LH3WE7d57cl/vPXmgBw/OdXgwVT0tVJTK4GS4Seb/HfIN+FOBFarCqQY8/qBhUOl8hoK6pPEz8p+wSBIukcHT5FhfyqqQ/arky1ffaI2lZw9PdfDkXMNxrZdhpWbm1M+8VtzTN3Yv5f7ecU7v0FN4G/K5MiowWK5HxwF+BsOhboiJtgFIaCIxOirlGQ1oj6Zn5pr5Rsh9giyoE7BJIMAbGDOQRuZ6pD1C38Dau9Rpy3xfEzBq0FeL768ImlyxFrwizvCKF8LroVEDrYjOTAGpQq5K2vhON8h2E5B+ElWesG4irwVklgTGEkERTbw67swN4xhPt5DHZr3q0H1HGpA3WGp3QQPkGuUxuQOyRwWrRwP510TYPTI3e+IQDTxvi14rYhU38HTtdrpmrV8SE9kQgbRf71nwZ4B/uxNBSI7JCAnRLEgIU6pmzSq9F26nBD+RwFdEbyXIFYExpoosL2RBKnwnaD4RgZ6J7p8fsnfc0cMHdl865F6FgliZh6HV2x8fuBQbdFxWOy5FkYXOM5hI+zWXWQJA7XKl3eqGCyYiNCvFbisRjVPccQHdUF5TBlB+oZ08gnoEjjjhgIEHlNQDyCgSJqojxW1ZrEQAyAepYKH1LJQlu2aNVUuczGMAMTkiYwUMH7sl/TbyZatqGjSbRU3rQZ43BXOUfzQpxFeh4cJ2falEMMCh5HHMyLjiU6rDeTZc8lYsWtfrFQGcS33z/Lm+/OqZfvf5Z/rNb3+vX/7qV/rFL3+un/3iZ/rZz0l/BvziF9T9Qr/89S/0q1//Erxf6ze/+7V++9vf6rd/+J1+94ff6/ef/V6ff/YHNupnunj1Qpcsiqv1cv9vlnRCOfDv4CNqy+Z38fKlfvPbX9P3t9pseW/Ayj2fVjpgYVnwVsEWmAWbypRFssYrTJ6IXgaCE5GJmtCZlZPJCRhlkY7TkmFYKpxzPC0PFg3cw0Gx/AAmgNOLBcSwHIuOgCSnCOLARB7whx5dCk+scMoBR/RMiBn8HM+mmlIf4F3wIy7RG95KbQiGtLtOEbsKWoU8YzqepJTpro6NY0MwZcMCbgGfDh8MjCfD8qUKB5Ql+ioyFNR5yjLwhVR4gBSe/KRWzUY8PznWwempjk7PcnpwfKz50ULltFRkZm3hb0kw47ppiU5HBQnaXr4qZbS90SoKee9pkQZbnAj6BPBbeN0xH3YEfixgFQgg2XyxuRKRdX251NXzV7p5CVxca/Vqqc3NVrvlTu2600CwZyDYquzz0A9ekTIuzuEnarcZ1G6ZNcxRhhVqB5wiq4VLJeLWmkzmmlQzbCPZr3ZWy1arVWIzkSLzqSgq1FOpKEphPg3MI6MjFSqKmrYJ2i2gm3L/3abFN4MSfSeTqY6Oj1STOufAGaBpGorylB0aiRDr4LkFIK0Jq9CcjbwsabQFhoV7QMcJHxXe5YCUogZ8I7DWdBbc6hN8SRW6Pjud6fzOsc6wW1V68Fp0sRVNOuAgd+fOoRYHE/g2+gG7JJUs5BWb76QuVNWVJhkmqqdTlb6EZ6GPTmtk21ggjg2pYaNdso5dXV3rGri5udLFiwu9Mnj1SjYPX11c6PryErjW8nqpFfgrAj8N87Qn8GMy2CYn/Fd8IoXAYzBAvgGZDQJptDogAZYfAbmZrxZI69FFi54sHzB2MmVCjy8ay1pDR4OszcDoDvQ1OgmaBpaPNhY9Ev0j6VgX0UHCpokURt/+2gCZf0etjSNbHvMj0zA64GAy2scvxUwr11Hgm/tkfHKMQnsEEqAMPBk7ZRipKOdT5n3AzhEghX/T62vZkEEZ4M/ve96m++L/KDH+RhojpvPQGrM83+RHPKryeJY6eXD/vxvuDR29/iRyBiTokefrr4Pu68Lb+deVZHKfhP6MRpJymXHAH/uTNzT4vbVz9otctn57G+SysmWU8xFfMhigPShgg4C/xkwfgn/2mzINew70MdsZ6hu9WcnA+LVUGd/4NtrJ6NPP8mPrGzzLvQHLGQap9SH7XWOMdMChPT8xlMeXHSDkpJqvcWutoy540mJlmtCj2ZfFTBlyP+rBGHmOsjEMZHxkJpysj8u4RltZxmR9gD1lvfOhX6ZBpbWbHm7xRR+q91+3pxWxidnGxrfO9GL823FNRutgNI0WWFaU857Uy/7jQZ6vdWcMw6X0R1/o5hpLR8h49HmXr32b0cn4bz9ogzfTDzkakiI2tv7G1whjC42vv1YTjR59U8Yfm3zWqxdKRgSXS2OLIzFI+Kz1Frqiav81lo2eoDlWuawPbzaGiq1V1h4Z7w3OiClwDBh1X/F2Mo4laDjD05uPe5P9jpzZ0sNjoUi/AYxEyUDsixxSqRm5lh14uRjI7+TcRl5LxXSp589/rp/+9D/pZz/7T5whf84+9ELb7RLfCCpgdrNZ6urqhZbrax2fHeoHP/qB/uon/05/+bf/oB/9+N/p0x/9nT749G/0+OO/0vd++LcEkv5OP/m7f9STJ09y/4uXX+uz3/+rfvPz/6qvP/+Zrq8+UwqXevJwrqfvHWg+b1XXHbgGPfpEg9xKIgCDaNr4T/Lk3ujU9JXANUBE2sy+kTP2uK4H1vmAJgZaoMczgWZ2qjg7GJ2ey+iGF8srXjSvV5yV7S03Z/7I/ijoiDOHoCDZWaRX+To/6Gg21wcPH+vHPyAQ9N57Ojs+pEvH5clpwZlu4r2mZaVpUauQg1TkuBbUs/7ZOthBq2cPCvhJRDIEkThbFoDPPQrjlpGTduCtOAted61eEby6Ir3i8LalvvVegRe1/uhQnjNUODzUNXUW/PmMc99nnNc/58L922ajX+/W+kO/08W00pIAyPZwoYYz6nY+1ZpAwaZ0WjPsFj9qyDc5H2WBn5YAV48vDOhxgPcE32YbM1ERBccyKZDUSZzpb5uWuQAAEABJREFUrJ1qsJ165l2HPnvOGz01BiZ/AHtgrIxnD9pEmkhJkB9St5lcokyfCIh+VmXjBOi36GRNAOeGF+GvOEt9+/yFnnGv+uKrr/TZV1/oD198qd/8/nf69e9+kwNE33L/sRfnSztn0deXpTyHvyFE7k7Xury55hy3ZgiE9p65gBdgO8+lf7qYSVTne9TFK9mfP0UCPmK+RWwiYCCfAd74Qsd4J4lexCEMJVdEdGXEPHYv8ZVyUqmsa9WcLeuqIi1VwlvJGbXIMidNyC/w4Rk4JXaK6NYz3nRW6c75ie4T/LFfBZ1xvl0sJqoqrxoowBWH84BP9NxFBnzKofAK2yI6Ig1cxwZSx1z0cs4BmU0zNV2TeMhJMlacJ4OtyrqU0MuL5aVeNjcEIqPOPn6k+eM72tRRm2LQxnXczgftuMM1+G4Pz8GAOWZn+zhEmRyBskFHeUCPIVIPz5E0ULY0JurIB+oZHp6EFAB9AjYyPIMORQcCF50BQZ/A2IG5nVPycV/XEZwwnC34O/XalfCLU6+Zfa/CRhftWpftRkvmTgPO4KVU8ECnQy1tke06bmSBIgscTc5m8oe1+ippSf9AGmuvlvGsvwWCMiC/pQHbGb8ma2BemVwxy5vwu0TcwNJI/i0gmDTA34DtQgFONagDmipo5TvdEA+5IhZy4xotKe/KoAaZeiCitIjuXNQYAArYk3yFvWt8vS5K/MDJfojQs3ZE9OfZO0rkwO2490TaG0WCW5H1soT24WGhh/cO9P7Tcz394BE+eKYF9yjBY4P+lqsrvf3xDYYwsIlrAwUCNmbFyMXdfq0QuJCG3aAIhE2nsG41cCESQaChWzH4tUJ7xaXtFZeVaw1EGkFWhOEBB48QMyVGFGrQM7opK5KiW3uCYQlOTaVHKTYrA4tBZJG1TaDEy2vAo2QIS0QIhTJKFD4h8FOSr4mCTbl8LqgTG0qzvNJmea0li9DVq5e6ubrSt0Sh/2ALz+/+oC/+8Lm++vwLffPFV/qWBeqSyPXqEjk2jRyLz6SY6Gh6qLPDY909uaOH9+/p4d27und2j/K57hyd0H6gWTFTacsuF+LAm5hmtdXqeqObV1dcLi91wwXzEngJ/VcsdpcEha4uL3QJvHj5rb7ijcxvfv9bPf/223zhPTk91PHJIZvxRHXp5VjZB+SKeaIEJZzV9OPQhcs68fKM7+QkADVrIIiSgQmacDDZB1wBVCnjUD9ggIHU/mV0eZAKyQHCBsnagESHxIROLAgFi2aJtLGPcoOIOFY6mExVS9qtV6qYQKXxQPDQ/jaxgmjWDQOab3UEfGxhEDgGPYv1Zr1Rh5/YmGLxraE3nR/o6OhIi9NjLY6ONTs4yrA4OqB8oNliJj8pVU5qTeczHaCzk3vY5MlD3X3/ie5+/FR3v/e+zj9+X/c+fKoHHzzWvacPdHLvTOV8olCIKTnkVOgYQZgeUfaTxx2Bgo45EFjYjKeYBg4MnVoChuaLHt5nbAgLgh4L+LDg3Gw202wyI/o6ZaOYqCxMco+Zklp00fLGKQda8K2GOdQRLOqaoK4boBuZOywKbdCGAOyWOpqFajQkrwQ4dO5dpaqYQruWsHfXDtpugza85WubJPZ02URysv8KngXqLOXRaWRzc/TxvqTeZ//odj3Bpl49gQhMDN1S07pGhplK53Rr84jdDRI+EEEcLI3MVUm+8MgLX1VJKeFXgwYYGeiT8CtHrRgx0qen3uQdmFuoVLiiJpNCZ6dznfE20/Q54NuBdSMxnycEeaYE7aasdJO6kJlpYNGP2AXu5CDgWCT5ypWFigzGh9DFgN6bHOAKbESGF/C9zWbDm9YtsMtww1uma1sjbpasD9e6Yv5fEbBdUn9D0NZ+WdXiD+a70WT2Th49ymSKQtZRXgvimHwBGQPjDRmCImmgztoG1lnTteE22wbb7WRpSz7k4FJQsjGg7QBJ2D+qJ/Bq+syA7DFGDXu4zVu/mOdsggY56GAqgUatMggfEDwb76/htkybZTM+GaNn/TMYL7nd5e6GI8pGg5EYz8ZMjGU+YSA+f1ymim+Ck1veB2TJgI5MjqiYaYHGiE4eXY96IE+NKOutj/uj8ltNOYsYpLf8kM1fl59/8kBf/nUlOHvaWQ+v678r4+SNN737sX7v1GR6Tm9k0p//ZMbRFDyhEfASYwjw5JX1HJlDo4+xL5PP+sMw0frs04Q+B8oBnVt9oH4AemDY6z5rB94ilEewXgaMg1wxgzjwJGAAIpjwQh/Rpj/5QJExx2rokE+ML8B4GOtvn+BSL3Cs7RYM9xYjpwwZwRt1GvUaj/rc/ke8GF5CxmR06SfSjLd/OPh23sv+wyDUssZSlzKMoydqE2VB21sqT42BE2rFT50YgpTqzAf1hgN+BD/auIBnHGsBi36JPiOItlyXHyOtAT4jRI1vA6MR8zzzDAkOuIl+gVKMbyh4xpQB44Ly+pvrX5f++xkbC7J/isQ440ivpXgXDZ5T7pVeyxapG/vkhrceYOa2t6osC+8e1fKlxNPKfySL0UsmNJB5BdPqjBmo5pKzfhCyVJC5bc+NucKxZ1jJ8dgDfSjwhUrmjZSSo7/btzGklO1AQ+bL+oKwz49+ZG0GTskXnIIA+gfOaIOHY9LMAt3s3CYwPBcczxti77eqpo0OjyN7/qW++eaXvGT8b/rDb3+mlwRsVlykt7xcW3NBXrJXdd1Ox0cz3Ts/06OHD/Xo/hM9efS+nj79mLe939P53U90cvqh7t6n/Oh7evrkQ3344Ud67/EDzQkudO21rpdfabd7Lu+WOjpOuvdoquM7XrFcafBLuNtI9iqanFMUxkW4fYpCIkClHP6oP4KEHq3d1pjAOmMQScdyhBq+wtNyQi8DJ6+es/6WwMiu2bIvbjgP7XiPyE0h7/eB4TvKTU4FPpzKw4OlZeV0RPDkyYMHev/xYz26d18WBFpMJpqUhWbea+a8atKCNMFf4DzSctZoOYj08GJ2CshhEJHKyfMsAC+bw6KcKNnauWMfX3JGseDPJWfCG2DJ/r2Dnx7bR86jgp90uNANL0i/DUlftkmfI+Pv2q1+iR1/iT1/z2X3Yl5pczxTy0uu9uRAO86m9mdgN1wONz5qC7SF1JZOreXRlwV/uCdiGXEOQJfII4AuyhfJqJxq77MDbRHeIwcok7XlbGuyB0U8MKll/+2RPUqs79CzfO5D3ir3eb1dDy7dUYuTkLksKxV1LUt9WVLnoDXgY41uCOi94K7zjBfsX3/1tb4iEPS73/1OP//VL/VTXqz/lrz9MujbFy90wx0CNXKmn0vY7lvuTC8vX2m5WkvYWX6k2xEwsXHniwPZeA26fXHxIr+023ERljGHrnIK36YfY1nkzTeFTQL7pkHH+ddSGzdmnaFwb+fmSiXn/NqgrlRXNedj0rpUCW8eWqX3mtA2tTpvI3ApwjIVuj5kjlrg5979O7p//zz76GxRak5waFJ5FeBH7mnBznftjvtU4GSZMhjtDPsztHdernA2QBaF6ZRTRxUt9KEJ3An+U/FCftVv9fnLZ/rs5oUe/vADvffjT1SeH+uiX+uiWSlOnHr78yjO2SFG9rGkyJnd8oE5kYFBIjDk+iQ7z4sBB8YJ1FGD/w2ys23g/hbAhQtZH8t3nHuj+Q74nQVcCDY1oVVjKfbr+kZmR5M/MKe6DO3YzrxvmOc7HHqjXjex0SVBn0tiDjfc7dfQaKE52JimSOZZqKIsCNQT6LruV1ol1pBKmp8uNDmac9eLWjPmhvWz4T7dI2ePnwTSYCn2DHuICBLxH3OH6KVbMP+T2cHGxBeF/uWSYgGOQUUKhFrqJ9KGW+blsNJ12mrpWuZzr4Z1tfMRqRKeEpXQEaLK2aQGLLRRukpT7pOln3APS9zTWgXukY4D+YR5UIA8EA/YrukAz7O50+mJ18P7h/qAe+4HHz7UvfunmuNvLTpbba51s1vm8coJDCLf7dcHnHVgzgYYC6CYUu3SEQhoiJtyZAWKW69+6RSWUf0KtdlbdRZrhZVid51hCDeKKF7aSjjWgJEihowstEY3ouQIs3GfDqSs4jzj6Eg4ojlCxKiRRSmn9MUzoTdIGIL5BodGISjCr2dhZC6qRp0lC2qNYQ8wTMkC3fK2ZMtlbsumuVut1GzWakiXLCjb5Y1a8sMOXrkYTiA+LysdzQ50fniqhwR53n/wnj5i8/zk6Sf6/gef6gcffx8g//En+vTDj/UxG+6HtD/l7cPDOyj8+K5O56c6rA81L2fsn4USl/yWS/92tdHy5oZL5pUuLy50QeDnOZv78xdfytKXl9+qwVBHOOrh0YEW8ykXay+Ho2QdMjkCBrfLsZUdWvPICQY+6ACPPR16kvBnJqHQadLAAhOzzpPkHDlHTwAPZw+U+Z61J1oSjmzObDYxSGCmPTEHYuyTCmZEia6S5UkXZa2DeiLch8DgVp6FdQJfwpYli1ZNIKRCr4KPjknfth0XWrM81MHpuoGgR4tNk3xdqWbxWhzMdUTg5/D0RAaLs2MdnpNnATs8P9LR2RERzYWqaaXJ4VQLNs4zAjvn7z3Qgw/f04NPP9CDH32kB//mEz3+i0/z4vfhv/mePvrRJ3pMUOjo3onKxUSRRdjPvPwM7utSDQvKNW+eLlfYiTcYLYsaIhJM6DmQNEAr0/kh/J2en+icgNO9e/d0fn4O3NG98zt6/PSx3v/gqR49ekgQ71STCRuZnBoW+fVmpyuCgzc3azbFjW62W602rRoCMVtgRZDoZtdoSSDI5nUbhV68nKtZc2pVxVSzaibHatOa3sDf7AKBDmwugQd4KWIDA0qa1DPV9VxCEOcKOf4b6NvAyxqftF9omdnn6HIxnWha19jSaYDfAXt5Fm+cSIH8drNVQ4BzYOOsiUAvFgV+OpHHrwbmbM+C3xEYDNh6sH6M5X0pJqoGeOrhNeA3uJpsDZpMJKNxSgBoMnW4yE7tjjWEFXDCgu5KT79eKw7AbdPiUhE5xi/ezMIZc3vfdeo5APTM4wEecpCFtyrNbscZwuWN987ZuQ6Oj1gQ5xyej3R6dpphsVhoPpvr8PAgp2VZqKHvDrANaYBZR101qTVBP/V0it/V+IHP/LSMudnutCKIucVntgRzOoJ4xovx0dGeAf636M7+hGwN7ppD4A78hjW05QDZsVaaDoX9Cu9UIHvhPXb341jwkZgviXnIHiCZKsjbBmt5K1oqdD6C6KHxQ6MDxoIbE3ve1pGaPq0/wyMXjdS5TIEWxsnULDXI9SDAj9UbT5mPXE/f/LVxDHIhP5zxRjfDT/RN0BohMmbEnobmeBh4OeT3BtSM37Fe6EeZlpUNJLEuyeq0/zDOmLN2AytZamB5gzf5vMFblbfH/xhekwf17TzF11pAc1Z8Df6W79c1f5pJ9EYT6CPJ0mzrWzTrb0A5gTegPwPLizzViqZXesYMxgGttA2UTdeBdsMxSJaHTsZCCBsrgxEysLH2+hhxoAu9vz4AABAASURBVAUdZT2b7v4YMMO+DXIZU9DfZ/TnPtFwcqONItCNruUNrIEUgoaXkEUZnzprYjwnmOSrP/oYvsA3rm+bXMa1p40hK+n2E8G9BeuXAfpMwLfw3B6d8Q2fEqzxvP2O7TbmWG9lAyGX1dLvFjXz7Ki3NoAOA7JFagxIbjFfp4ExTQdG6bbdwaMDw4Dkna/5nIFVRmhbqtfpbc542gM8jDi3T+qtDl4941itt8fbYDxRNp5u4ZY3qt98oQM15jmZzENijrs9VQcecEsc37vN0rAnl8bUultlBmiQmoyslCq8PW97JloMNI5DGznGc9meb2ONhPXWB16s9M5YVmdAQ+5secu4TJNavtjTF+zbbg+mdfjmMmGDOrZDRxfPgI43uZKdKRpNJ73u3q01XXRab7/Vb3//z/rtH36ub198rdXmUvarmFd2weUsW6C7D997qMecP44XC83qqQ4XRzo/vqfjgwdaTO+z798jvavD+Tn737k++ej7+qu/+rE++vCRjk9L+XLDWavT6d1Sjz441Mn9SuVBo014qVW40DYuGSUgj+kPJbBWiD1eSJUAwb+oS5aCqQyg52+iFGlOYEYF8HpgyDCoh07Pub7jbtDwIrnnJW/P/hfyXtlyoezymSuCE6Efaeu4tG05zwcucKLO+LCXwZ4RAkGVjgtv5A7w6PS+foSsf/3jH+vs+EQl/ExdoRrlV5Jq9tWy8BIvie28tzPacDtQN3CXsDPfwCIIBj2UwbG3eJ8txmhODfhbZFhyx7nhQnvN3r5GhhWybDiLtHhDU9ZquIyvCq8LmHhGny8V9Dv6/Msm6Fecrz7n4PXqoNLyZKr1yUy7o6k2nEXzn3sh44bRWodUvOAegIAPBej0pPbLh4G8DDCPh0dQZak3s3Heks1LwPRuVhQyWB+zRQP/PUL29G9CQHOR0YxaxF6J2gQHEUjUp31ZucxwY0p/MU/LslI9nevo+Fh3z+/qwaNHeu/p+/rgg4/04ccf6wPgI/Lvf/CBzh/cV8nhr+LlaVGV2hDwecV97BuCQ/bXE//681/on376L7q4eIkPDKo4b9k/P/CKe9wlL/KX3OHsHmEiYs5soBI6HtlMrovrC/q+UodMEX+LyB8tzci3Dw//4kw7cKbv1OzanLdKUBXpowx7fGh75nRZlqrhfc58m9YTTcoaS0uJscR9tUIXB9OJ5th9wgtLobkCW03pc8wL6rOzI52eHOmY+8rB4RS8QnXlVOCLEZ8b8EW71Dv83v5RZ8jJ6h2j+KKQL7wcwQdMbazKPh4k58hhlAQNs4e9GPfzWi831/rlV7/XVWpV3T3U/U+eqDieayD4I/yMawQcDoyRgKjEmT1BIwOKGLggDpz1I8GeSBujSPAgBhx5qSRXyPTVo4NAYNF+MRPo0+Hf2U7cHyPcdqQdvt9xh22YM12GHrUF/K0DSGnruIM1oc/+aH6+5T5/w5y/4m5s6Zo1YwutLTraMV4HJHScmLudTYBFKXfA3PNBN+0GWCpOvSYnc01PDjWUUgvNHo8O8BXyr3ciejBIGpB/oM0AlYKRAMl0brqVyV8UEncCXxTylZdYUzzlCO1URPWM3ajTmqDVddzqKmy0YtXY+F5NGdWCEwyY/wNjmWrJCjFk89dhmNLXqoqpClYwWNKADUTGg1iyFpTQKaFREfQ6Pq4J/B/qyZNT2a9+njw51527R5rOS9bSVpt2re1uTb6TqwpNmHt66+PDdKLIBTChKGFTi3zZv4HRc5nzw0S+nyqup+quvfobcdGPsn/INnJxUbeU4hXkrmH2Rt5vyLcShok4UWRiRAwqDEal4v6/gMot4NT7QX0ZZfmA2VucZMdlLmR8B7YUoBHYHCyNnsnrHZierdPJLvEFRpj5qBqnqgkCHTGpJhiWV/za3rxST7S9ZMGrgGkpHaGAO0cLPeYNyoe8NfjhRx/qr3/wA/39v/lr/fu/+on+/U/+Qf/z3/1P+o9/9+/1v/zDf9R//LcG/0j698D/Cfh3+g8/+Udw/lH/i+H83f+s//NP/oP+w1//T/r7H/+DfvLDf6u/+fSv9emT7+nh6SMdT080dVNM6SUm1XazYmN/pj98/lt9+c0fdLN7qdPziR6+d6r54URm3MgluO93XGw36tncKi7cDp31bISJSeLQTOGcnDkQF+6YQZB31Bj4MQVnIDfgZT0OZHmHDjEUtVDEy+kK5aSBiTUwOQZskACHDlEXfDvcwiNDqWIw80ZNcdIjghHHk0PaK1WUpyyIYgMMBLxEtDISaIjIqzx7nDz/TSp8DfttuJy/uLqURWOP75zq5M45QZ4zLQ7nqmpGxf4tsm7WS+3WV2qbNQ6MPtDLpllqFVaK1aByUWl2PlPNJuqnCb/Ygsekp13irUHdSfMknZSaPDrU8ScP9P7ffl8f/fUnevrpY9WnMwV0u2bxifiNNwdhwd4S/Fm3No2jfFWqJiBXMkeqWa1qNlHmsRSLX69YSyJvvmyp5y1bdTCFr2MdP7yrczbEOw8e6pgDW314qDitOWDBXTNo2w+KvlIsSjVY8xWHiVcspksntfh1ZynzyPtSEwJBJatM3yTttoPW6yTiaRroZ4uQg4ZzpRx4ngXEYBgcPMJeVcsW8WbXMy0a9djH4RMzZD2cTmUwY5MrhkGBg4zDjp5F3O0BpUrY0uEsJTzVLIQVi14JeE8FKsCVlKAZ5eRcBUzkOHoNwcuWihZ5LQCEG4ItTaY+B4AOjwrZn3T2ccUQa/K9atoYQkZriJ60VLQ0JlKDSBrBJ2V9GAyY3wNrzcAmYaltQBNsNl/MsFfBhl1yMK41m88yzEkXizk8LGRvkg6wzeHRkQ5PjjUnyFehG3kTO6rHBgwvea+irFTUlUqgAoqyHOtIPfoQ+hiYXS087bDnNgeItloR9DHYkJpvd6xzAyD49uAbWD5RNhB1TkKHiY1BQglCwXugnIBIEZ0kDnzJ5llmcuzl6OnleToQHfp6CzfjQyD3oXlPJwYyyCpo5vFyCl7Gj8p80Z7eAqhCwJ7jGLnw+mFjW8EhjaUG1OVhkiAjG8dlLo3XETw6FHXWBqrsYy1WzkAFXNGfZ0Zw1BhAjjLfLLmMBpCQI1kl+ds6mezSni/6egr5C1/U2hMiY43tzrlOyioG1/ZJNCLlNgeeUx6CnIx/cIzG6zqrfwusHu7fqhmzVmdtEZ6NvuUF32PK+LqFyHgGVnZwJ4ARbxHBS9REQJkWOUtRuukjo9nDwHAy0CmXnbwJutcRA/FNoqtsDgh+biHt87mNvnwl65czZCX8xvG0r6UoxrLvQNqXrJ1s1inpd3yN9xE7KVPKj3cRkVRC1nQrE83O+ATXkzrs4zyVuR1q4NKBipjB+keRz/VUGa7BLT4prTTQlzyZ/dfKZMdGydOJsaLhWB30cp46wYc1i4/1MrmEEi012ycbPwMI9JPRuIVcNoI2hJP29MD873yhmPuNKDaOKFtq4xlfGagbMd5+utcFl/l2QjK9/lift+F1w5uM0R5l0K1UY6PxDjGbT1ZhOnE5Yw94NpmNthX/DDhoODp6IOffxsOXqJYH5+3q78qPGn3TkmzsDLd1Zql9HrqizeTKtdBPyCFsKCRMnGEieWuX1YObe5J3+74OPM8ZmN1ePWfpg5n08MFCZ5xXptWO7eCVqnKnSdWoqjqd31nowYMznbJPlUWlxBndwXTpvQofdXO90otvXvGC8dp+oM972ErtJmq7ajXwYunu+T3d54XV6fFCk0nUdB51eOQ5R1xq112rolzUAV314uAPDIjCAAQvIvuSyWPyvVlLkcia8YnEepGY98nye5DV7fMRvP8PY//ZZkeO5PmCfxjc/ahQ1DIVM0t1952eO8/s3n322Te7L/aD78zdOz1iu7q6ulRmpSKTZJIMfYQfF8D+DCcikllibjmPHQAGg8HMYFDmEUGOEPK9amSfKeDNLSoDvme2XIIveTFyvr7UcrVSy4vcARvJbcdFuaO+3W64MHZgB+TM8jNIg/4V9eIEyDasg/25fsKLuJ98/DGBsKlqZIj07+eWhktQFU3evwen/AIZ2dMDMgzs2RlfS9C7vAyhOBZDiwTo5vhRhjUCVzxpC22PJA7lTwtwdjojGHTBOeSSukv4LDmDrydBm0Wj1aTRKXKeVVmXnBsvJ6YLk86w7QUnuRV+0SFbnlTKk6ihEn302qK328f9K2OzPwWXNScqriA7wm0GpGFgHLMMvgmZXGe/C6QrPbbo7OOSkHUHmSF2gB/t5ZD8OzvixwDe/dtiUGVR1aTmRdpMe4s9HR0e4se35UEhf1H64P4DfPeRHj56qPvkb9++wzlrocDY+VltyQvR0/NTvXr1nb55/kKv37xRy/npgvPSO4I/r15/r5PTc7V+ZpKweibQM8oY8IYzrL+gO4f2zclbtX1L3VYedEg+iNgWUWXoaLT1T8LmA344YB+3i+MKjPDGIIke/OP05vpxtmuqiiBQo3kz1Zw+G/cbGAdsVBMImHLenJQzYYAVjJjbdSPsMdHB0UK3bu/rkLl3sD/RfFFpOg3YTSrnZr8z9x2FQWYqUO5PyBxjVKT/4BWSiyWFIHNQkOg/4QAjeuYoNYuJLoa1vnr7Ql+/+04bAgX3P3uq/ad3VN8iCMQ60zciWJE1IuMAx4Gz+wCfAT6dp/DqcP4efKacsIGQI1SVVFeyJkrgBuo9EOMwQL+z68BVcMCPRiXqHdcxDh1n8467VscdttBTHrhnDqVu5CX8APTqWMu2sF8TvDofNjrmRekFd/u1yxSYE9xTtoxbD4xon6DdBnLc32qCa0PNnOou9fLsrbbwag5mOnqI7gTG/FevPN7QM4u39O3QuS8g+wD/5BDKt3KQuEKJqX8DrrMx1q6/3wEcQm0SZhmYvy0rw2Va66xf6rRbyuVfgfPAT8e87x1i1ghtls+pLEMHhkFRAX+ogYlqmyj4YNJ5YN56oDDS1mjnQzBfSEwhffTRvn7+80f6+S8+1iefPdaDx4eqp1JL36fnb7VcnrN+tAp11BS/mB/QkP6uP5Z9scCx6ulU1XwqYxLjbeq47J2vtnp7vNbFJRvCOFfqJ0I3bU822pxcEP+5oKe1jMu6MVCJi/rAwt2zCBpCu2JEcESIdQcEFsSg72BQYuATxpcYvGugfncx6mQsTlbqr4xkgYkRAQPIu8EkTZB/wqA18CvBHmXVOOde0+hwb0/3b9/Wk4f39OHTJ/rkww/Lj4o+ffxQTwkAPb57Tw9v3y3wgEDEg9v3dP8Q2L+to9khsND+bF+HswNgX7cWh7pzcKh7/mthvHH44O4jffTwQ3325DP9/IOf6e8//Tv9w7O/1z/+7N/r3/3dP+offvIP+vlnBB0+eKbHD5+UDfjo8IBFYa7prFFTR01x3IbAQeWOhOwJx5R7BDoFwO0TLMnzqFoWjI4L9cgBIGNnBxIxd4GARfyzS93F/Fe8EuPMRzmYMi6XFLQDXz5MNnndAAAQAElEQVREPgNJGSYOASrnUGPzmk7xWQX6Cz22ZSdqrNa8mqpi9lXwq50fAQ0PLnBjBh9UgxeXR7HQJgSEO2OetCXA4vmKxXKxt6fZ3kyTpsHtoryJvyFKbHqJoF7Pgj+QH/AdB/8Rz548sQX8NarCdsZCmqpBHWGULq1w+KX6YUVfayXrlJpRgmZyMNXRw1u6//ED3Xv2ULcf3dH0aC6bmoZaGlCSGIsSvjNI6tjIE3awaPLNrZo08onvb2BcRrYYVO1ZSAcNjFeP7zp+JEpSE1idMdkWt29pn2Cjw+LwEJnnEroO2AuzMD2yfK6tse0JgZlzFrcNC3vPgj/GKB+vOjSqWAxyi0ztQFBsYHNEXlanxPgE6BSixCpkjItDoJyw+cg8zgoaCMhtt1ttiRqNbHCVRTayho1sUtIqBGE0grubkho0gQW2AHmDT0UPNXR1XTG/okIIyuBY40nJUxb+FeNEZg24WgPGYrjVbbNgJ0SSTJrOTHv7pskMDrah7lzJ1oqxV90E56qcPG2k5LyqchAb8acRw404cwIyvUBAMIhxwE9GxmBkHXDcjPk1JeCWKAf6bAguTqe1JvhdAyzmcy32FhxE5hyE93V0+7YePHqoozu3WSwZp8o00Ec/9uoQfmSGqAqqaNswvpP5TIuD/dJ2vrenKeW6aSTmy0ifLYG05XLN+rnS5eUlb3IvtdkQpATv/i3WvIo+KsbaGMfEIWDkEDCOnVxmDIAdfJYG0qCE7i7CDlAI043Mxww+JCnyLyRTSJFNpEaMCkyU+U7GII3Mz5Ggnr9RSIyn3L7Qawgau1R8JGHbzCA5pJKitcvFXMhAArLbgrV5dHAahSIf4iC3CqjgTGKwMSFjl8AYJbtKg1jSSj7ii7VVqirkJR+KTKJN5mI0Fn7eeqSvEV0HZHTwfI8Mgov343ZwGiUwVoGNCCN8K8MD6VxfJCi00s68UBlj6mh6Ygr00Pf4E2uGyd0ZdpmRSqRJ17QJpUZ8LeF/jmNJlD+BcZQZtILXCAzwSpRDgQxRRo9MO7LlG1bQ5FKfaG/YwGlGdHMdB6cHmIbQCYAWHRP6ODgfoYdDjS9Nqlpuz4hSbmMTGtNe7KVuIzoq9eZtwAfo4s5THCOn8b5FndPe1COXrvp0+YQMDm7zkTFxyI4rXALj5wXDhiaBSxR39UaJseHb8ddg2M0heb/O2MGwGGDyh7xbzBlR51YVqcB5/XXZ84Ydg2eoEzSZEXT9BS+Bw4JgE7mk6+ADZsBQQUY7B8cn2iX6yw606Fljep8DbksHcGNJ8Re4ebtA3yq6eU9BgrH7h49tBu/8HAbnCcgBPhBSm1V4wMvxI3OtyA1NBUFEtgDtwPoyIsdI33J7oVeg9U4/dILe+3BwKa5hV06Mia4glP529Um7NDM3AJeBvkr/5A3w+gBvT38MNC2fXL6t2KBk5eQpZdLs3AoyIav7wkhlcvkdi26JdIRqRD/fT5PXo5vgZwYBaYI+F1kgvvoY+GCGLgEQDxTYxseNwu5Dc7CMaGYOpSLPruLqG74ld5UGeNIEVIZ2pA2SIc8NT68EPIiQXB76E0EIdg1mU1Kkjk9pD4fCI0GTnbZAoI4PPBNjOamzbh1Uunen0v4el8H0luDN11otn3NkPtHRftSd23tqplMa0QvGMuYkU16C7+XZuc45l6/O17z4TKzpUreStpeDBs4O5eI6Y8/iJdaU89CUl2bNNLHHrQoYZygh/8jr1dHPWFjK3PaMR3ZATjoun8T4sS1gE9fBPdPQKIL1vEOkDrHKemG0dhDrYSrrAsvFDof8CRix9Zb1zl8K+qX/nBe3a94cDePI2SozR1O50HcoMpT9scOevSwmVZzXKnqGAp5bTdlT/X8I++mnn+je0S3tTaesd1bOow0+UtOfkDahT2Ksd35jGn2PTNQMAHJn9k1IBIlGLzvIaBmxTMRS0kDJf1qhZV04JwB0QgDL/yj3GefzZTZtahPXJo3YfeR80E1og+07h8q0ZNz8pxvOCHZt4Jq5WAfOLA5+jnS+awIaWADdsnaPl6SEPMnlBUlC2XHXBWhdcPgHZIzYV6Q+33ydLu1oX8YhGTXoTzkDzstpE1jPe0rnMH7/M9LfyF45aNh2nO9awNMOXx0KecXdZo7eB/sHun3rSE8ePdIvfvEL/eSzz/Txxx/p42cf6cGD+1rs72l/f19NXXOubfWHzz+X/zTQ9+/e6OTkVP63Gb/65lu9o9zSl+DLEMn/0xerKs33F7rN2W3DvdODRWvOWP4/g7X+EpdxGbCB6yPG3rDDDgxlEtMmMaKiKpYUZPkkzkcJ30tuKDAWTX4+aapaU+4Be8g7n841bSZXbY05H8SQAhleI9BLZR71WhB88MDr0eFcBwcz7e81mk1NdSXoxJzI2DJrHBOeHGSBMbmS28wUY5S57EG7dbukQSFKvuYnJuO2a7UdW1WzqIoA04Z5/L//y3/R56+/1OLJbX38v/5Ud3/xRGf1VpdNr/Vk1KqWVtx7NsyjLXPd/3e5LSy3jP0mZG1Coj5pU2VtG6mfB6WFKe2ZOs7ubTMQZOnVh4ExxxdYt10Wdb0q7jRci2ToZKOJySLDJOIMh6LC+LRJGui7i4Pa2NPXVptJ0roZdR62Oh3XOgfWNPZ5hpF9lqjPA2fyHimlwD/x+Dh3BHLUmDYEj96ujvX98o3WVa/Dj+7q8Nl9TR/u63LS6bza6sw2ugiAtaStVvS3Cp1W3BlLSnlD2WEJbhmhqzraD1qh+2qeCexmrWeDlpOtTuNK78ZzvWmP9XKF7w4X8GrVonQfR6U6COeQLBSJQzDUCYAcVfxrvrdQzf3C7+wd61xZhzFiZGxikPjoYK/WB4+P9B/+8ZmefXxPd+7MdXQ0gfWg9fpMx29e6PT0e/XbtQ643z56/EAff/REd+/f0iGBSL33WDBTXdWazKcF6tlckfBSAsddUyeXrc6WAwM1Veor9euszXmr7mRFIIjdZd3KuNAYA86MJEDUKrW9IotPDdjAiBfoZFzo5RMCSGmLA/Sy1JMOMgY4MrQR2kg9txEcxutHaHySZmikWsJgmTZABnCByiTmkSrKxqQ1Jq3belpX2p/OMNgCA93SXUJm9+/fK0GY+0d3dfvgSEd7BwRj9rRA78VsoUUz1XQyU1NP4FkLkcTY0a+ptqgJ9ppYrZlNNINmf7KvW4vbcn6P7z/Whw8/0kcffKqfPfs7/buf/zv9u7//9/oH0l/89O/1k0994ftUH334kT744AM9fPBAR4eHarhMmg8t9ko4cFl0TLJoijFoBJcZgejlYBzOpA02Hli9c04SejuQwxpuEwkyGASFEORPvqmhPZbMbE6lGZW7FmT4eP4avGWEUVRQKJM2y7hwGhtGwyg0MWKjyPgEyeuRRw5snHWsVAFiEevZ2HsOsh742bqf0M98b1/7t44I/sxlFpSgK4e+smD3aMu4M6i1BwMsUd9ry+bvdIivqqGSi1uibiD0M+AzUPDGpAXWaomAb4cVB44lsFZPRHgclkIBTfamuv34np7+5CM9/PCR9m7vySdcy0W/zb2mRJEbFug1C+q628ij1ZPJVFZHJf51yOiwxZ837UodG7+YoKturUveXnXgepfVnQcZa8Z3trev/duHTMBbTMpbmh/uyapKSzars4tLnfuvBrFg+k/9JHQOVVQ1mWhKkGLSNIyxOAiuOBAij883/CLi3xWg4GMa3AVU3CFJKUsZuw7odHFxoRUy9oxBAFdhu3pSK1bGSGTW4lEDdQORmhH6zCIeYATH4jX5ylFCkCKy1fQZkT2YaWSuDYydqDSLilYpxpp2UT2+AtsiUwimwD/E1qQWcyyKJYZ+N8AKt9nImGiBjSZhN/eFEb4j/sT+oYTPCZ/LcB7xp2s/COjjuIGOfAPsOUglxqiaRMVoQsQd0M6tlJAXZpIb6ApwIewQJBNUWRHbzzisLfb3Nd+fazKZKNCP22/N24gNtuzwgQE7GR24LYRuGd7OP5qpmU6152N+dKC9/QU8pnJa8QSg9HRFn9DTywWNDIIXkkukDgyl/tKTOazlpKJKScnn0kbYnAL8d+3oEVoBGfDUoCvDmqEtkPGD7NO18MMQpcJN5DzMiT0DwJnvTB8kzo/kf/6hf++vML2mBIdNgwOG99SoAsv3n37AeqdFGISF146CfOmfehDpBk8ZPLVK4D0lKR+DxiGQemWCZ7qRC52Yx172dt4ADIlzAEz4AV/CNDR2OrJ8AsAHXaAS6lDI+PSIjRI7W6KHUkNdKDxcX4jkxk7wygUcEyT4eP/X4C0T8mbAKXxYM5lMOZd0J1MgH8AF/M/5B8o3n0RX6Or9yWm0ayMeo6wCgghAWrdLdnrwXr/zR6MSKLwCVEEJOyfKI7SeirJo4wBaKnlvIx6X6H0ADzYXwgDlDgTnHwACL/skBdxWO3DNvaGnAON208bzsOZDYyxbZMtwga58ZyXSG3rPexuoS5urvKASdamkfDNPR+Z8AkbWKK/DAFCMUOx4F7MWJgK3A68R2jm4xL6ejRhrZG2DqwSH0u4qvWpe8N5Xpl/BLVBh8GF4lVkDR9a8AchXsjhezgN9S+r5G4DdVT6XesnwMwevcfqETKKfXT2SUnZc9v4dqHN95Xyo8zTQ+H1wElB/9nEbjGDhCgl+gx4DZV9TB+xpRgG7Z3iP9FXwnAW9jpoyZxCYbGDPURHDaV1W523wqywqmnsq/OGR4JuxD9S0pyn6piv+g9cjiZd3tqfeP8U2WbgavALtAlh6cnp4uc0TuoORtzN4QsDHtUMjzrORGV+hS3MlD91wBhnlLxE6dOp97BJNzJDa5TVV5CsO+tOm06P7jW4fDQTyX+n51/+kb7/8L1pdfMm+udU+F8kRvxm4UGVVYquVP902cTZYa0vgRFySx3WvcT1KHXs0wNFEy7NO/YYzNQ0m00YVm3Hm3FQ3CdOOHLk3NIUH+9sWMARvmqjIGQaLYvOEPShbxboWoE/i3omdGupigVDNZNUc2zTUi71dWNwocyZgD9+2Hee4xNoovDZiKZNLNMCzt0iddOE/+cFl/nLTao18/pMDa7/MQznQYmBcWy43682lPE2cWcq5PBrndrdn0oT8/cM7+r/84z/qGS99D7nTMAh0Oqo204T+MLe2m606YOT8OuHc72tRx/gkzhoxNLI4kXihkrC321y8IQyAZWxAkKDtO615+b3mPrNBviUv2i65OF22o/owRc+JYC/EV+d/VmPE+LSrBnGniD6CpJWm1pByzkvGGGAjzngjPiRsH2NUkIpPYmQlZOX+SzYoI6dUUUlbdPIzXwKrAiM+NHAXS1BkTatIql3AZt3BJ2jaHODGE8Yp0u8IT8ksAvBkLU/YYsDvE6MFIZ8sMRf8J5gFrjLo8ROjvx0E0VyGjsnnUqIexLSZak4waM5Z6ogX4I8e3NdHTz/QZwSDfv7Tn+rZs4/1hBf09x8+0B2CORMOTvqT+wAAEABJREFUicvlUkv8+YL07Oys/GTQb373O/3+D78v/6NYi38k+t51GLhLLMQw6Q9ff8m99VziDIiTQ5HU4UcJeVFADL+qOshlT8zHlsnRblYacOakHvpRxtwQT+KFmTeT68O8MxiYVTJGpEHGKWf7aVOrwrZivAyIJtWMW02+xskiAYDaBk0J+h1wt7jNJfyu/0rY4ULzeSOn9+MVZtbgZ2YAEysy7jEE+kr0BoSsYCIvrC35T9fwDSLJCOII2XPuFMo5etRgG70+/44A0Of67evfa7OXNP/svu78r59o8ul99Q/2tFpEXU6kc87dZ/C4YNjXtXRB/jIMOoXnekovt6eafHBL6/2s43qt9UFS9Wiu+QcHWtYbXaYlS82V7cZRth1kzIGqRbbOCAYFgHRwwCewpdu7Y+6utdWm6rWeDFrOk85ZA0/g+UYrnYWWukEDMiZkG4OUsYGwQrCoEExBJgZNIy84/Q4TGNvOZe8v9WrzTt/3JzqJS20Pk/QYPT46UHgyV74/UX8rqt0b5UGcFUGxJcGxZdzSZ68tQahhltTvBQ0HpvZWrfZ2rRVtVrekC/idLDq9naz0ys71nU70XSL4M57ozXCmi7BWW3XyANDAmPhUjThdNENm4S5ZJqkKQdGCqmia8tLaGmOV67Qdt/K7p5TU1KbFomFfWOj+vX09fXxLnxD8eXjvQAcEhNy/+m7JPnGs5fIYW6w0nZju3NnXw4e3dO/ukQ6500ymUe8/dmAz7TXAdKH53oGmB/uaHR2p3j9UYsKed4NWGFb1hAkS1LGpdOcY55wFhA3FLkbZMqtaS9aiUAt7Bp0ZJ6SXceGvuq0qLsQaNpTXQLsDcMYlugKMC1XFZKyYbRUKVyw8xmbKjJAxM2rKNang5+B8xWaibS//dSNlNxOQRg3Q9v2gliDJ5eVSZ+fnOiOSfHZ2qvOzCy1p18KrYyMfgITIP4ayrIi1WIpRxsBUVsn/mWoZFcnbAQP9ODivhJ1SDyfwPpizyVwH+0e6f/+hPnz6sZ599BP9zP+W0Gf/oF989vf69MOf6OnDD+UBpKaeahiTPECyRbaRRV64SQiRTRad4N0xaeCuYIhVSbtJn1F9VELvnEfJVxJJIQQF+YNhwPENnX9DwsLsrbz2fdjV7jDe1iHGKIfEpB5dV1LX3UJUVdUyHNdbOK5n/Dzg0COL482iEjtqYrdKLK5bv5yTtxi04FI8W8yF1zPaGR07DfhaRx9Oi5Tw9j4aZ8/ePRJo6fCOrGhG3yanSRwGBvrt8Z+E3UqZzXNL4GZ7fVnH/wbqB1LHJxY1Y8GeHOzJ/zD0g0f3dXTnSPPFTFXtEwQ7IlUV6QM7Gmkzm6hGXzpVQr8R8PxA3543twPjPuCz29JXq+16rW0JBm0hTWqaRvv0eev2EW/57ujgYF+VGYGSXi2nhIEDAnuGfN9q6kpNrFWFSpnx2m63BIAu5Wmin4qFpK6CIrYUsgYaGjIYImNNfKkr0CFfy4FwcN+Atp7WaqaNmkkjq9GVNgP8BvQZ4DMEb+2QsLVDBksPkAb6jLSpmpq2yOVtGVdvG8xksZL7RCRN+HLH4Whgvmb8z8ccUyoi82weNWOhq+E1uK3YBIR3VlWkHj5GCZ1TAfGEAmZR8kMJtLiVDA/f4aSBOd9tOvUcwBw/m0x3stAmIJuDoNf1k2BV8jve/u3tHFUR3Jo0E83nc83mMzVs8t5Pwk49+gz4Vw+M+NtIvxl8EgxpbPQVaT9rGs2nU3jMgLmm5BsOP1WskILemGwJuyTmdEZPB5rzCbt6viVDSADsjz+BogPV5NwWnE+Kn6QrXgmZnKfbnix1EJaPtwOwo4vsdYk2I5Ap5JIy5qSF/PqLJtfZXeoIh11p9/2nZcde4cjueCdGT0W7wLe5jviReNyCrovLRbF8DBq5rJQwmZKXC4AoaYCDcwoS5QCIJ3sviYx/ShrIBQXGx0FXfarQQX2jLxJBY9S7pA40hCqQBLk8UCOHSyMe8NDKgVLpCl6YkvmTC53rnRxBfTD44+fuJ0JW5+/1+pPH+Th4LyV1/kAuIPia2IZuQDJk/BMmf7XoXB3+nMCxCfnl3Nzu3jlkCVnlZfLZ86S6Th0PZEkJ8M9uHAMIsPDLTntd6fkCTvkDZLLZ+yXdfWi/y7DmwuqmvSOd2tO/BZx2BzvdaFNkAmfk3+szoYHTpIKjntSwOeaF0MsCQxa6grtuX8aXeudLPlOfSUXZxU7oS603BEotfJJ29T/U/FkZarG2C2qHcJV6XvQhL9OHZ3cyy7Pe6q9CKDK/X408zgNUGTfnSf7PPoj7Z7g/Rbit/gRXtHP+Djd1jnW4QZTMbh8T89TH3kHvPV4OpS5hW4dAf5E1PjKnfDwysg/sZdfrsuNoIYPOGAMvXzOEBdRXMhhYaAQwQ0sfYK4+VzRe8rG4ojXnV3D+5ZBl9B1gbBS9X4fSN3wDOHmP1zxKeYcV7TLn48xLqhCWqqtLTSaXpGfIfqI8vtN285oz7YnYQuS6e/DikvPsyTsuOO/eEQA60dBeSvAZt0v1vIwagH59Tv5cY3ch4814U4+aNVmT6QivThUX1Fj1aNPJOBsFrh/CiwJKRDPVwG690tUToKUSat1ApA7glmaqJGCEavR1ARCQgAEfGAuI9THIj8tdkhzYCund80lr9ln/uzrLzYb3yi0SJQ2cPQfOex2X+WsYCLwMlBPnrsSLQJWzxED/SZPadHTrUE8IKjx59FC3jo40rRvBCPUS0mXFHEgDZXEGTaILsS2XcqJG6JeFXqS7xTbA2wismDL6ZMZzQLoObbZKalPSBkU2faA0VeZ+lVJNl1Ejl1+GWYE+4VC47ixl5CPgvKURHgP8Mhy82wL0I4fEN/bLpKn0b4hVKVsEyCOde2tOTjDK/YoaTaqoxWxKWitj9M2qVbvqlAbvs6aLmpY1fhU0YL5xSMibkUVIkcEn9E0aUCABclmoEZAKeK9JiAEv26V0TxVlUY74WaXGKs05ex5w9r/NOfjhw/v64MkTPXn8WE+fAo+f6OHjR1xcb6uKEZkyZ/9B/tLt3bs3+urrr/T551/o+csXOrk41ZIzfsf9sUPfyd5M1lT69vtXOr44V8v5M5k0MN+GNKBDD79x58/IX+TGdzz4s94sqe+AglUR2mmwta4geQoHWLraqlDWz3QNZ72qstIkUs/xj3kb6Ccr2si4ep+jmpi0mFc6Olro9q0DHfISeD6fqmJshK+57/X4Tcc9wPORiW5l3UgK2DwgTwhQApl8xgkyBg4hKcYsC6NCQIfcKsetctWps42+eve1/vNv/knfbN8oP5zqwf/2M+3/Lx8ofnJX67sTXe7XuiQwcFEHXTamJeC/onhGUOiCSGW7j3/dn2v26V2d7g16EU51vt9r8uxQR794pMvJVmf5krnbS8hjHEYrdKg2ibhAVrUJqtqopqvUMAcqfM48yNX32hIDWKdWl1WvS4I/60PpdNbqtV3qVT7TedNq2M8KBGHUhDIrQoBfXRHgmKqO7rsmwW8gFtBzhwzRNFRZS7V61b7T5+ff6Fdvf69v81t1D6Me/F8/1r3/8FT7/3Bf8WNe/mOT7a2g9f6o1bxDn1br+aB+X9Ltiez+TNXTfTXor2cH6j6a6fJR0Ls7vb7bX+qr5lif67V+173QV+m1XgXW43qldjZomGZtWXPhJmN8mjqqMWPdQSd81lhs6hhUAagia7JG69Qxhi226fDbjL4Lxujpo0P9wy+e6uefPdXj+7flQR+uUZpY0vriWOcnr7W6PMYuQQ/uH+rjjx7q3u19LRjPPKy4X1/yUuBS7z9mGMwDNQMXmY6ZPyBctb+n6Z07mt27p22sdcnqvOQNQ7vJbDBByX9ObCWly6ThpFM67aSLgUFGkS6opjguOzrbyljId9D9KC8uUAW4ACKZjIuqoaxhlAowHN6QyeVzkMtJRFHwE4GdtOmVGPDUDuq3WYnQoMnc/aTMDBkFblQHzfJyozUL3oa3Ij0LG+xlVqmqGlWzqSZANWkEkvZJwwj4hgIhbOSLyI3REnyhwhPhTz6NKguiz9hrotElqVXZRJN6qnm9p73Zno4Wt3X38L4e3Xuqp/6TQk+f6eMPP9NHH36qR/efQnOgmmCcFFEXGZhICV3wERbirHJhVJaC1DCo+IVE2fEZopx2dcai4eD1kBaaUKp2JRBi7aAlSC9cA7o5vhQh9fYxRhn/Rmwx4B894+SXe6qxX4XJTMUc9O2BsJ4AjqB1HkaV6CVRHrDT4G2hs6oiAIDdCUYkGo/wLcEbNm/Pj4y7eKyK2KMil+Vttyzozq+CcURH72eEp1/GU+GxG4uEH3mwpyPg42mPjzn4IaGU8T2nKXLs7enW/Tu653+p/86hPKLvwRI/bJTFvW6KnnVVy+Xx/kcffPSKSOYyJHSwStgiYClJyL/lDdaW4E/H24thvdKILBGaGcGXIwI/HgS6dXTAZjgXVhQDLMPZaprPojGp8Z9gCoyr+3DrByHng56G7jUbTmTRCPSdkScwwJHgilUJzKCBxaPvWjbPTqMPKoMZWTQnBDMaVo04oSf6Ydqop4WDB38SPFmj1YekHr49ejoNQirgc7GuZfAJtE3U9cjjtgrIGjFCFSvFUMlx7abFjzulPMoCugSpQu7FvGb8J6rhNbAJZPwjmMntXTMnJZ/HUsJXMEf5GPXRjKpABQCNFBVIac4SMhIc6zQyD6NVWjDfGoI4VlWKFqEyCeodaPdwgBI1wahzoD4AEfq6qTWl/aRAoxpfNOzusrrOPT7UlTHeaMvbUvfZKFODn8yqhhRoKk0oT5tGs/mUzX+u6Xwmgz/dYD1UYXx9eBwEMqCThZ1eFkwCJ/j+kDpuBwn5MzYagZIWXlljStguKVPmm36Y5zRhesMqUA6MuIPI5wKJNiO5RE1yfuRpJX/oBqxuwHGiPl1DYRx26B/JCw5euoKRddWhlKGLZgpuV/KlMXSJXrID+YL7sy+XyuHPKmRGf4UXutHeebkuTnmdmhl0pmg/+BiqO0mBiH8G6gK83KbXEEyljYF3Qh8vr/O8Q/CvK3BzuA6u5/VYyDuBh/cfzWRFTqiKnOhD6jZFdUgpF16eOrdSuPkKpe1NUaUNX4nxYAnhOwOSB4voiBrpeg9Llkt5N9bgYbPLZ2a712Xa7sDx15BptQMaXH3cpvmKOlHvZaGH465IdrXgHO+4H7Rx3RwcK+1s6bU/4HY1//PvXTup9P0npM7NUZ4mJPEhUEm99EM/xpgWcOIb+KFeV/Z2vRych/7Ck+ggsc+lYgv/duodH4P+etwSMujKJk4BuRwcX8rQ/vDZtZe3Kchd2f2xFPly/Ur9LgPmTz/B3aCAyhPK99/6Fa70/zF9uCru5Lkq3FAm1w9kqb3KU2Sci6RFmwze4ZrWaO3jEBgPpw2UHTzvYP4FzhO3k7cr84k1JPqaSkViDEb2pMQ4OE0A957ilBzjQNY/NzHVxzAAABAASURBVDYLkAW4B4n+na8o3Ujrnb8HQTzQCVwAPAXDp2hcWlJQgCZQGcAYefF4nqR8zPGe48ySCWaMaU2Xl4rVSrPJhj1jyz7kh+1TrS/f6PLijbr1Uuvluc5OjvX961f6/uUrvX35kvq3GtoT5eFc3eqd1hffa3X2UhvSrn2j1BE8CkvN6q3ms560Y39qVRmglvWNMzqrgDE6AZki8hrrYawq6lizDCSfncnCDof8u7VQ2i0yrL3ghM7yFGKG5GbcKbI/ZXEMJw0lHfCDjjNTTzrShm2Ci2GnC847/tMfa15+eTsf22EcypliYHz9HOrjPHCJ34zsw32rgWBAwpaJoIxDzXp39+4tPfvwA31AYGF/vlDmjJD6UT7nJnUtv0SKTW7LC6SEYJnFElHE8btMUyGT62Oech5XESYwtiYZILHWZnrM6jAGd19IInUTaKayOKNljQ1MXCsU6KvYlnbeOlBLljYCsmdJVfiN5DLgNSEl2u7qC1FpF8toJRAOGdwIprTBRuKFK0OoGWeQg8Ue56IZFFzyOZeenp7r4nylhL71dK75dA8ukSBjr8v1Rq3ftZDVOJMk0o6yn31GjNNUFbTozNl6ANzmot8Kn9mByQgoOC4xHwfG0M96NJJon5At+U+JMNhTzqO3PVD34IE+YZw+ffaRPnn2sT765CMCQXd3Z6ZYqeWseHZ+rtdvvtfzF8/1zbff6MV3L/Xu9BSf6FVxZqs53/bwfnt2rJdvX6st/uDWGAuN92sxaOAu0W1bedl/ymjJfEoulw8IhvS7TEIfs4j1M3QJjw5K+IdD0YMvw5oVNA5NZaqA2kjdDpzHI1Bjqpp0QgAj4o/RpKaO8uDPYjHX3t5cDWdFQy5cUyMv/x1yRhBkCEEK8LQQFIIDZYkaAJmFhEQUKI/qx61agr8jaWyk6cFEfRz08uSl/unX/1X/+df/Tb95+bl0d6rH//5Tffi//lSP/t1nOvrZB2o+uK10d67+1lT141s6+vSR7v3dJ5o+va3lQvpy+VpfXL7QHy6e6/eXz/U6XEBf6/bPHinem+vl5p3edWfyv91j0wolTQPBiZY7WseY+P3CWKurSa2KMXeaNInyYM0aGS9tqzNt9C4tdTxe6Jz8OnTquBiVc0vMrE5iXo7MJbdNkFmUhagQTMI2OUBD185zW426CBu97c/07fp7fX72XP/27o/65fe/10udans7qn56oMOfP9DDf/xEH/7Hn+nj/+3v9Qz48D/8VA/+4RMdfPpA9ZN9tQdBb3SmF8Oxvt1+ry83r/TH1Qt9Afxx81Lfdm/0PTzPq43aObLto/ska6yTIvcdMe7bfqvNei3fnxpfd1x2BcqZYH+tCffhnsDPptto3W7RM2mxqPX48aGeffJIn3z8UI/L34BbMFeRXVlb9oIlgdCWtdLn+rSJ2l/MtMd9Ywa/ygJrhq91o7CQIn6o9x4zD6a0HRtHxwQZ1VFpe3NN793W4sF99ZOpLnCyMwIukGrooqzHwhuTCAD1x53SyVbpvFdk76rbIOskrQelNRkCN5EFIHYjgSGEIC8WErtKYweN5weEBCwlRfqLnlKOTDgHdRgVHmpJN9CyeHjwJ4H3n5xI3FJTihILlVjQDHU9MNITkGj9osaCP8ILyWRMpqpp1MzQc7GvZrFQPVvIJpU31ZZVestGs1VPmb5ohDZK5R8FUEhBX+RZHOXgfXtKvzFW5CpyQMJWTjbu8o3t6WB2S/dvP9LHj57ppx//Qn//s3/UZ5/+XPfuPtLhwW2cYcZGxlhgl54FMuMkArKkgTKJGgbaYsAFMpMBICeAUZExEaLcAiqtAvYM4oFBzt7mCjyPIqDhQWsyfOAi2gk7SVWAj0HPWPTI44v5iG3EY0xmo46WYoVUwtb+0ztu98T4Jfo12ktiYRqVkN3pJ5MGxkaTpJGxSfjA4LwTNExxt7PhqA4ypxtV6pEhGvJQBzMlFhYP6DgkNn2EkNEvjDU6L3CJsYQQaeHqZTYrD8hslxe8FbsAP6reW+jW4/u69/C+DgjKDEOgP2m+t6cpC3Q9mUAn2Lp8mXyQXG/AGIe6MnBSjVyeRURoB3UEBlZsLJcXZ1rR38jbCrhIvhEQCFocHOjBvXu6c+s2PrGnBfhZDFSbapnEm5rtaqUlbzPWq7VQSQ0bxaSp6SvKeflYuL0ZclV1UGCRzLmX/6RTx4Eo51FTFmO3uUNF2xhpC/sBW/WMpcOA3X3xNHRI+HlPuy3zZchZPqWq2kowrqoqCQ/xfn0TTRkH4gOSoTKFYNRmFrUR/Xv5Rprpx+iyQrdJU2kxn6uumWtQet9SUAXfqqoVsGmCXjxGPpqR41P68LzJYBZok/CvAZ/oWE/8p43cPwU+VhE7TbBgkKDJQGlOnejT2fso5pJP+D45R0IHd/mT4DviX8nxIPwQ3GC7pmlUIysofGRUR2CvBXoOGj2+lhmk5LZ0KG0T8qq0mU6njMVUFXzM0JVVQi4T81AyqZTjVerlQN6BxAfBaaEL2AUM0mclDguJfkbA9bwGVBGaFd2c1sFKO+fHfAaRgWKPwokCRtrhyNNXAFRAPGEHEOAScgDxFz8uud208x52oCIRndDKdQhMFpfJ86CQgu8iOJ14qeTB3XzA0/xGx2u8kUG3QJ/OjxIfbEP7DB+aUPYP7QuNycwbUet2cxponSKAj+Z1YSct9W5Hp3fwevepRK3TF6BvwVfl2fFM8PMxSbQX/EW9AUH0TeoyJfDZ66FVeUL5zqXssur9Xkrdj752TArKqemZfL5q4xiKVx8vZRM9OnjpqgJZPJep2cmTae/gWKfVroxMLioFKq7bk4Iv9vAUHhn4EQ145+uiljpvTYGWMAZDHlT5OP8EfSn8DV87Ozlh4eaZvwLUl368P/LIWPq56itc2UCMIyaCh9OQgDcH8F76U/B21wBnuF59o0jGCJm1wG1j3vB9HvSboS4ikRf5AuTTFXiTP4drubwm+BctHefcdqn3V3iVWuHnQTf9vyeDvZfX1eNc3m97hSYJgH+8D0/FOg3o+nG8w3X5OgXn+iDlzgcoky+14D11vPdZbIGgPseimSrAXEZw+tGz45GwsaMje0FtlYy1xHUfWbf799btAA9jDFVAPOhiJO+XvehwhS9tzG4ovMohgPHZ6zXBtLMB/AMWNuqC3n8C2FggwMv1Ck4LiMeuIGKPiK8Y+4Vyx7raSgSC6tBrNk1iq9RkNkh2oU37vY7ffK2vv/itvvn8t/r69/+mP/7mX0l/pVcvfqfl6XMN21e8bHql87Pf6+33jv//6ez0N1w8vmRPfqna3mk2u+Bl45qXT2vV1RLJL+lzCWw4P41cGFR0M/ajyJ7s+3LEzmCVi92TDAUCZ4VAmtj35PLbKE8NfQJ6UeAbr6INH9qSR5XRzxXDUPbPnnzPmA3cEwbSkfIAccuZ0P/ThIvlpVYEIxx3A9ySkwP9DEDHma71X+PhhVdLMCghSz921IyyGDkL1Do4PFD5NaMPHnHh3tOYo/Joqlwv90U2NCMf0DlgkQTOdR1Ji2/Kn8BX3umBjHQAJTiMkch5m4E7yuB3EvQwxrqi/wjIMC99cATGtgEAUbhpZ6Or71LaVSnRR6J/AX7MyvRR0iRRRWtSb0f5Gp+hBSU/l2X686PFCKLn7Ovzwm1oZvQfNcJks9no5PRMZyfnnBmdslKsOKNUM8nqcu3aopOP08i5OHG3EnKgHuoHibx4ErwG+hjSqAH77+Y1gtkAHVDqBvk5zWlAlrGpOAc2+NiUM/acs/bB4Z7u3Lmlh/fvy/9m64cfPdEHTx/rwaO7OjzcV9VU2m43On53rOfPX+jrr77Wt9++0Jt374qfCHn8V83cZ75/80YXl0sN9G0WS98tZ8Ue31EdVU1qWVOrxW8uuUh3vDRNyJ8IWngb18kYQ4HDoD6EGDzBb1RyO4vHJDPDjxyiXJeG82ddoKJcqeSRu64q8VFk3lToPec8eLC/0D4wm02oixJj5WM3IqPflzJ2BSmLpngFhkyBfjMVGXoS+Qtgi8gSpMT5P3F3ZTKr5uxvjbjTbvXi7Qv97qvf6V//+G/69t13OktLVff3NfvglvY+vqP5x3c1//C2pk9vaQ5Mnx6pIUDSHga91YV+f/KNXo9nOqnW+qZ9o+fbtzqOS00+PCJIcqDtflA7z1pOel3EFui1rga19ajWSMOgtbZAX8pdlTUgWz9FvmbUOvZahU5n41qn/VpL1sGWNgN3Gr9epxA04tMD4+F+nLCDDEMwluJukUPSaA5ZPbw7AkAeQDpFz+/bE31DAOv3x9/o19//QV+ev9DL7bHeocsamdPdiezBXNVDfOzRviIgcFt0P2tafZ/PCSK91vPVK319+UrfXHwHv5f6Fp7fbd7ozXCqs7DSuunVT7PyImpskgbkibw497PXwL603W41jgPiWhnPEBgw6epuFQjetWr7Fj0HTeeV7t/b0ycf3QUe6cnjezo6mGvKnTM6X9bbFr+9OD+D51YNdrgOKM4IhBp809WamvCjCls1VoP94WNi4TWfzczIBGQc13edya3bmj96KNvb13qMenO2RrBIy6nUNwR3gvqzUcNJp+27rYbjVjrrJP+D0RejtOxlBIGih8O7LO/DhqzI4mjgClAW+QiIvNeLerW4dkdX/qMIqcKPmwIaaqmPbHBBaZML7H76B1q6TOjRbjp50Id4jxQqBZRWQO6AocsMqTSoqF26ookGNoIkqQffkyYs52WKlFSWMy8nR8DPYqXKoW5UvQ+OixN8si4QYZQUlTxgVnRBD1VwIU2AZprYvhbNke4SEPr0s5/r009+pidPP9Zi70iBwSoLLy1iXTPADSOE7Lya2LIoJ9KkcLUEiJwE6S4F6zUEREs5UOXA6iDmUAFQ5eN4h1LI2tFjA7OgUJEJ0ogDuTP1ONRAYMJ5WKLieiEEUWiSVMeoMSfsOkgWkDkrsQgnZKrRYzGbyciPbNx+gfYNvGfRGomSep++UHoqnpF2PYeFcRwLH8eb48EVnqQwxz9S4en1VJcgYlm4aSUHFo0RKHkfUfoeCNCMHDSM+pqAzOxgocODA+0dzNTMamSX6trkPLfQ+yZa2iOn8+7BGXp4f4m8y1Pq6ccApxlTr0RwYCCqO5RgF2/zyBv0dRW1uH1Ld+/e06P7d3WPDW6BfSK2xok5zLW8ydtos9qqY55GFjlv07CZBKNXbJ4AIYMHfkJMmGLA7r0G7JIJ4kQcoKEfhypaGdsE/5EJ4jT90BNnGuS2GbFDgpenQxk/xi1LgX6rJrJIRcWIP9N+4G3MQNvSN2NMM5UnB434SI+8HX2MTDAX0UJQzcY3mVSaTWfIgV8wpgMgSrXrjZyIUNqLx8C77cmCRhAywUxyYF65v23Z0Ldb9PXgo68hMuZmTV+VIMQe6OA+WgCU+yx8E0AJsbMG14e2iZJZkKB13q5Hpg4M/AyoNcFPqqpSNOQQpIzziB165Oie+brUAAAQAElEQVTxpa0Hg0jdrgnfFTy9fcU8qptKVVUDjSKphSsZsY2QW+hkwfnuIGFLKUgus/fnQDkDKblegrsYu4SPAeBGXxMwOMOnTFk/euD1o3LelZInXudwnd/JIPq6Acgz5USvI6C/8jg7hx9Xu7xZKhVBhi7RIty8n+t+M1wzJNCJx6scyJZPaXtVVxC7fHAuZvCMgFET5PbJcFOxgdOVEvVQX9FCWGznPur0Xna5DLnsyg9cVwSih0Bb78O8KKcvdRJ1YvSCfnjoC79JgFwGKgzfDubtVdoLuUq/1EMt0V9wTi6+49DVx5Cmf+Wz00nQ7mBH5ljnTXP6ycAOf/O9q6BVBm6wZGiJTK5T8hS44Uue2h2Nt4KH04CAfwZAUCi4kr2m9joqvI0nBbwOgGch/Ut1hc6/oPPkR+A4hx8hrwrX/e2KxZS7LN9et2u3+wb13qfY/r3y+9nrOtcv+Zgie6lnzHzcSp6vBD5RvwP68/J7+mXPg/M0kbp93QbXZV9zEu1hxec9KZ3WCcH++BNUxvq9+msy5/lj2l3JXOZd9m///rEhf9TOfbTADTbI3I91/aBHkY/0GnWVuq/hPErUpxu9Q5lnwUz6kawZ0h24ncRj1Jv9QJfgM/p6fMPLiQJf/vH+r/Ne/stgzlOmQKr39AjkC4D3OqfbpT6nS41kJr6uIEg3tJWMPcNlNfg4QERO9ANwWbEqKYRyMmVv2bJHdGomAy9LRt729pz91oz1KYGcVwR2/qB3r/5AMOhznb79XBenX2pz8Y1ifqNJPOWCcKI8vFC7/kKr1R+0Xn7Om+IvOVJ8K7/KTetLzSZrNU3LjrNRSA6d/JWM4aNRPEnIFmRQ+J4VkD+gTxkzaDxvJp7MGso5j9FBQGpGcDTmjBSu6hPj4SOXGB9qNHB+9DN6x545cE7xoImfFTo/M3B2GKHrON9u1q2Wy43WvDVvtx37NPcNeHXehnFODpwfOs4iawIZ7baF946u48y15SKVyivtQc1EnLOOOGfd18OH97THBSkgqQdrskdlyHsgMZoLHcreOXImyICr5lhICj5xrvK+hbbCosJKDmy7GuA1INNI6u0C9bs9XTx51wLDxHjNEXQASs2uvpSwQUZX78NtJvi4/bLEXu/fkvfnzRIZp3UoeUc6XeEbOE8l9dh6y7lk5EwS6LvivCXG0212enZGQOVUlxcbgkCZ+Vgz9hhMNW2DegI/QzmDcF6xiFoGLkFHB6UscInxGdT1W9Ke8nAF+IMleVAl0fdQxszljzLORIZfGTzMDJ83/LzWwWKhu7eO9PDBPX3w5LE+/vCpPvjgsR5Q9p8UauqqXJTfvn1XgkDPnz/Xq+9e6/TkDPk7rq9z9X2n4+NTvT0+0XqzlYx7HzbtwLec0YxyM5viFxNt8afLNS9aCSwNnNeF/VxWTxWFHlnizsAX44tePf7O+Cb4Oc6iqUKPHUTytZqqKufFumnUAHVTK5YzQFAVQjlLTxdTLTzotb+nxXwGXSVj3mT3L4IECcj0Ix6jTUTvCh5mphACIAXtHk+rOqqpa3j4LM5yP41V0GTWaLpouOq3evXmhf7l1/+s//zf/5P+x+9/qROt1B1FVU8PdeR/H+hnT3TrZw8JBt0iIDJTt5/1Vhf68uKl/vX7L7Sc9tK9id6MF/ri/Dt9Dj7dmWr+7J72fvJQ9mRfFwdZX47HepHP9bbaqDuIWk1HnRL6eb090+v2WG+6M12EVv53dtLMNE6kvsnahF5L5u2q36i7uhMmCwrojWLyuTCwRgzjqIz9E3ZQDEp1lgdbehvkP/E0EvwZG2lbJ62s13le6217pleXb/X18Uv9jz/+Wv/53/5J/8cf/of+6Yt/1n/94pf6L1/8i/4P8v/lj/+i//rtr/RP3/5a//XrfwX/S/33r36lP779Wt8eP9frs1d6s3yrk/WJLvtLrVk/OwJXo40aQyowaNTAOPZ5IG6ylf+N2crvDtx/krLW7VoD8yEyB6bzWizY2mxaAvcd6iQ9eljrFz+9p5/99Ik++vCRbh0t8KfAWtsx91piIKQ+n7l7CH5N3eD3C4LbB1pM99hDGmiDtu2gVdvJf/tp045qPb6iHx6bVhUbxhTnm6ryVRJHHcCl+VTx4EhpvtAqB70+X6oliJFspoFATGpNw0rql1lpOSqdD+pPWvXnW6V1r7jNir2kNskAXQd1uqDI/CnrcisU2YHAqzMVoB8NURpw5oRxCJYwwhKBlESbtM7aLpO2qyyCtsK66segjsXaNxL8Q1bVmk3mmk3nTIoG36mVBAsM4BvLBZvKGdHhk7NznV6e62R1qdVmpQ2b0MCCMKgvA+SDNLAQj0BygAfM9CNwHICmpQ8lUwLwUalHJ/KmRpUhh6YEKxrwgIc/i44TzZpD3b37UI+efqRHjz/W7TsPNZsdCM9HDkyRgsQkyEz5Ecf3jWYk72WPLsofC2CC54CszMaAccA5lUiv6jCEV2XnWbDgTSIrf3xOGV9VjPKUWpxp1JgTG0Jicc1KPobwcXohj2iMeeSPxUoJXI8dvZyo8AlrJjVMgMl8oojTJuo9qOKTxGkELkaTARLEtEsMZoIusXE4rwomXl3K4OkIyp0gtCDvLTNphhyAh9MkFxjwBZYBoC7hxx16tEpdV8o1vn9wNNetO/vaO5hS3zON4cGi3F1tbCMyupwe/PAfIfW8oBo4cPQEdVKZkIO8n8qCaugNr0jUDUz6no0mrXnjhv8Z8kz2FrpH8OcDgq2P797RfjOVmKgjh59htVHfbtVv6ZWLfV1LdR1V1ebWlrAxrEU3CsiYA2MzQo8MkIt1URUbQG20CUHGoGdsNnAY6NgEXd7i6+B6nLXHxp4Wf4cBHzH1ZTDyoFNdVQp0NrIB9vBwPkGiH5cnKOBPvmF5Xcc8Y/8qIkJCOyG7yQNAzaQGn9RxcBsZ38iANlWFPkH9kIBRPmxirB0yhRG8g2QsbtBigZE+/Me2tyycPQdGgz7ie9Eq+ovwyMVfM3bCdd1UiBIAK5DgAWvt6jP0oBNiAKJN8UknAG30WzP/mqrShGDYpNmlDT7jm7Kwnf/E13q51JIx9l8BdN1EH4bNxLMri/ZTxWqCjAxoqKhxQKYQkNFBeFSW/xupTeYeFCgH6nfy4ZWUBZ2UGSSnG5DZ1waHRK2LvgOnhtGffYK8vtQydqKfgJ5uRyG3yoO94C/A6dwmbq9SBa6k7325zEgEBmrkIfPeB17YIlyB6GOXV3l2bT2bi56eC8hk0Ata8cCVuh/qvc4hmmFTg4o+lJVdsav+HUtTPrnUu37e742cTk+tqIWLSr3wH/EUuwQZ4x4BySToEELyFNnMcY4WHOnTuyZHafdxfj4HPfV2CV8ZgeQFSALtg8GAj3gS8uzaZzkJ32D/+ue63t3WqXbl3bfgtctlZwWQXvXjtCwKOxyFDG2iRLaoybZVskJHz+z4CIrrnGOv4RqXqb+iwRaCp1N4l8HtRcHlTAWfFa54gy4fn6eZdg4FcUV3zUdXPMTz47YZzA+f4Fl472gokdd1WwRwecRDDd+7T/B66Ix0B+Ap8y0hk1wW2nrZaXc0jL6PnSOpT4WOAulNnuL1J0Oz43WNIYU2F6td63CdSnbdf2nnEnidA+0c50mBTOkaD6LI+V4Z1J9/wo9Rpc2PUV5yPX+g9H4c+z7Qz1XbIq/9UHeF3iF+VABVyrR1ybHBtb18njgExsHN4j06eL37RfIJVtpCUewT5HRlTlHnNKJtMMaG1H0twT+8J5f+6hNEM4l2KvSBXFB5KPMp5cC30XegIpAP5K2kuz5FXuUxRTOZRXzdIcj5Bur8jOAQTdBkVZYUQ6+oVlXVqm62ms46zoFbTaYtuAul/o2WZ19rdf612stvCOw8V9++UB5falofa292pv3pGbxesgY+15i+Ub/9Sl37FWft50j1Tk11qUm90cRaRNnKUkefI2eVUCBAhSgSC0BA7ljVyBdl/EPs8gkm9JFoTB895h8pJICUswgqywGE0tWY+LjkLM5Vo3rO2Vte3HScJTrOHlvOAV2/ww/QD6yPW+pWvDRbAhugo+z4gfNK58D5qaScvcr/+sRloOUsV35lnmBQO2y07ddquyV3g40azk4PH97Vs2cf6s7dhaqYteSMNXJ2qIJRX8tidJERMmA/AQi8w5TvogtnkcThJiOj6ySsJ2yTUijnjR5dBsDv7rvW/u22yXKbRAbcALddAfzffVSk3knwL/LjDX9vn4ssib4zi2R2QyZa4Nd8K1F2gIrWWRaiorkuQcPYy39qpuVi7TSTSa0pAbCIPbZ9p7Pzc70hUPLG/5bU6VKXy1Ytd7aewE9SpVhN1TRz1dylzBruI0GrFp7YrUPPDpk6zpwdZ9zOU3gO+FTCK4QvyJ3JU3Ry+VOS1yCnlUxCh8HHkzNlV9oNMi70VR10QHDkPmP2wZMn+uTZR/rJTz/Vs08/0eNH9zVfzDhDjnr37kzffvNcX/7xKwJBrzQgTwycMeH7/es3OkG3Dh9pJhPJTBerlVrKiKFqVqviDDcg2+nFuZb4jeMxIDJmjnUjcl5/khI+NwDJlaDNdY2ndrUGmJkqh6pSU9Wc92rKQf5UzK1YzuRBNfQN58gpgYHFYqI97kVTZKkq7ALvgTni96ZUHCnI+FfFinWgZkyiQpACpIGXvAIS/pIIQtTwdJfsGI/L1QX32kte8jLHsafVUj+2enf+Rn/49vf6T7/63/X/+df/r/7Tb/+L/ttX/6Jfvvi1fv36d/rl83/Vf//6n/VPn/93/fbl7/Vy/VqbyVZn4VKXVavpoz2dV2v9hqDQf/vmX/Wie1d+EujW//KB9n72QO2dSvnJXHqyp+0tU3do6g8cKtJK42Gt4aDSdiGtJ6POhUztOQGaYy2HtXrmZsJO/pM/OaKk2yQEMaTq8f+BzG6cJGGEWFfKBNKHMKoAL8MHBwLrQzWqr4FqUEtQYhk6HfcXerV+p+fnr/XH0xf63Zuv9etXn+tXLz/Xv5D+25uv9Iezb/XH5St9s36jl+07vQaOu1OdDxfERNbq4DXAN08kTRiMJihj3yEkogfjDggAdcyJxHhaxdgxNiEK3xoVYlDFmNS1sU4lfHkgEJh0/+5EHzw+kv/kzxPSw6Mpe4GvAZ0Sa9zY+fxca8Vdw/2wqWvVVS2zSoGBT74OsXYzpdRhpJJ2Yg3M2nbORzePTXG46bTWlAWhAvBY+Z/4GWCo2VR5utBGpneXdMiCMBCQ6QjOdF3UAKRtEOOl/mLQ5qzVAIwX9LbJBH7oZ5Mk8mqDChDoGUueOshUgDrwiQBQhLcHf4x+jKCJ0lQF+kZePy6l7iKpJeC0Id2uqSb4k7JpGE0tm0hm8k0nMx0c3NLB3pFmsz1FjDMSIFqvtzo9u9DbN+/08vVrPQe+JXr8koXiHRHkJYGgDYvDlsmz5dK/IRLp6aBULltucM+jFZjEYpjUMUE3/SBfTLfbQZvtoHTIhQAAEABJREFUlgW3ly+MvOzAehOZTdXUe2psTnmO0I0GDL1dJ23Wo1h3oJnr8OCeHj7+UI+ffKLbtx+oaRbaEgBot/Drs8rCH7BdCLgUqX8YcDH0DiEwWUQdAmbk8sXD2xi4AGQubQ5O6xCQRuCvPoKtnIVvUMZi43UZn3EeOSWN8Oy2WR2ONLD4+4LuNKWRAtyiKiajePynSK6DCglpffEygoyGn43UJxasCF5XEJkQxqSvfLJj3YGJ03UbxrWHOquijg7I+yeVrFmQmYk5pB0vFKet8xb8fwDwyJ9cZk/LaA4aGOe+Xan3oAyTyxrT4d0jLfbmanGuYezgNkJNf95PkU0F19M2sRl4HyN8PfUaoY/L4jK5zEZrBltb+tmslxzaVhyAVvhzK9HnAnvcvXtbHxIEunewryn9DJuR+lEVvCZshhOYVczJ7IufB04AIUVVCbuIZ4RnL5/gDJFqbDmbTTRls5fLyCqQ2bD91/QysgZs4PtygL8VwD4jfWKzTOTHxxymquBTo3MZu2AKLLyZtySZAxB7DvKZKuQNjL238cBkizOP9BeCRHOvUYC4mVbywEmMUkD2gAzRDPkrGb6GBBwmsTXy6fqhP8igdm0dGfhywKpeRz8jBIYf1NjHbRSqqEyd0GvX0OkD/kIKndMWAGOGMKRCIqcd4OXtAuVo6EsqHp/32W1DvVGO9OFr54S0AiI2CvD2A0+GpkeuLYfRrQfauh4/A2gv+NXMgYisATChu5ChyIHcV/Mzk6bkPb0PO8ky8z3Bx0GkckMryJ+EEtl1dwCRsYFDopzIO4cdUJkA/1ynnr/iU7J8Zep2kOU8PI965Kksn12/dKtruO4/U+9AUj6GPWMwBVKTp8G/pes+6UvIWfhIYIPMdiB/zL/g+Kd0BjfsZ4BoJfR0WZ1M7z2O86JBU13Ruj6Ocyh5+qNTyVMY0Jvgzv4RSR3MSemBhHEweFFBIQD+wU7U0tQLBQI0ofJxFqoljRxQUzGiaBroDoBG/hT9M3Q7ELwc/T8Hl9JBpR1MSysfB9fJx72A92k7TkU+8rtWgn7XX2lDaUcV5LxKHtqbfEFct/RC4MuB5PpDB3yuStS5Pa91LPx/aB+oc9gR7+QoEmELl2eHf/8bflfFH9pdIUpCPTx11Z+VNNyIH0x/9aEl/hl+gPcpi0Iut4MKTaSfgP8FXT/UFTovk/fkr8KulZMndHVwvf+MnD52uPf57fI+rru66+8d3kuec57O38s7CLLCb9e39+c0njo4v2sQj9OGK3qnc3/Cyai5/vwwXjuM8w3ydvobHpfRxziVtTHfjFSgz8LDx+rKNhn/TdCNV/uDmVeyk4AfHA8k8i6B0T4CzqesKcXn/gaBCl2GMMmQJhqzHz7mADaY5EEbKqnN+ICXHQL5AIV/PA3UB2gNvLF+ADSKYB2c344ig02q2YwrLioVl5QQtlBtVNmSg/2KYM1a8+lGe/MN59mlDhfnOtw7Iz3VwfyEN75vNKtfQ/M9NG91sH+8S+fHur1/Sfs3CvmVLL2hn1M11UrTqoP/wM4zsgMFTto1546ZGptCw1mbvScDckDCwHrpYEhmEnpl9CLD2WYkwJD9jEE+A8JBAkQOUpZD8jF08iRxvNCWs+yaM23PmcTXw5GzecdtpeP8PnC2TKyt3kGmXcsb7AsuOyUIxPm65ezTbjvOZw5bOR+/ZLV9p44ze8uZas1Za7k619nlsYaxpedey9WJDNke3bqrTz/6UPfv3lXmaJk5MGX69RdbljM2QXjGW+iq8gS+HTJpxkOSlJIS7YR8LuO1nTJyJ9b3Hn5eP1I/wtP1Fy397FNx6XPfFLKUtuBhpgRPQU8n5TNe+TNkTgrQd6bfXfegM4A9KYMuZx7nkeABCq6B0UiklNCnqSeaciasOROOtOywl/+9Eafoub94IOX198d68/pE744vtfa/48qdb8QHOtJNO6gfkkbKVTXVgJRbxq+c8YfEXSiDgzNyD36W9N7RaSAd8I9EaviRsCskGrjXdJyTBiBBx+Dgk0GG+YV8gpsIaLB1EuyZ6v6d23r6+DGBoE8KfPThU929fUtNXXGH2uj43bm+R/YTAlntpiv77PHxO71681rv3hzDETtE41I8ygM9a3wlIU89n8qaSiceAOLl3YBwqVgtKSG3aOmyCfmFbYWsA/iiI2UfZzhD5f6h3YMSxpkwcjb0gEw0U8X9xfN1VamOpki5Iq3rqNm84fI/Qc8J+kRskPHbpAG7jkwYH98QgiIOVEFfecrhOpi0kw0JjP6DZPiXAm1Tx110xZ14w9h0CnWWNVKIg9q0Lj/F8pvvfq9fEsD552//leDPv+pXr36r33z/B/3bq9/rN69/J89/e/lChD2UD7LWk1bLek3wRjqztZ4vX+t3777UV6tXOm5a9QR+9GQhfeCwV4JA29tR/e1Kw51a6d5EIsDRH1Vq97Ium0EnYa3j4VJvtxd6tz4luLLVWGVl9MjYKBl6WVCOEjn5HWNk7mX8KEsKISjWUQF7jASAxjDgOUkD7a6DQWOVNKL7MMnq6HND8OYytDomoPC6PdG3l6/11cUrfXn+Hel3+ubylZ63b/V6PNWprXSBrmfpUpd5pU3YqKt6Dc0oTbPC1ApoYsqVlAheDQR+CuBLQx6L3IYOduUTVpvqxpCbtiZttwmarEcPoj76YF8fPb2jRw9v6Yjgz6RJMG2VCLSMXcsc3LD2rbRcXsh5TuczVU0tKVA3asOc3LKW9qypI+vRyHwdWdV65nA/6EePeckn4JqLygZYAScwvqCjzkxhvhDeqXWKeseC8Oai1YUHAEYGM00YjEbc97RZDeoue23Ot+rOEZJ0e94TGBq1vZR6Ajf9ShpXQWnzPpjSFvC/KUQ6bqO0raCJSk57mZUI9PRng7bHg1anwFnS9iKog19HAKofayU1ShXOZROMOtdktq+9vSPNDw50sH+oo8PbOjy6rVssGEekjp/M9xSsYnIkrbmsLddrXayWOru40NnlOXCqs3OA/Dm484tLnRE9vryGzUar7UYeMOq4FGNzHA+LGjoUqBThn7Bjwn4dg0w3Yr1jzk7V2JwL8aHqao9GU60JBm0JhJmmun37ke4/+EB37z1BxinBJKljYBUqWWzA1bSJOE24AeEAmYtjzpk3QklpzEo4Af4nURcADKVSz8KVJdoKXl4ThFDyJ0AXQ5Rf+r2coPV2Tow/a9shC5EtX5xYB1kPTbXVNDfJgox/CMl3UIfH4b6qQqXJZKqaxdp7TTBKLKQjIB6jnejXDB4SPEcCjJ22BNNGaI36OtKHM/M2yGSQVuBJaIE2jnfjOtBGDi644z0FRgQeCSwVoL4nPwxb+mqZPB0USRMmU0VUPqHwQFuXMe46oR/J8170/nc6jMg7oG+WHw6jbxRwEqnBw+hH3o8Hs9q1BiDRJxnxag7bJR3OJ/rgwV09un1btxdz1ahjY1JFj5Pa1ABGx263vgQUEjVZ7maRhS9jj55Dx8CYZ+xYV4YejSaxUoCPODSHK3C+IUm7w04QJlTIolUufuP+4eJXUcgW6DuqQlmDBgLUSjL6i7SogyGjsbxECd8bh6QtB7aEzt4+whzxoMya1LWappY/Qbn4nUWTuRIyJdomfDxxeHCaRB8j4+Vp9jz1JUX2nnEZoOvRzesD7SO6xhjlT4+uLovXJWgT7R1cr12anaxAQEYHtNfYDcr04xUGT0Nvzyf0GfCrgXFMMDHa1OgSUTJe5SccIuqqRi8Vf9iyhra8uWy7bQnOZWQIWCJWlaI1QA2tA2OEBZWNhtiBRTuxaEsuQcW3Qyx18jp4ZFKXK5APUAjALPI+XL8M3vOiz1Imze/bAfsnIIMXqfxxBrRLV7wzZadJpJgZ3k6ElSi7HBaCIwoUOvh46vygKvgfvoJiNFmxl8ntrb/hgbLQml31Rd9Z3ksurZ2PmSlS72OBGZAzF0lcDoF3cD0TingrbxNoIxk88ET0TcUOQnuHQA147R6nN+g93WH+9DsUenlf8odekNNzBkcDXwGO8rVkxJdcQscHg4I6p0Ut5C65v+mLXqDnG8aodtPGdSlAbYJpojIV/bJ26Q0pGddzh//TOiRD+iAhXyi5ADf6gy8Ny8fEP+q9YJ46eKGA0woK0dpKxsjBRA4+JipPgCZIXieeK31S6SeX8QT7J59rek91Q2NQ7TCCm+eCDKRRErIFQOQ9dRBPxj5w8Bzgn107QafyuB47QLSC8S/n6X5RAFpz5I/A+chV5Yv2PgYOyGBAtJ3tdu2oR1+fc54T/FSeHQ/PYokyfj5OGT5uH7uhc4r/CUAvh0LyA89S/D/9ep/epXN4r9F7RnF5DN1U5AoyBd08tsu9z03o7Pr4nPBUtPX2P9jUqR0ydkwaWZsT80fwKlh0ypRH1vvkee+i8DDWDaNUqIp/uG1B/J98kpyPy+VyBLPCx33F4bqxXWUMPR1/DV4W/Xuver/uKl/qTDJoIhDQP6BZYHONlljHBqBT5HIStCG/Zs9cazbZaDFzWGs+OdOiOdHe7EQHixPtz0+1mJ5oPn1H+g78MemJFtTtLaCdndP+XNPmQk21UhNbTaqBvX1UxGaRs2lMtYxzp2kCrlZULbEH5bI2Bolas0gaRBabCNkoInfmnAOxOBSASGianQQIlKmhD6EnalIO7K+B41BWx3l4yzmyJxjk55aBTaZjfD1N9CukAMV5s9flcqVVu9WW/bdnH245F7TkW17C7c7egwbHceltOTOuOZevN0stN+ecnTd03andcgnhvfx8NtGTR4/0+MF9HS4WcvG3BKMGzlUpCfkNCAW8JH/AeyL0CIDgKFL3FT9n51IZ8Z2gkTPY4Hqgt//EjUMmL+jNxNibzA9FVzjHZ+py4Zlk+EXB4deFrX9hDyd3+TKyOL+SlnY+Ag5pV4IwkyuyQZRckxBV8aK/qhv5+cMvpVsCQD32i35mssjdZ0Pg50yvCAK9BU5Pl9xJes5zSe2658K51aYd0dE0mWI3Rrhn3vXompCRrqjL3IEABPXxGLB3SbkfJWSqqppWUW6fjrOW/89NA3cEmsv3yIrzgVVBwq8SbbphAy0BPBtLcOT+/dt69vGH+vlPPtPPf/EzffLJU927e6vcK7a8ND15d6kX336n1fJSAy8pz07P9PLFK3374jnj38M3io7QdSW/yw0MfjNfqJnO5D8BdMEL2hYfSsiaGI8BXzOjmQuIXQXO7er4hO4uu9Mlxmqg3uuc1MHbVehSWSU/97huE+4VE8YhNlFVyIiSxJBoBm5vMdU+MJtShw+4PUcmwEA/I2ddRMI3TFWs5Lyi2yoECT4Ze1k0VU1UsKRMICQRhEiMRsodU7lTjoOslup5pRmBhWo/alWt9bY/0bfL7/TFyVf6I/D16Td6uXmpd8Oxlnahbr6VDoMagjd2FLVpOr1cv9K5LdUdSKtprz+ev9B/+v0/6b+++LU8XLT3i/sKHy7U3a2AWqpzuKQAABAASURBVOnRVBWBofrpXgkCbfaT3upS37XvCL58r5ftsU7HpTYEwfs6KzVYGlnHkDRygU3YPUtySNgk4V9oDkYKJlV1JA3K3H1H1gFvM5If0L8A9hjioB7oYq88kzQ3jdOkrgFmScNcGvaCOq7jm3nSZjqqnY3qFlnDflCmLkEzzihPaMMa6r+ytoVnj81TJaXaxMKqwDiI8QiVacJ6g9NrS8BxIHhdgTvY3ytjlRjkDfelKXI8ejDVTz57qg+f3NUtxqdpBoXE2jWsNHSX6tpLte0F96ROFbz39hZaAPP5HB+aYCFjrRuZq53W6y3AmrceSHuCuVtdXqwLoPnNxxImbVlIV0TMPRq86WhIlIKpojidaf/uXS1u31d1eKRjmH7HouB/6metRl2cEU2t1RK0WK9HorCjOgJB24tOm5O1Nqet/Kd1hiXGIpAzrLLSSgR3whUYqUmbIBHI8Z8mcug3Ug99T+Bn6z/pc7pVe7zV6qRTezbK1/FhHZV6HGts1GUAeQZV6ti0fD3Zsqn0w6iRAMjgzsKEmkynGGxPewSF9veOtCAA1EznUlWxeaSbINCSReDicqklwaAL30RIS351qQvgnADQKXB+lb/ctFoRcd6w8WyHnk0KGVkQ3IYjpk7IxBqplg2v5Q0GJGArWZyrIghkmrFw1tp2prbNBCIiMbcj3SH440GgyWQfx0bGETtZrRCaMtiZC3cCfFJI1LFJUKHMBpRSLrozd0pZXgdNLsAYZMYCkOnmgQOTSArBSE0Wo/zxSeXtYCkH3EP9NssXv8ERzsTwfjYRKShJtKUconqCEo7wjWc2m6mpahw4yRfMnomaENCgj8FkFgo4u0Tdlgnjb30S4xfNaAtP/HXEtjBQJB8l5lvgO2ukzTAM8Mfq0JjLRluxyBu0aK0B43dDx0TpyENLG5fD8Yk655GYFZGFu5nU2smSSQ1wDuThZUziSY089ONtha8xJ3eygDP4OkT6FmXxqmlEn8TBZCQwIGQQG5yY3B4IqlnA798+0geP7+oD/1UweE/Qih40YVGpG/oPGT8d5Tr2+LUPX8TeAcj4hvu94yrsOGEBamKFjUwB5zPkC2wihj0iRBUQg6gXKgZZAOBjEouO44S9JeczYVy9TdED+0YGuIbWf+qRYDc8THWoSuqqbvHhjO0ZahamINxAwmZuz7qOsBkVMZbno5mcNiFbxyGsQwmft/7jrz0Hsnaz1cAbxpHN3Ot8sdz4QRB81/Ya0Mv9S8jjkNgcBubYlvpyuIBH3w3qcdqOvENPunVAl96B+hE+zmuknFwJbOY+lkgzOMf38HDwfGJ83S8z9nSb1RbVsL5MeZvkgSEhj9N1LmvbMRcxmoR/R74rWbFWhMpbR3ARC8m7LPbIkOerORuwUYC/oKY76p0OPyz1Jiu84EM5ARlOLtuYkhxcRk8TPjMyLhkYyXsKSekzgXPIIBy83iHf0GXoAkA/yOGyoA19/1BGIuFWSnzBTkIOvq6oQ9E9VuheXbcRQ5fk/emKVv5QzQf6oAitlV4c41T0gm08p/IEagGLioCV3iQYF3ygHCjuPrS96scsUC+esKOAJ6rTLhScSm0odeb2dd5m1Al5f+AjKAwo5CiNNoJCfoB18uBfMrltEx1c6xrhV2OLCjDb1Y/4ndPAQIKXg/ekK5kL/i987fqkS+RwWeyGxsfMOWQ4ONxUIFGgEGhB8qOP0zsiCCIgkAQJe8kf7OTJDdBZgIuV+gDagYQek+sgytR5vUHnNWJw3pfGDCxfBl0AXB8H1x+TUXktE9m/6RNk3pdJzpPvkprjALf3Dq+bscxFVvGEHa1ZSQV9Rmc+SC2eXFIj53wC8hogc0wA+5c/1+09DfAM0O/aezspoaj3I+x2zcHgu6u9xnj6t9oCOu/Mm8DTsw5edJ4Onr8GqK+zKgr+UJIhrwp41Y8odf3seAdBDGXAHEF/+hiIgE5yCk8dISEdNkV/sjQPcrs4BOZIeI9OjFFCuJE1Wf5QV8q0zWXuZDhLxndpR+pk2b8K/JArxb/wla76uPaHnRyh8DSpcAwSZYdwVQ7ysYqSAjIF8UBsgOcNqmgqbQJVomxANLvCZVaYTD6BHQE/ObaSNuDXqsJG07rVfAZMVprVZ5wJTjRrjrU3P9P+/Fx7szMtJqeaO0zPNJue0uZM0wn1iw2Boq60n006TblY1NWomh58L4+cT0OilCbS4GmNLOTpHdNK7CkCEwoE5CPnsqNrNFN5OL+IkZSSfO0Ljqbe63a2DGQdjL2QblCR45b6ck5P7OPgaDqwf3eM78gZVvSX6a1nb75crjkbd5ytB85uIzxG9Yz5ln14ALzfAWE7cG3acg+4Al60dWmjYeQSa0ltv+Kcf6nbh3v65MPH+unPPqSHWkvuGL635w4h0NdHxqiRQ/GJrKIa5XAF7o+uW5m3/vLmSt5Ee44zchWSsyOTClGSmyty8DIy+dpepNkJfd/UD0+iLOpEf4k0i5LzK/LIxeErKHkZvRM8CkDbE9wZxk4WTDFGiX00cY4ZMPoArcWgirNY5JwZ/Kw7nXDfuK/JbK4N56HvXr/Vl19/o8+//EovXr4mOLLE3iqwZXwu1xt6qVRzf3KomqlC1XDaDdxjBq158bXkXrTmHNZx6R2KjOL8movchm+ZVXKQBXAjdYMGzsUuJ4dE6lRA9JQ4Kw+pKzQG/d7+Qg/v3dfHHz/TT3/6U/0M+OTZU929ewQP08nJUu++P9WWM+XF8kLPX36n333+B7188xqmUc1sCjSEB0Q6UT2fwjtp1W50wd2uw6fcTkOxKTK7/D6oyOKy+TmyK7Yc6G9Xz0CgRyIpgyQKKo9JFfavm4rzdMPcdKg5G5ui46NpMqmZn7UWi0ZzxmJCQCiiJ0f+cn9L9O2QkcMYu1hFVZwdIu0tBDxEjPMOVEmBg7kRSAnM8xBHZevBJRll2aDtuFHr8yJyhp4MGoGh7tRF8LZWX7dKk16ajxqqVpt8oZPNKfXMo+lI2qmzrbq617bqda6lXm3e6t9e/0G/+u63+t27r/TN5o2+p+ZddakTW+qNXepVOtV3/Tt9S923q+/1sn2rN/2pLlnjtgRi8qLSMAnqmKsjawqSafC7Ux6xa1ZiToxuizKfVGwcSCLgn8xcy6wh8nECkaHLjHLGM1MY+O5V/pH3YFBPOlTg66Q0k9I0aJxKAwEZ/0mhlrXS064e1RP0GZBxgLavkro47iAkDdh7xO4JQVhOlUOWrsbJYlRknNwHKuacpxHdEnK6fE0tPbi/0AdPbuvxQ+79t+as61GVtqxzSwI659qsL9QSixhH3xdGTeA3J5gYq1jOMAN+OrJObpm7a+42a+4dS+I1S+bpmnm4ApbMxcvVBqv88LEB46xZJC/Xa624mG5x6h5mhlSLo0Pde/RED55+pKMHT3CAXs/fneuEC14bJuqqmdZovcQnlm0SfWq7yQSBep2frHR5vCKQM2p7OapfpRL8GdZ0vg6S/xqYywIkDwBdwQBtd9GrO++0Om61ekfU6u1KZ8cbrU47bQgIpbXJxpmqsJAHUQa2sg5YD6bzzaC350u9enusb199rxffvdZr0tPzC21ZlCRjgs11dHigA4JaB3t7pVxVHlRBLC55y3Yt/yNNa/IDi2bLwrPENgU2axaIpc4umRDwPClwqpOrnxQ6u/opobPzc52dX2q56bDLwMbTq2VwOhZPEg14CaYGl3R+sVGL/ebTQ22wyzkBtC1Btfn8lu7fe6qjo3uaz46Y4DOZB3/wrRa+vTs7m03OpiyHUNacRD3rpa9TBTJBIjlAq0wlQyAFiTYqKd8meTbwFUKQBVMwk7fDHbR7QmnuZe97oCPPizamKAGp6MUF33E46cDFXRZUTyZqCAAJnv2VXRN1HZfjJKSvaE53fPNJBMFGYiS9BjYyZj0s4IGzJzRMOLrjIHR2nkgIktjYEuPlqZdByq3iBI5L0BiyVFcg+nUDJRZ7OV8HaEZ4ON3+/r4qgijezusHJpb70Eg/dWWasFC7PINvcGOvkbaJOq/ftcmq6GvCBluF4NaBzaiETgOB1pF5B4INc6nUrXTEov+UtxkfPryn24takyivRoeAnkFyeR0YQh/Ga0gEf0bGF7R8cWmYu3U9LeSJC7yvRaWZN2DM8pjYVJISdiyL6ZiVgOz13guMAnL7YlXXlSogw8B187bG2FaMRY1tAnkBVaz5xtrIgfnIB7mNKjNFdA+SahZCi4GhYWMxFZqMPANytNtOm22rLbbpsWdHMLXdbLRmvm1ZWLb4SUv9mnVqvVxpxSa92bTyoNGAPs6j7we1tNvQZr1iDpM6j9bzLHyOW5X8Wk7Twqtdt2rh7+DjW2yCPD2Ts2e8R9KhG1mIB8Z3VPYxpt59xMGNHNDRCgQZWpnbzkyOC6SinCT0Fjw849YwMg6xpNnnJjBSQh2+/RMUaG9yugAiMAoBPgwQ/Qgwi4VG9GGUxYOIOzkZz7Jh3qSJcc+lfcLuDhmOVGsHWSOdF4DJCA1FZKY/VwDeKn0gC/3d5MFBIVjJvzLtPKUglS+nl2IVFS1iF5fZK+j9fVoD50Cy+wR0c1qQfHY450xvN/KANYPOmGtRQhavgrP8sRs5aed9OUAjh1KnP3mCjH/yemfkedvx55sVgr713mPkHUjoQXL+ADPBOaBrkLPwNcEhYVcnjdghNjVzJFIdMF2S1zl4/Q/wJ/39UEHuT+oMlEPpOcMvy8fCQchUAJLyKXQld/XlvDL6XRVJAnwMCNjJU1B8nI4E/O47SF5vWI00OPI9MPKBOnkdQBFdMZPLU3KOCYwfIKem7DaiPpX6nUxFh1KWDD7vAy3+4seQMcAzQH8NZjus41Ue+F/15X1YoTX81KgNgH+udSYPLd9SoQu64Xddpk+jqVH2OlFWeZyHQynI+BfwAaPe3Wx0na/021H8he/rvqErtvGGkHlfor8ALxXQ1eP97fQTbRzMa6B1+pL3sgO83ufpqB0E6X1C6Hb4v/wdSv/+HbBNkK7Kf57qPbZ5t8Ygo+vywzrhHQc4BPlTtMEG2W1F6s6aS4qOEJiTOzX6FVr4uc7hCidS+fPXdCh4WsLf52GE3w7gwIHdeV1D8s4dwEO240y/Af4+m83rCmR8O4Pl44TItKMR+FD8zLy1902/lvzsNKriqlKFQRZ6RS4CRjDItFIVL1RVJ6wb79SQ7s9WOlhsdHiw1QFv6g/2Oh0sBi1mnWb1WrUu2Xc3quuWXlopbVgTSNnXEueejP0S+46lSjY0ykMFTa2mmUFfMy5BCZqcdPXspPdvw3+jGTKhgYnHx8EJc9HN3B6A0JlKoQxJQDPnqYIdOJ/0feY8LPoJyGYaOIuUczIpWy1nwVyCEkvO7yv2a7+fdCmp0EDg5QHOgxI4P2dvCQAN8By53VDerjnPL6EY1XUbXuyeQzlgs319/PSJDvem8vHquTv43kclugfod0BXyKUir5kxZhGwUu9rj+x+AAAQAElEQVT75oj9EudeAbmcxeQsZMFu+LgNHcRhLGCTEAW/BJ3bawdecqzXw5w+MzTIAL3343KMVIyQZ4As7f1bjFO+gQyqnIfwpcCeiyDwGjlfbbTpW+hGeTCi4QLZTBhzehnywHdSVTeack5vONv631rxe9N3r9/oOfeolwSC3r075b6ykv+EQVvOR7mMW5LRnrFDLh+bDYfALfV+n+yQY0DoAT/qwA/cgRBRhv/IASslLvV+ju44/w1cXhIj57bA3DJc0tA04a/pym/NTP6/ht29f0dPHz/RJ598ok+efawPPnyiW7xIDcjjZzrx+Jnw+PhEX3xNUOLlC+5vl3ATwxWKn6g2VezFoYkEB1tdLM/l59HkBkerhPw7QDnRDlxHoKpDvwF9dnUZngA6JgdoEiDAfysgMIYVutb0UVeVJk0lT5vayEdNJgDn/xkwJwg087GpTDEEWMAXPx+xUb4a+BhNFfVGajGokNFXQoqAj0W3GeDB2JGx7bnDZkIfslGhShozZ+e80Vj1CgQ74p5ULTJ5/KDZKje9RFDIZiMVPp9WulidqCNwpApcDY9q0NZatdFhq8uw1jdnL/WbV1/oX178Tn84/lJfL7/Tq/5Yz7s3+nb9Sl9dvNCXwFeX31F+o9fdqU611hpew0TSImqosjobNYQk98seG7vuifHgoxFbuL9ArSBkdp19ggyYCtEC9jcAs5R6UZ9ZdTx1/QcCSv6fDnXc2Xp19DNoxCa5yRLXJnkQCP387/v0sdcW6IDeRvXo3sekkmft7020zwWY+hopl8AV42QWFA0E/TcEfvbmM+3vzRg3aev/a+G6k8t6+1atTz5+oGefPNTh3kSLadQMGyht1RG8XJ4ea3Vxom3LGsYcqKvA/I1Arb7rmItr+T1mS77nrrLl/rTiHrTk/rTkjnSdeiBozT1L7z22ZrJ1GMd/6qHHsD1OXSG0QTRQTpgwzhfav3NfcyKu43xPr9YbfX2x1MsVnU/mGmYHGuqFzjZJJxdbnRNNT1tjrzFdnqy1IhBU4GSjnuDOcDloS7o9a1V+UujdShtotqeUj9faEvTZnm81LHtg2LVZDhpWjG4XZV0l6yulPqojbXOjJcGfCxbijSppslA129MlG8bx6Zm+f/tWX/7xj/rNb36rf/3Vr4B/1b/922/AfSH/rwKXXARRl02v0XQ+LakxuVjZNGBwX7RajNsSBPLUA0Pt0KplEfDUyyU4RH8XBI8uVhc6Wy21CxKdExw61xmBorNLx62ZSMBlqyWX2i1vHLIaum9w7FpmcylNdH6yZWBHxWqhjz76iW7ffcjGGFiYRjEfVNXuqVGJC3dmjITuYtET5aAoi5VirEvq+JGNdmDhTUyUnLIkIPBN3sv4q4xxj2wYdV0rxMimkZEpaWQBHL1daRWUSHsmz5ogVKLfRP+e1shk9LnlIr4dB+RkvOjH+Rp8raoUzWgNT3zL5Rm9Y2hA8kEmuCfqur5TDw+QqpsK2WKRQymByq5pAcjluBGjJHzX24r2EPFBQeeN/CqQaOOQaeMw0hwZ4TkCCR4DG8zAWNNYi8UekdZaCRm34FznhL2S84LAmOCJxXVkDiX8xNtDrOh19GtwN/i6xjW05m2ZnAMBh0QAKLEoS4PSsMHO7rmjbu/N9cGDO3pwtKc935QQL9BW8MvwgzUf9Epi8fA00DZrYHwTY1Fh56pqFGOjxGrk4+7iZsYoBOjhleE1gnSds48rkAD2Fxe/9GLQVvhAxZiZ4Qu0d91HdJAFWYzyMRV0QeRDjb8gCxt9RmaDxtsbq7BDjKa6Nvm0yqw3opciB7btGbct0emWxcpTDwr6pr2h7EGbLYvZpt+qLGAEcpYEcTyQs8GOHgDywM8OOgLQrdbQeODI0xVr1ZqFcE0waE3QaAUsAU83zPv1ZqWWug003mePD/SMtcvQMUY9c3Rkno/g3Tg7G4zYe1QPXjxmPtJohd+N+IHTBRStm0YToMaGUmCxph3R38TYJcYqcWCUDFME+ZPA406MGyjqRRt5PfzN0wK6egIlg8IgCaRBwubi8TH18cyMc2a8HBLMS4rtR8baaRxEPkGXoPOxvQEO3yknVHFwTgGhANEfvcnhqj/RfsdHohuJcukL3t7Cmxj0bqeIXTwvyipP3n3Tv9MG8Lt6yeBf8uYkwb+uYNfmqkCLUGgD9N6X4KX3HufjRdcRE5PNkO347b5dYsnrqfyzj9MU+5sL4n07SF40ev+zBgURJOQxB+wx4BsZ8D7cDj533C+CxUKXMFwGBK1oU1j8DV/pR7qGP2nhcuYy05Lzfa82IHd4r+xZp/bUweV2OUKRBS09BZymiAkRWDmNyXNhxxEao+7mU8ped4O5yaSbXCgc+JLg4n3kP5FXf/YEMNdA9v2PC0C/gpfz9KLKE8AEOU7kdqBiH93YMVAdJNqHQiMeJCr1V1LdCB6oC3Jb2Q3tDifKJsmBRMVm1+2cN1ABASg01O3GKNAyeBOAlHoyWCMjJ7IiB9OSjGMdoPHkr0Chpc79pAD5v/xxHb2G1JMfwf+8jx+ReqEo5BnA89dAUWhnXib1vPxBd6GXZwW+zA+IfK2oSK3Y4FoGt8POUsIq3m5XcrmDbmidH0bPnsJTBaRiRJKbT5GFUqGDB7KUNrQVbSJ9G2koIB5o6NcACrsPb6sDOXMoX2TKJzP+O3oVes8LnFcG3zWR1xRZA0LhTz1yBGj9DXEF38oGaHrabKHfACs1caW6ugDONW1Wmk3WwEbTaUvaaTbrNa07+LZ0u+KcsJKGtcZuqdQvNWxXnBlagj29EmuSlb4r6P0cWlGqVVVTBask9iE/hhVzkM/UqoDJ17DIeaMGDDsJuZW0e0zIHEreUbnkKBuWozBelVFXQ9lrHGE0jxo4y3ScIzpkG8l7/dCPWi1bLdnPt1xyes6yPWeYLftyV/KZ/XgEOAPwYs334YGz1cB+3PpliyDQAL7jJVL5247s7dOmKr8+dPf2nhbzWl07Yh+kdaGu9mZKyCTOngiNiGZupyiLlYxxE7ZADGXoHRCbvHgC9rMdhIBlsnzfRVXRRP7QG/hdDyl56n1k0UoBe2ZqBXEGEuBz2cmypJImMtC4vxac50El0sIbIuOy6EEAP7uu/KzjP4GOTepJrfmCuw6BhsxFuwXvvwIVoD+8e6RHTx/r4OiI04LkvxL2+Zdf67e/+72+ffFCx8enatteHoy7ZDw25Lsuc1cKRS4fMx+fLePiY+PjSZfc1RJnuI50Ryt0FOdDIW/HWLecu9YE6Pwc1nFOTljeoPEzrbmPSRpwxpYx7Dh7uc2mzUS3b9/SB0+e6rNPn+mn/qthP/9UD+4daUpQpUFPM9OW+8SL56/05Zff6ht0OF9dqvTHua+Dp+A/5ezdcf4/PjuV/zbM4ANL2wE7uv95f4iAjpnLOHog74DcXp/QodT5F+BD4/QOXu86BgIGcp243MfG1BDsmcwrNRNT3UTAisyLeaP9xUQzXgLX0GGCne/gXKMf0iW5TjHig8gdGDMf4y1zpN0OyhzAI7ganiO+vFxvdXxyqcv1JeO51RS+84MJaVQiEGQEN5omazILapoE7045rfG4tWrrNJ1l5Am6dRDopmf9YG0hyCS4jSPzrV9r68GketTkaKLqkLnUdPr65Ll+/d3v9Nu3X+g3b/+o3x1/pS/On8v/ts6xltpMB/V7QeN+1HaStaKvc16Er8dWPXPXfTgVu2ZkEU/wLsualfuBfJI4Y7JMqmZtIoajOEqeNlma0AJ1RMxGmFx1CKpkquFm2DIwvkb7gL2Y+Bq43/esFX2/UcqdMofx7HKgo8+fFluCJTgFFvsmQECoTcHHIVqRNjHJR3gHC/L5Z4x7Q/1sVquB3qkyc2N/HvTwwULPPnqi+3cOtJhWim5Tt8HyTJfHx7o4P+VOs0TirCn+sljMWPeNu0SnEwJDp6cnOj091cXlpfwO0zFvRvzV+64Y/4b5PSGgO/dfFdvf0wLQe4+1zMwewJQFbWYIWbNpBAwyMqlBV40mB0c6ePhEk/sPtQy1XjPpv+Wi9ZZxuLCGKOBcLYGMlqAMQXq1bVC7TloSyFkeb7V+1xII2mh10mr3d4K26qjbnK4JAq3UEhzqgOG8JTi01UBd7z8JQ6BoWPVKa0a2ZVS3YqwCYMhn6oaoloDJBQGgS6Cvppod3tHB3fuq6jnmRA6iXqdnF/r+1fd6/vU3+vKLL/THP3yuP37xR337/IXevHmjSyJtbdtqYGAGDJiAAbsMbDAlZeIOQAeu5eLudrtOO8oOa4JC/pNDF/4rZMAZ4H9P6WR5pmP/G0KUz5dLnRI8O6V8yQXUF8lQ1TKbCDEZ3D3FiuDVZafLM/ROlT78+Ke6d+cRsgXeZPRijNUQ5ApWKeH4ubiHMVChQAimGCt41apIKckXsB5dXK/ETpJ3lDh5lpeTTwTaNSyY9aRR5II/sNj0LI4O43UbaAzHdl4rLujuN4lJtSXTTGaaTKZspAPOuEWfXrIoBZO3gUxWeR65mXSJSRLpx0JQeeDh8rnNN1zKPa0IRjlfYwK1XPgHDgQqjCJN0NnbDKMGLtYeuOlZwEdlKMIOklgwBnlfoj8yStCnq6CNl1nVSLArB4Rtu0HuTv4s5lN5/y7TknFzHlVTexUHjQG6noPUSFvvZAdG31MmXcVEd/qOTcLbG9KI/nsOHtv1ijHEkdnElFpqeoTsiPaeaUb7h0f7euo/BXS4z4IgBXAZ+/eMRyYPQgHVY1WRNmyoUrfNyBIUbSKLNfODVilqJAi0IcjoYxSRvWomSmbqWKQSjAL2j3WlATr2DmFGhUoKqJkNHiGq0NA20F8CN7D4e7Q70zY0jcz9lzoPyGwIztSswBV0QdI4jKrY5BfzieraeQUFZB9w4p5NObOoevBmQwBoiwDbba8WG23YmHuCPhm/7KEdmBwj/juif0oSzTSyiA/jKPftkbzjgyL9VarMwRRDQEuVBj4OPvbOpyfo1BLc2XpwiQPFmv4uWURPT1hQgTMOARfMUcc7baLD7B2woiTGMQOJcmJNGMmPrAteHlg/EIUO6RubuM0j62eFneqmobV0wfxfLtclUFX+nhjrwJJF0zfvzvWBx7YftEXvYg/kbJG3x5Z0Ce8gYV+HjD0yso1UDN4W8HwuWgf5GMrzhtEdQkUz8gxCAj/Q1mX21OXu6dvLnhdjbxF6IElF9kwarVbEvqjuHzDhCkjKhzLyWTAZfVZVVOX+Q3+J/ly+MoDQRosKZgWct+vj8zHQ3vGxMsZO8rXA9fT2go9AGzQOGfsn+IpybZUi/SXssYMs45+oU3m8FzKUgzmToJG2QaaK8fLaERt422DIDa4iTdC4XWBbdA7I4PUupyOSV0gy+Lq+wbzXQFVG9lEdPj1AU4Gvqlo1MjqFGD9vm+Dv4Do6CD4F4Ol4GGHzeGUnlzJQc/2hjCqBNgG5RD7RV4a38xf5koJ32aIZNV5LO3LeTGhfxQAAEABJREFUTt6OfL6mlejPVMYPvuZwRSOEcboEPVlkgph6vqnKjpIoe1/B6LRUSCxh1FF/3UfyikD7IEFvhb/jrsBt4n1cFTPlXTYoYr9ohmpIUfCui+CDzPApvIwyffCROQ56u+kHetq5KKWO+kBdBMwM3aOMPBzow78BZ/SePEabHRiVofSh8sD7mg4ezscgQVJqvc7FDOhttKECGqxDnX8ydrqioRigcFB5dvgbWpqG0hZeyCIAlH78XLe5xlJGbwbiGvEXUqd5H035unjVgWMcdmhyzvNK50JS5NrVXn+7rG4HuZzv1dOalv4tHtfFrmxDngaUZO/RQ8QHO9EqFUV2bZ1O8HZIXodMnmJC+eP5HaWXVHiGK/qCgf7atqnkBQ1jRN/efyAtdP6FLxip0U8ASjsO+t6X40vZV0y/nXg9qdM5H9FnSeFnVsnBca5KkGTUR+oak2ra1VxCAlciPytU2mrGxamOW8Wwoe1akZO3cY4I2tASPLRBnGF4gzzycqnbXKrdnKtdn7HnkFLuCAb4WSSzdgb6ihX7JWt0xV5V9itSg3NOhv8j+dU5U/QQHIxaizLWsggEpBZ48Rh5B8FXBRck2he4Knu9xarwZrktaZJJZuXO0XNm6bejesbB96KR9n5GuGTf9HPGlnPVlj1xy9645Ry15dy3Id2AX3FObCkXHBe6jr3Zz+fH58fw7jSfNJyXWi0vsQUvap8+fqynjz7APoFzWVb2hcrHrIAoZ6nIbXybInJHxi24vNgnI9uIP4ykiCsvC8qALpEzUowmUXYumFv+XAcD4K6dX9KvN6YSlqXnVNoEMNif/K5MEUZ8aBfYuwBHJb7o3/EO0ddHxlTwzGnXg98FKs7TsYnImDg/jfSTuUs0mnBmtZi0Jjh4zqXzfHkK/6R9Lox3Hxzp4HBPTEq9eXehL758oX/+1e/16998rs+/+EovXrzWMferDYfHpFqhmapu5orVRFLFGEpbBrnj/ELCGXNQy3luzX3LX/p1nOuEfmb4IL5k+E2i947zYQnecSYXhjN0amposGlCpw4eA20TWlSTSvPFXHfv3dWzjz/Rz//u5/r0s880n89V0SbSpqpNflH+wx++1O+4/339/Ftezp9qxZl1gMd8b08Je51zPmuRbeCMLGQZOIsN+JD3I57ksuFfPTL5ng6KTyhQZDey8BN0CTkTdBkY0X+ED53ISRom+KSp5MDRWIgoi0GzpmaOTzSdNGoYK+fJdQkTJMZthHnCWiq0Th+RMdCuqsFVkt/VHBSyIuVQJypcQ+6TrCUCEmtEJsgh0hB6VUROmjrTX+ZsMiralj5aZQ8Q5V4xjEIUlaA0fkIsQhX885jQcoD/qED7OI3SVGppv9JaF+lSJ8O5TtK5jnWhU1vpIq61rFqtml6betCWwNG2IrWe1a1XHwYkHOGZFYIKGPq5zRBI3udIv5mxEuDLbm3mnicP+NQ5kBdBnywr9bs0gq8EnrGxnGTcLWoLqgrvrMRdd2RcR9aRwLhFNLMAHtqBckKWEYES9Il2DplyOWNTdkGNMh+GPntRdTRNGc+a+2Bg7AfuNwHZF4z7o3v7+vDRLT1+cFuLWZQRRxhK8OdCq0vW6ssLpb5VRN5JjZ8wmLDTiM9vOU92DsyR3uXGvxJ0IUoRR4pOP2k05T4+nU01nc80J3g0J48Jbj42YLiOxiOGqhHUJ8yMCWyqNPoiTFQReZWYzHc/+EQPPvmp6ruPdI6Jn1+s9Ye3Z/rucsvQ1rL5LdnillK9p4vVqLPTrdpl0vp81PJk0MUb6N4sdf72kkDQmkBQq+GyVwd4UGh1vNHogZ7NqM3ZRuvjtdrTDRfjQQPR+YEoQ7fuVQCaYYw4SqNWjc47aUnZ+z+491iPPnymT3/6cz379Cf68MOPiQ5/qp/85FM9e/aJjrhYBxML/pqg0EuCQX/Qr375S/3yn/9Zv/rVL/XH33+u7158p4uLM22JCkIqt0vFIikGLuEYHYO5JeDj0PrAXeE87xvRlvoR6Zx2pC5JbD4DCyEAzxULzJpLn0fR12xYW2ydUqOUakWbah87Vs2CIa1lmmh/77bu3X+kyWQON2Ojgvvo3KUQfNQN2qCRRWvLQrwuF+ot5VGGsu4Es+lMFauEO4g7qmihUL6VST3vicqT5f8SyuPKEjyS6CMEeXfudBs23+7KP4QfCd6yCq0l3Ak5xROogkkAaJ+YRW6L5J05WND1Y1VUIsDjAYEBvo432sBNKSUhkATjBIhyGsCRlo7AYQ6MnKFx/C5N1CfqBF9vo9KGxcVxN4AdWZx9M7mGQmsRdZCACeWyOJ/E5BugTYUv/XhFESwrsUon5pL3kZyGN1Ujl/jEBiLwvlDZNT31A4tNjw8htGpLLAAjsy5pig3vHB5on/GK8M4oNgA9OtBMYrCiD0I2Z6uBty+sUXAOCub+wk6Qo8ZCnzSyiA3KbMRJPTL26D1QHmiBJeSQKIcYFJtKUxaK2d5C1WSiDM5/FLhDhw3yrhFgiyxDkMQiUzWNjHToE5fcUT06G3VGu8D4BucbIGWzMxMY8eQCgZKhq4WoaECMLMaVLABm6EKZndFiUPC6ulGMlSoONjFEVeTrWKsmaDmpJ8yNqWYzYApMppqQn04nmlLepZ5/Hxo1yF+z7tVNhTqVovsg9hnRs+eA2bPADuOIi7mVXG4J0ZB/93G6AZ8Y8asRn8hUBsAsQlApJZPjt8yVNW/LLi9WvEE70+nZpc4v17q82HAQ3XAIaTkU9dhvKMFF77trPQ8O2w8s8h6kdcgK8A7IJCDDX1gZlH+bkC8oBDIhgAQMEOA4z1/Bjo/RKqjIi9yJ+el4Bwkecj2gwecwC/oItFETNLKBZgc4OHuntsLbKF6BmaJVqhiz4HUwySnRYjd3HBcNWgBlYJ4LWBUUK5PLlanwNj7nREvxBHogKR/fnL0eLrSJ8r4y/VzTB/oNTk+awHujwJfRZwCfkcfz0SL6ZfXMVR/PuqrhVSsg+1hwg7K3x0ZOX4P3FFbMtbG0DWa0qYovyYIEvc9z/4ky8UR4TppJsYlbwf3HofCl3j+JvtBchTdmSsjntDV+Gs2U4CkTksMfe1DtxULvbQI4txmEUsnvbOrUTVUpYlfvw8Hra4vIE+CX0Q89sLche1UZelBH6uVgkujb5R3w+Z45IviLlgbQWm4np4nwnF7pKXiJJ8HX2yYETvCRSUad0dblvoYA7c3H6bCBlxPtMuVopmJDdLnh5wRANJPbOFqUyzGyDwsZgxm6uO4VfRp6JoA5Dc9opop5X1tVaJqq0Qww8VAvwPMOAVl2aZCnEfmvIYgH2sRa4DCQB4N2ofQpHl8L8hXe6NMh0D9V5ZPQb2CdHfEBR0R0jNC9T+N4B4Oz0dbrdwCGsiGTqJM/Je8Zh4wqme0pMRIOEi2QLVDpkLHJFWCzBLjtXKaID9T4bnS7Om/khAnt3v8EeEUFM+34+jc46D0nsF7jeTeB88/wSV6gL7dNQu8R38qkmFr+lBQ6z6vwsqJHAuf8PB3xRednohd0NqdDjoi8Gf4ObqtgEPAJ0IRCEyhJRtmgLfYmRVT6SLu1mPFIyJPpz4kz/AbKEEAW2LsjYOSppU5XO6owUCLvb4BrxjACwRDADwKQljzKZSCy85tDIme1GsD9MSBjoEmNfP5TQc478/KqAtfAD2+WQeNQ0T7mKPnmzMvQyNrdVBPVzMMafy57ZawUQ2Ce9up4073ZLtl7znV+cazTk7daLc+15cLdsffJ4MhdoK6mquBjNiFtFOFlVkky/kVVpRzxHQEZ3gnTZAWrWFdcioiEQWZG3xU0QUOfCcJAxxTMrKc954cCnGW2nPM5NsHH1EOHO+AdkbP4WH6CZLXe8pKIttiN5tAJS++gx/4tQaCeMRuY+72Dv9jjzN1xsXN8x0uf9epSHS8Z8SQdcta5c+tAh/tT9fS9XA6q8PWqqtAvwD/Rf5bQYsQHRs4/OXnJ0DFKFtE3aODsPaJLYq+8rs+0HNi7c5EwUxI2MFkI7BkD5VGYRTJdQcA+gjqAQjr21xG+qAVtkMAqQEyjjDwZjEh18wTJgkS9p76OjN7YW+M00evgnvFflyZQ9vPTlBd0c/SXYeNuqYsl9vHLZx20x3lwb3+uCTTjmHTJC6vj4zO9fPlWX3/7vb759rWeA9+9fEMg6FLrdcc9R8wdw3amAX9kSaScyI+MXS9/+dZyR+m4EHfDgEQogCymWPIJ+Qb83ANFHS8CdxRZBk1Cl4QcA2M7cDZKya1gqqzSfDbT/fv39PFHHxMA+lR3797V/sG+ZlyAJ9zfnNfL12958f8c+FYv33yvk6t7no/3CO+tvxD0OYC/iCchke93Dru+QJrrN+CTHbW7sgQS+YzxcLoC1GZ0cX0KoOtA2Uc4csapm8j8rFR7nilV0rrSlAjLfDLRBB+MZhI8M06VOIvibBRTsUWMQSFiNdK6MdWMl5/LRsY8cdavmiyOwgVClZUI5vT+EzbM/ZFUBH+CBiQfVBPYaXh5OyFgVOMHEXyA3tChhv+sqbSYVtxLTPszUwMuSMxxoAJqyWibbOBOvlWYm2y/Uj9N6mdJ3TxrWGR15LeTQeuq1yp2WhL2aUOnnnYj8o4Em/yPWMuymFqq0K/CrjEERzE/RmVsIeQSegZsM2G+NmaqTaope7AHdYQDKrvzOR3zCNa4OHwlVfBr6kpToIkR3rnQB+hQR96n0+ASfIIM21odFRiTbG6VgIXkIiCPFEJA3qAKeeuyNksN6RHB0wpdVsypE2IfLs/jB3v6+c8+1LNPnuhgf6KBwOvF2RtdnL3V+QmhsrNzjaxhHsDxn3DbIxArnovTc10QGBpYIBezhQ6PDnXr9i0d3jrU/v6+9ljL5nszOXjQZ7o3Yd5WihWNuWP6b3qRu/kYcQcKUXXTMJC1ooLEJU4EEUSlOaaaSPVMieBDfXRHtz76RIcEWOL9xzpmw/qaIM3vXl/qBYGcC4IYw+RQAqrpgZrJnpp6KjMmNgPRbZLay1EtQaH2nPwFjnGZKWcCRZTPqLsY1a2ShjZJXGINGYyNzXDT5AtsMoY+yqqpulzp+1WnUza8TTVXfXhH9cEtTfYOtLh1W0csAA8fPNRHH32oD59+oAf37+uR/w8Ajx7q8YMH8v9a8NbRoRbTOQ5dM5rSdrvR5fm5vv/+e7349oW+/vprff7l53r5+qXOl2dcEAYhikJVKZhhP8RkMRp56+IwEBDqeCPTsoBsueB31HXg+pQ0kPd0LOnAotirx84jtsnoltHDNNF8fsh4NBq6AP+gxcGhHjx8oul0TxhTAxsD1iEfcE5I+OC+5HffKrn8429vgwyJBdMvksKKwWARTREwIACi1QjNwGLjtNl9AsIcgrdQiELugY1gq3Y7FFeRKsWqFkYRHAtdQp8CtDcZ+Pc/gYKDoCVrQYYtU0rqcG5fLEsF+IQPJOwzClrkSg7gRmg9P5L3VOB/AB5s5McAABAASURBVKxD/Y/K0O3Kzsghy9sVoLMEfe8HSRbpROoSm0VVyGUB3X3TYTNPOZV2Xh9hw7wSAwLQJ3IW2elrhD4xl0bnhy139P5ttIcHh6yOg4k0oruwYJZBW1E+mM21x8rNusHikjSiG6zZQLEB9oyxEigNBMrYJ6EJ8IiyUCnAyWGgQe+bTQzFMzdpYGMe5AGdEskO0sBYD66PSaEyNbOKxWOh+WKhejJRjqYtsvt/mem/P7pmw+3woxGbMLFlU9aGGNkIB2RLyAEfJDAHbMZHkf4tgAesGEuKwVShQ13Xmkwa/HqqGZv3FPB0gu4T+p/UE3mQZsbmPWfBmxIU8zZ13WhCYGc2n2t/b69s8vv7zPn5nhYOjtvbZ0E80MGBwyEpcES+wKGOjo5+DCykd27f0cHhYZElsnhnSQM2zG5s8hF/iFYpUlcBXueH5QF/ETp7fd001NeSmTrW0Yuzpd69fadX370msPxK3795p3fvznRy4kGgVqsV88gPtX4gavvSpmdcB+zu4zvil4n+R8bT04z9E5uUy+QQjJ4tyGIsNq2wqcsXrZLFqBBMQWJsGB98coQXLBVClMVaNTZ2u8/xuelsqqqqFfiX6Gd0egcaeN80ZWMamf8A/jvirwn/wY0UginCswD9GvaJRh8W6N2B5P2PM3uvTHNKQQF6U9AOtMs5zqzgHPNjUHkSMhp03t5BtNyJ5qMo2gLU6+oJJfVvAHzysn85eL4AdfBhefCPEjJ7HyrcVMqp1Djxrh/PFYA2IVPJw9/bBUMH8jKw1I1Agk5uQO+HOiio5IMcqeDpDXwotowy6DLtdm2TzBcJcLTgk2mRJXh6WweQfAJ0QYKPvQdelgk88N4nkA9UOK2gD+ZSOVbwl4rM9OG96U8f6A15ShvygbwK6EePUQqCL7ydJjgtoKsHLehr9+2onS5eVuFm79FeD4GZ8wvSVV12GR2knV+BD9o9RQd6MLjt2tFWUbC4ItglRr0Ao62DyrOTw7NevwPaQ+O4nazkSt/QMpaUMFz55ivIJLiKNEieg8btmRhb+QMv78/Biw6uz443PEF4nXnbAqad8EEwpTYULJm/8AmQBIk+5A9NPXkf7EetA6wdwJp2z3X6Hl0ouED9NZD1D/2Y111ByTse+4gx8PFz3YpPU7g2geDtTXTz7PQubbxdqcy0cLynN4RlvCvmjGPcZi7Rbj1wDCVkCvD3kjylXCGYkao88ES+BLhsN326cOwJhSf9x8rHXSILl3JKIU3ItMtzsyiyxCrIIAoSZZEPKg/nJEPOoIp2laLVMquAKAMTAZcroi8nB0pJFTJWlVGPVKzTiCjBJwEjQZPM/qAx4M2s7zZRU01UVw1Qq6LdiPx+9thsVlquLrjwsx9dHOuS/JLAyOqyVccLiMzlXXBRihLyRatlQCCfOIdLhrwNdUiG/7JVsDZImXxEp8gZ2cyQPBSaCE5o4MGSlpe6Tp9zKIGXfjuy9yXOEolzjfMwylkd+ggZqNZ6M+iCF6db9p2RvgUk+KUknlj63rIvbdl3/ezjaP9fev1XeiDlrNpptb7U8uKcc3crt2vNPrW/N9GTx/saOIuf8zY5sgdWdQX7AM+kEQ2EzZ1nx14/cLnO9BtCpRgbuf29LQ2QI0g5Qx40soe3BFIS9FTQAitOorzPYezkvhXM8IegEExuK6dTEjijPnGuGuXn3ywe7BeqirooiF2qAp4PjGvhJYMQuWHSuZ0Y6wSVIX8iP2AfH/8QpElTK4KfEnC4d++W9hYTJW7Jy9USO19qRTDI/XdK8OeIe9Ktuwe6fXtft+/sYUvT69dr/f6LN/qXX/2RF+i/0W//7Qt9/c1LzjfnWi5bgj0jZ1c6UoVMlXzctgToNt2WukEdA4eq6JmLni34jovvUM46AbXQBZ3dTq5LS/DOgzgDNDSS5LxFdsRPOg3+wo5z7nwx1YMH9/Xzn/9CH3/8THe4B044ZzZNhY6csMceGY/1OS/7v/n2uV6/eavTiwtkTbIYeUF3zpy4QMdOLp/LeUHga8B+VTXRgvPlarnS23fvqB8BlXOi3PbYM2HvBHZEvwFwHmaiOiCs26RXdl4gZ/OGM/dU09lE1aRSZJ2o6oicc/n51vExBkGOjkkd9hu5h/hP+JQztPsqPoHLKTPxKMowN9MKv6VPurQS/BnU4XMdd9IGH5wzptMGoeA1YHdTryr0ikCA2R71Hz+9o//473+q/+f/4z/o//3/+r/p//4f/06/ePZEt/dn2p9GzQnY1HGk3x7bdQoxywNNQ+64cwCx11CP2taDttaphfc2DuoINHmwZ6izxph0/UeU3XwhIjP2y9gNpsKwypyHI7r5lMzu0/hwImhMxzRBQdY9wxdCCAohSCjvc1IK1Bs6xZIGx1PhR6YoHvxM3NW8XAdTBVVgsDLz1vs27IBKKrSsp5mX7pm10EKtaLUq5n+gjbKklKELmjAWe9NpSTP3pYt3l9rworeG19OH+/rkwzusNXdU26A1a+671891SfBnw9q73fhPcWZNJxMtuIMtZnM1zUQ1g9pwr5hS3lvsa49gz4LA5nS6oH6qumkU8W2xBrg4Cd8buBhuCX73Q4cf9GDYjwjsIenNB71NsrpsEA1pxaKeWATdKFGVFgRwFosDzQlAVPN9VQRX9h9/qP2nH2vy4ANt5gf6vov65myr5yycbzZZS02VJvsSYPUe7Key2AjP1gD/zn89bCW1y0ygRztY79I1AaH2EofYICPyCm3cyGa0D43MU/fuWGlA3uXIIrTsdZ5r9bNDNUf3ZXuHGpq5jEvkArlv37+rx48f6/HDh7p/97Y+JhD0k08+0U/8d0Y//Uw/ffYTffrsmT54+lR3uQBOJzP1BCFOuKg9f/6Nfve73+qXv/xnff7FFyx4r7XpWmUushUGt8aUceaeq/RwBYmB7Qn4bJloBaDfMggeBBpp51G4AgxJvoLih4MV+4gY5nS6r0DaE0DwusXegR4RAFpwqY3onvG4EEwCdr6XmAvJi6pqU0Oktp7UCiwcYx602bRsfGu1bSuPug9MKF8sLARVbIA1unjq9EnMORaFDhiZdMmCkkUkNVIqo7TFPpfrjZabTh0TMVkl+fg0jFGsJcYtwSgxKWjocwNcuAFDbsF39HomBhUyM/VMvG3bsdjRGGRU0AAuFZqAI2clVsIE80TbsaTQMom9H5rIU9DQOe2ujj2BstciAyinEbwLsHiUMjzSmNSzwfdXfYjH5TKhO3iXbWQBEnYR7Q27RMDPW14WCwxuQF+MCvIlNv7EAPrl3evN2wCJ9j1CJSapeAxILOyD604QwH8KqGI5obky9JlxkgN0OJ8ivu91A6eikX5CqFRVjYKqK4j4sOuSNNKuh4vDGE2GX1RTxmnSSIy9T7MBvqjua556xn2Ljh12d5xiVIC2ZkOY7E1UL2aKs4kSfubBpJZFbs3GPGIf5fD/5+y/vyxLkjtP7Ovm996nX4gMlbIyS3QpoBvT6AFmdmawwzngLsXy8DfyJ/7HPLtczAwWQKPR1V0qK0VkyCeucOfH/EVkVTewe5a8+ey5Mjfl5spuRKSMceWjELJ3LWDR67MkB2SCto+jIZvhzxWLZn0HnneIVUQ+U7CgHABl9ci1ZfNv/a0QcmbqvN3ByAs/ydjWwf0j4wjpHhjkhK0Qgg9+AF2ZySGQOr+agNYY3cYcIMazicbkR+jubQJ10KAO33Af2bIJwUqBvoJWD+2Og+eKYM7V1S0BnkudE7G/uLrRNYchD6ANGDTIVGPTMXRnvJmaL+YEnZZaslYtCFYtmOte5xvAdDpTNOwA7Yx+Gd4DNnA7dBx2HFps3zEfEzYt+rq/obPb2hRK/xAqWYCOjOogf4w2M1OE/sDY9ciO+dAnKjIWAVwfLfcv1zMjwwDtHh168L2coCHwYqCPVaWfj52DWYRWkAqOU5JkgTpS/xiikLpe97lAWeAHoxFcFRCP0S8AnlLkE4yvu09CNpdH9I1mMkDlybu56HmnRbtn76SR0w/vcQMe4q0Owb/+RQi6p+8C7OinYm/REuRPYqwcckmF3KHIZMgQzPup8PJ+mTFNyC+egHwBHLJ8ErCTNMhUYU/zNron+A30G0hFn0i995U/0PJ2kTqTQB1doOByB5kZ8gClxlupg4YKiNogkQdNokQvvkPpJ+qFTg5FN3iUtNSpPObfyON8rKTBa34CAVpet0tDwYFL0c97e5vk8ifoux0dXBdqdx/6CFnM0eXPzk6eM68HPO9Q+v5EPtH3joOcvuMI/Gj0pM3zCWYOgr+MGuoDOOSkQiuDcceTtp2uBkagfffJ4CXAaZSUatc1gEX2Dz92V3R+ZA2cAGODtu4elzXB1T93nAuW+HYwEz12ELR77vF2JcmgV5nbOqgg3zWEkvJNu4AA6I6u/tkDHnXhvh2+3oeq/58+3u2+g9vq3q6un2g06JvLcQ+OzJRwGxRbuK0oy/EA3T2lze1O2fWId361myt08H60qfQJzkq7JxfWni/jSYun0VySQDXWLH1J6eu1DiLvrcGoN/H4jjrQW0DegSUKiXmXBTlwdp/gfdGPEaEt0ub7N6l2EEtqtAXoSFUVuBxE1bV4erX9Vv4TOxsuDv4TFdvbjVo/k607znm0k2bONaH0ltw2PWv4wNnD93nfxzravS55ykHGgz/ffneub775YffC4uUbXV3ewKcVWy4Q1LcZSICgGdRSbj1Qk1yTStFqZK5oNNpJsJsvVS5HFU1VDGguZc5eyQHTsX1BOwNSjxwd+0widbk60gEaLqfr6T9lsvuVo8CZJXMm7+X7seMY5yB/yerlPiW5jlvODFvOvlvO4h2X3d73UPbvdttimaQZZ5uzs2Pt7Y2Ru9W5/zQUgbDAYDV3L0UyEkerZEBgXFx23y+L0yThcbmcWwf2RpejR6GBNTo5cAZHM0FCMWCjqPLQAxskbATkVHTxvrm0Br5NQoYEkKHsfAIsA/1EP5U+Pq6Yi7pMXUIWB0d3SveAkLR4rUpKPWe0gG8mDq09L62bSdTBwVT7hxNVXM7dr65uLrXhpbhVpvF0LP/J6lhXOiFg9OTJiQ4P56qbqFsCc99+f65//PW3+tv/+k/6X/6Xf9RvfvN7ffvda70tvyLWqsIvqoqzZ4VvWFCPrTb464r7ycpfgHEv6fGjHiFdA5fYdfOXwi3nnZZx83rRt9iF81iPU/acQYVV6EZ1IMkyfGzJ2ers7FTPP/hAjx8/1dGDQzWcf3vGZosfbPCJ169e6RUv+zf4htP2s/m7ywt84J0urm+gGlRVtcwiVhKQZFWEcyKI1eJ726KHy5Swq8ubkMDHMeF/Cb912VLJJ/oNjNHAXQ8s1oyIXWvo1diwASqCMw32dTknnNPHyNv4T59EKeNwCX0zIPwloGpEz0j/GI15pwJeL5PcTLGSIuuGGOvMpSHhixXlmj4oJ+cxnzbyiZdZFxrazk739cmLx/risw8ByBFhAAAQAElEQVT0+c+e6dNPHuvFB6d68fRETx8d6fRwT4f7U16+Nmpqg09Wj0wDQaQeGAg0pGoguDOor6mJvVoCRVtjXbJeHW0OPXfn3oNTyJgjRnMIpNjR9RP6yvVk/ht1NfbCeMo4e2ZeufyOLZ9YxnfpG0p1pi44YIwgI2cqD8uzlVKANGPgtLNU1iUMVoHPlFBg3HYg8gHjIwHrW86mgLCmiE8YEKAmuVxGUtN/jG0jsg/bTuvbWxljv5yOsd1Cj8/m2uceNWxvdX31RteXrzUQJK7QrQ4V4zHVkpjL3mJfU87/ddWosoo5Ni6Bxzn3gykw4mV41VTwh6shmzIiDKwHPUOJndkb2s0aH2VPIBaR8VwxLvrJY4EJ2VQj1eZQc32MCGsaWaO96UInR2d69vQjffzx53r07EMtHpypa6bajhbS8kj7zz7R8tkL1UenetVKv3lzo3/49q2+vtzq1SoDg64600YjqZ4DU4A8BkIrKQYhApNSGo/JV9jRgCj1GLLNQf5bYb0jTeay5b4SUa+bIeib8yt9d71WiyzN0SMtz55pevxINt1TrrmgYjhrRprO51oChwdLPTo+0pOHJ3r28KykZ0SGTw73dbx/qOPDQ52dHFP/WM+fPSVA9DHwKcGhj/Tk6RPVddT5xRsCQv9F//k//8/6r3/7N/r9N/9EtPgtk3kjpFZVmarGVBOAacYmK/owIMRDB4JCiUCQmGSOK8sKpgLusb1vzNiQecQAZnVsUFuCAR1BILNINHiCc4w1Go3g0Sgy+BF+ARvikcohKbO8eOrlwoOaDOjuyaQOzAeFIOHvMvoH6gVewlEdBpw3AQN1Bd+RHRQKPuu0rlcJ2Mp/KgTRRYOqeswmMSdby/u36ODgC714jHG3plEBi7rXOxUCQc47MeHlfLzdDIdO2IOJSh1M6ON4GVyp59CSkueBnaClXdQ5bbGTeHvJe38OG4UGeZP/CxJ5Uc+awtAkJTKJjanj0CDsUdrB8breL9rwFI9RZ4qFSix5ozbQBUGwHRlkoYp8YsPpGcfkwTLv7wCa6C90FOptCf6UPxDtv+bIZtjzBi7h5wGcGCtZBXhquzSxkLn+Ad4VdXU1UjBkgBbrfLFZ8sWNfhkc35DoglhZGZmy64adjLYaWzdNrTHzJcIviCer4Ln9dkNiipXJapyacUz0KwctbOKHsp4xZI+RBStyWAyKgEXJQSiZEDoDiTkwYBMYCGzwo2KICsFkAD0kBfnDEqCEvANC9N6XfoMrSGM0K/3iHa7zUNErSeDzTYK++LHQlUp6/eRjgrckUlmQARE7jMZjTTj4jQG3SzRDenGYTMCwA/gk8Okkfwb0XzGG1wR/Lt5d6d35pS44OPtP+HSMu1mtmnVpNII2gZ/ZbKq9+Vx7y4WWi6UWi4Vms4WmRP6no6lG4DUcAILzRvYEDPDs8c2eg1DLoafF9g4988zremyTsI37m+MLuwSMHxmviB+EYAohFDOkYpOS1ZaNasthOMNDcpwKvCgxLzAjvpQBYUuRJg2Mh5DLwI3iH7SrqtY9ROdpBqmg+8ewlVEled094GTyp4wUGS8HqAoIErjmQN9A5+Cp4EqqP3iSEvoEcAzennrvnQ2cpqDiNTsddr4gOW1v8ZzQdZcPEti6f4pNKLiIJIJHAASO2yYzJrp/7C5DnwwM+IRoj2aKyBXNZPQT4O2Jth7wVDyGXsZYBZOc3a4+yOsj9REagb5e7+tRhr7RJ5ipArxN/pTOEmSAQA8AvEjJoYZOpBwoG63iMSAUCIWfqPdyJI3gB1L95Ml3crssQldvMugJugZ4GsxrAk0OkvOgwCco0CbwjNQhmuOCQZ0YSx9P55GdtutDr/uPIYuBF8zuq+7SIHmVAzVOY2fInQ94o9FXBe7rxNiYYvHhSPegBM+Efo4RwHX5dhAkyl4vcMQTKAfkCJXJx87xqJbon8BxGRJ5rzNk9nYH0U+UHeiJxrmA1wejBnqeelnQydDInoKlAuKBu4nxIuv0HJymFx3nPb5XBBntwWKxfYBHoKw/erxuhxegGyRw3pe1e8IdD0+9zai2Uuf4FMqnWIkcKXIgPvn7j+MBP+1TcNwGDDZ5OVF4B6D0oi4xmIk0F2LQLTilVV6V+MrgCByvdTv7vAkQ8zZfP5PbRcIGUP4D/uKBJt8GT+9XM+fqqir+IeoKX2gbNMIdeN51d4ilTjwZ7AEepJZIJTOVNFQBegGJggR/YzwMHp4G8hHwNJhBA3AccsFAR7cAPXHJSn7A32605fK8uV1rRRDI/3ae/6Hk65uVri5udXlxw/n0Shecla8uV1rdbtVyeBs4V2TeZIu1O6eKdb1iXTf2tQCHyD7VaEiSB1ouofPu/FoXpE7j5gZeq1YtL4pTMnQZq6kmquNIA5cjr3fIrKfBKlVVI8GHL6wjGX5dRSwFfd9G2NLFcUADZxUHL/sZuAQCqGO7Q66s3Ae5TOt1X+TacDZO8HAoQR5eYPTYqW6agtexNg5w9PH2s8mW85yfqVv2zh6iHS/ctqsV5+wWHUwHXGr3CH40jemCN/aue0boEftwJOLmvGXGGEZqAXR3HQVPr/c04xt+VnFfy1gyJ7jnpIRSmTTQzUGM6e6MXrBodxzy3t/tgl5OT9gty5Thm+iT4eWQaB8ktNtB8jx97/WFtUTZ6x1o5pMLvvybu4eKH3lroqZXO2xUjYLmXE4XeyPVI1OXW91ubkoAqEeHGE0Vtoix0v7BQidn3J1OlvSZYoK6jMurN5f6/dcv9duvvtZvf/e1/I8vf/vtK71+dVGCRC3jkOCYJcYpl58K8j8nseUM0zIuu/0wq2X8enRo4et9Wh837jeMALyCMAvn/w5ouX91cpsrBqhKHhByMObv4d4+d9inevH8uU5PTzWbTkHDpn2WhUCg51Ivf3ijLS/ukvMHri+vuOtd6urmmisEeE2tipeDLrfbweWSMZgW0GmtFgf2Oewy9MjoQpQ8sgtd3f+8XwIvUedtuk9pl0kVtOraNIJXM6qZg1FNU2lEQGjEXbKug3ADyCHFMDBnB7wheVcZenjfGlwXK5iok6oKwCaV9wUniId7ouOQU7vOOlzOufdyr06p2G0yrvXzP/lQf/mXX+iX/+pLffD8TMv5WP43yKbcax8cLvWIYOnpyYEe7M80nYzgZYzDQDBso3bYSnWSmqw8yuoJOnhAaCDo0xME6qukPgJh0IAs5YchQhZLh+7nhHhC5osFwmU2NHUoeRoCNit5UESbz42Efk5jMFo9D0LCYNkBnGxS9nrsIQwQHLxeWT5nxePr0thtzljXVU1rYF0SfhoUMaYpSjko+2KAvQyMGEwRuniUxP1+6DbqCZjeXmEL7nIP9io9e7yU/+TPHnMrdWtdvPuBuXKhCv1Pjw70/PljffjRCz0l7vDw0SM9OD7R3nJP4+lcIwI9dTVSNAZTlWDLethrvdkCrVasYxvuHQUIam4pd8iREnNCgxCKPp0G9oueeiref2xazTQCJs1Ms2ah5ZRBXT7Qyf6pTg8f6ezoqR49/ECPHn+k6fxIqZqy9Yw0NEvF5YmWDz/U4Qefao9AUH30WNvxnl73Ud/fDPr2dtCrTdCbrtZVHmkVZmrrhXoCNn0zVw/Pvp7gDA5jpbpRasbSaCJDcU0WSuM5kcMxfWvdsGFdsHGd99IrNp/viRxf5krx8ESTkyeanD6S5nsKXKTibKaGiV5gPJbVJr/c7u8t5H9f5cHevh4s9nRyeCD/NbACBIPOjk7Q+USnBL5Ojo51cnSoY+D0+FgHewxI3TDxEhvpLRe8c/3w8nt98+3veVPytd6ev2IxuMa4vcyEw0hWJfIIzED4xB+w3sDAOCQCQgOQGdGsXCaQ5xMLnwdNOgIGfkkeaIeoYlOpHlWqWCAqLuGz2VjzxUwLJvBiOWN8JmqYvFa5KyYlNhxfaJy2/2ieReSxoJIGKSCjHJiriYXW+fQsLIkLZOkTAlKJvcRLngb5JMPb1TEOaxaPS6L+HrnfMiE6iMWq0Wy+VMVFF2S15ZLaqyN1HoJ5bEaqm4YsziypY8Ht4IvAMMkFLEaBAEWT26P09ckG0LBDZQF30yRSzglQ4sPk5BsaAeCDXkI/0c/u0pKXoO0QSIEUtHuc/wDPQf53O5IzoMEMObCnbyqJRUl3+F4vKOzKAcyshC6+kSR4G20uX8JfO79kux28vciC8VlUJOwAbs+Bplv1ajlc3by70S1v8/wgFEKliF1rfK8CYlmYrCxKkGJhCGwUNRvGCIUZI+TMNLgMCER9I7MoF3vAt3wsOi77zk8EJmpknDa1Fiw0y8lCk3qsRvB0HRnXzMY7dAP+2bOIpELHzUITG28q47dFdqcdQpAFA4LCna/FEAR3IRx9e+zTq0exYicIJRVj8B3wtyAPLmRyAjxNrg+tyXELZIVgivhIhdxNhaxs9HBUxo7ex/Mw5JOlMvCklN5/bJcLJdl9JzbkLW+BBK8amlPWjzGBmnrcCIWUoD2A4/PEu1UWZUJmr2eK+5z1N2aXV9e7Q/fFNYv8FmomX8j3Dx7o8MGx9lh79pb72mc9WSyXmkxmjNEYfSoni40HOa3tdqsNh/se+ycGL6N7hpewS5mjpUwJ87l2Lp9o9zTR5sQCfhuxjevj4HkhcwKvZ0xb3qo5nw4e93qFEGSCLjwH/MXxnL/oF9DZaVSx4tBfq6lrZK9VYa8IHwfjgmOMvRzoA6UyLoF8MNMOgvzZfbv0XvopeEvwHjL6RLOSet4KXccNgpqcvuuTGBvRI5opmkkFL8vbxGOlTMbtx6h4LlDnNIMXqM9AAjwVtMTj0mFiainwMeodfuSb4JFod0wQ7j6JMUjw8b6Fh5k8ddj1TXJ/yuAJPJn42E52p8EYZUBQDvSN2H7XV/gIlNE30zcgT+W2N1OFPkHGP8FLxdbRjPpY6BrtDqKPY5mpPJxDpMKrFGmlP1kjZ6UP2EaJvKiTPwUfnUn59prSKcA9gAu2HFT6gIEhErro7jFSK7RC+XbdAri7OhWfyQWfvu9T7xT4CvQJ8j7igTTf1JlKPTmJnMqT3bolh1hyeQw+paLQpcrszkaRgvNOjA1U0c15RDNFbBxkO6rU6/0T6GtALDYO0Dap8MzgJUB3fERvbw/yJxRq4Q/qsmAFhELLaDN57ww97OC0HKgTbRDQT5/gyKUilO/Cu+DTl5oAcSvy7dqpKp9dq5yids8ftuueLn1VsIKcjsrjuPdQKnZfyROX29MfIZT+wjfJQc/pkEM/8YCPvKUrKRV8AuCfeynBwZ5uW0HL+6s8eBfzIQE7zAAPw46RsWH/Zi3L3nZH1+76BiudnSKZTB8ViEZfxtzH3ZAziHGgbyqSZhn9+BTTRNodApVeB6Zjy6AaqTD2IO/v+QhuYI0EQfI8fZxYsAhfI8t+xo4ZgUB7lCFpAOgBHeMNeuLcOKSteg703dByvurke3rrh3/2jTXnsluCQDfX0pZIYwAAEABJREFUN7rkRcT5uwuCQde6JlC05lLCss/8ilKqIVop55p9Gegq7DXS3h770ngiIcOavf3ycq3zt9d68/aKc+8NwaW1NryZzZzJq2qi8XipUTPX0AaVAM3NljWK3pxbmvEUmvBIrFucSyJ6GvsF24sSZzeHki/tWeku7bqMXhLxAiAjoykNhp6DNpz9N5yTcjLmaeAMAi60MraqG+4SpBxtGCn6YLmMJmUvwwcGzpsDF/ENlyX/uxzr1S14g+bs9wd+oZ2OdXkTdIN+A2tsbBrGpSpnnQRdhQqKkT5B8jMSNgoFnFfW7gnogcxKpZhdQfKRLsGoKgEYx70H6v7o47olOCV4BlKRJnMeELAAtuFdngKUM6A7wCy0qcDuO4P/x0AVH68tOL4J4FvizlKNgkbTyLmlkhE8cB+7XV1rtVmjRdKIO1WfEuPTyzgL+DnmiDvS6emhjh8stZxPZGa64QX9199+r7/7+1/rf/qbv9H/+3/6H/XrX/+GYNAbbQjYgaRYjaTKoCt8JqtljDb+pyWAG87Afr9I2NmqWpXjWmQswGP8NjhHy30qMZ5Jvfqho82hx/5JOIxAVzNqdHiwr8dcrp89f6aT4yMCQZPdT43hKD5fvvv2O7169Vr+K5A+5kZH/6Pi7y54kXd1hbwttDNyBmWTQsP8wd5XtG2RxW3fY/HEGiHa739S3NOMH+WUaPX+iEUu+Z0Q8DbQFbBB3VScqSruR7VGk0YTfHGGX85mE43GlTjyysn3HL57dM+cjYMJ80XVNFbR8JQgyBKkkGBDWS5OybsbIopclrom+POgQaeVrm/eKcRBT5+f6M//9Rf64ucf6fTRoVT1Sr7OaKOAb2zaG+5Ft2qQZc7ZeMndcw+YLcZqJkED99uWoOEQXbsBMRgTxsVzCculkP0byHIbZuaB+6oL6L8xEAIy8wkIbgAWlvnY02DUG+185DpTlPelWUMIGmgc8DlPO5A6EEo9yAPQY4meugRuon2AYAY/UT9QP2DYMheoE/g5uBQS1UgSsLHPe++YsN+AyFkNPCd11NjHDl3E+jYQyNyyxk6boOPDkY4JKh/ujbWcVZqNTctpo6ODuR6fHevJ4xOCkofMl7HGjP14OmbsGxm+18O441y+ZZ5sSVvWrS2wYY1fs/b5T9y1tHXUebrFHzrwBuaCjy8qSS4T0gvoqXefKfV3Xzb1oM8dHBL8OVoe6xGBnEenT3R2/IjgxxnCnupw7xRiYyKdtVI1Uw3u9OChFmcvdPjsYx29+Ez7BIKak2fajg/kvxb23Srph63pdVvpTT/SeZ7oymZa1Uttmj1tPHWoFtrEKTAhKDSVpkvZ4kC2PJRmh9qMFvSt9d2m17e8wfiGSO33bEqvGcH1eKHRyVNNTx+rPjjRMJ7KJkuN9w8hs6/pfK6GBbxnxzMN2pvMNKsboNIB+aMSBDrSI//bQAR8HgJHB/taTucaV2PVVmnChnKwv6ezsxM9/+CZPvrwhR6enZYJ+fbta/3m1/+g//n/8z/q7//+b/X9y2+0bX2RbCXDtQD3p4iz+cYtBqEjErfd3JaJ1LUr9ZQTG/nAwCYWiYEB3azWSlySAw4m6noGtqPdBzJWQTWL8uHhgR4/fahnHzzWs2eP9fjJmR4cH2gyqZXQdesXPBbTAUfCn7BD0LgxNfSvohQCDk6bX8Y9KNB2HCJwoh5+ikGRy7VPAu+PJhqYHZ4qRPJBGxZO/zWwK96irIhA9iBYbDRbzDUiiCeYel27HdQS+OgJgiSmjVWNGoJAFQu6eFIe1OPIrmNCHotRVaxkCJmYqX759HqRlyI9AtqZQMVGiTRR5x+MrEDGU2nXRxo4GKgg0wQqQ0IjeIXefSrFvGsXOB6Q8qBGwn4RmoYuXq+UfFjpv8P19sRiPLCqet55+YTtsA1Cgo6cvbRlM/OAUk/q9WY15mkgUt3hgNcatGupN13wFmV1vZJyACfC2orNDZtZjPhMQq+kjGxN3aiqK0XGrGcDbNmM3KcCdjXXGz9gPVaD7WbWaB4dRlrEkZb1VAcEWQ9GM+3VI02TaZFrzUOjOT1mwNSB8sxop/8kVNREBcZ7YE52BLZ6fDYgS0Wbj10MJqPsqctl0SS0SNhpYA7IJQ+SWUAqcA0An2rtnkA2eE0pum07/D+xwHrfSL+qMnQ2Bfo6UqaHp94rGm0BAC/aLrUqqKJMUQYizXzzsaxSQf+B8c3YzC2bkDcjbwKy19MOpgwC7puRQ2wCd8uCf8McuPLD9vWtNpSDVZqwhiyWB5ov9jWezOnHeFPvYxgqg7rUMcfXvMW9vr3lbdONLi+vdXlFenOraw7r19cbdYxfKrzhjvwB/jFG+ZhXo0q1Q8OYjGpVd9CMGkXqInPI5NpKA7K6HolDg+edpsufqR+xRo4nE1X4krB6D86Wsd3Cu2cOeF2EVk37qB6xjoxU1bXcBkZ9sIh+Rs8g8a1/6UF2D5pFUrsDmX6CjX7o6eObinWYiLp7wA+OSeo1oaRB3t/LPvYDYwQ5mVnxieD43lhoeib4F/MtacBfnZvACeBLJpEXtiis5U/wrx14vdNBpABvhx2eS5pp2VHbIbsGXs5y+4q+Bm2jn4PjeH2686td3msBcASueDJUSeR9dgCV0g59dHV9Eziub2QMasDTCE4oYPJ+0UwRfzNP0TMCRruZyAluO1l191Bd6nfFTLvjBWhZgVBqVNTP6LaTM8sfbzOnDU4wKJH3eiFnpofr6vlS976NUskH6O9A9C940Pc+mF33j9Fm4Ls+hQdlbzP/0k5G0a5dBVxLw91XoBqcuz7yB1ynFbGfp6ItYd8MuH1DaY8ycwgSZfEkZHPiLkswKz5XcOivAuLJcjrZcSkZAAE+u5wXDXoVvPW+T5CRdym9TbTLH4wAtWJJLwaDDHgqoPdP+IOyj4uD9COt8B7X6d3r8b4SugF4X4aj63lftj9oo9bLAB8K//s+P+IGpAUgykfOx+XJd7Z3+2ev/AOyoeD9QdWdjQp+sXWWUefrTVVV8vXW6Qy0Oc6PfQPaQY/vn9bd297Hs65quW/IcZizPp93uN7PQYVXtCiHYKE0B5PsDryvB4GskiLg9Wz279sDfSKWiBZlZgr4Q7AgA8RjJvIZH0tgDaq5pLMMiyOsZvOovWWjvf2p9vfmWnL+Wi6mms8nmk7HmkxHalirXdOec9iKy8PlxVrv3q2AtW5vW84nWSmxpnMOF0Eh/ykfjg+cJSfQ3NNisYDGSGxVOn/T8sLzVt9/d8EL0Av5Twe1G79CVchW4++cVSj2bVbm7CMZdqkKhBAVzRQ4e+UhcI6R/Iw4JHGWA8APCmgclKHh/X3L7wkG9exDgwPtfp5aEwRacQ/o/XwHj0KD/gO0Ezg+1r4X+1Es0b6rS+iZoC/2gB59NlqvbkhX1PfYcMZLmj10DcjVacVb9pazd8IfBc0Er2FIeIJJnFx2YAoBYMzkugWTlfU2MF7kOZeJHiFkxUrUZf34BBlj7GPuIOTMyM/Riot5RqYdoFaZBUkipQ56g4OhB+D1dKU1ALuP12VwvEcBfF+l7Px/CmCGhBxZPfeQtt8oYfjRqGLcp1rgR7E2bbotgbeVNjhBgk6LLzkIxnUzwg9n2j9Y6vDoQEcnBzrgfjKdThEmaL3Z6PzdpX7/9Wv99nff6p/+6ff67Ve/0zffvdT5xTvuTAw2kyNCx6xWwgZb9uiOe0HHi/C2nEMGbJKADJBHhoQ1fGx68Y+52RMMagmApnLGBMfL3P166ioz7eHHT84e6fHDMx0dHmo2HjPWlTLjenF+o2vOb/4rlGZRLY7nZ7ELXujdIL+PwQYeLSDGzNcVT68JIPp/6tMnlyYjlVs5oEMucrZ3d6qeFiyNPYTUmfYEDAUn0YZ4jIEp4js1QYWmrph/bteJSgBoVMtdLEvlLDcgX4JnoBzxsRjoC1gIMvGAyEce9JGPvWe8AiEyOvh6NJsGaG3Vcgc9PJrpw48e6dMvP9Tx2Z5GU+ax1rwjZn6019q0N6wVF1qtryDeqxmbpvMR681Ui+VYk3mtbElD6JXD4CNC314D/xIaO0hZClmZMzdieImy5HV8SUge+A47NKpDqXF9il7eqEJFTsOvR1xZNISsARsM2K6Pph4beBAoWZDDQFtPX+eJa6mH8wB4W3YcaOIC6rERnoi0KjAoyHmEEBRjFKSRKSlg+6isGrojeDZRqpHBcpKYvO5PRwcjPXs81+nxAr8baT6JQIXfLfSUu/rHHz3T82ePdHy4LHQ75p54Bvze7xQebF3drHVLLGBFQH/FHXvD3WLFmrfGn1drxo35MSB4z3j2ngK4RNHZcKgK3YScQpvsAB4s3n9s3iwJ8Jzp7MEjHe2d6Gh5pLOjM50S3DlYPMD4pot31/qnr76W/2ifNNaT5z/Tz/7kl/rwiz/T/ukTxdkDpfG+Fqcf6MHzT3X66Z9q79nPJIJGr/tGX98m/fp8rb99eaW/A/7x9Y2+utzq29usN1x6L1KlK+hehanOh1ov19I3N72+uxn03XrQD530apv1/SbpGyJrLxnJy2YmPThRALrpQj1Bo348U8uldqhqDFApsfFbU6kaVSxsPdHoK71981Lr9bV8gUi4gRvGJBn/Riw8DfiL2UweXDk7PdGTh48YoCMGyFS5QaE5m050cvRAHzx7qk8/+VjPiSgfsej1Q6vvv/9G/9n/J7Ff/52+/f1XevPqBwbwCn4bMZ/F/amkzjexOA0sDvkOykzFf0CWB6wCgzeiU2TW497atht1TNTe3/4gezOptGCjP3ywp1Miic+eP9GLj57ro09e6MXHH+jx0xMW4qXmy5FGOF+sJLxX/jC/VPgV59jVZJw/FUiIcAeUy0QBbwAN31YKpgwMSui24eK61s1qozXOmZgwdT3RqB6xsI5UxVpOsyXw4U7bgQMZRexYNzW2qCgGFoqEfi0Uswx9q6pmRIIGHNYdGqSffIJApC0Bmb4Uk9cB9Erk2aOFidjk0TTRXiZGVrpLEUrJF0XaRJpIB9L7fMFjkovuu4lkhX9yA3iODn6Y6jkcdEzYnlNGYvInDijJ84WPIyITNvTAheMoB1moVVUjfKpBfkMm9MencVhF5kLisHN9caM1bz/E42LBQj28g0VqjIBah25JpqC6qVRHo35Q7/5RoKVMO7yNzhGaDQeuUY4a89aupARQp7nSnIDPzOs4sEUOhzUBu4b51qDDmD7jbJpy2JmGSlNrmKm1aurN9ST4M/jfGcDghjQxVqpYKM28JMVoBYyFUsL+2G0g6OF5w78tRAUztAjIG3xYC1Dg43UkjE2PDlsCQD1jkqHjfWJlMvqCIR/LhK84Xe8VQqBNqiTZHXjbTyHDaQcZijtI5Abq3e865mXHotwzxj1ye9+AzA6QZOwSm2Ir/9H7WwI4K8bL/dw5jiZTLfYOtNw/0Gy+VD2aQjUyf1VkbfGTLXPhdr3m0HFD0OdC5+fv9O7yksEQ5D8AABAASURBVPw182nF3NpyAO3UM+5CH6FrADywUzUNNBuNRg3BJdLZSKPJGJhoTPB1BDQsNpGxSOjUIX/nemC/gbxrKwU5vVBFTWdzzTkcNaOR/GkJ/qyxd8shz/0vQKeqa43HjRoCRTV4kTlsQLSIaMG7wSmjYEZXit6RGsFHPD5Wzm+XBnhLVtoCrf6hLwcDCFBI0Mj0pg4cxzO3PflAKlIz8QRw6AGvhI8kL9HuPETqvTNtIMrRE7q7/sl9Bb9yGgFa3s70ZWw89yNkbwMvU5WgQ5ZcKOC8IKfs9T8Bl9pxvV7UgywhizmtAqJPKv7TI3N2IshtIAbAwN3JkrEBFaVPkNer5OkP/q4xYEdTzRjUrJnRTBX9K4hVpDUQ70GChkNWpH+gfGc9ckmsRKXeaHMOKnIleep4Ad7RfM4F8B0yqTcjp+sJaqkAz+BphhBeQVsGEvQ8dVDh4Y0O0KH9vi7QL9Bf0HlP0vGp29Xr/WPggC67q7lP74r/6wm0RF+HSO8AEaPOU/H42O7sK6GxolmBQEozTbmMoeMll52+BkQDj/nkuhv079sLjncEBxSZ599DKGN4X0lJAs91DSAH6Djco3s+yCkE/fiEUiP/pq94nDeW9eFz61Fz//Fa8sj9Xq73GAEKQe+fMgC56Pu+7n0myODl2A5CTv3vesCmn8APDuY2M3IGn8S8GJB5KPsbGelOziKKVHgiJDnRRzyhpMWvwM34GYR29U4bcOperfd67mzgPQOYKhT0/gnI530i9RVz66fjeU/D54SV9SqDFZh3EajIR8QL0AplXEtfE/mMDwGVtOs37FLaSpl6Ob1SFkiij0OW5KevRMqo+toFHkdD1vqgGWe7+bzR3nysxWKi5d6UgNBM+/szHRzM5EGh/cWsXCLHTa0YYACpgTOBB2nadRbvIQmCqEC7oUxAp2N/79mnfC0yNIpWqQqNzGpMELXmLH5BEOnly2v2rlvd3LbMiQqZwVHD+EGHl34DNCRDd/qzRlWcESI29fFInDE4Bitznsic2zLno6AoJYMWWlPe4Ukd5xPeUVIftEW2GwJXt7wM3rBXZdcHWh28OlKOI5wLs9a0lTKj4nXu7wM+4j4lCA/s8eVcTaBnYK/3gNn+wYK9MOIpSTcEmdquxfoZvaqS0q3I4DrtgG8z7IJd4RM8H3ZlsyALQX7uDlwQUV9e1P3jXcgHA0de8DRAX8wDoMcU6MbHj7O7OvBRExfPRR7XPRdpaSDdfWcSetHobRnsVNqox3d0n6c+AAIS1Lphy9lyTanjfBGxw1Sz5VQjgg8JxTe8XNwQDGk5G/Sc47wOinIfbziHTvzcM1/gdwSBHjyQ36OWe7NybkAUXTNm3/3wVr/+6iv97d/9L/qHX/+jfvf1d7ripZf7mlVjWTWS8DGOK+rxA9fV/97TirFwaLn09owh2iGnOB8N4PUAZyXGc8P51+USOvaUV7ercvdrqR9zbjp5cKxHjx7r8cOHOkbGvcWU/dN0e5O18Z/A5yWq016h51vOZBc3N1pDRwzelmDU1gVjvGJTiQmh9XalzWalFptgdGQP7lpFtgGbeX3vc9Yb6eeJwwDGwP7vbQPtAzp5vYETK1PVROzeaDodAxPmeq2Kl5h008CZsMfPM6noV3zKxBMUKVgMgowYUnwpFwiSHMST0GHA3xOTL2HgCWe6z794rp99/oFOz/a1ba90s3qrTY/uBH9uVud69fobvTl/yX3vLevEjRL3UP+7NZNpo8Vypr39hZpRlCwphV5DbgtO5syZffDFE3xUpMTYIBXf1CGVyRRC2MmuwD+BlEkdRL3k+oAiKumXUS0VOr4yOrBUiCWkAFcb+RgmOnF9UWLuFX5BYiGS1zm+ONcWMANHzLGMPyXWjkEeDMohK9ZBvtaGPIhh0YhxmYwr+fCLO/+aAM0av25ZM/2PYp8d1/r0Z3t6/uxATx490NPHx+TP9PzFY33w/LFOzg415Rzdc59fra51i+8IjQxZV+RXmzXn/o3WrEkbfGqLv3eMcUJ0yZhrlSw2ioAMHzRspygj7xA8pSwMhfsxBlkDfpaAAT/TTx6bj5Y6mB0CD7SY7Gkx3tOSdFLPINFwCW11/vZKr16da9zMcI4nevToQz156vCxjs6ea/7gsab7Z2oIII0PH2lKIGgGzhiIR0/VLk50W+/pLW8YfugqfbsO+maV9fV1r9+9a/UV8LvLVt9cdXpJ/ctV0tcXW33FW4qvCBR9t056zcX4sprosplrhXyb+YG6vWMNiwNtkautxuriSAOLR1816jEKa6cUTRWjxocJutHV5QU6XWu7vlUioo11ZEqAZODWsdakHmnBq5WDxZ4ODx5of29fy+lco6YpC4VJmjCAh1zunjx5RCDosR4/eqjFdAKPtV798J1++B54+Z3evP5e1xdvteEtw8Bk84EOECgbPoMueCd3ZR8p8i6PL14+YO7sFRu2T/rEwLnDbJG5BxKTL2UiYzbIGuSZj3R4tKfHzx4SBPpAn3z6Qh99/ERPn53o5HRPexwKXGa3hetp2MdgYBZkJpHV/eOTdUCeHp4DEzflLPyvTIgy0RSkGOST44aAwdUNdr1ZabNt1Q24aVWpwoajZswiNpYFY1L18t9Pb3HqxOJjFlVVjRzPQoR+Kv0HeIk24xDt8iT4Szv+xS6UHSchkENfUglx3Xp0QRmXDzFcFMdJNA4scj0TwO3oC16in4D7VOB4nirBTruyaxtkGKgENaCbwBNIHYvaloNBx4kk+SUZ2hiIJmQFJzmRshpBioU6sVAzdVXhX6PRmAAZdmHg+mTaEvzpe1oTBwzSHn+/vVzL30QEicmb1XHg2QIZmrDXhmhwYkGKMaiuK/nhomcx6tnkHBK+FpGhon+Ef0XfuE2qCO54viYfORxFDnF228mut0rnt9q+vtD2zZX6dzfKV2sZC9sI3KaXJkMkEFQRAIpqOLBFFrzE+CcWKF4YKSgy1lEhmO4ft12MURV+FpAn56Rh8PkW5PWxMjmOFLCdeIKy60jOKzLKDvhhP/TacADosXd2HwnYlbbkbfjTwAY9kHo54wkZ2wz06XgT1FPvwQ9v93zPWPXU9fTp2ATvwf3dZUnQdfwWG+8WX/wA+YWMmbYNB4MLAjUvX70i4PtKr99cqsW+48WMOXisg8NjjQj49Pic/y2G69u1NgTKZFGCxnrN4u6HEubMDYeLGw8ecZB1XuJpRpVmrCV+MNnfm2oyHalpGtWsBU3dqKpr6AOsQaNRo2Y0UhNrVVVUNFPEpp6HVJl3W+ac/ypZy/x0mYJFNfWYi8NUi8VCSwJUVV1h9yR/e7bhzcKWjcd1dd+aTB13xpo3UYwNhueDj4vxvB+jRNlhQOcBG3lf8Rj6Bmzn89lIqZJIvd6h5I0qwPOlvXxlvgHoFj7QMYBKPgH4yQd+zju/x5WimQw+4X0f4RVCR7wDPJdzRyGCB+57vFxwCrIjOG3SREryRx9w3QYFvAl5ySfoZ/ATAEfJpAB4Kh5fG7wt4bvZcd8zo9E/pR8LGLS86OC6eOr0nGvJQ9PrK0N+xjQy/p4P6C30CRJ8A3MvKlI26r1Of/w4q8JTYIUCJpEKkZ3bTi+jMrK2Ox+DlmN4V5dpByrPfZsVCira7fTN5Hc9CiJfbgsq0ZQ2bCH61PDwebjTQ/8bT5DjiT47cF47Wd0vdfcYqYMKnt4/Lqf3N+aL513b9413Ypr3QdeCZ1b4mSNhr4TgvjYhuTPGVt4ewYnF/0Q/UIpujpPJeVc5TfnjssIVvGj0LfVBMpHji3rP6X1KyfOA3QE1ev+UOu8ekCGoPMjpqZcMqi6PlxOy7OTZyeB1Mr4dSH78gFVscZ/+2PLPUPVj2z/P/YRPaQxFRoOIIXdllYR8GXkT82JgjfY04xMuq5BX5XFNAqJ6Kom+Rj9yqOYyOh8HmrytABiGfc2xoASPHcauHMAJu2z5djS7oynSaFbGM5h44MH37gMVaLFjyf0jMAcrLomeF/3MwWkDQjo/81mV5aqGKlHDpsq318vowcXc847jf+fHU79M3UPirJexTVtsk5EpcCaPXA5rzeYODev5SHuLERfwiY4OZ/K3y6dHS50Ax4d7Otifa7mccFZtNB7VioF1nzMHdxHdXva64tx9e91yNg5cQFrdXN/q4t0VwZ0N62LgoreA5oFOjvfZg0a6vR30+6+u9c3Xb/WWswOicUYeq6on7PPSln3P921fbwP2aZpaTdXIYiwjmjgXOYg9X34j4zxkilgulv6ZsxFHrZLfErDqAMfjCKwbXhL73yRas09zBNOWvWfDWWTFy8iOfMe555Z9teXSznavnrHqqHff2q0PWcHE0CQlzgktZ4HIGjpbNuzhtSyabjmL3fBix8+cvs8K2QZkHZAzA0kmyELEkBlP2BVkRjkEhbCDLP+XFKJU1aaKcxsoEvUDkJOU7lJMogQPD4IJmwkeg7dD23EHMBPg+2zyOjr3KaHfHTAImXKGnhz8vAQn4V+iH8QpJSEtQBacIffs/RsKSVUVka8iL1qyIkJPplPuEMtyBsjw9BdVjuA2idHg3eMva/zhmhdinCO30CIQMJk1eoCvPHp0oifPTvXkyYH290fyu8P55Va/++YtQaDf67/+17/T3/79P+g3//RbvTk/l4/TZLqQQ1X5vSox3uvdyzFemvUMuN1Jn9Cpx0kSY5i4S7lde/I945k4A7K8q/JK+vQt52ou2WOrdHp0pC8+/VTPHj/Fpw+1N49QzFrddLq4uNbV1TUBq5Uur690SYDqZrUShFRxFhOYsqAAXbf9ijPh1eZWWTxe5znaGYbyYrxlTByvT0LaAFJgGAByA37qbQnkRD8HSMjtWjWmuo4ajWuNgbqpqA/yJzEOiXOuA90UoB1DUIN8o7pSUweZVOq93e0AKVdB2X2G4Oxmk7RPkPjFB8d68eIha8NIXVoh8zXBH9dnqw0BoNvVBWN7AbFOVS2eHvk7dOkVcZXxqCKoMVIFE7+LiHEI+FtwAcAK9PCsYbcAUEXN7lPKyB0KcqAScP8n5x+vDiHIUwW3X6Z7xucSAZukhOIZXrzblqK3U4fCmEOO78uK+1simJPAc6MEDBzwc0NeeVCNfrv+QV529j7Peuzr88ZqqXZ7hkFirvga0neDPI2hF8d1HR00evJ4Xx99dKzPP31IeqZnT491erpkPZmyRjf4c6Xa+WGfDb64Wt3i19cEfLbYvCXwBnAvaYEOfxiUwMxoA1uUycgtQ1irFDgnSaacTBJllA/eJmNsGAH8qvO1jzWxZwH0OeIyg/z+Y3sEfPYm+5rVC2CmUWwghbbo6W+ALwj+nJ8z+DdbPXnyXJ9+9iURrGfaP3hU4OzRRzp98pH2T5/KZgcaJgvl6Z6mD5/q8MXnOvn8l9r76E80evyx9OCJ1rMjXcS5/FfEPLjzdz9c6b/8/p3+5qu3+s+/f6uvPBDEpvKb85V+/fpG/8il9JuGxecNAAAQAElEQVTbpItqqn7/RPXDD2SnH2h48Ejb2b5u6plWVom9QKzVSs1EPUbgzorj9io/dcECNZ5N1TB5PFJ7w4S+vb3Wlkmbuq0inlJjNMMsRiogAn5Zj9Cez2by/0HM/5hYU1X0W2vF4rC9uRak2Wj39cJ/+ub5M33w5KFOjx8w6TrdXL7Tu7dv9ObVa715/YMuz19rTZ/MwuT93BFqU6Hh5SgxcKk4VWbAKMrHOzH82R2Bzb/zPzDFRT/jFm+h9913X+v7b7/Wm1ff6/LmHQQ6HG2shyy4Lz5+po9/9kIff/xcL158oMePHxLQ2tdyMdN0PNL9YoK5FGDukOE1pKTBebF4eprYQLwulfos/KrgRyYPd0VdEUC4Jgrqb0vWXDI7Nn2DqL8NWO4tWbgm6CUcfaXb6xttWUgTi5dhS79cjpDFsLdfjBMrpLnSOHuCUY8DJ5+NGMP7eF0B+vdAAr9ASuie4cMSjLw0yeXGTPIDRmLBG6DnNGiQK1HypQ7idMPE0CCPDQSNAdoqdBkj5JPLARsBzrP3AAgX/+Q4Lq93pU3guj5CiJ5Np2OhSBxcLNaq6hEL8xiUqAQ9H+aeQw4uIT/gXJ1f69XLc10RFO22GT9CVE4EGZr+UxfCrgPlLXZRCGpGURXjkFC0xZc9DWy8fpB03xpjS/+VrxGHvJo3exUyj1tpnqL2w0gP4lSno4UeTw/0AQHcFwdnerZ4oMfzfT1kbTiuZlpqpDn9x+hQMcnqda9q0ykSTIpMNOPNnHlACBktRrlcGRs6WBAiB0WECSYearELGQX/KkDdHX4ubZRJ3ec8ENMR9OnxxcjCWdWV6rpWwy4UrRCEQgKyDGaGDMEpB6r8wzjyIZexd7rjcpfCQ9TI00QdkMQ/0oEDxMAcoBd9+UBbQAZ/u93q+nqld6xNPT4So1Er5m1W7xs9pzU+SoxvSlKHnda3W/lh9f4g4YdUX3+2zJeBPgkhK2zXjBoO9FPN5zPNmacO08mYcR5pVOM/rGFVFeW4NfhVVSlWUQEfQEo+Gb4JedJuDrP4F/vBY0BPs6gGPxwz5xoCke5TfmBwGXz+rZjQLT6L2MXOY3jPJlNNwK3qRsEMC2V4ZDGl4JNL2cfNodhTdw/DEyyUPtGMUQl3DT8mXquCE+7aw13jLnVN7ipIggxc/dHjOBlJfB7uZAABvADFgk+emvJJSOvj2jO2rqPzDzIJXPnjlZ4CGdh9PHcPuxrX02s8FXYtKU3FJpSdT0Imqv7ok+VyOgw4h6ckdzihpC6C1yXoeIXdywY9p39fH5DbjFb0i+QrIPwE18ib19HueF4WdXK6gEneCpCCE2gzh7u8yGMu7XTLBc9/JTriQ4UeeDT++PHc+7rgpTvISO7WwGLpruo+oZxg4jo5lvN3f37Pw2UA1+tJfvIJ+ILKE5ynlWz5clolw5d5/9JulFwmZEAaCrQERbPin4ZO3lpsc9deFDaVx3kEcM1p0dMrfc74PuBQbERbLGAKVQSrUJTTLH6JzQO13ncHLovngsz5G/3MMUzio58+1Bt9Aw3RyFEWZd3Lqp8+4X1hx8G/Q9HTG5L3QRbP30OAnkHbwfMqtMXIiMdHhqT08/R/P7i/uv4MM51cDhIT1APcdjKFe32oF4/bysfQuRZZqfsXP0XmIN31uxN2h0pbgItI5anEtyMG+eP0i0xeRcsOTzLygW/Rb4eTZMj3Hkq742X54/K5nAZ+xRjW1ijyL8jkWIHUcypPprcYB1qo9D1a7NWyASyXhkO3l4sid2X2dXYWFfA1i4WBT1l7qeQTyGcl1vfeX/4Qyen6NXeUNYO3QfYWnFax6jWeqFzwTh4sdPbwAWfaY+BIDw4PNJtO5PtK4qzif1vn+mbNvtVDO9C3kYXIS6isW+4BtwRYNr7/c35YzBY6PtpDr0rXlx0vi6917n9w+upWLRdMyRTpmyX2o8QemRTZx0bsc9ECtXzyDhLnILZBidfzmVsb6irTlu/20dRDg3NG4sLj9zI/27s8G15S+XkogzdwnvMgEMcFJcoJ/kOBAH+A9g5bdX1Pu9s4wxy5eGE2YL8hbRW5JPqluJnU9ElaE8xI7PPGmSNYBb75TCANypBIzCWSUpdSKnQzY5i9xhUg9Qu3l9my5XauGlZrwwmwnEvge4H7/QC+pxnZpYgskTGMO14F18gD3tfB6wJyUOv9Bvgm+DnofUqjf5DT63bgFc75TvK7tgDNEJy+08xF/8Ba1oxGnEfmmuAnESU6zi0t56COM2fLi9Bh6JQxemJgktsSSFzPY8waERyYLybaJyB5eLzQ3uFSy705/jhBwqxrXoJ9/d1r/eY33+rv//53+u1X3+qHV291y8vFDh9KCpLd2T1JHWeaDS+oNvDv4Zvu5oifEZM7CVQT9T3nxuROhE3MfY2x6bmbtLyAQ0PNxlOdnZ7q4dmpzs6OS1Bzgp7O8+p6rWsCf2t4+K+AvXn3Tj94YAoa4qzVQhNRkEvkpFW75X5zg8Y+hwN12BaeGVm6ttMW8CCQj3OijtbyPWD3AZoZSPQStT4ynrrKMQbFJnL+A5oaW9aqmqDoLiHtfI2+Kv0yljI1nNOaulLDuBk13kSMhD5BFfQcBN/EIZXh0unxnj786FQnJ/uiq9abKwJw6xII2vY3BCcutd5eqxs2auA9GVUKvk4xxlywWcJ6jWrj3Fqr8SAJ8yeji8sYTQr4dAFkCdgkSKJaLkMgH7yeGk9FXjwB+IMP/RSCLw3yqTGgVK+EvROj75bL3ixHE23Z9YMAy4iEPA6OmWkL2CDWURXgvu1llhwZ4xqxdWRuqlKh6y/63actioB5lLFW99zBNwSWt/6bD/CZTQN+VGPDBfGRh/rs8+f67Itn+uSTx3r6/KgEf2oC/x0Bn+3mhkDPLbGJlTYEIm9WN9wlrgkwXsrnQYu/DujFEqeijBk8TV5O5JMCeaPNFKxybZijrnFAWyvga0fPOrfd9nIZ76HjhX9LHUjvPzaZzOSO4D+dkYiimtVyfzq/vND333yri6srzadLffnFlyz0xxpXE/nYO1TRtBwviHwd6sHZmfaPjzXdP1C9XMjmc2UuMdvJRNrDsWhfvvhQJ59+rodf/qlOP/9TPfjkCy0/+JnmH3ykxQcfa/b0Y91yGb2qZ7LjJ5o9/0SH4CxefKLRw2cKD85kB6eKRw81Onms0dEjxfl+Cfy8Rt6XTNCbzVprFviWhWDdb3SFgW9ub1S5gy6mmi+naln8V9St17fqwXODu1KGWXZgqjB2lKnBiyfMir3RTCeLQz1ChkcnD7WcL8CpNHChTixSkcV6f7nUQxaUZ8+e6uHDh9o/2FONjW5Xl3pNAOi7b78nfclgn7M5rrBzxyAmuAA4qTtv9p/sGba4wKDMgjoQGUjIyyDhCEkDdZkBChI0trohkHV5ca7Xb/ynEb7Tt999ox/e/KB3F2/VoX/dRC1583Py8FiPPnisF/6rYU/OdMikn0xGcqdPODFrQXGkBN1cwL9xLJLSziQGTQVoRzEFJsqGDfmGIMD1ptWKBXfT9vIfXUso03B5XCwW8tRw3A1BotubW205XAxsqNEqNc1Eo3qkGIy1pBeqCQ8HApfppB6fdHYYhDbKTJC+QMYkWT1yOXg/hx2ewKUdYV12ecqEELh0kOM5OO49lDIyMt3o7NaFq/Omb8FhJfEsq8KuP/L3jEVP6u3mK0RPV1YnUyRjcvyOCddyWGo5WBkjXcdaNXZzubhna+grxgloo1gfdP7mWt9/d14OUx0BG9YbBQ5GNfNyOp4qhIhNslqCMTEa9ouKLLqZlXzAVwxhLEi4LUNkGoW4+5WvzjTp8QWNdDLa17PlmT5mjn129kyfnb3QlwRof/7kE/3Z08/0JUHdz06e62fHz/SCQO+z+bFO6fMgzHSQR5oj82RrGm2kmnNmtQ3lV8IaQugNOkZsZdgh4EwWgiqEiUAIgQUrAyqAhcun2B7cYjA3WskLf0zFJ7YcNtzn3W5NU2s0qtUwJy3G0j/TBzclHxQsyMz0x4+T3NXtMF2CAC49JNIdZGWEGRjkRJqKlEH+z/gWkODV4udrxvT2tteI9W2xmMHX5Gvou6tLXVxeacXBgaMA9TV6SDf4/us3BIPfvOUQvdKadWrLwSnjyy7HCL2m07E88LNkzixmc01nM02hP3EYjdWMGmxZK4ZKPm+DmVxXl83kGiV49epZL9xmLXbbBX9c+6CKYNEIGiPm5Qh6FTwNnQZkuCUoe0lQ2wNTA75UY9vZbKLFbIocUzkuLPDXgXUJyzhJr3gPJkHLwe1VZBPUkTGaIWfU7skq4+wF7B5KW6D9n4OgxzAo+VcZC7pif93l9dOH+gFI6EIHmf+DvgCXZ4eay/gm9gfXudTRbgAClCLSke6+yZRPgq5ndqm3QadUkHc7mBeCfwGZGej1ADnnb+hBQ/k4ekaf93Cni49jQShfmVrvn2WlzFcSamXAvSorIHM0tHRw+iCCsuvn8jpQMtqctoHvfQxSP/14fYGCF2QcgoLd0f0jZK+vqqgIOM3gffTPn0BVML747BKvoeACkvjHXB76a4dAleuWSSX30wiP4DgmOa7ANUDvnx2uSl2ATNDuua9XqQvQ8H6h4O3a8F6MKTld16OyeNeai3+o2E7UhQImf8KO3t23/AEv42/uSz6e3s/pRehVZoU+6I75z8BN4eANgS/v5xB+2gH6Kk8otaHQNMbeaTt4T/G4Xg5kXWLbpUZe+IBKKuQxviR3S77vPoF0BwFbOUg/pe3o0EYWt1uBe8Hp6R9asdsdnlcUyLApLaVEYZfefyOK4HdfvM/v6Jfvu6Zwl94ndzTpG9BrJ2+4a/Q2zwZadql/OzVP451ve17FLnf4f0wL2QwKibH18Q0mRbMCgfrSn7p7GgnbiPro417VMqskRWocKUjQF+c7Bw/6GNXBy8Uobsyk5Bu93eXZfzKQaM+k2XpyPRL73BeUK2SpSUfwcKgEAWXOOIm1P3MOSJwjJQ/+bJFnC/5WTdVqMh7Ekq7FImp/r9H+cqy95UTLxURz9gU/E1a1yc+ZA4fCzJkpJ6nnpVPHGWbDOW+96rTlMpEHUxUb9qwRPGqxLermeq2Ld7e6vLgtP7GbkClgF5Y8Day7PeelinLldgpWfFlokR3gNYDv/DL8OJqzn2nnW5wp5IAshZan4Gy40K/XrTrk8vrEuaPnPO57QU7Qx0qJNFGf6OP1PXIM/oYdWw13kLzMJb4D3HOnGGk0buTj1RJs6OgjGXaMyBzRxeUKypJ6xj8DDJIGzowOibSAVwLZmYMdTarqCrsxhuyxwSDgfWlz2TJ5zE5lwCIGr6pAhreD3HnuIJCGu3VSYLssOcm5QS0XUPm+z4unYO1SeBntgVLER43zQQxRkfER9nJZMnKbTHXVaMo5ZMy5oeH8ZbyMW3F/uuTeteKO1RNwCVGq66jYGDInxq4HWsavlfDtirYpZ4rDo0OdKLzw6QAAEABJREFUPT7Tk2dHOiYgNBpXvETu9dXvL/Rf/uvX+tu//Y3+4R/+SV9/853eXFyq5U4xGc+4u+1rOl8IFbXivHJxdYEfrpTcUeDdpwE/7SkPjIlDV9JUdMhokSTmk491Inhh6N6g69H+oZ48eqwXzz/Uwf5+MfGas53/+uAWpz6/vNT3r37Q7775Rtdc2lvobfGTgVQWZIyBn7euOT9tCfT0yKHyhPI94PNev91sOet38nLC9i5NgkZCI0/L2FHOyOXjFqj31EyqWLtG2H2MT45Ghp1V5BRzxvGz0yMvHp9fdawVQ4VXBCfhaLJsitpBYHyb2nR0WOnp4wclEGysMzltoNAqVoNaAkGvX37NnH4rr59Pa3wgqm4k/9UnscZEQjCsFtyTgxbTEUG1SiN8I+BmAVt7m5Ar0CUgjRXgm7kcACFHUZd6efkOL5D6x23iqQI1fCCrpAxXhwEODsWSaCZF8Pzv8ATnSbWBew+hEEuFlMWgwNhlqA3c4wbWgey4FlXVtSwgPeO4Ye633LU6f4m7vmHsOjHcrHnS2cNGH3+yp1/86TP98hef6Bc//5mePz/FpmNFbLlprzjrv8NHCZ71t4z9rW6IBVxevdMFcLO6Vet3ABR0vTKytPhVy/rd4589fr2DQT3rT48sHf71I/TqWAMzdvM1owB3UJYeDV1Sj8wud8+63XFHH6jLrK+we/+xqq6YMCpBESeADOpYVG8ub4jkXyjhvMv5nAnySAsmYaRrTHzhqDX70YT+U4JIy8Vci/09LQ72NSGt9+dK87HaSVQ3H6l6cKDls2c6+vgTnREEOv3Zlzr99E90/Nmf6ujTL3T48Rfa//gzxdOnSodniidPNH78QtPHH6rxPPXTsw9UE/ypCQI1+ycaH56q2ttXxiOvNhu9vbjQOYvC7epa/nt0fsm6xYmvCPZgDlWjStPFVMKBNzj6arvSertmELY4kiuFXnzMjUCxIl/LuDLXGtlIe7N9PTw61bOzJzo5PNFiOpOj+oAM7aCaRXK5PNDDs0d6+vSJzogs+xv8hGGvri/1lsCM/yTQu/PXTKpLde0Kl+sk6xRwmMgiKXWMR8uc6ZSZYAPOMOAICaCh8AsSUpHFQbdc8m5ZDN8Sof7+++/029/9Vr/5p3/UP/32t/r25fe6ZnE2JuSc8fCfCvrwZy/05PkjnZw90GI5U9PUyhY0FCcKgqQQSuHun0gzkKhMLDLuPw4KlVQ12rK5rvCRa6IZKzxvxUZwy+U30acmmj5jwZ4Q5DELLChbbW5WBVLby5hsdTNWU+Efwg9xUgZCYlHAvdQzYVtoiydZpjyoxw49QibaXJ4dJClnsO4+FAXs2gbMRuFO/kQq9Nhhoi9yFmOaURWFUACpy+CKwt8c3wWCTEng5bL1jGsiL0W61djQfPikRH8CY7xMUrvq5W/UWj+gFFyXMzPHeoIbSTFNpH6EDzZarQNvPm70zdfvdHPRa6BsXVTjv3plYx1M99TESi4D64EsRo1GUaxlErYXlYwK9jRVVQQqGeOTb5NGBJgOqqU+fPBcf/7Jn+uv//X/Qf/Xf/8/6P/2H4B/93/Wf/9v/lp//ef/SX/9y7/Sf/z5v9N/+PLf6a/+5N/rv/3Tf69//8W/1b/72V/oVx/8mb48/VQfzp/qYXig/dVE43dRo4ug+bbSFFkn8Bn3poagVYUNkA7zGv4dlfDDAWFpVsIfHIT9I/lIWiXDC3bg5cAYDA4D6pFGDhDWVAroDVEN+EGLv22AlkW8RX+Hstmyhnm+Zwx7xi8NWT5WA2MIqtyGmTbcSCKV49BW/EM8yCSAKvjkAp6XVao4BE2mE833xgpmuGygDlsQtBmxFhp+vb5d6w3BnpffvdSr1691dXWlnkNmMKnCDn5QGo9rTadTLQkgLZdzLYAZB89mVAsnUs/bXF+jEnrCBgsFGfPA28RjyGdm0ItApbraQZQ0ML/8ACr83X1hTOBnOpmqHGybUZG75UByfX1d1vlb5E0YJzI+Y9pn8ykXhYkqNsPEZGrZmHrfrHKvGA1ehixBERneA3pFM+oAGe1W8lbqXJKsjOGdXkIurxG0gwR2QKYd0LHU8AVWsbpn/1cg39V7mgV5KN5VFYvd53dpAmEAMvPakQMcYM7H+zvOv8TP2xy8XehAHn/ZlYKE3+7yZMlAHhkchwIy7PRxPMr0c90LkBd+bY4DBGwJBmJ5X8ALDuZfrhtA1umHO/xoUeb9ENt1c8jQdRynLfAMCGho4sF/7i+fO1/KtHq9Yf9IPkLvDijJabuNHAUIldEOd68vQCUf2MtB9MkyiXQHntcfPIF+UJDL/b61CJzlXWPRyfl4q0OQ1+s9TZWndKHZ7uuh6w1QuZPYSwG9grx/wUvUAW7/QL9oXgsvquV2u0uN1IFEiXrPG/TvodTDJSHEDpyroBjQy+DpNMlTU1qgoT94qKUOUSToBuA9bQORBjDI0Mz3fft9atANAE27D/iC3q4QZLp/Qsk47dL3p31Ki2Qg+xytyDgYsgi8XSqc2v0OaZwHOqsA9f/sk2kB7339T/PvK/8oE+AfVB7kz9jTqZQyX4jG91071CmUTyjyeavnAnX3QLZ8KHuz56HpSbRKrqewTln3iz5eCtQD0AyAAeLJrLsJAH3Xjl+WPG3B+96Dl2kw6EfW4EAaFCUZ/0KBAE0TD/OPZlEpD/oU4DqTgMxOkjgHCvA0U1fypJlzYcY+Bt2GM1NdzVXZApizxk7xtxEtNWQDTNzuA6mfK7e0O2wo37J2XbGXXWror0o5Nq2mvMHe3x/r9Gypx0+OdHJ6oNmske8FHZeH1WqjNbDhpUfLpaLlsrRlf12ttlpRv7rZgltpVI80sOevbjtdXKx1db3ShvPpMAxK7M2JNTczFsFMVaxUcW6PISqEoMA6mH2Pdjz2oQHcDnDzZ86moj2EIGHEjr3NfdCLkIZHp9XtpvDI2j0De/qAvWSVkgJ7L9a8q/P6Lef1jv1vyx7b9Vv5/rZlj3PoOWNWTaPJzDTieMadS/43aDa0K5iEHyAqoxWUkEvOB7YJ/+w5XAwO6DEgnOvtQTQ/ewTGvqqlEPT+MTOFAlERugEwGe0BapnxEuOVgKFAwiDOx/033+G5PMH7AbvU+0OifO4tUgo/fiXpR6yMTFEN4xGgMaBPkR3dDPsFc8ysDp3E03D+Odg/UIymttvZriPtOYdlrILEEHeZt+p4md1zh0ncZXLx40xbUMU5bsJ5ZO9wXyfHx3p0ht+dLLTYqxnPVt9991b/+W9+o1//3T/p97//TucXl+WnaKTAeEo9dthwIXbYkrbcOXwct4znptvQ3gEDPtGq9Tqgx2+9s5+HDP39Qn3Dy7qeAZ6NJ3r46JE+eP6Bnj15rNl8LDECm3Un9/sb/PySs9I3vMT3e9UVd67O6cmwQ1V43RAcWnMPLfUWYLUDkXfeW/j02HBI2AbqIPhHye0N+Nh6W49uSA53bLXDgERQXVcEcEcFGuzHUU0uo5s8gBqgEagJ2CgEkzE+FiXH8xGkCfSg7LgUZk2jJ6dHOjs51OFyphqOqd9ou7rS6oY7CEGKNXmvC6w/gXVJBCYy4zlgT+Ms6LMrIuMIXrNRrdmo0sTXQOxrTJLAXDb0NfclBf4ZECS+YYc82j3IVDL3aWl3vB9RIAknubpAQiKAiZB5YWm0VBCM9I+kTDU5eL7UYRtDcfM2GDEkcACZvm73DB1vizQYBkuUfQ70Lj+ErEr07Fgro05O5nrx4oE+/dlp+VWvT372UE9fHOuY9XOxrBSrXl1/y9p4ruurN6QXxCM8JnHNOgoQSFoTe+iYLwNUMQ36ZHwoqc/utzsYmC8DenW0DsjZI1OPzV2me3Df6dFtwNa9A0GengB470GrNiMH0GFD1uXEncxBP3kswSDBwOuif0HALwUrLuqJhXa5XGpvb6kRi7vAFRPZELzGEcyBtwyWtqpom04bLQ4X2j870OjBXLao1Y2HAmlRaf74UHvPToEnOnzxgR5+/rk++MUv9ejLP9MRgaD9j77Uo5//hY6/+IU6Aiw3o7nOQ61zRQI/j3Ty8adaPHym0d4DaTRTGE01nS10cHKk6XSMslt9//I7ffv9N1y6XuqKaNu6XWvT3xBJPtfV+kppJM0Pp2oWY121N3p9fa7z20v5fyXY41K+iLVsbokFRdjCPChBqqSivslw8oVO9k/06PiJjvePNaomLDI9E6fVgPGj1ZrP93VEsOj00UM9BM6OTzTnopcYwMvLd3r9w7d69eo7vXv3msDItTJ2jVVHQCapqgclbBpwgIoD9xjwX5t6++qNxizSPhYtY+MDPTDQiTcx4hKSgC0Oe3mz1g9vz4lYf6ff/O53+s1XX5H/nb5/870uV1hznHV0uqcXP3uqj372gZ6/eKITytNZLWYFwcCs7TYToMoafBPuB1KACeTtvh9v8qBbFsCuyrpNvV6vN3rDgeAC261YwNZcFrdEz6Ok2WTMJXeh+Xgs0X77+lzrV+faXq0lGxFRnmsy2dPB/ADrVmq3vXpsbqFiUxpBISghRw+/ns01OSCTMVmbWJWgCEhKHFYSOD6RqyrKD7NigrXIIh9AJvKAfTpk70qalHKSTxyKgrnYjSWFgi5sa5yjHECizp0gy+WgoywYVJEN/7TQ0I6/d6b1da/by02BfpPU4A/TMT6HrIY8iQW0rpHbJlI/1eoi6PyHVi9ft9q2E82mJ3p4+FjHk2Mt0lyzrtFsW2nCBG4wflNLk0VQMw6yOihGfAZJahbaiJ0CygRUMOQKQ6W8Mn388FP9+5//R/13f/F/0r/59C/0xeln+uz4Z3oyfqz9dKDH06cFju1UD5vHejR+orPmoZ6Mnuj57IV+tvepvjz4XD/fB5Zf6Bd7X+qXB1/qL4//RH9++Km+XDzT07Cv/W2t0RU632Y1HTKyrVTmW4sxuwRkUV1gkDQgc/Y5xsHSSKte8kBQ7KOUTdkhRAU2FatqBQsaGLMWH+g4YPXoy0cOrH+kmbkMUCAmSV6sC0CiX28aWAgHbJg8pS79BDAhEokR2oGPdgG+2pShw9iTlzWqJhNNCIyH2Ggg4IfbaYvPbja9bjlY3q7Wurm51S1R/i1B5t6DPyEpRsmAprYSvBuxYTa8AWtI68ZoD8iQEKUH3EJJVkkB8B3NWzwN+KhZUDT6yDhAS+6TDol52mMfoUkFs2ZUM7/GGjMPG4I7Rp8h9SX4fXN7qwvk7MC3GJCpBq/RaFyrYg4Fg0oaNLAxDaz3iX7GPIol2BPu+AdBEonE+AAS9UE1lUatUYaKlJAe8FTIVqrvU3QpROhzXw82qP6dsUWm2oHkjz+MjQ9LglZG1uw86LHjG8C+7wcdx6U90U6ptO3wHOe+1vN/CIl+IMPBv/9lwC0l/Km0ltR5Bx8dCTvsZBQ4fO7o6U7vUPR2fMHDJXP+wp5eF+R9i17I7hi0YGMDdu2ljjY+2EyA9/E2xzS5jl49/LYAABAASURBVDtwSvhVWdQ8pVwawLUoGY5WgDzrh/cWEgkJPAjvY28FX+AGvu7BK3/MZ/omuCb0FimIu8TRAKdBQmuWFVt4KnoF3CACRq9AuwHU8a33IB4DAuCfQEvwjHZjQLbQDNCIEq0GiJJ++tzZ3jylPXkb/Up6V+dVKvmS+4OvjF3cLxxEftcYkN0BjmbaPRnr7SDf493zKeUgg3/5hpfnVZ4sgVeytHu9lXZDlVCqE/1dZ0+L3KWWfiX96ZfjO/y0TjtZnTZ0dQc7HgHEIDg5B+QQzx/S/ZEfTWAVO/xhpTf8b4I5A8dAzx+pe+WOv/BJK1KYdr6d5XuGisxRvpZ5XuW5pxCov+vPPLwXKcAsIGdgNAJpUQq+d5jMNUkGlE8CC4CpVwVsE8gE2hxEmSwf5wl4G1DkIRVrZJkrYDi++zjLPy98omr2i0pG3iHIOLcZZXLkI2JFSuYakrf34O0CN2+lvJHUBok9LRR6lSrmbV1VGrFu15XJ12iXYVCnjvNkxxnTYSCftVUCjLZYDWpGmT3CWPsr7e/POLOeav9gT2PObAFbpSErDUOBnvOZnz89ODQQVEnYGG7QmGiPF6Cz2Zx1qSo/xfz2zU35qeaW/T24fM0YwVlj0LCOtXyPMfIBbdm2oO98Evu0CrhvC/qiPYCX2bfXq8z5UDwBfHFBH3R906pl/93hG2e0gXPswHlA7NuDNpyXt5wZe3RhtPAh2tnPNu1WWwIIHfmBTdz3ReET0UzTUYNNRvAIXNxaLnKru95SSmmXN8TAF1x+cspuJ/oPKDP4XkSakV1AYHWLnGGEHkOOytnt0GCrCWM1VYwzWZzTPNWgsfphhOwNejRarWttOFutO9KWutQwpjXQoGONWzhUHJmiEvQzkOCZgSSe8kVKWUDgDCTAHMA16nwcPPV2By9DWNn16ZMGIGCXUd1oztmnrmsMIeTs1XHG7rgz9X2LbbGy685ZYXC7cnZIpIm7D1QEK1kwVaOIfSdaLBc6PFrq6Hipg8OZnO6awOH33He+/ualfve7b/UNQaDX3BlubtZFHiGHAR18fPzW7ZZ7Hj7AGHYEWjwIM9Dm49RT19LeIpuXTTzo1IO3JpCTaY9m2uOF/iNe2pff4OAF+ZTzUodPtVyk/Vx3zZ34Ww8AAddXN4wNh1X6+UtJX5PW6y0X/TXjtavfmTzIqkp+eW/h0935IO7DOElZALIkSk5jB32xoajLeEJCj4CPVXXFfBxpPB2paSr8RW5KaUeF9SvIdQsSaZCFoMoCeKHkAwJleGXf9iUteIn57PEjnRzuazEegZvVEsS6IfBzef5aa+7FCZsZMjhkAmvDdqPBz7PdirVq4IwXWMcSp3xpWkfNmTNjDrm740WW4IcaRc7It0MQD00qcpP/yYfpQskxHBwjK0HD0XFVOSA+N2P8DiP6GGdSAyo6N8rcH3YQ0ZfrKbJRps1xouM5B+5ITGyJNU3Qp5t2tsvM4cT60srvkhHcySRoNguciaWzh3N9/vmZ/vLffqZf/eUX+vLnn7BWHhJ/MPzhRqvVO87858BbXVy80sUlQBDo+vqtbrHnenurnoAzZBWiARHWpoGFq7ubH3DHZD0wKBGh4QoklgthPsAk+smihMQDsresbQW4W2+Bja/PmwHVsJobTI5bSaw3VvJ0vftYzwYAHc2aibbrlrfWb3RB8AA2Ojk50eH+IU43gVgnLFIGvcKyFeIZwMxXYvInwMuGwOxREvwSeD2ewJKgjnSIIjX1TAi8WDbbU713qMnRmWanj7R49ETT04eqD08Uqe8nM7XNSHk8V73c04yAyvHTD3T2/IXOnj3XI/IPnzzVw7OHOjk70wEbFkIyCCv5jwd6oOXiigAPDn1+c04A6IYLYYtRMR0TqJo1SrV00690Ds7tml3VHcRox8AkMjM3jwYWAjeVUKLCpSbNTHPk318cajndl5fpJR8Iv/wNTPSqqrVc7uv09FSPnjzSMdHWxWyK6QcWihvdXl9ySXzH5nJDwAXZ2lt17UqZBZO5pPGkYTMPurp4p7evXuntm7e0d0o4b8dFMxMQEAM6sEF6EMMXq46gRUcgxN+83HAJvbi60uvzt3r55pVevX2pt+evyo+h9WrVjKNme1PtHS51wAK8R/BuNp+oYWE3Fo7MpPHJkXDOgcWrpOSdbY8WLa7bM84bS7piE327Xuliu1HLCrOmvGXR7QgWVk2lxWyGnaYEQ4J6oumbiyv1l7dKqw4bj9RMF2wGc4nDTE8goMXeCed1+/sC0DMuCRA8U8KxCwSKDgjTZyXaExM6YfvEokkFDbmMn7uq6OP1iY2s4NKnI++QShu0HBt7CiVxWQ5rxgIHmQE6bg9nPSTBSsJH5M5eZmglIXsiutGuGN/LViv/w8qMRxVHWkznGo3GMvr4pDUxg9jEt+uomwtjjI0FolY9Ptaj04/08bNP9fHZR3q2eKQT29eyq1QTWPI/4DyK0nwRxdRQCEkBe1fYZSSVxc/QhSLymKrcaBoW+pPn/0r/6Zd/rf8IfPn45zobP9EDO1GzmkhvpMlqrslmrupqovFmqVm7rxnpot3Tg/5Ij+sn+mjyQp8tPtOfLj/XXxz+qf7D6a/010//Qv/p2Z/rL4+/0CejMx13E00ukkY3WeNt5BjTKAaXLqhFrg2CtfgWcTL1lBPjPLBgadXLOCTW2K/xOcaKZ9g2yxSrWlUD1E4n068vh7YWn+wZiKzA8BqUg3p8ZmA8BuzbkrYcGDvGs2c8e0+dJofmxFhleCR4Zc/TnmkvAKWhgNj6QoG+z9p2iaBJUg++EbwbTZaKrANevuIt6KvXF/ru5RsCuxe6vl1BIakemcbjWpNprREDV0Up4lh1nYVK6JbAY06nDRvIGh63HGRW8OyhHRnnKbrTybIGDlTZ/ZoesTL6RmgFfHFQx3zbcADZsIa1pD4HKkWN6kbzyRQZmNdNI39aNqDb9S26rLUhSMtyoRijxrOxlvsLjSbghUzbSj0BdKmXr0eVv0qxXpmLhFHXEASqzVQBCAEabchBRhF56wYZS9vAurhl4+sZpyQhvzyHLkNK6JqpE3MjALSwnmw5ePTQSuBlcAp9+hl0neQOAiMvnoxMjBj28X6+7ritEpShVto9Tcn5ZHh4CmX4Z3BCJfnb2QBfc6Cu9IWe03HI5DP493KoPKF8u3gZ2p56BVrDo1JV1e69aBCQT4wf3FibOnwpu+QW4VvtgLES2A6BNNJWWa3aGlXkEUtbf7vIodU9XdhCPEa/AK0EZMo5CX4R3iPGoKG1dmqkYEIk4WdDWqHGWqo6ALtVdGJOZvgMQJeMiwUjTF5WKVSGRXpgyxbYKVVZ1phUoRNytAA1SuBm5E00+JwY4Oz9DacPTgv5hHRWDJWLxK6LlbpM04BciTQjr+uA/NhQMuYc7fQw8iLtsWPC5gHMRHlIdGP+OumeegfPMxD0iNCFC/Vel5BX/phBOtDGaNOQHJDF2x0CepsFxu2+PStydjGL3huZHMvlEr0cHG9gZuzqzIyx3YFBh1zpJ/gXDPi532T8auh72rw20CeUfEJeLFJoe/9gRv2uLYg8NHeNlGgzrxPUk6h2WkJ9U8T+5rjwpbl8MrxVylmuZ4Bcabivo2yAa5jAHfD/ATm9j9ebBdAztgP6VFJvk3MGn5rSrkKPbEkzGQcSPk5BjJ3unl0Zpl6HDkJ/yPHxlnsA2esdx4Exp4b5lXdAIXi9AzRcdghgmQAIbwmAtKOdS11lJnN9oOt2cdmDl0FzaRP1ZOXj6SDaHC87YRpKX/IDM6RnfeSQLKGGAQGwRBGomFdVb4pA09fsjWPOFzXni0rGC4+YKlWcLWs1CqmBTEVak9ZSXyk4sF950Ceyr4VBsjbLaTrtiCwRvSuLMmQMJnwJVZGtd9lIfQwdEuMp6sSMNutZK5Ii60BdJ00mlQ79TMh5em9vzuVmzN4Ff2iWMyBzr+fSMfi4F7eFkesWGi3mS82mc9XVSJv1wAvOFXeKK63WHeNj8BhJaGnoOapHigG6yCz2bRcno9fAWcvXsUBeDt4GfXpzOTN126DEfu19MvzbddKK80PL+WFgbRX0evbqjo2tp7xuB/bUjv0VKzCWvTJa99qmTi3n05bzdsf8G1IPXQaKT4TGpJ5wL5oqM17+U9y3vCgZfKGhf2aWSwMDkMEksciQGzpKCfndZ1yH7P7JOUOCYqhVxYlyrtkLI+tKw4hMFOJcMe7LmkOF6lDJ9ll/95Bvqc2w0O16pmvOaVfriW7WvDDcTnULrIaJtg5prA3+0mLTTtB1QJ6ERAPSZSETIPIBO0bORZE283MMPhdIhY2TvzHDPpG+VWwUzJSZy73bsUvKQ1a0Sg1nitForBHBwYYLv3g6zhEbzgpboOcu6Lb0vg4d/jJAx88kiRdhfr9J2C8Dnhr7yWQy4q601PHxMXCkBwdL7c1H3I82+uq3L/U3f/O3+q//5e/01Vdfq2U8J+O59vYPZFZrgy9eEZzpqB+Qv2Use/dN8gmdZUFJKuv1hjuJ/3ZIzxlGllU3lWJlysh1cXHu2Drj3vvlF1/o2ZMnmiLXlkDr7Sppve709uJS528v8LcN/uSWrWTMV/HdDwP3upZ651YpQ22Ad6hq9xR1ecCeGUAYE+2kfBK55LJioyENGrBXj/w0yet3mBk5g+pR5ExXMwaRshSCeDKQFClUnOO8yu7yPj4NB82as3NAX2GJEJIqbL5YjvX02SnztVbbrzlf3Oj66kKXl+/kLwQrbDPxIBjj3nInq+qa8Tc0FTM4qI4GBPy90zBskbuXxaCIPS2KvFR4cpZ0WytI8rz8yXzdA1n/eNFTwLNuF09lAQuVzqRSuYZhr5JSU+6prhfASBY2VBdW3gtyu8+ugwyMkJMC9q7QYcQ5dtRIqEebr1Nr7vs9WIlzc9DR4VQff/RQ/+7f/ly/+tVn+uILYg+PHmhvOZJZx1xea7250WZ1jb9elT+/Un6wo1sz7p1aAmfbdiOHDt/s4Ovj3DPftgRstsydnnUqs1bkENHPlJiPVMnv9QP4OaE3EglIGMX9YiDTMS+7OzqbTavtdgc+fj3tQ9rZLtEvAwNzXz95LBWjSVVtKHGr8/M3XEYv1FSNTo9Ptc+FoB7VTJ5WCUGwkH9Q3EjpzUTqUa4FBC1q1FHn6UC5c4dmNHpgS97/O701RmhZXHq8pGNyGJO5Xu5rdHikZn6germnZu9QYTqTxtNdyoJTUT559FSPn/mvMX2sZ88/JLDygTwA9JhIpgda9tmwXI6bm2tdEDg5x5nfMWk9EHKzutKKAIWDr3lLFpkKJ/efEHnz7lzX62skTtiiZpL5xDZVyOk51ionK0sSo4ruUSNsNPcgELIeLg+x2YiL2KDL8wtdwnPLYjNqah0dHenRo4d68vgxgZZDNtSphD3cMTYrooa3V7oFinzI0HNBG09qNtOJqsb07de/IwL+ewJAr5mg1/Ifx930hYFaAAAQAElEQVTiOEFR0Wr5hrPlEr3hctCxWMulqxvVdQ0Xad1t9e7qUq/evNHLV9/p+x++1csfvtcrxvqWiK8xAZbY/PjogU5Oj7S3N5NfWpl3TGDxZMZ/YFx7IGlgIuFXyvRjzxfnEq2ydL661TkXyxY/WcHzdr3Gpzal/6QeaZ8gz4LxbGKlDmddv7vQ9uVr/EqKBCDNaokNivVPvoH36NLegesomFbo3FQV41IpseD7/5TlIMbFaEssnH4JXl1cq+UyDCYbyR74seAnNguUgQ8dmCC6hx4FWOiKwWgyGYtbzXcs4HIlZJM/yCGfSJ4WgBx8E5MRA+Ej0PJ6Di+cMegPnTjVZHzAAr4kEDLWm6tO3/5wpa++fqc2j7X/4Kk++PBP9dFHv9DPPv4z/erLf6O/+vP/qP/jX/wn/QXlJ5Nj6fVKPW/UdNNpjuFrFomEH7SbrTKbTzRTFRywEoeOluDacrKvv/xX/42+hO7h+Fjf/+alrn+4VboNWr/daDRMdDQ91fZdp/4qc+DZ10gz1f1EzTAFZjvYjlStG43WtSbrkaarseabqebbqR7agT4/+EC/OP5Ivzj5SH9y/ELP52c6toUmmyC7wWcIiomDW+TAUdeM3SANbm+XmTWgrkeqGf+E6VoWtBVjt0a3LRUpRswd2ZSSfKHsGCtfRH2Bw+wMZ8bsmQOT1IK/gyRfIGGjDpq9pI4xGRhbz5c28nzkYgzYMjNSQp4OotttK4ee/EB9Zq3ytIP3irm2QjaX7835pV6/faermxu1zD/hQLi3QGe5TWKXYQ4lRYInsZbqOgBGOdBOM44bAKRVSj36Od+NVuubsiZcX1+VOhqVWT8ThwjnESwgVZA/va+nbCLb7VYbDikJGRvWpoY1oBmNVDWNDHzHW63WurldQ38j34xkWSNkakYVclWKVQQXDhmJOBQNnLAzcgUWPgMiskb6mIn1LjJmQRU6G/UuIz2RSwVcNse7L3iebneN2ZsL7OpC4au7J0MzAU7vHnblHULpU9q97LQy7HOxUXY74QfesgNv91z+Ax6FbsGjHd3kOji4ftDe8UtUp0Jb1O3AaYlx1fuHJQ8cAYE6g09kfCtUR9Lk1mGU4eV+lxy5YAXwDDr0YXzkQC8BJuo9xWgm6CLXwHhk74sfe53RHksfA0Pqkc8BbaBZseY1isbaw7po0BE0nZJjioNLUgfVnnnRkht8W6NszDUjjaSRLgGq9MKmA+BvpKyi2td+QPB3folU5viRvnd9ilSB711ZO0qUE9MildRKnVNwoA4bCXB5KxjVrA1CT9xQIt2BaWCTGLCFeR3dCm1SqpSZsxka4gkyyXEkDdQlANdW8ur39QM2cP0BCGRkclzRngqku/YsY+8JHHCFvhncBK6g5dJ7n465MpR6eoNjQHBwJPHAn2YyzoWEQgI6bLurubdXltc7uG5uD0GHHtgXbvA0ZCPHd5DxT2aikX7eN+MDQZH5XAGBtqz7J7NmJvASOMJHSm8a0x2ACSkV3aCFZwzolQBRH9HfAWRsOkCnB9NXWvqRg3KZh/eyy4WivqToz4GFrPNyfEESoq4bMgZKQiNv7bGLQ/I+1BUbkCbAccQ8GGjL4DnOQKokHgMDz6Ktw0/kJWhHSRV5BwPXISKXn/Gi80fPjjPbgJ5mEXMawmXGviOVYhNVj2t6iMN8V3R3cWvs61bqOPe2vEwcrAc3F9vCsuhaI2tspUDAxjamUd9oyf441UJNmihsagI5YzU2A+ZlD45pSrCItn6sAEQu+k0Ya8a6Po6VRkG84IEXvhPRs+Olw0DQXOUJyBk0oLfYCxyQiDltQrECGTy3mes7sAIkoOu3anm7v+VNtQeCTo4P9PyDRzo9PeBlxJiVBLpDVmKP8TnYcdlfw9cvHxt4rzlzcBQBr1JdsTMw0W4J0Lzi3PL69U35qaCcajXNVFNe8EYMWAIPzNngNmJ8WMgIZUTNeHERoZTYwNOGgR2M8YsaV6KXRNxGDLEQR902s19utWb/G0AVmA4D/QewGUFtIbxGv1W/0Spttc2tPGCXwiD/t02t2g11mx7+jcbNRNPxRJMaX4LJ6jZpvSVwHntNufylqiu22lAXLKipx6y5FfOpgqNDwxjU6pG7I4gQbKL57Jhz/UONJ6fw3Ne6netqNdO726neXEz08nysb9+M9fLdTK8u9/T25ljX7VMN9qnW3Ue6uHms78/39DU4v38Z9fV51KtVrUvOcStN1VYzDfUUveCLD2ckcXCLGWMRsUulkSp8qU4j/LGWOJelDd7AGDBxJfwpKGG5gD704OBSA5U1jE7E5iY/hsynS+4KB5xrJ/I1teWsHkKNzgGdE/oFySo+tfynEtbcvTpsPxBsSMNKw7CVGBOzJFxFDfNrMmq0t5jqcH9fJydHOthbMA7054z78vt3+s0/fqd/+Puv5D8Z9O5qRf8G154ponfHpW7D/BrQs+sZq7aX3zW3zPUBzB7JevTqOJRvecHUAYm57jI4JMqiXDOW+/O5TglGPTo7KzK4L28Igtze9NyRV/ruuzd6/cOlbq+2qqsxYz7WQBB3ddNqhf8M+HIPuBUN5RL8uz7J78CIhxTi/NUVSKWUyzfG1TD0BXrGoQRcSTM6mElVjBqNa43HjcajWjVnt4Be3seQO5jo25W1p65rjTj7RV+fONMwNAqVhEtothhzF53rwdGezAatN5e6Xl1qw33Qz4lZ/kDMGO8emkw0H2OvDXiB84qk0VGgnbBbx52voiI2FeuM5HpyrFbi7JtDVg5JuWjp1nAOPwVvy7T/CI4lCyrKBGdEXjx04wrKUNGHgc0IlrBRANfYmxBViKYQggz5LUQp0F+mcPfPcyZ/skKQYhCtSRZ68i3zPhCEHBMEXBL8OdYXnz/RL37xQp9+8liPzg61T3Ayss537a1uby7wg3e6JHh2c4NP3F7r+vpaLf40MG49/tYPrCsEm3smThoG9azXLfecDvB7LipIYnAIDmfuSO5LQ28aCHRn1o/EfTNhTJYh6jL9E76TtO171qCOu0qnlvvH9o5ePyTmX8aeAYuHMq07DOoAo/cf81wCxf8g8sXlBUGTC4j3xcH29hakE1VmGHsAa3B0LEU3Pl7YwtQv3JsSAGLQqXTlMin85AqSxahRUQjCJOjo07WDtqtW29sNgm81MFkTdaPxWHvLAx0eHGo6ncuskhvsZrXB0LfIUmk6m2vOBG3AnRJQWC73idId6cmTx/r088/14PiIPpmJ+k43VzcYrNdqdasrgiBv3p5rxeUyYaCqHqsZjWV1heO3urm+0YUPHANVNK3NRRdCMJEq+SIQzevQLIFBMmJyz2dTLfeWyH1INHWuho3DN8Sbixutb9bo10Ki0my+YFE70ZPHT/SYYND+3r6E015wybu6usZ4GbmHIu+AR1xzqXz7w2uCNT/Ix6bjkufO7kIFbNl2LXJv5Q6U3ODUBRmD7nQSth/UubOxMA/Y3R3Odb++uiVKeUkk+1zvzt8VZ91CS8jSTEbIOdNiOS8wphzR0ck7j6F4QWLZzmxKkuooscDgpywgna5vtrphsd74ZZQDwYaLcs+4gim/jM4I4s3mU4lZ5wGi87dvtEVP8TR7B9o/fagHJ2eM8RJxauwRpPLWK8pIew4TPRsxZxU5GIcDB3nKQlWxCTQ5MpUqGUIl+Hf4TlrTyAJecJlF1kmseyqp9/U6UKyA4avwg0qSqYNOxySUr2ge7RqYqJ3BPwAIDt3kB4fbW23QpeeSnRgro2+FjylO6TrTOk1025MOC210IJs/0uHTT3T4AfD0hfaPH6H3Ieac8k5hpP16T0/3HurTkw/1Zw8/1S8ff6pP6HM8zFRdJMVbcUAMYn2R0Dlaw3ydqQ4NG3vQtJrqyckT/fLLX+nR4UMZB6/Vu60SB9BKYwldqjDRuNmT2kq7/bhSIq8u0t7QZwTU8KmxFeVtTUBopFGeappmmue59sOeHlWHejY91cfLx/rZ/lN9SP5hta/9dqwx/GpkbUgb6I6Qw7qgxBhgGKGFsky+OG27njdera7woWsO4yvsiHl5E5bkgRcPurhPbVgvdtBpV9fS3pJ32JJueTPU3gFl/HvDBuWByXVJW63cP+GxId32nbbwalmYfc1qmS8d+Za507LIdqWcxfmC+dyXNeTq7r/Ifcc8958eHFgTIjtJzUGmrk2RzTlWUk3ajCIHpYa5NdZiOdFsNtZ40mg0qoFKDZvmiH4Vl2rDGj0bxpaD5Wp9y3rQUZOU+FYQlnIw7CYW9lzW6xY/32461oIevCBf1+rRWE01UrRa7EPI3eqWw/qKANB23coDcFU0jadR9ahC3lhoJigM2v3LzHRRzoDgj3rQC6orAyoZa4bXO4MglXJwIcmXLvQJ5CN4Rh9DP4p8QsGNZgoFHMtB5QmOT73uackfpGARSg7Q9ZrCe5f5/+s7FTqs5QibSz5DBzCAnOC1q/eCkPVHGVUeL+PLyQu7vOdU5PaySXf5TOpoWZKPR6JM9o8+3uqwq04gDsjgaSL1WrdllDEOfGMjPkjOeDGhso8XskdsHSxKViFzVVIjL1Y2E/8MGRjjjgvRpl9xkFgz/1pHV1VVik2FdEE9PPsiQ3LWqswUGcOqMcaffBPAD8gSZPAVNDMHemFPV7LjUrXtW+h08jrYSuA5TubQmADHC7QG5BJPgh8fKOxqhSTiSchyD8UmzEnHo4kPuPgMGfrBqYhLHRUBmXVHo4wldLIDVnN6Q0mTfI8cIOjzPpEOUMoO4Ho5gacC0HVegI+U9+mZ+z26DKQJyPRXeYLMeZvuHvre5TxxMd+jesUfA7wRodQadKzkdl/eN1DnJc+7HUvqFaU+MCZB7x+ndV9gDBCMUig4ARvdg3hc/qLznXDeZuzztUXGvS4Q3U8oBwdZoSP4/rGMbiO3W4Z/QpmMDQt4GfqJMtUSFyb5gxJUs7YFb/GaHZR2+BQeAb8WOfFQhwxChnRX4zwTLRlCDm4bimA4lsBKAFjIUCrlT+Drro5cEv9Kf6R1POoCvVSkSlKpy2CRZcxFvc8bnweZ8sCeIs66xAvKfj4lALDkkj7tsd/KFK4GRV66jG6i5m2jRTvSfNNoQtt4FTUlf2BL8a5Ze2mu0bpSxcuUyMuUEWeWMS+YGs4mnk45qyzrqabNWA22yMwN9+dMoEbIHIz5zHiVlLzAQQNkR1++A2CWZByKMgergYt6TttSHk+i9pdTnRzt6/h4X3sHM42JwoSQ1bNft23LBWSrNeesG85AW/aiAP0pZ73RaKLM2eTqcqs3b2719vxa2/UgC40W0z2NabdQq2sT8y+DKyEKEACVMqYsbQM6Cx+wYPKUIzKpSjBiYAnfcPHecs7rwUt+VuMs2KH/0Is9UqxvWS3rU5d79vGBlTJRGlS+WTt7xqpjr0/YLtEHa2scG01qbAe9LWfPLTom+tfs58Jemd4x+kUNmpx5e/r6mSYwHn5pc90Do78hxdrv9wAAEABJREFUyNJyrorVkrVwyno75Vw5VzfsI9OhunykPpxJ8Yma2SeaHvyJ9o7+TIsH/0rLB78EfqX54S812fu56tnnUv1Cm/BQV92+zlcTvb6KensbdbmpdDPU0BxpCCNlQPCng8TFUoyFsEskH5DRVBOMr2RcMFWenVe4bwfKxroQZTLjO0Rq+KTMeCSNRiPOMzONuIeBgC5JfaYNEgN2FzSzvE9UotxzZhuI2vX41gBk9h6xPwQNcEiKrEmRvWUM3cViriPugEdHh9rfX2pcj+X/8cZ3L9/q73/9W/3mN7/XS4Iwa8bcbKSmWTAStQbGqQW2fcLGg9bw7PwcR+ugDKekFodq2ZMctsgwMPaiDimFQyNSVyzzYH+PAMATPTk90HI+AcXUboIuLzf6+qtX+u7rN7o4Xyloiuy0Y9ObVScPArXoO9CSsJ9YNzt4F77wSRKmyVq1G22QY/A1hjpjP6EFX+3vYMDOvRLyJwIH3hYrK3NvOm00nY7QO8osgd8p+ICFrA2BNpGOJo0cAnQ7JkGsgwLgV5mDo6WOz/Y4i0b1acULzLe6vnqH/TpFzqQKXi9tmZeYUxmht7z4TIIG+sRgSJwLjJqqWHfVrlURwKsBXIxVRPKf9s8WlJBnwPoOiTVGIZW+kqcJ6wDUZXIOlJAF+vCJVYU4EXx4ehU5cV8bkM3TRH6LHQNnkjhumEtBLI3oEZCnljW1FKs7iPQOqqAZY8S+uzPzbv1JxQ9nE9PzD0b6V392rP/4Vz/Tf/tXn8v/0PPB0jSpOnBWatsrbQiY3WCzd+dv9Pb1a52/eY0Nr3Eh/KeuGZPEutbJz9lDCtgwUDdwJ+kZo448ulMfQyWzsQJ+LDUa2B867mYDoNRg8QaejTIBxo5A+Jb19R42rEfr9Za512M5qUKnivGr0DmybimaYKGeudW7nwieWOD+w1AkJsmtvn/1PQGSCwmkMuG4oDhSuu9gXpISzsp3KXi+xdk2mw0GaXeY0O+ZfI7gqH6ZGjF5l4ul9gnsTKdzjQiQ1FWD0hF6QmFhjAFjtWVgJtOp9vbcORcajUfyt2O3bCweJIG8GjY5DwKNJ1ONcfIxF505dB8cHun5kw/kf9H98PCgiOkXnRWXnu1mq1uCMR4EulndMAgbBmGDvgZPZGkqJmOvK4JA17fX2nBJFI/r7zwNBzKGwcEVdd2L8OBUVmuKLMvFXHvLZYFoEX36sine3qxYvNagJybtVMcnR3r08JE8UOWbZM+isGHybLjwrddreTBuhQyvfvhev//m93pLkOR2tcKxeg3sdJkFmHUWmw9svJ06LqmJBccnaZbAycWeA5M+DUmOG5A94wkdm+OWRXG92ur65ha4YfJf68ZttG3ltN2BJtOx5oupxqQ1l8MQgzKTGGoaMEDLgtQxwBkHE+CT/LZLuiSod4Ws5XLNhdqDVlvSnkXMzNSwWcwYq9FoJF/Urm6udXvxTlsCdGLyzo4OtEfkfcb4V6OZjIOChRELco1rVgQvMsCIdCoBHPWS0CltB+oHGfUVC3HDxlZlnJbDRnu1lgeADDxflawVAQ3gJ6nIWx/oDxBpFX0TY7jFZi3Qswr2BH5SRgYCUfIAEG912E3g2yuh94bAWos+revi+sZKzWShql7Adq7rzYS3OQutdCybPdP+ky/14Z//Gz354hc6evaRJvivYsPCMuiKjaVlo6nWpmezE/3qgz/Rf/en/0F/8fhLfVCdyH7oVV9J9bbCDpVCqGXMq9F4ocoXEmQ7WRzro8ef6Bdf/CsOhgu1vB0Tq39VjTTBtpPRQqNqqlg1qpsRG0HU9W2L//W7hT/5/IzMoxqfqpSwgagzNWriVJNmpulorqmNNe4qHWqmJ6Mjfbg40/PZqZ42RzrOCx1sRprfmiboMt5EjTgI1QSCDDsOBIK2jMvNttcVwZh3LGjvCHqcE0S72Gx1waHqmuDNDQGLS974XF5vdH291c1VC2x1fUOZgMZV8eXr4suXBOEcLm5vdMl4XK6udHFzqXdE6h3eXl/o3fWlzimf317pHXPtElzHf3d1oQ3zQ+Ux5lhX1o0b6G9Y63wz7plX/sf+3l1cwH+rNb7X4/s+92IMauq4g1GlCW9rFvOxDvYXOjk+1KOzYz189FCnD0919vBEJ6fHOjp+UOCQwPXBg4MSTPY5Mp5MoNMw2wwIjBP+xDhVQGQTZvoxTi3j1ZL2wuUkmaqqVj2aquYta2Cspai+TeB1uvEA7arXmjd+Gb923Olkxpo8YhpXyvwbhqSBg3CGQWKtcUAA1mtos7HUzFP3l8gmCjuaEoD2poJjyBYAbxOPMe8dN1qlgCxgSeQSIIsyB+phh4+JNcgxjFaTPwmZ7mXx8ntAtuxtgNcZPTxFGJIMLWQip/t6/eHjejntgf1qcOZ3dH6KlbwAH0/+JfD2ey5I/iMKDRl6Tr9UOg3q7mUrde+/wi5Hu/fJjrur4TujB1SQz+V1TCv2jNjNFDhcqRDtNSTWOW0lFjizLKPNsK2sBmUEjKG3A9OIuT8p416ZqWLfj9YrVoOqqmfooOc+gFNl1hJTgxUjh9Feol5+uU0957heUoemW+TcsIYgQ5GDVGvatrKqVdUkxSbvoKIafgm53e59STM0VCCVbyG/Q0C2gJ70oT6Dm9IArx4/ARO77Hp5u+cSbYmCQyZ1IKGv6CtsmzxPvwQ4vR56A+Bpj05O38uZ9uT47yEpUYdxkM1tb06YuoztB+ZMQv9E6vINyFea/+jL5QGgKZfjHlxcMG1Hkpx/cmkteAWfOsaUb+m+XAr+ldAuwROgl9Oxghu8Eci0w5c2vQe5KuXLzJj/Rjm8t3WxAePvvFysaIZ/VEAEKtXM/4p5Hs2wR4CHf5yPp/ew4+nfXpOQewcJeVxp8Knz9ntIP5HPeXs/4X16/zivO0DH4EC7FXAkKEE6MVYD8ifGNsHDvOkeaAeLEt+0kbn7OF0V2bxPgkYBajJ4YN/hOc5O9kR9Ak+A84h8BfAN3jiEmFYacyaZaayFppq0IzUr+LzrVF8mjW+D9tYj7fFyZXYbNX6Xyn552E70pDrU0/GRHlX7WrDX1wSNdLFVvO41WmfNOYfMoT1nfh5O97RXzdSwRwfWez+biD2b0WFcjfH1satl7A9mCCl/MIRlWZXLuAfmZQj4rlq1HRed7ha1Wk1njU5P9vXkyZFOT/e13JuwThgjlYrvt1yk15sV++E1l+QWwoGXHAvNpjPmb6P1KuniYqXz15e64aWvWO/ne/ucMfdYg8acxbPadpCfV8U4+ktfP7P7XpS54Hl9jz3LPluCGFh4YAyy8HmAQ27POaJjH27Zj31vG9jfOs5/HUEqp8PRWQwV5AMgwYZREpenQeVXwTinulUcel4Kqc9qrOaM06BDVM/bn61ftjYtesMYAk1daW9vrvX6Wq/OX+ka3dhOZDGiU4dtTFU9Zb+VblZZa849P7zd6OXrrW63Yyk80Gj0RJP5Cx0ef6FnH/03+rNf/Q/6d3/1/9Bf/fX/i/T/qV/+5f9dn//pX+tP/uy/189/9X/Rn/3l/6Av/vy/1wef/nsCRR/rulvqqx9a/dM3t/rq+5W+Px90044Z+n2p2Veol1KcclSu1XHG3bod0UBmqsaNxrOxRpORrKoUghU/EJbx+T+w1g8ESAZeSA25RZ9BA5SS9fJyYu2vCCqMxlEWpDevLnR7vWZ9iAr8S4xJz6XV7s6YKk/SwDrrkKDfs5c4DwafHrnwr1hX6qbWghf9x0cP5H9C4/T0AeWJWs6KL79/o18TCPrtb77Wq1fv1GL0yXiu0XimDeNDUShUwKfCtu20Zkxb1gJVJkFfJtbqDvwNd78tuOWDhIMSAQVDoel8otOzEz08PdKDw5ksRnFN04qxvHB/fnulFWMu5lzTjKEn+HRacScekrCyqSNlaUDnpJ7MACQckWqRBTLWBih4neg1IOfgDos0wUyIQm6ARqeckyLnzMm41nhUyW1FVak3EEejpthwGDp17dapgYOu0LcqM+eCHpwstdhzW62Q95Yz7xobtsiK7sylAXAbMgXQKSBfgH9U4UNlot3ldEhwcJkSnkFvJdYTGegOIcvvjX8Aog7wvmDxyRJ4gounlJTpW65heITuH4zj/EtX5r6jO8RoasYjdDYkyGK5UOkbMv7es670HFl6OakQAmlW2+3qXbMKm0wn0uFBrWdP9/XFZ4/15WdP9NGHjPujhQ6XDXcdGHKuuV1d6N2b7/Xym9/p26+/1g/ffa9L7q/r9Qo7DcU+iTVXKOA27HCCHkMOjDcUJISI+F5dNaqqmnGsqalKv8w5awASviTumQ6Z+5qvOy2B7Q338y33oA3+tiKWseaePbBm+dqYGNudVXffSVk7nmlnE9R2u7po+sljPYGOa4Ie33z3DU57ozEX9KPjI03GTDQW9Z6J07MA+IAmmAxYPN1BT/1mvcF5NmqZXE6XMUIZvuGUGYmeyTohOHJ0cKyTozMd7j/Qcr7HRF7AY6YRF95okQknBmtQMNOIwVwul9q7Cxj1TAQPgFzyxn3jE7OuNF/uaTqZySddxcI1xumXs7mOjk70wbMXev7suebzhXpm3/XVjVoM5W/6b7kc3nK59EDP+eVFcYxmMtZ8b4n4SRc3V3r97kJXXEJ79MRt+Kbp7oMJmLBYgUznwALmTX6InqLn4d6hTg9P0HGpGrk2m7Uuz9/p7as3urq6clTkWurs7ExnXAQfPDjSfDqFZtK7y3NdItP5xbl+ePWDfv2bf9Df/8PfcQG9Rs5OAxfPlvHoWMAzDtWysm23Cd0G2hkV7D2gr4PbrMf5MkNhoVJTjwtEG8nCSLJaPRvkisXyGru+e/dO5643MrZcuEOURtMGGKlhoal542G87fW9t8MibRq0RR6P7OYYpVixLQSi2p0uoLHCWRMy9vBfk78lCLbZbsAzTRYLLYiuTzgcIIy+//57/f6rr/Tu9SttGRvfiGYzcBZ7mi84JMyWmo7mbMZjVRx0Kr6rUMs4RAidPbCxIjBwc7nSzeUtART4EBQzfLAysAuugb+D6KsDcgn5vL9DJGQcB8TDJhFMAQlw+TlPqGciioOWpRpHjYBJvNURm5s2WISDQYKnwCv+iG7z+b5mswPV0weKzZFsfKpm+aGWx3+q42d/ruXZp+p4I5SqqWy6p73DR3r0+CO9+OAzPXqI/473CS5J7Xmr/nyj5kb6oDnWL04+1F88+0wPNFW+6FRzcJzGhaZs9BsOPJE3QA+Xp/rk4cd6dvSIA2Gj1SUL/G2v/f1jHSyONZsfanZ0Bt8l885UjZaqxlNMYkrYV9bIqkY1stXVWDHWWKPGLI1iHKuuJ5pM5lqMF5qEMQGwQdVKGvPmcsnh4wGBnzPb11k40NGwp4N2qtlmpMmm1og3mU03Uuwqdf6j2wRxfG6fXzN+BH38x3ZLtDpkNhOpvFVS4F9dZIhW424OlepYqXJgnM2iCrA5GuCbSe7mWpQAABAASURBVLKEPtB5/02ZSTGwLCbLfAMlhQ8+wb7AfEraMK865hJTTUwjbZlrq9utrllLbll8W3w6sMiOeFswHkWFwPYFoi+6FoXfTnVycqiHj051wuHh4HChKfOpbqJGQNOYqsqE6CWtyVe8/Qps4MHEk1lHc5HaDwMZX62bmvVupKppikwbbHXNYeuWwF43ZIUYVRNYbUYT1dUIGhU0gloO1mveGqzBa/FRXx8grGgR3jW4tSxEcBO+0EMbQ6BbgMLuk0myzAz+tcbNqPShkg8yIpvLZwqK5jpFcIN2j/cVZaM1yPjnvHe1lIu+JtEqHqfDskqOOtrIYFj/ZCQC4CVyvrYkUhxWBRyRLp6Ues/8b4D3L83QS6xlOxpZ4Z5naczlO5XvXb5k775wI3Je70C2fHb5IkPp6GUHb/QUgKdcdq+601slpU1/+GRwMwZJANrfNQb5WIQia5DTSqy+vbaYlsuX9SJaLlU0FRwjE2mrpTQqkDSR2c5PKvwggGLMlQiIWeEbcuJg3nPYU4qKrLtGmpgQDnKbOZ4DvKUWjbb40AZY40NrZWMdtq1C1StWSbFxkMSBS2APSNR7ip0GqpGaGm+hQH3AJrHMCbzGApVZwg4D4PZI8HagQbgdya59J38GlTJ0VIBmUh+XXd+7crGv4yYN6FYA+jubZ+RxKL3Qy1OnGfATU7Vjiq5oQt+ETTJ9fb4OvnHA70fe+snjNLWTD931B3gBXYL8ufcv51jQvPJ9xgu0sHY5taIT/BM2gbA3AqHQCiYe74icaCT6CL2plE9Hw7aGne/Xn1KPTAl6rkv2/K5S7ndmUVUVFR2sKrYIZgXDLfSedqm5/8pwRl5o3eubkOFeR8+Xehfzvssfp8gpfCIA2rEjCVIp36UqVOCFJNBPZTySPKWJT6Bth+OZ7H3vYJf3tsxYZ8b1R0hO6152l8OBfhmKmTaHjhcHa14ChVaas/4uxjNmWSMRbO9vOhlBkFEbNWtrTXkZMrlI2rs1Hd3WOryO2j+X9l4P2n/b6yF1n1WH+teHz/WXRx/ql/tP9ZHt6fAmyl5uNXxzI73eaNGPdVzv62x6qD242WrQ5vyWvTVoVk10MF1qxNyt/CyEtWrGKZqEQfjyWZfk5Qp9mkqqmJu+BgReDcc6yyFUA3O5w1y9UEuL/bGOzvZ0/HDBmWUs3wNjxK5cCjfrpEv2x/N3l7rkYtRxlhyNas64jZrK2Fe3+v67l/rh5Ut1nGXrutZ4NlWgP1sYl1Cpx++2QDvANyMqkvpZ1s+9rY8n5YQuifVoIKBBFWMlbQk2rDeDVlyWOs5zvPaWcR4zgi4Ru9e8Qa/7SoEXeZGDbKBNnPcKQEeMY4Jvx7q3KRe6ThG7TMZj1aHSQABofZs4o0rZaWLXjA/c3l4pEwgZj41Lda1BW13dXsvqpkAHrwHcgZHo0lSj6akOjz/U42d/ohef/EqffP7f6JOf/Vu9+PBfc/77uR48+Ex184R9e6nXb6Uf3vS8rEp6d5N4wWra9BNZc6z5/nMdP/pTnT7+JePxZ2pmHxHzO9Hby4neXU317nai6y3Bp36GdHO1NlFbVdqi08Z6bWKrbVyTbtVFVuIavVgHspnK3sGanRj7hC+kOLANsELTR++hk1Ff4SeTcaXRqNaWw/KaO0W3ZT9gDczsHz3nD2FfYxdxWyfO3ylLA+PrP5niASCHgaBQBpQSVpUsBGg2mi1m3AWX2ueOtkewbToZq2e9PT+/0tffvtTXv/8ef3otv9f18JPzARJjy5GMM02SB71a5Blg7PW4ED6Ti6913CkHfDGXtkFD3xGwWyuRjljjDg/3ua8dEQR6oEP4jyc1OJK/iDw/v9HFuyu1HBzNIvUDNmi14kVmciYW4D+gUhbTo7R3+JjLkUFI8PT8j2na4SK42wQUBWg4FBz0zikxT6PGnPUc6qYq9vJ6RhDfqRVC0DD06gkCSUmxDvhoVmQOLpi/D072tVhO0fNWHkjYErDq0HfIA9jCNsI2WT32dDkztnS7IhZtSRm5+RRZh5zweYCKAd0SFGAvw5cYxMJXfDtk0oxdcAEpSH5GL0C9tzt4sEh/9JQ+BQeMdNfoKQ0WrPhJiAF5ElhUBnAsY/tOboOEXJgRcWhgIDriAW7faNJ8VhE3mOjJ46U++ehMn33+TB//7KkePXrAmT2izQY7Xepm9U4X56/0ww/f65tvf6fvv/1Wr5mgt7wc7rtB0UwBkEx9r7Je9Nwbhnu/Q+FoUXVsVDN2TT2SEQQSvjqw+LkPebxCrF1GnSWDRtKWc/uKl9wb1lX/iZ+Wc/92s9YKvgnaEcUCWif8YmCAeuZQmVfMr57ygL7F7iEohIBhfvzY5btzvXn9kiDDlcYsdIeHh1pyQa9rU8fi3aUWo6INxDv1OEWinFCw3zk6Uf+2banD6D4g4LkgBXDWAUvsEfA5O3uIgZ/pydljPbqDp0+e6Onz53r65JkeP3msk5OHGHyucTPRlODNIZHfA+Sp6jEbR6+Lq0u9u7jQiqBTYYUeFk3NqFHFwubGuCKAMicQ9NGHH+uzzz/Tcjln0C4IwlxojRGxBwvFrd6yOf1AwOGCYEXLYjVmUWmmU1lTadVudHN7QzT/moWjIyqaiDq32rLBd+jTo6MY5AiYmfAQ9VwYExdGRFJVV7zxP9AD5N8jUDVqRtgnMWA3urq41BVBpi2R2aapdXh0qCfPnukIPTsuaTdsJheMif/UzwW6egDJaQa+EhOsd/7YlawiDm8A48t4JMaDMSEYUd54sBlmJm3CiTKzjS5yYE2QLCqGRg12reIIyqYOZ9kQoFkxniuCX2ts0A6tBv6FSJfGFGv6kWZ49jhcC2yBPmb1TPbepC0GfrfqdIutNuTbnMviuMbGW6KXCT5usxETYDaf4Wtz7BWx71bvzt/ozdu3ur66RqaoCQG+hR9grJGx2RtvuxrVJe+bSktw0R0c6VTFWk1Nm8US9FuttvLf5/ahGtWN6qpWvPvn+EaEVkw0HzthJxWHMmjvwHEGJgtmxG6ZzQCRcpQRmbUhKnWUPfhDAKP89BGyGJO4wlhjLuBjgik1B0DFqVQtZeMTTQ4+0uLocy1Pfq7J/s9UjR8zo/Y0CL+zuUbjfc32T3Vw8kgPjp9o/+BM8+m+Go05PAbZZZYHVj6eP9GvnnyuF4vHOkgLRd4gRt4OxqGRtqYmj/VgtK8Xx890tjglONMr4Z/WV1pM9jUZL+EFzPdVj+eSNbJqrLpmLEZAM6ZqSnnKgQ+oAdpjNcL6I5mNsPdEo3pGZHzOQXOOhGM10B+3lcYEpPa7qR4g27H2dZQX2m/nWmxGHHwb2huNengSAOo5HK9Z4G6Y07f4yBr/6H1Bq6NsVAFRIUZFq1TXI43ryR2M4T1GBocRawDAOI+amjqHCnxDzh/BnGY0GWublTx02eCjQ1MpVJWkijUuiGlWDqMDvuE+1LHAr1l4b25vtfLNkokUoOXBn8nU4BVklJ3WZNJo72Cmo+MDnZw90IOjfdahqRoOiP4GRomDN5CB+3xi0fa5nWDs6YAdBhgnwPPiqatG1biR82jbnjVqo2sPrG56ZEbyptKEw/RoMhVKslEH1qysDfZ1G29YX3p8NCgga1CMFfapFUMlf6Pjm8cA3wxP8QTDVqRZWcEEX1PNWjZin6jhlZk0Qz9oQI9ccAI4FRCdg/zxaeVp8BroCTpeFuUCFqS7fGJRc8j3neRP5suBhHbB56ftiXJBL233OKT/wscKL8l5/H9Z+/MnyXIkzxP7AniH3W5+hLvHHZF3VWZWVVd1dffODGdmhaRwV1ZWZPcH8s/lL1wRCinkbs9ypo86svKOjAgPP+18B8CPwtwjM6uqDyHX0tSAByj0ggJQ6PPMvOs2uQ3e0rnreFsab4O7BpMXGvnxh+3KQVFCjh39hHV2/Sbfjn4CR7QrlwKXWqb09gdkwxWyfi8vLYZ7Ny+39vK5lCLtNg+J0jiCLeVETgevDj9ogR68xLMHKgYN8I0CXw6UpXoupR3rt288vu/VE7AnecgUcKmolTvgPPEK1IOCL1QAVjpalD8R+vi3DDpZUsmAm9hOJuQyKfrbeeuh3jMuAjavqJDlFO2mv/fwKTx0diDsovxBUxtkdS+wJWEja8p0kELwoPX2C1c6zVbpbbv7QR9yw9z6RbnrsH4nD3VrvwOjizSsiSDRZ89G0yCaDAZveej2s6NlD1k+cATAFV9ISIs+1vkjoB0cZXmo/4Bmsrr1GT6lzb3tF1ZG66PdeyGjbj8u87GHZPiGA90IiGeTTujiGRS8Z5zD5rvWniAzgZfAu8MXH49lAnNTsH/yqEh/9kO0secdGI07MEsp4xmuTIYMO0xrM9njLa9d/67v7tffVZhLq94WVr0FhxZuV0eemAGqlN+LZf0uP9p4s7zNyW6QbtuxcJYjIm+8tR2Y+J8DhI1EaePpBYc+eBTCKjQ61k8gZgm8NCopRWJme7XV8s1SDaVfSuM4VKCM51vFVyu1L27UfXup+M2NqrOtZpzrR3Gi42KuB4MjvTO8pyflXIdNrXARFV/3mnLW3pPhzFRtkP280fb1WsXaaRAroJTxtwRQyboNZp0IHnu2nT22GxReKojfrAysW8+FP5RSIBnkgET6oItbtXGl6DvVg6C9+UgHh1MdHk81PxrTVmSTyCc1XKYt/lrwhtpeUhifCh8JwRM3RV1f3ejs7JJY/kod81/WlWpejjgEaLFh00fi0Si7uNjekJiYjjiypd3OqMiZzDEm7qaKxLYRnWz+WoK1nAAi/myJK8haKWD7DMRugbjNkQTygDqPERzz6nblLY0IIbswbol/u9SyDqSaxEZRFEJUYsqk7SqpWwtrVnLIYn+x74qoehRUYZuIBzXY15WFoivVwNsRV9WjI4337uve6Xt68OhjnT76mR4+/rkeUj4A7p3+RPv778HvvhTnWi0H2Eh6w5y+vmz08nyt70juvThb62LhmZU9Tebv6N7DT/Xw6a80v/exQv1Uy82c/rHOrweyJNB1O9QqjUj+jEn0DNUS+2xI2qyKRku/1sZv6GvF9q/IHBgkyoRPJJ+U0C0VPWX7A2ikAvvQHqqocljgAyU+4LkLdVrzUs8usz13IrsbJSYsdpI4PxI2S1GcMQnouWf26vuOc6dV3j+wXQI54osBv6nLUiVx3WgylCWB5gd7uksCvXr1Rl9++bU+/+JzvfzuFXe7NbgD5MD2mUevlotPj7OkmBRps9L4dLR3NOzKXpFnS0puiO9WqwXn4pbVLE0nk/xvbTx6/ECPHh2QoBvJBwevVm9Yz69fk3wiLozQ74ifGu5Ra15kC15CV6Pf07fr77KOnT1jjoRTJWSw/kSb8HOr99igI6kk2nzea7zMZhH6kTEhBA1GxMCjoeqqEqEc68XsGBWCx28TQ/sMPkglvijWSlVWOpjPdXTvUGPGLlZLrfI6bbg39UrYyWROyBaZs554tIeUUi+OAAAQAElEQVQxYkjIQVU97aZLkv0j5KJEV+vrTD7WqfH02CgAkLr9OjnnJL76V36gfMvlBwOycPClCXNRcZDEPr0UsSXNed6MdXCJGEWq8PkaG9gy7lnX3ifapGEtndzb03vvPtUnH/9Uz997rpPjI80mU+xKJ4q/fvVaX3z+uX7/28/09bffsCYv8NlOjvVRD4p89/BMAGrjM51W662W3Gcs3t7i17afddjM7NMjWc/dM5pfYLOOs7UxHHzPYvpmu837p/lhQ15ls1lrSS7Ckj2WpzDdKuZwNBhnGQd1rTKUsv2p8EEB+zqQDLAI3JICz55awfwFcHh8+/Vnb85IrFygbMklZcIGNJFn8YMvGxkV2fijtjiCLeiOjKLBFkE3KGnO09BnFDsWbYfj2iTYBb3FgWObcLSJjmaH2p/NNZ8fyP77PvaXMkeHxzo9OdWxwdEDHR+dajSaqKgGsgv0lOTJDGe1C0efetll5+z8Upc3C5kxMi8Y+ww+T35D9n9QVDo6OtK7z97T8b0TWXLg6mqhq6trNu+tFmTOFiQZrnibbwkgS3pEaBR1pYrLTRejrlkUb64vtGQxd90226Dj1t+ROYxsargaJvKYyPj2mXc0OzChnp4Jeuwj/95sX4PRSGb8lkvbcrGQJYGW0IelJrOJTk5PdITTDVjQPQvI5Ds/f8PFbZ0Xl/NOzqGlY9PEkSKeZptFwUIvmStPHyLjlJFLa0/Zs0gjkIDIBhixV6eGS2ybxzo5X6goahU4kwckxwYSceBGtgGueQOyJBnUkQBMPsqXTqEOlEHC8WNw+Qxt6WtZZHaecr5qw4q85C3MDQmRBbZqzLHh2eDkW547ElSRNh+CBlxU5/N9zfb2WIyFrm+udfbmtez/WmZ/BeJ9qRIZY5fUQbPjolvEIM/i2bDIbIF0LNCirjXZm2q2v5dtHdFlZZd1bNxhc+8LeQfA02MrL898OdlhJGh5SZ7N0ctZDbDSCa3FdHIwJeHWGd/bKdnR3/BI8kckVkQiyJJABbIMqkLT8UQ1C9SHgdYYpXX49OiB9u9/rIMHv9D46BPF6glDD5BjAp+J5AfwHcgXE5WjA82PH+jogf3X5t/hrcOxRn6kyFvE0brQg3CgX93/qX7x4GM933sifxXVXmzVL3oSMUON3UgTkkpPDu7rqCaQeE1AGStNBlMVvpIHZFAMKUYqBxP0xD7FQHPW5HB6oOFwpmo0Qw/kGcxUkByqSGb5MMR6tbwv5V2tuhhqPJjreHaieb2nYapVrQoNNoUmzUD73ViH3VQHlLN2rGk31KQdqGxLed6iJZJ6HfbseyemQAX2GwyGGo3HGpPMGI9GyD3UaDDSqB5rVI00rqBTTTSpAZKE43pIW51hiC8M60ojkjBjdvcRMKQ+tNL6hkMN66GGrHPbPKt6oJrxZTlQBRTFUCX0C8D7irWTyP63WhEUtG2rJGUvsfXX8mZrvSJoYT+YTko9ejjX8+enevz4VHt7Y/A6bVbX2mxumOetBgOvEQdGyfopgJAhKLC+PYBHycB7KYSgOss7ol5KPsgXhXp8bMMbtuubGxLJW+RK+I9UlqVG2KKuR/KeoJM3D2sSPgsCsaubFQcS/sE6LIzuoNYQu1bssxBWPqC6Dj/vZWvNIXkBv5Lgy5lcKO0kee9V0Ba8l7BE223ZF1tqPc8RBL7o5BnjDYUeFEe+ZDWrZoCcaGQMX9Yfv/nRDsjcZw3IYI1m58TmFg0yFcll2pCAZcQeGbT70EQlwed7SjT82W+6o2e8Mijvt3+K7P60ibGZl/0Y8PxnkHZNyGi6yMpcMdkMlLmaOgbKH9qht+O4+7XmmPVHPnu4RY7wNNuYT3TYsWNviuyPSexvvmN7a8BYwxHwGyXfMhqavqYcM9dTYI7OR4rxSIqHtM8ZPVPwE5XFWL4w3IBvpAxGX7EArwSvRP6CukGgNMEctCCFvB2bpkFPPSKFlS1tBh1tPfZA2zwucpJGqCWeIlJDgRGRJ2tRnnNv5HOftaXcb3bR3cfv2gVOAqz8MRhlaMJX8PIZvIQmiXqiZhCpO5j57Mf0e4+NxNqL6jtoREbc9jnKxDPqSMyBF/jQUeafK/nH2S9doFLbcYmK0E380rTroPL9l14JWa2MlN/30MxzessjQQOaCBEBen+IKo+MyrjgvC0jY4zpri1BzwYZrq1zA+c9dneMABe6Rrtn/vpcZxx0d3jhLY++Yw+5pZXp8WO6G1CV6SMo7iC35J+Yx6DHbWmNJt0OD17W8AOI0MgyI8sOh04P/OBr41PGE7qmDOL5ByjK8rzl6cChl2eTJ0I75nqkfSeDwzckz/owZg5kSGScRKtjzZSU+EtHFxC48PoY1BEHL682uuQsXlGKuGBWs9a2IZ/day6S65fXWr8AvrtW92opvWHdXncqeaky9lM9GR7pvck9Pa5nGlxX8mdOQ87aOWf9XGP56zYnfzYvtyqhO+Bs9SQrSoKzEjkKwJmPIq/pne3HmrFzqGDfDgUyo6mnrao856BDzx6/32rTLLXeLjgPV3Jc+keTUvv3pjo93df90wNN9youQuLMEmcENiEOXBOLr7gjWCxpfuMk/IkEAaa8ITb7+sW3WnFRDlWhyd5IJee0nSSbJqklztXtJ1LeQY/9E8BRpp4fpkiJwCFhdVxPG+KxBWfylvOvbxy7SrFLAlnSB/1T7xknpdaRjHJceL0i85OsD3/P8SovZ5t+i967sy1gm7JyzK3UEfdtl702i0aefdDiqcjdpKgL7FLo8qpRqEfaOzjkbAxagd/0pca8iHv49Kf66c//nd7/6V/r0dNPNd1/IhUH2vCybLUdaLUGmiF3LeaS9j1iuydPP9HJow/Am2mNnGdXrf7wzYX+8bOX+s3nZ3px1qmJc014oTg/+qkmhx+qHD3Vqp3rzc1Ary4KnV0XOiduXOMnLXFTGu6pI+ZpykpNWQAl7w1LrbHRxv77I7HWlnixVa3WV+pUqMXmLb5jf5m1JVYw6GKvXpH+KPuU3A8ODwYKIej6BrmI1xPz6G1utj33kk4JGvEWBE2by6Sknhjf7j5N36jpNthgrXa74t6yxD5r+hv8ymsyHenk3pFO75/ohDvTeFSr4aJs/4Ho33FB/+IPXxJzbZk7sSeVCgXyoENExG3TaU3stOYOsoEfW7kQX0IOW+dN1quFf0M83MFzy31oo02zktB0PBno/qMTPX1yXyf3ZhqNSrWMOXuz0PnZpa65U7Ztgzwd0OS+aIyhDwG0TNCMGZK1I5Pxt8KeY8aQUkpKNBoKNSmv1x0F+7Uxgqb3QRb31XWlAWtHjO+IUc2ONs45x1wA+C9TIl8o4+3NZ6qrCh172frbbLbMTYtcPaTTDuCZgB5ZbG5snhzzmGWi3Z7FPMr6acxrkXVgd/681p1kdy3nvPjaAyA52cfdllb/V4LxTGhowBAKWO8sZja2WBxRbnlKmEbBSyXxall6SidLbCdkNFkHJGoPDyd69uSB3nnnsZ49f6hTXtbucR+3MdvNWhfcwb/9+hu9fPmdzl6d6fLiKtur4x7tXFARChXQF58I84b2Lu9JTB4C4vpK2CjJyYwQ2Y0wFX4R8euOvaqlbImremyPLoztoRH7Xom6QT5PyaPYvHbE8/aXai13a5OhZa9rb9dVZzgdtJj/SD1Bw+wiIQt+4ZHBAd47/fDjX52RNV3c6OBon4z+AZeuMRtXg7tHDoBCWE2xR9B2S3uL8B2Ls9GGRWqJk0VOEvTgORZOhyKdIpO1bcBHUHGxGw5GXE5mGvLPuBhpXE+AqebTfR3t3ctweHSPLOsxi2qiquBwKwoNbBzZ19FkImHwJUmJ12dvyIgzGcsbDNiwiccMHYs7tspjI1b2kh6cnur5O+/q0eNHWnBhev3ylS6vL8msr1jUuwV6RQb0nMTQgiybL7wmexN5LmkLFv135/C5udKaRW19kOQb2VzgCY9sXLMv6hvPro3KE8EEmANWXLDGo2HOII8n47zoIrZZcfjdXEOXEmNxGRvo6PRY77z7TPP9uRwH8DV8nXMaMD7iDGISQyhwOi/nnBKHnue5xFYVi7kqS5VlIc8/hm6b3YbTZ73ayP7yacMF1v4ipiMQaTlgO7zT8KQg7wrGVgrQ8Dg0CUp1qVPTMna7zvONH0uFl2OTd1WQ40BUKZteNci2xh6ct9pioRX2uCJBeAHvazbnxmzkC6G6Wp63JPDies3BHDUcDnQwn2v/gEOM+VaKzNVCr1l0X3/1pb78/Et98/W3ekV2//LsavevePGGCaFVYZsZ9rp3fKKjkxMd3D/VMXDv+J5m8z35stIKOV5fXGhrC0OOg0xqlYSIIhaQ0YneKwbHUjFI4ADo05G0araNGnzZ/rW4vAhtkXGIdBwitiAjC1bYUhhowME/HEyx5Ui+HMvXU94KHWm4d6rh7ERhcKxYHEB/zqKfKMaJKj/hDd1A4vLW8vY9EqzJVxLJl5Ik5uD+A/R6pMOThzrav69RMZVfSddfX+rh8Fg/e/QTPZ09ULVw2nx3o2kcat+NtaeBDsNUEz+U3fsKJqsIA47ySpm+XQI7JisGibVWDAY0D5DNyxe7upWyOj4WSLx4/NlT96HY0aCuCvokO0sSu9VoT1U1hketKg016IeapQmyTDNM+5GGvL0sNkHBAJ1LVRrAo65HMvtV8CjrUmURVHrAAZSFnNiA5HrJAy6Jt293EOXwG8fm7ghKHHNn4JWQ5Q5E3QGUbIIeekFeBp66s5qHbz1UCBX+4dgjEgFDp/W6lR1stmaibCUC8OdXg0GlyXiQYTyuNRoXqgcFeye0C2T1ZuRWKW4VbYMiXBLUpQh3o9ZTi/T1ee+0gKLFx4TsAb0HVa0KCAXrBzlbgqol62qx3GrLPhNpq0nojEim1iS3HDoQk2jNYbFcNrK/rFrZX8ORrOrx0RBK1WWtgc038xhpy/+aL36c9xkWqYem8Q7OS9RNFiuD9yoABM/ytqzDPnboFlGUL4GG806GIp/QK6EFAE2jkawFVPHZFY4WeniwYCNSCnkMcj3zlqJRgUbGoS7aPXyU6+KTdmDjabM9loZ/+QtNQ/LeI7MztbT7GD2rOX5c7hM8d6AsDz8SvBJg8vHwZ74JOxmtBFZiCABP08PG7gbseOzqAsdqNkZwtD790SdBy/CsTHhTZFlEfMepjyUQ4GnjInj4nNZKfqXoeWVtGwG6SjU0J1KcK3ZHUndK/YR5PIbOIfV9dN5XWewBI3ADe2BUw1v1xAXB+IhLQgZoeS4LYh0L/uJSlLhMma9Z4Nijby4JuHsi7i5Dj5zIDOWIlrb/CuvHDEIO+ljHCaCWsWj9UZnQTlgrAVaav4Gwo+Aj1QRYuQPDS6y7mGkm8My3gxz2cPJI4SR+hf95nr0CfQW/BmZTYZvIvh0zO4HjAKGraJKNNVrArs3pn/pEZE/YxSAPpS7alEsb9f3YvDvkdtPH+u7Ang0i7I1KhIKVRsNQUgAAEABJREFUiWdrT8gv5tHdDaBMwC0ONI2/QYy7tiwDGJ61FbxnrQfGYwfTTZLh9dyyo9nwdoyjL7BP2RoSdcMRkoiPh44yeJ6cPP3Onil1C7tn8YnQ38mXkC0ajVzS9We+Cf4ROXrKBB5KQxFpfkT/zwwEa9fqZGMiYzMvGmnJvxEcoxl5sr6ELBkP3xBaZL3eliDRb7+G0xKH2vwHX0I/aLPptSJZ0GyiSl5gHN17qEdP3tWTpx/owbP39cEnf6GPf/nX+snP/1IfffxLffDhp3r26D3NSPJ0lyvd/MMXWv7n30v/+JWqs5WmK6f5ttBDzoTns5k+2H+gk2KuaiGtv7rQ1ecLIKl/3apiyc/9SFM/0AioWaMV/urQzyNwwFYGzh6yMXoRTLP+OrkiqePl37Zbs79s5Xmuh0HlAGT2kS4u0Xqbn/cPp7r/4EAPH+1zjxhoPA6q2WLs0ml2bFnzW86jFt8Rn6qsZM55cbPUJS9jN02joqrlQ2FSwFfQdlLwarjItH2Uo26QnMs4TJsMIM2zA9+zpzgZi5YYdwO/hvuHZ87yEdxJkQA18rIpEme1xFktCY+WILBNTi2u10KwIU5sYocsgqbtUw30O5Vl1Aid0J59sNPyij2VeD8UpYYj7kycnyteShK0ZPkJD7UhAdcTf40mp/rok7/Rx7/4d3r4+FPtHTxXOT6VyiP1gZeAYU79UL7ck/xYfV9BYwjfoUI11Wh6pIPjR9o/5X5w/4nGBw+UqrluNqVeXfZ6eR51dum17GZK4VTV9Lnc8KEaf6ib7VgXq1oX61qLbqSNm2pbzEj4TIChVn6otpqoLYlJ/YF6oJPVAU3Vu6m6MMalkasYKhUDeA+kolbnA+ePkxSUvFcIpaazkaqyVNf0WnP/aIlXIKIeA2eI4sxhvqJTjD6DWEsQYf4i0DGHAHeuLfePbbOG1jrPRSBGr+tCg/FA072J9g/n2s9/DTSU7Utn3A++ffFaL16+1tX1krtqUigqeWInIWPLGdQgV9t04Ef8PMHPUQqgTuBk8UxkT/FeyNZDY8t8r9RzB/A+aW821uHRvk7u71MfqSyc7CXbxdVS11c32nBfaLet7AW13bnM54MPaGi6Opkv98hhgMsxx8YnwesWtPsgwk4mfLJHe2uNuUz82sgdhBBUDSqNRwN51obJ33Nfh2D24aLwuXQuyswwGlWa708k9TLbbri/N9i6Y+FYEsPWqwllZW+8DWBl8oh9A+Z0O4l6lMkuJdan2azvIuu1w6a9ECvL470D04EpSuXPj59y0z//AyNEMNZKVAx2skYlBDO+ZnNDCC4oYAcPEx+cyjKo5C7hXcIknSL7iUOS6WSgh/cP9ZOfvK/33numBw9ONMKGgTk2u5ydvdaXX3yu3//ud3r54iVzvMh+Kcb6UKgsKxX4u3M++9KWOW+A3uh7r7KqFDCC88jjC9ECBOSVOuL29brRZrXFX1qe0YM9SHKogIL8Ml3y6B0Y5eGB+Orwz9VqTaJxofM313p9dq3LywV+t9TSXvIuV1qTuNpaQg8/tPuqycNmwiRBjLmUgb7/eFN2OBlqfjBXPSy4ALZqeLMbuaz0TLVoiZQtm2J3BzbRpgDOYwwxrTxKN2zkTV5cnTbrDYp1qtgwBkVtapBIWUO7kzlLFg46zJ9aSlhAo8x4HY0rS1hAz/uCQ+VIk8kEgyIf9NdcwBsUrOpKviwyzQajei/Nxjg39FZL+EPn6PBI773/vo4OjtTjOWdvzrW4WcouSC0GNfmveEt/dnUpS2blzZ9Fo0LaxEbX9C1INjVcyswOmDFbj3nOl8IWvhG7oJRgn8EQIoeDTZjpWiCYXeTMwWocw0O/x74bNpUlem6bjcxJT06Pdf/0RPt7cxU4TsIRemQ0Hi0LNOXJw0lwlp6kQ4eekVI4TigKlWW9czzGChyzY4McDZteg91a6pDB3knW3nJodbTlxQQNczSTzQVnJJWYFPvLq47NIuKNkcVh+YJEv8Punot6qoJa0BtwWvqbIJGf0BWbwjW2uWZRNMxDzJbx+ESvDp1bLrEYMDv5kANjOhrpcD7XfDrTiA0tonez3aghEeeRZFCUmoAzmgw1mU5kiZ+9wwPtHR5qfLinaj5WTUJoyMEw5VDYu3fAW5GZPJfjpu9IUvVq0adLkfUQqQHI2+edgpljjnqKHl4xIiNjom2MHEANSbAOX4wEB9H8wIC6rWbze49sFYmL4Wim4WRPvpqorGYqRocazB9ouP9Q9fyhVB0gw4yFzGGqqUpNVMeRqq6Q33gCFEkRx/OVNBiLk19hNtcQH94jcDy8/0iT8b7UBq3Olpr7qZ7vPdb7B091SKIlXHQaLqR9ki/H1Vwzgr8BXAomrVKR/wnQ9oBYV+azpqvkVQ5GEj7UmE8VXioqRV/Q5SXaPc8hDBhWyTM+hEooCTCOedFkqnI4IfADCBQqN9BAI03cWDM30V7Y0ySNVLelAroWBEdlX6hylQbgj+A/hE5N5FiGQo4AwePbBX5k4PDThM17fMo2tWSOzBzJDjvKRHtiXhJztoNWGBr/4jBiPl2GCF08ER09h7CDvqBv0V/i2StoUI4UsdeWgH3JBr0mkttCuwO3Z/1BRmwjcs5hlqCDg5Hu8SZ0Mh0qBMlkiCR7vHqVhVQNggpMFYlCG3zZ9ls8UEwifFrYd2qR2/bOjv2gZS8wv+/ZYBxYHtvXgxpTV+qRcc3et2DtrLhY9MhTQn88HeMqE1UVAZqcGuRdsv+t2INXBGFrdGA50VMg80DlYKCCA8x7r0jSrDG7YpMEPVjK0R6czyW/1iTDNXAeHTFCC0GTO1EX68j6dmBSMyQaRFlBTRHa0fYBw7eGOwAh5r5022Ljd2AtDLkdm5TlA/8W8bYwrLTDYe3eNv6LRbrFdVglWIBAaYMi7Xc80VTeG4bbleiuP/uBGjp835WyPHfPJqHRujPGHY+7fmd04bN7TllP05Xarsl+3/Y7e8pgdutZBz1zx5TjH6UiCRrhvynbqVf0DUBaHv+zeUq+wOdqcAn6uwOC20OtFwdaXu/r+nyqy/MxwfOIgGdIgDhWGydKfiKx10QxJo5ZVlPaZ9DZQ9Y5ffvyfl+uOMgQCnveox3QDD+ayBdj+gA/AndAX4UOAXDQSNCK0G1lScWu66gb9MhpZUcZb21q1txBYq5ohIY9U9jXO35dnk1rNRwDwzN70Zm/2Txm94yZm6Tc6CRoOOCtP1M3DBvf478x8zXqzpp3w6jZk5cRNY7pbTtdfN33nODDl35o4GyGmYwmWD/6mk8B2Rd2A952myyRscrjoPOj8i3abcX6rersZ8f3B/imj0HuNPHR13QPrIsSCAVa0SYDxvXwTWYHk41BnjFOOxyfcfT249Cabv1x+1sE+r+v38lJyy1thIUjz/ZLm5nBbBWRwcD0tzYrDcvAGUOr3I1hnNHJTW9/jMoOfjg2d4MfAWWQvq+bfM401Q/1sbVm0CLThv2ZQuIsMWh5+7Wyc2TBecS5PSwnOpjc08H8VIfz+3pw/ESPHj7XwwfP9fjZe3r6/EM9ef6Bjo5ONXC1tuc3Wn9zpu03rxUvVqo20gFr6CGxxoPhVFPWu79q1J0tFBa9xk2hAw1z+5BzdkDSYxIrVm4tdn0V+R+v4D3r8hZkH7Mi6y12WM0gsiZZd/mZM5SzrKicQmGe0rI+N+A1+Xk0KXV0sqf79w90fDzV/sFA41FQVbg8uy3nVnO7phM2Dd4zVrL/TuQ1l5YbzrOeeJWv5JX7kmNfABr2tw6DOkeHAf5ls2CxfI/IdLF/eKbXM84J8iKs1ZbEQ0PMa3GytRmkBE4fwGcPxG59LNXFgvsDQDKCMFnbGGUxovD55KkTsfVAWSaNht6a1fHiY3Gz1nbdyTHPA+KeLfO8Zu7LQaU2Od0sO21INFUVNnnwvn72y3+vDz/5rzQ7eqZQcReJe9h3itzsof4AOxrM5YmFompk8lwORYlJ2DuPHjzVyeP39ODZh3r47k81P30mPzzSxdLrm9drffHtjV5fizvLVPXkscrxY7nqPs9zXW2HsiTQ9XakRT/VSjMt8YiFplr6sTZ+X60/VAzH6vxJhl6Hat2BWiEn+DHMJGI4V88V6hkwVa9KHWeNCzVnRCn5UjU+OSBTVoTEHGxk68EmxWImC9W6NsnmusPeCfAK2YbOOzmmOMWoHp9rc0y01Xa7Yj7NzyRPvxTxvVbBeY25Ez64fx+/O9b+fKquLfTq1Y1+85vf8cL4tSxOkoI8cgnoSf61+GLLedlT4pKyss31CN+ILIxgzyuLSrbvRWRZbRbQukaXBfitBsyx/QXS6f259uZDJfzK4qwrkkB2711zCV+tV5yhKzX4SlmU6MYCIqbt8ZOuj9gtmipKFKmjaqXs45WQIvEbgQRub/L2PUjW7+wHWftsB4FTE2ja/bgcFHIuYofGrCQfROzpZSMijMyHx6zVyXTM2b7WzfU1ZYNOPXIggCGCneAAunb7Hg/5Syco1gdxWjzgGJdk+uzWWVLLmutMVnplKFY6J+ec+JG807/2k9BNOM7b0uoIQGHNt2C9SZ5/ggsKKE04KgeeDXcI2xLf2h7ckBAu2ZPunwz10QeP9f4HzzXfH2lEUqwsROy01etX3+mz3/5OX3/5FYmWaznvxXD1KYA3VhUqyLo8rxvi9Y3F1syR5MCFCP5m6tvd2rHXBvzOOWv32FOyvoQfmMQZ2CusbTfHkftD0pZ9ZGH/ptDNdf5jiPVyS5zWq90mdY2UohSCNKod8kiFl7yTglP+JNZQxybYMBcrzp3rm63OL9Z6c77SGffGjHT7w9BOMxbPaDyS7IlVEdXhoACJoI4FYAeb4UfqBl3fYYANG9wGYbcoFmUBgy1ag47gYMPlPSHIeDRSXQ0R0uNsHfe1mCHCp8OyPWWz3crqxsN7M5ZQuIE+2spzWB5oQJbdBNxywVutliRmFoYO3zLzFxPtg1dRemSPJKAaNSSpTK+HDx/p4aNHbOATXV5eyf71q816zYLeAOv8bP93oMvltRYsXEHD3yZqFlzaLlcLLddLGW/jEzyGgp/p2ZmN0CHyjO+ZiEgsdSQMDCJ9jpYAvXowVGWXOTYYTKMtOEt0uWGyIzab8Ubn/sNTZH3AxrIn75y22MYuWz0TapOacLSEA/VsZh0nVgN9SwJ5F1Sw0VTVQGVZ57pTwFlcdrq2SyzUhK20e2Yj3m57bbk5NEYbJ46sLAd95/lloTjsGXH3PkVFDsPegOfICnN1UEAXmKkvHW8bkshjaOulFc65wEmv2Lhu2AA3PXyhG5E7Ikdri8YOfS6pKJgFGkLr+PhYjx6c6tHJPc2nI01GtWbjoe7fO9CzZw/0/rtP9Pgpc/nkoU6fPtQx5fz0SPVsLDEnLUdSj+w1/nxw/1hHZHX37+2rghZnjTapxTc6826gZ8aSFJyE/FZylnH49WrYkTub13arDj/u2NCtjDxHVmC0k8jW85AAABAASURBVIzR5m9VPWBjmGo63dd470iD8YF8uadqfKjh7IFm95+rPnoqKhKBW0fA0QJ1NdWgmKluKpWbQiXBgjcDsmnEosDeXr2XyJOon4xUHB9p78lzDQ8OZQFH5QaK150GG6ef3X9fH5EEOtFE3YsrjdZOTw8eklgKJFuiBmEgD91gv75QwE/MXgikPsYc9ECU+StYVxtsJPiLMoq8S/aZjI9cPlQy+QQd+UriMOSUYQATbgnZAbJOpiQsxioIYAuC0QFBxsSNNSYhVHaM2UgFxq5cKYMCuoUPKpAvxCSHPzo2a8/6dQTPovSs+4DNd5AQJyngh4WkgE9iMUbHDFYP4Fb0lfidQU1Z81yDUd5CgVMYBPzSsRELmXo2+uvFio3yShdsmCwv2RzXrKuYCrFtqOfAHk+GevT4WIcHexrjo3VdKhTCAxu1zYr9cam224DbwLXLspZVwC4BPCfnPTrQhexC1h0ka5C8o8+DV2Tw2LrvkjYkTpcIsMUeYlyFvUfjiep6DL2CYLHXir4l62qF3TYkiTrsKR9kNLwvBXFkkjrWZoedOwtIKBN4xt32AOV6Yu9ISBaF6RSKABTylB17VY9hrFfI6rzJGpDBgU+r9WMJajJaQlbx6fG1eFv38rS4zMN4M5Bn2qDlAMEUdLATOHcUhPiOHwMogJfAY3uibfe1MaJNP/oY/p8DYRfH3BTIDm8bh7rfc3O0OHA8/U7iSW8/STuZKW/b7nS7fbwtrB/ApkKbjPNHPAzRqFtp8htOhHjkobPSOv4EzC4R2ySBRukpC4nLHgs0Y9NL2UOho79nPQuf9No2tRarkW4uh7q+nOnm6gA41M3iSDc3+7q8GOP7tc7OC11cl1pshuq0p+gPKQ+Z2SPoHcEP0D3Ke1I8Bu7l9p7EUtftsw724Ddjj5mBM5XXDFtPsOeYeo1stlI9ciW1xBYdYKX5Vk+9jy2+2tHfMx5Q5B+G5S82FboDCdsaiLp13dnSniN9EQPF3GdjDIOSNtFnOAY7H6IdvN14x2wD+Dezb4Nk+D0X0h29XZPAz5DnlDbPE7TjW9q0QQmFrXIL8LF+xqQ8/rb5hwX91md0fiQ79O/QYIO96TVc4K4dCajCI9O2Uthc+LB2nx/h7pp2v+DS53hw6B18UCC63JVBhffWAyTmJMK7l0wI9Njp5+CxwzG5Qfxnvx4eBjL76J/6INOPuniGn813D+8EmAy0/gjr7gEp8Rn7vcNwuQsSyE8b+u7mPje//UnWzhMY4O3G23zQxNeh7k5P5U+CR8LXey0J3hvGRk4lcaJFgvb2utXmYqOe0q+lURxq7meaV3sa86JoTDkb7evg4L6OH5MIeu8jzpZ3OVuO5X3BmbPV1cW11tdLBegdDuY6ndyDxlg3357r5e+/1uUXL7UfJvrpg2P95ftHesyLqAkvW3S+0ZBE0DhW8C00IPaogALZbD4dtk/4ScKOPest5TKy7npa6WW/D1Upx1zlPi7mPXgGkTKpxfytppNa9h+WPTm9RxJoT/sHQ84lJ3nJLjiEltgxaffCYUtbr5Jzf71tdHm94LK8lt0rfGBIKfiBS0zKFYF2e3bKHyauN/saQDQhP+GlDKyeYBg5y7ecaRtiCCsbzs6GM75H7141c8WlnZikBzqR0CZGaeJAGxJCW2KABtvEUMhO7iZG8JMCN8TBqFZZeiX4bla97CXzetmoJUgLfqKqmuf9rYdW09bYb6rHzz/Vv/3f/bc6vf+RvJ/rZul1swkkv6DfD9QwR1vGL9e9btaR81tqTVEv+SDWmWRJqcU2skd6Oc762eGx7j96rqfvfqCTh880mMy1Jli0pBN3RcZXCvhIMTpQrOc8z7TpJlq2Y900Y12uR3q9GOrlZalvzoK+fOX1FfDly6CvXnh9+Y3X5y8cSSXpy++kr14LPOnludPZddDFTaXrdU1YNiJeninUR8g6V/JDzhavqp5qfnCsiM+tkXvFmrA5S+jVcu9oCSrNJ2zOIm1iDsW8WenwMy8+xHb2wkJY3/ys4cXYervM97ANd7Sut9lJKspKFgPN9+YkTfc0Gta6uW705dev9Pvff6E/fPYVF98bZHEajCYaDMaSL1irUZacadnPd8A8M9cmZx87+rdAox5/JzOAQD00aG9YwPSPudce7O/p3uFMe3ulCu4QDXpt0HXF3WZxs+RsvdJ6BT66eSChZ9dHaPZc9IUfuQw9/tTDmy983FtIGMfae4xlZaInf6lYYqijPWIfH7wGw0p2h6rqkrXDQNodgDnxw6TImMGwkCU7BqMS3TdaLpbquP/1xIJCNiFjpLS9O8Kcr8SztVuJ6BLrSN7Dw8v6bQ5tfET4noeu62Ty5mFwFh8H2NfRmME5e/wnAEHvem6rVqRbWrkelZ+szWRwyB1Yr8EFOedlH+OAhEq84IwmE/NcMUdHRxO9+/y+nj17qAf372k6GyrFBp95o5evXujVyxd6/ealrm4u89x1WWknBw/TvceQPXY3Pe0ua/xFn/OFAgs2YR9zme0mQtdJnAOJ/SiabQzYizJJkoZiXKZJW8t+1WxbbTctL+Q2WpJgNmiaRmZb7wL7aYV/D7U3nXA2zHVyvK/jkwMd3zvQvaMDHRwC+/uytTC1P6QYjRkzVBFqOV9KyCL2Nypvv76qypxgQfbs8FsuLZ5Dv1XHYlvJNuhIHf1k8nbiiQXQABuEa8iCZWrYvUFzg54LwPa2fcxlcMSl0IeKyzSjcZQAITMCVTb3SGargXcHmaiCjdb+vdqOTlO+h89wMlaoCjUsesuMnZ2/IdP7SnZwNFzKCw6SQT2Cqtfl+aUiC9F7sUGvtLpZyeMwH/3kp3r05LFaZLY/o1rcLBh/pdVmq4ZL/YpL/vn1JRsc49FxNB1pdjhH86jr1bVevXmlxfKGTbjVzpYwAK9DvkjJLCH/7msTlmvwzSWohXcqipDBU++xkfE1O5lMG/jbZnF8eqwPP/pQHwGz2SwPHw6H8ujYYzSHlkVZqqoJ9iV1OPaWy7FtPC0HHk2qq4HMAfb29ricjlQyNuKYrHV1OKFtOBHZIm4dGRDNqaFjwW2HXFZaW2KZOSf54OScl8nckvzo0DcFL18XsoNRPiiaTqVXW3mRf9CG542njrwL5F7B3P5bI2IxeBzR5iRy+Lcc/pG5ENlzLRYKTUtiJOhgNtExTn1MImfv/pEGR3vye0P5cSk/CNkfII0kWQOeg0qSEWFUyVdFhmoy1B6L4+ThfRVsjJ35Jz7U5TnrFR0zlw8aJ6Ml8YxhIniRW77HFp7FnkvqBf2FEwvKydbNiITedDrXbP9Y48P7UjlRk4YcimP8ZiJ5QBNIIzeHYa8CFp5DHT4NcnNB92wUvmESumwVLlfCx5QPfWuOValoek0GKmcjDQ/2tXdyqtOHT1T5Wlr1msPzyfhI785ONeMNYLmKCgQUngSfJ5rwvTRmfdgasaRkb2szb/pSZI4iErbZJhE7IiP+Imv39CMaw9GFh9zmcfWIjOiAreiGBniBWl1K2LzkoFVRCWqcnU6et26VatVuICsLArFCJV4QyNQ7DsOYD42+bZXYCHE0BXzG46sFAYP9BZA9ByU5HMeFKEv+4GJyvGnC/eRdgp7BrajS22e4UHc7YB2EDF75n8ivQee0XbZ6c8aesGqQnfYC28upYT/ZIocYUXPQ7u1PdXi4p8P9mUbMS1GBix/17CMdtm3YQy1AljrMGOXoC4VyaX9GbIDFsh0Tdr+DHnvGmKxL9qFG4TFHyvvjar1WfhvAWhLK12WlQT1QKEpxxmm9brVcrrWwBNC6UYst7UDyoVQGH7AgUuHLLTQaEsgd/p3gaWC8E5r3Bimq5/BMjHBIUeATJb4YfMHBFtWb3PR55AiFVwF4Lz6JvohuRmWnAY35m+nDy2FTxzhRojK4O5U9bU7YUkGiDzHoSxQJnuLjAC/vAfCUcRz9Lvcbrdwm+xjuPwNxx1PQKNiXg/fMj+En6O2AJslkAgxPdx/GJnRXhrtGStr5Uvmj79tG7JHrlH+E8uPHhA1TXmM2L5kPdvshjrVHFDZgqqQYgBKUArDSUwoJTVLWK7WGQGPN5WO5KrS4rAiMaxKdQ51fHmixOMa37mtFeXG5pxevSn39bdTLl05X1wM18VAqTrHHfSjdx7Pvs1edIidlNKDenaprjrXdHGq1mkNrpu1qxsucmfpuH3n2mLs97My+yGVB7AYpBuYOGfGn7FNWQrnnPGpx6pa9uDegXdjAw93mxUFt9zVbmlENErOZ4EEPa07MpKCV8PcdRDqMl9m3V4zxlnfK7Twxwvp5vP1aj7ULvlbamN06vaMVoWNYjGNMRMYOuhHgka9DX4q3X8O7w4cG+PEWDMXbz48AXOuHv37QaVSyTJCwcjfE7Yr8C4aNA+76PdbJXbc/Dr828BD2tKFJ/k1YIY+h0dEX8voICuwBBoJOQr/d/HR5b7JnDz1bm3ks8ppeCf4mYrRn0cNzok711m5W+6cA3a2LMbBDKp6tnsdTpzTahvJjuLPDDkc2JiNau0MjK5U/uTnX+PGeHwdVCvul03TIvG9pJHugz9oRCP+RrMk4+arScL7H2Z10s1hpdb3OLzqmbqgRL2oWn1/os//77/V3/9f/t373f/tbvfrbP2j9+RvFVyv151tpJWLVSn4wVTmbqz64p3rOuhmPta0KLeG7Zk+OnI3DstaUM91eYFS900iVjof7erJ/ovfvPdRDLv8nxUxHfqzRNmiwTCrXIr4COP8K9lhva4+57NCtQ4medvkCfy3h5JnvUmVV57LHFltisw3xc8e6xIgyiKyvpttow8U4UZ/OxzohXnv46ITLyZ4mE8YHiWNGLGkg4S9RMSUFF9g/ojZcfNa83OjZn6wtOKfI2W8vLS3ZAnLGS2x0EUIZGG82F59Ie28CEls6aBq0jF9z/q2ANec39ypCpWBJHm3SQJs4BEbAGJgAY21lMFTjSm2SZx4li8F65HFlIDbCHrXDHlLEXuvVRutVS/xSSxoBU2Cm4Ocajk719NnP9Oz5z3X84EO5ck4SBp4khpq2Ym8fgss4zvBEXNgqYD1loGrTIFfABydDfPB7xkc1XaTFq+ZyNzs41JwYebQ3k69LxiZtsM8a3SM6qBpLYaxIHNqkCQmgEXeZIQmcsS6uxzq7mur1xUQvSfh/ezbS1y8H+srgVU3ix6DUly8KICgnh145ffOd07evpG9JCr25rrRYj6A7hu9I226kdVvIwXM4wW9DzVynfIdsmQebk5Y4iu1cHWXsEvMs5jYBmIOvB8yvrAz2A0T2/u12zUv9ZYam3UC3VSJGj/huwGftjrRPPDabTpR4iXdxeaOvyF79/rOvudSfa4MDlEXF3NUy47bY0aCj7HDMnjPC9vUeXj1+vrU4Dl+3s0d5NUSJvpYXwyZPXRWawOuAOPDoaKTBoAArqSHmXq+3xGFLXV7dKCdZ4BHl0MzJ+PXonXnR1kfZBOwOAAAQAElEQVTTPSoyZ7h0xhHrEPcSXeoZ22f5sJU1gJHgFIEEUqLNe6eCAHM0qDUkPvXBeBlGLzYUMAW43GcJoIJLzJb1tt6umAfsCOOY6TqxlAQ7dcgIaabCyztPr1O+N8rqgWeviPwdMtja603+KOTtFWkzNKNl8gk855wVO9A//UEUIeyfINhat763AK+IgPbskK9in/LYII8FObPjTpC4rybm1jlHoq7Sk8eH+uTTn+gR+9N8PpL9kcFicakv//CZfvMP/0Uvvv1GzXrDfPTqWEvNulNZFtjXyf5YY4Pd2m0rWMv5QF+lmhi8CpWcK8SQHHevVh22TcJlyHskbfGLlvu5+X3qnZxChshctyzwDXmIG2J3+1cXr282WjB+yxoReDZn+wcT9tMD5D/RO+8+0Ycfvqef/uxTffzzn+nTvwB+/nN9+unP9NNPPwE+1kcff0Qe4X3w3tH7Hz7V++891nvvPdK7HzzSDz9+bzZVUTKpfC0buNlutMYAHUmFyBR3aGDQdB0XV4D2DdnYxWoh+1M39i6Zk0VCwp5Mmi2YFqO3LCBjNB6NVLHwIM8jToNDt9AKvpAio1hs7JhUo9bbLUaP4EFSXub8xjt4T+ZrAIxwwp4sc0PiZo2RrtWwSIuyECiKXGo2PDddk+l18DGdInrYYj05OdbDh4+0RYcrkjmwkMlqh896s+LtzQq6C52R/VuwOLgXajAZyXPBWzQLDrlNhm00OQHkN9qR0oSOdghZHTB9TSZrRxh1rKoI2HMoCg7WEgdy+Gtk49zCd03QcKXClzpkU3/27Lnm87kKcEMoaS/kcXDngrzzcs7GYkIWXo8DtdA26LPTeAUHj7JSzaZgMMBJAw7bYiPDa/FUk6lH5h4aiZUUgWSejVQCOANtImQlaworpnzI9PRFAD9WNN8pgxLQF15dcNpSLp3TNYNuoH/D5r9gAWxYAFvmP+L0nEoSskYO0Z5gKZKNjiSAcD4FToghNMaDQmMSOkNKVBHRVIZoGQ3ePvXmb5SRUkgmD0MDJBVQFoGDeKj57V9pVHWponRMAX5nhwfJoAivHj/p2SRi6hXx3Yh/WHIq4pseOxXYZOClAbqOSHqNSMiMBgMNCcyG4z1VE+aJgGurIXM5UKsp6s2QYIwYtWLj1ZLwYSnhCvg3/CIBU8RXuVlJJH88SRHJ088j/VvkIndDF4yrUn1VKAIVPrFHAuj+o2dc/kfyxI3FNumk3tN78/u6R8BX8yaptYQaNmfRSrAcD0caInNL0q0zvvDIHZCHrTrWK1OlajRQAR9hf3k6+e5Krz5bDttFg049CkUj7qNa8Hvs4kdDFfDC0IoEZB1zjBIqUqHa1UClwKZh4KglfK5D14aN1day1YUve/yrlFOFDKUEJj+0yaEM/ETiB6J3ouUyePAMQA1A/sZk6t2Co/SAlYKUk8P2rnMY3ekGm/3+91+pRebpbEZGfR+OXpdXK53zJtXj06cnYz19eqLj4yOCsFqhcOD0jNmyya+AZbalsFZZOVWDUnUVJMNiX2rNzujXo3PL85bnhvloeDbd++zPPdPWY98+l1t7q0RSZ8HBsN508JIK9oGAX3gfZOt4zbwuSHZbAmjJmrIxPfPksFwZapVFKRc8B3xUzx6wBb/Fz3tkichmkJjL3tYnbdZuYHub91CBV4CGZ03p9uOYH++9Am0OEJZN2Duylox3pG5636ILh6DKGmWcAA8o8xYfBwTmMUjw4+H264RY1CNlkqeWv29xoAefmBup5/Jf+cM4jwzOB/h6Brm3rHjg6+TpF7Arxedf4AFNC3xA1E5/q/0x3NGw0uCP+1GVubP5MBoJmobhf6izNfwRFFnOgMyBWgmRChgqdmN8cqLtZkJAOtbycsxZM1EIj7S395FOTz7V46e/1rN3/0YPn/5K49n7avojvfiu1OdfJv3hi6hvX1QkimacfySKSPAsF3NdX891cT7R2auRXr4Y6ttvSn3xpeeta9Lvf9sBW333IujyfMhleKjtaqy2IUDvRshUAwG4UyIhd0TuSIPZhBIbRED4SAYvOWzgvFf2u1ziH/rBh/63T9jNbGc0IvVM47bTnhO0owH0o/VnMATjbyXwtu2OD320JcYkyrxuoJEA8bxrp9WeGX739WimDMofwzN8tMzPux94IL/fPeTfjJdr3/9k0gy0PjjtfPaum/FWtfadvshrDcY799lzkucZK2Y7emv3ok3Qoh8GRlvoaI3Wb2s8sE6C94yUIjh906nt2gz2LPT3Rgt+kXoCotGgtD4Da7dS1p7x+Plnvkhz27ur3cm1e7rt+lHh3j7ZOjQZDIRmypJb/x3oBx9r+/7R5Myy02Sl0TDgUaieqRmO0M3arU3Q90WRNetsHyWuKkmyDFSq5pyJF1tdf/FGL/7uC335n36nL/72N/ruH77S2WcvdPHFa12+uNDy3C6Na60tOY8tY1lx7lfqqkoN8ceW+CqGoJrn4aDWuKw1HYw1G3NejWY6Ge3r4ehQx2GqIzfRkR9rtHUKN73CMioQLwRkcSokJjcRi3Vc9tpOnDdODvk9+7z1O1+iUalIIIw6avhp7WwwDX0eTl/kjGpl55jFAzUxwN7BXMf3j3Ry/1D7B/Aflew1TpgKX5E67GIxp7zjPHI5zt/cXqpCKFjjQhbJzmFQeE6cWT17BYChze8SpZBOfKLRQ7bEs8NHHTQIibUmoFkh75L+JcHUsvVakKC4aUvKQU5crPqpVnGitWbaiD3SU08D3TReS2zTQlPYxGGTUAdVBIIl57oj/lgRs6y5qDmN1fcjde1YijOVxZEODp7rF7/693r2zs9YY3Mtll4LEnAxDokMhpIfytVDhaJWIC71zK2ClytFG0CpQsTePdbuFRW4H3W6uVnqksTChvhRXhrxAmo6n+S/ZAgkp7q41XK9UGNxLLK7YqhIQqZFxiXJmqvFSJc3wGJPV4sDXS2PdXF1TCLoUN+czfXt2SzDN2dTff16rK9eDfXld7X+8HXQ776Sfvtl1D9+3uo3f2hIGAW9OCv17UtxNpRabmpkHKglDlYYqUA/+aBN22pjMQ7xf2cxofkaweS2lRomqgN65inHHmgrwKF7uIWE9tt2Be2VNtxPE/FFJH5viM/tUr5er/CXXnbX3CdhenS0L5EQvbho9eWX5/r6m9d6/fqcO1YDXqLPQ9EpMr8JIybs1OOcLT60hebaZOVC3hKbdcRjYsbsbuGxtxhpft52DdPlNBqPiAXvab43EiGScDV8PGmLrgvm6opE1DXz1XAH6uGHmsxNZA1E/DnK+HbwbeOubrJEJBQ2SLTFZO1RiYGEynC3zkSvlULyhB4JOr0CMVhZlgohyMb32IgeeRfxSacBySGzqSV/un6r2Dfq2L97+Ih5Mej6qA4btMgbuwSdAI+C0sPDnp2EHgYmj61jA8QEhy7sKNCcw1geXBnkrh/9WLeji++P2v/FB2jzlWCe4JVg7GgIEEwYPyE/y0hwB4eZw8+Gw0IPH0z03ruP9fTxQ83nQ2y21eXlK/zj9yR9vpT9z4fWmzX7mPlqR39SAaGqLmQvQlt8uMNO0ZQzR3BBsGaP6rVaN/jWBh/f5nEeIw8GAyVs2uLbHXLxhY4DJHtuoLfhhe2axOQ2Q6cWn7H5LuE53xuzf97TQ+R9/PSpHj55rPsPH+jw+J6mJHwr6Mts682CAKVn/gucsKRvRIJ4MtvT/OCAMcc6eXRf95881ANAP/j4yWScH2Ps2MgBHHtDgqehjOIf2q2+4bnhwpDr9OeFd7sJgaUOB41Ay4KxhdO0nDQYa8RlsPA7B/JMS8dJ06GoTRD2VAv90gyKFA0LL3IxNXpFYYu0V4SmkGMwHBCYjpRw5syDTOxywUbHhuB9wPCRu3SHHDuI0LFxWS8mwfgdHOzr3ffelX1Wq6US/7QsgA0L3TbUDXrdoNPryzd6fX2mFZvOaDpgk2VzR84NbzpW8Fux4diG1pF4iKYE8pnMCMGXGrjGw6OX6dwji/2Vz5aFZTKVVdCAg7Imaykm0fpNnovzS9l/fbwqBrr/4L725wdsKgPZJ7Co65rDgjKlpHzo4VXshYo4mj13bCQN9m3gY2WivwilRjjDHk4zGNVsTq0adt7tLWSng0hCDuec/coh920NCznFmNSRHEni45wS0DHGkme9aA1erixk/y2gbZDaQdAlzeckIN4gyzX2v2ZDucbRVwSNiCnvS/ZUL/EQueC2zMfa/p3U6yu1lHF5I62AxZXizZsMWp1Lmxv1m4XWi2t1jOlWq2yzLQnJFn/oSSS1m6UiCb3YbKDfwEvaPznSgwenOuRiP2ChRPxzs7jRZnmtDXwaaHbMa8cm0HGwd1y47X/Xaq+BBvKaDQrtkww83N/Tsf2pHb40HE+lokIFz+KXbjZBy36gWB7ID+/JDw7x76HWm6jl9QKZF2qRy0cigW4pcVirKKSqyuB9ga2xH/7SsBZyUoZ6h38Rs8kSbJogDW86SuQYscBH9hYQNeduoIfDuU7rqYa9V8vhw+5kMYTGJfShE6HpmULP/IpKxPbG0BdeBgFRovHCf62Uj7t2yryO2AM6QEVUQSAU2Kh68FvWZBwW6hjfBRjg28WwBmeA/1aqasp6yIZaMhceH1Nep6aj7Sm26YlxuBWDExtnr2TrCr/zJGM682kOqwZ7bdNWtg43/Qbbtur4p3e9iLOl4CTooD5HdlKbD0CphL9QuGU92GElrBIIjGpkoklXVwudnV8QOK1UDyv5gP3gaf+nrQ2+6ZzTdFZqb39EOVHFJosGXGiX6rGHwwYevvIJ+e34jsjfydZ8gz9tsXsCxyBSduyRPTY2MD17dO3Z5xrmyORxELN16/CHxCG8JhhZkZTfcmhEs0kIKstagWgxyhMUtVrhr4azYb1F9geUQBYveUcppjkRRHdqobG15A8QzT6cYmCBkwwJvF6OBse4aGubHnmvUBQUTiYrFRnd3voEMv1iViO69ewLPTLas7d2H2i1cSlTi+ApfxztyiDDN6DdZXBQha6EfXtF7BOtH5lo4utou203qqDypd2+8AG3x7czMNZaC+QweYyO2TzSHtgHdnoFZZ0MEXpQYP7QBpwILdEWc9/3P870QD+HpLK6+JgQyOgAfwu07r5Gx8A0NmJWp7QhO4Tdr3/bYPMBWDO0BJgsSIXuCSoGdIJv7cLjxVoQfiVo+1hJcUzyecqes6eGgH9NwmZ9vUeO/ZC+B7xQeVezvfc1m7+nvYN3tX/0rg6Of4qfv69q+Jx97b7sr4G++LLW538o9MXnQS9yImiqm8Uhl5ED4FDL1T188FTr5QkJphPa7un66kCXF3taXO7p5nKk1y+Dbq4H6khCSTMpDhDVfKpACR7xG36pYxSzOzXd2TWXXv5tST0bymbBKdr8mM70Zxz6rIw8R91RxV7gCFwB2QdymZhrIFOxMlFj0G2f1X4ILJeMbzbfwa53J0NUNNnhExm/I2Rzs6hnpAAAEABJREFU6EAyoLAv/QIyjuFlsA7DpWSu+VUEx2hkie4UsY6MD67153puZN06bCTAyT7f0xeWEB+H7DKSEjw84DyWMpDPbYKesYK5ZPR5cIzG4rL1YyCeE30t+1XLftNR9qa3RA90JPggH7SMRqK8A3rovfvN1X/x560e8DThbQ5cHuWQmprpAWcBbsdeOw47rpFB2Za07r6MsUuMPRhNK/8ETH6o0G+62viIHqgJNZCxC1/9sL1vota8zAocRuNqqFE55D0FAhH/lKnUjMD8iHiyVtDlq0v93d/+nf4//4+/1X8C/svf/mf99j/9nT77T3+vr/8z8Nvf68svvtbLi3Mt7DJvZ+p0ouEe5/t0pGJY5nPILgOH9465hN7XvB5rrEJVK437oEkLbMC7jvI3jfx1K79OEgkhEVBEEjs9dmg4Y9gu2UG8fFEBAxXViL3XE7t0xFe20wf4DTUg2RR8yfmdZHNv55bD/jUxTCCO2BDfbImhxWf/cK6Hj070+Nk97R/WqkhQoArjRAwaibu4IySnIlTMnJfnUuVdocSbxdhi+04qy6DgvDps2xEL9AYmTvJytEueOXDsVUkRWok2V5TMUeCi7UnyeN0QlF6S+LnYFnqzMij1ZjPQxWakq+2UmG1OsmiuTTwA5iR+ZrrcVlq1AzVYtCumimGo3tfyxBIFc1HWQRZPrDeJvc9kn6oo99T1A40nJzq595z99YQ1OeHMRPdqTyXgigEi19haxC/fQ8SxIlKjBbpEws4t5RaPa8DtFDm3HTYNRQGdQt6jv48KhVQCFfFYUSbwW+RZqum2ijHJGYLg19VcUrHHstJqNUamY5X1c02mP9Vs/2PdO/0LPX333+jxe/9Oj975N3r07N/owbO/1r3Hf6m9k19ofPBTleP3laqnav1D7HVM8qfQ7z9f6+9/c6HPv9no7KLQNs1IBFW6WiUVg5nK4VTRF1oR96+JqVL0Ssxdx0u3fBHG8RruBg19bd+r49n2EltzqCvnnAJ+VaBkEbCzl1q7s202Wq3X2gIWR8bIakxSwcvL6XSqPdbKmFhZWO/y4kbffPNK9j+TuTy/wi7CZgOVVSVhRylgeYe9I30QkZOz2MAHuq29h2dDcmBLf5fB7mk9Z20RAjHhVFPu0YO6tJFKJgox2BadFzdrXpJccQZ3Mr3tntbHxNoSdCSL70zXHfBsY4XUiGF4EVwGIp/1RRmeqerAcSa7px2GFst571SUQT447e6IPVhRHr+wK0CFbQQlW6MdNuyJOdsOueCRwDTosb8lfzrmxGJRYRsI4lfQNDzkE1omW2v2zN5hMho/G29g/d55sJyETFT05z9O8n++50etRtQAfrnd6m8r9pAEO6E0rUlMSWbJ9GQ7j8gdPLx/oOdPH7BP7oPT6Zr7/csXX+vFt1+S/HmlBffJHh9MGDdlPtCEivOeOCWq67F9SlJ0jHfy9BmatTfE9xu7T6874cL0BJV1gec5xiVFWrwLjAliMajlPFiT/Fmtt7L7xZoz1GwuH1Qj6958osOTfXIAp7pP4ubk/qks8TPj5f9oNpGvStZvz3peacn9d8Geu8rlmrZGRm+LHpkvPl6PhhpNZprN5pqTINUPPr7AKaI62V/8dFxmzJHExWCHExGeXhI/9u9dbpoNF10AhhuSJi2bTI8j2YJsSYZsrc7Fumk3Mlo+BE3GIxUFO9SOIDp6eYxqjz3UsZJV34JxzA+3OPbcI59nEyhLFEe2Fjls8d9wcV8hS+S0iKZwho6FxahcV17UHU5uNAeDkeZHB7ydOJZnofz2d7/T9c01zh3ZjHstVkuC1AuMu9UW3a4Wlzq7OmfzWmkwqpC2o77IY1bbBdnrJrd1yNRwoWrMfnid6WdgPJlxcOwX56EhAtaQSyouc7dGs4vjwF2pQb8ZE3Z8fKyjo3sMTrKNQziSXe6s3uOQwRXYlgM7FHI4mPWb80b6rL/DBv1uFctJqqta8/19WTLNOactTrtG7jUZTJO/Y8Pq8eDexuPdERAjnff8eolf08JksLnrCNo7dLALd2J+EvPdAVtoN2yg6+B1gwzn+M85B9iCweRCtGbTWG4aNSw49iB8L6pjQcTVVt1qrY4kjv2fwtrVQi1vM3rmuG9W5EtI7GwpSdTE7VqRQyBywY68WokEXjYushAiz/0tROhxUqhEt1pe43qoPWx7ON3TfDTRALt55DM8A3Z5FWyoA2SfDUodkvS5tzfRwWSicVWptA0NO8gX+HGtNpZabr0uOfBUzlSOTlSM8a/6CJQDyY+kWAgXpozyrBMfydhE9OhWHAw72KLLlnmP5qvYrAA8m7FYU5ENwto7fEsVfEcDFVPk2dvXZDZXFUrNiqEOqqmOBlMN2aQ2JIBsnGfTKsUHW0eSl9F8NMM2+zlC0cl6sXmEfgR6QPCng695agSXmaa9Tw1LFnxHl2e0o26lqRi8IlCwQfmilA9Bcl4FtqrwvYq2wLPsg40FpQRfWQofeokESg/f7tYHk/kh/tvbYYRd2tRh70ZbZFizPtfsNRt02RJVtqnfmdgjjPFlTUTmKfJssqio5LGTXAnHAn0cZYBeZE23ulmuWfOd6gHrHNnWJFwWNyvOlKTReKCjw6n29sYa1OZFvcyOPbzNXkKPgOyOtYxF0C5BP7IHduyXDcFDizkj/JIS+pl9e/SJ1JO1UvbMdY++PCpgr4CtPP5qb4Y2HBQrW6McHEKfgB4F9hQHRktgbOt3Dc6GNWUHSWfr1nkxHH5wQJ+ePaoDWtZhD0Rslli/Ju9O7oT0yEibQ4Pg7TfJU3r4BNZ3pL2jX7RJAR2TiUurk7Ulasbb8CK2F+N24LGQ4TowjJsB1bgDG5dMZgPGFfJQR366e7MNPK3f0ef8bbvZC7B2n9sd2NCFRsyAP2DjBI5HXof8wQclo8emEymLolBpvirPPzYeEshkfXeQ4N1Dz+xEL99bPHgGz7hM10vw8LR5Kz3t6G52YwBDs4a7MtNK8nQYUFB3b0HQMEjgRWbEQ88BUcKGkaM54rP4H8+6bc89JEdjXOJrS/yO2xNBv7qJ+maf5M+hVpdHurk41M35EZeJx5pNP9J8/qH25u+oHBxDe8L6GeH/x9o//lAPnvxKpw/+muX7AYHzTH/3905/+7cb/b/+5wt99XWp68WcbfWeuvRYIZBEmvwFb73/hnXyVzo+/BvdO/i1DmZ/yd70PkmgA332243evArIM9WguIf0XEI6nwPxgK0SZ7jpgZFYK2YvYVOv4IsdMFdmT4Od3i77Xo+d2qZH7zubBPADYwFsGek3WxpkXOa+wyegnvlkfwUHd4C1o9nlNWM4NjZCI/OkFOCQNUoZx2h677FRgJaQgblBFg9OAHp8B9T8dcyVGC8+Nq8dDDP9zDsxPqLPbWl9zD1caKOd5972XiBShwQ8ja+XGJ/BGjM4eXh50Qew9HU7hDGOukkv7F7y7GWfdIvgWHXi7IjYp8VOERmMFgT57mwj04FhDh7OwwXIddknYRe7dAjahs8zNGQyMs4BAl/2oc16UYAxEb/u2U8okcX46pZ+8PBgnHlEMlqAu+VvZLquux3bZTom+04fuBkNxprNeuaiJ+7ooW9gtEzSSH+HLC0690CkDorE/Ik+gyghWwLi94AcJlMEJ+PbDzbzTdKAS26lQp5LrtFsOYMd58bkcF9HvIE9fueJTp8+1hFvdMf7cxWDWohHUqThnddC56/e6OzVa11eXSGHp3+ggjN/wypdEj+0ZVTjOnVFVBgElcNKZVmpCMZTCvjgkLU1Zw/Y10CDxsnfgH+1VSBWqWkrVWL6Ap917CdeiXXmOVOip91AlWQQK+xagFuiacnaqlUUyAN4XzHPBXherihu6wI/yv7xRdBwVHNBHpNgHmu6V2sw9sqmZZTwtdSCT1IncrYlznrMquCCgvfQo482a090YEZ+afMA41MGJ4ErXyi5oKjAHHlFX6tF/5uu1MpP1JaH0ui+qv1nGh19qL3TT3XwgD3r0S918PCXOiLRcULC4/jJr9n/PlE9fa5UnmgTZ8QHA636ihfMtXw1VkkSrBgO2fuC1si+WPXaNIXavob3QAf7j/TwyQcaDA6QcKC+LxTKocqy5rkEvJI8uMoQY0Rea+6Rv2cfbmVndceLwpZ9PfVboZo4alRi07ooKQWFyJx0KvCDqlIuQ4iYo1fDHWxr8R72ky/hP1ZdH2o8va/9/Xd0evqJHtz/hR49+hWXTAD9H7/7N3r0/K/04N2/1OnzX5H8+aWOHvxCB6c/0+z4E40PfqLB5ENi3PfkB+8Qxx/pzdVI37xyevHakaz0nAuVLleBBJBTLMZy1Vg9MRcuSVIqoa9TFx02MUiEtxG7Rcr+FqJszWSbYBKUlA9BVVmqGlQqyqCU4s4+xDEda67nue+iGuLkxPodMTcHBzMdHUw1GVesq62+++6NvvjiW706O+fS3SkUpUI1kPMFhvTY3atnViAlycliVvNfq/fsu9uGOI47r9XtvtuQ5Gx5FiOHJHaHk5FGo6EspvDeSdAgPNSCuO3y8hr/aGW0e+QjjM11pl02PT2O3VOxPgNrT9gopgh1IRX0wInUEqW1eO8VvJfgkxjQWnxPP5iy/8RAom40rS+EpKp2zH+Q0HKzvVHPeRuh3lusfStTtP2RGLQD8n5oMtgEwMMcNFliNjklIEIJtlCTTP7Es32TVRDCBS85qzjt/tH/Tx8jZ/qaPrs6ZBzwR19MlVvgqjIYgsOfJI4HjUdjPXp4qockowfc6V5990Kff/Y7ffH57/Xm/EyWPEnYwexUY6fhKKhA/h6idi/GPJIzyjtI2IXpUtafzmj7fC9BQv2dDdnPYic+RqvCf0eqqpFCqGRzvCZWXy0brfCPHiGdD5pOJ3rw6JHuAyenrNPDA+KxIfgisbPRDfmJq+sb3SwWugIuFjest5tcPyeBdXZ+qZdnZ/ru1Su9+O6lvv3uFUDJWfIS+O7sjb7D/xHq7dc0wlAdi6dRxwWhQ6sGgezNvCU0OhzLnjfdBhyAcoNnW8Kn49TKjsCWFe2iilO11kfdjFeWKDWZyJuj4lS2qCVYBhYcfOw54oRvpbltk7V5enhOWLFDnlB4lXWJWydttlveYi61vL4iA7ZggTeMiPDR7YexuSXKxpoelmzwyDHi0n9yeqrxeKyXr1/JEkBrNsoWXRoulSsu4VvkX22WulxcYuALNrqVBP9GTf7rg92/DrbiQNhoZ7MOZ+jY2ChNAm8/AMaJ6CCcBHFuGxJVOvg1U4jNIqPz43GC1WpDDqLRGGc4PjnVCQkgG272FEvJnM9IJkg48G2Mk2dRCjZJPV7YAVYaGH/DTZLKstSETPWQjaqqSuzlFG3jJBG0BfImYvOUAVocbsLZ85zB+65MzELPSu8MEKZ3tDgncTjFEGQJoJZ6Q/0aWpfQviTRdAP+NYIsmM+rzZbESaeWzaRlsbRcZHuSNC1JoC1Jmy0JjAbo1pKwujMAABAASURBVEsuLGtZ8qJt12pJvEWSQGLOyJZJy43a5VItCaC4XClykRdgZaS9h4aulzLw8Kyx2Xw80tHeXEezPU3rAWGOkyfJ4DlMKuQbhUJ7o1pH06EO5xMd7M00xW+KohQCq932ZHGTIoFeF0tt20KrbVA5uKfB7FT1+EjFYB97TGQJIO8HKn1hIRdlR7nJiaBIUqtZXXNBW2Swf6e8Zf2EGFVHqcROgY2C00ORA8h8GZYSB2E5GWh6sM8Fbq7BcETTUDM2mKPRHvoEWQKoQV9Bw6eoSEDQYrMGsMRZT8Kpg2ZkfdGrlnXdwDs/MyYCKCgb3+MjVkZOLvMnw7fDqbc16mVng6wNN5QvCoWykDd/wHENz4NTob/5XMC2Cf1c4eXZH0LwcoC8OEwSm10Pq149+475RZc3VKljx7X9ZsvYLbKt21YrEnc3HMJL9LTnrempQnawV8MxdGtoBtapU0Hirx7PVI0nvMnzWpg/4mcb5r0PhaLzcvhsNShxq7WubhYc3r0Gw1r37x/oyeOH2t+fImbM+2CPrULhhPY7wBbyOA9PYn0Y9JQJsNIgYo9OUT1+1qKH7bVMMxjQ8Z6RVgYhuAQnlgVu3rLxb2V/LupYg2VZcZgM6A/4YM8+uOUQ2ciSP1v8cruNaom2OvawFht1faMWO9lzYo8zuVBVzjvBAjpJd+35GR2SyYhfCHkFT9lc+SBvMto42kxuo6X8cfz6DJ7+hEY88L2zhxihTF5/9pPguIO77gSNCP8EOEY775HZI4MTNfGjH3/c7hH+u4p2KP7uSTse0OuxfcyQFHl2PxiT4Gs8DfJI+n5AgiZ0sgYDnu6+7rZipTd5b5//VQUyCIhIGLNcZl34WPFHBL5voh9ZrTvmkmd8MODDZWH7zYy9fap2NVds7qtbn2pzfaJmcyofH6ounzF0jk0nmh8cajo7VMGb7ptVxJcqFf5YJ0efksj5hUbVT0gczbW8Yq8pn2s+/4nuHf1MJ6e/1MH8U5JJP9Fo8CF75Efan/5cx0e/0oPjv9KDk19pOvxAdXiqunikhjfP11dOm5VHJtYcifFoegMOHRy+J8qEHRCO+XP63ufEx6wr2j11vhhjN0/ozqN9PbYXYKWX4Tp+f/BlzO4Jjrl+N9bwDHa9JsJdz67F+hzy7ErrF3yUP9a2kzwxf7kp9+0oePOhDNKdvjucH//e9f1L5Y9HuSyK+UDCjrs+l+U0/ZXl0I8/6O2yPDu5jd8OwUY4ZkDsUcgOnhjvASud5xfgV/ljdaNz229tJofyM7pq94HSrgI+313dfpGXLZtayjyz/LTJgFZ/S0fw4PEHX5PbADmxt+2nkXLH27gZGPoOx+hFO0fAsbXfw80gGw60Hn49fV0uRa+NA4wvYDIa7Zj7kZXSOJh5rMxAm+OcDPApOaQNRLyzZa/fQDtxrtSHcx08ecAF+7keffSenv3kAz14/kxH9x9qdu9IoynnSyhYo+znxLh2dg54+TQicVQdsI6roI1nz1erZdpoyYukte94IdKqt0wKAnnOSc8ZMCDpME6Vphqo2ki67tRfbVSQcBn4WoEoQay/ZOALqaCtGkq+UowBcPLgBGIXD7619Z1XT5+snRdOgX1GvqTNKRlv5ssZLUbaXHYdNyDWdFWX2ptNtTcf8cLKazD0KjhTigBf5O2ID/ttp45zK3VRZQiqK6/SSxYXdrQxDXJOcrT5IOYoqWdsn2gMpYpyoETZpaCmd4phoDaMUXugbTiQnz7R7P5Psf1f6b2f/df65Nf/nT79m/9eP//r/0E/+/X/qF/8zf9Zv/q3/xfK/0Ef/fy/0enTv1E9fVfbuK/zRdDlMmhNgkflnsJwX+WQ/TXUFprp8qrV1XWr1coh11An95/rnfc+UV1PsEuJLdETm0TATNJjK7NX6oULRiUvPr2ij0AHjU69tsQtS23bG3AaDfGfEoNU3ms0LFRTL/CDhA84koIFflAWEbxC89lQ9j8tubm6RKaVgqNt71DvPP9Qf/EX/0b//t//d/rf/8f/Uf/hP/73+vWv/w/6+ON/q6fv/Ypkz4fae/CuxveeabD/RMP5swyjg3c1PfpIe6c/1fz+J9q//zMd3P8FCaK/0tGjX2ty+AkJskN9eyZ99vVKL8+jVk1NEshr0Xhuh5WSXXyRY8v6ICzBZ4RdPHozmdGJZtk8N3YHxUA966ln3fTcZRJxi8MBChdUEf8M66FGBsMBZY1+8OCF1pIL8nq9hnbM97vDo0M9uH+CPcby+OHl1VKvXnIJ/valrq8X4En1YCThUAkZPL6c68yA3QE3xMcNcVSPLOKTgJYkU0fs12U5GzX2EnKzYU4GOj7hzLy3r8EAn9smYuqkHsVacK+urnVNTOl9AXWntk9ia1Br/fi3FKDumWtluYyXy23ChxK2ihJyODl5IFLvsY8Ah24Bf/CSAsmPuqpUVl6hhBZ8jGhJrFoSbwvuDXuL3e87nBFTq+enRQazP1X4OSj5XEbGd0APRPh6FyTn1RGcNtjC7JGi1KHMFnv1EOjRqSOuZvtjhJMPXpGHhKzemZRIkeVPmYe1OTB1+6EVKaXgfW5NjL3tyu2FieASNCP9TrvxonRyzgk23NGwYCp0erKvp09OdHr/WKvFDYnAb/WaBNDN1RVxzkY99wzPABMLdnLafSIFFOAHH2TNIuAjmCHPTzQd0RXXlLUl+iTPKM8YBGTuHHMtSrOf/RX/kvvpzc1Ky+WWdd3btKgsKhKHE81mM3x2pqquJQTZMjdXyGv/vePvyFO8fP1ar16f6eziHHijV5fA2Wu9eHUGvCax85rkz2uSP6/1LQkgg29IAn1t8O13+vKbb/X5V9/osy++QsbvvyYxk9fgyI06gn6DBgffkAjZkJ2yukFHm5UGLYmSaJqbCplCUs/YBMTYquPSYSyqqtSYhINHIaMb2Qo8Y2xIj9EjCyPPluxDL88x0+isAcwOmaDHIiw5MOq6xLhRrS269Y1ubm60xEgbu9QyGcbHAAvuyMKjwSnXLNAV0PE8YnGenrIpzGdaLm90dXNFRu0m0+zZkXu4bpstl65rnV9fsIlda90s1XlslBNAK626BbDShktzZ/IyhjPf2CI3rsNXtGXAeUxf09ueI+09beZc5i+ejc0mvPBeoShwUuhyoR1xgT1BTktW2QKILDCGQt/hpE7C0RN8It6XgIj+5swteB3OY8kce45soL0hYjmHID4EDccDTQksptOxyqoQXeif8mYUoeXkcltskZKvw7kTwibaDSIlpmTOk8xmEfoJIo45iuixRac2lFr7oCs2grNNJ4MLZLlAtjPm85w5u2Dx0cWBnfKGQrMil9i4atWtNtoCnc0bl/XInNu/EmX/mlZkIfn1VlpsFK9XilcAG3p7teB5qUjSJ7LZRtriJXN7fq3W/vTz8kayZNDNRp5kU0nwMCVQsL+aOZ3O9WC+r9P5gY73DrQ3mWlYcrjEIEv6GPgWAxIwRQKhZpMgFfGNoOinGoxOVAwPVdYHkt9nqiaUA4lgyauQza+ZuuKQr4pOVdGooNvPKrUjL3JIHPiNTN8Wubdkc1uytf3ZpTzPFQmyga+YBWQQHzb5YjJSTWDlkdMXJZvHQAcHhxpWQ7X40IYscYedapt4NvjImhbJgHa9yXzEXBg1ky1iDwG2GYq13jeNPKXh2HOk3gORYMOexVqOOIFH00wDyYg/uFxGamLzFqUTZxMldZAKfM97J+Er2w3raLXQxpJ6HN7mPz6AVOKPhQGnF2ViE+3xo54y+VKmZ0Dfoh7I9A6hVHKFOhagBRZbfHbD3BBTKvCmLvla5/jI9brFvk6u4o0cdO2/D/ASf3lD4nDDGnYk1SL8r2/WqNyqLp3mzM3+4YTAdcr8VgrI3rO/tbyRszJiA6F/AhxaGZiykXq6hbzWaehvoePgaFijDc7eUbJ0wLSR6O4B5sqhr+RZjz25zK026479OXFY0o8/skTVoOCKg2RFEmtLkrBlbdk+YeCcU1UFFcGxUk2SXom9zebLKcnIW1+g38ATHBQZvArWcEKfnrk1fJa+vMkFYGJGS5a8sn6jnOAgwCOvgAiIQUna7cGUoj8D9vNW98qfBDUDsR966gZWj9QzQi4jVZdlCEWAeoCNg7h+8OEZuian1XYd1OAn2jMYGQPtPmb3CN/d091vUkTvHXHT4Lb9LR3Jxu1aoW+VtzR5zng0euDtl3arv8Wzhz+F3I08Cf4GkTrc/hTxtuUH0tGC3NjK2BaskeCHUjdiDx1ru5ypWx9rubhHEmdf12cTXV8MeXlS6ebaq2lK1dVYJSAui2y1LG/z9QMubc+1P31fo/o5+8URa/m+To4+0enRT3V8bPCpDnkrPJu8q8HgMcH0U00G72o2+lDz2Ufa3/tYo8FTxj+GzjvsSSNdvuk445L6JjCXhXr2pZRjicSzmGfUQRcxbx57GlhdUXy/19rTn8CLwJ/MCX15jPfSXZ3SyT6OEY55tvofgaHfNVHP+MxDBHhENmtxyEmZG8SHOr/5C14u88/3suZHfowOxf+GX+NtAEnsw+8Pvtbu5MyG6J4A3clnsmdMl393P07ZXIan3SflAhzrgI7e9tFjtIynge4+DhoesJJx+td+HJQNfoAPfZvb3EI9l//Cz1u1Mh4yMtO5+qMf9/bJRDd42/BHFfOr9APeVjefE9LijPrjT+aIP1u71VsuKRvOiCUX9UXo1U4KVfdmmj8+0f13H+vZB8/15KMP9M6nn+ijX/+1Pvj4Uz1/8lzHxCEPjo716OlTPfjwAx1//JGOPv5Qj37+sQ6fPiIJ1BJXrfT65kKff/uFvvzqc3337dda3lxLxFuVSoXW7f51r2Wn7mqr5nqjSD1uevXEWIkQuywqDXlBOyLWKQdDfKXAYl6bptfFxY0WvFzruOiJmCexp28Zd80l+vXrC3334rVevXijM+qX5+DaOcqFUKyOajDQONMdq6RecBb5EFSUhepRpdEYvqNSRfD4CsAYtj11244XHg37TyvbaAvOYIbIXM+mwSAJfF8hJ3tHCvncj+gbVauPFdNSy5czzQ4e6sm7P9Ov/ua/0S//q/9WP/+r/5M++Pl/1P13/kqzk49VktzR4Akvgx4Q1Z9qHY+02B5p3Z3K1c91//Ff6f2f/td67+P/qL3Dn6pNh8QRhbZpqs5NKUdKxSRDB+9VI5I2le7dZw+cH0q+kJlOyBrKWvamf0ssVhQijhC2BoLQn1K70lMmNOiJMXpiEjtjaUJj+201qLyGdSGOaDwwZrB4zamTYw91xBYd8fLi4ko1jI7xoXefv6tPP/lUv/zFr/Wzj3+ld558oIPDE9XDKXKM5cNMVTVn/59K1VAJiFWtnviyqwbqqoliPVMER/U9ueGp/OA+8EBh9EjF+IkGe++onj6Tr+9r2Y51fuP18rLTzdardyMVwwN1fsB9SVrZHGMYQh+UCsxjUCSw6IjbLCmC2lgAW0aDxPmcL2vEAAAQAElEQVQA9FF2L0mMEFo7HCIQCxRFoaIqVRWFilDIhyD79MS1EXsE8AbDgSZ7Y02Ilc22l9wVvvz6jV68OOP8WzBNhcpioFBV8PWAw48MhG8ltQiazygkNdpIIrvzCMwUo3r49Nx3TZ7xeMi9aqzRaJBlcfDvcdota27Ji+01MXnPOrL4rWOu+qyjcHUH9VugzfSkkJwTbCR6+fmjb2JcVEoZUx7ncYCnUlYFNgmyOC8lqPkkRJELDnKJM5811rbqc8wodEjUDaJSDzdkTNyNEkNNRtsrorUxTxI2or1jn2vZa3rmUnKMj9iqYy6V5yrbLFqPk3de9knYwlFxziG3Mi8x1oddv+4+xpixuR1ca3bgWbPVTS8Do0eznClnJAywVY9thfw1vvHg/oFOTg6Zk6HO37zRd998rfPz17w4XcEfJujiIGokrOQxy2+8zLT2bHzML5O8EgwjnS2G6eDTUcYIAfqE7eULMAoaCkrzbactPr/gzmr/7a5L7qXmC+bvBT48yj4zw2/2VHMvb5gT+z/9nl9e6LuX3+mr777Vly++1dfUX7x5pZdvzvQdelj58uxM35Ac+ublK5I+r/WC55fnb2R/6fOCZNELkkbfkAz6igTQZ199q9/94Uv99rMvke37r99w0bMkSWeLhkm1crVZacHlzMD+Iqbh0tehpYFdXjqcPrLpZJ0L4VQ80dapxxEA6oG1WNalBqPRrh8+Hc4SzWCM7SzZA88Oy/ZAhH4G2iLPAhJ0TJ6Wy5IvPLQqlSWEfVTTdmTR1sh5o/Prc+6um6yV4Yn+LBUOEeFuyatts9IGaLpGBQtkfrCvp8+eypJHL16+0NXVpUmvwCa7Bm+xutF6s8Cpt1puljq7fJ3LrW3O0DSbbLoNm9oKbRrmHi/I/Losi8md9UAqT3tgsoMveEIydIvoZg+OTo/3WelwGdtwWg7SDv3GIy6f+/sKeHvCoc35nDwOH/jFDpLMSTFdLlOigW9koRn9Hh4G0TYxHKtl0W/bDRiJoL/UbA/6gG2OldmV8U2TCNQjQQL6QNDoG6Ay0pmEntJDwwGJBZHoikq5iTZbzCGoC04b2lZgXUPnAiLnXPQN3jD3Z/jBJTJdIRtxidYQ6PqgrvPqOAw6MkMdCcgtyaC4aQkOWkXs0nKRjywoEYyIOq8apMVakQCHE5z6VkxUBvtXwTKw+CIX5Z5EQHvJnJKNby+uZc8BmjWb3pBM7VCFrCzZ7MpWXFKwBfy3N622i067/AnybYK2a88zcxBHqgeHmu49VF0fSH4GjCUuUzFWlAWAIfgNWKo0YMLQVL6I8oNCYQAepcf3RH9krUQ2ioiM3cWlhMwiwAq0YyAo8S28StZWMR6rsAOnLOWrijmdazgcsQSSVlc3Wi+X+Ar8bV3hU5YAiiTfIoFCzAkf0S9luuB4ZBPtAV6e/cDTZn02Jo+FhvlWtHb82OT1kC8gYX9pxGkiA89hUdJBl6HswHBoCEBkbMe6jj3GR2cTwoFvIAc1IKlUYk5iLDhYsB40RQLE0V74WoWv5CkdAViKJWIGtQS+5EZY1zCjvQd3iS9t8Kkt87qVJxEkErgEufjNNXbY4Js9/k+OTVe0ucIxn7WO7090dGDBQy1EQ4ZOHYd9tD0ASOiQ2DWElMYN0hQuP5kZo61DWnqWUg/vjuemi9piuy02bvD9nr5M3BhAwOOHYr1HVpntcUv8dotgZqbEHtAnOLKP5n/ti778F4MoHKErxngnBQxc1WXeKwvWoXdJwYBAoAhSWXjZPlqXhSoCyhqw0toq2sSnQ4EOuyTqMqKUPBIU7eTv2FuEToKnsuxOsjoQDeLOKhQyuKMhb1gODKNsYL0xP99aTmJEhH/CXhHw8Pc+qGD/dJROELkdIWRw3iNCkGTtBo76n0LKY5T3ShBuv46xNsbaE30R902UgMQIl8Hzq/xJ+dfnX6vv8BidMTyy2AjlJ+0+IMfsFUJCl0G531HX7Qda6KoMYFMaZWq3I2/RKMDk1zgaGNZdi6O9UNdUJHxKXV2UujyrdX0+1cXrkV584/W73y70v/zPX+t/+p/+i/7w+1e8DbvRi++WujpfqsUnh9VYs8m+xtUB+1+tzaJSsxyqDieshff1zpNfaH/2TIPiSGWcalTsaTrY12QwVRFJOC3GWpyXQM2eOVBq5graV13e04qLweXZhj1JcqpUFsQG9ufTBFKJ+e5ZTwZ5zsEQIzMwx+Z7ipKoy/qs5LlnbH7OlnQSfZ66u4XdfITcKtpEzWyc3lrVyT7e2q3yAzAcs6yV1mw4Rk/4o97iG4bwF/2zH9Ppn0X4/6fTbMF4TCgDZdmytJL8Lbhbjb9/FvaTjX2rj5Osbu2GjQ+a/3noOQBCWc9Eey/rMcREPOLyGvKMpQam05///Gm787odTx/jxSfdguBjXHj8M9+3WIzXj3iar9yB+JiUzBC1u6+7xXe3DVYa2KPNdtLOjvZs7YDZiVGiTGYb69oRzrg2vz1thC9acSYsiAqXPmo1cFoDV0WvN91K326vdN4s1NBfkAwZcu6My1LTUa2x9xr2nSouVqO6IgG7p8F8T+VsIE1KFUczDR8cafrssSanh7Lxi81ar7jQfPviG7189Z1evXqtN7wVPv+Ot8XfvdYFiZq4aDTgHJzUY43KkapyoOAL+aLMINZZx/mx4oJq54n9K8cdZ0zHudOSDGo5X9ZcYG+u1lyiVjp7tdSr7xZ69XqhN2dLXZwvdPb6ivqVri6veaG6IonUEDtHLOJUFpUGw5oXj0MNR0MN0NvOnKIqZJe0kjJ4L7usduhuspiPec6uAMgr2zhRSS5g/QILB7XEjG0qsGSt3o9oG8pX2Gx6T0f339fDpz/To3f+Qvef/lKHjz7R7OgDheFjdf6YRM9Mi2ama4P1RJfXI9m/znSzniv5RxrPfwKNX+n04a9078HPNZy9y7h7hJgTxg21Ya9TuS/BryHOIExUCrVOHj3VaMbeqUKYUNEH+aIgAbTlItgolJK7BdSR+PGeXyCHN1HEGF0+Z/s+KoGRvzhkAAdSjIjEd4bYKRFL9Btszdz1bStj6omRTg5P9d477+snH35M4ufn+uSnP9c7zz/Q0dGpBvhB08T8YmlDDG1nea+IT0ZtSVZuqRtscina0MUP1PoRNpioK+bAofpwgP7HKifYa/+5RnvPlMp7ut6UenXZkgAK6v0EPz1gjgbY3GlFLLZljnM84wOqBXQM+IrQW7LkSIoeX6BOzGb7e88+0MeobA8QzDcYKOe8QvDEMBX+NdBkOFRdV9DrsfUqA5kxTSZj7bOOBsQ5N4utvvjqUl98+a3OeMGK+VQOBqqroVJ0wuRo7RTM0HLIlGSXcpalxLOIwaQk55ycd7K5Ex8kpu6hU2cfH08GKktaU+Qe2cp82nRp0b3FMXp0YgbFIEYHwO18nEbHk5f9Uslfq3tqVgr5hKxJtl74VbaHjXMu26MIQR67BMBDejdqN6ZH4Y57WEeZ7SllnU2erDt0EE3GBJOLcFP5GXnQWh3275gXK3uzl7UzxvBQFcsk4aBCFHns45yHw5/5ZoQ/056bnP54mOlpXcbHShMswdAgxl4GfdarV9MkTaZeDx/WOmbPTMQVL755oTMSJNdX11qv8Gz2OyRFXu2AB8gpAwx2pRMLWKhs5pALGNN07qSOOWyh0WKLiE8kU1pBDhB1G9/2UVvulxvW5pY7bMPcp5jyHNVVUIWv+gL/j5Ldze0vhC6uL3VxeanL6ytdLhbsG2utmy3rZq3FYqWrm5WubzZarjqRV0Qmr1BCw3v0cOyBjtIjr2fNOTXIaWtuAf7NstfNyk4pvf34DuIbhGxIjDQYqkOphotZQ/uqWbORb9RwGWzo33RbFNpk6DF6gp1g1VFv6WvBaSi7diubwLIsVVUVk8Pm0jbq6O/wqohhIvUIvwysrmhgz9CLBobHc4K2jUM/FhcHBhdlOxN6LmItNFfrlS7Jlm24nXeojO0zv46xERp3mtqFtUePFr6GM5tN9ZQEUILXm8szXVxdaLNZIuMWgy/ZPNbakizZkuRZkAg6v77QzeZG27iBS88+22pD36pZqaHsYgOljvEdz1aiL/wjrY6FUNiBS5lo6/PFD49DOM9l0+EE3gd5lEw4SEu/zUldDzWZTFUUtZzz2jm/s1EAEw2JxHS/bXf0WRsNEToRL8y2puzNjiyQLZf/DttBTsNBrb3pRPO9qcYc0IULOHZC94hDQhnHZJgMLDNsi8Hh4B48hy7iY/KCiRRRyUuu8PJsnj2imEXWtK2CdAXGG/i/Zp7fsPtfIuc5K+uMAOMan1z1XnaY9ymo5wBoWcTtJqrDcVug5+Do150il5SeMcU2ylP3LCzZ6xcOMtkpTD2u4UwpIBK4RBb8Xb0jmdKcXap5da7m/EL5r4boj0YHiBwQPYFOC3TU17bYbra6uWq1XUZ1KNRuC3Vb/LoZyvt9jUenOjh4rKrclzSSYg1UQIEvYgDsSCwodVTYeIVv0ilhK5H88aNKNQfGcMRBhO3yf/9nvVFcLBVJ4mwJqjqSQe35tSI6GR1vTsza8iR7ivFEquGJHw2YzwlQsfaur660ADIv7O5ZL55NiAWtyKt+n2VBJnwysjZwXPk7Gemz/kDJJqBIkGEgfDOyqfS0x92rAYIRqXQF+rEzwsNOc55U4CfFrU9GcyLm3WOhwEZalRWqo3dZqAoF44O885zXXrat9K2XQUdSMFp9I7U3nVo2sW4V1a+S0jbIbUsVvUGt0NcglVw6CxKYngsn+FsHnz1V9UTmW2fM/fnlDe6wFUzlByVBS9A19r7GDzo2+Ml0rBMC7EcP75NQG8uxhtesfUsI95FxPEcWRMteku7m0ifljxf4wtvF3DOSG0EPTcwvTAZEzN9TAtjdRkUb4W2gZ4lR8my4W5Kca+Y7wc9aE3QsQG4I9BoScS3rx8zKchfLXdZvzx1ztMbvW+Y4qVdRYgN8bLY3xk/3dHRvX8cnRzo+vafT0+MM+/t7sn8HeYzuNQdT8Cxg+1I6oEejDjk6GPXI3Vsp0QoScgmZM0TdftKuBM+w7MHd4djDPwmmrRHZwY6KUygCUMgji6AT4ZyV9uLjAMmqCX67MfbrwHS0O4lxjicBzurey1N6nvX2k7Ah46DxtolKxvFU4GlS+R+Mseedfg4EAwr7emUs46HbD5Rva3+mgCfcZTpF6oIX5pY9Z/gzQ3KTCcB+KRVyBOmKtv9M1DWcG/5Uo/oZ8FR7w3c05633qLovdVMtLnudny1I/KzUsL8maARoBHmpkfq890Y51t4wjHQ4O9aDgxM9PD3SiCRRakptF9KWzb1dlWoXpdaXgm6nm/NW6+uofo1MccCaHiq2hVZk+hc3Deta2Dlg/wItHfUERMVoYHWzlMN+PkPWk5+Y/YwKrZEi8hO7yFgeaFMGL+XSSeji7LxinvW2TbtPtvGuqtwn7exN+cMveCaXDAc6TrJaOeTOtgAAEABJREFUBr39mLwGbxvQ6/t6hMbuaadb9lHaeALPxhkYxq5FtH4P1v7PgUkkbLcDwzS7KEv4A1uY7Qxyu9kcfAlOLlvJ/NRT8/Rj1h09esXHobe1G9gI6zSdDOjm62TjnQ+UXgJf0NEffej5oxZ7dPw4fDfI343BNgLMGlaC8K/+muxZxiw7FMwY0DICeIoVt2DaOgmbpDyI+lv+YrTNyV0b9sp99sxw8K2Xmoy8YdOknjOgL5wWanXFIloUnbZDr2ZaalH1+ra51O9ef6Xfv/5SLy5fcjG8Ubu8Vry5VLy4Usub3O2Ll2ouLuTZ42vORtuHW86YJbF443sVx/s6/vnHuv/eO9o/PlLkInG5WOob3hB//uXX+uyzL/SH3/1BX/zmM3312z/om8++4uzutT+c6Xh+rIP9I82mc1XVgLkq0JM13DQkbRa6uDgngXNB/LdVVdbMh1fHy7YFL0Uu3txwYb7S2auV3rxuSPawf7zpdP5mS32lF9++0Vdff6svv/xG33DZekEC6tLiFg6yoio1nk01nc00mkxU1qXs0lKh32BUa0TcMxiWKgov+0QONJuyvE7wpSQnexZxg/Ologo1xAWbNmjbV8Tj7C9hLJXoNTrGLs/19N1f6PjBT+k7JI7f0831RK9eeX39otEfvljpD19t9NU3nV68jLw59/r2zGND6Wq5p3V7TxtgsT7g9HyiR0//rZ598O908vAXOrsp9fLSadXP5OojqZpT99wLnHw90NHpfY2mM2FckiVSz4Hc4yQbbNx1LX5Ol77/OE/d208QiglUEdYKs6tlTzZdFTxzwbZMDNaS8AsMoVMtMfGal5qXZ1d6/eJc128W2p+d6D/+h/+j/u1f/wf9xce/0rNH72g63Mt75Ha7hnajSDBCmClfRnnfEa5tSM4steougSstuist7d9yiCuSmUCkPzbaINwGSTa8kNsCrZ+oL2eKxb5SeYA9DlUMT+Tre4purutlIcJtLp1OKmYKxURbi+ubuLtfEBuJS0MCMJP6LglXV+JC3XcOnF49MU7fYUfGWf/Onkm7NSvs6TGPV1mUqoeVRsOBprcxjMe7u2arjrXkvTThZel8PtDeHvRiq5evz/T3f/+P+PUFNojIh1/6UkLHpunhH5k/w5XsZVhjsmAD451SAm8HiTabYxpUliX+PGKNzTSsh3huofVamVbT9tpyx9gyuS1145MB4bgCyV7utRDnSFMfkxJ1gwj9iC607H557ok/LQbvOmyE8Qxf9IqPQ/7gQ7aLD07OaffJ9KBi4/seX2PX4muqZECIzMv6rR0ZZKWcInNi0LcRe3bMCxIxCJL0aQcxIbOQwsk5h2957fg72WdnLatJuxblT2KcjbL+3HDbabTzs/0Yr1uE2254JsXeBEzy7BM+GBXh41LNnjPbG7DPlbL/lueLb77RFfvqhhe+KdNKMvr5CgNdqzO92e4ReewZM8jaEtJmwAZ5bmhssUPPg+Ek1qmwuVxQz3nS48fWvyZ2tzh8s22RqVeMkvOefY65KQp552mL2rC33ywXJHdudHm10OXNDWuH9chaX7NvbPHfLfH+lr20Yd56LJxM37JQwN88EAK+S+lDJU/CPblCHbLgblqzdlbcl9fIvAH0g4/PyR2SJxuSQPbfBOm41FiypDFmMN+wgAy2lFuMl0vwW54jjieE6Un6bGlrSC7kTYZSeE7Bhl7VBbUOA7DxsLpjhohwHYBF6N21scqp2ziDyCG6K3uMukXkqJJLwJBFbnRNxp4NdYXhzsnsrVYrLlXQ49vBo0P+aBZnpPee+cHY0G/Qr0XXalCTAHqielhzEC91cflGZxevdUmipyWBBVc0i2yMm5z4OV+c53LJW5yWnHjDprjt1oxda7Fa6Jok0WazutWzQbdOkcVpMhj/oiiY+AJppJ727lY+6wtMpnUYbkBH4XDLG3YNysFgTHZ7qIINDoFkzhtxwL6P2XnsWXzwJXn+wcPkeOBr5mOI4fWKOE5kvhJHmsm5Wl2zGa9Vkj20i9/BfD9vnliKQ1+yezwiErhLqQV6B29nnODi5fh1/CY4JBaMyR6xL/G2ihLnYwU18OuKpLaSNlXSaxbeKzauVz7pHL6vnNML5uqMjWfRe61YSE0s1XGhjx3l1nPIJdmFv+PCHzeJYEYKuIMn8/oWWHA+g+SxTdFJBTQFjszhcf7IYWkg8IQuGWjvllstOUTXnFRLFt92uVYDbsMhtYZP1yJHV6tray2XAdzAhWlA0uNAYy5Tc2BQHEpxgkUmqjxz5QcqfSHvmRFAfGLXqedkbw3yQd7wdn1FwHWJD23yXFZFoQFvI4YESWOCpSnJv3FVY7xWN6/f6NUXX2lJ4iouyIago4wHuLN791Rw6HVFUAxeg9FIs8metmSLVxc3JI028iQDzF7qIjZsuJzBk0SZ2KTYgZQjDsPhcCqBAruVxgM7WJ8ljCKHIielcGAgSegk5jnYOgPfg+9Zf+YGKCQx32LT1O0nijHgOp4HyDpgw6p9UMEYZ3O1oWLQSK4LCrFSGYca+IlGmmiSxhq1Iw03tcpVqXJZqFgVCqtKYQPuZqBia1DLNyXBdVLaeNWMDyTlOvznGpssSfS0yJ4QNqpnzbbaoHPwXkeHQ833hqyFWlXlFPBVFFVeCEJB8J2ivENWyggkdJLp5sTHUfPsWe4WhCmcOjbjjiEdPw3Q5jWTGM0Q1pGAxOJJlHRry4ZvMm3xUetzBL89NCIidPhwNm2UML9Y2vin1GJDq0f6WfDCPTSoS3xhpP2DmQ4P5jo4muvwcJ6f5wdTzecTTQ1mlLOxppOx6kGlwPp0hZP3XvJBkT0qSciLzMjeAwlZEYE2a3e5TOCYTAYx49Bwh0TVvgkLGYhyB9Z6B5kCtLJlJWg4ZDA5rDSwsYl2K3ejnDyyKAOt9OUpkX2chOy53wsMJ2/PGULuU/4k2ZiITAmwMjczQozb1e3X5LPSgWXl3TOkoCnDzyA+DhBPd6XefnYtu0fjZVTe8kf+Xc+/8AvezrQmYAXyBB0m6poJb4b3NBk+1uHB+zrYe1/H936iJw8/1aMHP9G9o8f07avfSpvlRpE1HvCrwJvjyPrbLtibrpfq2QtLJnJvMCL5c6iHR3Pdm5QawCnyJml92WhNsmd5EbV4A5w3lEstL5fakDzvzHf7QmJv37DPrJfQJVFvPiwzKv7MRPNNyJ1kNrBfA1iA4iRvurn8uPux+g4yvhkNC3voeUrdAXPhge/H2xgvgSdwjEfMHJU/Vr8DBMptyvaNisaDoY5xMpq73j/5jdC7gzsaERo7RDjaZIGjO3jbZxjWj0bg8GsNt2BPP4Tb5reFo3YHQlYe89facuUHPyhhOsDD5LQ1FE03axN9HsjYLovP1Of9RdZvet9278byy9h4q4MDx4Pj/G4mPHXZJ/eb/MiW9bbSOr4HW9sF+A6wViwBptHfjbO2O0B0qmBA1+Tj4c9+TTcDwwcbu/DLGEP2yGrlXZ/VBcdd6XMR0Y0Rub7rM1kMbpugZfQz5KZdn+O8SDh4F1tOCwInku9hxBogEbTUWq9uXuk33/5e/+tn/1n/yz/8rb787g86++5LnX329/r8H/+z/vE3f6fP//AHnb9+qTUxWk9sXUJ/TBwwmE5VlqxzXlbYRbjmgnl8cl+PHj3SCWUFTkNse00cs+Bt8Yo4YcOLgOvrhVaceT6EnNgpipKzKWlLDG9x82q1ULvdEtOk/CLwYDbhHJxrb39CMmOoAcmZelCorgP8ncpK0JE4wkUIJzuL1pytlxe9Xr5a6+uvL/Xl5y/15Vff6LuXZ7pmL9k2HT7lVHDmlxkKBWxTcs5U3BEGg1IV9AvazJI9cVzLOdZSWigXnReqaUvs1ochzCdyFckHznZP8mE8f6In7/6F3vv4v9LzD/+KM+0dVcNT1cMH8DyWC3N0HqFzpeXK64oE9dVlp0tKzKMF8cRqU+j8Murl60hSQCSDam3jXAU05kc/0b2Hn6gYPVAMR+rCAUmSkW6ID5fsm6lmbib7KiczuXrEllcQKXht2kaL9VKh8Ap1mb0s6vtPws+iAU127jfEUUyFDBoSJFGluC5owyUx9i3HelQP4mazxq7XekHC0P4VvKBazx9/oJ98+Knee/yhTo7uazreV12M5UiY9cQ7DfFdB+EO3+y5Xxm9Nq654yyBK15oX1Mu0HlBsmeVYcvL7SY1tDU8d/QDfRTbP8+e9gpdh2qI05o0Uipmqkb3VI2P1aShLpdJb64bRTfEBhMxcVmflgRIix4dZ0BCQsnjR14xARFIUsf8RybfYpodJHRPitEggo8lI+AZDQTvVWLngrhlUJq/Viopi+Dk6bO/QptMak2nlRz45pdffvmdXr58QwJ0RVspX5SKCrL4y+RDVebMw1dq8WF7Npa2/pBCMlkYEWk08EUg5hpoPJ7I4vAQyjyWq6o6dN4yB1vi/4Z6RHeht9j3jG7XRXTu1fNg9zqbZ4uzIhtdgg+CKFImnqPhYpQesLtdbrN2Q0I3B80QPKTR3UmiLVGkGGWJpgSe0cK80JQYKuPV23rLPAzDoZmTkDNlkDr42dz1yGiJOcjk8b2NAyAPFzGj8PZeznnlT2ZuNJOgKJPH7Wpvu42WPTjnJCClpPzhcVdLoioba5QizAzEQNM1hCCHzi3JQ5vHiiS20bi+udK3L18wxwvmoJOckwQk2dCd7tT5CtWxv4QquR5pwNTozfzjjx16t9igSzHjJKODnvIBYp4xkT2KNcJmtWDPveESudkyp9BxoJTsd0VRqMAv8VzW9Ra5bsg/XOri6pJ9aaEFcdeKfXtN9mZN8mjL3aRDoITcofKqR6WG41rD0UBFXSmUlUrOgpJ9px4O8fmBXFGqYy1BggSQ8GcJl5PpgqBvv96E6FBsg7CbzZbLUK9oFgYSaC0bx5r25WYJobW2HBqWEGq5yPc2AWC3ePeWBFBL4qQjquxJq5mCZVUKMpLhZeio3gLj6IBDRKiY2+3ZbEmj7MJsdYPIDhhJ3DAteXEVGDGyGXZA2zQcDFuZnJEsdWeHLzK34BskjmGja9AhQ4+sDWOMx2g05qA70HRvqk270WsSSS9xlA162EFuE9aw8ZpuRmfLZrlpVjs7QKdjI93ErZabFYfKjew/HB1p8wgd2bk6ZImA8cp2oBJxhA45Ev084j67BWLzgG/J+0Czl8lJRWVVaFANVRS1HAIlFmJkYfTQsIXYcinvsI/9SVqHY0aI9NC2MrEwJCfnnXzeBCXvbVY79diu2a7VMJ+JcVVdacamtT/b08Qcy4ecCOrtUol/WJl6xiYnGU2H3NAVH1tkKUUWUk+P5OGVmN8O6NmMWw71FeUF8rwBzlzSOYv1kvFvkPcCupfoZUmgDW92OhJAvFqQukJqvJgaxTUULSe2gSEZTSGTkC2vQuqeWGvXRj9rPE/7XdkLf4oZBD8PL28Tgi4R3j02bNnc222vyAGM2NjHq1Pwkz0AABAASURBVCMJseXN9ZokwnLhtFkGbVaVYjNRkeaq3KEqzVV2HGwkiEI/2CUtVMj7QkGZi/KHCbZNO3LZ2oG0JdG0Xm0oNxwuDfpGxohDu1A9Gmk4BoYDlc6pZUNYvL7U8s0Vl66F2sUGfYR/cNgcHqkkWdRVpRrnVbAJ7DGPsW21uQGXAEzoGNC9MP3YCeKmwaabDDkJRDLIs9EEZLLSI6cH3+osevXsAVaKsdZudjR9zFZWRwGFJAX0FP4Z8fPcznzr7mPtgMNXCuSsgQKPCeA65PLYX9skt3UK2D7EShVBxFAT/plqj39m3Vij7UjD9UDVslS5KFURvFXLWuUKIAkUNrX8hoOcOYsEe2WslaDZrDqtSKy2pjs+H9Gv7VpZUlhJmkxrPX4y05y3RFXl1LGndQTgiWDJ+6hgAKKjdJTBS0L2SJ0aX5chopMB5HMQ2BLQ2Mbb4o8N0KHrbg0LEzlwBAWIsW8kcC3obZi7BntgbjkX5HwAx8noCr918vkfqyOiGuy2JQjvoC8+ZSmNOChms6GOjuYkAA50fHqo46N9Hcyx5WzEOq80tMC+CuDWmloykWRQbeuffSfAMxDQGEjw9l7xFhJrN8rkVpafJYZsrFHarJ7AT9Tta2WS/XP3tCsjIyLtOyqGZe0GVgeMAY8OEPQ8vDNuZBRgtt+1g+HFJ8n8LlpfpivZEMdYh7ye0mg4Gr8HJ9kcZl7whIp9vf38UwAtZwiMQwXGS5423dK3uqcuPl6eTsev0x9/ftxivJOS0byVXbc0d2Vm82MS9PvMB9+IQ/XdVOvFUMvlQOvtlPl9otPjn+hg/5nuHz/Ts0fv66MPP9avfvFL/fWvf633n72n/fFckb3l6tWFzr/+TjcEw5s3F+qu2K2XFxrEle5NOj07HuhgVGl5vla/4sUBF4OxrYN2rYbAZfHmTKurc5LjF2oWl1pSv3rzStvlJTJd6Zz+Dly2fUwWZWfwliAJjWX6JfzMFewGvkRH/MzmwwD9bM5Ayu3i2aZ3B3m0RNufgI1lnxdgc7Cj4WQfvMeKt7CzoT3u5uCH/fFuPoyeodyCYVqfgc2ZlTKcO7jFuyvY8qgmUL4HGpjUxJzrbsZpgjI0DP9PgN4fYtqj8d7hOWjc6sd4sw+UBEPQrP3HYP1ZZnojNpI8NQdYqSxTZ7pHiEGZjrdf4xlpTwCYu3bvmAXHOhB71W2dlixDHk8NUnyV15v4MKawPcZ7xgRrAJwifDPpPI4mvg64+yb6DZT7oXvXcVtmHn/SZ9g2s9BHLr0Fa9+B+NhYg0yVCt+3lKzNnu/AnvNI5BHg2eQDUBCPFLGXA2S7o0/yJIDCqJBGXkSQerF4rd+9+oP+gWTQP37zO/3hy9/o8xdf6MXr72R/bX59faX1zVKRc9d3PTFGlHhZpSVB0IJ48/xKl9fX6jggBoMRa/yIWPaeDogF5vsHnGV7GnApiMztzfVWl1drNeDanHZotOHc2xIHb4hvGwKsRNxaeGlKvDGdDFVzLgwHlSZcNCY8zyYjzocRdCvOikCyRgql8nwnSYhIeBC1IsF7yQu11+fXevXqQi95YfXq7ELXNwtesrRw9gpVpbIuVZReBXFhacDFpuDMzcvfSYRlQlwgYUEEC4U6fLQhPtwCMYxV1IcaTE41PXqq44cf6dmHv9bzD/5KD579herxI/nimIv4A42HRxpXhxpVcw2qmcpiIsVKHQmWLQlvcjTsnV7SkAtY1Cv2uJdnHW/hC7XdFL77md7e0Yc5sVSMH6rx+7puB0CpFbT86ED17Ei+nikVA7WhJmoIhFYtCaA1+lYqqyovR1uvMUYZ9HDNwPTiOiIEAyJ8pZbEUmc6g7tYLtXnu0TkrF9rsVjo/Oxc3337WltueYcH9/TLX/xan370Cx3Ojxk1RD/U7EQZ8RMrAWi1t3ejLXv4uluS+LnRhnvNhpfbTYYNvDfqopWN7J8tvDepyQmgVdspQxO1JbnfquLZa2GxOjasx/c0O3isGCa6WknfnUGH2Liop8z9SJH4pSFQ2aBsjoWIeUTMLJX4R6GIz9KdZe6pJ0v6xcQcAb3U4xyJ5xRjtkmPL5ttIuvNyo47jfnvHonMg4M9jcZDZV8LXkPz7+lEVVkS9yW94aXFN9+81NnrM3h7uaKSfOD8bGX3K+WIvMCG0ga9e9Z2hHeHgMYvMqMJyHX4U1VRlBoMRxoOhhpwr+KRWU7QwF6cedttwxy2iugh9iEnj84JXSI69+r6qB5nSMTKCR2NX8JpEhIK6GnrU6+eGNags2cDxkTG2hhB13sv79CJ0okPcvMrz4+jXwaMS7T3gPHAvIItXBwlwNz0jEgZ1+GXSS08InZIIFIFT8gv5DcddvWUmRgXJ+XxgibV/HVQc+LHvsofaN1hOFodjfF2hOP5rs+qWSfrh3mOo8GLGD6wgZXEEUwttmnzffySfdT+uqbB14RQ3hfy5mvmV6y5JChb+SNwt/pINkUmWg8vW2ct9yjMjhhBIRQK+EtB6fATm37js+EuZQmchvVhuOKT54J5ECM7Gjfs68v1WvZ/Altv+uyLTIVCkHxwcgCoso/zTlVVaIbfHh4csscfckeZazyZkIQvFVyhshyAM1TJvpNcwI+SGuiyNJgfJ+8D+08NDPTDjzemkZ8tjrkBLDCzZzOolQ2LactFaIvAWy5OWw6Nlh2zR1vDEYa3BdiQNLGNpbeFQVvJLNhkmCXv8IxeZCPpwLF2EwTWVBs2m46yo8mwOxl9MbHO228r42FjB8MKJT39tPWMI+G0tcsStyDbVIxHbzwM4GO8OphAXQmZ7dloWb2sgg7sQnRwAL1e9tc/r89fa71e5GeE0RZdOw5HFULGhg2QSWOz3HZrmb6tbaIcosvVSuvNmonsZPNsPHvG9fCM8DdaO4hZDvxt98hvssUHjpXCPR1g/Z4ywHhny1KeiXZGXNiEMT2LsGXRd12PLB0bFsANs2OjMieLbBoOXO+8Cjyr4MC14SF4ORfB38je/qxIYInPZDbVyb0j3hpPNShrdY3D7mKjMojCpMgOotztP54HByTao1Lml3DI2zafZH+R0nG4b1icVzSfGzDsChkukOssShessKteuo5OGzv0UqmYKpiWGL2QkCNygSe/xzPscJNoyR8DbIC7CVfR2xJa4tAQB40tegOT3TatiN080nsf5ANBCIu3pAy+VMnmIFfKA/IV5CptNuKwjbq+7rVZmzwsurSv0M+RZUqANuACRfuykLf/sGlf0O6zLPzmhAj3JIS2J4ANVREcwOaXFvSL6kjobK6vSewslJlax2AgP51pPJ0QwAxVOa8NCaCr715zUTtXS6CFkPK8dRKbAaeNNjQUVa2D2b4GbAac7lpeXCJnk/8qyjNHHv8QG2LPRhXXG2m5kbfED76T+9i4tGViCI4ieHf/Sl0kG01kIG82x+/Uizp4rLPIviB82HRCBHW0Nbb7oLmc/Uhd3+FDnRJ4PWu25yDMNLe9AjzLThow/zUJwKorVTWFwjbILZ3KdaHBZqDxGtjUGq0MBhpQVgbLUgUJOneN6a+j4mVUSRLIM3b9ZqWLby90+eJCzU2rjo2xXfdaL5Ja1A/O6/7pVA8f7mm6N87BbyLsW28WWq9uCLAIvthfkjmR7+WVZOvIIJkRWOOiTXwiyuZDhTKC2ePTOwjsH07ZdBnXQyMwQthDZjJaHTbq4ddozZuDxuaJ8ea/omSZqO8j67bLOBuC7S16dBAtEGYyqbgITPTw/qGePH2oRw9OdHx6IPtLn+GolgXaEXm7uFXbrGX7esv+3nckH4W0hVQUhZw3sZJk65d6QjL71xBa5rS3ueOZAiRvU478iXnt1SNHYn3Rcft19McMvfkL46wjgmMgygzWeAfwQxTt2hOyOMk7eUB8jH7HuIgAkWcHeGztAKpwSBQGFPnrZONFv/Ng+lyzJwXv5akhoWAIgMqvo02A0+3HGBncPu7ad7+C4w6UZXSM0x14CQZ8nfjhweXC6c99rNXt9L0d7wzNaFhpkGX4oW40ZrsQNKvmDBjp+iYQzCa9ftlxHg2Rac687xMczDUazTVnXzg6ONLpvWPtEyAP2ZcjZ9z68lpXr8918+pM3c21al7i3Nur9PR4pHcfTPToXkVov9LrLz7X2Zef6c3Xn+v61ddavPxG12cGL7W5PldcX6tvr1ljlyR/znV9+VpXFy8pX8q5XsNhhUwJq0U80TYQ5oC9mEZTBjCtDbCq6Wsgh11u8aiDtPM5/EA8O6zqsh28zHci1M1Keajs4yTwlEEZZ+df1O3LMDEmQs/A6js61smTtdOfn94SNQ472DUlML4HRmX03c8dHqUh34LJueu/+3W3FfCgtqPxgzrj2L6z7rYOrH474LZwjNrRMD1YIvmZYfT7bENhg0yRtZr7c6czC9LjZR+ja2dlAsFkNPydLNZrgJ5mE8D6PLb3NppSubS58rr7QAaZjQLYeQxllswhk5P3hm+l0/cfcLJsdy13fbe8mSDbi5LR+xEe+LRZkwFP+Qs1mRz5AW2FrLs26IIYbX+1Tsbe0Yzokpvoi1R2toA/9USftfWUiWcxzrHHFZyjw04a8Ra6xsaBtSXi1LouND/c09HjY41OZmqHSd+sXus/ffUb/T9/91/0v379W31z/UbXBDmdS+oY022WxALszQvebl0u1Xz+QtvPv5Oov/j9V/rNP/xWn/3+c15qbDSZzvX02bv65NOf6xe/+kv99JNPdProkQreCl8uk16eb3S+XOh6vdQCuite/q1JyDbI1xOneh81qp1mk4EGledcvGFuGg1GQfsHE9072df9kwPduzfV3l6t4cjLLrYO82EClaU4N6VqoNz+/yXsv58ly5U8T+wLHBXy6pSVpeWrJ/p193T37NjwF3LNaLZmNBr/bBqXs5zp7pmWT1SlzitDHgHBj5+4mVWvZ2c3MjyAAzgc7g6Hw+EnK8u0tNsnLtgbPX/1VvYPkb67vtG+61TVNXSnlKV8mZV8wBcEZZfk7C1SKVmYhBqF6pWIXV01katn6omHr+46whpoLB7rs6//Qt/+6n/S17/8D/roi7/U6cUv4OMzqbqApwudkQi6mF/o6fIUX/ZQX370TF9+8ok+efZIFxfHJLWmmk0qzWdTzXmJVpW17Di8We0VeAGZ/FTbfaVd3yiVJ3r82W80O/tUt21J4mdGoucYoc/VLB+rOXlE/YjEz4RkgVc3eHFEw2tSUVeqmkpZQtYku7iPQOyQgN6AF0NWWug1yGvwJbilMmWBsnvObXsRvyImeXd9qbvNWg8fPtZvf/vn+g9//Vc6sXuMCnSc1BJPcbRzj/FyxLJFVatoaurQkxSIIwKcZiXoJzEFZ0StmqRf8wEmakj619hu1XgVFbTKJAtqCdMUUhrBFbVyUSlk5h6knhjY+ZkmswvonSLzVLfEt5vtoOlkoQLcFLM6bKEnxkF0edqsHeLoxo2QubBH4nhYVabjeNiVAAAQAElEQVS052TGBiRkGH1cjOAG4o+gaPEmtlygNSjIbLoqpCl6n0+nmkwmqqpKvvDI61WVXnWdSfq1ev12rStefOx3vaRKTTWTI34mZJXFV4n18CgpM7f5nYEOW7fMXEJCq8cPbVmF95qQbJrN5+ypuYqiVBhlTmqJozsWZyAGTviMUT5mNb8bU8ZXApkG5oI0z0kmq+iz1hGS/WZZeyYwzKxFgpCVYpx3Xs4VKjyyykHGsdI6wDhW4weWxHAgYytCz1mZTZcAjeNoAz8Bhhv5Sfi18W8R0WZjEz8HAFd84J3v+GClAa18qfGVp+oEdcnqI/9U33+dcxKQMxPIPjzfV52cPDLpvj8hUcSABvxYQv+uSGoaScTplrvYbXca0LfkJCbLyGVqzNlpBJ7fl5G2BJhsiCgrTW7TscndDVFDzOhccg69Yg8F6yrqJlZA/z138Z4kUcedxsY48Rl/RnUoQHAAp2Pte/ItlsgDQ0XhVeEjpuy9qi5VsNc8Z1SBjVZVqdlsgn+aablcaDZlbzUTVfgE70umL1QWlbwK1tmT6E/srageH2D2JHpK+Cx8BV6jn39IAGUEQo0pcClo1WGYgXqESbvA2fPA5S7wPLDBhjHRMzAmQgexWczAAkRbAMalzEo5p2Zaq6wLjL4HN7FMGqFHAYGLhCkiUTfo8bjBwMZbG3P18OG8hPwMTBrotw0+w1mXKCew2NHoUNr4Dh5boDcacAYXKDswLgIDziFqnBfaAZwRkOfo+Ejn5+c4ApwYvO/3O13fELiub9Uja+RAjmxygw7n0pMM25MwaUkC7Un+jHzRHoAIXeOph26ifpivV6TP6om2ZPLB36gMysyzGURChzyOPGbabHHlPWMT/KNrjKHm4DRoWPzZbK66qVWR8fT0SQ49C9ysvs+sJeO40BtPMrMoDYP1gofSjA2jKopinK/d79W1rRxKm/LW6GhxopOjIxzXBP0XQnwcgwPyASADSR0+tPFgv2AoI0fOAwbt5Fm8wCVyT/8agbmfa80Bf0v9Let2TfuuqnTHJrxl89yRcFjBe0vCJ8Qatmv51EgcxLxykcYkkEO2rJ4NZputIwmEGXDogAb/4ybMWQEYUiZfkagnRHAj2AbeYwN7Np/99bq9bVZ7Zs22tK3Rw/V6x+Haar0PuiX4Wq0jibKCQ2bOVuLAz8caSDrsb7LWN4P2q0iCRVx+AALAYd/SvwNaYr+exsS4cRuypDXHy4QwZqKpn+mkXmjKU8laDSR0epJAe97udCQUE/aFAuSrevxv6E+Pz1RyKPZ3W61fX2nLhW1/S8KIQ6Qk8ioXc4KUSr4sCeJmWjZzeaKoO/ASCQWMSZz5QJIlXsa/BUTyJwCeg9gTgKAwWXIIRwAegy1JtOuUAMHjSCNLLKOEM2Qp2VtUWb8IDDi2AR3aXhXrK18YCgFJjw73sv4CWy3RSA00wIRob5pLjZAqzdRoxlu1CUmgigRQufWqNl4TLrfNutJsU2u+BYc1mAPTTUMiqFZDEqjelqrBKzdODtVomxTuevW3e7W3raI975JylzVxhZaTRmfo7eJ0ruW8VoW9WuAgEkAxd+rjHlvbsaf2iMtaYkVyKAA8ky8hXTbA9jR+nDKHCFtYqIM9yTMyJmw83kOmlCv5lmjIMdqNuAIvpKSOA2tP5BgIbpzXAWekmRXtEALsgOlZ98i8ZVFyQEx1crLUg4sTPXhwNsLp2bEWvLmtOVDK0ugE1qrDR3QKBJMJX5DG2cUvhJipYM965hT1hJyZMgKBPRLYaIEy2bwmqw0BMhDhO7PfIgAxet09QGnsYybro/XwNcr0HR6E6Aew53F+qxg4uhwW42SfBC+jj4HmYTTt9/iwIePBwHAdo+SdPKWn1Phx/DrZs7WLT4QW3wPb4MpwDaxOv81pYHJqbDMaGj9Ywk/j6POeZoOxcLQ4ahrL+2b9jz421hsmczvA+LDnn/APOrNnZ3iAAO9ZXNX48qnu7pzevun1/MeNLt8O2rBvYj9h3Wtxp5SZr0dRhaQCoR02ILKg/W6jlnNvywsQtRudEPB///lj/fb7Z/rNdw/17KLEB7zVH/7bf9K//pf/j373d/9Jf/zH/6KXf/h7Xb34Z62uflC3fs0ct/iNjYq8kUtbXV/9CD9/1GZ1SSDudHI8U1U5OS/AyZcVpfHvBTuAadSxjkKvmX0Bs/LyyOhNJ8j7E574QGhsp7Q+WjJ2ZjhWmsYS7frvQPK0HWjq/mNz55GHhJ3dN94XmRYDekb6acSzOcSz9QiMA9wPuS/MbpL1JWs4zGG1n4OzB8+PyWJA9d9+Exo5QKamexhH/oTKHDZfRgFpBJvPo2OHDr2EzDYQNHQMHXiX8Sb7QAvfxDD6mIkoOFu/gXUzKFE3yCAZmOzWpZ/x7L0f53NjW4b6OFCGm8fJ4YkmG+e9B/cA9nwA+g8Vfh39biz5gS+jkMYyw4uBmMH6/sdg4//HvfesSMhuWPacRvky81jLvwXjDzBE5gb1gEAlovzI2ZFtowFWJvZYII4MHL65SipIrE544bD87ELLL0/VfLZQeDxRetLIUfqHjVrehtxur3lx8Vy3z38AXmn96s34t/RekPy5fX2tlkSIj+wNAn/CLrXEHtu2V8/5UBIPHJ2e8QKAxMR8okyiZchRe5xASyzdGy84gpK92JROteAL/576PQmQLf7iACnt5MElXNRkVuloOdXR0ZxyrtlkopoOzzpzPCljWw5sz7nqLS4tPPs3q2sHrTe7EXbERj3zFFUxvmyZLCqVEydHYsERVHAsylUSJIRYSt7BmVegIRcNbTNlkjKT+QOdPv5Cz778tR48/YXmp58r6EStLAFzrKJ8oKo8IV6t5GMDVxWX+kbH86kenE31EYmsJxdzXZxMSP6UqssITuC8bIAp6+7ht9f13Z4EDhogHs3lkY4uPlZz/Ei9mys3x/LTc1XzR6oXD1XNHshVZ+o01TZ4bYlnWRKsoFJSKXmPjqTIuT6eObRmYMBuBmKvDr10lIOExpEZjqxuZsb7QvWs22q30rvLt2P9iBe2X335mT7/9FOdkwgScxDGiXsfFDw6RJFEmzFVCkNB7JU49wU/Xpm1ka/kylJlWavGXqaTGWs608/LKWs8AZoJOE2pijtHQVnYulOKMnnPOpXKrmK9C/XYpCWBynqpenIiXy14MdFrsxtUc78ofKUMhz3MGgwEMc4XWA86SsgdJbPnTD2RSE3RQVesCYPGPeqE2nhOSinRF8EflLl3WEeJPTsQEnsuc/eCNHxXmk0bZGs0aRrVdaOKuKjmnOu4A1zfbPWKF6v2TwRkFN5MFyrKRrhAGX8Z7oqihqpXBCFaHMTcMKCcoixZESnHxBB9Ar+qai1mMx0fH6us0U127M2slpeq9p9Et12PrhjLfJCEtka9vP9FSv30Qdb7XufpMWAO6zc2cs5KEEmUot3JyztsAJDB/RyZmD2PfpNZMkB7gkAc27Igcc8HGkT/GZ6z4QEJZSTGR8DwrF18jF6iIUEDJg5cUoea9QI2D0/QGB/4ccajo3LAlvFvYC3ewzv9NNqjHHiMpp7HuvU7B3+Mtbkzd8mefEE/vqQd8FNZFsMP7KeWdtBUVxPGO5mcAxskIZfkmcLRfYDInsUUwZFMlhREPVOXbEkNUoaMnBw8Cp8kGQ3rT6xtUA9ST3zMNUi+cCqwRU+ZmCWw783eDSegQ4ay9xzJ9BKf0+j4aKYjYvgpd5Kau3nBuAl2s5jPtOQ+Pp1OwS9hLrOfI2GbeQcn5wuhfuw0csfqtF1vKQf4ER8nux8UvpHLJf7Q0/bT1/chjAsuBIJvBAgauAh3PZdYlGf1hGs1hcbYaeBSOlBGlJ3YcJkNFikHtBVZCNsEQtiqKFV4r2REbQaMzDSZmK8HN/GcaA/QNh4MrC/QF3B0A/QzOAdWswIX9MQGayYVSnDMEBkdEXLQnsvyhgDWEjMDYxM9TM3QzJTIB02bj4bxG+EpQ5tenEClpqlVo+imqljarHfv3ujq8h2Z/7txnszb0LY1faBU+GjRy45n+++n7V/oNp6FXgPYLXxvd1v0NMBFoIyjTgN6SvCfAdPPgb+RHXSELBgbS8XCZngW/DRj58B8Pcm1DO0Sh1XB42TWaL6cacEbXPvbIVMueVVTyRcYAqPMiAc2a0DGgKwJ/hP1kbCVPGPZyCp5HIljTMBiu67FObVyzmk+n+v84gw+amaGY3Z7wvoTxN87EfFMM8Y37gpKw0sccEFF4VUQBOC71WHsLYh9Ie2YbM24G2xlxbzbshJ5FF0OUdc4xhuc8YqkTotCew6vYMDpN7A5OxJDA0Cej/xEVgdeb3IyiamVvaeBOueKIKXAvExFm2RiowraHDaT1HLQ7mkw2FoJrpVrnMMKHm45rC43vW7brE1fcRDMWM8FHC+U+qnaXaHdbdL2NqpbIfOGLsZGkkbBghySKj1lwE5Sz+Im+pGpUC35WlY2fqJlOSNc8KpAUderI+Fi9hy2Gw2sx9D3SiX9vE04OTnWvGrkeUXUXq+0vbzR/mYlS+Q0HDYT3mB57MMXleqy0hGHmGfeWxJAHQkcj8zFECXkI6pRoK1bt+PfPrKooaB/VJzxawoEIgFlQoZAAinhF8S6GU1T6Fja0gOjfrGhvu3UkkQNzBOxI7PLhHfasUfX67VMnhrfMC0bzQrA1ZqhkzkwI/Gz1ETLPNE8TzUbJpr2tSZ9qZrsYbP2mq1Lzba1FntwgMV+qjnlhCRQs6k1pa8hEVQB7i4r3QYVmyy3i3IEZHmHLWwljx09OKrHQPDZw9MxMCx9Vt/u2I+9HGFSgeVn/MkQ9up5W3rwQSiUdmEN7/dzMuFlH2c/I2QLVEC1MlGPtKbxWYx28mXJ3ivEDzMJauLjZPu1xQ7sr4VGbLvkEBBGbHMkbDSw/0y3thRGr8I2jhYT2b/v8+jBIz18+EgnJH4mk4r957C4xJK1BOFbtfjIvt/x3Etw0dTok8Buij8RxAK+WUg+An7Bj3Upjn2DenzRAI6V0TabNypiaB4hwmc2GaGt8eOoAbRZnzUlcERrtgdKq/8c/Ps21gLmUY+TgxfBS4KPzF6NlAbZcOEBDNkn3dO2+ntw7yv3pY0xgCV0nke+EzQztCA1zuWZzzHfYYhx+nOQrN/TbzR+4l20iI+jdDLeefjwNXxB99Dh7tuNrmR9bmzh1+tA33tKP/LjoDh2jz82xrjlAXoOPOcrefaN9zMO+2MkWWpLAvTlyzv9+Idr1l7YdMGPwCuoBw3dViXZ4Uq9wnYl7mH65OmZ/vrPfqG/+e1X+vNfPNEXjxp9QuLn88dT/ZKL6r/7zTP9+7/4Tt99/kSPTyfs373S7lLrqz/q6tU/6d3Lf9Tlq3/Uzbt/1ermR+22L9Vu36osW3300Yk+/+wR5QUBeKGydqqwP4/9yhcyGFgH3It4YF2EnSZKk5eWUU7w0EVm/Q8gntARv1Yb14MfusdxH6I2fAAAEABJREFUVrLIGj/swbE0XH+offgdx2Rl7CcCQoMHOGDQ/VOFB7ga6RsOj2DDIxWz/Q/zMeJgj1Q+fJmDOtiHX8ZQ+fB11N6DjE/99EnMMtK2Mcbjz2HEdfw6Bjh4E5DHfZtMCTaGlffo2VOChKyi3/AOIEYbpLG0sXmkEWweGQ7PxgOQaBuBegbovv+6kbrDLj3rpZGWGJxhPYMJJI0lrfLgOQ9HlPZ8AHAOFcnWyQA6Y0G76c7WKSGXgVGj+f/k6+g3oPhgB9Q/fI3q4SEzF8zCoz1n+wEo4dvaDZhaQge0UtINdgQIUTS4xI4yiES2UYnn7KlnzsW41w4Ilmw4aTR9dqLq2ZH0dKb2Ya3hcaP4bCp9tFB3UmqlTu+u3+jVyx/15vkf9e7VK719+Uqvf/dCq0vOfWIUPzgli4PINGy3e1miZUXZ2hlfVJouF2rY3EXj4C3L/lOefWbPwx1ZWpXswbopRD6Gd00DCdytcr9BCy02smcP7hVIAmXfq6izZrNaS2LPI16cLo7mmi6maoifvS8lecbYSnl551VWfowDM9R6+LF/SmKza2WxM5rRDDoT6NWTUgW4Hp/guDC5QlIlucKhVc/56DVkD8eVXDXTZHmh44cf64IE0PnDrzQ5fgbOiW73tW449zdpztwnKvyceEPqiMs4ttATZKF9PPV6cFbp8cVUDx7MdbzwqsoA71udHJU6O5lqwpl4s9rq9ds72T+garFogl6zuFA9P1cxOVE5O1M153n5QMUUqB+gzzP0NeXuIK22wxhOyZfwhwzYEF+Z3Zr8WYn2pMCZ3hJndMRPHYwOGJiFg0kemaVBUiqklrvX7epaP776UdVkoq+/+kp//qtv9OjhhVpit+02aLfvRp01E9YFcL7WQN+GuGy77ZElwJ+XL2tV0zmynGgyOeYSeqz57FTzyamWsxPgiEvpQvPFEe0z1nmGTmaaEocaTHjBP1su1Exn6nHaxqsrGnniUwsfNxY3EtNVzZEm0xPsMmiz7VjTEpxSzhUaX2aB3MPfKCDyZiAiMKEGegInS4E4KBL7oCZxjUAbDhnRCb8ZXYngP6FLaylKwWMt+zcaAy/w98Q8Q7eTR5PG9/HxsU5PT3W8RC7uOE1dq8T2Wvj94ccrvb28RUc9ss5VFuiOhRj6DPVCZT1lRseeEGWCl4QPzfAJgJHwCZG4KJBojfBU+EIT1uBoeczLj6mKomSM1CPzjvXY7faczZ061j2aHKNk97I5ybGHRGmzZWiLj6fB0144J+ccLQ7Z7sv7Zyf+2D7yYAPiY8MjCgzGH4mIABiPNq/xbfQjOrYzDPZJFDArg973Bc7mQKfhZxbBgO5RnmjPPFgby8VsDvAANA4NY91+3j86Bw5fa3sP7/tgX6LfeDIUJ/uj8eOcU1FgvyYX88o+3rGGhSJ2OJD0c2PsyJqgU2uLrBZK4h6YFJDR+4JRBsYj+uZMSCSEEvRQEWsq8AAYwvQYl1ndLKaW58czN0+YXWJvBZnttKxnz8UzMgAysimczQu816Hk4NNrSmy+XE51fLzQ0dFCi+VMs9lETVOpwkYYMiqu8I69N9XJyZGO5gt8VKWB++De/Pu+Heev8PFV0ShlEd93JH/2xF2RvZXl+VNzxyzp9w4fNNpy1M8/fkjD6IQSraaoAcPdk8TomaijjOObYhsUNeCAeg6wZG24pYiyA8mVCF4gYRSGHsNJ8iizKtno3uNsghLGk1iMhBoDpY3pKXvGjnWc31iObb2MJ0t8GD5sjd8MboK3goCxKAo5WhMG2TPW/jrrdrvRjktmgCcxD93o0SgA0H3fZu0JbQU2gvFldEp4neAIZjg3U/oNb0GvOHjXqzsl5o3g7vd79VzMei62g23gXa8th1nbthgM+sGWmEl7dLTa3HHQdmN7GPUbqQdcUISzbCx8gARv0YyGbKv3jXhBo0gk0VRTcDwHyKDd/Ry+LlROS5zTRHOM5oSL3sn5CUZ0rDlJoIY+XzjZh70gc6IB3oMZJpCZyzN94JAIJBdgSpOq0owDPKOT9Wqly3ckvrZbTXHsHz15hgObyD7WP/IKDSsTVg4p6/oAnNGjfJF18jhVz1plVqFn06Eysc+wNWnP2DUMrunbVaXQsq5wgq9YyzfAO3R2DdWVK7TxpXYqtckAetkR8Oy5vHedV+i9hvdAX6QvUCZ7a4Cxp7HOwsRCpgvIyvoHng163lTs3gNJpl1Rq51O1c+XulatH3jDdpcahempyuNHUn2sNjbjBmvXUf02cwGSEvWw4tTawzT8pD2WwGE87HuFLiggfIIfscneO5iIHkW7CNw8AUpJX1PWmpYTnEDNHpC2JJHWqw2beqOB9RN6OF5yeC2WUh/Vb7ba391pv17RI83tQG8mbPtCCZ3X2HTCm19fX5Mk3cJHN+7h1Peyw3EwmyZZ2eFQEratkZ9esrrNN8KgxFyR9RG25DH1Al499mryGBSIXTGrJZS2m7VW7JuOJHF1b689Aeft5la38DrwNnBSTNHuRGWYqNg3JGeAda1yM9WkO9KxzvWoeqpPjz/Ttw++1S+f/Fq/ffZb/cUn/06/+fgv9MtHv9KXp1/p2fRjXRQPtAxHmg8zTdtG067Rsp/pdFjofFjqeD9VdZ0035Z6mOf6+uyBvjw/0yenJ3p8dqqTxVwVgWeIe8VAgMIGiWFQjz8z/4czU4mN1k2j4t6eIzq19TP7Txh1RnbJcRh6ZRWopJDsmfZMKfuARyc1R0tBT6nCVzyDO+rSj/UYnQYCjh6I2KYngEuMSIluaHtfqigq1UTs8/lUxxwO5wSAp2dnHCRLFbVn/sw+S4D5nQPkAwEoCSpONpvY8xHDHEIANyt7eMH+VM6Vy4VSuRwhE/iGNFFgvYZQYUMV+O/BKyBYZM9HaokewYG8MZwl+qxm02fTAbOPJY35HijAs2+2kVYB3Aj2S0XyRkv0J5ksGd55oMv9DMD5iRjtPDO/gAT+SN0Ysfp7gEgeecawwbPgwVMW8O/ft9+PsZlGvY1atCfgw3zMZZ0jUGf2BJ2xZm08j8W9HDzSK2Z3I4iz0rEqDv38HMSzaD+Ak8a6o7QvJUGCaHPYhScJNJ2eaTo5Q0dzvXq11u9/90rX1y2+pJP9jUez7czejO2Wfb2TT61mlfTsfKFffPZQv/3mmX7x+WN98uhED469HpxIj88rffporq+enes3Xz0e+7/6+ELPHhzpZFZwV+sV9zcklYDhjmNlDWwUybb6atDx2VRff/OpvvjmEz159kDlxMsToArebV0kj0YLeDZdHOTKaCeh9wyIXgdOAYi6NSXWT3wcNETbCKyF6dzsOo/9WYaLgu2rnz5OGscdWmxMHufjlwGHsYe+9782n+GNwDwCf8SzeQBGgnr4tb4RhZYPXxpGWwBXwFj/0PnziuPByXmKex4ZqvcC2Az5nsexDpp9nWyA0+GTlQxnjCtspizvPTQLCZp0oWvakyhthOndUTnA+36jASG+ICIv2LCRqR1AyDG2jSXD77/MJIPxkaGmswxOAgz/MM563ciX8ebhy+vfftw9HfiiX/aBRoJBo2e0Es/v69b9fwTmb2DnT1BMkj9p4AHNCEGp/ek3Y2fvx5tM+kkTeIqsnr3dYdfbMmrLQdlxqCfOFlVujIM33VqX6yvddivtykGBJFB31mh7Xunm1On2QaXNk7k4oKSPT9Wyb17njX53/VL/+Mff6fcvftDL5y/19tUb9by4ybycCrxw2tzttLndEP/2XAIGbTat3t7c6vXVld7d3Up1VrUoFV1Sy1nccs5FRXl4ayYF/qIcoeG5IH4uiO2nE6eiDJL2nEcbhX6LrbTypTSbNTo5XuoB5+eDi3NdXFxoSUxSci5ZXBiGqGCXenxXWTVquAQXVY0/kHZcXO6IM+2F7cBcroS9aaXpcqKasuD8kq21k+y4iM7BqbP3U9rsB7liri++/o0++ewXWp490dvbXn98cas/ADd30ravCakaEm2ecV6192owrBKZCMbk8X01geAcyY7pOKdyskwkPIKqco+Me9Xw9OTxsSYzr7bf6fr2Wisu64OSRBxwdPFQH33+uVxDoo74MPoT5fJE0R8xS03MXiKnF0tEKFUoEVsGhloINaBSu/sEzt0IvUBA2HOfannJtAdsbQb4G7Bxg5azedfvtd1vSQZewk+rz7/8nGT6Jzp/cKqbvtftfs+ZHEnolCobJCV+2badDIyGWLSynKqwvxFO7JXVYI+NYqqRdyJXzVX6JatFKcp0JK85Z8NMLk3Q1ITnWgV0ipISqFjPpqFeldBKyIiAXvK+Ab+QxS5x8ErEMHLMk0t4lLo2sIsKlWUlXzDW5O8G+iL8ZPgRY62EmAqevQhloe+UuTfYXh/38X19jDsScxN/ZPQZuT/sSfjEPMCvVBAnOe8k/ETKAd7YC3Wl2Xym5XKpY16qLoijSu4rO+zr9matm+s77bjb2bwmr/OlBC+R4TFCin0vpIgsaozsY8DqGT4yfMQQFUA0Pj1j60mjKbH5lNi8LJAHGva3gLbMscOuetbK9kxCF1lShNeMfN745tnqOUdmNQnFzE7Oe8DJPsl6TAXcu72z9gJuC411sCE36i5CP8CXgc1lkGEy3kMC0epplCOPY+hiPRIQZXeQCI0IbwYJ/ISSMmWmzUrjx8GWv+fdnv8UMhw5QB9A4yePv/Zz6BXz2xPggRFbMtoFOnTOIbXGj6de1gXP6aB3SBnfmZ+IvAmeEQkZshJOxTlbTw/9A0T0Bgp6FziCRgZ+Kq0vg1N4OHMFczIOfZsueu5MHW9j+y5o4J6UYpYzjAMaPN3LwVjje1JVms8nWh7PdHQ819Lu7WYX7CPHSOM3Y0OYsir86Wwy09F8qRn3Uk9/t++4y+2JtXqenJqywV9VSthiuxuw2448hTHnGF+qriaq3ET2t3/MfgMvC/Szj98jgP3nMB1G2+NshjDgtDo25ICyopLPXEY7HM9W3bBRCK3kB0j0I0ScU8eG69u92tGQA4yJiacqPYxB35hLKTE2IFcChEMPOOpeLY4weJQN9FwgeoQ3LMdlK1FP9Dtmwq5RZtLABbIoCy0WU0V4DbGXL5J2vNG0f9CsrEscEjLgTHsOOkHDQxsSyMNioBsPh5FL95pD03zCDCWdHp+AOmi/XWtqNHD8l+9eaL+5VSST7HBkocsKbVLCGHKWBoxrjWNek3jaIv+gAbmgwbz7sFPLsyfYTT7yVog+2qNJ78VvHg3GjMajJ+GMB1Otn2pSLzWbHGnPYt/c3ilkOiq8Rtlrvb/WPq6lSVIoOgXPOtRSszCjWur04lgnZwuMa8JZVcihPNu43a5TNN2lzOW74AgoVElyGCwCyXRUlqUqnKOcmHtL1n6lBw8u9PTJY02aBv1odOADa8pIxpQSyIlNNUDHNkpglQbFUQ9oSmb0FcZvmCyvTN8Z/CSvfU66HXrdFlk3BByXTdaLIuj3rtfvU6t/YSfRxI0AABAASURBVA1+R//lpNZmPlc7W2rDYbLpvTYkX7arrH7ruMggSV9LQ6Vh53ijLaWtEII+yrCBE/ubHzsU35Yjft+X2rWFdgHabqpVtdB1MdPLWOn3ewFZf+y8XkLzbax1m2utOMjbWLAeJdxXKtGkH6TExututupu9wp3AwmhDB8ZHpK6LUCQticZZJniwIGd2Gdm10oYI/ZdQa3k4l0SUJTNTGU5g/laiY0RusTFDdj26L5XhbOYTuaa1CZvVL9aa3t5pURkUZHAqnH9iTUOGGg5g1ZTk9fZa4cdb3dESNhswNAGSwCif4xY49/w4SCK7F+PI/GspYhW3rdbokg4Oc8Ce/owZwIpeCfIK5CfbKfiaF+9Utcr4CMSNjCw4Nt2w5uwldZb+/teTlUx0dQvMN+l5jrTafVUj6af69nyG3129L2+PP2lvjr9lb69+KW+A7598L2+f/ALfXPxvb4++YW+PvtOX59TXnynz0gCPV18oovmkU6gtYxHWrYLLfczHe1mOu+WOuf5ZDPR+W6qiwFgfR/Xcz3lDeYFjnWCn4nYWkh71pW9pMxBEJTQU8Z3OO9U+kJFXcgXXuJrB7QtndC1QUqeMXTcP4vXdRkfIezcsT+EqmytHevirI3+QiU91QgeuxJ2FQcn3Bl+UkokMTM+Z6TN1ocdSDi5osQGGt6eTrU8Werk/ExHBOJz3iaU7BOGyPTe4WuGFPEPSSzpYSx8Vr5EnhJOCybJzJXw74nVwq6x5wHP0Pu5Bn/M2DNW8IS9fAwcQWehGOaUU2BCf4NfYxzyBSgYleyxfx8EccnTgcyiEHILmQ9QoGUHDoB+TaeZJyvlM4ko0W8NgL8HWjJKjyOM2HQwHg1qBB0+hn+o2Qhq73FhAl4SYHQMkvgDPX7RD/3IIHj2GLhDcv8nkGAvq0gCxVMvoG2TGdxXmVFA5hEkEKkhjz1qLHke+5FxbHRwwHjsK49QMqa6h5I5fgKxYqJFo6yMGUvx8fIeoN/W9vzoXBcnjzWbnOnq7Vb//E8v9OLFO719t9btXcu27llDIO7wTdcqYqtnZ0f6zTcf68+//VRfP5vrwbLQHEEbqM9h6WTqtaylc8onR3N998lH+nfff6N//+e/1vfffqVPnj7W+fmpzuwy+ORC54/OteS5OVno7OkDffrtl/rl3/ylvvrVt3rw9IlSWaDprMhaDMQdGZ0WnIEFtmmSOGTL9CVbG0rYkB/txOQ23SX0Zrq0nvfA872OEzpOhjGOzVYDiX5+7WtU9EGXjiZa4CEzTsxtwKN0X9f4MTzd0xKYtnZWHsDw0z3+TzMdxozDx75DLf+srrFueAbw8eGZ+rhnKO/bsvjQlnkeeR3lo+3D12jcP9B30OGIOUprdmK92X6QICNNGksaEkCdjWC/POSxtLVhGZRtXkAj0A3+SIeSp/tv1vj4Ya3EM1hjIyUUE3yNj9Q9cti6Osp7Av+7hff3zePYzEgDOOfZqOq+xcoDGP6hx2rOfsD5qc9aDMYOfoxehtcDho2MPBmfzPInIzNPBxCqymBRjm2S+V5LAkXkTySCZCV9gv+i8qqbSpNppVRl7Thvrrsbrfxe22lUt3TaLLJWs6S7SdT+2CudswMv5tIZ/nZZKswqxRll45WntfrK63K/0Q/Xb/X7y5d6u7/VddzoNu/0ur3R8/2VXnbXGmZOOq412N8CYl8Hdl8CEADZE55DQIbNTHwWNPQdsUY7loELdQIiYO2BFyMx9XL4+GritZg3OubsOT8/1hkvJGfTiUxWKGEz/OasBNgFeeiiOi5KHXHodrPT7e2NOuZyTlyQG/RTM7Yc/X+SRt3KdAhCEjL7SuV0qeXZY5WzUxItDQmgTleroFtiuzviQkIwXa8H3RKnbziGohGCltlQWVJJQckO2WHPadRp0QSdzL3OjktdHFVYYg8S7fNKx/i6yayWxfc7+AzwEKJXMzvSyYOnKonToyaEUA08z4GZ9smrI/HRBa89PLRcCgmTZHso8tMTVw3wMHA223PktB54bodOe2LDzvTMgR1IAgXa7Q5jL4BvV7fEcT1zT/TgyUN87ZkqLoUjt9BNaCt7EzbJLqYt8WDHxOTi6PGCWTlfS0DEz0akj9wAMjoVZ75BTo0UkIWYOBEfx74QLGATGkHIhnLEkkALUt7LOcnJS9T5Gb95rBeKxEAxQyOjeFfBl5MlPcSgqq5VFpVSzOqRO8BvYrFQC3YjsbWh6qm7EUBTpHEEHjIyR5IiMSf6I7vsIHvglrvbbhTDIAdbdVmq8B4dJB1i70ECu2kmWloC6PhYy6OZJpNKjhnX2OXl5bWuLm+x/6i6mqgEMnJ08BhCZj434lryqScu7o3/MabPSikzd2KuQGwVmUkqfaEZazWfzVXXJW1OHffPLTH3hpevds8z+SPyR2QzPeSR46yMfDZPRN4co4x3ZwtATXAhPpn9lcCjyvfAm3OFPHLLoT9abXyCRmKOxJlrzxFeU0jwDFgJDdNrMnpwma2feoCngCEFdGu8ZOhk+vI9PiiiKud1D+5QEaUOHyQxiocHfp11gU/1v/+OnUhqRKHhnCFLVpjofpTt0CY+rvDyyJrlsCfJ1JRhyng0mY3vwPrQJAeewxYlj9xuhBytFHUdbIw1jshsdFAVsS590HbYkmN8oh4hZrHLwF146JKGcQzM8HXOqSy8nHOyPwX1msTPFN8454WzwYzETsMe8PQZ9YS9tm07vuxP6LopSh1hL4vpDBus2H9JgRfzPXe0zBoW8qqLWpYksnowPoCIXXmXVdeVmmqq0h/sOmM6jjFSoZ9/fGAhLenSwcDA7huFQuqBnR95jjiiiMPvcJgDmeosXA7OX0Ckr+PNuR0K/dBj8ANKjPLOqyLIc/IoD8ahFUawukGgPXCpOECQoEq7GT3GZYuW78uE2UAGDL73/LAGo4AxQ8eMEuk6DqYeJ52YJxO4B3CtnqApo8FwjXWrZEVk7FqcAfJXZanlHEUXBQsWVfHGJvKmYLu91np1ra7dwYJjuBNTcUlLQETeqMTCm+4MWnjoSIj16KuFlx59DSMvgUvWwIHFE3xl5oyMi8gYqTuoC0jRy/tGRYkjxgD2GMSOhBSzKTnGqiPI6BVdx7HRcu9uKXtlDvWi9Kq4AE6mjWbzWnMOrhn1BofjkSpjzQkDQem2dCR+JJgaEweB9ow+nJcK75XZeL0dSMg9IWhZLBaazTCmopLMqYMbOFwim8QOBecLOVdo3BgpC60gtf1mlbRXhVPlJMdCj0AQmeWNFdnfBNoU0l0tXfKm6pWLeo5UP3CR/GPu9GPu9QZbuq0bbZqpVlxSN1zidxxO7R4aJGkCyZ/AoRX6Sqhf3T6zZlLqndLejcmY2HrFrtAwlBw4JQnNUrtQapMa3frZCK84CH8giPjHTdC/7qVXHO5vcqN3qdQ7Lud38L/LXgmZfFmxActRl8OuU08ysbvZq7NL1jqQ/JHCDoBOv01qLYGzbdWReAmhFcwBEMTxel+qKms1k4WaeqaSA6fyE3lAJAbZZmrbwFv8Fs14+clE8+lULBfJrp22b95RtirtT5JYAHSbVJM0qxcT0UwS5ma0ZfFmpOt3Ciiqcd66JNv7JDET+6HMoLOHfOhF1kjdbquAHSQCF2FDHtvA28mclJUGlvzpb0lKdp1K+s1Ji0t022/08uoFbyJfEURtCRaXOpmfaeKXmqUTnfmn+nj5nX755N/rr774v+k/fve/6D9893/X33z9P+svP/2P+vXTv9Ivzn+tL5ff6+PpF3pQPtWT2Rf65OQbff6QRNGjX+irR9/qk7MvaP9IZ+Li2S212Ex1vJroYrvQ0+5Enwxn+ng41emqVvxhpTm28KBaao49R9bibnutNu0V3aCM5Wb2pfiU+AUvp0RrYp/KBMNhJ8/SsU/kSxlkymSNrlQhnDX2nYDMIeEShBIU0LGjLKBn66RQyGNXjZ+rHNe50N7+ynib8TFQweYZybpHmeoNeg6GjO3Zup7yFvL80UMdXZyoYN8PXH47rCNR7lOvaxJvoXRSiS+Bv5iccJXwV6sgAeXht2D1m3qqGrtzJMVaNXpLsvS6neiuPwbOdL071fXmRLv+AUHLBT7sTAN9fZijs0YtNPYw2vukWEbmi/LloOQ7ZfxfFs/IXLFfCl/Lj/oxvdVytLmyUIbn6COYBpLgNeBjMnov6K9qw/eYWhh9rvlM4XMMMhLJezAdILmx3YE3SEqAVJge6E3YtbX50qtibTV+smx0RGcWbAf2QMJHWxKoLDuot/JhD/RAAtfTVppE6JHSF7L5E3MN2M7AGgycZh2b1s4BOEYXEUgaaAvQdsyd4DmMYysF1qPHHhJ2EDXhuUZ3NcFIxZqVIyhVsI7O8H8oGc6N64PMTI0toWd4n8DhUTXTxfJcx/PT0Zb+5Xc/6O//63/Tf/2H/6p/+pd/0LvLH2nf6dnjE/3662f6s6+e6NnpXMdMUUFjGgbNNagJnUr8UxmT6qrUtGm05ExZor8FdnWxONbDs4d69OSZHn30qR59/LkePPtKRx99runjZyofPNZwdKZr1vNf3l7q97xZvYPZi08+0RL7LScz1qtEl8WoS5H0TOO5GJEdnYFrNmC6tafM+kX2UECHmb7EmiKuDDL1gXazm0iwF6mne5xMOQJjM5Ak5vUSMyf29Qiyj+PHsVb3JU/5HmS4gJXvwfoO9QMt8THaCbwMCMh6/znQFG3/e5DRkbUbfoSnnMTnMMb/bIz1G7+izeqRfSI+Hhuv2CvO2hmf0IeATN10Ys8eRVm/Ax81yED0G73Eg82bGO8MzDaTlODL5hFt7yFRT0nYqGlVknf8CFyxbonyMKIsK7aGMy7G9syagAUu/YxxgJifBr4HGlTkPrTZEyOYK0GFgoZMjYKv1Q7t0BtbraRjrBs2MNJ63259/z1k5LHW7JmLsWm0l3z4/dCW8U+Z3kMZqSXAWqxkJp4YbzLdg7WLVsMpWZua5E81xQfWInbrdNfeaZt2ags8x9ypmyRtq05Xfq/bstd2ntQfl0qnjfRgJl3MFM6m6o4a9acTbedelyR7nu8u9bu7N3reX+tVXInTVs/jNXCjF1ppf+JGGh34Q5GQIyJuBtLo00Z9o6cE2L4ZukG7dcvZ3+HrgxKLHdlTIfSyWHhotwrEEB4/R6iixaLWgwfHevTwVGfnizH2rAj4MjMFfMnA3cBoDpxfgbjRLpRbLr5viFvWa2hxTlZVjY9pVHImO3nByghZQoNeIjavZwvV8yO5ZibY09vVoLe3gzZ9rcHPxnjuitjt1dVWV9uoVSeRC6IPy68qlYCtU0fssw1rhWHNynf4yUpPzpb6+Mm5Kvxe32+ZddCDR2d6/PghaxWAhP/24l0eUtWqJieqp6fyzNtxAcz4ZYPdvgDHq+eU6NDbHr21JAhw0MwViT1b5u2U8GUZSqhD/YiXeCF+AHse6B84Py1psdms9ObtWy2PTvTk6VO3eqFFAAAQAElEQVRNJ9gAfLacWRPOfgNUpn231w5d50ryTYmeShEqw4vgHf6RKnDuZA8C9pjx4xHVBtq5ArC2Ii6OxBy99sSbLZfNdtePz13bYwu9jJ9IIBE5F/bbnQLzTYlH66qAitRjO4gjX5byRckeciIHJlc1nPOF7P98ZNZXlLVKLsA2KDD5AERTBgue7V5hTCGUA4TmzB/GJAVsJeBHApOMgP+zF/GRMo1Gk5SpD/AxwH+P7iP4HisSYHqPtIuzuC6clrOJplWpeVPp4oSNydzXl1u9+OGFdsg3xdYW0wUceG1XLfJK4rwWfNn9ZxgCehkUiY0T0oo5co4KcVDPHSoANudk0mjOHbNBVwW2HJGj7VlvEkiW+OsZP6DTYIB+AzJk6Bnvib4ARGQ2GSnwvcyEvHyxpTz610RHgm42HgzQl3iGDMjGt/CtTg5H55KXktM4HpmNn8QDVWXKjMKTAUpP8BTvS5qU0EbOjKUc8VkzKPPk5Z2Bo5ScAyQ5ZZn+D8DzfTscyD42l9EVeAeQIKNDfSRO/fB1zsl7QDrQhEiGt47kiPFoJDJDnIMP9Gz8SE5Gy9GWkXlgb0UYNzxERZ4sVIfcEqaisQ0aqPzwjC3aOKdCslnTPR40EkQyABE5eg28z9Sz6rIksVhrxtpPgYa9WrBPMkwOJKEtR9BhHwM+MuSknjXfbHrGFprMpuz3I9V1pUj7Flvc7fca2G9ivPdehTfhswIbzOzdSrq4lxYqmdsSjxnBIvQTNgU2ffarDx9YTUwQCK6HEYIpB8dEK0YVMOQ4TtrDaOQASAqoIKKsQQkH1ONMTYhAwiRm+rxgrJD35TiJGU+CCSsDpdG3smeeQwnFsR5kfQlNJqSwDZDGlRjJMF9mvgQEFJSg76hH+BtQXJAptEM5HUFrb6sIHXO6okzMa6W8xrHGSwInAtZlypwQ3M6mE5xrKeciC99p6He6vb3EEXBQoOwCmRyLb5m4AX1knHtZ4+joG6hvuETvSAINOJcOXXXUOxxQS71nox/+llXUwIKOc1MmZGTtJTnJF/K+QnqpJVGwZ/4eeZhWQ+7VkWybH0/kG2m9v8NJ72R8RJxNZIGTga0BtJqm1mI519F8zsV7oqbyqCCp3waSJIOGfS9zkMOuVd/ucf57WQKt56YZWQ+NXCTd3N1qRxJgMV/o7HQJvSn2kgkQOm3shJXHSBtNMViqrElC41n2Ya9iC14VlRKoJDhzEptQIGcES0WpPX13KOEKOd6RoLh2WSsOsNum0CX1l+jxRw63V2zyG8btqonS7Ej9ZKbWN9qg/w1TroBNlDbR84bNaxsLEkzUKUM5UVs0WnHB4IWRNirVkmzZ1BPdsLF/4ID7/Xqn37PRXrAuK+whn10oHB+pQ7YdG/dOWXes+wp+dvDTAoFEXxoPm0E9mzes9wrbTmkXRL5OvkdSoCRIIDKQSAQl3jKEu5269WaEgXkT68DpK+GYC3idEujMDZZHmnChK+HXlqXfbKC/w0685mXFdbFU2ncarm6l61udzZY6AsqiZl8Mss9iMYVuVG9/Uw9I2KLBfrtSt9/K6hW21xQOTWQVrEnhvMwBshFY04jWpRKcyhWUpbwdABwMewK5QAJM2H+/b2X/CVhLgLjijdXt9haR9lLh1bC3SuhWrNcxwdO3n3yv33zzl/rlZ7/VV0+/16cPvtWj4891MftYZ81jLasnyPcAOAdOtSzOtKwvhEWrTnNVoaH9ROfzx/rs4ef68slX+uqjr/Xp6Sd6NHmgo7jQoptqsWt0tJ/qZFjoLB3pKMxUrJP62726251E0NGUjcqykMeONFqo+/BrzwcQH0+7p3SAZ6k8FlGgW3RFT0YnnEX4KgEYY0pWkcfPOOz7Hpu5vBJBQiToSeiNLiX2xNBF9nTQfhfZ1zZFo2qylC/mKqq5ysmRGoLOyexMk/mpyupI2c8RoULPXuQXMS9HQNlI5WJs63gT6UtkxtZ92ajnrWQkgPGq8PIG4Pqloj8myD1m/FJBD+XqT1UvvlE1+0rF5HPm+Zj2J/D5kPojxl4wD3uDteg0VQe9AesJ3kEr048MjIgpoScJIZTQUaQa0Zq1R7AyrR/A08k3QcNw0aCcrYkB7RE9RvOXjIcgIx2tjicb6D48W6vRpFM21EBgfWiDj3Gt0bmt13BfRniNUBHgfRKrBATIwDV9RregReDTyJcWePWAJbHks9imgENHRkVIKGY+4CVqGf4ZqMQPVMHztHrOWk9LJY3+v+S5UApA8ujcYU+OfsMxcIwHjA8jRI+jLAwQqGYdltjKYnqM/JVevnqjH57/oOcv/6iru1fqh43s0vbsyQN9+eyxPn16prNpo+kg+X1Sia9qoOORuaCsjC58NAg3BWrqEwM/1bw50vHiQsdnT3Ty4BMdPfpMk/NnKk+fiQcNs1O96aT/7XfP9Xe/f6UX7LvZ6UPNTi6w5wWuYcpqVHLQw1yU8c8W8Ng62HpltJPhI4xrH0EJtCQlfkd9mzqAREvEQQ7EJGOAB761GY4lRRP4acRJ6FJynkHMbHsvQt9KWoUGAAc2gNx8D3XWWIZ/D1ZHuaA7yfp8QelZT8aJNWdgBlesUbLSgLq1OXme/IgvauKTAOMBEZQI6CwukPWNfL7H9dhCxjayRJ/hhNDLPkVZqKorCV6ykhhB3XoyrrmX6bTwHpYPAId0ZmQDkD+GNOIIut6XKspSRiDzSzcUnRgMvht5SLREbDmDTwdPHr4SsU3g3Ak8O0247JQjnQztgf7R4o0M6+7kS2iBaetbiA/0BBjv3vtxjRKT27oa/9lwDQ0uhJwOsH2X7Zl2a/sgF+MyNiB2YGacdRtkft7DiM88H0oWwXAjY38OCRrhHgbmivdgdhXZ84lnebHrkNkXKrBhbvOKnLMZ/248mB2OvOFXMHb5OquonVSiE6Co4KpO6v2gbVzpx9sX+vtX/6y/e/1P+pf9K71r9lqde12fF3p9Ir1cRl2eStvHtbaPKt2cBP1rutTfdy/0X7rn+l1zo5cne10/SFo/9GofFBqOnfZl0MCfCnuZ4Gtq9nM5cl4oYZ+Ry2HkWamULHswFCL0HPclATpiRlZ8ALoRvDhDtUEDa01mUc8+Oddnnz/U0yenamopEUT0+JOqKDSjYdpMlAaJMIq+Upt1p1sSNmsu15Wvdbo81aOzEx3PJsyVOa+iLIaOxIa+KpWrmoRP1k0r2d/4GUrOOT/RDv+x4jzdEC9v8QE33VZvuJu8ZLLn2PZL5ryNnmQIcqkZE84lMk6JDReMXTDbEXJfLI+0nEyJkYnjuDjlyquczVjOpJvNVnaeFn7JPeFM0+ZEFbGZmZeXsFehB2SjYW988OKsJYa3RI7gKSeYHrbyvGzy3JdSSurhebdPIhzn7E3akRQYaHfwU0kkHW7RwQ5/faTFEbA81mw6V4ndRmTrkLHHByTmLEliFAzqU8BaxTksBRgLtBlERDcIlAMYPXbQcnKPQLKpDVtihpb927HUHXFFP0KAfjSa2HKK0L4vrZ44HzKOy8Gvcx75sWkdIIn52c+BfViUlVxVov+MjAP6HOSwiYzZB+h1batEgrDABn2UPO3unnbmoh2hE3kOrGXApgwierI5QFWEh8B+G9BfYj1jyOqHRBw1KNqdxtYSG8oRf4nuRelYk4IT5XjR6OJ0phPK2jkFFmN1s9Hd9Vp7YvVKtSZuwratZEqN0SnCZwDifcyX4C9lVsHiOnSVoJ/ZOJE5IncaV0jVtNR0PlVNErgomZkx+yFo23Xacf9oY1RAIYivTBki9AyQU+BmINFOMeo5o+csWKIh2FjwEmB4EKAngyGV/JboJAe0FTO2X8gjAyagjAw5SQkakUpifKJuuIl7UGJtMjJl+mTt0MrInMZxDqvzSjaeNliV5OSxA184uSzDlh+5lZRpgI5nFCg02DfTS7u3ugF1WqzGYAqeGWdYLI0we+iJLifBj8U9mYkDd7BRbnpsuAOxwL4cindyso+NF50BnaNZakYVMPrwlayEJuaKbwKTqUGiwnj0lU2HYymZfUV0mQCGgqNxFg+qZ6IS+Sfsx/lkgq9oOAtrfEUhD0FLmto/KWP36p3dvclbWE5gYH12+EqPj5svluz3hVzh1Q17rXcrkqdb9uYwTlTQ7jg/A8z2jG9JakZswMGFnbkVcttcZvvB7qhAU0pz+9FPHx+wggFHMrBBRmCTpJQw8IQxRllSoO16tWzQgKJHYVWwhNKAM+i49HUQt+RL4FnOa3REpZPAMgYDhhQwpJ+gJygJCrZRcC7mYKwvIcy4MMxvvET4ymxQo2MQ6Y8sEITlUEBC4AjdxLwDm7znbf6+XbM4rakZGSIObAA6DTjkiIyROSN0EqWQPeH4HHw2tjlnNQvVyBdZzidaA0pf6e7umoPqBjrQpZ1tykL06tnkEToRPo1+y0buMa4B/nuCuBaH1LIwbTuow9FH9JDu+TcZmMXEYh4rIjwPckVSUXucRKm71a2uby5BTWowpglZRM+Tg0bBQk8ntRqCPuOfE1oZPXj6TPUFVL3Ji3EkklAJZ2hOtSqzGoNCatBhWUiGa2MD/A8cKJ0ZJYdXZwkOO6mhZcY8m000n05UV4W8ETPHgKx53DgwhiPIFGYjdElsFgefhStV+lLeeXqd7VvWRsjrlQsOdSDQ18L7Fth4p76utWeeFVivNp2er/b6EWf8jvW+hJ+3Luo1u/+lldjIa2sD9y3yXBZOlzgAK6+t7qS38PmWdX8LY5fgXcLKDcJb+Ra9vdjv9YKk2yt0dg3dVe21m3htK2lXJW2KqJbgbO8GtUAPBBcUclDCBkYbhEYYEzwcMqy530eVJIJKXhuVO9aQy3dlz+sgT7LIr8HjsEn7VtFKG4udeByBx9lU6Gxa1KwTUNWyQ39gH0bWqZJX7UpCGSdxcPYkgHoSQJOiUVNN6HXjQWaKnhF4JeTqSVAOgGffePRgCZt+v5OtuUd/Qj8Da96R4BoDC4KoYOufJXM4LJ5QnQwVlSsNWUMbtcde9sgw4AfMGe2guSMJtEMfPTbPcJVVpel8oXOSak8ePtNnn3ypz599o08efanHZ5/odP5Ey+ZCc3+CTEdq8kJNmqkJQJqo8ZTlkSpNVA2l/ODBq7WslrpYPtKT86d6dvZMT0+f6NHsgc7qUy3TXPN+omk30TLOdQzNEx1JG2n7bqfd9U6uK5h3qcY16Kwwa5WoidoBvDTWf15a3aOKQoabwM8ciJiYMvYbASsxDHQVRaNhQCXLl1JROsYG/Ekn81nmQwKDe/TfdkFbdNoGJ7mJ7P+iUXLJLienmsweokNg+lBlda6kI/zzFN9ca7evDrCpNIS5fP1Am7bi4PCKBMlFfSRXzgm+Ev1eicv7ECoC2inPR4rpXNE/AB4x7WeaHn2n04e/1enFb7U8+aXK+jPJPwPviZz/SLl8RPh4TkB3AizUacZzo14liSSPbFkBeSKSZiSXd6gjjX6/6sd+dgAAEABJREFUDwN9PfUeeoOS0BF4Djzv0a0vNJbytIpPpkxgZWjwaLoGlxrt2QpoeEonMQ+Vf/NF73S7cYz7WZ9jfodvdvBTQ6tmXgcITPCMFvy4exB8SR7ZBnQ2UE0A8/uMToSOSlV1oxqoSCz7spG4ZDh0UvmakQX8Z8YGZE/UDZDJCzpe3L3ggTrfjO4SmyxhF0LyAzBfCtCMmBT1cV6nwntVZa2a+RIuZeDsyYyjGZahknbKbtBk6vXk4QN9+cUn+varr/Tw5FS1b8TiSXvItrDReRX4Hgzkw5SyWwQ+LK16xbuePVmp4Y+1d/iwtf2txxYh8oT5ltjBQm2cqB0WKpuPpOKRLu9K/cvv7/Rf/u6l/vbvX+rqOqj0R+hthiylQu+Qo6KtlNC++CQArljbTC3fl9aSGZMAShlQpxT7LgEZzANWYn3pszb0kWjP4Bnofg79yceJRQLDRtNhIlHYl+Ef2o2vZE9UjDN9oOUk6s6ICBrMCwoVHuyLPTn6rZqtpJOvjLbAtfYDOIp7MASeMv2ZcyHbM/YvG/8BxIxOHvql9+jU0+BkH5PVxppeEvJb23uwdoMEA5G+ZHMAH0pktH7j1doSlypQGW60/c/mybQZUMBTAslA1GEMPEnwxu//4Gtcug99JuL7h/dUD89upOUPD/zS+wGZOi2C5wPwgCymV0f1fZvV38PYPOJLCVzjwkrdt1n/2MazUbep7NnqggkrR0A2K1GhEhdQKz2yF0RWojSaPbGg/Q9DWs7TgbNXzqmosHVjxkO5lnzl5Rony7vs/aDbsNO7YTXC27TRK+Cq6nV37LU6KbU9axQfLaTHC/mnC4WLWh0Jou7Cq3/cKDyZKj6dKTyYaDirFJeVcPnsTyyBKY1XgwzPkbWN7PuYSqSt5fALnsRKwRnkVCNJyf4sRhtzsk9ib3X4sj2wpaFTUQ5qSGwtFqVOjhudcKlezBsSJaXKwsmhY8e8Xk7ChgdcWctLjx0vzHYkggbqBX0TixWIWaZNqapyzCsJHVWzBn/SqEPZWwavuCzt8E0tsIP3HbHhPvTaE9PfESdd8nLqNXHV6/2gd8h4GxJ9FWdczfJBi2iiRF57quGr4hhaTieaz6dMKORDRtqqSU1d2hK7MS281PjaYzWcy1XRKOeozNwRCGlQy31pR0xkL4NbYu/AvWRg3ROJH3O2TkzGHjH8fRdk//dZS/zs0QePnA2oB1oJWbrdCo0k2b+ztFgu1KCXwpe0FdhsGufqudtkaFalZw1KagkZE6U4QQ5A7mtc+1AkDQU80tNyWBh03GM6eGvDXj3lgP4ifYmzZgRwx/L+2e4KmbozLZkcKCVTOrhyzkve38+dNXA3MPB1JV/VioXXpmu1QT+Gl51XZF3aTavIJd4nJ65fcnbXJK5NxKoR2ikjE1Qt3h6Yu6eNu7eYTJkxEfvtiLl74uecCw3RKVh8io0MtAfWJKLPROzBJpVMZ8NemYTcKS9IH50e6Zh1ntWe01rqNklXr2/09vkb+VhoUi41rzivUgVdp36APvMmLEnsDvExHUTWP6M/EQkZZHZbpB5JBrlCmh3NNDsmrptXnOqOeCxqhY1u2o7zchDXNMlV7EGvwe5uyCnv5P1Br1lCC3kcm5g3ovMItsWOISfimEhfACfRk+X5rXzBOV8oEVdG7iBu8BLhi9CRg24CJ7JOkXWIpm/uQxE9vQdbA/ExXCc/6jukzBwIBA+J5E/fZxkk6BTeqykqCVqCVgH/TnyQJUYmBocmGpAlZWV7ZoxojIo8A+A6BmVkMp4y8ZBDTtyIrN3q4hlkOf4UrlaJ3jxKZjvKw5dnnyToZOgbToJWgr6ImwT3+edgfGBQoMjIGorZYSmnCt4Kfy83OhrwJQMxVqAesDtEFOzJSJfIMMNvHS9mWuCv6sbLW0cOyiAl5gyUA3qI1BOT2Xmw3nfas97VRFocLzQFcGnaDS32sdaOu1hP4jL5qHJaqJiXKqoCv5TU9oO2jLckkim1gGdnc2KLFfieuW0dPn5yoe+//thQPoDPbKYIQ8FKNJdRRKQ0pQ8YwcDm7pigY2OFIY4TJoYnlBpwUp1d+thc1pdQtkMBpR1sXoiWcGY9EEbDDOM8kWcD2qD/oQ1mjZ7Nb22j8cFTYkw2RVFa3dqZXmZUCSEjwkXwoo1HWR2OP0A3jfhBAxvdeOz6VgO8GiRwI2OTyQluxsFVNZt8WuFgWXKfVOAoDXoy+Ovdra5v3+Js18jfCo8AR8iFkww4lYAFWDIsBKgaoKAB4+/YcK3pDgc0oL+IfhgI++4ePDo66Ml46TkofC1VE09/0PX1pd5dvpErxCHaaFLXOP3IgISx+9EwzeAKicMVnqFWSth35HlQQvYC/VSsyZxM5PFirgcnC50BpwYY2RGGOps0ajCmEuYSh8GArloSQC3JgkRizdFuHE1Y1ylGPZ+C31QqSnrYMREbieggYzuwAH8OY6dADw4n6dmMZVHK+0LimaXBHoQuBXqBfAhd1Pgkz+HucJeew4pnNrD9zZ5XJEt+5M3x8/VebzhIXyPX89TqhwhkgBvMjy7oZZn0usqA9KZ2ekXw8KqUXrGT/8ha/YBjfilwaHsHvGWXv0be5yS9XvTbkfYV8qzpW5dRK9dqU7TaUu6KvXZFr54ooSdaCAQ6oYhK2ErAlgIbOqC3gaRHJBnCCSdOdvltVLNNmpIAmuxEeQ+YEbGcqn2S2iBLAg0kTqLp3P4qB4ekx2Y8NtOUXhMOzzmHv3A4dkqgTTW+UskfTm2tb9e6vbxDuoKWQh6HHDhYhKOa4YwT+6LdbEgKtfQn1RhVMttlHuPb9sSe5M/dZqW7q0tdXgI319rTH6HqmYtCAz6gZ73Z+uI0twXUHudzha0G9qFcxlm1ssSPsRrQZw9yktfTx8/07de/0K9+9Wd6+OAjAq0l2fEFdjzBQrxYIuhDlkM7jToxvdwDbcLhGkSCg4QTTkRLAR2RxZAnCJwWEx1Nj/Xw9KGekhA6mZxo5uaq0kRVnKpJM820FAup9qoHBpVdo6PiTFWeq4y1ilRI8GrgzV7H+vs29AqnbgQvhy07nC218Vf8HkASe4GlU+YPK2yqExtTHr9SNVFlE6Qae/J7bYe1tt2ddsNOif5iwupyEvSs1LZ1jF2Af6Hp7Klmy081m3+quv5YhX/CPnukGIH+Icm4B2r359pvz3hzeEzieqbLG6+3bzvtifz95EjNybmKxZmEbgZ/zp47V/SPNZl9o6PZrzSf/VJHi1/hI36jJ4/+Sp989B/02Uf/UU+e/pXmi6+17y/04rLU1e1SyX+G53yGOT5hvR+oS+eY4qmiFhr8FLoV4BTLBESlOiIzcpfvIcqVWZytct7JU3Ho1qdCCgXa9EAhoWcl0WY/BqiSR2tz9gh4nj3YpneqfJ3GpYPuoeI+tIEuW5vICRtCjfnMOCeO4PtUyZ8gw0JtmrItJ/TVsnXo4WuAQgdWQh7P/i8nXr5OjBnQQac9Qa39d/37Hc+sm8IE216yijMuCAVzetbLwMHpAbIJAU35Qa7sR/D1IJWdhG3gQJQpk/ZY0g7oGNHThw7HcUiDn0yqFJHlbjVodbdVhy9aHjX6+JNzffvtU33z7RN99vkjnZ4tZJ9b/MXbt3u9fr3Xixed3l4lrbnH9eikI0Acei+DyOviyCVJQKSt30SC46jtLfO8Xmt1tVNLQrvIEzQ0Y//M2YtHyHyqafFItR5i9k8J6J9ofbfU6z9G/cPfXen1817bXaPQT4gHasDBViF5YFw4x7OQdSyQ+1C3M2YEmrMB4mdA7LfxGcxE3dbXIPN86Msa2+2ZcTZFwt4MxGoYHMaLD3NjczbeGEjUrS+N82ikYHNam+izZt3TOJTiAw3DPHRajTb7WruVeWw7yHKoj/StC76sMHAjo4yBTgTBZJB9eBZzOkD3H6s7zorCe1odrfkgM/qghu3BsafdgF6TJI00E3j3ICMMMEYGhsej8WnzZ/CFzA6+/DiPUZHe49rMmXEZvISECU7EfB6wEg5k7VZSYSCceYYbjE+ZUTxDQ2ON30QHXweOoOcAWmUfB46zyggj1bHmGH9ot7bMiDy2H8ZljaTSfRO41m741u7BtvrY+x6Hh0P7fQ86EHiy8h44lmRxsLU57LgoS4m9GejfEx+0BPj7vse/RHyG40VfSSlDl5yTq7yKSaViWssDmYtEV0orPNA7Lqqv9rd6F9lvJFj6ZaNEgsVdLNU8PtPso3MtPz3T8rMzLT4/0/TTc00+Plf99FQ6mysvwJ9VynWJ1/Dst6ie87MjRuhIkAxkVUL28FPJ+UZFMVVZzFSWM86amap6Rp124gBb96wkix+Gfoef2DImShq02VypbzcqK3F+nOrZsxM9PJ/Kg99zT2iJjarCqwR6YsthSBoIFPbwYH5rdbtSu+tUFU4ny6nOSCQtuOyUxJpTXkA280amq444e8uLMLs4bdFpGwJ6TfjrwBnV8uJjO/6NncvNVu9IBF2TZLrroizcCoK5cgrP8OVL1kzqiC8sQedZt1nTaDGfyuLalot5McpcSkjBNGPcKsbV9UQl+IHERdvtmXenHbysd1vZfw0whARP8MOgPTHmgLzOe8h4BajtiJt27aAtl3JLABFWoSWPPpK2xGq3xGAuSadHR3r29KlmzVwDa3a7vuNlzxb+EvNjM4Im+43BVlNdwivjQgqES4GzKaiHeM/YDhu0dRiIoQ0COozUI7gJAhbPHkCcOwnQ4cMUh8pPv6MPZFuNPoSH7HgoPMsDUPIkcgMjuLKQ5/7gikJ77MDkVlGqIK4tMJZMLN6iux33DmYdxwzcKSJyGR0HPcdYDw15r8h8HXrfcebuuNd16DayzwLn154YdSD502FXPWswxKyIPhgyMu/QkpN0AMfa72V/0aGC9hH75Ihzs+H+ELgb3t6t9eLVa63XG1XNBH4nyr5WT/IkkmhKKiT4MusP3PnsHmB3oYQ+Taf2PEAncelxkgrvVZc1e6pWVaMT59hHGR4Cdh/UY6Oggunhz8tkFTUD4x9TYk2Fu82K3MFRj0K2ZyeKERK/GcMxnb7Xv/iM7eiBbsaL80BK+D67yxsdKzPP1pGhbaD3JToU+uWRJpsLgHiGN9OtdUd+uFLrQCMzTRY/aDsDAlM80+YAqu+/Jpd1uvt2GwkiojtZe1biT6YKHJo+zKGRX0Nz9APGE2AtBllG6R5gfpQJptII/CK48UuXRkjg2mJSOsYaS1Yaj/bCO5g94XusJI0gGBtlw7xlyepJVWiKPU/ravRhuC05bBttgRtZ66CEXScW2XRv9h3vaco5TUlGmo8rKj/6jo692YWeOH1Q9DBW5MM5gc25EhwMwvZTS64BkVQ4L+8dPIEH045zh+sEfnSqZ49P9MmzC/384wOMwJFkK4cyEhIlymBCmtMggdGzMQN1a8ssssCJKN7aWhyIOTYzdjGuYPIS5jBd0JICWuoNECKMEGhDCe0oFQsAABAASURBVMwbYX4E2yxjfRj7AvUBxoPhMBdrMf6a0oxeRlLnvTI8JFxpRjEZ/gfGtVx0I/NE5hwou77VmMzAUexxLvZsfSZzZqzhRJTsfZItYN2gQBfH+gTN2YVtv18RIL/Uas3hRpbcEkNMj7iBjYvzQAcRfZliszykM8F4VkBXXR9xLgNOPdIGBgMdh4d8IaGrRFNGnh4eurDT7KhUNZFutu/05t1zXZJ4qshKN/BSFF49B1JEzoKxHQeN/a0Ox0I3GMwEKJEjkwgLyOpxPMccmJ89faDf/OIL/eVvv9Nv/+x7/dmvuYT/8lt99+1X+uqLT/Xpx0/15NGFTk6WmhKAeOjZQWNvZuywsEOi63bIG1VXpU5PTnS8XGhqCSl46ZG/a3t5eCpw6s4Vss1kDsF0YHXJIW4h570yjsT6BuwlmPdwpVRUylXFvQ8ZC6/EwdADW9pvknQ5SO9w6m9xsi9Sr9+xzvYPRP8RG3lBSPOKZMyrMusVO+4lm+Q5a/iS9pc4wudYzx84FH7EaV8RAN00pa4IMJ6joz9st/qRpM0VtrTBIfcESd20VNtkbctBm6LTqtjrTq3u3E532mqVtrrl0n4b1rpu73S7u9XtBlgBdze6vb7VzdWt7t5daf3uWtu3t+qvNko3e+kOQUgIaSeJpFAk0cFNU4kggOhFadtzwdppTyC0X23GemTvFfI4lIkaPE0lPugtYAuJvlqlhG4CgVO63ZFM6uXRcclrn1rOennGeXBI9iSZMFBoZZXoRugo5UFDarnA79RFGKtQeJHUh5Zkzk4ta9/xtqTHnnrsfGDOgXrHuq85GDebNQEJuOyxlgAjoe8N82x2e02amT799Ev98ld/oY8+/lLH5080nR6r8rUUvCJ32UgyB5OFLealDksS8hH3IheyWhtzsonGdlhDG7QTPEYCqI5AKhHIcofWnID1dH6mR6dPdLG80NHkVIuSS3is5YdKVZqp7CfovtSwknxba5IXqvtGnsuuCIK9UXeeCTza8xK6FLUDeGqFGAmWo3wPGp+d7QHASkyd/sPXW2E/2Ggqo1Rnibr5rj512g0dug+KjPVVI1dNUcOUQ2Ciev5QR6ef6uzh13r46Ds9evw98Es9fvxn+ujpb/XxR3+pTz/+a3328d/oE8qL81+rqb9QXX2OzyFh87bXazbQ9c6RmFlqKJfqdCw/eapq9pmqyaeqms9VT7/WbPa9lrNfaLH8VrP5F8Dnmi0/1+LkK02OvlS1+Ey5fKpUPZOvP4PfZ2rTY+36c5JMp/B7rF5H8L6gb8YSl4ADIs9RCV+tMqGspEPyBz14lOMdPwaexBowarPg10uJL/szAzIQY8A+fK1+AAeqtdmTY5XEaFn5gbajxck+GRqJp0CyKZAcCwl9p4VSmitoiqk16mjvU82+qNBbSbsAkyOLfIjE+iVahhTAD/j5oI7kz25jZYFtT9l3C5ifKvQFg9mnKuGokPcFJbzgAzM05NkIflBB8qeqg1z5PgGEzyD5I/xPMvDWPkjo0fsMHaoYWk4V+7XRrpX2Fgw46eLhkb62f9z5z7/Wb/7sC33z9VOdkAAahqBXL6704w83+t0ftvrXP+71+m3U3cpziakYX2jLTandBvVMH9g3Qwf91oujUOvroNs3W71+eUOyeEdSWao0A+awNVUxzDVNZ1rWD1UOD1UNj7VwX6joHmt1Odfv/ttWr/7YU3fq2gbdVAqsQ0yeVQE8zKMdjEWizOKTRJ9EwflBSQXVsV6HuuFk2gxhrNsQbMXa7Dnd72GzIUMTdN9Dpm6QKEc8cLM0zmPjqWqkm/ShbWwHT4wRdvQe3PjsBCa4GZ4PYM80jt+xZeQtjThGewSwDcFGCzoO8KytG/UhZB250vjxGme1H6iMww23wK4KuwAyJo380ksl3YODpoHRSPc8RHx6pt9AY1se6WX4MZxEn+FEzvpAXbQbT84mN0APmXGSJOY1HDvbo+HCpzw/gKNPfEwKuAJXLLEb54JV/IPwG7SBY1/TsfEg5rNnwTuU5PhxNsDmvAdHaYD16IBvsxjweP91zDT2g2tyOujaGAN/T88xh4GXv6859jAtyCjA8NyHUviqA1hf4SvVnHeJ+I57nLZcuNuQZM+T6Rw/eqzZ8Qm+doacBXs1wkEhMS7hFyIXysgeiNTlSnxBo5JzoOLib2C07WwYj0NJeAH8qlMk5olFoVRU6LCk3RFSJFliZE1sc71a6QpY4xyMn+xLFfVcRrNsFiqquVw1kVytpAof7rVHgM74B7oukVBO+DhxLHtwGO9rlfVUDXSayVyCb7MBh96qutJ0UmvOZeb4aK7T84XOz+c6Prb2LCkgd1ThvagohKSBFzlWJuiUVY0eJ5rOpprMrO5V4GuHYYO/2Ej4ytnU63jR6HjZwEMJySD75wy6Xa8eGIirAjQH7i97nm/Jbl/erPXueqW365UuiftuSBzYv+u4h+dQeuVx30AevpoGXRLj9O1eLgj6CX/eM/8WXfToote434iHy6pAhqC2pX8YtCUu2zAnasMne87GpBX8bAN4RYOvqzgrNbat4XFnfTYWPdje6blv7W2t2p0Wsxnn8YJVQQfR+BAvygYgKpshwJujvUAGFoZO4VPAY++lgfoICd4B6GfuI5m1Fcw5+kZ7Nhpm/8idofOnoAPZdCijlUA2OEyjSGNiT9nK+kJyhePHy+7h1satVL4usZdadT0RKkJXkS3o5NC5r2vm8NrTYfY6uKzghR0nLMUgorMETgakzM5EPGwxaeA+EJEr2WTQUlEquULBefaYVwA3IBPhMTGuY50ErXyAkDWMkMRVjf1QazKfaMZL7pKXO7YWdyQPX7x9p2vsJRF7u6qSigJaGfpSHucR4zM0I/SDAhf8AF9pBJ6RK3FPyZK8L1SVzGN7p2lUshe5uqof91nAvsCPUmIfyPyAUCiQkCFmJ5MTUsIVM5/gIStD14AlEeHr2JZotbbs6PfgOWiObZl+UZMSvzFmsXxA1riGXNYsSZITo4FDmUTzAeCN6fg6RjulkScpQ8dwEj8jHZ5BAM/oWJFZCck5JyeNYD+gH+gekK1JUBPiSuCKT7Y+Q6TugLGftsOc+f0jpfUagGTKSFY34Bl8EPiFGn0ZA0oIPvILiWRg7ZQoxlA1KoqObO2Udp7ZfdUgYlA21qFbXIAaEoZTbGZSl6q5X5bYCKqHTmaNnRxEMwsdLK+BfSSIJhYywUegDlfE4bVOjo9VQtB8YTu0GnKAZxjgTuswBeehBQjIUO2xrdbuQL3J6FWajUqCLRUwEPBhi3mtLz8715NHJ3pwcUTvT1+fQTAm4PTQylyJgMAY7XBOgYtz5DkaszAaUQSFRhwCSUv+JIQ7DIYlNn9R2/QZAx0UsdRswPhodJgvEjBHkjOBMvAcaE9AMGXc4xpPmTHWbpBtXlQRUZ7xWnDoOfy+1a0t4O0CNNuOQ2KkOWjAwR+gZWPt1eNQR7B2FiJBP6Jg4yPBi4deWZkkUZ5bZsWhUFdOmcC87VdjAmi1JQnEZVhlUFELG4lsnqAE72JRbLTJE6lEeA5DksFAac+mO7rGr+nDcPvI6pVR9dxrdlRxeK/0d//tP+vN5UvF2KpuinGODv5haXQLgnePPsp78Mzv0U1J+5LD9/HZib785CN99+Wn+v6bz/XtF8/02bNH+ujxhZ4+vNDjh+d6dHGqh8CDC97SUF6cH+v0aKnxbwVNK9WsY0+Wfbvea7vdaOByzxnBpb7RtGnoH5UFj0mZ+Z28ChycwRgQZKGXrIyTkAp5FsxAHs7pM730tu44i0R/Lmqcvlcvp64o1OEoWxZkgyNYF9Id+r0ppXcu66ULes0avQLeVFnvGqe3tfSaQOGVS3qB63/O6jzHNl+xeV4z9grl3UxrXVeF3qK359jBC95GvGET3WG3ezZuP0P/bOQ99PZTadtEbape62KvO7fXrba6A2611zrvteFStlOvNndqEyUX+ZagoUVf7d1au5s77Qk89pdr9ddrdTdbDbd7DXcAZU9SKKw72b8BlAgEQtuTDMJedztZEi+Q6EroXdin+NTosPQoweyJtUlAJafSnB3juxuyGrztqlWqRqe1KzQCOhe23mNDgVtdilwkNSjlnsOk5fK6UzsgSdwRG/CM3e14u9eTBOpJTgbwBvZYYt8EbCxYYNV12pAA2pHs6dm3mz36gG97C9bhGzxrd/LgsT79/Gt9++33unjwRNPpUlItyAhySgQiIyAP6rMNJZbuAGwiw4v0cRsXTIqNMIJPkKE9cXAGkj/Bgpo+q3GV5s2RzpbnOp1f6GR2pkV9rDpNiBtrVXGi0qBvlHderi1V9hMVsVFhCSDTo2gHhF4P4CU7kA3QqehzH/p0/6EFNDeCU3FfOuzOG66j30EGeww+EGxmqXSQdaxCxnYSes+KKqVqJkdg7ip0VR7p6OxjPXzyjZ48+15Pn/1an3z6F/rii7/Wd9/8R/3qV/+z/t1v/xf9zV/9P/Tv/+b/qX//7/5f+u7r/6suzn5DgujPVTWf6ccXg/75Dyv94cet1si6CTPthU6OPtPi9Dstzn4plR9L/mMt5l9pSaJnMv0Y/32mXZgCDX2nmh4/0/nTX+jxJ7/V6aPvYfMzRf8R/upc6+6IwHepfX+EPMcK3mCpwU+5UJTgeJb1IG9GbrEXhU0mQOjH/GIy3Y86dhJ6s3YvL9GfWO/IT8anavzQoKSMxkyromaYY9f44xllowuePOAA+1oJHwyP0HoPmS7MDd4dcjt4xtzACcyffc06lchUIEOpDI+BwLHlfNyTbBmwO499FZpzIVwo7kj4bBr1m6naVU0St1IkAZRTCU8VYtfYh5Ul5pyAAPdx5ACXp3rmVdZZroQBbCVqQNJ+xMn8yjs5/KyApEqJ5E/SRK5cann8UI+efabPv/5KX3/7tb77/kvgM3395TOShI/1+MGFzs4eaHn0QN1Q6vq206s3rd7dBF1zt7J/XPVmM+jdda+Xb7d6+fqORM+1Xj4HfrjTmxe0/Xinly9Xun674Y10YkeUql0pH6S07zRs9trddSS/B7W3ku9mOmqealE9VaML9FHrliTS1WXPueyQv2AVPeCQU3zcPcikpa5DO+t1WP9M+wFEzRASqkr023pmHgzs+T2M2PSDZuiMsjkYTUOmJdEi+mlhfWmkngFrtzIbTXAybaLOEHjKI9gYex7BO/nRpn9mc5CzcSNA4z1P70trFx8rDRw0eJQoCwK6MagbaTKTzW+d0DTerCprMwDfcG1M4b34jt2MUoLniN+2hgN/Dk7gn3ab0/qNXqbVcGyMlfacoB0Ya7FK5Lw2PJgbbdBj0YYHOz+NBDdyHhzwwIQRBwj+2DqjzkznkRFWWvs4D8+Htowt5BGPHyM/gufXMR+SUXv/zfKM+4CXRMLG+hw/jj79BPQJWUb8cQyzW5vVAScx1oHv2MeiLo108UsecIAAq1upURgHzj0wUr4pBb7xAAAQAElEQVSUfCU58xnsTfZnZodElchUfIAAHVwIto/dQycSI41ttEcDaEVrp0SVsr/F0BKL74ZBu67Xhthl27XacgZved4RI+ysD9gTE2zp3xA7rHgJc7PZ6pY9uWJvbulrSQJ0TN6Pc3oNJF8Dvikar/CdVaONSgmek7XTHw1CgW/0SsYXkGgTsokyhqQIzQKfVBqUpSp8/GRW6+R4xtm/1PnZXItFLUvmOJ9VEoc5hx3mRKIkaEwC2ZkenTz+pKoqVVWtpgHqSgOxVdevZTFx6YOmtdcMqH1irQIJkV7Z4qc+UYefNpGQ77VbbbW6XfMy9U5vbm/0mpjs1d1Kb4hXrtHdJkl75AjMF4V8Qip4Tyh+IJGTiXUy9UhipiN+sn9mog1b5VIqmxI5KgVi75a5ezsTwNtRDsFzpnvORLFe4hz16tHtHp1CVmNSiJjNcHc0dIwzHVjZhR7bSDo6OdKCBFtPTBeRi0WRj4XcIGVintTBfIBhCseaoEpZvMQ7PYk2DiyNgO0IfBvnwPfglpQVPFascwE4AInGtc/0Z/g0SNQjtFheeIKc1SNlRscpYROB9sR0Sa6QPGBlpiWzNqhUBX6saRrNJjPWr8DvZw1GkHV2JICCL7Tl3nbb7dXCQSicQuUPJx9xa8cdqScYHPA/kf7skRl/IkfFe7miVIGtFNiKqxo56pnDNPsa8YtxHTiqtce+NsSMG/S+BjZcngcSryoaESxRTOVJPHpeuA/eadUHPb+80TuShi27N/KSOFYevgJPJqHJnZE/jjYwYAeD+T/0EvE1kTLTdliTrIK90jDXrJ4Sly40KSbYbsFLlEjicuCOGsa4OLPGyfSvCmkNSvYdePgGQmvZch7+BpCjH3CiFBo/AEur4OHLS5H7UqQeXFLvmccF9dQHRliiPrC4yQB+U8wiT6GcKX8O9LHcSrRRlbNF5Xdso4HvYdw4PrPGSdYHuoyW+Dj06ZyTc17OOdo1go0dK+DQITAAyTmnf/uxJms1ugndJiax88vmgOMDwZ8PSoemjK/LYmTmGblTBhuwuRO2/AHe49MG6ZGtBJKto+3xgP0Ekj+oa5zFw1CFb5pg25NmqqpuVGDTTMGXOfgV8xqNwKL1+Gc7h43nxASBJGEEMF/NuJuenB2r8IV6fJ39bckBnxDBMxqOdg+iF2dGYC3xXdvtTi3nQMm9t8Bn+cLLPtFsjv3SkDu4uDjWRx8Tfy1m8IfTMoR78Hapi3iLbMpEC8acMdVh+AMbJRjDMMjKy/jI/EQmt7eIJoxBxmK8h6JPMC+VzilxYQ3QS0CwOg40WWnAJg7WPpZhdCCB9ogDiNwKA5Ax5QROFH94FmWibTA6lM45OeeYNLPxhpFGz6V2z6E3hE4DtHqcaM/BOIzQEfD2XHJ7DWTWAn2JORN4kTJDH5+jwhToWH0WzhXIU0lFGXnqtNld6259ydvRGzgYwJUcMtvYxHjxifBs+kNNwm+R/IksZoSfyKYAczQmpMH5HXB7BfgtmGd5NlE1k+42b/W3f/u/6uburRzJjYpDLsBz227UkGG0g9XhBSZloQYo4c6xTg7dsN56cHJM8ueZfvP9N/rNd1/LkkDPnlzo4elSx7OJFrNG80mjKcmOxaLR8dFMp8dznXLYWBLo7OyI+lxLDu/AGm23e+22a5zTXglbKNFR1VSqqkr+fjOjEHn+FK5Q6UursdM8+BQ4LdHiPfgGrsQ+nAK7qONw7eB7QC8Z4w5y6uS194XaqlZX19qTXd030nYirTlw7xqva54veb6eOV3PCl1Ovd6B95pkzwuc3HNs8kfW5AXr88pL1/TfzkvdNrXs3wl6wQb5kc31BvmumXNXleroa4Ft6bRvnPo5PMySNpOgu7LTjd/pxu107fZa+1bbchD3aSUubJ7ApkRfJQeHr5wSzsWSJP22VXu30fb6Tqu3d9q+ulH74p3a51favr6mfTUmiLr1XmHTSWxqsb8qHJGVQjeJtohdi+CjkGnScWgkBYK5xKnmo1fNIeaDeCN/w5uwTnNXc7jQzlpMkW02qVUXTu1+rc32TuvtSm2/HWFD0vR2e6NNe0dwudHbq9fAK612N+pJbHl0XSNfMynkKymxHzsCzHa/G52PraNH5h38vbu+1I/PX+j46Fjf/erX+uYv/lrHF0+U2oxskrZJaRtUhFJ+BC8FgIDGA+rBsRJVRAK4xCGdCHIG/FEiwBoIaAcSbIm3bGIPVUQCNfY0dZUawBstxg3M0RRTLZtjHTWnqt1cBUmeiuRPo7lqzZT3heLGKW/RExf4UlOEKyTsT9iEQaY0sLpXwZOn14HnxkuCsFvhO8fNrgyGVHr6Si9R2thIe8QekhgGhch+6FnjDv4HC65MwfAa1KiNFcFKrXryQA+ffqNvv/srffXtX+mTz/5Cjz76pU4vvtZk/om8f6ykC6Y+Ac41dKfq9sckameqyk/00ZP/SU8e/wc9fvrXOrv4rXbDA/146fX7N9LlZqneP1G5/EpqPiEwPVcbLjSkM4V0qhCX+MiGt8As1z7JzHJHIKL6WNPTxzp5/KWOLr5RfWR/G+gxbzPPdbtd6Ho7081url1/ot7oeOh56lpqQLf7VGlPUNMSBA3QS0BWqShPAOWQI1NHS174VY+MVNDXwZdmJXSG0KZEWlGv+Iz6zzxnHux7KJ1VaZVBMtpiFcQcGsvMr82W1VJbK3kSpyNsqLcSe1sltEoojWtZgFeNUNZLFX6hbleQzCiw7ZlmNXqZfaqLxZc6m32h09k3uph9TfmFlvUTVf4I25giaQUPjOEpwVdMCdnhBDnSKNxhzrL2KvBnxkMmeDMbyswuxsnX0GkkTUaIqVHfe633aJK3+bPFmY6PLmTBdlWW2KMHH1S+VmvqqRZzZAB3YE+sNpHLUae3Nx1lAoIur/e6vNzq7Zu1Xr640w9/uNIPP3B5er3Ru3c73V632Fqvbt9je632u1t1+JXYbvFNHReUToG9mgmwHfu5CqWqPIX7Gf0zdTuv3S6gixKpKzgrlPH5eeTU83z/TRrjDpl+xnpWomSQRFseQaNmMr9oD30KODyNtgNOGgGajD20MYY6vzTaqPua4VkLkySjx7PNY3Xdt9mw8Rm8kQ8r38PY6bDfA1izcXKYP0MiG1VkggL0jH/D0egrxho/DpA8tluwfgcoxjYaxzIxsclhD8no8Gx1hw5tza0U4xOzJWQwO7Oz3DPPATR+jBvrS0YDSODamINGQOE5EtNkzkkrE6VN5T38QUsGoL3/mvhGz0CMFTw4w7EBskEOjkzX2ciMYHPZOCtx5/iADM4BjBe9/0DHaBVG09qg722gwfgsejR+mGksNbY4vf98qDF25A+ZxzWw53skBz1n4yiNvtUdfVYXe/YAzPChbr0OmxNxniFWKtlj9XTBVp0gT6l9H4kb+3HP7Di3uQso4QdpltUJ58RRD2TZedpzyej6xPk6yP6z0jteJl2TuDBYbbe6Xa11xaX06u6W8k7X1G+I0W42tNN/vV7TBmy22nJubveD1rtOq03L2J1uVhtd8zLqdrUb23ckB3oSLwmfXDZTTZfHmkyPgKXqZqGinGLTNcdcoaEXF/jE/oXmqtMaGi20I/65IN5wttbotbMzmth6Qkx08eBUjx+d6eEFNHmu8KtN5VVW6I7vgF1twb+D3zvobbeDhsGp5II8nSy1nB+rcoUisdAeP7Ne3Wp99270O5G42DNPzbwNvrqWl4MX+9vx6+tb3V2vdHO70jXlO8rXtxu9Qv5XvJh7td7qFTHaO+a73YsXJOI8lGw9lLyEDQzEXgE4JIBa5twAO9avRy9OVVMSV+215WVYTzw7sG4BGGLCLydxjVIgLiGEEe5QWypr4hpL/Owp7W8otazRftdq3+7ADarrWicnJzo9OVVRlbq6Ij7DBtp1p9BHcDTaG2rGl8AmMSDbVGHQh74M/wn+TQ64VKEKzVScuIVKbK/kPLaWgtLA0y8wMmCljUWNigGaETCZuAAPKKfHCCIGay8QIxfNmHtUBaJLkssCe3yOnPyZHVAU0qSpdYxdTZtKicvRnekrRnl8nCc+Tdxl2py05T7UmjDI7WrOBgZDFXtIQCAOgBn2nlMJpwXCO9qjOvZV10ZF7DgOHjyHbmwNC86cCqjlc6Ni/M+VJ4yeoJNGCoWy4Q/guYmmk4VOjy90dHyiCckg25+39u+PXl8RJw3K+CFflMjHUOK6IUbipjw+Z/jKMGt+dPQr5kfgMmILEUKZsvCF6pJ56pkm1VS1ryTWL3aJszQCWQkZJGSDS30A+KQ9Akw7yi2jz5yOOcQnj54z8ZvgJ6N5wGUl1iUqyZJAA45sTA7xnGDWeDJeR2DpaIK2oHEPyANpjXMyX2Y+MV8mqZJyhlcA/8nQEYcq68sT33HcSMlqjPJezjkeDA70rRsytNmX9vHr5J3hakQy3qxCEw3UMM6Uk6w9Q2CcionH8v7Z6tY3DkCGAy5j6cgkqiAB7/oAxgPXRmjqAOAlZLU2S4xZAiexfoZnND1ylPiwCvstq0oV4FlbeZYzoW02j/nECF821vbNaAMQgLTMz5tdWL2qS81mEy2Xc5mMlrPoSO7bmJSQE117/F/pze4cSd6oHQn9HcH5gD+YNMzP/nEwlpjbzmqhhyPu9WfnJzojsSTWvce/gPLh6y3BE9jIAQdsTngg09rhiAcm7/tW/YDBw4DkRsaMqBEfSEh0ZGsHMlXi4wsPhmTyO48CML1oNGEmfICA00rAocw47QjtOJZRgbIPA/1RiaA3mYEyNsJfQhibO/BsApqSi6oAI8Ljnk3f4/w6nMBOxvdAgqcjM2ZlZExkngCdgHPp4DkAB7pQZoWtrygdzryQt7lJihkuJ4ma2hMwVxriVuvNpSwx07VrpA4qCgoUm6ARjXe85Ug3RkVrY+6AHgLPwXigHMDp0euAI430mTyzo4kePT0j+XOpP774Vz1/8wcl12s2rZAcry7mgq+KCSt0XZVeM5I4lgTKyFnC7zGX9C8+fapf/+Jr/faX3+nrT5/p/HjBug9qtytt1rfab1babu6AG96MANS73VaJg8tmmtSF5tNaR4upTo5njJ/wXI5OaXW31YpDyIxzgrGfLJfgLTWpG5QgnHBgHZKcc3IecAfIY6/Gdo8D8EUpK2kR+0mBDcEo+RIOyhJ/7NXLqWd8V3h1rEtbSvtK2kB32xTq5hVQaE9SYteU2jJuhU7uCum2cFphG5u6on+ifjHXgB42Ta032MULElpvONDXzDs0Xm5WK7P5IvgR3hK0BuZp0fm+SGoNqqiuStqRDNwVQRsDT8karYCNgTrtWIeWw7BNvdqE3gdKEk075tsx75bAbMXbp9ubG20JQPZ3O20tQXTDutzeyf6zr2G91UBAIOwjYSuJMuxbDYC1ISL6q1W6Sj57ke/iUPMSDqcleAq8TfLUE8FFwDa6nsgG20nY6S5suaBvtBu26vkTPL++1S7SH15U7AAAEABJREFUFteiplB2Ss2gVAWlogOrJXDZEListd3fETDeatfequVtXCDp2g97kkprBex9vljo448/1sNHj3V6dKp50ajy2EeulFopDV6KJYEcdZILYR8Utv0B4Nt4D7uWC2Irk9mSPga8IpTtr8T6pWGADryxn01mlgKa0EPmQLTV74bxbYoIIL2vVFcz1cVEtWvkVatQI5dqeHAKxlMvlZqq9LWE3YnPwWa9zC4xEw4EN9bd2O+g42jLQOQAiWMp9rfzksN2+JXANToGYDDe6JXs5xq2a5IkJWJVJF4avOVU2S/kq1M1s4ey/6PS42ff6ZMv/kyPnnyrs4svtTz5RM30icryXNIpcMy8J0y7lNJ8hBSOkeOBjuZfaHH0pU5OfqmnH/+ViuYTXW1m+uObrNt2oTz5WMX0Mw3+se72RySdjuBjCT9TgpyS0isQtAaCyAFpBzQUq6nc9Fj18pGa48cqZ0+Vygvt44nutnPozLXultqFU3U6Z/cYvE8CHUF/zjxTDZoqanYPNbqogIJ+hzxCP4gm07Sn4pBPQB4h0+vGVvvNdNiXkrb3X+t5X7cy8ZOhh3kwWkAeWwQnwuKd3yDhSvJ38lYv9/LloKJkJCwkejPyJwLlhO2U/hhqC2wU3neNfDjR8ewTPVx8racnv9Bj4KOz7/XR2a/1lPLs6DNN6lNV5ZxxNXasETAXdJxGHyh6EpwFGX+SKwuAyb2BsB2Hvjw2UkqawOuUcoa+0CW2vCXBenW7Q6JKZTNXUU+4TAQuP2vdXt7qBri9XGuz2isFpJg1ms5P5EkCbTleLle9XpLwefGu05t3e70jAfSOJM+btzu9eLnS739/qec/XJMQanVzHbTbJOHa1OHX1ivekL7+Ueublwrdleb4jUnVq0hblWkvnJkG3lRFLm8Oe5rUc6St2H+IwZ7zZS3h++ULa0AuN0LmNxGAiWXI6IZ4T2OdgCrRlqwPnPFLm0bgiT6rJ5SZaDM4jBP6MtrgGL0RRNdIfSzf9xgJ0W/PVs9GZ3w2rgys578H/ydNbhwxjqfdRhkYP5GeeE8TldCrcX7jZHywH+9UYgdFWVKW8jwLzYnSdJFsBMRjSthRlNE1HO+9PGeh8wduMnPZmscx1jAOrN3AdGEg9JLH8QlcyOrwcWPVZI/waqX1Z8MZEWzsAQc22O8aaUT4MRybScavmMt4gW/Zh0cr3tMaS9o4ykbK78cazQMNGYV7So7SMREUDIHiT7/02Twf4KfehDQZSMRk7+uZGRkxInnoOUDMoPFjPYC1jbZG3fqoWw1SI19WJtoi9hZCZi007uk0LmzBiFIFl+vKNWqKqSbVbISmmWk8c8DjDk0Soddmsyehsh1hQ7zQcSYSMsJNyfrXlIV27KMdceyOGH3LJtxQroEVL0bu9nv88E63xAo3JDZuoXG3a7Umpv+QAFq3urlpxyTv68u9Xr7Z6eXrrX4k2fv89a1e86LqiiTJLb5ive207YIID0cfLd/AR8MZN0H2RgXPjj1sIJIKEd8SSHAEO5vRs0e/mK+a2mmyKHV83OjiYobvqZADhbHuzaTS8mipZjKTczV+K6GHoM06aRgqdLTQdHaiSbOgXsli1Y5k1+b2Wrfv3uDf3mp9/Vr99lZjLJySajTVeK/Gl/jdEj5LfKfnzJU28HeJTiwJ9AMv5n64utWPxGIvrtd6RxZohUPcbll0XlaUjO+JxSJjMnQj8UdPPNf1OyRL6EIq5dTudiSkbtSSKAj4xIgxDOBZjB/QSYQcJLRlPTcky3bQ3Lf4UfhowTe8nrUcQHLwPV3MdHx2prKpFRnc0r4hebeG/nbTy5JMwqqKqpZ8BS+e80GjjMZUhqssP7bbMwpgzTwtBuVYOuyOYJtYiHFJ47kw+kyWBfYVjW8At6FI8ieQ/AnEohb/B3hNICXWORPYpTQoZwAushuUXFBSx/y97A5lrn1S11ouFppPJiqc14ZEZW/jC/ghASTi7+CdVtj31u5ShZTxfyoK6Djo8xzFj1fBn5K1KZHdmawkUBiiRMwnEjmKhYTtOKCItTxgZZEazqVGVQCol7wQzH3BWQT9oVRBnNr4meazYy15STKbTtBbod1uz365Zh8MPHt5zqvkHDFL0sAGtTtMxA4y/GdjEY6tFG0ObSfWMJEASvgHzz6pXKVJPdW0mqomGeRzif6lQAJr6KIGEsDZ1gdwyCqVEvWcnBQlBUrq3hID0PfjPG5cy4OibPYDZGVFlxVwcFFJBom2RGCbYgYdwL/TxBwaCxsJqkZgjgwwK/7dfpmHOa2WsZvI2DwOEGPdOCTRbk0GVEGlhr6cc9QPX1psAGMooJ+BD92gOXTpkAvuZLzaqLHfgc8osz+Y58EoGRYYmdIeqVofT8rGH/iZPpPXgKoyesRFQVsyfg1s6NjH+Ix+MzwxXBE9GWQQYEvm08rKU5YfwPi1+QJrPbA3BrMLYMB59oDt8WgEkEkQAW08J8TzxJLuJBtLEkEJpnpesHfssQE6Nq8p1XnsrmCvsz/33TCeEVvsJedCC+64le0T5gts4giNsqr05MkjnZ4fKxAZXl6/xc8/188/3BMHgv1eLQmRlotcx8HRcmHcGwMcMkMOo8Fw05TQvi1mgKmWTdqOCaIeIWhFoOw1fsY3ljBgjIwOAg+S0W7G+AP1cN9nZeLZIKSBAyYq4mCNeW/0WLRkuDiJxHiWSZG5o2mDucqCH4xh4PSMCB0Ak6PngmgKHHDA5rASSsmMj6z4wCaM5tSYN9AeKSNzWKLImK9RooduglZAfiG9L7PKhpUvevVxo/X2CriRXYZDbsEYgF6Bi38P/wF6BkY3pgy3GSMUgHz0ReQJ0KdFnkCtIeFS1R5pO718+0e9fvMDTmWnss6qJ14JugU81FUBi1EezIq1iLb4lv2rnB6S4fv8o6f6xVef6YtnT/Tk/ESzxssjQ+p2wrPIo2OPKVgp+Ex4zGT9BqlTSjhr+CqQpsRh1Bj46cmUJE8jcirqbc0JKHoOLNSuSdOMhjfFoZdFyfikyAGRzcidMBcnJ/tkZAfg2zaJh5jp2HoSuNF2AphFWUtFqey8ovc4LKcBOVsQ94VIxDjtGduWhXqSPh0665B9z3rt0aOVO/r2BlWpDv56HPjAxuqbidaMfUcg9JbM6TVBTcu4zMFTzBs5Dloxfy5wtGyyxPw9K9crq/dAxfysQculcOOD1up1k/e6Tjtdx52uwkZX/XqEa4KD1bDTiv20I0EyArre8bzp9xr/UykuRPa/Aew50Hck1jYEIHfXN1rf3Gq9WZHA2HFv2iua44DnAPRAxF5hSxUHXwWftUMxQaztAQIHleHaId1bcEFg0jJv8lGpiCSlWu1IZO6w4zbtxZN2yLAKK912d7rtb9WXrULVKVDu4lqr9lrXm3e63V5qZX9TCPtf7a5lSaDA2F1PwEqCsWQNHj5+qF//+jd69PippkUjrbkAtvgHC8kGiUUFSgXedvS7oI5gpiNQ7dDDCNT3BDod+hkTQCSwEvs5oQccjcSeFT4gAWIfRQOCowGHOPCWcyD50/GazWBPiTnLo6u6mOCoG3lXoatSKEO4DbZB4rB1quC14lBnl8tsEk75OvCyku1hE8HAWq3Ebsd2bDexpzP+RdhKBtdoiKFWGk6kLSWHf/BgNHJ+SblQSDPtCVD2XUVgMZUvznR0/EyPP/pWH338S330yfd6+PRbzebPVDZn8jpG/iXj5uziKWYwhZu5vG9UlFPkm6tpuNQXR6imUrufq5481dff/190/uSX7KlH+uFN0iacqFp+Ifln2nVHwvTURaNZi63BW+egDh9JtK1yWquaTuVL1gwOuliQxPEaSIRE5OjSQm0/Izk4YexCbTxmZ5zRT/LHP1D2j5TLhyPE0p4vaLvAw5zBzzHlEbCgPkEem8MhX6Keac+UHv07ZQKeZHo3QGqZgmUfGugwvdvTCDRp7HeMB0b9Z2XaWa6RXqQ/sm5Ck6Xv0V2n2gfKJNyePOcPCgK3wEa8+rbS0DcK7VSbldPdpbS+ctJwpOXksZ6ef6WHp5/qZP5Ex5NznS0e66MHz0a4OHuInzxSTcJe0LUgP+C3e3SM6WLWXlkFa+Y00NaFiOycbb6SfIkMxdgvlVKqqFtbDW8lYxlHYJgYX1SlqmmjcjKR4cZQ4kO8EnzjMAlyvVa3W719e6sXzy9J2m21C3tteZlzt9/qmsTzm9u17M34m6uNLrkkrta99rsEX6Va6LE1xy3NthVHKfNLA7HD7e1bveKlxcsX/6LLd7/X5uaFWvzFHuh21+y1FfuuU+WiqiKzhVtsvmUvIDliyUdo9UBAvjyuFYIjByLza2tnkKiLtTsAfewrlh9dONABEN4/i08ewR3ojeMYQ1tiFgFjeW8fNEPDRljtPdizAdjgmZ39CUCDQSAfcKj87Esb/Fi/Y+734L2XtSEluIYDUBP0zV9YewIhmSDYi+c8K3whsx1nz4D1G54Ni9hLCOjN8G0ecAvv0a2jG9n5NVpDAsf45Xn8+vF3bEn8JubP0HhP1+YyjHjfds+lNYkmOKRqNODH+jLjR1zKkR40x3Z4ApN9Dy8jrhMmS++oBmydEjqmKsOz0sYf+Dj8WruHjjOAhj1rpHCojb+e33tI4AlIhgskGXaG50NN8GgtB6CTr/VQjF/je6z8/McQsDdrymOJHMkmdNiXgxQlFwbrS/irDGjEK3ClFVCrsD3NmMgFb+Dlx34d8CeD1rc9ydpOt5etrt9SXnVa3fRa02/7Lw6Qt3EwFjh7AvwHn/FeWdx9NcDG4CSb0koDqwd0MMA307G3nAL8BegMDOpA2pE4Xm+jbtnn1yQ/3l1v9ZZE8bt3K12SELkmEXTHS6rNtsO/R3GkcunFFvFDzjfIM1HlJ5SNPL7KjuWID8v4Vgd/BaBxnYJwT5xllR6czznnprQ6OXxBRYw75YyZTOeycyxAe995bXdO7a7EL+LT/FJVMccDNookI7rNVpvbW/zwO/T1Qtevn+vu3Wvt1/iaboPPa0k+S/O65kVprcmkPvjFsuZ88lr1Qe+Ij14g34/XK/14eaPn17d6s9rq6q7lJW+HXRbIVBGL9cwZpBQ4hwL89BpCK3FeeOQz79zt1tqu78YXrIF7EYeGBmKXgG+NzJWS1BMDbojPdsy7b6HR95y1uxFCYg72cMpJJZfABYmSk9PT8RzeW+yDbnckjG55wWd/e6tDBwWy1JMpOqvh1XPmeiViwqJBt2WlIJ6B/AFKTNdLrL8BUyGPkC3B7qChj5RWR0Z4DsyRMJ5IPX4ogxIxfuJymmKvbIZpQPJHcKAx6dOxvVpF7kYpdR/0VDWl5vB2Mv4toAkvofdqkS2xP0vi9GLRKCH7NUmy613HS8qBtcqw6uV8oaIosYGaMwTA9irXqPKTEepixv4iBtJEdapVxwNUJHjKoVHVMQYoAasXPXuRM73oSmlXjFB0lHsv2JbvnUr2SKNSyyOFV+8AABAASURBVKaQw7DXxOkZPdS+Uk3y1lNG9red47YfM3tNRTHyG9lnMQu/gMqtPVGPBlToKOQ10qkaWSKoYi0dc4WQeanSq+8GsYU0+g8SRs6Ai77LngXL8JPlo1ORPKMYyXwlPsHjGxzlAaRCYvYsCI2ANuEpj5DAs7ua+W29RwFr/No88Hig4OWgnwFBbQTnoAFVZImAcqbHjaAkHt8/GweeIZ4+/enH8KyF0gqDzBw5W01yjjl0oGVtDjvxtNksTICNJdg2QB5qoyzg29fwRzL39MZn5rE2qyfWLVmftRnQYe2QseHA/dzWB9haJErvpJIAsW6wgQpgn5XYpXN0MMp0GrCVgT3yvmxZyxafyHY6kAfXC/rQE2VReNm/d1bXNb5lAHrZ2MyEmXGWNMysRcFKFx5/iL5b7jlbEvmJs985JwdjiQ0dYdTGzWYTXTw80aPHF6rqQjfXV3r1+pV+/PFH/fzjA07N/tvKzhI+OCz7PwHtKTscV7CLF/2JFcXO5Esn+IU5NiZBX8tbh54y4X7kBFbG+NGkqMNIGiHL5gjUg9ECAo4uwHhAQGsL9CXaMgmKgTKBUziPUFKmL6JQ2RzQNRwxjm0KPwVqoQcHlHJUzEEd/PQ4p54F6OE/Mk9MGcVnRcbZvHFUKuPYbKa0AI5tOMjLs5iFL5VR5kBiBCw5x841Z8/lP7ueg3Clu/WVbteX2rVrDoM9tNEJwXQgsRLhOSCDlca/0IzgIMFHHNuDMqXD9zQ4xcXRVK6Mutm81Y/P/1lvr5+r4VBspoWKKitBs8RIJrwpScYT9AvvtOZg7ve9TpYzffXpJ/rNL77Wr7/5Sk8fnmpSJLW3N9qtbxR2a9xi0qz2mk5KTesDNLXDeZppRQLyXtHWvNvhfLYcBltldHlMZvHkeKFZ4+TYND2Jk912o4COC7Q/5wCaT2Y4sUZCvgBvgTWEa4nD0RVO2Sc0wByskbV75+Sdl/P0SegCm6FeFpUK9O8AuULR+TGwIUYhcSF1TuqrQn3hhX9Wi04NepfHoyd4r8TYzKZMVa1UN0rNVKGaaANvt2zEKxKcdxx0e9v84JTwXzVzFb6WVwHLTiUL46knw3FOmfkiEOCnY85N7nQzbHW5v9OrzbWer97pB26EP1Ja/eX6nV5x6blsV7oJG92SaNm4Tjs/qC2iLInUF0kt+mgtCCDpsbtba0UAcn15res3l7p6+2bctHe85Wo3d9q3rEm7Vw//g0Vh2KzxWaGzEs49Dhs1W00JOdv1Tm27G/Xup2Dw9i3NnHrsbMMJd9ne6MfbF/rD1Y/6/eXv9c+v/kl/+4f/rP/1H/7f+s///P/V3/7u/6e/+/3/Rvmf9I9//M/645t/1PX2lVrd8BbtVpvdawLF3+uHF/9EoHat4xML6rjkNg1BC4c+W0YquXRKw2bQsCJg0kSKtSKJnwREAuBEUMMAeQ5WH5Mq9mjD3muwixp91+zFmvVsamyjrFXhdEvKmnUe7a1tteVt4Hp1R7B8p+1+h2127JlhrN9t1tq0G+wlKuG/BpfUEpR0sVVmP7saoyo06iliuwnI4JidJlqttN4PgKnCGl+rJGEwB1DmTwJod1Z/P8IpsioJXUhTxi3wFSfsNxIg/Rl77YhA8Ug5n2s6fabTs6/04ME3vBH9BNwTrbdexIza7wsNQ6WE3CWR9IQ9XKGXqvTy2D1MgH+o86vAnMGcdrXU/OgjLU8/14RE0radkcA5R/bH6oqlWnjqNeFyH7Vjb3fq4HeAXED6wFr39O21wwf1rE0svBzBOiusS3R+S+JuzTp2Q62Ql8h/BjxAxof4xQfahwuCvEcEv494Zs4EhIfQPKfvVPt0rFYL9Zqz16fqfUXpRi5CyvAgZfxOTFYiotz4By4o7TnzY5DkwbcBmZb330RbBiIA+/CWRzDbMSgYUPtMetIgUTp2viewKoXjUCRQjD3rFo5YwQeq/SPtbidaXXptbliPbqlZ+VDnJH6OpmealA18CNzICkSFsFNKrVg2YcqiEf0aD+LjqbsRhlSgI6nvswYgBvpSCXcVeAdIYj4oZ3ATa5soI5DQj0on4mF5fLzHNnw5Yd4a22p4M15qv8GO1kmbVa/bq5Uur250h+/akrTesxd2qR/XeN12uiMAv9mAx6VwtQ2j/XW9Zx2RmZKtqxZ/MyCQJ7FeknRSmfFRt3p39ZwE0x/0liTQDX5lffdc3e4t9n6n0neqyyDvOmRqka3FdgP1gXrPxbJTIAYQa0Uj6+QOwNonAxqzlYCVebQAR+s9mB5+1pbt+T3QnsE0YDLZHAnqAsY267uf19p4/Dff91j/ppnHcTXhycaNhdGkYnZ3mAMkzjfvvTz71cGL45lWbNtG/ylYewqJPQQRHg74ntpPX6NtMlhLxGdFzoOEkjy0S1/I5hJ1zzxOcEbfAcfkMBC91mNg/QCKMRojbdnnfR988LUWz09CTxkZbQSPfA94iTkSvNyjQs2w8qG0gWCKWUXdODC8n0OGpunLypE2nXz108chFwANSOj9Z8QZG8xexHyUPGdkN0jsjcxzpCcyyMCejYf3QDOz6x6sVWAbmGyedbK6YVnp6HPgWrtjnSBuQrlS3jZhLlga2jnTCEnxB574ooJ32pl8v9rr+h1xwx9f68c/vAM4i/94pxc/tHr5POjVq6g3r5Mu30RdX0Xd3g66u+s531rOi6iyLFWS0GhIKE8XM82Wc82Pl1ryEvDo4kTH56c6eXCi0wdnwLkWp8daLI90dErb2YUuLi708NEDPXh0pvMHxzq9WGpxPNd0PlENXUxJV7c7vSMB9ObdnV7D6+u3V/B0pcvLG/jZcOZ28JLZ157VqJGvQb4G3hrVdaMKP1j6Cj1pPIt74pxEzFvWTgteKj5+cqSvfnGi+bLUDp/z+u2NVusO/EbzxUPOwody7oQ4o9TVNfp4tdfVu053N512qwGfFkjGd/iWjVZXl3r74ke9/Nd/1B/+4e/0j3//n/Xf/vY/6Y9/+Eet7q61Xa1IJO0UjAdbwrKUq/GPZc15U2rDXrslyXFJdvsdCfC3JJbeUm7hqydp05Ho6AG7lEXKSPLHIHEmsqLE006TQirBHTa3csTQxbBTCThiMHUbhR083F5rc/mWeGhFkmED7ICNBF6tAB1pzguXxWymZjLlXCj07uaG+8BK27ZX8l4Vyf3Z4kjNYinfzJWJ/2IFF0AsCg3ynJ2QlBTwA4Ex1hZoH9AuJsn5n9Qhr73k3yFju9urxd+3JNUMus1encWZ3C0GSvubmwaJMZm4nwMK4oMyd5HMS1ARDztmdcSVLiMTINodJ3vhe1XFoJp4t/IRLqIWxA+L+UyZG3fMEa6SPDFN1TQqSAS1BPcbLrj2onQgJkEQjrdGEzfR1DeqYoWOvdQ62VRqPc+Fyj3tu0JxlZXusvQeblHG6gCeurt1cgZ3Xv7GSzeGK7mVk19LJUtSQnOWJzpvjvX06IGOipkCZ+f1y0ut2Rc1tl2oQp5SImLI1Aw0lvBFa8JPxpyUKRHSvmM94SeF7AX+yWK4umzGPeMLeAe37Xr03xN7oBvuqJngx4/nmOQCQN3BMmGLCsqCe0pBac8WA3kSBD5JBbS8KAHDxynxzUwNT/BFs6zIMn5/AkFPtCkz+n3dnpn3fR+aE65ekbkiPKbk5JwBY0wH4zgvWkYY6VFDbIlS/wcfOBx7bayUZYo7jJOcc4I8rWChx2yd9jTWM/IADBFt4vNBPvSBOpThd2wDx0prMzkYLgNrk5zGDzLYvGanUB2bfOFUlZ71KoEKf1fJc75Yp61z5AV1xIEOMWggBxGo90AgA0+XIGmoEnI4LxWMrasSfzeRLwr2ZauefIad6eJzmF9y2Jj3pRwQ2cTjC+5dLymrcFmRuWzujD584bmPLfTk8QPKpYRvubp6pzdv3uolQMOHr4/MEPphnLgjodNx6R8Au+AHsroJ7WQ2qXBHjomstLYe5zcAAaeXwbF2MblgSJQJfBMi4PQTbYky0GZ18Zyp27hMPaL5SBmsBC9RF8oxvATeQFCYx7YM5UyN1aO/qJxUGhbPVG3xEitqEOHJFsLqI4CSMVQz2AxxHmUrbn2muB7HZvMWLG6BM3XOMY9UoMyUe+27lao6q2mcHBf59fZKVzevtV5fq8eBZ64wET4Tyk644YRu4ihLhA6zsSO97VCemBgasM4800Wj5clM292t/svf/Sdd3r4kCN6paKLEPIKeZ2yMHQfuXg65xLqIg2jRJH30+Fi//PZr/eKbL/TxkwfyGF67viXQv0HKIPJIqj2+creh7ZbD8EZ7DqOOhELgTUVm/UTwL3jP92BzODQt+N/t1rA76Jzg4uJsyiFVQKPXFQf2zc2VHEqfzaY6IsCoOVAd+jebMJ1maGRsJiNzxIZG/cB/pt2hC+cEj1kBg7cx2fqwAbNO72EaSGAEGlLhlasSvdRyZYlWYIu5TLsBG45OykUhlRV4lRK6tcOvY+weHlfY9hrH2oKboVXUbN6mYX1rZigEezL7cOypgsvXB4iFCoNUsgm95ABfyDHeDquSAKwhQTY5XWpycaz64kjV+UIFa6plpTArxAsI7YqoDet5y0F5y4XwlkvXhkSrHXLtviNZM6jnMN5xod7crXRL8u6awOaWhNCN/a0gEkRb+rbrjfZbDmgObYUA7x4H4CilwnvVlVci6uwJQhI22TPfLu60U6u24KmOSjNJR17+uNT88VIPv3ygT37xsT79/iM9+faxHnxxpgefn+jisxMtHzXy84GL+rWuti/06up3enH1L3p390dturesxV5T6C2WteqmkHfClJgDp2fJnX4/HP7zrm1UbJMGstbtzY4giFUdkz+sMA7NRwlztu2sEh2XyFJ5ETx4VexJz5ohmcYP65mQves72X8zv7Ekz+qOYO9Om/Wt7ngTd4fdbvbYPHa+Alr2cM8krRu0Q/97ghZVTr7xQGbHwie/CX+TsU+k0AGy7M9Yx3bEEwrWCCOesAtJPvOUx5Jf6g4wjj0jSqCS3JTLwoJAdKmhP1bfHWtoTzi0LlQWjzSbfqzl/GPNZk/ldabdrtTNVc9leqcr3szerQcCg6Rk9lhUmDq8Q1Z8bE55KveAOpXRofdTlfWxjs8+1cn5l/L1Q+XyXLE40ZrXxvvkFXzJ5T8RGAakT8pFgPeBeqdh2Kvr7oF92hOMsHJaYYOvXr/mLfGtNhxEXSgYM5fcKbKeY5okeNpz/NoFwesF6/RQ+/4R8JCA/4E27Sntxzwfqw9HWOoSPubA5P9P2X8/S5Yceb7YN+LIlDevFnVLy9ZANxqNwSjs29nZffvWaCR/II3Gv5ZmpNEel2/fzu4IDIBuAN1d+orUmUfF4cfPrWr07JI0Mis9Q3t4uHt4eHhUV6tif7ENkYbglwMEjwTLnWTcZl0RimZLtRox4/tUP/qgJoIoBeyEmZU/pWKEcSzIcKTgS8CbUIqDV8wLtK9ThTJTW/axC2O+LdInAAAQAElEQVRFOtQgvaNR+gAdHnPpyLSaZlI5VuZ3NU4PlPpcCEelBVW2l5ovvtPrt7/R1fRbVWGJzSrUoIPyDvsRy8XoBWsNISI45giwtPCj5Sx28M9Dd8S6E2hlHp+q9QkyieCHp7/A6WgHoF3gjXIkE1dCnErSgWI/Uqh7YktAb9Cci9R6UWtJwHm2mut6caH5mvPL47QntQLTNAl4JW1RoFURtNgE5BS0Lb22VSziQViSVFWc0r+v/u6eDk5OdXz7RHk/0Xpzrecvfqff//7v9ftv/l6XF7/XevlSoblSGq+VpwXULhTHW6VJiXjWrGONDqxZ84Y1W11LChHhBkx2reUZqR+DOaRd2aTopC5/k970148+N/WiTyvB0xbe3QAaT9nqgHe6QktXZ9Naf0sZ9t98rcXgx9Uta7Jyi5xo6wZ6eeTsOZtiZBiRWlnvaLH1Gejdp2XmhrPQbFwghSpawMWvfR3jLLV+LfTW2Noae1iR2nTOeznmiwAnL9Hf6gPtDVAzWWCOP2G0GVp4/ie4WYSTfQL9LXXgYSHoIf2Z1+a2em/1ZKyf0UCWrwM88OOv1RlYvYcC3fCILv4dDrLd94Y2fpmH2bo63/3y48HxHmwcDfSELqdAvd1bLA2xKHv2nAPE/mN9LCz4QLkFRLsD1OVtXOOpZwrUv6PP8Fre8LXMFQBLG9IG/evSd/2Fd89wJS5Wz6XKohTErQps5fTiWhcvucw/J32z0vVFgR9Vy2SSuEb9rNXuTqSTg1znJ0NgpJPjkfYnuYY8/KWxkwRtTY19KTso8Fm3dcFeLXhDKdifAD5cjZVonZPDB4qyRDGPJp68cx4cYOEcC00gI9FL3kXsxURZlivP++oNB+oPhsoINnh8rgYZbIqKgPGmO4fevFnq1ZuFXr2edfD69Zyzd0OQpeJsC4JE9pYDRD5gqxryQTZ75L1izvPhONHh0UCj3VRpHiE7+tKjwvaWZY496GMPxkqSE+2M7uv0+EPdu/OJHgD3bz8jfaLHd5/og4eP9ezRfT2+f1f3bp/Av7F2BpFiX6lYTwm0vdTl21e6IvAyxY9arbfYm8B8sRSnaoHKxzxGSIuy1nRbakogaLpe6RpY8cBk+6XBF67rLXzfqsZva8qSs2GrqC5lPvaANWWcWM36Wu3qWnGxUFItFVczOWxitXijLfcFg5p8WF2ppV48IkacFyk+Ws8FzhivLGVvsOfMN7ycLnU1X3Jm1tAaK+0P1Z/sKBkM1KaJSqmDAt5hooUF1YqH7zV2Y2OAvm/AteGCuMFGrFijBX1W5mtybq/wI1frgjvBStvVWqUBj2jdQyM+ZM36G9YbeBxWB5Vkd4aGmXnwFjxx+FJRCy+0lsO3cs1aCivOzI0SXyiJa2WcLzF6Lvg16Kca9fuKvJfdE2p0VuhrnKILWYZsvEroXSOrhsdaj3OfKVFuf0KupIrlCNC0Kyetvdw6UrRNOkhIMwJBvSJTH+htU1KDXP1NT72ip/62r8F2oEFhYPm+8nWmbJ0qW8Fj8GUrr1GVadePdGtwoN14rGglTZ9zZnL38bVjfTFrSOR9KqdYQgaBXNuBbBfe2NR3h5GnR0M+II8GaNnPUeRRw0Rplio2fwB5FchvW5Qqywr/C7kTtAiMo7tcyyxA1DKjpczF2ws+i5WdIqujfwxEgGfveva71Xd56kQdqibDJ8bLDF+AOnDKgHUwi0DVgahr6dfKPo4fgLoA3tru1Lgd1scxzkDv+raklnfOkXPMB2Az1eqHDzVi2A/lFpzvQYyzBpsnWAZAZeRIQcYyGnLGRcDGwTtyHXqb4uZ8IsfgllHGQtjOOHpRBxvEFpHVWVsHrEvQ2DZeraUGTGP8gkPq5BVH6HOCXkfIzKn7MH/TNuBrVBPpudHrBjtGGf7YXLYcBx1Gu63R1pKmcWdnsySBDa22m40q5N6yishHcs7LGfiYaQDoKYtGBmbCY2ihmXvPWuYDJJSHg0zHJwc6Ih4Q2FsL7kbXBMKXq0pse/D86esrNnjJRcqc/G25VcFmr3H0xYqZX1EiwMlHkvetajb+aj3HIC0VCETYq4HzYuF1x5wIhZb3Mkeg4nBqMBaVQWjU4Hw0GCGDYAbVwMoQaXU/9MVIhK5/xZgaVjSqOFUM7KJlzm5ge3UMdWw0GF5ikGv6UJR9WgRc89PApRoJ1zUjqDNFMGEElD4Yy62OioZ2E7yDdpbDErwiH4Gq7eZvVZFWclGjKA7kS5XVSnMCQPP5pVbLqepqoxZjKExyQ9oGjKTR6RsJ4xfA4cnHqThgMy7OiRy714I/b95+r+evfq+qXsknDaO2CqHo5vERRMKrFt47QTV8jGg5PZno3u1T3T3HAd/fwYlIFeB5uVmp3C4l+Ojpz9kkj/sj+BygKZCK1IMzot2DK0K2BiZjK8v4Dz8367UaHI2My/1okGrQi9XCzxUHxXw6V7EpMISR+v0BkMsUMjAusIIAbpNXC/4WfQrQ0BgQoAi0i3rnWqaq1aBzAXocYyJJzjs5WQ91PYNzclEsj/PsokhtKyE2IWJGkKcvXKKvU3CswEdqvFeB/BfQOOMlY8XGqujncYpSXs9SXoEc/VoQtcjf1+JAd4rolHA5zupYvSZTnz/DaKBRPtS4v6O9nX3t7x92F5/T2+c6vXdb5w/v6uzRPd16dFvHD850cPdEk/MDDY53lez35SeJ6oHTlsDeMiq11FbLsMVpqzAStWpkWhMlLjH8aw5g4+30aqaryytNCQbNZzM2+VyL+QK4Scui6Hgneck5eXgWp8Y9uNwUErpVqtRVMdVVNdfcb9T0WsX7uca3dnX86ESPv3isn/8PX+rf/O//tf79//F/1L//P/xb/av/8Jf6i3/3Z/qrf/9Lff4XH+vuBydKx0HX6+/19fP/on/+w3/Sy6vfqXYzHZ8NdITDmhPokquhB+Y1wo5UMh1ZLTboSKXAS055tdbqYqHp5Vz1EtoJCHmCPxF7MWMNKfLNIi9UTfirQjRSglQT8SFFnxtsVYmRXPFatbLAz2KhJTyZ88o3nU0JSFzpzcVbvXr7WlPs1JzXt+lmrjUOSkF0b60N+bW2rpD6TlHfSz2xM7cqkYdd0IPsDwpGeqNZ5E3h0FcZcIEIaJpoj5yEOspJrMBqHLWiF3gVKfiEhgxgEj+EPwNtVj2t5rk2ywF7a6IsOdWQwM+gfwssO7RFuniz1ZtXG718Mdevf/1H/dM/fqPf//65XuN4myHH5NH35gtnuozjN475samBfJAo6SUq0O29w1u69/gTnd35UP3JGXoX6fX1Qm+ABWcAkpMYa/beFmIcqLHNohAlmeKsh54GXeBE/+Y3v9Nvf/Mbffv9H/QW53qODPDXmLgn70esfYe+I63XI+xjX7PZQFezoaazka6vh7wuD3Rp+cVIM/osCaJsw45Kv6MqHhEAGiKPHvs3BVcCpyPAs9c9c9xAgOOBku1dYY+6lPLN15FYP8d4zyXTAS1yaSmrAzqICsDJE4Dx7HUBoU4I+KQKNfIKA2YZK4uPNBk/0OHBM2ztz/Tsg7/W4/t/rsPJUyX+SBucx+msYn1r1ruB36WCB+JCy/Jas+WlpvMrgmAlc0eK877SfAeYSBqw93MVZaICZ7Uqc2jtwb+MsyAln9AH8AgHWdgKGuxkqCv4UbIE9ltcwp8Vl5hLXROkvZy+JLBzfUMHe6uuIlgUy7tEcQIeF1SwL+zfsrtavNKiuNI2rBWiII9dzEc7GkywXTtHynp7Cn6ook21RUHKJJcn4J2MoJ11CEh3Jjq59UD3H32gR08+0O07D7iwnWp3b6zINyrLGTbrtTabS+z8VBb8mezE2tvvKYor1r/kvFrIznWTmuASi2ZtJr/WsoDJX6xDrJviD1/3LmepwY/bbfx7sG7WbqAOT2AeA5G2gKXW60/pTen9r+mbwU0Zuv5UYPSPyy34W+gEaLH+Tg5eRKw3BiJKHnBikTf90GHxcdRaXeA8MB8qsHdb2gxTCMxBHwRpv91Yoz/g1De0Wb+bBifDzmaUOBMEzpb2BjwBsLzN0YHefVhLS1ugXzcX1R6wb0udpR2ud/hs3hYEDGOOrpUSNdDddpWuq7Rsazwg01H/bnzXaHTR1rXfVPzplzn/ZT34bKyHqi59X2YI5dCB1HYpMqeb5VsCJy35m8BOYJ+Ejs6WeYPnlzZrBwv1egfUW7tVdjSCjzQALRCELnapw0YBlm+7znLOY/W9oE5sXlWbkgAoduFyptn1HNu+5s7c4F7HSuNcO8Oe9nd7Ojns6/bZSPfuTvTo/p4ePdzXw3t7unO+p5PjsfYnI41HA+UWlMHHZpmstWU9Ffu8IHC8wdastdputMKH31Slbl6ScWpckH0CgqmbSuZjmO9gaV01ssuIXKQ4SpUkOX7cQHt7zLc7VH/QU5Kl8MVjo1otlhU2fKM3nEOvXk71/Pmlvv/+kvJc15zvi3mhDReNzbpWQRS5LlsxLfzwcj7qoEXPolgajjONJ32N9wYa7gwUpT3VTarlMtKaM7LVgfZ3n8CLr/T5T/+N/vzP/if9xV/8j/rll/9av/zFr/RXv/yV/uZX/1r//t/8rf6nf/83+jd/+6/1l3/1C33x2TM9fnCufh7p7cvv9er5t5yjz/X65XNdX19xLm279fg4Zc5cLWklry2sWpdBFghabEvZf2plf8M1eCHKWiUBkK351ubn80jeFhtcng0uSqWR/c0mXyvM36pdvpXH1uX4XBm2L15fqLl6oerqO9WzF6qnLxQMZi8Vb6+VlHPF9Vq5SvXwLSL4syb49PbqWtP5Wkto2WDzPf5qbzzWALvqepnwYDQjWDBHhkvGLEnn+IRXnOfTciv7t3Tm6N8Uf+kavbhebzQFr8GM1GCOf79cL2U+Z7FZo69L1asbaGgL4GrRJ4FXrFnwQAR+HDygM+tfc35uFXF+xGGDCV8qaleKtVbqtvhyrAkbnyc1+2Krqlwq4+FtMEw0GqIEbcm5sFJpgST43MtT6p3yBL1BFo5AS8z5lXAup0C8jRURoImBZBMrL/rq1+hpNdCg7usoOdCTg0d6tgvsP9aHB0/1yeEH+uz4I31+61N9eeun+ur2F/r5nZ/pF8BX936uP3v4lb649RM9HN3VsdvXcJsrvgoKrws1r9ZyPMLt16keDPZ0GA2ZM1I1K2UCiEOq1GesLUZHHP5c6PRdLpJnn5ptqewuhVwb12BVGtXcmyvuXwZWF8GPKIvlM+xK4tnTUskdaQOfK/z4ujvrg3BKOnBtA88BtDhmc3lspSeNSKNG8tiiLuBDGgenqPGKSD2BNG/toHK0WT9HHWgEYYCT/ZH90u5aSgCoxZQC/U036kDDXg2yM8p8P44gtWaUIi+Roo7v+js5s9ngRKIyW2OudAsO2cdJ7h3ctNHLJpJENf118zF66Oick3Pupg5qqP4hT/Emz/puMiyJjPVp+WmZs229WniBSNQB9UYr10RZp+PDlwAAEABJREFUGqwM8FXLT9eXlEkVx14x64u8l9cNDWbL7Kxu6loVjKiwrzVnYIndq7jPGU7rGnEOGTh404C4psFHkdIsVS/P5cDdIPOCPdaEClrgsE3hux/064buij1eFBW8R/60xc4betbSKPJe9pcxjo72tUuQOCW4NJ1f62p6pRV7P9iCDZ3+9PEbAidFd1iUqpncDogGY2NaBH2KEwf4DgKqWTYbLVYznNklCl/LDLfjFlSjIVESKYpiOQjrGFLCFGMMCtxUFc5fzRhSCGlg0g1Uqu1iTp/K+kJLTQChJthRovwVaYCeqi7VAJ7DrIUOq2O9MhHX4Ov+szWMlKPS5pcXTGxVIVGmUmmRShRAerdRURJIppOjn1NLWQzysLNBG3wUKU1S2hr0KihGgHWzVQMkGPs8i+TZTbPFpS6uXnWwJerfmlVQxTiMB0EgqQZtJWHcbSwWUj0uZodHOxoMU5Xlmgve3+ubP/5Gm/VUec8p52JabJfQvGK+gnmCoghgx3abHWy9NNWnH2Lcnj3U7nCgAG+2vCaEes0qankUrOayHOBrzA4f531N+gON+jkKlyhDOUyhE14b8jzmsEzUyxLWHDNXCz9qFLpQQchwTbDHLtuOefu9TJNJpsh5Do1K1xxSm+1KMXyf7HA4DfoSdMJYeoPHtXKx5CKppb4x44dca0DIMfJO6D4GKmBkSkWSEvQJdlNuMKiVvGsVRR6IaOXLBqJKrpEcMo2gpWW95tSs7PBCfyL0MEpinKFSr3C+1hyiNZJ03smcqP5goCzh8OeQKVel/FbKmkh9pUp49c5W0nib6dTv6snObX1++2P92ZMv9Zc/+Qv9q69+pX/zl/+D/uav/wf96q//FU7JX+nLr/5MX/78C33x1Zf68pfk//rP9MW/+kt98Td/Tgr81Vf6+Jef68mXH+neT5/o3kePdPbgjg5OjnCCJsp7uXwcoTeNtshthaOxWM61WEw15dJ98faC17bXurq61PTyUm/fvNXV9bUWBEIKdGiD7hnUdSHPKRCnUsAhWbuNZlpqEW0UH+S69/kTPfvrz/UBAZ6n/+4XuvXVM+08OVF6PlR+1tfO+UA794bae7ijvaf7uv3VA330N5/rF/+7v9Cv/je/1K/+9nP95KtHuk17tlNoXjzXxexbaHlJ9HqGPm9k/9L8mqjzZrHsVCEQ/Cks4EPkOosS7fXHGuDs9aJUmY8VIzuP8QvQ3pQbfIwVr6az7r/nX00vtLp8pcX1W00JhM0waNPlTKvNEj5tOUwD60XlEi+PrQKZatZfsvaSS/iWYFuRVFq1a83bpdbRWkVSqBk0SnZjubHUZKWKmHptVHMwt9DiObDf61yM7nnnOp2PnEdfmQtdtn4tOhwwJI1qbFvTyS+gn/KRXJSTDNS6HngzbYqYPZOqKHqS9pRn55pMHmlv96HGw7vg3dN2nXFRaDSfNuIBjn2YapjvyqGXF2+ucGRf6tXLN7qarbRYFeCswB1ggICAzShwZDfs3RVl9k7MJvHiIj/QaHIgCwTl8J8WbQm+VdiG4L1cbOPFwRIYK9bi1TJnhdOF/6jr6Qb9u9R3377QH/74rS4uLsQG1WjY18npsR7ef6S7d9DpW491cHBfu5MH6PV9jXYeqD+4p7R3Vy45V+NvcWE51nKzq+vFSG+nPb2dZbqYJrpapjjfBMY0UIhHcLankmf8FpAiSR5qPSk57+QBqqhrJajl54dvi913jHHIwQPi01DX2XlD4bsfeeuDEyfW2ZapVOdAD773OZd6StND1nFXB3uPdbT7EUGgj3T31s/04N6Xug/sTh7Td6zvXy7gz0JX85VqH4BKBQ7xEud+vp1rvt1ow2W+trXEfUUEgOJ8D/z7Cn6ssup3sN1mXIASLlup6jpjVblan5LGgEMuDXwpWXNBeUvbFmZs4OuC+a7gKReei9/p5atvOJNeakbgaUUgdLVaYEtmmpk94dHiiovK2+uXulq8ha6FGs4X34uVcuHrjUfqj/fUH+4ryXfloyHanatQrCLyCvlA4sxpSRtsqE+H2jk81cntx7r34GM9ePBMd+8+0q2zc/R6BI8bXpfn2vLiXfPaneeNJuNMu5Ncka/UcGaVnKtiVXSGny1rQ2D2RbWF9qv7mJwt4+wHsNSAbPd1fxr3wxhrsD4GN/mWthtQ17/TCWv6/xlaGalGWuh+KDO2o7orq1tDoDGYztHm0DfPQRfFkRz66E13qQ9Q0NKvQTcMJ1UkbSfngD/U4NvUtBsesFrzfwdGf4N/E+gn5hOqbfg96zSwAUabtTf0sdTKVv8eQkcHtT9uf0ejzeu8wGY8NKAf/YPNJT7v+1EOjKeGr/UjoZ9xx/DflOz3PVgLeXgGevBbnjrwkPuXXzrQrauz1ICe7AV1YHkDu6y30PMngHorM7KBlvdg42mh1nKsB/wU6PG+1rA5ZGG1ki3LagJUWqofUvFxjHNyLlKOX9VwCVguF3r79i2BkZmmVxvV2NphP9XpyUgPHx7r449u6bNP7+mDZ/f05PED6h6wZ+7qzp1z3To/A27p/M5tPaTt2YfP9Onnn+iLn32mn37xkT7+5LGePbuPDboFvkNNdgZKUo/OVFrhr814dJna3xy5muKfXcr+lmyoy24RXk4x+pdEseIoUeQTOS5ETdlovS6wPSstlkstuPxvufgHuBvjR/X6uYajvsbMNRr38F0z5VmiJI7lnDS93ujF9zP9sfu/Bb5l7dcEcUr2gWOOTN5sGIF2XHkwOmgFJI0mEx0dn+no1h3t7J1qZ/82vsWn+urP/63+p//wf9bf/u3/SV9+8W/hzU90cvxEx0cPdHJ0T2cn93Xr5LbO9s50vHei44MjnZ0e6sHt2/rog6f64qef6C9/+XP97b/9V/r88091fn4slqzF7Joz9Lmef/c9DywXmsGnkshP6718msohPwPBz3W51aZaK+Zi7mLhY1f4oxs5/LMIvzrCX2nx06rVlbJmpaRaEuR5oTB9Lk9gvV9daQj0ireKl98rXb9Ub/NauvqD6otvFEiT5UsCCpdK1m8VF1Nwz1Vhr2dXV3r76oILdlDeH2qP9SXY24rNvdwUWgP2oGl/q2fJHW7BIT3fbrUsCq2A2Wqj6/VC1/iQ1+jiFLjmoewav2w6X8pgvlxqab49sCX4E1hvqDhPfgzgEut1XV0hC/x0gM329VK+WSvCt0rwnWLS2II/YSVLU+py/K9eXCpPak7aAh6uFHFvytNIffZDy17frEuV0O/I99JM+6ORdnoDpW0ibVqFdUMqgmpeWZVqEIbajw90a3hbj48e66NbH+mTO5/q41uf6sOTD/TB4SM9Iwj0dO+hnuzd16Od+3o4uqf7gzu6M7it8/4t3emd6twgO9W9/m3ab+vB6Db9H+rDvSd6uvdAt1L2VtFTdFlpsIp07EcaMX+0lMrrQrwpsvZYWZQjlUQimGJ3zSAnZ3Y+jsXWUo0ND+KPbzhHa8qVKu61BoEaRUFR6tC/CP1zarn82JgCeZTs27qtFNpaLXhawQtStFF2xzOeWfDHYaA8fmdkQN5Z2kpxALgjeQOI8dRBBnIT9ycnDJccbTIQH0sNyEIyc9KFMSYnO2cMrIkq2T254tyyOzaio9qxck/qodcJMtRS45yXo9a+gZoWsLzVeTKWknS1No+gvaXC7AqzU2SEVVAnKp2zET+qo54h9kv3dx1J+FKmL+tpWbuQUisHPtfRZmzsAB61gK3BUsNlYGVbg/VxjDMbG0deUWQlUNO5JiBTc98ssQcWqCuJeRTUlQR/iAfJAmM+khLkmyZe8k52Vjc0xFGkDH3PuPuJT815XyHvivPD4imNEcG8Tl7ORWoZU2wr/KgSHI0SaPHgo1WONMF2jUYDnZ6daDTGZ4Om129e64qgdwUxDuFjyvXjj68LQ1YzBbRBYJw4kLVqiELVKGmrSgm6nWZOm2IpcyYrNr9Q3Jh61kB/yTlAN58WzkGrbAH2t3YaW5DhM+Dp2hZo0KDYFWBpHWo1oZYREuC4McOgot7KUISCNEzQAkgL7QxshhrmVxinmjksgmblAoNYFrbJ2DT0jpzH+ETypM57aqQWyVbQUiKsGubU5Lu/toVCB+hHtszXduD4dY45neErUZ6C2UtqK8mRD1vV9UpbnP3F8krL9TXtBZcuabSTaNhP1B+Q4vSOd3rinNH19I3++Pvf6p9//Xd69eqPBH+u5aJaZbVSwBke0D+yOeG/pR3VtSBcONUD3bl1pMO9HQ36mdIE2kKhYAc2vPBQlqeR+v1U/TxVntKHSXNed4d5H3r6Ggx7GgIDxvcA69ujf69Hf6Dfz8Gdo6ARsm1VEqQrCRC2GKIsjgieeEWulf2Nse16wxmxRSET9Xq58iyTKTeWRQ2X4xZuWN45yVIrB/gfwCXk6+G3g+GOOqM9kuiGnNEDB5hh83Jy3sk+Lf1tvBWtpkXZmiYosGG8bQqA0SqrUlv0e4su1OCPMMh5fyAfYZgZU1PviY7nSmSQ8dKQl5F2CAPdG53yKvCRPj/7UD85/VCfnj7VR8c4XscP9Ajn497RXd0+uaOzwzMd7R/rYH9fu4cHHeyR7gC7x3s6ODnQwfmRDu6c6uj+mU4e39Xp0/s6/uChjp8+0vGjBzq4f09H53d0dHpK/yNe3/Y1GA2VZSlr9qrRzW1RaElAZb5YaTqb64rA2/R6xoVuhrO2wiFYs9Y1h8uGnVkoRIXquFCZVKr7QdnpQAdPOPQ+x4H6mLken2jv4YEmtyfqnQ2UHGRK9iNl+4l6h1kHg4NY47O+Du6NdPvpgR58dkvPvrzfwf1PTnR6t6+4zxxhqvX2UlsuuvV2odIAx6jEiaxxVGqcUoOGfWaHT+ri7mDyyEzUieBwvYVuG7NhPA5QuZprs5xqY3+7bnalFYGfxWqhxWrVrXVNf5OvGd0gpO0lYb86SKWQBpW2n3BAyrjSym8110qzeq41AaB22Kp3lLOZpCJaa+s3Kn2BRSmBm40WoWCxXdqwGQ7wsVME+MjJOeaA06bDwVL0tGZkg242cuQStT6TfI729+iRY7T75CdK41MNB/e0T1Dh1ulHOjt+qoO9B+zVE0Ua0S9XXSVSyJT4oXYmB7SNcai3uri8wl680ZvXV7q4mGlOIKhgb9bsnVYNzt9GW4KB23qhKmyYl7V4yIi9MmzAaLLDYZQbx6BPctQnqVdEGiQCLvANG1hWXg00wGYCUhu95JX3uz+80bd/eK43r94isgI9Hev+/Tv69OOP9fMvf65PP/tCTx9/rDu3P9Lt2x/q9vknOj//VCfA4dEnGk0+UNZ7IJfcIVhxqOl6R6+vMj1/7fXd61bPL1pdzBMt64HqeKLGD1WxH4NiKEsUfATdWGPv5KDXxVGXthxswQfabQVSMBkgD5NZwiEVs27JK7CuYBiQZZSCE3wiyCWCPg3Bn6ZEH8KQucbgGGDbMuX5iU6OP9TZyac6gv5x8lCT0Sg7v8AAABAASURBVGOd3/lCn3/x7/ToyVc46Kf67W9f6+s/vtFbLhSNTwmWtJqVqw5WHOpbXjIrgj9lyNijfcgZI4dD9Sd3FMVHbIOdDhaLVBeXtRbLmGAe9Pi+XKdHEXpRQ30FfaUUb8CxIr9g3TPKc2Cm6/k3+v13/1n/6b/+X/Rf//H/pn/+3f+iP37/a/3m6/+iv/uH/4f+43/6v+o//9f/Wb/93d/r+atvNV9x7uAljnnt3zvc5QKWK+n1wNVTiEijAelItetr2Xq95Yy55mFj7aUmH6jwPa2antbloINGOxqMb+ng4J6Ojx+iAw91cnRLQ3A6zmrPebY77nM2RUikVAOPHHVZxFKQm8mOnGQOmwF7SQaWfw8S57dBS9reyBXZYuLp6eEXAHZRkqnEj0HvPy1jDQdAPzNFtndtH9UEU2rwNQDbSlZvutNCn+gL4/l62cfmbMhYP9GGJaJ/6KYVu9nqSxy7LQ8QgqYoTuU9soQmm8N700PPzm0VvGdPArRFcYJuowNl1eGTd2rBH0BY19QxQ0NNKynOYnQpQl8q9rzVUgku03Hf6bnoDX76B/ZFRx34HHsIYrq5G/DaSKaGTAcCMW/LCLLgali7za2bGijxMhojH5F3qlljAw7vvWLmjLxXjTPcwMvA2BZouB01Xb8G3ABl8XHgDPC6pdyC42Z2dXgj72WfQH0Ux/LseVFleeeZw9YDGO1iTcHmeV82DPSx8R0wTszVAX1t7TamZUwAv9W/n1vUecYbWFtLe6Cuxcdw8or8DVje+ohPwRl9eTHX9Gqp5XKNXhYa4ccdHU905+4Ze+FEZ2dH7Is9HR7v6vhoooOjXe0f7XVwQLp3MNHuwY4me2PtdDCibHU3fY9P9sFxqFu3j3X79onu4lfcu3tL9+7d0l3SW2eH7L0xNilSgA9LHgkWs63mc2C61XLO+bDeIptSwgeKbY3I0LsIbfWUHONalfj+RVN0PlSFzGztzjlFkYGXjzz5iLtBojjJ1HLJMl96vSm7ua4u1np7sSIQtNYF6eXlUrPZRutlia8beARw6GokxT3lw11NCOSc3X2mR0+/0Mef/lIffvoXevrRL3X3wec6PHmi0ehMg8GheukBsAfsKE9HnGk5+VT9NNeoN9DOaKSDnV2dHh3o3r07evb0gZ48e6gHPLbdOjnVznjAOoVvsdRsOtXsctrJquIhULYf4phzRzyi1CrakvOwZO8EtAZ+hVK0ysMXC/zUBFNaHsMTfO5x1OowNwg67bW6M5Ie7UV6uOf0cFe6Pax0u38DB9Fco+pC/e0r9bavla/fKAXc6lLN4lLri1daXF5otZgrhp4+AaBefyAPfRV732S6JGCy7qDQinSOX9TBeqUlh/acgM+UgM9suZQFeuYEfTqgvOCRdLlZa4V/tiZd85hWkoZqLQEtoILzBX9frE2W8jDnqHOUXb2V4w4YNRvFBL4MonYFb1ZKtO4gcxulUaEMyPG/Ml8q8oUaxnjsfZJIA+4djr1UcamtNlthRJT7RPvDifb6O3jhudy6VVg08qQpZ3Sf83k/3dedyV19cPpMP73/E/2ch9k/e/pn+sUHX+mn9z6D7w/0eO+eHtLn/uiObg9u6ZRz/DA+1L4mGjcjDauB+pseMsg1rgc68Ls6z0/18ckzffnoc/350y/1CT7/rfRAyaxVvnSa1H311pE0b1QQANK2VcSZnnJ7iFh9yxnPlmMvRHIuYY/Ekndq0KCa34bGJtSq2+oGQkVtre5v3iZSRKAxShnLsAZ/puBOW9GnZkyjmr4BPQykNWkD1puyyHmAjSvLu7aVw1Z1QI0DPGenY486glQuUNF6fgwc9JLtvuS7VGrp35IHFXkJdDLb14Kja6Od5cjsAuTJ6iTHH3DS9sNYiTonUS37tLTYl9RZnZMwK+o+bavQ2pqsRCf8OrHSlrVRotLJ/ohfg5Y2pz99GEqNjXhfZ60/XhP1rN36kahbE4c3V1TZWmDsTR2NkNet6WbNknOu24sRexCRMk+DLteobHVjIznrSoLoJCpL7AfqTGiBfq7bt0maKkpS2adhTgMfxUrYCCltDeeL2dmaM9Due8HOQwhs4aU65nnmCio2jYoiqG0jznzsbmihrVW/nyjPU+70Ax2dHMnD2yuCyBdvF7K/tQl6RZEUZ/oXH1+iZDUcaIzJcKElZXfTqZZ8LefhBoGPwKbdbKcYjalK++t/rukmieCGB3FHo/OMk2FQpxjMamlN2rCwG6hoa1Qzly3WDqkGNrVtzbjmB6g5gGo7eIAG5W87aDizjEKDhlEBXKVKItQ16zAGVlz6SwxWgaGywE5gbslJ0Nml5L0iMZixASE2MLYl36qFmQHQf/txMBlldGhICx0NB0MAWsBRbnH3a4I22+1My/W1lrwIlNUCvCvWuYLmNevaQEOBk79EIJd6/uIbffvdb/Xi5R+03syYv5T9zY2ioj/BnB4CjTlUHHxC52T0GsTO6WAy1t3bJxoP+8oTj+kJKHCpwLiAwYiRWZrF6vcyoKeUoEyaJeqgq6M+72mIAe4RFOrlCYdpegMoUY/+g0EP/D2MdIqSerUoZIVm11UluxRnzJvGTg3yKXAoCoJATlKapOr1e0rw6B08a6E/AIIDLnLqwIulGL+hG7kL/XPW3gZZBLsLCCE3Z7uEsWawGILkmKCVAv0CHrtDps4JPjcd0KpenkMfxzQ4lxxwW3TDxC3mTuDBYDCU50/JobNZbhXzKjWI+hpgxPOQqF/HupXt6zOM/9989Of6aw6Xr+58oo8PH+re+Ewn6a52/YD+PWX0ZYtAAOuAD7ZpTWcLDsiy3KKXW17yS1XoCCebMi5Zo7MD7eGMHHz4SEcfPwE+0u2PPtT9jz7C4fkAZ+UDPX7MXHdv6+TkWJPJDhu7J8+ObnDYthz2y8VCFgSazqaaTmeydG1BFw5X08OSV5ktAYDSraRerYzgzr2POBC/fKrTLx6pd5gpeA77eqqQkOa1NGCfD3STjsjnhZQs1Wxfqlp+h1/wXFG+Ue/uQOc/v69nXz3URz+9qzsPdjXB0ZHfKIQla16oLOaqsRFludbs6gJnCzrMwYLnxXKj1Wwm+xtlK16nDBbLRefsrJZT0pkWBH9WBII22xVB5w0AH+sSDUHO6EvNRbK7VOFwb+HzEsdkbTzHZlggQOil5zCto4YLaqUiqlRltVY4Jy9nr0iXSnZi7ZzvSP2gKa90FY5KGzfdHC37vEH/gtkCWIGKwRgytKJ95Bv0FytOe4t+Wl+rEXolH0suU8VBu+L1ar5qVTYZ+wG5H+KYPPlCX/783+iLn/5Kn3z8Sz15/Lnu48Q8vP+pPnr2M3328S/06Uc/0/27T7Uz3lNg3715aTzc6vT4TLs7e+h60Ddff6Pf/e5rbMhzHO6VVujFgkvmAt1Y4AyanqxWW614CVzhlFeIWFGmNB1i57zs350yXQ2c3g3rsr2y3G5UYKfrEKO3Ikhd6PvvL/T1757zsvu9VjiP5mA/RT9/+skn+hz4+INnenj3vs6OznW0c6DJaE+jwY6GI/J7Rzo4pP74vk7OHuro5BGXmYca7NxRPrijtH9HSf8uenYLZ3tf00Vfb6aRiC8RSBGObKwm7sHWnlycKYpSOR+LCiQkNcZ79l2Xkg/IQ0hGnaXwXa6lDnNBvrVhpDc9ZB8vVq6uTj5RC+6aA9dUtcIuBN9j5+YqqkjXq1pv4OfFplAZcsXxHnb1sEvld9X4idpooiL09d2rpX79zWv94+9e6WIWtA0jOZzPJuxrU47ha6rptKfZkqDJesKazjUYPNHO7ke8sD9VL78HdQfIeaSq7rHOnHJGv7hbmXyFPSgps0fZx21YKE23jHfKh4WCu9R08bVevP17fff67/T6+p+1KL9X46+leNXt/VpbZQOvo9MDPX7yVOd3D7Uz6akopSVrXHFxbMxJjFL5NFOD7sxp/P7qjZ6zp1+vF1ojhSbJ1GY9bYLXtpLWkNQolRgXRbHMN0go9vpevV5Qf9CiH04plwKFLbrIhCEo8l4KLNPgZpUU3n27upt8i7RMpiZrg5axoYOW8e/hpu+//KWNsUIfbJ4WOYt5DHWgPlDfdEDpHT4bYfXiY/1a2snydYCg3RJ6vau3vgbWr2UALQIV/VpkGbq8WKc3pngHGQ4Zsm7yNkbQY8BQuTgCHP5DA3WGSTLzEig1IDU+iLz1jbq+OIihQSKBeejvHVN5edpa8Fp/o82wMVyirgP6GZ737eJj/fWuXpAn8jbO4GYspFDXzWtrAVdHE3xw3t/I0urqqlu7Ol4bIpDTp6MDRDYGYrs+gXKgzbEgDw5HV/t68Fi98SeKY9mc1u5jL0GD4QjwQRRFuVsLeGysoxz5yLIduO6XCehv3SNwW11gbqPDoKu3LkBEfwMZPvwNNiIjWnV9yEWAD5JrJQTV2dTLy6lmsyV35koZPtjx0ViPHpzqyeN7unPvXEcnts+GGvR76g9zfKVc/X4GkA4z9awOyHmMS/uJ4jyWT90PYL7aHkGMY4JDZyf7ukcA6OGju/rwo0f67CfP9PFnD/Xk6S0dn47BnaJ3Tot5pavLjS7fLnV1sdDseqH1cqUGP9nBi8RFypJEPXynQb/f0S0FzvBKdr6utmttORtKfKmKgGTFYdLULFyR4iRjXF+DQV9D1pFniQJn32xRcTbNCIy/4ZHzub7+5oWeP7/QxdVK80VJEEjQlmpFJLmowTE40tMPfqZf/MW/01e//FsCP58poa7AlqxLrxVQlAnnEzYGGtbbQutVyRmx1Zpzr9rWasqaC9JGSx6SLBgnPK+sF8v49OGzJ/rln/1MP/v0p3py76FGvb5KfNYLXsivXxNsQWaBs6Rl3Vt8jcvZlRqU0Wc23xy/ZiPvGw1ZXwTfVhevdfX8WwI21zrqx7qz19PH9470r372TP/hLz/R//ZXn+k//PID/W86eKr/8NVj/bsv7uivPznUnz/Z1U/PMz3AVu82b9TfPNegeCu3eK7N62919eKPKhZT9bgY7u/tKUtzTfHz1vjZJWusoHPDmpf4TQuCUAsCPfafwVt+djVFxheaz+daL5fwea1iXaoy3x1fqalKfHYD+AWemrK1VcVa1XapuljBx5XaaqMWv6rFh2vxwwI6gBPI0bMl6LNVEkqgwH/mXlPOpc21PGk/KjRMa6BRPyqBWv24EZJTzD0p5uyqCDC13FWG6HcfPy1jAznOlrDcCkFrrEwH2Q583VevStWvcx0lR3p68kRfPv6Z/vLjP9fPH32hD04/0FnvVON6R+k6VbpMgFTZJlNaZMqrXIN6qEEzVF73u3Je9tQrciVrBDuVyjeFtq+2Kt9WEuVwUSq8LeRn0lF0oEcHD/Xh6TOdpodKWWZ/m3KEtshpoZp95bcOPiRyW6HQTnk6IOO1LQs1+Out91Ls1CjIgjrO/oIFZRe1VqPagkHwonb4k0mrOPdK+5HkneabVivkU/DgUtHtyy+CAAAQAElEQVRew8fGxtHcAAFofNvhrgxbl2/xWQAOoNoAGsy8icCNk5fYswYtNtlsqlqqsGMyoE4dSF0AhDbrEyiQlY1x4KCIPtWYxVbOUQMdNTayrIJqs5P0iaNEkpMwEy0DHHnn+AXablJ+abMsQ9X1oS3ivHLOyQPOWX/98EmSWFmWUmYsA73z9IsAUvjsPP1tHnqIlC4y225rsLK1tvChYUJbi7W3rboPQ+Ui8MhDi1Mwvr1rjDhrkiRSAm1Mo9AGlXWJTai05T5cFI3KqlFdg4wxPnJKkWOSehmknAOOgSaHumqNJfLOK2UtSWrrEWNrcJUq0BvnnHwc3+gPKNWtxWOPG+xwQX2Qpy6OYskWAWTwZo+74mQyUeIjfPWVLi+utCGwWkMbSxaDZOtk0A9fX2PIG5x+g5ogikFAhXyMMiJDbwpnm5aI72J1jXGdqahXclGtKBMpgOJBjxyKbTMY0xtW2zBry3Lb0HB2GlQoq6WNrK6l1EK86GO6EGAe3O3aapyHuilZbE1VUOhwBEbUHa6WMS2lCpoLjFVVFzIoSYtqi0DKjqmBQEDDHC208AW30evsB5xggE6b1xhqNNDAUqxkfRx5q2nlmc8Bamu10NViAB0HTMQl0xMFaNuNCl7eNxt4tLzAyX8p+5s93377G718/Xu9ffs9LyHfcxD+g/7+H/4X/fqf/7Murl/I+VI7O7kGw4Q5KtZbQGOtJHJCH4FW3kuIBDY5jeh3cjLR+dmJ+llEQ4WylrSRcpkzOj3BmTj2iuMUiDvwIPHMIPt41+Hs6rq8kzXRRQk/eZqo10vV7+XqERDKkkgJuuDgowDvnFIq0phKDvuqqLRdr1VxIYdsDfq5MhQ7jiIJ3Wgl45w6ZnpRJ9ndgj0mVE8Ncm8xHM4AeTg2mCdtLQBkdSDwDI6clxBiQ11tA62MspvRCfSX0YUTI9awrWvNl4W29DO9TNKYeR0yKliq1yDva58L9sDniguviHPsMNvF2D/VX3HA2N/8OalHOlj3NZ4n6l1J2WVQdN3IX9bSNQfGrFQA6sVWBgEnJHBAWyoO3ADUHLo1h3Wx3arYwiPj03opGRRb1gMu4w4HoeBbOhlqdLCnw+MTnZyd6vz8XHfObwHnun16qnF/R7GPZc7Kdr3Rkheo+eJKaw7vMmxUu4IL51zL6lqllhoepLr3wZkOnxxocDaSHzFlr5DSjZqMNcRbhWilopmhzSuFuIQaUq27VGkhn1dK+tCZb+XjFToyVTYsNTiJdfp4Vyf3drS3nyimbwgLAkAzeU5E7yroXJOvFcfiEyhXqtGTgOFUUysYcMhV7KkCo1rwulbVW+gpORwL1VBlh+OWwOay2GAkCy7gNfVBwdShw9rI7MWWvb/kpWqJPVjguKyajVYEZhfVQpcEZeflTE3eKN/N1T/oy/fRaJwV+5tSTVypgd6GPdRga1p0sEWnAvreAvoBQjejla2+pk+DTkrg8jF6naLPqeqQQXlP8mPlgxPt7D3S0dkHOj59qr2De9o/uKNdXj3HoxONRwe8XB5qb+9YxwRSbh2f6xavlSdHJzrYO9JkMFGGE9hgq2sAlrFeIfutLq+mevnmrV6+vdKbi6kueembEdhcoovzRaHFYqMFL6/bTVBTeXQnxU4GrXAmK/SzgX6+aiSxrcCbiCbN5jX2aiX7dx3M0Y6Uam88kQWenz24p0f3b+vO2blO9k+0N9nXoDdAL3qyv7UUCCBJJvCefDJQ1hurN9jTYHSk4eRUo707Gu4+UH90V0nvXG18hEwPtSwnmhIUeTuN9fqi1fXCcdCmcB5cPpGPU/iZUI6wkYLeVg1a2gLqPm33K0837+kn9IRW5GMtneQ8OSC8G9PSqwaCnV0oaRN74cdgN4I2dSBIsyHgMdXvX77SH1680rdvrjQlGEQcE/57rbYx/OzJxXvIfqJtOdLba+kV9F/OI9XuSEl+B7gLUWc4TsccyvvabA+wB8eYiVPF8QONJ5+gD58Cn2g0eordP2V77NI+JO0roE/es370jALrZD/6Epxb+LBQxD4eDANBHMHbiv06VdF+p9nmN5oWv1YdP1c2WWn3yGnvKNPkMNfB0UTnd85k/4nJGYHpJPeazracXSvNeUnmoYk9lkhJpjaKNUdfvr+CB1ff6+Xsja64GJSRV8C2bpugJRejNY78ttgS6FqrqJYqims4vVSO/RjuSOOxU4896P1Wwf4OPfta9GCiLmnNAbU1IhOTDQvtcoFfAytb2ppMgQawvGi3/pbvUjq2JnDSQB/T8Q4o33zdTcLv+zGGF6KgBh0BH03y3voZUOrypNb2Dvf7nh0O5ulSutzQYOMMPDVGITNAhANP5CNFOJRdwztc1uMGulpBCBlmoJ1f8v/913dVzMbcRnsHHX03I2z2rkuHgzpSWbtVQofreO2sRC14+P2hvat9/2NjAWvvcLyv/+/Tum7QyZqeLXrsFLOvkjRRkqZKYlIf2RZlDzequczbWeahP/FeKe0ZENHH1mKXXevTgNMzVeRjcLLnGGf1jjXE9LdxHe44Zo5YGf1iZnFBcmUjDIkiHHTc1ndp26Ux2ygOUpfSnuCUxPgjKanvIMjy1iehX1K2isyhxudpCJQ2m60qguw1kGNXzg5H2MWJ7p4f6O6tMx3tY/f6GVxu1OALVPgA5hO0nd432IGFFvNr7O0VtvxCbwmwviW48Hb6VtfzS3yYqdacZUUoUYcaKLEJKy4CK5W2/4CGdtUVfGk1JHh0eLKne/du68Nn9/TZJ3f14N5EJwcpZ4yw0cJPa7Ve1FpO11rNFyrxSYKdx6zbITXvveIkUZqlSpFZSt5HHnm1avDJGls/YGkFbw1a9m2UZASyRtoZ72qys6vxcAieGJvY6uo68NhZ6Pd/XPBwcaXffX2hb/5wTVuu3vhcR+dPtXf4QD3OwzoZaaNEy1LC1JKXKmRp0HDoB9pkgE3ynEtomNSdN7F8lNAT8DG+heAV/KpL2mt0y2tvd4TvfKxH9x7owfldnR0dK09SrVdzvX7xgiDZK3zZudJMatq1SmyY8O1jvClfb7S+fqWIIMnpuK/Pn9zXL3/yof6MwNvPP36kL57d1c8fnuknd4/16fmuPjob6uOTXB+eJProONGHx5E+Okr0+YOxvnqyp68e7+uLu2M9PYx1EC2ULl6rufpWfn2lPo/L4yRWir2I8Eki0oDOlwTiCmxz1cG2k93Ggj3Tubac/RWybPFBfR0UBQFBjvGm/y2Bu4ANb/C3WoDDXg4/2aDFdtebtWrTJ9YXWGuLH9XiT7XoLcqmLsU3c5SdtdOvLZfy3Ac9tjzlUSGPKvU6qElr9mGphLbA3aguluhQoYaAB+qkyWioST+ln8SBK61rRQg8IagybDLtpxPd27+nJ2dP9fj0iR4dP9HDowc6372r0+EZ7fsahbF6dU/pNldWAlWulHJW9pSR5hqgIQP1SHvB0iF5g76y0FfKPH4TSSvJr7zqaaP6Cn2ZNerTdpTu687oTMfZvgZNznw95dtY9axSNS3ULGvFVaSoAeoILQQXe6HCiTDfMGDXGqFL7KsQAvu3tZwChqn1QS2BHbsjocqKY680R+b9WEojEVfQln22YW9v8Y8r/NIGGxMiMV74Fi0QVDlStQpA44RP1Kphroa5MWnCjFHnaH0HBEFaaGq7lAHkhYV6Dy35NghZSXY3Fh8rk8g5T+Jk9rhtycqJaxd7LaiE1gq9kxy2KJajb0unAB2Sk6fsnJN93p+TTCPRx8rOOcXY/QjlcPTt+st1f2xMZ5OwR4aTxchbP+z/+1T0FB93QyJd4Al+SdefegiwqaA9dKne93fkIqcIcI4C9Q1Ms3EOZGkcd2dKjF2EIQrso4r9U3IGlNtGRWlrb2X89pGU5Q47HGnQj9TrJcrMmMCDknEF54f4JDlteU9xlMj4U2F/C86TDc53d54xpoGX1iYZTZ55Glm7R9IxtEbUwzr4J0Xe6+jwQAeHuwR/5np78UaXPNS1qukl1izmITVl1J8+3hAEmFSWhbZczCoMgWOCJPVKUUZ2N4fUXNc4fNtywSK3agkIOayLd6YBDXVgRUN8xzxRBjiwTUlqjI8tIhCI6YADJFBnm8PA8gFlZQQCu8HVcMNpMExWH1DdFnoa+tShZCE1/UxtDFryjRqiqA1ttW2SukAZq67escECc9nlcsv6apjcUG7YSAF6be2CPUa3jyI4BLuY29oEBlkfS5m/hQ7H5nO2ZjatszI8iAiURb6Ri2p6MjeHRaM1dK7gmx3qzxHGd1ymvgW+12z2CiFey0eN0GUhZzbOSiXGNLAOu4d4MDUomCM1XW7ZWA5a+lmis5MD7R/sKM8i1ciqJHIvVYpZa5o58EXkneQF1Q2AjIIoe/LU2drBV5PW8KKDjtf0hcdiThsbeY9BckrSSDlBoH4/Vw7BCXyCDYpQwJgNaGB8qnD8N6u1GpQ8i1JlHKp5likl9fSFCuYPhh1anGC77GMyCGyO1oA1yiroZett0cvAJrA6zwCDlvbA5qyBFkJvAHzkBc0GFevaoMtrnJMaHOxfJUmsyEUy8UWKlGCqMyBXqkk81J2dUz09eqiPOWgeT3BI/K7SqYCgbFp3/yhcPA+K55JfthxUpBuAW5IHEIFU1Opuj8wpAJHIoNt5rCNwMAcO4A5wHFVuJXRWBBUFdwQ/E5yurN/nEjjU3s5EB7t7Ojw40PHhkY4ODnWwj3M1HKuf5bZUdKfQ0l7jNzOtt3Ot65m2zUK1Xykdt5rcGur06YlGJ0Mlo6BAfeORU1IoSis1fquqWalkXB2WlNcsZQOQ0i+K6ZfX8v0gn24lzVnOJQufKRmW2jvr6Yg5DnB0+sNGxpi6mbGaNfRtSQt5jJBnvwT2Zo1TURDIKTsoVMCHDfk1jrGBvd4tCY4tN3PNNytgrSU6PqfuajHTdLWiboNTXHA4lqy1gvZKdkiazJfgmW8WWmyW9Flpgc26Btfl8lJL1tnfH2hyNNZwr89aSwWcFZe1auMaWt8Be8NsRIOute/3BDrJwhFTSwJYG3U1fU1/5WN4kyD2BBVIgVzyY/UGxwR/HvDy+0xn5x9rZ/ce9cMOvAakGeMyeJUq9T310p7G4xGyPtDts9t6ePehHj96pr3JHhH9qebX8B9d2kcfkqSvxWqLU/1Cf/j2hV6+utLF1VrX85LAhbhU1Lq+Mii0xGGpt8gQnS8JDq3ma1Wmj+BqoSBO+9AwUFV7xpV6c7HS67dLLvDScDDWfYI+H3/4WJ98+ESP79zWrb0DdBCaI+hvoq7falVpQcBphgNlMMdBsrrVpkEWgseJeqNdAhB3tH90R+P9+4rzU7XuGH4dwLtjzqA9aB/o+asaGipsqOu2VcCpCtDe+kgCAjRbENnAeS8Xe8WxtTlRwlo4iV+ECt6mkxkU6MdgDljja9UEPZW3cn0p6ntVcaNltdYrLmH/8PVv9R//l/+k//k//kf9r//1x3M01gAAEABJREFU7/W7b77Wty9f6/fffa9//OffQucUetnGGmq9GSCPgeRv6/DkSz358N/r8bP/Uafnf63B+CeK4meK06fqDz7VZPKl9vd+od3JV+S/0nj4ufr5p9jYD0ifYHcfsI4zhXKCiRhiIvrQ3lOrmPWI9RgHGlZYqw1bzpQrzecvmafW3YdD/fSrUz37tK+TBxtFgz+qTr5Rm3+v/Vutnn56op9/9bFOTw+Zq895kWiO43vBS+glgcQ1gWWOb2Qirj0SYWJVUaQaFS855yyY+t3Fd/rmxe/0kmDQ5eJSl8s3WpbX2rQzrZtLrYpXmq+/07p+oda/VX9no92DwF4IyvvYhGjb0R14wPEBibWJ2oYJyAtZd8CKu71FKs4HhcAY1k0+6OaPunxLfatAe0O97VkDwa0bMAR/AjDQy8a39GixTG03tgVX09XcjAqUDW5KjKdsfazupl8rUWfQMk4/hm4S2r1jIPoBbTV7rcEj9z6Sj2PMvb+huxvnul+6df1//BOgVjTY3D+uF9JXh585mK+BFgOjL1hbB55fL/H7Dg1zio+NAaze4D3Pf5xavWzsDRhOVgSdN+Ps13d9QBeAd1/3vs5SqzfaWXv7Dow+o0XQ62i3c7HcbhU4r42HEfyJmNexNptPpH+ClqEta+haCGjEQKSYuTxK65nDwAI2qbwy1pMyR0a+x7mfo19Wl1GX1lKKPFIuawlnd2SwrRRtbsBzNqHIcqvyhzrr4zalPCBsb8Bht1TrQoZzd9jThCDMuJext1Jogymc+RXnUsEZtl3OtV0utCFdz2ddfr1edE77YjnTYjnVzKALCl2Tv9Z8PdViPeOcn8v6VgR8mh9B4FwN+L8eTU5wIIf4awd7I52c7ev23X3dvbOn81u7OjkcaXecq5egd/CpWFdazbZazLdaEcAqNhvZRcT0LEYGSZTI/DeDGH01vRV8Fh9EqgYfp8LfK+FbxSUoNI6WWHGUK0t7yvNcMUEh+QS8EfQHXV6X2PUNdnOt756vVFQjDYe3ubhgF0fnUjLWkoeKOQ8Wc/CukM0asABzwaQVMzSAvOdrkJAmEvQG5hH+nItSRVFGr4hzqZCty/5GbIUcYsaN+wOdHRxxvp7q7PhEo0FfwmdcTK81xeZvN1NlKE1LkKMp5mrLhXyzVAz47UJ7mdOz8yP9BcGfv/rpJ/qzj5/oiw/u67P7Z3pG8O3BXq7zgXTeq3XS2wKFzgYFdaXu7VT6kGDQ53cG+gWPZ1892ddnZ33d6pUalheKF280rFba4X6wE0stAZ0AJOhrYI9UyzU6s1RJ2lBu0L+afLVcqiGVrRE+Wf+ENELOnjoVW7XoczCdtZRy539yz/Dci1q7SxD8qfC1avzSGp+sqRhD8KxFv1pS6992AaGNWuuHv9kQ1InQvdQVSjkbMlcpd7Uy/Ko8aZS4UkRIVaymyGGumrNKnCpZ5nW4O9ZuP9cg8mpXrdw6KMJHafFf4rXTrhvpq2c/069++pf68unnenRyX/v5sbIa5q4jaemkTaS4SNRresqbPsGdPvuwp5icAS3KooGyeKQs2QFG6mU7GvX3tLtzpIMR8k9HSgn2qPSqoaEkqLOdVqrnjfzGc7IPtJdMdJAdaMeP1A+50jLS5nKtNX6SoDlB71KfqiYgELibCHtT2/5oGgXkELCaNfeb0vgML+u6oqZVxL7KuCfl7JUeNiNPc+VppjSNFWcS5kkr9sFiudIKuRTgq+VUe9qwhBVQg6nhjlU5q5O6tGuXGucAr2ApNIV30OI4teDRD6B3n1bCt31XIAFR14csX7t/tYE+zst14LruLFGBjRkYa2uV2Wz6O9kfMt3X8esBS0n+m6/hZvIfagP8MsDaC/LFTHK+1c0dvKWftQD0k0JX5kddkeY2OIXWdeVAWZQtsT4Gzjn5GD2CVpu7Zq/ULKJtg2LqM+67OTJJs1Q275Y9UbJXrI+tVyzFM5yuihMBN/h8FMsB/DC3U40+2F0iwBshK4+sDL/zXuLbKihAYKBNcrJAUVnWEnmbp64a/Lutamyt9xG2LQZvq8JiGpx5WdbT6dmJxjtDGUr723+L+UqbbamAAjkvGTmedUbMrR99PDqKkrU4lYHpW6OZhfhugPONqmbDoTPVHCevabaSr+iHGbaTm/ZGNcQbmADeMduUFKgI+jSkjaUssGE1DQzuytS1lu/qm27+QNmgYVENl+JWjdBTyG0VKHe4bONgrANUNJZSH0gbIuYNkWb72wNNMBrrbi0y5jYlB1DJRbFUQ4DHDi6b29o8zPHGGO+hoYHJMA2cLfRZO16pujy0sTrRTaYMzgd51yCMVh5r6zF+Dt50gDFstGK+OUKa8tp+qfnyLTx8oy1G0/lS/V6kXs8rjgK2eaGSSHqLM5wioBglrwlgePjFNLzYNEqo3xnlumX/WdBwJBbCmI1qlEDQliYRhiNRyuEfcxliWaoZfwPwD+U3ngUEXsOfGj6aklWkVWeQWDd8bOG5GNetXVIEb7Is0WjUJ6KZY0ATmoJgv2LvlaWRIA1yal5RVqq2BcbXK0/MkPVkF9rYx2CCZDZWawMpMVTodzeV7QvUgJZW9nGWQENAdwLysnbnnDXRP7BcgD7BNjdInI/kIsBF0BG0JRi15pArcUpsUIxTFLNL0ySBR5niNuIwDCqvNxwmkW6NjroD5hePf6IPjh8pX8eqX65Vvlh0aXiD3nOZ9cugbOuVVQmHTcRBk6rn8w5yjL9vvGRzwp4YLqSsO41TGcQxNZRlCo0MGgu6saERohCixEEs9LQD5CA+nv4xNPfSngZZXyMCP+ent3X39h2dnZ4QFNhlPbEKDuHZ/Arn6rWuCNSWzUL9kdfZvQPdenSsyZ2Jkl6hpr7Sxv4vFNVMwbOmpGZ3bLWpF9rg6GzQwTJsmLno6uuwVRVt1fhCiukPBL9UQbBoY7jqa1Vhqnzc6uTujiYHkfr9SoqW6N5MNXilLftgyR641vX0QtfXV5rOrgguvNbLly/06tVzff/iub59/r2++faP+t0ff69/+v03+off/VZ//8+/1n/59T/qP//TP+gfuYh/8/xbff3tH/T1H36v33IR/5r0j4x5/uKlLi4vNF8ttOWQrNkPDXq8xGDPVkstt0tFaaz9w309fPxQu4d78omT/WdmtarusHXeVNq006llryAidK1Ri/KhivDEdWA9yHTf0P3y0+lfxowx4o/QP6HLI4I/pzo8eaajow+0d/BYScqFXmN4lsNzD8+FU4ToYS9+AU54iY3YcBnfqMIBTqBpBznu7yXg2NO9O/dwWg4Uo1Nbgjit93JxzpzSFMfuxdVc18tSi7W0WL6HWnMcqvl0haMPXhycNcGfxXSpggOiAM+Gl7cZl4A3VzN99+qtvnv9Vpf2V+LBv3s40d17p3pwd09HBwP12cpVOddyNdVyugDmXCJWHay5KG1WlbbYgA0XqQ22acNFaQ1skMUGu16JfQr9ab6nvL+HDTxR2jtWkhwpig4UtKeiGII/QZ6sgRfBTdmyRuTiY/TWwJN6eHwjE0GnPHkAs0AbMok9Py0yCZ1db02IncBaxoUOxGzC1tqWrNiPtn3jfg89PtDxrVs6PD3TYDSyXlxe1ujuBfr6Qt98/Q968eIPbN0luhM07Cca9vra3z/S+a37uv/wEy5dn+n4+GPt7DxhTzxA9g+g5Rbz3lZ/+IGimHI4Z+sbnLFXzsB3RHoC3WfK03PF8RF1I86QHPOQQm6OTsbgYO2BlRp01DWMqbCEW0V+ozxfa7y70f5ZqePbtY7ubLV7a6Xx0VLjw1J7R5EOTnsa7/Ww3zE2u9JsutX0aoXsSnRecihfw+FTAzxwqokbNUmtOt5q1Vzr7fx7/eHVr/Xtm98QBPqa8reabXncCK+0rl4A32vbfKfGvZTPL9UbzTUgCNQfb7FFa7l4w1o2atmrwo67kEgB5Wpj1oHsvNOfPqyVwvvflnW/h0DeWGBpg4yt3vJ0f/d9j8dGG0gtfxoDxnZ9Sa0lUGeDLDWwfh1YO9DVMUeX0tfS9yDaDYeBWIH4WBvJzZf2Bv2vWa+TR05RB9bHaJZ96GPJj8Ho64D5ZAsl9e954296tuFdS93K+lq569rRYev/E7SMt1Esg+RdPfaOQtdi9P8J3rX/gId5ur7v6o0Oo4H5bbzN6ejrqfOkjsqb9fHL2m39TW15BpC6br2tAnuvtItsWZGnjXE2tsPBHI6z2wO2z43uhv50YX9EyrpzlZ4MC+Y0Y88iAkkxvEhrKYfeLHj1O4g0wP4MyPfYMr2mVUpwIeXSlvDcHm9qxQRFYuxYBAib6A2WhaJ1qRg71gH5qKsrunrPmIhHoJS5hnGCP+C4DjIBdrAi2LOeT7Wy/xMLQZ3NYqol59/s8q2u377WejlVsV6qsMt3FyRiD64XWm/nWq5nBOOnurq60OXFawInL9mnV+zXjcJ2K7uQB3y3wAXdoObsszTg30XYtSz1GnLBPsVnvH/nHBt+rtsnEy7euXqZw9ZI82kAdyH7N3qmPC6seGCpueSYLCOfKE2sbw97lGPrUsVRit7G8j6Sia+G1wXnSOdzrQrWttWCs2gFL6smQkY59m+owbCvXj9TmjM2zrQtYr29FNMcKevf1XD0ELs90byIdLEodbnY6BpaZvBlQdBhUa+05vFoEwrOz8puHYy18VLDfgrItAWCEkqAzyTF2BfaQ1CBT7hczDW1fzex+8+pVmrRwR5+wYSL09Heno72d+QJZhTIZMt9J9FGcVhp8fZ7rS+/V8oD0k+fnuuvfvZMf/7TJ3p2fqDbO7kOCGZMfK0Rvk6mOX7hBT7ia0Wb50o2L5Ssvle2eq6seKm8fKWcumH9Rgd+qvvDUs/2I314kOrBxOk8b3SUlNpVoR5BvoCurF6/0hX+0fLiQpvpVNV0rhKo5ktFBHdG7IH9fl87aaqEPVBeT3X9/Xd68/vf680f/qiLP36rq+++1QxY4Gstv3+uDp4/1+rFCy1ffa/N1VtVxRI+rZHNukvLcsu5U+A31jI/HIaye6TYS2nkleJX59w7Br0Y/zRRL3XyqtRyD2steAQ47jQemyfq5Wo5xiYZOuCE7q80ygY62zmAh7kyHoocgZez3oEeH97Xh7c+0DkPs3vpnvp+rLgeyJcJwPg6V9z2lPoe+62nDHlnPkd+qQSVAR8/cJYEdMBAjnoPoL84gxJ6HeUDpaOxeuM9YBdfZKQceuKoJ9n4SkIdwJCpn4w16e1pJ9nRKB5p6Ptq5rWKa/bhplWuTL2kJ2E8HXoYuVg/2GLvyUuBxlau+xPRxzXUYXdK7Em5xM+29WNDMmgb5D312S+CYXXVakMQoG6cWvDGaS6XZGqiRLWL1CD/Nk7w1b1KrxtwTmUEeKfKgFlr6n4MRgvMuvkG0QPaOIvf5cRkyFOCcH5cB3ZWtV3OyTkA3JKT2YKGn9DerNL6yNqsjyCKVD98HDkDMVI/fGyM+dvO3XXLLcUAABAASURBVLRZ3kDgjFwrq25FCrpuEPOJvd0aYMtbyqG1Hl1r92Pju7r3baSg69qcc4rgr3PMx/qbmrGGhzni2CtJYiXw1cNHw11yttTIoaEPXeQZFkXCxjnAA5EizqmISofMJfhCxwb9r4EAnfKS7/qgw6TWp3nXx2h1DnlxL6wB7yMJHBWXkTXnY8XczugFidFQFJUi+oxGAx0dHSjLU5Vloeura60IGtfWX07ee8XQFLmIvOHUDx//njm0yDZmnmdKeplc1KokAr7czDTHIC62Mylq5ONW8miua9CLWnVTqG4rNfwx0Vdwt3Oma2o4qBuMbGMpDDBGdEBda+0EWZpQK1i7lamvufA3HGBWLxjjnGTQML6qmYfgTGBcy7iGoI/N3WJ8Azu1AWqMT/ClXBQU4cSK9Tb0re2QhM7WqOay3RBcMPyyj7efVjX1BZHxmgPQxrTMGZjP0hbF8tASowyxcyKBZS38aBTBjwgaoqhUktRK4lqb7RXUb7S719fOJFOvz2BXKM0apWlD21bbcsZBP1UEX2OaPbRF3iNeCgjdwcsWZbPL4YiLya0TXnGOdmWGd7WcwbcCGoLiRIpTrzSLyDM+iUSDJBQQgxIsBas89e/bbDGyj5OzOQ3iSA7wRsxNk7zzrCcCEkXeS2ygCj41BsjKOydTMBakGgeuxBmoTDHl1cdIjfoD5Rgsz9zGckSsxoGHMgjVRpLZHIMgPuCDXC5tksmohgf0kJjbMQZ2qLEOLpbhCooUMU8UZ5DmcD6Wsn+/oixaofPwyiuNYno5JS5S7lhHJSW108jlurtzpidH93XeP1K68Fp/e63pb98qXG41dgONor4GyVCDdKxBNlKa9pVySERJXz5OJZfKR6kiIAZS6lKfKpGXGfmIUH2XYvAjLjiJYtpSRfRRkgrmQEwMeHBJASPRwFfTwRqnpeYiXfMiWREQDBzuxpiU9e7vTHRwsKujg33tTsagcqrbjTblVIq3yieRds531DvI5P1G0lIKC8W0xYnpzVZVtVAdqNdWadLSr5bYJzX7XiopN+JEBSroKhRwShRXivuuA583Cn4l5Wtle0GjXXGpbNUfN9iOK+zGS603F5ovXuvi6gVBmue6un6r+Xyq6QzgFXS+WWuLgtdiLg4yn+fKRkP1Jjsa7u1r5+BAO4eHHeweHoF/X/2dsbJBT1GastZIAZ1p0MsC/VvjGC9WS82IgKzWG9aIfWH1u/sHOuVSf3BohjJjPU0HDYbW7FOETnnAlDEEZ2cO7S3A4O7rul8mU0vuPcgz0sfUxfSNVdcxa0/l4rHy/omG43vqje4in3NEN8Z5HbLSHN1OVKAT3D9Ui7FoRWPlOmDEg4qyUUOjZ67Ie+0Q/D0/P9DRCesfDmU2tqDd/jOlArGttkFzLijcS7TYSvYYyJmh1VpaE+BZERhaEwiyQ2xLhxVRog11Vr/A+ZgSELrEqbyczdEhZJ9Kk8O+jk8mOjmdaLLTEw8hrLFUWax40Vtpy6vxlotSsSmog15suILkodcZ4UCLbYSLrFGqsWk1RoAlqoVncTqCR3s4XodKe4fwbFehGbG2ATzsaVvEWkD7FgeoCsjZJyCPGUseWcEuyjDo3Zepmb5FFlR4R17IsYXvDXkk5oGutaUc0F3K0Cj6lqFGLg56Rto/OIbPt3V6dkf7e0fqDwaKI68ah3Y1f6s3r3+vzeKlxkNpf+y1N4k16kvHB2Pdu3NHT+4/1vnZPe3tnKiXHilKTuTiUwKn++w36vqPu3S15sKzHCOrG1gsh5wbE+jdV0z/yB+gv7nKTYw+RPA+kez/WGa8QOadaURXI9aVxo65HOtdoD9vVYaXSocz7Z+XOn8S6dZDp4PbQf29reLBCrO1Ua8nuShoySV1dnWl5WLBHAF6PfrqhQFTy9kUgCYuFeI1wOXDsbe3zwn+/Fp/fPlf9MdX/0Wvr/9Zs+032lTfa1n9QZv2D6r8c7n8tZL+lXqDmfLhgn27Voy9cPFGrTebUjGnk9gDjj3gFEnySNd1QOFffN/L+H1l28nzptRiA8x+/rjupsV+nf3cAP3aEBhp0N7U8eu99XkPVFgP+gbTFusPvM/bPKLNev0YXEe1pwpZ4FAK+RhY14b9YUCjfBwpsoObBQVrpPKG7j/RY7n3daGb22roCF32K8aq2wRC7gG9gTo217/sSxv9A3MYGM1dSl2H491Ph/ldn8Bc1u9dkxx86dq7irabVqzzBtR9AmMt04K36tZZq4UWT7/YR0riWGkcKzag7Ki39hp/4T1PbLxRG2w8NDSAmDvyXsYvT75l9oBfJmsDv4MHEXxOSHN40Ud/+uyPfiklBGb8dCM/W8tP14rmG0XYupgLV85lq1cG7XA+T9C7g6in02yos96Obg0mOucwuzve1/3dQ+BID3eBvWM9xB5Y/gHl+5Qf75/o0fGpHh8fM26sPjTlON4JRjnCLmqxkRYreWxlgn1OuETEVr9aqcLWNlziG173G8rNZqW22MhxHnrOfjayMKzAVs12owan3oJJ01evNb14q9nVpRbTKy0ILHWwvNaKs3W1nmPzl6q4wAd8ZsGzLI01mYx0xkvxw/u39fT+Hd3nPDk56ms0cHRptVwFXV2VBIO2Wsw24ChU4H802F82q2KfKksyXJYeZ0FPaZzJI8tOHDhmFXJbE/RawuMVD3AFZ1hgX5uvlOVD5b2RMiBJ4dPgWAeHTzTZf6h8cFtNNNaC2+sVDwgL/J2NpCaL1aSJOFKFmNQk1HlhV0itXR6b7bGllHEfmF647iorL1xQ6j26GysynUtS0gztZDw8KcpCdp8ADeuJNRzm2t3p62DcUz8K2l69VkMQKC5mGmqjk2GkpycT/fzJfX1++46e7U50Nog1yYL6vlQPfynVmnTZQaqlcs3VCzP1mil1M+VdnrqagPj2jfLyjSaa6axf6Ol+rKd7me7tRDoAT7a8VHP5XNXFC4I92PPZtbbIejudqlwuecBcS/hODQf8loDP+u2F1gQKq/lcQtdyztqB9xpFsXbg4W7e0/5woIPRUIdjgKDXHo8bu5QnnG/Dfo58MiVZojiJ5CPf8Spw7wn4oy3ytX0ZmoYzusbWVHL0iOFVEjmliRd3Znkk0vKQ2eBHWirOVYf+eYn+Qo1aReAWeCsclGGS63i8p4N8pB04NiGocz480eODh3rGY+xR70hDP1YfKWRwMVbGPD1lMZD01cM3j0nTKGfuWPIGqYKLVSsm7MTM1IU4VoDAm5Q8+oASK+r1lcKH3niingWDeGTNewPF4JfoFxwucKyce8AwG2uI7o6BUTxUtG3RkVItPkqC7cldxpEZQYeBjZWC7BOhh/5dvcdCxTd5U2oet5p1o2pZqcEmRaVjhZn6rGmU9ZX6RG0DV9kbbRODJ5WHZ4rQZdoaH6k2iGLVzqtyInWqkEnlvWpLnVON7Wx+BMHyRpoBRDqk8wOwZnEhs7ItoNV76+/IkUd2NsyDwzOno2C+SGiEXxvQjVYt5wG/tNjXddjFr374UOd/KLzL2IhWztEGGI6AnbdaT1/n2nf9XJdaqdNP6AkQYNCSJ8v80k2e0Vb3I6Dlpo06xxpusEE7fIBsOf5E6GgUe/nIMRdyRv8JU4itgDxED8loimmP00gJ+hUbRJGc83L8Qchq4FjdNDIIxkwn+ShSnMSKfSTrEzgzzDcOnGOOioqzo+IMiaKEUqSGubfc/+oaBoPXeFLSXnLHHfZ7OpiMtb+H3wiB0+trXVy8wTSsGOuYJ4K2VA59kU+gJtGPP945L4/y5HmuIRthMETpCCZUOLuL1RSn8BpjupRzlaK0VUwAyPlGXRCIBbWq1SL51rgO+oZ8zYIaDFBDGuiDDNUd2D+aOdA3wG0TWoMgasbZ2IZF1DCsYZAJ2IYgQpQqALCTMS1jrW8JUxqMjXNIDppaVTC6VI3xqYk8i3ILfYgWQdRGCehsdDAMrEkAszBXg6EqOXy3vMIE8o4e3jvxlcg7fqPYqavzknC6HVg9YPNIJZUl7ZWipFGCR+KjijnXHDQrldUKulZg2sr5Cii6/lLBmBoIMrRIW0TllPhIDAbarn6Pw/v0eF+9PKWuVsnrgI+lNPby0EUl3QM42y4NzGSlIAcHDIQIrI2UXqLdEHsW6L1XHEdK3ilygiInlCOjQWJcUMOhWSObCr5WVcVBW1MHT5FzC/+EDAMyrLmEl+tCrhFrSJUnPSVxpsjFzGhcvQEZ7siLBgWSlnlaaBX0WNpSbtCpYPjJyznJe7EXwOPloliBp/tWXhGBFyvXNK55fdpikCFTLIeDwiuJIky5R2XBitOXMuFOPNCtyYnu7Z7rVv9I/XWk8Hqr8ruZdFEo3TiNoqHM0A+SkXoEfbJkoAzDnLgUUmA+WMX8IvU+VfIerBxi5qMV+rn1CzELdZSvoYP5PX1oVXC+W3/QzR/T+xorU+AAFuh3QUCjwPkr4WnJ2jbc7AP8T3HEdtiv+7tjHeztaDhMkWGj4DbyWa187DXYz5UNWXOYE0yYSloqoy2Ja/KstZxxPq9xf2v10KEMnQ68sAX2fqhLecoGQscr6m0RPg6KcIaSYayYQFDtNxwuayldazAJ2tl3muxLZXOpq8VzTVevdTV7qavrF7qavtF8daV1sVRJkKkmIAubwJOpvzPW3vGhznipvPPwgR598ExPPvtEH/z0c33yxRfAT/XBZ5/qg48/0uNnT3Tv0UOd372jw9Mz5ttTjhODImhblprhVF9Op9rCQ8kpS3u6dX5b57fuaJAPbDlqMLIpKw8Y0gInPeLQi31Cb4cqA+gvZgBdc5LJOHg2glOgFFqnlv5W73xGkqKXEfscwEttwwBS9thPh0p6J1J0pG091myVsvZMLp6AJwdSnNSU9kw+SZVkPWSYCsZ3+2uNMzydBRxzKYK2s1sD3b59pP0jCyR4TVdrXbHWFTpW+lhNnKNmnpdSibgMc8bgj6HLa8ueWBPwKTc1gRuAV9blrNR8utXVxVIXl3Nks+50ce94T3cfn+qDT050605P/UHQhv0/m800m12o4WIh5mQB8MtDW085+6OPDEYE5yboZAfkrTzYGWhAwC5OPDaw1pwLz2pbkpd6/R0Nhsgv2VWoCHZUCYGWVGk6kfd9sQU6+gP2wmNHFMfQ6NUijia04AhATZ8Km1hBlklIcp4OEnIKXV2LbaKkd7XI1fq1zOFBmSiKmTPuaZjvKFKPNcIzXvhqc8pqpzHn4ziPNO63+vjJoX76ybE+fTzUndOgCQEOX/4eJ+53KuZfq129UBrmGsZBo16qLO5Dw1DrcoAtRi/6t9D/HS23PQI1O6xnT/J79NlBXn3a+uR7rCfRGju05oWxLBxrSaE3h+cZ+Rj7Cx+gDQTQ7BSzXyPOIec3rH+pKJ8r6k3leldqktcq/HNt9L0KvdI2vNL3L/5ZX3/9X/XN7/5Jb1+94tI35VV2runsStPFW22rK/rOGHetWfGdrlaba1V5AAAQAElEQVS/1Wz9NXp6qcF4rt7gGpP2nRbbf9K8+Acti3/UsvoHbcI/SOkfNdh7C1yqt/MGOl5K8Wu17kKKppJbSb5Ui20RchSXdsd+9C5mjU6doDwJIPuwNpOfZW+gJQFo90DXn5qbL/Vk3Pt6S5mJqu4b+G04sxrmJUGNnfQOibPUO3o7ZGApFDLA1N36NzhpBi1jbRYD0PF1ev8n8h7+O6nD04L/plfDZKEOyK6V54+jHwN/+AbDSZ+uN3lBxU1d240BETU/dCfjmIeEr/UL3diWbm3XPxiOYI0dRsbe1Bvt1L77Gg7X5aGMcQxgnOU7uXQt/FBn48BAoe3mECu+Af3pw/BunKXMaPnW6AJs7Si4rA4EcvSxmeEWNiQCOq50uAIdGvZsi9PbMrdnLiePnnt+vWJ4ZxDRFsHTaNsoQzY5+2GILvUtLaUhwYtxHWnfZTrmsmhwxnl+mo11zl6/3dvRPYI9D0b7erBzqMeTYz3eO+EyfgOPCfQ83adu1+BIDyk/3D3UA+DR3qEsIPR071hPDk50b2dXR3FPJ9lAJ0m/g0Ns8oHPtKdUlh5gww6iTLvYmx0fy+jMoT/nHMqAhEeemMBJTJpwzkeA5xwzMGNYYzuX06mW02strmey/6HCYjojCDTjYQX7PJ9pSRBgQ7Bou92o4hw3303IIksTTSZjHR8fcB4e6fb5oW6dTbTPI+UAO2XKtC0C502pOY8Ea2DLQVJwZtRcNtrGKXKJkiRXlgFJKjszvYvQG8dcQduy0gZ6NwRxtqyjRg6tYjn6+qSnCBl4+D+e3NL5nU+1d/BYSe8IuxHrchV0tSi1xD0JSSyf97BdqXC+1GbY/dgreHXQIP/aR9hTmQXBDqlTrSqIc0+CBM4FsepIEfxP0gy71ZOH7633Ha01B3wAKCqPpTG+9dn+RLuDWBX2LyzeKK0WOsPX+fDWgb54dK6f3TvX04MxMo41wX71tVYS1opJMyDFwubAwG81iMsbSArlfq0eMIhW6OlMcXmpeP1avfIteJZ6MPF6dtTTo0mm3TCXrr7X5vtvVL7+Xi3BH8eZa4GfYj5VtVpI1VYRd58Seb/97jt980//qO9+/TvNX75SwqPWrYN9Pb17Wx/ev6uPHj/Wxx8+1SeffKRP8ak+/elP9elPPgM+1ceffawPfvIp5/1DHeB/7TFuxONbj0emBBk7fOdWXqFpOBNrlTB2uy20wS+t8AnMPxcSaAGxZw1CG+hfw/9abdtgWr2SJFFkPjsSadizgb3aoOM5vvQeD0GH+US3hsc8yJ4T/Lmnx0f3dP/grsbxDmdpT5l6SuOBsnyiXn+ifDhRD0iMzrSvCLkG50VGdFKFn1BFUklVhd40QJV4FdQVVieJOKGsTzToKxsPle+MNNrd1w77ejxhxxKA8ULvas+dLEaGfY2yHWCsHfS471hTGbSdrbrgjW+dIqVALEce86U2MNbF6tE/TwdKfCpfx/IEc9I2Vc/1NPCAesqbVHERK+IukhaJBmGovgbqtX0erDP5OlHLApp1q3LdqAA29jekCXSvCdSa7jfMHt4D/AjIrvVOreV/AMri44Aff9sfFyzfItE/VbZtqw50U+fMJjt+PX0BawshqO0Wbn2cxNwd0MW+oLDkX4D1tHobbyDwio/lA7pi54WPnGRzWLmb/4aWwMAObF5DFBjItxtL2VLUUXRTy1iqdFPXgrZVg17beKuPwG+2wPmWGQJtFXZiq7IsOn1mK+hP4BR5ryiOFFMZAQ7+Gp6W0Q30mM9Aooo5atN3aPOsI0ki9gN6AO8gQg17pKlr0gC/vdpg8vHyPpFkZVEHsAjbbyWCDtx1o9hhuyfa2R2pCTW++ZUu7G8J8sBhOKIoVosetm0kh156nysCQPrD18cY2oSn3QzoASmGtoWMLcGQFS+Dm2KBYS1YZCvolo9YhWo518hu+a0altuqZaUt4xpWXXOBbVACY7Q5SybEGwjqUvoJCIwJoYX4Rh0TYEQNI2rGdpd/w9y2MjyB+gBeSlJX33DB22Jkio4mH1HtGwUulRUvKFXF4YeRbCm3zNWF7aCVnUxHaAcH8gNVUIB5FUJeE/yxQ9PmsbYIo+ERkvNOci1r9vJdWXwCGOCF8QF+tCrBXkiuVETgpzeIFCe11utrLXmZWa9nKMJaFRffELbgquFnoyRp5RjvfQC3IBPesuYsSeQRHjXqpSboHR1gnE01agJcAeObY+TSXiyjNYCjrkrVOAwBhQu2Zi9hf5Cf4FPgskEvnIzwju9BfBgcgydKE6UY0SRNlaQAh2GSRnRgHHjX61UXVdyuN2pwymoOmQoD3s1HWcgdBnSHhP2NgJZ5vDx6k8KHpAN3IyT45iQHcczt2RCtcwredfWt1buIvNTAhxpFD3QX9S39bRo4JR8lkmIWGHX5tnWqMcZrnIgSZ8WG9OmSJ86uFUpar8AleHO5UN9lurt/ps8ff6LznSPFy6CLf36p5e8v5a+Dznr7Ou4faJAMkE9PPgaRZy55CTwdcThtwXQSPgQjijIEydgOexUoBxzQgEPV4EB1gDNVLUoFHKtqvlbTwVwFLzobdM+g5KCvufXWyNf2QigbhbJSxZNWhVO1uJppdnnNS99c28VKFW1pGmvYzzXayTUgEDQcJcoHDmqX4vlIqq+hZ46eU9ZaEnoK+GYrHwqgVuJb+jfy7DGxHzzCNIjQzoiNn2BsoEQFuldBa1Fu0KtSPgWdFiq49Pp8rcGB19HpQGm/VtXOVDYE1KJCeT/WZG+gg6Ndndw60hOCOB9++qE+/ORDffDxDTz++APdf/ZUt5880fn9xzq7c18nd+7qiBe3o7NznZzd0unt27r74KGePnumTz77TF/+7Gf66qtf6he/+IV+8eVX+vynX+onn/5UHz39UEdHJ9qdHAD7qnh5vbqc6uot9PBMkuOgxxDva3GoBvgkzJmHB4ls07Tkgska5WsthQ+md/SSyIt2KZLIowYqeQ2qGsoc5llvQgBjV97v4rP3eQBOtVgkWm8ybVaxZougdRmp5EBv0E5MD/0kRK7IJ0rjTFkSS8zRdPsoqEGfptMAz4WMBzq/d0u7e3uKkpwHv1ILXlxXOGdr9uQWgrbmHKKA9u9htdiGinKFPayLrRr2c1U0Wi3WBICWWqCHa8aKA2O0P9bu0Ujj/YEgQmuIul7NNeOSsV5tcHRq+OVZeaaMi06a9ZRAa8xBmLBPYmxmnHh5APLVmi0PFbangvYa/QEI0pkTud3W6G8AWHsD4GgFHCOFRJHL0dcYRzPAp1YNcgjwugVp6x3aqRvwllq7QcN8LXyzr7MftmOrFt51BcaLscE2MJu0pdXOqRp6InnFcYo0si5YNr9Ya3G5VoSMjsb7enbvvj59+lA/fXZHH97b0/1jadK70Dh7o3H6Sjv5hZLwverl19oSBKpXz+XLKc5rqZh5BP41tsD+b2IzbjjzddAG7zT4jPXFIrarJfbJYLMNWq1L6iptCFQWHPh13YLFox8xkEiKJC5XDfVChyPWlLKH4zgoiUsp3kieIEu8kPK5lE07CPEF3d8y92u9vvxa3z//jf7wh1/r8uK5losrlcUaXcS2lHOVzVyb5lKL6qWutl9r1Xwrl77VeLLS3uFW4z1wxy9UNKy5/q029T+T/y34f6+4/1LD3an646lSAkUuvVQbXbC1LpEb9GiDNCrWgcygXZTkI8nWZXly6uq7zI9+2h/lRU/KXvKAWP/NmJs6a3V697H2d/ha0gb5h9BCi42wXoAhMUBWArMlTRC6ZyNa9PFdnnGYSAmd7MA6Wn/AA47yDYCT8TKgvrVx3X7oKjjSvOgq+xgt1m4g+lldB+SD0QqSFrq7uvc/DBd49aOP9W2tP2Bpy7jAuBYgq66dfAveHw1jLfRgzPt20X5DpfVyNgJegYl6elol4DqA2++WYTmR91Dl5OBPqBs12KSSS2NtwF5rqXPg8fA6YXfEZjfSWBHgYnSAPWrzd3sTW9bAbKMrpj7BV8nxT7I0U+YT9pzkORf9plS0qtSvpFHjNAF2scf7ynSejvRw51CfHt8G7ujj4zv6hPwnpB+f3NXHR3f1yckdfQZ8cmbpXcp39dHBLeBMH+yd6unBMUGhQz2dHHJJNzjQo/GhnkyOOnhGEMgCQR+Qfnxwpk/B9ZOze/r0FFzH5/rw8ExP9k/0hEDS08NT5jzXRyfnurezp1vZUMdRX/tYnwnO+oigVY8938NGZ+z/jNQu9TG+hoeXOJFqsNfVZq3NYqkNfroFfSwYtFrM1PntBIAK+F3Bb/NtC/wK823tMSnAzxR/b7y7o5PjU92+fa4zgkHHRwNNdmLOH8flUlovOCPmpZaztVbzDeVCBTYbN12x/Uky5QRpsizH7orzKyC2Fl1xqJoXrpu2dYUdK9T9Z2FcUgtscWCdg/Gxzu9+oKx/xKNIqldv1nqDvb3G7lXINSBf18vks0QYZsDLx1budSk/Mn+w0ziPGkaoMEmtoBIo8IMtELXkcWe5KrRCN1boic1fKVKLHr3HG7BYdb1Vjc1L8c0PMunhwUiHSdBZKn1+71i/fHRPX52fay9ZK9WV4nDB1XytHv3jZi0fNkABbKCigBhS2hqCQ021wv9eAgvV1VJxWouYgyZ5q7SeK1m/Ubx9qz0tdZpvdaiVdopLZYsXGlRz2maquEO01UaBc7zEF59fX2l+dSWQ6s7Zsf4MP+hv/+ZX+rf/+lf66z//Up998FTPHtzXs0d39cGjW/rw8S198PRUz56eASd6Svr4yake0Hb/0W09/uCJPiQ49PTjj3l8+1h3Hz3RLc68o1u3tXN0rB6vehHBFpdkal0EHZL5pKvVmoe9ua5nC83Jb9nbwXY/e9r7RK1iBXkgUt067mzoFHrJ9teEoGvaxtJW2vFDPTl5qM8ffqaT3pH6dU6QLIW/PfX8QFk8VAL4OBfO1Q3kqbzBMJWG9B/3FY+HHSSjviJjci+Xeqk0MCBPGgbQ1IN1CZAGVaRN5hWyWL6fKmPsgL3RH44Uo9vex5wvkWLSDH+rDw09n2oU95RgZxaXM22mC1X49zG65VpwNagAoMZL7OmyaGSPSaiDHOd2QhAoqVMlBHqSIkXGCXqQKN2k6m0z5Zue8nWiPumg6mtQ9mnL5AkOaeXltxH+RYIeZkqUK3G04Tc54yfzSV4GDlnI8t6Tc4DkWt18SMNNjl8Kegf+Jm27Mk18b/L8IrgWYFGSA58niUidJCDQ1hi0htnwWDUN1qh3H2t6l7XEWi19Dw477+jfgsPA6uOINZNpW2hAm1rausANcxk9VHck3cxIlozV09zZpIAxsv5mqGiiA8igI3DAmz2zpcIiRZFkqeFvuAtVVckWq2huFHMHimPRxymCRqMpwmfxLpJzMIK6Vk4NxDTQ11HKvDU2ryJtgpNzjI1ixYC8V8OZW5foRtOo8+XYIzIdAoTcGsodfeRBSZ+giruGk9MAvZ7s7aiHsSzgHQAAEABJREFUjm/WK11dXeOnT1U3LIz+zvBzljTooEdfzaeOo55+/PF53lee95SkmbFVWy4Si8VC681CRbWGeTXESnHq5aIGRtQKOPStGjkUxTlBSivR0rLwwIFdcVA1DT1YuAUj6qZSZQuEsIADZH0a+jWhVs0LhYE54SU3oaY1/DVyat5BzaIrdfXM4WAyk6mqG2hcQmMh56WYiz6yUMOFdgXt8wUvJKsZBmdD3Y0Ab+YtwBJkuyCwhqLear1darGcaUY0fbmaq8bI2nqiyMkbdGskL7FWCmCACRIcc5Z3DcXmhl4LOLWl1DIPfApIrdf3muxm2tvvK4pbFaxzs90wusGoCfoDeAH6evFBaxt4CFINCMqdnuxqPDTBBRVcvo2HeZ4pzSLF8MPGBFMk+FnCzxLe1vC+rluVQA2+EnmUOBU1fKvpG5jGM6sDAu0NcinrSp2zQHTfnIfCXumRWw0tFdCy1iSJ0ZdMWZJAe8T8ALsiiiKxIAXma1DoCkeh2sJ3FBB1V4rhzJKe4iiV9xhgeZGRolhycNEgsrpIrY+QTKSaDVOrQ0udI+fFMqDCKwJPB55DppFqAiQlB3xTtoromcGXDLqYTagtjqJTirHOeB3cz0Y67E2054bys1r1Ww71VauDaKTz/pH2/JhDpwce5gNXAb+KOqgireBxxULxM6FRwE0fKxfwaAMYr2CbDBS8ohArqknZiBG0duplsoC/2/VSG/Sv2GxUEPipDLj0B4yPIQggQTQSfDV9iF0kzwFj+2Vh+jqdqtyuVKP33gelmVPej3AwrN+acXMCSAYzhQLYAOUCetYczaW8zWOOCgEdoTu2mhgn3MM/NoIa6hqMoOA6rOAb0KmCy95Gq3qN67RVUS9UVG8lN1PSKzTYgYZBoygpkddKcdJwEUw02Rtp73BHhyf7OjA4OpS9Ou2fHGnv+ER7OBoTg/1DDfb3gQMN9vY0mAA4yoPRCNw7vNLsamfvQAeHRzo6OdWt89u6Q7DowcOHevTwiZ48eaYnj5/p/PSODg6OtTveU4FuzC5mWti/bYNOJsrkK2TCE1CMTjh0w5us4IpD8iIvOfa0l9BDiRRo4f2fyhFc8YjFCZGpsQPY9ZSkO4qBgIu42cZar7yWBH62255WZSLiKNoyd4VeGBToxnYTtGXfmDhsJodeI2qF7k8DjwWOBt5LUZZosr+n3SP4w4tu473WyGi+WWtFkGdDYK9ApiVQ43E07VZVvVSJ81ltl2qqClHXOPWFVssCO1qhx1LWz+HrWMP9nuKBR8aF7N9huMS5W61X7G3mxv11IVUc5crSgeK4Jx8nch6q+bYSahNUod8F67F/uHC1WTGHwYY1GhTofKH1usDurrRabZFPqYbzQfDa+1hseNXIyfZUScr2g0bXQUAuDfPYXJaX6SqSaN8BTfJdHbnQIp/QtQj6XFffUgYD+9n2UUFQOwqsX7Ec8y+ulrp+PdV6ulXP93Tv5La+/ORj/ernn+tXX36mJ7dHmmRzhcVvFBdfa+xf6GQy1TB+Ka2/0fLNP6q4/J0CQSAVV/LIwftAkG6l15eX+oYX20v27pb5lcbwudb1fKGLaw5wLnTLYq3pYgpv5tiEDXu7hF4IZDnOe0XwJ5LpnbrgVgCPoy3GQQGdYs4Y7yt4tWXsSm3MHhyWykal4t5Glb/ScvNSs8W3ev3md/quCwB9rw2PFEJ3HFcouS0iWKNXb3S1/j3wtUL0VofHjW7diXTrttPxSY2tIbDjnkPfC+Z73oHPLqhfaDDeqDfaKO2t5JK5gl9gL5akG3AXkqskRhiYRDwlByZWRe7/n6+t/qa/4bnJvf9914YemL50tZY36Ar/7Y+T94wx0I8/1FE0/AEaLaWI3t/UW52VxTgb770HDzKi0uaNnK1O2IhWNeezycx7J69IQp9bZCgF/lhv3Xw6Gm2mgB2inrIMblqtO0D9+/K7NNCnBQI4GzaO5W/GGa5WVv+uK/O/z92kLWsLjLVU5DvsN6R3HaAEGi3rGHuzdvGxehK+rRrWV/Mw0eBrMJkMPDgFWOpQZUPpamsKnF8FQYw1NgF9Zazgi+MMimL2Y+y7tQdwBdbDBErkFYMrphyDI6U8VKydONNBNtBJbwxMdGuwq7tcMh/tHulOf1d72Pw9bO6k9mI7qM8Leg/7l03X8uz58Gam+tU1cKX6xaX0Zi5dLDrwlr5ZdvmIfHy1Usy41IDgSDov1F9WGoJzuGw0JMhrMMFZn5SRDupYJ9jOE15gjwyg5Ui57mRj3R1MdBs47090Du1nwCnrOMRZ32PMmLNogEuZbxtlQcqjWImLFPlIpmdOMg1CtxrOh0obHm+Xm6XsP+1czOfYWXiLjVvz0LQC5lxWrc3sXs2B4+Fx3ss05PI8mYw1Gg3V4+KbRKnE3FURtF2Dl0DKBn5t16WqopFdTDz6GyepojiRjyLoiITLwnnTYOsroAYq6GrZ6U4uThXnfc6aHSX5hEB0rMvZVq/s369bbwkYsUd8rDaJ1XgvjknVkVRzHjaRB4fHhhhE2DbqJepkZEoJhRjw0GZjcJxK9N/+jbvlstQM/FP4MLdzpyy1xrfZom81EHgsUb3lgWOmtNnoZJDo3qSnxwdDPTkZ68lBX2cjr6Ffq6fpO1iSboEaadbyquAG0BSkNVBK2NKgQh1+c/w4C2TBIup6aWDcWvGWgNLytYZhpuOk0ElWaV9LDTZXyjcX0vpaBcH5G9+/Qu5Sn8DH3mSk26fHevTgnj6y/0EDQZxnT+7p0b3bBIWOdOvkQGdHezoBjo8mOjqY4A+NtL874i4y0O7eWLv7E032d7R/fKBjHtqO79zR8Z3bXf7o7I72eXibELAc4pP18aPS4VhJf6A4zbEDHr+v4VzbaLZcaU4AyB6SKvZm6yMJ/WldgnwiAJkFJ7sIb7e1cKM1zEcEQyK5wmkSj3X/8K4+PH+qvWRPvSoj2OHw23NlcV8x4ONcSlPVcaw6jWV/syeQqp/KD3Mlk/4PEI/78h3k0vgG/CRXB6NUYRAr9CQL/gTkUBskbK5erHiQqzceaTAaq9/HsqDf3sUySKNUGWvKFWuY5ErxB9forj3MbhdrRfxxcmrw19vGqaVdtVeJbdgQTK2wB76ICG4lSvAFo20sv/S4zk7RIla6StUveuqtM6WzWIN1rtF2qFE1Um+TK+Eh0S0ixetEedPTwI80jG+AGvz5CB/Gy+4IBg5avMTvO2gtbeWDpZICFdh5COU3AO/Kjg6U6PHu+66euhYI3PUtlXOK/A2Q7dBZ8KPBl+vOHTmJBn71/nODiV+moElykqX/bR+bQ/YBf5zEcs6DHxoZh/LJ8EOGOhC8tr6ghTz7Uk+B9bVcGkPLOCCQt/7O0Z/mCjnV1BlKU1kD51o1GLEau2CpwOaJAySpVxI7dNEpiry8B8DDVz98DBFgtAUmaoAK/xV0XZeIcy2OIsZGCtDWQFNDfKSpGuiVnKMtTsig4/Cw4j5ZM9gxF6igK8jw5tz/D9nPwz66TJzh6uKt5viQRVEpSSIZL81Gb7HTDQFHp1SRT+UA/ejj+yDo5bGiuNF6MyeS+1bT2Rttthx8zpA5xakURQE2sHGZzIIxQgIOwUTeg9SD0onzGAJpaaSWzV6zgIKXCgOLpJVcUor30NRcEkrdlAsVxQ3UHPQNK7XImEEF0oq6QApWOQTBZBx2tTY4ymVdUNcqSp0cjm+jSutiofly2oFdriuc2hAK1XYRqjaM3aohX1NfbJdcQKYw7wq45BV0rooATcsx41ixWKegp8sSjbO5iVF1RcuzfNnqvUeb2qCWQ6fFuhk4dlmMwkTWgREBgbek7FBZXcRaIg7fJI7lnWOqVnGEosvDj5purQb9TGenR8r7CXRtVRA4MnQ9FMAzVp5xVmEAQVCgGl7V0GGpzVmj4JyDyMexGi+vSN7Hkk8Ywabit+RlabsttFquuXis4MMSfVjjrFZQ3HYKlRKM6vVzDQZ99aArtzKOQ0aaYiQdvVrmapmsJvhjf2OlBq/Nl0aZellPCcrkXAROJpWXN0Z0a3CS81IUdWlLXSOnGt63klrnAGgNVojkXaokSuVcJHM0y00Nf2oJHiegyNGHNIptpbKgS8wmyNtEO1Ffh9lEe9FQ6dap5tWpJgA0rjIdZ/u6NTjSSH0lBGvYdyrhY0mm5PAu0dkS3pZwsTbwMtuu2nkxM85MjXxqlWWAbxAa6PAOPAeGLA9e68w2Us1e2MDz0oAXuhqHJDAXC5K6RUteTqZakaXgGPTgPfy2ujXO3ZSXoOVirpK9EHBifNSiK7EG/UjC2QjlQg0QyiXFmaoFju1mKk//TA2OdCmIVs0lPRRbmYOeJZkS9CNgTMrVSiUBwYZ1m6gEHRU82UDvilfGFcGnbb2ETzNYP5P3C/leqXwIHYNW8hvZud3fyTTeH2j3cFc7h3uK0R9lXiiEItYjA3RI6IfSWEpTNeQbqzOIYzVR2rGwhhaTRYFxNAOJyimhzwCH//ToVHfO7ur+3cd6cOeBzo/OtTfeV4EDOL2Yaztn729a+dLBj6A0JBr4gaIykuOgjvEiPWsXmtOavOQRhZfad0C9qBOpA6xPCBF9Yrk4Y/19uWigJuSq6lTrddzBhrQoU3T0pr4JPbif0C8R5kbrbdBiUWrOS+V60+AwBxzsiJm8tqbbBG0SFLsgXW8KbF+h0WSiszu3tHd8IHv0uV7PtapW2gp90FTr5g3wStv6jbbVhbbbS23LmRqCRKGuKBeqCNTEcaIdgmwTDpTeeKAQBy7+C13O32hVzNT6oOFoR5PRgcaDE2XxHlrQY82RanSh4LJnL6yLRaU5MJ1Vurpe6S0BjYu3V3pzcam3b97qLYfU9fRa6+UaO7PUfDan/kKXlxfYm7mE7idewmSyf0r4B4TATqOJGQPQiDx7nGrqnWA44PQ+DVDVAo6+dCVnpZasAUn3bRWgW2BIYmmQR+pxuDt4Ys5cNd2oF1I9Or2nZ6ZHR7c18an8aqrtxR+B36ie/VZx9UeCQP+gev538uu/1376QmfjKw39d6qn/6DZy/+kevGNevFch4cpgc+efL7Rd69/rav1t1qUr7mUvNDV6ntNN89V+amULTHLKy238L68lM9KpVmjKK1Zyxp9WZMWrKJhyQ2rDOzZoJr9uF0u1JQldVLsE/pE6JiDlw1yqtX4kj21ZtVzhXimyX6k0bhVWV1qMX+t2fVLXV+/0Yzz/2r6vb59+Y/6zR/+n/rnP/7fdbn8jfrjmR496ensvNX+/paxC6XpheReA2+AS/loylbeKkm3cn4rGXAmex/It/JmuJBfCxUB6lrV6FfDmipKNdDQ0nCOhg4CJQGtCZxU9FSXBlnaUnYABYrU0S8ACJiqFqCO/i1g9S0zBPo77+CTo/3m+76XaBP00Z0GxxqcvPUFxIcafv8/fH8Ypw6389gF6gy3j71Era2jMseSeivrHV7r03R1kuhqlHdAXVHekAwAABAASURBVGsAXUa39TOg1w/9ujJj9A6XrcHW2sCHBj0PLKbrw6DQ4SJj326MZUQPOETbTTt55rtpufkNlDs66NPx54ex7qaD/XZtUou/ZsUkjtTL8Re4TI3HO5pMdjQGRsOhcurTOMaCGiKh1+EHaKHb1uLhn/c37YG6xvAClq9LdB/nPaPPOEq1g29x0BvquD/SST7WUTrQQdzTgc+173vaqSP1uIRl80rZvFRC0CGaraXLlQIBHQv+VG+uVb24UvHiQsXLC5UvL7tAUP2KPAGh+tWlqldXsn6BvnozZewUHFNFb2dKwNWbFcqu18rIG/SmhXYIBu2WTrucMft1rD1gAj17gAWDzuKBznODkW73dtQFgbIdneYjHScD6M+1yxkzbCIN4Fgfe50DCfyNDaJIkfNol5PJvOKM2G62WnJ2zxYLbOtSq8VKK8pLLgkL8xumU02nM1n7lvOkQXZxkuDXDTUajLDzA2xiH1uccVmPVBetCs6mDcH6DS8YG/CXRS27UHlFSggYpWmuKI47XepoKAtt8XEK/MFKfKJEMX1yZBTx6Fwr1XS51Rsu0K8B+9urtY8l6KjkCZFIHItdikvFuUZdc1O3rcUZKayHmA/c9mWoS6QoixSlkoM3TfDCJGpJAGs6X+liutRb1m9wOV9qvl7yuLKV8NkjsK2v36qeXWsnrgn87OmTe8e6v9vTON0q05VGWgJrDfwa6lfqYVOJFZFKGTbO+0Yeh9ODS4LY90CbklaivVzPsdcL+bhRrFJxvVRYvVFeTbXnCx4hvY6zoEm7ll9cqJq+1nJ5zRquVbeNJgRwnn30RL/85c/1l7/6uT779Ilune0rz2Kp2yeVEINSirBSPqIaUjimxTULPzVos220xr9bcZ9YblbaIKdKQbX3QkiK+8gf/2K8e4TPdqb9ozP8jDNNjk81PjjV8AA/YHdfUW9kjIbHlezuMDM925b4HC0ciDhzErDGqtHfBj1pEUxwsarGacN+5BoGX3Md4nef9A+1n+/C+7F6aHqC/+Q5hw0gSsGjW9AXsKW1l2rWVyHnkFMYkhn3JYNhrgRIgRiwvEH0Lh/TJ7agEGNCzytkAI5HSMEDTmNcgj86wE7t4PcMB0OqMjTSm/gUtQ4v0amfZOqh0xbsXtu6CYIZ/z3rNIgUk4sV+0T9fKgRe3uUjtVzA9natPZq563CNMjNneIFsGTUPFZ/09Ne2NOhDnTY7mm/3tVw01dKkEjTVu2sVZg3CosGH6NRQ9DZFVLUMGfjFRE5jeDxDVh9K89dKkI/IhzmqA1dmRVjN/Tffej6rq4lBfiS4evEUaDA+JZOjtExyhbDvyimma/ZhIa7UmsdHRV83w/v6qyeOmeTWwr8+HszhJ7Q2mKXnHOK40gk+ATUM3dgbr4/HqZunP0AfLs2ejMbv+AxukgEWtqcDB8Z2vmFQCu/Bzn4FUlMqzSNlOJ7R3ZfR/+8dZLrxjFM3cd3v92P1XXAZE0ThIstsrQ5eRfJ2Yakf2AvV2zKqqrZHwF8Noo+HSMde7XmblCxtxq1yIyjXAYJfB4Nc3ywiWLo2fLwe3V1qTV2uapDh8f4Y3N6DKL3qaSYB75GS+4YFH74+igNtDFJvdZ8danrxVvNVhcq25XMQKV5qzihj8c8tAYQI8pM40HjvJdzgI8RjuMAkpA9KXkWv+UwKoANlmdr8P5Q4LJpdRb4sdResLcwokKqyFckMubZoV9TsAMKMcp7p+ACDKtkAaCKIA5aL0/wx0VBDTSui6VmGMzZ4lprAllls1bN8VHXKwJOK9WUK9ZbVAvap5ovLzWdv9FsTgCIV9CCC1JDVE4cCnBepoQdTawXUhBmq9YylG/W7uScoyTd9GvpExRR1ecwqtCAOY7BWwINNYdmTt1okCtDkrGLMNw5gkxkQYGMi2z0TliGcEi/s/NTxWjicrlQBf/i2Kk/yDpeMKN84hSjoHESy8exZDxicI221MjJpCW5ri3mkhrjLMVxT3Gcq/WJTF5bAjZzDNiUS9n11bUur6aaka9ojCNPUCHXeDTU7u4OB9BY452hRsDuZKQdUvtraMxg5Agh8EJUqQJnzSHjCQZmXOZ7aa4kToS20EfdxztKAESr7XjoJOhvaYWLavljSB11BlTzdfJsoshwwb+ai9uWQGNlwSYvZZmDp14Reb5c7CVH5H2gXKccNHt+R8NtLn9ZE2V3GNtY/SJVunbqPI5KUu0E+2SyM2iIpAbk2J3nAawtAGMDGy6gtwZZHCtLY6Xey1sf2hraKmgrtlsV6y2bcKuyS9dq0AXUVrF8BylpxroyO1jg1wA5DXoDHLKxRsOxxsOB4ihCbol6WR+ZDDQcDZDFWP1eT2kMJhTQc5E2oZYEhjZcwsvpdRfoSRWUECRqVkscjpkCwRuIEYQp8GLoeQHzoVC1mKohMJqwxDRNuvVEON4N/BWXlwxdGvhEgziB7lY5shlkOIro5oY5V7MpImuQkVjvSuv1QuvFUlPqr2dXmk2nTLuR7YX3f7vMLq4VvDJ+ktwYTfgRQgzLYwmjGMHbJEoVJ6yT8jsWq4S/m03JXFuckEIbHNWAxzgZ7OuAoMVOMta9/Tu6vXOuftVT8bbQ6sVG2TrXsIK39Y56VV9Zk4vVKmJexxpNxA36F4AW3ukHEK3i4wAvCFKc5fJJrgBf8K20LVvZf8oDaSqgZYvHaq+Qy3WNzRE2pyBIsuH1c6MZbes6aIM+Lelr5cWm0hqemwNMs9bUr9hLG2SwBQp4XRH8No9k2E/RgRw9SaB8IzwCSL1WU7xRtXnVQb15rWb7WmF9IV9cK8H2xeVcOfIeJVLPB7UEEZbYwOn1haZcHLbIugZjQMoFDsW68FpvPA5zrC3OxmKxkfWb4vzMuFhc42BfWTpd6Xo61/XVoktnOPdTg4upphdXsqDlHPuymF5pNZ/KAhc1jmjLOSHW7My22ukFl72P5dBrkZpCtXC85QQPbM4WuYi8sC/hHbSkCIFenlavAI42ULSvtx/DYBWkIciqIhzKyPpxqdywhgDvB1Gm+ye39eDgTOc7O8rrUuI8qWcvVF5/C/xBYf4H2X/yFdZfy2//qL5/rXF6pR0g1St4/a2K5Teqy+eQPtd4LygdrPV2+jtNV99psfqDrma/0WzxO62LP0LraxzjV1ptvgeeq24vlGWFsl6jlFfhENZs6w0A8+ktVmgrMmjRn5qbTkBmgnfeR6zNdz0afhvVnE0FuQ3sWSpKVjo5zXR4HIOfS3C45JLxQtez3+tq+o3eXv1W3736R/3x5X/W87d/pzZ+qcnBRrfvxtoj+DMcL9Trz8FzLeeu1BroWtxYoLWQT5iro3cLebWcd9hjJ/tjdAfoD+zsgN41XWq/tdqOzlaiXZRsLS3r6fLUWvkmb32AYJXOfmhqO+CHMm3vxgs5W9BAoSEb4Evb0ePpZdDhszkAmyvYuA4kD93O+y71pAyRt1VQb/kfwMZSuBlLhnZHPyu3hstHEnVQoIrzqoEmekGH7+qtz/u+rTVQbYnVdUB/66N39Tdt/Fq5A9fRaO023uax4I/N03S0tTJ72UBLgLctqewDTdb/Bqy2hUdt12p1jjVYN8uHH2qtRrQ4/fBhDsu/r4nZs/3+QPsHBzo/uaWH9x7o4YOHenDvns7PznS0d8CZNpSdL1maKu/nivBxWt+qtrUaPi/4Y3wzPaYe3a5wmGuMT7UqZIfEMM20P5zodLKvs8mBToa7OsxH2vWZ+thgT6BHlwsVBGxWBHU2BgR0CoI7xcsrFRbQeT0lqDNVbQGdqylBnRkw1eb5G62+e6XVt6+0+R548Yag0FvgArhU+eZSFhSqwVWBk42t9Got/3YpvV4AM8VvV+pNS+2sWu1unXa2Xnuke6S7hVN/VSsH+uugSUkbDxInvq/zdKQ7vYnuDvZ0j4cNS89Z207aV4SNMz01u2YghB7B7wRedP4VPkJAVjV+QMlheoUtvsIHWCyXnEkF51GlgvNySSB+OpvpzeWlLgjSX2CbLy+vtaEtiftKfU+py5VGPcUuQ78SmVu8xT4usf0r/MXVegO+QjlzD4YD5eaHpKl8EkGBMOdB5kPW0FGz/0z/Wu/RQE8Ap9YKu78pS3Z9UJznyoZ9RXmqxkecM0G4XSobT3vM2VNrCa9WwBoaNpyHKw7NTREIYNCXfVVwnlVaYVFKgQK6esrQwz46Mhjvq4+epPhSSnMVUDHHL5ut5pqvpvgNc7mm5PK8Uju71lEe6c54oBP89X65kFZvlXFupmGJH7XET9hIYaOqWnNZWwEb+EqeC1nBWVpAXwls0NuCtduDVYFuVzj6AVqFL5b4WhlBoYEq9fC/+txRxtA/qpfqFVOF2Wu5aqnxMNfte+d68uETffiTj3T7/m0N90b472KtQgUixXGkJE0UpfCLOTb4CKtNoeVmA99WrHGh6WrBHW+ua0tXM003C83wA9/Mp/ru9Rs9v7jQSwKDF5yD9jemVpwrlWKFKJcniBH3x5xhE+Q00WBnX4PdfeXjPflsqNrH2lQN89VART6oQnaNTxUAC/6I1MfIt5Lm10sF/OydbEe39s40JBAq/IvM9ZVmI6UpcxHMjd/NG/f78oDQkyaHppx1plIVS/a3eES+A8qiPQI8IPjRBXesnTERoH7MerxEPlg9EGfUJbGiyMuTJr1UPXRn0BsoR19oYad5xTiGCbksipRGsTKgxi4Vm60CF3WPZYzhRWSXb7QEZeY+ECtuGAWxHkh4cO5roIP8ULcnt/Xo+JEeHj/Ro4OH6NxdPdi5r2f7T/TB7mM93XmsR5Tv9s91Kz3RUbSvPeG3hj42LlUCz7Rk/2BPYmxIVHvF2Ii4EXO+h5Y8gF2NuZd7A3TRt1K3UUkc0H3p06VdQ9v93pQl58WnZZ0Bf6KVc05pkihJIkXcS2lUwCg16HtrhQ4s52RunSHr0q5esjmd6371/mO9Wzq14GkZ4GmP40jyDtxNN3fo2t+PUIfHft27nN5/QNZ2fcFkefMXSH9YNP2cAT98xVTyNhVzRZFTnHrWFwFeEY185fT/5gNeQ0sCxZKlDfxt0AdcWpFlkEO3Ijn0y/rWNFTYRfMHgq2VQU5e3nupdSq3lUruiDX2w/C8F0uOzu6MeprwmGJzLPDVr6fTzm7TVQ2yNWjR0zTrI5ueWgKw89lGV5yF+tHHz1ev9OriG33/+rdcRr7XtrpSnDVKs1Y+qTG+K2CNkSkVxShZihJxa23aWgVOcc0ikixXyqYki8F3EOBvgEnNQlVVqy0bZLHeYhgAjO4SZ3WFgVrj9G8JMtQwoEFQFQakschllIGrVc1Y57yc95CNAqCxNUGeLUGabbPlYKilRLK6gCFN2fDB1VpjqN9cvdLLN9/qNbDAeM+Jsl/Ovtfri9/r+avf6Lvn/6RXb77GAX+BLzFXlgeNRjGpU8scJXM4Zo18JM+GZskKdSsXEJKiLrU6rJscT/Cxi+Xk1TaeX4gx7ur5AAAQAElEQVSizuhvcEQcLf0MIxDFrMlpvihUEJQIbdz19eBjpExTnAJ1Un+YqT9I1YRSNYAVUdJP5VDKMtTU1bK0NB52QBkh1KGFLy1Y1H185OSTWMKQ19C+5AC9nK714s2VnvPa9YKXrQsuaxsO1dZHygYDjcZj7exOZEo2now0JtCQYxCTxCsGVQINWcaq4LljtjhqCEYkyjgsA/IsCPaVBPkaFLyl7EJQ6mP100wWCPLiw+ESoDfynvWyasoR83uH/jCu5PQ3hyNJErgjtehG2zSKnBRjECzKvCk2WnHAlczRRq3iXPIJuNHR1hkfnRL7U6ca8+ckO9FuvaN8niq8qpQvUk3qkYZtX55LbsGrRGgYjwzNcEfU+YoyaYOjEQBxI+9S8r4KiqGbrSFP6rmoC9oDulPjBNTw4H1akK+oN4cogh9GZuYi9ZCLQUYaGwSvVBE88R0wu9gAoiDs+k2e9cdZynoZFSeKo0gxvEudYWAcvAo4Z1qt5XGyEgPo8UBEcEcERn2xUATENX0CQGA0qjdSsQJI0bkIPYvY/bIUp8VjYWL0KwN6ENOrpczoBTAICry0hU0tj+FDcTFglbY4Iev1Suv5WuvZSqvZAmO1Qf83qqCrhs6aV6OAsavgnY0TvOwgCE6Ij5ePgDRWlLBu1u5J5b1MPEXd4txWLHdLEGijDfsrwZnmiNSwHei0f6Sz3ol2mh3F15Ha142S61T5YqDBcqjBZqR+PVAG5z1OScv62LKYr6CAfje81LXYlQidiqgR0AKBg0LIAs9LATnUPtIG2ldFqfW60Aabt+aVc7XcaI5TtSBdrWtdTDc8IK/06mqlq2WhGXrDttSC1AJA03WpGTxZEuxZGz7S687hLrTmArQx+0lgreAFE1Zol0DxwU6mntsqqWeKqrdym1fS8gWBiu/VzoHFc7VAvH6tfPtWve2VdtqldnyhpJyrmL7R1asXunjzhiDdXGYrgu/B356mXFDeTgtoLnW9rIENa5jqCmfxksvFJek16fUVTiX5KZeOmcH1XDNgMZvKgj6zt1eavnqp2dvX6MGlStbUcg6EqlKNzWhIUTVkHimJM9jaU5TkinBsFXvZHmjVwvlGLR3tAGyQPVkFXtkDzk8IMfqSABFiYgw6JITpGecZSSW5ABgeoW6OWqembLSdF4qw15O0j1N2rPO9oSaGanUlrS/YS5cEfV5pO/1W0ze/Uzl/LsHLuL6WStrDtcb9SrvjoMGw0GL9nV69/bVev/1HpelavWyj9eY7rdffoA//rDdv/k7L+T+prr6Bnm81n/2jnn//H7v2yE01GFWcAQE+NNDJecf+bCzwh/1wMMPDKcceiNOYPpkiH9kxwXatWXGQl6hz9AqUK2CjKN4o75e6daevuw/7Or0bNNyfSsl3yPW/6mL2v+rt9O90vfgv2jS/5Ty40MMnPd2+nzJuLvlL+HUpn80Up4VcWmEhNqrQpTIsFKKKY6xQgT2pmo0a/ATH6mIPtT/IMICjBaSWPWT7KLCmBh/AUrLqGrExgmpZWjvqImxLLNe9dCaKcKrjOsEGJ+i9QayojeXrWFEdKQqevFeET+EbkQdbkBJwxhLtrZxNZkYfsLlt7zNMoaPLSz56B17e1sDYCHoiuOtJDUAFbWKVghddib6OTEtli/l2jHKUneq6oU8AKIOvWz8toocBtRI0qvu0P8qrw0/Nu+aWNECFAMdo140I9Aqh5bcrik7vMjftgmYxQoz4/wpeagHBB3WfVoE/6qClpgUDAP+sm2PGFPnePj/Twwf3dI9L6vnpmc6ODnW8t6vjyZ5OCPycnRzrzq0zPbh/R48fPdBDAkP37t3X4cGR8ryvCjls60rmMxqvUCZkBMV1kC9r9mejo8FQd3cOdHdypLN8rD1sfcreDW/mqiyw8+Ja5aupyrdTFW9nCji+frYWG1IiDQYEqgPnUZguVANd3i6l06UsL15UtdpiQ4EFMN8wfitveWy6SA1PDZ4S/DZP+XqqcMEeAYcn+OQJlAjHO+Bf1UbHxUyif7wusL9Bg6LVqBSpA6RRQZ7yEF0fo797aOqBy3UQ93WYDnSUDLSLbRrFmXLzFehnei38ZAx2J5rQICf0p0EHOsC3rvCbtpxJFrCZL9aaXq91DR3T6xX2Z6UVfsJmvVaBL2UX2ZK0wl8JGFbvWsWJUxw5dFqqwVUYLoJwa87uLf58wZlU43MIjYjjBFuXKcFvc5RrZFZg222M0dFS9//i6z+bJEmyNU3sVWJmzoJHRnKelcVJdzW/nM7gYncHKytYAb4AIvtrsV+wOyN37tzmRZNEBvFwalQNz7HIrO6FCODpx1VN6dHD9VhmVQd+DXpQMs+gQ4acj7K5SV41a62JRzdlgxwkEVJoQ7y1wj9ugJK6PZckWGzcmnVW21Ib8F4TE26xk3XXIJFeKLIErTw0y/Kx8slUgftKH6Ps3lGBf03Sptku5IiHJn2lw0K6NYm6NfXaj43G3VqxWXCxXilQ99g1n5AJykQSKJG8aYmj2mqDLa+ugf4m1WqR52swvgCcL6FDyew4ABYqYGJO8io2a+XAhLvNtK/Zc6sJtL9x80B3H97TffTqzqMHJF521GM7NsRMG2KBCn1JWBSDDloOcTFx3BJaLJHjOXHW1XqthSW7tktZIuiKxM/SgJhwThzx+mIuA/sbWWfzhS6I1xbQdE1MVoFz56MgnHwxVZzsajQ71HjvUJP9G8p3DuSKHTVd1IY3YMt1Ay864VI5aVTvcvCFqC7IW73zQzwYGL832tet/VvI80SJICj6iYp8X9kMYJ+MhF0221FBgjHCO2/JYu55HXeQBsDUq/NG0Rb8AC/Bbok+wjmxBf3tADCQdvpzgIu0cgSR4N2OVkxyjhflbR5Ye+QjI6E5BoqYy/xXRHajc8rwCYzUOIv4+zH+VWqQ1QSvnbxyZD/GIFHvGykhrw10adYdMbKUdYWOx8d6evs9/eSDn+nvfvy3+ocv/05//fnf6BfPf6ZfPv2J/vLpz/Wrxz/VLx9+qZ/d/5F+fO9zfXb7I3108pwE0UPdG93Ugd/VlLWyOijygi7DfuTEQQEbElr0FkULA/TIbQI6oJVHhx3tIMiJNID4uMQPXwfYt1cv+9qP1Z277unsvoWvdvgG09k8j4qZZ4rTYH+wOaLf4Lqw2axCu9UsKcNgvdvY2dR3DwMOjGKi7eaDU4hGef2w9uDfhnGSczYK4Au5ebY2DR9WAYVe6d2+tHIiWZzR0xZgEUuzvuSpe87jvFeMBkEZnZFBTk7qO9ZKkMM2pk6tN2BBKwecwNnWTehgwv4me2Y4Q+RYO3jPSk49fS13qQYbNdhExosPzfRJNrcb+MO+8uDLvowJwWs2nWg8GTNauKiVFsu1tttesJS5vVr4jhjKo2vmTx3lZl3zwrnU2ZvtMO/dj399/rXOLr/HMLxR2S4Q+5LDIyBZJ2+BnEraKo7ZoMAdh+hpN6QSzOhkBtTbwUImhxp4gBEYwI5+gUSU6AF3xjIeLBseGjBsrYSo+HXZWXvGwRP2chJ1fI+MUYKIiQE94700vHFYc4ltbQDLu+hkhrbBmHZcV3rfQsCGto2W20sC2VPNl691uXgFvNDV8iVEM3ilbXWuLq0VOe9kFjSdZRoV3nbnDK06kOsJmLw8aDiJzJyou7fQtxKWhfFB3gOcX4mxAzjwcAzwiiFqOh6pyAopBVWbTnUJDRsnMdaxgvNUoQ+/yjD6O9Mxwf+INaC92Ij+LM8k6G3OreT8NYa/RJBqnKmB0XSAJg34102tsqkGWOEkrwhcLkj+vCEgec0brzfnC10SDG1569OBe0bGcLazp4OjQx3eONTu3q5mOzNNZmNleZAjseJdEnqhCCpyrXouxz60CGamEcaz4wwNTqkhSBgudFzqRBs6hcHMNckLRXEY2nqcS6DuJQS3VUDZDBrm1FWnDmEuMKTW33NWmCUfHPQMquH3Bgdmbzha5MhlUhxLLu+VPLT1nZzzylxOkqLQjnZ1kt3Ubrmn7CKq/b7TZD3Wbr+nnbAnNV41yQpETSwgD29iE5QBoXUEnhJKoiHBweXcE9hE6Izo8EYoCcFUKgkAcKatwXallueGoKDByaYO64zcB3DLkYc85Jrioaa+0NRnGkP/ovXKWgll4ULbqiKguf4r11tktVbdG7UT0sB+GcLvI3TgmQDQI0ezfMI6uXwpeS7qERqOoaFWG6UFwedqIV9vBpAlgdoVuK+YU1NuocFamQdP9L6pF+oYI87gucR55CxDzjLkyALYSJJizGW5WIPLAqQ3noAlV96PJd5wEhexnmcNcN60anGALU6yJimyJvBeX61UAlsMWAW0BKBiTSGLHofpcZxGW+O5evYwgG6+yJVNJiomM4K5mQreEPmQKfVeFXTYLCstzle65BJQ8jY2bpz8XJqsct1IR7qVbupgc6j+617dHyT3otAOz/vtPvwYqyXwbJCtOA5SltR6dKheYftaAhMHfcCF/tYCZCWBpjZowUad1ujkBlgSVF4uLvXm9JVOX32n09ff6fzstS4vz3Uxn2OH1jrnQnEKvAJeAq9IBL3mYnAKjV5Rfk/bdwTpb0iqGdjYU57PuazMSbQsCdg28ws1CxIP5blG9YWmzVzF+jVvob9Vjl3Pr75TvPhW/Zvfq3v170ov/hW5/9+k1/9Zu+tfa3b1W+Vvfi3/+g8KF6+VrzYSb5O2C6+zs8TLgaTXc+myzLRMmXXpioTNFfJvgTjxpxpsZIV8rODf5WKu1+enevXqlV5+/51efPO9XnxN+dX3ev3d97p4+VKrN+faXJ5qC1S84WxXJE8IVGOXlKvQxE+1UxxpZ3as6e4BdlyIRYUY1BKSb9CCQzJdwnYEdEfg1tVRPk0U/EzR78hphNh45sMvZnoMkNkvBEWwTd5sKReCLp9qWXutbHnW67E9iUC5vnyjvJprL2509zDocNLKt5danH6js5ffaH7+Gh1t2CtXboZHgV2cInay1EYXq5c6m3+tlySKvv/u39GDV7qx3+nLT24odt/o8vX/SjLpP2Mz/ou6zX+GJv8rwdmvdbR3ruP9lQ52VpoUK9ZH9tIanGvOJCAgi4HnOIBTrkTSq9fbj0/QoAMbcEM6I/IYeCP8DhzJXqUrhfxMO/uXuvVwo9tPlrrz3qXuPr/QycM3Or77WjfuXejB40qPHycdHq6UFcha/0Z1d6bOr5RPekXAY287guiavSpsXNls4VIrBQdCPZqR4EOHLW+UsCEgC9588aVtkuoBHCY3Ew5G8pHxTg0X2Rb7KgtoU4bPGEO3XM74XEXKHFs5kq8yuW1UqHLFplBe58qbHLsdFRln9jsyJ2ujMpJDOXYyYMf8QJcWmekUEAgv+/TgITQZoKHzjrM62pxEXVDfASE5cWTAMd8psKZo7wGOw5l5Yr7n2b4d+3Xs0UnEUe7t+j110Urj8HXDrywKHFbowcvT1jMIoDaMoImZQy41dQAAEABJREFUPPWiSim2cPCcJ/Cy4FHESgniptbmOfoDY4PEr3hKso/n509tov0HGAZ45MxJnDuBZYe+9awrTxP49dDPfLLnNAUyv8vF7Gh/R3duHuverRPdPjlCjne1P51oMs41G6DgeaxDYoqTgz3dvn1Dd+6c6ObJiY6Pj7W7b5e+0UDzBvxtz0TpDXjxkpWddkiM3N891CMunvdGezrGZsw2UjzbKL2cq/zuXO13F6pfXak9Xaq2f+JFjCNsql9XGoA4yNszvijhY98lehIJn5a+luSOxw949hsAP+rNJ5GJ8Ab4M49dFpBYMzG+vVxrS4KnIonUkfQRa4v27mql7ZtLbV+fafvqjdqzuUQMFll/Wgub7QGncSPl2145l8Ri26lgzylt9k+/9tHxQz/SST6T/TeOjrOp9mgbdR4ZT7K4xP5GcYNB7uB5h182VvXwNGQZfAzobS9LBtjfzHyDf5yDwxqfY3MS8onSIWet6mqtxdW5Vuu56nIt11eKoVOGnmd2YUYWLHlTYSdLEjvb7Xrwa4v5XA0verMQSXRPNClmyG+mDh22RNGWJESN3zAZMmiJ5yriohrozC6wrrn4BoOw5cKyXm7BodWapMAWmm/JJlQkhsj5qOJwJXPsn40tWXdO/DC/WmjO2/AFL5iWPNvfUFrxgsFgzQuoirjF1s+It+xvp01GIxVFVPRJLm2laiWV5zrMO33x9Jbu7DrNtIYPc41DCdTYrwU0qoShViJJ0yUYiB4I2+exsTHUitQjMYOVwepq5fFtUi+hPFOSGHnMtcXXbldbaFzSKtar1eIHW2KHHJ3bH+/o9uEN3btzXw8ePMVWHxKLeF1ytgvgisTOhlihRI7sn3/MOffZ2aVenZ5p6Eeul9B2yR1gY3cA8KuhG+yA0n6A1nu018uDz4g4Ks8nitR7Hw1rEeIiWkklk1A/6O5VwdUae7wl8d4KXzs+1mjntorpTfniQE0/Vok/JYxjvsNvO04e1GHPSxYx2cyU6WB6oGmcaoxcz8JU0zBRBm8SMpzg7UAUsBSQwL0CWpJkDTRvoHniLDLwjAiQNvOMlKyv49EgDIskJexHy5qNAXOZwQja+d1Co4r4ZRjqrYd2xgzrsyKsUMyQEy48eZYrxKjgHAOTAvq1N9tVzh3DEXv22IXIvWHU5RpVmYp1VLGK2q2nelDc0Zd3PtM/ffw3+pcf/7P+6ZO/HZ4fj+5ot5pptMg0uvLEqZnyq0DclpRfSBPa9tcj3U77epjd0rPJAz2fPtST0SM9yO7pXryjW+5Ee82O7J+OXcNIo22hHJ+Y15kybGbkDgOz1fegjiJQcHrBmz8Df93au56TW90gMc7KntNS5dvjoxJrOOoRusfoFb2XfXo2sPt6+mFl5rPeuxVtzJ+DrWFgdLayB8metQUGNs45pwiYFPXc83rWt0P01gnYHAdmDgYOpRMf+7EZusYCFIYlmctXndlIFvBBirlXlnmF8A7CW34Hec7Us0I/4MIE6vbVn32MVh2NPZDYpEPXTXYGGrAZbnMY7QxH1rOHxNiW+2+H3bX7MtMQZVYwuqInRl/D3HCKwUu025lDCJqMJ4ohqsYQLq+WWpLQxxSDq8Dbzsw67NVDD1pU4wvW+KkVsmlg+78D/+L0a82XpyjqEpQqOW5cLnayi31SCyta2Zvv3nVKKAWWUj5wFEAIS8KIJ5BzYquQ0RflvJMdbmhHMHwM8iFC4Ew+i3K00aDe1nBe8l49IOfkGCcFQRvOy2GS1GB87LAtyQLngzblRvOrK/X8yfLIoQNKX9O+1nKzHPDMSOJMd3J5zrKtFyS5XunNxfe6nL/EOM1h55a+VqOx03QWtTMrNJuNNOVN+qgAV+8wXL22OOEW4+FkfzynDNSsBLhw9jwZiMDLRoh5oq1rOnUYBN8HFRiMScHakxmOcaoiG0GLwPnEmMT5jLa9xDw7Z+obTSbSdHesMZUIvYL38tHJaN7BBzNYZVUTPLdqMYKJuUZHW8MEr+aCtFit9ObsTC9evNS333yrP371R/3ud1/xfKrFYg31HMI01cHBoY5v3tSNoyMdHO5rZ3dHI4K5DLzFKCkNSwf4FTifg+8ZuORZgH6ZCniQgWMPXpwI4ZQYyvmSapyP0aIHR5ZhKTBF2oP3Ct6DtaOtV4LhBrado9XTN/T2dKNQDKBVyvNMgT8N9E2ATPac5CMnB+jiQdfgKPk6ZuYEibh7RS4Cft3LL1mrzJQ3URHjKDOOybC/3s+ciP21TqGMXl6jkGsUMaoZEHNF2jxymQhoquVK1dVC7XqllqCvwSF3yI3Az6PgxE5cEHpjncTZbU3ZmZCrhEw3BCYVgcCWt4bb1VIVAY1wVJBZwTmBPsdMapiLZlL2qrAqCdw4vmHCulILPjUJlIq3L6lMilx2GEhcs1VDwNCQPGgWK6XFUol90uZKiUSV0CfVG6neyvPmzEoZDjhGrAztNdAArUTA4YGAI88AW1+8xVQpJRJB9bJVvWIsbyNGbqy9MU5+hDxlEy7JmaLPlQMIrRIGrCLhVhHI1ARqWwLnNXpdgmOJ7NYkFCreQDXQuAOsTMhTMtohF9dCGeWzXNmI9cdTTSl30LMZwacH3bRBtlbAVas075SvgnZwxvvNnnaqHU02UxVXY5IfUWGTq2hHskuiV4Dmwv4ZdGqptUMA0sA6FobqIRSSJ8kQxtiviZIDSAR0tDWdg4+tNsjEcjHX4vJMi/mZLs5OdUpS6JzEzSUysyTRYHo6Xy11DlwQqNrf9LnkzarBBeUcmVpSbuDtZrPRdqDNQs1qrrQ8U7o6Vdxyme9Xur8jvX880o/v7enL+wf66YMj/eTJkX7++Fi/sPLJvn50f6yPT3q9t1fpbnGh/ealxqvvlS9fKdvM5dgv4SzqTRIvRoe7EfG4FvD9AvzOVld6dXGu716d6qXBa0qD0xd6+Rp49b1ekwB68/oN573UnEvR1fml1iSutsheBU2q5Vz18uIaWK9l3Q57log4+8apb3PEfqwQZtB2BPUzRMbjp3ogmZmAA1HBZxLJj0TitEOPE4GpS7mkDFXzA5i4CLtFI9+eub0SNSmwdsSGRu5pnTbIY4cOJS41HW+DN2ffqb78Xlq/1lgLFWmBflyqreYkZhdAKds30hvzXXk/Zl3w9J711jpdvNbp1QudX36rq8tv1Gxea29S6oPHM+3ll/LNHzXyX2kSvqb8A3boN5pm3+nGwUJHu2vtTlcq/BW2Y8E5NpyzlhdY+0Ad4ClxBnFWWtUhlj0YOCBAscDlwyASMEdscwAc/lroeJ84R/tCYfxKh3eudOvJle59sNCTTzd6+MFS954u9OjpVs+f93r2zGuycwkOr1XWr7VtL9X5jQpemGRTJz+Vekjeul4lAdoau9Fg72PM5Jynswe3VoPuWqTSdbRp+LRtL0wg4NSHXC4W8sZT8621MD+dUhcIOwrsxgRajOQJarXOFKqR8m4qt83lN7liVSgvxyqqsUZ1oaLMlRP85lVUgZ0vCMonyEbO9g5eO3BxbauILc1SP1AyePAAM0gJ9dgfaak5QisHRZ2En6di9z9F5DTynCePPwjgHcSPEnMMxCfPA+s6VU2J3LZMTXKjTH102JQk3jmIow7g2dsxZzA8+A0HbXJ47ZPQh07O0wkMa/t+mCPwMvDy2NZMNrfjooyrUEvZAB4Mgs8GXfEJmcfX9QSFot29BTE/Afbcs2biXIG9Q4wK0XOiTvbCrYFWRqMI/h2XprbeKlEe7c/0+MFdffj8ifaIoXJOl3eNEHpigCWwUN1RAqvtuRbrU83Xb1RWtOF7Ovixv3+g23fv6fa9B9o7PFTkjXzXclrAYRe0KDVBJm7nMz2b3dAdP9PorNL4tNQU2DmvNXlTavSm4iLVaYTdj2UvT+IGoZXHfvm6kYGqVgbmw2PDGHypB4yfvpNUAwwRPEjYBMFrD91iBwNo99DPIxh5FzUymUIBjLY2TqzT8gJsi8/drtcqV+vBZq8XC5l/q0hSWMxQ018TvKdNhZz2GrVBY2zZuKNkv7GtD0zh2Q682UPODl2ue9jEh/me7mS7OtZIu1zER7ykGlmCk3ktLxeXy1r2nx24Wpa6vKp0xcuginP4LKLLY2K9me7dPtDTRzf1wdMH+uS9x/rk2RN98t5D/eijJ/r5T97TT370VJ9+ek/Pnh/r7v2Zjk4yzXZ7jWe9skJCTNBbDT5ig+/f4Pc3861K9k7bpBy67BQ72iNJNw1jhVpq8WMVNNnMrzR/c6Zmu0ECWTOPdLZqiDsa4gG7sDtlIp+MD2204KXOattqjRxssGFrEgEbNap8gw4lYf7VQqcGepWbCL2lFRn9Fb5ltbrUen6pFcmRBcmRBTGx7d/g5zyyG1grthtl3ZWOskZ393o9PpT241J5e4rNP5W6S/R6iVSX7NpRlxSChM4KXfTg4VXKdxv5tFSWVopaKdcWv1EDrSK4e/QRc6wWudzCk8TpDZb4vjXyWcKj5DJVGIYNY8y4+rCDro8HP3yJDrw6X+rsfA1fa2jTqoT2BtVWqqFxk4Igv3DfYNBpC5qVD9AJemIHZABtexXodQ5EWJkr+FxxgEgZsTee82k4a8txawxV2UeVXa5tV2jbjlX34BaO5eINhfyE8oQ5+0r9RFXlZfenCl3jHowNdzLd6JtOoZEm6Mx+NpNBDj7sKu+i5L00igzIgaiUJzWxBQ8AHxYAnxJ0ThK2AaaAHXM8c2wuT9dYJ+wtc7DxiTlijnUxkoK5/MZhfGLtBF+tDWCAqTkbMOL62QenGINiBmAPvXeCcIouaGx3gpAhPx4b06uogib4qHzttFuOdEuHen/ySJ/tPdcXxx/qR4cf6bPd9/Ve8VB30pF21xPlZ8x93UmvG/mzDoBAryv500aRF3GjC+TxKtfJdqY79YHutDd0j5Xvu7t6GB7oYfZAt9NtHTbHmq53NGHNMUmjMfuPmkJZk0nIFOZbrZ2K82BOOPdwDDsK0AM8+54XHr16B1CHcczo5fgVz0691WjuBakUnFPwQTFwhiA5m8eYvu9YP9GQeKLk93puzxjJM8/JyT726/kxcMwSnBNC49jP2lheDGcoOLFOP9T4Gb6OPkftGuyXB75WczJfKFndZnE+CkRCRgtbO4OfeRYV4W/gDAbRB/kAsGnXJRkYWo5j2EoUEjEDKBqm1oVo94gjwIatzaHTRI5CoCyWAiCQ9+DEmiDQGY0YlDgnaA37mO3rWcOxWcTPGl5iEdvXaFwUE0l+SPxcXC60WmzEdsoKp2Ishch2Xmp5wVbRsak6LbA1NbbF1IXJP3z9hoRJ19Uc3inLAqWXEcWY13Ept4CYghWd4UAp+p0cS/Qg3hJ1djj6HjJ4NrbNgwmAXZaw3jWZ57at1fUmdnZEJsrLiGFEgYbDoTs40mIYehDujTAEQDZSYl/26SEaEgZTvDZcGhdclrwPCmzoGOMEaoyzvVrO07Ofu2aLeoOyLI0AABAASURBVFN+xD7PPcmekfIiqCi8xmMrozIL0rwUQMjwighECF58wVQs3LMGuMN1eMJuAtzbPskEQcy1cui3oeDi6AqZZ79c41FOWSjPMxmdPUQ2JjcD/Trow+Ks0cH4wJn2DnY03ZkpMr7i8lti2SscSAWdamiTIFxijxrjuuGSbAmxN+fn+v71Ky5mL/T9ixd6Mfxzjjdcws51eTFXQ/BTgMd4MtJ0NtX+/q72D/e0t7+n3dlMo8lYGUpgmtHhZOu6kr01adg7sW8Hn42+NfRNA017ZShJkcWh9F7yEDAiRyE4aNapqko1BNo9fIUcsjMbnWyendMzydo6+k3ebAxLWCErWUV2TvREjj95nstT2t8uSibN0BodUQgawObQDSVZAgUQ4HBcEeGMOC9HgNRwkW4Bj431nbtmndEU2ifWqXEFLWe1Mw/nRAES+Il+kJHY1xI3LU67LSu1Q1BTKW0adSWLwicZMA61kAXwHjwCLA6ogQcSyjhET7YvYxOBgQWNLfNb+NTS1g6y0bNlAijZ32hhUBMwlyRDam5PLfvUba+aNSxJUBL4VFzgxVlFcqYlaGgJBNO6lEFH4NOBs0g6abNRKtfARiKYV1lKBGEGHlwCuAhcBuBZA3AA9peBJbvKDhokVUQcBttlw+XDKRJgTCd72gUm45lG+QRAB2Kh6IOMNmSzZGfegtN6vZQlCNYkgKysSHRUvCWr6avBq0YPGuSpM3kEpw6ZhMvyMSov8iFZusPbmL3dA+3v7RNDjBShu7gAtASnaQney15FmWkn7eiAPzvtjortSOmSlRZOWcs6YaLcF0qtU+oE7Z16OV0b00ZV3Uv0x2JXjuDM+R25SD3uSW6PsRN1BL9GuhJ6bUlurFcLrQlEry7f6JQEycWbFwTop9os57TPtaJckBC5upprztjlZkXAt9GWy7TZ6LJcqWtL9fUKWChVc4KoS7nqQmn1Qtn2QkdZqQ/v7OhvPn2k//SrL/Q//eUX+r/+7Zf6v//Dz/X//O/+Qv/Lf/pr/S//41/p//Yfv9C//PKpfv7erp4fdbqdzbXXn2pUvlFYAiQGI7QukieA9Zzcq8IeXOEr3szP9er8VF99+43+62/+Xf/2m/+mf/v1r/Xvv/13/eZ3v9Uf/vh7fffddzo9e6X51aU2q42aCt1Af1xK8ihyb/aDszTVRmW5QNSW2pAIW3ExWpKkvAIuSYYucVolgUtWHKsYHaN2U7EcdOkV/IS2HWz3RC2y3yL7Zj/MlthFtcJ2tchHZ3tiMSiE+kBD46f44ZukGtndcNYNl441F7L1Yq6+WqnbXGj+8vd68Yf/qq9//b/rm9/8v3V++nuleqH9nYmO9g+1M91nkRH7j5DnPeXxQAKvFbo3R7fsv7NwvjhTkzba2YnoxCXy/RJ5f6UnD3b0xSd39Oh+oYf3op7eH3F53tfN40Rgdcq658AcWIA3umm3BnyYEEg7k4Gdu0NGhdHq4ZWdL6We8YkDtpy6k8cP2xzHPJcSvKRN2CiV4DVXnU5Z9ZVS/kphjAzsnmtysNTO0Va7h1vNdrcaTzcqio1iXHO+jZwvAdaPnfKR4INXyCQXQBckauxiBc8b9FQELl5SGEoHTtfgDM86qce2irrAzOxBanpoLE3sYjA90P7kSJ6LcYVN285LieB6HHe0Oz7SFH0ba6rjnZu6vX9HN3Zv63h6on36dvJd+nc0oX9Egi5rM2nbq+Ey3K0bdKdXDs3GirK/gVlwAbFnIUvCngpa9UASZ0KjeyvB0+g+tNPnaA90OPpEn3i2qvdBAZsUY8CfZsrx4UWWUffynlnM7eCHrWXPQ39eQAGnH9b5s/WsDUrZ0gAb8mt4WXjDaszrARr5Qv5hjZ75/YBPTyvrMsIN4IfnRF0keWSlQRLzAPvaFCtpN3kyXEU9gLu3NcE/gX9gqTHJrL3dmfaJH6bjHP4mteh1Xa3xR1tgPej3Altwge07O39NLPJG51fnsv8W2DmX8fnZha5I/K/XG1xiJx8zjWy9yQyZyyTEtdukgWf7caL7s2MdCK6S6NCbpdLrudLpQv7NWtlVo/Gy07iSitpx6Q6AQ4YEJOx7r2A8RvaErA1QSzJAl7zFCoqKPsq7SEeALhzUaIW8iBjC9C2hc6kVOg0wL+FrE1mIhL9JxBQJH1HjH81nmS60xAm1AbFrBdSctbpaq8FOtMPfONpix0Fii15VacA5Z50x+46TNG6lEXjvdNIBsnrsRjrxYx26QjNwmnBjzYEALii0UterBTrmZ/lYk9mOZnt7xHqHOj450smtQ925c6x7t2/o3t0benDnph7du6nH927p6aNbeu/ZHZK/t/Ts/Zt6+t5NPXl6MsDj9070kJcJd3m5cONkpt29MbYhlzi32eAWnW84X0N8lYjnA/jmISqHlpFzWBxh8UdJ/L5eztXi1x12OoolmFsTj5T4y1TCdHjUAS1Q87Kpohz+1g/3iTWxyrpea4N/3DKvIh4o2w577lVvPLGIVGKH16y3xZdu8anb5UIlL10MKi5NieSTI56I3FNis1LRLHUyaXV3J+nWtNFMcy7Ob7Ch17Y4dWslBCUhkJ3sg1wEK2EObeyokJYD+LQYkkAFtr9osJ34owwcxbksTrT4rOIlnZC1jpvHcltrhQ/bIEM1sr2onC7M/6VCLc8l7Ut0YL6odT7f6JJySUzD8bSlnWMgi169crk4UuMzbYnDS8oaWW6yqATI0w8MJWNFjNYDYh/fZoopghHAnOi93ABSomzlVYHHlkTCpsmHBFCV9tXqBnQ5Ue9O5OMNxYjNJg6qm0AirtVmVanHpnpIhVbJw1qPjIdtp6N8quPJLnSmt2OAB89xVLc7kg5HSrvUJ14pT0KBwc2oIY2TVwEuGTKBE1OqmA/uYkTwXqAKTkkWAxgIm0WrMrYYgOXsfAV2Oo+5DYd+tRqUuuNEIXp5x2DPQJsYBcmCfHS0O/Gj6IMcvBN6WbDyFF0c1ZmmdaGdba7stNfNckef7z7XPz38lf7h7i/0WXiq4/OJ4u/Y61/xv/8G/Ptc7e+u1P5xqfarheqvr9R+u1L6Hnl7uZWA+KKS/76W/7ZV/k2nyYugg7OJ7pQ39dQ91kfjj/Xh9BM9Ds90XJ5oMt/R6HKiyXpXRb2jSLKuhW+QXBv16rgHdkWGNPdqJXO9b6Gn7NU7O3cvhT+Bc9TVyzkphw5Z8FBb8rRZvcgy4nunmEk9YztWTw6bFpIcyu99L4Ibedb2XgpGY+6JjJbglq2fsa5nvPqEDWOMk4LhQH9kfJZFupIszmMSrVIvFgMT1J+4u5cLUiLeaLsEroHnwBjHHF2DTXwLqaeSJMefGIKCi6zGiZjfE5sk8GAmbeJjg1mDST22tSaWrZCXljEsITknxBIZEnrSIxZu2NcHKXDO4LycHZzBLCG763eM6KCLrWzgZH9YCnntu0YNd7wG+8auxBFRs8lEhweH6rH1r1684d5QQwOncRFVYTN416AaPXLovUeuzS4slkmE1grxSJPJHf35xwv2hyhlJEEyCBydA6Ukc/Bd18oQ7XEiAjHJ82vgZB8jjo3puBx0ICuMoHOdnDdgLs+mfHZQO4ALkgteRgzvHXUnCllfD8E7CNpC9A7G2dp0iNOpAwkH8bwL9silodSagN2HoGDIM9A5x2+P0LQocivDy7mkgCBm0UE8r+m00O7uRONxhtOKA2Q5+DA1wciuRxXAwXCL4JkBAQTpRnDSW+hlz0YlQSkZRj19qXvbD3dpZ5p8cMoi++RRGcpha/oYFLyXodvDZMMzsacR2jmnBK0DY3d2d8C5YCVx4dly5kolTqTEYVaUFU6wQjDWXOQXvFU/v7jgrftrvXzxUi+/f6XXL091cX4B45eqEKKePSYkeG6dHOumBQDHBzo6PND+/p5muzONSQqZQgpaN7Z2yZ54l4pgrkKKasDKcks7wUtTVepx3I6zRM4UswitgwI8iZzZygRdDN8W+UhGH07Ts35PmWElsmGcV0oJfnWy8Ro+jhHS9S8UhqRMk+1VxEL2qXlr1pFEgb1ie2UwBfGF5vRSNy71po2AA4KLrOfBOREYbLXlHCk1SsOfTlWq1CK7loltaK+Q5wZT2FC2XFbrgR5r3rYYLLWF7rZGRXtFoNdWrQyfQfs7KaCgnouL521e7L0GP2Jt9KlNSlirFmigoXV6ZMXoBhGR96QtvN1uS/i+xZg0GnTIeQ4n1czbgP+K2/AKjV+RICkJIMptq9W61oqAcrncqibzW2Px7fLUbBol6p63SoHgOMMum+NUicxzubKbdbKgiDWFww4EKqFu5AlaDEQ5AOMTe3VAs64IYGuVi0prApLEeVMTeasn6NSqrJK8y2TJn/3dfc0IQvNipICMFFx4xkWhiKx7ZEh8ErpfN42Mrlv0e43VWpMUWhO4bcGr4WLZclm/DqprWQJu+FsFRkNkJGOdDDksRiONxhNNd6aaTGfsP8JhZfIEqcK2eHTMeJIpU+StqbOL4RIaLzr5TaaZ39c07sunkTqCoi7lcnGqnoC75TLZaqpWM6RjFznlbVfaV1Pvq97OtFkUWl4ELc47LS4aLS4rAqBGldGtbZA/HHp7pXZ9qu3Z17r49td6/fv/ou9//b8B/1mv//hvuvjuD1pdvFC1PFOzvtDm6lT18pQg55Wa1beq579Tc/E7TdMbPdzt9PnTPf3yk7v6q08f62/ff6qfEch/tDfS+ztRT6fSg2nS/Wmr+/tJj0+8nt8d6ZMnU/3o/V39+MN9ffp0ppPRUrPulYrye2XLb6TFH9Wc/0HLl7/W6Vf/Vd+A37e/+y96+d1vucC9VNdttTMrcEb7usPl4emzJ/rs80/185/9XH/9N3+lv/v7v9c//tM/6p/+A+V/+Ef9M/V//Me/1z/8wz/Q97f6q7/+K/3yL36un/z0S33yycey+bfu3tLewZ4y5KL3Uct10us3tU7fJL05j7paTNW0R3K6CT9uqEkT9MRxCagJeFuFcS9XQOO4Vasl/IHWZFtD9PI+YEgMcvh6Da4NCtiGLEk5ozNsQEwbkg+Nplmt2C8ZeyUvg7VGea/d2QQfsq/93Rvand7A14w1P+/14kWpb75Z6uuvrvTV15fgvcb2NlqhJ8477e1PdHS8o9nMqyrnmk6k46MR62Sajp3Go1ZF3ijjTWfwtYIqwXCgkdTKgV/wkgOE1JkdxXTJPh65d+yReOiBRL8wmAmba2OV6OFZwwTqQ9mxYgWUsr/N04etXFYqFrVybpujSVIBZKNOAbyc4WN4Qc9IgGYQfALvAP4R/XKKQeDZQ5NaHbqa0OdAywBsm0nQ2SlD/wJBczBdtBLfb324a+jtZDYzEND5lCn0QQ4bGtDT3I11MD7QzcM7un/roR7deQI81dO7z0igvaf3Hj7X04dWf6bHd5/q4e3Hun/7gW4fkxzaOdZesafCF+h8BkSF2rOXk72Njly2PZABoZU8NtpBM2/7Agx7AAAQAElEQVQgPkZ3IIk/Rk/K3uj8AyT1A72TYAf8Yw59VjcI3kMJ2pibBjvAJoy3MwckLIN4nvFiP5Zm4J++rHz9AA17agaChrpe8ZqtErOth9GswTbS2/E8UneMALxjlr+u82szDBjKk1hjKIYfx1ir9CzmwD94r8DU4Zy0ZdFjAyY62N/VDIE2/Evs9Xa90oay3K5ksF6utLia6+LNud68eaMzYpWr+VzzxZXOL86BC13NqZ9T8kbTLvMZ8cF4NEauMjlIJS7LIy58R/lMt3cPNSLBki7Wqk+vtH01V3U6V7rcKC5rRV56ZJb8YXzsvEyePKUGVXI8A7YmkGhrW6d2SOA4iUukD1GR/b3P5fERCRlM2ImhxJ8l2loFlZ1UIifm50qSSS2yk/D1CXlNKSgN6ya1+M6WZMiQ3GzRZuoV8ct2Df6UFb56TcJ7PV+ovtrgp1t5YpsCHhesl3HZ8MwJ+MbIhXfK8xRfNsOm7flMUxdVgE+gPYBDBOscRuV5pslkpvsP7mJfH+nR44d68OSh7j64p9v3buvk5rGOb+zrcH8HHk6H8sbxro4Pd6hPdHw8010SRY8e3dFHHz3Vj778WL/41Y/0q7/8TD/71Xv64ot7ev/9Yz24P9PONKiIksVhJt/Vdq2V/R9KF3NVJGB8nxSRnwjOPQI5xL3Epea/O14Sd5Ycs3iTlz7bxUKb1VIlsZXFScHOE/NBbjt0pmorrXghcrWa62yOPM2RofmlFtDQYp8KGrG0Gsoa2jdti1wnZexfxKixB8Anoz00WwUS/rFequhWOshaHYxqTbTUTrbBD2ywGUtw3ypmDSW8EUIDL3CCMvxTu4HXa6nbCOa9BZ6rpWTASxvVG/l6q4K4zhOvZcRjY5bx606JBI7n8iZsXNv4IblzQSLzctOrcmP50Y7Gs31ghk2eKR/NFPMRvqBQQi5rADejNeddEmcY1NCs91yW34IoryGTkBkhMZ0yQlGvFj3BFMs+PfJsL9jacqOG2P9d2ZNo86mFx15jXsJOLMbCT0fW7TtmIu/Bj/GReyryXfkwUttIG+JIi0+3xG2N3UwZmytoHApNGJORvIyMAxH4kykvxpxxohA9NG2hNPrjkxIAYdlICtgeD5BTMC/BST3tBhQYso4+vgznge/QQ8MPS9BmttGeDZjFdxjFHKqsaL/vICE91/Xepsk7KXNeoZdyzjKNIx1gl/aymUbwcFJlOvJ7+umjL/Tlw8/1/v4j7ZYT6RRev6hVf7tW+e1S9ffIy5tG+dJpRkJtF6nbDzMZ7MapZsCERO+EOHREHDoqg0Yrx3iv0ZL6Imq2HgMT7RJ77lf7Okk3dCfc1c14R8f+BuvOlFe5XB3lOnivTClEGSsa6NDLS2jWO+BISu76nHbuJEhCo+mstVpSBKFjhpOn3UliOFSQcGGKGAAfaaMzQfPhbus6OQY5iG2lBnomOUpPuw/iw2I8S0k4UtkevTXRY+NooEaf/dJuNVjAGp4WwAO090xyIGUlVVa02TQw6s+/NtzGWY9jFQNP6Y25DOx7Ts8C/TvFoO3Pvz0rG00SYwzYWom5CXp22Oa2A+PkmeJokWwvfmkEn15cQ/ofwM5iID50iaXVs24PDqlrIYUtJhVZpul0LPNNFXe7Bb6ixg86qB/RF0O1Ip7qbJGQyQElz+TjVcJ/7/cUskP9+cePRlHjcaYR1jsrglzslXo2JXizREwPIo4jOBcUAv1GdTn1xlwMQkq12r5SS/DcAb0q+dAqZpIlX3rWEkx1wcnmh2ilox9gPQ/ikTLQ75xYp1WDYU44iR5KDAAhItIVMN4VgWVZsicUds6LKeDSg+F13QjWYJzbpqWt12gctbMz1v7eFJhpb2+i8ShTngdlmZf3YAeODU6lJrFiyQqjn3deMURlOFKBR4Mj6aBJj7UznCCSrN0gcb4E9dNAkwQ+aZibw7DMBwXvwbNXAidzjkkduL2dyZqO9YeLa5EroEDW03G+zWatFc7QHGELTTpwsL/Jc3p6qhffvdAf/vBHffXVV1w+XurqAkfLhT3Lc+0d7OvW3dt69PiR3nv/PX344Yf6+OOP9eTRQx0eHmp/d0c7k7d0gB/RCxylnEqWB41YYzQqNCJLHH0A1344U8f6dgmvSP6UQ3KixK9tVcOTnnNwTPgalMEn45dTEKyAn51aBLnHeSclaOGU5VF5FuVDgHr9AI4eP9Bbqmt4DD2FUFzLh5fkhDgq4eiMFkLSPUFSdNlA7xCCjG9OnpEGAeN0DR5c1DklAqkGp9TBC9nHJfbuVDclSaBGLbJQExWaPCfeDLU4PvsP6m3LJYmJ9QBrki81AUsLPVABDTiwpwjWAg4tdJ42L3VsYNBIHhDOlVurEsmiBM0sgWF8rVlni+wZNHjNFlomZL6BXhUE3Gw3WhAQzS/nOn3zeoCzSwIekj8bPH9JAqrEIGyx6lsCgAUJnMViqzWJne26hUe9WoKMxBtTCza6baNmXaszIHnTDVCqY86foJRoF2+ZxDpWT8tSjQFv0Wvexm/n7HFVquJNVVt6pTqH34GgPwHwnEDcQ4/oC/gzBgplPqcMyrNCeZEPwcQ4H2kceQ7w0UV5DKjpccvZa2hdkWyrsGIteFcEThUB1JYk5FBStyClJUHZwFNz/oKjwUnT0Vg7s6n2ZjuaIe+jvCBgCPLwxNWSt0sC4Am6PPj3+OPW/oZQmmrsdxTSWH2Xw7ZcykgABZI+QO1nyMpM22ZMkqLQejtR2+zKpSONslvand7V4d49HR/eI9l6X7e4hN69d08G93jD+uDeiR7eOtCDm/u6f2NHdw4nurlX6HhaaAf9h4pqCaDXi3PNL15jA15ru3yten2qtH2prDnTjpvr1rTS41tBnzzY1ccPd/XBnR09OMh1byqdxBqodBS3OvZrHVAe5BsdjTa6tVfr9kHP/l5Pb2V6fifq8VGvk9Fa0+aVdPWN6tPfanv6O21O/6Dtm29UXb5Qt50j5VuNCqejox095GLx6PH94XLx/gdPsDHv67MvPtIXP/pEP/7yU33508/1E4MvP+fycA2fU//xlz/mGfjJl/rRT3+kz778TB9/+omef/CeHj59pDv37+rGyW0VoyNoW+jNmdfpa6/z81yb7SH8OFGXjtXUUxxbJsyikk8SyROf15RbxqyQAmTYt4q5wx4E0YFoZNQLrEEBv7xcKxISidCr107ea7eQjna8jnaDdkmA7E9oI3abTRw2Mx/kaTba1SjfVx4PtdlEvXpd6/e8wfv1v5/pv/37a/3ut2/0+nStJTpXc7GMMdPu7kR3bx9x0ZqA90LCT0bwHYFbAMe23arcLNVRRlB1nMfAjIhTL7OtIXrstKPuJNr4GerO27OgCa2JViAN/b0SfpQWvv0PkDz1AWii5EkwVsIXOMDoleXsxX5yrKFOlhTvsUeRvTLGZFHK6JuO84EuhBHiKIrsm7h9dU0jjz3KsM85iwdwitTtOVIP+EvfdtC+14jngr4cXHOCpoxVum2LXSm1vdwqtEE74z3dOrqjh3cf6/kj5OzDL/STz3+mX/7sV/rskx/pk48+15ef/Fg//eyn+vkXPwN+oZ//+Of68ouf6ouPvtD7Tz/UwzuPdHP/pnbH8E5jOfQ+cQFrl420TcpKp6L1KrA/WSv0vwcTwEt2buMBDTxA3QhwqI7gNpGg6/oG+rfQm4nQqUuN7G83NPiJRLzSYZ86bHzCr+Fs5PBBvm44W4MMdgBE4PxwEAr2rEMNmiSgR2JxB7R7IeiAg6KSY4qgl/gwgzk98pPUpwQuHfLfMxYY+nvar+vDZNqGr60xVMT6b/ud5OGzA7wP7B6GKQn8Ems7xucxajIaazqZwZuJIkLb4LuWJDVKfOYGm32BjzrDZ12S6FmsNlrRVm5q1fjvhsC0Injd8FyhwAnfWPPiYrNYaUky6Pq/b7ZUS3Ikx+nvjgodTve0P5oqR3trfNV6vtTqaqkSX1Cva87eK+F7hR8WsUHC19esbdDyMiJxyW5I9lfrXtzFRdaYc2Xo8Vh5NpLnUtqS7CnxW4t1o/m60gI+4TZVMrJ0QRuoURJnlD6qxl+VA1BHx9uQq+XClhylMmwQQDKoRn5rkkGoA3GQ8BVA57BbvSp895ZYYEtMVVNv0Jtk/h86JwsukCMPZ7LMazQuVOTwgr4cBzfK4AGxe5EFBQ9T4LgDrG7x/BjdHI09clGr4sBVvVFVroENdnOtNfZmMb8gAXc6/I3N87MXOjs75ZmkytkbXZCouySxslrMtSbh0vIizLPPdDbS7VvHevbeI33x+Uf62c/Ru59+qo8/ear7948128nk0AuTB6lWCA02uBckA8ledsYKvah4mVlut7IkYbVdkigCSACVwHo+19XpG7158b1efPOtvrFY93e/1R9/8zv98be/0Te//4O++eMf9O3XX+n7b7/Si2+/0Yvvv+MF6Avgu+Fvv7/iLKec7w1rnRMfW4y8Rh5LoAKai3N1nJHMkSJJoHEqdVAkzbDLPi1R9c0ASmvFUCr6GimohHMm1lmpq1ccbyNVJHuaUgR2Zik5YwXNK2zmRk29Jv6ln7Ee+keSWpG4LUe2xlspXrXK5q3iJijWyE2ZabHsdFU6lW6sQLLTE7+k6OW8l/E2WokOiDIBmDHVlOVbqDwoyqtrvAYRQrcSaBPOqsXm1pioChmqsFMlfSV3iwrb1AAW73bor8VTqdqobzgj4EiOBSDjBUnel8rha6EW+11jR1m8beSxD3mMyomzTJ9czJX6oIrk6JaYtyFGFXLvaYvgX/hcMUWZDevwBxxQWZ7LA6CvDuRbICHTENWOS3Oimpgt7HPi2f8AtgSqI7NR/DBO9A3F9c8wldU4+7CkPdMTgB++0O5d/W338JjQQav4vpfvvfJ3kKQCHd/NpjrIdzQmUTPDt9wcH+vzRx/rw1vv6SS7oURCb/NyoQFer1Sfl0qLTh5mjfqCuG+mg/GODmYHOprtU+5rb7qHbd3RNJ9o7EfsmSnHluRlUL4NGm2jRuug3ICE0GRbaL/f063RLd2d3NHx6ESTNEO2Mzni28g+wRUStqnC/poNFhTqASslN5yy76XETyfK9BZ4Tl1PPAwlaHP4Hc94A2fPXnLBKUanQOl4ZvTgc6yUY1Ha5Jx0vYuszR69+ZmhuWffjj0A9rNhzLJCg02EwR0ya3jI9pSTYyPnh4UlOf35x+bK2q4rktWB6z2lwDTnnPS2TXz6YTebAJjTHdr4of16JHXmCXDgbdMJFwwd5NVRumFkb33g5Wyg+NhygNHV5PMaeub0SuiNwKFnoZ4zJuSzRy/V97Rajzi/sP0jfO5Iq+Va5l971o4xKoSojpE+E/SXqErsnbBeNbrXIp/yE3XwP3XGf/3wGXQtEMiIJVJb45wajEQrI7Q4imdo4DCBQCD4KEdJE7gl9TCj58Kcuhpjs1WNEW07DCLGIculyF4O6XDBUO2Z1imlVl3XqGZOBlZYHQAAEABJREFUS9DUY0R639HHGG94e5mzy3FqTlLqO3UYreDcsN/V1Vw1Aab3DKYfijOIL2Ms6VNjZHoIFwlIZrOxdnkzNZsUyrlYCbyaZsOaGCxhsAiyA+AJgg0CS3r2ifLyrO8cDeyRElgCCeb0lDTJeydnFQNrY08NkIb2CP5ZCArBM6KHni2GsFLXvT1ruJ7dQ2ODBC1bFMzOnuVBLnqSDRstl0uteaNmf5OmxHkslwutCaZqAsngvUYjhGIy0c7+ro6OD3VycqJbJzcHODk+0dHhkQ4P9rW/s6fJeIQTE7gncGqVCC5SauXZ24NHxnrjPNMIek1YdzoZaToda1SMlMWMy7tnvhPsRCA7tQQuFYmgGkfeUE8IrpOGM/sQJGgJW4Yzd5w7wcseWjlIErOomGUKPkpyso9znucAJr1KAqKWOQ76ZQiTD5F2h2x2yCgy1LQS9PLgHOiLQGBPx7PzQcLJDJCCnLycBYYYvdQk9QRZLCRsFT2CDh0yhdwjlw0yWeEtq6ZSPQRNJU68VkMQ3+AgG4L2Dkg4zXeyp94rsFLokRzqHhCBuwdFokAlAt6EIspKvG9ngR7JjIbg0hyvQc3aW/bcwlfbu8IJG7832y0Kv5T9E78L3qidEbAsLCkIfSClxJkTew+Ac7WjrUiSLEjeXJGo2RLINlxEW4Leap1Uk6yp57VqEjj1BTo7BwimW8amZaVEgseC7kR2ubna4rgMSiXGNFzG2suNtsw1KK28rIh/enV1Bp2iahzNZtWpJNBuCUA8zkbQRcYPoxK8iR5ZQp6KMBqMWpGNCBrGGudjnguZUfMeuUBMjc4t9G6hWQsP6nWper3VdrVViSEsuXDY3wbckiSreWtVD7JYInOtsjwiv+jGzq72ZnuajWfKfS5UXz1vlMWlz1WOhErUKNG+dmrmjXKMZKEpcl6ox6En3pYpnykBbZxxb5ipTBMtq0JnV+LtdeBCsaNRflsnR0/17NHnXEh/ri+//Av94md/rV/+kvJXv+Lt6c/0y1/9TL/61Zf6q7/+hf7ub36l//j3f6l/+ae/1f/pH/5W//BXv9KXn3+sB3duKyKc86tLvXjxjew/yLlev+HMr9DVhfantR7dinp+b6KP7u/o/TtT3dnzmsUNsvZSzfaFyOAAZ8raS4I0gwvqZ1J7Svspba817s60G+e6Nav12eN9Pb850r4Wqk5/r/nX/6arr3+j/ooxIeneyaGePX7AuT7QF198op+R2Pnlz7/Qlz/5iAv4Mz1/do8E14EOj6fa2cs0mXoRB8p8gEEoJHkpRK9sFBgz1QlJsIdP7uj9D5/pi59+pl/+5V/qb/7u7/T3//yPwL/oxz/9K925+5Ga7kCv3wR9810iGZRpvpjqaj1T2R5I8UBxso9l91qUG3W+VYoNZamerKslUZx3ElagJ2gxYICYCC28EjLVYGMn0enO/p4+fHKXBMMdPbt/okf3jnUXHE8O97Q/myiCu11UPfLbtk5n6MN3317qd78/17//Zqlf/26tP/xxra+/2+j0rNKm7DUmqJtMJ8iG0zH1vZhjv9a6OP9e52++w65cqakW2q7nupi/VlUtlfESJkYp+B48DTrKJI8F9JwlAs576Yd+ujmf/Rr0jLsGe3oLDJeNYW6gbjQJ0Q/88JzdMUfqhj8WdDdtjemqZD66Jbjv8RXCTzvXsYrh0knY84z18iwqx5+xnDxGKWHnOm67ZvPZAa0Pb8HLMzv8GeScIwMKL7MU8hb44MNDE2T/DOzW4S348YG+eP9H+snzL/X+ww/04NZ9He8d62h6pP3sUFM/1RAg+zH+qWCdEVBonE11ODrU7cO7enL3mT589rE+/+BH+oBk0P2ThzooDtCJQh2BuMM2ZiTrRilTQRIo53iec/i250zi0ynxR/ClD07Eaup8GoBfyTHOwxIJfwJ9oEPkXBlnpVmoEAG80wgZBEvwjRqxWM4zuSQ5xhMqMVnUxccBUs9vYo0eyonSwA11W/V6jOyTGJuSenx5B/RD3WZb55/Av12D0azdc6KeOYxj/2EUVTqGqmef6IPymImBAGOhR4xRIxIyk8mYvkhXUkVyYIuvsv/Qb4UPK/Ff9tJiQ6xSctlvmdeBY4NfbDlzC53FNVLQIKFLHXyvGLchAbS6uNLqYqnt1ZqXFA3WN2g/m+hoNNOElwnGl4rEUAm0JJDasoPmIA7PEudIxAV2uTFoWbfluW2lGlvfIlepg4lm79k/gYfhU8L7DYkfA6vX+PAaqW3NeBUTtflIJbRYtUmLJmnFWUqfqaa/LcZDf2u6zXnaPqol7rA1Wp7TABl0CmoRnLZzxL9S2/SqWat+m6iqiGvtJVCFD6vLrSroYTFHSi2c6N/GX+KTqAvae+xKriIGWXjr4TtMQgekLAsaARmy2nLzr0hSbLdr1tyorjdq4U9Vr7XZrvAvF7q6PNPF5RvNh3+ad459utDlxaXmJIDmJFGuFpe6IpG3ITnTYQ+ymOlw/0B379/mJeMjffrZM3386RO998FD3cVuHhxPVEyDQpHkYisfO5kimYVpsCUNMlITw9R1he8sVVqMy0uuzfJK9jeH5mdnOjt9pVckdr7/6o8kfH6r7//4O33/9R/18rtv9ZrE0Pnr17o8B+fzM82JjS4vz8H5NS8KXusN7Wfgf0my5WKx1CU23l6gWWJxTQy1JcFVMq+5wCcu58o3K02J+/ZzaYYP0XaBj1zDua2Gv8XTbZUJaNfXz9srygWwUiJpPySFmJ/wRA1QQfOa5zptofVGCZpbAqgo1yqWKxXEVuNtp4JYLL9oNV5GkkCFUplpuUjaIqMtCYDRjZsKuzvaIsB1qtUhC4663vK6RZQ7eNGOMhl0xO5dHoWYEo8l0GrVrgH0pAFKXhBukasNdF/DgzUvvod6udFqteDOsSJ+2ChxT1K7IbmzUeTMoblSaOYK5YVCdaZQninnOdYLue25VF1JJIpiXyOPTqNxofFkqkiSuA9QjmQvVwQlbCtXPgkdcNgi76M8epYSYm1f76XIoWhNwznp4MsQWhjpGWTPP0wQ7bShXYk7gc1JHH7oHsbRN5RMHMq3zxTXX9rfrnD9/Oe/9NkcwxO7ZXbRU0ZwtxcE5ieyimPP16R8Mh0UO/iiQjd3j3T/5l3tYq9EDLy6QsfOl+jZSvaf6xC2JRa5Jjsz7RzsafdoXzvA9GBX04OZRgc7Gu3vKAdGezPlexPCz7Ey7m8ZQVXMM3QfwB5F8IvYEQ99zWdNkFJLRB2NicUK1s1m4DZCljN8a1RoKZtMIpGE88JcRKkLSpwpcbYeWlyDwy9IdqUV578GL+eiQogyHCL3shgzhcAzPM6xf6OswCZlKjKvd3GGc05mL3LG51mmmLEGuGc+4xy5CtYoskxZCLDZyw1/pEEUvBSc7Q4+mPgeHI0PAzBO4Gu9sJ8mBtDmBhhawb8f2vvhIL2c43ROCiwaole0kj1oFqdVn8yHAiw4zLR5BvT++dc5JxaTU5DAwYYkfnp8DQXtknMsbIeQrexYUfrBHzGu7djHBicGvP321Fv8QUeft/lysi9XcGLJTEa7BbZszb3HVvWs3wsZNF1hqCeWk+EDdPC0RC66PijgpwS9k4uM/tPXxzzJE9iBmjouvwnjnLpWvSHGzsM5Ge+oexfknR/6ejsO2KbUqcOINM1WVb1Si+HoVCpknQJRD3KhCI0cdanDUbcYpxpCVOowkMxm9STnDZzyPCgrMiDKOY4IQ1LXMEZqu072VqLBcGUZ/UOr5MC15ZJYl81g9DzzxkXUDoH3bDrSaMRY16oBN3vT0GKwU1/JcVYPTpFAOmNS5j1C6MEbkNcgFKzdJ06L/xoYLMnZH5BzjpqzZ4NeYEuPBIlYJ8hzcKszWx00bbjg99DLMyoG+3ViaSiZwK1VhYU0wSzA3frNQS5xiiucoznvstpioDHOfcuZCt26dVMPHtzXowcP9fjhYz15+EiPqd/jAnlyQnC8s6tRUXASDTQf3rbwJmeLsxv+RgtlS5IjpVoRNcnB1/5653Q00s5kpBlv9w5293Swu6vdnYmm47EmrDce5co9coCQ1gQrpb3ZozQeCH5558TxZGcXn8RFoYOHLULaQ2/nnEIIMmGOWZDzboDAJE89sa6t2bWdTN4y9gw4BZZWxYWthtc2BpShpGetKB+MxwDBpQB2kDgVvXIYOAf/RLDVMxdiyCV6nYdlPSh3NDXkZwD4VIKnBbDr7YagsUSmr+UvY3wG3gXKlIcRq2fyKJdYm+PJg7dsqAEXoIQiJxI9CblM21qi3gEJPieccAs/axxxy54NNEosVKNHi9UVF8gzvXr9kjdZ3+v0zakueJu6AZ+Y59rlonrr5q2B9/fuPtAJCb/9vSONJ3vQYqKm9poTWFycrbW4qEiY9KosqLiotaBtyRsIg/XpStvTtarzjRKXWTFHvKlIF6Vq2urztbZvVlqfLrV+BVj9bEvyqFK7aIU6KZVS6AplboeETK+LN1sCtxU0i8jonnZnR/Lc/uuqVQnvUoue4AAbEmFVXauB1hgCBWngdXRBRcg0jlE5Op7HTAYRTps8dMy3N0ktNK1ICjUGyF5NwLzlAlIZTQ2aUhUBpskkXFb0QTnrjlyunLdOoXG8cfPKcYjjbqRZmiivgrrLRt0VwrH2cm3OrhNJE2RjpHWda9Xk2vDc5gcqZvf04MlP9N6Hv9R7H/xc7733Mz198mM9uvcRiYPHunV8S4ckD2azqQoCs3ycqZhGTXemGk/RJWzThEvUFNib7ZCsPdbtW3f18MlTvffhZ/rwkx/rvY8+1njP9od3q3MFv9XJYUai4lhPbk91a0ea+bUmAcgqTfNKRSwZt5GnFOBp83EjGfgl55ljEC7l04UsQZS3F5x/qb201gEJ/GPf6g64Pjnc1Uf37ujTJ0/Y75nee/RID+7c1Z2bJ9pDBvNirBjHCuiDfMa6GSrpjZ2maupoMYCatAs7x7b8ooZqsYM1FdinZHpPcFBgd8Y7U+0eHJFIuq17j97Xsw9+RvkjHRx/qJg/0qY6IvEy0YuXQafzTIuN0WYH/hSABvXr2KMjykxAT13sbja8a9OAW0cQkVqn1IpAlx/0cYJe39id6eHJDR3Drxk+gy9jkKNyiW/baFuutcRmbrAhF/OVvv72tV6gG5eLRo3ZGGjhsqmaPjKu09Wy4WxGF6GTa63Wp7x1J8mzvSCJ/0ab5bkagmZTIu8befB1UM1RevAGQyjYynxGSgk79Y6SNPOlScOZsJN2Pk/buy9a9q6KbbWqExvYVx4bayD83nUD/fhfAT37J/bvDOBRT2ntjj5HnwaAZvSJvgjvCmiXUUbnZEvaxbYpWy52tQStHdptADHePjv0ylocegk4MaInSZLkCIw802bZTLf3bunpvad6/uC5nj96T4/vPtHd43s62jnRTrGncZgoJ7wt/FgZOpmlEYFuwR5hAN9lysNI+wTDJ4e39ej2Q8I3UiQAABAASURBVD19wHr3n+vZnSe6tXdbB3FPBQFx0URKrwl8HHNJyWvHBadXQGYChO7geW8CAx0UWR64lrNOPYc2enrvIaeTZ7zjhJmPnM+Dm8fmOBX4pREnNRizCJoztMUk9ukVYFpgnpN9nBKr2Ve0wTSJ0tHgAVG/Bv3wMRlIBBQd+7+rpz/1sl4/PHn7tQ4DdEPA0MNPom7dYn3nnWIMxGQ5T5LJmsVAeV5oPJlohL7aXHsJZP/Ma80lsh5seoOtr7QhLthCt459fMwlb5CxQ+QEubyHX3FKmanDHzSbUtsl/ubySlsSQNUVzqVKxmEdFlPtj2YaQTdtWrX2omJFPzbE408idGUDkOzxPZ1a+NZCB5FwUR94dgI1dAgckJs4mkpxorbPtFg3uuBFxhm+csHaNespn/Ld12j/SLOjE8XpnmqX62xb6YwXEHMMV+mjUjGSbC2gDblK5rKEeAdDglqmIUqRMflYKWQ8+8FOtch5DbTEl1ZvIVIJgpvNRle84FlcLbSmLNcbNbxkSySHCEZYsEG+WujXq4A/oxCVRy8KSR1USApOytDF4AXfemHE4F0DDWp1XNBFvB9zp5xEfF68nYvN77GePTFxh0/usCkdpfnPkmTRmiTKgoTKm7PXevnqBfCdXp1+r1NilPnlG2Wx1717J7wY+ER/8/c/5iXHh3rv+b5mu5yZeHVTlbIEl52z49wmR8n4AyRin5YAyhIQZyRmvv/+G7349mu9efGdNldzXtiVGmdeJ0f7enjnph7du6unD+/rvSeP9cHzp/rgg+f6EHj/+Xt6Bjx9+lSPHz/Ug0cPdY94+Obd+zoikbJ/cKid2UyTItcIXc1JZPkGP1ktSW4slddbTTi/lWlxIa2vJEv0lJTlQrzpAhby1jaAtdHH/NSslEiyDTEdZ22J6yroVhGXNPiNRNyNwWc9EkjIz8BLEpcik5hWsGgbRaivy0XS+cZpm+8okPyOxydyOzvq4DFM55vgqUQFfRYck0r4voGOa1q2yD2hlhAnFmVcS0FbQzK7Rhcr7moVdqyhreP8CIUcfPbon+elfNaW2NBSBWXBPWnUbjRqlhpXC402FyrKc+XrN8Cp4vJUeXmmKXED0Z9mqpURv3rmemLaHP3IQ4E8Fmq5iLbgIGxrve1k/qGjzXMQ7zMTSSV0OREjCtwMPPYSheWbhn5Ow2G87Gzd8CDiHC/xHR6hQeJs7+QKcgzNPjGEvuGBOguyDk9D/boMwyKedgPa7Nvbz58948sGW8O8jPhxQpJ3RBwRyqSs6pGdTMejfd3cPdFhvq8V8fL89SUJTWSj6dHTkSbTHe0eHuqAmH339i1NbxxrdLCvYneqfHesfDYmRhwroxxgp1BGfJhNcuWTYoDxaKRxUWiU0eYyRfCIjZS3QaM2AkET7NqOn+gg7mgGTN2UWC9DzqN8E+Fxgb/JJV6M95xrAGzlUPIMxeSgiXNeDl1xLlAG9XKSvLw9A1bvaRHt3jvFLCoLXiE4Whz07IlfeupeESMVY1Dwnvn09ZKXkA979sMYvdubNSJr2PgY47C3Y3QPjjJgtN4Bc9hF159+aB1+emvtr3EQpQ1wEmgqRqcs+gEX56wjqe/fQaceeekT8yl5kFjLRl2vMkxgC3C2xagxVAm71lGxMQ66SZ4pbgBro0sD8JMQ4kRpe4jz9JxBjHc+qMX2tsRXtkaPrDl5TYnHiyLKPmsSQCU2BqSY6sS2Krlr9uDooK1cVEJ3aMLmcgYFefNBPlfvM1viB/Ah9HKeg6tVj/L0GBPDPTgnA3YYDmZZKfWS44+Gjy2caOpAoFbTbVVjTOtmpbZZq+XZ+U5F4ZSDeJ4FkJBsL9Fu4Nk3uE4+S4oY+CL3Gk0yjUeZ8tzGsyH42C4tDqLkDcZigUOgbTwuFBASgUEiMVTjPM1heSeUI9OEdfLMcaZGTbVRizHuMe6OPb1rZSDfSqzlDAji7NzOueGEzlEO4Bnj2YWCr43xNDmr/zkw1huAk7dBNgMm9uAmGG1gdUe74R2zjH1QKC60yTLXfeJZw5lst4QxtgtsbY6fdYwes+mEy/6RHty/R6LngQ739zXlIjkqckXvlBhXIxg/AG9xEzyFgbI1Y5Ty6JUh/ByBtqSEE2ihnSUiamhUAh3Oq6bd5gYbn0fm5LK/CTQZTzSbTuHRBDrn8hCjR3gTBs74kExhlKThnBLHpJbU4RBa1ux5cl6ctZdzTsGHofTUjW6OztQnmYB3BAbOe2U5tKLsoGVpl3ocFsPlg+PcntIWdLJPkrMd1BOIOZRAfZBHwRBSAolOLYkDh/IRr0iUCCqOpxvqxoeWJN0AOMtUd/QlmTMKDGFhsRvreSEy1/DWWSVzXjUYmEgBCWeXcKqJQDENazXQmg5wF3QwujeUDfy1QKEkeF4RASwItOYEfgvehJXw0ug4IvO/v7+rYy6n9wh+7t27p1t37+jo+CaX5X10ZqbJzr529461d3ACvXbV4AwWy04r3m5b7GHxC/dY1Ve9KgKOZtGrWfZqGdPOW1Ukf7aW+Dkr1ZAE6q5aEiGNKoJig+15pfqyUcub8rTh/E0mXxdSMyZ4H6kpM61InCzmja6ARH8MOLV8V57AOZGNTshIQ3RSN6xjYPSt2QeadOjANX2l6DwQCHADl7w4QIbzyBQUkDXfwYWBdwn+tGqhb4NcDMkfAq4tUG03qkgIGS8TBtVLyl1Q7jONXK5Rn3P5ylRwSRyDa9HkysoobXqlVadUiktZgXxNJT9V2Y606XIt24IwZ1dufFPTw8c6vvWBTm59qBsnz3V48Ej7O7fRyRNNxjvKi5FCFsWW8oE1PULkJUSTNanwBSV5+8OgHIc+29nVwY0T3bzzUPdIvNx/+mx4Hs1y1um0O3O6SQLoyb0d3dpz2iu2nOOSS9JKU19pnNWKgCV7UlwpeSAYEHhqKRl0CyktMH8Gc8X6iuHzIcibdqWOwOs2Sd6HyNyD40PdOznWbfubhLv72iEYnYzHaFlAR5MqLmhbgHwmdQl2ChYjf9d1YyuqoAa7gPQPKldjh7cMXJMUXREMr9a17L+Vs8EOVfR1Queg2+7BbT168iM9ef5T3Xv8Ux2efMp57uryaqrvXwe9fhN1Ns+1KAscIDIIT5vkTV0RpR4VBdg3oaMdMtCZrSXo7IfnHn3sQLJT4Hnig/Z5W3myt6dR9ErgUttl7OJMb3gTfc7lZz5f6AKYz5d68fpMf/j9d3pzsWWfTIc3dnX3/i3dIWG2s7urEnk/X6EzbFFhT68WZ/rj9/9FX7/4ryR/TpHN+ZD86dqVIrIxHUft7441ypx67LagQ//WdpsdTm0rO0PiPH3qdQ0Jeia11pfYyDv4awAD0ROZXMEpGq061AJj3ABijRaf0UCrlv5+AOevS4ycFHu5QGF2NvPUe/Vc5hJ4GTBZPkqRvgIbHYOXsc7Q38DT9XJLTNCpJ0CVAvtwNnDqB9yc3uExTDL8+yRzyVnKdPfojt5/8L4+ff6ZHp481N74UB4eZXr7B72FRKpJ3uVhpmm2j+zvAjPlfsw6IF6zMrLZJOSJr1fEpox0tHei91j7vXvvsfYj3d7FjvqZRlVQWHfKt9Ko8+iVJ1DuZULdIOANl6cEnh0xRAudata1JEOCH8FH9r0Gx6XAIWeEVFyunDyyEKFBoD1gAz0XIAd9ZP+0Fn/kwdHTbrbNDcbBSQO3HOS0upegm8SZhtLR66k52q+/ST3sMKBmsg5uou269+1vui6t6OkbANyvW9/9ct63Vf92lzCUTsF75Vmu0ahQkefyyFENTSwpuiIxWpGIb5GNyuwx6zpsWpYXCoCgTwffYZcYphL6VEBZdlrMN3rDRcleWJTrdrDxu8VYR9MdHY6nmsG3jAtOxF/YW/cCGfA8DwBthfi20LDeNtpCzwoDZBfchC1ILkJDwBdK2Vg1OJXQeAW9V8yxcsO4FhzzvX0d2guV9z7U/U9+pNsff6abH3yq4w8/0cGDx5ocHUv5WPnOvvZPbunBs/f1+JPP9fDzHzH+c+AL3f/ocx3fY+zBsVI0XxFUE3/UnL1GpmrwrWGAtSUFCfwUKL1XIpI3X1aWW5W8xDC70bUN7Q0+tv4hEeThnedUBjE65aafjqVoE9bIAYIoKdVqu0qNvQxp1iq3S+izwk6vsZGVpIbtkzwZSOdBCkjM7ZjbwccaZtk/f9+QhCqxhRUxSosedNjGDptW1Rtt4ftmtcC+m3/Zsl6tg8NCj57d0KdfPtUHHz/QrTvoLnhWTas1st9z5g6ZKrnsz0l0vTk90+vvX+iC5E/JeuMs0y0uxu89fqSPP3ikzz9+qh9/8p4+/+CZPn3/mT5574k+ev5MHzx7QhLI4IGePrkP3NWzJ7f15NltPX12F99xlwTQXd0hVrp1645ObtzSDdY9PjrUwd4UX1poJwsac+4RxiTH92XQym+WuMcL4FJazYErhe1CBE8aEkL4S4IhhZL+ck77nHjhSg2JoqpcUW5UwUOjVYuwt9Ct41yJF7kGok2WIQQszmjLoO02EzlPvWabN9ihVb6r9vBE5WxXVY5v8xq42w+/8Ar95gvdpYrKFrv0Dky+TPaFXDugB5gBZxP+QkCnxB+XkgKDc/yHQQFfc+LRETQYt1uNSeZMkJtpvdasXmqHRNBec6X9bqmDdqk9yr1uo31ttduXjN9Ak5X6zVp2xtg55S5XdAXuzCtVTmqcWnS+2YADOuiwix49MHw7nhsChkRsAEtolRBFWV2J+v830OSBgCW0/sR5zNdbXdSvgQFD3cp34DWM4fH6yzNrDPsMDTy/26sfGobxHrvh0ePhXJ00BvdJipq0QWGTlNVONybHOpkcasKfi9dznb+6ULlulIeRdrEbR4c3dHLzto7v3NHO7TsaE1tlh/vyOyMF4nw/zuVnhfwkk0jQyp6nGc8jZZNCxWSkMaUl38dms7BnOXjlrVPeeEV8njcfVkrjrtB+tqvDbF87fk+jpoDfGZAr78eKqVAPj3rskgWlQx1bJWghqO98wEcDIcoTj3nKnn5Mu0QpaNPz0CE/Fr/32C+PXjvnZJ8eGnbEVh3+gCBAoj1g65wcjz3xTDvIYpe6a1axVupZlP7gvbLMKYuZYswVfZRzQZLT8GF/h1wPOPBjyQ+QGnqdc5TsMbR36g0RJjnnFLxTxF5mMSj6oGD4eJvZy87SKw1/rudwANawXoEXXw2fodkPe0h+6E7g3nVJHYOse2hnhH4AxtlYoEeGegYxVFaaeMrOo6DgMnHNVcd90jE30R6g++7+oWKWoValKvSzxV5xtVXqO9Xsi6mmdErIpAv5UC/R7RYa9S6Xj2O5OKIc6c8/PsReISQ5j0RjIq4xEls7iV9jR9ulAaEOTHuwds7R42Qn73EUiWRFSpUSRqDFIJTNQtvNpZoOQ+Bb1u+EL9QIgR6NPGUEMuW8Yi3GgaDCczhwwBFhIdT0FYfcAiVrmER3BJJbbbYrnNj4+5cUAAAQAElEQVRGgkV5jlAGgS7uCifZI4Te9xqxx5hgOo9eHQ6wbrZqWrSB8yFLygunGCXnkmyvXjVrNEALdOohaHp7Ti+n4IP8cF6JQk692PVPAD2unyXnWTt4RZyKwNHWMeiZk/qEsiV5L9ZkzCB4TinRy37mxKfTXIab0bPC6fYkvXLW2yHxs8/F5OT4SDdJAtzgUra3t8tZoIHEmpyFNQQNEvxoicBbaJK4ZBsIK+oBZJ71PeBQLMc88eHMCFNHINfg1A1qSlNaU+yeYFLgGDhbYIE8yzQqMELjgiCwUMZzpN1xLoFDQnoT8iLO7JyU5WwBLdq3CSAIzPkdvb11yLOugXMMpsVajVYViRNBM8ikECI9juN1GoIizugJKIZ5KLMPHr6INd8CSiN55ng56gagMCSAOjTFm6HiTERBOKYWMWhBPQ3r1wSPLRn91HT0dZKdH2U0Q6aGJVEq8XwNYFu/A3hAXzIe4MC6ATpkr1WDY+3gSWc8MWMHjRp42+JsSxIXm+1ai+VCc7tcXs21Wi9Vs44p/Aw+n9w60b2H9/T4yUM94s3WHRJAxzduaLozG3igkGsy3dX+wQ0d37yv2e6xXJhwyXQi7tBm4VQuneplIIETlTbQc5tJ26hu45VIBNUXrco3pbZnWyUSOVppaG95Q9WSRGqAjjU65voaQ9JMlPUzgEClLGTJnxVvr1bLpC1q37aZfM84nL93VkY44lVDly1vbqsK+nLGVHdqgTTUWyW7pOM0UGXZjALeFyHT2GfKOWfucxUuKKM32oqQH+axRquWt7Nbgo9r2Kou1wRiFfTHNhnPzVGyxghjOIE+I/AadTlO0ytuHQ7cq2gjCSDwwKEb/lmYyccd1YkEUDtSmWbqMhz8/n3tnTxRNrmh3u/C55HIN+nqqtbl+foHWFyVWq/X2vB2sMFwrwnsL3leQqQNslgibxsC4TVvy5e81V4RLGxIstFsGqs4mur+k0d6RuD7+PFdPbx/pDvHE+0XjfJEALp9JdVnis0VF9YNTn0j360kLbF/V+B1AV6vgVOC/zOl7aV8u1bebQlgaqDhzJU8QbwnQM3BMWtLgriNlmdn+v6rb/S7f/t3/fq//Vp/+MNXevn9qc5IelwtKtl/aHzNhaDCwTcp4T0SNk4DIOKq0ZMSPd7Alw2Xsx4ldN4rwEtRUmFOUMPgClu1GXSh1pLE0GK91YJL8hqdmnBBv3nnue485HJ18qFmB88Uige6Wu/qu5dJf/i61Pkl66Q9lXWOamaSL9jCSs8e6DEUkecHwUqGa2oxLx0oOJIumTrwXK/Wml8utFhs0ZtaNbq9KVutuKgbjzZcLherrf7rb36j333zrVasc3znWO9/9lyf/fTH+vBHn+sxb6KPCexCMdVq00KrK5JFL/XNt7/Tv/7rf4aGv1aFb+w7+NSXavFPdjEzSNgIwXUDs+PCVoAxaLu39q0H54S4m9Bbmx0IeidrZyTOXozuh9GOBkFxDXZxeMDWDkPsATpcB15Gm0RLYqag2TvoWeW6vYeCva00+Dob2g9jYwjK8I9FnmsymRCrjmQ2qyfAqRBgk+ctvKyxoT3jkgIy6dGlHpwceuOGlbu+VQOwsmZc+O+c3Nad4zs6wZ7tjffR9IDcNqrXFTY5KZIgimGk3LMf9qBGvrYoX4X8NMicWgd+EQgSv4PdtmMS7Hosxzgba2+0r9tHd/Xo5IEe37ivo3yPpA9z4FlE5gqC+XHyKpgTsEeuTxJ01vBx/II/vz3+pceuiDM7LgKON9wBEPNVSr6LysA3F38os8YrVL38Ng2QN04jgrYx54js5xNzKMW6LA+/HQVAOxW+VjegCof0A4hPL5PtlK7LXr2dnvZ33/5txUqD9PbZDau8fVBi3lAfxItVWM+xUh6zwd9Y6Xk2+anxbXW9xS/XavBv1tYgt4aDj1GC7x20qaBh1YoxTq0C453WXAKv5iV+b4vd3GKvifWw/6OYa5qNtGMQCs1cBo28crojvB3oBF/USsZb8xkt69f47Bb+t9h6UBZLqaVS8lyCQ8m+G2hLfl8Lxi2Ys2LQhr4WXCNx1g7J98N7D3X49D0dPnqi/UePtMPz9MZNjXb25ZHPCaUlgO48fKRbT57p5OlTnTx4pJOHT6g/097t28pn+AwXVEOnGl4m6NDy3FLWULuG/NfQQ28BTqBKuJGwCc0AqakxAa3MFiTip0SczQANMgLugk8eiN4rAwL2yAEihjVI8KMllmuH2K5UiQ/ablfa8gbIeNYRH0stLOpl9wCHTRgWZ82edSxmq/FR17pVEpPU4NJxoiSBcT+sv1VZLrXdXGHvznW5eMGKS+0fFfrksyf65Isnev7BPe3sT5U4/5ZLfkIX2s5rTSLk4vJCb16/1unLF1qvVsozr3v3bupHn32sv/3LX+gf//bn+qe/+lJ/88vP9bMffUgy6D19+uF7+ui9p3r+9LHsbwI9un8Xv3iiRw9P9BB49PhEj59Sf3RCQv5Ed+/epbyvW1y6b8Ob27dOdOvmsU6O93W4N9Eul+xJEP6zUSBm8OuF0hzfOsBcfjWXNsD6Sr6cSyR+fE3/W0g8N/S3m4VqXuJtgYqEWYNPT5wxbbBb+PtEXNfgZ61N+BKR7Kwqr21daAGcrry+W0mnxBrL0b7KvQOd4yvnkLs0fuCzOsoEWNkSt9e0lUpiBw06xljMF/wJ8swNgx+Mcsi3iwVlBtDHiJyxE+RoWreaIWtTg7rUhBhlAh1mwA4JrT1e6h+ljW75WveyTo9H0tOZ07OdTI+mTjd9p13G5KtLpcsz2X9XqZuv5PCdEXtX9IWyLpdrgvqyF9c7Cbsns5O9N1GS3Rlakj8GKO3QJvlrcWypgSvX1Ot2zs+ROQGPtCOU15V37UPb2ybOZ83D+Lft7EinSDSzBG3X+nRdR3h5IUSdPW1OR7+VOCsaJY6K//Ga9FHjLmgXH3RreqgxcWNeet2cHCluvcqLlUbw8Wh2pDuHt3Xr5J5u3LyjveMTZQeHErG7uP+iuFLQNWSUhZefgCH3ZPIzakiCpAi6BjRDEsk5BecVFdAkp5xMQI4+WRIolpKI2f1KyrdB0w751kx7fpffXU3aqUa8tC3akWJXKPYZSwYmeZYNcqx5DV5CXx1ARY5RnnqIUcEDMcgHL+d1/fFOzjl5GiwuyOnPc6cQ4DcE9MEpj155FpVlQcHGew0fz7wAxBAUnOFAM8bQySl4T5uX9zwBnnHO+aGNFhmox5hisxzgJRm4H8qeMRraPB22bwCPyEOAtt67oZ9lmQGz2VcGPFmuQ6x5DTTwta0YNbRqmEkv/iPhYzoEresk4WO8R9Z7ycKG3sYxRtdYMMABnj7HVpQ9pS3KOMc8USK2qnhBYSNzaDkqRpj+pPVmrapt1EFTLreoSkfCCGC+7d2hT86P1BBTlKZjrpALY2AkH0eyPv3Zx0cY5Dyznbl9AIzdu+OBGI8g2bN5N0DikM57eWeo9fSBTA9ggnqgxVBU9ULL9bk227nadsNqlUJolRXSeBo1GSDTeOxpc4qZ5NDuHndZ1SttMKbL9aU224WatpQ4rP31+zXOq+GNhsNRBZgI6Th8o7qs1INo5p2mJH9GRQQ/VsOYVRgzc4CecxaZ1ygPCKAUeesqyCiMaIcjbIGOujm91gJWzskiiibwCKYHC7Y1VIB+2M8SFR1UTyYV1o9g+hBZOygxvyeo7W0P8BdUYBajnJxzCuAqOdbhl/nTSa7jgwlKnUhylVyu1orw5WB3ggO7qYe8WX5w/47u3L6pXQIVsW673XDp3agm+E1NRVODwezkbT/wkloJB5EwrAYQS8bvyN4xehWAlQxCkGrVXEAaAoaGC12yCzmwxYFVQ5utlSRw9vA/D5kKhHI6mWg8ypXnUT44iXN27Gl08chUgRGgETnoVeNgeugizp/glwCbEYJRV2oIXBK0MKPb0ic6va1J2aGULWdqCYR61vVRsqDFR9SL5x5amQwY2H4GDkp4FnEoXwASC3cErEJZDRKOz/7bMonAMaK0IKBkiQkug6p7eYyq6iTxxiJxgW1WDQkUgDf7LZeRlstN4qKTUFSRxGiY19g4LiIt/KibUu0PdaNvpdZkErBygzzbP/c6u7jgoniuiyv0BRrs7uzpCYHns48+4nL5me598IFOHjzU9PjYOKolycHL+YUuLi51eXWlkgDD+0KTnQMd7t/UbHqsmO2p7SfabIIWF50W50mry544xqlcZqrXudpNoQQ060wVSaIt/dvLpHoukkVeLQmjtIzq6LdxqR5JJcZlW2i7yrScO12dtzp7vdWrF2strqSOMSHsSDi/EtW9vkyX8L6Xd5mETam57Cd0zAJ348kAbS+EBHFtgUbJZBC57eqaNRsJ/mdyyuTlMXKedbKhFHxKMtkeAl6jt0G9VcU+7VtIyLKpRXRBuYvK0bQcpx0xkrH2irW47HmN+0wJfnebJJ9yti2wQYW2TaE+O1K+c1fj/QfKZncVRjcQj7HKNlfNWp3JkOHnwckHhRjkfSeTzQTnapLkFXbGArWasc0AUgP6bZtUcuY1F9AF8nWxWOvNfKnT+ZUuFgttCMaCbxV9BV4Lpe1rXSd+5ppqozEQu5Xa7bnq+oyk1yXkvBigaa6UmoV8s5bHnmbYRF9uJQLujj06grUcuS+g6Ri6jBQUqCNAzEtq4U0DflWdtCJZtdxsZbDB7m5J1KwMlmutlrRTX9O+KRtw6KAdrOGcHVDDczt7m2iDTslHQST1IcOaCTqkAWocXMmgFetcIdt165X8VHG0rxF0n+490e7hc/nsPnQ50tl5oTcXuS7nI63WhapyDKunkkZAlJkcqUd6eviRqHWofwt01HvKXpt1qYvLpU5PLzWfbzlnD08DPAlaVb3O5qVe0f/d+YV++81rvb5aIQuFbnLJePD+Az14775u3DvS7HimfFZI8L7C3izWa11enen09QvgO11dnKrn7apXI+caTGClplqrxBY01Uad2UhsXCJB3HGRdpzAQSsDOwddzBEf6/Fy8CrRL2oG6W15Xe+H8/X68489vYNEB2ALM9L5XgFwb+tQXQKHHj/WgY/ZbuecEjaaiezsB8jg47QYqxiNlHnTUgfvk1bYwhWyvEG2OkZ2ivDZC9M6lAm8E3rdwusEDt557e3t6+Gd+7p1dKKD8a4K5qE6SmZjWccjCx4ZzbAEGXITfYB+lar1FtmvZHYDBFk5ABFdoUwSAqGADGasl3U2u9DBzpFuk2h6cOuebkz3NVUuT1IibJMyLqojG8sqWS9qjpqX8wZBkv8TsK7wFZ7kRODtfWjYt4F6jZPHLmRE8iNkccRFKPIcSDaHUspw2QXnmXDKqRsp4qNcK0Ec8IV3hjeP1PjlS78HHDz2PDrAg4fnmSpcs5EGaajbma3dOxtptXflsDw/1qbr2Z4+vnr7eVft4E1Tt4rI83hUaIK/DxGdYvEhVrCYAdvawb9hZyvhqWw92I+3LwAAEABJREFU4w22Y1u2WpI4rbGrPZT0BKgdAeqaZPfpmyXJ8i3yL6Y4TUZRM5KnI4LCEWPHyJPBBH7n0Dkz4SkTSTWviI1KbVLCrpj8iE+yWIJ9kzz628ls1AJ7Nd9udVFWusAfzBm/QIYXzF9w+lUvrXheOanJMqXxRJrNpNFIijkQYIlTIg6Mhhc0GO3sytuYnH72FTZL0ETIR835N+jNhjiohBMttCNIUpyMpbxgHacSRV5VpeYkChbgZs+QRD5DdsBhWBK61sReCZw9DRntGWsF24f5npjDs1fkDAbeaM5ZemjSs3fHmEQ84aNDrzmc4UJbjQ2v8QEta/dqFaIUMz9AngUV41zTnamG2K4oNKJNUMDmrEmCLK4u8f0XJMqvSNosSP4sqZ8DZ8Qbc83nr/Xm/Du9Ov2WtXteYDzQr/7mV/ryZz/Tg4dPtdl22MS1zMYfkXD79Isv9M//p/9O/+n/8j/qv/uXf9Ff/vRLPXt8S3skGDx8JKwS6KLnYNGImCrJkr0ldNtu19j8reyFwdWyogQWDbgkLXiRtZw3vJzaaok/XazWGgCab7CzjdGRswV4nMUC2xWV8Fv2zwuF32muNkpzfCYvrJgozee8HFpImyXjlrKkT+KuQlCF3ZgLByi/2iisCCbAIfDSTAbrTmnZqeFi3iJsFbHFFhoQQmpJXHHZT3WWZnpDOfe7qmcn6vZuqp0dasX5l8jBljioQg9NFxueG/TM4gYDHgXL4ZAffENqpYpzbIGSmKKioRmgYVylBN8d/j+DDmPwnS432sX/7SOPR4y7jQ49HI31fG9Xn926oZ/cv6tf8RLqr99/qn/46Ln+8bMP9c8k6P7584/1H370qf7jTz/Xf//Ln+u//4tf6D/+/Of62fMP9fTGbR2EkUZmE7doPfbOb9GQTS9PIsh1EUYGXrwk1diFFnubOJOx5BoS/Qn7jQRQRUxltogDsIiuP9bOHLM9ohzAeoZ2KhDl2j4kumi0MTTb+v5dSTOdrEmFr/UNzz0DbLxBZ/VrwD0qYoNzA2y+JX7Gfa7dMNVetqOZn0qctcWPHJP8Odm/pcODm8AxOrWvYjKTt7fiHgz4wl7hmCT0z4B3BErQPxVeHbZQVmITuiBzMaDHWUAFlZf5y8xF5S4oV6aIb4m8eIgWz1ZeOb5oxAuxcZpolmba489Ov6NpM1EsmYGfyvA9ARvrWcNhbw0kL9kGRgNdf6xq4LAxLjg5R7uzll49WA00o+Z9L09/5G6ZYXdilBztNCkwN+OcMXgFGqzdQNheBsmzaKCvt2fs2rCFJJrhD2WSDLNAg3NOwTvLgciJj90XQYdmOdptnK1tIPa30ub5YHsHBfDwzonvADZm2Nf2Zh07EqvytQcNj9YFWgO6gv+So8PJ4qGOjpZ4z9ZwtDsX1DOGZkoNGPwwh3tLL0c7gGylYZyTlT1ntHV72kv0wvDLR0E+BNVNrTU2z16YJsb1EmrRofdJzlPHn3UkJoXeNehXRQyiOJLiWPIFMJKzZ+a9+/rEEj2Jj0SAl3BaFnR2BHw9mPSgfT3QUTglLs52WO8dGwIIQM+cXlhl1nGhUyK9WzcrLggXupi/0ps33+vi4pUWy3OV1ZXqeq0ulRy+VJO2auolDmE+9F9enXIRfqXTs5cDzK/OtSkXSqnGyay03WJ82ScBXVerBefhgkcQYiQ2wcpjQIxBF/wTzi4Gp6IIyhFGM5yrDfviUNshmQDxGGdSRLcYCltsJdo5V4tlNUhGbVk70PfgDwbv5kOTDqCZEVIYaOOH+vWPG9ZkJueAq8NaPW3X4J2T4ZgIIEoMckcyYlxEMsa7evTonh4+vKOD3R3W7Un0bAhyt1xWFvigK5ZP8mzljU/wsIUObbPFQZZKvPVJPIt2HlAc27shTqmp99AjaESAY0FdQQIn+iAQVAseFQ6ixEGU3OAbHE8HHehUYkexVzKpZuOYR01wFGMCm1GRK0TWsH7o3kM/B25ZxAJw2hblaKB7ot+xToIOVkdmJWjQS0qMSaydjCc2zju6vBLE7aB3x7rJ+kIvYn+5XHLU8RLglq6B/p7xLtHHok6S4WHAQlywWsFAoFeLQ00GOB+PUvrOKRFgJi58BiLQ9Bhz4c9lFxAuwHZ7SXhdAxGApaZVgj4tZQ29auhmUOFMq3Kjqv4/wpYEZ8lblRUXvsVyoYtL04uKuHCk4+ND3bp7T7ce2mXyLs83tEugOSLw9sELpUEH1lqTDNhaksOsRMyUj8caTXc0ne4rH+1IKHvVRFVV1GrpdHmRCLI7XZwZtJq/aYeEkMUu5VVQvcqUNrnStiDBlV8ng4hntldOFUmgdpPRlyutC9UkjkraVue95q8bnb7YAqXOTyutl9C0yRQ1lTRClrwWi1ILEgMbLgCtOWR6JAfNEsmBRg3yngjIjQ8tfLAyQc+BrgQvbdMoAYJPvpFQfXlE2QCGK+CEPc+ytW2ercV4m9cyv2kqWT3ZPshcND73AZEBaomXWrJ1A+sUeNmCKLznwtIhA+oyNXWmsslJAI3l8xua7D8EHimOTkBlT3WaYMdyRCqCTuRkHl0NijjAAUg4O6ysJYFaSqSPeR5nzngfxaLyQxlhr8c+Jq3Y/2IBXc8u9fLlqb77/nudn7/hkrRUW14ReCIzy5fw4w2Jq7lG3UpZu5GsDztbrd8gJ6cEzecEzTCyJYwkIeZJPATkEoMrLbAlvKWqz1jzfEXwIE0II8auUI78ZKFQjPkglzlvvYvpDFTzAXe7UK03tSwoXXOZWGFTr1YL3v4uNV8s4fcaG1Vi71vBDvU+DLDhYr3ZVtoS0bfwopcXm0CDKKHQvY84M2+shKZJG+zXggD1jDUtIbYgcFbORX3/sY5vfaq9ww+UjR5rUx3rzdlY3790urgYcbwZtNxDWCZARh1DAO1DTNgC6pxi8HnYqBq9NZwuCfZfv17o6+/PdHFVsWZA5MaYgIkWddSLi6X++OJUv/nmpf74cqMtUn7jwYHuvneLJNCRRvu5al9qVV9p1azUhVq+6NmpkSXvNptLZKNVkTloCoSkaDgxIuHLqu1GG2hYc6HpsLlmS7qmYQ6kQZa8D5IFClyoO2yUCKy9AhSMQOCcBo7yHVBNAHbUbGqPXRV1g150QH9n9pUhzp6hPEopA8+zH8bTiY3p0CvTpd7mYLB7pl/7vF4detmje0XIVcSR8qxQnnvhHtDvpPlyqxWyUqNXLfytgRa8WxeUQlTLwBY8OiAbjXTj+FgP7j7UwXQXCgcJu2sJgD2e93YONSY5EJjfwTdLuCfoMZ7ua2fvUHYpL/IxcXSAJuAOvgketwhhAkdaJOQMN4NdbgYbMC0mOto91MnekQ4ne9oheCo6p4CtD1WnrJaF1pqEXDn64IbXsR6+RJ5HytwYrRnJYycCtq9oc6zfjkZpCu45EK+Bt7Eqg3wVAS9fQvVNr+aq0fZiow262HNR8uytVhL8HdgFH3rAePgO3j3DJjnPWGjnwYga/Otl48QcDQsMrfw44O0X/lnfUFjT2/nu3Rq09cD1MzXW8jx7eJX5IFs7IRON2VdktU2t0kBr5IFxiXWMxhZvmY3Ylo1a+JSUgTJ60krrTYOdqCg7bIPXbHesHeKcCbYmskfCXnfYCYdPyDqPNwmDjfLGF/xujnREF2VHZGvWBUP442M2yNWgIqDeGoHyQqNDXo4QT916/lT3Pv5AT774TI8+/Vh33num3bs35XdnqjOvDfJSATJ94LyKtq5XMS60s7Oj4xvH2j3Y0zgElfjv+auXuvj2G128fqmzU+DslbYd1mFS6Pj2ie48fqB7XJxvffBct7g83/vgme48eaxb9+5p98aRfBZVo2MlwX1NfNNyEjnHb6+WmGe7LbUlcVXTT6O8nIQdEPTEsJEIkyJt0XvkeSC+DP2emFQQh9HDHAeP6WVKr451G9br2C8xeBhDP0swJDGmU0ccaPMj+BVFroIysyCZ8R122eKbZrtVQ7xZ41sqi0nKBfyc62p1rosFdnRxrhI5yUcTnZBkvfvgiW7df6b94/u6cfuRHj/5UO99+Ik+/PRzffzF53r/ow/12P42FXTbmU4VjPYJLJAXU1/QVQP/G/S5pcGgsdJsQZNUUa55IbfBJm24PG3WDTa1BSpgq9Vqrav1SvP1Rlf4wTW4kYPFBgV1HsBG1byAqVeN0jKpnZdqLwgAl42EfjYXc1UXl2pXV0qbBeWF0uJCWlwCvGBZrOTnG6BShl77q5Y6B5gnJYuNSP5g5qFREmZRF1zUz7tCp8QQr7qxzrSjeXagevemGpIHVT4Tq+EHk4Zzgm/HeTkmz8JHAkYbwGiTsFWoogxKaLDFN5v+lRbPt5UqXv60NecBArHpeLORJX4OSf6cIA/3nNfDGPUEWX//YEefnhzpR7dO9JMHd/Tzx/f0y6cP9BfPHusvgb/44Kn+5qP39Pcff6h//PRT/cvPf6b/9Fd/rf/p7/5e/+HLX+gXzz/Ss6PbOsl3NGuj8tLLbaWe7R3PDlonbFyNja3hlcXPiJaGDyQTZ/IG1HGTEucewJSdQcFKoAPMthtoGJuQdyrMHdrezkvIzfBMl417B2a3rM4ywogNYLbL2gwC44f9e8kP4EkACVvklIN/hOYqex1O9nVz94YitioRp/g20+0b93Xn5J4OzW9N95XlE8lF9gA5dEgGok6TMmmAwFHt4JQZehdGuULhJHQvefjNsA57gWor4ENz7F0RC43xvRG7EIlhR7zEzIldc+KWuAkqykKzNNFB2NcBf3bSjuLGy1dBmcuBqOijPDrgnJegoPl4jqvEXarH/hudEvta2VMaDgYpdRL2hLdaUt9IPDsIF1gmi14xOHkIZ23vQIa8JOd6aglgDdYc+p3o7tnX2iG+IWLMMbAx4OO9U2AD79ywhqPNgaNjJSfJShah1PDx7OOD5IDAvBiDvPNy3gF2Sl1/GGe5AJvovOScJCvlrBDHwjZKoKGePXtioWSArW0RGgOODxZe3mUMd0r0pb5nPPMkJXjUGXBkG2vPPc8CbGyD35OtiX5gXpVlExVxpC26uuFFRoW/7RPrqZdRqJeT40w+DxI8TMpgR8Q+eDXIgvxYcoV6nwMRYJz+9PG2adclJnUyhgQjCv2JTQycnNhJdohrBep5BkCACr/MU8eMVn2qlUjuJBI7CU1vWrusmkPAGcxf6fXZ93r5+iu9fPW1zi5f6OLyFcH2qebLU10t3xAQnGEYL7Utr1TVKwLwlapmrbJea7GeYzhXCihCj9K0HabbJaUe3FFy75xC5hUoB7xod2DnTPg4gqeeSGzZZbCD8ikl9YzpYQ5dnNLOJD6UtFn/OxgIbrJoXZTW3kOzHuaKmc57OefkPRtBt561Da9EnRbZxw8/PaTsEaCOC2Mnw8/TwdShLWGER5zhYDbR7ZN93bl1qOPDPY2NudC2Kdc4wA0XQAADrtTKQ3sPPRL1xJiEcU8Y+x+ANgnFHNcc9XoAABAASURBVMY0ajE6ifN7djdFyPNcBZDlmaIhw/l6HGxDcFfhQBqcTstzB417wGTFSgjP3l4xRuUZRsTWoO6NBkZQwPYI3n6hAjTtWKc3utGntwBJwYR+iSXf8mToE/SEn8Hz1COfrVrwZjAdDI7Q0QALnVzHmGsQNaPrNXAYhjomOUrBl0FJwcVokDhji6NM4OXNurYMMoNugKMSF1bEWXYJGZIE9Jtt9q2XlYmgI6GwiYvaQC9oX/EW36CGPzXJn5LnktdX5VCuuZyutCqBzVJn83OdnZ/Lh6Bbt27qk08+0/PPP9PD9z/U/s1byrJMDRfC8vJC6wt0g7FXiyvZ2hBfU97SHRwe68bN21yGj5VPdpCvXBuSF0veQi1WnRZX/ZAAOjvrdPq60isSNi9fbHT6ckvQWmtFcFKvMVbNDMe2K9/taEPiZ0PSqJw7lYugcpmp3hQqSQCVi4zkkXT2utb336711R+Wev2y5A1bz9tAkXDIIOJYuZ9KKdd6XevifME5r2QXbY8VHpE0bKFZbYEtwYnRroEHCVmD0SzSa6Ar/EnIYEtirSJxUG22aghW2m2jxKUCAyEPDzj04Jwj7PbsjshBnl41QV7J3C3JMtvD1mzZI9WdEoFigvemGhF+joQMW/a8kzocegMNWxzkeuW0ggabcqI4uaOdw6ca7z5Emw60KKNCvq/R6FB5PpP30FF+0O02NchrQx3dAyn8wbV9ynLFvFAsoBEwIXm3w8Vib29HB/tT7e5OWS+qR9fWBKqXFxe6mp9pQ5DZkjSsVxcqF29UXr5UffWK8oWWr7/R4sVXWp9+L21J+PCWNq3PZaA1wenySgLS+VLdxQJYK81LaZUUK5BrIjHsVldXW2Qnqe6ciJe0hrb2hvocmTubX2CzgbMznYPT2cW5LgiGr+ZX0Get0gJn+FUzsSKBtYG3CwLuC/rfvLnQKXC1WGpBItDar4iAr5Zr5BOgvP7nZDW2viGw9YNV8xFajXLY6wnShfOKQx8vZ3WxaOHBrkaze9rffw5tb2u5muJHRtpuR8RWE2ifA445HWWHZYC5zOrMDyAHLTLXYRv6kKnGCC+2pb49vdDvvn2lf/3tV/p//et/0//+77/Vv/3hK/3r77/Rv/7xtf74ainNWu3eHmn/7qHcxEPGtU5Xr/X9xXf69vW3enXxWluSbcUkajobazodaTzOtLuTa2+v0A6XQ+Pz3myq2XSivd0ZvN/VDs8O4d2gM0bPhuSH+WcRHAjZ7vE3Zr9qbGgD8EizkxQks1/y1A0o7FwUibmekwvo8UcGVqeLUMErYq+HGcib2X2zkY5xgfnmDyL6OpTg5VnfbJ/QjR7b2G1b1atKDQkeTLACOERwyX0kXo0okuPiVWmDbLToWMfrzZ5dEyCfS+iLFOFrUAhRk/FEs8lMB9i1nMA2Awdh823fCJ4FuuPFp+tk7dTQOcdqXsE6EkTCD9I5PHvvDWPwsJHXMmD2JXG+ZGNpzsB1Opppf7an490D7Y9nGoFT4GLC7VUBHYjgnrFLICjr8Q197eS5xESNVWDnMk1UpJFGaUJtVwcZfnt6W7f375FcuqvDnZs6mJ7oEDie3tCJ/UdCJ8fay/bYayRPKNOtOVMjOdYO6J/nKM4u+a0kynd86+G4wF8D/uY9ZVTSu08yPpt/oxzavKMwoHj77ekzEOXbJkGoH6rXFVvbsbaB5AY5crr+MJv9G3SoQYdMj3qeO9ZLjLOySUk1MtVgDxBVpmXwOVOLjCyRmUsS3ItFzbNThj00PZmgCxkJxOGIzEVpSXA4RWjgSQQNPIEfgj5FyJWbUQVNtmIKuMHL5OJQNx1pXZAfjTU5ONDh3Tu69eyJbn/4nh58+oEeffHRAPc/fk8nTx5qxmVX6OnGd9p2G1XlinVqJZ6lTsUo087eTDdv3tDezgy5S1qQ7Dn/9iu9/uMfdP7qhc7fvNQlMW2tWpPjme48e6BHHz7V40/e193PPtD9T9/XQ/Z+/NEHevDhM91+fF+T/V0pi7pOAjWqu5Y9e0F4JfhYE/BX+LAKe2qxF0jh65zoVDC6MDD3Aen0cowXRqFPol/0OAXsmtPbj3dwiC7kp4V3BkNMxqImN6K3Q38q4pX1ZqWWxLT30gh7NZmNNcVXjYpcgXVM/zqSRAaJcV3i1CSC1psF/uBKi8UCe4xtx2cvN522yHUcHejkzjN9+MnP9Iu//Ef9wz//D/rZL/5azz74SAfHtxRJ3pLzk/3NGMIXfIHU2VlA387QwPtuiLdo5Gsy60HQQT+Qgm6ekwiZSmqaVg3+3f4ZVluCG05jg32/XK90tl7oFF96RuwxZz1yPdp0QVvemK94KNdSKqOayw5A4VesRZK2PJtre36h7dWltgvqvKCuLt9IVxfKLq9UzNdApfy8UX7WKr7p5M/R64ukdNmrYl1Q0Hnl9LqOetEW+iZN9Id2pN/ykumF39FifKQGe1HnO9pih0psT0JngnKOm0vIOMI3nNVo06EnremY2dgBajWc1+KdGv6U3AU2qdam3WhLPNqVKwV4OyM+PalaPWSRx6z8yWxXv7x3Rz8Hfnr3ln5881gf7+/rvclED8DjiDUnF8QWr16p/OZblV99pTifD6DTV/JnF9qF3s/3j/V3n/1Y//Pf/gf9P/7jf9L/8PO/1c8ef6ib2a6mZjPfJoJakiTlstQWX1cTy2HmZWdJ2N0GIiViCBiJTxG2VhJnTJwV9RjaIABM8sZsygS0MptJy1DKjALjTQaGOI+6GKaWtaDnD3Webd3r8fR1Bgy0+aihjUNdWJ/2t8+YAxkQ4qnFLiX89CEJu+O9E9ozjfKZ9mfH6Muuoh+xtB/OZudRz9ospQFRKoFKBuRANGArRztVT7un38eokMN/SlRdxn9FJ4/chyxTxGZGbGgexjIYUY76QrnRG1kb1Tm0n2hfuzoA9tqZJtVIecNcXoY62R/x4YBmQ2Q49qCaBkg89+CdOLTZhAaZarBLLXfJFiIkiNrDQIPU4cSIrzix7J9/Rd8rGGOGMY067rhijiNgsHyDdz27JwDCk1lxQGAORxPHl/VDEdnaPX09ODjslIEoZfgar6g7TmDttu4P8Lbd0xechx9eWQjy3rGn+PRvwXCwuq7bnYbP24L625qhyTDbFpLIIPGQsLtDWJLEfC/nPTtrsF+QRgZD/zAuKeHTbU7PM9NZx8nGtNg4axcf54VryOThu9muintMZ4MCndDI/EHP5F5eIWbsmcOpTDV2rOVFVa+C50Ii1urxl0kR6kUm/+nrhwMg4Ubg4KTovSIE6kE/pTQcxjZJOPqewb2NHfo6fqEGzDUmeRic2lIG4lZVsG/kRmaJoFU51+n5C331LcH0b/6z/u23/7v++M2v9e33v9OL11/pnMvMfHGq5fpCTb2SXKMs72VC0nal1lxqLjG6K9LnxTRTj/DU7BUzxxiPcjnleYbwB4kjJ4jUU4bgZWWHwDUIJiTmbMMQCH5dMowxvToI2dn5DGihV6xuxTCWJTUA5zcGMXzojxCtQFqLLIMNDoPQqsRZW0a7t0HXK8g5wcygHiFucJg1yQJBs0gSQxhhByIFmd6bRzPdvXWgm8cHKlDyHqfaYLQbDHbLmYXy2djMSwkH1tJvYHRP9LWctcXwtyhnwvBfQ4MRarA/rVLbqqavZmzNuMShPDzP8lxjgiX72zz5qFCInIf2Fr6XVS0TwBIBrLnkdUjyAKzV2DNjnJyKYoTxGymDFgXr+eDVYbEDSu6DBOkQzkZN0yjPcijj1IKDQxl9FuRjUM/YxEC+w7O1MVAtezbsFxjnorgQchYioC406pCXhEyIuQEj6m09QNDUoFfH2Rv1vpNnrlCeRF+CFy1rtjigmgAhlUmIrjzBSuKCU+P4WxxUu25549Or4+KTcESqO1WMr7igr3nrY1CulmrhaQ1PNpa0qTZqoXPyDTs17F8T0Gy0KpdacCm/WJ5rMsn1/PkzPScgvHP/ofLpRCICaghSBN28HRypajCaLfIrxHtvb6q9oz3tEYzKMYJvgZOGBQSfS/3uq+/04hV61OV69PhjffDRT/X8/Z/q/oNPtEfiom5m2m5yLZdBGxI/3OtJ5jQkhCqdnbayF1rtdsJZZqq3Yy3mjgRO0jDuTasXL0p9/fVS5KSUEnjs3tfR0SOdHPNW8+YTHR8/1MH+HS67R9rnzfrR0YlmU4Jc5MP+idvpmzOdAcZPO17CALY458QBOjOKlAn5aJC11LQwuoddXrAO2WVG6mlL1AH6G8YmaCbmoVyYOEExiMJ+Qpdt3Rb61fCiZWwLv2Uyz1IR+kWy7ZElPXt7nGGmnPUDahbQ40gCyyOzU43G91nxRFW9R4J6RlJhXy4eApwtTolHCjaOsMQDATkL6JBBpoCDDjGnrdDgqMe5AvrlwLTDxrYEYh1gwcp6MdfV2Zmuzt+opN5XW4LRjfpmI09CXdVK/WauGkaV8zfazk+1JeFQU28XZ9LqSn41lydh5BkT5nNliyXPzF+U0kWlBLSXjZpFJ3LrJG+k+bLRxarRJW/jrpDvOcHcBTy42Gx0sV7qgnXPF+c6Y79TAr5XXHhevnilVy9PSe7AUwLAS5JLV/OlllzuliR6VsAasNLA2haLta7+DBarUpYUWnJRsDFrgtiSvWv0rEEu8DCoZFKCVj2OsKOEVPgEoYZjuXCofHSPIOMOKnPM3oVWq0JtO1ZbR0ovwTmpR15bTG0DdFgEAV4dMtD4gD0JWiOL5+utXl0t9C08+M133+m3vNn//empviXh9RI6XiBLmiWFHacOez2HJ6+gyTen3+ibl9/oO/tbANC+xbaP8FWTnUIT+D3Ko3YnufZ3x9rb39HR4b5uHB3o6GBfJzeOZP9NiqOjQ8bOFGMu75BDgR9y3XJJ6cANcUakHSBxT+O8vfrOcS6AMyYu3zKwutfw6dEXs6eiFDRw1prsp4dmwqQ4RvOckgS9DXDpQ3vG/na5LHwk0RGVkwDJgILAMmuDsjooEmxYfaxMU59rRvA5y6YaZ9aScZFutUWuqm0Pvh7cMyXGyg+rs3dUcJmyONJstgONJsrxp5kkj54KvLwdlnpKtRK+E8enYKtEKcs8/Nxy6VnD75WatuIZqfFSwH9mgM84m823PkCs531gB/tG1ii0P9vV8d6Bjqf7GvsMH9Bi8yuJC0nGhSEjoApcxjqeO5rFhTEjuB/5qSZ+h0TOTBPtai870tHslh7feqaPn/1IHz76VE/vf6iHd5/p2d3nev7gwwGe3Xum+zceMPZYE+zHsH7jFA31VvJvSwfqBkaH3gTA+AhN+iG26OU4p53i/x/YGOedYOefhrHuuwcHF/QD6P/w8d4rDrTqIVunHvvZs/87meqQmQZ9rdoGuickTPCgewu9xNyYjzSGt87n2JpGr16dcWe80gKbk5MEH5NQKcZT5jrmtWrxdRkyNwnMQxdoxBauuHRv1JqdLibKiTUszmAD0YTjQDJbAAAQAElEQVQt6FVDn5q5G3Ap7RJC0mb3+FD3nzzSvfef6fiDp5rePJJmuWr0E8JremNft5890L3nj3Xn0T3lO2Ottiv0+HvN0eOGhEbCZ3MqxcJrujeidKqwx2ckfC7evNAKX+5jkun63tGObtw71snDWzp+dEvj46k0gg7YCZNb5ZIOZypu39DB44d6+PFz3Xv0YEgEJWLJGjn10Gw0nWpGcmi2s6Msy6F9wh9Xasz4sYTwW4JnHqZ6tGEAdL8HWEJGl8A60WwmMmN8EqWjhyn2KxOBAWjv4WOLranxkYkF7PLWoyemTxVxTQtNbVLGekVRaATfCugbkCsbX+Mr7EWLQWlrgUeN3lwuKn33aq4/fHOu80WnMDrWow+/1MP3Ptf+8R1N9o4U8yk2PsrCr5K9K5AiJOayKFU8bHjhY//MuCTWvf4bLTXxaEX8UnFnMNhSGqy1Wq+pU5LF2QJ1uVVHjNrbaSPKEnL1ea4uG6nj0twUE9VxrMqNtU1jLbkUr0vkoxprs4mD/283mdbLTuuLkvcoW615UbJdrbW+XKieL9RcLJWu1hIvVfxVUrjqqQs/69ReOG0vvdarAG6Z5lWhi3qsV91EL9NUX7Uj/Z4L+m/XXt81uS401UpjLbCry2WFvtTwvVa1BUjC1GWruk2mEuib5KBxgKFRcbDRBTpWwKM8z5QBMffob1JEZ3Ps55Q4aB8dPoHG90PUU/Tog+lMz8cTPYxeD4B73usucMdLJ6x9LESW8fvALsq220qzutdoUyrHf8cBNkM952XAATjdme3r03tP9asPPtXfffpT/d0XP9P7tx8pw3ekrVQtay2vNrxUrDhPxy5eCR9XcdeoiasbEgxiP1C4Tvi0IGHAOaydJw0lYwQ9NLQnfIauwcZaO2ftKBPln4/7P85lNeytDGw9g3fzwcnzbGBzfM/6pnvId4IWnphxjPzOJnvaGe8pd4UmJO92eM7jTDFO5PETgiaGIjv96WuLAixv3eoiR/KsT4lqMy7JU/fwxAePHXAK8DaYTwuRPg/EoS0i11meK4+ALxTxsZEXLpGXe6M207Qda6/b0X4702475XmkERsGzux64ZfTNXDIvqduJZAA053eBr2rDyUTIZinPWC3QuY0lEGKoVdGOcq9RqOo8Tgos3OEhL/q5K2f54JB2VuInCkSiBvk1HPWywCzQ459eux5z52o7zoZrx04GFgdxOXA2YmDSJCuR576H0oP0zBT4OUAP4CXhn4n+yTJ/Gkv2gA6rd1RXjfo+kP/MMyGG7x9TsjIgBao9SYb3su7wJpOmFZ1tFl/h7y0QyzXqaUhYeQwd+J4bOPVM7jlTtPR7jnfZOSUQ5+e3i1J0Qo7ljij0UqcqU2N2r5XD6IO/vtQMCtq2yTWz9Qjd0m5kssZk+HxgtoEXtenGX69/dphrfz/DTbCgSDAoB5J7m1jiD6ckBMk8cd3/Hbqee7ZrlcjuVbOUfrmuuRZ9MnV9DWSbxhPydheFcvVIFmqaTfAVjU3lO12yYEY4xJjO4n1U9/QVyrh8D1n8s7J+2twsj/i9xoMTf3Zx1G3gzv7MYCZHInz9UowwaBnJwOGysZ5xtk8e6ZLHHSoWtsA7O1sEMBQOZvEiASH+87w7nHTjj3S4MQrLlod2WOOpIByz2Yj3eBiv7870WSUMTYp4XjLzVoVUJfQA2dW09a1ldq2lQcRzx5sKc/+cQBPXUDPWTolxrUY/RowXBSZwbjE3BaH/w6G83hPd1SM5jxyBYyJs12S4d2rRWg74N2clrVrLkQtipkgci8+tjzrvzt/Dz1dAB8n8VVHUNEx3jFO4PBunndOIQRawBtkeJT3QT54JWStg0HW4w3/KCWMSTJ5c4nRHfOSxK838JKjHasgUxSDhKXrgISR6ZjXIYOlyRC41Jwj4SQQK/nWiejwGuCPvZFION2WIKTdVmp4PVVxSWxJRpZAzdu5uipxYhXyaGBBKvzparU9Ms6iLY53gxzPuZivCCbrVGk0yXXIxe/unds6Ob6hHQv0AgfDABBdCuFXgtbC8A0lp4QcGk/GGpOg89Ah5gH6BDXI1yVvoF6dnuvyaqVQ7Ojm7Yd68Jg3nU8/0aPHn+rOvY91cPhYeYFLD0fy/oAVD1QT6CyWQReX0gVvqi4uei0WnqA2arXKNJ97EkC9zs4TZdIl45aLgCzsgMtt3Th5onu3CWLvfKB7997XvTtPOc897e+fDHBy47b2Dw5xBCOV2y3rXcr+w48l8mwJGZNPcU6j/5D4IRl3nfzp1CGfCIw8zhO2Sh0S1kkgDp+SOhIVieRPMsNIXcZD5NAzwCMzjKSGfCBzddvAI3hivEYmvRyy7hWdF7ZUib08hjrDeSpFkpRBW4Ky7ToDjz3t7jxSSkckLwrN5/S3u+jJDdDagcM5xhbe+UwuBoXcK8SorIgKxbUeeT9WwCDHrFDMMrRKauH1ZrnWarHkJeKVLs+udPritV598x1vlL9Tw+Ujxy5mqeJiWClDpgJBcNqsSADNVc7PVV6cqSY71yzmSquF0uJKgXoBZCRlIm/txhcrFYtaBRfx7KqV5p3SRaeaYHU5T5pTXq6TzrdJb7adXhNovsLWvF6vdVatdQFcVUvNV5c6u3ijFy+/1TfffK0/fvW1vvrqG339x2/17Tcv9N13r4bL3fn5nMThhkRjK8wDdIMjqOeG4HCx2mg+XwELzUmeLldLLWlbEkQuFpsf6mtwWBNgrugzO9PDSRcFnf0AnaLKJmhTQqFmRyG7raK4j+xmWlw5Nc0ECMPeORdQMd+S3hV2sIdrARsXucR0MR8uHjU8aUe5BhjnqglcKvi3xo6szV7sRI1PMu3cjqpI/LyGB7+BDr/59o/69de/16//8Dv97tvv9PLiAsuSVEyy4UIon9i5Qdo6ZejrdDLRDfT+9q0T3Ub37/LG9c6tO7oF3Ll1W0+4FD7novqEy+j+7i4y0nHh2AyBsvdREy4sk2Iq7wOmwaklUdajFx3BxaAvXnLY8SCP3CaZjrVVIyHz1hbAxPSk59IOooYeutQTLjoo6gi2nVwLs9Anx9qetT0i47iIjVOug3xPDw7v6UN0/fMnn+hXvM3/i89+pi/f/1w/fu8z/ej5J/r40Qd6duuRbu/e1ERjrS+2+vp3LzQ/XapFxkZuwr4ZvpC92DVHL/ame7p7fFuHO/sK7FmRBG+rrcY5epRnsk9FIrKpN1Q5D7LgoazQvoAtzHIvs4csTGujpiXZid21+ILDS/BwAMZ7mwsYZzr4I3TWA9PRRHdu3dSNvX2NQqF2JakKhFDsjy+IJH32sl0dTY80cVOtz7by26Dj8Yk+wsb+5MOf62cf/UKfPfuJnt3/WPduPNKD28/05O77enbvQ93DVh7v39H+5IZ2J0c63r3Bme/r2Z1n9D/V8exQnv3WZ6VC7TWOOXsHcRig0zjkuk7GSM45SQ5J5tc7Oe+xL172SbR2+AQrIQZNbiBBjwyYHxX9jjn2PADP1sZAeNJbMazXYxPNLiZ879DIOKu32NDmLaRhA8PDqUUGG+awtYkYz9YbJGS1oW+Bvr+5uEJHa8Qx4BPGAziHTmELE+exc3ieveyPQzo8l9drMBYO20kK45EiuhS5xNv6LbiV+PKy75TsArEz1f7NE914cF976Fh+uCPjf/KtkgevvJfPpWyWafd4V8f3j3Xj4Yn2b+wp36WDWKElBl2v5ppfvNLF1Rstt1ck/pErYtaMS8yIi81st9D+4Uw7xzuAlUj8Ya7xblQxC0K0xQEAlCh2gqESgb2fFSqYt48dOL5/R8fYgjgZDUmsDUmYOBpr9+BAu3v78iFTi74OFwZ4aHor4hRvgG/0CroGL0esxi8UcoBX4rmH9rhFKGRtTvYn0dvRh6qpY802JexlJ/NJLXRMxK0dvifhc9q6UoOPbfGhiVUC/MzzqBybGUNQiF4yeWLlBC5t71WRIN6WXrBc83UP7SJ2+1DT/fvav/FUk707cvke2jhWxUV1g83ZbFsZlNgr+2fCW/YrsUNbkh8bYq8tMZj1VSRhK+zRhmTYmjlr+rdAxRqYrEH2Gs7Tc0bvgwyCh0IhKmLjQzGRI+GRRlO12UQNCes621UVdrWqx5pvCy3KES/rCm2qQmt8zHrjteQcG14KbkjMbJYlNnlLImOrlkRGR1JIV8R7+NJuLrUkfarLwAuaTJtFrtUq13xT6Gw71ut2phfAN+1UX9WFfl9m+mMZ9bIb6RwbewXtFpuGBMlaFS9TKl7cbNijtD0559ZekpQtPEn4AEiPDETOlxN/FDFTEZGtmKvAJsImjbw0RXH2oMkRjL8FXR74qEd5rmfTiT7YmekxA4/xjYckXg4p95E3SxTtM2ef8YeMP4wj3YRmtyc7ujnbUY5I54ybsf8I2mu10ebFqZZAe7bQgc/18Z0n+qef/oX+53/+P+vnH/1IYxIkieTRFhouLlfEhDV2YuAUspeIGbbartZqufAivBJrgzpmPcmzXwCszVu76AY/s0meMuM5WPsAHBSc0gBMorxej3a+tub/h7D/fpIkyfI8sa8SM3MeHpxkJK0sXtXVbKZ7ON3bm8XengiI7H8LgeCHFQCCwy52dzCLmenpnu4iWZmREeHcjanh8ywyu2flIHKe/lzVlD6uT59lVj08w7+WtZn/8EwnX9RcsI0NWBT7sEqgKnScGRJlw5oxFMS7lyREJ/JctAf5VOPBTMNiqoAfy/DZBfqGEqLrkhyrBgOJJdiy4ZzeI8uqr3vkGLNcPnr48g5vsaNzkveydh+jRH8KXmzyANhfzAfKsoLRAX49QN4VGqRCozTQsC40rgeatkPN0IghuuagobP4GwfRGWD3HZh2+FGjuQcPQwAXpGKYazgeaDwBpkNNZ0MdzCc6OBhrPhtrNhv15eHBRCfzmU4PD2QvueY2ZjrSwXhIPzAf6+h4phN84NHRWIc2HzhgzGiYqciD8swpi1Jg707wArwMH6ck1+NHW1/yTJv4OMAbUHEI8XcgvWOhXJBY4AFkn44fAwqbzFxqssLAmvrlE60GDLXrxQN0gm3IDsys3frl5bxnsAEY0JbQIfsLJi161hJLJAC2q1/j3U4d94/EYhbTOZ9pPj9WRH+aOvXrt9aPbudFIR8ifq5T2wK2dst2LmNchg9NaohVhD62KWAuxsRMHYS3/V6MffdFbd7V/kUBjhLEqB9sLHh4TF2nBIIdpeBIx8ZiYALUP7eyMpkSAeoFRrCG8B6SQAjMJTnHOE+7A+iTalaogJpVAAK3ui0holRFsmO329DXQLRkCDuebJ8aR9WiAPj4vs9ZJxg4+O6cxFf26cueHnuS+n7G6N3Hun4HHasD0NjTSYdznTjn3u39bpIV9DHMaj148QccPMIP1CEGASWZ0HtJg1GHs2nqViWvOxoOZkdbUUSZ4h9jMONRoeA71SR6St6+W+Kn3G9UcSGztraCLzjpDtqNB56dPWtE2zd6oSjE6AAAEABJREFU+ehk/sF7ySCBROIC3PTjO9pCPyPxm5BRTcBm0FJvkGdiHccCIc+V5bkCB4pjoY49TC9Sk1C8lkAIaAkYDKDHaGoIXBKDbO0OLqoH8HBiX7ECLdDfMqdl38R+qJMSz47eDKM3nnc0eugIASJobwhIWvATcnCGfnBKTkrwKfXOoUMvO1jciVZmgAFj8YJyIcmR9Ol4Q9dStyRQid7tVGqX9qpSzdwkOa/+DwZjKmnBZlRkCfbCWCsOpL0dcFxYt1y099udGhI/iQDJ9NegqmhrWM+xHgsk9Nz4v6+3BEL3+v7tK622K+UkcOz/6vT06RNNpzP2YBRyRdmV+QhANzwxeVcEQ0aTBz8LtmLmVWITi+VCw+lYscj1/ZvX+m+/+IW+/uY7TedH+tHv/1x/+lf/oy4vn+vg6BGO9qmOj5/r6IxLxsUHOuPt9PHpSx0dPddoco2jPUEGU222BQmepF9/vdJvvlmzbq3VOiN4yfT6TQMN8CMc6eLyEz0ioXR19anOzl7q8tHHvGX9TE+efqzL6xc6v2K/00cknM6AE82PjzUnCTSD1sFwKPu8fv2GpNKdKt74JNMZdGe7WstgvyllriODjaJvB9+r3U72N4JS06gHdAdF1AO0sL9WIkg1aEgiVawn9M+bnrBhwk80vR00+JWKaQasZQk2sRH6wq9anOzOApR9p13peB4x+wA0ZtjkSPvtAH5ELe4b3d/XKiscKwes8wXjIjtG1gYd7MSCU/vnPJtNg1MGsPn7+51ev17qm+9u9Or1Tf/fzbkjAfT2/k5v4ElZVxoRlJ2dnmkyGEjofh7hOwq/JUlyf7fS7e1Sbwme7gk4lyvksqq5oOz09u1ab98sSdSttHq7UUlfuUraraTlm1I33+716pu9Xr9Jek3S7/tV1Nd3nf7pttFvtkFvupE2oyP508c6ePaRrj7/XE8+/0IffPq5Xn78mT4Fvvrsc/30qx/ph599pY8++FhPHj/TCQnMAUFOw0F1f7/Ut9+90tckQ35DIuu7b1/pNbTeg3NNsNglDy89vEzwsiH5tQe2WnFT2CDn9fKhvmD8ikSRtVnfar3WFqiaylRDwk7kokRA2fmhfJgohBmyLVQRTJe7Tk2DHSmo/3gn/w7kgwyPunWq4WsNf+ssU1NkSoOgbgiMWXsMrkAHiGc3y+SBloh6RfL41WKtX7+60z9/e6uvb1a6I0CvsdtsGBUHUYZe3e5V1Xu16GOL3zYf2Zp+Yu8VUJPoatFpoXwBXzsajHU4m2M3hz1fz84usNNjFcVQDbcbu+hUXHyCz/HPBTAQLlUtPy2HUYtffYCEH5SC9z04SS4lyc4cigDdfZuEl3PKkUtOLSMVlHdBuC+Ji1ZB2+FwpucXT/XJ0w/1g6ef6UfPvtRPgJ8++VI/ffYD/f4HP6T8Ur//8of62cc/0s+//Kl+9sVP9Htf/Fg/+fSHen75TGMH/tjBbrHXfl2pw8QDbyA9MspT1AgZPjq40KyYSvAplTu1+DkDpRopYuPGJPx9S2ntiTgBgqRAXJFRAD52UFSjY6VqfHzLXN8TwxhaUg+s5RlmmhRgBmeN907DQaYjzuDZaKwBQfjDOeCUwRtPqJLDm3E+UsGfjMB6qLFOpmd6cvZML68+1gePPtQzkjmPzScePdbJ7Epn80c6O7zmkvBYJ4dXOp5d6mB2pvnkTEeUZ/NzXZyc6/L4XKfTY02ziUINcpUjd+WUQ3lAVsHQ9F6+l6p+9zE/SJujz8A6OuTcA/pgz7+b0ynRZlO8c3Tx3I81nvGI97Jfbz9Ay5lrkCiZKNiuxGTTr5pzrkbXmC6xt8CTY5tcVWKYZyWHbYnSY4fSdlvK/JbBHv8a80KT2Vj5cKjOO9nf7EAqcthAFnN0FSysAT8a5RWxd6Peo+dsIl8UiuOxRlwYVETBLu3x730CiDhicjTXCYmfExKpxcWRUDFV2wX+eg1ee/kInp4N0Bc/CpqeTHRydaSjK2zvdKbp4VCKtVa7W3339hvZf77g7fI7bcp71KJUPg46ZfyTDx7p2cdPdPb0XHPmjo8G8jla5reqtVHyJIxy9hlIIvGjHF77SghXCFd+NtT08kzXL59pNJuqgr4b/J6yAhxOgEMpRPZlDnzw6AIECCRgrpPvvLzpJ+CIXYJ3SEI2UkJnUtvhH1wvB+eDaYrEb8d404UWf1AzpibGaahX8LvCH5WcQy1lC09bzsi6LlWW2BTntbXJSzGPyga5imKgHP80HE40HM7Ya6Dtzut+g9y5dCoc6+j8pS6efKGTy0+1awa65Vy6WVV6s9rpzWKjWwbfUr8D7nkpcr/ZawmsiLs2nOu4PO173KQWOlrv0cWIKiTo8xAMHkPThwONDw40mUy5mB7o9ORQU/Ss4MVZAN9Y5IqWPCwm6sJIdRjLkj91caRmeK6lDvT9fqBfL51umqmW7Vx3+6G2LbJJE+1JBq3BfX1bKu2ktHWqOV/TslO96FRS7nlJtrn12i4LbbcTkkgHWpZzvd5P9e1upF/vR/rFrtDfrbz+2zaT/TOw+8GZFm6q+yrqLef6dlGqIwkkXjYmeNLw3OA3a3hWbipeFt3r5tWtlrz4W9zc6f71HS+RbnV7c6Ob1690d/9Gy/u32t7fynG2zvCp9jd7PsxzfZoP9GGMuk5J83Kr0eZek2qt8yhd5sAg6mo00Nlo0sMJ5dFoJoOD0VxT6tPBXEezE86mM50cnXBmHemQ9oPBBF8eFfeVdryAam7vFYhbTvKZfv75T/Tv/6f/oz55/pEy/rz+9o3u3tyR6Fppj7+v0DG7R9TEvLXF1ltsh5jBo8cBfQ3Iv9d7K8Hd9FtWR08tQdpaXerPu76PeWYbza5SDXieJXSFMb/r54H2xPGQbD71QJO3cewpOWoBm6IFWxO2UoHTljPc46dGxLSzwxMpZJIvND8+03Aylw+52hb9AOhQYKyB4Lstm0Ag9cSwoWcEIHRazio8S4o8xyxXzOAnPs4HGiHCXACd8vg5oc9CpokxPs9oK7BLAP+Rg0/smMt5EktpQGJxnAZo+FhTDTXgnFfTyuG4A2sXuWe5rIfBINeIu+hkMtRkPMKeRiR9RpphS7PZRNODMefYWNPZkPaCMYXG41zTcQEMGT/UyOrTQnPGHACzd2BzDvDb89mIvokOSRYdHj6U8/lYfZ3nA+qT8UAjSzoRlw2KQKLNQ65T8EIynbzrKJPgdF+HZTzzCE0OHgf8YRaDsiwoOGcd6hBMR784C506ecb44NQDYxwrOC96gE4mctnH2Tjv6fUSQkj46pbzUH2bY13hjzoldMS5oBCinIuyIXZudrRbabFaY3X27+RY2vVzWvCyPvPLgXlFPhRbqMIe6JKhDJF9W8c9BczBkfnOy6F/XWc6FznjnFrk3qlg7Yx54MA+Nl7gSuNvv/59jWWo2u+/BJo6AGL5lTEtgVHbG1+H4tDadaJDnVEJOp1aGlslyq5X8Eay1K0dthyJDgV+mNgy2qChNLB5DWg+tCUssmOsHTZ7HINzLUJ0igjTwCGMtiUq42JHVQ5KHDs/fDsKA2uhQ17OWZ1m+1KHfxJNNuq3AC3dewCrDkhQwjCFIJkysRKreWh2Egs4QLZYsifR5x7GGVISgk29YggeOpjfwL+6blXtO/qkwMIjDqfRcKicA0rwtiTZY5ed7XrTZ8Tt4pQwVMFjUyCJuexX4dT3VUm8XMsO7YYxD/2SZy8fY79mjBllbo1KrN8Q0NWMLXGcey5UFnzZG3crdxy2VdWiyEmgypwg7yCe9TpobQ3YG/3t+1toNIm1PW6StYsxHdra0SY+hkv0QbCd/Ts1vO2rARvjvPBByJ0yx9kl5pkRBIwnIGs5odClEnJ2DDaaHMaszKsLTsb6DpmxjRgKdFQ7yiQXOnVkERIBWMkloSSgK/NGVdGqpN3adqq0TaX2zV57LmkV9Bt+xu8eIOihbJGXQdPj27xLUDY1K5CsqzhIq3qjqt2yP8Ea+lrVe93cctG/+V6rzVJjEjbnV5e6uL7EyRYK8CT6qAYDtwMqceFCPDKwi2ECF2EHMcsUjWYlbUg+iXJ6dECCYqPvv/9W//TLXyovCj158UwvPvxIp2cXykdTZYMZa2XiBZJKLiwxP8SBX2ly8EiT2ZXy4Slwwthznh/p8PipDk9eaDJ/osHkStnwXOPZI42AwehSMSeQdjM13Vj7qiCwyQwT+TBBHGPlcaqi4GgB8gHlcKwhwcPh/FCnpyckjs5l/9TlhKBsMCjQg4rA7043b97o/vZOFcFlajqZEjUEmzsCgN1mq4Sdt9hMQj4JvTF5CN0V+uVhVu9aKIVOJ8a9lx+CePftGNqqgZcVl8YHqNV0Nfg3jAFMebDZxrk+vi45NOsGx5mG7D/UfpdpQ8JkQ9BmYGJYLROJoFKrdanNtuESkwDKfc3LMGurtSKIW3H5Wa5rLQjsrLznLeKCOYttpTuCujsSH/cESQuC3YogxOIMHzAIMOvA0Eir0I0Vgd8tgeDb+0pvl41u19INbyZv1k43q06vF61ugFveQhIXsp8Ar9uFJyAMBJZRb1a5XgFfL3P9CvhH+n5x7/VdO9HbeKj16Fjp6EoDLvzzJx/p7NnHevTihZ4+e6oPnj3Xx88+0GcvPtAnLz/Qyw+e69mzJ7q+vurlO5vNkP+As0Da7fdarJYkpW71hgTlmzc3Wq622kGj+bO6Tr287XlLoL8lebIlSNvSv2bc8n75kBTizeeS+vLuXsvFkvlb1W1lXOGEMVXxSinAqULODaSUq26ctrwZ7vC5Xg58Ev2S817ecygrMjeqROwV0VgdohqCqabwagesx5t7N2Xs1MlPJc1QDp7Fpa8zGAaV+J57ZPKahMb3d3t42+BD0F3klhFAR/yTlFTiF2r8QI0Ol/hq0+clfLkjML4lQLb/A+D9con+bEiKNdAi/ELUaDDuE0BPrp/p8vqRDg4P0cMO+vfo4p4xgWBo0IOgUWJvSQ0+oyL4toBYtEdoy7KMmlNnuoWNBJ4ivifAlgCPogIcicqVaRgzFRZ8wNNAgmwSRro+udLPPv+x/viHf6A//vJn+sNPf6qfPv9KP3r8pX706DP96OJT/fDRF/r95z/UH3/6e/qrn/yh/vUf/rn+7Z//K/3v//W/01//0Z/p8xcfquAWviL5+fbrG7XYQE5AGkmyhrLTqMl0nV/oSCOC9a08ZxQMUbVZqN0tpVRrOJ7wBrKA9g4erLBTLggWI+CLpRLZdvQlybdwvoaXlSTAEycQiyTWaJq9mrSnv1FirnwnyBdqoYj9R++V55mGWa7ceQX8v+dyXMAhTmgNUqHt7Ua+8tjCJ/rqox/q85df6ursqWbFXAE6PPrn26L3iZkfKuOSWfgJ+B9qNj/RyfEjnZxe6mh+qlE+kocPHjTPD070/PxST8/P1GDHq+93ykFvkhUyfFrOiRYf2BINtvi51njUy51BlB3+UHYWWiaMT4gAABAASURBVAnlzsDz00P/xMP/9hcOwu8O/nW2KhNsfVGn2v8+PD88ebXokM1p0atOXt5nQC6PLrVJ2u9L/NBSW/TSbHJAMJ8Po0IWGRMUiFMyzoMA3733rNcCjRK66jkPki1S8wzticuXjD4flA0HGtllnwvEYFIoZVKKTopBkQusHxYSa0qtMuQ8yD1lUuAMqKttnxDare+0W79VuV6o5kWb6MtIDuUDJ58LfQuazIaazAuNZgP2ZO3CKRt7FeNMcZgpMFbRfJLp1Q69MigpK3amTDybzvVQgiTCRhdtr0TsUFfgAo9gn2KRKScR6e28hxdCD2NWKMacC2VSL3IFLDXIUwpIxn/4bKInTJJsIXqtTy5I8Iofddh0x/iOPoNEmZgLokgVvndiDICfaDkrLfHTsmFnz++gRibtu3pLPdHfMrsYjZQNJgpxQpxD3HBwzVlwwfYnigOe58/U+kPdb7xWZdRiI86lkueS5ySOT/F+RHCGW0LAWn0PrY+CKXKx6KGLGfbr4WvWP2f5lD3HkFcI88A/Ntri2Etw3KFvy+1Ga+S6BUp4XRIz1+iSnT8Nvr+Bk40bqc6mKrOZ1vFQC3egV81Yr+qxvq0G+pZkzU050rKdaq+Z9vRZ/LMnGbTnBVBVRa32XnfQ9IYk0Ntt1G090G0zkSWRXjdT1pnoN9VIv2SdX9P+XTjU3eRS7slnOvr8Z/rg53+hZz/6A52/+EyD6YkEXhXxz365UckZ2HBGVsQKFTFDzdnWAjVn5YYXQfsl+kN/yfOeeGm3WZNkX6vmhYnbbjWp9jrl5cF14/WYM++a+hlrz3drDfCtOTDkJeUY/ZwqaealcfQa51HDPAcGwKiHIh+owGdZOeQF1XBAO3If0zamPqZ/jK4W6Jbfsxn4Rmx26qOenj3S733JSwFeELx8+oHybKjF/Upvb95qX1aylyMGdkdJ+0olcYCVvKWVZykUQggfkFBPfhIgnimRtxoGpSTP4/uxgXpi/6ZCs6h7hvdfG0clgCckC/fAE1/acT5WAd59Oya2bNWm3vVUbast56zyQoPJTIPZDF8xkKB7TBI/hx889OjUTO1XcV4enqJyEgi2bMqS2IQUPCM8/YYLVcyJIV52FoUYlYUciPKMEZ+W+YqSL2jDl4rEiJCVgUdeGXeBIh8oD4U8iQAMSr6U8jpozD1g6saaaiBLANnflA8Qn0WnQZFpNMw1xq9OJkNNZ2PNDqaaz6c6sL/BA8wOrI35lOPpkCTPQEP81RA/OMKnj0a5DMajjPUCEPvn6WSg2XSgKWDl7MCehzo4GGp+MFKfDGLNQ/Y4OZ7rFDg5PJA9z2YjTfHvNndCkmkIzXnuFILkDVwnh+OL3Pciz07ICr/UIbcMnhecAYNhppA5dbQ3daUOGUrMY6x3Tt4FheDlPXVAfJguU4dEDJC4aNqYyAaBjZ08+ppkvjC4yDwv87/7Xc19vJPoz8xvh0z2Ys7WQX0Y49RQaRo0wBRATuq8LOlpeCXaI3gEwO7BJeeCnZ/mh733rOu0WpXs0SpD5j5GRXzjIJtATST2DepSAeRyPpcPAzQt0J7kwDswnkV++7UV+4cOAgUynUGn//UndTCjU9f9DsSWBraIs5/fzrIFEk9JnaN0rTqzyL5OHwonGfXW/h444EFVjHH0+yAE4lhDaggCQvDK80Cblw8B9voen2ScdQJrSY61WaMDV9BkT3umue/1ErP4gQawht5+DOhZm0HHuAegnwZbJ9larCT69P7TiSfXg2xNDlFTFhvP9uDl9C+fnR4+1tY2qVcc2zsGp2ERNebwDN6rQtg7DiyDDc57z4WhRSHETp5+54Okd3T0Smp1Z1viF1kXXjQ9CG53tBvYFKdk4wEj1wA0mNOhGB3+NVEmVexV4iwNKpy3lYavSSpBY8veLbi0LNnClwYirESfew4l+mSQJLoBGCUwNnkFL8/+LUywIKJpG6WU+nktCzjnVeSFrJ4w5oDhhgz60AV7U97S5myNLMgHlBxeJI8OyLGGYxe+FI5nywoLJ2n/rSj7p191aFSGSrus1j6rtB+0Kg2KJEsKcXxq3ey0r3aqcA4NB0kDg94nEhJOI0FQ4k1YAo+ER01WJ4iruHxUzVZ7DtCq3cHTPWBrbbUmS/D27obL3VoJ3ZxziTs5O9Hh4TE0ZAJxeCD0oVFD0q1lT8ELKxt0wfYXPM6gG1WR7bvjzYjgyXA01N3drb599Z3uF3c6OT/VBx9/pidc0ofDCXTY6KANl5H1rlVDdtgPZhrNLzUDRrMLxdGJ4vBMg+ml5qfPdHL1ka6efK6rp1/o9OJjzY+e6uj0hc7OP2T9DzSaXcnnc20IeN4ua93clSKO4LLve2i4yKiDLhxPCJl8LJQPhhofzHR8eqqLq3NdPrrU+cWFTk6OFWPQ/d2dvvvuO70mQVDtuMRBJZLUlsBlvV5pa2/A4Inxpa5r1cinvwThE3AMgjAZE70pJfr0/jm1jYSupR6gHxlWJq+E8yTx0xggxwZI+KfkOxn6bfCqOq+6C6pTVOLArOtMa97sre5rrW4b7VYCvNb3Sa9fr/Tq1UJvuRTeE6ytLLFDoLYwWFZaAPcka+7uG729L7VYJ+wssuuQoDfqnsj3jmBuRaRQ+6gttC4I5t7e32trtCpqQ0Lp3pI/q5oETtKbtdfb/UBv9kO92Q30al/o1bbQ9xVt1VC35aSHV6tC395l+nqR66aa61ZnuvGX+qY51i+2Y/1X2v92ken/a+sUF1pMr7ScXGozvVB1cC5/dKFifq7J/EKHXE6Pp0c6nc6BmS44oB9fHuvZ0wu9fPFEn3/2kb788gvgS33yySe6vn6i2WSOiBqSTwt98/UrffvN13rz/WstSeiUu71aAtHW6C4b5ApQVvCi7KGSJUu2vL1cvl3onrect29t7i2JuCX6ttaeoH5XrrSv9swvkVUrh48x2Zf7nSQckRe+rUZ9zBcFhZjLhwIvUXACBfykV80cch1qs07dgDnDRt2oVpqUag1GezUDA9YZSp5gJqLXgbfermCtPEfXI3sHyQEyYD/0yvkWNezwax04tioJdDcE6fbPYRZ3C929vYe2ey3tn8bAlw30btc7tfiChI6b3xkPJjo/O9eLly8pL5QTWNySML15/VYrkkdFlhG0jTlLCsU8A5d3+5vPMpvABjr0KlE6yLOg2NFXrnbqylZDXygjUHR1p2pZEvyP9fTyiX7+w5/pD37wc/34g690dXCpA01VYAux9MpKSSWJFQIeYbeBhG3GxWqQvA58ruM41vl4ruujM/3w+cf66z/4U/2f/s3/rH/3V/+jfvzxF5pgW9XNWsPa62J8rCdHpxLXv5S28qmRSNQkAKYpNWzWrKUaw8N+ucFrMIRG7Hm3W6BjW7X4YQZIoZW4LSTWAkE0oGJd8OQ5kSSq2y12vVOjHX3IGPnY+BCZBphPGiHTMfIdEVhnzPbIYZAyhcqpxQ4HynU+PdUnTz7UJTYyzacqlMn7IbwfMyNKXLa9tVHK/s8w8MUr0s+Y4UjZ+ECD6YFm2MiMS8QEGeeMnQ1GPS8OkGPE/qvFRsl4jJ1AqKL3yrNMnvNRaLHefTrkKaG/ACKm1eoU78Z4qu5dnWr/fRjXVwUz3lUeiofZ6LCta5Pxjx2DWgPaUCVqTr16sW4iPugMiBFk+u8zOQC10wb87+736H5LW9BoMtQgz6EhMFNynOd5kSvETKKlJThvSXClppU6cKBs0K0G22nNr+PL6VDMIsmGsQZcVOK4UMp8D34QVbCHH+aC5UokWMTZHtCXyAsvb/q036rdr5W2SyXOmbRfMQ4d4xIsvHNAL2KelI+CpgeFxgdDDac552VQNnKKA6d8EpVNvHxunEFHE3bbz6/QhRpAj9FFW0+mt+if0EOBR+I5gYtIODVVCY+2MvvM8wz+DJRBm3yQgafuQ+RMb9TAGxlR9HnKYPxGkAk+mdkgFBl42p0C3IzUgkS9o2aQ0MXEGSdK0dY/m+x4Nnm1pkPwuGXBti9T7z9b5N7389MQI1VNrYqLcIN8QswV4ojlxuB/oen8WvngEj5dyg/O4dmVNs1Ir3lpsiRZsiDbc8sZudom7Soslb0bRUwlA6Ia7/uyi1HCHh8gB2X6oKZhfMf4iA+O6I58VAkumz283O5Ys9SCWPrm/q3ulndabde4qa3s3CnZsCLONVZ2ydYcqwlTldmBtvmh7rND3Wimb9uxflMO9ct9rm/qoW7qiZZprq0OtE1TrcuBtlWhbVvodh/1ehv07dbrVV3oFf3f+wN9203163qsfyQh9E/1SL9qJ/o1829HV+pInp999Uf67M//J/3+v/v3+r1/9b/T5z/7Y10+e6HhZCK7FG44I/artRp8bGUXPxIqZgeZ81DviUPWqjhLuxpda2CkAedh2m0VePkwJvFxStejJD2h+xKeH98tNbq5Uby/VVzd4/7WwFZxv1XGXG9riAniE70U8/81+JwRHr1QD/Ker1ee5xrmA5JHI42ZN0Au5FPxnYk9pEk+0V/+0V/qX/3Fv9anH32iNWfhr3/zda/XD7F3qYK4MNW1Not71ZyHyYJM5OUNJaClroYK4EHR2j31ZO0GdAns7Cv0tEewpZF6YlzfzqMSP4A3YJ0cXNVCj42rHvrUSQ3nXF0SC+CTPBYl5wRLFfHVcThRVgxQzxG0DyXsKrFGD++W4FhldeFVEmdPA9Dhhb34HmCcDJdk+/Z+PmGtUiYvw836epwdzzH2vsFnTjYIM8BOmB6B8ACCDh9yZVmmAWXuMkXi2bz1GjRBQ86ZAasXnn587qBP4OQacacY4zcnU2Q3HmowKoBcOf15kUFnEEvJZ52YpizzQIB2II/q12HckDvtkOchvqzgzp5Fp8gFJgNnex7Q1wMv3ArgYR3Pmk4Z44YkksajXNPxQJPpUJYAOjiYyJJB8/mEZNSItoEOZgVlpskkB/dctm8OTiFKcvCi7VTD0wY/1Zp9IGdYKO8dYk1KbQNrW6UuccwA+LdOos9+JeffgXNIgvaOdvIGssX18Hk4dyUfArIMcuDfsU9r+sY4F7y8AyHv5eT1/mNL9fWWddnXcGiQvfnbgIwjYP29z2VM6v0zLagOM2T3aIsNs1goxgE4RyXk2iFnuZyBBZDL+QxgX+eV2NSAjt9+6aH+jqjOSmikBYawTepY2BoMeO4emGT978E5agYU9v1ttbM5ANbZmVU5qECLabFhekjWWJtBoucB5JJsTfCV58fJCTnJGBliYJ6nxQRIOwK29eAt7eLzgO/vfiVQhgZHH3NhIg8IXkrpAcRqHcBmVBnnbG0xrAMnAR119Z+u/9W7ZyfPH/u1diO3ZdHWeGZ4ATaQFeVROCs7TpyWw7JlHNsoxzhGKPpoOLShOMO1liR+1vY3f3Y7Yl9zM0KxIpCxTgSC5N9BzCUDj/DBBZLwi50qvE+Fo7OETsVePRDE0oTj8uzlJWjumNOXSf28hgEQWEpgAAAQAElEQVQ1iYg9F849GXh7g1Lh9Bo8GF3McxJzUg/qedNAONPxe6xpeDlbX2RY4RsdHf0eYr2nn9kJw6gRqAV0Cdz4CrawbFCGw0h90NEoIusQHubYpb9joA9OgTZHnyg798CHjj1tj8g+Bk58XKcWnauBMtTahVLbuNOq2GvH5a6aJLUzp/0gaev3WlQrLcs1B/oGXtTvoFVDoqdRq8Q6AhKBIV5ZyTPGVfTvVXGpaNqdfGAcbn7Nm5XvXn+rV6+/02a70sHBXI8eXevo+ATOZQTCtTy4txwWDZdeTEQ9pZ3U4qgagpiSA7+F970jaRM8wk5g1JhMNoN08+Zr/eqf/kFrApuXH3+oR1wODx9fK0xmhJhem02ptwuCg6ZTPjrQYHaog6NznZ4/1vH5tQ55Az2Zn6mHo0vNTx+T9Hmm0+uXevT4Y108/oiE0AudXDzTGW0vPvqSC+iXurx6oWJwhGPNdL+u9frtSrf3G63We2328KuB94pwzKnG+Cx518taCVXNOSwKjceFDo/mOjk9Bk40HA7VcOC/vnlDQuVtnyBguLxD5+XUvwkjIVRhExV8Mf40HMiJgM/mJfhkgDBk83qAl6bPDbpWGaBXTQd+YNZgBY3JL1CLBrSjI/ZmpUVvUvTI17EcOoQtmb5aQqHCJpq6gv0NMtzD4y0Jqq02662Wy5XueZt1w0X+DcmKt5S31rbc8ZZrR99GtySJ3tws9Aq445K/JMm6xOlbueByY3C7WuqWoMwCVmEzo8lEMRvLkeFPca69O9BNOdYvbpz+89d7/T9/udL//RdL/cffbPRfv630326lv3uT9J+/bfQfv2v0vwD/j19X+r/+00b/l79f6v/89/f6D7/Z6T/dBv1Gx1ocPFe6/FTN2Yfqzj+Qv3ghf3KtbnqhKk64shQE1kHVzsvu2PZPd7odMubi7ggiDGJWcKErdDAb6vRkquvrEz19eglc69HVtc7PzzWfz2SB1Jok2ZLAbkmyY0nyYkNwa0kR05GWwzqh6wISduBqvbvPJ3U8t/ilmstStd/A/42qeoeMCMywuc7sEvuM0Um+UwOyzgvtkRrWbfG7Hb6ZTnmfK2S5PIejzJfA5xZX2hGppqxVVzRSUasb1kp5oyb7HbQhqSPIUJErDAbKBmPlQAR8YBF2bNBH07uHy2qH3+z686Zh/wo6SnR3jy5vSG5uCYDXvLFdwYcl+rOALwv40v+TN3R+jy8wvIu8gL8Hvd0cHBxoVAwUvFMLbbZeTZAjPh5aAjg4oMNndviMhA9w9GXyCrQLPDgksFKvSATpSBJnBA9Dj10WM13hF56dPdFLbP0JunA6PiZoLBRJgPgNhrVJ0gbhAC1+RgZcQjz2aEkgWKcxe03h78lwosfHF/r82Yf6+Wc/0h98+RP99KOv9Bw/dDI40MwPNVWuDBy3q7cqNytl2FyqdkrVRonkOhW1LbKo1kok2jFAZVESNpxIEiW0NOH1JHDqAfnxnPp6hTsw4IJuf3PMLt5c0msrfcUijDXdwQkHdMdgOCg0I/gccR5lnCkOG83gE+5dIjl5Mj7Q47PLHg4GU/D14Ck+IBWzh5JfNhakyEpcjhAHrV4cdPJ5rmw80RhZzvHNs8mMC1LSgH3OZge6wJYmyHdHkqzCh3RlbcePoouoXq4QIvrrWU/olxWmYw/Qy92a3oFD5o61vIF712gFYnw/G3FZy38HnelJv3rHbwcZCRpayk59PJAcddFmgH9Au1r0KFHqHTTIdU+S8d7+6QqXqhCCJpOxBvA4wFvbN8SgOMgV4bfAscFWW+KQFt2V4dD7A0s27DknKol+Y2yWexUkY3MgDgvBHPgaFEn8DMdDRRJ4CQGUy4Xq9VLactHlkusBu+gayJJD+JNEsiBZic5x24YPFTrWaTiKGs8Hms6HGs8KZSSE/MjJj8RZ6ymdRKKo7XVqq5S28uhdhj7hIlgjycdW3jdAK8GxpFYtl+yWyzYNarBdixOM7hijZtOZ8mIgJlj3b2HH5b+Gl3KePQLgWQ7oGNJILTFnH+B3jiFB3kcFH6hHBoQHoE/og3r5eOQaAEqTJcARCWvTOyzBlDO8pr1lXku8YiKpmo6YpyU+rVRilyU+bcdZxhGmKuXq/IHkj9XGEwVLAuWPVKa51lWuu610t5eWAO8+aI9qwbOLxMCxUKKOhFlH2mMwPbBpBeyIlXZc8DFBWbnmPF7hQ63dOFsMxxoNxujWmP0ziXPcDaLcwAtHB6+MSQ3546RB5zUOI02GMw2HU/niQHVGYmdwqOXgWG9HZ3pF+XU81K/SRP+wzfT3a69/Wgd9s8z0el3ozX6ob0kM/bob6zdhpt8Uc307OdUvh0f6exLg/y/OyP+wafQfNq3+c1Pol8Wx7s5eaPzlH+n8Z3+lq9/7cw1f/kC7+Ym+4Wxb4jtGFyf64ve/1E9+/hN9+aOvdHJ2Ku+89sRXNYmterXRfrHUnvOiJjHiiG0a9Hm7vCXOuNGW2KEljg3AhOTPeZKeQPYTmH1xt9bx63vNeKEyYZ283Mn7WkI/E/5wV69V4mNr1pMBOtobOnKQlxQjwBmX50rYax1zNbQ10auPmagrj/JAhO8FYwrqmaeNBSLlMI40H8300cuP9Dd/82/12edfqMBQ/uEf/lH2MjAh59ViQWJrpbQvlThXhMxRSBDwPQR8ZI8XdAXo6/sadBZ9aPuxdBjOQEv83nIuJQNit4d5TEqNEnNa2hI8FIsEz/qcpwl9lrXhd1pssyHmaCiTAfcZO8dbbCgfjjTAl3lsNR9NlBVDLJuVbHnoRQnB176pj4WT7UnClxEPXZmXD+zJvglcE/gYeOZjCEykDxx6XKCDJ8Y7+TzIG6+DlxCJWEfRCder3qx59hnj0Cdv4APY8AzfPBDR/cwFZawxKDI9QNEne3qZIbu8iIoZ84KT60FyXvK+o0yA1aUQJE+/x29bac+RNpZWjJ0MRe+sNBBtBo69AdbPwDUH12gQ6MukgraiCBrwkmdI8mmEHk3GA42B6XSoA5JUB1ZyRs4MDgaa8DyZ2pgceoIy1vChk/G6QyoGMk/nBL40U7fnPkEA74X87a4qzhtHt0O+Bp7SaKOJobaeel46GjrWeGhxChAes0wBPiTaazujJPjkZX3OeUmONSRUSP0Hv4p77e/Kqe3YOsnKGOA90IGLPXOEMceBoc3q5Gxz9jBfH7FBH3JhNgB2mKKcCiBnBMwEW/VKIbUs1PDywVZ5D96QMWA0mPHt6MLZP+zmePiXX+tMcv2E37U7tgvvwFNaj7cfFk0wt6PsAeXpm3lmp4cqv51txpodY218Mq7QbmPgQW+zgpAOaGmoYVZDia3aEAU2Qwff7cxE0LQlGALjBGM7mPMAJhezKXhBuwcTJ3krWQThyQAOswR9iflgB24mCPRIti4T2csB6kF9f6vE4j0gjc4GJvp9kEcADOHAbFVVnWxvdAXHlwEF/Y7AptFuV6nGgTU4gpZWMffBYhCkj0o8N7Qb/kZ/zwv2wIUTX7IGxt2AUWPjoMnGV+xdMcfaib9Uw5SK9Ws7xCnLd1DRabCHhpK2PZuUddKOg8kO+Ipn26+V4ItDmUyhOspODbQ2yK6jh26+ziQKW4yLrn8WeIlPghEJHBJzEnWbQyHn4BIOITHT2r0JlanWb3tCgkJ0cj7IuSj5XHKAMjnAK0JpQBcMnMQ6LVypXCVLAJV5o3VeaZFtgY2Ww1L7WVI1k6pxpzKv1SeJXKmKQ7HxlWwuv6q49e4Tl30uI/uGA7hZq+K50R6ZlEANVLab1rul3rz9noTIQhiK5vNDTbjED/KRvOEJzgED9V0m9X/tQPI+67EXhNol2d5QNcihISnScHCV+72SvbWExxnedbW606/+6Z+04ZCeHM709NOPNaXsaeaQ8cVA+XgiHzLlg5Gm8wONp/MHAJ8xiaDp8YUOjs91cHKh2dGZxodniuMjeS5l+cGJpow5OHmk4exUY56tfvroma64yF0/+0AnF9cExwdabSrdL3YkL2uVBIF16+VR7ixmCsip5iBtCBIbu3whEwXJx4BzH/aX2auLC12cnmkCvjUByz3Bzf3dvexibAev2VMF/Xto3fflXlZam0FDkNBw8CcO6YTt2OFtcwwaHEQFNIYDB2iDhCyRl0KjJrTIDG0LDfWaQKZG7o1K3yhlHcFrUu1K1fxp270q3qa1zU6JxELiueQysVne939LZUcgtlptZf8B7lvert2SeLvnebXZa0tUvLXAFdhg32vA2hf0Lahb8mdJwLHG5nbIt41RcTSA5xPNDuaazo6Uj2bKRkcaHjxSdvBM7eSJlvFSr6pD/dOK4PSu0N/f5/pHAtN/XOb6b8DfLgr93WKkv10M9V/vh/pPt7n+0yLXf9kM9Q/tob7JLnU7faol660Pnmp7cKVm/lju6Kni4WOF2Ykagth95bXe1iS5EkFoq3LbqiLRV/MGl3hINT6iAlpwD8h2xKF9dDjW5dmJHl9f6enzx3r29Imur640ngzVIYvtZqPF4k6L+zutVyv0Zqu6rHof2BKQtfDjnaook1eO0kRJnj0S/U1dqiFB0Jos7EDDXjtAyDLmnbxLSmYH3ssByc4L+Nvi8yQnjw8JxucMXuNzHMGHA3chd0sCKTbqciCr0YNWbejQkaQ6GrRCxSXm+qJANmMVyGcwmChGDl3OzgqbrYweoMPX4erAR5xBUo0fLbFrg4qygp49Sc01F5nleoUO3ev27Z3evr7V/e29VrwBtb8NV6LfZt9TfMn5xakeP7nW0dGhQvS6403u4v6e4L1inwSjjEaHroIrfsSCygwe5uYPfASJpA4ez8dTjbJCHXoYCEaOhnN99PRDfXT9Uk/OrnVAsK6y026x0er1WpvbrUp7C22X+VWtmjJtStX4gHa1V4IGA9GWSA559CTHpxWcSznrj0OhJ/Nz/eyzn+ivf/an+pMf/76uDo5U3S71zd/9Qt/+/S+0eXur3EMp8jUbq7mUy3cCdVnip92t1e4XSiR+7JKd507Rt/LYqUgEPUCNjK2NzbF5cbkRgXcSJyFjE2MTttzSnmiT6ZA5X5+YJ+VcWkbFUMMiV+bhJTJD0eWrpCHnzsvHz/Xi0WPulE7md2rk15LUS72PriWU1/xP344utFykWg79Fl+UwJssl2TGw54ePRxOx5ohVyGrBh5qXep6fqrz6Zn2t07lolbLRTIT+uoDOh0UmOd8YC9v2+lBz5Ar+kZj/3XOQc8DCDpkQzvx6fQvhvH88PU2pq/Sz4B+TTGhb+/YIylhg6310Z6QqUFL2SYRCzxAoo658dypgaa6ak10CsEpH3oN4KsD9aarWaUBx06hp4XNWTuRQO0vZcRRiAT6Egu3fQI5GZ9rsgecKYxWLAoN7b8FdDDSgMtALDzxSK3NfoW/WqpeL8jnbIENbN9wodzKl3tFziOPDCJyiSAc8RcR+XhA6IPn2SNH2IypO8DLE394fIAMNzG9nwAAEABJREFUKQP6E+NqdKtBrg06WwENiZ2as6rkwl6SxO1hv1PNWdWaLnDOJaABavbbccldkqRqwCfPc/z+TFkxkJCfwC/o4WP9DTyRBUwPTQ+/xjOcTKKdQsl52g2cEkLv5OAzABs7e+68OmzSICE7SOh9U8I/Nikxh+l8bS2bK94qd/iPjjkJMPn3cgW3GvmW0LBEb9ec/03Ktd1n8H+gspnCs1O18UhvlkmLKmKhuRYkI1BntH+gzhc9MJB9I9bqiVGlfUoqgb5EmXbUd+xTUZpldz4y72F8C04J6NqgJkkVccCGl6ib/YZ19rRVUJMUYYn5low1PLxP8N1eLu3wX2uySvb/R1i4gd6SGPqO8ms30q800i9aoBroFySBfrmK+vWm0LfbYQ9f70f6ZTXUP9SF/j9Nob9tov6uy/V3nrZsql9PTvSaJPr26cfyH/1Qky9+Xwdf/EwH+MDhiy8kYqzNYKpb8F5Dk0ZjHT0644XeM7345KWefvBc9qIsYoMd54UlgUrOzGq1VoNuOXjS7NfEIQv89J0qYsOOc2SInRxjlJeddFkmna8rHb1danK70mix0oSE8ggdzgvJWyjKmZfQ+8Z0GUjo6W8BfvFFPl4Jg0jEdhjeu/r7Nq+ewfQHIAMiuuxjrkjde48vjfj2iAZ6nRBz/vznf6Af//jHOr+60vevXunt7VtteWG6XS+158WI2UuDjFrOUZlg4ZFHzrIPdRlStHvAkkRpX8nsysZ6+gysbr6k5Zxt0M8WfvXz6BexSOI5oS84Kswa3bc2/E/btJheK3FO1lWphG2mhA9CBmaDCdvMxyPlyMvHoQri7AgzbVlDDa4+8AO67Tmh2QlDa4DkaYmMiJ4fAHr6ecgLpyn1NNJuJUN7fMEL9ykf4gM/ba41BMaxlnhO7t1Unj3xSQSs9ODAKGH04iiVZ2B0XgVr5VmmIss1GEQVeVSWBQXWolt2fxFS77BUA3sD4VySc538u7Ifh3dhUYlxjvGCTx0gaO3Bssrv+mxuYH7AqRlEaIjBK7JnzJxikCxx8wBSzAROTjl+fQiO41Gu8Xig2XSkg9lY8/lEBwcTHVLOeD7gDJjNCo2JQ4cDJ0h6WBMcHcT34CQvA0fp5CRBDnXKzlEHaH3/66nLPvhXKwwcPLUS81KHbXoQzdH3kAfZ3b/Eftp+vJOn39bqx9oP/KdVkmdsh3gTJYC6deyVgXSAHy360BK72jrW3oFbArxnKl+rO48f7LxK7hcVdt7yMk/KoBY8WifUGJVKartEvUKdzRcy+d3Xd51EnxKDTU5W71LHAoygTyBk0FetnYqNYRbNPEjCFvjh6/Xu41ADA1vHxhg8dP2u9vD8/tdGWj3ZHu8B5Pq9kvV4Of4kmNRg8I1dOuiXKVDuFTIvHxgDMraHddncB8OSjJFMoxQMB2BkhyCSCYF1RfkATlalu+dBx9Yd+7+Hh0ZHq30p6RObdUDbC6xljyRIYFXHUoyh1jZSjWNpOGRtLXyi8iyinBGhtBxatSoOd0vQJGbJwAVJBh7zCWzt4avHlXgOSS/iUfNvfVlDi4WeLfNa24+yprT1Spi2QxNKA5xdSUC2IzDdcwju+7LmjUqtPX0VfTV4VIy1Q74E5z1tDcyroRUSwcUB6vc2mhNMboEE0XzB08lohCXUIQE89A46SQxF3zrGADTwlXNOwQc9zKcFWdKrxGArnfcKIfQylik9Si5LolA6RXkg0J45qzuJnRvfqva1Sl+pGrbaDirdh61u40b3xV7rCf0zqZ06VaNONZe+OtRqmLM3IMGz7/YEEVtt2422JH/WzZpyTdtOFf3JVUquVGNJIt6grDZ3XMjeqiZALYpCR/O5RsVIHrzUerAslLsRmwYFnj3GG+kL9NhhVHIZazicBaOT8Z2gsSL50XAAGU0mG/vnH7/6518qyzOdPbrUxYcvFNH/iqRExWGZFwMSOkcaz2YaH8w1JekznE6Vc9HICZaHvGEez4814xCeHp/Rf6Y4PlCKhSrwSX6gODrUlKSQHx5IxUQeOCBYefz0pT759Ad6+dFnOr98xKWz1Ypkxpa3k6YnJr8YoXEwVAS/B5xLgsEKBwSf4IuUFHD204OZHj9+RJLgic7OL5TlA5XQe3e30D2wJYireK7Q0wqe9P+hQIL3iuB6T/CzZ9+KILuHXS0bY7xrcIZNr8uVKg7+Ct41Fty4hqRGpyZ0SiFRt+easlIdKlV+r30o1eZJbUaf36HnWzVpjU2T0NNawe0k9GC/favV4o0qC76A9WqphSWvCMwW6602yMESqC2HeOe8BDiMPmbwFvmswe+OIOeeAGfTJJWeMby5vnj+RF/85Ev97I9/qg8//0CHpycajGaaHD3S2fPP9PizP9TTr/5Kj3/0Nzr54q81efmnik9+X/vjz/V28FS/6U71tX+kV6OXen3wmd4e/0C3519pc/1TuU/+TCd/8D/r6V//ez35y/+Dig9/plfxWP/vm71+sUh6U2eq40yRoLUYnSjGqerGa7tutFrvCM4q5NOowfEk/EMLX2v8h8lsixxWix0JnVrbTZL5uzwPOpxPdXlxphcfvNCXvO17+vSx8hi1h1+ru7eMXfGycaMdQev929e6u71hjXu5Fi/GIolkT+BgyiQCSC8Hr9qqUkWA25KIE8GqzA6FrLo1Vl/C6kbBdwrByStI/HJK0+fUJqfkE01JLib52KF3Uhal2M9JzKPONE9bABzgc8nqEb01W3NerNWqQZ9b8PQ857ypGo+HmmBjo9FAg2GmwsYz38abT4Qs4VJV40x7f298pKPDz5kPbRhQQ9+WRMd2u4HfO22w6+X9vd7cvNGa4FjYz/zoQOe8LT49OdJsMobGRN9KG5Jru91OFXKhUdEHArtMecjgXyC4kVBocYBIJHdE0ODqTifjQz29eKzPHn+oo+FcibfWb3/9VsvvbrV/i84TN4QmsHUGNwMQ5T11IGOP4D19ibUbgMFciBMX9Qp8ai7FMl1BZg32mHGCnc6P9PHTF/rp5z/Qx4+f6agYa/XqjV7/6td6+83X/RpD74gr0bfNSjUgrDFgu8G37FWqf0Zm7NzXE7pggb7phEfa3sYxx54TcvLsm0FCNPlTF4kg6+vL/rnlvKllco8MzEMQbkIJ39OQ5Bnjz55cnOvJybkOkXGCRi/+FEHKWKXe8RLnHtbu0I2dEs/89LgFLljy8AZ8EvsargmfZDR45JnHoKPZRCN4uV9ySVPUHD+aMSUSMwQCwYguYwpqOBdaWN2xsoGglSqrPDxZ3fHj5bAFfr0HS+o808xoG2dgT2LM+z5KeE6LbM3ESCr9XKsbmI52OHnUlf3AHjz6OmWHbXX4O8xBHThb/F+h7DU6bbvFzKOLUZ5ESgcfOvggWwUZyoD9UkrEBSxGzNLraUcdYhN2kris1VzGavQooU+wSgEbGxL4T/EzMyDy3MDXxeJey/u32ixvVZO8r7GJhC6m3VYYlYR9RBCNrOnZy4PHA3Rw/ncQwFPgpXf9VqIkfFt8XKWapF8DTgZmty0vzOwi2nBu2QW94iwwaHhJkNhTVSOjI0FPQ31Hv/0tyC0vDMQ+g7zQlLP6/dkpeMfWpl4wu5VdZtlcPZhwmJPgWYNfTPBcyBiJU3imuX5YQi6J9vfQIVEGSLR1CKblp2FuA5879MxYLtMDA3nJIAXWA5Av4ke/OzVGA7yrsK3laqMtSZRWhXj/obulI54cq43HqjTVd7eVlpVUxVwLo7th2Xwox+XZ4Vw7KGzR75r190m4pUSMlYgbGkqAOVtkXtHnOD8ifMqAgI0Yfg30l/B3Z+fQcsk5cqf75T0vL9assYdLjXLTvyBlKGaHT93c3un2+9d68/2Nbu6XeouN3xH/vAaP3xCb/RJ/909Nrl+mgX7ZDPRPpSWBCv1qW+g324F+sx/qV/ux/mE/0n9ZR/3HZdL/7a7W/7JO+jsV+u7oXNUHn2ryo5/r8o//Ws//8t/o+Z/9Gx1+8XuKjz5UeXCmdY7fgwdbaNl4rw1cxvUqcH6c8QLlBz/9kT78+CMdEitxnKlBj02vas6HttzIdZXactf7x8R5kRYL+fuFjklcXMCrq0Y6I6Y8vF9rcHOvATHKaF/rKMPfjIbo2lgFl+WsyBQBwVsTdwkeNbbRA+dRSb1MCd8GILra8xNhZh4lg36eZ1YizDWg33tltGfIPMYBZxFjwWez3KpGnkOS3j/9+c/1+8BgMtLrN6/1z//8zxJOLtpK+1L1tlRDnCeSNzLhQ5O5b9veSlPwBG4GKKTMvqw0v219vQ/BzhvzQ5w9/Tjo6NuZJ5S9xcYS/Yl+mXLTH8SH/kTC58EGO6H02lrciZ55aBoMx8oHY87BIB9yWRtowz7Pc4SV+LrgWUhK6FzijPGwwNNksqSVPgjilxnydHpFtI8ntmMSeza9zSfDS1JgvRBYhJKBbGfzgQdmSC7JO4mlJPxsZhs5duoEyWAAbxnNGBptoGReoB+Q4EWCVy10N9hagi8N4zvahQUxibMC3LzvS3n1Hys8mAg/YuMcYx9A/RDbxjsvB3hmOBq8nFim73cSZUeLWPeh7lnD25r4l65rUAkAXESbkd+fJVnQII8a2t8SGuWaToaacYbOZ1PNOQsOKCfToQacCRmxKNuqs/WgywcpBCcHHz2IOOuUfTr1ZBiTgJ50Susx6OlyknP86P3HsVZQRNcjCycmVehuAx87dKkjmdB1YM5Paz6WskOenZW093X2cK4T0xXe4VIjA9PNDp8sOMRS6AI1FxRclKfs8O0Nvm+HfdT9Xy4JtOdyirK+xD6GT6cWzjX81vqXH98lCTxkpQ1+QMqwAmwkG1hh8H6claxrTb8Fx5YPMxwLvmtmbeSo3675rvn/f8G8fg0TgIGwNys7WgVRnmlePZ4w0Yg2HDzMCihC8MYQz1gn5xxjQaOTbIzxDx71dtxaokus8x4QTpJTx5zfArOZKs4CWclj/zW6TQcf2tij543rhZLYJDHASqPXMBHrYo+skRiTVJctvsloEj7TKTMHyph9uVeJwzYBS0GCFgd04Niyh0EStPCcEOwDBJyx46DsKNWHUhX9Pbw7RC3ps0GJVijjmkvzmrdQG+pb6tvtXlsudes1JfUd7XsurRV41Dha/JW4F+A0OuSQejD9gExo6Xq+Gm8bqGuo8MW9dTyBaOcoH+qwpB9rPDPZddDDCPoF2JhWveIjR0QguX6kbAVTfgNrjyEoRBwf4zroFHxogS5lTMngWiafIj2BuU726fhpXKuaKLoZSftBq1Xc69ZttADW2V7lKCnNgvxBJk28NOzUEKzvu52WJHQs4bNOW4KQHdfMHcEM4MqHkvZtu9a2WhH03Oqbb3+tHW+djk/mOj6cc/nLtF5uCNg7kj65Doa0xYHEmyrVkRJAVpaw2CGLzYq1OZwTgZVAPqEQ5gRqO4RgcEP5y3/6B93cvtH8aKqPPnmhJ5dnSotbZU4ajpTcIksAABAASURBVCayQ9XmNRxmQ95QFMMcuQg5JjUtgDOtu4Rsk0rK5KA5L1SMpyomc+WjAxWjWV+PsyP5vGCsJ6FRc7Y2OBCvyOXn8PhEF4+udXH1WBmJm3veKt3e3pH8WnBh3bAXUsqisiKXz4J8kLwHQNSTsM2tPXiVBI8hZjo8muvFs2d6dHml8WhEcmUl+z+FWVCwRzcraG9MPwn+K6APsCkr69tXstLaqn4Mz1zaKqBBnysccWO0wtT+n/CFVikaNGpCo8pXqoGS5E8TS2Vzr+FhEDkv+WIH/+4JJL/jcv2dtptv2eu1umYhaaOyXBAU3GuzX5JE3WLHFePhMw7H9t1h23aBXxFwrkl6LJa3BKc32m3Who1G04FOr8705MW1Xnz4SJdXXOh5i5F4V7rjbVhVbXX95Amy/lwffPyVHn/0I529/KlOXvxU5x//gS6++FNd//Cv9exHf6UnP/kLPfrhn+v0B3+hoy//Qmc/+te6+L2/0dXv/43Of/qvdETf9Ms/1vSzn2ny4Y81/eAHmjz9VMXJE73dtnr1dqO3qz20wBN0EBWERsl58Umq0cc9F54NOr6t9gRxlRKOwinJI9zg+4FqmWsBREeJ2PtL35jkyBEyvro4kyWBLs5PNRoOtCOg2tzdabu4wz+WSvirlsTBZrXQenGvHWVlgS2y7JClXaJa6g363dpYkkAp7dTUKy5jS6VuK+caWYDg8AYOf+FclDgswRKed0CjhLw7wHnG+oT/SPJcQj29RoZBgJxeb5luZUB3I7qbDaJ8JtmF3ujv2M+xRp55DYoM/c01gl6DIcHHgMRBUUQF+kFOsBFedqqwx4rAs4ZPddv2fGupNwRhJXpsiZw9yd8tybGNARcb06W62UNZUg4e8/lYx8dzWeLpwe7rXi7Gnw6f4b1XRsTk4QMoChKh1cnhh42PwsmP/ECns2NdHZ3r4uBUQw2UVo329zulbVJMed+Wx6GyOJI3KEYKxUBZUcgPgSKjPcBD8UlAJ0+wZQmQRBLP8GnsIs5lOTWVhtj82eGxPn3xoT558VKPzy7lSIrdv36t77gEJM6qDG8TuMzX6yVvtpcS87zpGquLPlvbyuBbaGrU9n8jjFsmOukh1JsszRrxHUqlRHukPQMekkMNK9W0M4dx4hRtSSIF+iPBc/B0IxdLFohL0Hw40ofXT3QxP9DYzm78j49eGfRnw8D9ZIuPuFNTr5VaeIdecuoooGOeZGOWSzBTLfhKhk+JLuwlbCoD16uTM83g6/52JZyJChTlqHAaO8c0TzLKq+V2XNpFmws73XCDNeXs5x1070raTOb9k5PznpoD+CaA/dTDuzbGOsDL/libgfqV+6my0R3xV3oHHbhbXUqNewB0KhkwC9VWjQ+suSwl/K8PQlewAQLxhExNVi2ltTvPGlDSoi8dIAMCBw9wcNEJwiyYsIsGnjdceJWQHfM8NjA8HGtKInR+eqzReMhKjW5Jzt+8+U53b75Xgy6Z/HAw6ktw8qYT+I+AfAM2F7CVDLwLEMpihp5HdAqi6WvRWUs8me/p8aHN6hXrNlt8D9CyZga9BfwjfJAnScebIuRV92DjMXgJuaEO8pQtQfvd6ze659w0Hg3yoSYkf8acrxmyEPRykAoVU+QshdzepuxSmuw8g0810AAtgWmLTSR0FxRA3CFdZMS4LsE/eNnRAnPo48v6dHGOdbAyqe352xHn0QcfPELvWCgRnySSPy1gZUdfi7zfxxKJeKJh/SYhJp/JxbHWOw/k6Pmhds1Qq32U/ZOvNWa2Y9wO2WF1oII+sz65AJXwdIc89uiKnTOJvTtwMOLfl8VgqJCzLmvYfgamLzvO/yVJ09evXuv25q12JNXyPHIhHAETVpIsYbK+fa1yeS9fb3WA3lyfHerj50/01Zef6SckWn7y85/p05/+VNeffaGD5y+VPXohXT1TR7KmPv9A25Nnup080rfhWL8oJ/rPd1H/ZVPo7zXXq9lTbZ98oezLn2v2sz/T2R/9la7+5K91+Yd/oeOf/qEGH3yhan6l+zjRW2LWG8z/FtgZjeNMw+NccRK0Jy55zXl3S4y+gU/D2VAXj8/0wYcf6AQ/Pxx4dcQEroWZxE7Nfo0ulSqQw5jnOTw8hZdPlelxJZ1wnk/vSP4sNhqQ4JpgbFP4OJiNNTiYaDidaEAiZjibaDifKZ/NFIkjfT6QYq4Efg0cbJBWAz6VQVOqwZ9aLEW3zLf5KMYDHDKIh9HU7eu9FKMCEH2uDPCKvc71cmLvR8+e6oc/+oHGJIHueCm0RpZ7XoxZ4r3Ctsr1Wgb2N7YSsu4Xf7+JKYEpELGB0GGhP72No5NefLqEn+r03nfglESD+rGMMbsTNNXMqzlzrc903+a2+IjG4nHGeVuH9Q23hjN7PBprBJ+GxRA/EeR9UHDQ1QlueUXo9tTYTOJseb8PzYylCSIS6xq83zO6KOOROm9NMtsyvNrWzjbApjmJrThTnD1Jrt9QnkfvUl8qiH7fj4PVPDglLzUuPQAvUbgqMVeS+QXA/ElnvASvDlo7fEUChL274OXY1AOyjWjT+w9+E0TVA+M97QaBMsjLQ3BgXmBeoK3/Irt+7XdzPfMcHd6LGWIv9wASzx27JaB9AGhwTrLjN3JGZzjHIosa5FFD7jojzuLZdKQD9NvKCefBcDBQRr8PjjWkDvqco+68vJV9q5N9OvsBH1giiv4p9b+Sc4wB+JXzTvZH/adTCEExyxTAJUFXabqDTiZ0xtbsgcuzPfe+lg2M5w/PcJtnebGGY23BzqT+zsP5ZHNFZ+qcbG3nA/tlig77pLPirCn73IJDnPT5AtwyMIOztm5PCAPVyBGr0vHbr+fcEOcHEw0JCd6wyUPZJdr6yYxnPo/qIb3rp40e2R6d/dDZC5bGfi79fGVr0vS70oEoIJgoud/+eagHSYGxTi2HpDEIehkKYSFXgMmSV88IRjqbzVrO88B62A4V+9Jj7dbPeOdY1wahZc5FOQeDfIQ69iLbbzywvRIMt7Uf6LF1JMe6Buo/jl/wh7CeO9Ddl9BuNIsVGcD6hpDUsF5dNmpwyuiCdSkELwsyAloMK7lE1gg7YXqe2eBp9ANM7f1VDR9aLLilrfOBY96ZKCUfe2gIuvZNIhFRa4nDvMNh3uFE3/Am4PXtvb6/MbjVN69u9O233+nb777Xd9+/0fevb3Vzcwcs9PYGuF2SXFjp7d1KN8D97UZ7Llt7FHlHgLPlULIL7Z7LlzmmBqYlOXAWABcQtPFO9kFZIQg50gdvEsrPCHo6ZghgHryjV86JD72dZNX+mcqD46vhlxQw9gDfHkbAWzxY10Z090F+RBtyCL8H5G3jDAXLtTQE33WOQRWt9oNGm6zSIu50p7WWYattLFUPOqWhlIpOddaqdrVKt5f97aGGehVrVaFW4yl9qUp77Qnyd+WaAGfJpXnJ5X/HuVKze6cYo/K8wDENlPtMUbl8lxHIF5TIrZFYDJDKbS277FV26HG4cLoqIU+UXIInBjUOZcNb8Nevv0OXSp2dneqUN0RjDu3WAmLv5YeDHhJL18hItClE+Yy+CGR08GxMTgjH5GeBmHBacTBUzhuNggA0crhFc5oF62VDmB+EChKkNcSwLTOlYjTU4fGprp881uxgrgr9XhN4WSC2QPdKEgSJA07ILDjk5aSE85bpDHrS40CZONw8Y8ajkc7PzqHrREes571XSXJnxVprLr/2N34qdNEuAJVdAtBHKysObUugNfRZ/QFKWWmXzgcn2ijh6Pp//kWA8tu/AUTyx+TZmkxdpTpWavNGg4Og0XHUcO6Uj+BQWEDf99ruvuWC9y14fc96C3m/YZ977Un+7NGDkjf+FW/kGgKKkgBtS/JnuVlqsbqXJX5W61tt1/eqtkvCs0azca7T07mur0/19MmZrh8fazqN+L2NVvdv+rfXHk17Bo8//PAjPXn2sU6uP9TR1UtNLz/R/MlXOv/oZ7r+6k/0nOTPhz/5S8q/0uMf/4WuSAhd/eSvdW3we/+DLn705zok8TN88rnc2Qu5kycas9bVRz/Qo5efaVdLb24Xunlzp/u399rC94ZLL2JQlvseOoLTPRfkJQnPNTTvmp2SanTda0BAnQMRPROtLZf1mvkGtk4HT4KXTs9O9MXnn+jjTz/RGcmgBj3Z3N1oe3+Ld5PyGGRqck/b/dvXWtO+tyQQOmAJvga5W2CWCHQTAW+bStUE9BU4VeVKDXUfWvAN2KFAxStwIAYs0JvS+Q7/2SilPba6Y0BFa9uDRzcDvsrTahCcepxwPaxBHdpiFpUVXjGXbB+HT3C+UsRnxJBkx1NBomhURI0ISCbYib2ZmowHGg4y5cx1LG6m0ZB8qUh6VPjXGnoa9u8wdtyYDMyGl8uFVtj9jre9iQtzSUJocX+v7/ADq/VCzjs9ur7Q5eW5DnjrlRkCLF6RdGkpBWUO6Dh8WmxN0Jf5XMNQqCThHDg77H/je3FkyYeJdptS9k++PC8BzuYnenzxVNeXT2X/EfDp9ETjoyMV82OFgwP5g5k0BUg0q4eBNB7IA9m4UDEtNCAA8x5brnZK0Jd54RNziUtEDS00crE504cffawfoBOWZLn57jstbm605PzakUDfc56VXIrsbwElbB+himWwk1oliVTzKQ/Q0IUiI2EPBEu0sKfQWcE7A09bRAcy+BzQU884oUdMlEFCTw0nT3+/Zs+zpNlgqPPDI10eH6NJHUNbjaEx8zXLrtHBjUTdDzulDByKVkUh3C9j2TOhJ7UqteiKjWtjkmiHEWDBeOwooCvDyVgjdCxtdoqcBVeHcw082NrbvQoUodz5iNyjvA88eWv8F+DoM/BIHYD3Dh353QDw+d1DX2M06zh5G+t4Anw/h7EeUgF+OcsT3DLAhtAjVAobog6vHuqOmg0OlA75JO0JTGs6TS2zYH2dSs6rBnkE5JDnvretjvOjw7atdBL48MMeyWTTtjwnoEMkNS9Zdqrxr2YPJi9v65BonZ8c6PjsSPOjOXYWVaFz9/dviW2+12J1y757NSRzGs7SxH5ifXbp6fasrnc0e9oNxBnccrm0S+cDICeSNhwGkpWc22mLUMA7EIQLGXkSdN5Kmj2JkqzxMvA8N1xeq+VWm7ulFm8XWhB73d/cytong5GOsK2j2VwZzsWDX0LXzc/J7BicEmWCFy08ac1fcGltKCt0tKHe9fGU5IwOWM3xytQW/UqUnaybXwnNeAD17S10JgP2UP9xzPH0Wb9DxgaeEoCmhnENuLTYVtNrBKuyp0mpon9XOs6TXMnPtN4HLbZS7Un2M2fFudDiR5MB3rVlP1wgsUVSWTWUjWrGNWCQoIHQvN8Ba0EpPK3SjnNlTZy7Wm+06V9g7rTj2RIKNTzuoCX3TKbc4Tv2uyW5v7UcPnGCTZ7NJ3p2faIPX1zo0w+v9PGHj/XBy6ecr4+JqR7pgBdbxfmV8stHJIGeK3vyofz1J0qXH6nYIkH9AAAQAElEQVQ6f6nt4Qstpk/0Znip+9lTlWefyT3/sQaf/EwHX/0R8Ac6+MHPNP3sxxq//Fz545fq5o+0H8y1IG5dVF7LRtpAVIVNGC9EYrTJpMon2g3wbfgEckWazed68vyRrh6faz4bS8Sd6vYk7zbo80axKzWCSyPoO0bIj32mZ3ipK3TuiCT+yBJAvGAcYYfTvNDwYKSMRE82nhDHDYARcc5E2WRGfaJAYiMj/vN5Lk8cK2QlPi3cr5FfjT+1UpTyjbzHNnvoRcQPg3/7RQ74Kw8EIAKFrdlIJq+E3h4cH+nHP/2J7H8S0qDbN/j+NedeAz3lbqcK3CvkWG9QJOI9s0uUq9dPVB+fACNZx6M3KKkSeuStDr4ysEGsa7Fjair1E/HzLfzo6x3IMqbC3my8xaNCnxs7l8FB6LtBIqZeLhYynGfwajyAf3HA5AhAJ+t4dM7LE995tBu8usT4BFoVmCR5hoUgeEQfPqxlXzunA3wJ2H1wD2sZbjVrNeBYcXdqoIeV9DvT7SS8rCWmgpWsa2v3snCsHZL6fWyv2Eksm0j8ND0kNci0xW/a3paI6KCxYx0Qkw9BMQJZVI7jzkLWlzGwCAiwuiBLHXjZ3JaHxHxUAJScHOdS8FHvwfPs5cHXAQxBR22u0WjzxTqCPscaNiJzXpkLypgXwSMDn4y9+5K2DEID8gnOiUIOOhzcDdCdR8e5G4m1co1GhcacqaOCOlBE1gxeAfDQ4WQf11NttY5YiGUeaIPIjjHqwX4d+wBSXwbancRvJ/sYHsGzKmtDnhqcWoOvTjx4ZyOhm51a5GltLX0tsm844xvOjgQPPHTnBEiJ231NfFSZL6PdoUmSlww/SoeORNMVZNMQp1W7lrNWUhfkXaGATsYsh85MgTWDc4J0ZaydE5sy8rdfD35M7GRI2QFiYL1GloF6Eh+Y1BlTaLQ5BshLVtIEaU7JxvLQK5OV6pfu+7oeeUeLGGXgpXc16Xf1jlt7l9TjY4GxKb5jnIe5vicmiAVle6j/sBEN3TuwTmvpu/hxzPEuyFv5bg2PMgWUysvL1ha4cT+UCcHAlNNweL+OjbH5zjl2YQfws/6efhTXcDG+df0ERrOXAzpoabg51xzmDcbc0e/BKaCkGcIL4MWjahxNQjGkIOeDBCR5/JzjMOxUs0YDjokT0Up0ixgkqWTvEuXZ4/A221ILgmVL/NzdL3VL8Hx7v9Ld/VqL1aaH9WrNgbnRBkdqCYcdCrYneKlQwpr9ayvBpU/6kPm2g9b6Sw7c7a7UZrvvYUciyNoalNj4DjvUwozWnsHJ2uTgEz9Gs9GWrN0eINh5Ot0DLxG0EIt4VOq5S5/1U29w2i1vNuwxoLwuGPc8sg/qUPaui0ocqKkJyC70beJNVQ+2KKzsHV8u1VzQ6iKpIUDfD1uts71uBX9aAjFttM0qlfS3A8bkraq8URtbJSuBLmvUxVptABxjOYB37UarasnbroXWXD5DAX54wc1uCz6NRhy2J4dHGhWjPunTlEmJgDC0mVLtkSt4Icz+LQe8rZFlH4zB0IQsYAG8YU3nteeydH9/pxUX4bzIdHF9qYKAUaOBWFV4SyBKHK4J2s1uTE6id8hhXoyiikGuHMjAE3Xq9aehP8FXb2MmHGjjmSz5Y+ugEsrYKysK+TwQnNXacCDbPzNp0OkhDvbZ8xe6uLrUAEdrbWt07f4WzhKclQTb6hKhCXzsGpl+lDi2kkv/zi4BHK7JNkEnfIjKcFrT6YFOTk50eXGp6XQm0NMdQfKSS+++3GrPvIr5FTrZoKt2GCeC4GR1eNZYOzrdGBAUJA76hHE3BmACFmpdI0vwtc5kWatSLfvv/djFLUw7jY6ipkdBk8NO43mr0bRULFZK3WsSPt9oV5KEq28gbQFNS9XtGthhr6xk9LV7LUnyvF18r1c3X5NY+U7L5RvmrjQbRX1IsuerT57oBx8/7uunh4UysNgt3urb3/y9vvnV32p3+62uT0b68ecf6OxorGEWZOps/GitRmLODQ+l8Yk0PFZdTLWLY20JtOt8rmZwqvtmrO+2mb5eJb2pMt0RYd5hK3dcUlZAgz+ZEAhenJ/pkMTfANNr1vdavf5WyzevVC5v5NJGGcnTOJG6QaUq32nnt1o2ay3Wd+jjoocNyYjtdqX9fqOKi1cDH1qSM2i4HDYRvJRHD89q7bYbUYWuI332yUe6fvYMPs/wSwvd3d5oTaKsYECeoRjwMjVbDlTAArQWz4jfjD5TcA6QnFo538qCn5B1KvKo8XAo0dNxIfHmBPCpDKBFFBU/e6CUBBDUOnTFtZ0cPjumjBkDAuuRAonbgJ8JtESegq2ATgl5eW51WVYqyyr5wHoCR/hS1itVJKISOiiMOAOf4Xio8XSsCRf8yWSoIRfWPPfgLfSq04PvrZlXqkGHTW9bAoGWi3JFInGLT7FE0Ha3VgmPG2yg3u9U8TbY+O44U+ZcFKb2twcI3NXj2eFvGvIbAPbaco4Iw8981CAWmgzHOpoe6mx+qkk+RgeDGvx+pDbNpzqaHGk8PlRRTFTkQ4UsV+sB9mqRT/LgHgErPXuBbzLw7IfMWyBlSaFwKgaFxHOJzW/AuSGYTpwXEN67rtl4pLOLC52dn7PvjCTpVvdvXuvt99/J6PTIx/i5I6G6wRfYxSCxhk8tCDTiRyF1nJoJoA2dkPX1ZaKbdntmHSE/T7u3Z+oPz4xRUrI2ZCYDO7OACC9Pj4/g0xy9GrB+BzQqiqi6MXncIoeFlNXKhkGK4AP4vJWPteRLtehxox3cMSiV0J3W43/QW4GL4J/3kgW8k6yQR88tRzQfoYOcacn+uR5kefQwhFzeZ+gOe4Gb3n08dcdh6Vko9KWj5z1QNZqsoOz6kh//AI457+eKdWSfvs9o7foZcAf7Tf1Z31lLAvP/Dhz8s/18Xzac93vOPIstYiZFgk8PnRX+oUOvI20ZuhQ8m/X62Sphg4H9HSDkmUjsi0BZrBWhqUFeJfMbzpYa+bfYbqIti15mX4enRzo9P9b8YKpIW1XutCSJvF0stcNedviQmgRQg5xZno2F1F1f9vs1UEk8lSzBw3mcrE6SJ2EXBp5nv0eu9HEgIlrqyAZRUoer0CuSXp7kbmydIkYSsTmhBuWqJLFPzHFzr7ev3/Z/W2XPeWn6NZ9jh4cnmuKPESzxQc09f68WXB/ob2TxVoJPRm/TNaqJj3pasKkWHjXwDgxkrBO8EjJqIbKFdx1UdtT7fknOmYykhH436Fr7Djr8XyeTo5jtkLXU4EMTdLTQ09DPUNo7NfC9hY8dI+UD40Qs1Gi798StGVo90v066X7bKAxmeFqvNbaP85FD+LZOA78NKvhaNbVqoEE3WmYncEa9sBmpYq8KXPf4RvsbqHfI9IY444bzYvPuZUUeo4qYA1G4Gi3e3urX//j3evvdt2p2G83GmZ5eXeiLT5/r9370kX78g2f67LPHvMQ60cHBULEIqrHHEr3piIXy00caP3mp2YvPNf7gM40++IFGL3+k8Uc/0fTTn2n++R/q4id/pRd/8m/18k//nV784b/pX75MX3wlnVxrm8+08mOtifc2xH2bKqCDXuttgk6v6IeSMpmN3LwtdU9CvoQfo8lA48lYkQPQ/mZ1zVl6MJ/q5csnunpyIcWOM2Ktmpizw68UEDuGXwG/eIaufXpwpCfExSfo7ZgXuTmx2AC9OSRGGx7NlB3OJZL04lzyHp7lA2XwjYXxS1GizfMcACtjjDTF3k97D8rIIpH86QH7E88BWQXwMFsmVJdnYGAdUbKoTH+s9Hr4U+S5pvOZEneJBhicnuglLwBefvBcX//mn/XNb36tLTFFwl5N59uywSYaTAGN4MuC6j+mRFyCE3F0qhnTNKqtRFdwNZwJkMPABF9rzkwb0ysq/Ya3sJngGIAOty22DH7BHqkn00XsL2Fb9jJyS5LRyjxkms3mGhAzR5cpuqhgmcpGzPYK/BrdLbgk9BVhSV2iCXAgD58Ev1r4lgCqtiOzPKWHRoFiUmX70p8YwBFgi/8OnBgPOPVlwLZRW0X47VnfM4dgRiAjIVLUQQlfm3KnNvfq8MUipnSAd0EB+zXMnfOs5+Vc6EsQkvnxCn5U4KO+NeCigviR449tZX6jZyl4dPDUYo1EPdFovG+pd52U8B9MZJZTYK/g4B38zLNCGfFFFnLGdErINSUmMNJwCyEqAvk7iMwJMSiCd3BODhq9l3gEWDs41gvK84icih6Gw4FGZgPcZ0II8t6xugBn4kEDJMPRQL/9eChmnO3BSGvuerwMNwPmMNM5pxA8ECTqRm8DzxL0O+/lnZfkUDejrVWv03ZfwS4b1mMYc52yPKjFr5d2vqF/3XtkUBubL3lWCcBDWXIuVZyRqenUoYOuC4yw/siYoIdPR71l/QQ8tLz/9R01A7guloAB/LIpX3rcA9gABNcZgEj/aCWQaOsBx9N1Xh1lYgBfdfx0jBHtD+B6nXTM6YFDxYGuQO8B1OPQMsmYV2HIDUbEMrTbCMdoExY4oiBwkwnUGW9C6dBEYziNQgZiN3ljfvAQHhR8UETw0VFnpQehgLME+cxmox53yn5D2h2r2Dib6xR4Yn86OwMINAF1tr/4OM+PjTHmZ9DvMeROFcFAg1GAnkABu/OKWVDAIG33jsup+HjW9z6jFlk9MtyBl+OwkHpyQa7GkZUEH1uc+x0Jnpvbe72+eas3BBQ3b3jbBdh/P8Uu4iXZ8g7NCs4rD5lmvLE94a375cW5Hl1d6MmTR3r+5LGePX0Ae358fUHfmS4vj3V8NFWHA9qtS21WlVaruoc1z3uSRxXOsTElRtEbnEONrFpoMd4kKHhfJviU4JHRAHEPXy9GCPp4RFgdmtiCq6mK7FlOxrOWuR7c34MUmJAzd4jCj5TaIeOGqtsRhgN0gAbwrlBy8NL46WMfQLQOwQ6DuolXOWh1r41epYW+S3d67ZZ6y+X2flhrOapVcka6s0zpMKqZddrRvsp2uvMr3biF3roVdS7Bca9VKFWGVsq8AodlNHBBkX0H2VCj4USRA6+GT30ChQuw5PnjJKYldCNAb4FO8EXWtTZcIAmHlEJS42rdLG6R82sdzue6urrWycm5PEm5lsMzG00lbKne7Xl7v2RdaTyaaMrlIc/QI4LFFluqAZOTySHSPhwWGo7GKgZDBZ5rJfhY8ctyAryU85ZoPD3QcDjmwlPI9NZ7r5qDf7cv4X+jAQ61fzPF+L0lqnhLsuWNTcXhbQYfsLksZlJggPP9+g0OruSCbPK1BnrkWXdIwmk6m+jkeK45wXCRZxzoJUHlluTTWutyoy1B5LbeaN9ugT2w0z7tkTFAQFQ1Vu7QrYqlmx6arobVtWqSd5UvkddeO2S3iTtts43W2VrNqFSYJsVZoziqlBU7zaifHns9Og86Oag0LBZqq99ou/0ltvBLbbbfkND4TrvNa61XN7TdaoGsDJarJXhv5ElKHByOT/m9kQAAEABJREFUdX19qqckfx5TnszHmgwydCSphabN9pZk7fcqt/e0NTqej3R+MtPZIbyHB4gDP5K05YJhd5M98t6TqCg53bcEmNs6atsAqdAW2DS5VsA65bxRLGjLtaP+MM9rz4Kt9+hlwaE4kvkG433H5Wq3uNHm9hW6dKuapE7TbODtjgC+VBUrtQOpiQ1tjfYEODsSEhaU2wWr5LlJDbxO2GhCl5MaDjILYnug3y6AQioDDuSTkxMdnhxpPJsgf9ZFr0p0KHEIinWE3BrkXbFHBZ/aGszbSp52RymC4y5tWW6H3lfKfNJgEDQaF+xg65mBOYleB3jvJMbI1+wHqCFIbBXwT5iaIpFWFHJRoegGeJucWYEpnrqnLjlW9r5VhAcZl/yiaJQDIatYe48fMijVgSNKKDs/cuzf6B2R6JhMRgT4Aw2GuTJ8hq3Y4ufsvDOfWnGxTdDemT9krza1quHbnsvs/l0StCaYtYuw2dn9/b1aeDxm3SEJ4SLLFZxn/04Jn2OBqK3FUuAOisnBp6DpcCL723Zn8yONSPB4ktLibdLQF9wPptj8FE5k8NZL1OS9uRlVXnAtqWbBFkn3wIWgpbWltUZTEqVpgYEvooYzlCZIJbZpiaySSx4L40dqcIdvrDPEz1xcX+npsydiJy3vbvXqu+/6ZBCEMLzRbrnUikvfbrVQQldAifb2AcCHLSQ0L8AzBugBOspWCZ4mzqwEr3oKDAd8Yj+GOXCmnyurcx6J9RxysbPzyeWljrmweOZk4BpsDPTuNgst7G/rlfhd5uQk9lSwXwZOWS0F6IMfYK4mbbRLO2CL7eyYXbJfI5QLeplDgqIAx8kg18BHDRSUK8oYjnuzYfiGqDzmijFDHBF5Osk79cCT+VDHs+mclQZe9nH200OyX37YUd7m2K/NeV/C1Id5Ngfwxonf2XMHX1ro73oQNg4Q02FC6tAtSECmHXaf8Fkd7HW9nge7oTDHkhaOMvLsWFvUDTpiG6HzAZyMMhaT/Y2ORIzhGWM0mT5XJERL9L+yv3H5rl6jC4L/2Xis6fGJrh5d6uzkWDPON++c7NzbEw/tykob7GvH2VMRw5SUhk9tJc81Z1q53eOHd+yNfAiwuYnJW1KnTJRJkctmJKbLG6e8kXLU10C7WvY3fKrFXtWiVLUp1RAr7ZalNncbrbiML94stL5daLtYK+HIZ5MDnR2d6mx+omI4RDLw285NzsdeV8Gr4TmBu4gT2tRJ6HYi1mqguSH5s++hFncA5kuIT8FR9YJrCTYmtfCVGo184Qe/fDsl9LslIOhY00bbNDr6b4eOtMizRbYtl4sO35h47ni2PjDpxxnfk3ecTZVubpeqSRTVvGhYb2rOx1Y7+AbL0Pmmt4QuJvxITZKoVEqpx88WsjUNzwYFMqiw052dR/h+O1+WvPzabDf4whoNtBlCUyTTqwybyGOU8WVNsu+7r79Wyfl7PJnpg+sn+urTj/X7P/xMn758pEfnB8QsGdqe1DTYIbFEi1027U6b/VqmS5HL/YQXbOOTC2VHF2onJ9qNjrUenWg7v9DuiATP/FrtyXPFsw+l2RM1+SX0HajWGPzwndmBRsVUE4M4pnWgomFfEogcyHJVyzGUZMdRABuXJBiiDtm2PWBl8MB4kVh5RvLm5OJIhxdz7Klj3FbqSjl8agafDphzFTK9yEY6WVc6uN9ptq01Yd1BHlRMx8pmI/lxjtJ6saVEn6fSJg/dQiZCVzxo0E+7DTKfgqmaJ5Ilm+xkNT/l2beHVEmAR27MlH2CZ75BPyvS71k/qakaVvXEHVEF8rIhBlkeeZF4petnz6Et04b48fbNrfa8+Gix11S3Svjq96AGxA2MAFMc6gl+NthJw1nZ98uwZxw6Zn6j6S/KDQQ2vZ6YrtiZgJHQpr6NX75Jte0JPxN2YXP32OCeBJDHdgbEywfjKbwoOEcjPjkwh73apAB1vQGy93tcE3FKMDzfA/jAYL6Gm02ltPHQAPPVsI5ByTjEojZ4sYm884yyr5PVghPc9UDqIYORmRc4iE9SawqFT0zG/ox9cq+GAU3mKBkSgzI7R4jPXb+2U9d1oMDcVjK/0IBT07T48VoV/KuRg+Fm974Wo24MiDEaZFP3/G/6cRV+q7TxJO7Mt9pzRb0fz5wWZ5Wgs+e9HMg4fj3gZH0Na7bQ35m/e9cbvJePBkER3CN4Z/Am4x5NVQYeesWi3otnpzxDz4aZhtjzCP86NhgNmR/lodkz0Dkn5wH2kXPqQfZxclbI8+vlnOv506FvqZclzf23k42ztYIPcsH3rRa3WVznnJNzTuLbQZPRZdDA1xY+QCoYS555MQbsBF6b/7e7NPSznSjkvGdMZBlb36ttO+yjkiWBOs4icXnuUBhUVoae08On69dpmdfJ9zs9tNuvR95yzrEwi1PyVYdgOrBKCL8DQddnlTLFUMj7nP6IgTgELeF3hK2gtEJxHIg6mOSUQK4FawrqAlmAtQJYGXR0dGCaMLIa42ooO5DxIUgMaFOSXR7lJM4bOWdMTnKihCAHfuix8hhlQu66hn0aCcptTAfXGi4RDYdkIjnhbG16jXWJuS3QAYJWB56ulQw8TPTQ6ygFM1lWNQdYidNuEFhirDrxNRVo1bBP2z+JD8iiAJ0CfACwvI63x9Xeab/txF0dAQTlMSoLUTIaCShzjDIifNknqR8TMOngc+gNoNiRDd/zdnzZJ3pef08ygEBiQUCx2+y4kKZeoSfjMQH9oU6Pj3VGEHR5eqrLszM9epfwOeeydTKf64iD5JA3CgccBlMC89mk0BQ4oD7n4nl0ONXx8YwA6lBXF6e6uDzRKZfR6bRQDtNbeFYSEJUEMBVG3TsFaGmQS80h0BDaJk61LnRyUeqQnZEWkG2HMJu2Q186UfTSEoqdoLSBty1lklfHWHGYOQ8PONy9y+VdAZ0T5flcw+JM0+kjzWZPNTl8pgF1P7hQlx2rDQdq3ZQtR5IfsGLe62Qr9vQAb1DKLGld1LoNW33nFvq1u9M/+1v9c7bQ14OlbkY7LcZ7LSmXw71WwAK4HWz0XbbSt36hb9xKN2GnVZFUDb0q1yl5rwJ8B1mhQQRfnymEIKOxgdoGnbREUKKeTJ84rFqcJwjKOym5Fu5VJDR22jtK7XW7v9fN+k725twuzKenZxqPDnhLDIncMXw26HnZ2OFH8OqRRRGiDAI6LOw44XQNhOxgAxPFflE5l8W8yHn2APvbr1UdFSCjLx8OSBQNVWQFZEQF55UQXoOTsuC0KIKOjubIRhwUe95wrbQlcbDrL/ImTS/vmecDZeg36W0Jm0/gk7AhA+uIWdSY/Q5mU80mY9mFOcaIvlTa7Fi3XBNnr7Xvttq2G2CtbWfPABesqtup6jaqSA41qcTEgK5Sq4o/pexv+uz8Vpu41TrbaDlYazFcazXaqJyW0ryVSP74YqvgN1ySK53Ok56eRz06lU5mO+XhNT7hn0n4/AN0/pLkz6+1XX2t9fIbLq3f6Z4L6pqLYcUFJWDXBwczPXp8oY8/fq4Xz651enogyMRvbrRe32uxfItt3+jtzWshNp2ezPX46bUOCUBjFowtqrm4WsJtzYVkuZPWwAYb3OySlnugStog5z3yXhCPvd022qYMXRrK52N16GLy9hzV+qgOSDFTg762wAR+j0geeHxyvVlpzxvW3e1rbSk3yztou9Ou2gt1kx/kioMB68ZelRr0zRLCe3S5JmDtlFAewXNxmIEHF1sL3u2fBm4I5ht8RGJMAruWegYzzHcdHh8i76EEyavVnfa8te1cUkWguScw32ID1f5OqV7INQti33u15S3lLRvdc1yslXMj44zXcOjBrUIXKjWmX1xcJC8HrR6IUcq8eoheis4p+qCAAAK8MYjwy9qiPCj5PlBnGnbtNOSMKjKn3IC9RuOg8ThqNMqxlahB5hVcx0z0Cb/YQWdgj7zINZlONZ1MNUG/h/DcZOyEmBlac7HcY6sV8k7IwoFrNshUwPMcebWcoZZEvrtf6p6LznqzVokdVlxc99st+s6e0BFjLrFfkuCDk4OWwHwp9Lq0XW21A3wjzQZjHRRDDZGDyT9jRkR6Hnlrv1RCl4UtiTYhN8+aLCO2UQhOAR0NRVSIcCcGeZ/JZ5ki/jv6IJtjZ0Rk/+Fwoul40uNp+tygOwJXHwvZ29IsH2hKgvvJyw/7vxHkmX3z+o3evPqWROtaJtUBe2TM8wQegfMdY2SLhn07yXeglvpnnJQC/sX7tp9n+DckDFONneMrvSUTeeZWwi7MYZy8lSwjpwh4RwlfZvO5ptOJgiGUZ6qRjdm5yWgwLpD9QOIcaLRnLdYnKZlI1qktFUgCeV4QGB7CCzVcNstmw8V4papaIY+dEjpuyUxL6Nv/CYwTS7Hr1Ox2yrCTYRB0dUroRQvdzuhHFg58HfIyMNwTOgfagmD44Sh8/+gkul0PAR9BTY5SBv0INvCeQUBkNerJO7GIUt/vkBlAna3hr/qP1Tvw7MCB45sxUMi51gAtDbCJcQ47iYohyjvPep0ce3gX1NkYBiVaU69f9KEzTr7foyJGa1g/dV6edoap4by0s07sYQG/Z2/Bo9L0FQ+V8Za7mE00PznW6eU58culJgcHStBUMXbP/BUvS+45nxbrrVabDWcL563FoVxaEvaXsMOG2KbBx1odJwI+HdskoFNopCx5IJA8dkK88BYc0ZpEjFOjdxYj7UgK7TmTd5s9sXKlRHvELmbYwBH+/fT8XHPiNfMDMAMz47xC5i049HTB4NbOSQCW4a+cIEHJfBprVdBivqI2PrXqOSjv4JUTqivH4A7+dowXzHMSbZKX6AFYP+Gb+v4EfbQ75otRSfRTdtCpvnQSftSW6niWrWIycVGC7hKclxxOTYv3IPZdbRpeEOC/wWvL2VCxz4OckxrqNcmAFhl2KRnpD/iwEo9qOctqaK4Ys8e/7ThDtoDVrd3mOMb2wISOsa3tQcJgR+Jnc3+nAnk/u7rSpy+e6bMPnurjl0/16AI7xk979KQ23iHziiRQif3tKXfoRI0uZfjl8Zzz6PBY8eBQzWCmXZxoS7kZHmk1PtSyONK2OFE9OFfpD7H8MWdwAc05+BdwZKyRH2oagWyssYYaplxZFeQ5sx3xs4d+QlENOIQM3wAtLfQ20JpISEKimqbUnotWyL1mxOEXzx5pOMyRQK2u3avjTM14OXCGD72OA10gr/Fio9H9VjP2maBvYw7FOBlKRZQGXiBnS0vsJ3TZABayl3pAlNDAEJTAXoxkVDPPdMohZe6TPL7XwzeZ3RnwLBbxrMkQec7RHsQT6yRkWkKTRy4ZINoKXowUdm4g5/HhXOdPn+rx40fyCPbVq++Ij9aq8NUNPi8hr4RN1rtKVvfofwAfVoeODj/acBTUlJVaU1LwoINvwu4aVazR1kQw4NgTRwwr1miRQUIfeyW0Z/apzAZpN/602JYlorbEI5ZImI2nGg9Hig+TxtMAABAASURBVKb77J+ZX4MWo8eLP+DOpkr9PgRjdBg9RrK1t+zV2sWSdqZb0wM67F2ydwOUjGkYgyil4OTZgw3lXU+thHF7Fs14zMSeknL6aOIpKXUd0LADwnUghwAJB9WgbC33n5Z5KXqFgtnmhzvkTnKnhNcmI4snKnxhaTZFMqfCD+7R18W7/9bnLfZ1d3+vxWKp5WL9DlZa3BsQU98BJIPvgRVzNozZrFbaUF8v11pTX9G27OcvtLh7BzzX7NnAe+NDjbxq8DD5N9StLdHXIVtQhmrBCq8sBJlewRb1DMWbOGqoYN+Xc2YXxF4D4qjBoOD+mMuec+i3vpzYJGRBoV8nyHnAeVsBsJWcOvy6+e82tdhd4rl7ANjLIOa4fn4ITi50qpF/Y/FwxzjxAeHO6u8AFO0rk1lkTj9PjnmdIFFGT0enqWmDbJyC7Oxwzsn4UyIr82EdeHkItTLhw62txda6d/sl7pwtPsTKjkSt/sXH93bCQOapZaeWANOITCyQeO5YXGihw2M4wZAUIN4rtUGpAaw0YIyNTYxvOSSYKvikjnoHUaIUH2+EQkBPOYzr2gQxKCpG1lkjfR3jEnW6+2ksSUvHKp3YnMAlgUkS+otwwSwERncofKuewfaEgiSMqCX5k1hbPCNC+pMSgrG+jjYaJDZ6iJt8f4gHGO0BZzTxNqMlGKgRQAuuydZ2Yhr7pY4DN1Hn+bcYep4DvHRKJJI6rK7hzWpVOhyZ5F1UhrJF75nBxl0LDUH27KyFphbetzAQ1NVwsWt2DRnxrZYY19IM6n7DhXNPXyPHn0Fe6IALxfHRsS5J9lydnb8rz3R1dkoS6EQXffJnpulooDFGMMyjsAf2TVDaKPhG9va8IMoYjSLjcs3nEz1+dKGnT851fX2s87OJZtNcWfDmN6Gnw+E2Mgfatkmt4aykxiFPY2iQPOuJoFzINcaghB7gh5F5J9OPJK8O+VlZd50a46m3tlyBy0DMhwphIBeG7DvRZHiig/GlDkn8XJx/qsvrH+ji8Q91ePaphofP5UZX6vJTpUDApwmrjxXcQJ6ApAO/BtlzPKjMk8pxp7thre8GG/1CN/q77pX+Vt/qH+KNfhlu9Gv/Vl+Ht/o+v9ftcKO7yU43kz3jV/pVuNMv/Z2+ybdazZzKWaG16Rv4FyRkZrz1GXEYK0mlOS7TQfjmOcSJGqG/VMUhvyM4bHCwLU4/4SxqLgyVL7XPGm1jqdtmqV+8/pXu9wvF8UCXV490ND6UyqSMgCLTQHY3gyxhulzuPYcjhw6XQY+D8BysquBuI3jgseIow8n0yv7dPOiJHtWmbOBXoBs+i/JmXN4zFt1gRJ7lsrYAR2GjYgiKPmpH8FEUuY5PD5VnQvcrZFxqTRLBoIQ2C4YTG7WcvSZzkER/vGoQbvB0NXQn9k+GGHvZN4KLJSROjg50dXWugoBnvV9p16wJtnaqs73W7b2WzY02utXGLbQPS6Vso1orlc0dQT19+1v4v1CT1n37Rgv+3OrGIdfsVm+nSy1O9yqvGpXHtcrRVm2xVedXcu2dfP1GA2DGHlcHpT587PXVJ2N9/Dzo4mSnPLySqq+lLbD4TrzqlQjKZtOZrp880adffqkPP36JPZ5hb5E3jBu9eXOjLdlgewu9Qv5b5LMmMHrNIdj6gUazEw2nc2iVvsfeb1cb+Flpb8EPkZldShoY2klK3oOrhHiFSkAjbchIyAaWynxdiwwcPsX3zE+oQ6UdSrNWqQ12X+de8WCiOB4rDAoWSGrAq7xbquWC1C4rlbd71duktonqCGIFnj5iVzFn/8j+XlWTSBI10FhrD00VALrIWj2UTYO+VNBeaU+9hoZaCRokV3gVo0KDyZByIBVBte+0R2kqO7y0VYhbdG6hmG6UpzcqurfK2xuCaaB6qwK5nx9ngvXstwCvUh2+qCOC9T7I+Vwy3KEhEYS3lVOLqdgZJdGPTvs8iE0Ax3zwwn/FzOGzHc0deydAyjiY8+j79ozSB/qLiJ4GZdASMsZGxvqENFpsolHqWuqdgs3FzoYkOifjIUmjQsUgKrCGnOBvp6YF8Id2oHdJfOjwnjKoA9eWgWZXO4KyHQHxZrnRhvOh3pJwYP3RED7m8NFFlfjmhvEuZIoxl/DBLYIpfKYpMjQI2KHflfIEX1EteDaq6zX+fa3WSuynJXHhCSB8qhXBL4CNfQ0rzwwBAQ+jAC2UgfW98r7V+jOeC/Yfsmf04AEdoKEGvbFS4OjxMwV6OOXcOrw40/x4rgqfeE8icnH/VskuQmhbqjZSxRvwxmAn8RY/VWuJixBIy7eNUFZopUzwnucaH1uXe9bYy7+/uJQbpZo17K/YsC6TZICmK8H4Istk/5xoyvmaFfCz7+3wJw0JSvZFvlmRKxZRvXiwKRYEH5wdetvX2duT+EnYHAiyQiWrJ/as6x02ulELLeV2rYYLKA/46hYcwZtERaGkYZQy5Bjwla5CTpQeOXho88hLvpViJyby1AGJWerBfjBz/JlTaLxCCgzz8p2X4HlCQh06kyCgfVdaveO5o0/IUgkEkFeXPIs6dNBJfV/X62sfS9FKo1JKajjvEvgmzkPHOlmeoxbMZT8B3gV57KYF/8R4FmWdBHSswvrOIw1Pok2s5SDBK9HGcrIzI3EpoCKWUIafSKzTwEPjo/CCfpBpfHygM+KXx8+e6fDkTNHsIWasK23h4Zo3+ov1RisuJCv83G5Tcla07NkpSSqxiRpIbNqj2HQyu0zoPqQxxvdgfLBnjEsRu1NmEvOq0Osdwc6Oc7iiTNhzjq4cHx7q6vqRnr94prMnj8BzLsWgluRFvV6o5OwObBig14NHABkT7yALit7DX49/8yIkVQVuFXjVlA1jW3ibAAEOsPkMloOOfk24GwAZoN9Gace5kJjfWZtzEvOcfyit3gM+w1rUfxwjAhCBHCjkOQ8aEj+7fZIcZ4IyrdcVK0ZJXkt43BCLBO9R70oV513NuWRtiI4x778eHZChrN4vgHfFOWLQoXsJ4OjAZpI6+IsAtEd2y7c3JIm/1urutTiodMw58uGTa/3o00/00ZMLXRzOxJEi23O7qR5sl8kR+w7eqyYpvIXvbcIa8E1ZPlI2nCrj5YnzBWcBNKE/gQRQNxipjAMt0IN7zHzJebLj9KnhgWjvGN+C5559tqta+1WSmX7A/+UD88t5L0fDP0GbSy0WFpSjzLn33G8EfVIJfyp4VjcJOTe6ub+Bn9LLjz7S/OqCrYj9eAGwv7uXwx4+QacuJyN5LtHp9k45+jQLUUfFkJh/iPXCGphnF3zzt0hKJhu76wVklGOjEf/swYMOuAPe/JqNGl8MwIwpScFTAP0zPGtZN3F29AC+TGMJGwBAkwcKYJzjJ03g0GU2WzOnZr44/zQaaHxyqE+++lJHvLheknC550XHkmTDbr3WDlvd2f8QAKihOxFD2T7eefjp5G0d8FDVyow8IAPfeJmf8y14PBiIcI7CHcvG9MC5IMAb3hhVgu81sjNFjD7gMxN+uZS1zyczzcbESiGTbWf7yzjbwU0DaBS87MGeZTUPfuABPglHYWDzMh/xXbTbeM6IBhwSvqK2knE2xmgLgTEBPIKTiEcwONmUvjR7BTL2DdgsI8Grw34aNV2tEl9YxVpVVmqf71TmW23ytbZxI4uhU2hgR6MK/d8Ry++2G22BHXeTmuRoh/05qZd3lnlEVGgyHWvKy5D5fKoj4vPjkyNeWh7r7PRUF+dn78Dqpzo/B2g/tWQ8cMLYY870w8MDHRBzjqcjDZH7YJgrJxmTYY8xi/ArQJ5TBx+aGvztBRfyLjm/9/huS360tLfEVB2McuAon7APg5byAazZeIWKyEDwyAHmhwvir0FRKM8KxTxHFpkifPYhMMz3+/fzrdbZDuCDmBN2/+AvH3rFbkzgwcmbHJgfnCP8aPFhLfIwnDobJY4Aga7EmgbOOeY4xSzI5Cw+sFwteQfHOh39CUWzM88xJ8bIr5Odr2bHLbhInrmZvIvCleBf29/u48C3Y34ibuvQhQ5+scVvv95qDQmOPY57x9vk/b5VhQH1C3eSsz8+SPIi5lDLYZM6T2uUw9F7nJqBcxkEggAHhc2tERxnitQ5OTEexngXFAAfvAysXfQaQzoGJwMe2FainSVQZP3202FQrTUywLGee9fTdTS8q8NtmNAoGaEQD//o6VinUYNzaDG01OEJWpwEjHHs6RnhnVeQl4dWZyXgetwFJu+AxR72ZGHZnp1AST3e4NACDQIxqDDiBuee4FVgzTz3KjLW8YInAN9APQanAHgeAhg0OKAVju7Nm7f6/tsbvXp1q5u3dyoJ8mOW6/jkVE8eX+vDl8/0/PkzXT96ovOLSx0fnZC0mSiLbAJuLY7V/hrl4v5edzdvZX+74Pb2RvcE0XfALYfJ3e3b/m8e2L+jtv6bm9d68/p7vfn+O715871ef/+tvv7mn3XL4Zrg28F0osuzE10/OtHp0VhjEkXOC52QxdyyFwAyekMGHhhxiHDR68FgWnjVCTLpc4oh9HxrkUNAqTt4W0J78uhVHCpkY/x4JoWZzi8/0gcvf6wvvvoz/ezn/4P+6I//Rn/6J/+jfvazv9RPfvJn+upHf6wf/ORP9YMf/4l+8KM/1adf/KFefPhjnZ+/1GBwDL8HGuQzDH0kFsQxttpxqVhxeVi7nVah1HrUaDWodZ/v9Sbb6Bt/r193N/pNd6tfpxv9qv1ev2q+19fdW70pNtqSg0lnBAXHhaqxIyBIEjIO8D8S/HiCbDVe2JyI09WgDwn6zJk1yKbk7bA5s4QT8+iMldZWccFpuPRyw9KWi8n9dqk1bbb2dDZVnhfy8Eh2oNmB0u+R4LHQccjDfvoK8upLdFx2sCEXOwjFHDy+rC2ZLVm/TbN5BqBsj6xIkVjCoKEH+mxs91AG1vHYOtGyfNcoy6TZwUjFIHDJX6uq99pziNwt7lVxkKCSrCd5++ODCviUoSfW3hC8mDMrCcBK5tQ4GsxSMQbozTUaD1RwSAQLEtin4dAqfaV9VmqX77XJdrpNyKX+XrftjRa61yauVeY71UAZN9r5tdZupbVfakHferDRZrrTbl6rPm3VXjg180ZlsVcTd6C1A9O1smZNsmFFsmGhaVjpaFjq/CRx2HW6OHd6/Gios7NC46kU86Qc+mfTqU45+C6urnVxeaHZ/EBZnqlqSm25dKxJrqwp9xYESdoQDK+Bmh0jwWUYjrl8SCsu5HervRZcTFYcgNuq1o45JX6sQpcscGqQSYNAKySEu+mTQCbWDv3rUquU2AD5e+qOMQISdXvDtE8NAUJCd2lFd03HFCUH9V1dquItTU3gblAutqrWDYEQKo3OtbY+et55JgBWNuhECRJbaNmA7446ag92AfBqwMWeK/CveajahPqwJjh13ivkQdkoVzYsFJB1x5v81ic1DurcTj4sJd3Idd/LN99jIt/3CaC8u9MorDXDfk8Po8ZITN87AAAQAElEQVTYcpMY6/cIpcEl4aujl/eZPASabXpeXnS1kzhohR47dNLFwHjHeAGdUmxFszxzcwIvVE8ehsYepByfFYOXp/T0ewKkWARlVnIZDz4pUjoH4czp4HfL6Z6oZ95pOMjQ7ZFGfSCSKy+8gq1Dn5lZ20gtvqGBV42du+AJMozJe+gUhRpwmallZ8aKYNneXNp2w9FIBXoU8kL2f4OsMahOHtwKOR/lkte0GGs+GGscMmm1VU1grYrkiDktIuSqWvG7UeW36O4KH7aRKUDWlATFlTy+23yXiB/6KawpIPBCiJ3YLedEy8AS+1WuyMsQA+sbFiNlsWBNcbbVqna1YIB6hrOuhiONSQA95s19jj6suQzcvnnFJWCpliRJubwlSYmM8aPekjkkh0WSqF3d0r+SuHF5wUC12ECLPbEHtJl/FUkX36BPlvwhaVTjY1OzUcs6DfNKyoqxJX7rAFu+vrqS8dJwQ2VVbbYqCURjkSMOeOfFBx1TQj8gwYSCnMXeBi0HQENiqoSfDftE3yrPk4osKYQKXNFv2levv1G5vBNmAG/hBzh47HDokoauU8ZZUaAUQ+w3Y02HHBJ0OKTk0FWXd2pj4thp8APQi50lAPcsk5GrpIjdZq1XRP+FrBK2nJBUi6RaH5gfme/xgWDuPUMyeY89+iF45krMbU0PmesY36FXLf66hFcMUAbyWc442tfwyXloLaIK5L0ngb3Fp/ksyscIo5xqaEkAu+F1ajjWAJ0StthlmdqYq/b4TvBuGidMSELfatbRtlLYM8eSK/CjRt6NT4xPrN3I8BHeTPje8dGRzp491cWjxzq9uNCcOGowmSpmuTAt7eHtigvGCpwNlpuddpxLexzWhkvZCvpWVrLfAt92R2LulrG3XLJvdjvdgcNrdPTr1UKv0asFuNSZVzYZaczLkdNHFzp/fKWL60tNzw+VTwuE0SrZ37Bb36re3KqpNtBXygvcLQbA19vfeEC88thOlgbKugG6wdw6U9NE8JZ2rUQeWHt43kBv6+ATLOjaJIs5HDREHErByrn3Cl5S13C2wzH2aZXUkURz+B0PONZwjPUm564jbmsYzyas4SR6WYCXmwKn1OTquiFtY3AfcOYHLVeVlosd9VINfOnwXwISWYe0bdTtJd+Ah+EINJxrNTytIaICasZawsfuIbBcoN/T+lAKO5Wsv4U/rmkw5602S879119rHBt98PREX332TB/y4vL0YKgJPhBtI0attUUH91wg7S6QsNGuhjTIsxcBFr86T6w4mmgyOVD00AZ+LS9gcYAkx5OC+W54wzsBlcQ4W2K5neHgPVILJGoSQxuV7LHHPu283mEfFTxuOUc6IAE1zzv6a+a20BtkeCToTNCX6BVg60k1exrtFecpUlDMx5rOTzWeEITy1qflbuCh5WBQkIbqlHZr+LvH4zYasvAAWytcZEEvX7ORAWuBMG0QmGBAvxtyoaSRL+1Wp8+wMUAJsc0EqAdBs3y0UfjYhI9toLsCf6iFLhrZzNahYJSH7gxcAn0tvk3GcNpt3Zoy+aSMOO/i2bXOnlxqdDDVLf7w5u5Oe/x8SYKisfhwzVlEsrzFB6MICugyGil1cMfODvRM8NTo8ykqNFGeLrOjxD3XQPixnggbix75qlPGWeuN0b3S1fhb2uoOAXTwtFGCZzMSQGP0w7tMmBuykXoKHRgYUPQtyMyqnrYIj+C8MUFC7z2+MwBe4EUZejttBPOU2N+3DX460WvyECWzMdrWsbIBtmqmKdaW93r40IFeygCUG3hSQmDF+bKPe+3zUuUQOxmutC3utc3haeB8d1tGlUqce01HiT8QLRazZMQigyxqnOeaIJf5eKQzfNnF2bEuL051dXku+0+JXCOrp8js2fPHevrBEz03ePFUz4EPXjzRM+DFc0rrf/5IT55e6urxuS4fneni/EQnZ0c6Op7r6HCuw6MDTUdjjdDlAedrDEHiZLD7U41cSvxEidxL9GeP/e05H1v4hYSgARlBd4fgH6BlbsvsBLT0t7KxLbLJ8kzDwQAYasBeRZYpg9YQoqLz8vhByck+Dh/YlyxnR9V7eBC89Rg4OQd4r8DZ5UPAljt8V8LPtvhIhGLD5Ph9AOcYyz6ROVnMFHwGng4cxXinAE6dHPMTazVyzimCn5jTYkMVvkeyNnCPhXwIPDnmMitJnnEhONo6qUcWAlxD/Xdf/8UXX+jlhx9wqb/UKdnX6XSsAoZ4iGjR8D3OebPZa8MlpEFRO3k5F4FMiUtlhYFsNo1WOP012e6y7NgqKoujhzGsYQFvDx19QGdAu6HhHAh61vQgT0kXzQ9t2ILwa3KBJr6JzqYXdo8FLRDLr2CbFY4fg8TaDJWDAZ41+zYcQ9sDOEBHQgk6DrT/bi7jnfjj/LuVWD+JFqlfh37ZB37aVLaB2YIPkj3bngbWLmbV7LfnMtQYETznRVQeo0IIcs4rMbDpx5RcDEvemOy14Q1uzSHVgZ/HADOUoBiipAT0k/EEpz/hcMJAJrQNRjJZ5Siz4Wd7drYmc21PUxKDmgOoRllKDqWSQ8fADqc9ge7eDMkAQ9oRGO9wtDsCmS2HyJYs+xrY8rwnyGnQBdDWoMg0m4w0J4NrAfIIQ8pChAdOdpASixEMeMkuAl2Gg4ZmAriA7kSJULPjAtIyvlGCftfLz6E3TnIZTxmONZMLMy7Pj/Xsgx/rxcvf03Pg2bOf4EB+oEePPtHF+QfAC11cfqhH1x/r8bPP9eTFF3r28ks9fvKpzi+fazI9hd8TBT+SU6GEztrZUCOwEmex943K2KrOk/ZZrU0sde82euPX+jas9G1c6hu/0Ne61TfA92Eh+6dg1VzScS4dZmqHXi1v/APyjcjXYx8yD81BS+JV/eWorzdKBJUNMq4IMBNBZcLhJnTaHNyepEDFRaGyg9F1WiODBW8Ea2Rjzmp2MFPmg/DP/wISb68AdLoBfpvUQQdkQFs/3uweXe7brOzA/z3IGgB48tBPnW9ff9+GwzHHxxkpBPQ7YBk7tAQdR0czTSYD7bigNdBQ4ajv72553uPUWND2Qwd8CFwIBorotvjUBN87AukNAfWewNocW7LN6PMBnWD8YJRrPJ/IDTPVXHJ22qseJDXjTuWo1k13q2/LV/qmJgnk77Qutiqntcpxpc1gq1W20iIsde9X2tC3H5eqDxo1Z53SuZdOg9pJUoX8a79XAoJKZR7QjgN5RRCxVEhL5X6j6bhF94b66qsX+vjzZzq6OtHgZK4xbzjOr6844K51dnGuwWioBvtbEbTcL5eyv/ljNrkm2VXD0xzbsbejG3zseHqIPU/UJK9XNyvdEkTvsLktQfGWIGXfQ6k9drzr7bnhgGkIOMEbpS7Z58HGoQuhw3E4mNB9yfsE53lE1ukd1DwiGS6LDReIinVKcC0VsYmI0iYuMrvFrTYkiysuyTUyqvBne4L4/bYmXmk5nAKrFApxyCbMYtMt/RsuZ+bLdlyYzI93vqA/ByK7R+ahwuinuUbjg4FdxBiggF6Eouh5N5yO5AuHPHbQ+lZ19T3Jgm9Vbn+ttvwGudxoNip1cTLQo6uZRsMW/Cu5WMt5SmhBcOD4/hvwPRm8yGR/csdv5Nk71LpjjxbfUwNN/8xARXQwBk8JRCec1jvflfTbM4T5nj5PGSlj5oXayoUO3hswFp1uuXGYPhi95v+D99hCpsGw0BA/b750QGLIs1/XdfCpldl1g1+38R1YtUm00wfD7Iy2PuFvHNDC7AZ7qtEVlgbnqJwALkBIwng79MRYUvA8AHB7igTBnvEBXcvQIVWlRGJB6ECd9ujHXnW7I17fwPuVTA/E2UGDGChlIJQ56HQS9PMDixLuw5yO8PdBdpmKPijzUcEbv4MifDcfAEroUq0lSagS3JUFJfyHh+bxZKrrZ0+wtXPtsZnX336jN0ARPfcG5LQFn9VS4nxiQ/YSAD5GB9CiYAn/mqjX0FdyybfSw0SP/RkNqSnVWp3LDsJlGQIldNMj99F4oNlsrChbs5H5aZMdg2T8DYzxPc0CH4CpUbAEOdmYRPI+sH7kecw4S95os5KwJQ+tuWcOB2YDbRvo2HPWGr62XQxRg3ygUTHUJKPkeYRvGCDHghghL1vl1AMM9IAAuAJ/o7KY9+B9LgdHxPnbcenBTbN0lPeZQigkZNAygruN3Y/o8+q8hw0enkg1LwTN3ju7SLGWhxOwUzW6J+ZF5mdANH0V0+CboLWzepv4hT7n5HxApgldtt3Akj2c2Ic1OnbtmJO6hNfqqHW0oFnMaVxU44KazqlJDpYyp3ViIQmd5dZJvVYi8EgQh4SY2zAO3UutqMg+WZ5pPB5rfDDlHJlrdnSkg8MjTY8OuWjONULPBsRTsRjIQ0/wUQZSACcPBNWeMlJG/JzhxnNDmZBLnQUl4qI0zCV0xhOvZfiufDZhP/Y8nMnO7yFtBcntgD9O2FZbor+7FXHBWokXPqmrwLlRC5NbEokJwbQN3GzhmSVd2iiLqxKxFaqtPfF3CezNVwTr8sgvwEOpM1lYfMU6njWYqcx5KHI91zv40wIdfGe05KzdIRWPLsNnOQkbZFVJ8FOt7DLkaHeJfdCJrsnUWhIoDdW2OfiIu8Bea86z2mIddNTig4AqOJIVHS+Z3V7CNcs37AF9DbZXIUsDs83fgfD3CV3zahlbVV64Bepgw5n48LeHGu03S+3X90okc0/nA3364kpffvRMTy6ONEBGDj6UvNRebyrtSRxW2A6mhw9lHZhY4+4Sawt6sjjScHCg6XSuiI0kcK6J1zrOM8/ZF4GBEsmVpD6pS7xcJvwHHKrhzx4E99i8QWVnNH17eGfLl8QtBnvKHWts6K+w/QR+PGJrDedaCb34TqTQYcM1ZQ2vzZQcOtlSX4PPcIgOT4/l4IsnMeqho7N4kiRJ12yUI2zUGFcK402+LTxHhzLGF4gyq3hu6LONEQOcgK+VEvj3kBp6AA8u1t+XD3VaxTLiYJEHR2EPLKmyaYj1KlXwqoY2FoMrfG0+BaRI4CXuGwE/LMZnPaKepjX0bxlVKTuY6PLDF3r55ad6s7onFnrF0BoUQRreIkR5aLWyJa4iO4S+1mwHFpx/BDMSSTvPlKzLFbEVXwVxkKlZ1yRbGYesvb0AsuzptiWRnDgHRdkoIxlU4Gt8v1atlgRb4gWFZ72D0QzznsoH1oOgJKnF71hSTyQQMA1TWvbayzuvIsuVAQm5+SYqQ3OCBuA7kFAK+++A1fAr8VIQZVfeJQ2ZN5SXQcF9xSOJxF0lETuUJGlKLhUtuoY0ZKrDEQAOIAJzvcukkOHu4SkI20vSalyrmpUq52ttpze6H36tRf61Vu477btbqSg1Och1dXWk58+v9MmHT/XZJy/0yUcv9OlHz/XZx8/1OfDpJ8/1/NmlHj861fXlsc7PD3R0NtbhPCfuDxqNHLbTqcgfYEBpMCJOH00cYzzAuMlDOWXe/GSks/OZJBq4YAAAEABJREFULh+d6NHjUz26PtWTJxfsc00i94k+fPZML58+1wf2lx0eP9IpySe7Y/jQ4Wu2Wq7vdLN4ozf3r3mHteRIKJV89w6SauyrRqcrOx/Q4YCfjkWmpmt78DxbW5ZlMhiS+xiOBsqLXDE4qfekTg59cJyhLKVBNtH1o6cajSdyLsh5jy9pe4lkRYY5RHnik8ja3jklbK/FR3fYX+6Rvc9k9ZJkJGYrH6KKYqgOWZttM0OOvRvmtAi3c04xzyQvfEPdQ9M2yB4NQAF6Pw+ewfl+7xgyUWWPRi0Id+iNwM67pABv9C8+/vGTa11fP4KgS11dXeji8pSM3LHmvLUeT8fK85zFvBIHTGKTHjqW47kBuQonUhFA1iBr0HI4d4BTkOQe5nWJMqltW5mzS6mD2MRq4uPkwNYbQCFDaZMczw2ODfoUnCTPWswwwjvmO+doBMDDnnmQ44+N6yhtHeccj17O5rJQ926s7W/02LxO//LjJOdkf9R/3vUy3xu86+sYwVKyPVgWrCRQUl+nAnVyzquB3i2B6f7/x9Z/NmlyXHue4N9FRDwqdVaWrgJQAEGC+pIgr+7bt2dmd6Z3Z2xejK3Zmq3Nx27bvopNEqpQleKRIdw99ncis3g5s5Ook+7h4eLoc/xEAeASVFCCqq5VV7UqcxTsX/DqLVXNHcWAu9udrm/3si9ksHW6EJyeLHX56ESXVEnPL851dHrMBbGWPOehOXlS7oHkuVeLw72HpMS7IlwTOMt7+Rjk6ji19lwexq0vFFW1k+UW6J/sS1BBUTLEjOwReJ9SIqhv9O79e93d3HIBGDRDYS/PLvScr2lX56dakfQE+DOg1IfbpH4njX3kgjZT44DQqPEVqHs56C4kxSX3GAeKjDKzVKa4PjYacNjrTdZs+UTPX/1cn//076gs/7UuHv9E1fwVxnYs4hxQ1JNQkJmpqhZazs91cnKly4vnevzkIxzLRzo5fqZ6dqbE16oevRwwwtFXchiJJ3B5Dz7R8exUcJg9F50tAXQdOt0ust4tBr1dtHo7O+hm3mpLQaE7KhqPWAP4pVOYS6Hxama1JgfAnr54ifOmRKeX1N2DfX2wYJJw+skCC5cSQX8iKPYExZ4KdyK4FXRnd7fWlq8fMERHfM0/Pz5TdLZvYm+AAJUBS7DKAC/pJ8CeWY4AhE6iB8ZvzigTlHueI9NiQb7Ye3BjDpPZl/codmG8MFaw76llrdjU9kAAyswRui4MocPJdFTjTT8Xq5XkRvXgs+922nNB25PgtiRKBSMonAkC8tBRoYdR9z923v3FddCUOJKhFSzLB68aZ1zPZ/C21ojj73BoW/uMeITjfLzS8vW59GSuPc3mNOnubND7k73+Td/ov+Y/6l/Lt/qD/17f12utjzr1p5x5Wal6PFM8r+VPosIySI00uqyCXY2GJ315DBcYxTj2kDWyOKqul5qRKA69I3mRnGrV9ULzBePIyqMDHTp+t97ojsLP3e0WXrSypLCH98NDwtuTyO4pfMFqXZxfqaprdSSot6yzfy1hj57s0QnzIQcu5i3zO2x9oD9wqe2BYdpvkO3bI69725Xk+QMesFqGj+OZ0YkCOy/ZXGCY1vcayIRLbtVQzKxjr7Hcabv+RuvrP2q/fYu93ardrulvddi23GF7dVwQWa5CRljQ+Uw79GI8Te8P4Gu4d/jASYWYM82jzROgctmjT8QYnqUoHypVcSbnAugmfI3XCvkcYW+LRVLTHFQ3Ox0dJ51fBD26mMG7mc6OWQfuwScFJTnkxu76AAX5CZ31cvIEcw+DvA8KgEMXR97ZnMy8ERDgvOR554BgfYl9DRzrnLxzct5P/eBpa69YBUV8SjDwbnpn622/gl4l83umY+iU532MEZoazdFxKwTVdWQNhzkwJxjkVDC9LJNrBscRCVqbaUeeBT0Gjjb1GX0cuCgNcph27aNmoVElr8AlUPiHinYGh+aMWQGoYn+PH5qA2IGScpkaQDdJFIFKOcDNXkPu0JE98WWPjQLJ4KDJ91gSDD0CJ8G3DwAV7FEUghS8F38Eu+kH+apSBX4eHiR8Q2/+DzwGLqyZhDuAf1XPdXX1WBeXl2Drtb691fW77zUwt2AHhaJ52m6VeUYJORacobEQVwu2cT82qrB/4rm3NfBI8EDwrkBvsjHelQl/DqW1flU59K7R0WoGDcNEe6HwVUjAkYxASN5DE29N1aqsqRYW7MU0xgC+XNhVBV/mjNXQxlceBWK+5zLqsfW0PWh3e4dt7bjTdGqZAxUSdhCrGTnDXPOq0VyVZtgK6q+4K6qJKTPsLdCG1ingi+oUcGONZn6OJTVgwsnMSWzY90UduVoP7Rm+30MQwyTKowYbNxvENgSgquhSVkuxtxQncb7zldKDTorda/zVnMJlVde8Fz5ogOUF3zHy7LENmoc/xtkRPkyPyBzm8Yc5NoAspne0mTmZMfNRmXmD6bVz6KBHZE5+9PduGdkJXlm8K/jTRBwaiBsJYjPIF0D0TZ+FfIUOeOTVzBY6OjnT+eMrXT17ruevXnLxeKGnz57q6pL84fyCXOtEs+VSNbTNJ8C38zw/Wmp5tJoKSTMuqjNysqXlysfHOkdPX7z6SE9evNAVX7dPHtk+x8SEuUIMEnqVzW/vt1xC1+oo+BW70I69Cv5AD/hOlz1sskBbQl4JAZUJ2AEZJd4lmNPyfo+9HIjLg4PfiCDUQa6KkwWK2Cz4aeDp2xTeYvkO3+B57VQQCtvROml0cvDHybPeS/CdEX6LH/bXA7BGjI7kN5nEsQweNjuZOBKX5wH7y+DmbB+c/siz2YdHtwwc60cOzcgsI5fRaKM1HmR4YPQNvB+QnckyMc9akFRmvKMIk+BLx8ei9fUtOek7aCr6xU++0KeffKSzk2PhQiXknYjBVvTZUZCy3DpB8OijgvEIHcc00fGkljiF+pDDLWU+h2PE8bKze+Jv5kzTo2jr8ReJfCZNH7padD5hQwkbSuCXdY97od4wqGWTDtpa5Gttz3pM0bwq8wfWFs4xwG7Ad+S90TiAwATwqmMP++Cz59wWXsFO+ViraZZqVifkvSstfC3Hi9welLpW0RfVMSoGr+DEDxvBMxlQ1Jpa9hXngICsDUgdpomlJrlpzN4VGJOYW5jLLthsnEDTLNMTz3OtCpwMbE4C1wN+eUDXYS7bMsoeMj6Cl/jw5ZlvMu7x3QfLf4EB+tkM+zvWk+dP9erlM/kx6V//6b9oe30t4dc9/BQyKeb7gcx72Z5jIRbBXfO5VlAhv/bgfK97I0XWDPSy/NvoN/uyOCF0VexZTBnwHzAQ2nsJu8qmP7sdqlc0w8dFs2Mvmf3JOVD1CiFK8BmHKwiV2a/Qe4EPrtKG4BTz+C1sQKBYkENBrzP+X8jN8PETrkkVts2OZJRe3vjBc8G4Crt7x1iFfXuvDB5ojVhG8X7UgbyipUA0kP90FbrVoH9Nq32z12G+BsjfFnfKq410vFdzPur4aqazR0t815Eecde8enKqq8dnenxxqsvzY50dL3VC/DtbzXWyaLSieL2YeROfpkIPxcwKCDErxCTH2fcwyPtBUqdCEdRaB5aeC5Fj3OZ61lQkIFU9qp459gxazCqg1sLOWi24vx3p/PxElxdnE1xQsLe/JXRyttIRvnhxNGdtJRck55ExPrbgQwxMZxNyMP2wNzL/5STvBE6FJ/wZD7BSPjhV8LWqKtpKM9q6rhRJXJxjb3lFH3W8PNGzx8/1w89/pEfEimY2m/aZCk3kQAH9iHVUpA3RS3LKaUQdOIsYGjy4oiiFGGbmMCrIB86JM6zPq6NoPuKo7cyE8pj4ZWeDDztogJ4e20row8iAN+TtDHRE/AT6kTFnvgR8RsBhHwGjDhiCd5lZ//7HBxhwfLzQ42dXsr+69YPPP9WPf/xD/fCLz/TmzUd6+eqZnjy91OnZUjGMKH6P7e25zOxBtpXYfNZEEqW5jlGWGuILyGwxGkPUBCMIMgEYlMkoigqBaZxYd4+MAw/nnEajCiIE0dCg0ZgGM73z9KWEtmdbC/H3K0GBNY4H55wCB1pf3vHHK4Qg74N4kA9OkaQO/kwnyOtPPxMu076jDMfR+gZ/trdNno61cR54xeH8KTw8/Jne0x+hLSF4YpSQlZwLGEyjAD4Jx2KXvo0lfpte9q/e2RYzjGCOAcwXjZZcJBfLFZeCJQYxU1XXoOtlfEtozkDg/z9Cr8GSC5x1xpllDi1oj0GmHYEBnMwks5wyTDAotDAG/gTJRVoDLxgpcYExOkZU0yAjkA4HvNvvtMO5Gw0DzxHne3J0pCcXj3AYx7Kk0EFQAc9kt0EUOYB9xVkBeQq+FPATRUPsVZZIaIzyvoG+iqAY1Q1RL159oTc/+AXJ2mspnmp3qPXuJqnvImecahZXBL9THS3PdTQ712J+qro61WJ5peOTZ3p09UZPn39KEe21Rr9QRwU+jV7O1woYt6uCpmoxOlymkJyU3KAhDOqapP28aDNP2i6KumMpn0XprJI79hp4P/iO9QN7SXXj5eGX6XpBMRL0JS4aCQefuMwULsDJgH7CyCcg4CQuFP1wgOYOaNUz1hPA+v1BO4oALTpSIZdVM9fRfCE/OgkbMKUqnFGGRJ4DWAu/p3HsbxpnTASajNPg9sg8hEJ/esdae2fjMP1+T9ZlYNqf1uzYCj73MGp6Z+Mj+6BPevhJw6ADumdJVT1vNJvN1BGM9t1BCd62FEFNZxK0FXSzML8w33D17FE5j6r5iTajyfbrjEeGI7pq+lVXNTZQSd5NydaOQsXQjPJnjebPT1S9WMm9mCs/q9Q+9do/kbpnXv3zQBs0MD6+wP6ez5g7V6T44y9qjSsp1QNhqlUyHcBJFlNKwBHYPM+iPwLCfkCA30EBXRUh+u6uxRYGWOjRgdkEsYqwtuiwb7XZ7rW1Yknbq6c4OhD0E5BT4rnVmuJQh5MIPur4+FQiKd3zhW/Pmj3rrYDSMd+gn5K/QQM8tMRpINCZbRsk+on3PXMTdpqRT1GRcPzybEt/BBhWQX8ykODvwBrDJ5HoZPRwzHvklzWrzUvs1LVvtd18o8PuHfS84zJ4S387+f922/OcmFPwPUW4HkGW2FYDjqZH91qSsD3z9hSyDP/MuaigCnY4TohF+Onx7UGFr3KjKnl4G0MtjSN7dmoap5PjmiJPo7PToNNT6fi06NGjWk+fLSj2LhivNJs7VTHLZOag2yMzC3qO1mQo+FImGNEqcboDvJz30jQiwaJ7oCuG3QOAISPjBCF6xRgU8B+BNvIcPGNcvip8YWQssDB4z95OjveR2CM/QmNWQn4GGZk5STa/qSvNmgaoobdWCB6MHLyRMvaWYarhzg7sUVgFIEx+09c0V/xkYovZT+p6OV7WPmhJ7KiYEXgX8EeWYM7wIw1jqLhASCKp8JwR2UPgJ/QB9OFFeoDMmwR7Bg3Ynv23uFoKuz1wALp+qyEdlAs5QWBuGDWtx65LcLUAABAASURBVKYE/zP+wNrCDjiS6V0FbhG6q4pT6Q+cf3jwe5Yci1jhfYXdr7TENi7PLxUVtL/b6v13b3VYbydepLZTj61k7CazfjDgUoERylDxYK7Eyewviz3FSHJKJOMDzwdiaQ8ke8/cAUUuJNJ15bU6anS0asRXD6XDVh1F7YKdCNlRWgGfgsZKAb3SBKM8Z3neFysUIXPZfne3Gq5v5e8OOuJjxLKP8utB7e+/17t/+krf/es32vN1GjS0TxJdrbFNgx0Dh11WvynSuijcFVVAs/aabSrND43m3VzLAT7lleZprtAFdXedbt+u9d137/XNtzf65t1a38C7r/mw8PvrG/2eC9U3fNB5v9lrR2zKfHCL+J8G/BbAstQ6qldarU6RV1Q/JG0pXGV45n1UjA2qMxKXO+13ncYk1YwxWUK3vPP8dhJaXNDVkbzJPYxYG3gT5PntNPJevB+ZO9IWIMM7RKSEIvcqMu1D/EItODerw9dl8ovC5V3EC6HbdsEsNkbsJaAikkGl64BeU76EbhfkYTKRyXuSGXzlPNPX4L189NAWNMcelxR/lsu57mEhe54vF5rgiJZLSg3Mj5eaoctRUg0t3nhk+xuObU+BkvNNT/H1PcWIHj6mwwH8sorN4/yCnRd8HsthWVEBtwyUPKrkgjoXpTFrgNEdBYWWguwOXWzpMxs7CbIYLG+er8higOXTIzgV+K4/gYfLjvcAfqDA0GJycIEZlTQxmQYfzW/GHCBglFhpMILvSH8Ev+kcnjN6b/6nI7YneOyYbXgnLtigLO5/GokLpSvK6LbNycxLXBAzgcOg0CZyIoPBCgJAAj70O4ou3WEvKzC08PL65h0yWegVH7I/+8EnxIQL1U0NbUU9Pq1FJ0w3DxRbrZCCZ5Kwa+FXDK8O+RxMLpw7woPZbK5YRXxZwQUOxOhBHb6lR4YF/feC0+hXj+wMr4TBDqwd0KsE/QOQkKeN2d4tvDiAx4Fz2gJOgOFgMNC3eT1rM+uKQdGEu+3V85yYY21r69HzFjwGeOfxPE01wzZPdERBcxlrBc6V6Tq+L3pmBCdvQhA/7INCoUdJBXwL+30A28/OF+dxf5d/mPuhtXUGNix5NvP8pgVX2HH/7M0f1Ip1zbOwtaSO3KfnnjBQBCrIWZw7nQGunnkFHHvGOvjTwceOOT1906d6PiNvv9Sbj15qxZ3o29/9m7bv3qqwVyCOFfia8PMdkMgzDBXbu6BrBXkWCmEFPiBI6EFvsZ9CUjIQFwv6JItHyDPD+4IdDUAiP83YUrY+Oij6iQv0dnsnvlprQRHEw9CUoQ1e25k+BPmqwuS8ZMwwRYdRWDWPzEhJmfkBeXkAk4E5SRk8BnSzgLsAj40LG5rA5oMyu8qDt4wmkw3r7ayqauRDwB+OMn+QyFEHnnZ8kNnljXZ+r7Zq1c9atbODDvVam3infVyrLPaK51nLx1EXL1d6/tGlnr+40OOn5zq/Otbp6VLLVaPZLKrG/9opEx+M3xSrB+wv83V/4CN5mgBbJO4XIAPjn0EGnwHo+g02tFbbrtW1W30Ytz3adqM90O7XvGceX/YPQLffy85K6IRgWkVetVgsdEpR6imF+1cvX+jNpx/ps8/e6CP7G8JPrmR/w7LGdhPy67h72AdN80/OOQXyKUQHe7NMfs5LzjnZ3hlZjvjeirWeSfyR9Wfo4HIxk43ZzBqd/cGbT/Xll7/Sb3/7a73h7FOK/6YjLee16JWLTvWsVjNvxAEqyC8hu9F8LJCQMepLvHOK5I91Vamqa3EI2uMAfDc+2dQhM1f2M+Fp74S8kbntyYQRK1xQJ6ibWgM+acD2J37hZAu6K3IYj0HX1UhsGvHq5IT24dz2fAA/8nXPhGeCK/T9VJ3LBLhKF5crPUM5Pv74iT797IU++uSZXr54rCdPznR6Ntd8ESQ3KkPRgAGbk8wYFSPyBG2RhI8Yw4gAbZ4c0x+ACbIfe0fMgyFCOLKZE0zvYISXlwnfe89LpxHiJ4A53nm2ZENpYrTYyAdWwDBmsk8RXTFtau1diEHWGjjnZavvceD3WFQMX/Ye2WuCIvaxWQYcxB9sU0ylxx+G2ea+M+2mCZfO+IHhso08uMfaKwbMCV7ZFwz7q17TJZcA6pzXHKVZrYynMzUoREDhJYdCFA04yQFH1QHWzyjswLpEm6wFBhLOTGvvMgqXoeMDJMYHm8v4AG0DiggbcRmO1NzOMPCcJY3+AaA6M2JQ6CMGebMMnELhrI6vDC3OoMXRwjQ1VSUrAJ6ernRMQjTDgXjWFZxuBv+Rsx1RbwLk6vh6BAISSWdQxaEVehQI2g7eNprPL/Tq9Y/07OWPVPyKpLjWjqT5ABQttGhOgDMt5qckZ+cY3KlCPJJ455jfzC91fPJM55evdXbxCgdwAjUzJS7tLtSSr6DVEWyzEvTwm/dJOWSVqmioR7Wzon2T1VIISisnd1IpHEf5hWfOwNWmUzIjCwUjZszl+/0IGpYs9ySlrQFB2y7C/aGfEooex5+wk5QSOeqgliSux3EmjDbZWpztlsvNfrNVIjFf1jOtKADNA3hj+AVeCsgEioI+FYRZGBdQ6OdpDFw4IwMF2U/zrEUnCzA8jNs+Yo2B7VvQG+uLvQV+tp8FqQlsjDM8EEbJwMPxgXk9eFp1OjaVVsdH6GynDocYqzDRZ0H0gIPqCHw97YHkbaCF6apDpXlVq6EVOp/Q8561Cd0p6Kv3QTHWQIMte1nQ2xOsW5dUjoKap0dafYwufHam+tNj6dVM+mius18/19VffqTHv32tqy9f6vKXz3Xxk6c6fnOuGQUjT0GvrwZt0kbvd9faDTs0FsKMB76g7wX0EmNJ5stccIx5bMZDn+cylPWHP7zT91ysUg6q6gUJ0By2Fe12W635wmv/GqXJerSbDEZkLBxIvpzEnL2++eO3Zj6aNQvVdUMw7HSH7HMp0z4dc01P7Lkwdg+aRGQ+iKFpvfVtTja9AAqY29yETg1cRE1GtlePblnbIa+OhLJDNw0yAaRwsR/zgYtP0uqIJGHeyelWffc9RZ+3arfv1e5uuAuvgT3jvUyv9xQp91y+bT873zu0wkfs2KMDRVsSaKNph8wPJn+YYCo3UvARfs559JrkZjTnA49G4xV+1+Q/kHQEYtIcWzw9DXrydK6Xr4/00euVXr5a6smTmY4Red0M8v7AdoNCTAo+gXuSkNafoBRwyoC1Qq4BLnmemcZs7z3rA3KsaAF8RPBe4l0BchmZP6KDgTMC5wX6jtbRejB3nOvv30GXD/TxmdFaikMxBN475rEPAhvBJyMfnlgv9hlZ6zjbq8F/Vk2QD/qzn5G+AQ1/PLgF75kf5SN0yH7YzeSPrY+A44xYJFyUApfSwLsK+62gxeMHPPpANY/E+qCEPxd2NyXPJOKR9YHYgSKCs/Fy4IAeHnRKQ6tu2OpwWKvr79RRBErdlql7kpGDMro0kE8MzMskZJMM8LOC3jK1mT1HVVVE72vN62qKewW8enSp53yzk4L+F3CsfdSjx0919fgJPn+pd9+90833N1wyOAuaxLxEwt9Ol469EjpncUfs56H7Q+uJfQQB8ISP9A2VgWLBAK3FaIVfKUEfZ0ZiXY3cqsYxf0/yulHpt6KaAO6Dat57tEi2Dh+YwcES+4LfsoQsc7FlgWCsBvxBATcMXNV+oBi00e6P3+vbf/6j3v7hO11/v8af9NoTF3uzh8WR6vNLHfO18dGLj/TiBYnu6zd68+JTffrsjT57/EavT/Fpsysdl2PNupn8xssZbJ3cjv7BS52XzxHtBUIlVbWSi7J/ZWiXs26xx9vdXte3B9282+sWONz00mFUQwGoEmsoCjlPyzopqBSnAR1K8L2Hdx3xzHhY0DPvPTri0WePrnv6kuVAhbn04Bs7MCeAkb119zPQqRHQA4zCSunTBikTaDK8Nk9cWCdsKqG7CR2x+ChyLRHPTJ/FeMavFZ6zAe8GaBzsIoGwi8mJ+FJYa3p1D72KjaEDnlM5UhVnVDGoQf4NrfUn4HlqY1Q1jf97G0wX2HfCZ2rZl7bgYwsFiAQedm42/QAvw0/GF3RU+ANfxI/pJbxg7L4YxDPvsjERSODXk3n06tWiXwcuqi05g/0NoIC/cBVchakJ2SYEUsCJHdiXQQd1+NiM/AwK7QRiDXL1quQdcqY/Wo7Gey/+ud9AYq97MEQLelCIQ5k28S7LIbXC5SPhQxI25CCoQGtGP8ahkLvr3hwoYCRkk4gDaZJHzz5JGRlNa1k/4IuGfo87amVt6vbEGvM3W9q9Ev6lZ2xzd6unz57pix//WK9ePSduHbOXtD8k7fjY1lKY3JtfwJ4HeD2ie/LVREnH2TvyVyvOZEjyMZJ31uhtUH/I+LWkFvntuYx2XSvDFXbIdKlj3Yg8M3lID94De9n+xvOefocvaJF72/ayAlPH+TY2lELe6afzC/0BPRiYa2syzzaW0cXhAQwv27MF9z3zDNcO/VaSmmqms/mpTvEVq9Ao8p4vcfLsWSPuxnQhiB+IGxHiCJ/heWdAvB+Qy0BOWlhnkJGL6WNg76p4S3kAWp7tPAQte48KIkjbFr1ha3tmlirv1cDDSFuwtR4Z7igA7chnrBg0+YDZTKpnKvjziWecaTRXFujw05nCWsFXBngxXy31CRf9Z+fncsjh9u23unv3PX5X5B+tDsglQWsy2+IDEyajgv0fkJW9G7iUC5oDuYAVcCadsYIE+TYVGKXxoJ4LcVJHv1VHv+cDRm/5EmP235k8MP92f63CnWB2At4NZyO9hH0JOgW9KIwxgxdJBZ1AkeEPjIE9dPhj/QKbaOFLhv8F/TcwnprPrEKQQYAP9uyZCpMUXK3KN6pdgyycMHsNfBDoyd9MHwdXlMFNCxYcJ3VHndrlWtvZtdb1tbb1rdKy1excOnm20NXrC716/UyffPJKz5491sn5kZbHCy1WtZpZUERxYpQs9vkJiYxrGgBiArHb+wzZBTMo05zoRQtEp2oCTwt4g6CGzeY1e9eVmjqqwn82saJfq441cyPsc+ypqY3THk4h8kw/wmsP54Rv8ROMxBbe+8DaSrNZwwealR5dXOgpRaDnz5/p5YuX9J/o/OyUvLoWyKunKNjiB3py0AH9GLh7mG8aid0j+zsH/k0lq1MUzoFAROtVz2otOOP87Fgvnz/VFz/6TJ9/8kbPTh7rOfnI5cUZMpKcG0XIEIeJ7Wi9HP+ALeqA7EdBiWQ+PaM745hl+WBVRQVkX9D3Mo0X/OSoguGPjLERvHGyzQsKnvGjCV+Qib88KjPP5lQxwA/PnkWm8+JD7sidMqDHFUoTaR1jbrB/zVJ/+vGZKt6Qtnw82eBoN+qp1qWy49BezcLp9Gymy6fHU5Xw9esnev3RY718eaWnz051dr5EcSrBu8k59ji5jDM0YQWE5zjGiL0nbJQ9y0vO4P5J5pcmwghyBaJoZAy0cXvpgoeomtleIxTDN5hrqj8uAAAQAElEQVQzamSCMc7AOwcjsmwf55x8cDKBjGw2shlDct4peK8Qo8zRO5guxiYYJdvb1hcYWlhnrY2NnMMWsh/r3oOzxz8Dx3mAHGMOXApfxA7wc0AoTotlUENwNuVqCRwbEq4dn/hMeBE+LZZexydLnZ2docxLEuKKIJZ1IMDZ/y7v7u5u+lew7G9R9DjCAaVFzCKWT0oF+rIfG0N98NUj8hgJVBlI4JEJZhnZFqV+JFceZTFkoI8fYs5IEbpogO6eJGjAEQ8wenIwBPARBkTkYMZmUDdRotLd4eC321vt9huZs/Uu6/horqdUky/O0I1FYN6gHoNrqdQPGJ9DqaM8qUaDmrAPyWUTKNyURrstfNuOqptTvf7kC7149ikGfq7v3q91t+uVfK3l2SMdHV1i2EcEaxLfuFRQo5JqzvHa7BJQSKYFjTP4c4zTudDq5KlmFJXk5spjlAViu4y2BIwefmaXJBLNgAOs5kElZrX80wWCA0WCQkEIXyxQQH9GOWgVnHYG9Ivxg4TFqtc7+LIHtoC1lkDcw0EtjmgqDnFmTzDouRztqaj3BJ4SMrtxLoHrlsRmIIGoXNDxfEUAqCVwLTgAFEymn0JXyYsl7MYjfOsbCAdREGyx+TgV82diroGtM1CGXgNkbpfDaX2W/LR/UmEPTWsZtBa5Cfub9vjQ50z+yH4Scw4EZPFucbRkaGQ5F0Yn9K4lIdtqu7mb+kK3zPkWdM3m2/mTMqMXghajMXGx6ElMepKUnqDqSUhX1UxHs6WaqkYji9aHtd5RuLnOtzosksbLqPw4qLsatbno9G5xq+8IhAbv6hu9rwxudRvvtIsbHeJBqYEP81ERGwwVyMKIEXCcYAmskIiB45X5Duej+tZhj0l3Nx16H6B1oRBW+JYZfa+e5KoF5w75WVJHPigjtSUpNXoKPMrIZ0+B7/r6nao4U1PPtKWQsiZZ2qxbYeZiCqIsyiRjiAmMpJETWI6/knIqsK9MfRuzfS2p6vDB5mcOFE92+Js9trfnq4r5jx39AxfsDgfQkUh0JE4dl+XR7JzLhPD9Td1pteh1epI1q/YkHjfQ/Fbd7p26Lf3dRgnflLDrnqDaYtd7fJrRPBUWM3iCUAbjhI6Zz+psHvM7COuRa4IpxhvImWga6Yy2Bj3NQBlHeS9VlVRI9nNeM+9Oq+Osi0eeQkDU+UUh/nSKcatYt6oo/DiKRYELkkPpnc9yyC88yFPgI9PhYod53iE7LjkCnD35oBArBR9pozytl5cDEY+XCT7I84+Ya2umlv60nabdZX3vvUIMAHsQZwJZUuR5Ap5ddLLQU/ABIyBwtdXOi7OcfAiqmxqdiKqCV7R4xjvBgQl/2hGwZ8e44a7px7jo7nvY2IgCjfgA4c9xbdO/njQVb+FzxF4JCoj7QEK5A/bkDK0KckroSMF3kU1LXESs9fgqTwIokuNivkoHFfTF+okiT0p79BV7IsFI+MEenzbpCOOFy6AmOgdZm9nTaOdBHt5UVVCNoBuSRA8/B4xlsAQXyCT4GX2tkNHp6bkeP3qs8+MT7Tc73d7caHOzVmFewV8k5nXg3mFHHX62YH9Cz4x+j614ZG/7m5AgRyV5wCnZJYT3GRB4JnS08IXY/sazJx5Y8WEwevh6WaAN5VdArys2MvDwE+KlbgCXTgN5UEnwArqz5Vf489K3EuMEAA1m4199q+//9ff6+t/+qOt3t5r+47S4ohQaoeSaGZ2vP9arH32hz3/2S/30L77UX/zir/TrX/ylfvOz3+rLn3ypH330hT46/UgXzZVmw0LlblS6GZRvksLOqc6NVmGpk9mJzo/OSIjPyTEudHR6qmZ1JFfVgnTdYf/fvl3r97+/0e/+5b3efXOrwx32pEaZHGG/3ssTseeLlZbLI6gOkDHgA/fq8HMjfBU/xoaMrgkZOuzF+SDRt/dTzMGHO+9lMrdxNpJska0HPHNtPKPbEziJepiyd+I7kRLjpAtCFRDrwNlJCT+mrhC3RkWbZPoOFHxMQY/s3GQ6YOdI8si3oH8DF/cBuQyHvSbAT2aTO+9MB7ywZPR9YGwwHaTNyC+jVxkbyTYfXRv2O03ARXfY7pR2BvvJrrRD5l0nFEIClwgOERwa7zWPUU3FE3T/Ow/Az2jA94k4CMGsG0EHYB4YKYPXAPT4tJ4JHcn9wHOBR6r8FEanORSFjHYn43elEKKETEABcxg1sH8ePWORGRVQw/2I/6kYC5zLXoyK0XsQP+MEI8FoBBMLPCN+poyJmaMwZeHaCO9IysZAuCCLTGwxXAq5BSxVIg4OxHWTneWGE+BvevKHDnm0FAA6+9t2uzXx1WALC7dKFJgL/mXE/2zXt4KF+uGPfqhPP33Oh4AjBejfUUB4f73RmsLPhuLGFrnhdaTYKHCZc1WlDBO2FA22yHDPe8yOi95MS2zCI5sEvltk3CLvHhiYk3EYSGHiRhp6Ct47jdh3QbcSutbjO+6LNkV0ybELd6pCPSap5b0Vbzp0q0cP7rnokZpnbgGSEu9AizFN6mA4JgamFu4ajnaG7dWBTyJGogJaQM8S2uauUpVGNVkUbiGXFkLRnaKMjAbw73hvOWdHXDDosd0e+0nwKZEHFAOezSlYzSQUT8zwipw/Ac827o3AJGxJIPsBTNiemYCPqgAPFOa28HKzXlOwwR6YxkoW3c8LzPG+Fk8q4NVzMe/JJQbsyMPn+WKpq6sLvX76GL3Z6/b777W7vUEXOt3zfuDjVKcDPl/gZzpZkF+PPiXyH8HXe04XFXx2we4TcStPsmMPiqgDRaLB4hptxyV54KOu3QUSYy1+fNvt5MkN69Uc1L3kJiLknceieBZsAFe733TgP9BnhHe8MIlyboa2zLi9M/0pxBchE1yaAvv4AIeNF7QYIQvZ12SMjXokUKkWjhAejehKRkcKFlhUQlLijtLGnTZxrW19q3Vzo+1yrfZ4p3LeqXokzZ80fExY6PRqpfOrI52er3RyPNNsFtF9L7Ml70fdQ6H9d7A82MDeVRi4QRO9qhjUWEEHmNdRc+K3QUP/HirGas0poMyxvSbWamJUAEw/IuuDD7oHJy9N9mUt2/NcBNGwEmWDV8UA+4F4xsdpbmTWgr2PViudnp7o8vJMV48uKQhd6px84fj4SIt6pjpEZrIMht/7oqyMjxyRzWi5EOPBOSaMGvFvcuzvnSpyk8VyJtPBjz9+qU8+faUnV3xA9pUeX55P4zX01zEoeo9PyBrx1WwHDwP7QQH7sevUL+Z3jQ5sMkCk8cAHN+GSJ1xG2ZzRYgDgnJNzcIQ2szZhTwN6MR3BL9Mn88Ez5NjwoSqS8475IFHc9OKDqFoFob/k9SFvyVs2Ex4ffvlCAIn8hodqZl51LQSSZInLYXtNkvUdX9q+ov1GGeOwQ87OF3rx4ol+8OlL/ejzj/TZmyd68fyE5KJivVfG0Rx2OD8uGG2bcYBZPc4fXwlxmuQ3YhijcWmCMjFtnMYkI75AHDQr8MsHGMuzjRvidCXGm6ZBuWac2ahgKNP4KHneOZhmDLM1BrIf72T/eN45R8+AEXtlc4oJCijGYJxvgeEj+4ERf+igj7yWCXgkmRktE6EV7fRsU1hj6/BB8pw3mztVFfgTEO0C1pNMcCzBptLRaqGjo5Xmi4UQMflhr55gkVByg0ybUc5C0jLAvMSmLQnIPbTak4AcCGKW7No6m2NrRnAf4StchTQnEOFPkPMVUCPfBqjpN0DNO/rinQOYwwDrAuuiHIYjeJRVlDCYDC6CrlBFVRh8pB1513EJ2OzudCBJzuhUjS6tjmY6Op2rabycKzL80sRbJ4dTcxRiXKkUwhzDCdAPxoydnlzp8x/8RIuzS65yXhY8C86jPjrSDKgaw7mS5x/h9Eeg0C/sJb+UtNDoV/LxWHF2ofnxlU7PXmi+vJQoACWyyIHM0mJkcaNclKpZkDc8MUpF8AM8xl/NK/aoFepKNi7HqSFMOjdvZqpsXFIms0lAR/A4WIKCrexJ/vdcGPZ8cZj+xgrBpycgJXhY4BnSVouh7pm/p0KbMN6WILThcr0mYJZS1GCQi2auKEcylEW2IFRCHCiUfmo9enkP5T4oMw0lVcHR8EvWRx14x8RsgENFTzP7i/Z+zkTEtF/BVhE2wYa59AtrMs5JtNYX+xsOeeT9yDr7Q7unEJB4McOZ+OBBFU1AL3qgRU+3JHQ9QTkzx/aCBSKHnbq2p9EgbElsa6iVVNSj8z3JovApNVyYx7lmNXzH4e5J4G/2t3rf3ahteuWTUf1Z0uFs0Pak1fvZWlPhp77W982NrAB0EwiQYa2N36oNB6W6l+pR3mRfwypjlAHIOJfpJQCCQcp7D6WRi4d0d9vp7q7n3VwhLBT8Agk1+Dc/JX89SdoAzxI0EPsn3W6hI/PMInVcTvdcHsyGG/Qoxlq312vdTf8dsBafmYTJIxp8B6cWA34hAsbKA2ji3Wj6xL73Z6X7vdl/R+K1I6neUKDdcDnZTcDeJHodvvm+CNRzgWm56EELxUg37gnSrY6Wg84oAB3NSSD8WvnwVt0O2LzT0FpSvleCRksiOxLJDtn3wEA/UYAyOkdwGtHBbAAvenBqed9ZIYhkKDFmOBfmFfqmjwXB2/wRftfY36KpwW2r/faddrtvVFcbnRyD23lWPdtK/ho+vVf0B81mBS8wwKlBnjM9SmXFH0tcAsmNAS+Rk5/AKzDfM+SmXvCBfSKyjPL0necdbbC3PspkVMV6MqdMsCkT3MtgAO/Es8knszsb4FdYiZ4Gz0lArNljFlVVQd78ixdU5kmWoykF4BkL+KA5dM/mjWbzmvlOVowQ7w1GzjIoD+0InVNfUnAe/J3Y+MF2ehAcFOBxsPfgGAodnhP60VKE3KF3PZeuxOUrcYEa9lt0Yq/yULTwXIICfkskyyokF4DHX0U/yBKOSOE6enwKyUYmYe66O3TlRofNrRK+rODf7tdmO1gBry58JcYCnjaG3CA8wuvlbK7lbKFE7DuAn+lMoS/wNVhyIbg4v9AlH0vsa+vbr7/V7m6NTnK5wGA8fsLmFXQtER+HrdHRy7Pe2zvyEVHUEH7GC2Yb2KXbeAJvBBR8ToHemtcePWJz3Rd+jHZoBv+I4/JiEZcEbqcSOl/Q64JPSsZH+h2X1bvdNTFxLe+NxlEttvi7f/5n/cu//F5ff3cjj+1fPn2mj774Ql/85V/px3/1N/r8y9/q9a9+rWc//ZkuP/uRTl6/0fLpK80eP1N9caXZ2SMdHT/Ss6tP9PmnP9OXP/1r/f2v/kH/+Nv/pC8//1IfX36kpq90+G6n9797r+s/vNf+3VYFm7ciiSdeCvqFJCp86dHxqZ4+e6xX5HTPn12qDpXW7w76r//lW/3L//dbff3VO73jI8x216uwxkezjzj5Htg6tbZXQe8L+xpfA3Mi+1ifRSrw3iF9y72iIjMRfSnYUqEjpOAJrZ6OQ8sB7LUYYCcpSB1xuuc5ikgTsgAAEABJREFUOSeFoB4ZpsOggYu8uqw4ODVjUENRLxCzSDZUcLyT7nBOQqY9ut0jl4LvKeiK8Jt2uGdvz6lhQtTwwSZ5n03vmFPQVZtfyN0KejG12ETB/xVrufQVQJwRWWN/EyOy3huQz00t/s1w8uAk5piO6gFPUbzUgB0YWGykLRMkJc7LzDf7tvw0gWOL7t1DVoftD+AP21XgTYGOosIodHjJk79FwPsowfWMfidkkYn7Y3GQH+R9BUQ5WkduJMDyWaEnzkCSB8w2WCDL5awVp4zwx8Ahm4ic6sozl7ON3nHQSM5YoHmcaGUT2kzVcTj06pCFfTyw/wGEFX0O+J2WjzpT8YcCUE/BJ02wV8aWRi7uBUj9FnyTTk9X+sHnr/kgcKIQK+3Qh+1u0IYceQff98irBZVktKOPnvtCKl4HeLvDP+yBHhmxGfncXA2+Z1RQh1K35CuWr04A/pb3mM8VujQg8x7fZDGrIK9pDnK6jwFCrOVevOzTAy30doC19swQUpIK7Mi2H/IdwMP6PE72lJhkkJk0AVxlC9SkqDceMt/xboaNzbGHmXeTj69sjLlxpANuBfkkZGHQM9Yh954Nje4BujLxOCOLQlEuASTbylMRKMlcOm5LFTyrSqQ18JwjoChwhOmFN6TpTwTRVvC7Jk7GujbWgnMidu+1wxfbx6aCbMSeYZozU+XriRkF+xnIITp8ZNpuKKJupCg+9FzqB28+pjtqzQez77/5Tom8xqPLGRpsz27TyWdNUJB7wQ8X9AvFIRcoqgy5yY7xYeSjhVwnk2tn/HehGFO4n8FZ7K1TQm99kBK625Ovdvh2EZNr4jGslf1456DNa/qBvwMfIXp0psPHFOQZ4LV3krWFGFKIg8mKUqY30FmQi621OWwk21/BSw7AXsVPQc7GJ8F7QX3JXqYTk64YPR49C4MObqeb8VZv09d6q290Xb9Te7yVrpJmL6OOX8108mKm46czLY6jYo2QEG4hjqGtnNSzG3QTpwseZRrjPYyTj6NqfPCs9momCJpz55mT43+A5ayZ/pbM4qFd0S4XM9n4nH5TN2pio4p1Ed3wnGgCd5xqJFfs72HE5Lewo4ycEmB+19oJbBy55qlNEjw2W3Tw0fQA8YAudKGL9rwAv7PTI2LkY714/kwvnj3Vk8tHOj0+1nw2U1UF2c/kX5FzQgc60wtk7/CnHiQLumG4HB8t9erVU33xxRudny8l3+q6/VrLo1qPH1/ohPeLppZtafiZTwgokNFqrRm7Q3FGgTb4JnDP2KA34jknox8t+mp3HdCXzZecHO8D4DyTWJyx3cHW4r/NP3sf5NCX4L1CcMoUNQf7Czz9Wg252Wo28qGhl0sbbPo9/NmiRXv9+Y8vLEoI3hYX2nvoNJLsjVxmhUIUGCGxkRtYyzsMx/NcURU9Xs10dXUsSxxePn+sJzDk4uxYx0czzZoAYkUORRVUjRMRUjHDheiCkYxQzLAcO4vfDhhtLoxyJghnI04jcwsM8NOzsJeA0s21Wq5oF6zyxHPbaZQxznknjhHLZD/OfhXZztZjvgP81KdD6wDeT3PojgZgYs/06bGW9zZs8GH8Q4vzMQEZTRma+CPkgqI5OYJjxhn35kg4ssYQVvBtsZypQRktQLMNHxAHcoiEg0+T0zRjz/DB1hYc/gAkczY40B6HY5fI3oIYiUjHuwHluAdMm35GUTJMMB4UiPSI31NJNnBqFHytwLOboJLHTYqRCVwE7yAXo0YISShsDy6JzWCHfBUVmkqxiWKheoxo2+60IYjvCd7CccwWtU7PjjCURtU8IA8n2CBEj1y8xFkOnBznFwo/qXcKcY6RPdZHn3zKmplaGIm5q57PNF8eMdbIx0rTT5F4LWIl+wUJeqp6Kd8cy1VHwLGq+blWqyc6uXiu+epCCnMlRVIXr9F5eb7wxllQs2wmeoQnoTbEeJxkM58vZVA3M8nBC3D2qjSLCy2alWbNQoK3Cf4nN6qnaNBhMx221FKJbSkE9bnFXx3gUU87gG8Ch6yef/ZcmrY6qHW99jjdHeu2FI3uCILyXvPZUlbwEExP9oUZG5gyBOTxpxaZeIMijFyyuRCo6T1j/399GGb6JPtvMNGf5lkLFAKqOTBrMzQVxkBYSqOKnck5MJsz2Jg/096mAM6rRyeND94H9P5eRpvNmmIGlKZeWy6ZPcmZrY8xKLogW2+BrpAEFzKcKYgrsiPvrKgLvYmEpN8PKlzeavRkWS20mK80ErT3JIPrbg0HD+qqVruw177eaT87aL9odVh0E/T0u1mrrgFipyF0Sh4gCCY3wDIMGNY57/htf2A4oyMIFgKV6AuscnE67JLu7jqt1wMjC3kPLrkSsQm7ZbbhnAsJbpq+elmSawVaY51Hpp7tt9vbiV+zeq5ZM0OPi96/v1VLQgbb1ZKUYersH3nnZWOTKPg1oPQdhw3080Ob6BvvB3xDB69bLu8Hkg376+8TkDDZc4+vsDk239x6IUNOFKYSydJIodKhs9FtNYeXp6tRx8uked1pTLdK7a269k49hd7Efgk9zRY0DTgzcWbf7uHPFvy3+LEW1UoKEBz4lYkbCVuwQNtzXktS1AEt+/QURweSsoQfGS1QwHM0QMQ1WD8oU0wd2hv84y39a+A9XLyVyho92NLfw6sOSyRG4adMsRwyc7zh6AkHz1t7Zph1njcGDv5KJhvzlcaXyYfCxwRk9D7bTOQWYkUSU7PLhBlyrx7gXl8dGIi3oM5+nFS8RvRFDz8B3YrsU9eVTP/9Q+Ij4oNYxCt87jjhGuugpqnwQbVqkotQR945UC/snYEC3kUJWu/lmXlGZyM0sVFhZkZpEvqRiAX2LH54y2/mjVmJS2tLseJw2Kijn7gYDySxxeTJJUcP4NnDI9+KtsJzRWwm0nparxZv2CmQL4jLWUkkGMi0cGEzGNqNEvHACkGZ92IfHIkMCrhb67GXQI4QyaAi8aaBP57W8oQOf5FI/AZoKehXgL9WBHo8/atgc45stba/CXR7p2HfypK/SMxD+TSs9+q5dOCAuLxIDfLx2IkAn8RcNwGsF+QABb3iBXL38KzGR1XYmrAjYTeewBXBuYK30RaZAZHMixwKBrK+VYE+w3NApxO+yWykp3/gw8jN+lrffv9Wb9+95Z7VKi7nOn/2XFcff6Knn36mqx98pss3n+j8o490/OS5lpdXikcn8sS9sFwqLBeq6FfLEzVHpzo6u9Ll1Su9fPaxPnn+qT5/+bl+8OoH+uzpx3p59lRXszMdQXXVIe9tr3R3UHcHjttBoSuKXPRrX6up5sSymRbsv+KcGn+UKaZsmHe3bnW3Oej6doPP22nDBRtxKCOHEX6O+Ghry9R3ypPtOt4GbCMy6uUYG8soYQuBkeA87x3Po7Lxl3eOcc+494x7KRNLM3aRK6eB54F+54pScCreI8JRiViV8JOyuGEFIC5KnuDtcQH2t4IKci7sX9h/AGm7XA74nYSPZTHnZ+QPXsgzAGJuRsYZmRqgDAzlaZ6INcJmpjEcc5lg0NSabmIb3nSDPSpr8f+BZCewl8BTnG9QrA8U9KlYPKd4ZWOFosQE6F7BHxfmZ6AQ+yb7TSO4FEjN5EQACnsABldUwqgcZRQwUjTlaNDsglcIUbGqFFxgArxDFgV7y+xn8nA+KCgCzKH19DR65OKm+eIDp8lG7EfGBL+KpIIvKpIDBH841fssjtKsYj9sWXaBw4+M8GWEP8YDB0+cyQYwGbTkigd8w568YLfdare51X6zUbvbaTgYQCEXo0xcGrExzzmFfseak+OFXr681JtPLqFvrpu7rG/ftdoYv9DrDvu1+3OWl3wUCQmYeoo/g7bY85bi8AFe5+IVY62K4k+cN6iNx10U0DVIyuBuOjHRDN3W77odRd2tCrpiYHNSgu+AxWbIFF14KPbRVFAyfHoGDWighB1hn60z/90h6wFeZfhmZyT0KHH2ANzv56f9prW8Q/3kkFPtIxYeVVMcqNCnhskLbDfaRHIqAiY6msFnFNp6f644G7GBPgiCBL5AVvzBlpIVeYEBf1EoGKNsEkVVD58mMB2hDysYLxSChO9Ha9gGhqjYueDno1dDcbmmmN9Utbz32u32+vart7q93mowm61XxLeVjP8FYQ3IrmAvk72SR3SbOxX0YE5+fmn/c6LLU/Qv63f/+s/oCkVAeIOw5JFjhT438MDo9vBS0CIrDiNrjy5EbNGKYp41mbhWALNHkW8U7NFaMadjbQKCc+ooRtlHzYjtGGBmmoQA372PMNELxqrAZ9PnwXBnf5lwaAvxNAOFmHpApzs++A3E2WLnjRIuTaKd9jS+IbsPfeOHvTPdGLjjGRjPY6zgWcNdxSs1WYew1zrcah3fqz1CJy87+WdJ8eWo+lVR/ayonLdKi51af0e03nDr2LE1sRKbRTQKkIG4VMdRFWRV5CWNQe2Qoee8QBs1n0Var6pmDJg/QEOuMpsgalbfQ0Pb1BVzK9Y8ALhXxHUvfvAn/FbkuY61muldkOlNZXvZeB0f9qumtuG5YbyitX0+QPCeeAIjkbMlygXemy5WjM9mtU5WS52fneri8lyXFxd69OhC5+enOloRT4nxIThc+0CY3wkFFkMKQbL7hfAaJ9xhHz9h7eWJPFbUUmRph7WO55Uen57q6vwM3iEP8+noQPBuormqopzz8FrAqILvTehYIj6ArXzwwoiV0ZcePbF4xhTZj5dT8Px2IELfVMN8RcZ3F3yynJf3USEE3rI3ecdI/uyQbh2Qf+gUxq1cf6vG7XW6GPXyaqGPnh/pz3/8iGPNJFY9SYol7wnDK1Q90Wo2z6orpzmX9wbH7nEficRuv7slGbjWnotApnK2XM70+PGlPv74NQ75hT55daWXT49hekNS4fmK6YR85QKMgPKEsieMNsOsMhYIkBzEGjGeliHsoMhLjI/TooKDEI4leC/kpeiDVoslhaYjHS2PGAuyH/svaHvn5N0HxutPP3ZWRgDWsivjDsE8AGskTmR/GUZFnMs72sJkw2lktoE9F+tP7xxoOfAdEeRIXlHoFwWMKQbHTk4JASe87cia2azR6mipxdFKFV8kxAzDyZy9zemZOxgQDHocRUdi0OJgejTA+JY53PbhaFRTE1h/ZDzDVwtA5sQMWpxchzMzGHC4bCsRHJXgFU79vrU+wHjBsU3vcfKCFyNQcKwcDeaBvACAr+RYmEFRD00tkHjr0I8K2jp05MYCOoG64DEbktxjDOTk7EyL46VciATEUfa3BjJ7OwWBugQfYt3o9PRMZxjqEv4UGX1J9Wymuq4VKk+RjBPgDa/Azn5DEhMtJnlLdJq5FGtlP8e/N/jMhVw81Xz1SPX8jPN59g1to6qeAY1i0ygYcH6o7HmmxWyl08WJjmYnmlfIyi0xqLl8aaQ84+w5GM/Bfi4fZhJrNatUZl5DndXFA7BX7/dK/qDicLgUhoSBFqrMBi39HeOHqtcm9POGgccAABAASURBVDL3fM2l4Q5b3GNXAX42FL4sIBaKNbBaMlpxAgO8Kwgm4fQKtiQD9GXKOMwBMi7maOoncE4qvDcY0IkPSabNzzbOPEs6C0lEIUHOPIs97J3pJ0o97SF07M+h8HyfGCBHdJX8Rd6Fe75iS1Z0yNh5Yr9E2xMMW5IvC5jJ8EC3C4WdQhKS+ao70YiCeS4LRqvo4y+Fwkkt8m4JUgT6VTVT5BzPkAhkrsoaQ1KL05t4Dv+HuNcE9YG2U6nJPCuDjE6MQphAFt4fZ087KaKT2dKITmva3A6YnpSgtSdh31OMOuyL+s6hu8g+18qpAnjGrnBTxJGCL+g1GC/xXQ65VbFmS6+egL69W/O+1XIxtwPUMbYnQRpI/rOdwxoaWOARUZnAzh8Y7JH1gD1bwmitzU/G32ksqed9x3NL27Jvy8X4YC17D/DZzCezfwEGZG84DuhcwWYDTA7T3wLaazXvdLRImledXF6jP7fK3Vodfr/jS21P4WDgsp9I9FNuNRAbeqBDhzu+3PZA4tKfEeqIXyi0A4FuYL4VfiYg3gycO1AASrzLFBJGUyKEPgIFOoTPdtiMKwe5soNfG2R0Cy+3CtiX00FjOqhQPHXKcsjOMcvagAy9d4wxADeZhCoXZfiYsY9kdgUfEro7kIB2FDF7wFqDnrEEX21uSQ65cgKyFKd7Rc6vJhCewGDEERV0t9COtNORD6c78AjR60/gvZyXPJmgA2QA7vKFMacYg5qmUjOrVIc4jYn3o20KWDuWoim+4NwLfdkPe47MS/Dv/gKRP8yeWlBn1oi8egoRB+L4jj16dKxHJ7ET7FTIgoxIvu8USGw8CYZHLhFoMMYKOd1DL4/8hNw17OhTAELmnrzCwIo/A/EgUQCxZD6jL9n2ns7osOtBAk9Iho8eGgMQNa8bWi5sJPCm5wkcBopBIKiGZOIJBaDz41PVzmn97r22319PxZ4KuVaCp+i+FX+69U4FP1Mjs7mPqmgjfPITOJ4dhRAnKwgR0FSQd8EmcCmahVoR/ySKnWIPW0MIQuqjAjgLnmDMKkaTFb7Io2S5k+mi2RN9jz4OtN9fv9W//e5f9fuv/6A1F8jVoyO9+uFH+vQXX+j5Fz/Q6evXqvhCqdNjab5UJp526GTLnj17dbQZWyjojEhqRc4zAR8I5GeqgGVc6tnZI33+6lP95me/1F/+5Gf6i09/oNcnl1pmr+7dWtf/9r1232I7+LAlMX9G0aQcsnYUh9bw6oAvDvVSp5eXevbiSmePzhQpCN1SBPrmu1t99fWN7iisDfgRwU/nooTuj+h4gvcD/MrovXcBPa/knZeQ0TgW2Y+Tl+MfoZ8j2mg6O9IXPzZuYDMzz7h+DcEBo6z40/qsRE4x8cBJdl53GJTwa/Yxw0NjBEyWBZvG0KXJp480rCWmmmwzupTQwYRvLvQLl7KBwpBBok3oXELvhY5U4wjGAqw1kKIXOuBo/UMr1dAUoL+wp4Biusq+mXg6PXNemXR+QF/QeXTMcBG+Tazz4OtzQQ85g2cbs/gu8PcwwoOBDxEvKu2xrS14Hri8YkFChIYQOc+IXxxVWCNvKwI4BjCTJhYzXvB5In9wo+S4SETeBu/Z3cliFOoKYyVxJuKhY0uZzENRnn57NnO8YRnHjOxQVAgq3o1qaqcYCus7LtAWM/by8H3EvwuanQkW+kboTdhaIi4N8HviPTaWkcdofIIvHhvzyMCXJFt/2K41stfJaq5PPnmmJ1dXOhxEUbLTetfqbrvTnj0H872+0ugbwN/zDDlsmLwmFm7IP/acU6DaE5Md/sTQGojtHTIzf8OxytCUsLkMCMpHoMfWW/xBS9waKQgW8LQ83eYl5mdwRozM9HDLmxgFqWqh2aCj7fBNQw/POCQBPfv38KFnPBkwx9qedgBsTc98E12CtgzeiBJZI3YXFYGAPAr4e3yG6ZFoBR8LPC3sn4kPKIaR8e8wES0F1NEbkmZHQKLwkTatMjwt+14gL/ONEyMRrTjfg8eHZ2/PiuzrZQRnmwNELuvzutZ8sdCSD3YeHO2/0bZ5d63N9a0OVpyf5tWq40x2obe9xQYJ/BOyMH9qejY/Wuj88kyLZcO6O22v3+lwt1HF3ACNMnuzgg9y9tCdWWs6ZUVf89FCNh5ZafLZvRL2U0wn4Xcx26TN8NjsN7NHhu/t7qB+16myOAB9EwsTRGA3QUEIWBmdzvCsgK/goQcf2ZjhAE5p+teSOyV0LpFXiHGPL/TQ7dmKXSzcy/hWWDcBZ2Nisv0LeBVwTgAMlh2rasQnDjo4ijphq3a2V3/UyT/K8k/R6qcjbZIuB6VTaFgwr96o00bZb7GJVg4nGWIRIgJGfLWBkIOboKo9rVeDszOY14GwExkLgL+HhzmzmjXWZ05twKYz1tV11Ix+jX3NiOcGJuPgA37D32tNjNwValXcdeq6wn9EYn9NztNozth8MUN/HvrcA+ezmvc2rwIfgxpcAntpAvNhHuZ5DMTRRnKuCjwWi0Ynx0e6uDjTFbHtijvm2ckxZ8xkOZbliT13E8H0EKVgArI+Odmjx6e6OD9C9wJpwB0fN28RRasFtF6uVnp6dUF+FsjhD/inpIrNZrGGr5WcC8Ld4g9G2qKEEhXk75wUYpDAMZFTmU9ID3J3jHrwjh66vBeL8UVFGZoyTmCc4mtUiJVsDoeqp1DukHBTZR0tpMg9KLfvlA5vtao7vb5a6ec/fKlf/+Rjdv/3P74GiSZ6RSp+EWID4O1EiC8gmzGUns07HF9HNXbEmTQhcDlAMFyaI5T0OIw9znm3vpN4f4SDfvb0Si+eP9Xzp09k//7c2dlKiznnVE4smXxRhjMZoyw4UufGaRy65WCKJbYCFyd+ILzgWEecpWexY0aAyXMUYmlfrTgvVl680v27IM/76dk7ic4IGOMLe4ycOxLYJ5D9ODnmOUere7DRcTqXXgH4MxrYr4d2ZK5whCPBEvSUMf6EgDL7M8WokJ1p/VhHLZdzLVcLlLtGmFnTxYyAlHAeydYCBX5ku3izRwHHYjiMCB/lyLQJ/lqRKCGbwlix82wOOLKcfccJBt7xh76d7uV9sA6Bmon2IvFowKNQKPHVwOPkvK/lJ2jkHOBnksBXFT6qstR/gsRz8RXk1yqhYQtra7l6IU9S2pJc2n/Qshu94uJYy5MLHZ+fK87mgmVqcXYDCBcJPvELQ6mqWsenZ/BpJZni+/t3NseAWZzKoOAHRlNoC4Y6AS8La0Yg4QosJhySB9davlmpWZyrak7kwlzCoQvcRyzd1hSHxrsoVzWK86Xmy1PN5seqqoXC2EgJ+rLBHBnPUfGZ2r6mkFVpGKGbeY5146LWMHM6UADaV5124aCD32vwByXXqrheBYwKuPdcoLqx1ca32laDtrHT7bjTddrpNu9lCa9valXoeCKwTMngKFlbkJ+1CR6W1CsTVIoByXcBhP5Mgrd16EfhuViLnk1zLajAIEsOBsaKAUEvWVI02H5ZYp+CrnGgELzKtJedDxLIzfYvJGbWQpQ8OjRNR1DRBdXI0oWgSV8Jvtn0FSNpCcx7ErUdX0QOFmAJkmXCpzycMWrC1fAFDZZMe0f0ySNPkfFaQly7Cm11CkKcblTgYuAIal3a4rlajRFew9sMFN9p9L1GN8j5rEBxFtHLByfHeoyUM/OUUAndKeYjsCnPW+eZAPCoAZtsSbL2+yTIIJeoNKZKJRsEWq/RcIZXGZ5m5JPg54jderCdwZORvff7tdZ3N9A7aDlHn7gwtCRbCT5kkhBcgIy1dqbxdGDM7Lnn/cDAQNsjK3vueTYeJ3RiesfZA9CzpuP8e+gJEL2swJF4V5hrf3nB5gx8+etJUgaSWuWDaj/AgR183WtB4FjOetnfAArjhkR+p5GvH0N7R3J/A6zV0+8pCg3DVgm9HR6KP91DO/R79HOvNLRAD9DCvJ5LsEFH4WCggJA4OzEn8xUjU+gZQXCwuEPiFGBE7Z2a2quOCdxQgrJXRK5VHBSwq5GiQ+KSLPgbvBSYb+CtRY7ix+Q6wJOBhK0F7PLYoffW33OR3JPs7pHDnuS3JfFr+RLaMtbyNdSeD1yC7X3P2gR/zQw4iZ0DJwSM4x7Ggh5MgE6gt8I2CrM+/GGWDC8Dw9GBo/fYlUZ0MCsj04yP4Ak6guoqKtZBIXrZGh+d/ENf/GT4k0tRQvmStcCA4SQsoXjsir2zigb6E2ArQyUd8EX2r6dukYEV80tO5KedBnSrcCGxpLWgG1NyTZyKXNQaLp+R9zV+J8Jz3+8kZOzbnSoKHRUyaJBdo6SG/SPzyaJRrY16CoY9OUTC9qcv/MwfuEgV5pRJ4Y1LCUyzIolepPBl+Lfs2TE34TMH5hrAbJ1TLHly9QidBQXOt/yj22wgrONiMMoj68lQ0SFhM1b4sUKQR//t2TMm/FyweZacY9cFPVBXFJHZzNdsXNSvW+FaVCHTGqjgt/BpxQq2u7WyFbeMDxSBPLrraQU+ZbuVOHtPXvTu+7d6R46UmqirT1/pyU8/1+VPPlf1/LE8Xxg1j9CdJDN+egErbKpKdT0DGkUS6MBakFAJSJNbWwnMR2eYKpH/VE0gKW50RJ7x+PhMr+DND54800+ev9RPn7/Qjy8e61mIOoHW+nYvXW9UbuDX+iC75I1sRz2UIrrTjk336OVY1chioZoPKx58LCfZbZOub1q9f7flI3vGp1aqwNP8zmZ7kNmHsSiwR/D8BpjEk0NbH/4UWoC32M6HcQ81Dl89ormjEnpbgB697WLRwWW1TLXvV4W8leXqkeFAMasgO3Ujl9kRuRvAI3xwgZ958r/CX3hVkgKneNOBZHP6yQ8XdKCg/96MmvnmRwp6PtkC/rk8xMs/tSZ/xkQr7FXsJfYQcXhqOVfYYMAWBTO8wShBysQHj35FQPhjb0wntsjaCS8m2jMxEEYwn3XOSS6w1agWPHfY3wF7z87JwwuPPyiSjNYRGhx7e55l5/M8gosBDgbTGSc8gvGBOdYGdM4xr8AzW88j83gJ3gKK7WNgCE3r2IM2PMAIToFFDX6qCgVEWvX7O43pIIdPH+2yDX8cvHLQPNIvQDYgpmZ4ac+j8ZG9bJ5HDs74SKGrEEcHbKoOXo8fP9IzdNs+pO52g7bkETvsrGdtC/TwMBNvLbfL3qsDb/vbPmt8+Zp5G3xbxxx7rxihIIojZXPsQ4mth3INzLE4O3D2yB4Qo55Y1WLvdicajS/QnNCTCZifAZtakFoGEgC5sj07aGyBAzlPj97AbhXmJ3S4Yw/TtR7+2B7JxukPtL29h088yvYe2ZNh8JYCco/YKS5dI7pXiGeCX6IPsrI2c5Zs8XRgkWhJg7AT1lvB9AFw14JZKuQECX+fNnsNxMJC/ONLgaYiUA9nEoAflCFhffCRwf3WE02GZ2BaVddaUgA6sX/1hruBMXp9c6Obb7/V5pu3fDdoFXzUcrlSXc3lXZjQKPAV64SUAT3MEh//1bURAAAQAElEQVRCzilGn1+eQrPTLQWg67ffquaOZH6+bDfgij+jyGd0m74kYsv0rzbTFuwlYi92frEYwn02ceE3exa8t/llsvNe1qZDr/3dDh3utQKvOEaVFgIHL2/8kofORCEpK+FPJ/5CtKm+sFuLnz261hHrrC3Ylbf3o9BMjy8KqlzEDr1MHqYHQlEyPM0fZCV+sIEEjeYHC5sn/P6Oe8JdvtZ6vNW+wVNfjFq9bnT8ZjW18Qm5wPFB29mt7vw7bXStg+6UIj6/7hUIgjX3lFiPctiz9wWcRk16FD3vvaK1gLX3EFQTf2rsu8bf1NhV7QNrvCI2GUOQ2aZBrJwi72qbw9xZEzVratV1pVk9AxriRaM61qqixbhadpefoyfLxVL2UXTJnX6CxUxL7kA2NicnaIiDTaxZGwh5QQE5VDGSozZarRY6PV4CR1rwYbUCh4LuD+QtHTY3wteIrczY5+hopTPyh4uLUz2mgHN+fqIF4yE4idyrJT8N8PvsdKUXz660Omq0P1xru7nG5W+5H0ryneJ81IvnVzriPKaDD+O5yHyoGwV/hcsdsdsR1UNX8GfeOQX4GOGNTcjML+ZLmC9+vBP7OHnnp7X2PqEXhZgwssD5St7HicfsrmLOa+zhq7SgOFjHnvVbrWaDPn55pi9/+kZ//1c/0a9//ka/+j8XgAKnBUkVG0dgembM00cvQLxghEkDxtEDGUU2zxO8BwHHQZJHsYXjFUlc4GXkXVNVOkKIZyQ3FzD34uJYF5crnZzONV9UEODAfYRRwER84cSiEEQriTG6ggXMsXej7AWraEYFmNigVEfLJcJZgUtgfJoigYPNM1qsZSUjDPPnvu9grM3iiXMYZq17AHtinOb+9/08sNSIITLMHweA2ehA8wGKhGyVmWOCsm0LfVvng+PyUmk+n8lw9vBnwEF3fGVqCUZm9LZmNMfBQjsHu+cMVvPMITIFsXkDh5gyGGQmFXifmZNpQUHoEsA6W00SAKNl4DhTNsHk9Cco8BYq+ePloT/KoVyi4OP8TC4uFKqlRFt4zhRDhrFST9FjKDNS/DnuY47DbtSrIXY0cs2xqtUF/bnWnRcfFknk5qqWpzo+f6LZasV+US0K3YNzQjKwUS54xbrSEVXZGY7A6PEoueHe4bw7jLdA3KqpkLWIazhfTk+iT5tpMwQmL5mfJobJ/HIpjZxfqLEC0PxErlrIxUajDwIFijjjBMMYNFZzVYtTnZw9UTM7RZ4Vyazn/gO0UUOeq8tLEoW51vuou33Qtq+U6pVGAly/nKldeO1mSdvYaRsO2oW9Wn9Qxlkktcix5VzGykEbHZjTaV8PumP+tXZ6n7da20UnILZ5LU8CbslDKRCGhMjj2KNgahkeAFxgigWwFk50RGeSBXE5NTB+FYLKBIxn4yGtBaMBO044x0JyU0guJmCvAQBB2VoUSX+CsRD4Rp4luwQUnoVD4uF+jOML53qEGXHQMeCgDHByGaTtLEFCSyK45pJ2yxeg9d1aBy5RHUlLNt1HiIk9Es/3f/MigwdnsrBmz0W9kIcPZZBG8MzQIOzBo0ORvR1ZTckdXBpUkRGhTrKvkc6BHFqqcdCIjxJ6xw7s6hSm357fHj0B6BXsppitSOxl7wLrnDK4dSSrfT+CV2B+JWELI59gIVED7w8kTvv9Tgegp9CR4VGGvwOX2P1mq83tO63fv1O/vVOB9w6d3e+2OnBZ9JzdI5+O5MP5KMSF7iUNKGoCMmBtArmpZYKNZXCdyCIxsZZhglSR8bLn7JaCRQdYf2D/RH9AVzqKHQe+wrWcnSj0e/hTx0Qy0Cq6vaq4V4NezqqO51YV1beQW439XrnbarD/FlBLSz+RnGcKNiPC8TDDASOBaWDfAwnYgQJTtgIPOjewx1QQRHaCFhVkbDBm/BEyYk7JtEYYMEKQ7Rnh1aKJWsyiapIXUWhI6H7qWI+koveypCNi2+EDwFMnfjgns08yv0sy0PPRwmTV8tXQijsGeyv6UPA4MHaw4g/FgBZZ7BlfUwS4vT3o+nqv25u91lyad4y3zOmRe05OedIbz2H4Ud2DR45Cy8Q7MxleqoCr0FnryzvZigL9GeEZJOgfuCgUnp0fFbxHjwPgFbAng0hr4Hknfgr7JWicgBMSgDqosH+OTol9BsZaVzTwPJCk7UHoDn6s0c0WXrbIbo+8emy0Q3ctec0k1BmdLuhJQaczxVshzwAPK/CMKStay9r7tucZfcGHRcYafHNDpAgk3bbO9kjthsR6o4Tep8Neg53BeSj6RImPkgfHioJfM8PGSER61nfgmYiZhXhg9tTMGp2en2lFETVCe48e9+A3gFuExxF7IdCoIFMMSR6fUeFnKlpP3LV3Hj6LZ2ETxYALpdAnn4PmxDxctjq7APWCLi/zP5AjsS7Dh4T+pz0XD2xC+HQPiEuvuFwYr3Z87d6+v9EW3CKx6/jxha7evNbp6+eqn5wrHy1V5tAIvYJXBTqELD2y8nCjCR5fFmR5UYYPGR83+B5v1uL6WhX4XFgHYqJqpYqt5jjDI+zkYrbQM+LSJ+cX+uHFlT6/eKTP+Ar61AUt0e/x3U75+61GLnmOopfD/w7wZwffNsAOPHoO9tVM9WyuGVDXSBPF2u6S3l3voCshNocvxF8VURAa8DtZhfXOeTlb74PcpOVO0w95kafjGA3e84Yn7MPRk+mrjBMjVI0a3KgenTWAWvWhcJFxUhNUnJvOStjodAnDL8uKKMQ84adFm3MBl6zA3HkVFcHJdMNDGy/4A9H4RHO2Hl328D9yvgfHgm0k9NKg0N5DL2ttLOFDDQqtQUYvPTYrfJ+fYJSdU0FTgAcV8dCgod+EStFHIU4JXgm8PbzXA1jfEzsEHoaq2MmHgOo5tey9w+Za/OfI3oqVHHuPxWnEj4zQAEeFcoBKlvm8DC3KCTXBXtGjCn9gKgcX5djP4Rs9PtdnFJ19xT73545wo/wJPINeRd7WczZ/5OgLzCL7zhuvOjK/tOp2dxopEst0lAuVsF33wGtBM2KVkI/BiKwctJsOsg1FI8kRuwoxMuGPE5e4EZrtovbZp280oyDZY4N77GyLX2p5N+PyyDbaMJaKR3+87Lg9/nmNT7jlQr7d92p5hhO8jyoU6Af4tQc326tl3qS73hPPe+rHLWijeci1cEZHAXvA1gt5BimjCjErEc8G4tCA/BN0Zcg3oIErkuGEa5nOPZCntUAPDqMks/fM+QMTepC1mG3P5scH9hpYnIBM3/Y0oMueZYKMXmRntHIO+GVkWOCbLDcCMnYQDpmXAPbhOdcPkmfPDxATz7z+0JpOesYKcwp4DeQJA/6ibOEDscD85gSWbDNvIhKkPLgEAPWAMI5kbOozFmLUEfnxo9WxVh5fQTx5/9XXuvn6rQ63WwU/03x+NEEh0yCDU48MN+SCB3TXs1G9aMjNj/WMonnCx66v3+Jq1/L4YAFp/R4XvOZsdDh1qF2njo8OB5MZuYnIb0ScK8Q3izvWYhzyyNCj/2bXHh0U8aC73SttOvnO6bg6Ul1q+p4YEFRRgTYeFi4ZiTyiQ69yCwOxYdPrgj9IpkfEmAL/I6/mCmpczc2qkidfDNCGAqL/uocPvGKujZvp2/2OZfJmTzGpi3ttdKc7d6N9vVG/3KucJ+mCRRdJ7WKjbbzV2t8w71o73ZKxbVTqVqqT/CwLAlR8B293oNrJDjfeei9k4BTpGHgMOzLmJ3sfGbd3QXUAKq9YBfkQFA2Qb5Tj9z1YPwbmA7g6mR8r+BQvyfYNET74alph9tJjxxnf69gh1JVNkjiXX9P8CC62LnqPb/GKMZCX1vdQ37dzfGDDYTaHkKnIYfU0r1LNng36FxgM7BXYu+LdbNbomPh7enqis7NTTf+5EnSMbZTxg8vVTFdX57o8O1Gsiva7G2z4Dr7tZHrU9rcSHH5qcy5OtJo3UDBqxAYztug4x4GHY9aIP7U7U4YPDr7EGBXryIyRs7LMzTMNnog9HD7VnsZ7/41uZqCgFI633gUFH+WdVwhekKLoCnrVyeuggOTPjp1ePT3Wz3/8Sj//yWv95LPnevVopSfnC/35j4caAoBY7DicDVlesXkFQ33gEPoisGQMI6Pg08URgVngGyHGs1tTVVqQhB3NF4rRKeNMN3e3k+OMjdcRjHx0xRepV8/04uUFTF1pueK8wNxRhgJMQ5H5BFVBVGQcuiBO8m6EOVmxCqpieGBWmRgUmbSkAHRK0aCpgniUYGnCARZwi8xn9cTEcSzynj2qWj4EsbEKcwucL7wbccIcJCGoES870vJaHC8bH5nH5vDIAZ6uZ9gz3Qm5qGDQI5dfASMzkJfYhrOcagpVAV7ani2B7IDDKPDSuajAOKzVWNiSdfoTjOyp6af8acyDtpcwBANDeRhHJZzHPeSpb+dOwOoMHRZIEghlApRwjA6PHQlo5hALzyPvgvOcgkLi3BAvuMMnv5KLx3LV2QQlnOA4Vtp2jW73Xu/unL4H3mIH392O+vbG6avvin4PfL+p9W7b6O068HzQuw1UzM909vilVudP9X47yj7aleiUiPoZUBC8qtQsZqqamVqCT0ei6cpM0c8VQqMOPhdfyaFXGQlmDBCqlfHIA5GrhSkW0JOXcvCWv+tQRLD0CnGmxfJEcjViitDUTOPZVZqtzig+PdF89Qj6vIhPxIFG9eKRHj//oT7/+d/oL/76f9Rv/sP/ol///f+sz37+Dzp//TMKP091B27vsJH90ULtyVz740q7I2m/GLRrDtr6nTZlrUPegMuW3HSvQ9qJ36zd673b6ntt9W7cqp2D3slMDUVTPjZoh8xAXwmBDjjJDr0e0kh8Z9SUhvFCwCoESWs9SYTQf6ET94BdWZ/pypJMH1qCI0KufYUfg3tcwAr7ZtMJksQCCJ2w/SyxTsy1vkbJfzgTXIrNsfMBcYwnI+LOpx58InrtY9RAcO1xiB0J06E78K5Xj3NswbNHvi1VOmt7An0iWCZaW59IXpKdAb4anQr8ncjgDBXcFmeWoagw6O4NUJ65FST6UkggkxyJrf173xU4B41CJQCHnot3TmJfTSNBzkdJAXCqoul+UOaMkXMLYKsd78fkuPS0MhZFN2OfIGUnjtKEsyWC8Deb3JCJaA1G2jTstd+stdlcM3/A5gf1XCw6EtaepMFoGZCdgYkiQd8An0z2iEelSDZukHnI8D/xfiChtHm2Hncgw3uALwP4W2tJ5ZRIwm/jWaKdEk4SlJ7kubfiDF/EPF8RmpBVuV5RBJKyJ8gOakLiuVWlXrVLCgh5JAlO+zWX9ztgSzFoq0JihfPXpCPQkZGlXcYHLuCJmGCyzYyP+L6CfE3PRhg5jkWCqBGaRggdGYMIeFuQIzJmjRHf4M9roIletflAmJ7RzRH5e+RY8S74QM/L8Y9HbppA7D9K/GE3WjowakRf7GhrjcfG9/uCTtIAfol9M7aG+qpvC0W9Qbt1pw0X5g0FV41YFwAAEABJREFUoAlIEnebQQeSwYE5iARUTZfipFPOTxppR4MERxcDzgcvXC64SgzxzsaKMjqfoD+hL5nNRnjivFPwXgH6IrEruiBrA/0AL0JwEvQmCTMsmH1WZtfRszf+1fxg70c8ZVGHjxxAaQhBW7DaQtyawtyehKc1QIZWAEqM9ST+BoXWCkDpdqe03ggDkJC/x44rTmo49x6yKvD34O4p1lTEliX4zcG9htdmB0O/U7ffAtYabOHtQYliykBSH8CzmkUldExROjpeyhsNPFtRdWDPZMAXX+oQqiloXFyca9E0SsRVK6QW/FkDZyvA7H/g0pKMBvTQo1/CZnBE0NBL2IL5y4KOFQoJA3KEUYo5qlYjcVkqu6zQe3kuiwHwphPskYjlCdtJFD8L/Cjgr9IyD4D+stnp7e/+qNtv32kGLp+++UQ/+vEXevL6lXwdqBFtSSi3HJGEkUGnl0dmkmlElpANxoVd7TXkPTzZE38B4UdBsk1bHXrsr2yQwkHc6ljZErsPSnbhJsYEcJrhk1bQ/aSq9Mtnr/XD8yudEVzc+0IBiLPvOnkuMCM63+ITdszfooOmIwmEcENoSlBTLXR+dq6L81MtlwvkJl2/b/XddzttsQcPjSuKTiOzi8kbvfU+yKOvTvc/Zuum0/beo7PB8xsQ/ZH5xdoC6VBif1st+aKETrQ8dw4bJCHrg8RNQAUdJtRwSc8qxA4ZosjLQxIMUcZ+C/pIR+Yn+kMHL4d7gD7Pe48f8ODrDV+g4FMKdifWRfCpAbtUeNo/AThGUPgAnr7tEWjFO7Gf/RF7CwdT4GsmFgz4+AH+dsS8jhiR0Mdi+me4GyEPUGgH0y9r8eMFPAt7oXZKzql3XtQo0Rvx7OViVPCGjcP3SCgAkJXZI3NewQ+PnG98MDwNAnwM+AKvNPlzJgulAXr8LmPw2wETLdZCh9Ei6yMPj0BBRd7LoiLDGRwKOiLVxBCHjqaexHBY48O3Kv0G2GkkBhaKzI7CjkMGDr0UccrBIxRcbpJhYV5Shi9W3Ou5ZBfs89HZhR4/utTxaonMO93d3emODykD8ir4yQ127vCRzYL3xJMD9HeMt7w36HlOPKNeGkHcWjuuh8cdhZGO9wOtxVYIwkX06rDxnrxlxNeN7Jnxj+Whj2rD7AJdvTI+b+I3ZxXOGHmT5Y002RmWk/aMD7zvADvD5jBNNinZGPyYxkHM2I062qtJpqRRE/ttjRUGbI8OvqHuysggOeEbslrGEjwttIVW8C2b7LFvD30e+jx8tTaAGGkz50seHiBWfJesjiw/esbgAoXhhE+0QseADx0oAk2AXqE6wjw5OMlkNz1DczXpomdx4XjkCG1GRMP40Xymo+VcM7NdivV3b9/q9vtrDeQwniJQQxHIV3O28jpAwwb+H8gdzC49ej4jxz69OFaMo3o+JBzW19KwVRw7FZ7LsIOl9Hnuyg7/uFU3bJTsb2W6QYUcJ+UDY3tw2/PcMR/88bUJn+2N8fDM/ucIZp/Gn0Vc4L9rYptTUyp5Yzi8G8yOKSgmPgQV+lMsochWsLdyGJT5OGS+qCLPrF1NPAmqSgScbN9JMaBxEnKWzGfd+w1Yh+wSOAmhlAgfq0E7t9HG32lfQc9xLz0q8peZIlCndrXVOt7ozl9rqxvtdEeE2CrFVopJkeKP/c0fZ9UonziyRZ8G7HeU807Be0UUup5a6zskKfF4D4FtmOexL+/jNNf8o7exCf5s7vTMes+Y+S7zqdjOJEM5WQ4XfCXR78jfDiZj/KHpvpcnPKcJEnpTDLAbAV7sB9i5kfpEHRst+CCxqOtpT49vsvmZ+CXOrMDjaDHXyWo1+Ywl84JGjfh226+KXotFrZPTlS4p4Fw8OpvyjaapJPztGXWF588e63g5k/BX28MtJxxYelDbrbW+fT/pldU2rAj06PxI3uXJFyT8geOs4Jy8F+sEzwH0y6H7sY6KtGJOxu6tZZomYI0rgoSkAdtNBvBhlORDUAhRnk2985rVteZNjd916vG17eG9xnynV89P9eVf/EB/95c/1Rdvnup86bCPG7W337LLv/9hn1HspRBHwAEeCBNUMaqqomoSh7quFCreVTbHyZOUOTfKEUSEQnk02puiVVI9c2pmXrPGqWJf2RxM2vmi5bzSOQx/9viRnj4+1fnZYpoHfdpti3Y48R5ngP6jHgIQ2IP3czAvwDCOVnSOd1IdwQ8m+OAk3pmSjQh/nFg+MgIgTJbKgmgxg2OUyWKA3vjQTiPTL9tp6vBqavk1sgcN8+2tl3CQAgObcr83Qxi69T/MNZx88AjaC3Q5Lk8CNaEOOJkELtiHbA1d3o8qeP0MPByn+9Y9nOtUOMNIszXjvbpItIULRQaKnEba8aHNRSjeiKKahynIOmscDjjAHQ50z1wbZ84o5jh8UCUXViqFQkYXtTlEbYH1vpbBpp1r1y3VlVPlcCk3e6owf664eKlq+VJu8QKh2PMr1cvXissX07y2HFHwmcsvLjQ/eax6da4Uah24DBJflH2Qr2pIqe5BUUNfwEkKk+uMEnQatoUehCihdwN6ZdDRx+1PQbDnPS6dPSt8rJ9gZL9qttJ8cawMDzvOTdkpNEvNj861On2kMDvWQDGnGxv6Zzp79ErPP/qxPv3hr/XDn/ydfvAz4Od/rzc/+Xt99LO/1vPPf6Xj1z+Szp5qtzrV/vRYW/R5e9pos5Ju51k3dadN3GsbDtq6neyvb+7Gg/au0x3PN9roe631blzr2u3VziQdz1SdwmMn+JNUTDb8SiRJ6UFveMRBjDJ9N1DKEo5iaqdMES4R1MsEcKPwPAI5IfdehbmVDyo44I4iRDYDJKhN8zmnGDBWOG8C65sygYtoC+cZgIDE0QUwm0ic3ZMceB8VYtDAecOYoKNHlwjIdnkDD7PFnnctzrptWy5DnXrwSCS9E3B+sjOmfR3OLXNZgg7nVHDsoMDRI/oLQvwR8nQMzjx6RDuCg+sGefaIkF0Vr0phgkArOQk7KYDk6UfAsZ9T08wUfaUOXCZbfJgT44xVQdu7PfnyqAr99YwIYYzGZ3hZJj5hY5wrkg3ZVyfAcbl20NtRNNlvbhQqp4Lu7u5ulQkuIz4uI5PR9smIkouBJUXGvwL+hV8cwxrQFMCYFXc6+Hc4tOq4XJhu2ARiLapQZO04ePYXUGQ+1eSU4U9i/rDfK1F8yiTlAxdGz5fMeVXU1FmR9GHkgjkLg+ZVViChakKiP2pRSYECQdrcqt/caeBLb+ICX7hsInAuEEUJXvRcxDuSI6FXHv4n/HqBpzgzGUAyeMErZK08SiDnwM3TRRpIhQ66MrQdEnM6Wh6xN7whkYUdMvDwogafGB3vAns4QBrRw2y8tEnMCTFqRpHgaLHS2empLi4u9ejxY11ePtLZ+bmWjJs8DS/B6OADXyMXOj4+09nFBfMvdHpywoeLhSLvun7U9bteX3211R++utXX37zXDV8NOxJmoWVSrZFkL5GZF9OfCbwKew8pyXmv4OPUZnTF9CzGShGbCc5P4yPCHMqgZIL0Qt8qBeiQd8iXcfRJ/MxmDbSxllgDN2F3kelG4h3Hq2efgys6xCJcutoodY0UTmdqa6fvKAL+4fpab7dbpRAUm7liNRPLZBdUS3CH/UHDZqt0t1Fv/8Hl6zuVay54t2uJdcKGhS568A3gG6BR6ABGjQ32qnASM/CeAw1Mtg8QnouUgEzindDDHjymvy1GHwoMexVyh3pW4bdrVXUgMex0oIB0QF/79a0KhaDldKlYalZVkz7vNhvt7u4EE4TKypLzbnPQ4b6qr4Lu95s9X4sP1FdaDeQclrAXZBfsZt1D+sFJB0+iXsmXWurDPcDQgctUz5oDFxjDXXxV9kDpt+q3N+pur7X57ntt0YljX+vFo8f66OVHujq/0Hw2g60YLzzw5CwRvfX0C/5BJI3qD5zLJWa3lbjQgLRyv+GIjVK3Re4PkLdwdM9ee6WyUyl75L7ToFbyHfIbsGNpOYs6WVQ65qxjzOkSHXlBkeaT1akuFbVsR9V7fMW2w5Zb9dhaj+w6dt7gj+z/mIQpIYsgobMjehzQkdms1vHpkRryuVKK1tseNRi05yLUUkjjKORVK4ZKkAfeadLpGCI7sx0sKLwYsYdpgGfzS5PN8loRroBzDqN6HIL9zZ82FB3wmVviSe+cEvgUILFHh7/suIxlWqbIj0FMl/kVy/kKPiYDhXgmc4RTW+TBXZnDLdFiH4/PuIeR9QWQcImAY66A8QGs/wFGIQDJ9tCHn8LQOEHmjA84mI8uEx4Zd1ckY+7DucbH6RlfOMVh/EIxsO2JMwV+9eA6XfydV/FRigD9kfd2PlKS8XheNzpaLHV+cqwnlxd6dvVIzx490osnV3ph/3mGF4/1/Mmlnl/x7vG5nl6d6tHlsc7PVjo7Wmi1mKmqPLuOktmzKwpulEcWAg87y8BDLqJgXlKA4eaLcUdquAu4cYcfNt1dEwY30LpVIdZkbLeQB7gHOTj0zUGXg/fCp420Fifs41O/Q+LoZETOT8xfn55zjteBout6fYfObZXBD25qx5hnXj2bE7uTrADUEisO+KGO1oowWV4jcwotx2Azg3ryTPPJiYGEPzI5jAV08WdWfEpW9CGWj8SnTNwb+Zjl0EHPfUbT2ECTVKAjA8XkXQpq7cENyDJXpMT+pnbWZvpMg3vGzYKeFObScvC0fmQcHHgUG8FfLzd6oSrsVTTpARu0vOydNCD4jv5AUO3Rw2R4me7YgRR8ArlQwDY9bWTMM+bJmbzFZiCAI+JTxRkVfqFxkd8RXed48pOETR8oAPX40Bbfaf6P43jJH/hXAEGT4Kv3EX/vBXpK8L0nNmQABhDDvM4vL6eYusJfr69v9O6rb7R5d81GXrE5VlMvJQV8SdYa+W8sv0EvcD0KtVO9CFocN8wtur75mnN2Ws5ZgnfI2qv4Vim0xL292rxWy4fV3m1lxZASD0ruwD1hA+xU6HtynILfLOUg7xL7DWr3vKfw5BHADBurnJ94EWkjslECXXhZiIuJWGDxg8MkeJwPWZkYYbGngY6Zw5bwR1W2PRAq9i8DZFAMyCWEH8jYvUzAQCIedOhZgpahOsiKP2vdaV+tpfNBi1e1jj+Zq34mreN7fbP/vXb+Tqlu5WZJcSbVM6cYnUQMTcTlTHSwv01UzzyFjrmWq7lm+IlFPdcCm1nMZ5rNG80oKNRVreijPPjfg6dv4Gj18ONgglNBMPfAY/k/gvDh0T+so42+Ut3MVNcz9m/M3Ekd8gQITjHWvJtPreVDPkbJOxkU8Q+8KQZmZ0BCxw3EmPdBVR3Qn0oVZ5WCVMklunavgbbgJyy/mpFPVNELTDk/EV8J+BrRoblOjpc6pT5xyv3r6vGFLi+516WNtu0NfmKvGfoXY1a7u+WZGA1fF5x7yd3v/OyYLZORLCvKxBgnX2V4OU4TZ1gTmG/vfMBGuIuaG7RXNgd2yVqbW6wrm5wAABAASURBVCYbBj/oHKHFMA7y7O8nXRx5P1gxHWVcLio1KCb1Lj26mOnzT54Dz7RqRt2+/0r/7V//izbvv1G3fmco/Am8UAp5tJl0wrORUBbb3ePcvDl7ZjhkECqnugmqq4DhBQWKO77GEmyt7xGNVVJJPOLA+6wZFafI4Q6Dms6AUWL/uvJaoXgXl2e6IOCcnc5JvqMiTIFGDSQdiUsCsjIe6P6XaVWGMUV+wksKKEXwUoUgG6JOMM7BxUwgGWlt3dSiGGwi54WOFJljLDjIkTkjLz60dKc/jlP0J9D/5Q/LH8YdLRsjRBsbOWvam41BT945eZB0jnn8KRCYcGQDQWYg2ZuSAZzmZPfgnac+GBm5kkYMS3/CxYHxPTAVfkvynO0CncA7A88ajyQdwcRAKLgITCPPhZ1GOWTa8bWyPWy0P2ynfYq8OhxWR0DIpcYJXKgfZ7Lc/rv3SV9/n/TN26y3+Oibu0r7HkWvnmp+8kbnT36iJy//Qs8/+S3wGz396EvgV8Bf8Pwrvfj413r08ieKq+d6Rw6wG5aqlo/08s0b9ORIN5usbefQjLl8fYzTrmQ53DCQKHKBKuAT/AwaoS2LBELQCnhBZ+GaOuC6B/XoV4vSdFCUgEGePQGcbgZCNdNscazZ8kQdB2zudtpuOwLRYz17+Uanly+0ab2+v+mk6lQvP/mJvvzL/6S/+4f/SV/+5n/Ujz/9W51f/VDNyQtVJ8/06PVP9fEv/1af//Y/6sXPf6OjNz9Qe3GmLUnx9mKh71de3za9vg173TSDNhSDtlTh76pBt1Wn/Szpxu30bbrV9+VW7wlcd9jRnsSp5aI2YMygrYxi9XiIHpswGFCWguEbpLGoZAC9seQD5YY/MIkAX1KWgSW9A/qWSYKs2JOGQROw32DAc+kGFQJXojUoH9bbWR+AMwUexaCMMJ9zS7EhwW647Rlz2JiUwLloVHaj7OvtoKyOhKklqB3Q+wNta88mM573JHj2r57sOb/FPj6sN1vq+QqyJwFrbS772CXAkp1SeYVZPYGPAVsAJ840XGCfItrOqAKtx4487dQHUzc9e6Z6VgTawM5OsBL7GaGpwLsRN+iBh50e1gT8lAURsSqB+wBuGf4K/gRfFKAZzZW3og/jniBuBdfUbQhCd8B6usiNJJJkCRLzRmSQSbI6Es5EYjAiTxReHt8WXCRvKhMMJFMD8wx6Wiv6tFxmW4JAT4LWPUDP2AAk5JgJHpOOkORlngcDe8elu4DDWNB3wFPgCW4A/wTvBrjUyzFeQVPlshwyEwWiiIWeHdVcZJ1G1oypJYDuldqtBi6tE5AUOc4JxQs1ViG5SVOVF3J7yfoJXDM6N4KXM8ajSyaAAr6ZxKvAWxRVHn2ovNMsRs2rWh45oGBsonsoQrKIn7OQFnh7yeZMo076s9bxNrBPrCJxLGrGfjX9qqq0XC51fHyik5NTzWZLOeTco48H8DS+mm8OsdJsSl4azUhgllywavYo2Mhm0+n99V7v3u90d7tTy9e/TIFZJH6FokGCBz20jeBWxVqS1wjuBp6zBJ49NmrjVV3j2qFDYg66aLxBU73307i1gidiPVPknBSwgYrkJ9g4g4X5duEZOKBnYiERzMRugy5IPc9+1SjNonZo/3uKr9ck29fIbk1hcAvsSGw7eFDQSbVFBb+ZKerZ3whKu52G9XaCQgFoAtZYQuyR3z20KlzKCkUNjy1U4NSAWw1pFa09B3hCJqUBfbRE7UDifaDw0bHG/BbKo4oFTV2prqM8exR0MTF/2G2Udmt4IuRZadawO76nNxooAHW0GZxFXCvoo+ncwLPZxsCloudS0kNPv+80IOdCgdKKO8kKIu1ILQaaiQkiFmUKqYmxYZuU7L85w9yCnRpgnKB5ULdfa8cX6bv3ePObW4pTnR4tTvXq6plevng5XcghXYa7kImf5EkP32b0l26vwuVY0GWFH2tLv5Mo/ExAQbYYTAUfxtVCOwUjLj5JWxW/lzzPVQ/PiubLoKNVpdNF1FHttELOC3Tsqqr15uxcz9GzczktBifteopXBwpAPezK6tC5O/izM9+EnuHZlPD7B/NR2GvVVLp6fKyzs7lm7H/YZ93etrq+3k0f8TI2UYcGvYxIDBJY552XJfieM0dJI3Nyzui4PXn14DbYMzmKxy4D8rYYmLiZdr7I4uIOf7mmeLDF3yb4J/AAVVncOqCPCbsrSYouoite4oxi+sukQF/gXtAFcY7JTfgfzzuPfXre2Zx7gGguZxCtKagxJzDHLm623mDaw/YxwM6medAldLAUaGJNnqinD81Tl20RvSL/1KrkyR0t5RZ+wZu/YJ4HzKcM6FcCihk49t2z9zYNWmOrxeirZopc4BLn9dhRBr+IjzperfTk6rF+8MnH+ouf/VT/8Hd/rf/0H/9O//gPf6N//Pu/1X/3j3+r/x747/7x7+77//Fv9Z/+/q/093/7a/3my5/qxz/+TK9fPkNf5woqyKlHblJD/h+Dn3ia4KH56hEa0R4J4jxzqyCdHtU6P611xB1gLGul7r2qcIDWjcb+VsP+vdLhlv4O/z4owD/EqwCbCDXKxAWzwx777e42modGjy8f69HllbyPunl/re16T5Gnl+XURrvxKeDbO/izozBrvsOgRacOfAyyYpD961cD/EzJmxqgb0UddtxzXiJfMhEKiiGDfQcd7F9PJb7X6GIF3Y4iUEvxORHzRvKXTDGrO6yny2DBHxViVnoA2KIArpAkKy51xOseniUOMRVA1VC/hAoVzhI/1pZpzObZmgSuFq9TTviXexgZsz2p0yhFyf6bWC08b8kVevz/hgLQDRfeFn0wmiY9hQdWmPDYRsD/BQrdFXof2ctjEwGcJoZMSIGdtYDJw6woQoeXVyjInjVTHoG/2L1fa/NurYN9+KAw1BEvBnhdALObyPxpPbqOCcubYeK7PcXyeVPr4vJSlydnqnl/88073Xz7lo8LW83jUifLS52dnGsxXymhH+9ubsjPtxpcUoNPmx1XivNR2+FGN7u3ujt8r6E5aK9bvW2/0rvhK9o/6uvtf9Pvr/9J//r+n/S7d/9Vv7P2/X/V79/9k/747p9p/0W/++6f9PX173S9/Ua3u2+1bd9xn9hiWwUY1ac97GlR8YGYsJXpwAEffUDPul076WsxHToQR4glAd422HYd51BWKyRBexQui48OSVOsQQ7GIzaWUJYMv61f4FGCPzBbYVZ0cHtt8o3W43ul1UHxqqh+4dQeb3Ttv9XX6ffaxGuVFfgtBqnmMAoUIQr986rwkfEBquhVY8N1E2kBjDWi23VVqSYm1LGWyXoCMLd31vc+SOaT8P8qTkIXDDxjnv49OGz5HmR+LAs/8QA2j7O8IUVfCpzfaL46VjNbMVJPtmj22fboH++9r1Roxdke/O2swvkGnin2bG0iJy7YboGHXgJrN9HtyYM8PmmE6ffvDaFRXpLtF6b3PPA+4zMcpy0WNblfpcWiIa4dyf7TNavjufbck9thx0J467FD5GM6UQo8Jycu+IPT46WuLs9FWiWHPbG9ghO4OFUxytuD7n+sJuBdgG6nEbQw76n1jHjnFbwXqCtDVwKy0eY0jYfAe+KB5wBmKWNPTsnCIEUn6eJ0rjevnujjV5e6OJvhe9Gd6690++4riVzCcWO+x+L+tx8wmaHs0b0DsbBV4ituTyW0o20hcOASMNBmDarmlZqjijYgQK9YFbkKhvhWo9+Dxk7J4dTDQaHq5WIncaDDaEMsqoHAjQB+yNqm9lqtGp2erPToaq5HF7VWy0jy4mCFZIwpZhgYhYcjDkaMgKNvjG6qSjWXwHpG20Q555TzKF5Lslnjh64cjGWpEvtlRo2pdrkeUSpWsMZJ+gDG2g99/enH5hsURgpzR0A4uRG1GjEMfKPQJ41F0Gfg5MFpFNszmIEEUR0K15mDZnLGuaF7zDAKw9RKdj59DyiALe/YJHNAJshnaOxJauxy0uJ0DgZcAg8ktfvuQODqJtgz3pIsHAzo35Es395d60CSOcLAZrlA5oXYkNWPUQpLtbnW77/e6qvvOl2vPVI/0+zoIz159Uv96Bf/g377H/43/Xf/9/9d//jf/+/6D//h/6O/+sv/Tb/+7f+qn//q/6mf/eo/61df/md9+eX/rL/48n/ST3/1f9OPf/nf6ze/+V/1m9/+L/rJL/8HffLDv9Grz36rNz/8e50++rFKfKLNfklRaaGkExUdw4NjFc2QZQ0vI/2IfgYCqcAXYMaAMFtl7iXgj34cgA5d7bigtqwYDJCD+ZMBvu0JeqOiZgQUX80V5ks1qxMdnz+e6P7X33+nMaz0/KMf66e/+Fv9+Ed/rY9e/lInJ6+Ye6q2OZKqM7nmkTR/rIF+G4+VV5dqXr3R0Wc/Uv3RpxqeP9Pd+bluL091e3Gkm9OFvp5JX8VeX2MT38+S3taD/qiN3rqtbvxOa+xnFzrtYtIBm+qxkRwcqgWY/kBHQU8SzqAAAzqcAOsXaDNHIfTCno1JhX628SHLxuy5wK+pHUaVD+PoYmHePdzPxUAe1hRlEpaMnt5DUfkw384GMucU7Ac1FuwmjrGH4clAciP4j8pE/sFl9RQXWvU6UDQ4kEhZa//ayZZk3go8Bi3JVk/Bp8ep9XjGnotRz9wWue5pt67XDn9y8INaglyGryKglSglEDCblkY574TLlccmDQL25LFTEOK1k3guBbvyXiOQgQKwEhqYAl0jPHejx8ID+wRNa++f1ESewS9xSc251QhuwlI8+hjAxHFJcRR+yAzg9UG522po77jDvdewv1Xe3ykTUEZoNyjQne2iBRTjN7wtIJCRTaafkINdWvspiezVYet/Amy+4/LaPoz1FHd6EjCDhM5nkpHCHiZj6yfeJ+YalHwg8BzkkUlAPgEaImCtgcOmpgKQH5mTwJm5yPD8ZK7VDL6wxrF2pJCUSTqH/U49CXK/34usSfcJZNSIESYKzEpe5M3wIynZVzKSoBFdHKFTtMIvGj9G2gLN1vfwdt54Lea17MuNR05Crvfg7+XCs0M2DrlOwJww9Z3EuOhPrZ9+6/5nkjbrx+lxMV8Q9E+nS8bJ0bHsArklqb2+vtM7YEuyZ7peVY0a/MfJ8bGurs6AY2LWXKn3sn8d5ttv7vTdt++15oLS25c9RRX0qO+yrChUwGc2W2oEZ3uPSSnGWoF5291eI//MZrMp2E+I2S+zMUC8887xLqgimfIkdBa/7JLAtuBVE5cj+3nZT8JXdEAWp6KzkaTbwcfknVonleVMnmRHi4pnp/dc+P/w9r3+7auv9ftvvoHuW77C9sp2SY0VXHQq0JSRVTkMyLAlp9jrwCXtAI+GW/R6vVbZbiT2KlyKBvqDFYjQD7IR9shqOH8OPjXxjRRAAT0rzO/QncP2Trv1DTFhTVK4U8H2IVM1+rYE1zm41lVgn6Le4hqFqN0dZ8LI+azRrJ7LWLXm68X7m1ttOFslOFpkAAAQAElEQVSc4wO0ulotOtcDifndg+30JO/7zUF3fBRYrw/IqVe7H7S7a7XbddCYVLoRvFq94ytIh33F2Ojk+EwNfBkobhyge7e+093trd5+e63Ima9ePNXR5YWqxUryUULKiALGjyrYeUcc3u3udEdMvrt9x1l36rhQDowX/IPwdR5fN+VKjTQjLsz56GZ/I29eJc2bLMQJjBPEKqtiLNRFohU+0sDX0rzyWgavOXFgwevTEPWUXO7FSaXHFHDOmij721kD/uGwPcj+NfVRQuOkHv+xw6bbfc+IV2St+cMDvBGKt4DvF5dHWnLxd6Foz9fWO3ThGl5U8GcxW7CmQp4DvqunH2U/GVwK6w3sLNG3E02nCydnSdlLA/5n+pDgRh2CdEB/enTALrzJeTyS46NRYf+iZL4kjwqms9jYxG/GzJ9k/OvkZ3hv8VLQNflGfCTJhqbkwt6ZAk1gCIxcbIBCfwRLxj19g0nR6ItzAneDaT/OMHsc0K+BWGj7J/ZM2IzZ44A9FuvbxYXxWM3EkO5utsi+VwGXAh869mmBhL0n5GZ/y6OFX9ZXXSmTHwwqoDyq4ev91aNH+vyzz/Tzn/1Mv/7FL/UXP/6xfvTpp/rk9XM9e4SfOj/R5fmxzs8XOj2a6xTbPz9qZL78/GzBu6WekK88Zd6rZ1f69NPX+uInn+vHX/xAn735SOd83Y4haMAOEvFR4FjFCCqVamzZEw9RanzTgJ8uWi5Ebl8U/Q6ff6Pcfg+8JxZc81FgK5e2yt1aubd2pzzsVIinBVsqfJjK2HbG1wRXacVHu9PjC3lsaIBvky4yb8CGYIkS8k34kFGa+h3xw3Rn4GXHvI55PeuYJgPEzrz7uQMDBohLTAcyYsz484R/aVGLXgEH5IjthXg94MdGchTvksbcg3cLT/YqxGbxPNJmzisP+BhOBbzsTAOLw6iQMoEwM1A4dASELEeebW1ifQKvzB6Z1taMtCPjNt8gO9SVfa0wajYxFYGw8Y3LWoPfntzJPqZ1xNFEfpApTBRA2KznLqB+kOBJMMJNAdHVjF/MPGfOEbjADGGG8vwTJ5B88Zp0HT398K+EdcQtK4T021Y9ca+jHfAVhf1Jh1hj6+AC9MB1iTMaLx0TQ8+OTrWIjfYUkTbfrbXjK7Gn2L6sljpZnOlocczJTtvNDtR32Dr+w2IAfivykbWPe90O7/X+8A032TutdaPr/J1u3Xvdhve6ce/0vrzVbflO11N733+fv9X79K1uhm9Y+5Wu2290273Vu+3Xut1/xz1oLV/3E7TDnVJGxuWgw2GtHTHqsLlTS2zpiSEFOxV8Luhtgrce5Wt8owYaAnkmSAvxitRKA3lPAYZ2UIHPmdxogJcFnljOZ7JNyM78tmZFmww9wzutocdfJM1eBNXPRt3W3+vf9v+i/7b+Z+3qWzXnXn4xgm/BTgCJjCKo8nGCxleaWZEH31HXUcKHMhH7DEAEKiCIXVjpeOV4rlRXDfvUyMyj4yN08A4dMD0Q8cx7z1xgWvnQ4g/1AAVlL+h3xFfY3J7nlMHT43vOH+n09JHmixN1LTShO7e3W2yUs9g7sa7gZ+SD7KzCWgOPv4nojGfPjrxh4IOTpndZhTX8Yr5k51XMMQjs4dmriH/Qw+i9qujxVw6aEtgXNfCGB/jlZP9x6NWKnIHY0x42bDng14JaiigtvksUggzLlFq9u/tOR0cz2X8ses4eBT/Q4icKNm4+c0aNInK+g+ej+HGc6cWeowoxhT9C/Aw4BXxsIGYK+odJN0ZyRa8Z+zZ1nHCWRtqgBfvOqyiHvnTtnRZN0UcvL/Q3f/MzHR9HrW++1td//GfoyXr97KleP3+ijwD92Y8XSBkUWvJUWXJoTB9hkB6goESjDxrGQqDNwKC+9MCgxGUnoeGpdNj6QXk8oOctKBpgQDAqeAJBGIXc5JmVKS51VNUSFweHQJYkdhenR3p8daoLAtDZyVLHR7XmM6/gIZeAUzAWPK6QGQR5xQoIUhMjyU+NcBqFEIUf42xNP47fzkseOgKMFTQW3o4oC2y1HsD+SIU/zP6//vPhnbUGhWnWjiiUSDRGgC0NPehnP96H4GVgZ47wLYNYRsppaossMTBlHcf7+cX2kp+EPVrLM8tkfjhjMIkAkHjoh8TX0oTBJLU4m/2+087aBzg8tC1fbg/AnkTd2gOByQpCWwJri5EMnJF8RVir1OGktq3TzbbI/qcg+wHFb660Onujpy9+qY8++Uu9+cHf6vMf/YM+//F/0psv/lGvP/1bPfvoSz1+9itdPvulHj37ua6e/QT4KfBjPX7xhc6vfkAC/CnvvtBTCkhPP/41737Gml/oxcdfsv7XOnv0hfrxDOe+UjusYOcpAjuRwgrcauiPQnNUkjcfK3wl+icdoMHoaNGfDo3rMOoW3WopPvQEwI73QxbzTWdFrCvTPlU1lw8zNYsjnVxc0Z5Av9fX36+1OHmqT3/0a/3053+njz/6hS5OXzP3TG1ptCkiHZ9z0rFydawtY3eJcb+Qzp5QBPpM8eNPVZ690uHxE+2ePNb66kLXl0f6jqLmV03R103SVzODXr/XWm/9Tptq0L5OaoGuzuqrUXxwlgX40QmchZMA0IGCHZgOGAxGHzoxELwLbR5AECjMKUNSgnjTGQssYm6x9bSZuUIPp3HWiudMa/ZlYPtlAllmfQGmfWgLcwb2zvA3o8PDw34FuyyMFd4nwHhvyVhSVvJZmUvLwEWkc4P2vpf9q2+7sdWO4sMu0+JAt/T3tAYtbYsvaXnXm28BBtbuXAvHdrrTAdhpy3Oq4Usj2QVhsPMMDzgWfFDAL/Cb5MMzycvhUB16LtqxeGY5ILDqAfANo/eSPOzCKAlgzgU55tuY5bcOFgfsuqltfIDHe2x+jwNuFaDNu0EOfAXuI3SMU1K74d57g72+054vVcPunUYKQKllvN+j1wfl3GkkiXCFAwCTzXQRI7HarLckHS1F2xZ739N/gB3jvD9wMTvwpbIjEPZcTAeDrufMBH5JGZ0YEyzAdxT0IpMQJ85N4JaGLf5mB42tKt+pDoMqZIUXVcD5BPhp/jbCG+Ige+3Z6ICPXuj0uNacuZ7EyLGPGw7yJMiO/TM4JQLgiK/x2CDuXxgiNBYSfylQsfMEm5EEf8B/9cw3yCRTDhwrFTVhnPDKZUugk1bzSvOqUkQ+lnyEUrNPjXwrKQfw8hLvhAw9MnM+0AXkeed45+jR8uiNGGBUmf5hyFYoxqCGoLrk9nLER4njo5WWi1pVcBqQz46Eb7fdq2JOiJUyzjv4SqvVkZ4+udLF5bGaptJ6M+i77+709dff6z2FkRYf7H0tu8jUcYYuDOrNxpC142RYLQ/ey+USPYrKk02NEhwQWN+3DlzpMS8Qy6q6ViTe2TqLIxn8Mn4vSJqDw2o5kxXNmuhVkL0VLexDgF0IMvIcsY/RR3ku79VioUAlYXBed1zwvrvL+vpdpz98v9Xvv36vf/39N/qXf/mDvvrjW91c3+qOJG3Hl0+LKwN0FHyI8AmJS0VqO3X25Z5i4IBcE0WgwsVuQB+swGMw8C4zhpIiv6zacI5eS3Cq6AtfLr6kD6zt2oN6oKBXNu4JtAHL9YCAwrkFf2bLfKjk0RG5MPn7Lbp1S2HnZrPX3e6gO5432053FDje3231PbK5xb62XJC2XFj2tK3RUzy8vt8jYT+DOWJ4Fdm/Cg1oZ1mRZMfajq/ePTpxd32tLUWnxB6r1VxHF+daUvxpFktDDZnvWbPh0rBRR9FqsL/tg72wGRIegIQv6jm3U/GdhC3K95If5EPi/aCgDn4BFIy92ZtBwe7KTkoANp0N6A9lz14HzmYvz3qMsOKjT42yz5H/qoo6nzc6nUUtUJojEsyjqtYM3sn8OP5koFBsfihhk6ZDetBHXD9TCjaRhWrJea+6iZphKzW6l5DJFh3YUBg0LY7oakAuCT0ZTLenfQR+QoL6P/24Pz2PvC3Mso8JPf6gA88Wuz3QdnVQHw28Wla02GJHnBqQV7E4hc8TQdT8j+FeeGdgsUv0NYwqwH2fU2wMvDM4TkSxn4xQI5D9lDlkaoumcQgLdANzDEBVmfe2f2EPg8Ra05/CvgNjGb4aDoO1QAJwsRpYN+HNXuZT7H3P2p5Ni9EIS0ya2zKgAeANL2W2gu3Oj1d6RPHn1Uev9cMffq6ff/Ej/fRHP9IPPv5Er5490dXZ6eQH6igZRBjiyWJKgWvk8B6IPNexcEH0+Kioy/OVXr14rJ/88DP9/Kdf6IsvPtPTp4+0WM41jkHCHhwyjNhDjR+snZfZpijWOzCs0N05uc7Rkj1r9FN3GtrvNBy+1Ti8J87sFMtGpbtVam94d8u7O6Wp8HnQiF1kclfLm5v5kY5PznV0dKqBgsIen9JajEOPzOzN9xlkfGm2MVr+yCDBcyv+JC5SdEl1kDMys3f/vqbI1tqz5TDWZs5J+JuE/hd8qiOvHDksk0MP5rfgWXCJWN+hC0gJ3zviqwo+awSHwtyC/AqHoiYS9uEFj1AhU6PM+HQOfm4EmQmYWHi2tUa3QSEwjOi/EePYbxqzOazJvEu8w1tM+r8P0gYZ7iIttnILjmv8xBYadm2nFnvsKKIMfMjo8FcFf1iIzxmfLXDOzEvQlszXMj/jxzJ5BMopz9m4jyn21njr2tdqgMrogp/C5tKu1wF/uLtea3N9q83NLR8GtrilVgV5FXgK+VKAD9Bg+uLh0xyfs6zn+KCauZ027+60+e6GfqsGj7esZqrRdw8CPXnVgI6pzqpPKs0ua8WzqLZq9Q69+t3d73St99LFqPg06vjjpR5/caHXv3yuT3/7kX7yN5/ph3/9qX74l5/osy9f6c2vnuvjXzzVx798pqs3R+yVtGX9++4rfb//g26H77Qv1+p1C49vdBihKd/p0K/h51bGKyF740+ErDm2Oq/miuQEvhSpTfLonjfa4Y89V9BU+YDeSAdkstuuddhtEMEgoWc+Sr5Ghpzxx/e/07+++xdZ4SpeOa1eNIqXIzR+p2281nh80NGzSqVute6vp7jh46ia/StwYLbqEoGgaP8wFlXJhyBPDPDe00aAMfDyD2BzWMU+1URLJM8w8LR1rBUBb8CemiCAe5TYdwLO9w/6LjlZt5RRBZ6YjaFuKox7P8OnnOr4+FILCrwxLrnbOR3gm7HM+wa+wEZ0dI992V6Gc8/LlviUaI9Wx9QJFvJGjzhqah1HgoH3YmR6xy+6jnGAOQUMpFGBfoVjDMTGgn91jNc8n54eq0aeacDG0T2MQMJPToD+emWesUDsrGA7kaNW5FGPLs8oxNTK5sPwHYXkG8rZdQQFp6apVZk+uwBtRSM+35UJNUNHFg9KX1TwEZi4SD1VgVsEl+AF15hslxFwEHvHwDOL8pD16OJEz5+d6fRkJhH/h36jWRT32CM9eXSBb1+CG+/07z9+RFgGmTYBowKkRaDS6GsVQAGCfGX6qw5jEXM/JQAAEABJREFU7whoU7DFMcAC1LZoIMlIMGjAXBJfhXsKQYWLnCPgxFhQGikQvMXsxOWo7TbqcDgjTKoqr6PVQuenJxNcnB9Nl4yTVVRTORRHMCtJEF7BhRpuVwjXgaUJriHBmDUzhRAFatN8IhVUOjnn5FkTIopOX/yMcHYkwI8owEgwY4ieJrD+n8P48PCntjBvAqeRS+IoN51ngszjOPXF2L3AvOwnI6wEnRmHV5jDHxloOtsJJjPN5tJnrUZpJCnIxl8EO5CAdSh7R4W+xym3BKcep7on+dwC1k6A4z6QyNpfebVktieIdkDLuhaj6sB7QI6Db7RPXmuS/VIfq/crfX+X9E//7UZfv+91fPlGH//wr/QXf/Wf9R//8f+tv/v7/5d++Yv/B0WRv9Xp+ecaq0dap7m+J4f4ejfou03We/LPm7bSW/pf8yX1u7teX73b6p9/f61/e7vWtzt0RKcq8Upx8UrHl5/rR7/4B/38N/+DmhVFk2Gl9b6W4rnC7JL2GDbMlZEz7BB5uSBlggNO9zAktfCHD+syaNEFo6/FyRj0JFcDRoS6EuDFj5+gFK+MB1o0Sz178VpbLmfbfdHl04/16Re/0uc/+o0en32iEE+1G4IOndf+4EXs1DVO/D2B83rdactXigPO7xDm2hAU7zwXu+NHcq/eqP7sh8pPXmlzeqnvKTRtL8+1vTzT90eN/lvs9Ttt9f08a7eQ8tJpnEsFu0z1iCwyFgSg6wO0FBwE3kMyXUF+DMnGCoo+OVQGCg6gQG8GCnxJtPcwoI8jYAuxH8ZtXkG3pvX2/Kd9RmXrw5uCnia+ok1zGeNA9sgyRhZ4PgE6Pb3n7MT8nvkTWB/HlFzWgHNKsShRKBjqLCsE9TGp5YKzxkFtAVITWYGn9wnak/YjI6WlKHdQR6Go84P6Kqmreh2Afdxr61vt/UF9nXiXNfgengEUXxJ6kDXyz4MtYU8OO5UBfQHjpFNOcIXZsJbZ4ofhyU+JYOWYFxQV+McVLzF5ZNzTmc2iYoAfpAUx9PRbRdcxs5UDd5db2sM9UCAZ051Kf6uhe6+ctnLQxADJcKdEYMtDq0wRCKMHkyI7p8fOLdndUXRo270M7L+P0u7pAx0BsAcS8zK+ISP3EdmN6MMHMHmxmUZk5gAhs5EktXBW5pJYwKUMW95vCIwtdCTVyCz6Au7QhywDGFXOyQJR5sJZWLeYF52fRF0CTThQ1Nlo7G4UuIwGZOZJ1EajqzvIWpE4O/YqBHJLKKNEGiIF9GQkwBbmKnUKGlShB9Yqb6W8UfA7LRYj4FRXjmfWgW3la+bWrKl5CiJY6f9H158uSXZkeX7gX/Vutrv5Gh57BBAIrJlIIBOZWQu7SHYLh03yy4iMzDvNW8xDjQhHWrq7qjKxRYSHu+12F72q8zvXA6hskmNux1WvrkfPrud6AILHDr4572hzEnWDJPv88mx1gDPGgfucVZGfTglZZhGV8HdKMub87FSnpyea4ZuyIlOL3dkTtDUk2c3+dnYehGaM7zlZLmRvyefzqYqiYmzQZrPXe2zgenMkARDkfcHGGTxP7GX4GHW9YJnkM844k6Ns0ctfcHbDGTzz+CJ//IYGXkWRI6uFsiyTl+BXUsZCuQRtnUb4uzFQZh4acSpwbwn4GyBgF3vWqsG/oYxFIU9gIiAwp2bGtpU2+Iwbkidv7tb669sbfMOt3t5tdHu7lSVQ1ryxs7+w2WAc9yQj98jlnmTk/rjXniTPEeh4O2cy3iLD7WGnALSW/OR54DsBlIcPJTyroGUJ5JzBI6vR5jLOEkYtawXkPWJn7gnGIGRTQMBHGnAUGqEn+AfggPFf4Q9vVlvd8GbjhgvKLYmr222t2/VRb0kC3cKbQ9Nrh3M5sE5rttHnij5TbX4TCOhWoN37QmU1Ro2Sjpx5/e5We9a1RNDq/Uo7/B6CpIcPznUKaDFXzD3i36glObRdrZCJNYH/XoGLlgg4vU+Q3amqvFTEASL2rs875nIp8A1nqjkyNoK4KQ5wUITGICEdN8Ba/XGlALS/whp7swPXo0QcJmjssySLtUpkZ4zcLEYjTbjEe849Q2aX04nsL0NQM/XIyZHLSc0+Hfqbc1ErkBM7X4PNaWlLyGbEP/UGyFTJmBl641ymBtnactGsedPdc4I8q+CUU8QOxRSpe9kPIiumD2DrMRQdcBSJrRJYU0Kj4IXfADKgkDqQrKFtm2dqrY11D8i4/VOfhmAhgk+0hSGpLNFjbdhJCxZ65CKaX+PccYAg8WxzxLP1izE9dSsja0dkwPrEWvZs9Z41hVwY2BxrjzybHA7A3pEDdrSJgA+R5vwcjeeedTou2Wv0yg5/cf1A0zny4ry2XCgi9sbzBjqOCx2wySv84l04aoVN3UH7CS9Mn3/yQn/44zf69rtv9MXnn+rRo0uNykIBf9J2yAi6ZTImbL6GOnKE/IRwUNtu7yFQ4gesLWK/hSeN+IfAXjl0n00rXfMi6+WLp3r1yTO9/PgSO1fJwZ3drtaB+LOB7rIDE9vbPrnvNB4FncykxbTXZGRJoFul8BZU3ih11HsgvFdq7xS7O+RtfQ/tnnHgyUuKrI+az2aaTReqypFq7NEBfW4oOy5JAdoyRFYG+N3h/zpi4y606FxABtthTku79Rv9bXzPPJqESxJVWfsA8MvGtaxhfrYlnu6hNeLF2AYbvgO2yG1Qifx5YjRBK7IVSubnobszOrN4BIceSGzoWDfBdsRe5pt7+gOyGCkNkvnBD/WecwTqBoZf4plJfFmEdrEeyFBEdSDdwIcjd6w9MrLFcG7QjS2wQTd2PB/gYQ2eTegV8LUt/ArY6QY7HOqd2mavDpmK+D7umZwNRO3LHNsncv6IvgfuG/dQY3sMWuGqMVl+gJwY6R4kQjx5C8aRb/sroRY70Ox2JL536ti34+W/XZoFDQps7ZRY/HxyogmeSzie49tb7YEGX5ODVyU+nDVC25aYcZ/2OggoGrXIl7+qNHmx1MXnD/To22d68aeP9OKPL/WMpM+Tv3uhp3//Uk//zoD6H5/p8R8e6/E313r89ZUe/uZSD397oUeUT35zoSdfnuvB6xOdvhipPA9qxxut4hutup8GOPTvVIc7td2WO+lRpiux7yTo67E3kBy69IrYvSHJRqwQOWdD3NDT1mNTesbBUDuUhN8TkyL8O8Kf7X6lt6uf9cPtX/T95nuFaa0Ryawzklladtr49/qx/qu2/laaNKpOvfwE3pqfICYtCNSMpiPoWnr8lQqWN8gpS+W0e3wbG8vjI3PG5JSeXn0of223PsbbGOv31D1tPme9oZ7L5kier5Pw3cIy+OE5k6hbVXwiihaQXaQYiRV6l1HmKqu5ZicXWiyvVCIDSaU2u1YHdLxFpgIxXQgOHbflC/AvWA1yQ9MAzcu8Ugk+MjoO+9M91Cn5ghm//+07PGOrDB9ResYW+JCcMhJbeDzTmPjvdDmXR8cDsam/nwQOLQvZCdBm5FLIpIHJpec041GhRw8uNZ+OsQcdXQBjEhDxZA7ejEbgS77CwQOzVxG62Po5ezhbPUTZfd/kBFQEapxPylHOzCV51vHYC4ym1Lc8ByDCOadHJOmvr07lib97dFux0dnZgpcAZzpbnqj0uTw0ZZtfv76LuRqgBbpYqAV+KZtYcuiR2jRi2wlYTKViqpRRcvFVMeZ5JFeMpKxU7zJcQFIDIWuCt+HQOUj7ng07ICjjYpjnUlVkgJPDOvYI/uGwxZls0Ysge3N5eXaiq4ulTpcTxolDSkIYcgiRwxinHmNcqw8Bucs0nTKurIxmSjjbPiaMZOLZQHKZBxz7ibZ7UNT/6ZOGlvs5Q91+GdA+GHArWZ+CfaRAfdjrwxjvJA+jfZZJfM2w9ghLD6MtQWQ7e+eU5Z5xGWMAJGDA2RQE6BDsFkNxD53sMtjiZA26LmoAxsWBKl5ivmwze3Y8G3gn2bNnffgSMQRtrDBeE8XiXJbEaXRKkqbXu02mbPZUn3z57/T1H/6jnn/693r+4s96+PD38tMnavypDpprE0l2dGMduimX7rliuZQfk9SpeDuDTNTK7QqnlI+VjefKxwtl5UybWgTgrd68b/VuFfV+I60OpUoSP1dPfqvLx1+oGF+TWa+UPOv6mTqV6knoJZ/L5QXPEdwb7UkabnFGG4zpvhWyK/qyAYjj1UCfFiVqKfkqIvC/0KmjvelYuZyoGE2RgwIRyDU7vdRvvvmznjz/jEz0tVpNVaMPNVFn4szSWNFXsvWPXdSRdXpoa+eMfqRdn2sdSh3LMx1G59pNrnQ8faTm4hnwRJvlpe5mC90tplqdTHR7Uur9JGk7TuqqBB2RVfTE/rmUJU4CzjeYvBiPkYXYMQZ5iOw7BJn0meEw2Yo4k8GwmpGhvR9krUf2AwFCT5waNYwJ7EUQGzh/oLQsc2DNgK5Gyt7aKKPtB7AA84JQMEpbA2DtX/dlvcB+gcA5MLcl2Gm50ASSMD0U7AgCh6Qw0UBXBHVFD3Sq81YHkiYHHNZxgA75+gCuUeNa3rQ0QK1GH8BRZjzlRx3ymjUOrHFUGEUloM0621EdPz0cDUBE/+/V26EH9rXyF/jwfD8AObBnwVF90KI0NLihxaOyDjmytl5ZnjQeZaqqXkVWKwOvzNeMPABW1nIkv12iTpmlgxyJjBTuiBVx2mIctMh8x7oN6zaQuFZPIBkJJBI0Thj4iF1ruYTVx+Ng55pjrcbqBBStAX0dl1bjZ4RfCTkwG6LEoZLYkxL+YJBlvGQjysCeHc7pqBT2igT/Ma6V0kbeHThPq6qIyl2SU6+ETHmoY5DnYjx4djuVedDpIteDy5EmVasssUb7Xp63ujnny8T6/R7/dFDEgQrZcMhZItD0nDEHxxweZezhCOo8MpPD94pEYeGw5/Gg0KyU0kp5vtdk1suSQGUZ4U8EN6fcl0CljJIneX6cxG/RnyTw5teHrz1/qNJrg5AcGtjL97JLeA+OLZeeFnydd5rOJrq8vtA1Dv3y8kyzyZiZHh9V6+3bW92u1vClUYLGPs80qiotThY6J9n74MGpZgQBqIbevTvq3dutVustc1tIkdRHx7kq8C9/ZYsDqdFoKu8zxvRDu7Mdse0efEQ9cSakUc575hcqilwFjDGoykJVlitDDrxtzAW8lDRivbHLlFNPTeCu0qglCdLwJvj2/a3WJEdq2n1RakTyanE+08nlRPMHE43PsJPziSIJroY913WvN+ta35P0+MvP7/Vfv/9J//mv31P+Vf/8w/f64ec32Pj3Wq83JIB2quG3BVANNO3aozqSHvYXPR0XK5OLGBrko5G4cEUApuOlkqacqcJue+xdfwBfcD1udrJES0MCvuNiEbE54qwd9njLBWO93bHvXjv8AlyVigkwxi5kWhFMvuXMb3FEt5bw773qrBpsfEsZuYC0nmekq4ZONTzdoWM/3/JC5O1bff/Tj/qrne/H7/XuzRv8b6sCulZ5oZvuUYcAABAASURBVN1mr9u3G+3uokpVWkznGs9OFKDV5ua9Vqyxtn8extmFzBfISpXn8N7L95GmVh2X8j42yjzPJMwFRBS3x5516EfHxbLvoBUAEeWx4R47oQGChK0Q+iXoSbCgzug90B6a0xaxDxFdk5d8kamqCo3GI41GpWRnPiRsljQjAXh1ttQZcjBlTJacWnhVQ9/Anj34RmiTsK2OxXLkDVVWix06cMEJ3FhNfsckycblWBn9m+1WO3gjPmVRKMsK9CYMMpzx3LMWy0IZxwgv5zwYeVY3sKZEn9TTHTJEBaiBPTbqSJxVl5navFDIKInFauS+BueWS2uHTEUuCqi41LMW8hIBITN92yvi76xucgSpGcNe9Ef6O3TC+s0v9jj+nrE97dZmgYCVBvftH9biIBEcImeCffDWYddtX7EXwNq2l+EQke0Y0rCntYm5ey7ne+x8DT9bztjmXrssaofP2bmoNVAQ0D/5+LmefvxMT18+0fXja51dLTVZjOS9EIVaNRfsw36j2uC4hT87ROOAiBz/G2hJEoWGdpIAbbO7H0fipW13w9zd/lZ1vWbNA/as1OXFUk+eXGi5nKviLXkY6JGQHacMG5Vhnxxe2+O3y6zVDLu9XCQtFz3zG5XFjrG30OLtACm8ww8B3Xueb9W3a2CLWNdK+AkPj8fjKfNKVtYgNzW6DFsF+YxkA1txU+pp6OB1CzTEhw2DGhtrQJvdE+Igu1E2PjH+HjTY8ERfpM2gY34NH1p0KIVOGXSP6F5nNgzw7Mrxae/xs40SNIuMFXrsYbxjgwQPe5InyeqsPaxPGeFzoN36IvpiYGNlfQa0WX+w+eCDRN7jR0yQDOhPH6BnfIt21OC3B7bIy6bwWhXSXRF1hz0xuTkQT9bQ0/5i84gdOu73anZbHUnKHPc7HZGRwH1NJp9mU8AvGqBLEd0O6FPEHkbkM0KXMJStPDriOU+OrTZ7PcbLVB+goC1DPgjq1ZFwP26POm6QRexBIJnfYS+izUfTx9wfzyYnmvtSOW317Vr7Nzfa37xT5MWCsH8euQrEU3W/0wY52WirXdEonhaaPD/T1W+f69U/fKHX/+4LffLvPtfH/+4TPf/7j/T4T891/d0TXf3+kS6+udLF1+e6+Ar44kQXX57oyoD6428v9MkfH+uzf3ypT//uhT769qHOXo7kl0et04+66f6im/av2sS3qvs7cldbKR5hW408NehIjR3vRAUxaEh0HdVhNzvo1uCTWhKXNWduiduMv+JTYm+n87HGs7E8vNvXW/3w7gf9f//1f9d/+vF/14+Hv+jsxUwvf/dYjz6/VD3a0fav+nH1X7UTseSkVTaNqqZeo3EmWK/SUy9yTaDlCCjxSjleNf9QeuyvVy4pw17kyhnjfTHUPe0GtPJMP8+5z+/rrOvl7uvMtfni+R68pA+AX4zYYtEXsQniE9HeKPuBZKwTiH9aDHodHOuNNRmf6fT0oeaLa2XlgtjqwIuzvY51YBbYlGONRlOVowkwVplX8vjRaPKP3LboWPzbPajLbDBgYwwSY620O4uV4hlsBqwz1hKfFr+ZwYcJsd7pyYzTJ2zikTEJPBkANvKJo8YPkFgmwHJimNhqUmV69vSRlidz7AJjwMt0VughBm1Yo4TnHholcGvxUQnfjBuDD842YK3EnhFZSsNzDj4FOY+MNbyLUD7C56Tc9dQD/I4iRNP1ZaGXLy51dTHDZm9Y5yibd3G6xPYukIAR6xUfgOLD1ys/kfKl5BccZo5hnSHcUxCYEpdNdOwmatqZmjChjdKeu5GO/UiWUAhxDFnuodcIP1piAgtMZE67oHHPuoFKQCQACGiIlRAr5+Se5wihQler5W2fGVomgbzHgVQ6IRBfLqeaTaqhDUuvnuAvYKgS82xshqDNpzONJqOByNBW95CwaQlxSLKP45fz4hlggPVQo1Xgpn/7wDtbwIIbm2lgnVYOlywe8PM2RBED2PfsY3MImLxzyjIvD4hVE4v0jIkIXGKS4eA5d+YyOeflEC/xm2GslRQYG1jPoOt6WYDbEdAHjGn40NeDe2SOd7myLJf3gJWukKOeAdbmfMbSgHIlAtxeUxI3C9Va6pAW2rVTreBtKh7qwdNv9frr/0GfffMf9OD573V69ZXK6UfaxCmGL9fbo/R2H3UD3FE/hlydxrLgWTllPlJgj1iUclwY8nyqarzUeH6q3o/Yy+t2E0n+BN1QvltFkjczjRdPdP30S80Wj9UiU8FPwbGkz7O+VyS4y0Y5stQhi3ttjgZHyqBdI9XBD2Ob3hPQS8cQGWdrR+SzR54FvzOcqEeegxqUrkJW8nIk+ydxZTXTo2cf6Zs//COXt+fq+qluW69146F9KXEmz/nyvEKmPev1Ml7Ke2VFBX6VjiRNNyHXnsTVKs50E6bajx+oO30mPfhI2+mlbqcnWi8WOl6fqn1wotXUaUfyp8mjLPETiVJ7A3aJsVdvTj4EJc4DUjiVXqFlb4LGAP8DMmJ4xBQlqBNpi8hJRM5MJgNOP9AXaOtYpzOdIYgPBDJt18rA6qHtFGiPyFoYxvQScmZryNYcgLYP6w57WH8MioG5GLCWsg2s2XfqEqXrZImchoRObcmZIqgF7C94DA5lq/u/3gk65p32Waujq3X0rRrfqeG5paRFR3vbE3eq3V5NcVRTHVSXB7VlLU05+wR0i6iQBfYMyEwP34MacOnhPJjz20Mi9wEkxzSeRCsQB3DQ0DHS+ShH3UM7HhlrI8XcBETl9M9mTlP2HY8DcwkEtFNKlAQnLh1oq5XLAOfhDhjqrXxcAxsVvpbdu8o8KQORRBY/QjuDQNkDEZ7brrnJGJWeswRobEFhoH8o4VnP3B45iQbwx1BmSfaJnAGcrZ0x1p+oJ2QhkWhKfa0Irn3YYEtXSv0KXI6q4NEImcyRw+GCCR4IPAtFefBwyFxCltrmFtvc68mjsS5Po6ajA/utlcKNYvteCit5+JalndSv1TdrhWal1O/ZbyP7s/+eIM7HvUZ5q2nVaTJqoc2OMTdqm5+4xPyAvd/o9KzXyTJoNG7Z44hoGnTgZF+PGmbKskzOgeDQlCR45PArBhEmRtqNNlGO8aK/BwI2kXV8oN7Jo4fmZDNK4cGSGvZqGNOrKL2mBGpn53PwWaAWHifbaXc4aMPlfrfdaMsLjA5dyrzXhOTPyQljTxc6OxsjG47EQaP/8p/f6+3PezlfEMSMlPlSwWgsrxSdapIdoix4keFpAzFDlvE8sa4b2pzEOQzynHWqSiPsbeky5fiXsc80cblm7DGOXhXHq/Ado+A1d6VOq4nOSc5fLM719PKxnj1+qqePnuvp84/16vVn+uKr3+rLb77Rb7/7g77643f68rs/6ss//Ulf/N2f9cnvv9HzLz7Xo09e6eL5M80eXKlcLiUCpjrz2iGjq8OON5i3+vHNW/3155/1EwmTN+/e6N3NW92tbrXfrtXWO1mSIhK8iYtaJPCKXKwiFw1vNGx75dg5wx2RlAd/s4FqOkXsdxjKXh0Xc/OLEb/b9o4XE1GHBiBh3irDN02UL041On2g2eUjLR4+AZ7pDHt/9eK1Lp59oqsXn+j6pZUvdfX0mS4eP9bZo2strs41guc5cQfKrM1hrZvb93r7/p0scXZ3u9Kai8qBhFRoE3I81qiYqvAjLladmkMnwzOgd7BBPs+Ul6XGI4Cy4rnIkjL01gt5xHJpgF7RbCv1EDnvADBxGJNMtAEHSp65DpuUgKgM2+0D46CNjEbQ0i6ygctHB19MzmJMEorsSbwUJjOjEXgVyKD4JOWZQ5dLLTjzyWSkOUmiAlnrmpozAVz8WviFSg0y6Vgr8dBzhh7bYv7DyrzIVVaVCmKBGjwOzDN/5PNcGRCRU7Gu8xmzBdgqzloAL++cvERdfOjjAfEVLlZtJjXYzh36fRzquQL7tazbOq8WOhzZ88ieLRf5CE085/bIyEBCcI34rNj22KIg83sReRG2DbOnYQxnGdrb+36xppDBoQ0/OZTI3lDSN5S2JroM67CtSWwplhHbDc8yn4lMR0DAUPZSnhXsGdGLndbYkc3xoAP+v4YqB4z5Blu0BbFD5dVPR7p48Uif/+FzvfjshS4eXiCjI8knfHitut0j/3vKHbHNVof96gNs1NIXSFD8GzTwvVFLgrBF91riqhpoSQjVzVa7453e3/2sNzc/6N3tz4ytNRuXur68wKYtUfmJMu/koXmO/c2LTObPICh8Oyr3DXa913IpnZ95XZw5zae1ymzFkJ/xCT8rtm+k8E6pe0/9VqG9hScbJfCkUSyr8biS814Nl8EOXeqgY4CosBWSeuwmID/QOUD/Fp418N343yC3HbFObzxiXkqRtcWcyFwNcxJrKWpoS8yPzA/MsX9W3eNjRRyVSYq0BdbroVUGPyq7mLnERa9VbI5KNb6O2MojAJ5EjYAeJHvWtD0i+0T2v28LGkp0KTJm6GNe4nz2bH0RfHueEUtwjeAaWPID2FibN4yJalj34KVtEbVBnFaV9A65eceLlXfYjxU+f8P9agOeB5OvPfwlGbNer7Td3GKXb7TavNea+pa24Z8lkRxqSRSF41EReiIoEnri2TM3uaW0Nt8E5egGYYMq5Rpj/wxG+LYRzxXJ9qJDROFfu2+0Xe90xM+1QMP63eYgkdCXyzUtxzrBbpScrd3c6e6nH3Tz87+C4zsFXgq1/Va7sNJN806R+Pnq1QP95p++1cf//be6+uNnGr04V3Yxkk4c/dCMuCIWtWK2V5dt1PitmhwoNurGB8XJUXF2lGaN/AIkr5KKh17T52OdfbLUw8/O9OSzUz34eK7JlRSqjW7rH7TrbqTsKF/08hn7EOt10LdFxxrkIyAHIXTofZCwdT7zKstiAJ85xC1CuqO2+Mqf0a1/+fGf9Z/+6/9Hf/npv+p2904aBS2fLfTit4918Zr7E7h9v/4XfX/7z1q37/FNY00XhRz7H/ZrCV7PRpVK79EER5kpz3KV0N+LesxoNygpf4FcPgK0eEDEHSwjxeHLmvZ1/AKsD0CEsQO9IvbJZJbOv/k6m0ofC1Cz32LdqERbUEBerM37jDkeF5W0Xh202XfQwqscn2h+cqnl8oHmC4jtK2KrRrtdi3gEVsywYQHb1iELUZ7YJ+fM0TvWT6x5/43slzC+tpfVh9J+0R5plwH1+9FOoChrD+hU1zaq4NN0MlaeZ+wJ3iR2Bopk7OGZ9Qv8Wk3oJTjBf48dfnBxptPFVEXOAJyJd1He5pitoMwyfrG/6XhLctD0PINHzhAhhgEN5EaITcLuSTbcs7eD+Dnr2boV8WhJmyWBCuTv9GSk508vdXlm+yZ89Yo9e03w77PpQjm05JJJGxqZj/S3H+/8OVuf0nbG8qcKYam2X+jYzHAmM8o5MB1gdxzjGEbaH0vKirLSsatUdyN1cayQJhxtJvmZXD5lzRzi9krDqVAwJCzDeEJblfwqMgdyDGdnG9M2uT1TAAAQAElEQVRzWTEF6o4HgrtamfOyP6m3P0E9P5trPM7UYsSOGIy2jhDH42yYD4Xni7mMcVkG8di576V7SJRR0R5od8MMKv8XX0ebAcX9Iigv9h/8eTQhSkOPaB4gYp17IJqRp3Ss7bMM4UGxjHMMjwicgc3hUd45zuXk6XfOyT6Jtf8bYB8b/wsI5RNjvc/kMsDnylDwoihVFJVyypwExVBmBWsDrpBcLsccBihhmLPxuVx1jZEZ6V/fRP3lXdLZo9/oN9/8R/35z/8PPXn2J03mHykfP9JOU73hLea7tfT2Nurnu6Cf3h/JUO+BtX642erd3R7H0ekQpOgL5RjwDDx6DM4OxxGi5zJ0qvPza4KGB5oslvKjmRra32P436x22uJwr5690MnDR0qTqfYY/y0OZ08Q2/QRvL3yamzyq0Pbas2bi/XOjCf7tlH4FB3ZH5HAqETVTac6RDUAfgn5Azfoa0FDRImcMhnNJK+WAR99+pk+fvW5lI206zNtmcex1TGuAe54Y3xHkL/mPCnz0KYCcuQ9aI0D29LXY0jlp8KeQYuJYnmtVpcEckvWO1GaXilbPlSan2ufl9qQ0Y0nYxyKU5NahdihNxEWO3h3D5lzGn6iCD4iEBQ4W4A+sQvIc1RA5gLGOFjwydkiMDwn6wM4SySIiMh+ZEygtLEG9hwJRGXyaetA61/HsWY0YPx9m63VgydAWxs6BXC4Lxu1FkRakoKgJ7heHVCnWgYHEiK1a3TMGzU5vMkogTBO6qperbXRX0OxxrXqeI44tr7oNCSBcPybbq11e6stgeIxbdS4g0Jey42j3CgpcUvssx5Z6RUxjLQoDhRFkfRvH0fVRcnR7Di31T1lNgAGw/hgYErPfKONBY1Wetmnl/dR45HXfJprOqHN7bEvK8V+rdRvMTp71j8OIM6uuKW+QZI2yv0eqTtiOw4wtaW9k3cB6OE1iGEnI3TsoW8PvzgE7VIyPsJ3a7uHbqB/6Hr1AwQNMgFP7DkSqCX4ZPWeC/UgNzi3Phx1DwfK3T3OJGmcDgQnLc4vqijEnr2ELIEowSdrIxuyD0RIYm+SN0W+1+lJ0OW5dH6WdDJvVeQbprwHtxtZIij2KyXOn/oN6+3k2UvQqO9WimFN8LxTmdXKs71cXCu0N5yH4Crdqap2Wiw6nZ0nLUgAVeMGjhjeNWt2YAOX4Zuh6cWPd2ID2qEjhEvwKVmn1W0cs2E7YxhCXfghec7GeSJ+yTE+52Jp4OlLOP6OYK4n4WZ943Ghk+VMZ/ih6XQknzl8Uavt9qDVeqPNaq0jNqJHb3LsxHg81vLExk9VlaXqY6+ff9qSCNnxdr2FvB5EPLyliA5+SHZxidjGIi/lvPU7OjmbPDyhzhkjNQ1Au8/wo6XG1Ugl9SxKY5dpmhcDgKXGvdM4eJ3mY12NT/SY4OoZ9vijB0/0KYmPT1++1qsXr/Tqo0/06vXn+pQE0Bff/F5ffPMHffb77/T5n/6oL//0Z/3mH/87ffH3f9brP/5eH3/7Wz3/+gveSr7WxcuXWjx6pMnFBW5/qpazb7goveVN78837/UjyZ+f377Rz2/f6obkyYrAfmv/tIg3zw1vglte+hgEysjb6VjXwoirQP7zIJXQJuf8eXCCLVLLIZH5jgt4aIICNtzjA5WVdHnsb9SOeYfkpdFck8uHuuZsTz77jV785lu9+O23evn1d3r1uz/r428oOeerb//A8zf66OuvGfOlXpDkev7ZKz36+ImuX1zr7PpMgc03XPLekfj5l7/+oP/6r3/R99//oANvtkf4vIvlmWbViURW4v3377XdcQ7w8iRRyslYU+KT+WKmOT5uSuA6LrxySblPqoAC6E3m0NEu1khkh+QGRkR5ZCGDv5UvVOHrK9YtfEV7ISEviLCYIN8wHLoJBxZxyoEkVHdoFagbvTrohilhSiZflfixsYpJCZFZBtsTzPbgL0ZFprP5RI8uT3UyGyuh/3fm6283Oh52chjQzDl12BulpDzPNBqN0Ole9s8AI/4kzzJV7OGcl13cD8caW5LkaPdZoeQ9UZ9ME9EFicNK3skbyPPjJL7ik4DoOSLPXS7ZMbfge3BRdeEUSKrFslDMc7XgU+Mn9/jlhj3N9gn994iNtwV7FuM80WiB/NgZoj3TbzjYOLOfEbky/xixpUM/zzhccQhFzmcw1CFoAKIBshlbeMbaPcDBsYO9Am0mqxHeRHwuJkK2rhGgIraJJKe2u8OAewuOO9Y/cNZdJm1R6tuEhVpM9fU//UmfffelTh+fyXMB3jR3+vEtcvj2X4nPfibps4F+QWXpNao89ciRsJXIrjiYR8Yi9cjGcRAYDs1zoB4QooD8RfxwpC7AmX1EFut6o/Uamd6uFEiK2Bvy8/MznZ+equLCnsA3A2/vpYy1FY1D2HS3xTY1yFCvi3On83NpeRrwm3vwW6nM3itz7+UNdCsXbpXaO/X4i6yIqiaFRshnb7zGpoQoRXn16DYsE6KqiGAk2umAsV6RQR28aokfje49MtrTxhI2GXFlMF8mSkxEXAb5tnm2T0+ip2WvDnuU2MDhQzzxQCSJEklMOeq5S+L9tcoiKUuNUrNTxwuA2OzliYE89HRsGJkvni2GiJRiLQeWsn3ps/7EOBnQZv2WJIocrrd+xkf6bG4Pb3rWSMSL4kx2+MSYPiY4JdXQfpd7rSun29LpDfR7kwW9Iza6y3qt4PPBBR1ICtXcs2rsTN0edADvAzq9W6+0JkG/Xa20B2oS9UcSRQ19HS86OnzbYJ+xKVz4JCuxLdFgX6unFElXEYh7oCDhkzVSHqSylypi5DLk8vZnfJ1XX0cd143qu62a1VaRO1/B+caZkAu4DF1DuyGB+U674zsd2lskc6fIW4HyJCeJf6bLT5/q6ssXWn78WNXDM+l0pH6aEVc69XlSz8Z9HihBgrhSFbpgMO4UR516Sk1b6kdFkkGa1PKzRsWy05i44+RxpcvnM11/fKIl9XLZq8vX4LGGw3sNBpfYNWKRQn+QJYECL9dMjiK2NBJLBngU4afxsKXtyMuOLXS93d7p/fpGN6t3env3k35e/aRNs1IsWy2uJrr66FTXr8+VX0Fqv9LPh7/qrn2r3h81XYw0mRYqsYURefXIQIldzbGdOXo4AMro8RlemTAEaE32K8g8D/zw9PmYSfhYRfFxJoI8U0WvmEjFfQCKXgqhA3rGRSCJRelwwP03YNEjMDxljmUTtIrcHQLjrTWnN+eu1utuc9DdttHmaJtPNBovdXLyUOcXT1SOFshm0Ia73h7ZakOS/adN9ocjcztbCL9TDKX9itAANTfVGvaM7GKrRugBljbk/wCOHgOhokFd23KuTmPzzfjriJGO8C6Y/plNYz1xHjHLS0ZS+dwNpThh4A7kGXtxttBiOZXlKjw2l9WVMQ9WMFNyTLa1bb8WPwWyyvhxRm8gwYsUWd9JuFX5LDEvyWyErVfxPC79wPuC9Qt84AP2fP3JM+xqwTkO2uzuVJSZFidzTaqZIivwXkxFMQam+tuPf/fG683bD/Az5Tvgp0xv3uS053pL+fampF7qZ/p/+snrp5/p/9nR5un3urnJdHtbEAyPCWJPWP8CJb6U/ETIPkzpIR/SAyHN4PUYICNYjzHiZCqLXBMCCIPcOexbA/O3qo87JZRmXBWaz8eaEXiXSH3GmIxDFUWmIvcqqlynZ0udEGCNRrk8/ZBMZtzho3ocVA8i1uacY6b+/3wceNKFQ7a5A/D4y9fm3w+QjEmJAb2tTQdfOeeV58UAv+xCk7x34KQBHHXxSSwQzcCDV291Fo6A5KQP4JyXA4T0OAPHs/fyViI0kpfkpA9lov5/gkGgPJRHONJE+36u28NUfvxcT1/9nZ5/8g+aP/hC626mdTvRLszV+TOtjhXGKer9VlrjXfatJ9ECRGGMoyxJsyIBcocx2+P4GvtzyKxXluecP0eZJGIF9s3gT6XRdKrxbKFqNpIrc9U4tPVhxdoblYtS04u5xqcTHVhn2+50JIhoEV3zFzH3anDqBy6xO5JDO5zLvo2DvzlY2Uh7lMnA/gKoDT0GR4PBAV1W0SCHkBu8omouGTl8evDgWk8evRgMTlApYgbxYgIDLzXQ9MDkfeC8lEdWaVE4dFSRssft9simrSkVbFapa8fI7kR9WLD/UiGdc/5zpexMyk+UijmOaYQTySkz2X/cMuD0EqOcT8qc5OFthoyaHmTwk2Z52yREbADnIrAMdj4zxD3PVkfIw6+Q1H6om6EJGEYrI2MjY+OwTlCwZ8YN7Riu+zEJmtk+lPQH9h2cl9WRc5tvSQcLAluYG7pA8qcjkdZStpwiqHfgRODYQp9Dqgd+Hn2tJmvVFIGyk/1VUCipl/3w3PiOskXuGoWMNfJeEVnqfKMjb1eOJA12/UoHoHF7hfyoVHbKxkm+SuqzTr0PzIkQMClBtIRWGFBARZqpePTLAVZm0CWnnlvJOTNoIRx24sIvwXTaRN8ANtfza7BXrcpKms494OT8AVuwVQTHFAkKeoOjRJn6HUtuSG5slTNuVIAztIjhoIicJ4Icr155poH3ji2MHx04GJhsRGzDYCuwNRFZMehxTD387xkXgI56Bz/uoZW1hZayq0kaNiTTG7Ukzg0Cb3i7dqtg+IGv004+q1WVkXMlFTk0/CAPRrh+4H1QYn9Bg+g6df0Keb9TWW4J7KVH1/kAM4Iop1s19c9q2zfsfYv9XjNtz/mOyjm7S3vFsFEKa067xjlCu+696sPP2qz/BVzfqCq2urx0umLd86tM9k8J8vKIDkNP6NbjbHtk2SBhPz2IGu08fIfwrNsrwsMIbRN8jDwlAKTpY6QXOHFO62dcAjw6neVOOcGz98xHFloSQAYB+mbMGY9KnZDUefzklETQWJ799hiI1arWer3VnremlgRqzJAgW+Uw/kSnpzMtFhU8d7q73esvf32jWwxry0Xd+UKB4KYH5DN578HxF3CcjEd+e/yG9VmPtbAYrU4ZwlOSYCqspGXkc00MOOEYYzX3pa6mC726fqyvP36tP3z2lb559bl+8+JTffH8lT5+/EJPHzzS5fmVzk4vND89J29yomJ+omw+k59PJQIJLRfKLi81fvxY0+fPdPLxx7r64gs9+eZ3+uiP3+mTP/9Rn//5D/ryu2/1+uvf6PWXn+rZx89Yi/mZV8BWHrhMrOyvaOwvg378q3768Xu9/elHrW5utN+s1RyP6rm0iwuEXTIKbH6BL66CVwG7DHLO5JUp44x+gFI+g7a0tUkKDv/DeZfXT/To40/0/FNw/PxLXX/2hS5I9p99+qWmT18qP3+g6uyx8rNHys6oX12rvHqg0aNrjZ5ca/7yEYE/a3zyVA9fP9frr17p9acv9PzFA5VVKe5HIv+j3TYqcJlRn5NokVAv+b4U7ksN52iOjVqciv1ziy1JQjv/6uatNu/fcwHiQr1FHzizR48LZLXA5hSSUEfA4Vm8C880ugAAEABJREFUMs7uWxrbXiKRKN6aakvDtpa22BqC4v5QK5B0iruOslPctQDlAVk2/Dqhdx7fJDXo9LZptMMmNMRieZXU+568UavjEHO16GCm08VM56cnWp6cEJxn6rEBW7JrK950bNZ7NVyUzUeAGV+Iz2+Bf8va5h8SOjAiAVZkBT630dHGs3dVVSAjmb1CfRlljzbf6f5HlDyb7YMmPSM4ubg3qnVS7ZJqdPeATjc8t8h+LAupKOC/R9bisF9bN+qIF2LHbPwXU8QhoEPCLkcF6BnaAB6B5x5IioaQAX7SxrIFbeDCfFBRND21fsDqBqItIqv3c9mC7WSJI9aIxCdin0jdxhkOkT6jU2CNhv1b+lhCgVPHMpMnRtphW9a0HLFHixeP9OS3n+rs1WP5Zaltt4V3G+1ag7V29Zq4ZaM67PD9NSh3APzHl4KN7gUoyuKWyJotsVfdNYztFLD190Adnx3vERTcEZQcyoQwNxaT1Xt12N4izzWbTDQdT9A6p8DLCcEjDzjsqEdYvUcu8S1Zttd41GgxjzpdJp0By5PAc6P57KDpZK/JaK9RdVDud1BgB2m2KsooS7pXVa4eHI/oCG6PusAZSJLxAxJS2s5AoA3a99C0JzYxQIQEWjI/AFFkYHwyv4E7xQ9BFxay58ic+4tZjdw0jO2hgW0UeDHRojsd+AVlWRIixx3HSNspofRdvcUOHISjJZEV8PkBJMOHfSnhse0NQVmXZ86UDDhUAjiEEsganhF8DHraI2Ps/D3IRviWjNa0J+QtsWakHli49dKeOHmLvKxGmbiy6WakoVyV0jZPsv+WVI2et8hAIJapSQIdLAlEYvuwW2t3dydLBO02G+zxdoDjdqd2B+x36oj3DQKX8oDNCbx9jVzgAzYokCDuVnv1q43ieieEUh7dK5D/Cps99oXGfqypm6qK6H+DdO0a7d+z1+2KeSthMJUjf2NUeVRC47JDRk2232vTvlPtdioXGXb5Ss++fI5Nfyr/5EI6KaUK0udORocW3WmRw0DJ1lKRSSzqx5n82MmTPNU4StNe/Tioq47qkL3eg7vAwwPlVtVJr/l1peuXS108n2v5sFKBHMdir7o37dwruiPQKhDLBeLdaHxSN9hT06WOOMKSPmteiNyub/Xu5p1+ePOjvv/pe/3lzV91s36nA3qrcdLsYqSrZ+d68tm1Hn92pdmLsTZ6r5/rv+rd4WdZcqiaZKqqTCOfQc9CswKcOErE1+QYkVyS/wUy6tDEWwvxQ0R6hZ/yQ/LHRhpYr2MEEAEx52/g/okGRghFarlnGZhcDk22JhtG+qLF0IqKKKW9iBX0x0DQkhToCybXNASgDU7bQ6c1sdNqXZPki4ypVI5PdHn9TMvltRKxyw5/s9nU5ANq1W1Qw93PkuVbZHCPDLboQ0ss2NHXUzdbFHg2/YngZJg7zm7n8NDMe85LmaPA3trxV13boNtBOXZtOpvi60odkPVADM3RJMbI7H9P1c5gz6xt8w0cm7SsEbCpJevaXwCdLk9o9eo5t9TL7nSZ7Qc1jD4JXrEEJAQffttzP+iz5LIcXAqVRaE8s35sEGt4F1mnR0eCMhLRGWvNJoUuzua6ujjR8bDWdvOe1SI2dazJeMoIO0Gp6Me0T5X7uf724zebCUHMjOB1DpFPWOQUR31KAH+u0F2p6x9AnAeKEYakh5QPMPhXQ//hcKLtdqb1eqQVsNlUvAGaqmkWCv1CKU7ZawRkdlbmxoEg/QejBjk5kGSHLIpcBg6hSfQHApPOLjAQ1Z5z7zUhSTQnkTCZVKowchkE9TBzlJeyIOWEgHVcFqzpTSzZlx36XyAOz875obRfiV8GFP/2JeC0tgFsChXingH/+0HG7vtaQhASAjEA42xtE6IcBjrnxFf8lpU+cxrAafj0fbynBwFRNGATloBh1u2Y46g4Oc7tskxM5hnczaJ9wNECMpaBzgmQEmsgp/oFQI82p545IZba1qVW+5EO8UwnDwjSf/MfdP3iD0qjR/rX9y1ZaOl2nxNYjLXee91gx7ckf46hUIuF7fPxoJR97jHMHYbriJ3fMn5DAmavhmw0SKryuRQJxoKQhW44U1ZkGs9HmszGKme5Uh60bVckgG4xlrUmpzk4TYhv96y5Yf1WdWyInaBT5lWHSHsg+aThfnBovey/AXQgBt7VnfYEuZYMOmIIOsbCFniWAV4pekOLUgR7nVZ3K5Vlqc+5GFxdPNKomKjv2aPrdQy9LCnOcloHr2NeqOZtWlfQ76OO8Yh5b+BLVEl7kVfKUEkHfUvNldqpmkNFuaT1QmWO7nRzdAk9SGPl5Ux5PkJ/OnAJ4NTLQaHMJQILiaMCToXzKuRRdActJZhIgApuXa8wGDpKApZAAGDyE8A7IEdh0J0e+iWAMRig1tq5xIZfgGRBtPH0BYQlAjJgLoRALsO9ER/m9ezXs3fHGQBbw/aF123bcg4AHa15QxYILKKP8LMngdaqSY2O/DQZ86qoOEoKXDbaotfBNWocc5GDjucehz9AFnDGnRrfUQb1eatYIEiMU9GqHAVVkyRenAJOWdWrVw0FDTr5TPLOiS98SYLAA/gU5VGILEYNSR90pYQG5fBsbZGgrVfEgYvVGCz5JCFBjt+Zd4rQJxKEZQS49k+lphOnOTCeSCPOl4On56wObem7PQHhRqHdyIPfZBR1dlrq5KTUhECkcLZfp0hALXjoOQWqznZRkctyh0OxhI05lg6am3MzMB7a8y8Q2k4Bp9zBi44Lll2+Oi5gBm1zRP9qtfVRLQF0y+WuOW7VNXvF7iDna2QxgHvShHNUVYJuQSG1SuZgIGbi8tLzphxzPNC25Bw+a9SGG9X1TxqPtjo7j7omWXN1ken8TDo56Wg/qsg38GBD/LVVWezltJZztOU7ZBzjorVC905deMd+twQ2O+b2unpQ6MmzqS4uvSbTWlm5hQMbKLSTy1sgQdOkHvk1gGj0R0E4ygDHAmU/QISXiXGC96LnnqeMpV3I679Bx/hfgLk+yuf34HzP6MB+LWOCxuNcy+VMl5dLLU9HKrANBy7mGwLh/f7AuI7x6AH7WgKgKAqdnp3q/HTKfK+bt43e3ay03uzUo3cBI96bHPpCIgjrsV/ihB5IcrrH1lHDjnmAVRJnMaAqT9u4qDQbj7EZkodf/tgJS6OHs1N99vi5vnrySl88JuFz/VRPTx7oweJMF+OFTqu5TsZzzYERAUNRTZSZQFeVevBuWLepSnXYSw4uP5+rOFmoOF2SQFlqfHGq6dW5lg9IID1+pNMnj3X10TM9+Pi5Hr56rkcvn+v66WNdPLjUjGSSxw8EbMduv9OKN863N+95eXSj9ftbbVd3qkmkddCxt2TGEXrbn3faebjwyDI8ifP1ThgZaOWxTSJuaVU3cNrlKudLcHmkq5ef6PzjT3Xy4pXmj59pTHInP7lQfnKmYn6hDMhPLzjLmfzylHMtqZ/cw/mCs80J/k81vzrR8nqp6+fXevTRtR4+uUQ+LwZ+jkczRXzE4RC4PNWqt0Hx4ORDhaNxCjioCB96zjv8ZQgXoojDirxRtxKk5dFzj+4az3Jse845S85SNEkFpbV7owHrRJI+8a5WvDuoW+0VeYMaoVOzOard1Gq4UDUfEj8dOMVdr4hcinUwSdAMnJC3GjzWBLg364129VEqrSuihy1B9mGQ3wwxG5UFl/S5zs6WOj2ZqiJGa1lrtTpqRQKoJrkVuk49dtR8kEMOsyxTS1tDErTjPKPRGD9ZqsemtZaQwXfkec4eUS22K6GXJsdWavg4eSRdyLeQ/AhYn+kALppjJNXo5hE40GfJoC5zCnmmCH5if9N+w6slLghAZJ8ILmYDzNcNgI5ZgqBDtqLZT/AynyjoH+mL6OSAAvLGNhoA2un/Amy8bPyHPt5d3I+3IB+IQM+6putijMf3WGk4bTdbNeCXl5Ui9PMkjSfI357NVyGoGeX69I9f6w//499Li5F+3LzTf/7xv+jnzU/EQhvFHJtVQiUfVPcHHY4beLpWHfag3MkXCfvAIXyUsKBt6BC7Wsf2MJQ1/izgf1rjoQGzogK/met7/ENSlrvhOeCrGuQlYqtYlG8GXxP+paU0qvfKwCPzHRyssek76LBj3F7jqkGWks6Xma4uCj24yoFMF2dR5j9Oz6TJolfOOOmIL5BGo4y5UofzOdY1ZZCROcAfUOZZ6od6xA5E+gCejXfWbmiCODhw9KQh2WPtycYEyc5h0ENnSwQG9KJDVzt8ZYcPxcpwDikgux0xTgQPxExIGtDrl3oieduQ3G4OW7X43J6xiTUxDmwSlAwRgw/IJMpEPBI5RA8YDonYgsF84WXinLT3tBlvgpVAjz+J4GL7CVwS8ZmtbUu3HLHOpD32dUuCYDcttJ3k2pEw2Fa0E18d8iTTndr1qtmj7WvV3RE5MFk4KrS1AvxtsU+1AcnpA8mg7XqlLUma7e0d5a1WJK/371fq6O92+6FsKFtsQottarBNzYeEULc+YqeAdaOilspUKm9zZY3kyeYiLjL9a0mQHNdrXgStFdNBGcmfchwVs6NUtRohN2dPFrr65FpXXzxX+ehccZprv19rf9zriB3Jx+cqp2fYm5nKYgJ/RkJ4Fb2T0ShCvxbbVMOjNnBm5rXEQUiYPDTKpsjbopBmXhr1EjhkRStPkmhq+19NdP1kqdE8Vx22JF3XOhDftd1WbTyo5aXavtmCz1bb3Va3mzvd3d3o3fu3wDvd4t92xF81ewYXVMKbi4cnevbRI736/IWuX15rdjWVJlFN2agu8ZF6r502Az6jSaECexCxVxEZzqPXLB9rhNfPiRtypNVjNxAiDeCTxFGU268MqTM6UO8zmisgBzxgz06CTp41NIB+/Xhq3n4N7Sa9vSJ2LEJzDft9aGOHKPoMkF/x7JnjmRwZZ4Da2WrslcOTXObiD7yk2O97bFdUiz/N84mmszMtz641nszRcafV6qDDoVWNreywUwfkc41sbrCfOxKU+/ogSwiZnWjwMw0+tRvGBtn4gAAYvhE89CtQo91iaaPbZMK+k5Fy8N2jzyF0g/1hFCeJ4Btl6wR74uzeTsIvD90SY1vsY+R2OJ1NdHlxrizjjEYnjJbPpAw/5aBHYi7qL28/8FDEM5GXAhE/kbjbe58rLwpkOB9wyWwP7oeefT1xuccWeGS5YL3z5VxnwHRU6LjbkL/ZqsJujsal8rJkhhQz43NFfcQZSv3tx7ftmUJ3QccD2h/JZ09UFC8Qzo81nhI8zV9rcfJaJ6ef6ZykwdnFVzpZfq7J+GMO9BSje8GmJySCJrpbVVrdVVqvSu32FYybK/NLyU8ZV6jl4B0n7yG6QMc7pwwr6rzX8KHd46iKwnF4T1Onmuz0HYFigwMoikKXV1e6uFhoNi1YP8iz5oj2E976zRGWcTFSyXqZyX6UoJsSdQOeIL+zQr98EsJA9/0jSiRGJJgAeqLrvwV9+DDufl5S5LOKL98AABAASURBVDyIBh1Rjk0z7zmT4U4Taznn5GnzjnaXSfJCJtQjFB1OIqAoPUwdFApB6Fkb3WaMY3t3j0YvwXMckdT1iBjBREcgFikNAmXAGUQmJhOiKCXWSWR6I9FdTGP1caKf3rX64V3Q04//qCcff6dy/lR3+1K7dqTRySP1xYnsv33z/du9iGWl0VTZACPKUlmZKx9VGKHxAHk55jheNUHUGmfw5uZWP9+tSSLVMuGryhIKFDqi3HXTc/ZM1Xiu8WyuYjZCVYK2R8bvbpTg+2IxBc9Gwf7UFhIaXRtk4tBHkjGdNtT3wplBTyt3nHNnbW3UnsTPkRJUUFKJZujXU8ZhzSOB97t3NxjitS64BL14+Rs9eviF6r7U232tO5x/i1u3QBJfJfvrnz4XNBG4eTmMqAeyvODMtMPKAHdC7IgZIyGTeGIcnsSTbQ0JeW+9iD/V05b8BEUcK6QKQHZVKvpcfQ5k2TCXBltEDPgA0AwZ4QCK0CAOPGZXDGBAbiJCESlbIGAQBkC4zEhZe2R8wDAFAhJzfIG12l+hQ+/B2/ppCwQWtqaNicNa7MO60fYAwgdoCTxsv5q+AZhb09aRAOoda2bM87066pbgqT30yXuFUVKYSO04qa463WmrVbbXYVSrnndqBgjajo9alzutip12o4PqWau47OXPk4rLTNWDXJPzTKNTr3IquSIqDInCVnYGKQlVEyKC7NEv+yR+3YOz/pjQwkhblKM+tNE+BOZR8s7JOccaTvJ8caQO6NmnJwEoAtQ8b2VJndPTXGcnXotF0oxAYVTWQ8LDpbW4qUnhTmV2IFEUdXlR6sHlmHKsKW+hMmjTE4gHgrA+tHLwwGELDBJv6BKy1UPbHtoaDwPBi0EPzwwCczqcjkH44PACTi9wqewHaIkTa4X2KNsjkPjpmo16AhbFnXJ3VFV2mlS9ppYAKpIyH2QBcYIemckn9Gm7nmSlhJiqrJLyPCilHeNulBcb5tZaLqPOLxxny3R1mWt5YmsembO5B7+WA3y2Hp6dXynFG4XwDhKvNB4ddX4mPbjKdf2g0BU8XswCvghN9+CsHeNZD9kq0EvPpQQCoze9BG8EvlE9z1Hit0GiLYF/NKBOB98EHozB3sQP40RdzE3q2IOzUff0eS9lgB/W71HDdoCM/efzkS6uliQDJprOC6F22mFjtruDGrv8hk4dcCAw8c7D/xn0mWpEYoXYUDfvtgSHG3W80erNbmOvvbADoNaDr/eZZAjwbGeQ9fPsAA6BXUu/gqdhwgVyXo2VgUi0qIog8bSc6MXFA31FMuSzJx/r46unup6e6ayaaYH9qch0V8pVEUBWvlDhS7YsJPbuvFObZwAlG7Ts2+FnY4Xd4gx94dUxppeT6FMBvuNKxXKh6eWllo8fkoR5oU+++lKvf/OFPrJ/UvXsCb77TCOCLCmq5qK1IuFzi9+4eftWt2/ean270tEuEpu9OhIclgzqsM8dwV+PjReB0gdjK8zUkER4e3On1f4g5ZXOrh6SeHqtx1/+RsuPXqt6+FRaLMG1JLiM2mOQG+is8Yk0PQUoy7FUjSTeEqv0giQSuiDepgu75emqziaaXsx1dX2mr373St/96ZX+9PvHmnGW9W2tf/3nd9pQxi5TlUYk4TjhvpWve4152zln0XlealmONB9NtByNtOB5DC5VSCqQA4PKSpI3HlniJi+tjtLtXvHtVh3QvN1o//Na+7cr7W93OtK/3zTak/yph7/+CepI/GiP4OB3h/KYhGgDSQ3r2z9bXpH8eQPdbg97BU8XMm5vzHv0JMKbGAO0rZWhZ8vFQo8eXqPbS1Vjibsx8V7SgfXtv3XUYmtM5r332IdKDkMR8D01CekeJg3tRSmT64YLdt3V2GzbCRqliBwD7EnVGiRwSCmhix+Alh5ATThGGqB1Dp5KBy6yTezVcgbluTzGIWd/IZcRH9WC7BE5swtBQH4itBY6YhBY0NqO6EtLMqtBb9suKCJjPWOiAWP+j2VH299Cjz82Hb4HaB0kW9/m6UNfJDYx2YUs9EmouA1BJnsduLDsjkdF9G3H3v/840ZkP/T405f67t//k7Sc6D+9/0H/9fZ7rcKWPvbIe8aDq2+xVvUAXayhDbaei32kJlqNsm1s2QfAn9T4miP+4NjWavAfdt4WHrXwuwYC+ApaQkoO0YFop8j8iC1rmLfBeNlfiBwPyCUjcmxCiT1w1B18G8D1cq6TU0Mreqkd5U5FUWPnO83nkUuLxxb4weZfnGV6cFViHyvNuWhnJLUKEhY+j2qQlSM29IifbIk1OngaiIV6eGBg9Y74tyPwa4EO/oUPfYkS5JEjqEBAaGPDMD+opzQwGTEIyGVrgKyYPHfINGTgDFEBuTD/az45Rx8csko2SVSVZ24wfwF6tseDWtMn5D7itxN7GA6JvXvqPfjb8zCdX5H2CM1t/2TCzzME/4DvPY73+LboS4cotdi8wNa9hE8WZxVnt3W4OqgBl0Mh7bBh28ppjf26g4bvXdQdRtP+T3L71KAzrWpimRq+tuDZEm8HkwXOHLhnGbQk6O0sNXF9jS2ueVlxGGCrmmf7y6AjtrumrV3v1K52aqg3jG/W0IF6a8CYZrVVQ9lta0WC9rAPKK7kUdoc4+M5Q8OF3v5j1EcSmIFkSu8Zm9fo9V75PGn5aK6zjy519vGlpo+XKs5G6sccFiZFuCRlUl4oy8Yq/IQng1JeObSiDwIh/ohDkslND/16o70BejLEAD4qEk/yhpC1wJE4R2WvYpw0XeQ6uRjp7MFck3mumEHDsFNNPDUkgazOS79DvdHmsNZmv9Juv9WKS/lmR52Xb0ZrcYfIRzlrVJotZ6y31OXjc+BSJ1dzlSSgQtGpLUl45Ftt4NzR7xTLTsXIq8zze1Q7DfQbxZIEkEHOSb28kCD0OcLv6CP2kAb8dDQghogDsIYKxmZ0ugG8z3j2EuO8KGn99Ts8OjFE95+E9Br0lAH4pQzIaLSdaaM0PPArygaNkdn/PkJjW8jDGw8PiUHs3rY7dNCr0x6/VSMTk+mJHvHi6uTsSj6vtELGNticGhseMJ4H6isShnckJVcb6I2sbUgEbUhE7ug77I7kJWo1yLPpckd8HIbYuFfAxkXWiIaLkqzdea+TxWyIz+yMexJAPQLjjR52BsYHzhOYE6hH5tl8SCwbE60P/Wmx41MSSZdXl8qzgr0SapqQUIds+gGcxLOUu4LSoe9pGIeJUEo2plCRldhLeEouJM8kCnlsRGKfaPcEZHZSFXp4faHTs5kE1Y/kShJ6vJhNlCMnMSa12Eopl7JKDTpw7Dxj/+3rf/Plf9BXX/0HffHVv9dnX/2P+uyL/16ffPZPevX6H/Xik3/Q80/+pMcv/6hHz3+vq0df6+rx72Tlg2ff6vHT3wPf6frhNzojQTQun+M8L7VbT/X+ba7NZqpjc6I2LLBTE3VcioMJIPtzToREg0Im2jJ5kM5UFgaOw4NzliBuZFCAQEFm3M3YC+dflKUm05kKX6CvXstyqqvlha7PriFWJc9hS5+rygtlJmTc6FuSJj1Ecd5LMDYRZEQY2gNWRp4T/YaYA0EnL8f2hl+010+AUwYTMylJPQFCwLEnyoz1CrjkfByMdN8Hyh6GDkMZ7lj2HiTHF5BoSwoDk7wcTE8pY12CGwxUC3QYx6E7MT56jL9XT0CJDKjnPGJvD/0gJBe7QNDWKBBEBLK8oS9onkL/sd6vRUhwotHJc03PXiiV51odc92icO8BEvXaYFTMNtecuYNGMWevXBoSIT6K7RV5Fu2eC4cngBXKGRAw4koCmajt/ojxO5Lsi4hoxrm9eujfh4xnzxoIfT6SL0dyZckbvUhm/D10aDWbjQUxuBQ1ON1GHbRtCDx2KP0GQ72CTxv23/qoLRfVHeUOGh4MgtQEcARJWMOeGNF6rxD2KGBNdngjMw41Yx49/1SPXnyhavFIOwzozTFq3XjVmVcH7NmHR8VC4CsSQJEd7sFOxS4ynrXgVKN4NZS1emCe7Z2gXc9pW2Y1QJdlsstT40o10KrjyuVHc/VE0w2K2iKjAVmVyRty6+Gvg68GPrJi3yNLgT27e4AmYYBWbU87hqolEG6RX8Mhxp5xBlEh0D+MbVSbgTJDOLT1akkomIGwtVqCCYPAWjYn2roEB4HkQwsECxYGCPA2qGaNARjfASG10KoboMt6ta5T64O6POLM7qEbwaNJr33V6s7vdFtsdTc5aLeotT2ptV4cdTfb6f1kPcB6sdfxrFP3IMk9dCofZ6oeAde5Rme5srmkMsj27jljNEWBBp7mDPjbb0ISE1IGNyHzfc04mmgfmqPNctgbgwwNBZyTc+ztImVUImiKvDlK8aDMHzUZB12cF7ok4XFxkrSctpqP9xrna2zQLdx8j7W40bjaajkPenBR6MnjmZ4+mWt5mqkoWt4YblXv1uoOe3T7iK3qmNsD3SApSI4iSZ5+gFZDCV96DEBPYq+nHow/8KvHXhhEHF2E14kSYyDhFCLBe8+bp77b8ryVjzts5wFcG81GUZMyqST4cRAjwlsjpUMue+wgoiFUUIixxqUYl5S7Rk478FkpphV025EEi7q+rvTixYkeXY9kf/JfFWt5dyvpHbb0HfR4z9lumftWqX+jFN5ohgw8vMr0+tW5Pnox10OSQGW+Zcwamq/ZY8u4A2t0KghuqzKjdHLmmMG3R9cSZWKEjI/YG0UMhQE7anh21suaNup+dDLeY7cdIHpQX+xGBIJMh2S6xxgHePYyEPv00NPKEjzmi5nOzic6Qx7N/h+Ond68Wcn+I8E1b1OrqpL5rQ0BRZblWpyMuPiU6hrHmE6rjVmwnLMUWu330LlX5guec0lehlMEjwQONNBirc6q0AaZJJgRNi2Q2Oi4xPq217wa6fHZlV4/faGPSHZfjE6Ug1fHhb95u5Iw8h5fpo5lIuAzCV7LSi/OHzkl7X/ztZaAzDVckuw8mBjdj2cu9i7mVho4KXOS0RQ/oXGhbDbViDdiZy+e6tHrj/XyN5/po89f68XLZ7p+eKoZybSc8QG5O5D8Wb1baX2z1paXCXYBsf94aGiCIr4wNL2OJOv3+wPxxXaw6ZH9lpfnvNT4WJeffaL5o0fyoxLagTU6IextkS+Vjy6Rm6VUTNX5HLGo1MOTaIJt+Oc5QzNw5+BUNXaSlXkv+VZ2IfUTr2KSaboY6exyrkcPL3R5sUSXkg68jVxB4z2XoUgSJ8cvF9hxgXOA/vZXOsfNUWFTk6Rp1MMzjLJ6kjfdjrbVQQ1zG/tv7dxsdbzZ6GgJHxI/R5JAx9sjCZ9GzQ6bh88+4rC3rLfdHrTFgQ/AG/gD6xxuabvbaft+p9Ut5e2WF3Q7baDvhr020HDD/jU+NnrkTPAdGXPQ0mf3NGi4yPbYVVyiqqrQ/GSis4sTzl4oKxz+PnEBisQdkMlkVp5V3BBEeya1zN0fDuoQltFkLAeNW4zJhgtkj4G7sVxiAAAQAElEQVTJ4YFp472M3+8PpdFmh/wByGZC9nuAKp5WQIJ3CfV2arKkg+u1Z0aDnW5LrwieA+RegcVb+N9iB1sSog110yXCIxlYPdDWQocG+RoSCOhPbwgx13CM4CnbnzKia735YkqrR+YOYPpndKSMwP0YMGZcZ+3EaSa70Tal3/ZlGQWTDecUvcNXSgfof3BSV3nNH1+QQH2sxaMrbdTor6u3et9udaQekceIbw2+U4dPageoFUgABXx0RLEjuhqgVgSC+Qjz0YDxpIMvLTYswpfEWcMAPfP7wbdH6Gn2LTI3UvfYPgE98c4RfppdC8QRnFAZfM4B47zA38AxJzNwQR58nWrk4kD9oDxvNK46zaZBJ4uo+Txoie88Pyt0fl5pPssZE4BegrdHYrgjdrQhVumwDwH6wQoZ6YxPAfq2OCfj3cBD6h12IjKIUEAI0mAnjS9mX3rrH9YJ+FXsA/Otzc7TkehpLZFD0tBo5JhsELpGPXYv4mNz9MNxNqOvlXnuVJAMj0bTBu6Ab0fZg2+EXjguJeb1zA/woQdASCytCI6RPhuXGJvgg/VZGakbvXvDFWEJ8LOHfwaJNoJa4RhZu0c8E5xKap10RJf3ubQpJUv+vIMHN6nWTTjqFliR7NmTIKyRk5b1QuoUkYMA/sFwJG5o0fuWi2yNP6r3O9VDeVDLy41waGT//Kslzj+s19rfbXTE7jXYoPALcBG3ZNAR+3PEhu+5fGzfMRZbdnyzV/OuUccbZs9ltEiZfPSyvZv2qCNJlGPc6tCvtUtr1dke31HqyWdPdPX5U40fk7QnVlGeVJSFxtz5potzleVMR3Bv4L00lufuo6ZQPGZS+wFCIQ8U4icrNS5GKj2EgtaBxF/HWfvtRhFfLdbyPsqPMvlJpYLAZ4xPmU5KTeYAchrU6NDtdGg2mPGd2navw3Gr3WEDbFV36GTq5YtMi+WclwcXevz8oZ6/fKpryrMHS+XTQo1vtG3vtG1WqtNOgfg4TjpFdKTxO23ou929h+WNRnmhi/mpZtlInhii3XbKoePIj5ULXNHBqF4BiPw2OnFcCbmNQuygNQ/oYgHkgBO/6Eny3qr84unXL7Sx+tCHncpz5thD1iM3gXilA1r4FxSQU5OliFyZfTE5qk2WkKsOW9gitw32tQMQfZaFP2yOS+BdR6/todMWP1kfg3w21dn8SlcXDzVfLhnrSQ4dtYY/exI8HZMitqBh7QOyuoV3W+R0D2ypbwArt8ii3ft2lFbfwlv7p/o74u2a5FCDb0jQrCpL4tVT2dEM74g+RPAVuuGJDUGA89pvD8aOilPgTAG99TzZvER9A34lNuH8bKH5NBMiqsEOYedlnyieI2APDhWO0K6XksOWFsp9SZnLOafEj+2UsQFsl9VtLSunxFXnyyn0OdW4zEh2bZibVJBc9LkH14Q9j5ROYcgFZPDJY9/133z8s2ff6dmzP+jZk2/15Mk3ejjA17p+8ltdPfpKF9cA5dnVF1pcvNby4hOdXn2mi8vPdfHwS11a/+VnOj19renkBQS8UlufEJyNtdmOYNpUx2aqrh8jjiXgEU0NYAdMhg6Hx8cOhDUDm2dSnsUBMhy784xPkUC6R8kCB0pyWabxeKwiL5T3TiM/0tXiTE8ePNIkG3GRylQ4wGdyiYOT1WiPPcSOcixoYFvbvhFp7PEoCWE3AitZjx/mOTmJQC6RwFDMwDFXxrrGQRPAFqfOCGW5VBRe5rR6jHyPwY7gzJIwgSUiZ+jFNBvt5X3GGRjP+smQYE3nC7bOOZ84Z8/bj8CZo+5xYx7nEAZT4JJIEgSclzh7DlaONQLCfMRAdwScPUahC6V6zXXsJvrhTati+kgPP/6tYrnUDQmxv9zsdEMweUNA+Bfewr4ne3oUdCcgV+XVEWS0BL4tDrwVP9Q7OAgZQAPcudy4YspZxpKfMrMScRTK3GhjDoLAKgUp814OwPeqPnqSB4USCaByNlNWlbpbrxRCp+lkBPl6dTZ3cyB72+rAGVc45DuU0f63livofJcH2RuNre/EcmrySuRwEO77fTx7xRi0292yxgZaYkQPKzU422q61MvXJCwfvda6H2kdJ9p2I+1ipT3zjhj9o0dOKPFMEsFVxHEGjEwgEOlwFBZo1KHRAUO3p3+LU93FPVQ6QrOjgt+rc7XavFVXRNWFtPPSHWc8oIyxnGt8/lhhfKK1L7QvSoW8lMMpFSpUwuMSIldm0h0TlaBPq5a3d4F9Q8fazVE1wUroGhQ9KKYe+gPIXECWI0CHhAETtGiZU9d7HThDZL0osV6PUehVI/81AUtr44DAmWreuO14m7E7rnVotqrDQbW1x1Y7gscdMr6lvieAqNWpzzrFPKhzLXQ+6ghNGpxENi3V4rB3vNXbFK3uqlq306O2551uT/f6cfJe/1z+qP9Sfq//PPqL/nXxs368uNPN4522H/VqX3P+z0fqXibtr2lbrHVYHNQtOx2KvRpfy3EZKYpcJUqYQTffOTnTC58rp81nmVR4JQxjKJ26LKlzgHfM90i2Vyev3pWSGykwNxgdoWmCqkIeMvAvq6Rq1Muzp+KGC+mtfLjRyL3XyfROD843ev7gqE+eB331OtfXn0309RdzvXpR6eqy16hcqchuNB6teE5aznu4fVSeGuXxqAKaVqxd6aA8beXTRi6uxQ2ReZ3GVcYaOWcSnw556eV8wIL0StibBK89eA9AXehNag4iu4Q9ZH0dVWqnAtwrbTXPDjofR53PnGZlDy5BJit5WcplI/Qp175J8D8q0IXYsJcENSl7cGjl80ZZ1ijPaxVABX9n41YXZ16PH1d6+XKmjz6a6PnTStdXUdcXva4vo55ee330pII2Y72g78nDTBfLoMX4qEmx07g4qPIN+PYqvVjbq8ozuMS2xhP1grXQxSvLHY0AvFesOMMYvoyh3URZHIPviHkF7U4JO3kPTKHHKaev5CGnzythV1NkHC3D18bbfkZPSu8jzXb2MJQFe89nI10/OCERMOdiU2K3O223tXabRhEHEFLA77RcWpLKUcFFeqy8zNRgEG/eH7VhXIPNFrgkcIpglABBZSGjZs8E8XuY4GgzSAQ/4obrJBU+U+p7dZYAitLZeK7nlw/1eHGlZT5VXid5kj4YOsn++zFcSBW9FJjMUUARPBM6wBrYtAhto50XW+ApPQM9e3vsFwdhHhM/7A9J1EOjnkXsrBE8B8jEFglgjypXMR0RrC80vzrXxfWVrh4+0PWTK11eXZA8W2p2MtVoVDJYapHbmgTPgQvFlmTBnrfKe94q77dHmX874OM2JD42BHBtiposplpenens8aWW15eqzuZSUbBWBDfwQIqUTVVkC+XVUvKVnchQH4DjMpavB+yLfRA6L5+EUgKc13dSDrGwZRhoZROv6XKsy0dnun5wqrPTiYQt3HHhWd2s1B7qYaotgyLh0zod8bNH5KLZtFymAPh+BFqDVU1y56AjiZ49CZv9+6227zYAJcmbIYlDYmfP3P0mEFf1WkOD96udbmm3/hVzNpbwIXm0erfVivm34HJLMu3mdq1bEks3vI1fQUf7S6iW2KWXl88y6OA4uZP3mTKCfNHe4xPsMtv2B7jaaoQtv7g+1fn1WONZhvw6fIgU8WllVsnx5hYSYCPHyopSHfK5JiA/sk7JW9Gcth65Wd9thevAZpSDzkWL/5BH3NCAR2TviJwHAwKyIEQuso+VvwD23P7JywHmbRVk/7HkGkMRRrkiOhaLnFbwiwl5Cvg5AFluWC+yrkFAz1FBtVxI2rrHXEbsXFKAzQxFJyLyk9SBmPnXnvgh0hnRtTgkfyLnSICVvQLrRMDKwMKBNSMB0QC/1Lmgdm1SCBH8koTM54uJPPJ/i461JBcffX6pj759pdmzC/3nm7/qP7/9q94cbuRnyPTIc+0MaiDg0S7M+OmGsiMuYFWoE6FhVOB3yyWphvYB3bRnA8HJe3C/8jr3Gex2zBCQoFU3xBam0xk2txqNVfHCr8jZH3uk3EvYPZvWYy9a/FbEn97PDuzAubyUMS7LJYcSJLBOvDhJEd4D0g77TJI/7VVg56fjpMUkJwb0yrJwPwefVhOzNNiDjrP08KFHTuIgH14xeSHCaqFpXQf418LrSLIGYCzH5jyCh5LRwM5jZYDOfWCMldg442vgDIEYqe+w08RVCbp5ToJhJQav4VeDrHbgllizY71ayTXKyqhylOSo9/1eXbtj/wPQSMgLEyXw65GDHhx76gNeUazDEMo+JXAEkOUesFpKPZ092/foFfRgngNfQYdk8oeiJUD4FscZMvbKoVeB4BbYxFzgxFoR2rfQsy6CDuDaTFgWOfLLiUanC83Ol9zrzofSnv1yJhH/h3GuQx7hUqcV8e9tu9Vb4sGf93d6u19xb1jplkv1LS+vboDb7VrvN2vdUV/vtrxwPej+n+O0Ck2r2HQ6mj3HPu7XG7XUI3a8I54O9U4NF/MQDor+oJAfdNBKbbbT8umJzl9caPTwRNlyKj8dCWGUfDbQTz5Q7+FLJ3I0yvFi8cg68LBHboxeQlcxUvIQ3kO74Rl+mF4afxBVJCrJxmTQUtCNwawbJKJDgY2InWLWyJdBk5NMC5KV+TgouAPyh0z3DdM5K3IU0QnQ02hWaYEvOrs8pTzV9GSOj5soz0egXwnh4QwO99Brh+wdiP3aUVB5nqvOj7rZvuFec5D5mwqb5vBHEfxaklMRwc+JFUpfgKoHxBk4CTZNFvuzMg00Onl0lp7hWOLjGZPT6eVsFOdmmLUD99+owZcjS9RoSgBf75UXmXzhmZcUkLkWPam5g7TYo8C5A/QP4Gj1mnvCsW6QhRpf0QLdYFcsUWfQYEtbfARqoQO/9sQpB+zkjviEXBD3qEKTxZmWF490/vChimoCrZO2+NYDMtWiC8P+1M1GWNxwgOcGRxJPe+5sO2CPPPwK+KMdzwegRkYs0RvRlQI7vIA/ERlp7Y7E2QP6FgHjpYZPuqfl0OAVPoyBlNgryMjYLfJvfDpBVufzQqPKi+Wh9LCAErqe4E+PfbK6lcF023llPldeFJSZbEI0WcV/wT7lNMk+UfRLs2mli4uZTtnH+aj9bqOCu01VFgPvDDeOwoycZ8NVlPA7/rIQXXz9ePpA1fhSRXWJXp2rKC9UjS6GckxZTa40Gl3JynL0QAVQDc/XjLvWeHKtyeyJprOnmi6e8fxQRXXF0mcEayOtVk7bXQ7zC8kh9D6XvFe6x06ykwIdhrfhUpsgqlBAB8goh9Drw8cIFhCazgQNRQsIWA51yqoU2qfZeKrH19c6Xy40HpWy6R2CZQa+GsEI2wfn28MAE2nHs3f8Bh9RT4DNsboISpIBBBeORnDZO3CXg5CJ7RAbDG3GshnNGXR1sg+rWBsNGR0ZpVcuWtVzZsO/h/lxYGwGzUuNxxOEyZiIMSGJIz7mbA28d7LxdlloMFoBxU/g4lB+Ufas0yEoPUYuUXcO7YkWyQAAEABJREFU2tIXUHLyL9qQ4NnuE9ScAFN1odCWZNh612pzaKkHLvdeykdyufGnYJzUgmOHQKdB1Xvw7zh3B996mRNL9KPrcrxJdirYMVfuS3kMEj6aNVvtUb71vqGMKK7EUsoQg6L0KsqRcoNhz0wWEHUke0pXCquqHUFtC+8Cbyp39oYBXAIL9Ai7rZ/yCE4RnHqcbjPMbxm75y3FnrfqTY3hVMAJ7fT+5q1++OF7lQQyH3/ymSYnV9qGXD/wtnR1lGqVsgQMZKHey48zJfAMHLBnT/Fx8sMPhGJfr55z9h68gT73irnoijgww7K7L31QcO2wSqNe9oYmIA8xK5TQhZCVarNcbZ4roOGJteSd7iEpZlEJCDjwDkcecPYtct/iLAJOIGDsAm/iQhOgL0DQ2SI/AYNodPulv0W3WjPSzA0Y6ijWTgmZAz8udQEjbk6lZd5gRI971QReLQayZa+WIPNQ73i7scdQ70koHocAtAOfBuiyHvyjOvBs1WrfH3WItRoX1MPrtkhqiqi6CqpHnWrebrTLXsdZrdVko5vxe72b3OjuZK3D5VHdk6D+GXMedtpfHLU52WoL7GY7bcdb7Ud71qp14KeONZQNcl5omb+XROiYu5zAMldOPYM/8ogfb42Ci/AuDRB8EjOpe8oMquRwO2c9D2006GvPUw8Hgxr4QgDImXLfqQSqrEHut6r8WpNso8V4o7PFVg/Ojnr0oNeTRwIyXZ0lLaYN+NypyFcajbY6Pe21mPWq8lo+7bg7bqR2dQ/hls3f077iTDuVWa3CdcrY04GLfgELAKG3oLVSK+vz4JsRPGYEgzn9OWVGcJLFI/fXgyreBk7Ae1F2Wo6izibSshRn6Ek69RruvsilfKEmeHgtbIHE4sogcqGMMVGOPRxUc+CS+VZ51sr7g3K/V5HvtTjpdHXp9exZNSR/nj/L9fhh1EPoYuXzJ5lekhh79XKq548KXZ5FTSvwyzcqtNHI1yrzAM0EZNCpYN3c0FDCjkaCDFRHeemUOSfRk6KXYiWFMcClKkyURUAjZVDSxsQQ1WMno+zjwblgZsG8/ANklLaOo7RvwsZE5MJmAD4yhzbObrok6D2djXRF4uHJkzNdXk6V5141CZ3NtlVNAGRBxDAD3+a81wg7NJ3kyFvSm3e13r7dasfYUTVXlo+QPceegMCD8Rn2wbDt0GOBu/f0ob8RyBgzKsecQerQ34Ln8/lSL6+f6qSckvyJat/cSYdA4i9XFRkRMpnYcChFArCeQKr7YEva0GJLWw4OhEY+1MqxNTkBVU4Qn2Nr/ACdcOqKzIvsa2D4dbYWgaH53B4edbGF3oyFThogCRRVTEqN8dNXD690/fhaDw2g4RkB84REg/i0x047/MCKhMHt7Upvf36vDcmgHX7r7d1RNX58NB/r+tm15hcLieRMH/Zs01D38tAly/F7XaauK4ARW0/kYym7lOHIKDvwaxQjc7CFDKLtQ92IhN1lglQ5DdNIlEZA6I6fOE1PSl6UnejlRw91fbVAV6Uf/7rW7ZstlxroB70LVSxRKNaswVtb9eDCm4v9uteKN+IrSwKuG9XIwH7dak9CaM/zlqTQHYmvu9uDbt/v9fZmqx9/Xun7n271L399q3/5Afj+jb6n/OuPN/rhr+/0w/fv9DP1m3e3unm/0s2Q9NnohkTaz/jFv7xd61/fvNdP794rYv9K4qTcj1RlY42AKhvJmTMzXUKv2mavw+a9Am+6I/YnjTONzudaPFzo/OEYXubaroJufjioh/QjdC0RExTFWOP5Qn2W4SviAL4o5fH3LY6wxdn2rYdeM8DWgT5oafSFEmMiNiigs4iAGsTHwg2H3MtLhGWs6wRLdSii1vDjfdbpLTb6Fl+zG2VqpyPV7F0HRL+XNlwsNgRENXJVs0jrcsWsUnCF7LJRBy8bu2fDhoC8Rbbs8lIj9wE96GOPukQF7J751oZYIzQsztq+zzWA0Y0zNCSBGmTUIHKZ8axdYtUqzuOhjdDhoKSQSXXhdENs8xcuwvFyrNlH51q+fqxVXusvux/1PWCXQU2S9mGrY6wVfD9AFDiBl34BdFkxyiBSWn9gzADEiAH57gHRhomCEpGhrIWeyiwISZ1gp/Smo45aQjcSqmKlxGmZKSAqgoNB75mBb4q+o81GJDmf4asKFfCx8AWndnLE7YoNk2t04YhdBuBXlQXZ/4AgZ50S/S3YOxGn2JkSGPTwoYMfBphu8GUJtsHMiHBHFjMOfQiIHS0Sk1PFR3hmM1YAbfZCp/tQQiGozxkY0Vv8Elrku1bbHNQSN/Y8K3ZK+E46JMYIXyp8XQLnRLInZQ3n5SxViy3r5fKj+n6ntlmrb/ccda++RiFA1MFfAm+WYE/OMrAr6f4sIGPnslgqYDcDvIi2H6WguMd+euQp57AlcpT34mytevx9BKcECHwzfMOEO8AEWzw5tpqy7yxzWmBnTy7nOnl2prNPuBt9+kQXnz/V1evnuvrkha4++khXH3+ks1cAbUuDT55q8cljLT56pNnLh5o84w74+ELl9VKeteJyrJbL7aGK2oHQDnw3vJxccd5bLqKr7VYrkkG77UYHLtxHZLuxZD0X69YSPYcDLysOClzC2/1Wx/2GI2wV4kZtAuKdWrdRnLY6e36uOQmg4mIuP51IudmKEZwr4CzfgZjQmViwgCcZZd/c4QuZHw+QsBHMQD9boEP2ABMUeBKhm6hjcdBOySMVDKaCgOUAMi1f0wS+rBv8QRF+2z9Jm5x5UGkZe1AgQR6JeSMy48GszDNNxqVmi6nOz5c6vbzQfDlXyX0nog1sSVKMkW2GDHvVyMSO+LwuOsVFlD8rtOPn59WPSFuroiw0tySxd6qJyTfrrQLykGNrRtVIHn0LrOHl5PkBKf3yGdqY5w1o9L+C1XiIaZhhvyKPAv/4gQ5xqCNw9oxeDmvw4spK0dZykBbb2BIfWN3si9Ggha5N28pgjz5tDnvtSfYdaKvB/0Db/nDUnsT1ETta4wsQWQtRtMM3mK2+2R/1lpdAfjTT9aNn+uTz3+ri+olcMdWWlygH7pU1k1rstdEiYPt6FCliZwL60g4Q1KEXDTb8SG7hiC87InOW/NkfdzrQ1kL3yDnLMtcE+bK70BH87HwJHQzIidWNPgbeQ2FAfKwvmPxRt29AX/f1Gv3sNMWvnpyMBznArAryidBxsAHBchDwK4BvS2kvShxr5lWmAvBZUsLP9NzlLNnrLM5zDu5qgDyXFvMRd4i5Cmym2Zv6sCJGzrC7Tscdcor+g6nKAl3BFxhv8rxABiv97cdLuYL9tQiINFzAOwg3lCA3lDCnpb2xEsC+CD7CXA0XhKZlvkwx58qrU2XlmVx+wsV1DoEzrXc9zI8wwkPHXA6Hm+TVI3gUcpmUZU4JJLseBeDgHB/xSnJg6rwT3RJM6mFIb2O6FvvcYnAbeSibMyYidKMy1xVvFK8JJE9mM9aICpyjx4kUGfuziu3b4yESRJXzfDM5SgkcaEv65WO1JJpsa3qdvGMsNZtv69KrIpeKwivPPWsZxtZqc6XEGW2+PeF77p8j7TTa/pHGAC79ILSID2eIKFXEWVtfhCaRNXpKA0jDGpKi7eM5H3TkbOYAG4w/LKQtQwy92ujV9G5I8OzIrLoCeuSjoX3HZWAPHIGaqAdZkfclC3uJeQO+0C2ZcIOv+xWogAvEZxyGgbr1eXllmNDMF/IIMo8EDZ0aznNAyWsMRI0w21mTImOkLM8oc8mkmb1bnNsR+cq5tKSUa7dBiJG7HjhQD2R9sZZKKKRn3wJsmS2FoMQZPOMSRrHhLWvN2A7DknmRhNzw5vNG729vNSUgff7qUyU/0nvepP7I29IN8ywJk6pKLbi1UC8bSNFDKxHseGhayGfs6FGeLKfNwDM6Zy02gffyVhdjzZwE+gxaxga1BDQBWkJaOefA3Cv0iT6nPi8IZnkG2ZDxbJAnBcD+eqjJoxqcbItDsiRQi/y3JGwC9LRLV8AI/i20x0ZmFK2szenaM5fQYIbOZAuZG2TLMETOzIi16FPLRa7GQR9wzjscuCWAIvugZArMqzGK++NWexJBDc6+x9kFaBUIigI4BmjW+KAdgcmOhMMhNaoJDFvrIyiPBqOoHoiTqISjC/NW9XinfbVRs9grnbcaPc00eV5q+rxQ5HkzutXP4V91m95oX2y09zsNP3GvHY73CC4tSaoEXRzUz7NMo6zQKC9V+Bw583JeQKKXfaG6cabHbvS0JPoS9sP41yO4kdtFopT38FYKrGvrHy04ZK+e8xWFZBf4xTRnn459jsq1U6Y1M9fKdUebwYZyy/OWgHcrxa2KfK/JpNZs2mk+CZpUjWL7nsvijzrsv9dh8y9cBP9CgPCjXP9Opd9qNkrK/JEx73U43KlpdsTHjRLnT1zMUjrIu4MywKUd87bK6JsWvWZV0jjveT7Kh6MKeHI6LfSANwfXp3MtR5Uqzm9BZqZMRVYpdh577Th7pqRCHpknztB8NsaxjQhsW5mdSuihBggSgapTLUeg5MDZaUX9PfAO3N+qyt5ruTzqjOTYcnHQbLLl7BtV+UYF4zPtoNFOnqAt87U8cpXBK4/XdOITDajFJNuzR5+S+QPkMDK2p+yR04he9NjTSECAiDNWrOXAQwPwIFnNbOgH8EOjl6xd9nH8MqCAAh7QB3CUZutRVy7KAT/WAZyf9mpw+hM9eDDTyUmhDLqv13uCtiDHhA49a9CzgN6VIy7I47HyQtqjoyveiB5xrj3ncz6X9xmbgxM42tFlONLm4ZWdC7Ioc57WTDAK3iaNlOlkPNMsryRsYmN/0bnayv7ZUbs7qsMuGn0idlldgIz3+AfoaBC5gETqMFcGHv32tBkUtGfQ/N8gklDq5WkzECULMq+n+AXgFXQRugaiEoGNDPHh2cmXmfyk0Hg2wjZPNT2Z6gSZPD87QVZOtFjM0JWxLKCO2Mu67rVZ19rta0gQNYLes5OJymmlcsJaZZTRHGGXMqgGacSHGnhRsW9HlTOJy2gEFI/Qr74HbKRIeFmfkOf4C0AHs71dBs18r87OkCeplIqJ1xh9OuGN+snJSDPero/KHht80Ob9Rut3K9lfBK1JxGyBNW137+70nqTcexIxb9++1w1w++ZW74Db93e65S25/TcPdgTJB2TjgG/HNap1mQICEwt0tBpL1UT5dK5yttD4ZKn56blOzi51dvlAF1cPdfHw0QBn1w919vCaOuWjay0vzzVbMn4x1xjFdsiY58VSBhQkKAbgeBVQEnRkZl95CRCwf5bQy8aF5idzXTxYajoZy/tMLVmU7tBDvqgW2RNto9lUGX41QPcdco8SqMC+OOT0yJjjrlOOrHoudR57HZkTEZREmXxu2k/iSPhPydQZ0yx5r5h7fKZTCw+OhbSjXMGbG9dqhb/ZEUS3k0qhLNVmmVrWPCA/u6ZHLcAPgQgsFrFt4k1PIPaIQODy0ULoQNKmC4qqix8AABAASURBVEktOtJgTwJlRL4jehupN+hxaFp11A0xb/RLmQQM5rCLCuwVSBBF6jbGxJEDoRuJRwC9OLikDZJ866M2JILyhzOVz04Uryb6Oaz1183Pug1cZvNGsQxckLbQo1ZifGQ+G0rYC8+mnlKU+lBGNvsFAnsEZLjFnwdspBiXez/MTcRTZjeTTwNte8ZCHuqZDVMbkjpipIZyqDO3M2D9Pu+kPCgVgSfsIL+jS7AoUwZfczeiXsLtXKb6Dvo5dC7nWut1pL2R/d+eyqyXx4YXnCtzvSKXSqUgccbIXmYvO3QAFpipE1WZqhrAHgViVZYeYuMEHzkCMzXgD9qiG4jqqATWiwyInn7KHh3v+hqfeuBOs0d294rErA5/ksAj9R14ciZwdD6oJwGXskYJnoQMX1s12J4gVxw5/YY17tTjk/sWXpEAcVyWcmJ8Z3IAJEjWB4EPMJzaw9OoI7jV7DXcgdhb0MPHoJyDFcS15TFq1hfkuD0hWcf8e4jgI/YrudwuyZQut41ONkedEttfF6VeXp3qsy9e6Hf/+Fv94T/+Sd/8r3+vr//n/05f/fu/0+t//Hu9+O7PevL77/TsT8A//kkf/fd/p1f//u/1+v/2T/rqf/kf9Nv/Ffjf/kd9+b/9kz7/n/5Rr/6JcX//la6+/lijF5fyD+YKZ5UOY+kWvr6rN/pxe6MfV+/04+2NbtYrWUJot9+Bc6Mh3IeOETvb1FuS3beqd3fwfIu+3XFnfKPb/b8qVlvNristPzrT+NGpdDKTJWxjHClqgXzOoHeJHHTQew+5boG36sM7Rd3QvwLWUg74DbK0UxZ3UBwc2L/0SQYFpdALKRCbJXlsiadfnCX6VjFv1ZW1QnVUB4TRQWEErhXrTg4SfI/9nththSs5aIF9vjpZ6vLsfPALIu4NML2GN/tjr+MerTxWypspvDxXbCr8Wa+fNhsdSPK2vDT7WTdaRZJi4OJM6IEWPe2QC2ZLuRR/Ac8xi1zluKKSoW+5yqxkSEFMgE1qpTw4XFWukY2TY3KA3g20SPAj58y0WTuUi2hOFEN4jp52zxqUVrcXBnQJLYBXLbahQd6PGv4S0e4H3A3WJAA3uzX3/pU2u612JMIPh6Qd9n7H3WJ7WGm1e0/yZ63kI740qWX91o+1C4Vuuav+hC+5QeZvsas36MUGDdT0VOdPX+nx88+0WD5SjKUa6JlnI2W+RPcj+ASZbZIHS3yEbF1iwc4Au9jT3HHGNnTg3enYHNG9Bl8402QxpacHz622hy3rdXLgJ/x9wNBEdJFN+fZAYqyDboUEfVr4YmeJyE0X9vTVKqqoU5J2k6oi6aMPIYmHLyXAvJSTd4lQ28nlDlnuWS+qHCU510rcMxJ3Ne/plxNuWFwNVTAVNmp5MtXp+VRdu+PcB2gQwasD7zCAOK9n9VySZ3W7ywXsWst4mn79+tBlGLXIQh8Agndtrw5H2MKEmot0c2hUD9AO5WFgZqvdLsDgCDE9hB9J+VwqlnLVUimbg1ihPcw3occOInSgw8EVQcmSIKDhObzPHE0RPHqIZ5DocRKH987JMU30JBO91ChA8L7vFDHeHgZ5LjpWL6uMC8ZCDwlyzi9O5VkF+yn0Ry6zJ/YhEAiccWjzXt5lkJc+tgQl1kyykt/M5jeEpIu64DXjqMU+CpkylFSUUll65SQ0xMfGRpxMYECPpe8JEmx8YlHHTo49RRlhbtt02hPM2iWhw5PZ6mmY06olU2oXht4Ej7Nn3g37388ftlZCQZBl6N+TbIF/vWB1ri55NUCrjARQryNnHk0WzC/V4j0Px6OOJA6Mvy28jNDDg1eCLwntdzEDQy/P/JzfOaWn9PRnMcr0wjEng4gZ4wugAvkCyFE8jxEUZY8TC7EGt61a3oq0JBgaAsGOhFAAcZaSlMuh/E2bCVIoKxaIbaUdb0MTztz26XhziWbKk9n0BNEjEhtzJk9iUIVgFXWrCfiNWasAlywIjKXC55yzRkYP8GhEJv4KpXmgm+1OP9ze6g1Gd88afS7lY6+I0e+7PXRtoGNEJmljjR4DMwBmtCVobIA2+iFBZGUPnpFngx6+B/QmwscUAorbKg6BRKPc9RhnAXHYw7Fj5rwggPrMqQOPtkqqMQLHSdRhHLUbBx2qXkcuFcesh6+dgsk+8hLhHVGhBti3imTFIwY3wN8WGg1JIDLeNW9gWmgUwEcohDdrAn4CovEBGgb4EpFHlBab54BMIoE4AGczGSiyQqM8VwGucgHsW/WpZkhQB+GbQupKpzhAJsRILTJgSRpLHO2Pe9XNHlk4qCYDn2UtWexcz58s9TFvel48P9HFWabFGFr5tcbFVrNJo9Ol13JZ6oSM+snpROenU2Cm8+VMp6czLeYY8MlYoyoXqsjFPArrqoAOBUt+cT7jhdQj1wnZiMhwpA4gwxBUEZqmFDmTjRIyKMk5+SwDCs5cKM9ymrwSst8RNAQuAqgNkic5m4lMCnnS3+4zrNRraDd7BT1yHEXhGoz5QWV5kPO3rH2n2XSr2Wyr6XSjcXWnLHunlN7BprdcKG4UahIq/Rbpa0icdJzjKJ/2nHdNfQMeG/ZhnjYqsx0Bzwo2reDlludWs7HTGZft0yk0G081zkvmZ8Kkqm+k0k00H5+pyCecsWC/pJa35s0hiFiNYyXokFSNvDLv5LhEOWTDRTt/z94tdKiBPWdaM+Y98E7ev5Uv38GfO2ClarxSOdqoKLfK8x39ODDHWZCWDNpl2NxMkhvoyeIySGIDIPFkz+xHzRJEnjLLI3tGCdp6/ITHLzjqjjIDPP3eR9lYDTz5ZZ00rPlLm5WOluFLcOiHsTx5sX4CVwGOdXT/AVcNEDlLofl0qqvLpU5JsI3KTAfeUDXolV0izReY3HToXI4nr0alzGd16OQO3d2RBLKLjkeonM8kKNmzNmIpUc/cfZuGD7jI0yoFbI66qAopOB/PNMlHNPYE1ugZQVcT0EJ8ZoQu/XAeO3PPKgnKfahDI0F7T8s99Kxue/Ss2lP/APDEozP3EJCxwDqBfkpkPwICImMi+9maooy2PzoWhz6zHZF57O2hJ3SqRrnG40rTOTK4mOnsbKET3pqeEOiMxiOVeQFrvA4mi9i4kuB4Mi7RmQky6eFJkqfNAm4NZ+kkdM329pzJynu8wBN7rAGOivgnA1OASIJUPGM4aMe2od8WdBsEw59zBGgUkSNLIMv2K8F/5FVNck0XI4LTCtw9uHa6tX+C9eM73QIrkj2bm7U2b+90+9ONbn56q5ufb3R7swLudIM/MrhdrUhybbUjoD5gY1pOEZEVP8G+nZxocnGh2dWVlpbcefpM1y9f6tFHr/Ts1Wt99MXnevXbL/XpN1/ri99/oy+++Uafffs7vTb43W9p/42++dPX+vKbr/Tq9Sd6eH2Nvk/kiQkidjIhgwXyOkaWppBpGqW585oXnMeCR14A1NjwzEmT+VQX51e6uFpoOauwR04dPmSLrzY5RkzQ84lGk6kSsrzZ77FlTiUB06gsdeBFzQo/LKxZkVXyWcFJMzjlRXgFOPVIt61z/yzmi3HwusiGi0PnhN+Rjlyy9uj3Gn3fwJNjmamdVAokBuOkxB9lCs6pJQ6qScoM/rlF9nrWwknlIUdkMujgKKXYcnDzrTYGW9/jN01/A6XprpUtOhfILjSsacMDvjJQaVg/Yhe9WA+IIF83LXHwkfimUc0aLTpoyZ8dfvgn4uq0qPToiyvNnp6rxkb/8+on3YatjiRYzJce4gF52KhBNiMyHZmfoFSiFGDPipwHiBCsB6wMlIGj8BVVIAESU6GsR2choD3+Oq8XbMeUJHWhZ5hjdUeb4zkRZwaS2R28GXYUC4icF2VibGRtAGNFWIHPEvxyEjGqgWNw5qUc3fG2IvokkkHiTKk/KhF3iXN6fEBFMizhkFpiBSt79CDgw1voaHywqWyje2A1VL0laVfDs5ZxHfGXjeuhfeLgBoIIYMO5JcgORNmYjvi8g2ctd57QJDniZu+gjRf1xDk61VwIO2LXHvvlM6fIxi2XwsNhjz3aqTbcCTod8pe4uDnOYOesMmFWGtk/B4VonDGoN9yQk4CO4QYUwNHwNDlhWQ15L8O1F7KYAKkAH4tlG2zCQBMIkKEdFfvNoOeIOKfY7OWxLY+V67tHz/W/fPMH/c/ffKd/+OprfYWuP3v2SMurc43OFvLYKREHZOORiin2cwxYOZsooy8jrioMLhaqHpxp+vhK82fXOvnokc5ePdXVqxd6+PnHevbtb/Tiu9/q1bf38PqbL/XxV5/p2euPdfX0sWbnS6HwhKetViQD7K+CVts77o1rYsC9IvFQ5MABvh/atTa7t8j5DXNqLS4rXT4+UT5z4kiCCJIv1PtqAOHtNGRBpMGWWyKfl4LSloa9lB2BmnqN5N2Xgi9C5jLk7x4gMn5K+CSQ0T0Eih4d6IB60LkWGW1Uq/UNdufIto38uFU+DsoLhI8AyuPDc3YbYd+qLFeOvTEdjKwdkJsjdx67e8Xo2S6TErR3Y2TQKfhM1elCWpQ6jDrdcoYdZ+nwUT3z44AjuHqJwwwQiU3AlJMknp3k2R3wAxTy0MazlyJd8vw45XKUCYjDGSOzhRxFJYb1gJWyCVLu5P09DLSX6O9V4wfs/nhAH+yve46UR+TyeDhg4w7Y9T38RS94+XSwFxgkc47Ie41+1ehmHfb390H4lfJ+2B3VVYOd2AenFQ7vtu51h+1dY4xuMWBrztIWE81OH+r8+oUuHjzTZHwmhwyk3oMYAA0jOCZ+JU7ovReqrJ6GwN174AX9AVq2g8x1MtraiRfEGZPpWC3+f08Sq+auGgfaRFaK0KqDZ/DZ7CT4BACzAp0ywLGO0a6HigE7iXwgzx7dXJ5MNB2N5GCdiwyFHxn5Dw8IvDteuHAIebMpvpeDHgX3PHEPFbLqXZJ3niGZQFuZl0r4UuHfZicjLdDhIwnXDnwLu3OhTwE5k5JAGmA+XPM8e+trNmr3ph8Q4sPXR3nFWDAsB8OcJ89G2VA6EFZknRAxhJHLQKPhMkAAdti12nFj33JR3+yD8GNciEslP5UrFsrKpVy2YO2RWpJMx4Pj8icI5BW4MPcwu4fp4ng+9/LOSR5xZL8EoRNI0zW0DV0uiV7F1NETgcTwqIgxDF0Hmh0MbFCoTg+uL3X98IFmvIGyAFuM7rgwm8fwToo4bnRSEaedTEpYSWxmO4iPc058hQfQ0MV8K63NcAsoe8Txi8UKcC/yXHmeafgMi3hlWSYnr4jwmTPtCLJMcGy+Z6GCgLasSo1GhSqC37LMVbCG9072Qe+hkzhPgvZJvzqKSB3oUQ5EBjnyKNE9dOxnYMpkZa9MLcFIp1wZgZiNN+U98laxx8E7D35s1iPNASVt6kZHGNkRBEpemS85Qw5QJ1BCWCCel2M8BFdELgT9NTxHW8koZV1Mz+Q4j0OwjUctQro7rLTZ3GpNhviIwegIhsQeY7Jigsh0AAAQAElEQVS7vpwgGznzSsqo9WqtIwmaQECZtisV+40mh51mZDBHh40862iFs6B0jMvIPGcYopw3C87eVjJ2T99udauEs3786JGmk5m2BKI/3dzqjmRSn5fQLxeqrZoxPUoHdTlOM5wj+WwwzgE6NipETlTc5VRjzCChDryVqWlsoF07OPaAjgQFki2RsyVAyEoimHHQqYBTJa/CMlaPfQsto3zm5DIvC6QCQWxTJh2rqP04aDfutMch7ICaJJD9iWgLth3Ca+uLt4wiePFkwnUMIrpU5MIekfXI5SUQYbSUNQFCTX2QWwxiBI/IOgOAR+CCGG1NA+MlMhN7KWCgWuQ2Gp/l5R0sxpIN81yr6GvZW8C+CmoxXMe81cHV2qWjDjriMhsF13G2IE+QbomD2azQcjnS1cVUjx8s9eLJuT56eamXL86HRNDjB2Ndnhe6Os318MFIzx4t9PGLC714fqXnTx8AD/X8+aN7ePFYTwlsngEPr690yeXobLnUKc50MZ9ifKtBv0boVo7hzCVl0N7ZGTmgp8zQJaivzKUP53OSu4ckSu9l9inLc3mfydPWo9MB/engr+kEo2jVwE+xPgIkA0fdoQ2OPcR+ifEOOXAYYw91sqxWURK4+TuVo5WWyxrcG8qjLBlU5CspvVFsge6dFNfK3UFldlRFMJJDZR93ytIGvDacYSWfbrgQr1Rla2U2nr6KfU4mTpckzh5enOvi9FTL6VzjbKIiVjioCh2plGumUblU4WbysRSoquZSuF832q2SAvKWI6PjqlDucwk7niG4LnlBPmXIlcd5Zf6ozG3lsjXwXllmcEP9Rt7q7o62tfJsBxwY24B/J+97ZZDR8eQBSCey/UAvo5/R1Oyn7OMl9wGyUsrypBwZ9HmAX6yFLGZ5o6xs759xyI71nTGMhZMBPLHAgMUlcL8vE/UIP600EPsksLmv8yTR+7eASjE1gUOmEXb24vxS52enms9mSviYGmNRc1mIGO2EzJkeik9R5YypWM3riN7afwutxgaDGvt5RjhcFphGqjbKZ5DAAdZ2j4/tbX+NYHagIqi4mMy1GI0lfJwFkA2OJBuxlgUIlNkslx9lUuWkPEIbCtONzCsvqHsJUVeFstu9P8skYbPkE5Ue6IAWqAFKZBlDoYh9EcG1CJYRFPann4Aq8JbNEtIdiYMOm9wNl6md+nqvSDApbI+YG+3QQMY+no1LkjvT2VhzfPgJdFzMJ1pwOfFQRtFpUnpNRoUq0214Z7KXywgV7vHiUqn+QH0PHOS91bfQbg1s4RdtEehqLv4N+HbydhYTeuygDJAPs98RGx6ho/EtsheTZQH4gLNneXDRpFC5AF90bHk+0QTeeuxn2HeKJK1y+DEpSi3GY83gz3I61Rl26tr+YvnhlZ48eaiPPnmhV1ysPvrqE33ym9f65Lef6pNvvtDHv/tcH3O5evntF3r57Zd6+Yff6OV3XwPf6Pm33+jpd9/oCQmeq6++0Nlnn2rOBW307InKRw+UX51Ky4n6WaU4KZWTUJudn+ji+kKffvKx/vS7r/U//f3f6R+++lJfPHigJXZtfLfVmBctC2KBOZfqET6mMMfHc8Bv1putAi8V8tzr/PRM10+uZS/cksu03jTabBttSWbu9wek1slFpxYatKyB+KusRoMf3aw7WQzZQl+P5mc+h7sOmYfCxFcRmlHIzGcPa/lK6IBcTtCd8GCAk7rMqaE8uqgDsMcW1FWmepyrHuVqkafoGMB6IraJvCwxfcnNnnHpLxFpjy/3h17+EOV5sRntr5Pw6x4Q4yI0sERBwBe2XN5bkGpByqChbv9tIftvHbX4/hYdbvHBJi8MV/ROAUVq0bMD8r1xQRvskSWrdFqpsP/7D4m0Qym9J+nx0/pWB5ND6JuXGWftFbg8edZB2mQ2y+g4wNAg2v4WEnPiEEf18LMHP3sz3lG30nASlJb3aIxXoL+FNtY+rBkd7RlrGngRQmCfgmouZoFBPf0JsLEBBrGsEnjcg80VPHRKxPg2zvZySIKHgY5xStA5BjCA8KZz2ImemA2hUu5b9Jr56G7H5SaGgxLQAx02o+PFVgAhlmAQi/XSoKbwJJDM6Q3ws7GPSthbR7ujDtmFWKDjzAGPSHsPdMRvv0DgOWGvZT4tevDjDMhmaBtFDumYlyOjjlg4Mi5hb3v2CuDjsZHe9ezJWM6UsGkZB+6xcR3gjFhAZHw0HNmrB68e+sXhDB4f7PDFQMiwSW4AB4lckhKbtyQEAvbSIfkFUPW1KuLqObJ2ztrPy5F+c3Gtv3v2if7dqy/03Uev9cXjF3pydqnFZKE8LxU5VZB09FIHcEyZHAyAvMEAcSz11HtzBOiPn5UqFhNVZwtNr840x3acPX2kx5+90vMvPtXzrz7Xx7/9Qp98/ZVeAx99+bmefvpKV8Rls4sT5aORAgyoibF3vEkyOMDvlrgYqVKL37D/k9bmcKu622h0kuv04UJnD+fgFrC4LWUCr4yykDIUJcs5hZfpghjhWcPHI1akkS86jvMBso5xAPrUM0bi9NSF/InYdgDkH2HnG2mOGngK/8IAjTpoHoBuwNfWDyorDZCbULF/Cb1GRQGN4QyyYnesBr9/5F7Q4EsOba2QAnhlkgN3bKU4Q0ss6UeVnmH7y9OR7L8DtPcH7ZH3mvtMDw5SZJ4bgF+K3g24BtoDfA9K1AxoF0xF1/QB/PB8/1uME7gO4HvW6BWQ1QA9bJ1o/fDJpnjiAZ85aCk+CZonBWR3tV5xN7vVhjvXnqTeHp9+OBw0AL7ByoakUINMduBucwI0SOApsHQG0CzjnuNgY89+LQqwI/7Zca/C9HJ2aY3dXWF3953XMRrkyNBYo+m5Hj35RA+fvCIeuNLqbo9t6lUUU0hTgWvODn4AkJYc9HC2K7uDQ49NuKdpUsb91O7gM2K23HutuHNan9P9J0GrHjmJRhcgMv++h9/xw3q0BSAyNiJbCei4g0biipPZRIvpSPayyjGmR97Mh7SctYUmPbYU9stB56L0MnsRkTEhJw4kcmI2ioGTeZFTehV5rvPzhSbER7Zfj00wSPBQ4OiRDcdImUxjuyJ4eXhtsV3Jef/f/6+D/vYDdXLJ5/K+YvFKZTnWuCyHwKpiswLIEe6MWRGEB+WAOV0T1eA0D1w89ySAdlZvPL4yQ6jGMGDCsgtlxYn6fqS2K9Q2ufpQ0WdQKmFoe5jbg3AEEgCdBtwj+91/kzxCImaJwxiB3XBQKTOkIHhEsQNKVjc7HTAwJwQ5Dx5e6MGDC014E2TzQ4jDct579WZ0YxJyJ3NQiQuvuMQIp8bSw7hfflmXKYQxxNpiijJBSAlsnZRBmxzC+mxA5n56kpyDtDBDfJgihg99No9uWp2GH8Z4wNp7nHACNwMGDEe2uYZvD/4maFb/Za0IvpFVInv1IGkQkiNz7eCBw1Dk6uwZSFmhlrWPvEU54kS7GDiyJ1AQih3VotwHS+yhvPUgnGJlL9s/waN7nDmT9KEtCkJQj0BHtUNuI/sa0AU+RlIPbRI8alCKPYmb7W6l3WY1GIwOOZJKlaOZnJ+ov5+grks6kKmsGdtubyXG5/s7jQ53mjVbldv38us30t0bubu3BGw3cozLjivlHQLebNTs32t186MO6xucQkfi4InKPNfPb2/05u2tdgS2BU6xz0uyz9KOAMtkyOFYOczAq957MPf0exyTRPzLOGlvss78I8HDse44S6MjnW3dqLMAEBpHgoKEsXE4Dte38iQucwKC3EVlrsfZ11AoKncZZ3eKGIEOo9gUvY4kfPaTTgOQBLJE0KHq1NLX+A6cIigmiQDCE0h46GglTJS6DgjINoBR6NALc0Ad+3ecrWN+T9mDQ0/Cq1PDei3Ami4NKiA4H5CVBjloMMpdjEO/za9ToyYdmHlQn9XSmH0mvTrD0+1kf7L+tnmn9/V77fqNei7h1dTr7HKiJ0+X+vijS331xVP9w5+/0J/++Jm+/t3H+vT1NQmdMz17vNCLp0t98vGVvvryqX7/9Sv96bvP9OfvvtKffv8bfcub6z9881vKr++BN0/ffvu1viHo+N1vvtRvv/hMXxKQfP7pJ3rN5ebli+d6+uihHpydazmZyRx0hkAbX2S8wUDm6N6oLDQlSKkoTZ8dbRo+CTpHht5DhN6YDajj4Z0fSrTAhB1IPAPQyiE9XvQMdUqrWxv8FzxJfS3Hm8LCt+DUIpcHjatay5Ogs7M4gNXns1qT0UGjcqvJ+Kg5MjEqjsriRrF9L9etlGmjMjuoynbAVlP6J/lBk4L15r0enI/04vGZPn35RF989JE+++iVPn76Us8evdCTy5d68uCVHp6/1LS6UrvLdPPjUd0hV+7nXGLP1NYJ2W4HakynExn02IqEPco4sYsZOGTIsWeOV4atHrSGC07uO9paec95dVDo1ur7tWLaQK89s2vGB8b0QJLRbKAddGMQYxJFgnJUo0zcFWFAAoTtS4BYRfTp1w8PvpfYfwAkV/aM73BGf8Y5g2GuF5sCCR28BxR1eBZjzW84zsNwdnGcw1GCy68bOvDPmOvALSoQ9ERok3kPnaYk8xY6u5hIUGizRb8M7+E0STWXAqPjCLmbTkthJrVd19rujqqbmvUSIw1EyRK2M3JpLeYHAkFmjyOI0KqzSy1+uOikRTnR2OcS9l3MzEeZRouZCoJ4T10Vaxlga+xGlEGbLIsqKAtoZJCZYzS62RroiYBIoCj87L9ByxaGZw1PjlJ3VDQAdwt+IsF+xA5CFEW7QA3AHOxsNMAu9kA0sP2gm+Hbc56Y4B9oes7ri0wVAbLJ3ZJEUJkXsMxpUhYaeQ+bGIt9tX3YCDwa4CBxMVLYSXEL9Sm1FY6E55XUUe9oA18RaCuAP5eHaMkrArfIOXv0NBpeHyASvGmoJ7iPjEGrHogGyIpyqSDhUC0qzU8mxB2FSufYi7HY6JxiVox0MpnqhKTW6clM56dLPbg+16XBowtdPb7SxdMHunh2rdNnD3T24qHOnhk80PLplZb0L59cavmEZ2BxfcmFzOBiKMckkyouaNXFuYrLUxXnSxVnJ/Jnc8qZqrOpqsVE48VY8+VU57z5fHxxpo8ePdDnTx7ry0fA5ZVeQOcHyrQk6THBv1UkRirivQqZK7i8Rt7sdrxIaY9HFSTgZow/IZlVjkeKzqvBb2y3R21We/JoHDxJFtNY8Bugo3dIWfT406DVeitLkCKq7Ojl4K6YMsSaZm+DkC8JUbdmCZpG5KLjqWNSoB5IrLSFUw0PDlzED1ww9kXSAMj6sZDaTMwAwM2SOaqRG87k2yRv/hP98QaHKJGsEok7j+3zJIgifr5jfGx6tfCyxTca1MhqDWJDiS+xGKpG5tvhr6s73HGQ4RqLXHFUqEaWDbcVurYGjuNMYy665eVM7bjQCpvwlhddt8ctHjrKQ9ssz+XMbgAFtDEKRer3IA40fKlQgk8CggH22WxEC8/Ch3qDjnVW3v+PegAAEABJREFU54iJtWLMoK3jgpuACCTsDkvR7k2gKVFPNZy9Jt5p214peDaCmHALsyDCHGhC02BPkXcrk5SiBnqLZwdk7Cc55if27GU67tAnj11JARti+khCtvAtCdKklKBBc8f4vdTvlCxhYHSxSzE0NpvkgkiYSAk5MYjwpv9Qd9DA8+yQ14y2nHPnQcpgu6N9GMuZLPnTEs91AHcplvUaztgbxveg5Dhthp8tVfoJlBmp0EyT0anybCI7a+7y4YQJ21aT7G+bI3zria2PmKajMh85fQTZoAThEngZwGj8uJfnout71uhyZQOU8qGUeDlfg/+e+C1UkquiCg5REYd54unmxx900jT6LXr7//yHf9L//bt/0D98/JkumTveBBW30PbtQe3bjQ5vV6rtPzC/OWh/qHU0eYBOUfxYiR70ABkZRWgTiWW7D2DP1k6AD066B+aLeTxJyKmfTJSdLTXFnpy8eKbrzz6RJYM+JYn9JXHbi09f6oJ7WTmrZHHkDS9oDVaHtWpsrtDZyWKki8szTbFTQq+FnkgIlOCdj9ARBkK/HsGLMMzi7Nh0itgVGaAbmY21OYYbtBNyFgfgnMhBx7gOfe1o621MZMIADvlPioFnk/MBWI1Epnovz7NHLoZ68hphz/MsF1sOEJCTSHvL/aU2W0HYVPNytsZ+lCTnyvFYxSRXNfPKxlFddlStrYLbyxNHb7jf/Pjz93r39md1KN4EehZ5hVx5cIr3AL4eSfLeD+38UqQtcBbYCOL2dRJ2UZ76h/jl1/rwnOhIYgnGsTa0ikInAVEfptkv6gE5PRwPWq1Wur27Iz7ZEA8e1eLPe2xLDKyFfrPgsIVj38JzRvPP5BHGwHRUagyMyhx/4ZR7wcc0gBQ4a6c9986GhFFkoRYe7epGd7tat/uj7ngJeUfSfo1MBgKYxekjPXjyka5fvNLs9AHHLrTbQWyVcvkIrHNyE72O2HOWFKxG54QvMsY69s2klGS8m+OPZ9OpaNDt7Xs1yLvsJJwpcDazpWwAjQUkqomx1Pndg2dAB36VLfgQGWG06ZDN+WKq+XwkSMGKzAORHoQ6ZLcHEoYjgS0uTXmewdWkSPLHVveZhjbRnwDvvMTAksVMP0aTEtvSQLsame0UB6GN7DNgz3NPP+3oiq1hNM8L1tB/+/EpK2ip5EgAZflYRVmpHFcaWclmpfcqfKGMpQ03A84heK8OY1HDlAOwx2nuSATtSS3XeNuuH8lnCw6/lMTlvhsxvlTsx8Oz92PErVAXPYdI1B2k88K3ynQW2jAuyXMpFeBQfseozMBF5Tj8YpRx2ohNapnb6XDc8ebpTiWCdkVg84y3YCeLsezwhrdzXs5lCAMr9VIPg3s2TNSTHPvdQ0I4eLj/Dk32SxqSP/RFNN7RlLFeBuN8ljGbBhjFIPuNfNmKThl9RZmpYFyWeSXmBojXNK0M7K2YKdl+22l9RxvBlsDJcOYYypzEltC7l43rTdFtc/gS6UDm2M8rgkuUR52cQnIDXQMOvO2dGtY7tr2OCN2RwNyghYk9kwOC0yDENY7rCAy8RPmsrRsEXKIAvKKkCL/EPlSVmN8zNwAdgVVLWbdRDXs1TMLPggd4My5g0BoSTzXZ4hola5EZhsMD6YiBbJnXs7bzuQoObay1f3cSdzdyu3fS+x+Avyq7/UHV9keN9m80Pr7RtLnVvF6p2L9VBhTH99L+Ru3qJ23f/0UZJnZBEpDYXDuM2E9//Wk4SzlBNoHgS+1AdIWhCcEoeC/rPYcljhNxrDZcsFa81VzbX7tR7sB9T6B4sMAIuTcdqEme2V/HdZyth7fmPNXVEo7bQ2NPiZdC9lBKAp5An0PwMm8y6dQj003Wqy6R41Gn3aTRZlJrM621p76fdDriJLqiV5/3iuiD6YWHEcS7ysE3p2723TvOAShLCnQ2wJEBR+YduZTvfaO9O2jPz1H206jxNRDUOeREPc5JilWuSOAaSq8mi4xudXS1jvlR3ahRnHPjXAatszv9XH+vN+Enbfx7hXGtyYNSD1+d6/VvX+i3f3it3333qb7+9hN99duX+vTTR3r65FSPrqZ6cDbS2aIAcqDQFRfmxw/mevpgqeurmS5OJlpOSy0xpGfzqRbziWbTEVBpxsVwYTAd6+xkrsuLU11fXeoRb7KfPn6ol8+f6JMXL/TZ61f6gjfjX376mvprfURi6OE1FyouYoWkbt9oc3fUHmY3BG6BC2WfICha7Y0/QELmI04hATI5RbIcbQmZSei0+LhhPBXTlBipBCX01fHs0NLM24hks4htoiCtpiNhn4JEUi12t3JxjfxvaT/qZNoOMKl2mlZ72g6aFHuNgWnZQJNep7OkedXRfhxgMe50Nnd6eDEh6XOt33/1Wv/w3df6uz98qz/87nf6+quvSZT9Tr/59Pf6Avj042/1yctvGfsHXS4/Vp7O1DdTdYdK9c4r1Dm4eeUQyotP/BsgMHLQIjNIntMLqhhEZdDEGwznTpy5pz9wvp56VC7GIKw5/TllZs+Mx0EIIwP0bMQ8x7qsL2YZJFaJEWqy91BSj5HhzE1UEhYwDZf3DtpD/+HZyshzYk0HZPI+B9dcnh9rEXj8Ah58ZGBtXox10sA7Hpgt9mI12mlGNqw1sneL/Wyxcz31yuSSxMvlxVyWWLSgJhB4pjQgS2Ktxp538D7TeFSoLLIhYNkT9OyP9WA347CPbeigjqPi1NPWY7s71rmvRwX2TdjfPEhTX6riZDLjCv4FPnw6wwfyJhfmqvMBaNWpRctroJGQd1kAzmXMQztvSWRsGA4b+8w43l72BDQx1IoRwHZFkic9EKkLnYnhqMg4BGYoI5dZq3sCHs+aEbrcQ6cIbr9AR71jjAXjHXYygtG/AfyCXN4bjUZazuca5blK5ylLec7n8WlEo7oHzvL/Y+u/uixJtjtP7G/m5uLoiBMydWZVZemqq2UDDaDR3ZjhPHBmLfIL8JuST3wcLs5i9xAD4MqqFCGOdGluzp95ZN0GOHMydpi7uYmt97btJ6p8yfVRY5HH7yW/k8L2X8H9w/X4jHFxfEcbXxwQGwM8AEHGwEx0J0ScsGEh0z4C+PFQnj7PdQcne0DwVankCDSTeTEWgKa5kQP/CBHbWV5oMZ1rBR2nJyudnZ/o/Opc59fnOqFwM1kvlVOYyddTpacLWXyfVoW0zCXWpcIrZZIcfEkDuwaKDK1aCjU/HOZ6eBLQVeVOWhRj8WfCgWrCwWtGgciRD6VFqqjjVXtQddio3W11UeT65uUz/cOvfqn/8PXX+umTx1qTNxRHL0dOMuN6hRxO01Q5Pq877HX7/g05y506ZDCZzXV2eaqLyyU5ZKIjCfm77w86bktCIL4uyQiHnWLsH8hP0sxKttfN7b22uyN0RHu3SrBLwz49vO6wF95fQDBDjZEF4qgAjX4Y5FnCJ1Y9tuNTpw6aa/LCbcK66PMNLzdu0fN77htYGKZWsVDUMq9mjZI9amyp9YNa9mrJWwKtJ67Hok+gOBRBY9srcLCD6ULso4qQxo1m1vL8h/meNWpymbYLaA84plY+fhsJvA621w5lqAr6TiZylysVFPSOiPhfdu/1x92tYhGIZFGBBPCBVilxTplzErYfwPlfgx/v2YdWfAJjBqAHYhvBR3lBo48AbjEXjjFMsgohgnmgB5X3o18FP5jbMLYsOw5XNXLrNdCXuFwGGcXtYu7aMsY3RoiD3WEsvseYhDGGeymxiay1MsaM9wN8j8UaNiYWDA9AHmSQkx1aZchqNmF8X8p3G/Y8gGXHqi1xqVRHjt/XPMM/BQ6nA4iYIMXVEyvGAWNrZWM/ciDlUQQTkzruB3Du4+GQvLMHHkwePqAYPfLr0YEBnGQ8uLfs37J+C49qbO2gmMN2JIduSJSbdPRFU85LBbaRGMTEgdnzIrrHNw74PmvjOj3reAmtYCEZ1jfIyI74hxFXSKdAZQFH/ExoE0XawhBQu0Y9AwbTgVYt25APUPi5Yr+vzk7180dP9ONLbLYJav/wRtUf36r6/XtVf76n+LOXv2twg70C9owLVwAV2CPEL2obIC316AmGqBHIcWPRJ3570ZPbdiPU6spaDXl8BwRiToQO3x59QEPxP7bRjyNyOWwym+aakGfN8G0LitKrq7VOrk61PFuqwBdZfKRHOC1IhSTI4edWZwtl01TWCbBKctiG3djR8FpUB1o8EP11bIkfPRAiUfHAS9ujG8K2Y19ABg/Qy+NQAr47YLwjwP+oFj220aMXUTzCBmwwcpyfXHiQhUU3hP7bzij6Bo/+WLTNRSQZ2+IfPfL0nLc89x7dkBy4WvSYfTEQ3zeq+qMaBw+TUofhTm1ylE9reR11bLYU5nach5EvJEe7N9ZyZbAaRMT6A0DHw09CgxADTwN0xJYemDb+5pcB+LEMYoziUtyOLddR9koG/XAvxgQ9/PPwMP71QMm5aLffa7vZaLe5V4X8O3jd+14MZaodbTyBFwm8SG2q1GXK8RN5lmtK4WdKvJlmTkVm6Tc8l3BvzIh4wRtkX6PPfZSLhK5zhMMO7yhUxiLQhvx8S0F+s+tUIQM3Wenk8qmun36iy2evZbOV9qWHhw4KMvU+UVX12GlHbBqEyNX3gzoEbcE4sakiH3OXajlfguNUAb9wd3OHbrc8U9Q0YvwARDJNJJW1QW7kPzzjzoNvD98HIHCNsBk8cP5tgFaz+VzzxURZJlnyyZj7Be/Rh1Y9LYPjghL1jSQ6DtaMuR3ORtZYJUlCz6BxnJXoUk6cvri8HNsG3Y+y8FEe4KAPn8hVz/ot/R7bjLhFWSOeDyP+W2NbrB/aSSz1AJ62EYzoYGCjkmp2A7RlBeL1CAMJZ+RMgKGRM5HBMWescaYNjgO/BOMlYwqIP1WanMjahaQIK65P6Dvl+UJhKAi+qfo+VQgpBDvaRIEDRSBRiMSI3kEoHK2MYIwIiImm+VSJw0sgeo8StSRzdXtUS2KTz5yeP3+sC5zOAiGkqeJUlooMpWG5UWYYfsBooyc0qKQYNbBPdLqBVnwMMAyDIlMDToVb9tUIUVDi2RCYBbJxXBzjcUDRKMV6FiM2wMDzOL0nkQgopDWJ8jTXfDrXY97mffLxU3306plevnimF8+f6OmT6/FbTGcki7PpRDaxo2LtD5V2HFYrGN0giwbm+66XZ/EQ8WBPtkLhe8RjRrmW0TlHZYCPPSbWwa+OJKmlrwNi8cajRB7Dj4Wgqm5U4+Bb7ruxX8xMhFhglf3QiuvAHoFnASlwj6b1yNFjqKAGviKehBEe1mec5x5nG4tAo74QXDz8suyD9Amog2bpINNuNRweCjt2/0Zu+73y4xsNd38gqP0j8M8Kd7+T2f5hbPvb36u7+7389k/q939Wv32jedJokQY1m1vt3r/TgSq2s5kSW6DCqVrwbXHyDW9gIs4xAfAE0RoHv8fx7IDNvtYGnm+BPXZwICmq6g4b8ehaILGlRe87ij8+JgPtTCgAABAASURBVCZjcKxJfGOwBoZeBj6Kg1bgoORJDEI0mkFKDJaNbgQcRGe8xgJQ3upQAJNGewote9py0qricF/HP7eCnp5gSZyB9+ITaKPEAdOLzVi4V0/C0DG2yQZVtAdOiDtba2cr7UypHUFnLwKRLXW0raqkA3pVEQ/MKiauYZKow3FXjv60Uw1u3dSrm3VqKVBVOcHBvNfN8EZlvpE59Vo9L/T0szN98s1Tff2Tj/Ql8MVXL/TJJ4/QbQo0j1Zan6Y6XQHzVGcUgM55K3S+migWfCKsSZCXkwwbN8rQhSyJrZUjoXaJ5Ahc9gO4D8+mea75bKqT5ULnJye6OjvXkyeXev7ssT6h6PP6o4/12Scf6ZPnL/Ti8WOKTWdaTCZKLXodAzs2FMZvcfQa0EXxMbLjv7+06IvFvkwEBBBtfcDuhA+wEr1SIuwAi+hDXAeHSpsQhBNr5JC1Y1TK260JfJ3kTokJJLdHHffv1FY3UrdVlpRaUvQ7WXhNsyNw0DQ/aJLttShqredeV+t0hNOZNE/9COtFoscUfz7hYPGzbz7X3/z2F/pPf/s3+rvf/ka//ekv9fOvf6qfffVr/eSL3+inX/xW33z6K339+W/1yx/9R33++re6PHnNuexUx43R7btafZfD/4kmudSScFXYQ6L4zyq6R8iCGiMDXxL4EVtLT4LvTsa+RC4mUkqVAynBNzWZUpeOfE+shb8CMIbRg3iFsVjq6RP8SrBVx7WTWEfY6kDb418GILaR/T1+vPdBPYmJ9149wa8DYtsHr1Ge4Cdws+BhlClxGUHV6i8fbFARIMwChkeGhxEs84T8DADK9EZ8B+YPXMefQXHfFqcXwdI1pRBwfn6m03Xk34AP7IifnpUGEvAev9FSO6nlkkQ5yZL41BR/DhyIPXo4YM4P3DGybGoAMTuG3Z4EqQ9B0d/3MMBwncJzTFxsRJLaSvDCKkCngbOd4tfKj9VO++pex/pebbsHdvjonTrervccrrrjHryAeF0d5YG2KdWSoHVdhZ5SYPFH+FsqEG8FhFgYigUfIACKhSDeEAZiSIi+kLd7YYRagX42pYUX8Mpz/xegkCA+LkllXcKVFHqvgDwDtgmxXNPdaRRTSqyzyD0mG5Z14r62Bb/uILU7hY5iD7bEyYeF7oBb+u5Y45528wF28OkAPUeeM5e4CPO4hn/oDRdsiCDQB32AyHPB14CNe2w7wN1ge/WuF6olm1lNOPgUMWbLyoN7DR/aGK+Jww28qDgk1vC2KvcUSzbAHfFkqw6ZBPIXcQAWBYwHaBWsB7px1y76dXCxiZVzE3iVA5lCSvS0iTpn1VkAH9NFyKU+N+onRuLNiqOgNFvPtTqZa1I4xUJdRXysbt5xULzVCrqfUmj/5tG1PrtY6zkFxHWSaEHOklNsKlBAh8710FKiL4fyoIbDez7NtVyveOs5Q6cdvqxXdWjQJy+HzwjM98R9piuNb8TTiUriZsxnol+BOLhl0XA78szzFh3RK34saBpoC/jZNu4NKZg/dEodfPB5Is9Bo0ylLcWEdxT1vidBfgctdxwej8SY9myqmhhzWOTaEdc2Nggt0AGbP7D5WBAKIicAwHUs4pALtLEgRBtxJ3WSOjZH1AE9DNATsEUfATm35DYsIe+sWgCN146Bd/Bnk/Q65vQT2yzFH13MdW+9vidn/b7aakslos1Ym7jXYs9N9F/gb5GllUU3GvX4hR6d63keIfq1ATuIvsLTRt3kkSBHHn/nQSby2/tBnpvxmv6Ab/4LwMiePkwNE7MiFUMXe3L/TmOuQ75DisiSDj+UamBs5EUsPPasqfhhn9iY6B9lkLbFbyPLeI/cDDTEZwa9DRFBxht4COtluDfQxM7EBOJdMcjwQqRvdxr6PWs1craD9hL/U8k3lXrsyeM/QkS2DzJB7ArAPoFpXHNMfDv6gCjUARkG9LcHPHrnuUdF8ANWAzwABfYIGmCEUcd6vMALJfQe6Duo93tczJYXIwB6H8j17BCUm0Q5si7SVEXmZMjv+vKIDpcyyN3GtZCtaNmMdePaxAEqcQaIaxhosL2UQEfiJcglDov5gmM9ngb6TaMhroePddjcinzy1Wymb86v9OUpheQuqOUF591/+UeVv/te9Xd3at/uyI0b2Z2Xq6xc6+QG5IhFsosCconQwTMURpjOA4BDvA+cAULMzzn4t7y8HeFQKrY9/I/g8QMt8aI9HnC7O2DzAPCgBdeWeO5ZP+Xwujhb6fzJla6ePdL500vNz+Zy2GINXQH7cNjxjIQmnzqBqNLCyGZGSmEOTOnhYxhz6FKeOBN9UIh92FiPsxgBOwzce+wnAJ7+MJ6RWsVYMt7HPuJj1OOADgfsI4xtEKgCidKQyUXgbGr7BL4YhYpm36imOIHbl4YEmRi1rFXjC3ADCgYeu1xZsZS1qTy+JH6L5mZ7qze332lX32nnb3TXvlUglwtFpQ15nw+lMnz06mShDF82YBdsoL98sKV4HRT/DQroTEA7wDh2S9GYbLw0Uhwbr5GvaDF3Hgz0R+Ay9qHwPp5DWM+lVpH3ljVajOKw22vDWemOuLCh8LPlJcER+YuxBg1OsOmEGJ06h80mGluX0mYjJLEfy03YPJUY8wHAl62EuShxUmJ5CB5N36hDZhHPjq4KRu7wO9uyUWz3Va8N9+85977dNrzWzzVfP9LHn36rq+evlU7XajjDHSpPbtPLI5dAMGZp+B/UI18LPgbfJfjaoyNZkmk5X0DSQByqicGlOvyr53mEQRE5C8VAYBj9oMb04QME2h4IGkbfyyBGt22jBr1P81QF+lzkkjUDXIsQV4gw0GfpExD7jeIn/k6QnYVPA/qo2LJ2j5xcMmiCrcznU/bsVR6OtOzNxICHiFcRBq5beBnz9ZbczOO8AxBbhv6bH4vPUAOXGgylAfGapK3kkFti8CVveWoUoaJtcDjR6QacXsDgB5wcXJWJTAEGFuoB3w0jwwOFJQ05xAHJnE0XDJ/xbKq+h+laQdtCg59xn8O2iQYV+OwU9BPAAhgcM3ucbGDEAHArmyTK00x5MUWRrHzwGGBF4KrUQ3DZHBQV+ZzizyVv2M5ISnIEAV8lmGnHCy7xKQHFIKeQZPkBwBhyFBgXizk8kBCewM57z15BxkiOxMqhxYa1RuGD48CYEVgwcB9oBzEzSKEfxJIjyFrmp5pOZzpZnSgeEp48vdKLl4/0DMf4lOv43zC6ur7U1eWFLi/XOj1Zacbh1mE1PXi3rYdWL+87dSTOHYGw50EAFPFg75Y+yYhLAnotjyMWCUePs/WhVktC7zG8qCQtzjSQEPXwuCJBLSlmxK/l1RhE1I1onB0SIU4qGmkPDSPAN2+lnvuRVu4DhzRPoGlbSxEpjBBR6T88I77KoysNgbg5tmp5mwIhhKTAiFa5bTVLOyXNvUz5Xmn7XkXzTtPmRgvAbH+v+vv/Vc27/6ru5h8V7v9F/d2/cP3PFIBo73+nsP9Ornmrk7TR0tW6/9M/aff2j+TVR02cYx9Ltb1R2yYKFKxsOlGPA2mqoAqc9ttK2+1R95s9sNMGO9gCB97Qxyp4Q/BrkUGH0x+DCNeew1vftArdAwwEncF3Mhgjiq5ohB187jhIB+SEGilBl6OMYg2ys0FN4lWlrcqs0SEHKLIcJrTAsWhV5Z1ikaghILbJIJ+ItwiSx3F7ExTfonjX0xfUwsM671VOvPaF1zattUkq3ZkDsNedpXVHbR20JrV2rtGeOXuKCVUuNTibZmJVFVKZB7WzQf1S0qnlutF9cq8/13/QvXmjYXXQ8kWqV99c6cd/9al+/jdf6ie/+Uxf/OiZnr041foiVz4LSmwtBQ5o4agMPE+Wma7PT/X48lyXpyc6Wc5U5MinD7IjDLSGTQNyQvGxdcG7EBUK/gbAw+8IbVOPyWE7Hq5KxYSk3h0I1nuVvMWI/aHpNMF3nK1OKAI9pfjxhX710x/rr//dT/XZ65c6O11pnhcELKuAog4de2K7YERfCjjwN8jYq0PWikatASsLQGwHcI0Q6A2K/4bxChqsgf5ESZT5h3l0ifqVBvZqSJgwDCXYmcNOHdmYUylpiw7d0X+naVHqZBl0QfFnvXRaTq3mhdHleqGPKXj/7Osv9R9/+zf6H/72P+vnX/xYj88uSWJE4fOod29u9OffvdOf/uWN/vT7W33354Nu3nmVm0zyJ3p59SP95if/J/3mV/+9nj7+WoddondvKx32vVbLU/a9UJEtCZS16qpRwFEGYsdAKyiNPxEGlDJQpBkGK8XEKSZQQyZnixESArOC04AjCfjfnuQp+q5hgNcsEINlgn+NgdAofuJv1hrnpWyVS6wl4oUBrJkqsYArcK25jIUem3LtmJwAcW5sAfaNe2tci+fgyWLjDwOZa6QoFGu5NQBtvKaJdyzKmIT9LM+EZJE1l3GIoYVgYlg7guXphETunKT3ireeQoIenR6Qb6Qt4JgPFNQ6dNlgv1HvI0+rqlONnvrA2syRbOQK+4E/10OQOmygD4F+xnDvGJfG5IbEKdSdIkSfquBJrFp1xHZPUuIp2Pi2RM1K9PeoQGFnBGwmUJAIFHsiiDgaAIVWDJbFjz30EWPxYQEY72M7AvpA4ij2+dcQOKh1JHE98aSvG8U24CsDsXRswbdrOzXYcUe/9wGaIFVmbCFNMf5HWnt4J/QF9snyYASYYdEfMT8Z98a/QJ+6g8Y/AfNb9R1FnxEorgYKQd1GBIjxucUPicRbMbMnJuL12LyDmx5O9+wTaOkKbDjCEG/+ovsBZCLG/QMyIohJqZHLUmX4GaEYUeZt49U0jVp8f4u/im1DDtUgk6o+qqIQ1NY7tfVeTX1Q1+6RzQHxVQp9rZ6XNV0EfEL0SwG5gpGEL7FJMraCZ5ieokr7FPLi3lHFnVWIEHOgWSY3KzRZTDTD18Zvh2UF85Fhu71X9f6tdNxppUEvVkt9jO6+PJnrIs80Z8MCvSyQQwY4fFZbVcTRg8p4KDeDsoJxFI8KxlvBzbJTx9vZmHqAMq57QJ0GJSm+IJ8I8ask3h4P1fhMcNsCHv1u8b2oCVTRawythQ+DWuTdc+cjsInHgfZZop5iVpkOuifevvFHxQLQG+Rzkw3aL3M1lwtV53MdTyfa8uLhlrHvk173TtoZ6QCU7FMbC5etanLZGgTbDxC4Z2mNB78O4lphHkE+FqooKMRx0WYD8g/g49NEO4i+RebvkPUdex0XTuFiKfvoVH491e+Pd/rD4VY3faV2kkjIRtNMNRuV5GEttmGD8P+DGnjUYEMBG/Ho4gPAT/xE4H4AGDraTeTNeI1PoFtMgXcaAZNBf80IA897wHsr7416oKLgdaBwt981qg6tGgol4kBl5RTBt+CCPrf4KTMExYMJrNO4seLHyKJ7D5DIRl+O/iXw1uBbE+RmKVZb2oS9ExBNWMfCK2e8Jq6nEBJP2jvJ74m5lTLioYl2gJ56dK3FT3Xxm0CRrNiCAAAQAElEQVT4lx57GiiGiPkDuW2Adz33Q8fCdQRpqKXAdc8B0QM98uqhiykK5H0xThlwGYhBCZWYLIsadoRvN9D/PXy70dDfafD36uo7Vbv32t2+Ibe4Z34pwwFrkhitphM5OyiAa8c5xGCzRp18e4C3R2loJO4NGz8A+xBDxyIQxSDTe2TtZaHBjD6302AC7GdNfENCsXAGfhN049JY/fjiXK85R0zvt/r//N//H7r5L/+r3KbUWVLoujjR9fRcVyNc6GJyphVFiRnPcmXgYRX1xnuvKLsE6SbWKrFOqcuUA5MIWaFJlinjOuNZBMtYQUOcaFnJpU4O+3OZk+UaJiieJ2KttDNBEY4UbvbEmA6bTKepTs4WOrk81fJsqekiU4FNZtiHzROhaiLoPADWKOSJANmpZMuS3WtZ24Br4Lqnr1fAXwTkEIhbIcai2HaNcKbQicGCbx8B/xEiRMMAAvSPgJ1HHYnbWc4uwhbUGqk2Ckf4v+tRR09YoS2DQtQffIJHb2Sw6wSwqWQz8M/l0gJeAFmhYloomzgp8yrNVrv+ve78G+2Gd7qvv9PvOMu83/5Z+/2dtpsIGx04d9fotwdXYy3rGugXdsr++AUfgdwB4sb+MPqBQUL/HoBupvF7/CHd4hmsin2AR8fqaE/oX0AmPMG3diqR0d3uTrex+LO7V13Dcw1Ko2xl4buVAx8XryNwbSNw/dBn4lIK4B04J4UYl5GHRZ8N/E5YK4JF6Qy6PNA26HONj6wZE822xTfUmC61Rx3wTTVBrSQqx+v3x1r31aCyz1WsH+vxy0/1/OOvlOQLfLYhFgVZdDzGmMCcHjnCGq6chj6MOUhCxxSZnKwW8LNVQ3Gr773GPMMzBmB7MLX0iVbjZxh/x19BQ+Qb9ATW8uN1Hx+gbqyH3GCxCmxiUqTgA0/I9/QBDCtaa2QNINEKijV+ksTKWKOeGGg+bBh9e56nivE6z1L16GxNnUZ8jBUcjAMDLQBO8bmHl568yPedPPbjYy7H+H/9Y2sIrTnEliRfRxbco3T73V57lPC425L871Ttd2qo8A4IKJBc9TjfniIQlMrAtIRtDSCMSzA46pKB3eCoFkMaQoGOTtX5CYlOwVpAu1DfLUFsAcx5PtNgZ6wygUcZ9xYWiaUG+gZFBvBb8eNMqtRNVGRTWcvuXasWnLyvFYmsYjJFkHCZ0aPrCz16fKnJtJDFQcc1nHlQ04AwepgVOOAJ9htAsor9dCuCxo9hf8nDq6hAxhilODnnkvFpT9CIwhpYjx8ZY5Q6hG4sNPaqSchrAmYHn21iNSVInJ2d6fHjx3r24oWev/hI8YAV9+7hX4tRR+OOi08mhdbrtZ48fqJXL1/q9auP9MnHz/XsybXitx1ckiD9gPMDWH+ISgPiAcF38ABqFNEMBKKegk8Pj4ZQo0Al9ByBSm1XqiT5/IF/NU6hJCk9AgfgiDKXGPL4zSCEWiHnmj0aJNOOILUg28G7QblsyOFXjjo4Al+KTDLkCIRCHs/uOYR5jLoHXxOClkWhBc4lV63h+E6q3inrbzS3W11OG3104fTNyxP94rMr/eqLR/qHX3yq//Pffav/4a++1H/6xUf6628e6bdfXumnHy316ZXR00Wty3Srtb2T2f5O5Xf/VfXbf1JyvNWEN6tJ1BUq+OXdgWDewQuroctJdoJ2m1Z3N0dtKfwcsIMSXYoOsMUJtvAhQsNhpsEzdbQdhdK+qhWhG9tSAf55EuMepzbEAIRziMrU914dxtjDP4tQrHUy2InE/kKMpidQ9mqdV+1a1VlD4aXWcVKrmnI/62i9ymlPX1A16VXlXiXJSpnFtuO6U5W2qjLmZa32eastcJfXus0r3aZH3aQH4DhebzJopX9bNNpO2gcoOt2ljW6TaoT7tGKNRtus0n1+5NlW98VGh8lG5WynxatUL396odc/v9QnwKuv17p+OdXyIshNCB7IMYQtBO5lbaXC9cg80XySqMjsA/XwJMCnMYjHrAEd0V/AKnRBnsNHW7Vq4W9LUKnhd00wqI8VBZ4DsNNuu9Fus9HhbsvBolR9fICWcT4WLdBfG6RMqWYcQFazhdarE11R+Hl6fa0XT57q+uJSp7wZmCYZ2mpkPM4VuzTMs8GAL320iYT8IvAcOxBaPtD2Yxv7BnzYoFgLD1yh6gxmLisM+JzBC+lbZUkqZ6GRe0tPapNxX4u1WDUqkIVzR5KdrTJ30AR5FcjUmYq5QYtpoeePH+nLTz7Vj7/4Vp+9+ERPzh9rOZlT/HEUwjp5CptDTaTA7jra5mBV7Vj9kKktsctuyZ5rLWfP9fLJj/Xqo5/p+dNvNc0vpX6K+qbK0qXSfKkegjz4R3kN+D4ht4EgqPHDHjHTIGDLO/xAOoIJGbzKgdim6EICmDFcBJxmgG8BHsEFJW4AJMNSD1w00rgmT0OcGyGTVAAT1pzK2unYShPJFlznPMtp47iUNuUeGHUKnHyqAH6CasFzwwiLXESrsbUS/RYQfQaIraVNbMJ+CfgZCZwF7sZKzgkZCXo76GrpbZXQtybRvX50rixLGY1OcNhJUstckWy1qvElg+81mTKYvRsOYDW66kloZaGZPrHv8KENkmIs6uH5gB7KJmCZ8JSxxJo++qW2UxihlccP+baG3pqJzQPEe4oPPRDwbYGDRYztKAPPK6CW9R2+3MOhwNoDfS3wwzqsRUzAGFm3ob+V/XAv9n0APyZbIR5aKQJ58Io49dDat1gJ8bSLsQ46A30e/9gALbErJr2QCUPN2CjqWxfYBzxoLMaEG+EtrWSxTYErSYAErYIm+VKWA5j8DvzuFNpb2gh30LSDnj10HWnxT6rhX8M1NJAUW+wXTtIXZEmmLXyOINoHAAH2FxK2SJSJjB2Q/SCbAIjRpk42y1BbI8gksR5Ue68O2gLrB+Y+gFcgMfPE54ZYW3HIi1ATd2LbVHvF/jbGLOK5h7YR4jU5mO8qSEfXyIECvFTkReSYNbJpBPQCXUtzp3SSKV0uldAKG0tzoxnFnUsKx9e8dDpdzVnrqO3dO92+/U7HuxsV0Pl4sdST6UznaaaVpCmyyoCEZwNOrCEv3JI33m032hwPSpJEy3mm01Wq6PzKg6doXKkf5Szo8ewzwAEjh9G0yG6/P6ojB2VJ+q06ZN3BOMTOjgZbi5w28HJQj78YLPeGe+yi47qDXtyaDszewt9b8qA7DdrCgz12tV/l2q0n2l/OtKUAdLdI9SYPepsG3XEwu+PQeQuf7hi/SxMdHGCk3QD00gFESuJATUvaAh5CbgNqHoCeg4dXDe9rsI14lOjNLu4P7J1Ru8iUXZ4ovz6XKNZvXdAb9PMddne0vXoKZz0y6sygeAhqiYcdzOjgc4Nd9eiOtQmrW412D28G8InQcx37GKKevtgyHfw0jo33Q4j4JvRZcLcUhQd1jG2BOKdjjY7rCuKO+KM9L7qatmc+TJCDioRrKX7zeXs48FJsrwPj4ropMgQxJCEZY+SgN7EGmwCY7oxFJyz9iVIcosM2EuNk8MX0sjo6KoMZBSU2KE0HxnnuG3RmDxG1nI33XsJOenKqsQhEjtVgFx120OHPOvpb7KLFjhp8WkfBNdqE50WNj2Ni/kZfx5j4LObYPTYzILeBGMbpECw6pVlQkffQvFHobzUM8cVLrbNTo+uzTFdnudbLTDGPGZBhxUG52d9r8EflSS8HmKHF9x3pq0SSqY5xA7m36DfYjIZOEQZsP0LgRWyIvoF2gEbRRhhCDU49EBjeyGErU+zozBhdoQ/XcG+2x4/d3Kr9/p1IDXW+ONUiW2iWzkZYJnPNFKHQhDicw3fUT7BUKAR8DoAACzhZCyhefwB0R7AexVFAPwIKFfnakn9F8Oinj32Ax393+KLx//zKC60958ZtedC23AJ74KA9vm0HP6rID+zETRJl2Oh8NVExKyT0R+gBjAO9BhzhIXygCkNhsJQlh7eCF5w6XNKBqaevY1yjwN4BPsJwqW/pi/0RICAaBfYk2j7KG53XD228/gEocCYUDUSrJijEYs+xHws/7Z51anjVYUfkVB5+cAfOmWyaKaDf3jj5AVCqwLUiP7NUdgI6hVdpN9rpVkd7qzK51Z7rbfNWbdgpQFcbdTrqM/6wB6chDIoQaAM+oYeGjjjVRn6Dv0d/wVKe64Cg4piA9orP2FouRn4G1uc6PkvEyB7f1TKvk+dc0gI1e+/w5TvO/7vNRvFbJj37ZM5pwjnNOSuHNlrs26F/DtqcTTWCi232oD+BTcFXzMXZy1KYs+BswYCtsfMBZsBL7gfk2BDHKuyyIr610IhE5Vm3DFawH0jU2VwVPI3/l7B3+1o3NTPtTBePP9Gn3/xUs8Ulq+W8TDIy6VQun0pgK7Ej+agzjrjSkSbUctZqOZ3ohPy/5vxQlSU4JQrg3LN/B49hK+sZ+DTQz1LRDngu+DcAsQ2MFaMCvO8BS7+H1gZfI2Y6+Dabggu8GusD2IfUw0EpMWBnJcdFwjxu6TdKiJ/iyveMo9Nao7htXGcxn0tW6uL5h7hrubY8jwMGBkV8Inh0vIXfHgjgEcFHn6J/+7H3u53uKfRsEPj95p6D7z0HqFvtdxuKPxuKNTts6aABg+0brsuNKpxdtb2hpRK+5377ACXtMd4ft6qORx0PpQ7HVnVjVddOx2PK+obg4Vg/J4BM1DRzlHCuflig5HPYMIU9BZCDdgJdhuuBa3EN8rw5MChBYnIlrlDkf4sTbXEmPW0PNFSaGyruNYHgdL3SxeW5MpfANyPiKwy2KKkVC4/2L9bU+JQ+tggEeXg/rh1lLg3jPx/76TAMc6yXYAzxWUBTwsAD5j78GBoj8hQFfsXZziaaTAqtFgstFyvNpwiSUUcOqDfvb/T27Xvetr/T23fv9P2bd/ru+/f6/rsb+m90c3On/f4gT0B2acpLoqlWq4XW8f80M51Cm1PcUREHlFAYckBBKhxvvE4g1BAc+4Ykq94RSI5AySOgP2IQBwpzW7X1ASi53iEvWoLogTUOOOwDzvxAcn0EShL6Kq5PMKrYrwZGo4UF6J0iRIEN3ioQbCJ4Ao/HGHsgwGvxwfeThwZlyCz1B7lup6ShSBO2Ois6PSfYfv58oR+9PtcvKPz86ssn+tmn1/rl10/1V18/16/j/WfX+vHrC/2KAtAvv7jUz1+f6kcv5/rmaaEvHxW6zktN6rdKDn9WVt5oypthdzzIlDsJow8kMZ4EteaN14Hiz25Ta7+rcXy1ap63gMeYe4JcdIQ+OmUOMvEw0xEA/ZhctBrbH8ZyeAvwaTxcwSeYoGj8PUrl4VVAWolL0cNMsk4Ses7vHi3zplf8U7DWdWpco1gEqrJG8U/AymmncuZVTiP0Okx67SdeB3h1zDtFqNJOcXxsy7zVnrkbikG3FG8i3GSl3qelbrKDbouD7ia1NpNGh2nLWt0DkEVs80Z3rhzhnvnxz9A2zLmz93qr97rLsPlVreyp0fVXg4+D9wAAEABJREFUJ3r9y0f69GdXevnlUtcvck3XtZRuVXZvVbbv1fo7pH5UZjsV+aDlLNM0S0ZtCB46cfw1CV1LQA3ojaVEY1VI6E3wjjNdUDwU1/D8h6JPje2UxyOFn4MO27329zvtbzccYO4pYG8e3pgi1+7D4dNzOI5v/zyFpNAQfJpeIpl6AK/L1Yk+fvFSr54+UfxG0im2OkkzcDQSthfBkCQ7ZJViz6lz0GSRJh3IbhiCBuQ7xGvLbysNOGd6sUDJ46BxIcIlYMs8h06DL5sUOTYcaY3tTFkyZc9Uwq9YdfgKoyJrlVjsA5C22O49PpYjDoHzZD7TJy9f6dvPf6xvP/qRptlc7/EZ3/3hnd788Ubb9wS8MNMpAfLJxTNdnDzVYvpYuT1j91Mp8Da6numP39f6//7LHeHsVF9/8Vf6n/7H/5u+/eavNZ89xg9VartcaXqiNFsqMZkGnO+AoYeRugEmwKcAKOE6BXLWfoABOfbIcYjQ82xIMQvHGJikOIdL+BYTP2OxELoHMOnhWUBUmI58bxSArnfq21R9FyGT7zL1bS7viRvAECEUD3ujQ1YTFo+Q0ebsmwFOAzhoxDVhZ8du4I2/MnBfHyBYy5xkBMtYg8QFvob+xCV6+ARFvFMS1ySSBE96X4NPxbqtimmqs9OlLs6nmnHYjDpimEgOrwjxABwTjjTN5RLWRI9i7GybDjwhAz73PnC4A+BH1KMO3fBAYIfEwA/ahuR3j59uG5LmqGTM6+pGDYXs6OscPixjnUnolZOkpPimtK1l22oEjAw9r4FG4rnw7xAhS2ujEHyvwDVZNs8RCtfWe+b2jKHluYv2wR7Oi8OKQcdSTWxGm9GmY5s77kfgPgHwhS4C9Av9aZpeVefVsJ4CjJLll5ElTjsnZXYAhQCAD2M1QqeurBX9Lo4CGqCDPGD8JhBFFDVbRbDEGKu9XKgk0kmpVqKGayB0tCAe20gv/BP0KLYRoEsRp9j+cA8vYQoWMACBoR7oowYA3BtYxarxLNEOXi2jeoOtkPTZ1Mg6K5c5ioOOlmtITRkDcUwEJ+Qj5Gk5wAo/KeJNvI9gkZGN/KfVX6BTYHxAd/zYNvIdOkCy2NB2XYlb8bC1V1Rxm1ul6GS+nGpyvtKKXGl6sgQXh71XnLmOcvjldZLpMX7m8XKh0zxVtCYX9Q/eN3WnY1UqHvaO1RE32SmFpsV8oiy10DGoOvTqeKUb9bzB5zbE0chGl2Ww1DC/VU1/1OkIo76j65HNcAvt1ghjPjXqhNFgrYIxcGtQzcAjcjuQ+xzg8xEdqVKkW1i180y7mdPNPNH9aaHNOtN7rv+cBX1XDHo3tYDR+8LoXSbd5kZ38CUWg+7Qt42RNiCxw6ZKSRE4e7CnOLQNQFDdDyrNoAP7HhJpTyFwnwQd2d8vctnzhZLrU9qlGnC545D/jpz6yJg2TzQUTi171VBTQYeH2gB4mBR5FvmRWIclWPRrUPQBP0CPjsZx/Th2QL4BoEWV6Rr9BmpCn2GuoRVqFIAe8ECvGHfrWHguO1xFo4oXLR1FuKjufXiY0yKfmlh64OXZYV+pLiOWkkutLHHOWCsHJDaRTczo2wz8iJBYKYm6DqRJKudSWZvJEheYhSpa7FBKGZ/Du9wFOdPJt3upP/KsVULFwg4d9x3+vlGHTrccGhv8V4sva9HvtqvURIi5Lv0eHxXtoMMWOsbG8dE/xrE9/jLwPPrjAZ0R1mmItynOaywADRv4dSuXbHV60uvRZa4Xz5fkB6d6/vhEFxQsUua0hzs1xzv1+BnTc0Qlh7Os07c7XEPNGiX4lgocwExoRfKtAToG7gP62nfQE6/xSXHMwBoD98NQMfZhvMXPmD4owf4n4H3pMl1aqzk+z799K//uvdayenJ+qSePnysvFrLJVNYAxMKEuJtyDnOAbeAzbEyxIxci9yPvraQITqJvBE9XzMdqD22tPC/RWuy84lxXcR45bnc67gHy6Yqi4JH890j82dJ3T/Hg/eZG796/1Zt33+u7N99rs92qZP672/f67s9/0u//+HvdcY70yCvLEy2XM61WUyUJvgnvOfpACuIBvgo9CBTYFA7QVSpNKqWuJZ50Sm2LfnTg3TwAsVfINYLFlsRakX8REq4TbCzBtyAQHsEEfIfl3nJpod16I0WHHYs/R08I6dTtO3lsI5Q9sSNTYWfyOIHokq3hfjJTBgi9jqli2Xgdykp126nF+A7gX4daPm20C7eq3J3sihg1r1WcDDp/ttKTlxd69vJSF1cnOr880/n5qWbTqQxyblmn4RzSEMM9sQmUJYt8wNuzfou/D9DqQ49v6BQYEKAzQuwL+uFfr/hXArHfkb8Uk5wnPef0g25ub3R7d6sd9YCGvCGun2ap8iwHMmXWKQFi3pu7TLEgNAW/eTHXcrrUyXyl9cla6yVAe057uV7rfH2iEwoXyzg2K5Q7h5wGddjngB/ssYW2r+EVgG77SJZNNQBH9O8evr9D5w7kyy37dm6iA/p8e/R6t624NsomJ3r+8Zd69tFnOj1/DA+M6iquBM7IJLFWkXfCT2dppgVxbDafyuK3jpxvG3ibpSn3Ft6BG/zzPwBOMF4H/HGA3z0Q28Bz0Sc+gTE9vJeMYl7co38dPifyarVa4kMc6tbjZ1sF/Ggcw0D6E8Ux1ljFz8Dasf0BYrdNJEduuSSHXCxm8K1RF+N93NvacegALhGfCJ5rP+pIj2wHnmNPSeA68oPbf/Vj7zdbbYAthaAdsNluKNDcoAQ3FHg2KDnhri1lcVw5i0xzIWxHISPXejHR+WqqMxxhhHMM+PxkrjPeMq1PVlotV1osTjRbrEmCLyDiApTXBPwVwlip7WK7IJeZqW1m6jqMqpsohCnjCviTocIJLUyFsQHoCUaSk3W5nC0Ya5jbjQxpsUaPQvnQ8qaipOC0VT5LtT5f6pS3LnmRQrqRMYDMeA2vEIyhMGTHfQJBfiABH2LLiPgzXjNwgI/xntFKWAPd4XZQYHwsAo3jYg88DyhaBJbBaIzi3vPZVIv5UvPpTDZxFBpKfffdG/3jP/2T/uV3v9Mf/vRn/eHPf9Yf//w98Ea//8N3+uff/1H//Lvf609/+o5D3Y3iwaDnNDRBieM3F05QrnlRKOPgYNkb5hJfPAGnVodiC0WxPYLH+fTNHidGUKMd2gPj9goUfXy1U73fEMR2I1QUR5rmoIYC0HF30AHnfqAQtAcOOPlD7Mdg4p+JVSRyDQ6oiQpP2+GoAoneEOOWT8AIxeeY2SOzDvA42IFeK6s8kXIccjjeK+zfS8d3ypo7nVC4eHGe60efXuo337zSX//kc/31jz/Xr7n+0UeP9eWzM33yZKnXj2fAVF88memXn1/rb378XH//04/0Dz/7RP/5l5/ov/v1p/rpq5WeL7xOh60WfqNpu5U73ionqMwib6CnRv83b24pHOx02NbQHUhWW4WYfDPGYEwWSAADjQEn1VOI6ABPQIsFIk+C7uFLj+MM8GAgUAecdY9jiHoRJHQ5QqKBBCgpZjJpTm/USYe+Jzy3GCljiETe9moTr5ZkpMk6VfCkLFrFItBh6rWfttrOANrdpNMIRaftpNGBos8+r7Wn3WW17tNKd8CtO+p9etRdVmqbV0CjfcH4WafDvFM596oWQe1KquZB5axXw323im3POnu9Ce/1p+Y7dctG609X+vHff61Pfv5U5y+nmq+RbH7UIbzTrnqjsnmnEHYqJl7LRaKTRablLKOYYdW2R6CSj07TSpnLGDdTlk25nsAXNCM6/EYqcfQ1Rbf62Izf6Cl547Uj+Yg+a4/POnLAbQi2Hr4L/+CUoF2JAtlvgP8eHe2QS8eYCE38Kj1ybwgqDQlUPDh2JLYNxaTAYWdJQebZ5SN9/eln+ur1Z/r46QtdrNbK8cRDh69hbGwN6ztrRvu2ksK/+setxDNZZAp4Ojp8iGeOJ2EX/idxTkWeA8WI8QN9zejPQh/kjJSlVmkSGN1AT8U4j60PKuiPX8ter8706tlHenr9ggRqrQ1vRo68pfKtU2rnmmQnmrgV/nsi36Tw0qqtU9ZyYIuvVYGMCuRQ4J9XShl/OFqCcaZ8cqEnTz/X9fUnStxCx3LQZtvxzMgPIAd9wQwSxBtA3Atajez4TzaRGcGBv5PAXqK1TkmSKUXmqcvH6yRJGW4l1ohutodXAasQMAA9gTHKs20H8O9JJHsd0YsIB+jdHTqSUa8DfeUx8HwQIlfbWfX4oQEQhw3F/QGLTxqvg9PYjn3xOpH+Vd9/u6Yf2kAQvg3QZZRAWwK+xooPWNvYH7j2jOngK04Q/2bpzzngXV2vdUK8jP4g+nADXUV0ggSJ4AfmGSWJlTEifnXgzzrEkR7wIwT4Dnps1XUDMW9Q5Iuc5Y2+dETPD+hvhd8Ra4euk0fX27stefNRFr1NeWbR+RFqEtARKgXaCJ7CdYRAG0jQFPs5XCkyE19osSeN4DW22K+NgF5buizkW2zwh2ukC2cdkAAPrY1v45TIAuJ3bBOeRgjcs4Q8a0WaO+gOrB1iC0CqHAdExT4SqZ5sO0B3V0Erhfce2gTOijjHg0CkAV9j/UEjBPgQSsFhbAL6iYtSbHE0oRllFohlAQR6ICISoDdC3HME9rTAeM2zH9rA+ECs7XpwifqLbgSMOIJHHh4d9jFXsBImIGstNirlmQVSEuMEsHLoixt52sFjdIi8RlFuTSdLUmmhzeLrLEWyHHDI2X14JuTPWzsF4lIgb/NAM8KRVOAA7KGxVPzvwwX2EXGGTaQJ+6+XWj9/pPWTSy3Il2Sktj4q4F+X0HI9merJfKE1PmvhEqXRB6CLHl6UTasjfC/hd0MsNIyfTieaod+O6yiKpgnE1l4NPKvhVZSvyyfYiiVW9GpjMYm1Op6Nco+KIIEvgOyjHTCYHjOCQVcEkj2dNW/7j+x76BrFQhDuT2HCvGUiT9FnOzN6m/d6z/3bpdObhdEfcumPmfR2bvXdzOr7qfRdNuhN7MuN3hVWd5nRXSrdJ9IWue3MoIc/FYtaM3D8j61RDY0VUDJ2Y4PugR3rd8tM9nKp/MmF3OWJ+mXOOr3ekn+8J8cyy0IJhbI+TdQi8xrdaaF/UPxAZwgaoq7DC0e8EDqDCpGrCtsP+ICA+sV24PoHiPcA+oY6jv09/oWQwrXIvYNi8abk5VfJ4arkgF9TxCuJsXtiYkmcbbhv2ddHwM4qbKukAHDkbXlZemQ1iDQUJI1sYpWm7gEyJ0dsSuCFon6R1QzBI6Wg+N+6c9hDiu44k8kpl7U5z3KeZdgCYJxy5k9zR+wT+npU77FX7DQ1vaLtW9YUvBrgVY8d9Nhrhw148jWPj/LYSxcadRRROoop45mAIlLbH+gjB8YH9BRXgioNpgGwfzUypgX3RllW44cZ59+jYXecYxo9ucr08tlML8g5P3p+ps9eXumzV4/08smprtGvVSElw0FteQNdFblCIxv9TLfXgP1ZClY/0e4AABAASURBVEKWg66h0BTx/gECePZDjSw/wFASMWoFA82mlgFHGzolCC/trRKKdHZz1Bnx61yZJvi9DHnNB6tXj59oZlN1vAwL+EQBsQ3It6+DYIdsK2U9vPXA4JRDYQLGKBE+oxZGrICcAy/XmljkIf8/xhyLos6R+2pfquJZ1IcG3nfoSQSPXwr4IISFjJyKLB3POUsO2ierE61PTzQt4m6GHa2EPXv8WEucKTmnHHYbBWRn4yELO+ZGAbqrw5YCzD3ueiM1G2jY0W4l+Cq/l0IEeKVSQkcs/LRjW8P/huct7QMoxLaTPMD12GJrwh9F+iNY7ETkGH30RfuOulOjliKDLz2+18C7bATbObXkGnGpJJ0omyxGEMUJpZmCdcjRAmznggJ+xc6l7NSoOLeaPXI6e15ofu20fJLp0asTCkBnevT4TJeXa11TALq8utT65JQz4wydTGWxfcUPdj02tAE78NhXCyJttIEI3Me+CAEMAvbi4ziBB9fxPl7Z1Mjl4AjP4kv+zeZWm90GH32UsN08yzXDh0+KQo69DTYd5TopJlpwhl1R9FnPl1pzzl8vT3R+egasdXl2oWvg8vxS18DT9ZWuT9Y6W54y9kQn07mmWSbLHom12Jo0gFeDgtbEOQ9xPf2dTVQhjy15y/tDrQ36Ass19sPfY7C6p9B2d+yECej86pmePP9Ul0+fK0ln6rCJQYmMSSWToJq9rDGa5IVW4J2Dg0fHjpxva/TQOSdjDVwa1ON3I3TwrYt8pjdIcHNALwN3tNyPPzzo0SMPREqiTDrk0RAPnbNaLeZyidPAOj39gbVjDijuE2MV97XWKH5ifxwX7yzPYpsYo8w5/NBMU4pWDTG2w1bieMsvtldgrRDX/QA9Ou3Zy6sD1wD0gGf0v/2x79/faLvdkDCXqkkajvuN4v8Obbe9JY/aw75WznqMVwiTQ/erp/rJt5/p3//2Z/oPf/Nr/f3f/Ub/6e9+q3/4D3+lf/j7f6///j8B//nv9A//8W/1d3//d/qrv/47/exnf62vvv6VPnn9cz1/9mNdXnyh6ewlwrhW053oWE2122fa7lOVdSE/TGWSuWQLsM002FQJDDAwpIMwmUwumcK4Cc8Nfs4rFh46FKTD+Qtl8hj4odxqd3+jlKDz05/9SOdnZxqIng3JbGSySxJ5glsP84xJRqF71g/jPdvDXWOkDiVsuwAOg9JoNIkUWKfHKQ+orgUvY4yGkfn0ML9HcehivFNeFMxNFcfHr9e9o1r/J4o972/ea7/fa9wTSoa4TpLKoizWWRnwplsxUapwsIf9ET7tFA+/EUoUd0Iy9ujqQpe8YSrSVB1V6Z6xKeJeL2YEjk49hZuBxNDiWJOmVDjcEyRu1N3fisqPMng2IWHpY+FnRzHmCE7HnTyV/YE3hoF5HQfmluSgGgPCQXvaA3CkryTpbkgeWgJCfdirPGwoPh0VnfvxcNRuhBLZtqpIFBvAk/wkVH1THLgp36ro73WRN/ri6Uq/+PSxfvXlc3357EKvLhe6XqQib1KBXDM1mqnTCnxPU+miAGbSKq10kpa6zCo9XXb6aDXok7XRz16c6N9/9Uh/+80zfXWd6Uz3mpTfa1q917Lfydy/UUBHDPQ55Ilox4QL9hPEgwyZa3fc6MjbjM3NG92//w6gvX2rHW839jdvtX/7vcr3b4hJO/XwLlRHDbzVEMnoEHkHvR3B2CshMKAHOKSmM+oIxCHk6AV9XA9D3D1Bj4x6dKmHXk/S47NeTeZVZp12k1a7WaMNxZ+7San3wLvJUVto3i9b3U8q3U8bxQLPJjnoxuz0Hrgxe22zWvW8V01h5xCLRnmt47RTOfOq6D/O4nXLdaddXurObrWnvYFnfyj/oPfhvbpVOxZ+Xv30mT7++QutP5qrWKOl4OHTvTxzfNgqhAOdNTbqlSGrBxjkuLbQJYKUZYSzVtYmsti3TTOuU/lg8Eed2mYQaqWag0O89j7Ic0Bo4eV48MMuLWOddUpdrkk21Ww6IzjNR4jXs4J74IfrSTZhXK7cpUqZx85IxQJC1kHxgJtJWmBX68VCV+szPbm80rNHj/To/EpnBLtpmsuEQZ5gO+BkDbKyhknYXCCBCdwHboMMtAheWJ4kGqAz9vUaRvlaJqWpUw7Ea08AaSkuxkIW3gReSIkdaHvAy8K3B/4N4Gs0nyx0uX6kl88/03p1zfNC+2OrumZzn8HruXK3UpGtmJ8reBvPkSNOrExfJtkJwLOQKnELFQgTc9Z+H9TwtvDR40/0lPWL4kxlabTZNvSLNQzYsI/9AImRgZ5IB3EXeumPPzYOEBRH4Jp7YxLJJoxPZaLckUW8p5M1DaAR4nSNMwM87NVy2G0q6Ks61U0HHoOaKqgmua2OvQ4HD469jrylqykC1TxreFajRy0FE98O6uPbPTilyMGIhxzbgAsJtf4C9IUIyfhM4UPLnEEG+6Sb1nGQSSL+Nt4HenouAOKl1HHtobEH95Y2UEi70Ml6JWN4Ci2RttksU2KtQiwCxanwJdpDQ9LeNr08Ot4DsW3R/z4I3g+KMcGjZ/0gBebXvdEeO9lV2Dg6FBgbsBNflqrusUd8tSgGWRIp7Y4K4z2xgOfhX0H0811ZKRZHPX67LY+8NCiBSgRaWfa0rG3R/xHAzYKTxQ5tsDyPkNAmSuFb7Esiz0cYWQIBgwjPDwDNHWt0yCa21qayaSER+9gKmfeqos3Dr7b3sjbER+hyIOb38iSAvqaNBxEOtAH9CFwzEXyRAYlSSnyz+HHLwcCR7IprcSgLvlKEnuuew2PHuJ4coqftYiL6ASIfxZvIhNwgoUUA0BBkwUvgrdgHr+OeHl/fEn8txZEMP1EQ+7PMyZE3yBoYEGGgjRB1o0eAgyx6bum1kegI+JVAPI0Q17X4S0dO4bCsnLE5FpLSZ0OnBBptpGkEDkPQoxb/S+yJMSiBbwmK87AH+3Jyj8XBnnmBNUBACEycYCUn2cIpW061PF9pScI5RRYOpxI2e/n7nXJkcQpdTy/W5IT42nmmqNQt68biY8nYDt8oPvPplINgrpR1ox532OGA7hg2skmmJIEi4h6uDzID0CuOAV1hEqwAdqAcWRLQE7BDB6wMHDPonIHPPUbQgVNVN6rJ55C6lCWyE9afFTKzqcpEukPptm7QPpW2wG3sg7b7zOoOEt7R9yYNepMFvc8ZP3W6jVBY3U6M7ooH2DB2kxrWMKxldeT6yBr73GjHs3vW2U8TNctiLP7YiyWFn0I7/MJ78qk7crCKIuaQp8RLVAl5DnZAR1KlYwx06tCtDp0KUPrgY5wqgmGHrgXoDtAfsLeBa8SLXxuIKQOqGcZrTHRsOy46+NbB88jjCC1rlOhWjZ3ENWuuj/jTkiJPPNiPwH2DLh/p23PgPxxKHfALNX1CBy28c9CZplYpMszSVAVFmxxBp84qsQYMBw3oLFgpoKdxnjGDrLVyLpXDPhKbMdZppDGxSjMDWOJQQlGUGR4f1VcyQ6NY/EkT7N+KOUEmiAHS0AfAA3E/7umOPwE8e3n1FFg8eWOvmp4HGAs/tpEiGFrDHrZSRo7lYt+Arrfv4f5Wi1mnNTkOrpvcodVqMuh8mevJxUKfPL/QZx9f68n5TDNytNDcE0Uq5VRaUvYzFIFszHMptCbYrCha6UFgGoagkT/cB/gUKBAF4sYABNtpAA9D/mfgnUGvC+LPpE807aRlb7XAp+b4vgK/P+XZ6WKleAaA2ZBvodVJ6IgYGyHppYTrtLVKxxYG4j+FTHuCfkfhp+MM2CHvZl/iQmo18ZqY0jImYGOC14hAKXaXm0SpBWTlokyRX5ZmmkxyzWYLDqwLna5WOjtZ6RSY0zfPJ5pTQCiyXBlzxZo+2i1xBgHKoaeKfgsfEn1xx3kilDupAsZvcVIoajbqWyC2Hf2xGIRvt8hYtNG/2+jnAYvNW/j3Awi/Gq9jq9EYYCZ2NsY27ELRn8PrQFGhoapQ8UKtOjQK5BSCbxlFN0tuQIhQSTWi7aA9mykr5nLFVBa6bGzxe5YcUlkq4Rss/sMuuDyxWl6nFNonOn850/JxquVVpvX1VCcXc63PF1qfztC3lc5P17RrrZDrfD5XXqABzo32o+gz0BmP/w7Q4aHRQ1sbW/Qp9vvxeR8tAPD4hg4ICsiQ3xI+J0LNOeXAGTEWfw7wuyMupNjnbDrRdDrTpMiVICsrYZM5/nym5Xylk9UpuD7guCZPXq+4Pj3X+fm5Li8vdX15rSePnujJ9WNdxiLQKX2nFyNdy/lCBXsURcqaToa43rNvAy4eHeiwvBbdrfBfO/zULf7nBrhDL0r0rbFYl821p5D5dlvqu/u9JrMzPXr6kZ6+fK3pYi1jcuhOBMOYQQv+Dv0soGtxsqQ7UcnLjUhzQ9w3EDgwJkKIOMDXDt0IIUS1HyHgS7lVBIbSDoq87OB9D8Tr2NMzt0Kn45qL1VwpuaJYswcQnQybDAQ4S96cMGhgweHDsx75GCPk7eIWMtZoGm0KvHPi2oFzf4fdWPrjgIG5PVhECCwe8W3BJeLkUVSPHQT8jkc34vh/DbbjzUnTYegYXbxOUNbVcqbH1xd69fKJPv30I33x+Sf68stP9PmnL/XpR0/08asrvXx2rhdPVnr2aKUnVys9Bp5y/ej8lGLESufnJ7o6v9Dl9TXwVFePPtb148/1+MlXVDm/0ePH3+jq+itdUQw6O/tcJ+vXms+fg/5avV9imzN1XaqWQwj5FH0G/gGI0iW5XDJBKXOh/4pCalGeDgJ7OgbaAcPvIL4hgETlOsEBrddz9ijUkzCMzDeG1YwGHLFHYIF+ycgYqx8+lsuAoOIchivy3PBrANOB/odxSJOLOC72ReCWHwPEBSx7CF/XU2RrOaBUOh6PvKyrwb1T3DfKPuBUg8BHltWZx4YDEFjek1w1JPYlQfhAkeFIcabGGDqYEzD4Se60nBaa4XQGHxSddUz6MubnEcBkwqoFYw1v9fzuTtXde7WbO4oWO8XC0FAdcLRH2Q6HRxHDxyIQfS17NUA9vgE46Lh9gLEAxEHisCM5AI5AhXK2OBPPHi3QgGONbkXcO/bukVMgCRpIUK3fKvc7TcJG66TU86XVF08X+urZqT6/PtHz9UTnk1QraJtZaYKSTzDpbGyDZjiwRRq0SHvNVGrW77TQXufuqOtJo6fAF1epfv7yVL/+7FxfX+d6Pml1Ntxq0b7TtHont38jd3yvvC+VsXbC2h578OO3eUp5Ak8T/6Rxt1G536g67NQQkCJ9gUosCipL65hTmKBJAp4RnFOB0adJIrol0aK3hsNNSArVBPIusOOQq+tTdCDTwCFcQ6phAIsgMAHsoN4FddBYFZ0ORa0ddN3Pa93MSr2dHPQ232uzaHQ/b7UpSm2LStu80nuz0ztt9T5sdTvstc9btQupWQyqZj1rdarmgaJQUDltdWTdQ9HQ1tq6nW51N7Zvmu/1z5t/1L1uNHmU6YtnsCIiAAAQAElEQVRff6yf/N03+vznr2RXnWq7UdnckHzfEke3CuEo5zoVeVBBchyLP1aefvQKmxS25qxRRnAs8kKOpNGSRFoOBTzSoWp1h44dKq8YYFtvCFyJxIFSBAWrBNvPlLtCs2Ku1fyEoHKu+OYhwvnZuc7PLscAdH39SI8JQE+vn+jpY4DrxxePdHl6qTUBbDldaF5MNc0KTZ1DBySRaHt0vQWHDFs6J9h9+uIjffv55/rys0/xd1fKbaIWB1+j7wM+xzmjgYAb/U+vXgPL9Miw5tDYyYC2kwFfWeTLs3Z0yF6WbMq4ge5BiRO+CR6pVZoY1mAl7EXqlMHHyTRVkiToCj3NoOX0XI+uX+mj518peA4Yd6wXpvCpUM99CBOuJ7LsGRO0LJOK4gGyqVXBIaVgTVc4dUEarJNcJmoP2nGYvifxefL8E330yeeaEVA9iU9JwtkjhxbiWmhjmmSNEpvIpU4mkXr8b4CGCAn0+dCiF7XEAWiAN37w7OfV0N8g8Kr17NlzH5Czhe5UFjzkWMyCF3NiYexAMrpFLiU+BaI0Wy61PkeOF1daLM9IAJZMmQFTGVugZlZHaLi93erN2/f67u1bvaPovuOtYhsLtKP/ZgNSdvEuNM5JXMHcXKKvD0aR/d4H+Cn019APfvQTMsDTyDmr1DlltFZBie25FrptlCDXHn0vy71qfGJRZLq4ONOTJ4/QiEJNF9cMkGJYO4DrcWxt4iRGVCTGO/TLhwHdEvQM8JZr8TGGwlejyIvBJjJTJ18Yva93escb2x3xxcckwUsO4ToOCfGw4BCu422mO3SyyHi8hz7LHuRgUC3AjPqdWadCVo6kBwGCQFDirRLkn/iE1inBZpOQ0kbgHh0ZnzMmnm4JWQIN5hrwF+4yEPc6HbHxI4eO476i2FhpS3K3pTB1u9nqloLVllhyhP6GZNwTN5oQ1COvDCV28LutgwJFL8tbbDBSaNiCwmC1b9TEIhe04Txk0a3YigTPRr3BVwuZPAgWAZAoBexX6Ky4FtcBvdYIAYQfwCJzC+0uWF6YRJ78AAb+iHG9PPt30NWRsAbwBmFFcMgncynXga07/EatWMhsOVxXyCkWeSz8R/iybOeAeG8jDm2rAB88cT+Af4SemC8OZBrpaJjTIIsWOTdA9wDYlvU1JtcAD62YZ4ntirSGHqSDevgauA6RbvgcNCiQZFpyiclirkls0wQaexXkIDNwm6ETE/QzZe6UsctFoeWKXudUtUFH6K+BwPgCeU1Zo8DHiDkdutQ0Xp5n0YasTeXgjTFW+2PF3EYd+tiTi/XsFdkyyCgg65gnmSiHqHOy6Fwi0Xas1zVecY6slfCRPY1SqyRPZSZZPLvpSK5bYaOVk2pndWDMNpG2mdEGuEkGfTf0eoPd3k6ttstM9/NUN3Orm6l5AA5yN7l0Wwy6n0gbYEvfjracJSp5WVUyp6FA0J9MFE7m6igEHVPpHnncNkftaHtnZMhteuy4h+eRRou/S+Bhgr70EB9B0C7uY9vieyNvAjSHaF9AQB97eIKJw7dBiFC4VNphvO/g9witPtwHVMePxaQjca6KgC5FedXo7hGdLHFM8UVdhJi7VehdWTaoT6sO/lj4VORGk8IqQzfyzCnPM6VZqhSeO+KBQZEjCN8t5gQA7CRoBX0l0OoYb0yiJLFK4EP0lzaReETuYJWnklHDEhVQI85eqQlKk8B4iWk8F8+iotAOtIOhz8kYR4eQdg8GHdBy3YwQCytKGg1JK5lGxgKqlSS1Cl62JUml4Lfy7Z0Su9d82ms56ZW7WqG5Z7+DMtfqdJ7o0xdX+tnXH+n1i7VIV6Vmw3m/UsHzjHUT8kqLcyrgWRJ6GXyMwY9FNsQGhBSvIwT9cBk0GK+YOFr4OLSdBuQ0Qe9PXKGzdKZpJ2X48gkF1akSFSZTCmPTdKJ0upDNpkCB6kTIlMIPS3Zj8c8wQ2JuwOdqc1D3/k7tZkdueyAGlarwy1HmDXIP0Xn3yIS9J2mhxWSu1WKp0+UJsAZiu9KKHGkdv+2zWOkkAoWfk9UJRaClVrxIW4DT+eJUl+tLPSX/ulrzMmRxoiLNRYor2wcVxPw8zdRXnQJxPtxtFDhDBHJx0fbxz8HarXx9L3+8pb0DNuj6UVRo4EKrNPo9ICFwpxhCBEv7AL1iG2OZhacR4nVAt+NLg7HQ3/QK5J2e+NFuK+pOtdp9K18Osp1TbifCfLXb1jrsOwXioHNTOXhjs4lsnmt+utLJ5VrLqzPNL2YqTjJpjl/NW4WiVnFhNT23cutBmjYqtdVd+UZ3nEXuNm+129+z9kY1ZzCHMZzAy+vzaz0ip40FNYeP8OhRjXwa4lpQkLWW8MEVMcOjZ9H3BgTteRbiPb6ap2Th/QjxOv45XvzvtlXksTFHi4JInFHCntZJluuY12TOYRe5ptA3zQpNi4nmsxkw1xR9iPeFy+WsQ0usUvQwQRppEu8NfYkm6O08X2g9O9P16krXp+c6P1mjPwst5hNlqZWP/pkCZIu8Ys7jJQ0u1YCfiC+59sTBe3C9QxcOxKvGWvx6og696Wyqd+SHR/RovrrQk1ef6PzJU/k4hr4OnzSdL0faBoJKXuTwq9fmgN7XlTr27llTGuKu5Fu9OvDo6Av0BXoj9JGPgFgD1tIrmoE42o+gOJZnPTwvkU8cN6HomSQWhkpGUmKEvDReG4n2Yf7AugNzA/ha8M3SlIdGxljySTdCXP/IWdyj33SzdwAGBeaJOBDbiGMP7g35QY1vbxnrifkR9P/3sT0P0WJEFkYhrJZzPXl8qVevnuuzT17p09cvKQB9NF6/fP6IZ+e6vlxqfZJrOUu15MQ7/wAzkgEKVThKKbNSiuJk2UzF9FTT+YVWJ491ev5SZ+evdXH1ua6uv9TVo690TXt9/YVO1h8rza8lu5b3c9VNpqqxtIO63mgYrKxxcihbCgjVgleM7dRBRyQaTsgjNI8TCBEwlAHirfVar2c6O1vCQ6sQ5Wwlh+IJxjcx0VKQMUbG8VxGcQy3ip/ArziFRqKTUTRG8RMd+UDwGbgItAElMMaAr2BtAD9PocfToiQgHBg3ICwBAzRFAAUUSMJ+xzYQyEaQ0fBhLc/ciGdJMlhWBCmU7O7uTt999516HPVqMdEjinBENh13tQ449SJNdbpaIKdcyzzXnPsM5+e3ex04EG2//7MO794SAO6VoLCOg2kK/wzJoufNcLndqdzcq9xucYbAfqcK51xGoPizZ4/d7U6b243u39/gpw8K3UEe6Cj0dEOr+IkGkCQioHriWi3T7mSrW+Xdva7yTh+tU312PdMnVMAfUe2ZEvhdU8n1jQoFTVhkZp0m4D+xUkbfA/Rc1yNMVGmmg2bhqEW/1ynXJ8BaO53bvV5Taf/Zxyf6bG11pjvZ2/9Ni/qdTsNea9MqpVjYHKHj5q3efPc7/fn3/6S7t3/mQLGRM16nM/h7tdarZ0/16ScURr/4XN98+7W+/dlPgZ9z/a2++vZbffHNN3r99Vd69emneoojunr2XGfXj7TCgU+W53LTlVTM5aGsowgUoG6IMEwU+gylcTIhlTWZLM5tAJpk0DFptbONtnmt7aTS/bTW3aTUTbHXG7fV+3Snm4xwklfa0N6Zg/a2VJXWarJWx6HUfbfTXqW6PMidZjLLRP10UOVaHejf+I3eV+9UJnt59nh7/KNq1r54udI3v3qtn/7Vl/ryFx+rdTv9+e5/0756T5ipwHOQS4ycs8oi2EQOyFyiLLbiXo4+AL9QZFPoFLZdyfe9ak6Ku+qgA9BisxaaS/T0gHPmPCDfesVvmDnmnsxP9PjiWk+vHlPceaRLigAnFHPmJBrzyULLyRJYKAalwhXgEyGnBbJMRZ5rOpmMAeyEZCbCenWiNdfr2VwRTqYzLQl0Bftl1iiTNCUQnc4XeoosX3/8Sh+9eKZJnsrjZGveFs0mhWasm1hLshx9UlCBnJ0rmJ2Cv0bblqwsASHNrfJJopzHSSJ5Lw7DpTYcgA8UKQycjfbr4J8zTql1zEzl0JsiXWm1uNZiekXfXM7OeT6lnY2Q2An9E4k5/NJfPparDxCsVQSQkc2cWFiccRlu8ac9uZHXZLbQ2QV8fv5K+QSd7ZBZG1SSIB055BmbCskjv55DvVc/JJrOTuDxUi6ZqUePEzdRls3l3Jy1C8ZnCuj9EOJ1QR94ov9+KPDdOfvCKxIrKZfLchA2oGiVwetimsum4Nd1KkkWahKgAfmk8H46XWiOHGckoBHvKbKcRKDAl2aZHIeVgYNITQKx2291d78j2TrqEA+eFIrqslNDYtxBX+cHDd5owEeHkNBGsBJ6bEhxBHcDihnCwJVkrAVihOglLPsHGNQxF8EiS5HMx8Pw+fpUs1mhxFh0oocfYq7UYwfDYGSUSPzu8OkVfO67AT5KYQCniI+sxPOW5zU2QmjUkCfqKQDdUYi+j/SRNLcEkwCIpFZHBMdaCa2lGORAc2xb8dbVIvoEsBFFIAADVBowsbT0s59lb8ETwQ9mKYLlQGEZNfahPD3Pe8gFNTXwsT62qqoW3QDKBn5XioWeLW/s7jl8bCmybrZH+o/aEFM29O2ITTsKQyUJXxvlzIF0TGTwAQE8BP01NAT2sxFrcFAvNRS2WuJeA3S7RgF5xoOOZV4CnxSBNVVDND4m5geijYYXovGNwELIXjEgI19xbQEHTY7DtkMvU/ZNW6MRuE5YThEf3gh7CmsReooSoesV2NvBt8KlCHhQy95lfLsOHg0+4wi9HYdutXHfEIUMN1kbOm3UDHDuiMsdMb8lHvvoD5FtB/TER8VCJjK3xMkUXcuB2MY4PkJ8xgsYy9gI4m1+PPhY6EsUPwHdCurgc8yhGmJ/sEYqMqXziSYkyhnOKcbcZZrqcj7Xitbi8/Z390qGwCFvpkePz5QXBSwedCiDSnxDlJ1NEuV5hr7n+AMLq3vsrUYnGq69rEk0wXYzxtxgj1EXOvQclY+sj1YjwRHJEhsHabBIPAFSJdYpgbflvsZuO9b/b2u1HXSJ4YlRAr7i45G1h85oswG8GmNUGumYDNrbQbcK+j32/5Y594tUe070G2LkzcLphiLQO9zX26n0ZjLo+3yg7fWO2HnD4e49fcfTXOF6JcuLUXu1UiCXqedOW+t1S25xh6z2JOUtewlf5MArsVaJtVBnNKAvwwe9sdBsbCLclVp0o4l2zH2A3q4dkJlRLwtVCapq8TGW1owwoDuQ/+DDW68OH9XSVthfg2E2yK5ED44Ul/eH4yiLeF/S//ANrgY1aYjNrWJOm2apsiJRit+1rJ0kFl/sNJ3nyvHJjvuUmM9jRYQ9eXdPzt2jS3QwQyOmQld6CAr0BzPIJjzFEfXobK8W7ndofA1tpVLykxm8O6GQZsnN2nbPOh1cgWryXstaDNQDwAbcmxraijWroIA99n3gsYf+Vr6vyJGP6NARNIA+wkHDcGBSrSRtoGXQDDn3fq/d7nst42FUcwAAEABJREFUuX5yeaLnT841SYWuNUqNV2EDkcnLdEcN7T26uNXjy0yvni/08slcmWFdCkU5eOdJLzc0ao9HWRxjlqTMY8t2kKoIXNdW6hKZkEsGYEw/ODX4nQrf2eH/NI73yjpppkxTkyntEwohLXdOkyQXy6tDfxpsLx4iIzTwoBn7WvxjrQ7f05G3N+T1HX622e/VUgjq8EeBomsIktDHlELMhLg5mUw1tmmhzGbI0UGvpZUwG+RBy5QEsMESN/QAw0Mbx1jWdMS1zDhlJpWQTfSJizTXnMNxkWTwRhqLMMQLYQcQT8HFK/csjP9rdhv5wwafvtO/+VPeUIrqzAg2VmbQuwT9EDomzoQREnIEAXaEThafarGnv0DkLTEy4L9b4s7xvtT+5qiKONIePHgZqbMKQFcbzlWtNnc1qp4pS+eaTlfkKTgH6IBUQmRQGG08yFJItgsrx2O7GKQlBM07+WmlUhvy6KO8O6r0W5WciWp/xN5r0EVn2lo+0oD9OpuoIG+dz6ZakOfOyE8n+FuHrOK5t4U2D93sDCMHeeiP+YEnpnmEGvEJWJfHa7Tjs479Ku2R/56XUw3z4/O0SJXj+/Mse/BLxALH3plzKopc81j4mczApVCRMTZ1yhOnFDwiJOJDQmJ7K96FAeg2Pos7xqTY0URjjj5babmYaV4UmrLnbJox0eN3oL+LdHuwNZJLNLA/aq8D/NgS9zbAAV9eQlfNrI440CnVPXG0JGbbfKrLJ891/eSl5qtTBewpoLEZcUb4/SijDPoib3a8cGo563bwqQH8Dzy00sB1j5707BOQwQ8Q7yPEdQb278dnAVn16hgf8GTRxzXgObBGljnZxIgfsJCM0cM1FxYq45ixYBd9miRDn+V3YhMptuA8nRdK4UVcN7408sQx8Ql/wc3g64YRAvN79m3RnRq5toyN16MuMedf/9gAs6eTTBfnaz1/9livP3mhL774RK9fPdbTx6dar3IElMhZQWBH7tSoJGE+7Crt9scR4n1NQSJu1hFEet6ytWxckuzsD5U2jN2QkN1vvLabIPI8HUtLkpCp7qfyWiLktdLsCuV+pcn0udL8WsaeaRgW6vsCwlLIcvSlMCKXJXgKCQQEHpneEeAiM4ThDTiBHhjUMa8B71o9zuH0bKXHjy5Q8AS29hJMcgSvgZVbCkADXQYRRRhwWAPSjYB8wUPjxxgjbELGig8zeRgZHpPzuP/APcvxzIxzeoTaoVgRvwg+KkjMbsBAI4AGcwaxoLWQZDBR/QXi/nHcwIagox4n7aE5BvE9b0lb6B6CGROgJgaKIJ0sZzpZLZVmORX9Sru7vVoS/5o3rM0dDrTqNIG+uU1HBzsgz+Ptve6+/063f/yDbn/3L7r/3T9r+8ffj8WhA4Wdw7v32vMWfQfs373T7t0NcKc9844cWEuSt5I3z9XhTtXxhgr5d8Ab7bfv0Jc71SXOrgKOdzjxG9nmnbL2vVZ2K16e6PVloU8vp3pJwD/PrKJWFMgnvmVMgyXoGKXwK1NG8E0V+9IgJRhAQuRLuoa+WhlvWyaqNFOtBbBUyR6V1lml58ter8+lj068nqZbrZs/a77/o8zNP2r7L/+ztt/9V+3e/x58wU8th+tUZydLPbm60KsXz7ENCqIUfl5//FIvXz7Vs6ePdH19ocvLM11cn+mK6+tH53r06FKPrq9xQM91/fSprp680MWj58ALnV4+0er8mZZnT5UtLmSyU1kgSU+UmCU6M1HwhUKPvg+ZgknVJ1YNen0k+ThkrfZ5q/gtoP2s027e6H5W67YodZuX2ha14n8f6EBR7ZDWqtJWnevVZ70aEpIjiVCjhvtByZQ9JkY+C2qSFk6VOgx77cNGjT3QX2rvN5quU33xoxf68icvKWpdaHli1WvL29obdeEgqZNLEznnSBJSICMwfmiVIbsI3CNBK8bR4wgc0VY9wSgoqPW1dse9dtVOJYeVkNCHDXt0YFw3ywkWMy1nC50sVjpZnerk5FTLxYnmk6Wm+UxFOlWRF3+BLC0e8EhTWqe4Z2bBJeLpUmWsGcePxaDJlDUKTbNM86LQkmAxn+SaxrkyBLIerI1mPLs+P9Wr50/00ctnur44owiUa0APAwdjRjJaCti0OKxYk3Gf8TyR74yCN7gHo/gxyNS6gJ0OYhtZN6hqau2POwLzhgSjA0erlADrrINzuQwFwjSZazY508nyMfieq65SJXahPF8pSWdybqYMSFwmaxPFT+CX/wG4wYXgd8MH6JVkqeQskmCQpbUiB2OgTbU4WevVy481my1JLASOHv/dqeawJOX42JS+QcdjD92FZvNLFdMzJW4FzYWsOVGanyuhVViq93P6J8ybwZvlOM64E64Z38/U9Tn+LAGRnGdTWgcfcp1gi+cXp5rOeN6Uurl9r7e37zhQHgWrqalOdXJ6oiWwWMX2TGcUB6+ePtbjp090fnmu+RzPwmH5fnunP333Vt+/ea/4H9m/wY/d3Gx0f3/QgXjVQVuPXzXWwdtUBj5I7i+4GCXqOJh1JNvee/3wGdDXmkSlBTwHIWNFvHFKC8f4mmFB03mui/MCfjpVFC16fLo1ibI8k6Ed2Fcy6Iwhdg3yFFLimAFxSCzI3rLJKIuOQ0LDgzYxqlOrAzq1xW426FFJTKtbrxYcKxL/ZnNUv2+UoKeJyZTG4gU0pa5Qnk1lXaqoAJ7xvqzVcShAoGN/WsyURB6Am8UfW9aIIHCJhRjqt6rgWSyiHUniI+xJpm+IN+/fb/T23Z3+/N17eP5Of/rTm7H97s2N3vDsbrPXhlziwAHVYzcB2oKMWg4CB5L/+CyOeXe31YaC0Y71W2Jo+MCLAC6QrEAiX8WiypjA79XclgoU9oR4LAWbBF4ldc8BoJeQncA3FmgiCD7FNsR+H58Psl6ykV5sNpS9bD0ogWe2RQa8Ee62rTreBHcUfeJhzraSGOMZS/iQJRFuKYZ49sFRKoPn8bCTyfGMNSINnNSrbak98bMinkfej4JF71LsN8Pf5PikFNuMsgjg5n2HXjTy9QH9wVcTW5t6i37t4UEp+Qo8a1mKDZbxjvEWHY2AMknESqpzvGmvFUh+A7oS0JWox4FxXQhsFfDxAwTBA347+hyyyYAJspkCxdg/QA06PnE6OZ9qfT7D9q36oVN8UXWgyBBfTsUiz/JkrsWiUOqMBvZp2btj38DaxhpWG9Qh85o8JrA+RkefsIPhg89M6IVvyGTAZthEAR7G1pLPRB9paAfkHJ8n8DBxDn8TpL6HJ4MMjs9yG1eKizNcnr27zKoGDk7ap0blNFW3no/QnE5UnRbAVA30dVcLCj0L9ZcA17EN11zHZ4ztloXaVaZ2nqnKE5WpVGFYJYp47FuV8L+KtEejgaIEPXYfIF6n0Dfi56WY67WdV+RJE1v0s8YfdBGgky6NgO639Hn6Gq576CQtGlWpQ7frtlPcs+KQdGTvkgLQPuZ9QLxuyNcb8OnQlwFuY+wCJQm/YtA9R3xPKfbkRUZ+Xmg6nYxQUBlxvPhNbORmQFa9hA9EgbCdAHUDDyIE9fSH4MGpU+DFYB+N1noZ8hMLoLCIvJdznrUTXnBkxPcMVBr5Zi/1R1Dq5Jjj0M4EEOsZtrT4pMTkoJsqUQ4OKVRYDRGvRDIRkKuFFpMEyXYyppUFEtcoz3qgkwlH9f4e/dxpRQHqgpfG56uJsogfdpVi2ClzHG0SKsbv2W+v1bTTs4tCr1+u9egs4z4oU6lMNVlPK4c9WOxw4EwUfY2QFUsoFhbkQS4CBZ2BNtB6cgXf8ZhiyeDBvweQfcJ1IacJK6e90YA/c9Buh0SBNT2245sWE29VsVdb12qRdXukJQa0HL48EPDNAR8foo9H7qinYAa+3ilNM2VpoYycaBIh+iDsKLLSYquosSL+PeuP0Hj1H/bsiHsde3YUqzv8eSxux8KOGgjA1wl6GgorAZ/oZJXZVJlJNfrKWMgFxwT9jePinMh2EkJVm81/KwC1pSyysKFGxyqJ4qroQ0nob+nztL0sOo/hSODzF8DfxH5LjLPw08Iz4XN++NZPtal0vDtoe3NQuWkVKNJZci55p0AMKXded3eltve1EjtHT8/IKc6I3VPJWLXo+KEpdWh3KvuDPLplZ0F2JbnTILcM8kWjgzbatG/Rjr28rR+AuxDA3w5S8Ir+saRweCAvPpAXe+wlc5nif8rk+vpK5+SeObKpW9bb7RXYW+NnwG94tdBaY+thFC5L8szjd+P4muJAxQu0Y73X7gCu5ZGnvSbY94wcaTafKMuQkDWyVoBRRn5wslpRBJqrICYlMhJ+OBYOFT+BXyMM4MKu+BLIGDcOflCHH6rQk6hCjkUzfAoLYO/SxdlSuBE11RFoIL+HnVbGwXcsuQHfEt3a83Jrj6z3baUdsIf2Cl9Xo0udTVSyz4ai6WxxqkcvXun1l1+P+WsPai3jYgshSotcDQZ2u7knNHej36qJg5FnAwgmWapgDWroVfLSpYGXnn4PL+M6NbT08R7oWKeH9z28LdF7j97FNVpwi88E/i4ZoAck+Bkij8A3yx37DvI4akt/Ahh4mqZu5F+JTAw+brWY6umzp0ooAMV4WvGSPNBvjUXGHn81SPCzQqcbeJ64VGJsx/Vmt0H1K3mKQAfmscW/+bEnCPvy7ESPrtd6zEH28uxU56czzZcTZQSvAGE/wDgT5FkXH9YBPTkULYt3GHcM9J6ko4UR3QgB5gomAq2EXAD7AZwaDMv7KcTOWfoEAi8ILs9QwifK0sfQcCmbrGHJAkbl6oNjnJGDQSmKIRjrwa9FGHG/HmE89HnW9EKLmNOCZ0W+c9SCxPv84kSLZcZehjH9B6EMMDHOCRoLLtDIRmJ5xoxXMkZCH2QSPYD4WIYwYRiYR2I0jNcD0wBkwm/FRCT0QfHtrodxfVTCcRzzZRhrUKlBTKe1gBE2pZ6Ongt+eGbAC5B9GA9+kd8lztuj8ML5dzjWFqcaE6gJB9vZdAoPOWTBhpYgYRjT89zjlC1Oz9GfEUAsjjkGgo43Qd3+yBuCPYeE4wjhUGrAKIZ4II+KDXSHg2reHFS8QSg3O5U4y5ICU0UCW95vdNzdUfh5p+32DfCOg+wtBaGN2mqj7rhRX97JNDfKuxvNwq3O04NenRl9dJ7q5TrTVWG1gq8zFHwCi7Jgodrg1DV+UsKtjX09/T0ywXlbHKONjhPdSwnKOUXNSSwE0TfDqc5spRNX6iyrdE3l/eW80ovJXo/trVblHxTe/Be9/6//T23+/F9U775jr1Lrk5liQfTjly/06etP9MWnr/X560/1+tVHevnsmZ5cXep8vdKSYtuMRG86Os5Mi+lk7DvhLf8pRdXzy2sKP491+fiFzqlKnz95RftKZ48/1vz0qdLplbLJ1cMB2Z1oCHP1vsBg0Xfso+9T9ciuRR9qeFKmXoe81WHSqVx4HZdeh2Wr3azSblJrN211mPYqIzC2y2BSHmSzQcTLoNIAABAASURBVCHp1ZGI9LRyUjJJFFtPVtGaVo1K1eGg1hzlkwPjS/UkSo+fnuu3//5H+vLLZ1qtHAHwj/J+q8S2TO+V4nyyGMhJvDJL4pDgOzRVptgWjMlHsKRCDrBINGjQ+LFin141MjugI5vDRrtyq7o5StYrIykvJpkuLy/09Olz2kdaLlfods4qCZMNrQGsrAXQDwEJtpXbTA/g5MDPxedJHM+mip+BX4E1IsAnDgnCh0Qrc9bwps8pY07GHAf/M0YXXM/zXKc45WePrvTTn34LX15pvZrpuz/u9f2fduQhnZa84SjSmbZ3R/TfK/CGj9Uk3ux1zUDRpqJgsqPYeC9jG82WQRdXwu9KMUEtSVoqiuoxiBioS2wuCz8VJtCy0nxyrZMlvjI7J7A6+DshKM/AN1PqgIw+lwimCHN5AGnM3Tzke05BbWjUYS+dSHTAwfO0h+cshqYFdZ5+rqbEiJevXqmYTunzavH3Qo5GU2gY2D9Tnp9rvX6pIr3SceN0827Q7TuDP4g8KLS7KVQeVtrdzXTz1untd0Y3b6w2d7m66pQtrzSbPNcUmEyeKi+u1Yep6tKCdSFrclonC01TbGx9sdKEBN0Pld7efKc/fvcv+sOf/okiwx90d3+juj1iR51i0hRj0gBteeG0vlrp+ceP9flXL/TVty90eX0CixL0udehrHR3u9H7u41uKFzEb6FU0Wd6xAYTByBwOBP6FcHQGlkZ6+B5iq5mSrNCmcvHNaMueZIAg64n6GPD+j3JQjxEneMb5rzJi7l3hz+Ovl6MQc3Ux/jAdWw7dLJiUEOMi76eUCLxjA0Ux7bEnoq40iVWXZ6qTqUth8wbkocbfPWOPdvOI7OeYkFLoQF9xGd3BwIyMuw7YvOhRk4HtbSBtexIo5Fnz4YXOBUFmmZzUMPzqmy1p0C24f4OHt3cbHVzG2EPz/Z6QxHtz29vkcc7/ZHi2jue3fHiYcdLBw+/XDHVdHmqk4sLnV8/xi8+1fXjCM90+eiJzq+utL5AlyjWLeHRcr3WyfpES4p/c/QwyzNZaPWYbkksO0Jf6CVx0gscmtQYihoDZwKvZluroghUvdur2dTSgYEcsBJvZDlkRNC/alERxXtF1nwAXBxjGR+NJvaVQQGIBR81UjgO8rtONQeCKhaEKIIKPBLiUzrG10G4UHyh0zKbaJXONU0nmiWFZulUi3yh3E3QIidRzAhtj95CHDKw8Cu1qRz27EjqLLovdKkP0Easa0iEPXre+gOyOipw33Ew6n2tPrQU+roP0PNypMedRugkklmRTAvdxNEqcJALXMciUCBvEzoQQlBUMNzg6N8tOpmSncQC0BT9K3iQggvISsxJuF+SM55dLnVyMlVK7tiR2FbkDx58bZKoKFJFX+6cUaDPg0cbDwQkOXBYSWLBO4x6ilrLWiuxF5gQF+NVwl0E+lGA+A2rgfgv5idwMDXwkP4hGgmT0jRVCt8G8MARyMZx5F+OZ47xFpwFoDrqOYx0qVWTSmUeIVFYTdWuJqpXuap5pvokV7ueaKDQo4u5dLFQOJ9zP5fl3p8UFH3cCM0kVT2xqnKjBrQq26sMnSp8anzBEQ8VsRgzYJsRtwjR9SbIPYIBxyEMsDfgX3vy1wheDfR26EiLz+jQ3Q56o1+I0PKsjs+gsYn9rBH7a3gcizwlxZ+anLEiEa9oS6BC7g0HlhY8Yo7aI+MkdcomuVzmZBILiwyyoQ/bm8wKLRbTEWaziSb0ZYwZmBdGQ8TG0AsLGDsotigST3tk2ENPJ9815OS1/FCzvleSMg5IEq458XM202qZ6uQk03yWKMEg+3arvt3JDKXSpAV6OePJ1Tp0IihxTnk+Uz5ZoXtz2SSXsamMSZWkhdLpXBn+NpvP5CaFbAZdKfPSXrH4M8kHpbbVcf+9gt8KEnVGEe9k7lSgMAnFBhO/bcL+SFXWlNhlrdRVzNtL/l7rE6OvPn+kn3z7Si+fnijxe1kgV6P1IpPBPqv79+o5UA7YmGL1cUglcgJ5hx0G8uNeHj8VyBEGn4B/ocSkSo2hlZwAFDYBHHlhAqBWCuTxHgjIvqON3+za80J2R46+iS1wBBpyeE+RSAPrJJkmFPZn84UmxNQJvjnPMrnEQZdTIgtdQmYBHQzwxSsQizz6FKEtiRmcGVqKD/FMcCRu7t/e6P77tw/w5nsKKbfkAzu1FDL2xNZ7nh8p8jTEkGp7pMiy51mFHK182XHdSfjwBl9avy/lt406iviB4lC3KxU4pwTiWjjsuQaIcx7ooGsE4lVg7RGIVz1ze9ZVCe4HL1GsDxGO3O/Zj2LU9vud9m/2Ot6UOt43Kre92gOM7lJldq7FZD227VF692ar7QaceqesWCqbLOWymQJyDMjE4kdsDt/It9u0ks9KhaKUZo3CFJjV3FcKWavgOtpOQ2wt+KDnXh220rJ5L1aRxWcJuwroiyfvCvjaCFZGWZphHzOdkg/Pl/ghxjXYcw2gVBr9m4Sbb1VTBPRxbhQ8UFcVBcJGDT54oD9uZm3CnAiWWaLLyFmrzDkVWaYCW7fsa5kPkvrfgeLH8sswVxLrCf+qUZMSOn4AKY5y9KRcZIyZZIly4kKiXl1dqiNuDNBseWaJexF6G/CfjTbIflPutacA1DD/SKw6QkOLdTTsVYNj/DZQb1NdPHmmq+cvtTg91z2649k5n8zliMWecSW6TOmCXQ3+aVCMWQ187uBLrCkMrJ18oKPHH8e4FNuefkxNPX0deHraeO25HhjUAw1+1ZPvDTAK85UBV4aJlE4D9pdwr8hLboyRjDFKoJdLxf64N6SrKDItl0t1rFVRtAtxDiPil05i3jjIcGcJwz122oOTBHqM78eXMNHHt+QDHv1g4L/5sY8u1np6faGnV+c6P19qtciV5Q9j2jGgtCTTHoftBe8eID6GKYF2AHogLu5hY8/OHdCCbM+EASEMHAx7wAenNlh1EXB6PmTkXAWz5iMYe6Y0vVKWPgauleePlboL2YSDsQqYZiFukMPIsjwBl6AhsCvCj0Lgjj4ECcNFv0FhPAG3w/GWHCpzlOyUiv7ZeqosAw8kOMDMBxCCCQpIJwoJOQh5sD7E8WPjdhGMZPgnPkMc+KEdECKXMiY+NQggjHMjf2J/fB5ITEKgP7Y8iFOGIA0EAnqhLTBvGMEzxmP8PwCXYGplrJNJUsUWVMGZvQgCPYC+YdS96m5QD39THFMxXWpGwr1YrjXJFpgIfCSZbXCIB948HnYHDmCdnHE6Oz3VsydP9YqCx0eff6pXn36sJ48e6fryEt1YK/796Xw2xxHk43iBY19Wagks5f2t9u/e6P4G2LzXZvse5dsQ7CuCdjcmoq6vlPV7TcNOp8lel0WlJ4tWr9ZWTxe9TgimEx2VczDN4dPEpZq4TA4GRrn0GCaRTootMhcEBxLh4HGqvAUIoeRZJXGo5RRO28qS/KUov+PNTqjfSYfvdG43+nje6evLRJ/glB8NG82rd3pEsvH62ZV+9O1rffPlZ/r800/14vkLnXFYKUgaevSqJnHeEcyOONQOHKyVCgymmOYYr1XiJEtnYq2cTWXB37pChoOhcVMpnWvIZjj9BZcXmp08Vr54JJdfyiYXTD5VHxbwrYC8DHDqCDaBtQLeoLMD8bFTlTSq80Z+BlZLox7o5jwretVFUFMM8mw3ZNLgAph3rN0rSY3SLAMvqxbeNJwAPVZoCvMwLmnVm0rxLYZn1s9++bG+/flzXVzm6OVWh/1bVYf38rw5yEhqT1ZTFXmOpTsgthFYX0DIJMAG+DCC496yjpEnCUH1FT9RB+NbjsjbPmYzrIvgePs315oi23yWq8hSudSxh5F6KUSDoI3zZW38oZOf0MO7RlXTqGlKgEDHdUvSGQNohIA+ePbx6I7HT8U+HxOb8b7FkUbowNOzfGDPQbEgZJOBfQb64CXz8UYkB7ku16d68eyRXj1ba80b4CSIhEaEIqcpsnYh5z5XniyUfYA8WyrnWZFPVBQTzaBxMUuVJqxKYn/cB1XHTi2HcAUro1QJPtCEAnuYK09Pmb9Wmi7EyR8cM9kklYUXLk3lMq6dlXWgyw8oIWV9gEDbwUavWASK0GBzHghipGUCwJU8dpihw+fnl/jMqAPwuLfw36n36GcTISdgT4ApvMeXdytwvNa0eKHl9FMtJ59qNnmtef5a0/wT5fal1F+rPpxqdzvR7dtEN9/bsSC03TgdtrnK44Si8RQ9AbqJ+mEiYwvog5f4BZfC23muydTJpUHHckfh5p3e3b7V3RZfxFuzhoOw9y3y7Ig5Hf6zhy9W03mh5Xqu8+ulzs5WOjk50WKxgJ+F2EQVB6P97qjb2yMFoVL3m1J7ktYjyWRHMR2zkUKiBL6MYFPkk0hKwC9RSr+zbuwLP8QI+NrhO4bgeZ5odbLScr5Qklr1QWq7AD8DOheBpazlWvCzVxPf7ODrYiyIQX9gZWMSVuQ5MazGD7WW6yJRnSU68mTDXjf4qTv88wF/WXPAK1kn0rGnoHO836thz7ZqSdCPOlLEP5LMx70COAcOkg0Hxmp70PF+o+PtHS3X8GFD3y3Fn7fvN3r79k7fv7/Xu/d38H6j+C2dd7wMeHe/1Q08LCHOwwtFPV+ttby81uXLl3ry8Sd6SVH95eef6+Vnn+rl69d6Sd/jZ/iaR490+fgaeKTrJ9d69PSRHj250tWTSy3PF8rmKRQaHUjoNtDSwYO+h//IBCdGwQVm1FLLIeL4/qj9dxu174683MCeWycLs5LWjK3lWlyrlcSchzYKJPB8oG9QwvPcp0pK8WIE2+fgIN4Mpy171kYNBaDNu5326Eu993L46yyCt3IMz8Br7nKtp0udzhZaFHNgqfXsVJfrS14kXGrBG8vUphJzcE+0evhY9CnLlBI/HC2OCNsNavFVMamLdtthtxEe/FmFvtcK6L7QfRv9FDpn8YspbYIe/QCcDCT0JACqYQDPUET27mTRqYQ5jkTIkW8lxuBjBmVwvjBWBbqe9VIf4+B4oPWaTCY6OztFZuc6XS+UoY/94BUPJW3XKAxMYL4xhpwnoO8dKDYa2CdBnxPo9+jkEZ0dKIQY4yTGhpgfca84BrDsHf2/b3rmeyXDoFRGKbxiUQV0PUEF8iRVmjgNvhdBFLkE5AEQO1KJOWIlMdPIGiM5K87holavOpFqDiQVPv8Ax7cczLam0wFfUxaDqkIqKRocs07H1D9c54HrQU2eqJtY+dSqIpbFP/vaNqW29VG7uuKNcqexCMMBdXe715Yi6fgN6s2Bl2slh7VGvvGKNEpW0cekxIg0nytJcsVcD/GoawO8DYrk9RQbIQBeGnjSqy5r7fYH3WOnb95u9O79TvHbjVsO0jWy7np4YgbZNEFOmaazqRaruVYnS61OV1rRzhZzFbOJUgp3rnCKepDhdxOXCKapxxHGbyk0HNa6FpzRN0+88iDXI9MhDDLWyiWpMvDO8kIFfmAynSiHRw5wBa7gAAAQAElEQVR+OfKVBB4OtsFHH9X5HSq410Bh3yWdpsWg5SLRYmqU6Egc3cmpVO4aFTzPk152aBQ4DLYUAtpjNeazQwvneIFmNdHQ5/DTqsN+O4q3A/HVok+pseAV5Hj5lbC22Ltv7zVxnc5XGVBoPhH7VrLsGcEZru1RCeDIYRNLkUd72LFTor0yW+pkMeh6nenJ9VQns6AszmHtCfgusAlClibGqIj7m0Txn6L/GpXPaEABB/ImcWZKbC7LGCPJYjsCBuyox5a97xX8II9fryiGN8Sn+GelHtk3+PKOYojHhwdkI2KAkImIgiwkEGZBq/jp6SDMK9qNx3ZiLtRUtX6AluKK51Desm4Ez8upAKgdxjkBmYt4gfBkg5SxuAtWdmB1+lvs+Ugs2McXx8QPz0uEGii5Lvf4K2KqY1ZLUeYYiyv41nAM6imuh9JIsaWwHnaNOopGDUWtFvD4/sD5JUBniC80yh6j7NQfAIo+PWccAYHCT8Avi/UDvjvsWup19fhSoLmlvWtU3bdAp3bfK+5pu1wuTGTJt/o2U32QdpuenIDxbao0O1UxWSvLVhCZY4NGIdKdp7I51zlruaP8pFKYNwoz2kktz5nHZ1yjvwE9E/6BTRTbEK/xMyEQNMjOHuQNPpzDAzYV+eyRY0COFjk67HCKz10uFppT4DTYmmdcQ/HCR4GCmaxRPIvX6MDD3AFcAz6oJM8pFQsdYdzLKnVOCT7QQgfEKLbOJspSh93mysY8PwpV6Kz4DIzR/yHw8MOPpQUsa4OfjWsjJoIB8wZ8g5Q5qcisitRyPWCnR0W/0kOLCZKDTpclYoKa0Gpf7bWhCLRHJyOnavzMAVsofVDNoAa4OZaKffPTS109faHV1SOV6GIsCmWzuawr8Dci7Hl54scAXsFaBfjWcSZoKAx54mG8d/DFRorBJeA3aBiHJbFvDwQgtn0ISCVyE+C6i2cr2tgbp7OFGDoCW8ZbWeRjjIFHGq+tjesGmSEoTQ16lsB3pzxzqqG3rI6KchKz436xHQF788S1Hh7EHK6D1ggNNLT45RZe6v/gY18+vdLji4XWq1QzhOAkhSbIc0DzLAZfoy4QAqUDyeKh8thUoBLXIwwYiAQYPl7ziH6J2AUkqplPrEEBNaoYliG5DEqdBmPpE86etZhwxOCxZRL5AuWc0X8KJhcy5px2BdOikTEH5XcjY4xkvVoUooHAHoLhtR4gMIfH8TdjPGMi83xolBHMHj2+0nw+V0AKfmTMoMRaBdaORS8P0SYKhj78q2hguhhjwCcuKg1wZWD+gKDiXew1hufMi9c9a4SIjIxskjyASSTuo7LFaQOJjVBWYwzBNGCMHh8dFPESn8Au5M+jgsY2xuweQQeKPUFOIRbUOIxVOOI9Dm/P2+qyGdQSTHqCh5KZhoQDmZ2ooxLQ05oMZ3FyTZL2kT767Gt99c3P9ZOf/1K/+NWv9Ytf/lo//eUv9aOf/lRf/ugbffZNfP61vvz6a3397deM/Yrrr/TFV1/q088/0UcffaSnJOyX1490enqhxckpCpvKw8eGBLUmSMQ3DuX2Toeb77X//neqb/6o5PhGK7vVo1mtp4tOVzjFE3fUTCVO9whEM4ZCGJ/CO7gnEfACbzdDVwnlBFpx4gRq9UT2rq9oa3hSPzyLTjQyDTkxCC53cKxUpp1O3EGPs1Iv8lofzzp9QpD+ZGX18dlUHz0+1avnj7VenygnWXF5JmtTDUCPTDp+8cOqPX10gKPBaSYjJLIuVQJY52QAcS2XMbb4CwSLTJCNzc6VTq8xiwspPdfgzmSSM8meyg9LtW2BDaXqOEwEAw5Jqt5KrfWqDYEoqdURaIbZoGEG2ZOgMm1UJq3qxIszi/p0UI8XbQnsUa8seKZZJuMSdKIHvHr0zOB8g+s5/3TYcKtAYrVYF/r2p6/00SfncjlrtvcknHcawlFOjVKi/ZyAV8AbS4+FuxFcbEMqKyC2gNBVFiXWOSnqMIY12hu2u9tvKBYekF2vFEdfYKNZ7rRczLScLZRluWwC4dGecHKjXaFjASkofmJ/9Kzce5JSj+x9AN9QqwZ8BA5ELTrp2a8FfLym6NNyMGnHZ7U88wLzxmcEgTg2oHeCP5AoWAdNQYpjmgqVrMbr08WU4s+1fvTNU3309EwFMvdVJ9NJq/xEuZ0qDSS9dsH1iucnmuUXmk3ONOGN5Xyy0JTkfkaSnxApPG/AyoPgSU8RBOmQ3Ft4GHlrh1zOzJS7BSML8JnIJRlcSBSVw9pEFkQt8ow4M0ARwFoPELnWqYcuH5qx7eDHMdoqvjDAV5iNl7KsyZIcyOIC0+mcfVPoZR85fJVTW6OTw5w25xAz8Has1f4u5ekjXa6/0sunv9Inr36jj1/9O3384t9RJPuNntP3/NGvdbH6EeOea3s31b/8U6P/5f99p//X//xW/+V/udc//+NBf/pDSyFoCo9PVVcFh5opOC3BaYqcrEoOHZNZrstHa714dc1BJaOv0Wa/1z36tDngc6qDyq5WDH4NSVHJ4Wu321I42MDbvToC6gkFxpcfv0THP9FLChNXV1ea5AVxyOvPf97qn/75Vv/8T2/1pz9+T/J3pz0JaEXyKrifZVMVHOady+XR5wb/29YBPidK6cuyQhEGdDMekAJRNMD3AI8nRaHVyVRnp7mMsWoIog362OOzjDWyBjuhjfcNsbglRnbEFO8D9jeIERJ21A8DNhzUIK4Omx6mhbppig+QbkjM31e13tW1NjiuA2vvWOP+2Og9BaD4p1jfvbnVLYn5liR6f6y1JVG/4U3uu5t73d7w7P5e2+0W2OuWhPuWQ+qGN6y7eHjlQHADP97FQyZzNiT6PnGan1/o8Scf69Mf/Vjf/Oa3+urXv9Znv/qZXv7oR3r85Rc6//hjLZ4/1eT6Svl6rfRkpXQ5UzqfKAMm86kyCurZJFOE2clMs4uVFhenWiGvKfaGa+EwPehu15MYtYr8wSwxzQGbCapI+Jt4aCgHqXHqOfh5Ev3u3V4dSX/PvMBBgWQGQ8Oj14xrgbGVLEUfnKySVsyPENRXQYEDQsMBYoR9q4oiU4Ry28lXRpZD5ySbU7yFxxTFanTCk5u0HND2JDhbeLiFXxE2myN4tuqI2Qn+MUtnytxU1mbCjSnqU4OuVcyN+hvQG2utJlmm2XSqSZHJ4S+tM0rsoIAnhwHYTEPTYKOVOnQ+kPzDII1xEx8nfFuEBHvHOKC1k+Xa0h8hpY0Q+8TH4k/E+hY9tkNQIXBAAwueCZ51HEA77NGAQQFOq/VSa2QVbWs6Y1QyqOKAHr/5En2vYa3EiBWCPMX5gG5a7lySCnXG3r3YSgb9F/QileiBuUwYlUj8DuhyG5NbEkxnEqWJk8HBeYoinI+VpakS7CGu28fEKcYIbAdDZRy5BWvEleIW4mOSRBEGK/VmUIyzAR/ap0YtMbSyXjXQAF0qtRR/mrRX7C9tO7ZwW0ehB25QD4Gti6rVakfx557ixJH8uYHWAC4m7glEmRLgFXkwEKPjoSPGjo744TkYd/jfqAsBWx+UqI+5XzC09gGIDfG5h2EdtFfMO2DH+12pXYRDqQof0HboGfozwHslVi51SvJUaZbK0ToKPCltmmdKskQW/C28j2CMlTFGFj1I4GmSWFlrJaTSQ0sEKzP+ozN2j3KM+QYqQVd8Ztk2kSMnipCgs1EPZDxDCJRkHgOFnL5vFIjXwphTF7SYJrpYTyiSFlB/QLfvFLpbmX6rLCk1n3hiaU887FDRhv5GlrmwXqlhP3IRQ/5kKKqYzvJMxB2jSeIEycqQpxtKhXajgXUze9SCF2jnJ6lOKDwVDt/gSylU0FeDfw3tR2Av4w5YAq0OSixjaIewxT4bXZ2nxL61rigEzbJaoXynzBw1z3pNk06F7cjQe2VQj3pRxNQD4AeSIQVPILYmUWLFfuBhInRw3avDRjtstsOf1/iYGplX+OSWQog/tvL4+MCLDGEjlnEJ+yA+2ShHQHyiHhJWcAFBTderaVo1xIoKv15R9PkBGvx6gw/qIlBQ6mkDMckie0QEruAXjHLrNElzLSlKnExnmuX4MvbqKFoc8X1t2eKGkDd7texVgm9NX3RJmclVU6Apt81DEaZKpNrhmxytlQ5BAb/b3pWcIfaq8KENMazbVvQ3Gv149N11FNWgWKAXhSNxrlT8RhXxwG+9/AYa7xvmV6rfl2pumMAYvx94YRDk90YWAy/cDNnMFeqcl1Red+9q3byviYNBSbIkDj3WdHEhy7iWlwiIQzKJ3CSXy8DBQYc7KEwqadkozCr56VGes45HH7xrSYmRJ+QZyONHFslK9KGTAXmNvgGbDTFnwMjHNl7DzxB5b40y7DcWb5fkygU5hUVLO/K5jnzHMzfeD7Q9OtDSxgJfQzzYHw7kQBUxwit+EpfgCzI5myqxFlwkGlor5zIVk0IFcceyp/A1Yn+r+An8Gj4ATeyM8OGS5l/9WKYNQA+wL345tT22O2Az0nxi0R8j39bqqlI9MSVExrKfQ3kTYIA/x/qo3fGgzVgEatSyQ4d3uEVnNxSAcYEiVP8FJidrnT9+pvMnzzVZnsH3nHPBoJLYEXOeBj/bduAFSgE9NqyVosdwQD0+tWFch50RctQho7EFpw6IfrcPQX8BHgbuB3jdIoMO/AfGJUmixCTQrRFinBMfYwwSMxroMMYosfCI68jRBMOPZ4LJtFDiRFw88mL0oIR+8QnEM89enjNRzx5DkPrxmj14Hn/gtBp8QMQjRN8fO/8V2KvThU5nueapxRkKgT88ZV0QDYDkIcoTiBoSmQbCuCSVTYBUvc3HtlUKcyI4Wkc/gDPzwSqwag8EiBuU8MyKbpgmxGnVEm3rzqlpMpWHDEIn6pqFFE6ZtZaxS9g+URisAoglqeSygXVRFJSlRUAPDBgYxzTGDHFlG3cOGvAwnUfZOeilMDL+t1pWvO2IfAx9UJwUlStE5iHoAI3GGNkkYS48MVKaxnsjY43ihCiwAY4PkfH0GLrjM2NMXA7a4r6DjDGyJhnBQL/E84EVIogPreh7EBziGgYxReNajB/Yj20UKBYFWfWDlYd5Hp71gtfequTwsEfrj2h9ReLaDZmCmUg4pwiBtk8mSmdrLS+f6frZa73+8if6yS9+q1/+9d/qN3/7H/Ub2h//+t/p65/9fCz8vP7ic33yxaf67KvP9cU3Eb6kKPSlvvr2S339zVf66uuvKAQx5vNP9eKT13pCMej6+QutLq44jC2UcACKjOiqSsf7O+3e/kmbP/2Tqjf/LLP/Tqd2oyfzTk9PvE64nmmnifZyqmVHDZISBAQLNAJ9igfW9qBAwQcPIRGUeyCQMETwXPceZ4tGqkeuYWBML4GIHR1Nr4XrtLJHrbXVNfDx1Oubi1w/f7bWF49Wen650tXZUkKH7jn43PPGbE/Qi39n2slKaaYkJkn5RNY5IQ40Lco6KMmcHH0uc0pwqNZaiTkDtjHI05uI3wAAEABJREFUMS4DCrDjkKapgltpSNfqzQOEBF13lxIQzKmafobxZhSBEuSZSUnKWKklCNR9rXogqCStROEnirsnuSjp25Ow7HnemiA0ClYEDiQ9jnVQYhNlHHBtksnj9CKbIg3GGfDqOTB3utkOFPOm+vKrc33+5RPNF1Y3t39UU99BRaPl1GlB9jRFN0UiIPhslchaRzKQShyCrPKH6wDugNDZH2Ac66ALB7nZbHR7dze+jchIPNe8fbw8X+v89BSfxIGQNWEla0JJ30kK7CPZlP3iHYHRdyQWHPQ9xZwAb+iWI1gUuVMGOBawjjk28KtjBaBvoRdAdzx61ZI0jg6SebJxF4/faxVYP6B7kZOx18LROCTDH2TQnzG2AJclB50nF5d6fHmls/mpVPVqeWOlRpramfIwVXnb6fC+1+HOqtykqu6dqo1Tg8+zfqEiuYCvK83zXA5UPfbckJj0FITUJ6CVKjFODmISm6gnqAeSgRz6Is0BPxdbaz/wyMY7QW+EQAvg2wZ0O/rRnsc+Ant1+PYQZYSuwhr8Xso+6Cg+PFB8SpRxnyu1hRJN0IMldjjX++863b4dVB9mOl99po9f/VrffvUf9M3nf68vX/+dPn3113r5+Nd6evlzPT3/uT5++tf66rP/rF/85H/Sb37+f9G/+8X/Vb/8yf+ob7/87/Tq8V9pkX8GPy705k+Jfv8vvf70O6Nyd6r2eKL6OFV5TNDbFLnOJfgwQFVvO60v53r07ISkLFF883J7X+rPb+51c7PTAR8U9RyuYAsi6QnyFEd6/ELTNmqIIdYOmi+nurq+1KuPXyr+3y8//ey5Hj86VcGhdk8C+fvflfqv/+uGgtB7ff/drTZ3e3V1gFcOnhSykTcR0H0DWPg24J97eDvA95x1EnSmJ0ETey+WMz178UQTCn8eW6xikYJ2CEbGWhlWHfjd9T15vFfHATEWszrsTchfPBskaBrUopetY1ViuXhr3wMVNn3PafgtyfZbkql3JCObIeiQWJXMvTuU2pHMlxQgavYteVu6i8Udijrxz+Hapld8GVJ3PTGmJuk66m570B1vlzcUjA7EHO9SFcuV1o+e6PKjj3X9+lNdf/aprj75hPtXWhMTTp4/08njp1pQ8JldXSg/WytdnsjO58BUlgTHFrlskSqAs7eBGNepJV4fKfjX+HSPbgf6lRm5wqmYp7KZZUzQ3X2twyGOD9hrotAatfCypa8h+Rc5eDgMChRpqrcH1bel2rtK7aaWj8DBIsQ3wxGwW2F3AcABj0WfHjobDiZ+PFx5NYyrNpX28U8GaFsKTeocgshkib3qnQ4UhzYcVlof4GFQTaFjuznonkPLblOO7e3tTu8oSN2jo7u4Dnu3xHKPTkUIsUV3xqJA20EX1orsLXqRwfcMu8/RpxRZWvTJKiigZwE5e/T6AWp0FEDHA33i2QMQN1jTcm/RR4svdty7v7Re8eAY15QZ0K6ggC7xSxl75olVAZhe6kkIO+jrg5dBftFeom6f4svn6HiaO3n8aMP+0TYNBSFQh4pBPfsNvmcLg29xGshrWpLu0IuPkTFmpEyWa3TeYBeosDx86Dj4tpxgU3gRC0AD+VtHQWogoBUchpIkgSMD9hkegIkRj4HFDeuxlCKIaxNpSYzED6MVoNlmiUxmNSRGPf6hQ/98EtSDf6DtKF7UtlOENl4TJ1p40LlBkAHPBgpfNW+sj9py4Kqw38AGltiR5olifCpSpxzIjJMNFp4P6hkXbb2BN03D+ty3+KuWNqBPgXEaY2oiiyce8BctMjhi5/sDe1HQ3QDbbUkhu5UBd5cbZew5mWaazQtNp1NN8RE5RdaE+GWgcYDT7E6cb3TgMFXhM1riS4fco58RuBtj4m+ZyDNjlVgr56Ahz1VkhfIsk0scY6wUpB6ZRP3o8WG9Z3UvZCGFMAAen9Ygy4advWwi5gqaAvM9ehZ0uir04uk5cKLU7LHrN8SDP5L+/VnObnQ673W1TnVJoeV0IQpGgfgprWYph0nLGlIBbZMs0XyS62Q+0XpW6HTGfd4rp3Bj/I18+b2G9p3O5oOu1k5nJ06TpEcm0Xb2INwocV7x3JG4RsYdJR0hsaRtoNvI2kZdu1GiUufnuX701XO9/miti5NBXfkn9vgTe7xRwn6uv2XtO67vlPZ7TUytSRqEK9QUnSvQoZQMxeADLd7dsXeaduDQK1BwbPCJNTlPh+3WyKiNfgJdiXbYUfhx6LgbgnKjEVhSDj6g5hJnjEBAbNGZBr1qeHPvaT1+PozQKURdYz2CqRAQuEopksmB1Fi0zgGxtfDYKUvifSKLvDviRtSdBp8g7lP0Yzbq20zT6UzWZfBNasFR1krWce9U14N2+OMbfHQT2dtmOt60qgG/8RI+3NZGGW87XGUlxoRtr+au1fFdpf13u7H19x7/3uPfacdrr+a+V3NHe+vV3tDe9NwHteS6/sBapZPqTM5P5fo5dMzJNxwxvte774/EmIBd5CqyM2XFuVx+KpstaZcqigW2xTzsGMVVfJEaMniY1/KTUm2+V53vVGcH1faANOnnd8BDWDTfWgsbIkRWDFyLD/RG/gAW7lhaITOMhh//APhNLpDIIJemOlksNYHPBiQ8fr3D33riJotJ1mhgjYY4UJWV4n+rJupOiGvLKsooc07ORTyMUBJA4GKU2UQOSK1Dtw0gZgwSNizw118+sS/oh/7AsxiPPPsG9ulpo45F3AJ4Wfylgwc5yW7hhN06zTInA+6x+OM513cUJANxybCsc0YJ+A2sVUPH7ljqfrdVyfMWjPbYwJaXEUdar1Q1fIgvu5reqVic6unrz7S8usY357ojf7kj19kzvu3hDVQF1ujxrQPX1qaSrLwP6GVLjugxg2EUQU/+3EO7jy0y6D6Ax0/29AWexTb6zp5nLKQ0cbIOPQ8S5jeCwE/jx4y/YRc9Rob5jJIxhrPXXFOKbz1xpeGlc7SpxFrGG437sH7P+J6eIPqAqCYC93jvwb9BD6q6UgdfGfZvfuwJjrJIrZz0F0AFEDgdLBJ/tyxSAS27eBjrLYTYjD2AdKIAyE1YAMgizGSy2cO9zRFXDm12ZB5qjVsTyAcFKw2GXyaTSThsaMpBsIDhUxLehQadytgVWJyARsF9VJcgoTDRCXb+qLotEU7NegzhUbwYULSoeGLnmNgbOzA3qGXsgOLFA+Ypb1+LiRkFMcjIJgljGIcAY9ASfcZo/NgEjsB0mxh6xZxBAec6wPiBWWYc9eHXwPPYH3HB6GycZ5gPGPPfRsZ5oMdsxkeN4MoYI+cSpRhzTkDN00wRsiynHx5ZF0cJmatDaf2QkKMaeCA1HDS6wSmYQgFeDg7+46Cy2blW66e6fPxaX/7st/rt3/+DfvOf/3v94m/+k7797d/q9Tc/0eWLjzQ5u5SdzdSnuUKeypAcJJNMMa9tbVAj+Ad424tt5IpMxXKm1fmpzq4vdP3ssZ5+9FKvP/9SX3z9I73+7Bu9fPmJHl8/1Xp+orlzKgavBcHrIvd6sbL6+NzpGQHX+VtEeq/UVkoIgokVHzSFABc4nAtHkaQtz2uJYKlwkEL0/txzgA8E3KBKshHLDj3zYIp+xd/IQnBNyCHjkLGY55pBjavu5HZvddqXujReZ0Onw9vv9N0//ZO+/+Of0MNaCboc0PMWRS0JakcOAseq1ZGksyZAdsh4YN24doTOe3UYqqf1vlcPFbHfIDfrcrlipnQ6Vz450WS2VpKfqE+W6u1Swa2l9FxJcUn/pUx2Dh1zZJupJNgdOQw00QCjBlqUzAbWJ8iohW4vm0MlSUOjTkdfKR6cWiwtWJBAr7pecMMocU4GZ6QkIbF1I3D2g6Ya8OrQxelSevnJlT79+oVs2qluNiQ2WxYoJdxqlEmRJypSJ0+SKOi1WKlGx5lw5RhnH6BPkFmi8KEVTwM0eGg5bI7abnYK2FyKjs9ncy0nSwLBUtN0ypzA+tG1J3LgnAMpeNskrh2gB8DWPTwPwNhCMxuyppcnMfIUhVqSqOgn4tcnD9Uefu51aGlrAjOZRtmU0FhRaKs5ULaqmRedd1zPw8/Qe9brCADt2Io+y+4WGQTWhjn4zgF+JLpYnurj56/09OqxTqcrGcSzTBd6dPJELx59qsuTV5qnj0k8r2S6NUnhnILHdGyTfq0iAdwKL5ur5w1YXRoR6xR8AncjWCUWgI+epC1E3nMv+BD5GGnX+An8BhIaC4w/KAF4e/jtGY9Lj6JDz4SFpFJIoc+px5eEkCGlydin4NgtU0YROYLpc9lhJnUL1ftCxp+SiL/UR49/Cu0/h/ZvdH7yMUn4S60mLzWJ9OqxJu6pToqXOl99ocfn3yp+Q+jjl3+lzz7CD738a7169ltdrX+M/F/Dmyc63J3o9t1Em9u5tncTbe9TCkD4pzCRc1MNYNVCR0cyPCWOXVwutT6fK5/m8v2g3b7UPQWLLYWOCrvtsMmOQ4gPoA708CEGx6Yu1SFHA5/m84muLi/06qOn+vzzF/r4o0e6uljLJTMdDkZv3lT6wx/v9cc/3On77+91S6GpOnh4mCi1hTI3BWbwroCXKbw08uh6z6aTolDiEnnv0SWv6XSqZ8+faz6bIh0j4jv6NyjGFmOsDDBAo++DOvxNEwGZ+76XiTInvgwy+IFBHX6uNYP6zCngu8NqpnbmtHPSe/b7Djv4nkTgPTQfUviYZtrAi1gfaXESrTcqaw/Pau0OjeJb5WAt2pKAq1Ti8w4kY5uYdMHXLclZzd7F6kSXL1/ps5/8RF/+4pf67Fe/1LOvvtb5q481e3Qtu1pKywUwlyKd/z+u/qtLsiTL78X+Zke5Dg+dOkt3dVdXi+nRMxgMeO/lAte6XHziRya5+MALPoAABjM9LUpkZmQI136EmR3+9omswjS8fIfZMblta9snIms0lkalEAapKoBMyr0MEgFeQI+P8GN/2Op+96D3q/e6Wb/X/eZO28ODmoidr3rNTkdanmXKR1FveJN7v64VOqjlWRsHFY5J9bpVSyKm2yeZe+i2tN3X2r/ba/tuo739uw83ezXMb0giBRJBj9ApkDwK8DUcOlkid0+Spnk4cpHjmTW393tk80EbSySRoB1VJypLzpoqrTeN7rls3G/hpZeCiwSpLWfY6Rabt4K+t8jN929X+tffvdNvf/udfvfbb/THP7zTzbt7re93OnIpS/DEY1l8cuK2RCInKNWdEnzksCyc5DlaLolthro9Cx5HZD0R8AXGtu0Rfh505FJvvxHU8RxpFzKfoTueccWPEFSFVrm12xiS7gkJC0BCGjxr5/B9kueaEKOMCw+GCZnukNGWGKuWBedJvapppQW38vlypsl8pGLkkX8py5wyfJit1aMXCVx7ZDxzOefw6oOEiHMMx05eDj1ghuQyMHCK+KjIgI65AVtVFZWyLFM72G0IgqWcTMay2Qk70EtimLpMqn1Qm0s9ePfgYaTtbVXnlHnP/pLAxYtU0hAAABAASURBVAEF+lVmOWKaE5M5FU6ctVeW93IAQYt6Z5QJ6iF8xnpFmTGOM7BmC/2OvMm2oB2yqcJnzog/TuZzzSZTmf7/UI7GY/pH7FMpz0twyeWgRw9GAT1tuqgjOtgi4yYXEcRjEvYiyWISS9zek5C8f2i02XDGBhw502hUaDqbArMBxtBlzIWiGrMP/tuhe5BXPf9FbGlADhpsRU0SIUBfVlGWFfLw20FXSA95kqLxrBcfD4ZOETpHxkdw7cFNchI9/wMyqQdYQ9ibwLiW81jZwxynQrlKIEeOPYmSTgmD2Ddb+bDVpGj07Gqky/Ne42qN+H+jescLxf2/KDS/l++/V5HfapQ/aFxuKXfAXmN/1CRvNMu7oax0kE8Pis2NUv2Wtd+q0i0+Z63Tea2LZdLpIiHbQd43uNVakRdMVDTIbJ5Av0EbjurzmuMhrPAeinDiyJgO/jXgUGs+6/T8Sa5PX4/12euRrs9azYpblf137PlW8/xOy/FWp9OtTkY7TfMtccEGP/JAudOkqMGro2w1LlqNsHUlSassjwq86Gt4yWfSB0ZIWw+9qcEXARnCUcATz9scbzrMGRJ87dqO+1JQg0/AnXAsrxSYGg2SRKNnLgzVUPZJvpfIeX7gpodHBrQxHEIodezbBvjQqW1aHXlh2hxaXtrUakgCNSSSTH7rtpX5kA06sTvWg01s2Qv3KLoGOOyS7rHP+1VSICnTrUHJYOuUNk6inrDjaZ1I6EeFNYCtbW477d83qimPPB952XYk0XO8jyR64pAQCg9JYdXL1kwbz3qZtEXejpXyZqS8m8oDasdqd7l2K2l1l0jWJ16g5kpxpiw/k/wc+uPfNUIvJhqNT4CZcuyQBDE9QV8JTBq1xVaHfKU6XwMb7M8OODKqg2dGQAddAW8g1ubrAfRRxJkYQXn00jN6AOogAs07dKBVwFabz2SKZtPpAKOyYlqCnh287sTUYQ+LDxsIfSQB9KjfcWjP8gzdMciR32xoA5OhzAe8MuX+sd3TYUDBF/z5shl1hMRwTj3bpQGsPYGv4WctAWGxekAOTRbF+TIfVSJgkzJpMck1H+fIXZCQmYgcdcejurZhqQBuXjl2KAMCTmKPHN3dr7XFVrVgiznRDruyRsY78K2j17uHnR7wmRrN9PqLr3T25KWUT/QeP/yeFzF7XnoFJDr5EuwK7vaZhI3KfCH1ThHZPvCSrEO+I2czexUoIwa9w95Z3GUQeI48R/qSekWeAzoWOX9iRUvQZdDZqMQQRjjJeUmOutgXkH16eZodgxyDT07mmpCwbg571ehSwO/ZKBvdo5uGX8+ZMUo0Z6yVQXtPaeAUsQV7/P5mt9ORkkF/8vUeWgcutvW+UbsnUIDg9VAGBAxI4jASZ4NAGYGmMB7SjjdVa4KUh+1R9+uj3m/2esdl7i2EfcebUYMVGbYdwc6WbNua/vV2rfX6gQCJIOew0ma/0e64U41xaiF0Fz2MnsgULYWpehROaQaJUEyUzTljjmB1ZNxROwLC42Gnrgu05Rwso71HKRI4R3DmcJBDCJgDGgSpI7CZTEqdLufAQj7zA/GZzMJOMuoj9D0kNGdnjwyh2ckxaGinj6rYFB66R6AXfgz790x0Ge20DeMYP8yjnerQ5GwyjBafBLNzl6kqcYGFQakiL1SUJW0VgeVIJcGWGRiflZIvOFXGGfOBF7BPPULtK85TzdUkjFUx0fzsiT75yS/081//jb76s7/V51//pZ7/5Fc6e/m5xk9eYMdOFadz1cVIBwKdLcZ41XV6QNAecL4PJGD2KWhP0myXjtrwNnbLbXRD4LjH8NT04bvlwTubjJUT1IwWS02XVwR+T3R69kwX5091dXYluxhfcjG5mhS6GEnnRasTv9NEa40CyZ+wkU84Z4yCiqgMw9ClBgVsoGkDtWrOvRMWW0pbgHra87xD9g+PoJoyKJl5RfE6ZPcRkAlo7KF3kQvn22gcDhqRDDjjbGeKOmV8/f5Gt99+S2D/nstezdu7CKTht0sPKADirtrGUa9R8AZoqRs00KJjrS50+NBOgedAHyQFH6n3bAw4X0GvMTCT4Jn9OVgiCdQXC6k4lavO5ErK/FQpm6vrRwR+jiAvUoZBfDLn5R3WgT1S39EW5PHQLhMnYRy8OQJdH9V7SOQcYyTnM/kiV585Jeo9PE9Ai+BuMA4H06My0/PXM330+ZWevr7ivFvt2wfOc+AcDbxolVi79E5lzjoYOVmgIScPaAA9fkhS6sdnxjICRFmjJwmDPGGU9jgje3O4mC20mC8IvKYEbSPlqcSBNaqRtZx5lUrMdEnNSWAyALwwXotTJ3iRjB7gY06xJdl7OG60MxtjgO3ZbB/0A+y21rfVrt6pbvfscwCnvXY4lRoZr1PLnStw7kjZqUUX2qbGJhp0jziwX439apkTCGjMfp4t5vr6iy/1i5/9Qq9wNq51Wo5P9dlHX+jf//X/oq++/Cu9ePKVLhafE9S9UN+cccGcqtnOFOqliv6ak14q72dKTaV267HLEmzm7FAYtmfItYMGPWeNyBgE1QC0CdmX6RA0AUnmMHhoZwgNsHoYOpRB6pOXsBeZHwuhpK9QaHN4XDCXNvjgU0VQOtGomKnMwKvN1IcJ+rpUlV2S8PlKv/jq3+svvv4P+uzZ1/Bpru19p1veyN293evdNyRLvr3Xw22jFcHZhuBsc5903BRK9Vylf6rT2Res82t9+uJv9ZOP/1E//fR/JWD+Dcd5oTffen3zh6B3b3q19QR8pwOeiCt8CfAocBFqxMbI7nO9evVUT5+fanZSyhzm7e1eb28eZL9xcUCJA7FZ5HLdWmAw2IVeLZfi3W6t1epee3wKm8hk8vmrF/riy8/19S8+1y+/fqrXrxfq4OnNTat//det/um/fqff/f6tHt5vcLaZinyqqlxQQh+VtDkApkH7Ms+Vec9zVFPXygkIzpdnWp5OCCAz7IbUEvg0BNERw9GjO47xxqvIj8CBW+xzsD6nQad71h0AfYzA0WTS9woj+Hcyk7h8d4uR1rnXbR/0Fhn+fr/XHetoMlebFdpAh9W21oEEUOozmY5aYG6/RXBzf6+buzuSMCutiQsil7uTs3N9/Pnn+sWf/7l+8pvf6NmXP9X0+TNlc/YrcqnIpHElYe9V5VKZCWMhjTMhMI/9hVMyG4+8HrGbe0tao3cdbX6UqZyNNJ2NNVmMyRtVKirP+CB7AeGxO6PxCPSnvCEbq5qwFuc+oIMHzhGITbwvlfuRhCzXJHb2JHiOq0bxkNRtOzVclBueG2sniVPfH7S/22l/u0N2t5QbbW/X2t4AJH/2JBL36732D3sdiWmGPXizmLtKOR4ldZkOrHt7d9C33+20gY/l1Gt2PgHmGhHIjRbge7YgCL3U8vxMM2xFXqJr8Lluolbrg25vNnr39l7vv3uv27d32r5f6bg6knhqOUunWLdKXK7Crh5K1ZH2pDzANnlwyTh3jvxlPDmZlERoExH6Dlt6RM4DdDboKA0SAXSkjvDJEyN5LgkZ4PFlCd6EvoPuCYvSK/U9et+zj9coKzRGrgqXsBkt599pu93I3lRG9gQBFeNS49mYs040gaeFyYPrsTtAn+RZTyQ3+jZSd8qYlEnYn6hA8NpDGwfIO1qdAvraYfcC8htTknNOGQlNycl0I+KL5LwKa2NOYEzwkpm5gF602EIrEzJkbYm2RJtjeYNBqWISSioQUMb8XJK3Dvxp5FwJmY1QI7nAz6CekoHKkfMS2Xfq1XHJseRPjZ6b3npwKatSlpiaTCcqq0oZ+u+hn2d1B84Wi3raCuiaA5kvoEeuvvegw5rQKKF/ojWGnoRx0B452CLzW5KO+12rBnmAbHLMLdivRA8L9iqLUkVVqCgL+TKT5/wO8ODF9oL46gda9FAjwmdoQF+W2ZxSBUkp7zMlms3+BAKrZL5HDuI6RXDreLb7SeLiZAT3SEnmc2W+AOOCbXKJWgJ6YoNkjCFZm2Enc3So8BUzSiAT4QwvFjr1+PHYbVT4g148HenZVa6zRa0qu1Xs/qDD5r+q3v93dcd/leL37PGO1d/Jp3esc6tCJFPcmvlAv5LaG8Xjd/jUPygd/6ise6tZ8aAL1rw+jTpfdJqNW41IGmWpltABcWgn+/T8iOrxr9Gjjz4IR80z57dxSMNg/uhz2jH3VpdnUZ9/MtVvvr7SZ69yXS2JefM3muVvSfq819nsQaeTjU7GKxJAdxq5WxXpTmO/1rzc63TacinuNBk1Go+DylGSL6OiqxWFNBuhMgkyA57zU0dG7bd/PLor5DANOn9QW+91PO7VNkcF7E2AXwkl8NDfW9lLvk/yyH8OWL1IAh8p5+R5b/2PwKEFAiQiglrujPu96T5gdpIXLhbX7bHHu+1em/VGt/iR729u9Me33+uP79/iT4jFiDl3bdABXLb45S4WqptMNzdHbR46YiKvcCyVDsC2UAf7moeo4/tOxxuABE9zG9U99Aprp7TO1NxFbd/W2r5rsd8dSaGg/ZAESsx3iutcfl/JH8fKa6CZqmxnGscTTdOSJNBM9SrT/Ztat8CaBFDL2NQv5f2ZkltyJ0Cq9lF2BxYyO56daA6MqhL7VCtlyEbRSJNGB3evNbK4zx90zDdq/A7pqSFdkJAryMrXUQd/asPX89MnfvTws6cUpUGvZP+Z/UPeQtvCR4OOpQL4eU1IJM8XC5VlpZ717dJf21h4HbAZLcmRlnl9Yt1kazrmZaxvsuPBw9p7np0s6ZNjz/LMo1PiQx89VP7N19oA9hpicE4GMjLb3CGHDaft1PIzgHkHNHR3zO/k6ff0lD6gb5IlgBb4iwIZTPihUB9lf8oYj8xpH+mVe6+yKOVcbuZZG+4PtySB7jc7+dFEykfcV5I2xDQ7bGGdcm2QLUykkp9ocnKp2dk1d+RCLX3Rj9RjeyLQqwRvr5bk+WHfqquhNva2wH6Jc0doNkAQfBZje5nNCxjcwSYO/dYOQJKIDlncxmFVgHOOLbW6cxJfOa8Pnx5eScnGA845OQ84p/l0piLPSUKu6A9yzOng/8A/VukBpihGW8NDW6cIn7s2qcEmt/jWA/HCbrfXDr38sOGPhQ9NhwIHDg2YkDCxZYOWOvEmhxSOVWpY6MiCe7ING5JFa4Ig+xUq+4ceDe5I/Nxtall5T/2eoGq9OWp3aLTfW1lry9vDPRemI7A/brjQbrh8HYAagODIRY+pSVw6YhgpxLFinMCgEQgbwHickBndDuO8I4lU8/Y+wgCH43QIBwMhZlRC6CPnSCnKI3bIsDqCnAbIc6/5YqbTkyXOKZcIQnoE2Nl8G+icLNDpEcQskxzMgM7gYUR+BJaUfZx7ZJRgDD3MS8O4YQp9Ns/WGpSDPaxXNDrnJCaxNdtz6iLj4lCqKHLlnCWH6T9AWRQqUGiDHEFyWaFkCkBgQDwo4nb5cqpicqIMaBFkVy10/uRj/eyXf6U/+9v/oF/9xT/WNS+XAAAQAElEQVTq+ac/1+jiubrxXCsM/hvein+LZrzZ13qLsb5B4d7hIL7fbvXNw62+X2O8SJitu1ZrnMZDvdXdYa07Lkq3By5UvKW1tjUX6B1OxpIk6I2OIccMTDjPkovdlZ6RBHp19USvLy70AuN0xZvASY+D3L1T2L1B9bY4na0UNpKOUAVBwAAmNSjaHhnYKol+g4QXSGs9JoGsfU/fTjE7qvMN9VaBuQEuIMIKwQl7h1HoKBsh6BiepDH9p/BsyYyzXjqBJ3G1xmncy/6B1Pvbld7db2SyvYHAfFm/GCD4XMQ/rNloRWb2frfSereR6U3HpgaP+hPYM6hBpxoMWE1pcMSwHIAOOVc+U58v1GdLYK6ULYC5+mIBzJTcmL0KHetIgiIoEThl3nOnyuT7KMUWJ1xDs6gsS8pcjwxG6JbgAd1QtPc98iHlXKyyqmQ9Ab0S50jOq8Z4PKCbMQu6fLrQX/39L3X54lT7Zq2m2xPuNkwOGLsaugdNuFzWOP2aOaOqUl54CZoPoMR/hhelyXuKShhGqZcy0SdY0HGpvFcDTcYkDc8vr3W2PNekmoGtwzgH4i47F3MQBUWvPXL5sLnTer9WfTzg+BrGRuX89KZs7J9SC412WnGJv7l9p99/8wd9890f9N2bb3Xz/p1Wm3vs0RZbc0QuGnBhcS6cZk9sjURLyxp1auBlh4MAD/APOKpHoA270oaaM9ScK4Az5ycIS1zaDZeETtXbHYHbgmTGx/rVl18rC5ne/u5G//pfv9U8v9IvvvxH/ebr/6i/+tX/rr/45f9VP/v0f9GT0z9TEV6rXZ+rWZ8oHJbq6xP13UT1IeKMwIVLT0cSNqaDnG+V+QAOR+23KzAPyAAnGGieoIpBFI3ymfEHUMZ4P0AIhSJ6GoCUxgwrJdr61lMvYGWpxOU51BntOTOnBNMj9LRSqNHvekRg+lx/9Wf/q/78z/5Rn330c2ji9Z4L8+27B3iw0YYXAqvVHZeSmr1q7XcPOuy2OuK0U5CEA/aaqm/Hag9jgvkRF9ylKr3Q6eSnujz5ha5Pf0NQ/iu59Fyru0Lvvm91T1AW4giNBVypLiaTLs7V61Ajoxx1NptqeXKmMUkOISVHaLhZt9qRDNhR3++DdtuW8Q062uDngryP0BW0QK4zPuMrhOxOJiM9eXKhTz57pS9/8pE+fv0U34GsYrzv7xp9+8cdyaAV5d1wgT8eOiV47v1YVTlTlkNb2BGNN3BKYBsCvMNWFNj6s7MT5H+B7XfIZRp0vcPAsDxn9BDKeCZFzmkvOwK+WPQY9OAXAHGZ6/FrDfLasEeXOcX5SP3JRPFkrGZWaVfkuvVJb7kUvIFOa/BZ4+Qf6kZbHEmNfw+hV03wtMGXv7s96I6kxB7Z9nmh+emprl8817PXH+npp5/oySef8jLhpeZXFyrmc6nKsSlOCTxS5ZXs2Ur00/58puPcjToNwFvpTuHxP5+UckmcISszVbygGS8mGi+nWpxMNVqMVPLiQJxpuBkyzp7LSaXRfKyzs6nKKkP3O61WNXztlDqWww/mfamESLQkZ1p4H3ZRieA9bQMXhsDFoVXg8nwkyfIIB+3v99oakBDaAnuSPjV+8kA8Y9By0U4tquVK5VmlFDPVx6gNL8Ju7/Z6f1cT8iaNSEDOzsH/fKERPJ5cLLW8Otfl8yfY2Sc6uyYRdLokMbJQXkxlRGjrqB00X71/4BJypzuSQHsSUS1tYQdnD43ioVbi4i/qgleeOVnbc1Fz6GiG/mQqfY48e3TZSdA9IRcBorRtg92tgeMg95YISlyyE7Ie8eGiFGMUWimyX2rgWFA0v4JcCZlJxEWeVassg+WZch5i12q/32qzWSO/tRpkrGM/B69G8Gl6MtOYhGCJTAz4INx91MDSYU1kzyWHTfPK4HNoAyhEYiOJg8g5rx45ijGoRWbNdwh8itIpzzLG9bR3dlJ02LEGsighX0lso+B62Rk6Rf5L6p0TrlRRPaugnIx1cuJogqHIT6euaRQ4l7AHPTFm5DwtNDHbEBAARigYdbAbvU8qi0yjshTGhIRErT0xQYM/EGcdjbxm2BG7oFVVIfM3Ef2v2WOgFfvY2UAD3DPlRcl6JTah4jmn2Qs3zbxCOfYkYB+2uwO2cM3loNbBZLqXSugxmxWazieazaD5eCRBt8DBDO+27dQSELXwN3KuxOmd75UxJi+98vJx/aIqVVWVRtWIXO4YXB7x6OFRxEZE6BGAyBki9qcDnwT09HnGZJ51shEqDWTMdSVoFPJ9Dn0y9huz5lzjYqkRCfMqnyvXRAUXssKPNSkmmlZj9s5V+g45q3W26PX8SaGPX431+rnXxelBefZG9eGftd38F+3XwOa/oj//TeuH/8zzP6k5/Hcd9/+NOu0r2uhv9v8s1/5Bo+KdlvOVri8avXja68lFJLG0VpbWUtjKYqtMPbjm8h55Shm0E3GBFJNT8hnthUT5Q7wnJCqZhQtrHQ5v8Ft3Ols2+I2pfvPrc/35r8/0088rPbs8aJx9o3r7n7V7+E/4vv9MGPKNlpOVnl0EEkVHnUy2WLA7lW4F7NDtAxK6V+r34HAkFm2U8qQA/wJ4JnR82B/FCl2N7B4R3VYJW6sBImdLDIHrkTIg6vDM+JbQN1mQ20ShvBI6lsFbzziWFyI+zBP6Z30W7zTEgO3hiH9v1HJJt+cjfuVAXLjjDmGJn3tigNu7B93c3WtTHxQyr3I20ezsVMurKy2W8H82VzGaIrNnmkxOwbvQ5g4/TyIoHKD7sZSOudLeD2wJq15pYyBpn0mHQnldKW/G0rECCqVjIWu35JE/VPL0Z/VIWTtWwbiqo+ym1KfScaRmk2t7n7S5CdqRRDpsWDcsNC6vdbp8rfPlxzo9A05fa3byTKPxGea312pz1HZ9gCTQ03nluZdcp+DtrFu15U5tAeSA36v1RzSuA6Cz+DBNwSmhNwk9SoP8RLGKcnTSU/HwFk49DibDmuBB6ljD9Nd4bjaZ9hbb7ZmzmEJL4uoszwfeWLx1bBtwDLAvKjGexYY9rHT2Y4CePowIdbaV9165zynRWfGxeQZU/+dvAnd9gAhOJotIGecM0KKjbBWwlekHwJZK+Bj8iwcKBGxSZlpUhUrO6zhfxM8FYpNIjqLHP/TYG9s3Q98MEidoad/gm+9X20F8O2Xs4LXDH27bxF1UOlDf81Jox7Ov5pqcXKqanaoYL5WPFtyV8ke97kT8lUEjpw49iF1Pg2OXXGb37F43ADQI8CtS2lkDOhJCwib0MhvNo3r+S/T3QOL0PsuxI5nsg+uRg8AObWYH4R4+QA8Je/qcssxjy3NVJPDFx/xqgq6Z+Ub43w/rIhXIT2TTYPggUoiEOuLDR0iK8KRDNmrsfg0tWepPvn61PSLIaSCCx/AK55JgQZc8RsZjCzwEjFofgu42e92R3Hl/v9UNcEfm7Zbygbb17qg9AYldbokl1YDkgcBxezjoeKzV4XSSYdeDMQRxBhyiN0fUoUAkcjqg71tFLrUtAXIL09oOZnSlUhqD+ERyVuYcLBFoHLnItuqxUFnu5QHxSRDKGBMRsoRCCWbk3isS1HctXGbf8WSs5WKunDk9uERw884h8JkyuGPMM8Y5+uETS/Qy1HvWHxhG6ej4AXhUTwdbqyey8FkmB7NsfGT/wJ7mhBP13jHa84Ov1RPzbGxWePmMPvBJfZDRwcqeZ29n5KLpc8nntKAwe5IyPRcIj/G85TLzLW8fbzCMF6++0he/+nf64jf/KH/yQu8xnr8noP1v37zVf/ntH/TP336v37290Xfv7/XmYaM36xUlsF7r/War1eH442+93GLI77m0rVHGHTw8Iug1Z6kpjzxvab/HyN+QMHlj/9tfkiYPq4NWGEVTzAMZodAELsG9ppl0Ova6mOa6nuQ6mzgtSmleZspTg4FfY9g3UrOHCC2KV4tGlPIehVwr4pSTjvT9W2AMKp+QGaI2xgd5nJfgJxORmw4Z6aAgJRf3hiA3Qcscuk0LrwJDM+E856Ox5hlK2jTa3d6qO+JsaTdptcCpQR6PKNAB2NdH7ZGjGhp0EhJWYMoy7TCyW9Y32FMeeD4C9QdomNtQN2jBkenglat3pZIvWacE14JyJLmpsvxEeXlCOUe2Rpw/50iOM2bQBkFBuQOOu0PPLHssEzbvWdOxhihFIiOoRRezvFcGnX2eq+M5AL1LslEJoW0xpJNpoSfPT/TJF8/RjZG6sNe+flDTbtUT8BbMr7iclWXJ2gn7ECltBTaGVhCbZ1vT2gN1StZO8MIApQXvnjMEbUi2sblOFkstpguNyjGPbsC1hSeBOXmWK88y1XXNPadmv1YJvBOuJLF6i+04cHnZbNda3d/r9hZ4uNdqs9JmtwP/lr0MB3BC34znhvtoVMkuJRMrOcvInE6Vq7Tgl2ejUWK87WGnSBDWgOgVHFlroC6cBxczD55+gZO3s8JXc84TX+ry9Fwfv/iIYA6Ho0qHdaNm56V2pmn5TE/OfqaffPTX+ulnf6fPX/+VXlz+UmezzzXOnhOoXTAO50RAY3O6xg3iHZA7o4FXUIEtEHzZkpBN2LrceP+BD5AHXAW9AbbkO9SlDF567L2gTaY+FEBOoFpRekF2Zd4zNlMkGUQcqUCZ+9GHMbnagyNQPtXTiy/0q1/8o7789C90cfKK5FrQPfq/2xwIPIz2LXafIJ0gtSq9DNcQCIBCi6gkDbv4gvZcsc5VbwrWnig1SzzQM82rz3W++JoE8q+1GH2m9rjQ+zdR9+86NQR4zk/AdcxajrM6yqg1bxsbaJSXlRaLM52cnGkymkl9wUWh14Yk0HrVkCRotSMJtDf/h73rObjPnaoyk3xC5o/a7jYE8XvENmo6m+rZkyf67LOP9fXXn+iTTy8J7CeDTr7nbeNvf7vSP//37/WHP7zV+3cb9krgNiKgPWHNMWd10KKBxgR30LdHVsyuGJydn+v66aWmU6eIM6+PCdmN8KmXcx58HBJGH34iIF/RAqHeDyxOklLPWDmJdRvWPQBH3ytUubpJpTCfKpBQaWYj7QuvG9b4jsvjG853g548YMP3bVDDujV27mG707v3G333/VErEiXKKl1cX+vLn3+lX/3VX+pzyouXr1SQ1PBVOewr9ozg0oFpB2YdZURPOtBvsqga+g6/5YOP32Pf9+GgI7Jrlxc/zpTPxxqdzjSCzuVkrGIx1XiJnpzNtQDG84lK3g76ysugKHP5wqHHpV6+eqbFyYK8RU8CstXt+6MOBIU+FSrzkUbIrkAkkPhrt2CJ/OYhk2/FxSAp0Z6QhcBZW/vzGaA2WEdkMqolaaTWKdRJLeNabKWSV+4rCV9fH1psz1r3D0ftedsobK0lrUYXc/nTqXLOUZ4uNL881/z6SnMuPqfI0pPnr/Tys8/1+qPP9Pr1p/qYhNqzpy+0JDj1faaWJM/m5l6rt7da41v3+OvwsBOOBtwTuCNLxGUZCSAM52MbbCn9+gAAEABJREFUgaC4nGYDfpl87vEfVuZDPSliOQL63yJjNTJZq+mOCt1BAd508CYBop64UDQkJlpkImEPEWgJviaehayUtI0wQlWG/XBS00SSHq2OxHyH45648qgGfxeZY/yyYLYalSpIUmTERt5LiClmIch8WA/uuctU5aUwEWq5nPYWTZuQI989/q4juK3rlnU5e1FojKzAUTWMM3+KeZPLevyonRRswTGJ/yjJdesxEUR7Djjx6ZWwmQ4cDRdve7FWj7wm7IhpWZFnKooM9fJDrJkYFMtePedIY69U0TfO5aC16UHgAtxgAzsSdp6gsUTnRlUpj32J0H+gKRfygM4k9o0G6DbbYmvECNDivMJqRMoIHRrTT7tkc/aaC9EWm7Vn/QOJx8TBs8xrOh1pvpgNb41H47HyvJCHnpmD987bouzEjpw32t7wMHHOgO9oedFnvGqNX/SJfXtBIyBC98gcIw2Pct4DuTLWtz0yX7KXQSUP77wvmJ0x2asnwI3oSIyCx71a06GmJymTkJWk7Spqc28QtFt1QNBx06neNtj7Wqlr5IkNXdqpOb6Fvfc6mR31/Kn0kiTQi+e9rq8bnZ/utJg9YOtvVeZv5PVHuf5f1Md/ktI/Kdc/I1d/0GL6RhenD3p6udOzq4OekIi5YO7JdK1JtVbuH2DAGmQt/gvsl9E24jxj1hnDn5H6BGiEVI14LpGfArIU8t4DUpEnFSStivzA84r6PXjd6/riqE9fO331Zamf/STXF584ffSi1bPLrc7nt5qW34PnH+TCb9WH33F2gz/KhxvlEZzaNb5xo67bobs7BXXIoDBNnVruTTV8DPDT/EEXWsa04NdIPbEK2GoAuGqMDDy1VJrEmpRWD5G9AvROyvBDHtlF1HkWkOhjHL7D9MIu5vv9ftB1qzfIZMt94EDcvMOvrDY7rbZ7HYjdQt/LoxuT+VxnTy50BfOuXj7X1csXJMGfanF+qRl+enFyib88k3cT7TZJ9ySADshHTb3eiJfFTmnrJRJBaWdlLpEg8odS2hVKgGp4UZfYRtrqirKSKFWP5Iml/LGUDJgzzDsWCttM9UMi+dNq9b7Rgb0UJsjDlZYnr3V1+bmurr/Qk2vKp5/pihfrJ2dPoX+hzb6TxTzmA4zuHpQSvA86qvVbxeKgNMLOlgd1+RFoSIgE5CUBTuZHUC2l0CNH8AJdE1oqjuc98oTkURWdQPwTSNhCDeNpZhFLvAndHY1HmuHzy7xUxFbX2IrDYY/NbHiOgxQ41jUM2JHJvW03lGKd9GHN3Pb3mXLsFsjyTUDPOAqr2rgfx/fYrUew+Qk8kskiMpmQ0+A79v0B7PwGyGVCPokDMmCMPZ2Nco0yJ4/BCPifhM1LyFYa5C7IZA8pQK8yZeCWksfnNrpb77QiB1FDR/utHsSaO2wS7poy0wb5vuFe2sRc4/m5Li5e6vTymcaLc9XRa3votIeXkfV6Er0d64C+hP0S/jRy1i6kwa9YGdCVx6RvVAuNu0Qfcs4QQSElfhqlAw0GICwQplVyTvL8cFiXXnYathEATY12PWsVRa7pZKwMvenQq81mw9xeeZYpxqDIuuYve/Q0EI+03LGtrcOJdF0Cp4idSswvVGQFW6MX8uzyp19/JOlzTLm2BEh3R+l2m/TuodVb3mR9936rb2+3endf65Y3ZPerVitgw5u0PW/BdgQfR+DAW44jF/0jSYiaujnzCMEDTIs4ro4gomtqtXU9GPVwrGVvyhMOFq8gIg+5uIMCGw62ktwBerWDwLbGiH7E4Re0n8plZxgVP1w2WmMKRIsQLCJoGjgWxUIyQQ4wqQesLlZIEK3Dge5RhnFZygLvxQxH6TMF9okDA5NqCGirgISMAc45ZotHBwmd7NPT8iMwDxSEzAqUCBJst8fehChEAnSD1Kdhlv1MtCee4L+yIlMxglFVoT7rFTEtw3k8WDiURC0jj5LHGWadsirJlYzLkkLm1CBIay4Nm6bU0Z+qXH6qYvm5uuqJbo4j/RHj9oeHRt+hAO8QpFuM85oLwAZaWFLHgn+DAzyroRGFovfgkav58BxMMXBPvc/lAAEJaiD7qplgMrCD93vkYAvYG+Q9AazJQ8MFI9bgz21y5INmea85+E/wLlNgDEELWwgZEckGbsk4nB2wp2cLW9dKiTLtoVoNXsiPHiFgQDog/cB/kgc+tMoBKz2GxWOAPLQMFuSQBBIrFNCtzHJ5ZDSHccs808I7lSjbgQRQPO7lkCeDHtwCgVFLUucIzQ68KTki14+08QredhDGxgxOoGxJEAHgcABqDFnDuq0ByRrTD4MQEw46cSYwgr6hzxWipy1X70by9lasXCov5tB8qr6vFIJXYozrMwnDlEKvDlwSfEK8ECcPzbx6atgGDEFQA01cIdbx8hnrg1MCfB/lCBxcjzHupfOTiV48W+r66kTjqWOvvfaHB5z8Wkbn8aTUbDpRycXSey+TeUvuhdQrsWPiZzLDD32HEtonZFdAQqYFWHvAHuy5eFZ5oYvlmUY4LMMrgOdAI3ALrDWyN8YkZXbHDbjU8oVTXnnl8Er01yTr7u8f9O2b7/S7P36jP377rd6+facVCckOeky5SJ2eXej8gqDj8hInfqUnT651dXWJAzjX2dlSCy5nk+lIo1E51Je0TaYzlWUlec8u/QAe2bAz2945Rtl7uodzNmhBVJmBEUG954xlRieyU/pMF6dn+sVPf66vv/qFLk4u9M3vv9f/+//x/9E//+ffa88lczl/op9//iv99a//QX/3V/+bfv3V3+vTF7/Qyeil1M50XOdqtqVCXeH8KsUmk8VzDptd5TmbJt5+ErFgszxIDWqQ9D8+oGIPoGIFZxmmEGBqAERboKqICKAKQ1mUwmGIADKRfOuQLxbka7LZBqe2dXr5/DP9/Ku/0nL2FDmotN92rJOrKidaLJY6h6+X0PIcuL44JXlyqdevXuhseWJkJUFyVIMueeR+Pqm0XEx1sjhVkU0VuoL1pM29uAyUmpWvdXnyE1nCLE8XBIeF3r9tdLQgkGC8LGbIp8ArKC/8sL44aTXK4fGpXrx4rvPzCxXFSJt1rTUvLHbYqDyvmOd0IMjY7vbaYBvXuxW+ZacGnY2WIcixv5RRB94mbeR5fvbiXD/58iP9/Oef6ic/MbkaS/iA9++j/vj7nX73u+/17s2DNiQEGi48TiXzKs5rUi1oZM8ZdGuh7543i3M9JTBens5kF6qATpvvMv0SeuwANlBPQ0K/ehTdSXJJ4pjQvQfS0J8hm3mZK0NHWhh7iI228aBQebmziaon58qv5upPKu0Qn6bKFZD9Bnu4wja9J8Fgfr2CJ68/OdMvf/WFfvmXv9bHf/5LLV+9VDGbyLO+TN/RP6GrAicRJGbs6QGwUkDHTT9bxgT0WuhKgQ5VXITH45EMqnGp/MN4C/Bas/++V8b63hZh3UiM0LFH4Cwpkwr0cjrnknt9ppPrc03R3308KuRR5bwAPynhUywwv+Wlx/3DHv7WSr1nr5HKfIy+FmLCI3S5iNSlxgNQlUSrkG+PnJtseuysxy4rZszLka0Cv5SrbaJ2vOS4vdnrhoTTisSi7TGFPtdPz7nYLDU6n8pPS/kJ88Atn1dD3fBLBLv2vLg60/zJpU6eXer0+koXL57q8qNXevLRJ1yQXuns4kp5WbFf0OpurbvbBz2QCNrerHCVjRLyFQEdkoZEliWDAIu/UujB1YG3VwGdCw8e8EDC2CM4CZoGs9HQt0Pewwfo8NMGgct3alslMxJ6/CQKi2Os9FmuUWm8HKssKqTUqcOIbOytOAmQAxfEGjkAM/ksU0XCfUJQOwWqKhtsDCKNbU9AlL3EyFxGkFtgh5zsXD0+0g0rO/V9rxAjPi2qIYmQ+1JDAgh9MHvPUHnPaA9LGSfqcqwjCfarpx7UIx8awNrsHIl1GSLHD6v2OM4ee2qJfIGgpyfz/ERHeuZH5CtaiTzG3EuFH3SCIdjUoJZ4pzvW2OugwnmNi0LjyujTD3pxRCc6XkYG1k7saRDgR8c5rM3i0J49E0A3mtMr4c86cNodGtkL1x2XHYtBEjFABm/Hk4Ik9UiT0QQ6Gz8KOfYGTTno4EHOSvFJ1jj47ESsEVk7qsN3NeBVH4+0sTPjJacITpEYOhpNjMCSOK28z2T/eZ8rM3CFnMvkae2x6eZPIji3xIYd8thxSek69uEMgTfrNTJ7IOG64a6xHqDRdt2hU622Dwet73fYzy2h4FapO+LzdvR9y4u5t6qKtc7Pol698Prsk4qkSqHXLx02tNPl+UGnJxst5rcaj7/B1v5Wo9G/QptvdLq80dOrrT560eizj5M+fhn17KrWcvGgsniPPb2RCw/ABj4e0Z2e0xTKNaFO/JVmtM8RCUDU0xj/USqmUlk+kgecz9A1r8nEa76QMr9RU3+Dz/onOX2r87Otfv7lSH/152f693//RP+nf3iuv/7zU335udNi8o7z/RfdvPl/8qLj/6WHd/8H/u+f1R+/lw/3Csd7NYd7HY8P6kigR6GbeU90G7RDV3e8EK6RqzZ1auFnAiCcOJi8SwI1ebAw9oO0hA4lSyBy8RU8yZPolwpJ+QB+KIuUlMHQhB1I8DHgJxrkZM9LvL0lOwcbEfFlnXbcK27vV7p/eNAO/c+xDxdPrvTZT77UV7/+Wr/4za/05Z//Sp99/ZVe/eRzPf0EW0ci6OrZCy2Wl5pNT4FzhZBrzYX07bcr3b7ZaXdbq173SrzM9t2I+B47TumPpcLG60AScfe+VrtxEu3qKqnhJIDNSQevZu/UbGheJe0Zv73rtL5ptXqz1z2wYn69dfL9Qsv5c5KDn+rZU3AEnj//Us9f/UyffPy1Xn/8pZ68/EjL82v5vOKcLbHDVofDAdnokIlGQQfuZQepauUnQSGvuSccgQ5blISKSMYL9BfVl9DHAYw5XvDBAb3oGMBbOzXPHI8+68fSxgDMT/hLu3MH+JQzuypLjUZj2acj1jqSCOros/2Y8bg0cZ/tJtYbgHUEv83eiI8Hhn7a0wcQFknslcDJwJ7j0JaYGplhAK9oSwN0tLcKsYU2Ldt/gFTLfumjbXeK3K0y1pyUhc5QHLOZfd2pxY4G4rMev2Jni5QRO2IE9Ghn3zvZ454XL2/e3etutRMmh12Ri5STKwiyOy0iK66n2nF3s98GKqYLLS+e6vKKmKZaKOHna/oCepBwDOb3M1/I9jkysQEX8zEBW9gZJHgKLQN+xtoCtpHHQa1i38toZX4kQkuznz20+vDFHmsAUJf5nh666t98Ira2KistT0/wg0H18aA4xFCCS0423vIJAXpF1n/cO0JX0Sdw6JkHR1jXuUxmq8WnMwQp/+3X73gDvGq97g5JN5tGb+6Pekuy562Vt3u9A+54XpP02ZD0WQP7gyEV1JJm6wwgfgMcYZYxrIVglvQJBBYBpscORltwQQKoqw8KvDGLZNx6xvdcrBVIDhCk9rpzalMAABAASURBVGS5Q4ch9gTaxZGAfk9AkaBbCcyRw6WcW2pXe23ZzxjP+WF2UsdeEcMHCTiw44yIOExKECnZoA8QMFZbLogZl8/z81Mtl3OVCF3XQbiQ1LDoAYcV5eRxrD7LJepGXe88jPM8OlkwkiAwiEHw9AHY3bZ2vYxB0fburS/C6MTQXgPTCSACWEcWdYVTRSA8no1UzkolFzEeKApm3VH3Pqj3B8Uh+bGVLw4qx0mjaaZ8mpMG6bVGOPdNppifyZ98pKZ6preHsf7T7w76P/51p//ft7X+uJK2ljzwpbz3Uu5FRT2GQpj5jPY8L5WXY2CqPH+EajTHiJxoNDkh2DrFsZ1qPDoh8DtRmc8IyCeUE5wykE+UsGyW9NlhDGu0LraBi9qOS+qD9pv3BHU7Ceel9oBTa+ThBxkk6qCDMfTGw3Yr7e+k7l4+rUBzL6WDTJYS1AnQroM+R5zeEdk6IkOJi4KOHesBdaOiPqpCrsrUaIyjrPLIOq0SRseMjZCNDBqYAibwbHc75chnWe/Vc/MM4Bp29zI8HUGyZ7xDhmCdSQOGTCTHQJPz7QDLNHMa1dD2KFEmNeBqnLSLWMs5W3BN6IHQCVsvoQstyh1oS7SBHDO9hDHque1ELh0hFpx7BJ8mkpsoxgpZz9ALL+dGyrORMiBFTx9ToX/h4SOAbUJuelsOPuWMk2zvzEcVWafSHXH2B1XQZOqlj5+e6uMXpxoJWu/v1ezggfGJc+TMSfAmEFQklpEc9GSS6cjgkDzPuXKLMsC2hfbG1BFvRsV8D0yoH1b32qzuNLfLQIksmuHEwLcEFIHgRVwABZFbaH7odqp5k+LLpHycyRPs7EgGffv2O/333/+L/ul3/6Jv377RjqDDYzAXZ5d68uz1ANcY9sX8TJMpsjqeo+NT5VklM+gBPbcgpmVfKxPKb3YioPsJEB9OIy/25JziwCEl2AMgezY2UQbOlJCtBKeTb+ShqbJAa6MW2WyxSSFF5VWhs9NTffTRa33x2ad6xdsvxxkfSDR+84c/avWwVekrvXr2TL/6xS/1F3/21/rzX/2tXj3/mebVc7n2TN12CSzUNydy8QQSTThLKcRSAcMOejwX4JwPIH5yDPoistrpkW+R1o5zBIA2o7cNAjrqyRbxPPBN6JfxLStZFlwP6IX9BlxWjPXq4y/0+Rc/1WvOUxRTxcbriP8w2uZ+pKqcYiOmmk7mmk8oR1PZnz7MpmMtZlMC3bEm8D/3XpF9YwAv5GY+qzRlTFWUaglYeuyVD9S3XmW/1Pn0Y50vPpcPZ7r5Y6PNnVM4lir8DFRz1opgDviOsh3AZL2scs3nE81PZppMJnDUq8F/rFcNQVvQER+2x3bs8Es7bECDPnZmb4A2bVVzKTi0d5R36tJK+aghWC307NWpvvzyqb744qlevjzj3Dmy2Or7b7f6jsD1zff3JKrWXACEJI3VE5BYrlXoh0fOI/rUhB26KS3PZgSbV+A3lrmV0Eal2A+4OvTLJY5Dh6OlpzS59fLKoJsY1xvvgIxhmQks8tmxfod8tviRWDlpXsqfj+XP2ON0pGZWKM5H8qdTaVrJch9rbKFHL8+uTvX5V6/0+ouXevbRM1kQP56NpdwrZWzC+mI/mZGx+nAmgY8hGpQGvjaK4CD6Pf05c0vsRfUBjP/WbuskZCB9kGPPGW1+d2gwv7VabHvHsol5ucnHyVzj5UIVyR+R5Fs1W7Xo3ei01OKqVLnIsBvSPXbhdr3Thgs55FRyhYRAp75Q6jhEl1PmEglHIWc+Qh/6vEEqlTuelYM+FOUFmSJ1FehTpgMG/55L6s3dTmuSipaQKIkjzi7mevbyijfdS00W0Bo/rZlXNsnkMbIp77RPWzVmY3NkdVGquJiquuI8FwvNnz/R1eef6OUvfqbXP/uZXn36hZZX1/IkEHbYq/v7lW7e3erd2xvs6F6h6dGBpI4LdXeI6ojNOgtkgTQculeOnJTew7pMJfKSQ1+vHhuSpD5C/jDYhw4fFEjYmN1q8VeJekIeBP0LZAwzwEqO80spdxKJjWI61Wg2R26nqqqC5dLwJ0krXjbtd0d1zI/IiGP/EWeYov8nJwuNJ4Wywol4W6ifhqC9T2DmlGe5YnBCHEQsLUdAbqAk+JVwYVFt2yuDl+PJGHwiPjFY97Cmc9AE3MFQOfsOHcPKTr1Yw/MDnRJtw7P9GOpQhbrtaXFB6FiTc4uPo98lqUf3UuihWS8L9BmunrWSy8C5hx/QkjP3+BEvrwlnnozGGkGrHr9jdq0l7g3UZfPAKHDuDvkf6I5/balH0y3wzHwuo0fB/BK7aC/Wvn+30nrbMNNpPK00w64ZXQv6QRHaBOxbR7IpDjhFiBxRIFjNAZy8Mtm6mS+U+1J5XnK6TPaJ4JLnhSbjiYqiUuYyWawbwakD55ZzDcAb5yM287Cvtd0euACbHuy0Wm2Ryw2x3lY7XjQ2xDgdSWhhA4pCGhMDzIh1z7jcXFxc6JRygT4bnJycaDKbQE+Pzh5197DWDQnP/W4LvRtN0HXvO852TzLoex23b9S3t9B2r+Ws1fVZ0rNrr1fPcn3ystJnr0b67CPgVUVcU+jFE6fLk6BpdYAGD0rMDc0dPLtX322gzUEFWZAc2+wehYZ9nYQsgpSyZPQaKfMj5pfQ1st8lIi5BAUTNDK9sUTA4bBTx6U294H4WQN4f2S9B/h2D91XGo82ujjr9PHHI/3mV9f6D//+M/3H/+1n+o//56/0j3/3ETHAhb78rOJlyk4+fQe+f1TbfYsfeqsmWymWrDcOOma19v1RB+jc9p2SM6lEEuCl+ZAOXbAXkI35NuNH3aCX+MiY5HuHfchkpiiDvxkyL3R/ABKCiTi64YX5fr+Dp2sSO3e6fbjVw3qlGtt+ID683650syauO+4GUi3Oz/Tik9f64uc/0yc//1LPf/ITXX38keZXFyrR/7wsB5KFGBTEB8EYTRfyBXStZloun2BPLiQ3037ntHqIur8Nur1pdPu21s13R5JCR63eNNq9T6rXTmFbKO0rylztyqldSy3JoBq2GhxW0mEVtXsIWpH4WZHsuTe4q7Xb9lKaajbBbi9fwpNXWp48QxYvNZ2cazo+UzU6AQzHKf6fsYtTPSFp9eT6qRbIbcDGGc8PRoNYw4MOaLGTAeiQ/kYR2e1FO09CCnogAYJV4u4zAHLkkS7xSdgaG0eVr5P3BvRmGXUv+xh/E7YiMTb32WALa+xLos30eDqZKstz2vshpgrwGLbjn50e92O9Yb+M5Zxhg4z2A4g1aWRcAmOAWDYCtnYSSFO350jv41jaWCENEOFxDyRGBvhs0IFH4Nlo0CpxN2vDXl27x6Yf2SeowsefLeeaYJP6NshsZYfc9uiW3fGildhffaBXpN5hk2rixYfVGl+8JenTsZ8HHHe0Hn0RPsZTF3mDOECHH5/MznX+5KVmiwv5YircHNBjN0EFnfaM6dGOBnveYe8StAtAl4Lsrygi8htxUkMdPGgWKjcA5JfROfIjIBs9DT10ER9nrIP8PfUBzOFQt3aaB79X4TNOT5fg0upwPMj8EUOGb2Id8xcd60bWNbDf/JHx0bM4bAjYe6ONlIlHme3eIxfDAv/mh39Hcue7m7X+8P2Dvvn+dvjTrs2uGYjWQQTWoR50hBm2SeBAHUai4TlgKCJEMMIkCNHT3kKsGiNz4EJdYwSbZgdRawSuhaoBIyqMjuQijzjxjuCs2W0IqO64RGCM00opGqxB/CARwDoO7BB+xwF7LsfBGE6SaUf22YJcC6bFJzGOVdkg8fSB3AkSG9DiUC5B7AZOG+O8zzSfTghcKnpFckci9hB+VEZHZrIi6zCHr3jQn3wYwPd/NDsNa4iPCYIxLbH3UNJmWHEEajbwf4DLvIyZNQa34dLYIuSdKRe3hYhUmfA4n4Teq6w8hihXRdKoHFdyKHcPwsXJhSZnTzQ5uVbwUx0IaOswUusnULDUEV62wml5jAGHiyASKNMHCD5DOTOE1ps6Uxd1KTEvmZAh+CFoEM7HMtFHP21iLYeieM6RlbkyHHVG3QYEnE+E3kiyciKQgtWLPskjK4G3hC0BQ7fZK5EwEs4GIZC6HRttlWkjL5yf9vLxKE+iQqFh06MSz0lmNGpl7CEu8RmXjpy9rLT9RGIoG8Y3rAdASyZSjxRRpkR2tmQybGuEmr0PSniMvjlIODce2M9kF+5Bhx78ezjYQ5dICVkw6R4aM5znNiXqAMNxsYxOyHFCRoBhfzogoAOIHoRXV0+yQz/04ZCNnn3K1Pc5JMyZW7JyxXOpEDLwzoayRxfEGDEWcVGKTuo9Up4RNDuZ3KQEts4p4/LlXE9bVI7yFS4oB9MMZzXKOp3PpGeXE11yIREXqlCjfxhm7zvmRjnfc46gAJ4hRepOCdnxWSbBJbGr7QwCMkiMAyH0qOc5AggKbYfDFhbvNB6VGmHkPXMt6WI6bZBY29ZvcQ51OhJkNEpF0g6cbu/f6+bund7f32Cn7rRjLRubjSpNFydaLE+1JNEyOznVZDFXOZqiL2PlFlhkBThDt9gjGgH6RSAooWtGI49DMTsWhmfQ5Tx2rgSfUxLjOD8V2+8HSHA+ELAH6BjgYYLbAhKGOaTuwz6cm+OPqrGurp7o448/0qe89To/WxBA1rq7udH7mzvVyP5sPNLr5y/1i5/9koDwr/Xlp7/Ss6svodMzpeNSx/VU8TAnCQSzwhikchD1iFECqIKnh6teBVTNkB2GYK+D6Rq07wFaoEOnSN1AnMHaImdjuh2ZPjsJa/pGkI62Tmvs+REdsYTaz372K3362Re6JIAXWlq3Sa0pAvs6Xynzucp8rFEBVFOVRa7cezCTJmWlE3izxMmPSy/zIQdeKnTo7WgkLeaVJlN4hR0sfY7FGmn1fqd0KLUcv9Tz8y810hPdfNPx9s6hohXrzpB35mCkE/PE9Tr5Gpy2aogEu7jTiATi+flCz59fajafwPukt1ykVuuGMRK5Bh3Nr8D/Bpq02JombLSv32tbv9Wu5sLRUrZvoMW3cHmlk2WmL376Sn/xl5/rr/76E330aiLMn96/k74h4/7bf36jf/3n77RbBWgyAybonwevVuJiIN+Cx579wY83xp998bGWp3N59LSDprBOHjnMAAEJ/S6y3Gra7XfQNNcYuQIZOeTagbuDrxAVs1LLc6HPfVI+clLVKxRRRyDMM/VnI/nLmYrrU42enmlKmc1HjMt0+eJCn/zsM332Z7/UlCRLyxu64+oGvX3QMeyhThBElx97xgPYBjZERxoN9jk08iS7C3RgWmWawv9xkSEdIj/aKu6PJDO3arH9LZdHi8zsVNO8ZEzGUkkdyZUjb/P2jI3Bq0Buyulc1Xwu4feOnOtmu9J32/fapL0S5ytPRzp7eaqL10vKiUYXmUIl3UPut9tW3z4c9P3tTqtdp7qBD02uwJvilKbw7RRbca6yOFfuTuT7KecZqz1mOuy9gpxuAAAQAElEQVSSDvuk1aobftvney4gN3dBhC7IKvS6KvX02URnZxXyW2gyyVjLqZw4zRe5Ts4rnV6ONV04FeNOynfKqlqp3OnYvldXHiX6tCwoS4kXQZqN5LERxYtrnZE0fvrTn+mjn/1cZ1w6/GSiFcmg33/3Tv/tX/6gb988aM3LuwCdkgHnDZYA4iVbQLdEYjPxnKOjFdIzRhfHPlOVe1XOy3s3yFnCBjTITxOCuhgVGT9G5uadV3mIypDJIFhceO2QtXfb7fBn5O/uNjrQnzvOOJqpyDJFkg4HaH5/u9H9+7XWvHRrCKIz25ekTYmtyyact3JCyfElSTUX2BofHLCpZZlUZlLPnqkBF/APnCeS1DJxm83ygcaGc8D3R/BF/RVNDzjNyJIXZtB4znk2yOSUsIURPBKxZ1kW8lmmIy/8An60x94wdEhK1fQ3XUI/OTA+IFIXtMiR0AKEs5RLteTxx1nM1cPWjjPXZLNq8A3sC1mxjl6IKv1RjktChjvMPG19ApdOIQb8O43wAoUWW3FxiWr7oJgiGyR5xjsWixywge72kjIaolyc82qkvCqkLFfCh0X2Nbvh6HfKOXGOb3BAxv45uJTyfSmXCgnc+86hsol+yTbPs0I5NHHOQ8uopqm13++5JAMkdHbEbHt09kjip0YGLZEeOLfjpJnL4X2BDpWqqlLjSUnSBhjnGo2dxlOn0bSn3ot76aAPM2R+tiyxM4ynHC8qjeeV8pFXypIabFjDyxSjhc8ySVGxPSrWO2i65z5xhBsHjbOjplWtk1Gj5aSVJYTO5lHn8wT0OpsmLUZR46JT5RplyJoDeuxUsntM2wlmcAo3UM71gkairqHNwRjHU+Y9zxl9GfRyMhFL/Eypl/nQMOhPJ3uhEtGjBHeZJqbBnw5A79Ne8jvl+UHjUU2Cp9fzZ4W++Gyur39+rj/7xZV++fW5fvHVib76yYR4wenVi6AXL6IunnaaXTbK50elyUFtcSQB1OroOx2IQWr2D8iIwMdiKZP3RBwc2lptDcDPgB8XuAlB8Zwr7z30ELIcpLoTDomwt1Y4sLb5ffR8v96Q6Ftrs13rfv2ge8oa3hyIuTfwZ4fNbwuvEpt18dELvfzpT/TpL7/WS0v+fPQK/3KpajoR26mFf1tit9V+g/2LkivkR/RllXw20Yw7zGR2paI6V8I2N3XJ3l53d73evev09vtab79rSAK1Wr0LOth7ym2utKtUr7x2twnotbvvdXiwMmlzH3lhFLS67wa4vw+6p77Z9PjjscrRhc7OXuvJsy90efWJ5idPVZT4mmwkZWPJVwogf+R+G7BJRVHqxXPO+fq1rp5eyxcZ/uCg1e5BLTF1Qul9jnT4Dp/fotMt5G6RlA6I0CENIJ4SMsJI2cfLQQNkX9bTc/4EIIze0Z4N+3ifSZnJ3mN/wKbZ6LKsKHp81V4teOb43flsoaocIYJeDby1uAIRkZmWnvOIHhbmp5f3XmJ/k2V25bz8TIaZleBMPcU02IWIvY3UBe4cgS9j7CfnloenVqKrjObs6QNEypZ1A2eCFsT4kTtWUx/UIRMYRBKwTmfE8lP8Qw+SLS+GG5I7gdjM9u6xoT2y/ZiU7vHfnSLyHJDBFtneHffabNbIWMce0NEXajkn7/tIAmXEc0kP+MR3xAKxGOvs+qUunr9C5i7Vw+sDdn9PYrvGjkfuVVLGWgmeJnVmW7nDJrPd0CJ+gJ4y0QdaolsJHyyAYYqBs6NrZr8SA4yaj1c8eAq9BvpJUB1wgg9ijlTmI52QGLczNdwNsgzeMN/O7cEJV8C5bTXameUB5zPWyWWr4FbUdeAM3Q77Fprsdfv+nr4//frVaqXt7ojwGtRcqg7aElyuUHj79xS2lLvtTkeyUC2GsjOA4B3Ebikjz5Ggu2fHHsnqMQoRJx67A8wBuEgHg7ZWBAJCOABEtreY0f6+DwPVw8A+HBS7LbZprRjXSv0G8cJY6sDBajBvARiL4e66ozrWtX1ptDMPhZFkoKs98cCXNezhEYxpNYYwwBSPUs3nC4zweOh0TiiBU4Ehc/QZi36AH9f5oQIXrS8NTHlk4zCfH845cKeNAcYwYxZV9nCPMBROHiXOYKwHElh20NCcvNXFx+YYUB2+zjnmeGV5pgyDU1aVHEruslKTxSlCfIFjPUHBnIhxKL3kc/V5juJl6uSBnOtqTulp+wEyxopnYaQMkiKCa7QaSqsDHUm/Dl51OMuA4Q/QENnXQG/v4RHgpYzz5FUuRz0hGzBUOXQqoF2GUHoCJFGG7VHHh51aEkAdkHZ7JRxDarfYgq3E2/Es7lR0e3kuZD4cKQ/YF2Qi7dh3z/ORMKdm/YZ6S0DQMa+TBz+xd8QxmQOMKJHh4cEhgXSHk2ztPBiZwAFCjyExw80eJoc9dSIM9ZxRnL1HthPlALaG2H4Az2xh6oShSQN0rB9oNcAUUmMCPx2ggcr2HAgigB6wduY8rgjHMVjiVDBO4m10/wESQWrH26hI0BZ7rxidQH+QNZve8+zggslcwvpEzmh1B54OnvTIWM9+nv0G4MyO5zGXwqcX0ikXw3Hek4dbcW5oi/PKeM69BHtZJSmxUWDTxFp4MNocwAB+Jvazfgbx1LNLogo/IHqAH7v9VjWG3sYUOKW8LOWRY5N/JjA2qCWYb7EFLXakJaAJXOZp1e+++Z3+03/+/+pf/vh7rTDweZnp7OJcz1481+uPX+G4r0gAzWSI1vDwgG0Q0XYCzwR32tgNaxsewfgIC7wyhhfKfak8L6hn4OAkAukEWGlg9QRPBlHAQdj8wEWkpZ6Q68Bb+BaHEUym4UFiXaFrCQeSuDyFhP4xHxFiL6/lyUI/+fxTffrRRzo/O9Nhs9HN23e6eXcH7TuC5qlePftYf/nnf6e/+Yt/oP6lCr/Udp2G4OXhodGWS+yYy9bYAifOYzgN6xs9vecsBpl8VoCJh7wGHI0ah+Sb0HUDDaXN742vrHXgotWgG9wpxFJD//5w0Hgy19OnLwlIf6JqdKLDMeFkkPAk6JfLeFqWFXUAu+SZ7G2/P4E0rFnmYo2CNUsVJmApqcE3dKnDfkgLkjSjqkSaWQFnGlpP0E+9GytLcxVuqdiUag45BzD7XXHOSllesptTQt46gvsWXxETtgFbO8ImTedjzQeoNJ15Ln+d3r0/4CAP+LigDl42XDaP4NKyRkJ+TFd69LYhWDnUK3zkvbZEndvDrXbHe2Vl0vMX5/rlr7/UL77+SM+fF9DXacUbx/Wq0TffvtMffv8WXHsl5eCZgx91zgyJ1MO4CPhcJAlnur5eDrta0BPQh4TgZd6pgh4R/gQCUO888+Bn4LhQqUcOHxsSdgUas0LmejnAEkqJoKzjDC2Wv82S+srLz0ayf8OE8Ev32N1iWumTL17r1etnmswqbUn6JLwF6iGPDhuuHjysLtZL8CqZfUXfEj6fmyQIRRWgVCKHpffYbuSDYFTEDxH974gtApe3wAucR3ucsNsAtkNAx6XDfIFCr6ocazxfSuhm9JnkWRmbcYSKbx/utGn20ijXk4+e68knz3X10ROdk7xaPl1qcT3V5Hyskgum5+KZql6Bc7cukWiIOnQB3rXaWXBEQLjZ1NqQDFyhW5t1izx0XHo7bezPVHZRq23UDrloCagC9kRZL7ukjqZeI9YfTXqVox4UE3oQVYykiktsDhSM9XmgrVc5lcq5l59E+bzhJDu4clCyOnM08dIkBwoJ/vjFTOOLUy2fXJPUeq7Tp0+0IPE6WSyZ57XaHHV7v9b7uzXlhst6o8acP7apI+rtOJ/9W0KJl3oJvc6RnRza+iB8pkMWHfzyQyk55LZXir0C8mQlbFaJCS8ayJ9gL/wP3mvfJ2TmqHfbve7WB/QoMDtTVYw0KkvlPhfhjI7su13ttVntVGNDTKaLrFBOEi8fFXKVpJJ14Y1d9BvkyWx0bn4HuiVwjUZzaB+xuQnwTJkyN8+wCTEq9hE6ghztNl7EZiV7OGy4Y34OZgYZ/UTxsjUi8woSKA65arDbSZl66sqcDcFPSUN7FGrllUhyGNtz9LfgbDm2XfhhKz32vYdGXZ3wMZHLQg9OYlfDlLnQ087gCQQz50lA5BL0DRAoofdJvRz7+iKTLRs4T0d7ACI2QkDPZStiBx7HemXYghxb64tSvYPWnNV4FiklLw+OBbhmcNcWdSzswNOnUhkE9xZTmG+qe7XHiOr24JQpN2WXV8Du1M0R/djJLlTr9Vqr9ZZE4w692KPOR1n8FKGd40XUdDzTYn6ik+WSi/SpzvHNlxdnuriY6/RsrMVJoelUGo+jynED/gdl5VGTk6TZqaP0qk6k0TLXgsT04mqmqSWpSV5HD47QsAcv429AHlwSJ3NCvZT3RznuDa5Zq4gbFf1aWbcCNjzvgCN1g1q+axgbZPI/JO+gh4vQsMMmA4JGRivPXga5d8pyABwwVNCIjWUQxQPfSKwUkPVOEX716qG9l3zGcyauSNBJQzweLXZLQrcS0AENsGPuCriDzbfQ/06zyVrXF50+epXpZ1+O9Hd/d63/y//+qf5v//ef6j/8x0/087+80OWn7HFy0IMjZqhqtWVU4zoN/zMWu99Ao4SuJ2yB/Zl+arA18FTIFkiD3/ClGmX+xSNbHt1CkUnOH9Txcv1I4qcm0bNe32t/2KjGnwaU4ICOrpqdbnkpd8iTyvOpLj57pVc//0Kf/urnevbzn2r+6cfyT6/EYQZqNc0BfWp15N729u5G729vtcF2jCcTTeen2I2Z8nwsX0ykYiblC+XVuU7OX2u+fK1q8kI+v5b3Bk8g4rnq/Uz3d55EUNLbP9b6/T8/6O3vd7r/ttHNt0fdv2m1ep8ef2voba3bu8ieuQ7tBK92Ij+61ujkFfL2ifLZE7XZCUm0SvvotYdXR3QpOC+VhfLpSCU+cTwpwStXbu0xIAMRP5Xr2asnOrs80a7eanNcqyZWKIocKXLwNcHfQBkZj57lSeaPE0IYgd5H9dg7eQ+tMnTPIRf9cJewHdLQThsWBfdPn5SirQuwYsKWtPC5JpGSsBVlXrBXGvaeVGOVvhTOT5CeEpxSpVwjcTCgUuYryedqsZVMV0+rreORfXH8gJ8XfKdZyth7AK+EzUqMTmDNCfFHHbi1AKUeoaWvZswB3ahZp2bUgZdIG5J/6+1KFlP1xGeJWL+nn6U1nYw1m0w0Ho2UYeM77pxb7E/XtuqRX7OlbGKoyc6as37GXI8R7ogxVne3Wq1u4XOtfFTKYocDB7vb1XpAxrfwdpcyPRDr2V/FnFy91OXrT7V89goyldoy5oC9r2OCJkmW+AnQOKTIc1SHrkRiQ7PHwg+6JGIuiaPhJyTQoHSomhduBkhgCGRQlgNiyqCK5HwylssZHXvmmXjA49k012jMfPaz5E+D7tqECD4RHgm57AfwctwJHfY3IQ+xZQ3DBcvoLVbijGbbD+aD10dtiW30P338hgSPCY4dJrBCdd+flwAAEABJREFUi6LuYM5mveKtzb02m3vtdxs1FsBhALruoAZBGxSasVZGLsuBADAyv+fSLUqDRH9s91T3CvUeATyq5SLeEuS1ltUjCZQwVL5PoJyQrajEhT90a4WwgrYb9T1lvwHtnZw7yLsjwn1QJCkQkGhzoHT++O1hFLwWdBhAPIuGZCWjeoLMmqxiizBl3usUhzVB2Jyjk28GM0oulyZ41tarZ52enwYwRTbQgME49ATYJZtBQ49nvkNobUTPkESrlfZs6/Eo5xyMd8oYl+W5ChTWg4tD4bzLlGe0+UKZK+UpJaQm+UGgBkabEPReRVEpczmQaTlfaDmf8RakVMBxNxjsRELNo3iZITcoZFLNOrW8DBrqjTIMjeiV6RQynKA9wLyAoAeUM2DwH+GIQ2uBGmhlMpMYZ3Kb2AOU1KHIbTooK5I4ljIvlBRcIYJH4QLC2BFoaxuUjuyzDzoSQLa8XWqQs+6wVndYqasp92veFgPUsyPOHKeTH3cqeKtfhbXKtFKVNsrTnnJPeZTYX5j3DoPQcZoAvwMKHQh+ObwylMTKQHB85GLSoqFmmPbxoKMOapGvyBuiwNwWuQlABx0iljdYyXOkbsDRES1Ontg2xcc6dOARedGPH6MLozCh/CThMtAM59GzgGM8hJRoF3rgWF+09dQh2Yc1HKVnfcfQRGAhsd0AEblOZhhsPdZglBw7iXMl1spgQEGgO8iYc+qRV59lyJXAscfZ9CqrEZfWa53y9iYj2Nnt1qrRU8+uZZ4rA7zPJIxOYj8LwFia3ke8xEqGTIDmCcSSPYNFUlLLRUvUjY4rAoojem+bT2ZzAsGxxLpp6O8VWNvqtnaA1qv7lb7547f6L//tn7TebFWMcAy8HVheXOrq6kqn56caTSt2CcjwHtgpZXvlVRwgaA8XAXgbSCAGk2VontgAFoKb1CKTNXJ42EfVx14cAZpIDEMPHOUPIIXWDdBS/gB1nUErh030lJnaNmfOCF5NJBxtCBVzCnQyV+hK2krlvhhgNp/r+uqSN04XqnB2R2h+wDaCnuxX5J8/e66PP/lcn3z0mS4vnqJHY+zxXquHrXYkS73PVeQVNMzZP6gmme6xI3zZX3zgoCmnCvalnh4hUf4IgS6eewDiDfMaAkdESi73svUa8Lq7v9eE17ZPnz7TUy6jOfsesd8tfOptJzbN80IZspJn7EPbn3yT7fMItgnDwd0TPGUqSj/sZYnTHsLb9OlsTF+OdRIym+BFwvEm9Ti1zI+Zu8AnZaoPDtWBBmmEFJVSKlkeizfIqhifkA82x9lmuZB1r/G00GxeclkZCQ9KcNvKEgHbTcPlpuENWqfWfivAkk7Bo28ANtdksmtbeHxQ0+4IMDbMvcfmHVSOnF68OtfnXz7Tlz+71tX1iUrss8nVu7cbffvNe4LeDcm+TpE1JZAR6yLz9rY4ce4C3bu8mDF3oQwiRGxXQ9Bujj/zGfQokaFeHcGJh6eoOM+cjbP2rGO2oDfGUc8kZd7BP0m+5wwR/erANWDrkxJ7FeOSepT9H/b2+Of5yVifff5K108vVDDn4e334ForLzP5kmUo8ypjXdZEz4Wfj/jgSFwQuViJJCsnYk/HfA9IiZc+kbdynSV+CPjtH8i1v+mHofIpDVQQa6UQ1BHoBUsSoAM+z1Qt5hotz6Wcc3PMgF05Mnbf1Lp5uMeHJU3Ol/rk6y/0+mef6uknz3T65Fzzy4VmZ1PNuJgsSALNznJNTr1GJxlBfKZUSDX72Z/7rdCj+9VGb9/f6/s3t8Cd7E9s3t5udLvaarNvCOij1rvInF6+cpotnZZnXrMz1ptk8qwX1CJnjaRGiYuYLxhbePkcfmF3ai5LyiNnqrS8WGjMPByYlAdIsUN/txKXgcS8VDhw9FKVS9BBZS4/GqnCZp5cXej6xUt9/PnnvHl+pnKMTYCu337/Tr//w7e8JV9xoe/kcTqW6GjB/8g5Gl62pGOjQOItAcJWIAzi7oHfdOhZBi8yJDKDaV7mQgZA7oU85SZL+A0BLX5kT9sOAdxjP7e80NkfGnUkAzw2aTqaazqealSO0clMdjnZ2J/ikUA4HvbIYlJWZCpGBeDExtjpHnQCawDIRZ+E7jqZPY74b9OFhD5Yu5NXUZTKvBej2EMDiA9TkdmESGH4wNGhG7IzGOD7HFP4MtK+7M1a4jw9IDod50xy4Cix3VCqdxrWYS3Hmp4yg2IFZ81Vgj78YZ3I+i36F5nfZ17KvWi2jWQ0tIpnDA9UE0Wk7JUgdICWHb4y2QEyByqeKQ6bF7hMtjrCu5oXb2YjZrORJlxIK5JoRVXKIyOevZxnP1uxB3ccXAv0nLvMC7DNheqoge81drvBvhEysLNXzwkCZ2qw+3vis7v3W739fiUrt8OfN0Z5n2mMDA6/vXl6qtPTc12cX+js/EzLk7ky9hcr9WwSsWUdMWODbbD7QUOituEe0HIpbolJu3CERzWjG6Dj/C14tFyujpx1rx26YokCi+E8OpRziSuqgpNJjrNBHdlJDXPHTM8KGRKUYc0c+pehbz7V6MBRbqi3nD8CPfMAWwPwPLmU8bOAVaVy4u3MF9A+h4NeArtHiEr8J87WG38AR5+BrN1bb/o34+mBnoEmVAIe9kAiCRQpAzIVZL4kBGwGeIZ0UEo7ltoAa/DZgM8W9QfKneYjYLbDZqy1JDF0/brS9aczzZ7masZ77bO1dm6ruujUeqCHltjjgK8KJlMGhowJNGWiTPiVxuytJYu42x2H3/TZqaPeYqu3D2vtuRsescUWX7ZksuxPUXbob0LORosJSbu5lk8vdPHqBfh8rItPP9L8xTNVy4WyEtywsQ0+okHQIIWO+IL6WCvPcvzvXAvkpywn8lkBFTPl1PNqSr0krjslofJcV88/1/LitcrJtbw/hTfnyosr5fkldDrF/zE+zuXTQqU7xZYtpDCVB9RNiLtKxoxh3VSpn0nZUr46Uzm50mjxFBv+XLPzl5qcvdBoea1yfq58sgQWjJtI5Ui+LIBMpmslNqvKM3mn4ZO5pLzymi7GGs3H8ti1AzQy8HkOP50SOohpZzx1fpq0RAWkFTnAAAcgIU/RgLEd/AnwKaTEKAFp8C4td+U2RpmNsT6bwxAlbFKCasYjNlSOztizR4rLvFDmc5od7rknVgLxlFsPUIBNBmAbkFeLHwJPCTwM5HmgHtDnx+fELigObaImygQEdDDA44D//xEw3GE4YQT/XjX9B9pq5HJ73Gpbb7TnjtphCxJ3NoOIvPbsNR7lmhH/zaZjZZlHV1pyEDsF7F8cfEGAplGEKCozJ9ylMnYpWN/yDJuHW2LkBx2JJcTZA3AI0t2h1pr52+S1A1Z10j2+qzq90Nmz17p6+bGyyYlZEO0YtzNbiQIHCBEhRYTYYeBNp46z9iSjBt6yloN+qJ76ToqNg9ZOiURiCk4dPO2hkyHsvNB/g14uS8qIw7z3+DoJlksI1nJZEuv1OhI3HU0/0VW7t/VkjgwwQ1LM4F8ur1zChkFetfaShNhQtOX5iP5Cx0PUdtsALbldp//54xuUcnfYcbG4Z9AGB1GzqDQa5zBhotlipulkpJIgPSUI37UcrlZHcqeGgfv9A2/O7rRZvdf6/p1Wd++BW60fbljvTofdSjWX98Cb/56DOIiYsYOBp/RghP2UwzF6BCbPgoqiU5E37FljBGvl+R5BOCrzQDakLKgHeQjokQIHcXuUoGftRMmSGuQzaSAszSgJ9V4Qv1dLRq1B2GzsbDHXhPP5rFdv0QWTMxTcuUdi9cN6DmLCJPp++LL0sAVoy6axNFjQ6zgV4FjDGOtZx2aLFfTjxw01B+OzLFOBgXHMkZx8livnclVUlcpqpCKrlOWFnC8kZUoIFDbARmpUjDRm7JixMwLBUZHLoQQRZ5vgj/0GTR82slIk6DoM8hE4tOLyIh2ROBLHXJwZwoEiOxC/cK4IvQw69oPnzDEF7Sn7FDjvI5hCPEIYxkX6AvsELtwOi2eQURaZV+4yOYS2sUB6F0QsoFR7JZSl4w1UQ6Da7A467rZqN2vgAbQNVkokgsQbavHmOONsnsuXb0kIADnPBeCRLyHLkf1jAG+0JHE+g4iipwMc4rKo2ilRcodAIaS29zrAxA1z9n2QvQRyGPnkHAqZUN5EqceS9cww2/oGwWj9wSAYHRKU+0EWxMcBP3zZHbol5A/AKUY0tme/HppCbPgGAz4Iak/5CGIOqxCASmgKuEYyvSk5ZM3bNCX6EounlBib5J1EDxN7mbHIfK6yrJQXBR30MNg5J+dYgzkRplfIzxMcuRld23dHMGABnGPLzHvleSZvC8vJ9gkYNKZKPAt8ODbtvQKBRkAGbAxI0CZoxwY+U8B4bYy/GFYhy5MpDtaX9PeqMbItC2KjFaBxTWCy2e54o32ndzc3evf9DVt4LbkMLs8uSfycaXayVDkdSUVSmw46NBsAuSGBLF/LoOWtYG3AG4cWuQg4GsPPcGm7Xi0b1rwpPxAM7/AQLbi1PAcC4UDJUcBHyLYTsRpBqxRbp4jcdsiRQYMsHQ8euXVqSAa1dcX4SgoTSoORQlexzojnXFIOXbwO9VE5dDg7u9Crl690eXFOn2jfg1ejETxbzKeyfyfhk08+1Ssufcvlqeq6IRm2xq4exELwxUNqrwbn2NQoNqtASuuinwd6Ew7KnERKBXh45KQAcvB5rMfgGYh8MLZHDBHNYa7H3ji6zAm9e3ujCRe7Z0+e6vziRLAU/TmiFxAR7jga8txzJibw1YdPos+qViaELaAzBgkkPeOq0qsaVSqwcSZ7bC/HOiOcf0kgg2KwQlIEqRb5ishvlhXI9Axa9Drs6Usl+I7Uh7Fix9lCwZaVnB8BBVLqOGtA1lr0r1HBJXt2Uun8aq6Tk1Jl1XOWpNWq1vubnbarluSSU2wrzGap+pCrgcexhX/QUPLQt1dATmts0Hpzo7vVGy6wB109Weqv//43+pu/+Vyff3GpDv1YraO+/36v//pf/qBvvr3RYdepLOdQd0S9xUk3Euc6WU51yhvzs1OCybFTgBk1AUpCx70r2LXSY1CBH+hLaOKAxB5JAcMdgp0xKmIdIABn98q8l+M/o23PmIRd9KkXrlMFg9rDAdO61clsqvPlUgv8vUzw4VOJ3tv4RJ3NVeCoC9bm9DxGedbKWMNAcMkgdYHptRIvIbr9XvvVSi0lSCovco3xaaMx8USeM1/QEFrXNbpTD3TwyH25PBGDtcderO/vlDE2lbnWBETffP+dVtuNrrhofPyTz/XqJ5+oMJyx2cRbCvgb4lt5kluTk4lmJFvOrs91dnWm5fUSONXy8kSLy6kmp5VGi0LlzDFeUvUIfqyhbTTPNLHfSDjPNb/KtLgqtbgYA3PNrhY8L7Qk0Wf12eVMfurxJUe937zXFn9lwbCgfcK/dBibCAjKiUSqXSyqvFQ5GkO2hP426vBBEfrRINjGUCcVgM8kCxRNV6fVCosAABAASURBVCZjTblgzS9Odf38qV599EpPnlxrhr6E1Gq1uufi/l6rh5UCzj1n/1y5EE6FfYsv7UgCRSV8rupeHnvmIVyODSiA3Or4mXywGV5ibvKFAjq3x4avSPTcws+aWC5DbyeLicxvGG87YsOaCyNcRe4cLMyU5zly6BRDQtaP2pGs2vIiIHRROT5pQfw1JpGREchHbEIAInaiZ2fEFH3toUtUwM8mGnrkzzmvgrkuywap6+Vkn54fDJElYoKtQUNPw2M9yXTM/TCWdoYPT9bmvJMHh5w1hb4FzhpZI6GDtqeGDzV4yZcnJw+TMuYZiI/FV01olNATsZbLvHDV6olRmckIEHK9kgDOKcph7wELuim9h1v4RSmDZkIvomoSNi2+KYFTjk6ORhnnd8pYS6bt6GE03edSksA5UI/YywCPAjEGJwenXgN9aW9or4l/j/iMmktDg42x5E9NMo87D7LYiy6lzsurUJGPVFZjjYkxx5OxJpSDDhe5yjJXhmxyIs4VIHFgnw5+NYMfa6FHCK069u3ApQfXnrNHSsM5YWse653s3/uwvzSwi0/X1bI+J4GDoIwgV7QfnNvaetoTNiQpY2c/0NL6DQLjALNbsWFe9zgWPmSM89DNM8K+Dh56nylzubzJKvT13tPlAKZ+wBXqMTOCE+uDe0/7MIDWBA8EDqJubYkyUUF0oIWgRVKH/HbwxSChC3E4dwuPgdQofEgEhbRnj+2/gQ31FTb1HnreKh8dtLzyevLRTCcvRvInrY7lRlu/0rE4qMsbta5RzcW65rId0MmEriViGrMByeQIJrfECj/S+7DTHp3ckvBpuSQf9zU+YYe+EosQb9i5WgSipl5zdxpxXzq7vtLV82d6+vKFnn30ka5evdL8yZWKk5nkpQ6b3mKnj/uDgtk05LpF7hrWmc8XevL0uZ4/f41sVQN9cE2qqinyNFPqMy2WF3ry4hPW/0xLEjSjMfFRhl/IlipHFxqNrlRWlyrzM+TxSmfLl3rx7HNdnL3SYnqtxfwpY86U+zn955rNrzRbXGt28oS1n2l2+kwLkj6zs+f4iBc6uXqh0+uXOnvyUsur55qfX2t6cqZywnmQ8yzz8kBRjZQj8wV2GdUf2pQL7gfaM52dnWh/PHKf3iKbHuYbOGW+5HkYCM8T/I4DdMhSx+yWskE+GnzAETo3yEcS69JufS19LXpkelsTdwTrp2+wNb6XH8CJ3STxDIh1E2WOTGdAMhkk1o7E78akHuOU7D6ZGPkj9MwSs6xM1OngKQ2QNNgXszEDBAX02toSOpB+GEMyJmGLguFHG5qomvrR6MJL/j33iwNxR2O2ATsUOY/9YsjxsMbe7ZEJaT4t4OEIvezZMyjZ+XlxYT7NY5+FLeyhlcm2+kg8k7ARUT3jAnJmcrdlnzVgsovWglUmwnyZD3u32mkHHVI+1r3dPZVpfvFErz79ic6uX2iNn7vfHkhUtSp5meGyihN66AGwf2Ruhy6Zv47QtOc+wVHBAcrSL2S4Txmy7MC9h05RMSXmQ1sPiwxcT8U9As+OaoZQlcQyiTMd9lu1Ta0+SSVxUV5Ucr5QIqZM8K4HBjzQ7w4dC9CE4yuB23az0827FS8e19qsG+VZiX48Za8//foutgqhBlomBjYLjAAw1l2s1Rx32m1WWt/fElS812r9ngXvtN3ca7++146AY0PGzWC9utOGRNDWAiDat6tbnm8IqG+Be+22ax1A7MDlrt4d1ULkWHfs2wlvg/AGFSSAct+qyBuNq6Cq6lQWMCGvVeaU9HuPQSfQy32PYiXwTUrJoKfecwY9AhyheagPlLfePuHcOnUYMjPCY4zZeFIq/+DEGKLcZ/IObtjDAFZ36mnrPSVsZhn2tDp7McZ2lqfC13kvn2VygKg7Z/Mfx8kG9vwAbcc6mffKs1z2SZDdyTMlUwbDjGkZgZd3hZxZGWUs4iUEwBGgVQjECMGYGIwLFdBD8FLNgUzkRkTe6ut7pXolJZwDCZIahTvggCz5g+/HqUQMEUuCj9Eqpci5GC6jZ0BoHyExp6dt6NSHDxN6kE5IXUReoskSyZ8EDk41d7eWgYHzeeW+kO8Ltcdex11Ss3cKDQpCxsX8tCl24O1AQGGPJICOyFcDhN2D0m4tEVB7HJWvufi2BjuJ0htwmeY2KGE4E44t4WQSwXbiEg8atIv5wNFJ+4xA2DMVYP+ay+KWoPceB7nrvbocPLkM9ZTmlDg2upFw4AZBXQvQ2AFhqAf6w2DUibLY5PHr4KMAJz7QKWF+DEzmIobcaJSgWw/dmCyUQFgv9WzaM95ERIiJWEPw3QFW9pT9IAu5Egm1HiMgpMOCQ5vjkU8nWQvrSUVRcMEeKUdGnPNKfZJjjI3Qh09F3+XVqbLcIw81AeBh4Lv3koENowo6vRKBcwI/vtQdEuGsG0g8dx8gSuCVaA02Xhmnd9qi74i4fF5pNJqwV697+/MALgUtQag42w4n8fbdjX77L7/VDckfltBLgosXL17p4vpakxFvcmg8IAe7/VYHxptjDAhRSxC1q9e8uX+vm/sbrbb32uzX2vHG4dDsEY8GgxrYN8CzHnCABzLwzoRqAPQhP8Zbg2g8NkOPLAUuTC1lWyMLtUzNgB55NuB550ka5KxH0icYVKxXKLQ5sv4ICXkb5CTyjAy12CHPuWfTqc5JBnmfaUsS9Ns3b7TbH6FTpRcvXuizn3yhL+zv6a+eSC7X3f0KerbIpQRB4VkgidFxxiTQHwD/CC7ibIKffqhHnFKACagtdvGx7ZGXGvqtL/O5LTrMs7PuN7XWvME/4WJuCSv8Nesn7IZBB2/hNzMSCwUWDuaMcIrtjyXj7JnFA9Ciay00DcEkRCrYriols2UZ69jGEeSt12VecpxByZol6JPzprBCDoxf9u93RPQghpz+nHNmyGkh7wHsr/OeZ87GywW7jHQExj3+xRdJo3Guq+ulnttvjcwr5jvttlGr+0brh1a7TdRx36sl4RfaAjUtGVNAtxxaRbUQIqDLEblrwg6+3aluN8ryqKunJySAnurnX70kYTZjfNIDa3737Ua//8N73b7ZIDtJeT5mPcG/RjtsXFk63q6PdXk5xvdl7NGrxy5FbD5xjbxGkKNS7JwgtSJO35y/XbDiQP8o0/FHjjiJ0bKPGYfUY4OljLaMtkTwFgkwPPOeXFzobE6wC1GPyF+E/ifLGXSE9ujWQEXzDVwqEheWRL949nBfiqzJ2jyLsRGZju1RKdTyIOmtHf6BLHgHpaZV4IIQoF8HKBi2vQrsj4dfCdxq2jrwSnCvYf6RcTvmQDDe1C51/hFB+4snmp6dyRMwCf+dAOVSXnlV8HNKQu3kdK4ZSaDJOeXpTJPTqWZnkwEmy5EmvG0bnZRDOVkWmpwWWpyX9FeanFeaXY5I9Ex09XKhi2cnWjxZaHY9IwlkMNfJ1YlOn5wwZqFyUSrlSRtipg28PPI2PSHv4hwwETlq0dcg+Uwe/+LLSkU5Hp4TuhDwXQH6Gz+TzeHssk/Gj+FsTr4sVIxKVZOxlhdLXT271PWzK+onGlWFauziarXS/fsHEmh7mV8VQX5qEm/3g7p9UDI4QmXAc+n3lgRCniwRlOELffCyutmphucWm9FkuQ7IzQad3tglMUb5qtT0ZKoFNLU4CklVZ/KBXJlMmMxkJEIy55gp+jrtuRDu7KJ5bJDlTLPpQuPRCLZ6SOTQ3wS50g8nN5FBPBKlteEQnSCfV1GU8p45yLQtjooMc4xsFgh30L1H5mxWQJYCHcxmqKO1l/lY8XHefvS0sy545kXGOk7B+IHCReYm9ugZxkTmfZhLm2OyAwcxz/apiX8OXQ25ecqcxCXR8IqsmIjNEgE/PazET/wwX9kZMnllzqvICpVZpTwboTfYmE7YiIDcJJm6OfhgsWlReHkP//oWfTrC46M69M18idE/cOm3ZFwAn8DEmFpo2qGlUdFF8gCdjozZHPba7PZac9HZW5KJ/VIqVRUzzXkTvpidagbMp5Q8j8czVVyAXZZxokiSodYRv3rs9ljXoyLvzoNahb6hHtgzKihRl0BYchllIecLiQsS5OVlSq9IMrLlcleTeDhyL2iAyL1AXGwcshTB1eL1Hjvg2Bmus87AEVZnKdHqxYcSsgR4kxgXGR+ANGAR6KcTPghIjjpjesC5Xi6XMnTMMUo891QSq0egR3ZsrdhHxT5wnsSsnvOlH4Ee2V6RsT29aQBbzJ4eS8M0gVtnPBkgMOcRIvI6zGW+rZWGXcCR50BfwqmXyFqOf0A8VC0znTwb6eKjuaorKU53Wse3Ovq12uI4JKLr2KiFdoOvNX+Lvrf7Tu2uVm13MJI+B5I0B+LrA7F1jb3aEnO00NzjlD1JgxZbff/+TjvG+yzXk6dP9ZKEz6uPP9GTl691cnGt8XQmE0cEQsOb5S4h0Z77WqnClxze4xaCpvjsi9OzofTcXzrsyJ5k8p4yoG+euHC+ONXl1VNdvP5Yi+cv4ZyDA5lyEpDT5Zkurp7gW1/q4ulLLurPsNUkdE4vNDs5By40mp8OsOBF4Wh6Ik+ssDi90sWTF7p6/pGeGLz4mPpr7PlLXgI915Q9p8sLTc+vNDq91Gh5rvF8qWq+UMbL0QCuTUzoDfzIvZRzJo9+IguoJI/Ic+aVVyU4LFXwYj5hc9t9lOfOU/mpCk14V1lJxH8J+wpbsDE9/Bfnk3rvZDqSkOXkvezTK3L+hIwFIDI2MNYgDnUk5/HZR8rEFMYyI6jjuaPWMq4e5Bp0wb9GHg7quuMwVoyKKbB2YByAnPWmL4D1/QBJvY0EeikDfpxtdeujYfjac2K9yHoAhzwgUzv7jTJkzRIye+zNkftah5/r4blYe5jKWWX7Yqu8D/iEXIvZSAW6KuQxgluDjejqKAfRPXSyeY75GRVv9IMEiTgnYDeOvIjYbrBtqy0vVRvhtqBxQeyftOfiuzt0tAfqnTbUa/iVlzNk4hX+9CPNl1fq4N32GNQYv3qvjhispzT+JcYHkj7dB8Adcm4QsXsP0NPfIzeJZExEdlJKAjU5JzkvidJ+9EOFB75ZLpWl5+zICec6kCSzWEB88jxXZvYTzQqsaaTCHKllbbFG5guJvgY9X62Perg/aEPc3nLwDOaPRyNNphPG/OnXJwJYR1uBYNvmyLGs7QjT1nfv9eb7PxKw/la/+/2/6Js//k7ff/eN3r37jrdMb9nkRpb4eYT32j7c/JgY2m8e6Huvh9t3urt5o/fvvte7N9/p7fffy/69i9ub9wTZqyHL3BGE9jgr74KKzKBVkbcE6EmTMTAKqsofIKooOuUu4izF0XtIlSQl/qNuVVqTgTEi9QNj4lAyBkYEBKoloDRDXJWFRlUO4R1rIE5JA4McTHoEJ+ekxx+eveiQYy9H/QN4BlizHj82fmBYlsnbIjT3BgTrCYb1SIs5FcPZuV7ee0XajdmBgCMiVAaDgwyM6piMEIqLjlPO7qywNSoaAAAQAElEQVSrjP8QlrLSbDQSfkHO/mHkZiefDow6EMQ9kOy4Vbt/j6NdKZAsscvyIySU9AeIpn6cKQLsB43iBzAlNVx7ehxoOC/2TfLDsyEXlOBdILlkvxWGWVSZ93I4uIChsaAkpcSkTL7i8u7G6kKl/THj8p4T3DCjyQlknJIlAVByTyLII/wiQBEJIW9lvRevwoAaJ2PQSrs4gOeipg147Aw4ww5sDyALQAple6/yUKrYlvKbQnFbqTuMVXczbeJM9+1Yb8BnnSZqiqX85ELiDX1SqT7lyI9X5KgGAboEDFfEIAVKgyEZxHPkOTGuBwaFZyxf1gAXSMBCRlzkhoLor39ckIfwmPgxxbb2XjJjkUx+iUR6KN7jQkBKcoWcLyWeE0FUIkCXGZpkc5hIj1hDfY+cSBkymAM+cz/ua7ihCTwn5WWv8STXdDZRnzoduUBEeMdq8l6gzMJYGzu30CHZquBlez7W9eHTa1gX5z+Uw+pCxliDvSEN2fcOpwQ9faEdiZWW9cAAScowwkd99+atvvn2W72/vVNLwONAwPtsWL/hcrTfHvSw2Q5/5nB7d6873nKvCWDsjUvNpbPhzVZDwHLEwRy5LHamS/DFyo79GtY8GhBcHgcIakhGdAE8DTCegf4O5/QI3YCH4WLQ0W8OqLNEkMGhJ0DvSSZa6Xh7kSPPhUJdomslcwsg51IGHDylV9t46ARhRRmlFsIE6Ouhib1VHZUlFPas1TK+Geg3nZ3oyZNnev36U9k/vjydzHV/t9V6dRjwLwlyGs6xO7Q6HiLzRHABwDqWh6/UOV9ETiCHrIz0mfj9D4jIeKJvIDe8R+bBa7cjmCRAM5E6JQA7WZ7qiFPsSLZGFjPbwIGYFOFjGrieWHuQAUqTmxAS+CRoEdSBp+mJ6Yzh0DMTNqvE/5gPMsqY/HXwMdpCzssBvcBnGJsrJ1Asq4kC9rS19ThXNMdM6bB8Bhp0xgn1Uc9/kQMkAqOoFluH7fCdPJf1Ey6v1ySATkl2jKsKW+YxOWFIAq3uavxZUn1wCtio0GbwFTygZUAWAnoSU8vxW2hcw4stAcUDgcWDqpHT0+dL/fJXL3nTeaLRCNngkn3z/qDf/esdvhT/tz6AZQndBb9r+HkPDQPBx0hPny00nVSs7cCJ/fEJdtYsG8m7SpB+aB/8BDIbuqgAQY3WcdArcWoIxncIzpPkJEFN5d6xr7h4YUeZN84LPbu80GRUqcbeHtZr9u20XMxUcCliI2UEYhH7EMNREX/NGxSJZ2HwPBT1tht1CERTDb0auvHT6G8OeMMJvWqx40cSTHsD7HpAD8XcKs8JfMacv8cG1bKEj/3WTz6Z8hbuqBUXkAM6fvXsmV598ZmWr16qOj2VxiWHQorAD9bLgoJiVhHAjzWFp9OzGeVE45OxKmA8LzWlNJicVJosK5I5Ey0upzp7OtXFC+DlnHKh5dWc9pnOnp/q5efP9fSjJ7p8dqYT2uckgebXc53Ap9NnS108P9PkYio/K1Rzig0XqhUxUGu0gvbeZWosWb3DKR0ayWwoFwmP787LkczO2ZnNdrX1QV0H/Yy+di4vDQyzElozmYYO+ZWq2Vjnzy/19MVTPXl6pZJ45oC+vn17r5s374m97km6HBWwDYngOdQB3xd4HxRoiwMkbEbicpiwaTpKqIgSsmq/AbLllektcPSFQjUCKoZ43uhKqIHKUaXJbKbFyUIL+22eyYgFkoYkhJ0dA1NksAn5LwqvHj3cc/4DCaCOACfDN41HY3zQFL32zHWCXEMpU15qMlp9kN7M5YwrlJEs6Wkzmbc1xaSesYRW6FPP/uHRlrFGQi8StqJHBlEAcOjpS3Js55yTlRriMKcC+jkGRcYH5DmBr+yDzvR6nGf7iL0942xuj681m9aiS01gDGPF5dlluTBLzOpBr2dfAb0S+NiySfZx8lmmIi9VFJW8Zw5+oSEWMh91wO+xrIzZJXJiCSrHiizCOSNxU6Sa1A80yiQExbGGz0plRYmbdtrVxwGOJKeatlGDHtXwpm4Cl5sEHx37ViqrqcbjhSaTBfxYqCqnJIPGysCNAbbrYGMidOngqyVDQuqQSBB2Tsqc3AC55DM5QMroz4j5gC5T3bhHqJ3sZeBu13IPOGp9t+e+cCQx0Shi0wvinHE1lslGwTrOfAHM9ZROkoOXiXrfP1KRFvBz7NUr0Batn5Ye49fbODggejWUkoxHgEMG9AF6+hJjHn0FtGV+AiJga8QP60TWjtQT44V+Dmuw5A/fRL+NTzYGsD172sQ6Yk6H3+iw2UNJPWLMjaYJuj4CezOvB4Y9kCnBX4/MiTFdOirmR5XLqNNXY528rFReS914p3250d5v1GZH2W8CtfAnwKsATYP5LHjeYgPauoH+e7X1Ti0vjBP3wIC/r4njW+x0IHYaALxt+8kEO3h5qUteRp1eXmm+ONOUxE9lsgELEkFUR9zekODt8N32LNo9spgDVpbFSGU5gUxeAbk+EluwpXJfqqJ9XM00np5ofnalEWVUTnKSc7COPV9cPdPVs1e6JPlzfv1My8unWl480Wx5qdFsKY/85uO5SuqTxYVKZFnFRDPWs9/quHzySvZ/fTq7eq5T5i1J+MxJ9lQT5gDVdKmCMxXTuSpbZzSVLytZiG0JoHbgh5fyXMq8OvQYyVfBs/clZaURccmUuQU+er/GzteZSk1VpomyNJYPpVLrYaNTR+KdJRTgbZBXgL/Jewm5tIRxUEJiEj8BH2nvJZ5+AFp54idENLlNrBDUsV4LUJIADKkRqCkrmZVaYrCD2g4f5CJz2QH5iCZ/QEK2Emvh/Pmm/wHo3SDLzDDcUOkf8WDUUIdF1sucnr3BBLlugQMJxTUJ/7394ge+r7G4HPlKyNcwgTM7VsgoPbqUcc6EfFejpPm8UFlIHp1M6EtLrNBiF3voZa2Z98qxN95ljPGskA120OzrEX9nCaDVaqcDCU+TfYE4x4Tu4BikLX7ofrPXngRQw4vdDnlbnFzqyYuP9Prjn6gYzbGbibtJpwP+seUOHkLGGTMwyjinU0eiB9Swi9DXEkQG4If7EG5BkR8B+gUaerjpnOS8ARWwFv6JJzkeESPkzqMDyAmDamx0ZK7swzOqqMT9quMQkYcAWM7AZ4Wm+OAce3/gLN+/WenmtgG3Xmfnpc4v0an5jPi01v/88RGmmwHY7jZ6//6d3rz9Vt+R9LnjDXrLBX46HenZ9YW++Oxj/fLrn+nPfv1z/cVvfqW//es/17/7m7/WP/zD3+k//Lu/0z/++7/Xv/93f0/9byl5/oe/0T/8/d/o7/76L/VXf/FnzP25fvLFF3r18qWuLi51MkfJilzittyZQzrudbA3+vbmDKPUAJFgMyHECcH2CEZeSGXllGUSvhU9dJCwhyG9eojRI4XoKM+SYILoTZRGLOv/oaSXAKFVi2NMSirKXFPeqDmIzErqaTOGGPQ89XL8/ADsY0ztYayt49jDA1Y6xmn4UGMyP4enH370VGxeYm5iHRNUe7aVq6LQmABrVIxUVaUKDpgj4I61bX2DXBn/5YgpT5w1YGizlFSiOMK5x+MWw7pS3u9V8EY6C1u55k5qbtXXD+rbDXBQGhSwJoBoMUQYAQQqoawxQA0gsmbCYdhzQD4iz0bbntKIa2WiPpTD3KDYsRbOw9NeQj+PsWFxJeabQw6uUJNVOvqRthjBO96qr+tSh6ZQTT0cYFndK3G5FBd5b4kglNjjKDyKKoJaBmp4w0BAmnYQgDnaQaGN5DdQd0MbWfd0pA4MJZd07Z2Kfc6YXN22ULsrdDhU2h3HWncT3TYjvQOXjeZqyzP1k3OlfMIpCpDydgyZoY5B0EwK0ChwzqHk/JHkQoBegbq1Rat/gMTYgVYsYLa1Z15vxBQf6kL+bfGexXvG9MiGdRsw4oPc5ZS5BA29r+RdCV65IsYm9V6yRBBHH/ah7JEtgb2jy3sn56lIsrUTfVFRiQ16Vq0qr/Ek44JaqYV/9n/uS/R/mKLe+Me5BoNt8s0lW8nJ/1iXGA70SlR+AFplx0uMNFvfsm9DANL7XMFn2sDfA5FtoL+m757Ezh++/V7ffPOd7h8eJBDIGZvAccNl8f3trb57+1Zv377T25sbveP5lkTR/f1Ka5zLDudyPBy5PLZq4EfHppAeXjlAJFqkmv1rnIgF1uYgDGoLhmjv4FeHJe8IkAP60QId9Y4yIoMdUAMN4zsuTA1QH5KOyFdz9GqaDBVEvupczQD2nFH3JBDYG9tb1wkaC9uTcWpki5/4X7W8nQ/g69Fu+w2nCZfealQO52iQfa9cs9mpnj1/pa9/8Wudn12TfN/o5uae/RtNCF461t5sjtqiF42dBTmw88NmWYloDXRAzGQQQvbhGY4xYDg/ONi4/pFxgqHs86CawG55cqKLqzNN52Mc554LeovYdvA42TDZx9uPfwOJdexcFggMFw9ob89pkCHPXGgR/s0EFoiGSxNwykcFQwY5cHhGD7gsR5Yz+axQnlfIpuNs4M9Zba+epQpsp8s9uEV1sRsgIpcuk6w9K516fElHYFSTEBf1CQmDa/u3Va7PdL6cyqFTm02nN++2eiAJtN8mGX9rbMphH3TYsS5RcY/ctshIDA14JVUkUl0e4MH74U/Cju1Wp1dLvX59qVcfn2o+y+C1dPMu6Ns/3vMy5U6379faEwjX2LemPsCbRkWZwesr+DzVqOxp69g/ELhwBnF27KjHBrC9OowK4qvWAgPTp76HJj3nF/TtAQ0fx88MnS0gRGk0jVHNbq9ZVenJ2aly1vH4ALM0k1Ghyov9aujsVIIPT6zQsh7Aec03d7zdS81RqT1K+GpxiRACXcC3nNG5IciaLefab9YkuB60R8/b+miSrzLPuOAVKsAnwfcjNNgSkFlgprLi8prryPwNiRMQ0dmTJ5q/eK7y8kwsoI49G+KGBnzgiDiE/ChTDh/KWal8ViifFsp4HuqUHh5oAnJVxMa30ijKT3qVc6/JaaXF1VSnTxY6uZ7L/hHpEW3js1KVlecjTa8nmj+ZaXo50fhspGKWKwOqRaH55UxnT0909WKpnISHJazWJK7aplbqI7wP6rB7qW5EgwQ/THnyvFTFeb1oxt6a3WmhmSWMEnMhruyiCaFExAu4AZICExplea/pYqLzy3OSQNc6W54oL5wO2073t3utbtY6ctFOTa+EnQhAh+3qsGFhF/GHUYG6PZsdGcZ17Ip/wSVr1yfhYrWBn1t0mqkkuZyi8+rhYVYVGo1HmhFDzWcTYqlKZZHJ+14955Z6Za7ngpSBfibnnQK2psEeGM8dMjnmsp+XpTyywHaQpzfSQBEx+xEkL48NyACxhunfD7FJspH8MBtgbW0MSshhYra12VhUQ8J3sbgS8u6cWM/ZUo+jnNC9XM5wYHDognrOq+HjGOMECdCtJPtPXvRreO6Q0wb9w/XAlUy9Azwgx1g3jHvEw+b0PPfyBP+e1UsfKAAAEABJREFU/oyFnPNC4GVvlWviuqP5GnyPrRkTiDnwynPWkgIxgyXPHiEocLlAnVnTg8sjQF4FkLVEzQH92XPxOiB3R2KrhsTbQB87F7TMiTlLLruj0VzVaKaiGKvIS2V5AS0yRjnW7mU8C9AtGW0VwSVqSLBQ4wgSPJHRboCcvoJR6HGqmFuhryP88EhNx3NXqm0LkQ9GToN265ayVY0cQkplHhuUjVSBi1cGrSCP8QJA6niAhgiK8Ycm8HOGxXBmewaz4Rnk+SaZHEawSbQaeFodP5yjQtnTHn8EarY2z716YwvQcx6A4T3ttoaVot/JyQ9nlxI0f8QpwQt2hF4DzZgjPtY/yAq2soO/Vu+szqEjZUT/E3PSh7K3w9j68vx0aomr92GjY9ooTVpNn2U6eT3W4mUpfx5Uj7ba+rXq4qg2a9U6AOEYeId8BgP2Deie2aWA/Q4km3F6nMHDn0iY3cpkpu1asakmJEWePn+uF68/0sXLj1TNlho++JyEr47YNEv81NsDdgbYH7B1+An6c/Cu4OO0nKjwJe4hqT20+Mij9tujRsjdcnmhU2A6XbD2iQruh23NmLc3+EriD2zRZHmmpy8/1rPXn5Bsf62Tq6c6u7jWKeWUBFA+WkCbXMpGKkn8jGcn+IK5hPxM6F+S8Dlh/OLsSlOSPtPFhcqJjZkpZWPmVUAh4VflWKfIkf9SPgdnB12wBw3nsd9KNZrI00Z8kYw/WaZisHcZNsfpfHmFLTzTHfFDzZ0kaysVaaI8jOXbkXyouIfl+HWHjxWQ0I2ohrUaURdt1ANxt8lOj4wJOtqe3mcUGY+OUT3ylhSQ64DfbQ3gZdvVtHXoXCer5xwnzx2jWDvWJH2Pin3HqhFIwxqJ/UzWEvJLy+Pa4JKYFUwWkSEG0s7XA8PMniZGMzcNENC/iAy1MhtmSf4GWevx7R6ilWWhyWiEz4ce1DP0Wtg2VE0sxAkjZa3Qruk5ilBTi0mpUZ7LYeN6kjTxg+/q4YVPUuY94B5pwh7U+JnBB6lpO+Rsp739ZiHyHhnfK5d8Dosr1Ti31eooQnpxpdSGH2u7f5Zzvfjsp3r28Zeanz3TA350RTx4INavSWB3MceeFECuRKwIycTxNazPHhFcLZ6JNAwlxth8kRiIqIjjyEqQVgJbm9vjC7I8U2ly5x1UN15FOQb28sNZWvxRYA2fFXI+V+4L7CMvZdhnvd7r4WGvA7qFSdfJSa7T8wnlHHoXrCBoQrygP/34Y71TjRFogUCyhWEqy1yL+VTXBMWvX73QZ59/rC+/+Fw/+9kX+gr4+udf6Ouvf6pf/vKn+pXBr7/Sr34B/Oorff0L2n/+pX7+1ZeM/6l++tMv9dMvv2T+F/rs08/0ycev9fLFM11fXw2BymQ8kc88yEUFDE77IRlUE1y2BD9taIZ2E07npRxFyyCQc5KV4tNjMONA9F5GzESbBsK6x2carL9HEBOCy/RBSBvOHFGasio0I0PmUa6+79XbInr89LCop9ozyfoS/cn6rZF2DyLeZXoEx66OVg2l1eimbs+AB2i0qQmpt3UMjOYVjJ/y9myKgozyEsbmyjlwLq/MhINVPHVPmQEOhYw4dYczzjh/go/dYa14eMDQ7DE4e2UditQ9YHTu5JpbeZ7t389xXHz6tsYIAcEAQ4+x6YEIBKKYDmdkZYRmBoHy30JiXDRg/xRb8hitEvzzOLKMsRmBXwbtXO5lgeIRGu3JhW/SSA+x1O0h16otgQrFyxBcr+bgCFChzjHKN1EFF+OczGuGYnoEWzsCZwtkD0mRpFGsc2XHbIBinyk/ePF6Up6Lmva9InOjlYdeaSuSP07t2mMUcm12pe6PlW6B9xjo991Ih2yprjxTn50quRmyg/HvPSUQpAjfI5dro8cA9sxZgwHtHZbEEgXm2IPREGgxgAHFtfE9hhTxgXvIgSSrJ+YmaNgjv0M/ymxy1iOnYm8pY7yXc7l8VqrIJ9QrJeXg49Abz8gMHEUdwEBEAPGS96Kvpy+hQ2Eoe98zLj7W5WSX3+m8kmNsjUwcuXjYivYMijL8Owyp4S/Ge1uUMiUmSODxA/RDJbF36HocEPswjuMNiRf7zZuah442+UI5F4Y7Ejf//fe/03/77/+sb797g6HGMUGHjiB1fb8iEX3DRfmt3r15o7dvvhvK+4c7bbcb7Zn7cL8mIfRev/vdN/rtv3yjf/3X7/X9t7e6u91y2Txqfb/TanXQBiO/Q3aOyFGDE2nhVeACH9CbjrM1daPjYY+RrXHGDVArQouWdoMGHjYEJC3QEOwcCdBrHEWDfEbeasaQqw/ICmUgqO3aDFkWa6YBGuT1CBzYv8YR1WTpV1x0a5yZh495UcATYYc7GX1n0zG28UxFnkO7ILsUN8zL85GeXL3SU96CLQhgvv32rW5v7xk7lwVra9527LjUHxnbtiKoEEGRSBJIkJ7nBEQgERxEICninAKdCU56WJoBXQjIFkB5f3/LuKAXL15qOpsiN+BJos3oYvPEx5td8gW458p8OZSStxWVSDSZ7BjNO/SBaEu5x7bh7GwMW0Bv1oQWDXRpsP8BSKYzpgus4wvW5JKSIf89z0gau/ZymWMvJ7FThJecRj1lrzjIvfjpOI/zTh65t1vEY0+iJ9kstfC5I4lT4fNOT2a6vDglGF2oqkrwClqvj7q/Q47u99qR+GnheeBijMpCu17B5If5NUmNmCA6e3M89gvUamRqqyWO+PXra11cTDQjWWC4bLFjb95u9Yc/3rL+RsdjA+49e7aUUfPFQqenc/xwNdA8IK+JfQ2kXAU+wuxENBphSAK2qKVu4yhEE/tDAfSRL1TzyrxnJiVBl0JUQ+JpUpS6OFkQlAYlzuHxh2N8UUnAmKCN4ZoRaUX8cAJgqBiIQHFWO2/oBNLSwLOash50x+YG1msPO3RhR9B/YBr2G4bn2IACIlXId47PNeHs0LU9stvQL/jFqtrTtqFNWabJyVLnz56qgkdZkYNDBMAZHIyHFvzyZKQBnDISfdnIyU8y5SSCimmhnDeK+TQXdwKpTApZp0TCzldY04lj7UJzeDW/mml+OdWUBM+YxE9JciefZyoIqqqTUuPz0QDVSSE/sz0kv8g0vphq+XSp6+dnmi3GyFePX9tzjiNyEtQhNIPfRDlhF/gLOiYV0CCHnwU08TArQNMGeWq4HTftQQm/qsR5PeNzAyeUSNEnwCjVqRh5Lc7mJICudHV9ruWM/bHRlgRa3e5Ub1t1XK47gt4EBAP8YzNAVIPPbdHBgH3E9St0Th3+p3UZftFrRbxxh07eocNbhKuBRwEdjh58qGfUq3HJxWesBXZiSuBeEqs5eD0IY59A2SO3mUrG9pyzwY5uSJAl1iuJe8qyQm9y0QX0A/0IfSS0tR9+OmVEt7ZXT5vZ7whePXsYJNlIMTepI8lh/WkgNB2MTyzsqCZWjn1gL6cMg+fAvwc/x5gCmfTDc6+ALCabz7PzHJQyMSbhowxnDZ8eWxlVw6OGS0kLwsnn8IVzMCfCg4S+JXn1lKabgfksA9ailXWpES4NOB/g+w6Z32Nj6yagw4ZVpt5nQ90uAQ0J+YbYuMH2tOzZYRtgDfLlRJOOZIT3+CpLpO54gXBE3g7Qeo9f2BOj1CFBAaeSlwzTk7mWZ+fI65mq8UJ5OQI1p46FOjsTet0M0LJ2B00AZkc7u/PCCANedjHuWPcRxDhPjF2i2iPoM5N0AiwxwWfKdMaJTykXUj9RH0eId6XYQTfzp0CKmXpebGUpYzG+XUQPAGSFDr5JPfsFa0/UZRIheN+zZ6JkO/glUDQ9CVAvcGGP2LdEdJJ8AvVePu8Z2INjxJ4DtlbqOWHPiqxHL0vAKAfOTnIAPdYbGZvEh30Sc3qeIzGe+c8WmrfYy8ZKo2Xo1H4oI3JlEMAl0m4QULqOejeUDbi0snpgvmdtj+w02MOuPbI7fb4m1F1prXfyZ7VmrwtdfDlXdhlUTzY6VlwG8wO626p2rVo7PzMTAPGkHg6yv7CfiXvfbr8lJt6KbZTsPJAlyREfzvX0+QvNScpUo7F+fBGLbCZkKmIPggHPEVlMCHiGUciTH3wNpBbEVaKvIcHfEj/l6MeUhO9iNte4mqosx9iFsTztw7iHnd4S27x9d6/RZK6zy2tdPn2l+dPnqnj55acn8uOZcvpG81OV8xNl0zn2fCRVM+XIscqZgh+xfYVtnCsfLZRVC6mcSPlYKavoK4BMdCj5Ulgo5MY/gsulopRHHzy4emyWiWLLqOS9fJErLwv5jPESrZ6fBoVm41ON8xPuG72aVVTzADF3lXw9VtaO5dtKjiSQAvsHRwIi6QCfd3WjHXe6A373yHODnAyyhK/ugAC0+IHwARK7JkWlD8+B0wTkz2Bo4znxjNLJjuPyftDTBmPRhloBfyRkq0cmetZIrC/W62lLAyR0KSohJ8GAeYn1AmMDawfwCzy3QEB2W55bZKIGDm2jmrO0nKNF7hN9LAaNHFKVyfOfqMkETpL3vTIfaWkU6gd69xqVUacnFYmgElvh5BLYcS88bsGdO0LC9jsD5tPLXMc8L2eHlcOH9fjflvveUTv7d37qyFmcJKO7JxEmYSa15z6wb3tKaY2PrGF0OTvXxdOPdXb9WimbqO4y7blXNpYA6rwCsX5MhfqUAx4KOtaWouEI7QYTTz3Q0IGjlT2jsozdgYz4So555i8iKFEW3ANK4s7EuACtG3yYvBfLkFAN6tChxAnzolLmCto9E71abPqGOHW7q8EhajLKtVyOdALtqlEh43+EXz0zmPAnX39//x4ibW0fnZ8u9emnH+k3f/Yr/d3f/63+HfB3f/tn+ovf/EJfffWZPn79Qq9fPtOL51d6ytvSy8ulLs4XOjtd6PR0qhOCjgVJjMmk0Bgkitwrz3ONRhMtWfvp0yd6/fqVPv3sE3326af6+OOP9fz5M13wRs9+hXg0HstnTilIbZMIilsdufgPFxoMPT5bEtSDCFQgkx0pwYAeoMQ59EYtAFssO2+PgJmtizT0H/o9RB0IjBONCGhZ5los5iqLjGV7JZvA6s6JdXtqvZIx1aBPQ71npGMdB0c958wAn3khd/b9EWgZzkS3Cu+Uc76chTNJnpUd64l1O5Sl3u14I7JTS/IrYCwjBsGCv2SKasppJZCaTh6hmmSZppXTJEvK4kH2Gz9ZR6YDBVJ9K3d8T5y7UhVJBDXvh2e/p33/XtnhXh5wh41cvZMINHuMQgKMJoNRR2nxRziuxEWmVYO2HMGrNlwpWwKRCA17aOjAK4dxHuUXeDscgusFC7zWrHML/246p9tsrHea6vsw0huSLrfNSPd1oc3Ba7ftdVxHNeug9qHDcLZqV42OBptWR7Kwx13QHnTrXaZ2V2BkS2mLkO9ySie/kRJZ947LWtg2ate1ahIA+4eDtpRr3jSt2Od27/XukOtNU+l9mmmTn6kdXStW12q0UEdQ0sUcRReBSShbW5YAABAASURBVMKYBHXIZIdiRgOMRuSMJkdDOTjBxJiA7AZZoqCl36CrA8obFGwOtEgELr3JowEGoh+eg5I9GyATkA7p0OPHmbRkyFGJTxorsxuMLxWjZ4z15eoJlpI9D/LuRIdMHK0SkJUIf6yeOZvTK5ouYHRm8wlveCr1CZzbI7yulfhPQKKtw7AbJPByJtWJHkBD3fHgwbsfQHxS6rHzSRYIJKxgApEh+CQQraFRw1nN2d3erfTm5kbfk/h5d/N++HOuze6ow7FTg6yEgFVkTztDhaMdjyvNpiNNsREzYDIBb2CEQ6+yEdiUShjltnaqd712m6CH+0ar+yOJIADe7zcNfa06+GDrP4LxpVFHsNYSfBvUhyOyflTHs+ll0zQy6JDtDmdmPG2aKLPPEQeekBMJOVSliEMIrYeOUlNLLYC4/Mkz6oOTe+xDddRy5tZwMsD2pVhgJ3KV+VgWLNXIT8PlTKw9X5zp+uKFri6f6Q4a3t2s5H0uO9Mex7ixv3nGZjas9QPY2kM9RDXwwMZ28CEie8GAem889TCQAKD7wPOWsfbru9Z6/eyJ8rxSh0wfOEAXgkxuERNwzIAceavks4LhnmavyFkMzIYYDZgy9Lk8k/Nsxp4deNaHpJrkTw3eRuOWwWavYf+wjs+Q+7xk/xw5Qx9ZNPZRPnfKAFpk0PedQn9ElrkU+6As65Vjb7OMbrbrkcXIWSMySou8d9CjVl1jUNRpzAX2/GKpJ0/O8GczgtJcB+zc3f1Wt+9XJOJq+NmDQ4ZdcFxweviadORidTgcGLuH/x3+LlMxsU1bPazeaYw/fIbPfPb0RNfXIy1PvVBJ1jzqd/96q3fvHrTfH5HhjPU67ESA95WWJzOdnc0kZYomZ72Q08j5pIIggA5wgQ5OiuhzY2djTMIGRDrtnKggp5Yy75W5TJl3BFK9euS3JSiaQNuz6Uwe5iTsOYLE3pmqPJNSo4zAIRL8GY0SOuKpewLADDkx8MahBCORmWhyQSK1PexkcNytSb7eY6e34lAqwWE6qjSfzDQdjVX5nD0SelJD260eHlYq4PN4NueeUevm7k639ystzy705NVLnT29ljcdXG0EQYazsKSO4NUAHbgF+JjAuaOMBJQi6M3hRTkrNCYBVNlvBk1y+Yqt84hKAWWSH/XKJ14VY3KCpwoY//+5+g8nT47szhP8uof66V/qzMrShSqIgtatySE5lDPcvTG7M9sbszs7u7/y7MxWzI7YHUHVPWSzu9FAN4BCiazMn4xfCHeP/XgkwBkyUa/cw8PF0+/5iwSwV2gMFLNcychIzAmABrGv6+fcKZCoKu+UUSgaH441P9vT3tFMk8lADb6j3JSKF3pWyPJPwuXIcmkXF/VArBRyy+DFeDRWAX9SZBQwmoaYvIOXdblWqEuprdgi6nYnmKmM/ZPJSIo2AO2eNWmeao987Ab6dkYhaw/c4+tys9VquQYfj4g7QL0OO/QqQu2NWuJHD+BXI/kGCODkgBfY5DfE02+Ivxt8Rm2MXGLhfavNbqftbivXNuhwUJElmoLX4d5MB3tjDYtUQj8dvtPhgzr6cFCBfSr44/D3YmWaZkqyVMYYRfsIUXklRXNF5fr5ljOtSTnLMyco+q1ORh2xLM6J+3ZofIzT0Y9E/9bPQUXjeMdmgc1jDE7YKzFWLFfH4g5dTlOr6FMMyYtzTo65cY34iWrukVu0q7hniHbGfg751ZG2ODduBt865OzhowMC0AG8hgaBd8QykTGZDPYXuHC0JPclurAlTm7x942XOnQiyQZSlqHRRhV8in68agx+y6ppE1QIXhAvHNA0Kb5M2uJP18hpvW20wa828LGzUpJKObo7oBg6HBcajIYa5ANlKX6bs9TjLEX6PLwI2LhoIV3GGlnDJrIK0NJBu4Pn15DC8Vy+K+S6ATxD7/0Q/Gjrkap63ENdk1c1MzVAWRZarRNwzdW4EbyYKc32lSQzSSPkUcgTz1tv1fBBqYE/kUfBdZwvRRyjbJx3ir4vPofQyQHxOcqsYycZgVtgDfPIZ1zn2BvmQlfXv+mg0suHwFrPSAfENSzuyWUDaBcbdcb0q+JqH89hpmNdi560+L+oA9fQqIn6EKF/56AlnhEhsIcEG1kt+l0PHfuE4MEhznVqwdVHwF4ce0QIzImXOaVOzm5VaqmtXspNSmXHXuPbqYozI7sftBvutMtK7ZKdNqZSaWpV+ERWokst5zTwpFUA7xB/a4RkpeLSLmRss1wpRY/ReKrJbM5FkiJLPlREOuDj4805IA/vAnboFMgTPM8wURbd6KFLlZCvcKRiftxWnEfuALFK0fk8G2iQDWUt8wSjceSRvF1Jrvbigo8iVxRDnGaHRzo8Odfe0amGe8ey4KSIS1xbTFRM5j2kQ/SmHxvLDqbyyUBOmRpAyVjKJ/I2lxL0yhQKNkIuZxizmWQy0LeARETtQfDB5rmywUCWvvAXLUgGiIi2UPAOYpgb14ifRDn7jrKxJslMaTtUuzKqX3YK8Y5SFrLVQKYZwif2VIECJEK8FICcdk3dfyyI/8pmhS+o0Z+K3CK2/whc0+tHE3Wj1xmPPD3ypAU3BwSwiuBoRR6kFNIJBIhMMb+ukbfn4IAWRr3qgbnXbWAH3+8X0MEGcOhJQ7GwIQ44/Lxj7fW4B3+nhrGqbihmAdBRVRV5UdXH9hZaWuhoocf34NA7rNMJ+iUj9R4zsYF+Jd9cSm6lInc6mI00H4/gq1USkE/d8fG3VE3u4jnPg5ewRcs70xnWW3QqQoqdGzWcu+FesV6VKik+enxth85VjZfj1JAW6FlHviHV7LHkI+0Vd8crCkHjoxu6cf9Vzcm3u3SkWAAqq07VzhI/EwV8bqAIFGBuYG3gfEccxd3CP8FN9XJp21Y+On9GE+SQom5pYiSTSGDcRf0Hoh/O80IV/CrLneq6FerGKgN/Xb+fZYOCeoqBhhabW693FG4b9MYrxtVimGmfnHEC37IsUYOcd+QOja+UcK7+yY89Pj7Svfv39Pobr+nx26/TvqJ7D27q7HRfewdjkuKhsjTrYVBkyglGVsn1NoEGwHyV2kxFkWqYZxpgGIPBUBMqtOPJRIPRSClj1jKTP8aoRyYbphpNhppOZ5rv72m+t6/Z7EjD0Z6SdKwuFGrbFEYYwOJ3EpQtguTgcgt3oiNW18GkDlVGqRR/OATGCghAHO1C1zNT/NjEKnCBaNpaLcaUwqgJeKR5ohj4u45VRuKP4t7xOTDmgZiUsBXr1f9YiEnYL7bGGNaYftyAUdwrkpwyHhOLLLWKEIVvEyHyCB1rghLToeTSILOa8GVmPh1RkJvp9OBA5ycnunl2pttcwm6fner2jWPdODrQMV+ID8cjzUlwh4nDndTKw1amxoDKFzLVc3LWhQbhSunuuZLtUwo/sQVKYPdStrqUbVY4pQ1AksmNtIMnAQOPBYvWBcW2qQKK2aiuGgyg6hWrRbk880UQtjiJFP5YkhSDYSIsOdZW7LNEoS8xuAuc8SqbaZHP9Y0f6Zuq0Dd1psu6ANLrIlC8vFM13105bXtotVsCC0cByGP8Ha20JXnYrVM5Cj9+m8qvLU4WWHVqKSA5Cj27ZaXtsqTws6UIUGpxVemSwsAlZzyn4PRsl+pZm+tlGGub7ssPT9XlhwSNkRqMGzaIj0ZyGJqrgxwBzEUHSILm6fsY+OCLb0If5BzPjuc2AvMb5nwHLf24j/fMBQLQwbceov6GqGod6hbUodf8hT7T/1ZL8GqyJlOWY0s4rdgPBNmuy2QYF04oalPACbGd4k+SGppOAV0PBApjpQQd5CR1nnGSuDG2OaRo63DuLdWKGuctdLcDh8CaFoftkGHgWWIDGVCLawH6igDu8XXEtgceXAQoiHa6JRisKhKSulUFj65WG/36i9/qy6+e6NnLSxxYqdW2UvyPlq1wvg0JXzHI8AcTnZ4c6uzmme7du60HD+7q/p2bunl+o7eHu+eM3bmnV+490r1bDxQLIyPk17khX7wNcm+0vKh0dbHT4mKrq5dbzsCxlg0q6yETxHGrHaFACNtTAKviBbYqFf8DrhWOs0LH+0JQ9BXg36LfUa8RHXtIzlsJvRbWJw3Zs2Dc4lesnLPwKlEIKRy1PUC+AuN5Pu3bBYWp588jXg3zpZIAtFrtSIAqDQZjzfGHlqQC9FSjV3HtwcGZ7t97FTvs9OzFShcXjYJPAauXPC8uV9oQ9LaV1w6oeoD36G2NrsZkIuqxdwFcnTyFkwAPQv8cwNmprncEvLVaTwpV5ASVfRHjtQC3in0wdySfKrHfQpqhHdDYwhP2aTkn4hzp9dAb8Q7wodchgqV3Ug098bd+yrKG7obzdqq5EEYbifuKWwsqqCTJlSaprLHg6nEtFQGxVJp1ygrJpG0PHUluE0oo2XGMQ9dpUin6XvETQkfiFJCH5SllvFBiDTxotCtX8L8UYUonJ/u6ffNMt2+daDwq4GunFReq+KvEWwpC5bbValFpAbSthQ+FjB30uhV/I+v5xYVqdCmaZDHKOLNG9k637t/UK49u6fbtI+JqphgbhI3EfZ8/v9Lnn3+lJToaf2Nsu2mUk3Tsz481jr8lawT/a3nk0akVFRvO7JRkRgl2jjuBJ8wJQqMNuxoFfEEAOwFGCf/Y6+JP6xRISnIj5cxMQ6cIIpkKyD1BuCnjWZqqdbUa7CH6hkBfgbNDLSFcy/zYxvEAva7aMnererNRjR0FfEmRJuQDhcYkNkNygxRc4viOOdvVUtvFUo5kx3LeIMslOLUtS11eLZFFrrNbNzUn9g2mE1ne2iyTEqN6W6qlYBXwM8NBriGFk4I2zxPZuA2Fn8j/BCKTQaIst4rPgcJgsEFKOi4BXsEAjDkgEENDFpTE9QMOyztZikIp8RVGyade3jasaxXoBwpHnnN8GmBkd30u51nOmu5NtHcwUwo+jhhZUgRSgDqgxR5b4miIxuEYiEBj4VUKzzPkKfiB4iny1lEIquFtS6Ey8ln4agTAmUYW2uwAu7BBDrk0zA0YTV7kmu1NgYkGo0GvG5t1q1hkrbDfCj+246tn7UXia9RgaxUcjlCiN2UnbcAp/mtfl/D4Ap1ZglMNjn5YyJEzlYwtoGu5WVPAXKshfgR8SfQnkYbxuNBsOtJ4PFTG/EhT8PCb/TqCVIRo6y3OIOKcJCl2nmAXNk4VU9AWuuAS0NHAOmusksRiq+yD0vNK8YfUA9ugx9K4sPfT4OehU/0uRpH//ZnwO7DWYoAJvLbQ5dH5rnOcz/74BDF2vUdQx9lx/wBCgbgZ9wiMiZ847qGpJjb0uSg87JSwBiA2hP5CAFLxA030e/GZopu4iBihy7QsVwOeZdlqh0Bq16FnrE9yKYPXNhHuVCV5SI2/aVt8CnlLC7i+X7A+Qq6K5zr+Birzqsaq5bzOJEqSVPkw03CSk18XGqETBfl8ijxNT0enAH9jDAjwIuBjOkCJVyyk28TKMFc2ZXYUTzZHAAAQAElEQVSKj0mRQaqGIk3jcvzyEP0bqnUj/PMQPz6AlhEXK6AcaVuOtd2MtAY2wNUy1cuF1Wqd4CuHuPq5bHYgWxxIyQRcBnI+U+uhHRpwV4rg6Hv46JBDiwxjfhpxjjL5Lj+PcgjIp0OGqDV/B/D14OeRi1dAaB3KECFAcxcY6yH0c4P9TqsMtIqZhnHDHvrvoGOvAJ2NSor3JUXQHVCTL9TEsBqbb7Bv55wCe3vOCewSN0ysUWJtD5a+FT/8xY4SeMd5cU3MwT1rK/LnumrU+4Y8lcEvNSop6CxV2qXqdCU/2srutxrdKjS6masd77Qptloma23sRmuzVV8IYlXTNXJdDX8rNX6nBr/uYo5ojAKQ84Ft75D7xemZ9ubIxFoF6Gqhs228AugKPb9mRsBHMYIfSZBLplQpDjgzqRCqCH7490a7dSlrU40HE2XodUI/sqNab7VjX++CdtAZ/5X+z379G3GMDo6OdHrjtqYHJ7KjmYRvlCz7sjc5kYqh7GCsdDi5htFYlqKQ0oL1Foj0ZPKcJ5uBdw7K2FxWMIV1zE3Jp5UNeZfCEysHDaDCs5gLodbKpqlslktJingCOul4H5RTGMriGLoo1qXJQNPhXDl54CiZ6tbeHY39XGGRKFwBC9Zvc+5cA2VuyLyRMmJ8mg7QhYzDmAN9HsbUIBH9dFm117kReceGOLn+FrYlPG1abMcp2oBHb1ogsFb4u07qe0gGOccno7zIZKyVazttKA63OJ6u65Cfl0c/owxi2+seezl0z7We+UDs99CqIe7HYpDDIB0XpNj2Y65WRcxvXANOrTy6b8Elw29Y8In3pQr8K2JGjIclNJUxT11utFpeaX31XNvlc9YtwWmpJKw1H1vt4bPGxP1MqYyHLuJWgPbA2QZJcJmJuwPitAiG1jCxUwcfa/Qq5hRrdK3kLtLiX6MuOWZVzlM8cVphX+vKaRcSwGrdSFuXoF97uvXg9b4IZNIJfCpU44N28BAU4K3FD6ToRaKADkR+d7ENhnHO90EePkdeMKAEtNLEKkkSJZxvxT/GyNpEQ2omBTrVF9PwH708OiSKjKIExfxAbA7sXdWtthTB1tyXZBLi7FiH5BuT8QC5B/xShSwq+jAMHvngtCEn0z/5sbdu39a9V+7o4cMHeuWVu7p560zHR3saTwt4ZMVajMJDHBtBTIiAIgQY51CEEIFni7lYlCtJU+Uke0VaaAAxo9GU56GMhUkhyKEcDUmsAyGZoJSEaUSCMJ3ONZ8faj491nh8qMFwTylG1HUEFQJdS6Bp60QNQbVFAC3otARE0IkogicsgvsB5lzTGAVzjX9gHD7Cf+bw0kRGMhgZ3YJPmlqNYFxsTe/8r+eJebHXsbjDQXYcFqIwfD8q8d4YdjP0EiC2cb25fm/AzNBPkHqWWOVZgsFbwCi1QCIlQAqaIxK2velYhyRtZ8cHunN+qod37+j1117R24/f0AfvvKUP331bH74HvPsWY4905+xENw7nOp4ONSusxonTQDvZ6kpddSFR9CncQkNPAah6rrx8qmzzRPnmqdLtc6UUgNLdQskOY2s2FIJKWVdJGG4HBIzH0/ZfOAhmTd2gWNfQ7Bo5lDSQZBlkmcLPTFKGglpk40hyd7ta8b/fsNiWWrB+neSqJocqh8d6oam+qnJ9XWZ66ce6bEa6rHNdllbxN3Qul14LCkHLq6DlImi7kLZLo+3GkETQrjtttyKwGDUUf1z8yMxYTXGn2Tit+Vq5oup7udzqYlHqYlXpOcbynMrucxKjZ8A3JEnPSTKWloSl2JMZ7CvJZwo+/7bwI/nK9eCgPUL/DM2O27Cn7WgjD6Ju4B0U2w69jMl94ILrKQT52skxN0LsB/o9oE+oFnoZ/gHowEUYKI92eVk8nsFOUBdZ9CjPM6VpJmNTySQygLW5jOEZlyJjMXqhWFYJ86yMDDordDFhkyxNZXmOOi3eDYpCeZogcofTdpAAIPeAPH0EnGXEERPSdz8hdArYWQ+yYjrPUecNrbiAA/0c5rGobhouHpVq6I79LRe8q9WCS3Wlhq+ZBr8x4vK2fzjRzVsHFHpu67XXX8Mn3detWzd0srev/dlU88lI89lY+5Mx/bGmBPzxtzCdzHQwO9DZyZluURi6e/ue7t97qPOzW6w5UGIyCnitNou1FpdXFFgutbi6Al5qebXQcrnUhkQkJvI75NXUDl3319B2QszQmSjgh7qQS3ztVBjIuwKah3ByLGvHUDsChohxQFsAA8YHSu11K4rajUtIjAM8t7KKcwq12Mua4spuU3OJDuyZwjPmEIjGoyl7FMJtSiHTaDDTwf4Z7VSb5U4//6+/kjU5zyPF/1bSggLbOgbWTaOSglKJDu+AGhtsiFrOBfAWZ3jkLfpBLUnrrtwyfwfuQfFfM1ivVkqx2SEJVp4OtSMZ2YDfNR6pUpKwHEgtfVn2i3t51eh9LGLENs51BFVx2YnzA0WgOBbf7yj8VFWDDji1MZlonXy0nRCgl/3Q2Q4wVjI4SVRdjsVtW6GrFfot5blVvKAk0UbwvQkAZdDgwMfRBnbokI+VtYkSm0lCjuAU9dhYw1gn72t4ge/jgj+eZDpCF89uHOiQdjTKFHzQFr+yuGx0SVFxTSGZO7lqLlst4ABYq6r2ikWiqOM1RU8fWlVMbF2p0aTQ6dme7tw91PHJiDiX9rZa4pMuLys9f7bSVfyNNQrXG54NujGb7vMhZaIkSdQQ9MGUNS18qGSToDQFf4pAAXuEfdBseB8h8s9AewRoN4mEjHgJjynieK8hSVVhE6XYqgiolg2sC8zq4FDHfC/F+O5qWOqugXipbyG4nQIFBw99NeCAFtuOBZ44x4agYZr2EH1MCq9hpBwJWY2u7TZbNUDgjAQcijxFd2ptKA45igKj6VTnFHtn87ky8gmIVmLFT4fOlEANvQ4dSIFMRZ7I5lY4OOaAuw1SbhhLFFsRmFqKJ4EWoiV0Jo7FNuBn43iEvqBDYUeAzaUEUI4mss7ZVvEfWfiRSnFOhMBZEcSc2A6nA83354o5UCA/qrgcIgzI77SjcOXQfV818NQoxln+YrMO3guw2Jah7STiQAv/I28beObRKfEs9Cq+U8RhgD7TOuSy3q613W3kyM/GFPf39/Y0GU/gU6bNrtOKpHHD2eUOvWRO5TtV3JIrTouwwVIIodowvkDnn4HrU+J3/Ne/qiJRMhsqm7IfurMmmX65XCkW69bbjSouiQ1jO/pRpjHfmeGrp8CIgkOSWOwRDUb3OuQNcbLGgGuLHTX0rRL0JYLAQ/HHCpWF96xxQGITWeKVR2difIpTIhDSFMGa6/mu99lOrUNO3+0FO2Ms66CtQzcTxi3nG3yG961C3B8cQUEmET4JDjPXs6gDXxrF/C+e24FVfy7jEa8G24lDloUGoXQUfByFb0+u2tF2+L1A7urpe1rhD8UHnAYV2OH7t/iACpw9sugVLhnIo3gNl4l42eC+px35Sk3Mcd2Ye/UEGKt2ox4aN1brR/LdRDJzJdmeiuF+D1kxVT6aaBRhMtWQj4ZZngli8AUNfqVCpWr1X9R9I+dL9tqwf8l+FWoLDy3Ms6mSdAD/h5IdA5ylmTxnr1eZNqtca2CzHmi1GhJTC11dFXp5keHbrJ58Iz76BP3my1YvLhOtyoGutrkWZU6f+NKOVLdjcvypmm6qYKfIYa40mytJJuCSgVNCa+WD5FyHjIIcgvGh07WMPC2g0LfeO7ngFZA3M7CmwBuAZw90/VOH6AArnsS6jnkA61wPTo1z8MSr8RGcGvxlBcTxa/CcE8CrY4+O/dhHov8ddN/iEK735o1nVqANfctk/nTwueM5QqDPEHuGHlL0XuDosf2aPN2rkcn525baaqm1rmT3vYqbhbLzXPZMag+ctuOdlsVGq4Q5ZqONSlX840zL9l6WPSfjsfbwFTbLlZI35sVAQz48pGmOXTAtIG5j8cMZOhNUl+ywLuWI9alSDbOBcnQjBcFArrxbV9qRh7jo41CdAn0ubCqYq3pXqi7LXu/EOxkj2EB83aE3a62ICYPhuC8AFbQJOAkkg2Mabh1UhCLKZkNZcFQxlrhrKh8wBr4mwxfBl2hn2JDSQoH8KDAeW9lCCWuzbCSbDhTAma2RD/vT788SfXQn6g1d9M/KJpY5Adfr0L2IBWPWKi6JdGQmUZEMCQeFRmai08lNzeyhsnosf2nlXkoeaBed2rWRr6w6ckHhGwQPjU1k435KYJNV6wwg1RQ8KnxE9BMV+VyFr9hVjnwMIKergcpBL1WzNtoE4EAvQrSTOCYZZchUnNHwfofcGsBhAx4db1nf0jqeQ7QluBLoX+u/V/Rx132Hnjt44OEFZ2IXDfpYuYaCQw1U4FWDc3xu1ODgWnSgJua39J1r+3WWfCWxmQp0bZBlGmapCvKYYRFU5I3SdKfU7jTj48ucj3DTYaEc3iTeyOIjPed69pP36hUUnK2RTPyLvhAIj1AtudapIi6tyStiblbDJ3G2B4f4r8tWbdAG/i7LluKPUa0MSLWF743NtX9+V3tH5xpwdzXZGPozQQ7+WGrBx+HrPX7ac5rj/hvbGIs6SY5OPN+hS94jFCtFGaeJUQKu1tAmCfSmyga58iJXA20OuuL6KAMf6bEWvgno1EZ5g0D8T1FAmvI0197eWPv7Uw3Yo2mhg1yhws6Et7E2yHctuf1W//TH3uKL+tHBkUbjQpZ/Io7sL3DgMA5khUUhQV0OBQlA/6If56/4B0WJiPaX2oAp8RyHBSMjJPlQg9FYQy5x4/lEo0l0LqnSzMqmVrJGQjGFgcqOlOb7GgxPNMaAhqMbyvIjtW7IpSkRdKluU/ADYLrAzZpU/XqxFwfDa0UICLjrx4zMt22Amb7zkOB62EUmmU7xK1Vir9d3KI+HztjmWSZjYL7vFFjXIVCTSMgtzpJH+R3MismDYYRJMgSkBAHH7ViphP0Ttk5YV+Sp5vOxbt440WuPXtF7b72ljz54Tz/4wUf63R9/T7//kx/qxz/4RN/78H2KPo/1NhfhNyjO3bl1qtOjPR1wAT6m0nf77FiPX72nD995Vd//+B393g8+0O/+8AP95NN39P33HumdV27o3tFIUwwpqV5I6681bi90qCsdAPP2UqMdRSAKQmHxtarnX2l38UTl5TPtlpd8Yd2oIZGstqW2KwDjcVyMTZASQVVkMMoC55VBqIXmelNqdbnS6mqraGQmLZD5nmY3b+ng3is6euV1Hb/6lo5ff1/Hjz9Rev6alsWxPscZfkER50ldaKm5Fn6ii12hy02my3VGUMj09FnQxXMMdWl0ednq4mIHbPWSL+YXzze8K3ku9eLlTs+4oD2/avR00er5zusClbzE4MvhVLvZvl5S+b/AaJ6jNwtw3BYjOQJJjW403OJMCPK1U0OQa8i8WpxHgPbQNvJ85fQkul00EsC4oPjO75wCDrXjU13XwqRWwvZkOLuLgYhWWDSqJI5nxwAAEABJREFUIMOr70DoU+C8DoMP8XICdCSjPaBbopxi2SiB8TYu7tgbsOySJil/Wxycj9uwq/qWGWJLno2MBVjXMWBAAFGJRTJGSnG4I4qvRZ5jL406goD4SdKkX+95DqyJ+7EzyZdH3yFCcScRIgBeOnjg4lzszWLH1qa8Q0eYF+Dplqr/OhYktg2y3ABrXS22il9Y0yzVdDIh2O/r7OxQN2+e6Pz8WCd8/Tnc39fedMoFZqjRMNeoSIEE35D0bZ5agkKCA0wUf7tgzCVjRoK7N9vT0cGhjvFrhz3sazadkdAMlMCPBnluKG5c9QWgBYnqQuv1hotZrWoXeudeV0YtxSniFfw1cj6V7yFX8AN1FHI6itNdGElh3EMIQ/g2UMBXGY1k7URJOpZJmWMHEhd6T7BvKT7WleS4DMQxS/B3JAJbCjY7AnxLMHK825aBC3HQAP+Z2ZwFaQ9FOtR0DI17J2rrTj//u79X56XhYKQd+rrki8pyuaZQuuPZ9Xs0VauGfdsmQIfkXWyRLnrR0W/qSPtOsfDjsesdF78NPBlkA3g9kqXwVFEA2VH48OAfcc6wnYhXgm0RY6Bbco3686p4XuOhUfAmFZKSjXoREnxD0I5CUgWtOy6kbd3Kt471XoGzLUtsol7zQueQWZBB/ztswcUvls1ObbtT9KdZlsiwIEKUbZakMvzj0cembYgbrQL0Gc5ObaE8H8jaHPmJ5MTJWqNswAbWM1aj3zvGWvxWquPTmc5v7uvwaKy8EPEn6MVFq2+e7rjswL82gf8JPDbaEVsTDZWaoQSN6/UWHb9CBittyhXBdwVfNhqNct28faR7r8zYtxDmoVjIXi9F4UN6SQHo4vlasRDUoRPD4VSz+Uw2yUmsrp1Ip1Z1vVYM7HmeCPaL8AStRjEB6WQVejC0MFOGv4BO6lzX8zrh4D3sblwUyLZTg5+38Gxc5ErxB8xUiz+PAkytlPFXym5JAIemVkuxp96sSfIXqhYL1aul6g1MwGCYqnGaacw+OWdbdCzEGEki6EhcQoOSoBsWXNS/lyIjosxWyyUxfquzs1Md4wOGfBWzaAJCVGCfHcxqKHJ48PehheYWFBugpl/LUSBx+GgXz0BfFC9RqYFX4ifIUegT/lQGfqSCd1ZpkSjNrGxiZK0E6wCYFfuRGOa1oZEDQvCyPCvyHRD9gPK38MVznqcfz7R5pmI80GQ6VorsHLS61vf2tcU241dvR4Jp00F/YGicWvxkLJ5Zzig4t2D/Al9sIx7gHDCua6il2K82CoCYm02GyskLBvhzy4K2hRfeQYfRCBwODqfgMhJuWJdbpwWy6AGZr+DlKkiLLugS+7sgFj1FXs+Q8zPi4QWyWhGndvCsxd4iOPDqMmjE5+aDXCaR1hTQX16uteVytyVRKykE1RRro51ORkPNZhNNJiMVGfOxu47zor3Hi0EEhpQyOU1SxGOuQUaonUBRgb8s7+L7KP8OnAzvjZL+b/FjgPjH885BW/RldCUuDYr5IjGKY9Wv5UALxPkdutWhZ8YYGfTAMAgLkDmjsFFRKUjuu369YT+AU2GbOvCKdDCoBFnxR2Ksg5fxXce6eHbg/EAu0PmE97kCsWDLR6nNxuNbpNZn6vAfNpuA7ki1z8V3K61qozU+d+cKlXwk2/DhbF1mWq4TLZbAytI3Wm4T3hfE6ZFMuq9icIS/OVI+2IOvE8kMwDWRcwH18eo6L4GnVQclnXhAr0hc0GWhbx0+MfAugoduj19zLueCUrB+gB8fqam5EPk5+59y3k3ke4/89lUdHb+hG+fv6NbN93X7zge6A9y+/X7/fM748dlbmh88Uj68SaHrSKUba7UbaLlLtdhYLcuES1muyhdqiKtNN+DcDD+XI5NUDj4iXnnfKWBbkf89rwMS6YCIN/R5hBgY63i+BvU9HzykB0U94jUqFuXJO5bCFcU1jn2c98Qap5Z9WmwhXr56iM8gENd3cE9RPyJYZGvQAHsN8V3EK+LoOLNlTfQVsfX0vQvgEK7PA4sQuvh3L4sOTEGHra/3apjfYvc10CEf9b7GEw12lHO2qtKN/LhVemI0vDNQciNTOOlUzSttBxstsrXibwRt7Ua1beQMig26Kbac4q9yYkFeDJUPRshyJJsV/dmRtygkONkeQozV+I+2hlPgb6HbmjT+LZCRIweJBZ56Uyn6tRQ9HxaDfq2nOBR9dL3bqSXnsBhM3NVB03qz0gafIfg325trb/9Awt45RTBFHnl4GNJyUrCpuBgqifE8BueIa5pJQMAflOTrDp2NNCRpLpvwDhwhSgn+2GYDuoybHB1C2zmErcXW4Nkfh445oFHgXBvxtFaIRJEfMV8R/pURZSZRxC/yyFIMsNjxQBMdZKc6SLjHNnOFS6v6hdfuWauKHKLiDlMtHTFWxCyWg2v0EVIia5EbbcDeOnjnyQOcs2rJR2tg10gVuVyEsvTaUgwqKV5sybliYah2QRFa7MKhTw2xpWP/ArlacEWlyVmkmntK1L8WvXKu7XU8PnsMwqGrDqKuwcvFvg/YHj026N/HOfiKilhbEXN3xN4S37+rSvbf9fenxeVCF89ean21JPbtILZTkRbc7ac6PDggzp/p7q2bevDgjh49vKP7D850dFBoMnAapLWoVWtvmmmPzgD5ZfBlmOTqoKkhj++4Kwl8DVJLbCIjq9B1yKiLolKCbote07bo1rbP87fonrGJELliIbeV1Q4eXKGv28arVqqOnHtJfwGfQzrW5OCUfPCWRnxkNulQVWtEKkMr/K1BNy3nAvAZlsMtcSrPyKLxDt62zHGKP9ZK1hgZY2QTo5T4XRRQZg361gLM412SpqyBDuixNvYDfK20Ii+v6rZfv7c31HCUCWcOLa0cdArK4kcNgUVDnlwDDvuySad/+mMLjCMh+ZFAlrfIVPhNwdMeGGIb/sY6HIMRaHjHAMPf/YlGEXgRFaiB6DYCUzz7dgS+jjb+EdRbwEC0ya2iYZkEjmDosoVEkEqTqdL04BqSfSV2LmkKM4ZqmkxNm6nFyDyXkk4J7wwQyVXkwz8GAkQXGGdGiC0PHUR2tB7lrWuSVgjOi1QpF2IDKpFN4XqyDLhGHG1iEGh8E0FCVj0YIyW8SxNLG4FnI1lmxwt7kkg5/I2/mnW4v6eb52d6eP++3nzzNT1+63W9/sYjPXxwV/du39RNikLnpwc6nI650Cb4dydx2XH/XbK9XV2SKK6Fl1VhnUYDo4NJphtHU90/29ejW8d648ENvXH/RA9v7evmfqHTsdHxwOsw2epAKx10V5r5C42qZ8o2z2RXz6T1M3WrlwrrS4Xtldx2qXa3kd9VtCVQKSBTg9VY5GnoRweIIij2Q+0Vvwo4DKlDJmk2wljm2js908n9Bzp9+KrOYgHolcc6ePiW9l95T+bkgZb5sb4g2H9RWn1ZpnrmRnrajvS8GuhlNdICWG3GuniZ6vmF0WKRaHEVdLFsdblsGK/UF4Mo/Fxc1oy1ulgHPd8YXdSpFiHXCoPd8JVgNZ7pajTTC5Lub9C15ybTJbhuTarWWu1IeJtYECTQxyDVxMsGDs1XjWLRJ9SxbeSqCgdUyRAIDU6x+3Y8BruOC7ZpUTYSlMgrQ9vHaRLQ2CJVTrRKUDTDtA49C+hh6BrsroXHNS0QKqmrgUYW95smQQkJmecCE3B6Rl55mqJlHY68VsApd50Uer2mDRH4i0P4o+szEB7nWVbliTRAL6fjERX3QjVO3PEusVaDQcEM9oUPoNj/4ZXaqiUJYw+bSsxj9/45rq1xlkFQhz/Ji5z3iYKMoh9Y8iVosVhrta714sWCr4ELrZBfgs0cHo5IFI90F/2/e++ubp7d0JwiDtj3NMXW2k5pDwFe4K65+AW+VCrU0AWPeLbwyHJiCpNT+GThT4QxF+7joz3do9B99/YtnVI4HVLs9gS85WKlFbDhsr5DptfFH6umztS2OVDIuQFONULB80AtxZ8Izo8V3AQKZ5KmyGykejdgbS7vh0rTmYrBvoaDA3AesU+qWPSBzayzEnrpXQZP1YND3MGlqij6rFcNeG0ZD2r4SkRexB5j5LKntmEpycAwH+v2LZLtyZ4uX1zp5fMLznC6RbG1IkP4+svnWnAZa5FLYqHFSQ1JUQ34OsgRQEoCnqc1nZRjC2ClQADZLbdc7Es1FGiGxUyZHavikrJ8sdP6Et3HrhINlSmXReawXpGulgJoC/6RFkGbVaHcDpTSWmbHBCcWfhaXWy4sWy76O/QnqMWOWuThPUgatAYZik07cZapZLNGoduorK50dfWMgt2FdlRchsOBphQIB9kQOaTq8EuBy1XHl/LYRhzEJSryuiOJCrzvSKoSm2FLObingGUdJ1W1JK/hCKxHUpLW8mGt2TzV+flcD+4f9YlJ/NDoW5FMeC0WTpcvnVarAC1GVZXKEZfU0xv7QfG3MXb1Fty3WpcL4JILzQY93NPdB/tcjgbI1YIDpyPbBX7s+dMt8m/Zv6aw5Hg/0mw60GjcoeE7krBSIoG3WVD8YtxQBBQWm2AjrvWc1cCfRsZE+sADXw1XZZNEKZf2xCQyUJ4RvCzxUfBfrItshzNsDYFRoAF5cKJCkA1eck6e8YBfuIZaAb55/GYgIbNxHvMzcIEi1nSKa5M4Tlxo8KWxwKFv93Ls1cZLgLVgI23Wa3S0Vp6m2ucCMJ7NZbmUBHSjJWlrowHRj+dknJGxrkgt+mU4x8s1VQ+BfUFWYk7EQ+AUQgsqQKQBfGQNfxLFn0DGZi199gusUQSMwbJ3fO95tiSSNj6nJu6mSEOgl1grC4j5cR/1exklzIuXqvneTINRIRZgI7WaHQD/duud6rKWSNKFfAR/AuMCvzg3Bb8cSNk30hrP87EA5ZprGTjWwncIZnorm0pZniobZEqzRBGfFvkFcM+yjCLQSKO9MZNSVYhlUXtdVg5odcmeF8ALbP8FNniBfF4QT56D0yVBZZNYVWmmJkvVxL61CvSz0UDFaAh9A8UzxI9nnWefaldhI6W2FAVb8EwSoxFzp9MJRYIJX3xzpTaJaEKCV4seePC16GRGcLLMZ7veLmApXaOUs40VYx0+NtAKPTb67if2IiAWQQJ+BZ1Ar0VSLk4y+KqOOCxW6dsfY6739Sxw0G6RG8fIGnEG0HZyxPhAEacTh/drLVy9hrhN4K84B8wEa5gVAA+EfrYC+2A+HblAx4UO5sl1qao6wT/gOxBl3SZqKXJ4TdSZmbyZyoWx6o7YEceSPSX5kUx2jM0fMudQXgdy3VxNO1XtgHaCGU8Yn/F+JpPOZbM9pYDhEuO7jDODaj6Ktdhrn8+Be2YTfLzBjkC084qXB2MNuBt1/O3hWwBvH+MTvr/mQ11dD9U2E7XtjPkn2jt4qJOjN/GV7+neg4/16us/1Fvv/DN98NE/16ff+1P94Pv/Uj/40f+gH/74z3t478Pf1yuvfU/Ht97SYHpbrd3Xuh7oJcWsF8tOF8R73CwAABAASURBVCvpJTnccpNQCEq0I+dvukItcTMAntzfwU9UrZdTFzpMr1PXdaLDR1jJuyDvPY8ddEAof3iLX+eZed5dvxM0Wgu9QOzHvTz7Oda3zKldq5rAW3NYhD5esW+LvgjepflAeTFQCiQUN5O0UIK9GJtI7O1haxu8Guy7Jpfs8yh8VMyb+jHGY+uxfY8NBM78zpcEMM8JOhk52brcaLlZq2pqJWmqBHw9dutiHmSdzEiq8p2aYaXpvbHG94ZKbySqj502s53WxVrrfKMyr7DlVhoY5cMMGCl+sFmtSw3GI03xu+PRRNFNOpAPsr0NNOC+I1dy5BRpkmo6GWuQDYRQFD8gVMsN8aqUb4My9HuY5sqTHO2x/RxPjuUoDsSNE4wimniOX3Xw9/mLZ7p48QIeOZ2f39D+8aHy8YRznWJOK+jNslyxdZIQTQ/epup5Dj6iL5MqGCsHD2G90qxQiiz68U74hYDORnDkY40a5BppjBALTNZaWdZbzmiRR5S1kAnDyhKrNJGsglAicigwoZtDZ2ItdwSn6NctuUbapnLkBXk90gg70TKVv5CqZ07rp6WWT9a6+map5Yul1i/X2i622vDBZUdOtqOA1jkjawtIGCDnoawdAbEdcH6ugP63FIPqpiPee8ABno9EAboidORWRp59WtB0ISE+DNkrVfxBlRVZ5BBy6wP9DpIAaItjDrp6G0D/AnN64F3jHfnLt4Dcoi5WxN0dxZ/rwv8GOiKsFYt5g3ygG6enirn3K/fvUeR5qIcPX9GDO3d18+ymTg9OdHhwoMP9mY4OZzoBzs9mOj4ouAcYzdDp2TCln6FLnTJwyJNEHhuosYeKnKIDJ9iPfBIlRhK2G5CZwDtBZgk+PfabuuZD3FZbiowlutjByYyCJw5MTola9GPL/W2Fni+B1qb4pVRXZaVsNNfhzTvE0GPZHL+HfhNCVfe/AWRZDxBnIt8c50fesR3YdvL4Cgd4cq0ugB88FWBMhzyMUpQqzzNFXdzEeBkFZg0xNZXYK65IEvTadcxxivohNCOuGcSPLzaoqitt0Z8oiw4f3jtAxh3n9vwBk6Kw+qc/Nip5UwfVYN7AMP4wVaCnvsVv9WsiMT2Eb8dj+x0wg64icY4FLYpR49SQizyXFe4c7O/UMuacQ9Ec+wcUWjKJlUkBm8lEhbcD2rESM5E0A+bMmytJ5jIERU+QdCTZzqfqCGiBpN53UhcZBRLdP0DgbA/EtpNnkg9egXn9XAV1nVNd73AkDWd2SnNxDkf2f7oexwBDUosw0kTWmG/fSCaRsiwhOc81RAiDYaaiSEhebe8kDGHYckaORo5IAI+PDvTwlTv66P339OMffV//7Cc/0ofvva0H925rbzpSaCstXz7Xky+/0N//17/Rf/4//4P+zb/5n/W//i//f/2v//P/T/+O/n/6P/6t/vq//Ef97G/+i37213+hv/qL/0M/+8v/qL/76V/o81/8jS6e/FpteaF57nWbgtCbD871wRt39PHb9/W9dx7o/mGhPbvSPFxp3F4oryI816C91ESl5mmraeo0UK1ut1YAUEsVxilHmSyyI1tTdIiptRIKWZdbrZfL3rDEz9mNW3r42lu688qrunnngW7cua0bd+/o9M4tHdw6V7F3Ij/Y00ojXYaRLkhynpPwfOmG+hWFoL98vtPfX3l91Qx1aQ+0TU9VpidqsyPt/IwEIdHWjeHuTI2mJLPj/uvRhrFKczX5kTQ7U3p4ruT0lsLxXdX7t3U1PtF/XbT695+/0F9dbPXrndFTnOjnzxb68kkMPleQ5WV80G7xUqEvBNVyXDSbaJQUg3y1VUcA6+qS8VJttYHfGxw/FzLkp7aR4FHXOkUIKH5fNCLY+7qR64E9uTS1QOdaJfB1mFuNBynVbosOSUlSSZ49/VoWgGKldqc8qYFGmW1kkVFiWsYDz3GNsI9OHfoqdTLWKEU/hQ52XUsDbdExiBbR2UTKMtYxLzC/JRp4nKbHD3j2CKFTD2LptzYFVd+OeTnmeOwpgotzwEgAy7nEBdjgtS13uloscVhbHFerFg/rgQxbunE60/mNfZLGfR1w2ZtORvAgV46TSrO4U8dugZ29LOcEV7Nnxfm1xA08hY5Y6MmthwdO9h/aVik6nKZeed4BUkwyijztLyD7e3s6ODzSwdGR9vb2VQzGMoSVlgS8oejj2jHbT+S7mdTNOX9PMoAizOHvTD4ADvBxzj7z0cN6BN0DxfUKU/bkHfpdN6nqxqoFXABrl133G6nh60JMvOoqCJVB/6w6/KXnXU0hZbtptV3VWi126JrgRw4vMsX35H2aj+c6OjjS/hx7Wiy0uLhQpNN2UryArZYb1m9Jyir01X0LtfpLe6+bTm3dqEXH63Kt+NWuisFxvVLNBc54aRQTPBLty6dLbS5LEr0AHgNloVAK3wL4xqJPDa67VQtNvGcst6kiGCXIzaMDkY5K8V9zK7c71ZVT27aKl8UGW4h4BAiz6Ku1UoJd2MTJJKXasFBZv9QG31ZVK3i1g78BvQcDU0jEgQSvZcIQ/hW8G/Fuitxn6MaEWDgAh0QOGXiSMyEHYzPoSBkPjHv6wv9bZTFZwLN0FGCtbUiGc52cTnXz/EBnp3Pt7Y1IpFL02Wi19Lq8cFpceq3XHTRKTW3l4JdzwkY6xcQ+Qo1/2O5WFICuFGkoRlZHJyPdujXRwT78xFbbWlrjoxYva11d7rQEthRNC5KoKQWg6SyV75xiouCDw2o9AP7ENmOk+IXHu8D+jUqKgIL3Mgk6a9R14scqxbgMxm/hko1j2DmI4meC4nMaJMW1VSsbeABsPwdlaFqFppHwW7GNEPsKXha5ZfiSjF4a9wYPRSY0Thgt4NWSSLVVI4uvCUCUvSNxsRwZ2GOzWsqyx2Q61ng2VTEeCiHiX3fo7FoO/2uZl7LAgtcQPzKEnsJacL3Gr0WXIm8snEnYS7QKLTrTgA64sy6OsQW6kUALf1rWxj0AH2nljPg+yVOo6gAh80LpALCMgXsbaWNfCzJJmoK3hYoOCEpSwYXQ69LewVyj6ZD3nSpiZUXiKeJmReJabTYK8ERcqOKY2Fecz3L0Vz3YKBR8nZB34DwX/SAJN0JWHLPxXay4NjU8aGGXUVZgF+QiTMB2nFp4kJGDjOYjzY5HshSJNuDwonR6RhHqKbh8EwFZPMWxPCdOXLDmGWwpM+gdDyRylLbItYOnLVSaLNdwMuEjDxDlhf8+PBhr/2CoLLOohev/9dSX3OSvrlYq2T9Dx+fTqU7xvfsHe5qMxsxN1flrna2IuR1n52mqxBjGOzVNp5hHWmM1LApE6RV9m0MXI68MuhY8iCIllvGkXtfZBltsFXNOgzQS7CBBdmKGVaLEYEs43cRajcdjznGq61ZJwtvEyBrJWKnGR8WE25qElYlQDTgDbjx1EqcaxeO5WyjikxKTTdghOw++iQbQHBdFuUfVS9Mc+YxJ1r2W6waxDyU7VZfMse0ZefIY8xsp2AON9+/p1t339frj39F7H/yhPvj0T/SDH/8r/f4f/Gv98Z/+v/Vnf/7/0Z/9y/+v/uCP/rW+/6M/1zvv/b5uM388uaPdLtfX32z01ddLeG/l3VAd8ajlYqouV5og086SpwQF9M6CnAFC28hCW2IybMYAKWQNlOT7qOeY4rtQvbGK4rbu3PpAb7/ze/rk43+hjz/8c33w4R/rrbd/X689+oEe3P1Yt268rdPT13VyTHHo9KHObzzSzduvQdPbevjaJ3rngz/Qj37n/67f++N/rT/8l/8v/d6f/j/1g9/9v+nND35PeyeP0Nu5nq86repCVZjwDHRD1b5ALilyKJRmQ3RNyDoQS64h4A8tsokQogtzUpQRpqX4Lo45HjABOf6KdwPHmrYN2iHIHTEx6kJdOzX4hpacJZo7asqZceNE1qbwsOjbAL985CUXwAD4+Bw4kzPimgiB59C/Y5wtrsc6+QDOPXhF390Dzy0yieBpG/ztDgRa9gvsLS7zgqbA5V7sGfsexWyDU2NrlWmpVbpUvV/L3Ek0eTTR4JWBdNOquDXQ8MZYxdEIP5Cq6YI28bc/SQYn05nyfCSh6w7/3eK7IwT6KOq3iOu6hd7M5H3f4dNrLp81viwQ1xMMI2VaypzE04GvMVb0gCBSK6XWyiogt51Wq4UWl5fIotFkMlT8H04M8Q1MUYoPFjYZIk+ABhpb7LbGKQTWI4DoAYX41MAjroOyqVHPJoJegD71P4zRsoXiXr0gwTNEQdBiHD0tvFTs/2Nw+FbABEVztuyDsBTz+Z43nJH2B0qhCRgIE3bMWlvlu0KjZqZhPdGgmijbDSWKnIH7hygAh11HXGy1XZQql8CqUglUMSekwOORcUs+5clbAvcVMGDzooegHDQSefKamrkxNFfklCV+/RrYt3Laxb0cS8h7FLmOzkT3iWr1fHOg3KJbHnCAZ2oEhmFHpzjmYJxDxyKPm9gCFXGoIu7UHBxz/Q3xbEnOGfOdKIOiGOjwYF/nFPRund/UbT5O3rl1S+dn5zo5OdUBhZ89PpDMZmNNxgWQaTbNGB9qb55rPOo0JI+fjqTDWaFxZq/5z9kdyVK7K4kFG7X4LEQjawV1EcCcOUhD0Y9bY6N0ev2qqp223OUirh6aMmK60gx1sPImUYkuryjCXW52mFUqZ1Nd0Vc+0PTgVJP9E+WjuURe3HaJGhjVOAOPjHywaGRsr3nWsWssSAf0ELWHlxLslRg3PcIBU+uUZAb/mqgm/q7iRzD028gynjFTvSrG595P4Y+aJihNkr72kFiL/2u1oxgW6ar6/MfLkDfwil3gB/Rn8G40yfRPf+xytVYPyxVfMWuCT6uaAxqKQsQ+iAIBVhmbKEkzNo5IWYGHdhh2/O9l7HauV7KKdeCOUsIImNG6wF5OTVQSFLGCuVFZHEYXmR9kwQ4wmRSdSQQVMmbIOWOIHzKO9DWRtXPGx/J8ga8xnIZEO0SDoALHdj2TOriLTBUh4uFcp3iWA1mPtnsmBu8Uk+gOUQWUpOTy48DPoil5ZkhIjHil+NMLjzkN6x3r4Xkf1MejDOZnShMjshTASTim2DfyivMGw0ynJ4d65cF9vf/O2/rg/bf15puPdZsiyHicoWgrffXb31DM+Wv9h3/3v1PI+Qv98u/+qz77xc/19Vdf6OWLp3x1Xyq0tfJEKrgYD+gU4JjjYXMMo8hQHjkplFzukN/qQquLb3R18ZU2l9+oKV9qaFsdTVLdOxnrzXuHevvuge4fpjodtDpIttoDplppUL9Ut3oid/W1/PK5inalgiKE31wooR1wG8w4q/MVDmurmmS2xpiaqlZK5rW/z74PX9eNO/d0cH6uyfGRhlzs88lY2WCIIx8i04IgnmrHJbgMA1XZnvzeDeV3XpduvabtwW19zdgX3USftSP9uhroi22hr8qBrsK+tjrQ2s2BidZ+op1mKpMDVfkJcKZNfqZVdqar9ETPzaEPYK0cAAAQAElEQVS+DnN94ab63E30Ge0X3Z6eDk5UHj2QufmaMsDPWKsCXldqsIV2vZTfrtVR5FGzk4/6Ua3h77rv+3ojT+HHURxrmdeWzOdi4qsoA4BE13F5juDRd49z9HUjj44FvG7/3DYKvr6GwBluK+82JGMb2W6rxFbKkg0X7I0SrYAl/bUys1VhStmw0fXvjtIiG9M1MnBWyEfonzUdMpEyIm0SHY2CEnTG8E6dQ7U72YT36LwBFDrwcwouKAZH7zrwCfKME9uwQ+Hguut37OUYj7bjnGfcM24YtfQTNayt8YotvmALLy4vr1SWFYHeKe5lOS86+1u39nXj9EAnR/uaT0YUfzLlmRR/g8f2u3lZ8LXQFEGRZ4DFsOOzJbNII2SONREaWVsDFdBAfyubOgn9D2rYkTnwo0AX9/YOdXB4qn0c+niyr7yYSWGsgE61fozPmCu4PXiwr667BmmfOXvwLrYH/bjQSYUDtS2Jez3GgY9ZM2XOXF0gWW1yii9Wu53wgwl8KhSLEKiEaoJyLPLsyqCKPqSxxrLWKvB1oW0Z54KwXlZavtxqt2pYCzkEfdcI1WyUJTlfTg50784tfPdSz599rY6gnCUWXUlJKDZacPlaXS6w2ZqEBUAnWxAIHGiDQ5dL9l5ofXXB/IWq9Uo7wBNcYzFglA7Q+6CnX75QCT6JTzWwY+H9ZEhMQiXtNl6bRaNytVMLLRZtLRBmkSLQYHnf6IqvXM+eXvSxpqlb9UqFo/bOQVcFbg18dBKSStFNlqvInazZaLN7qtX6idbrZ7ytGU8pug9kukSOrRzJVqqJcot82okKe6hxcabp+FyD7FByY7W7FB00+FM2D7kMOIpEOv4raPFCOR4PKRAO0Bmhr0v0uFSWG01IPOYHE+0fzXT79hmXnjPtcZFOsMoNRZ+LFy2+utEq0g8ftutW62WNzB24dUrSHH202FJQjU/Z7Tbsv9J6dSlGdXp2pDt395HjCBmKNVY1sfLFs4UuX660JRkxYDsaDTWfz9gnJXaAI3xviUvCRrJCPd5inrEpe4h47FTzHstXkg/Uug69DuCSoGdSiBlzMGhTqhRaxFyL/dtOSrBrT8YSsGNLX8gpQkBWAR8W0B+CukRfjCW8zzg7txYZJOiGiTsKhyDH3OgHQ5zLvJg0b+OFQx3+KYEHVrvtDjo3aqpKB7OZzs/PlA0HIOkU8LWBOOPies6SaxXYU/jTlvGAvgseWHxShExSFsS+hvUQw5kRD0GHh75ADsB06Oc18xzJmeOCJ/RU8EOM/UOfvSx0WVpm84f94gM+TODf78e+cbOEOfEVjeIePa+ioWJjY2iZzefq0a480znEgzU+Ml6afL9Hh183AGcEjx9xPVj6KWfBWvgq9g4K8CB+cW2hvXW1AjFYtJE3TEDGAZASEIrrZNmPvjKrnGJOGhPBoZGDxTtyiC2xYR0B5m0Lo02RqhykqkeJatoqT9TiOxvw2KEXJb4jQkWC6CN/jVGaZiqKgabE+/39PXR1ovE4Z7wDLc8ls9YSX7RcLND/jUyQxuj0EXnDKOL0LU8NZ8RuBAPObA3RQgpGlsGO8wL8irmZkF3H/Mhvpn5Lr+nn9sPouIPHLTh3nZF6rYgnALyL8usYTbNUImZ2VI069IgNZNgwxiuPH3boXSDP7NCPCHFKiH32jHhElQrIM/I7h49GLTTXqOhO3jcSyCS87NAxWIa/71RzoavbTGWdYdMTZdmxZvN7+IM3dPv+B3r42vf0+M0f6923f09vvf07epMi0Buv/0RvvP5Dvf7mj/T6GxF4pv/mOz/WO+/+M7333u/q7Xd/oldf+1g3776pQ/KcbHCsbZlqvTWcmypN5krNRAoFZBbglijSGCKPvFOHvjp44yhih473dsycqbbbBBOaIt/bunH2pm7feU937n2oV+5/T/fvfaqzk7d0cPi69vYfcIm7q9H4horiWFmxrzSby2Z7SrIpwPk8F+MzLlT3dHLrsW4+eF/3Xv9Y99/4vh6+/SO9+vYPdfvhRzq88boyfHiXHhDBJ9r5IfzKVTb4OD4Ed3Yok+DbkE3MNzouYt/pggFr2K4IUfa93JCZkMH1s4VWI48CeATq8I8x5kbfW9dOVetwiYGYFBTfRfkG1ndwTRblMIlsmnKcBdgHfb7eS/LsBStZp971RP2IwBTQMdGV0op1ou3AIzDWqccDXGIb9TD0fa8dvq/ClwRroSoDEnwAFEZ60SOBV5wbC0A1Hy1iAeilLrUZb6SzoNHDoYavjJTdzjW6O9Pw1lj50VBhYFSC6Io8Lc+Hmu0fKk0LtfjJWAhrWvQ42k/jFOkHWVmTyiqeLcYCet4Qryo5fFCIcZ39LIRaZiWBDrbj8Reey21gv5h/WpbbBDK6TmtyjcXikvi+0GCQo0P7Ojo5Vo6vCqwfjkayiVWNHTXk0TXQtJUc57Qd+7ONY17DOQ3n8AgN2LMVvHf43BY8MU5sG4wlzrTwMTNW9ltIeeaJedAZaUX2LO79bWYCPplxzrOdU5pYJZwbiJceegMFw4Bj5zjca9rHU5RV2kp2lymvCk3asY7NiY7SEx2mR5pqrrnd09HgUBNswpKHlKtS5brig91OCz60bcn7dtsW/jTakndtSof9evkmgcRCFt1P05EywABWBTqUqiT/uiIPu1xsdXm54UNSif23qsgzNxuHjhlYYOGLmB/3Svsxjw45/Bnujo8GneCYAnJ26tSEFvCqiDsVtDp8REAhttx5+jgE7zflRpf49xfP1xoNxrp7557effdt/MN9nVHw3+MuOCI+RF6LPSNYKLEog6VjY+IR8JVhp9y2PWR85O7cWoPU6WRvrNPjqSbDROVqoWh1EfuSgsmOwlPNXS0gNwPWGS8QE3M6aPW0yJAzjJFa8oYtHzuXfGxasa5E9ztJJrU9zZVvtSUP2XJnWfFxpGzYIy+04IPYguf50Q0d3bqrveMb6tIhPknati36KQWLbWQDBfjYoB8NduQirZyLisqAQ5ZLhEpGfR8fOjlZE4BOLfi37JUzIYtEMKsLnWrsf7XaoJIta62m01w2ZT66d0XBrcb2ktRozPgeHygP9qc6PuR+dXas23fPdO/BTT145Zbu3DnXP/2xDQofhRgrX2W5IwltVO7qa9juCBw7bb993vJccpvZ8oVwVzUopANaVSDYALGtKkfyyR68L0Es7r2jH5GsUZ5opNFYPRzhjzocMiwBL6RG2tgpk2zRQ4dSC5MyKHuSjJkzwvBRC6qdLVXPEFKYYnqHGzDs8C3DogPu8MYxsLXRgbmg1ntFhxLPdSisUJSAEu+4vMf/040xnfI8UZIkguecZQBm8RCDfHyIF5OMS0F0TjkKw1SG475OwsEkLMnYYzIZ6uT4UHfv3tJrrz7QG2+8SpC8qxOEIgS+ePlSv/381/rV3/8tRZ+f6hc//5m+/OIzPX/6NRelZyopQnS+VjxjPBlo72Cqw4OZ9mnj5WMyLjQhuZrzVXiO0CdFqiyB+nbD2hdaPn+iRV8Eekqd4Ep5KDXLg+6ejPT6nX29cjbQ3cNE53PpdOK1n+408FfS5on88muF1TfK25WKdqluc6mkXin1O/LIrcKuVIMBuXonGK80STWbTnXj/JZeffwY47ijYm9f6WwuM8gVxesxrRYZ1FwodlE/nFVtR+pGOPrTB9p//QNNX3tP5t6bWh/d0TeMf6Gp/n6b6+fLRL9cpnrRzrXSkTY61LKdaunGWnUz7dIj7QY3tB3e1LK4qYvkTF/5Q31WzfTz1UA/vUr1V1eZfrYd6cXkrnTvA83e+rGO3/uJTt/9geaP3tWAQkC04N3LS1UvX8igE6YuRWSTp+8ivYCHD/FC4vviz0LNdkEhbNEXhxwOsN6u9R20VJlb7MnhNGJw9NhA1zSoSSv1v5HTKIQaJ7DRZvlM66sn2q6e4uAvlWqtQVYpTzZKzVKJLpXRFnapTGsZdyVXX3CpfSlfLxSdZId81NUy1inBOaSp9N9DnkjWBEket94pMUZZZmUZiYWfBvv1viMIGsWEx6H34b8DtFyeZxcCLRIlCHgCQ4st+SC0OmHcqMVhRj8Q5b3dlLq4uOByDJ2MJ5w1Hac64ivxjZMjnR7taW82+bb4Y8DFS+wJE2iba8ApCtsVtt2nWyAc7TD+9o+FVmuZl+ykpJTs9h8gaItvWOOblvijK23LhdZRRsggEHBTO9FodIgzPdN0douL/h1Zewxf91XXe9qV6FY51XYzUUlb7WZq231QOQbPM/T+HD6f0z/6B1B3gEz31Lqp6nbEPgMCba62GbAul0LOuFRRMG+JtB7GdUDvp1qvOIb//5Z8K0cS3tYem67xyzX61qjG9zYlLb7YkQyNilTHfEnp2p3Wi5daLSnYKqA/lmJMqR3J1ebqEptdyROwo/0K3U4o5GYxU8FnGIqIhXUaZYHiiVNLUXNzeaHli+eqFitgSUF5odyleOSBul1QvbmGuEVmE43yHBgrwSfH3whaXdS6eL7Vy4u1tuudml0rhyxd7dQSc1oCcUCXEuRZ4CeGE9aPUoWu0Wp9oSff/Eq//Rq/+M3P9OLFL0lsnivPvY6PZzq/cabzk9vozZ4CCdbihdflU6+rpwLPXC+/kZ596fTySad6PVKRHms2PtdseEODZA95DaUwoB3wbqoin8qGTKktNOQL6GQ0wfcmclyqa3jmXaN8kGm6N9XJyYnu3ruvmzfv6OjwRMPBUI54tKQAdHVZgXuruurUtlbBWXlCQ7QF77088ca7Vg1F/ZJCUMP+qTX4zyEX5jGJU6bMwgMS+3JTabnY9BB/Y8paq8lkoiyFYUbCfLGIDpBsfCCB60g8jKwcF6KqCqpIUF3XySQZtoCNgktQIh/tHFsWayyyS+OZ6F8AUAPeY9DISDwH4icbstgrFoRC09ICzjMW4FunFCefs2/G2YnAgOUWf58wx9I6bC5+JUa4rIn7XOuCmFdkueL/CaZCR0bwcnow13CGPPBTAT2NxfjQVKyrgfZbcJwLsL/wPzCU8UicZ/wap3gJuT6PQ5gTmBvBg09wnQK0B/gU4LUDAjREEOM9QAuc5Y+RoIkFUCh+DG8Yg3+BveJ+oi9+Iu0Jx8Vn7xrsuEHPvIbDQnNiZEA+DTKJEJgX0IndtkSHoSt07A/EF85BTxyjDZ7zpBQcbATeB/jZVjs1tJGvbbQl+oEzxXuLVqSgiMoIBBTiP8ZLiVE6zJWOMtlxoo4LIDUI7VJpS15T8nGpJFCUw1Q7bLHiQ1VTJHI43Ja1NbvV4BOLPyUXunJXoWM1auJ4A+7WKMtzjccTTaYjfOqAfqGMPUALH7bDn2641KzQsVpZZvt5Y+y/yC25FxSShxnwjb/Nllgp5sEcDeUduWLgnO8gPgNRvxm1xrAeiC2zxQ8pGed0avE5Dn/Ltoxadaxx+F2HfnfwvV9recXZPhqsgowxzBPrw7fQqUM3AjIMkBvpieCiLrEXLFcKzmZnYwAAEABJREFUohk8ZJVq8qNtjDe04mWWFYprSwqAi1XkGbmRRqqrQp3dhw+3dfPmW3r98Q/0wUd/qO9//8/0/U/+hT56/0/0zhv/TA9f+Z7u3n5fN2++S9x8Qwf7j7S/f5/2FZ3ffKxHjz7iwvUTffzJP9f3fviH+vT7f6APPvhd3bvztnZcRC9ftvgmaTwk5yr2kVmu1IyU2EKxKBrQuS7SjppUXDbLspMxU/h/IIW5nj6tFNxcr776fX304R/po4/+WK88+IHOTt7F79/Wrhlqu8202SaAtNoGrbeOMxtd9r5x28eCi4ulngFPiQvfXG71DLu/JJ6sdwV8mGmyf0d3H32s9z795/rg+3+o1976gaYHD9R2M23qXFeE+CXQmbFMMoanOfIx+FYTBag8SZUZhIltBnctM8nwD/qlVAZfZ03Wt8L3SVEfIsQ9BI0APOgCLRDXdnGODFIE8BOefeN9w3GGCx0u6Bp6l9l28LZTg0406FyLjjnsPMYAx7rI4rhfQJc68cN+EQex/z8GaGAsgGNnTa+6gecOUFxDnLVAAljoshFH28lT7G1Tp3bUapOudWkvtcwXavda5ee5stNMYWK17Spt8RcNVA1GE1iRC9NW1IMATVHHEYjijzWprDFKaVNLK3CDvnpdkgfs1Bd+4AXHK+Nd2kFRCNcMJOaLc0KESHzkB3EvcNEOPK9XV+RD2z7eHhweaL43E44zHqss5RyxD8KIeLUUgeKaOCQj3JntAcNUgMcRFM+N89k7AF3nFHgGGVljgbg1e8YGiCck37YR/7iXIN6yLrYoFkuDvnu27GlZHulMOl7BhwDjAjGVkKXIsyzml+QTeZsrrQvuUiPN7IFGLfaEnic43Imd6nR+qvs37uruzXs6P72p/fFcmUU+ONoXzyv95oulnj5ZYDcrrSjorFcV9rTTEgNYrnbabGrsLsiTZwQ47x2UcK4lSzNAoN9UIt0LivlAn1uSU3bgF/BjbdRVx3r0HTJ6PY66HaElXrbQ5eP70KlxDmjVIsf1ZqvlZk1O4cmta8WPvNv1ps+R7t+/rVu3bnL/PSKfGWlQQH+e9fJNU/QIfbYIz8Jz8Vcs/GB9dGEqt4ie565SQn+QBuW20SD1mo6ko72B9iY5ezl0pIXuBmjx77WaeNeKBCLrxFr8mjglcNVqkUmg78Uw4nX9/LLckpeuuReUPU0uhF6tWmy0hhll02rb1CqJq3WQKvhQAjV2W0zmOrxB/rl/JJMOFf97UzXruN4qQot9dlDUcWrHfNgHr4QeSpAPGEVcZLwghEHPO/AEg6ijSWIFOvKtlweXNvIe2gwbpakhD2YJcz0BLkEZ80Gq6XSog70xMWFKnWB2DfszHR3NdEDdYH9vovlkpH/6g85bBB8IRDXCbKh+7VCsLV9qt7pabbVYremv9XKx1rPnl1zoFrqiv4XhsTId7bttAmsdF6WGS9ZOi6ggrNvQlsyrYHZNwtAwOSb/DqLQL/XK1UldZ8EL4Mu3lF73afvxLoeVhZKkkCFYeZ+qaYxqkjbnEwUUOjKr468udLClY78Ou+1gepD3voeA8DxG6uPZ4OGZ23WevWrobxBIpwJFjUrKK3CQjFE/PiApGsHkhIEOowhcUjus3XCaiefiFAyOtOAytk/yevvWud568w09fvyaHjy4hzFwUUGpv/zNr/UX/+e/1//+v/1v+vf/5t/p889+qYrCwmEU1OFcR4d7Ojk6IKge6sbZsW6cH+v87Ehnp4c6Ot7TPgKeTAcajVINSOImk0IzKn77B2MKRBP1xaFhppQKqufLabm40OrymS4pCF08/a22i6eyYaNbJxM9fnRD775xWw/P93S+l+po0Oho2Oog3WnsF2ovv+h/G2i/aJQ0VyovvtTLJ59rc/lEVDx0DL4PHz7Qe++9p1dee137J6dqJNVBfP9iirVyKGdLkSMW2bblCv1Y9/yGqRqM9zU/u6P9u480vvNQo3uva/L6u5q/+YmGr34g3X6s7dE9vZyc6Vl2SFFnpC+qXL9eW31RZvpim+mzRaK/vez0l89a/aentf7zkwit/ual0WfVRM8pCDXHbyq/94nmj3+k8w/+uW4CswcfaUjSNLn5mh699309/OAHOnnzHRXzfaQoBS5ovt4qNGuIKSl8XYNxpbpmpdCuCXpLdfUaKOW//a2gsF3JbzfysUC026qlbaq1WopILfs1dam23gElMbFkn42MSgy61WDocJbwWmuF5oWazVdy1TfKugvNh6VO97xun2R6cGukNx8e6cO37ujTDx7qw3cf6PGrN3X7dKaDWa5RLpFPK0s7bMYpzwzPCa1VmkgmKren7aJuC2I7RTtso+fCWXVg5KKt4NAwFbRcPQTWOfQ99PrvsS0H0HKhdWwT59b4gRrDju2uqrUm0V2vGnQ8iKO1Nzc6PZnpxskBDj3D3iwOPrCaHeC52gp+o0XYl+Swe4+qeN57xVzAWiMbNwKjiIfivAi95rW8c6xxUuIV1wcCeQe+kKMWf9ESKHdNgq9KVFYp+piTHA+AoerdRG09V9POeT8lmR1qsc708tLoxfOOBLjV1+jX11+VivDVb7f6+stSX321wyd2BJNMjqKP92M5P4KnA5z4SMbSD4Xq2mq9aZi36y9C1a5mzCn6zhaeRf+En2eNBYQPs/KN5FuAtt65vhC0IfjXux3jTg06JiZNhpZga6G9ppj4nLhSUugIXMwrXq/Ulpdqdyv0ciFf0da0gJpLhSrCS6l+iS5fKNSXEvauZskYc7Hb3WKh8uWFEhDMOcU0yIzkNhYEWr6MdBX8dsK3JEJsnOXAY6clCf7qcgXeUeeZ0CGW/k9Qh9/0yMfz1ceHCt6XKsFxQQHr+cuv9OU3n+ni5Rfw7Bu17Uulac0lKdERwez08Egnhze0Pz7RpDhSrkNl4Zj2VCN7m/4N2eZIrpyppXjndhMK12NoG8i3A3V+gE0PlSCbYTGHVzPGEwV0w1CkG+Qj3mXI0KttGgXkk6QZdlpwqZ3r1vkd3bl1F7it46MTbHesprHEyZrkDBnE4ljdqUF2ddvJAX28wbZCF9SwZ/wwEmOih6dFlms2HvU+fFAUEoWJpoKHFFAXq5VWfOUK8GswGCjGmCI3SjN0BF4yzN8WfvIMi0Xy4dH1uulUlg16j6zSNIpFiAz/ZomNRoRFBZJAqwSJWrnaQb+HVuYjz1DTjz4hGk+Ud9/nAHgh+rb18FDI3BKpDemn7fexLBe+4zuwoVNAR1r0nWSjnyPUpaaQGecM+CpYbkt4UnOxPdJwNpcKiGvxBfjOQHwMxE6YKKErIgG12LzFFyWRmsgA+CmYbeGlOM8C/9B+i2/U1QADAu9QO4XWwGfLdgZQ31dMjOGf8IOKALbqQYrrmCVrLY1hALrgTeBMT6tId78mvgvs6dS4mmGHzHJNJ2OlOC/XOlXbrQTu0ea3i7VcVQunAbAJ+wmfGqAnQhxPwDnj2Dz6P+iNOhOLai3rYtvwxTJ+YPPwIYG5lnlJakUjRaYzpgiw1Q4zpeNcSfwtoJERpqAKfaozo12OX8xTbQuAgueOfkve4xnvskRdIvQoqMEplZy5KbeKUJLnbbclfnSHH63wa8gOCofDoQ6O93XjxhGFi0MdUbwdTwoZE4gJJZeaK12+wOfgwwYUidIYs8DXokQJZ3E8cUtCfeG7ZCjcCL5FMPChw5a6KN+OdzJKjFWUjzXmmnbY6ZF5he5dX8TFLIutGHnWxdxQ7NnzKzG8C7DbyVj2iQiwL8fIoc++zx2NpESBfJXUURyvuEcvfyMw63gXWE8MHiWaTnMNCcgeLVgh8w0fg+qGiRQuGlfgN0717ge/q08//SN98v0/1Qcf/6EevfYj3Th9S3l6Dj9HxJ+gF5dBi4XVmni02+aMF6qrDD3K6Esb1GlLwWVHjFEy1Hh8qpvnj/Xqa5/ok+/9c/3Jn/5PevPNHypNDvXZZ5d6/rxWamd8HEnVUqg2SSFBlxJ83GCkNJspY+5oeFPBz4mHQ52evkku+5Hu3ftYewevkV+cwZe51lurq3UAj5ScPFXDR4ImpAoRZKHc9lsHeoFTImD+XFxbrfELS/Begz93WW3qROudFSGOC9dAyo81O36Fj4qv6/D8NeWjG+jflEtZptoX+LMCrQbw2QHlJNRzgkGOnInshH8T9mywa8t70cZ+18sP3Frh9zs+wjnVtZOrvTpwNj2k6FIiY1JiQSpLYckokb6FwL4h7hNbIK7rsH8vA+2m30fokWyquIelTWymBGU29K1N0JNEsuD6HYg+ENgvcFJPAgroFaC7g9aOnpF4L2hRyGQBcfHv17DIKagl/6/TSlu70UoLrdOl6vFO9kDSRGoKr3XYaesrEZq4uI8EkcgzAB2+MaDXbOYlC42JLP+kLLbXZ4NYwI/t0Omm2qkvAJEA9jOYjwlLjj2Y07aNAn4qxgCCkULncG+VatbtqpJcaMOeTvG3AKfzqYbEwWhYieE4w3k0AYcd8BEh7uUde3TgI4D3EZdvz4q+OGCYAUWI8zv8VMCXemJGgI/MZjf+BI4E34S1kbIIScdgBObF8/VdC77iTBijvqUf94kAqxkL8AucOCO+71NP5GN9prQtlDa58nqkiZ9q0A5ly1RJlWuokfaHBzo9ONPZwYmOpgfkMiMNbC7L+nrjtLzaaXVVar0EMJIFRaCXL9Z69mwFLPnAttHiJe82VR/rq8oJdyfLHmnKWcohIxFsU1tLnhylAy9xz4Z0RZ9YofOwT853iCywvgNC368ahx16+kJ0Ti3xpWpaiiZbrchLavplVWqxXKilQLE/n3HvfaT4myZ70xny6XqIetGDNUqtVdR90UcS3/7xsvJKARta+FnRb1RkQUXqVeSuh/1ZRpGj0GyaiYuY2mZHTJCca1THexUFG4UOVTZKjYWPAf/FfuiAkGciyWCZARlG/SvLkjy/VLnb4QNa+a7rReqYW6G7JR/tt+huCV8bZNJgcy9WW/m00OHZbR2d3VQxneOPgvi+qR2M3JDXOPyOQQbG4Afpx+MJNwI1TjeyxighPqdpIms5E5o9OU6aGQ2KXMYa+Ygj9LTg0bEwsVKaGtZ27NHK8T4x0sHBQCfHUx2d7OvwaI8YO9cBd/N5rBVMyBfzTP0Z5BVtrAbqH//Y5y8u9fTZpb55eqGnT1/omyfP6L/QM/rPnr8gWLzU0+dXffv8+YL+Zf/uyZMXXIS+0W++uoav+3Uv+2rlhkplTD63XIYjlLtSNcx0ENMzg4TSRegdsBRtDJvt7a6XQABJhKDvHiDURIjjXuoo+igCAulwul0UHPNj26HIMdn2cDxg5N51KEEHQ1kHI6MjiMzrvGf3IAdCkdkheGUknkmK0DgDDFAWA8OtMgSVZ7E1SuF6gtAS08lEoJ/xbjab6PbNG3r8xmt6/OZrunvnXDlCvrx4pr/76U/1s5/+tX7185/Dn2fybqfRMNV8NtJ8PlH8dyCHw97ycekAABAASURBVEIFwh8NBzjBYe8QRwhwCBQkYz2MMg0jkETFNskFbkBuVQyS/t2Md1P2nbBuRPKWRCpJRNtyo6vLF1ovnkmhFK91slfoxtFANw8K3T7Mdecg06096WRYaxKulFfMXX+tbvmNkt1LTZNaJ/sD3T470NnxoY4ODzQ7mGs8mcrmRe8sdvC9QhZRPJGNcBjngdG4rQIJvJFDkeHlYKhitq9s71jd5Eh+70Th8Fzp7Yfqbj5Uc/ZA9el94KF2Rw/0fHisLzXR526o37Qj/cZN9Nsw1df2UC/G51ofPFR5+oZqvqK1gG6/q+zuB5q++j3N3/i+Zny5Gj/6RIO778qcPFLYu61kdlv756/q9P5jnT96WwfnNzWcjns8Q1spNFsZt+GiswVK2XbLM9CsZKGnf8eYmNdRBOoo8HRNScBjLY7RR0D3fV3J8+4aNgrM9fWasaW6lr1sqSwp0a2tbFgoCZfKk4X2JzudHxk9uD3Qa/fHeu2VqR6/sqe3Xz/RR+/e1qcfvqKP3rmvdx7f1asPznT35qFuUGA5QEbjYSIj3+tHgeNIE6HLEt6jB0M3/gkB2wgenfTQzQj25HBk0Ya6IMYMoOtlcS765NjXsSZ+IYjAdDnWVS6oxq4rHOZqVWoVAxOXYUeWUXCBONovdPN0X8cHM2XYTUpgtxQIhT0EHGAE4QytnCznWOZYTrZEahvxx/YiJoHzAw4wRBsGxFwxD+ylfg44W6DfJeNtAQzAER1tcm03mZbrRItFouUq03ozIKiN1PoDdd2xunCo2s1VliMu9BmFiE5Pvqn129+u9etfX+nvf3mhn//8mf7u59/Qf6Evv1zp4tIzP1VV5wSmHJ4NcLxDdH0GaoxXQZeLlZbrNQn7jsSnUkUSVLe1Wvwibgv0LZCAtWW9BIsjO2QIPq5h/81W8f+m0PDlXcFxidpwCVhJJHJH+2PtERjXiyfq6qWG6NQoa1XYnRK3lpqLa2hfwO5nctsnajdP5Monaig2bhdfaH3xuXaL3zB/oUlWaz7wMs1C7eo54y8UdhulJGJZJ74vWWxAfAFstF42JCqNdmTxzc4pXkyrzU671Vbb5Ubxtxxc2xCUU/Q6RSdtDx2Ov9qu9OzZE33x28/0y1/8TL/85c+4pPydfvubX6rFxuazVKenU2Cm4/25ZuORxqOx5pM9nR3dwzbe1GMuOh+8/bv66N0/0Htv/b4+eueP9N6bf6D75x8rdUf6+tdb/d3fPNEvfvZMz36zUbNOsbOJUu3xdelQuUXWsGh51Wh52aiuLMwvwHHUQ5oiS6Vq0W1Q1nA00dmNcz189BoJzzt8CX+EL8R/8UHi6rJW/G9vPH+x1WK5U8XX7U6JkiTHvgtoknZlS8LhteNiGos7Dh2ezqb9r0tP4qcuywoMNl7uN+jM5cUlPN6SOHuNRgmQKqq5Q2laYmjH5SaQeAeSjagzHfLpMN5tWauMCYljAAPqrMUGuj7R8YEWXx3ET7DoWcAvOQUuZaFllH0VgUJSgO624R32rbgX58gksgYdYN9ECfzijPieuUJXA/M9EBgLxOG+je841xrDfOjflrq6oLiXJJrtH2h+4wx9DQoUAVu+DLfVBjWvZbH3HpxjXYvsfDyR8Y73Hn2r5LAlR44RC0EhgH9kBGcLiLgo0hpx92wR8Y9ToNtRLCOPxd7gAeOgR585vBceNOEURYgvJM41stYo/sRzero4wzLfMhhB+KKAD1NUFsUXQTaVZvOB0ixDJoxR5BN8qapK9XZHobKSnANAEFyv+wiA5BYiFZGCy5xt8Z0WbTTwIaCTLdAokJyHfn0XsVUKjpYzY54i+Bd6YP8EXHKjtEhlikShsHLEB0cO0eCja8bKxGgLIbtUijWF+F4JA7w3tB3yQ0pq8cE1PN/hj8qywofutNlstFxttEG2O2jzyMKy/2CYobcDbHfYtznnc4wijzL2LHJ0Gr2PuArZJfTTRNifoFlIIuCXnTpspYNvQsljG+h3jMVnI0G7Ya6hVf/TYSMOPWyJSQ697pA3piHPeKDTMSsxVgk0Ibael4axFL0WYwG5Rzv79gimWHXEuiCjrjPsA2fBgamK8xzzk8wqJZkXNNQUSivsoebsFn0zyUjD8bFunD/So1c/0tvv/Kj/rZ/79z/QydlrXG5uKc+O5N2EYtqAOJEDKfy0tFYrii2rRavtylOYkRqK1tyDhCvRDjrrWvwMNRwc6eDotm7fekvvvPVjvfH4e7p1+y0l7N00Q3xPrqbNMY+BjB3Ix0thSGSSIbyYytgZtM7VthN1YV/37ryn+B93Pj55XUl6rNbNVNdDrVGUDdCEgr0KtL2QbIQUnc+ZmypNU3LrfwwmzdBIS5wVeF9D2VitMYOrjWhTChkT5ZMbmh3e1/7pK5oc3FZSHKnRWGWbqm6z/syuv+im8F+ojlHXywU2wG/hG6WEFwD9Dho7PgQF9IBUQ20del9cUwBq0AlFzbEoPmtMtDL6JgJ9Sytr4cs1BFn4ZhWi7w2cy3PHmR2tvl1vzXd8iLzI4WvG25Q2BUEg7snecb54I9bHNgRBWweEa4CzLRxD1dTFOYBxCZPYw6UKkSbWeGynhUONrVXajbZaapOu1Ax28mOvtnDamUZrcoaNc3LwyuZjBZPBP85DTxkW2wBs2IFNnNO3Ul/gYE4s+uzWW3KICt/j+NiErTIPbITySvitUDfkDDW+GR+HkobI8BDQqZa4WGq9WsL7WmmS4BvnGk+nygY5fAmKrIDVUufAw8m3Tq5tFYC4f8osOC8FJzZkvAbo45NCVxOCAHJ4Bx6OHKs/W+wbgT3jOt/F5/4odhMS4zkyOEJ81wOEU1RShOgEANt1ssgb85aY6/HXATsP6I/n2XqrjFwgQz62Qv51orTOlFa50rpQit5mFDDzrmAfZNgIHkXc4aFJNB0W2ptnFDsyjSaF4s8Ww3j2dKkvfnNFzvmS/POFfv6LZ/rlZ9/oi8+/0le/fUIe9ZKieqnob4zNleQx/yR3SXNZ5GuwE2sKpfQTE9nmtcMvemhxrsOefK8DsFpNE9inxT6dHBpfoxTxFz6iP48+sSVoXrx4ofV6pSxNdOvWTd29dVt787nSNJOVUfTxFt8f8bfWMgYkiSyH98C+CJBxeIxcsCb68AGZWU7NGCvSoMw2nLHTbGZ0uJ/pcG+gOG6QNWQo+veKXKeikOPRD8uBaTzPGsTmFPXFIL+UcYPsOnTG1TX5d8ldYK2SmFWjKx1yjJh4fHgDffE3XDflTmtiWxl9ONh1aSEHbz083T891wkfA/dPbmKZmUp8ifOpPL7U4Wu8UqEWqvgr8pft1XWCarA2nQwKFMClhd6qqeVgvPOB1qPSTv2HYXDpwJujJeZnxJXRCP04GOn4ZArs6/Borv35WJMZfBmk8ErXugwPe70P5BT0BT/1T37sggTzarHQJXBxSQtcXdFerRT/432Xy+v2inax3jBvxReJRf/bQE8pGn399VMS3uf6+tmFnlFMesEX3ysSgFVZEqw22qAg8QJQkyTEINzApB5QMEffE7CowWDgErTDoAA4RSFFEIgb2Psd3oaO6SzqlcrAZNHrYFIUmneBPTp1sWUzj1IHOB7f9XMwaI8BB8DjiLoIjDmE4HEKWZbijFIcuvgxsiYqrBU6q8QKxlrAKElMPFVxLM9TzSji3Dg70f379/T6G48U/5scwzzXenGpLz77lf7qL/6L/pYi0Jdf/Qa/0yCsIQZDEnBGkD6Ya4TB51miLLPKBhmQX0OeKU2tLEZkU5xOKiV8jSuYE8+NF2TZIFkvS5vnFocx1N7eVAfsG9vpBKXAQAUPt+srvYz/F53FczXVEvXcaW8k3TgqdPdsovs3xrp3nOnWPOhs3GgSLlU//5XC8isNu6VuH4/0xv0beuv1+zoH98Eo75W0wjmUaPcGmZb0a/gPVuoscuRrRFAlEZRS+rBFKXim8M3khTzJR2lzrWgX+UTl7FTl3pm2B7fkb7wq3Xss8/AtLXj+ZnCg36ZzfaGZfqO5viluaEvRx772Ax398F/q3h/+P/TGn/1rPfrn/5Me/O6/0t0f/Avd+d4f6cb7v6fpww/VHTzQNj/R2h6q1L4qu6fGjjXmvDsP39Cd197U4Y0bve75dstFei3rSoIe0O1kPcB44ksCXqUMupKuUgQTKhloVFToCK4W2QWwk+pSeFpgA7BvuVK3W8pvLwmgz9TuXgDP5XdPJfdMk8EWeeT6+O1z/bMfPdIf/s4b+vH3HujTd8/1/uNjvffGkd56dAgc6Z03bui9x7f00fsP9eknr+t7Hz/W66/c0PHhSBgDODklxslGO0LX8SH0BRjeGSkEdDLI+47WCJ+KAwpqufghRolZEYLEDsxhfodD8ehTwG5iAcgzFn91smFBTEI3OMxnz19ymd4IUyMZlWJR6vbNE5z3VCN02FLw0beFHwvvrqFV1JFUgbaTTUIPEueyUQC5gDMNMQHhzEDgCkrALO8hKFfgC4cjsQ1hLGv32GmOjo5VlgOtVwOtFgNtdlPIPtV4/FBnZx/q0aPf0Tvv/TFfYP9EH3/vT/XpD/5UP/rxn+t3fud/1O/+3r/ST37nz3n+M32KLn3wwe/yNfVTvfb6h7p953WNxsfsX+jiotQvfvUVhd5f6G9++nP96rPf6tmLKwJoqwz7nlKgiQXTA4qmExKdJCWBxekvl0uKwi8Vg+nly5fabFYk1k4xEcxMqizJkFWiQHBoY0JFG/lg8VciiQvooms2XBwyzafwottwqf6lXjz9W3XNE6X+GXb+TEl4piJ5yVempab5gvZK4+JS+6OV9oYUjJIL5d03zP9GhZ6TwLxQ2H2ty2c/V7P9SocTaX8YNDKNRIGp3S5VUcwqV2uKUpdaUqSIX/OXlxfaMFaDK0xWYq1SY2Vpo69qwDnS+PIlceOrL/TZF7/Qr379d/rNb39BEe0JvsHp9s0DffDhY33w7uv64L039L1P3tMPPv1I3//+x/r044/1yUcf6+MPvqePPvhE7775qd5+9VO98fATvX7ve8CnenjrYz04/0gP73yqx49+ovff+H299uCHFIzehA/HWl1mevZVoye/3cKroGY31Hh4g8TrBrp6DJpzZXYfPT1Wlu4hiwFJgldbdSQNrRaXV3oRP448e6aX0LurdjLGqhgMlOGzO2LOduuJn04vXjB/2ZLwemKcxYgyCT01cLmtDAlIpS0FgA7bnM3G1x8E5kPlg4R5Xk1bccnacKlea7OtlCUFkAs3q3qHe2mNjFIgUYc9RDuOI9Ym4OrQ+1YVl5vOphI61xATPbM7oHZegWeMRJi0HP67rlsFkp3rcSNFvxCf+VLo2yBMEX2MJ1qlnJH19sc8YnC/jktoANqopxHYT5wjH+RIzqIeB2xYnFuVlS4vVtA60f7RkYaTiUQy1G6WJMQr8Cg5qwU84KRAH58TkbURYZ7j/FDVCn0BBNzxQRbAdbBXUIhosn6jAAAQAElEQVRnAy00RByiXQk+BQow0X/E3KNpjEIXaeCI+A4yFX/oi5MTeAX6vDQ8GSi26n8C+wfPOAtC1w+JuRYmWV2/a8HRAxbHOydJG2QFsbdToCgewSGbWNB1u0qKQgVXgb/ivjwH+OEjkoxbzssk+G6V2ZRzJW466vlNwhpbMQdNYI5hTpwb8QI/tcyHfzFXSNTnEbagQ35Bzqo2s2pzo5rcpmZ4Z6QSGhoDrob1HGcTq5Q1NuYT6HsHnR68WuRdUziMBZ9tWWq13GpJrrjebtDtrWrk46AnzRPsK9dkNNR4NFBMZIeDDLtJsbME3nZwz6sjWbecm4BHD+AizgrIPkKMP0zij1fg/BCFg83FaRGsxF5GsFwdcnHMiQl9iy7yKFBRx/z4zkiy+CZjOIwzGnRUMkoSCygeK47t41jX7wp30ZVoa0ITPHocukAyj/hQhRZ7HJDfdPBuzaXk5eUW+3U8DZgzVjE+1OHxPX386e/rd37vX+qtxz/U+fljjcfnausBvBM24VSuRQzOZcKYjYf48oxiv3T1Yq0LPsiuVxU5A/reWkRumdsS33aKRecF/F9ta+1qS5TmzOJUrz78nn78oz/XJ5/8ofYP7us5fsm1I3CaqrMjNcGqjjbRpX1O1rQDXbx0qqqBJtNbev31H+jenXeUpgfagNvlJfvvxBkJeUGGvg149y1kOZe/ofLhUIPhmIIX8ubD2ng6Za+pptM5OOxrj6JvkQ+U4Jc6fFgAPH4xaKgATrITKd0Dn6lMdqTDk0faO7qvfHSsNQrKnVitzxHDCDoKOQ8f8FeuDeqw3WtZm97vei7kniKJa60CdDovkU58O88KJohD1XGn6JjXdVYdPOmY2wXmMv+7NXGdIz/yEbBVhw7wh/OZx7lxnad1gEdX4vwIMUeK+uJdUFzj2Te4uIajmRt47qLKhY6z1UOc43kR13jGIzjW9OGfNd6Z3q1FXfbB03eKPqcmb+2izeceslrV5Fgbt9GK2F02JW+CvEE/TIpuWngicAroEgiAH1uJhYL5wiz699G/tNhyU9bEHnxu9OPYEdwTJsRCsAfXgM+KF+yGuFhz0W6BAHjvwM/j/xp0dYkerbj7DLir7Otgb451wQBiBgpBP+Lk9A9xxEcBQDj7R7vmmyD5OPPxPaFp8IEee4/nOwX8ZYyb3tXIuFJVV2rJtXqGIszgO/Sm0TWxoN2fBhVs992c2FrmgTA84AW4sxl7x75YwbrYRUCOd20EBBN9QeRX5JtF55I2keIHpdLINpkKX6DhA6UuJf312uAfFi8WWr1c8GGqggajUTHQfDIiFxhrbz7VweG+jo+PdHZ+jK840NnJXHvkCEVm1FLcWq5q8pBKLy52FIE2+vqrpX775aWefPVSz6OvWJbkEQEZpfjZTEmWKcXPt+Be7QJyN4KNaoj/iB79gT90amJKhKhzsY0FoAYjaOB3/A3QLR+3E2z3+PRId85v6+TwiDOQG/x3oVVqOQdfarmbwl1ZzrT9s73mXxSkRa4R0EIEwjhMRflifLfRs9hWmd3haUviRKOY4x4eDIkdKf4m7ibu+16OfDMWgBr0M8aExCScn7CfYUKHH+3oSwZ9jXLv0COHTlTQsCNmxRgc7Uff/jj0LdL8XRGoLwBFe0sLfGWi0knZCB92RBHoLPqkOdjm/bsGH9PiizzF5tYZZNSJ7cDj2817BYn9oIAhu7ZViwDi+QHaW3jsXGBNUETXMjVNpAx5DwapJtOhDvcnOjieaJ97xXQGPya5BrmFV0GK1g3/w7cgWpQYHxnf8fq/+2Pjr0HFLzhV2agkwYwEl9sGx16p7pnq6PPMl92KZKXii8+WebEY9GKx1HOS4WcvUDS+5D2jH4tIF1cLFPJS6+VCWy40ZYRyox0JX8P6hqpjAwdjW9Nvgei0AwbU4REDCuS7GoYBEBMJ6iIRnUeIRmmSyZoUMhJ1CAVZ0sIwOh7meZjY4SwD3GNIUbc8/Y6Ha/AKnNMxz6Af3reqqwoFtUpSqzhmbL8951i14NUgpOjk+nH2ik5kMBjq/Map3n3nLb373lt65eE9Zaz/5smX+nf/9n/Rz/7mr/T06deKBrCPwOIF+OzsCMOeqkg5uGvV+VohflWnIDKajCjgTDSZTTQDxjxng1yWuQEirh17xReTHcrWKid5ylGIPE+UMkfM8TjfCIK+1FoSrkLzGcpysKfD00ONxiMtSLC/fvqlvnryucrNS5SmUrzgHY2CTibSHaqsj2/t6fGdPd3dT7WXl8rbKyXVlbKwVW6dUkBgUXPeDmWtvgUasOAN41Wz5QKyUFWt8KMlfGhk0yDDjAaelhhrSetsoZ1SrXCKFwTfZ2Skz0hELoqpluNDrfdPtTo4UXnjlsyD13XzR1zo/vB/1O2f/IkOPvqJhm99LPvq2/L3X1Vzfl/l0ZmuBjM9Zb8vVo2+WGz1ZOP0vPJasr/DmiJUklaMbYgFsaI7PDjQ7OxEk5NDLu0Zb2sZR7bjtrQbnPMWXtXKTU3bgHGEum8zeWUGwJmlQELf0lpaQwHG0Dc4PIMzNESv2A5GRoiD9VvZsFKRlTo7yijgHOrD927pvXfO9PqDuW6fJjqYVpoNS+2Pd5rmG43sUrkWyGKt6bDVyWGh+7cP9fj1O3rt1Vu6d+eIItCAYGLgt0fPuqgeirqNigpfLIONeGzCIzRPBhPtxRP0GgJB1G98E3bFsiDkJ/odVAakHhTtp0XHWmyoxeZq9qhZt4WZVwSc588qLqxOGQftzwudHEx0RJAfRD0lMCvUimD7tpGwcwuIPcUJFhBBNfTQojGeMzvaCIY2AVLW5bSZAomga3MCWaGqGWhXFfibAXY9JsDtydgzFYO7mu890snxm7p54z3dvvux7t37fg/xv2dw7158fl8P7r2vhw/f12uvf6zHb3yit976nt56+4fAD/Tm2z/Q47c/1eN3PuWr6id67dF7unv3NR2f3sG29uFPptV6p6cUCL765om+/PprChsX2MBOBsYXRa4BBaEsA3djITGoJkGJRfL471FvKJ5vyy1jjXwXBHHQ7ft5HQE7+hLBI9dWvKvolvLtRnnqsXWvwlbq3EsZ/1x76MrxntfJvoP/LboVdPuGdOu0083T0MPtcxG845jX8V6Fnq11OC01LVbKuhcqrz5TVz3TwaTVNK9UdBuF8lLl8qU2Vy9VUuwp16U2fCDYXC204sNByeXPt40M+KdcpKxFTODsfaMtHwReXDzVb7/+Dbz5tZ5884Uur54it62Go0S3zo/09tuv6Uc/+oTLyvv68MP3gA/10YfAB+/p/ffe1YfvvKv33npXb736rt548DZ6/6Zu82X6JnDj4HUdzx9B8xu6c+N9vf3a7+p7H/4LCqN/psePfqyj/TfU1fu6em715Dc7ffObSstLo2F6gi3e0ji/oUT7wFyZ3VfnhtquxKVrq+Wy0dXLjb744mv9/O/+Xj/92U/1dz//O33z9An4V71cx5OBisIS0KXlIpCQ1VzoOCP+Rx1JtkKXKUvGStOROhLEXdlqs9pqRyIikp2Dg5GOj+YaDROluZC90464ucSHLfk0blTIaqCmNqpK0SYypmAsYbJBF4JsTH6STFUtbXctX6boWPSNsQb77njPLNY6NSTxuABZJYo23zA/xmK1HT4JO3Md+UNQwE/G3wQKPCsY5scVqSzCxaUpYP+evWLC3iL7EP06SU3MLfy3e7W7WjuKXfFjUDyrhPbnL0uND460d3IqOa8WohrihXPod/QH+AEb29AIRCQsTIzFfiBmt0DgrLhW+DPLDMn0uMfnWExpG6/g2RscI63BSx4aAtBwYW9gT+x71qGmCuH6vXiO4MXR7C0SN14J4hnhT5zYQz9D6l/GcaZYI4ufdyToDfYdOHROgWtG8kb4IWGt5eBTbhPVCGq7xY7BMx6ecI7lPBv3hicISZ6kO5AXxfcZeKVpRjETapmnKJMeQID5cV3cIxV4gFQWeUaOo64Fdac07ZRmBvykDhw9ccmbTh6cfWLU0rZxa2PZOshjx8yUxXfbJFGWJcrxXz0U6DNFz5SxBL2yERJmg1dde4oflRbLNTZ+iT0syAc28uCSJUbjQU7heqwRbQ4+MYdhWAm4WM5PeEitgVr2Q28d+tWQk7bwwsCjzgf2crAkYEsdkxj16lsDpRb8LasNl/CWtVXMM/noGHWvJ4k54r34sZzTsadrHU+dbMJKw1ZMdOiO5yxEqK6znCfOBYKQYZBDr3B2SqA7bllSUKyJRV4j7tBjmWSmdHCsm3ff0lvv/lgff/8PdOf+exqPb3ExJ0aRpzQuk8JQWTrVZDzX4fxAZ/t7Oj+a6gZwNp/qiALKzeMDfPi+jvenGhNHUuTboWPxAuRdLU+/pQDSEotjgXhXWYolbK05l+yH+uD1P9QbD39CvHpd23qgq3WnHbgqmUj4pZILq/MD+TDQbpfo4OiuXn/8gWbzM6yu0JbCtgvwxhZKi1zD8TWk0V9liaIe2NRKKWyMfyx/Wf4C7D9AwmUl0xT8p9jDdDjUKC+U2AxpsBDHV5C/DUb7KkbHMumeOjtTNjzSZP+WpnvwzRX4NasKfH2Xq8MvdsqQTQJHOE+JOi5ggQtY8Ba+CDlJpBPIzChg93G884lMSAHO7mKbgDAAjQH/EAHxqwcn/Mi3gLrFsbi/7+dZzmVdT3jKHik4JT0OHp2Jc5zrwOEa+nwLvXGhYw57oktdvw+4xRZFCnBDQBfEnDivg76u77OUVjxfg+/nBHAIjDvk16B7XiaiYgPzWtxIDc8qNcRhGfC1qUJswS/uF7wkOoG9FAEao+sI4B19rOP+d1382cpVO1kOTToDxRbOC5/LotAqNBEatRR9AnlK4O4U8EsB/xULQ1vugvHe2TBvgk7vzfc0nowF0vLYqU0i0uoJC9hjiELjLAjjDM7hFSQxnz/4A1+3Euv6VTDLxXOwhYa7lQtOTbNTE3GAmMD7HtgvAP2e6CVbCheDfEMPiu8gJ/Khb3gOkTe0CFYoJIcLvnbMd8gVAM9+TuRbBPRODbpYW+KnVdqmGvBPoRH5WaJm02p9uVT8oLQkd6rLRgZ9LdKBhsORpjFezKY6PNzX2Y0T3b1zqgevnOqVV491994cGx6Rc6aSEmzVaF0GPedD5FdfX/EB8qk++/U3+u1vn1LIvVIZ4wu6JvQqIeYkOKuogzV+wiHDGHpq4nTjOiEqtdDaMNgQwx39Glk1+N0W3pbE3JI4HthvNp3pzq07unV2S3v4reAaVTv4jUxy/IG1BvxgRhK5SN8mYGAZi388/TgeZG1Hv2MwtjRRGdGl1DZQV2EFW2XktiPuqMeHQ3gzIM/KWMOeCM6jJzvqEhW4efCOd9/MJEowAAN9UY4m6B/0JzFGHYS2zK9jAQhddehQnMfpUS3UsmcFHeWuVQkfKid1yIY0Tgtk1aL544NT3br3SPODc6XZTDWBk+n4JeFnrBzydKyzcvVTfwAAEABJREFUbJrwV2I7aOGBGoLgX9TBDp2MOhX5GZ8jHg4f3pspU7NMGhZGk2Gm6Wyo/b2xDo9mOtifKBsI3nFAqOXJmf4b7OSbirFaARvgL6GF7PaP/1gXmYdSO5S3RsCxALTGQNebUgsuI1eLhV6+vNSCNr6rmNOAXGC7JMmU5UPl+VhJUsA0w8Wr1WKx1sWLS10tF1qvI1xqu16S6C5oNyop3e+4kO+2geQnqKm82qqVg9kBQ23dTo7iQQg78C4xsFKu3clHjsCpBOW1NuU8iOkQCswMEaDD45V9pAnm/oMwv1WAON6xXjauCeznYZ4QdEtFu1KaGKVRaZPIVCtrrIwxgGQQXMeGHfvaxGB4A51R+XzllXt69OgVnZ4cy/L+6ZOv9fmvfqlvuPitoL8j2RmQ4Ey56Y8nQw0GWX9OIikzRgMSqdGwYLxQThDM8pw2k0kTyRqJcwM4R2AJz1Y2T2gNp0WPDQOsZKxVYq1sXKP40zEmxhJklGs4GmmIk81HA4XUqEZZtuVK23KBoqyUaaf5yOl4ZnW+b3XrINW9w0z3T4e6MbGaJrVMvcRpvdRuc4HMNooOITrYluNaWQVkAgICMQUcRUzmd9VKjdswVMmmTknqJRuQK/Im0qBKpPdWjVIwSLV0qRbA0gy1Kua6Gu7pxXCmy8meNhR2uvuvaPwmCcn7P6D9UHr4WLvbr2h1dK7F3pEWswMtRsyHj8/Y/0lZ6cmq1AVJ9hJnVzLWgG+ECgewwarL6OAsaM3g0fG+9s5PNJwVStMg0+0kt+kh7SplpiH59cppUyBRDeYO5+T6NjVePVAgS6DT4vhs0kF7kGE/m3JOJiVZQOZWg6GUJTsNB40OZ1YP7x3orcdnXHBv6tHdPZI/aZyvVehSuS6UAta9UKifA8+AF+B2qVFWkyBmun22RwHjVA/un+rurT3NJpkSzhc/BkB1lWZCTB320yGnTh4+CMcfA4KDF9EBeVrMSDTEQuah9wHeBVpP6wmmERxOusZZN0ys4O9qu9MVXzUuLjw6Io1GVocUf46PZppPRuDaMr7l3IY+wHrL5S4Cg6hGKzEmAkmEQOsI5gEnFhT/MVCBnsMJkTAGZUwv0LFcVVNoVwJVofUq18sLo81mCP7HBIyHOjt/T689+pHefeeP9d57f6K33/kjPXr1J7pz5xMdnTzWbHoHeZxpND3RZH6u2f65jk7v6vzmK7pHkefRw7f1+PF7eufdTyhEfE+ffPoT/bM/+BP9/h/+qX7/9/5IP/nx7+vtN98nMJ+q5LL72Wef6z/+p/+kv/7p3+hXn3+uxXKp6GOTVCqKTKPxUOPJQANs0hjLu0qrxUKLy0utr65Ubraq0Nvocz3BKFIeC0iWyly728jIYXWNfLtWUy+ksIEG6fQo1b3bE3A50vvvnOnj92/ok/fO9cmHN/S9j8716Udn+v6HEc71/dj/+Fw//vSOPnr/iKLKVI/uD3XnptHpXgt3XyjxzzU0S6l6Kld+o6660Pryqa5ePFdD8CRb4DIq9MjJEygjrlaShSZEBm4VPmNDcWihr7/+Ur/65d/r7//+b3Vx8Qw+JHrrzUfw70f6V//qX+qP/+wP9P0ffqw3H7+q1157CN/v6eTkRKPhGN3Ioor0AOlqMM3NOmizaEXNTPGrObVtNchfjvn1VGr3oOFYp7M39PjhD/WjT/8HfUpB6M3Xfkcnh2/o4rnTT//6C4r1v9Hnv3yup0+2ukJ3XzzZ6fPPXupnvPvP/+kX+g//4Vf69//h5/o//+Mv9LOffqHPv3iu5y+W+M8NMW+rXV0iqxKfWCsG8QQfOxwmyCNVW3fYRKvLl1uVG8ez5Wt+J8/lI02GtEar1Upfff0Ftup0cDTWweFY0/lABfHCkURsSBYXfHV3TYLch8wbweFEnqSt3nl55nRcHBx2LGbYNCVqGNXE1HW5wz58b8sO24120ylRiW41JPWB+DggPliTqq6cfO17GoRzDvQ9iZGj7+i3cT4yDtE5hE7ivOA8eLAmjgOO+YH5gVgc6Lu6UQME5sfnqqoUY6O10r1bJ/i3XExQS97hsHXhWywQ8AOBONVUOxKpWii4LFQlgPAH3rXiRT8ma2QFxDZuHIHzPH7JkRA6fFOIuJIneFoH/hFIZ0TuJ0gAOkgOil9GI66kE2Ahfowi23w8N0JgKEJsOCPODXED/KAiMMfG862w6Z1afFhgA0tMHxLrZ5Ncrm2wpVapSei3ff7h+Djm+306pKMeLLgGku8InhYkYUOHTpue3mgHhBldyyGgB07BOVn2sRhfFnHhbATEnIY1QaBBDJMMuYV434X+79gDBM2GWG7VcZFHNdQZ5MwhjLK+g8tSJC8xVolNlaJrKXlTSi6T0E/oJzFHS2CAOoXOy5HXNRQnKi6EDeA8vh/kExOIf0Z5kYJTogzkstwq5+xrSBgzSiIOIBq8kwcgTR3PHbR1yDI+s5ViG8GAuAVbGxHlMu+xkxY9aPGjHr1kqb6bD/kyxij+OPbu38mwmu2Qb68v6FEvWsY95wUgtg17OXgtxmXgmUlVtxlQIKqRbDbXaHau0xuv6sGrH+nR6x/p/sMPNJvfkuwEu8wVQiFrByoybL4Ya06+M+NivD8b65AYEeGAQskRcEbhJxaGDqZjTcgrs8wqyyRYr8wm4Jwo/rStuIgFbcix47+i1boBc050fvKWXnnwqe6/8pFscahNlWuzs3J2iLxH6H+O/HN1dqQkmer87D757XtKi4l23HzW6CgS4zlXxoVkOC00nGYyqZVSXQO6EhCCw0aj3jtk5OBfbOkySUr4e8j8ebQHaJwMh+CfwocMGjL0YUAs3tOAD4Bpvsf+M3acajS/odnhbQUDPk2qkkKOC6kiTp0Bb5DoANlUXRzvEvIDg/oDtRTdC+bYPwcu6B0+WBTlTW9RGVglMhREOnQmeNZ41jhhUx1616HHPCP7jrEOfxvQszi3o9jUcW6EayakqANnQ02cF1WEZfC3Q+ahhxbb9oADPEro0aHAnt23a3ouIVMx3ol/QoSAfDqewCOI3CZChw4FeNBBcwRehKBEYGItuxkI4A9IePxx8FJiM1n2jjm7g4Y4hrjYh0W8xzQVIYCYx6e33NFq4sWOy/12U+Kvavawyo1FbpzBkZa5IeoHDrXFZ0efHhkWOjbsghz+a0e+sFluiJNOeZ5pPptrMJrKYjcQdn2+LMhK/TNxhAtC37fIJOVdCp8j9OcRkwIxyaJfERdBiMO3tNy7fOxDVEWFv0XwARz6A+BNwG6vnyVrOCv+gYZ4ZgSmqGdyxwvQ7/txEBrj+8j4uD7qdwt9LcX1eKajH5jDsegdaKMnckYWPcv5UDNIRvAr54WVwxe5GJfYP4GmBJ1FiPIEpQSkBoWV4b7UcvfdbpfY8gIbXClAS1Ek2qcAcIMPZnfuHur2vRl5UsaYJacU/lPEHWlFgffpNxv95vPn5DO/1cWzF6q4E+XZQOI8XCK+qhNq0QMqIoeetcTJGp7WxJIauUXYEbfXfU2gUlkn5M339ODePR0dHaoJlSpXaZSP+1xtgFMK0CcIsrr+iW2E+GTpoH7gANPxF1JkVCeGAQPvPNDQd+gZrS1ZtuYuW2m2n+n4aI7uTBWiUTHLmEQdetBQmKl2tTz+3kJfnmRK0C2DXYGKrAycTpXEHnQGCK7R2bqsyScr+YhzAC2Qs8wR6xzy3MGoNbnR5abSltDllSs+7+ibwUSnN+/p+OyOTDKmnpCRC1ru2IkaCkIuyp94mKWpMvAROERVFD/GSLxSHv14wok8xHeorkCvfzfEz8bfHp7PJ5rOhhriODPuklJDEWunAN8DBSBFQ7GRX0FJyr5pJ2s9p3gFFDICD//ojzXGMAmGsMKAgPhB9izAoUC4QzMaksioAJ5nj1JExRfMsUmuvBioGIz6NskIHkGqcADrzVrxV/23mwVFn4XWy0tgoQ2XoHixiY6g2lW9I6lJDqNzafhk4Sj+eIo/jkuND1sc2g5bK2HqVvGdMLB4sYgCpAueXcSYNjDPK+LnMdQOIkCF9UZ9iwV3jAe4GteH2MeLGysMseHyWCqxVnma0JoerDWISkoRTpoYzvCK8wu+fByf7FOFvUVwfEVnp8fKrNWz58/0d3/7t/rss18pkEjkRaLxqEBoYw3HhTIuBYGktsM5WbzIYJDybqSDgz0NR0OlOVJjHweOrXMoUKOWJLdFeB342zxRMRpoFAs5BP8dTrbCGSAp2dQqzXNleYHwM0kJtNNECqwVRCjElgvFcG+m4WyijPPrigtMeaW2utIQZ3M0MboxSzTPax0MvV49n1EEGuuEIpBprrR6+bWeffW5XnJ525Gw97y1qSznZgNosAWaIXVE2RbFdK6Eb6VM2oBfgH8YOkraYfQs41lqcDAe5x4wqtqlctlEYbwvNznQcjDSl156gm5dzueqbt3Uy70DPWX8yWCsL9OhPoeuv8cAPoNnX2IEl7nVFjqbkVWNobTW6bvzxE9JMFtxoVpvGtxOUMucGnyqVDL7yOOVE+2fzDWeZEoT8PUlH0+3OI5WgyxolHXKklZJV3MprRlvlJhW1gKcbyMYz5hXasTca4jizXOpAAYDiyO+wjZe8L4mMZvo8eu39N479/TqvWMdza1seKF6+7Xq9VdwZgksVNGPxZ88WWtSNBrYndQutbr8WpcXv+Vi9URF2pK47entd17V+Y0jTdC9IjPKMikFkkTq0DFHcG2x7RiEor1EQ8Es1F+YvrX1zoV+brSXaFcez+SZGPuOfsuCljk1PN1uKs7fEXQqxaLXeJzpYH+s/YOphhDuqEg77DugGxadttiADa1EX+h5HHe8c+j0f4OG160CcwI2EMR0NCwowR8k6E6qKv4HMcsBOjwhsTpA907g8X2dnX2os5MPdXzwrmazxyTMj5Sm9xT8iap6n4LBFHwLLZapqLlQtElBI+3zlopkt9w5bShMxy8AFX7QcTaEKSYug1GmySzTbK9g77FmfKU9htePXr+rDz98Sz/88Sf69Acf6s23X9N8PtJme6lffvZf9cUXv9LXTwjEVxdqqWAURQGP5lT097SPXRYoh2+d1uuVlhTeVwtkTsLVkBSEtumDoqsrNdVGbb1V227lKVJGPd2bF7p/71BvvnGm99851TtvHOiNV6d69cFYD+7nFHWsbhw7nR23OgHOThsdzDY6OSj1yl2rh3cyPbxf6M3Xx/r0/XP96Af39f7bp7p1lkj+Qqurz7S++lzGL9Q1a/mmBI9KLYnBNX7uW8mI+aF/t1kvKPQ811dPfsMXqV9otXip4TDTvfu39O7bj/XJx+/r3ffe0qtvPNBtvnCdnOwpFj9me2ONhgPl2L31qTBvVXxaaZALbOsTeVhC0JaabZCLl5ga+QHN1qpcSrBQHA9YClC5QrWvgT3X0d5runfrQ7356Ce6feNtjfJTXT5v9Nkvnulv/uJz/c1ffq6f/tWX+tu/+Uqf/TYbKikAABAASURBVPKZnny10PKyBPetyu2OBAk68RdZb1NGSdJhEa0C8cQag34U0DjUcDBQkWWoTCZPIrCl+LNaNlouaq2WrRq+DFpbKLHg3bZaLl+q8Vvs1F3r1jTH1+ey1qDnXlt81m7bsVeu1E6UJkOJC05NEuwwo66z6LZ66EhcLDGr7QJFqkoV+8dExhMPkiSVOLOkcFTjA3jQaBT3Aw98cYz5Ieo70Ma9sW0f5/EcSITiu8ClII61jHnA8exiyzmBRCm+jxfuOLcmH4ggfIrzThUXifhbT2mW6sbdc6XQ16LjLlbxolDxKzg/CGnlmko1ehZ9g5VXYjt0rONdUIjzIuAXLHRdQ6KEGeIZoShE3wROEc9If3CdYuugx9Gvm06go8i/+Oy4GDh8WoSg65/A/oHNQuggAYh9xhSBuREPDx6xFW1cleD441fN5rtiRz/eoRupZpORHHxsyHsseAbs3YFE5FGAjxDWU9Dvz1kirgXkEsHH99BkwV3gI+TcA/mOwD1AK05Bwl9m4JaCYwrfLEV2HCPxCBwSKeYz0UcH3nv28ehJ7MNZdchD6LGJgQI6xJxeHgr9P579OvYWZybMS5iXJqnSmOAi0xSdz4tMg2Gu6CdzYnGaZ+zSyUX5c4msd6V2Vamq2sKuoIJ1A+YMmDsgtxlkrOc5L1J4ZrAJySZMBQOBa48TeHfoVEcb3xiQByVFMDKy1sa/Jf6OuaKHbzX86/WSiwPTwUmKl4g4P0LX7y0JHkBav1evF1wUPDRHMXp471jv2a9Fdi18j3t5pfLdUMHMsOOx6nakfHDKF+K39P5Hv6fHb/xQN/jQgHVr1UhrINgxsWqu+XCm4/FQh8TM+dBqEGnFpgmFIp1gZ2mUihxAIl25fs4y7VMUOtnf09nRvmJOOsdvZvAy5uvL1Q6fsqPAmYLPUFtyq98ut0rnJ3r8zk/0gELUaHau5xSWr5bYJe8H033wL2STke49eFU3bz3QdHioQIEj5qJNHa7lXGTwSNeQSJ2Vgjy+EZtF9xw66xw+jrZlTYu9faeaPvKSdwHIIK6AoEEhxQsvW+HrWvxjo/W6xdcl5A/n2j+6pW2bIC9y6dERfvFYMmNidhBhgcJKXJnJpLmMzXp8O0WkUgkfGbATh9xafFRNzrPj0hd/+3LHDW4X/3U5Lo07LoEl/e2mxs/X2m4rbTc7crQduEQoteajzAZftd7GfqlNfF9W2gBxbcV+FfvXnNPiWwJnoqLgY9SR40oJPixXlhZ9a20ma1NZ/oEgxZ8ugDIQ1wb8RHwW+IuxqOsRPDrvGfgOAv0QmAAY3hl0U/C5i74YME7K4j+cl9hcNskV4AtocnHvmBoAdgPfaA/xbM8egQkOm3H4Kkcu9N2HeocwCYGgy5nYdOCsWOCpv/X10Q8F7IJDZHsCpJo8YQP/yl2lnER0b76P7hc9sS1nWGSXMQ4pjAl3dr03RsUeAiKXLB9DjWIPdVMAr0CMEkyOe6IgChEf8srARtGeGwpATVujI3FEjAJdBPYXP9fKy4GdPHYduk6wUbBRcb8I0e77MS/2Zx/m9ePsFndxrHEsaOFDD9DOH+ayP7wXxUZLodFiwWm0XvjcEFdj/u2xDQNFSdQN2g5arhdyGPYRuOgL6PDhHTcWY50Qn3KcxJjcfkret7c30MHhCB8w0enJTKdnMx0djPvcH8K05a54ebnSarVVlJGNPhGdaqGjQcYRYr+FhmgnmC13T48tepXEpor4s8NmVuh9zPdHFGxvnJ3p6ORIA/K0pm2w/Qa9SjRAt3tZRAEJRpMfKbZAgF8CAv3YXgMM6hmM/sELXivqk+9zAfa0jRLLXctuuN/WfMw10Dohr54qMQlnprI2lSj6OHS9pgjksRtBX4o+MUPX+hL6Nj4nFD0jeh3yctFeoTHqZwudUf+t+lkSbRRHDY/WpdOCO+MOdB12VFYdfA1qQ6bZfuTFHfK2E5lsDO9SeJcQA4wcBSBjwDHJZImTimejL2wuQpRiLC64syaJlVCmDtkISIxRUSSKMt6bTzljgjwHynKjgC74eJei8Nap4rkWDGCVZ89OKXlSBKOOPV0PnaNl1n//x46GMHK6p4O9Ax3vH+j0+ETnCPb2zXPdvQXcuak7t2+iVIcak9Dmacr6gBJVBO9SsZDTUnGNNpRmOQF/qMl0ptlsj3nq35ebjTbrNc5yCVypLC9Yf0mesoA5S7k2tpd9P/ilvAP8Wl27hrAVjnPDnDXBYMdz0xMpE7B5z7sOMLrWn06BSO+xPI8iR7/TwYAOrkbnGNuIVGKT2LAO5rBbYHF0aIk1isLIITF+cbKsM1FL2K/D+g2rjg729cZrj/T9732qVx89hNnS3/z1X+nf/tt/q//4H/5Si9VCBdFsfjBHQWcaUWgpuNQZa8FEzE+UwaccA8rynB2NKhTdgUPE0TKLqUrTRKlNlcDvDDA26ed2zItKCqEqBkOlaaaAokejbBGwC4EzDA6CtTmEWMFXR7K1xUA91BrF/TLeZXkim3ZqSbLXm4U2qwvV3JwsCjUbGB1MEu0NOt06GuqVGzPd2ks1FnLYfCNXPlOoLhBDSV7J3s2WfXaqaSuSumhMAboM+MTz8tSCq8C1wTjivB3yC3AYiqGtsynPFt2o1JBUyeZKSAQbY7VknzJL1EymCocnWqS5nqHLC+as6K/gz5WsLjkrAvc/VdaqZc+KEyrGa5KSmuJCTUbl6IvoleSWY+L5UsVYzdzAXvl0rjH2EPU4YY/I865rlNpWReo1yJ0yu+PEVX8ZTrTCpa+BjRKRYKlUwqU86SpZWouRJmHHWC3LTTa+S/2GtZcapmvdPsn1+oN9PX71WPdORtobO1n3Uu2WIsH6OXx+qVBfAUuFZoU8V/SBdiuFUsFt1TAewbUbZZnX/iSnqDQnCEw0nxYaIM8CdUsTKTEs82INsqdq7qJ+y6J5Rh3OqQ8EBCiPDTENrjCOjoUIzFNsg9TF9xGY2zivkiRqtW6weach5x3sFzrgK8VkNJTBIZUULQJJn8WmeoDnoi90OgAiaDsgznG8ixB4H8DM8d71YwE9FmDUOIMPStDtFL0bQs9cCsdK7Lny9A5yuq88v0v/NljfgG8H4DjRal2oL/ospcXS9rApLYFOKvki00PlKP4AlPs39OOvgEYaUTuxmSz6xV/8Qa/RowE2P52NdXR2pHsPbuvxW48owL2ux48f6YyvNEVhtdle6cXVEz19+kTPnz3V1WKhiqJ33GuIP5hOZshphG6larGB+MVls92opNDa1qVa7LSl38BHh+zbBn1A3lEHJhQ7b9yY6rVXb+jtN8+5bJxSDJroznmOHlhAOpk3mo+3mo3X2ptudDDdajxcaFxcan9e4vtb3T23enR3pHffPtYPPr4L3NGj+xON8ivVmy8orHyurnku061l/U4OXBouc45Leod8FFAMBdVc7larhV5cPNWzp0/1zddf6auvf6NAkeTWrRv6/vc/1e/8/k/0o5/8QI/ffJWYc4S8LPyM6x0s9vj8QJEEqIKqraNgB2w9hSDGanQgQiP0QApcUBTBZfgwaXXZ6vLpTi+B508aPfliq6+Bp79lQXWgs4M39cG7f6jvf/LHFLy+jw8b69d//1z//t/8VP/b//yX+nf/+3/VX/6X3+ir36z6/Wbjsfb3xjo+nujmjblu3tzTOT7x8BDeUCjOUinNjAbDQrP5XLPJHBuY4G9zClnDHlxjtLyq9OL5WpcvS+zEQ2eOjhZK8I8e/m02L1XWFMlGQRMKQNNJoQGJnjEG+UurVQtvjfJsDsxkzQB+eHlsUNhl14l+IFa6fk/xs4v6ywWlIrnpZJUQf2QylbtOdR1k2Xs6nrFfAc8dZujkG1rAkWDHC4Cw8xAvBPiKlmTI4TcaEqf4vqHv0NeW+W3t1dKv4zvOa7HbiktByfnuu3VcJBrsLOXL7/jWLdX4hO1yoXhOgAfC5i0Q8AVt9Nd8SGjpB4UoaAX2DM7JQlv8Kz5HHxJf/zf4v8j6zz5JkiS9E3xU1Yiz4JGRPCuLdFfTQc8MMAPM7uy7++R3v3uxdwfsAYvdYc2LJQvm7uZGlOxfLDJ7erAeLqFqSkSFq6haZFVhnPD59CewxC6TqMQ56Y3YTWTvzeI8opEsL86QmJdnEHHHlphLW/NPAB3zQkUirtnaRk+C9n+lJQok8/SMT0zYfeQgErzTerWSdwG6snoORYIeAhoXmcRxLkcm5POApyggd82QlImxpoNEcjsha6FzW94TswN164/IfQLsACbo9dDpjQ94E3LOJOoYCGRnLhIy+GEhSwFKbZyDPkfdpti6czuCntvAJfIrQcfDIaVg35LndwCDc16CL32MjZDFs1MBJ4PkaPfOyWw9sJ/XIag2x2EvzujXUQZQVPyqaq+qCmqqirgQ1DaeelDlvAyHk1RKkdFodabJOWrIqsCP8AXJzT/GixMf2iOys/xiRA4JWzYwWTvv5JxhMWAsXx8Cv50yODP4ioHsmWVzZn0hymJilvO16vqU8WdceBfd7xqF5rFefPYrffb5X+ny8dcKyyuNfqOslerqDJ5O4HEphZpjnRdqB5JGDtcZ8JrgOWtB3rEIkwwaZIQoOGTRXoGJfGTFfr+oJQPSOrXEEotDq9VadbPWOAbxPlbc/WhHfKzqUz06f6nPv/wLXVx9zgVAo+iXGtXI9r49hGR5XT1+Qj6/4oAziEcgyFVSxV5WQYSn7gMsw5GgNUNb9hFeMi3JxC5EjPwEVIAHAvEliKFAlPBtj4/X+Pt6WetoXeloVTPBQ7fUo68Abe3iRD6sVNxSvtpoefQI+a51GArxw2lENwmDi+QE0dBykEzUs7UnJ965Yv5FE/hGYtRIzLL4NVAOc7yKGoiTB053B/g/cKvUA4cuam6z+n7iYgjgYmpPnrPfDuzpI7IFuDTa8QJsy6XRPeV+e1DXDdqTEx2Anhg4EEstNmbskFChYiX0PZRSwYctjifsbQbi7QRY24MNFuQHIKsEZMDKhMTjx7q1MQi5FiEUiUuGAg9CToH9sc61ateoDo1y8bN+Jvx5BDIxwuJLRnY5ReSVNGGHdrFjkJGdXQgZWOwxBnIq4MiaxpEcrFfk7UzkMB2nUebThkfg5WGOdV13UGStpl3q5PhMHoOyNUdiVghBvm5k4zM0CN4Nv2AF9rAXqYZmL68wt2UZTWKfsT90qDx2gzAjcS5SIlGMs9A9aIQ+oyUVJvI1u8RIhagZwxe8hEtFaDVbsfXmfpSVaXsASGO+jTFITPv0ZZgySh2ZHIllmQabY3hy8sLBZPmJh3Zl5I6uJ7ss5FIlYX+Sk+0JjjgqiEpxVOTlQbHzAj5etUV161TDYghZziVxgJghuKy2DTo5PtKjqwu9fHnF5e6VvvrqYs4BL84qtYjVlunN3pF1NP3OvBT1+EOPvCejiUtL2wtH6LeyR252MWql2e89Nr9c13r+8pRLmDNi80LZ9nWTObZANp/3AAAQAElEQVSSiQNtqNSYHuHDI0S4l30yijS5RNrybLNWA5BXNMBmZt1By8j+NrJfZmKDJzLVzQSKjjjbc+4tOj1eAydqYazmDFhhRwQoWXzvkanRajYU5Nkz7LcTy8oRIwwKtDn4n/WDYEaSgP2uU295CjLykrwPaCMwzxNnora8eD2YjMCZuIacfK0+ei6FJ+LiSmcXz5H7z6DrMfpZKtJHyo5foH58L5eAywT8RQBGWAqYpOC8ArYfCVxGt8Pe2trpiPzv5Hij46MN+WNLfA+yF2CZy5+MXYiyrpjPPuArgh5yEvIXsszYooFtTgUmC8w7Obj6t1//+tUrff7qBfBMX37+AnhGwv9cX33+XD/68rm+/pHBC3391Sv9+KuHcc+5IHp0fqrNaqEQPEl6z035VndbLnc4/McyqW4qjKPRsl1xyFiqxQClTmN8r0P/PTdn36jvv8Exv1NMbzTSNg4/aJreKUUOu9OtcrxVGm40AhPPqewkPwDRTAmWMoAwsxCss7hBzChABidAEEgGBJKEUM1pM0I3qVvygI3PIokYQCRA1yhhvWrgK6ghwjgiQiJYOVZbktg/e/oEBb/Wl199rovzcxQ76I9/+IP+8Z/+Wf/y69/o/fU7YV9aH624CdxoSaJXt60CsqiqIBeCQl2r5rBYLxqFBm/2QZ8+fq5kI2+uOe+o+xkqxgUFOYKHMN4MVOzAXlgAI+w5w1AxxavIPt57ZCWekiIBRfDjfZEnWlZMC42HhiBVhU1+Qi8cSkx/OF1D27qRNk3S46Mg+ydhz06zzppOC3RYjW/kJi6A+vccCG9V4laZzXzqD2ykPXqNPAuKK7U4aA2tDvpyjJoIKhMlIzSzA52oCNvI6oceXFk1bQY8zG2Tg4/lUu74WDv4vWWClR1O2CGbPbi38LcjcByoT4xJqrAF/4CX9m4c1COHSPCBHNUcmitkIOQRCWADOEfmyK+0ODrR6vhc1WIlBKbMJacjEauqEX4GVX4Pb1w75ffMuIHeO1X5lvotm5PVtwpcYnre6Bs4K8etvEF/L/trqqVudXU06KdfrPXzH53pJ58d6ex4VIjXOtx9y4H7rcb+Tnnc6bC7I6HYigeC3EF9v1PXb5FzJwsGHuevPNSHKEsY2zZp2Qh8jc5OFlqvvSyo1KjbS/AjsVfLgn+MmRYnhxwzHmGPKdoYLJ+NMZGkJAtgcFysnMGzLphIsmT9JAe2uXcc1Cfazk4rXVysdcFF6AL7T8i9u79DlFkNMmc2a2ZbBDxJmSAVMxZhQF0zFMZLvnIyGkcSsxG7GfHJfswkhwUfdNhbjU2twXeupnrOwfsLBf9cN7etbq9rXd9W+GbW2/cjly+dvvnuRt99d6e3P+x1dxuxe0FDizyzdpbIkaR02HFPIjOvSYIxzutF1pxIkhNg62fmCBtjaf8ARqcl0AM0Bvg+uzzRq89e6kc//YqLjp/qaLPRDt19/+Z7/YaY8Y//8E/6/W/+qJt3d8oxaL3Y6Pj4XOcn5zrmQqitG3S002G4VX+41nb7RnG4Vsg7ZZ413mgZOn3+YqNffv1M/+7nr4nlj3R1ttKyzvLqZXHXa5hL5Xs1vtOimrRcOq2XEdvd8Zbzj6p1j50MPN8gkDfyeqfPntX6q19e6n/6m5f66Y9WOlnf6sPb/6K4/TV2+r3C+F4h3WIZvULIJOOd3t681a9//2v9+nf/ou++/07TdNDV08f6n//+7/XXf/s3+uqnX+vy8bnaRYP/Z3Ts1RAj7K3Sol6Q6FXwmtVz8WM2KjWMWWIH7Swj9nfeuGZgAgb2npFN+KDt/aC73QGbyMpw46sl+0Il7tjoy7q9jtA+6ts/7PQv/+e1/vf/8p12t2udHf+E/e1/YX/7n/TZy7/UxemXenT+uZ4+/lyPLl4ik3OsMSC/oEyA70nk7T+AuOUy7gCBhQjbLGu1bS0fnKIlgTiQc549YK2mbtU0CxK0Ux0fn4HvRCv0PJCc//Dmgwx6krKz82OFumJ+hPeDPEuu10vmHWuzXMk7p5sP97q52coSZofUAxFHlmBacmFAmyVuI35Sg8uFQGzPHER65IItVBLBiyl+/g8ZHuAnVpXak2PltuUiXDpkETOF3hjLFD9I9eTlOUiJhD/HTF/URDyNKCMTz9M0Kc8QiU8AvjpwaIocPjJvyjK67Hm73vEGbTwUnRLHV8ErXl8rEBs8fp+QJZPRf5Jn6UqF+ifATojvE3vTRFY1sLasn3EZX5uBfs2QNTsl7XNJQml0E2RkMMYC71m7BFDf58JZqTA0y3ijMq+LssH+8J1ypjnNwC/wlLnDM9fGzet/Wg+6EnRkoCJ2eRbNxBCzC9HnCcLeeOcU0mGv2eQKx3uSzwOHgjhG6Bc0ONYwSVDCkqBVrJHRrYGYb2sH6zM6eM7MtbVMgZ52m10bFuu3udBh8zz8kArIAOyaAftyTEAK2HuSXVolm8f8P33tmRzKwYeN9d4pGARPaeBU00HTA855bKZeMDsDqWKxwHycUwUdZBL/xBv6QqmciG1ZFTKrIQ4TVhOkhkk1vsUySEozPme0gMczznvJwOgyvJrXtXGSycgxw1G1+DwhoxFI2HFm/YRNC959CBRGmY2UnC3mZozKjCmydge6IsTHylY39F7OtZI2mtJG2z11d6HTs6/0+st/r2fPf6H18QtNWukQK6W8RBZHaupjVaEFjxfur32W9tDUQ5vpt1LUfOlTRyLgqIocpEEzDYptWK3xE/ORFZculUbkEhV8UtvWOlqvdUaOerQ+0sRBZLuLurvLmqaFlNZqqxO9ePkzPX3xY9WrC6k+0lhq3XWTtrxBt78cPD49pV3aDjvh/Kpbr3pZyTU8YlQ1YDKXfaBR0IE0eErwRM0CGFRBIdpEJlw++OxlEJLQ8yQNe2UCtOMwQ5qiS14aXV2uiY+tSN2J7yN7CoN9pdXmXPJLjeQf66NLheaIfE64hFckQezZowdiUI8whynCd6a9AFYC9E9AJFdJxN5oQH2aIWug79AlHbo8Q0+cGoZCLDYQJXCQOtr3+6IdsL1PuudC6O5u0u1tT2zek3ds9eH2Xu8/3OnDzZ3sf6Bzd7+VwfZ+z952kOW5B3LdgXPHgE8aDeMYFfFtu2yJcz3J4lHGb4VdFCBheBEfiRzy7FJ8RO/RYifPmbmFsQYISa4vsoufwksTDVlhQPYpqLafaqHK19ix1zgf4E1O5U/rZWRiZyLbZ6aP8T2lKFxNlQOPF3NtfES+kyLxOM78jNjYAEzgAhJ96CSyZ47kUxG9LMipV6s19tTCb9YI/0Z7wlZkkESIysqMzcbzRJ3S6jYOB2IAZkY8nMcMkbHMLtDEuJH1CjJhFnaXNRJbRmJLjEZP1oTPR8DKTJmxSUSAiJnB/Ie+ool6+kjLQwm/mGya2xmLLoxcnE4YM95aZBdPI3qI6CETn2wIRMx8ZuZBliKxxPon6BmRy8Aeavq2WOjl5DkrTtDc7bca8L2Jl+ox9Uq8UDbIaQBHDxyATmM6wGOHTe24oLzDLm8p75HhQCyo9OTJub54/YyXg8/0/Om5NpuFotkLdpSh5YC/D7ZfI4QJRkfoHJG5xUqzjd2+g45RCX4sd3/y9EovP3uFsIt68uQR+1gtl8SzZrbtAVln8JhsMnMydpPRSfwII/45wneEx5G9fMQHel4idgb7g+wcMfBiZMJeDpxxBs4/5eO/JCm88E68TF+sKp2cHuni4pGW5EZOlZxvJXKghO328DTCU8FGPH0V4CCI0MkZuqjAoyP3CdiyQ+YJfQ22/7L+yIVtBofLmj8JJQ4891yUjZx17JJ8C20TcWjCdkbiK/dHUtXq6uqlLh+91OnplUK1Ig7WivTbJWAhTyvML6wrzlVOgRjnZHcRpWSN5Egj8caHoNVyodPjDfniZq77OmBGCR2MKuhOWJuDmdC42fw8+wJOAF/oiRwpzWB1DNZ4RQ9e//eP/+r153r96jmHhuf68rPnvP218om+4Bbxy1dX+tHrJ3Pbj7/8TD/90Zf60Vev9eXnL/XZqye8MT7XCcYkFu+6LQetd7q9f6/usIXxzAXQUsebU52dnGizadQuEu33BPQfODj9Xofp9+qBafqG4Av033Eo/YHb+vcwwiVQ/KBx+KC+e0eAuVVJHPndiKKjxA5SEInpqJgCAVoRkFMsOCJKm2LCiaOm9AmyIoKgCyFKDBMowD1qwoiXJMCnJNxnx60aLoAK8xNKMcFdnp/qV3/5S/3qV3+hV69ewut7/bf/+r/p//X//n9y0PlGHUZ/cr7Q6fmxjjDMdtnKLSoRZZWdk0OBNa9o6qZVaBr5qpYnAFccfCramqri2ckjIWWiDkGECAt9RegZNEEN4xsCt8fwMofsOBb6zfTD3C+TAcxNJNQTG2rMUZkfEbV9xTgQVbQhVOaRPNC+RH8L6F0eHytD18B8M+4Djp3zoHWTtakOOqq2Ol/u9fSo07NNpxO9VzN8o7z9vXz3nep4q6UfZI464dy2TA2ty2aj1i+48PCyw0BhYwtCLI03yjSxXvQVSUev7f1OdZaOkcV57bXiQqna30rbDxLBg2lyyMv5Cvq9ErjswmniwG4w8ualJ6Eeu4k+IcsGWDCtYR0pUos+K0FnBBKBJOuA1DLOWqtSw2VWxYEyy7kTLU+e6ZgDYLvkrR06sWA0Tbdy5UZVea+F+6BV/Z4k7Y2q/I0U/yCfvqdul0IfqH+Qm5BTvlObt8hoq3U5aFW2Cv0bvTgf9csvKv31T1d6enyHLP9Zw/WvNd39Ubm/VYD/Bpob5OdJngrJ4xQb+Fgq+xUMtpQV4BmFSBB6HjpF/C8ewDfe6snVWl999VifvbjQql0ojk51aFSZDEvRRGKQc8VB9VhFsIDdeeyCuCn2JQ0kEWkKmGKjFFvm15rGQB2gLNFrwkf296O++8NBhU3k0WmjRxcn2qwagt9kWFVjf0ueM8ErEpwi6TCaUGbV7B1jAO95NoCODPA0Qs9oCQJ2ktGmFMApHfqo29s9MGrfBY3jmqRtw3Or6+tGu/s1NnAB3edSPobfDTSs1C4W8LrSmgRkvVpqwSVE7Wv57MEOWB1L8B9BtIo1c86sG1knsumNsguirh/Uw4vBSBnjRCSEX9ThsTMTcd14rTatzs5OdfX4kZ68eKGnz19wAfJYy/UxNHpdv9vph2+u9f3v3+nDm50O2yhhiw20NpZwh4g99srljvj4RiNxMvffqy43ulyP+vLpSi8vKz0587o68TqBp6ZuoLyCiwcIcqrBWkEbrsWmEenvVVWRjTup9qOqeqQ+qKl6fPYeuEFOW12c93r1ouirL72++qzo+VWnTfhG1eHXqobfs+/8gJ281839G7358IO+f/eDrvf3aDhpvVnp8smVnr16oRdfvNZTLsMuuAxan56q2Szl8XVByQypBhf6HWr49OoPQO81DkG4OvLXXI6jkLs0xSzyFFHM7T0VwjDPMKkKlIBa5NRsggAAEABJREFULMxjr4bHq9953X7Ievf9qG9/3+n+QysXn+nR2b/Ts8d/qadPf6Xzsy91dPRcm80jtcsT+XqpnAPWGNhfxFpJluQMEDLOOk+yT2GlRJz4U8JJ8ovYaYUU77VYLLVcrbQkYWmpFzp3xK4db41HGAzIIpGQ9fNb6AGUTgt89vhoo83RUk0bNAwHdbs956bD7Gse26xCLe9qxkMjlwnR5EAC5ljTOQ/NBV/u1U89shmJF0W5dkpNpTsOldcIbVqvBNPK7VI9iQp3N1w0OpiVfO/QsxPnTRF8NCd0zMsk/dNHyCRxGXlkgkbmEmMi+crwETlQZWJORmfd/aCOw1KcnM6PT7Su8OMfvgXvAVtLCqmTj6Mq6Ld9oMruwWYpA/GAhWVrRJLDyLp2wSI+mRiRkR+KgT50wb4tcCSSNhGPrC6aZ5DTWIq6krXFp7lSl8EO7UbahPw9RuXHTEzICrP2Mr0ZW0vYQZzBM7ciSHrgUwliJdqz5RisbwlGG2ASGiMCmOL0gANsVeP4nXW7PYDvwV57ktaBvWsaIBZ5iT3eY3den35AVOhL0IDOMviYLLGeQWLNhM1ldJ/sYMNwtMdv8BeGwVck+c6GHz6d9fDLeScfghz2UpxDTFljjohzgt4485RYw8QjPp4xPjhVwashmLQGxPeWthl4JuzhgRkZTgrgqsAaXFbts0KZVNCf7dmHu6367Q573in2nfIIxE6aBjkOOh65VS7JIFAGpOZnSPKGi/rcbn2uoN08g1hP6KIYIIsgz0+lgkwzeVNGb7iqmdQMDktzrpLzDg4fIHgv43N+Yi2x1lyfR3h+A9imsBLvFvpwOxADsy4f/0g/+fl/0l/89f+sZy+/1nJ9pWlqiF9Igf1yHL0O2OsBJ5tViEoRpVqC85K8cEHJF/wZ2vBX8rBMNLX1H8B+J2NPBDb4yrLxK2i0P55ZVgIXAHltFYg7jRikgTXtcue7m72++XCQr8/02etf6m/+7v+hXV/r2x/2alaXWh1dqV2cMT7L+4Xa5QZ6Rw3kYFVb0WboMjuUkDV11gksYPZQofuKPTQAnjYvxlMasagBGQjIShYryBNtHlMYBU/xARDzjFd8MjY94IvOL/X8xWeqF9AySFW7ka9WSqlheIOdOvbkUbuupxzYOybygV5916nndDYQlyL0F/zHgdcj8Ir8vGGvXPBCdkm+vl61Oj5Z6Ph4waX7Eljp9Hits1Pg2Oq0bejbMG7T6Ghda730YrrauqjizOCIFxnbmjjIDeRFPbfp+13Wdpu03SUu4Sa9eX/Q23edrilvr/e6v+3o72X2MJKPEVqVsVORk7hZdmAFp+EtyKNQN3+M2Pa/gvBTEeq8EjZWAJ9rctFanj1Blsch7zwhZATQwrsDcisNLuLvI3MnRYstQCSGZgNsJhM3cpLEoVUhyNfgZM8xnWY6LA5lZJvHCf8dZHXFCB2RepLFvQF/HukX/BwfHaltWmUMYmKcuap3lRGvDP/GtyAzT6xp68IzClYmniejBf6N2Ux7Yt2JGG8xTwSoiEON0wg/ScllJXLZAzGxZ/2BvSWbcImPEKeZP2ggtMFKll0ITTlSZ3HaqcjWmWkhXsLq3BTpy6xt6xk/ctDJN4sfBmVsLILHdJOhyfDb2GwV8MiAJcRlnMPyPSDkUoBs9oNeZ7ni8wkhTMTByFkgzjnmgJ4GJWJCIjYm+jMQDT71Uybia4JfQVO7rHV8utTlo43OLzc6PlkStytU6VSgr0eGA3ZhfE3I1yAiY9jUhMw7LkQm+kVsXG+WOj8/I0c6A3NWz6Wf5TtNU6sCMrSPRgug+ZORWYLmyH4yasTvI/SNBtA4kjf04wEfPajDV/fdnpfdnQb2eHu51u3u1XMJNLEn2HktUea4U91I5puPLy7mc42Th59GzgWZvQ7doAF7T/Dhi1PwQVbKPgWpYNtOTiEgBxck7GziInGwPZhYkabCXiEGSgV9RWxsROcj9T35zR1nzQHcmdif0F/HZfJEntOuTnT5+LnsvwfULo/l2BdKgSZ8OeM/2fYL6o41vdm8nDI4Df/Emgm/r8kD1+RjR8fHnKHWMtkKAhP6TMjN9C1ifVUVVey7VZUNC3KOuN0IDB9hpG2a9QQXSAh+/oevXy2kzdpr3Qo2NA+yDbZiGlamiOMgUYmFrd6w05xu1rK/Avryy8/nt9q//NnP9fWPfqxXL1/J3ux55zlE77nx3unmw63evr2ZDWnN5crV4zNdPTnV6flCvhowiBvd735QqHrV1UFD/wGFv9MwvGXOB4RzC3Nb+bCfx1TNoFADYZKvE+4S9RC0UBjCLcU49LQby0WJBjNKg4LCIgY+9BMbvVddE3QYWRPU2qpC0ZOCLxhUQ91r2Sy4OX2kX/3Fz/Xzn/98Nvz7+zv9wz/8o/7r//bf9dvff6eegHVxcayXLzjkPH+qxbpBchl1ZTBDjJN8FRSqWqFpAErW8h6j8J6xQkllBjHD6MwEERqQeVLGUCOGJ2gXkghoyGN0FWA4PM8Ox3Tg85Te00JpuAqRKwERABHfCYjykmr02C5q1WyADcHYNZWEMU05q8f5drutuvtbTd2dYocOhtv5EmOprTZ+q5W/Uxvv5Ccu6w7vlXbXjL1nY++JrSPkZxUzdIGXCwZjtBgfmcX5OugsGDEUkVxENu0RnY82WibBhuDmh50clxmceMQpENqzJnBYYJrlRD0bsLFkNqpEOUOfGYsEYs1Khq1CAh5ApGgmsW7SSC0qEagzxLFXSNBbImMnbEEbhfpYzfocnW3Y+wIBrMcmt/B3p+DuCaL32Mi96mAXPu8U9BZ4Jy+gvJfiOzkg5GsONzcK8cMMNeWCtpfnWV+9qPXi0YQ83yl1f1TcfauID3gCXQVdNTp3YM1ARI6RTb0A2RtftUQ7vyTslgWV2RgiczNvDRT3Wq2cHp2v9fTJqY6PFrIkTQRED94QvGwvtACUC+yb/3hKECJWEfNE/FckmcgxoNt/C9naSWanA/q772WXQLUTF761TuzA2gSQzTudPDIPjYcjJB8n6MyKPGWxMOtl73hi8scy0xZznjfyMSYZPRmaBb9WH9C3/cXHbjdhO15TXGjsFyRTje6uG93fL1njXMrnrH2qUG3UNBstF2sdrY50tFlzOcFlED6wgC7PepWvVPkGaB+gqlUBIKAX2rOgY9II/QObl8FIUB7Y1IyeiWQGkuUrG+6xA5aHKw/ymmRrfbzW4xfP9OqLr/Tq8y/RyQudYF+JN3PXXPz84bdvuUR7r/fv70kGR+wTbhsvzuT46wC+e5X4RunwvUr/rTbVnV498vr5l6d6eppl/7e+dd1jj/h4YlGS4xBWCmEhmWeFWrUlbxCI5qVpb9JU3QQS2VptlVSrV1uPJGgHVfUdDHyn2n+PvN7r88+SfvnzRv/przZ6evS9msN/02L8F5Xut7q5/Y3+8O0/63ff/07ffXgnTEOnV+f64sdf6etffK1XX77S4miterMEKJFFvVqqWixl8kWMXM5MgACvsatn6LkA2qLjPQfjQ5/Qc8JnNVtNRje+qVQ1C/mqgUWA5+zxHO9B6+Gt0gIBLpZrNfWKuM+hYVpo6Bbq7jZ6+23FZdASxb7SZvFTXZ7+VKenX6ppLxRTRSzMGnGEgl1GnMTiY2L1jC1m1rDS+vdczOz6gzrKHts4cJDdH7a6216Do8PP0CeJqFxWqDXDYj5wHGm1Ws08vXt3zxvjPYeEXod9ZO+VPIPX65WO2DuPNy3JW4UOkdPBEqOdSonobqOqWiiTUB7wxZEDEzkFspqgNKF/2EsZ2nrtuRgGu/zG6ez1Rt/u3+v/8/vf6QYb8I8fa/Hqle5JWO45uGR83ve1qg5Zbos8hxohi2kaFYdeI7xmA97cRS6y4m7PHtBhnyNKzNIgZS6PPBfFua90/TbNz6ecmNbY4RKZLokCOtww9k6LkLT0Us1U7QaJZMzDS4vlN8gbV6ImhAI9zM34W0Tm0+GALU/yJLOIVoQaif0yQCtvmyQuiz0XH0Z7TtLovO7R3TsePpA83TVF18TNDnwVh6V83yl3vYLHkfH1jHHai4PosT+80uPkNfiNzjZ6LvaBUayZlaF3GiP1MtPhWYcvnUWR9SKXHwOMePbdHBoRNtWT+I1AzyGNLQzZBk3I/gEcOAFsD2XLO/AS6y2eVmg3sH+lOGBfUQG6EI6sGOc8J4IrYxdeYu+wA0c8JOXJyccKCLQ7WYKb2QiiokZN6oEJXnPtlOug6ANxWHYGg/ICZEhJKuzRAlyeVDEnlEEV0JQRHUbVCZqwOw8tFfgXzNyA8xEHkFePT/Xj11f65dfP9auffK5//7OvHuDnD+Xf/upr/c2/+7H+/S++1H/45Zf66198rr/86Sv9xc9e6udfP+PF5KVePT3Wo4sF9i/VJMMO/RfL99BNskse1vTIqK29AqWHFtStULzc5Gf/mrBpzBn5OYlRHn9LjIvQ7kJB3iJmFHKTqAx+UjlcuCjZoQn7DL5VCCv1XFJPZaFmdaHnr3+ql1/+VFdPv1RVb9gvPPE8cqcV5zXN2X2GJgzDZ1YFKgkZSp7ywWbmmj0BAckFtOMVgwFqQyegkALdKNzrQQcLEK7qpGUV1VaTWuqEGbW2AGMO/V73+OoNceKADFYnT2T/UerF+hlustLNncPCj9WuL7XYXMo3G8itZO6TWay2mBugDdohm8Ufvp5n85cAF5WvZGB1F7w8tDLDPJjBGU0kZWymzHTnmWdHD0xqhmQP9oux5jOMA4lWR6fE+g3zF3LIXG7J8BaoNOG3B/y8B0by+4juC3NLecDj0WUITjV5r12kL5a1Fvjg0mDZaomQVhyC1sTYo+NWRycPsDmipP3oqNExuf0J5QltxwaMOT6qtVkHrTcBHEFtG1TjM6EKcvCdUVLE39gSRMhU12Xd3vS6uQZue93e9XO83xEIuu2obh85DGf8tmBjUuFQmQG7tyiEFQM71CaSoDhDmf0yRoedkbsSN2KuVUojsZtDDXHIS9hz4Sw3TQf020ttUXWKURw5de6gg5s0FuI6e1ScsPUZ0DBrEmKE8UGMFJzXbAPwl0y2yDnHSRknSsYkAcyzlmgPbEITfjIOozoO1XbB4IPXyfEReqw1QU/G1ySPvdSSJZusqwS9kx7WZH0Cp7LlgPRlxsxzHgTButAKzTMNjBnB17O+7dMTsXJwSQeE1xMjR+gzPIpRfkrgj5DJ/IK8saIIkxG7tFgocARw4T5iW5LHvvIMgpYCScgGEu3rP1o2holdgysDyCbjb5n9nslSEFxmzbjZIyr22DYstK43Wi2OtGjWs70Y3QfoVONUtw2xxYMWfMh3woBMZhPyLrNSoMGLeWXG7eAhYN9VXSkwv+REXOq0226xqR20TVpwO3x6ttHV43PZX5lYvIxjVEKuBX0l9qEZEA8qREdFA7Fi4jKz8Y0eXV5y5mmVkSFLSVhTRLYRuVUhaLNeY5O7rQQAABAASURBVG/SCI3R5DDbKPZhe+gwaJx6jVzIRmwiElRGcueeC6aOffzQdzp0e+2JUQeeB8D+5xi7e3Id2hMXRTliv5xtFujqZFPp2aNjbfC5gD3UlRPmhe0nzbICb4I3cd5xSMg5JxW+6FsmK2y5CbWaakFvrYKfGp8T+zAmo2ICwA7MthCzsaotLyy2vLDouGDa7Qdh1hLzJ1/ppov6w5sPao/OdPXic61OLlUvj+TqpVxo5Xwtx3ouVApVrbqpoRea2NtzLGrqovXacUap1baV6uDliOcOGXvsyUpBd+E5Id8B2Q3YygCPE7om1MhXQRX3DFXTqmIN74MkZqCLCR3x8G++Pnie6TQFZhtgMDcl/GSQGUfG2DzjwK0FWl/zJv+EA9TF6akenV/oyZMnevbsmZ49eabLy0c63hyrNQJ8CwOtfMBg8AD8E8xeVai1aJckvkst1wstV7XkBjaaPaTuUOC9crmnfs/8e4Vqr6ruVDc99YOC7+VCL/mBcaMSSkrwkEtBPE4lw3IWfTzTnlC49WHfyvyyzSEjdNmHMoSA8Bt5mAzeq4bRRdvq8vxUP/7RK+AL+HsiE/oP3/6gf/mXf9E3335LMD/I+DjDoc7OjmRvu+tQyeJBAa/4BOQVqkpVA1S1Kuq2DsQLsmR0GDAUgp3QN+Coi36jH4sF1zwGnmBQDhoNgjx1xlKKj2Nh7x1PTvbJ8J7NMAwwmozTIgBVjKl9gBbAexuKrAsgG4XTTxxA9uoIHPv9HQ6LLsatQtypUafWA5S1dnNbnmzMDXOucbwOugkoM3OiLniU8E/hs5of5hWNGZqg0ZzfjDljZwEGK0pPoMiHHYn4Vho6BiYlgqDdDCf4YBqoMvjBw5dpjOGZ4JoJOqDAnlgOaWRVc52YNvOXCMyJCQmCbE2TS8Lui3kQibLLC6XCHNfI1Qu55UZqFopsNMO40zjeY4MHNZXBTpW7Uwi3PN9i5R+k8g4xv5UykN5B1wM46qn/jkuht9o0Wz1/XOn5VaU63yj2b2HzjdJ4Lc8FTgOlbeWwyQCPBV7dA7CC8ZNnvryy6c9A9in8ivRMwDhD4RIocBI74xLo0aMlvuk18ebRbskXcwAK6kmYrq9vVbxTDb8FOypgyoDAkrgYmtgYJjZNVACNrEuikQyS1NlfXfWdTjaFi4JKy7qZMZhledwho4zIBpBGfBYr86yDpvTp81CHRybYmg/A8zwAvikj8zIdMRfkITZgA6eEzhKHsGkkCRxbpWmF/bbKcSXlY2ZuoGUFFwug5RmC+P3py5K0wyXNlfmEr1VVS3nALoO8b/CXRt5Xqiqrtzy3ClXLpJr1oSOKDc8gK8aMfWRNBOU5MI9ZwwyR9ogOs+wy6Gz+p2FP9OOffa6f/ORrvXjBBcRqowOb4/t3b4kv3+j7N3/QjovVYza6RZsU3F6Vu9em7XR5WvTZk4VePlvq2eNWZ+dSs5zgeScl5JxH6lkWG4Wd8yCPzVuJ08I+wiTYWJvHH8TRTxyCxfFP2tPfqfbYtt/C753q6l5Nc6PF4lar9kZfPPeA06J8q93NP+v67a/h/U6np0t9+eVrffXll3r+7DMdndjlWyO5WgRBrLoSd+Y6kFDsuom3ooMOu5FYOrKZZmwxAVlmKoR1JWwsot8ZMpwYiBLI1LMCPhDQRZD3QFWrIn4bOErHsyfm1nUL/Us12HdTr1SHY9X+VCUds9ZGu+2CBH0j5TO11aWqcKqUFthZgC+PzXnKxHOWdx77CDM49g7nnZzzco4Suhy2WuA0lUnTNKonceu4JOkOexKxPXZwkMUS5wo0NWq5EGnaBXS3CsQc7xvJVbwV7nR9fTOPXyxrXWAzx5uWWCP1/UCs7dmfR0WSgYJfSF6FxLLIKbPPjTHCQ+IJtnKZ6z30DMS6zEF8eX6ku1L0+5t7/ebmg7qm1ubZczWnZxw0W911SfvtpHEXFffwjs4ytmyJ20TyloaRBHwCojRFfC9CT9Q4JMDKDB2e5D8h31Fjn1Q51miX8qwr6PbQ4v0k70bVHEA8e5WHbk6jEmt5EqMKDnx2xMUiM2VrE+2Zw0bsoWFOLIrQgMQ4wWvG/1IPbdBptNkpKRPDIvN2jL8nJm29075x6hZZ12lSnzI4vAyvmOtJioU/ywzNF+xMiNjWATLVGZy8lSSZRlsGv4GsDbor6LF+FENTgoxESSd247FPSCJ2ZHSc0aNXHBwAm1zAxUNR5hmRSHb4EB/bV5WoGECv0ZaQPzxZc2A9Kyf0H7l4iVyEJPwnpwAO8I9SnpwEvdkAvAVUSawFRCZHDk0pZBVsJCOjCEzgZZVZHIVxIIOGiLyiKuKHz5Mc+hT25Tn01dh+C+ObutIp9n2+XuvqdKPnj071+vmlfvzVc/3iJ5/pr37xBRc8X+lv/93X+k9/+RP9R8r/+Bc/0d/95c/1d7/6qf7jX/xYf/uXX+s//uWP9Ne/YuyvPtdf/btX+uXPnuvrrx7r81fnenJ1pIuTlY7XrdbLBTlZrSp4pF+A/FDH3hyCrGkJ2UvGD4k++bMgV6nQBice+7SDbYIf78vsa8avXSxkDgSVXTQpy+K7/bcxvMdv3Uo9F0ChPtXJ5Uu9/PJrXT7lAHB0Ls4g2u57fKBnTpYJ0FMsq0prYlPNso2kijZrN1AOykYj0s2hYrXmAcJS0QfAK9vEUNNu/SDAnkUMbzDChR+1CYPsfxDRVqPWTdSqyapZZOIANcRBPXZzy2VJ0lqXV1/p6YtfEIde6F9+s9X9tla7fKrLJz9WaM+0J2An8iLPvl4BHhqYPsfxYnRDp8/IHGjUqibfD5SNr2VQBy/MYAbYlvNR9nHwaGQbYHbCQtGA9RiAGF5AbQ/IQ8g4yZOHtetTTaVmSiMXkAkX9SOONJGfFPRscxyz2iZwIG1mOCJuHvECbHO01BEwl7Rtjuk/arhcqrVcV2pXXu0iAF4N9l/XBRvImm0B3de0LZaVjpl7frSecRm+s5O1zrFB2/9Ozhay8ux8qeOjVstNpaYNqhCCD16YocxdzfbYFrTfZQ6WUXe3g+4+dMBed9cHbbko2t6P6rk0ilzWRfzWXN3klcyvgQkbZntRPwaNU0ssWWhKS2WtiMe1BnQ3DoOkSaGO2k8fdD18rw/xe21eLbV6vdab8l47bdVzBuvHA3LuFYcoE7/QkU9eFjdH4uGBOD9lgZ9uCJnwc/OVgVw9djtlGKoxjtZ5VXKKONeOC/odLwc8Nrs5XoobWMnlBxwIYiLGxkkSe5ethXEq8IwZa66PUsUFVwUtjNJsDFRimrRlT7VLloxce55HA9Y3jofg1KO/29TpdoA/wP5JlRB8TaxHHDBRNFmuRLyrWq+qEeYTlfGRiv2lgmfcR5rl70XqLKM3Q/BoezAQ2StAAl36+EnwNir7HugUHZAOkD2qshiCrfqDFA5Ox/WpFsSPw35SjxwOxNaO2UMumrBlxCPTucncALI1n2UZlzAkg8ggO/8WVi/wbjlfoi0zxhG7vc9gnJSQQ4IOacS2k07WtU6xY0yTPEgauqKRnCwbffiy4xxUKMehIJOg5XKlp1ePtVoSZaYOm+hpn1T5pIwMx+mADfZs2yN6T4h5orR6pMSesBcmIackD50eej30Vb5S0zSquTOouYhdAO2KZ6BdLWhvGOkUWM3mBXSj8VZNvNPlOusKHz7DxzTs0edBQVEBnhPj9lzWRGzWO6+mBY8rStDhgiTb56AjZcF/JaUGvcPbwSOHSBo9CsI570o1svQxKvY9chrVo/ce++jZZ0mLxB2ZEJ/uyVl6+AlHxzp79krriytVvHDOoRZUKbGwC0EOvkXwZHlkByngrxunljdgi1UtizPO4iS0FmSbgYKvZXQuxiZKu/SZ0HPiuSAbpIq9BcmCrA9zPUvo3knsZZkaj//m6yc2up5dqtuPBItekQWlpBhHDH0gyRwMA0qutURBLbfldW0EetXeoNZqsdDp8amePHqsZ4+f6emTZ7p69FTn509IWp/q6dPXCmGl29tR797ttCOhdK4lSF7p2fNXevXytRLG3hFEPEE2VIiqHhSaTqHmIELZLHqc054P8gFFa4/8OqXYA5MyWkSesygKv81J7AIk4XAZJZUoxmv+OCfZZjGyAZrTVD6oxThWq6WqGkOQuNQ61Y+/fqWf/eynXGpdaiTR/PU//Yv+Efj2mx9IMjwXXmd69dmVFk2lfjjo9vZGGSIqNvbgvSqCkuGuq6DAGs6zsPiglWw0AkYrlNHo5RnnqkrB5hv4CrWGuS+TsGSCwsN4mj59aYN5KYOUNkfQZRK1jLoBDIVOnp0qcNdNrRrcgpaIQe+7TrtuywFsr4nAaLg8fRWXD5DP1MRcw13gQappbOpAAAmqMCqPWRccIcH/iP5i6ud1mYgVZYAatCWDTz3UTe5mzJlAOuBUmSjn6W8qP6+Toa23f4/Jm1hzQlOezTGdTZbc029OUOCvMC+D09aIBNEJeh7GZJsm+2Aesv7MA0NpT8o4TwTsRj3iuJm5qE/OGyVelhSG0Gi5XHIzu2amNLKZ9lxIOYJHZbYakpzrFcJBzWKabda5O8nfyFXX8tUN8F5V/U5V80EuvFG7uNXVlQeWssTkQODquUCZsOX80f+Q2rye+WKGV2Er8k6wyhdJwIiXk4EoNX9ohDmTBZzPLZG5Vj/erFjvQk8fX0JHAFtWYq1IYIm8iRmHUaiSOR7ZUICK35hVkfnQaHoyubKhT/jUFIsmdqSBw96WA7wlByckO8ckWTUbBFiYXkgCIBkaJm6re2JKgT7Z6thtBiKQaZtLcOaPz5k2g2gl421eMnrBNfM06woa8G2jY7JkCB/n/KFp9DNELoXiWCuNLfHMwFP3GmF1/IgnYj+2DkKFV08BkGhkIM6JeCAmBvrqB4CjPEMDfxV9Hqjo89h6hUwp57me9gcwXMXamJFYISNoAwWp5WB/crnWxeMTPXp8zoXJSq7O6g53ur1+q5sP32h7/5Yk8Qf1/Rtyp3ttVqOuzpyePK50eVlpfRRVN8RLYmJOO2g4sBJMqqcE8Emx8ecZ8E97nvsmyQMkBCJBlLVlm0uM5YJXogy9qqpXU3Vqm17LRafVqtPVI+n5Y6ej9V4Nth7KNRd/g043tS7OTnRyfKrVeqOaCxfnlip+gR8skZHnQkzqSDT27AM7bGfL25RDP+gBRvqnud6TfI3A7NPoezLIWRM6MzDdoUbkrBnowhM8PH0EuMdB5nhaVxW0tKrbVm27mqGpN3RvFMeFui12cahUprWqcAIcScVsplK2wzPKSthmKVkWxy2hCCGoNjDcQFUF4oCf+53HR9F1ASbsvidLNx8/kCAbjDwnYh6LKFg8baBrsdQCqOtWPlTqGHM7/7e/OlW10/HxSpvNQhZ/M7SYH4z4rr0pS/ik4MYxr1BG9tOI7BI+WhKCgJyMgCJrTggtEd8r8I2h1tvDqH/85ltdkzAtry61efxE1fpIHfPVI8OOAAAQAElEQVTvyQu220H7Dr1wgTOQ7cSPkCkNyPgwHziN6AEwve2GSR1rj/jKLfPf33E4QBYN+UOzWOGPSRFnzeQfLby1jfChHgSjMusSdCR827PvhRmkkOGDGCFituAhs0YiuaMVjp1MJ947yfqnSSN5zUBcmzjMZJJamcxS1h37zY3F8UWlcRnUNUX3aSCBK8i9kcfvZTSw93hweXll7yXDjYUFQPaBLs11p4ePlYyjrZaXgWfNkAVzRR6diFhmdHhwGdQMNz3a/lMxI/O2/4BP7G978tlJkbjG4iAIgMfOCxCBScIPBM6AzNmGeGZINoAOo42YkygRlSJyi1z2eF8zwM/spZSVoS87xjsIgSZRWNVRd9gzZjOPYZJRjh8/1DxzavrbGqrJCQKHALO3gcPqgQOtY72TRa2XT871M/Kof/9XX+vv/uYv9R//w1/pb/76V/qrX/xUf/Hjr/TT11wWv3qmV8+u9OqJwSO9eAJcXegF8Ir6a+DzF0/0JeO++uKpvv7yhX7209f6y199rb/9m1/qf/n7/6C///u/0t/93S/0t//hK/3i58/1xetTnZ7Ucsjn7mYiaYdX5GR7fJwS+3hkjxiVqcv05Rp8uZHHH8SBl61GzmRpAsB/vIlIos3JhQBUKs4rRUdMQwbNWsdnVzp99EyLzSP5akWcqjiYZ2GKkiotmxUXVEdatmvEjE2B3wPi44GH78eaDzzWM2TsQujNho7oFLebXS6DRZ7xBla3AfgTCuMpE8OkhgUcYGzVjVfdVKKTGDvo7m7P5dSgxCHv5OyZjo6equ88eX+Np65AvQZVAx+sAQ22ni0hPvOSlPPXGpGR1W0kpmBL8GhPLEfhMXRYkKOTFE/B08gIeuexkDg/Pfz6tJIhzSo0YqrYvKh7oJLZdCrgIN7JBYW6mWPnihx+s15y8bLQkr21aQKx/iPg6wugXXg1C6fQSj4UpmcsgLUgIjieKU1m1hfoD1VBlkUhMJ64HpCOA8Q+XtHfwlszQ1BLLF/gE4u2Qs+12rahrSF+V6rrWk27QM4bbdZrLYmDbbNQ8LUKNjdx0O6JsV0XZeex3XbU7m5g/x91z9lpezdqdz/SN2jgJmIk94oJKvDraPO5pJtSjZyASGzDNs3vTcAJWofSSe2kqe51X24Vj4gh51I+Kepo63JHBjAxktHY0ThO+MlAvkQbe++8VhY2PQG0c9kSMe5IQpWJp5nzg+fZMxajUiRPn3EQo2NOaox/yw0rSchZ9ilZNtbEGbBtRS9xaQUhspTEQyIEMYbBjEX8EqXtdwP76siaGYtAgYoYyYhhDKw14rwjgXeoMplMry517EcHeDko8nLZM86npACuzIuHbIgxTEKZ5FiUvdCDv7ZxtndESBjFXAD+kgG8ZkDEEIsXMx/gQ5liFGQPipwNMsxky6vSKE+8bdhfAnFepFoLoX/yDESknnUG9ryJ2UMs6jmTIFrF7EDtiTOU9KFynguQiT+J0qDQI+pZEZqTKQu5GD/O5K1IO7zzcjnHAyYxasVl5wk5+xLb9awBy9hV5AVxARGTsCdhRxn7qqpW69VaZycnapBTHA3XHrUN8sg4cnYZwd3zwnmEzxGBROgYcyKGPIDtV54Zlc+sjy+htEbmE40WDbnPajWvsTpeablZaLlaaHN6rAXrBt8oYB8sJdNd2r2X69/qqNnryVmtq9OFNN4BO9XEmEXtVDiz2F8PWY7EUjLfs5CR6A+1oCRrQscDdprwH6cVd0JLpSHogJ+Ntv+j33Xr1GIfLmEEKCpN2D52N2E/PTzumL9Fbx16jeSWt+QOnYIef/GVzrjfqI9OFFFCZPEEIcUHZCL2hQnIJhZZbKk+XgC1xKfAGaDw4j6XHh0PynGgHFW4yHBoGq8R5j7bRGZvyVVDvZohItMoP/eP2Js8M7yX+DL133z9u7dvdXN/p64/aEBgA458ICEccEIekRKIpoxhDNpzID/sB+rTA3DzmSAsk1gG71Fiow1vYDZrU+RGFcGvsGqPIW94G/LsxWs9unqFcs+USqPDkNiEOt3c3ev4+EiPSBbWR5WWa6flMqOwCRhVtz0BFKh6BX9AhB2COChxkDHnTWS4CWO3Q2LJRSUVBJzpT8rUrS3r4eMQRkABjkdyAzGNmubxkYBmMjo6Ws9vsV+8eq6qqvTDD9/rd7/7jd68faMDt9wW9NcY5xojtUAPi/NaCYPwzkGjU4Xn2TrBO3lDagshp4xjJCBjOCzKwmK6o8zKMalA/0wrkzx0ekrBsT596NcnAGcx4LmA2+qfhol20fbw7KDBKcCL9xWGXzQR3A/dQd1uyxv4newQkaEpQKvxtEKPC5L1ls2sMWAjrXH8yg4OlUQVPouwDjk2C4uMBVso8FZsBVjC3qllJeiI1MxgqRplkAa/jJ1wwJHLj0QA8QRPCy6esZnDwdDtNZGsC7k4VqJbCRozSAznJ7BnA+uL9NvlT8R4E8FHHz8FnDafhef1P8218RH7nMuYkb+QNlxFMdQjt1oLnHqx2si5QDBObCK96BWqlXwCJuqjmnpSFXr50PG8Rd5bVfU95Z2q6k5NY+W11puDnj9b6uS8oT0h/y36OLB2grZslM74bQ3ja0RONMjLPfSZvueRNsJ6DAr0Gtj8TEexRtqgj1l1U8v+ou3J00ut1w00SsbzOBw0EdBk+JhiMkoEfDDM8wtrReQfCYQTMCLfiJweLl0SdjNpx9sLuri8WGhlPoG9zJPtlxdBlniBns3mIrrLrFUoE/rJQJzXyNCT/g0Y78XG2fozxBnXxJwEZCDRbvqesJcJIib8fSJ2GUsjapp6rxGwcuJCaJwvhzJ2lWTzRoL3CA7YYm1kMj6Abbw9Yw1szkhiMmaP/muCbA0HtUkV+TbUqxkyiXQm+P45lPm5RRIVdlIJFBrZgG/373XNJna3v6Vt0MlZo+efcej57FIXV8eq6qj97oPevPmd/vD7/0PfffPPur/+I9vKnU5WSY8uG11eBGwpStUeH9tpyjtypx1rHRi3pwQyfdrN/Yl+AYlEL2eEY0nJXMI0ZdYITwPzDOj3o4JBPamGnqpJahdZS9Y/OZMuHwVido0tNxzeFnoKD0cLKVgCcOh14PKAM7js8sd5DhPIIsYafUjdLmp7f9DuFuDAu+OC4dCPOox7YKvOyn7PQWXExiLJEEB/z6X9SPnpInhiIx7Yhwym2eczcTSjyyyzjYKNCI154mhde7VcrjR1rUXTqG0q/NVbN3F91EjinXjL2mijCvBa0wdD7FUhtMigkXPYE7EqKwqUatpGi0U7gyX4jp2cLUCBX1Xl1XDoCpWT+GasJELPgHF18LY/7LgI28HfQRGZOS/Vi1oNFxNWP+LS9uR4g/wm7fZ3ut/eaEH/2dmKlyutfHCKGG7KA3aIHaC9ikO58QrLMh+gWyw5wzRK/SFzkZiwfZydiGL/1GEJm39880f95ps/6Pvr91qcH+vR65e6fP2ZKhKwnfO6xsevOYzYoQT2cepaPiEb3jwPnbRFn/fbpJ0dYkKlTNIWOYzduqJ3JLPXxJS0CMroICOXiCwGA4Lo4CVeugGFnDhrIKYeXFZkbtbDhyGCPfmYZ8hc6iT2sIzvZjbyjICz4WL4PiXdksdsEcCe5BxLlt2j9CTYHTHijlznDruJ0FlItnJbdA+evcUh6BtYaEBwEzacoR2Uc+Iu+jM0T4CVIikUdQN7foCknCPiLwINvpDl2fiqJFWsXxObPDRV4GqwEbZVRWg1m65KUKY/4jfDFpvYQYm9WuQgJ3QFJlJCh48LKIJkydQ+QeFcFnmrz1CUpqxMMhqnyJ4FEEtj8OqRV8/kAbpMDwpgx269C9j9A9TovEaeD/bklEh+bQ8oyLZCfwYB+g23QUEvS5i5OF3p1fNHev36mT7/4qW++OqVvnz9Sl89f6mXvBh8dvlYl6dnHNDXWqwXajikV5XkPdyhd80MYajEHXmYAjzCq8j8cVn8NmjFIX6zbvGBtR6TM758fqXPPn+iL794pq9+9Fw/4cLp6x9/pq8+52LpxSM9vjrSel0LsmVr2aHeoZwMTxMxI2JHEXmYnziSFodAPGBlwW5RpjBF8koRRyXnKzlXqaAvxKtcKjWrI51fPtPF4+dqV6fKXHgTljROnpUqBZ7rdqm2WaoyIryU0UcWH37xpYH6py8NfJn70JCzRzIAdgTJs+6RDjgCA0CGfSBF6v/6PLcSpKpaCsShmhygAhxtEX3tOODsiadTqpDlU52ePVXiMBqJdykzCWso8koZnL6acSezqUyVL2j4zRea+I1w+G31j/08Mdt+ay5tvAetmwmjfcZpD/+WdUfXv7ZkFeRUkEShvYCpZHrtQU4ehA7ENTJdEW/Wq6XWq4WONo1a7KRqnBoOcLWVAKFfoZbscsdxeWM+XFBwBgoS1kcoPLOKpCKH8h2+7rBRzXQk4umkacJOS5KnL3hwzv7iVTmvmoaK+FIDoa5Us6jtD/PLcl6QnAInZ8fQueYgvlLbtqoZ57C7hA1OxIqRy6Ae/98Sd29uDrrjUnhr/1Rs1xPHB01cgFvuihkrEiMewM/1keeRXChBfwBvJEfvpp3qo0phJS5Fdtr5naZV1OrJSlMbdZ/2mvCzyIXX6JK6qdfucGCP6pUjQre/GMQOezb1bt8rEseixVFydPMhggTiLBIE2V9KHJg7QqPFZ7O7qsVPkINHTjPIPgiOKVabRU5MIpH5GLsK6xq6TImczbZm5Wd4HIFJGfln2hiBZrJGnHhKkyYXNYakCejDpJ7I2dtfqFi+C83ZnIi1PLaVkZHpNaP79FHHXgRRxqTJysj6WdnGAjZ8XpM6oV4ZPELWNhVTmFnJMJPBZ0HDaLQSBLIxKxSwwMc8G1Pcgn9wWlVHSsSaCf+SD9hW1gHfHFNSyk4euwiA1WCXsRkoMxg94tcDfQV6igoyLQxMyCMR2wqEFmzAIGlUKpM8xLS103pVa1F71ijkQax7SBrYXwcuGU3H3lda80Jow54+8lKq5yWWlZmXJpm8PnPui+y18z6GviNrZZONJC8nFlJlOq+cVec2a7cVZf3wx3ChQPvCSUF6CeklE5lgY+5LkfYxqow9++RW0+GDurvv1Va9zk8bWV60WlWqmFnIpwp2WJg8sI8fOGOO2LNzgpagjIDyvBJUuBoqGiCwllO2dcy2+5Fc9UBe2CljBx5ZhoxgrX+Wz4AfjjrQN+EfaFKWZ+w5T+7YGA7I/fTySq8+/7FWp+dS3bCip1ioaqxOE/KvW9jDvTzEVcQNj/9lJJDRV84jtUkJmRbWzwgKCqDzYU6GngzlGaka4CWMFeCQgj7KE6ZFPfPrf/j6t2/fk7xtSbAPmmIkOYza7Q4k3pNYS8IYRzbI/uMb2gGjnFCCjU2MtzJDnG1zdeVhrtWibWaoYVgYz4Bw2IHULo50fHrJoeVcVb3UiKA6CyYoqF0s52C4WHiCYQbPpKoaVNW9AgoOgbw2ogAAEABJREFUVgbqHq/BmUXSWxBORiiwxrcgXACBJAhPKc/OkXjmUfZxXnLOSd7L+UDh5eQRVsHhJt4Cc2Dy0vnFuZ4/f67T4xPd7+45gP1Bv/vNb7Xb3mM8WUfrVks2mSqEeV2xhndScE72AQVFAbIyi2cMISOrhBztEDxxALC6tTGAcSKYReQxzWXBwIRTCNoEhfr0YR3TYQFngdu5eW7LHEwzqDKtjLA2K3iyMR7iKnTjAVFP6M/+6sb+Y6LdfqeRoJhsM0OWwXv01GqzWepks5ZtpstFo7au2KCCKlgOyvKY5ScIBEsDD10IhFVZfBYCJQQkxif6DArP9i3YjNlPxJlHThCZ9T0mWzHW0xcJKD2XbRObi9gMPbL10JaxpRnA96fS6oDhj8h5IihN8Gj4/7QeixZwMwznQU6QlnmwMfMcG8+6mYAhuLN5dMNLpapZqVkeyVctMvb4iWFyYp8GK4jA6wimFZuNDyPJHnaKzTb1oEU7ILe9mqZT+xFOj51efnamZVMI8lsOwjdK2ESNTZoPeWQXWTzCq9GWsB8WgizWREeZ9TKUZUpRGmR0LqDwXKxk/jzHfvGcwb9atXr8+FRPnyxJOir0nrTd3Skh6/VihVykicDFQips9obH8CbWHGe5po8+xThs1C5wd90g27Scc2rZ4KvKy8+BHgkikzzPHbHrSRmaIs8T/IxAhL/JANlPn/BTJvomA2gZgUjd8NjcyKacGWO4cinghCZuxa194qCT8LHIJjoSoA8cpPpuEiamiUugsYfuEaAciD09Gfo0x7OReDcAE5ABzQA6dM34+BFsLsDy8CPWNl6DHHoT4Csk573MTk0OBnPivZDsYN9yUdDiS42BJXzIK7RBvpUCB5TFcauTiyNdPjrmYHOhx1cnXKhX2l6/0bB7qypudbIpurqs9Oyq0umpZJuf4h2W0El+UltLFivlD5L2wBZCd9BqsNWU92xwJHpxB29WdrQdmA9juRevP5TZ2IVPexIFAXPpR9UcxqoqYstRVbXHL3Y6P4m6PC662CStww4S7hUPt0psuAkBJt6skBPoQCJ7++Gg+w97bW/22t0diLej9rxQMB316KJHdwP6HUgoJi6nEvbyAJCFDgjpKtZm9dluTFdRE7Y9GKDLATwGI/vVYHZlgMIy8xAGuvLyASCQhVCpqSr4quQ5BOVI9OGSsKRGQWs17kRVWVPn0KZGa/av1XIJmqyCzYl45ZCcd1LwXlUI+HqluqoBK3lmnbqmbIIqyoB/OCf8KJFkTdrjPzuS6Y7D2ICBRuKgwFmRGCy47FmtGuRdyw4hyZIa1mxbr9PTBYfoVg04R3g0+89KCsab86DwrOHwbclIJRdCTkWDHSoAS/BGBLo4Wmh9ttQ9MfgPb7/Tr7//g25JlLReav3kkRZXV2ouLpSXG42+Uc9FaD948QIQKMQvsW95xQnZIaMYGFMZ1LqH9xsO9feuqAtOua0VkdGILibx7KETGIhZ9n9uHCQN8D5YjKCMxOJMH80SMcyj8wDNIjkTtpUpsz1HwbnYA6GFMYcYtccetvT3zIvyWLG4+EjaYYxb+nbWhyJiw7xa2hIzOsYSJjgsFFniHRlr68r2Yvoe6llmS0mUfwbJZTSTNEHJBP2Z2ORtTkzyxEruT/GNIrEub9rmOnmeFsglkmiPvHTztg7023Pk7X/cjUpcSuZJItUR29MDj4wbOYiliCFxYcmS4BPgwI+02C8tE83EuDgkYlnUCB0jco/YRg/d+xTVId/JTizQENCVQYU+GqBFZg06anwgoXbK2GXB/gRvFTZmgBNgU5Ms7nqc4OR4qRcvzvWTn7/UT3/ypX78o6/0xevXevH8mS7PL7VZrtVYTgjeCJ5IDjemXl3syT/36sYdsP0Id9rxRtegi/eM2THGYA8vvSJ7lmAc99ViGWZfOCN2Pn36SJ+/fqGf/OxL/fyXPwJe6xe/eKKrq5WWKw84LRZS0woOixK5Qt91vNA8aETfnCfx90qVa7j0qVSSM5ZRgJQ45BGiVHKNVdasHqAlK7mg1dGpLp4806Orl6qXx+SUFXIXNlHJ1wu15A91s6besDB2zypYA5rIjAF9BlAdBW1/Vk+GwyDPdKDCeTxmIrbGj3XPnJrZhhvmPKUq1qnliXF1tYTfRnVdqW0qmZ4ZDH098aDXhL+cnSOjxy9Ut0cq8G7rSPVsbxO2Y3Q95AEja0EUCBxg/mf+QONMtI0zoItnaJ47ePI8UmQFFc+DD0IBM+T5WSpz/0M5d3x8TkYMSCvmVIwNH2NowGYb+Kmw35q2xbJRM8dZJ0f8rGirufgK5COhlpw5nF36OFYyu59XpE5ZDFjHYk4020QmkYuEBBQLoIJnLkUcOZ4oZ7A25jn80cBj11ayOjUPe14BX6mdV1MD1C1HWvOS7OR4o3Mu2q8eX+j5syu9fPlUL14+0/OXj/Xs6YUePTqlf8Ohdq31uiaP9KqDZuFw3kRvRd0eH+YyqNt37K+demJ4P+AfxO8CbTW5RdXW1CbsZCI2ReLfVnsuesZq0n3aKS2ynn79Qu2jjQYuwrd+0M6N6uHTYmNGjtFnfLJXx8G/Z58CoTziyOy19k+GRvawjO9k4lwm5g3E5kM/aAddPcRm4mzDy+Sqwi7Rnwr2GqWMEeeUxRThMErEI3ueCHSRPCCig4Tss9kf9U/j7HlgzYmYmcExmxj2EbksGckdDuQvAxE/QeRUZ03oqyeA7qaOmNLBS4ftj8q0ZXROAgQxGX0h34/IIrREdG9gOCN4M884v7LRVJIy62XiaKbUXBb4KDLTMsA0wCshPnCjPJMZfDe+VpUr5UMhrxuJ217HzbECl8WpS0p9kePStXY1dmTzHGsVlniAjJwhz0iZISGYTGxKM2QleErIxfLohC0bmA9P0DnBQzJAvsZ7qDzxsMG+KlUsNXGD0bNnjMOgnrNXhK+mrnR0tNGSC9aRy7OR/TMTNzN6gShl9JXZpOJcGpMFpvlWTvJOwj+zlSZez6+PwslGt8GUyaezbI+a0HMP7pFAOxnwHFknzRBZbvwIB16c3OMDH9Rgq2cnC3zmWEf4lvHhkIEJB8lphI/eYjyXV47lQ6isS+KM4+T5qeSxS6sXZJTgeYLHYRhldtbzIiYNUUa2RyOOvT0zpueC6MDZuQfvyHpR8AE/Azjm/8g/edny6EiPnz7XORdBK+rFV5IPctBg4JGNC5DirdmrwsmdE5+EHg2iSpk02xy6FGs8QFFhrYSekTbj4RQeMvThUszFVrKNBDG9mXazGar/5uvfvHuru3tziMxGIHU47na3Z7NF2BihVzPX9zj+BMMThvOg6KxsCue5AGYABafzmhAoy8Fny0GnBgRh765v9e2bH2S5yWp9otPzK7mwlA+tFqsNBEeN6UDbKHHJU1wHqzt0tON5D/kdhPesOanQMzPNL0+PY0VRIg8llBORQAbSR0fRx09wjlrRhDLNqFerhUKAYoLUdrud/8IH1Hr+7KkcNL95/1b/8N//T33zzXfa7zotObSdnkD7Mc5Kf8RIegzAg9U21oXxSnAYaNtzedFtSWj2e+0Ndlvtdzt1MxCEur3MKA/IdQBGZGswENh6dDB8hMmcAEOKOEDEyLIBEmBJyZzKAN4hZ24SQshzf5G1GTx0OBmuA45g+rV1IwbVtg0bzEpHR2suBUhUbENlgvHksfiAExMjHnAhHE/gE/PICAlSk/BCHAOdYaQioSsEArOLyNgEzGWW7RkfqdJDSVs254bvyMZVSAKF41s5HfYExntgC/qevTYpsGn47OEU4phbkEPC/hIOkA14tjJRRkt8wW19No4ZghQcRgDSYf4sR+bZGIN5bpSYPkOKXlOqNMUAvdhJtVLdbOQDFyXc3sfkCVpCFA70HnDK2J5MPmy3Ho4DG1AVCBz4heNY4TneNJwENmuvi8uNMvLacQFjthKRaUDQhi1Tz/BWDIxwKGABFnuw/AyRmTEFSHMdnhhTgPzx2VoytuBNYpQDJzYPXatV0JPHJ7q8XBHQCzY4coiLCt6Dn1UyFOD3QtYpSZgdUJTAYQEEl6MuzecY3lZ3HFCCy2pa4TP0egCazW48ZYRGozVDFyOQf1IEaeJ5orR6pP5QWl+mH2C9CNi4BA4rC89TjCSlCcys4wocJzaESXHe1Eb0EefnER8foY99TAbTGJTGGhMDooEYl2XxbMQO4oxX4JYwn7mkiX59BBtr8OmZEjtKyKnIo8sHwISg7UGUNGv+IFsHeCB4r6qp1S4q1cta1RK5EyuLJ65VmTavNYfyk9NjXZyf6nSzVO0mtdjOqhp0vizifkinXLocLyYSywOL7SUuaDz2BnqJGJyCtQHqoM1gT3lQjACXK5HLnkiiaJCpJ2wxmQxJisy3M36MNGZchm8GbLniEqgmefR+z9p7Ha9GnW+iThejlmWrMNwpHe6Y2ssMhTCsHj3suOjZbw/qKAcu5uIhk+iAHj/LuUZmgK9VbPf+EyAbY+gTyMMDwDRMBh2BIwr9JGJbIqmbNBBPesAS0HGOoZG+jK6jshkwc2d0TrPNV6FRPcMCRA3xpsZOFvL5SK0/U9CRfFniRRYnj7ThLRghkeckEetNThmfL3Bge0lTVei2VtM+QG2JPwlUW9ckWQaVmibIOaeEcHourTpi/p5kec9lvL2pMlu2eT5IITitNq1aLoICyfiE/iz7XtN2frbS6qiF74wMJviLxCcnF5gIk5AlQgjrSKbWOBTkY5DUk7zby5d2vdLR+ZlK7fX93Xv9t9/+k37z7jvdkPDW2N/JZy918flrHb96rub0jAucJTmC1z1vLm95K73bJkXipG/Xao6O5TdHGtulrl3ROy4MrpXUcbAoxLzMBeiISu2vcLJ30FoJBjUSTA7kEKhSIzoysD08oWTTWYoZPrJE0pXGyDaDj3OJJXNUElbRldnrB8MzRe1J3HYcQrBAjQgxhkq9c9oh72uCgf2lj1307BDQ4IvsoNNJ2hG/d8SYjnUPjB2ANMdDJw9+P9PB+JywvYR5A8TUCRjBNeF3pruIXYgxGUjQ5EnM57MnOEhyxC2arJzbXQX/Hn2gI8YhLoFOmUQpHZIiF9jZwPyFG7KMv0zZK7EfzvGJcRoc+AAug0zPU5+5nItA0kBybfFthK9Rjp1I6qBrX6IORE+2N6lxcthoQE7BedWMq/C1Gt4dMRoF01KESSkgL8e8gowyxuU5UG9WrZ48utTnn3+mH331pT5/9ZmeP3mq85NzbL5BPUkdh6/74V73h9sZdvstB8q9urFTzNgup6RMbMkwn02O4J7LuT4y5hMM6skXdv2trm8/6Pr6rd69/0Hv3v6gmw9vtN1+IF/dyYHrmAupx0/O9fqL5/rJT19yKfScQ/a5Ts8WalsJplSwt0Lcywiz2IaXpKAKPhskUEnImSEysP3E9jtMUJH2mAPqYmyDD/Fi8+T0Su3iQiMXyYeDh06vut5oweGuXaYsu1oAABAASURBVBypIN8RfQwjXGYpI9DCKlmC64+AXDEzZXRkECkjdNmb+EhfRk5MmfVoeu04ePfgHMlHsm/B9ABWz/CRGVzh2wE/8JWnX+jRy3KN4CtFFrNL+MXyiEPKUz16/FLNYg09Hr1JE/KY/QA8KWXsaZKVee6FByRgerLaDNBoZabM9NmCNtZ4tDLRZnwU6/BeBchInGVYU/Ta7AeYl5gnJuSRTV0P4B7qdR20IM4GAnINbw25qw8O68yK6FTshw7HK8gsgzmzQsJPE7afkGnGJwqjC7Q46JAP1KCJgyGhABxZCflP+IDpYrYViDI+CqXAW8DxEKOgOZbZTopNpl3gBhu2JOgu8vgO5KmqhP15Ldn/j06WOjk71vnjM109PdfjJxd68uxCjw3miyDqjy853F7o/OJMJxwi17wsb+paFTQbtxCpYrGRS9qJi9GRA2kPjNQTAWEglk/4Q6qzBn7GMKmspPt4r506VaeNmkcrhYuFpqW0C4PuSqedG9Qzz2KExbeRmDoSP+1wHrl9jH1UnC+vKXnOGEvGnkbib8ehu8NPR3xbMF1x6+ptX0cSuLYysopAAox+E1zGvhJ8ZHQX2TuSzUWOkQkRPdgYRKpkaxwG4tuknAogIKOvqIG5A7lMJGeKVZLB6Cd1ZeDi66Bd7NST99h+M6HXhB3M67O20FvI4KLMLDRwpjFcliNO4MxGD7ajeU7CJgHqGXqy8YHNYxLC1OSLlyd+Wl2U9mylPftSi41UhTgw7qI88eJkcapmqlW6rLRLqlJQ4xsFfkAr4zni58kAmVjbn4C1rT/Rnmh8qCfmfARoND4jMozIckLGkTazW/Fp60aLRVCNHyESjehyHEfZOTYytiZf3WxWWqLDgXbrizaQtfIMZZYFkpPJTV7YupMPVIL40M/vzCPiVVRRZF6EntFsitg7AhPQg//Qjeo4E3dcvAzkKSMBN9IXOR9G8gTz32h6ng7a93eqmqjz86WePD3V6fFKVcDBsDM3g8j/eg2ce8dDT4tU4TcF/agEnit5/N5Bn1BOIbKm1GsC94Ctd+y9++3Ac2KEY6xjDpwi8wkfO/QHLl97RXwvYQcJvgboHfCBCTk6cK/Ji56//EznF1cKyHrETybs1tetInTwKB+gqwkKdcXeJT4Fc0yYZlRG1mWWrEkvy7GGbEOiLWd6MsPl5x+a0EUGPrU7mtw83PzNRv45+HuE/Obte33//Xt9eL/lMqhH+BGYOBxOspssdARCDzFShElziJGbwJ5DZc9by77fy+oTbYiGAOcJcJWahUEjuwRquQF2vtL7DzdctFzr5q5js1xz2DlWM/c56IITgvv8bzAJPo7baOdIWwBWxmyyLLhiNwQ8yXxRBGuhkiKemV5QTEEoCcCPabWvQzjg9wBjxSfDR8bpHcZgPA2mBdorFBCI0G9++EHf/O4PesOl1ciFDsNUBa+6DkClyjmxIolaxDhGjSg8YbwJQ00oLAMJJWVT1kyw5pU9iIKXPLR8VJnQkBzPRosoi4oicyK4Rgw+Aol6Amem3XBm+BMfJ88G4+U9IENlkkAQhhQ8miHP+AboO3DYsDKBz0PRgpP7ipvdBwev1VSOkIOxs44IFrJyxpUxPNqpOxwFayDARcZG2tERAbJw857MScvIehHIBKFMGbGfzEzBuFSQSQb3CD0Tm0QiIAuHdmxUBceb+q1GEsSp75TNpmDJMzXAq5lHsflRM+4EnsQzogY/a6BTC1omO+vL1sfchy/9Wcqme8DmJSuByLxEsLNnpswXlVPyGjncJNVybqmKt2OhWiHRRlP0ipZwkwQqV6D3yqnAZ6Fe0EdRcABJiCeJdWwmAhqGblaVTjYL6B+077ZcwBzAmZjjKDPySfhaBFcCV55lltFDhkMxolCP6C9SWnvCFjIQIdzKT2BjvRxSK4ocihOHxxp6Hj+2vwLa6OwkwEeefX0kgAlfcgoSUIjWmY0rzniLEs4EJdAEVlicOHj1QMdbjKp1XB7SDj2yTVJl5oWFGR+VcqZFc1tE1mm240xfnvsSbeUjWD2xZsGPE/CJFysjeOLHuZplAamUCfkm7G4G7CjBi8HAxcPEoSlx6sxjpTw2UiTDyVa2rE9b1kd5Gz0Cm+dZM2AS2C5ToG2MejhvQsPIc2/ABo5YiX0S900iBIilH4DxFjf/b8B8vqpJ4lr8riZGTmyJHXH0/nAPnoFY4LXCPk5563J1fqJXvCV8crbRxVGt81XScd1rXXX4aqfac3QF6npi80gSspB6KdGe8R8SPM1wgF9rP9Bn5QSv2BjjM3aPIuhPMwifMshW4utzOeuVC18/ocdRdTVquei1WQ46bjodh52W6VaLeK+WJKtmvGd+RAA7Lrs7BOWIUS3xdbVc63hzovOzM11cXHLwoLy80Nnl2QynH8vNZs0aS6DVkjjVNksZ1NVSAaj8gtjXyOOfBsIX0yz3hG/l2baT2QMQCRAJnRWEzxcFY48SscsTyxstq5UqrWYbiYdaPm3UVhe0bdhnak28latcrfVqpWP0YgcPJhP3B/WHgwZiVYoT3lZU+SByXiFoJXy+IEPnpcAhpWL/aJpayxU8raz0qhsnmNDIYX6/n7hcOejubkt5px3xIcVRbVvp6GStzTF0NoF9eFIkzjoS3eXK2Jlke7Lx6+A1gDB4L++CHIlOTg6ZSKBiLmU2KLq3lxPE3OOrM7Xg77DF/+Obb/W//vM/6f/7L/+od0zI56c6efVKxy9e6/S5wWc65qC4uniuxdkjLn3OlJcbdVWja0nfxUG/R+ffYtN3tVO/9BpIMJPR7RwxtWgkscvwG0olj5QDCW8mnlhsFnrK5ufEuIkXIBGnmnhJMzAn4mSRtmwJLMkwomUfCsLcZAnyYAcS2pkOJ4E8u1JfBe0k3TDnHTgPda2xaXSHbe4FLcFrqKW9su4JGB3jRmKQ2YnFdBGHPHYFQlnd7CjTOccj5kRg9iZipLUZ7ZF1EngQMys7aPTYlGQbSybXsDFMUxUqmW5GiyUc5o1/OyxU7D0yeXDRdrjpNdz1ssPCwEUQ4kV+kIJNEtK5SHXKXALlER1bm8U9Lo+GIWETWSaLjC2M3nHJlbXHPuyvf7gTV8IeRQzy+KVnjNlNTexviPEVfAuaSsLfg1MdvCr0VwiMDl4XzLk8O9WLF4/1kgvCJ08e6fjkWKBRxPdHCLW/GrhnL7/f32tHfNsdtursLwnIqXoS6H4uO3XDHrDSYM/lCc8HYG7fM3cHbGfoxp0G2g/9vXbdrbb3N9rtDK7nsqPN+iIX2zWMbDaVnj4/0+vPr/Ty5YWePjvRxflGJ6cLLVuP/SXSj0EJXoXt1KHG91sFVfR5Ca/GTLCvRLI/aUAulhskbLeEVs3yWEdnV/j0hQIXPuPQMMYrcrDzFle4HPX1UhGdohr1Zjt6+JhZIWozhT+BtRmY7eAKxGR0aHNyepgUJFTAGgk5ZHEO14jO4gwVsm8/Qs34MOvDE3uC93JeH8GrIs9NLLLf9fDZ6uj4XE+evVK7PMKtPGDr5HkthploNEGQ2b4+faDLnrMmWhI8ANBZAPHEbNqtJhMhtg7OuZ1mDyPQxOKEbv/Qz0JGk8nEAObZi2lkDqSjiUg8y0yJsz22XADVxpvZptkyWDKXPJFcNEJDZl72CV6SRhxhIkZPlDFHzXtCNro8eIOcqyQDNF/IfTK8TRATDagnoJTCCgWsBvBCm8WdnBK80cZYmwfRMtrFeCpyzPAuU0aaI01JlS9qmsBe3+iEuH7KXn95dc4l0CP08EiP8aunr57qFRerr7/4Qi+4WH367IkeE6svztc6Pl5ova65BKtUBYdMigo8j8Swe15om89ZTmGXr5EA5hqn1GZp5VQdVcSBnT507/Rh+KD6UavTLy6ls0q7qte78VbX4z2Zw6DIxZFqL8xLI3HY9rt+f2DfG4lDkx7iccG+8yzjjhjdDQN2OQoxyldBVdVK+FPGdyz+TSRMFtsze3OGZsQoobcMxBSVrFSefxCYhFw9pKNIYYQc6EdF9oM5JlvejfyjAfvtxHnR+LW/chqrqIOP6mjbEw867KInnkViU8QWMmtlbMHwB8MPlfbNEBShYYS+kTkPY7Fxno1O2eETmjJrZuwpUzccGIcsfntj3ARmOM1ti4c/J0+Okon1tl/lSNso1ZwxjqsjXqCtVA218r4ochE0DUlmW5Chwv4t8vMCvgK/fw6IbxZRNt80YO9K0JOwPaMrM8D4mduYm9FBoi3ZHmWAUAM6Wi4a7NETH4om+BpHI1xaLZeqm1owoMiZLVlOgMwy2qFxtjtmUWJX3qsyMHv0bh4RwRUZH5GTlSNr9uy9M6CDjv38QH5oZ9MDlz8j9Z6ytxIY6J9IwEfygIhtJ86EMfaaeKkwsp+EMIg7Fj1+tNbZ2Qp6m5mG4BxmC2XwmqHZ5iTWy8gHKiXV+GOQEelUpBJ5Np4nFeppytg7MZ8AO/VJJreKmGX7Q1NVsnkJOx77XiM2H/GNhN0k+DX5HdhP9tyv9NB+dn6hR4+f6+LysRRqYje40UXETkqo5OtGnlLQLOSGJ6tAt6AVyuSg9tPX+gS9GWNIyDQzRozwgJWQgCkyymwF/Ck6Teh8hA79Dx9PLqIPt3t9++17/fDmVjckG/bv+bf3o+52o7YwMPBGCf40YLg9SHqUYgrr+0EDN2A9iV40QLHZPNKLA0IFn14VG2y7arQ6WqtuW90RmN5+sAugreq61ZLE0UoXTAUFFlAADisOGu4jeCTtACEw9GJ6miGbU8hLzLLugiBmo0cwfBGRZpB9vGeUZ7SToz5Cq/EgWjOOZbiWq40qFNvtOv32t7/V737/OxIK6AxF6wVB1gsHnqUKDsfMopyTemRw4IbRbgMzCmEvAk9QEwDwNXVNkG44JC/Bs6TESDn8LRatWpyubhrKhZaLhdpmoeArCewZTRq+CK1Gr5WJupW2rnKRhxfvw8McLz5ZNu8T51aP0BRxohGYmJ/QIQNVm9OvFjqCliM7kDYVeBxd6CCPijhNwuEjkKkXEz6ObLoISNYDgSDjaCvcmhYCZQJs3kSQnZgzArZmNF7APOuFeoKOaehkIJzSsZ4neGcuFSOJ37S/U8HRhTMxDbl7QACrZimx5gwxU3/gGVJUwD3zTACM9FndoIDESgNzUisz/fP4FJWgJyGXZPV5rkh4MkBJ8M4KCtVSoV5IrhGxCKcSYjZdBc27IzrzBs4JH0Y30GvP4gNdDltZVJVanD3QnuF7wm8KvGR2hIgMBniOtGfGwxlmXZjsZh4n9AjreFjhObH+hI6i5rGMZ+A8PqMXAZknK60diWGney6b7tUsnK6ujvXy1SOtFjU66HVz/QGcRVVomRKUP/oEJMtQm97mtXPRSByYOJxMXP6YHBpkYrZsazAZvoucF/MKOJMJQfZB3HNbBEcmMD2AjRM8OUU2zE9t81gmZRbN81jGQExCVmC1Hnne7sliRR7L22c7AAAQAElEQVTgtp8h66BcesV0gK8dgbnTcBiBKLsQGgjknDtm/UVOQJFN2PgZke2A/g/EtB4dHICBusGnet8d1M2wpzQ4aL/bz7CjvP9zuN/rDtgCd7db3QI3t7e6/nDHJfgWuKV+q/fXd7q+udHt/R2HmY7LpFEjm2PkpBCJsyJwHxM3T9pKpyRwpxxoVn5Uk3ewvkUo9wDHW9sYkcPApc/E5U/OB7TPZQ+laBe2JY3ILQLohE0fFekTCOkpz8JGZw+lPZu8zSdyYh4bnLBTFlTFW5e2SVrXo46B02qEvkmbMKplPcfJdBqNn04TRpJIuNhB5+S9hoLW12p8qxrwalmqxp4/gacuKAqMfKDQe68ZoJja/Nvhk6ImEksry2w/kizJsnqhaqxgTAn9JuwnksDllFkvIR86MWyPf9eBuFsalakhscQH4hrsR1JaKQ1BfRc5JOaZhvnyZtlogU5C5VgwzfHDkoABnY3Ey4i8Cus5uIB0/KEQmwBGG8k2ryH5X7a1lvhgw2HaOw9dRSNxuuMNZ0di0XO5tAcm9Gu4Fh/3DMQni8chZK054HoOE6anSLy1mOaIL94FeKiImcQoDp8CLJHM7JuIA/6L9sQfS4rbk6Wqk4V4CanvOUD/0/vv9d++/6N+d3+tN/jCXVVrXK6Uj07kT88f4ISLn8WxRvbxe5i6Rpbvke/bNOotsfzaZ+3YN7s2aGy8Rg5qmT1RCGQkeR8Aj/9VamYaEzYvLoVE4iUSk2xA/I+zP4xsExOJU8Se0Bu5gArCJDZ49EcAUebSIx6iZt+hPfqgnrV2yOIO2q7B9QGcA7wMxODbOMn+4mcIXmNw2uekO2zc/lKIECfMRsL//AwSZwl8ztYUJBaWzECZj74P/72iTB3IBkmRki8TzGKdZDR/hExyTRiUJzfI3sNuJqb06D4xzsknj9sW2V/LDbedDrcHLoEGxX3SyOEgdvQBkRjMuUaIXGzB85yJfG1EFnNcA13ECmJAf6yzx+93JalzRSObVEY3vm3k0It3XoG4X+E7FUljBa2Zg1wi+avpb5BTYE5Chl7S0XqpVy+f6kdffK4vv/hM5xxgzcc/sJe8e/9Wb96/meHD9XsuNK+12++55Ok5GA7ASKyz8sAl5L1ut7cPsL/V9Ue4pbzb3uhme627P8EH7WnPxLNEnBmJMYNdCAH9uEeGd7q7fadr7Pf6+nvqb2m71mrlOVif6BkXQK9ePdHrL57o5fMTnZ+1qtlHJvi0XDbjP0vysXW7VOWqGQJ2JGxowi579g/cm/3FI8laVbvRYnOmo5MruWqDbS40cfETY0P/QvJLZd9qRKazeZvpJs2mS0TFBzXDbMr6t3WzP4ZjR/oI+aFkfmSWgdkpJivOS9odvHbEqm6SxuQZ8QC2roJkW7uvPKtIFiM8eaatsWNyh714v9Ljx1wArU4UVWlg5CCPTRuvRkPG7jN4RZyi80/fPDdA3Vzyi56HcUyHfx75Mmrm28rkH3BmCCvBz+1GywRvhGfiKfNxnsK8+Us9s/dYfJssR2RPKcSYYHwZ1JLVq9orwKM3nMTEiBYScxMrFFgv3mkG1mUGqAM9AX6CChd6EojUSN5gIYfunK/nMQVmCCOy/SNBpPlBTkXWhkupULdn83NrYyWspswQoMXPkoOSOGicsFUOr/f3H3R9/UZvsVf7S7b3t291Q8zdcfE/EpsTPFdV0Gqx0vHmCB8716OrKz1/+pTLzOd6+eK5Xjx7qqe0XV6c6fz0RCdc5G+OWnhzvMBP6K9oj7xueVE/+FGxHjSGXmPd677c6ne3v9N1utGwiXJPG9VPlwqPGw2rqNuy1bvDja6He+2geUTmPcGmJ3aOxOWRmBpJvAmR+ETBp0d8fNBIPp2RlyfW+qqSR+4itoi4whZBGpGArGxKR5YIDx3wTH6XS5T98ITt8BvZwczDl7GZPSLir9GMBZyGI4InsudOzEzsO2OVZDCEqD6M6v2oDjiQA/XEjhG5ThCSzXmIxYKBBO5UhMVkTSh0BvaEgfEZvkkOZHQK+kzPmTEQLQOPjXkCOkvLs/dAOCUk4/cCp9FYlVoVP5Ag8fI4TIE9izG9Vz012ri1jv2xlnlFnJe6W2jfJUGmXA7YUSVXggr7t5GTkAOksL6TTA74DuTKaEvQYgBZD8/wlmmb+9GX2Woy3SGziAy8c1pwFl0snYIrGsnvI3O8C9pwdg/eKaPThN7jDJFnWzBKymhas46953H+FsSSlW0NFo1IdUS3PThmuwFHT57Tk3MPlAcD8oGR54mgNqGPueQ5AjYnMsbyoIkXVhNnx3HYa5y2rDsQ36WLRyudnS21XjWqiQEhOFWAV1EpiZgyKhK8E7bi0YM3XzefL4IFeIFGaZJzkQbGYwwTcrBzwwgNacrw6VQHr7quqNu0xBlj4mwxaAR3hN+M0CMJVo+N7sjjBuRbL6Dt8lJXT5+rWR2xUoWfZE0+SFUjXzdSqCTkLPRUwIH0JGh3/IYoOeuzOpDnMYW9JqrAj8UbCR1JQm0zTIxJyDECEzLtB+OLAX/29e3qAuKD3n3Y64/fvtX3b291fdvLLoLev9/q7dut7neTdt1A+1Y3t3e65zCz57AzGMMQKm9k2sJRE20DgevAxhzzKNdkLTfGIKvW4iKIyw8MqoLhnR2mSJidAsopyhiKYXIfmXbgDfwKCLxijCseg5KwIxTplCeeIwLEyRJGnVCYGb/184g43Azit3BK67d6FQKCc+qHooiizFiOjhY6PT3WMPX67e9/q7fvrpFL1KJdYFxLLbkoaUgMMkLtDwdtb241/xfGefMbvMPoljo9Ppa9ATs7PdNjC8iPLvXo4lzn5wZnOjs9pX7G2yeAJPr8/JQ1T2g/0gnBfb3ZsM4aWHFRtJrLxWKhpmnVVJW898hIyCoh50kDifmEI5ncMiaVxQ/6yAZWN0AYE0nNgcOEtQcfVBs+oOYwYc+aP8nUyBqaYX74OD+hF5ub4X0eyi83Q+E3jkMQQaAEql6JaGUBIrHmZGsDEac3SJQJ2oyegbeAe5K+gcsecWkUCMieTLbg1Knf0nQgCR4hgzVsMbNwoBiAI2P0cYaoBN6P7UYxxh+RU1SErsSYwnisRkyd2228QWZexltsTGIzs3qkbTJgbmQemPRQwiqbWfE1kvaasLWIPSrguAQTzYAt+gpHNV1REjwdEFyN9QZ4CVrxNnDRLKGlzAFj4pKhsJbRkyzA4T8JeQtZGy0R+5QKNCRl2vNcz2ywSdY30R8/tlsfVH78IjfGCjwGFTZaTCckySJxXnNotEugszNoY7Pc8RZwYkM1v5kTnYitRWwN9T60WT0rMmYwIKu0IE28U0UwrAGxUdtB1HkoNprQfUaGRlDml9GaoMfq/woOnUkZ/8w0ZvGceWa8PYt2qoqCOxrSjBOifJYHnI8qfoDTAyM6hnaUO2Sz19DfAzsduj1wUL8f1XNAHHiLjpvjQ0kTh6WJ4Dhwy2+XPRbEe2LSYIAuBmBCRyO+Zv5mh4TBngG7+LVnu/jtSa4egHXsQhjoiBM77PsA7HkD3hEztzcH4udeu5tR9/e9dtueAw1gSTjQf7ysGo0engtvEVqsZ+G81sHpuJVW1ag67xXGe2nYAjsENijjR1GdMn4k9bTZBRBpPPqWRuGgyAfZISGPxAR45E2jaGJeoTBgqDWiK7HpZWQ+2ydlxt5EWfNWtcFuGmS/AuwC6IznE3SyQiceO4scykY26sjbmlxGFegTNkjgliNuYdRKyJ8h6mBhd5+RyQCMuuUFxIGTTMR/cUf0CYnYIyYAndSxkULczyRGebZVT3sFWOnxL3yR/mLjmJcMzydfJ9aYXRZ7/uj3wTVyXACJRCyPDSS2cnmhEmtNg9NhP6m3GMpmvuCifMUF0HrdarNu1LQV0io6cLNoh9zt/U6HQy/zFe8cfu/A5ZRwlhF9GiQ25RACSddC6/VSm82CfaZS2zLWi9gueC6UE3vuVh8+3PAy5k51G7RmrF1CeV8ECmhYUFbgz7LLtojACroLvpIHRGxyJI5CVo6kp1Avgh6xDnroOJCkWir2VzprZLh22oZJf9je67/84bf6X3/9j/rPv/0X/dOH9/oOu77OWbfO6957XRMNvxsO+j32/Vsu7b+hfhOyBmQT2VOnVaND5bV3RQP0+qZWxd7T7fCTu4MmDp5tbkh6W2UuNKreqeGQYIAZSSRgCd1ZrJkoCSsStAuf8AIXCZxHz7N549cZe8ok14LHSHuXCpc6Ue+RybWytvC5D14H78T7LR2KNDmvzEXeAC+304DnFEOHDRRCZUZIGX9jNWJRlZlAk/iYJxkQmXgSs+eCVYpQLzHLKSMjQS8iU4aWeRB4rD8XL6GfYmu7rBtizfxP11KGbeYyKCKfHkL7e+i669UD43bQiD2OXeJiO2F3SSO8jwMlcTkiM0LaRxq8YhWAikNf0BZC7PKnI5ZELucy+kjE7ohMZrbgz5ciu/zx0NGSdyxq7DtFJWw/4/tL7OTi7Ej2Fz9XlxdaLluS4F4319dcbL/XbncH3Gu/M9jpQI504NA+jB31Pb6003Z7p5u7a11/+KD77k77fgd0M8zjP87pySXnuGslcWSwElwHcBm+iYvmRJ4pBBt8lqfMmmTtE2NG4tAUO/LXD9p29vdpo44Ios+fnOv1Z085QD/Rk8fnOj5q1FaZuHHQSCyfpg6tJVXIrq2xM+RQOGRNppMoxRTQc6tmcaLV5lzt6lwROyZ8EzIXkl/J+zUXlpVIc7U/TPiyyE28FNAFwka8PAs7EbgE5Q8gPgVgCPGMPip8ZW0DDjDgBxNlSg/jB+If5wxt2dvusIstl4RGh51rifoaJyEXaQEvC3Tl8MeEHWQPLfgIrgFt8K5WJ2dP1C5PlMlzCL8zbQVfY8mZVqOZqR/pzQ+IJcZlaAXooZUWvqAXc+fF57oXIQg+KelGhPOzjc8Mgh3WyMLUKIUuGMTXATYdE1WG2JE4O7GB5wR3JQpXRleMR0KOhwB/PgRmOWgC4LN4nuFJvpFBoczEj1RqdFlpSgBniUSZc828hvUZi0zkWnAZNNBeAQH6PPp2c1myh2uj0DFOUDEX8y/HUwCcK3IMcdhoYS+M2HKPbe6Im/dcct7efdDN7XsuLK91d39DrL/XtnvwCXsBNcG3yanCDpeLhTacFU6Oj+fzxPnlmS4BKy8eUb8445LohH1iqbqpVC8rFZfVc0NMFNEMfk9MGNS5vd4dftC7+EZ3/lbTcZR7XM+XQPnM6bCYdFf2us9bYken3mhH22NJGpF/xA5jzoolgz9qR4zoiGM97Qpevq5UVfWDfIpHOMgKe8wAjiJQIWspMT+jywhMSNgsSRzEjedZkGBQEWNZiz07clmQkQlbijJGGclLZloYN5Gb2D/9mshHxiqqD6MOflTvJh2IDX2ZFNn37OIj4hyZw73AOdNTiqLhg56ZL/jIjM+cazKxT9RljgedGIiETHisnQAAEABJREFUHDxjRNxkaRiBWohGzXPd6IMdZeKGd8jC7C4yhj3OZ/RCilZ2MEb+s9axTuozndYnSl3Q9nYiZ03CVMAVFLBLD7joicUsjQyT7SkZu8MGIfmBJNaf60mQVZShDZY0k0kf6lKirQAJXkYuB6FozmPWKydznUjaaCw26O5os5Z9BvQ6Iq+E3AvIMkrMVoKDlRiS5fktFBVZcMQWImOiokZkN1qJc/fIvkdfPXgGZD8QqKY+EYOSJvaubDEDKAZZcx5lehqhcyIH68mnD5wRx2EHT3vV5MOrlbj8rIGlTo6Xanm5xrYKPUWOmICEZHqL8BDJwbxq+oIcvx1rzIKDF0Gj+aiFC+srBKk0Oo3sqyM2V0yPdDahxq4r5jtFeBj7Efon6E/IVoJN9awTUUQEv92fVM1Kj5++1NPnr7U6PtOOeQoLedqTr5Gag4yCvtIM1AR58pUU4ME/CFefPglFRux2QI5xhsy6hfUL5gyQBAys0UNbx4bQsT98mvup9OePnuj47FKBQ+n13Z6Lj1s28XtuoTsCUa/rm51u7nYEpA4GMweqUR0IDyjCYN6QeR4QrEHfRw1GFJCUYUoqPssFr6qqVLNOCK0EZyOKt2R45EDpHMpwDsInGVMZg0G7jCuMdHL8lhl68ioEahGoZyDRK4W2LOWiWYBFYryTmOMUZGWmsfDLHMbK4Lw8NNmht+Ui5PjoSEidw9lWP/zwVna4E9RXdVBd16oIZHaLONlBEN4jRhy802Keu9Hx8RGGd6IT8BwRnI+BDY6zWC21bBo1OFJdwT/Q/Kleq57rtcJcNsinUdssSCwWWlC2BPuWNeqmYUwFL4LMohGFm/xH5J5ygu9Ee1bEKDLPmZKGud1oHTmwmsF4Dz/gXRhecPrZqgpDiRbwazbm4ctKW8w0mJWVCIyImJq1ipEI9CGyyaJR5mCXgIxcLJDb+gkvmA0zRwzTADzQPfFG8bDfqdtuNZD8OQ6ooQzyaVRmU0wkg4nDoyfYelvDViNgZGzKgrUF/IxjGf4/AfwWwNa1/oTXZQPWtjYj3PoLbQbWlwzHPCdqfoY2uwiyQ9QELRMR0N4mTNAwEeiz98rOW4hA/gWZebnQQh2B3OzM1aJBDlv2BrQ5IIRaITTyvuaQd6S2XsqS9IFL1ZFkJqGvxNoTspsok/EK1oc6tNEfaY+U4lPMjoEJ/7F2G5cZT9fD15tuqDJGgKevIikSlBd2kynuVDdFZ5cLPX5ckUw43twUjea73BJn/IxpmvcWlE4sV6Yh5jz7tgWUnosB1MEikuPH7Ii8Fj49fDr8eASQ3ExzQf8Z/BNyhjZw8gWn+zMQdQD98H2oM4jvXDeeo8nFAH14iyk+sVaU1Cv7Di7ZRd1WJe80pTsdhg/qSPr33a3ud1tt7/fa3x+wu0EdiXK/z1wIPcDIwbG3OEa2PnDInThkTPh6MjDZz7YdiT0ZXiJ8fATsqwAzkTJqjR4A22EQDMEzm2DhOTMON5LnoBC0VhOO1NSbGZwaoX7oiurswLeLSmw6BUhcwNfIe4lfnhKLjhyjweU5/Ch2EqVnDdtCKpTm0TOOxNokyPNR1jKFKD/Th/yRmNCnASplHD1GOkmEpjA/CxtQcspW0pdzhh3mzvNoMD0gm8hbzLy7lXY3WuCzK3SxIfFa1UUt+nGsn+0vsqAzpXt43GpiTt9ttWe/sQux2w8DB0GD6WN50O2HAwfKj/D+oby7HUiQB/Q4oMeJQ+aErIAuqu8ysSTOB+EJmU1D4uImzzAgu7mNDTBi34n+xOaYaM8Ym4H5vUisfGrkgDIGxOqlqZYrNbILbO4R+x+UiUuhlhYcoDckG0dHK62J821TyzsvRIWNiESyyPabhMwSTpTQTaLT7Hj2dRxoIkZmMwp52T7Tto3WHNKOeIPrXGA9aeJN38geucc23717ry1x02MLJ7ztPTo5klxWjT8TzlXAVViDigLzg/hhj3TFy1EX60R4Hlh7ZG1xoeSA22mv29TpUCfVl9jl1bHKaSu73PmH9x/0///ue/3XN9/ov/7wR/3/vvuD/vP33+g///C9/vfr9/oNydhbP2m7rDWerJS4HEgnS02bRkPtNHFhkFpPEpiVvVdFLDQaRi444x2Z5n2Sx4yXg9eSZGvJhVtLc43ZengXpYWRWJwy9OfipRyohbnkRKPMBUjmQiTjx/N4Xg6N6HeLvt+z910j/y17eVwvtXVF9ySy9t8CmsCSQtCErA6lqGPOBI221oExkSQOwlWNDhCXrkCUzMUghvWp27fQjlsQluyJ7qIBvU9IfaQ0/ZnMbW8Sa2ZsYUYTPAcxp56YfUcifQ+jO2Ceg+9leMW1OQRkRWJC3EaN94DV4XeE7x44YO8Ddj0gL7YF1g9ApRgeYKwrDewBewjcB8n0EttKqa2VkMukoliKErS6j3yEWLRgflNVytBmwFQdI8PzsxPZC6y2qfDpUfd3t/jmtbb3t+SIvYax10h8GCkH8qUDpcFcJ77uuZTfAVtgz7P1/SsMOnACOTDfyp4cZyT+Tn8GB/BNjJkImkgGVZg0M2VCJ1Elj0o2hjg+cBG0JUZtOVgP5BfBJ62xzfNHR3r69Fwvnl/p6WN7GdeqInaNw554slfBzxGNGvy6qoIKvo15sLc4ZGXPjdrFqdrluUJzBM8V+42Q4ULya2W/QDa1ul7asdeMxNaJA0VWzVnTq49CR2K85hKxQ/+/1jGp+TljLwVgOPMyl0qTzLYJYZimB8Rel3XPGrf7OJf7g4SLa5rEeKE/KWBri+VSwVdCSrOdCluXKvLdrBQrbY4viUPQnisdWGDKaHwe7/80x+jJzM7YKYUgTQUjTcQdg0JpW8nc4RnBGvY8A4+2l9j6xk+iL4HA8GFiD7KgYnhAI4TIDDAxDvIVsYGRS+bIBVAy3XMwtwFFBR6TnHPy2GwIDZNqoJKQt3PkX47DFuDcirYlsm0V2YunWCOnWuNYIQevYQg8N/C0ZP3FPNZ56jJYsdICaAHWMNzIxztbx8OJl5t/mGYl9Djv5IEQRAt0IrdUohK0T7wUGcgBD7wQ3bEn3m/vOW/d6fruRh9uPugDl6rv3r7Tm7dv9f79e93c3uieXOaAzxj/HiqW+OAxZ41LXjQ/4kL26ZNHsr8MevnZI714dcrl0Eon55WW66wDcX43bYl32Hfby69GuaOo9/EH/WH/G70rbzSuOzWPg9avNlo+X8pfVBqXUfswaO8Hjeztucnq8aPeRXVIsoOfHT634wJ9B18RunzVqKqRuw/K7DmzLtmLRF7BlHmfZBgyLgC+i97NnyO5d1ZiSFG2PWo2BM1jZHkHMTkTmxgg7yrGFPLxhC4B6EkhkcZQx5cnLnUnYt4ArZ2foHmYL7F6aB2JKxO4Uj8RK6Iyzh1H6MAYURH0FWX4MntlEc4nWCrrW52OB3og/YEH6EufgHnsN0ZfhtecvGZ65eSxTcnzE8gDgyL7Vc/l/v6mV5tanbXnulg90qOjc52tj9iesTXw9uyVh/lf40TsxitgdwGbDmpk+BNxv0yOvj+DKCXklKChgMPEWODN6oR6SU4CMntRtg4YqXAy77wS470XeYUnz1kosy+MxONE3plz4hlE4uMBcIi5VhPjIEh5zpknjYx9gKiRgGTn1hEZDvjuwJgHSMSoTLwyKJSawfKlOc5xiTESyArzZr/Bxgo2EtDt8abWaiOtVkmblXRyUuv8dKnjVS3SMyiLsr9owv0gscjyvDQmBCPyPE/q5EWHZrqJwg67cyjOWp2C3GyvgTwyahwGTeQEhVzMSQrIybNCgecJ+gZu4Yd+IOYnJQScaI/IfwD21mfrVq1OLh5z9nqm9fGFEnFqxD6Kr+eVJ/QQUZDpw/Dqzz4P+sO2wDubHSqIs81CG3SNyGmaISmSD0zYds/FT8/Lh57cdyA/+DN0c9UfnZzo/NGVNieXbCKJi5+d7D/YfMvb6bv7jkC004ebe93vOlmyOqDEjgP87tCzqT2A3S7tWahjkR6CRpxowuGN4IwwexwNiycYtPIcYOS9rM+MzBQ8MDf4Sh5nHkzIbOwJAykYD1FYMm6zo/QzuNSgvBbl1EKCDHFC3jKBGV6Jsc7LAVKQ5EHhhNyUGGCGuFgGrRe1eoS0XKx0en7KhddWb958mC+9yHnU8jbWaPDBgSPrYG+lSFhGEouaoHtycqyrx491dXWlRxcXOjk95u3SRsvVQoFky2bZohFDtwuYA5nAgSR+BpKi4ROYYzEmG4Gs5JFPDQEtFz/LxRJ8AGXT1OA1fpwS43twDcwdUX5EVhkHKbSbkxb4xD6UKRPtEzrIGKL3QTV4ay6AFpwYKu/EIL44BWNNUiwPFQ/fLPqBzKPFtASNETyJh4SuE/aQ0FUiUCcCP8gYLeRtmgcw6HmslQSPNBvoiNw7HXhDOOz3BF6yldhzud5x6L1T7O8od/Js9o5AbZBx+oRtRNbL8Gj8JWwsQbPxaM9UhbnBS1Zhvcx6GToLHWZCdPDNQFQmsFu7rI+xZR4bsQ+A4JJYN3F4VShKPhIamIOLZuMMY4vMsYQmVEHk6Mq0iT4W5sso+guOXJiDyGVQYUcL3n432M4Eb4euU8fGn+DnEx8zDmRdkLPpdUBvdsFjzzMPSPdBF0UR2hPj7Nn6M3Wmfvza6II4rDeT9GkO5qEpGvs9sBNRWheXp7q8ONaC9pkeyxzZMDLMFUCsZ1A4fCU2igmdD1MikBb4pAdjySY7IJDs1JWX95lkeNAI7SlnZXwXVekwFE3UCzhRC7LWDMXagGRAX4HkAi8GNj9RN95YEWkmpAxOat5js36USErk95Q7dHFPnnEL3muN0w3J3I36/paE/l4HEiw7ePTEm4FYNXBwsqBILkmAz/AEXlCyALIBnQD4C96rrhqgUtNUavEbA7vYXeFHn2CzWGiD7xus1wut140266XWHOhXXBCsl2ttVic8n6qp1kSmBTGsVWAjb2oufeuV7HDsXEW7Byp5DgzGZoCueio8s6sPnTJv2acOXnv0OOE/yN/0mYmdOBT0R6IesjEbBjwgrNjGWH9mvIEsblAXMpZ9Mr+SgeOXAweltVn/R/BWElM8cafNWaQHWoG7xW9qowX7Sry9HO2ix/4KCzoP+1vt7q+59OGQePNed7z5v7WE9v2tbt7veT7wxuug3c34cEG3HThQ9rq+3uv2dk/9QPK71/aOcXejdttRnf1FFweeHl0+wKTe/mKCDW9ks5tIruZyrkcuhyZNJHsjMShNedY3hiKDwp6Fu84ydxwK8lQxVognIINKddVQN7uf5FyWB0IlVXXQYtGQhKD79UqrpemxlkmOkIj9Fc00zDGzyGxb9JYictmsCV8aiWmJzbBg/8H7GWcL3sCJwbsgz3jzvR6+bm7vOWxvmTeqbmv2hgVlpXbp1bQ2Uqxh6xT80DM3yIHXUZvtmnUtnozorrd4HZxK7bSdOm15Q9yTVLnjVuF8JZ0tdaU28sIAABAASURBVFcV/UDs/SNv3X63vdY/377RP3z4Xv/9A+Xde/3mcK/v3aibldd4vlS63HABtNJ41GhYeB18VuECSNB6QMCRGOErBEeMiVxgHO56Dbe9xKXGcqjVHLxqLoOqUaqIF2GSFJ0yPBhE5uXsefZSDiI4yy597J9/Zd4iijmcbuhz6nmbeIe+35Gr3LB2Bw357Fj3RMUbDl0D8SzKKyHjCRkznMNBAW1NbJV6LugnZK4hqZ6kigS7SpJnnmaAtvIA5hMGMt/IIs4VDQh89I7pWXOii91NzKMb/EUj/b31I44e2ILqtmTdKgmvVsQWsquhECAO5B7adkl5axA1wm+PbXfQ11HvSDB77GxkRiaGZLPZqlVkzxkx1j263rqsPXva0HiN5D9jW2kM1JHPFNNskx5ZB+K98dkyrw21EnZaciZuVbo4P5Nd/lhMO+Dn79+/1fc/fMeF7bXs8lzIV/CW4SMTXyYuByz/GNgPBuKTlYmYk8FXGGf7Xx8nLkQmDnIfAfucaJvYGyfGToaHemLOBNicyHOhr9BnzzY+MSfThrMqs24irxjZZ8f+AG3EDy6Bbm7f6RoYuAxaYaevPrvS11+/0uevn+jibDXnVt1ur0S/dxGe0X3t5ZGfsJOUvBL6SLyNr7j4qeojxdio670OwDjWmmILZy169iLF1AE99ehnIHxTqKexAwbiUA8/1k4VuxFzDAJSDOB4ALMZzXZPX8oa4bGH/56JHbg5H6obPTRIvD/Qjr2NUKkDfmR4mQI++KikusWGZR/Pr0ahWqgnVoJK7eJEvlopYkPb/YDdJhVswPL5GQ/tiVkWrybi1kyXNzyB1oevtcES6+WZF1vbYCQJ6JlzQEcDQMjDQuAHnBNgYxiCLLNyTOjPMEnBe/FlhJTIm0b2v8ReM+dwJiHrRC8TCBN2m4kLiYNbscNx5qIHiGlJzGzJCQDTz9QoDgulaQVOIK2VErFrWrM+QPs0LRi/1DQuNQztDKPNA1cqxEetWb0FamXWy6qU0VGB0gI9Jo1Cr/mCkIZKoclakooJiDbHOEcMcPDg5GXhI9I3IYgBGRw4a233nW7mv5i74yx2ow9cyNtl0Hsu369vP3BuuUPve2xuYJkkhzrApJPjFZc/pzo93+gpF50vXz/W6UWr9ZHX4jjI1aMSwdYte8V2p234oLfjH/Tt8Ht9N32rbXuvfJbUPm9UXTXSudOwHNXVvfYVttFE7cm/tup1l3v2j1H7MhKCk0bvlKsgwVcmQc4YveXimK1gT7isFJGHKZ0G65vQbUwRH0iaipUGE6E2axZjKjI8aZqUsX3P9MoHmbwiCEcGMVoDPhtDmi+BphA1sokMXP4MRNwDMeFAbj+yzogNRuKMHZZzD7I+gT8rk2dBkow804eB7Bf2JejNMDFDYQ7PqJHLHMlK638AHiHb5hmuXMDLeGsSOp/B5MJaEy+wBs7bfnBaZPTjNjpdn+rs6EzLxVqOODOxOVnOOuGnmXE5euGYysQi2BAiwX4dZyia0wMgEhX2yxIFSU5GByKkrrkOOZo/zp6TTPYOvRlYe1V7NU2liv06scg0DoqU2RAjazHWwwsqsOHghEf6InYb0U/E160cqVuO0zO3pz7M5aSB/fATTNj7hMAH7KTvI/xk1srkYJNGfGBk75jXnWU/ybmkJXvY+cWGnNpz2TNB66Rj7PryYqmTo1bLpRPWoQpDCYBgPrNOhr5CCcFy6MVJQjpzHUnwLTw7nr0EBqGnRH449tBCoDW+MrgCjIcQ5BmV4HWCxoGLnhFlJNbIYLFlBvbnPYF4CxzQ4xK9nj9+qourFyphwb7nlFyNvbmZ54QME8piCc3mxX4MmcSMAmSZLfEL3Uu4DPLJGqBt6EdNyDROSSPlQEA/kL8chkkDNGDqUPpvv/67t9+rais9fnal88tLNodWAwxs9zu9v73VWzb3O+q39zt9/+a93l/f6n67Y4PptD/06likQ2HwzuZdMdez2UkdRt0hrAPJeWLnKARGESA9QTnArHetnK9hyJgu6sDV970KnDoE571X8IGaU8b5CkpwqlUxzwOiHlOAGz9DwngS0jLhmGGX4iSglIKgiopJ07A5J+c8zlJmw3589UhNXfPmCn4/3M08oVO1JItVjfkQKG5vtxxAdnK56Ohko8fcsD9/9liPLs8xtDWbZiVQQmdUwrgjRp6AgiLLHBWMRCdvpKoIwoCHr//oRM7TSV1ysv7MWjFnDCJpNlpwiT5zxrppVDeNAgHW0zaPN4NjjsBhbRE6LInZkfwYLQ2H0yVvCdrVSk1V4xRemuc66PLzs2eu7AOeDJ2RcgLvkBKbSxFqxCA9PV5JAPRNNE7I1hzCWDXqHSMKeszIwICqDEw/PRceey5+Ot50RN7MlcThlYNHpQlX6zXt73jzfi9NnSoCdkUq4tBB5hBigR+BgCvLHCSz/gx4mZWFZzqNAwo4MHswGihdlsw2MrjiNKKniFwBngvzC4HF5JRILBIbROI5s1nE0rPWBL+M5bddCIXKyZEMZtYbMfwIjgSdiUhbKOUS/UnFTaw5Si7KedogIrQ8UiYS4RGeJhzXZBhx2ISsNfuJU0b2GbomAuKA507wEXmGFWhnFezBkuJImZlnZYGePIP1F3Dkj5BgPiHPomBqh8bI+hOw2bQ6I0E4P1srMrcjYMA64xkILZgRvuMktMNSwhQEu5oIMkaL2aOb7ahgQ04i0BoNicGsPq+fwGvBHfKRZWEdzThsPl2MYTmCXP4TfHq2Uowv87xsMsnWlnmOiCrKI2MXBujreL5X0e0MWTeayjsN6QPB8EbDeM+BcKeBODP0AwlvnAPn1GNqE2sAIAA5LLCGR1rBV6q9V121aj9Bs9TCgEvUxWIpu6BdUa644JmBDXs1w1LWvmDcctE81NuPbfUCaTYkGg/rZjZxsZ5d/oTQsGYl/+mHuGeHMc7l8ibAoVckHo+8IYwcZhK+JA43wpbEYUckx55krNagAPiMbLBpuJSsTtu8MLZtZTYFYz9ZRQhVshII1D59PXI3EKUywuErbDIwb+2DToiVx22jFbrXcFAPXR2XPDsS1P3ttba7G/aMG91evyN5faP3b3/Q+x8M3urDD++5ALK+LZc7PZc6By7qRi5rRp63uiEmG9zdbLXjIuj+fq/97sAl0UEHDigHNtwBm32ATNuonkuhgb3H9GztYzdB1qQRHxvZr+y/ETNxaDIRWMwyt070WYn2Z8kni2uMxYyx60YLdOewBfmswIWJ8OcEgkyssOYl8fXs1C5Tz3R+dqR2EYR44EHQm+YNOJOMeV/L7Kn2LaIO0JTUcdGwB4yXEX833xrYg1v25eOjhVYr7ME5xmqGPXxf39xy4L5TJPE4t78EOlprsazliUsgRnVFHj0aiD3QeLMio78J3CPJ3IjNTGUi8kb12Eauy3xZcxc73ROTx6XT8mqtk89OdfbFBYeAtfI5dF+tVD9fq/lso/b1saqXp/JPzxQvVjqsg3ZN0q4M2mKHe+zNrRrV8NFr0oEYSUSUqha/9uhx0M3brQ5c6i39WmH0JA8ZSMoku4kLnUzyldHXRH0iYR6A2Wzx2YieIv0PCU5WJDGOHMZGDoH7VLRFnrfEqq3zGtFRfXYODUH3JPtJRQW5FiRlpm3uNRHL7PKEyCI7XEfmZ9b1kxQg3AOET3Gu0EPJbHIPAbwnUJ0kTENmV4h63jeNRqMvQkdmoYxPx4I+BZtO2lfSrpH2S2mLDm6DdB+KuiYocnmMAUjEDLka9/Oy+ByT18iFFGyog/AdvBp0RRpdUGxqRXwy4ps9ecwBm7VLJrv86UnsB2xrAiL1yUsDdI1s0tmIVkEKQirigDxhY4MqV7SCltPjjdablWofNJGvbe/vyZ3uZbmbr7w8ztATjx6gJ+YesO9Olodsd/j4bjf/0xZ77nmRNrB/TjmxHxRkhZ/gNAN7ncGIksdxoj3OEKExwmvCV+d5jM2f2pgzgctyrzLzIFkZsfXusIeHEdmhHBwhIcBoa3N5NfU72nstl0HnHBwePzrW1aOljjgkR8YJpQaUGtCHdyiML0sqIf/MwcxXK6S1hP+gEdsdZhD0SilWmAHKVUVotdxY7DlJB/b8HbHF7GuISbCoic1wnLJ4pI48IDVmmYmBQ0D4U50uTcimJ+514OrwE1JwTezXU2YdfIDwp+0+a8dFkOE8gMz+ug2UcBDk2NtQN3UP/RU0ZSE+VdVSrmpkfrQHqdGW2UkwXfZ8KbF4Qr7jR3jAhwGhd2Ex9mwQwQxLSFvgytCbNaCLHt3t7UDH/IkxkTmIEhrCzF/CFhAD8hJtDODrPkJCH0PfIesOfU7KyVaRfKjgJ8j4zPh95myQOWfkvADHElwraF9oGBvm1oCVDfwuNY1LpXikAigfYzMnM+Rkl3rrecyhb9UdgL5W1zfE8gX8rHD5lVJZKGEHJqOM/D+VyXKZAg8GGEwBeAJ3YXymTAAlFGr2NkfNzzDHB+ZHYIpSj9wOvPzcHw6654XpPXv+zd2tbm6udfMeYI+946y2v9+yd3Ya8cv/i63/bNLk2PI7wb97iEemrCyJKsgCUNDiAlffbrakao5xZ9Zs3+53XLP9ADNDdpNtwyG3KfoqaKBUikeGcrU/jwTudLdNIk+5h4eLo8/xEwWgH/rRRpfY6nI+Vf7vc927d4M7y0In+PDlQali6mSqVmbaSbNWjoLPZfhO3zaf65vmM12kJ2rmO6WzqOK2kW5I7sBrP+m0qzq1U69tOWilVpex0VVqtc0+Hl8RrFHMFymDbqAQ2W79EBV9Qh+SIgoVfRyfw9gGZBoUyVV8QLaJOfBs9Jn0YQxrojz647nMwnzldKO0hWKMFEQHRRM43V8DOXcuAnlsdyi8ejOoS4Ny8adl/4ab8+AG5NuTNjnAK+cFMft7FBBVAxex9zUIGgSe8kEZYqBFVzNeGUBBWdkjfjiO6xPPLKJhB5ZblgcN6KzPPMmQ5c6UAD0DVVtP3hIbBgZpMTnUydGZlrMj1cWUvQpoFz430UZh/uCblGPi0AU5fEAIViM4g9824H8NgXiTiDcjjDpqocuAT6SNKqxVggCHnuXWIOqSeDHhA0GJDL1nfxxB3w3YC7JhriDaZvyxX/GTZRDxwQOIjXyFtx3PHQo86i/jLbJrh4GiNMBeWUdb9s0+YZzL+zy/zTk6xZIB/7Ynv+voO96BpEBVtpSmE6vj47leuH9DB/MCLBpeb7VAJ2+e1Oj5lLt5qQnxtCrEeyPUUimLzSfkPiiCk4GWIud0eY7ROAfS9IP8UzBQCX9Y4/G12f/0TSeHDzMSuWGhuqqZU8DziG8ZlPPOAbrFqQM8bZnr4Puu97qkjtKhR/X8SLcevKz5EqOqZnKpwP8VqBAyRAVASwH9jymNcvIponZRDv3yrM/vksQcXY9zXj5zwK6yneWcYxgS8uJ9vgLgR1BCVvzjX9u0Ow1cHGwtHdw4VEUS6TAf7hpMAAAQAElEQVSQIfRq+1bblmSQ6vN6t9KWr847AmYzNLzr1HAZafaddjBky9fYBugIOPgqDWQVXR/VUwByDiSAbC/CqSmVgq6RYQ7lGlCKHqc14LRS5j5gMp5QCN3MTSgqAyixVQGzLfoHwFTBZGWGsWEIUdkA85o8xnIlmJh4l4Ft2cSO6yuENp1OdUDinJV3g/PcNy0G5ITvGtdF1nIQ/ai8aoojPT46xJme6ISke8HaistdfpcgLnAh8GjO2KL8HilGgENHxRUbWyA/532vW/78J2MRRPO67CDDuJ//HgddK1xdaUIBqCor9rXMTihCHFt2G38dBpP/RkdW1ggd+W8lzaYzTaC5YJ3gQh4XPxknYy0jhqeEwl3zO7DOoVBuiEK/cKxCQQsFCyBH/BzKJzk6sB7jMeyhEdiEyRG5ZeFcQ4AnLfrU7NAfEsFAAUI4RMMtvCLRqriE9PtLhW5NzaRRyYnV9YmKOOyU5yLYhICzs8nPkbGYn2lhkjjwD5DgvQfxxLkF6/K7AF8czskDgWCT32XIupP3y/3IXlEDBtlhG608gSPwlMFywaonpapJocDlades4UHH7k4B/CPrVDgVVUQe7EFglO2UzMAcj7MNsqVjbgdNtDCOOyTOnJU4cisL/gZUkQGczDLoGqc2J2Pg7jH+7JADgSrbjoO2AfDAkHUFewojeGUdyHwKvHPYlsfhSUlTHLvga08CHNHbQ/T4/gv3VJZTkqSkQHCzFjxUivohsi8k+sEbViNjW2DffsQx29CEIkeFThouAA6H7pBVfq7Qs7yPw74DZ5OnsSaCV5BHtyAFPphrgFZBe7a0DIHnEdCzBHgmByDvF6Av75mwN8Mn+bJ2ktkh/iuoOlc0l4r2gjPO2ftcPl0iI+Tkd9DWKcvfURUfCJqoAYkFJ5M4o9hi4QgmVSpI7ApNVPKP/QGYV9Cv7AxZlshQMvihgqSzAoxYDp4uy4tLfceX5O16q0sStfOnz/Ts2wwXXHqvSN7WtBd6/uSZnj5+oqdPn+jy8pIvehs1FNn3270a7KQFInps4RnCkOCnw8m2zB1WV4q7lbS9ktot2A6oXysqqSCyx1u2cLWTjRl6WgC7sthbqaiS4Cd0m4jGvAAk5kTWBob9CBG9iuhQRIaitdgVS5V1sCWgDVvOQx+X9VQ1PtoRE9aXa+3Xa7mu1Zovls8ff6un332j777+St98+YW+/vxzffX5Z/qS9rPf/06//+3v9Lvf/Fpf/P4LffPVN3oKTzbrHfFjUNbjjhizWze6eL7Sk2+f67vvnurp4+cUlNaQvtcOHLp9qx5b8eggIQxZCxyjBgLvgO0MWSYZ6GcdGIhffY47tAGdjQl6gfwOZVLWNRgBuzttKUwX2H5VwzXsI2EJ2UQsvttayWSQ0AmjCZfug+VUp0dTnd2Yajor83bqSPS2O6/NzmlPMuFIKgy6VJhK1jAHaQX45xkf4KdHzyMyt7ZUUZbKZ1tjFBJxFZq6rAMUM3sCbFVVWi5nWixK1ROjfGC2EZ8ZgbBsIbFUiVgYWe+CV08BaIBuh9XkbymuSHJ8OR2oNvb4rwxumuTnRnEh+YVRWBYyRxWXgUrxRq3hpFTLZblZSs0sqZ9EueoaQpmESYjcRpGEMgAtZzXoU7044N1Uu/yvYjYB1fXaXyK/DfJGhmMi3EnZneYCjOMLrcc/enKKDC39lltuy9yWsQGe+ewnZLkMWLGlNtj42rMv23jinp9MtEd39z5qCEkFmWFRFLIWmkyhnFxlGVlyA8Hz/Lc0HHuTnSnjISdZYHymCFWgLpiRKvxihblYxjhcVJ3x50GeuOkZC+AlkvBIPz/jcuURxgD06FRXG3XzQj36sl1WuuL5HDmc26gd/WECr8Ffk5lU1pLhmYuuB8cB/Af8rAfnOJkKBZDw57nNxaMGGrfIf4Ver2l7ikq5ADRUVg7oS6PBInfA8z7rVtYPoXdGUo6fAR2qmHu4nOuQ/GdK7uG80xa/lCEXeyK6aiwL2KdDJ7uu0z+EpmuJJS25YqMd/Zb3DTGpRz4OeXjk4jLQ7/8BOPZ12MLY0g/fz8ljgXn5OYOn79grZGAOmEBNUh7r+wG35ZXnRexWvA/Rqe93atu1uj5zptNsZnXz5kL37y908/Y0qwA2EwAPBFlos9YI1ihkeWK7MnNsairIkRtKwKonruBS8BtSQk4ZhG17cOzQiTbbLj6oAdeOsR5e9tD2AzAkDwG4Gflo6VvFKCynEEjwRnLkXB1xYMtFqsHfDd7yfkIIA1QJN6ctNrJrA+PSDt+zwdZc3hgbsWXFOGvyvkAuSg3gVpUTOFTKQ1+HHDPOGY8BpLKMMh504WtUllNgLb/w2iraDKxlfyyfMXBG2UFVHXlkl2nmUtfg+zDN6/OZG0dgLpTls7Kc8r55A8NYVqvMgB58WhKSljw95zIRX2aMUVVNZE2tAK+jSsWU+xOWzxXjEtnPkcVUbV+jgxmqsW3bKeMLxUDhR8cy9lTV5I7K4ib9MwV/TOxYqGkn6HrBR4yStta+Ya9uqr6fsnctFypagPNdllco5LmMe+weEYOXFLNfj4k2KvqozNfs4wd40SLDa3DoUeCdFEanWUjIyUJfWU1VTGoVVSkVBbyD//Bz13bj3wi9urjSRf5AzweVi/MrdXwk2fGxpCE+t/CsIddz3NtunB3qxtkBMcngIqzm+PViMkjTRmm2lzns8fE7bcoLfd18pt+tfqPfXv1a37rvtK7WckdO7oSzj5KamdO2brUu9royjdam1w6n2JdB2adAPvQaiOfXZ0gafSJ4R5QiohMjseh+9h8x6wq8yW1E0SJxymMbMUToTcrjOTfNczEsyViJX2+CMrgiaqDfy8vhO7mCCrOQKxIFoKAGB96Sy+dCUEeuPkSvGNgXXAgIGoE+wyCLVmcCkiUfEgLhKIYsuKBYUmIsA03u4xoYYwLvxz1H/KVMQ8bRZj/Oxg13nkH8A56eRbZgf2vBI6ojb9qT82yvNtquduSAvTIBk2qJSz/VYnaE6CdyXOwbCkbbTa+GO7frkwL6Fr1RBOcfIKGLCZ1MuYURyRewzQJGCboC8ShAf2kLRWjxyAMKOEPkMEZT4mVB3uGQQY+vGUZwnA/fWBAhPMIMH4IGHEvXD+rISfK8Lvsk5ndASz/bfjv2B2Vdz+M/wOj/0ImB8x1tj3906MHoc/D9HpkED4JGsiapMBGbN+hvpZunh6rrpOD36NZaNQXJ4+NCZzcqHVLk5GqibDL5AwbLZLHDBM0ePEM2TnSFEKzCGllAvI8UfSBJMUrKxwIwTFnvBgpSQ9dxFokA78uiVPY/hc18lRx8GMDf08asC8yhQbUi+VZQk2XXB0VbUfw51fGte1oc3VDPmdl3xCwXwGc8kGXI4NnXJzkgAh7eB/bFPOA+KMKrzKPMv9x6XrpxLCEXyQcpsp9BzvonPzYZr327GeHgcKrptGRTrzweUVTnW202K77yrOT4KuiyApM49lza+74jkW24sOy0QnHX60Z7kjLiuhIXJddbIXMgiiUij1DMSodA3RBxoBgCDHUIw6E8o0DgekpBMXpF2vQHKpPyPzlBSSlLRCoKO5KTn0dmI9iYITIzzxlbKXfzNglmCkZIBuU41NHRsfLPfr/TdrtRheOqSYhYTZLeKSeXJQnUzVtHunf/pm7eOtPh8aHms6kMl93spLwf5DEQn/GNQQmImQa4KFplHOhH2twf23woEJXpyECP9WmE3M8Y5PEEphpB1ugHsPSttbIYp6XP9sp7i/Migh9QbI/Uk1gCnkVZoNwFT1JCgRK4MFXjuowDz2JdGtdFFD1iUBG6EuZhcb6lggVU8VygzAC8HHA6A21SwS6AsbrmdQTnBHB+FC3jKHHEMALOIHLrNsg2G2WF/hU4ZeP2iiRkgYQs0S+4sHIKl2uCU+jZAy0G4QTiWU8CBubAN4D3+PwP2kQ/fg95fmTND3glEuHEugwRZ5PXRgpBEKwE//mDM6NMXhCl3IhzDX2DI80DIesY6BjoruqJ5kTR2WQqwSkxscBJwXIck3Ciliq0GfsVjsoSIEXFJ2BHAR7wK0SF4/RqsYVtDtxAR/EgDBwKfw28tzbLr5BDVpmzUZbzjFKeAn0BiJlmRcXcH+FaH4VOCglFQLxnIb8sHPtBlq3qSYlNVJoSqBqSCgd/E/NRH6UQ5bHZcRt4YKA7nyveW2NVoIPWGAkp5bEskwie1xDlMl75WRJbwSVDa0bc8zOvwTkxFoHcJkX0NIOnzRByC8rZ+WW5j0EJ28v+KBHMU2qU7F6yWxVVho1MsVIya/a81OAvccArdcNOQ9cAHf6nVw/PO5LSDt3sKFYPFLCzn0JNFNBvRCWOySIDLCC5Lqrb9eq4rDbbVvtNp92q1YaEa3251fpqDax0taKlELJZ4V+BHT5yR0K22265+O6V/zZc9qEOP+rwpw5nGTgscjmPmcEZlOBagodebug1oBfOITN0UOixo6Dab9bqVxeiEiJLkie/lSK8CI0UWqTVjWDVysKrH0DYmHhW1v9MKJciCyjbAXiMhOPbYB50O2AACHycK+SBMspxAXfcNvJXOU9w8+isI6nNyV3W7TxvAOd216glwen2jToS0jbDvlXDF80284MC1uaKwtg5RZ2nT/UMuDg/1yp/3bxaabuBh1w426ZjTaMNCVIuBp2T9D57dq6LZ5cU2TbaEYOabaeWMzuSpI541JEk9cCIJ3rskHUPz1v0oEPXB/oeejPvPbzwrlFMvYwNivBlIAZ2zC2ynVT4uVGDk4yRivwHEhLGkVAazEEVc5bziU5OZlwopzo6mKomeY8qiIXiQhGw94D4klBaGZXsUColyzaGcQFJA8UHR7xMrCurSnVdqawLWQ7BvJX1oEN/t+iVtUbzaa3FsmSeVfZDAx92PHQl8LUMMQVtwrai5NCtnrjbUzzy4C4clmdOz1xfGQVgIKFu8VeNHbQD3CQozKV0ZBVJrvyh1W4etJ0OWpe99pVTVwV5vroRKmQnRkUulNtA6u2lea3OBG3g6fT0SHa64GIaUa9C3T7o/PFK68s9xSBHASWiaxKZu0Y15TLrG4/+c0a2V2C367TLcvZBA3F9gE+dLIm+0R76LkjUNuivQx7FcknBo9Lj9ZX2xB+VVlkmdV2rKuBtUcPPpDX71bOZLPxu9r1y0SkiBzI0cIFxhCM7IDdamCjL19YMJcyz6Fa+eXt8g8cuBvyJx1cUXOYm7J9l7X2m1ytaK18W6ivwRab9cibdOVHHV83LqdE3xunb1OkxsW9FTuLnU5VHB6oXB7LTubwt5ME9Envs4aHKGyea3rql+b27Wt69o+mdW8hori0XoccUhr/ZbXWBvAM6EsnxhkJ8DYdvyN7ZpFQYJXQZzPA1QVknDJqZshHHpElV6/DgUMeHRwrY/+pypefY6MCl3MDzAlpy4bXj2aOcLu/LvJ4YO2QZEPcdcsrvAvtFcSZtpKAfdAAAEABJREFU7vfMHXjn8CmOtXlsBC/wkBzzxnf5PbyPxCBrawl5cwT4Ruwl0AZwi4rMy7FH4F/YUjW4O2TTINv9tsH+WjnyTaHrIqMJsSM2rNHDHDN6HZ5Wun17rrt3K9UUQDP+eV49KTSBfwPVC48cq3IK5RPOLPFpUQN+MOD/IpcWhw/M+nmFPq83Le97idlFWakqJyrKWgk6tsSP9Qh7bbN/xDc59uZXscAg+Y1RyhcSj9+PXOjyPgyNvMnvHGNZRTme+Bb5wh6zGirAv26IOr/Kew/ju46JsEI59Gcaeg7KubixE7adjOvqXGwoSq1WOy5rbKIS/iIH9srzxz1cxskqPzfIeIcf6kEm45WgE7cCT6OMRdGggWO0yf/NN/QwMC/blzijgd4BhCANlNgv78VHk6HLBobLmM5UoluJuNRTOByA7KetsSptKQv04BX4qFzXR6qnxyqqQ3k3VdNU4D+RKW7o6PgVPXjxQ7319s/14Yd/pp/8+F/rZz/91/rFL/5KP//Fv9Evfvk/6ec//zf6yU/+pX4MfPrjf6lPfvyX+vhH/1wfffjnev+9P9OjR7/Siy9+RBH0NXA91XpbIDPLHcgoF9s6Kg5B+bwpvKzlKQTFVKDppYypRnk7dNPh0zt0pEFgW/zeDthuAx8xvDZbr6u109Vlj9x6XVy0ulg1uto1nNXy0X1Qj2BzsTpLJsmyf0GOY0f57ol3+6tGm/zfbj3f6PLZSrvVXjnv2JN7BGyxwCfgOnTAx4JDivlHx6Umcyczb6RFozjba5httCuJqXqiJ/4bfTt8pW8cbXysp3qu5+ZCz4qVnpm1zs1W67rTqmi1UquulhI+LSK3iO1mPcumhgiRS8Svp7EFaUXyGI+yOHKbDBH8PHHU4xMyxBQV8UERBYoYe7YBz5yYEvrv1PlOg7w649XLqSG2tBw0GOyRMcfB+UOEg+aOmQ1xveEe2+JXB/iYbTufn/eN6BFLxcaK+HOETCuBithmBLZhIDGWQWMfAYBj5D1xIeQWgO6Rdl6O/4fIUurAsyEfG6yXB4KhLdgC/4tyYK9OEToLW2JxhUpTazo7QN9u6MbpLQp3d3RyeINC0KGqcqGymMkypyqnKmlTsgrEowywCB4LMOTvQNbDVCrR4uwV8RmZrgT/JaP8k/GFrSqM0aQyqqpKln8cvnsgN+1pHfeCEDPvI3vAA2zZ47sH3nUZ8P8dczv6PW07tg6fNIzQYdf5XYYWW8/rht7hj70GnMCAL/gBQpAS9x+Bg7WFCsBagW0c8VvMKh0f4h8Qih/2CsOWOZ0O5lGnJ4WOjwot55a5SQVyMOBtkiE1Sgpu0HjvQ7cs/LdG+RTlP/OZqAZ8SyMor4vgAnMcunqNL/YSpJKda/xYaQrWSoGFWZ8G+JTjnTLOZUVsCcQxoVJWDXSSvrB4qlv3XtTprReE2YqtUbOMaTm2IcsT+j04o/rsbYhx+QyjxFjkXT4U1BQ8NBEbHS0szCosukKdONPIgl9BnqN/8gPpnRwXBY8hlWXUAV+hjk8X8iS9ITbifgtPeg1hq6a70nrzlK/Uj4Gn2m5XXKL2vM8oRPgUSbwHbXA0l3ypzYl3ToCGnLjlv8ZFQpSuvRYIWRXGKgtUCEcGbmK0BowSmhlhZAwOQgNvvwesM4RBkdYw3xaJfQSBYp6UdTmkpBSl7CAyBAwyIkCGwdOowLgm9ZSzYXKMBO1eXeegw49MRPdVl1bTHOxnpSYE/IPFQgeHSy0WU4yiZB/OAsfARSkgmQA+iefIfjGfNbYRvCO4ZWQiOEX60IhoI3MTEL+f579vr5+ZwztOGNfjUmiF0hsgt9dgeSqvmafrdQlhZ/ByGF3AKMVPgfKVFIoKFJFjmBOAdL2GnSP4Rl4E6BgAD2TFHdCcrEgBR+FVgfU1DBT2ehKXjmDXB4teFPLZsWAKYh5EjqK0nP0DCBkEDMJn6J3iqOleBYJCCrI47dS3JNsb5LFWogBkcecFDttQHErw14CBgS+JNSHvA2ScI/hmp5lpyG2CljwnMi9mHeJ9yi2ySrlPGzNwMYpZlwgGY8tzGs8i8Rjfx9H4I8bK8cp0oa2Z67KZTmgXfBBGalUwbiSUzADibH2v6AYeWxyUzS1TRJCK0BvzpuCq73+Cj6MT7LGTDh4NnAvbFDHyxO65ZQo6GuUZE1gkzvdRsDeO4yFG3iXWRCDQz+BBPXAKE+kl8ABRnvlFQJlv+bmqrY6PZjpY1iRNAzrklTCoojCQkzSQqF075LzIjruwgyyPuWUWDbtDf94zIKsRQDDEJLZiH4GXUQB/UAU/4WcE7hLixEEm2vg9hLEd92CvPD+zNeDVHA8O/XYEEI+PCBQxAvoiQqwhCSmqvcoMk71MsYHqFXtdaRhW6vpLAtEGaNR3wNCp46LYUHTbkajvaXuKQD1fTl0X1dEf8Fv93iOfSMHIc1n140X18nyrNcn1FZehi/NLihaXOn96QXuh81yQeHpJIreiLrNTvnjkwkdPAHQERtc30N1J6Jzlol3hcybIIEOWRTmxqialahKpelKDv6Mo3QB77CdoQtCZlLUK+NtvthouL8YiUNyvxA1almBofYNtdWjKNRTwycInG1sY3iqCg293ivBBFCQRsiJxQEOrAF8CfIngC+MUwTn3IwE+5mhFAks+I2EHka8XQx91ebEjPnSKJCGL+SHB90h1MVVtJ5rameaTJfp1opOjGzo7PdPNG2e6deNUt85OdHZypMODmQoTKBSt9PzJN/rumy/15Zef6Qvg2bNnJPSN6qrUbDpVpj0XkZ4+eaLPf/+5PgO++uoreH+u5/B+LAhdrHQFrNcrbYlJuQCVL34ZBuyspRjlXAdvO3UUn5tupbZFV8Jeg8+wkaOfzKDJRCoobGR9LyqjMU6RPHh8SyDbCtk4JJXGgmMF1H+A45NT3b51W7du3tQpX6wOD+bIdYI9WPXYVf7XvxoKWx1ZgSOIZ59ScGEwpmCOURzN18qaUmVRqygqWVtgRwm8nba5kEZBbSCpsRkHdKlGlzBd5cUJHBP+iJ1ksdwERAxyQHc8RhV4TkzOkPNej6/15AKhllLFqipiWb0cRYlYeQ2FV186tcDAR5OhCBoY7/OzdaiFU/6nJ4fY8nHJm0FmXqo6mmvHm8f7tTp0Oy5n8hQ2urLUUE5k0RlnJ9pHad8H7YnLW3RtPxZTIr4C6nwphQqbLuVtBV6FNtDRmEK7wuoSOr9r9vpqvdUamRSLpU7vvqCDkxuK8PT8csNHKrCDp6Yo4Ba/nGeNVZRB3klbdGNgeHpwoI5YsEVP9vA4267n0ha5wOGsFMDRg5+nENXjOyJ5jvgaa0OhkviYwWILLRe67VUP7ytZZJfPiWUlT0GvRVZr/OMVp++Q2RY+7bmYrUlcLynGP0MOT+HZM2LhCvKHGXw6OtT85i1Nz85Unx7LYjtxuVAzLbUC3yfY9VfkZl9RVH3cbXVJvOlKacCn9KVR/ltHvjDyjGV5R2hN1kiAhYeW1lgrC+BqlfvT2XR87vEDDZfRHt/gB48ORjCPSuzhfvDJxNlA32dgg4B8IjRmQN3Q6cS6hP9PsDEQa4J65o7rmevw8XlNfh64lGXw2EWGgXfje5BGrfGhqMM4FumzH/18dqAdz0KmUsE7yXWcgy/vkG/X98r2MuD3BvR04ALh8ZeJC2xRBM2WVmdnUwqqhao6qSiTLPyy8CbHJExfVgykQskbfJ5woVHZtzh0pGtatcSSBhiL0fDKQ1uIzAPG3IEdEvlVpiPTmP8mT8NFOBdFOnxKTwLmMqCrnrmyBbwWvBM/KAMIRXDIxbaevVsANyxYhv8SPI0UBTz63uM7Hb7C84x9sueIh4cnrHG0GSW6XKijbImPsbX2u075gpb56HjZIaOezTvyk45ntlHLH03rtIOnLYfziP1LfYzgEEe9SGCLSij/za+mG2SxW/6ABRYdYB6Hs53yGT186ijUOeg3rKvrUqW1iuzXNXgP+JOwa16NemlNRbcAatlyrpRmzJ3xfKCquoEcX9DJ6Wt64f77euP1n+i9D/9En3z6F/r003+hn/7sX1Lw+Sv95Kf/Sj+hIPTjXPT55C/1o0/+uT7J7af/Sp98Sv9H/1I/Yv4HFI7efueP9cKLH+qIPW1xBv5L+Frhq6QOmw+pVuJiHjVBtwvel/CgBtdaPlnl1JfUjuJYUtcl5JLgM9Ak7YBcCFpdDTq/7PT8vNHT852eXWz0jA9J5/i0FXq1zzqc7YH9ZCvZcgo7J7KqFdHFltxle9XqKheA8HdbCm97PhLsVluKQWsNFNEqctLlvNTx0YTCwlTzg6hy0kqzvdJir0ghKB22audbXRbP9Y37Wp/tP9Nv17/T57vP9WX/NWOP9V0617Nire3UaV12ukqNHH4mzpALsXpAVh6CbbTgFuXJGzwyjtjnGNdQxIheDfkjDLL1yD2yZqAdyO1QDWXd8Mzp81oYmPuRxR2xe7Vf4aM7OeO1I5dvyF9ycac3CR30vBuUCqNcBOrQzPzuhwJQR/7foZgdZw/4A8+9afTt5DQa8dU1zg4NBglYBo+rcSyCX8Rw44h/wv4T8SnyjrloX8Y7GsYBb4Pyv4422EGd6fG7Xr31asn9htQrF4IyftWk1MmNI7322mt65ZXXgYd66cVX9NKDl/TgpZf1yqsP9cabb+vddz4A3tMbbzzSKy+/qrt37pE7nSgSdwLxZiBvbZtA7so5+CLXm/GdIjIBIne4hO6knIcjh753SjGhR/gUcLfEiArZWYPMeHbwvqPAO8D7qqhU2BI+FNiZRhsfkGcHP0aZMXdATg6+9vSDj8py22PTOcdpyB8d45Hz8r2gZ8+esZYPcQ7+D+RDu51XR8z36MF0OtHNGye6f4/i19EhvqCWQ/cPic1Hxwt4PqBTLfj3muCjFRv0ZaXlYdIdivj37hxpWkeZ5IBIJBC4JwTrFD28R1+C65Xzo8IYlfiTDEW+41FkGe+S+B4DHyg3iM3lwLfbN6TZ+7FvosgPa80mE9XwJ6ATHXNaYmRuM9/EyQnIqtSB/x46N/B0Tw5hJwvdu/+yyvmBWvKHPRCQk6oZ/r4SbKH2EvCPwpdYJXST6yrjSbD9ukWOHCuHreX41iP3wFj2nQVxwwA5nkPGP/plzCPIThHjMRjIYl7riItgCI0yVIVTXQUZLg5Nc04wuQCeAxdquyuEu9HQcwHhwtF1G7XNRs1+pyzQga8sAw6/z8ktCtDjeHzGPEVZew2GhF9yEOZAzMuOXA6KyRPoAuOB8Ti2eSzGPHeQMCCLcYk3TIAp/Bl5ykpNlyOgKSlwIUWPmGVkTaGSr0FTvioEJnQIaA9OPRz2IckBxhrlv7J/cDDVEpjnywZJVz2pVBQFfJBG5UWJA0oeYuZfYCyCQ0JgiQm0MTIWGAtjGxXoR/QnMAfAgSXAAxEjYTbzWMvb3BcGIvYQmIufRJvfXrf0rGSsHadE5kI6/TFSQZwAABAASURBVKgAXj1JmgM38VOUlaqyFoLmfeL8RMv57BfZP4Nn7gDkNQ7jHdjD8S5gAEGlgq2QUI12VBoo9vS+UM+lr3eFBpyOjzW7VeBTSyinYW2RgfNtEglSxEE6eRTewfOAo8+aW8CTgl0LZBqHHca00rAnFfY7TGUYweAgR91EH8T8CJ5/ALKNAGQnnND+3GYImZ/MG2WTnTT9iJMK9EPu4/hDBgKIz5CdAF8EUrYmlCUFeMQ833m5JipQBIiDAZ9alZkBC4pXU2gy6vK/zsEXvOzEjPiB7sg5PQGlx8gHkqKBBCm4oMS+CX1JOKMYB1m4Zo1RNtLKFipsCbMMemJwbEYxWQX02WHIHfgP6KmDtsRYYrWAFCVHUuZ4H5BbyucDue9wcB6aIjomzhoBXQFLWc6zUJR4F9G5qix0wlf5Q5xsQssde3l4UYBTRNZDl5TbhDmmlGeIWbTYoNH3P+DC0eK1IngGwIN7hO7AuTyKLrQlBebCput27DPG3DBCRI8zBNoMUYn14kSBs1Ela2v4Vo88K8CxAA/ZASob+bSR7FaTeaey3tHfcM6lnL/EX6Fjw4r+BsfZcAHf4cca5f8Y9zD6Kq/dutX6YqsLvp7lQsLzJyuKCms9f7rmi9yWQsdWG+a0498Q8BR3Bq0ud7pi/hXtbt0QwLwGArEDOvSoIcA1+W+wdCtlP7pePyHB+1pPnnyhb775nb76+jf64qu/12df/EZf0v/68ed6/PwrPV2f6wqfumkbbdhjsx+02Q0kjZ5iVBgvoSKABy69fnOl9vKpwg4b4uKtHtopZGB40lj8GVSgdwW6XvHVu6QQZNH9sVCU/+YQlyAQV6QgFPGLkSKQzbaK3ln0y37fin4PjXuKX9v1oKEv5ONUfZpgzVP4PVdZLAiGc82qhe6e3dfDV9/Se29/pA/e/4Qvqp/q448/0sefvAM80qc/fkM//fFD/eInj2jf1acfv6ePPnhLj958TS+/dF9nN09VmKj1+kJff/25nnz3Ff1LxiwFpSUFpSNNJxPsK1Lo2SCLFYW3S20ozO1IfPebRtv1hoT4XM+fPNPq+SUy3sgRn3r42sGrjvjV98Qxh65oCz1r2LqC1JWM7TSdF6oqI1NEdDGgZ1n3jWxhZfHDxlgZ5Z/EH0mFMSpNodJWKkkKKuJOXdckChOgVoVPLotSYl22F0xNAePwPtKKn0IpZbCK2Hu2vYjtjcAR2e4T4ymKeUlZd4csK1aWpVVZF7IkcsIBR4w24TszCFsXPxwFbZIjI/EZARWStUrW4OsTcuQQhjSVAjQ7ChCBmJuMV6T11snT91yWx2IRSW7gjMh4ZAdPchvllfllp4XKRaVI25RRa3TwHL/bkWtM795SPDykODFVA5924LDD36zxA9shibRBhDNwtYqDleeC4714lrjPq4PrTVFoUxhdGukJCeUT9PYZvOjKUoZEcX5yQ+VsAV8NetCpwxdHfKeteE8LA6GexezlYtIG3R+QcL1cqsFRrbl0tRR6evz4GBP6gO4Ejf3GyxED4t7J048ZqZ7diRc2Awm5z8k4X/nFZT9ykgdfS14ROH9HXFsramOlbSXtplbbeantstLVzOo5/P2OGPgd+dlj7PXSRDWTQpFiml9O1M0nanLhh3zqmRv0bbPVFxR+vtic62ti6VNseof8PPt6+N+RX7lS8uhGljUhXrAbDFAKeG9tgcwKWfoy8MRKBfjOZjP0MOJ3dlxUG/ngZJiT0J2Azkb4FnLMGMHL4yPyc0KOia0zSGY8J+vsGA9Y50cI4/y8xo/r4S/jOdblOJTb/g/PEd8ddf2cFNj/GiTvEnhFICnbUrYpwi14S4iRMWkgX8iXjA7b70jSe/Sw5+NT71retegULbmvLbwOj+fkwpWWFINq+Dfmm9gSqqEMeW9COX4HJqlUzHtTCMl/s7PbdxrQG48eZrocvrMlDnSdU0eOlXVYrJnOySXqmWQr5bEGHdpSNFoTXzbbnqJJGOnFzJlioSHgmyIymagsJ+O6zJ8Ofnf5LCZG2ZHP+Qt7w3kD+cGQ39O/vhw47Cde8wRbchzcgl++nLXgnOVjbclZUY61PcCUEb8O+TRdVENO1DAOScr/DaoNhrolHm4pTrAVe1vwtBRBJIe95XOzDPK+BXt78kRMFRbUwq2BT2DPfmwtuUgBPyBOgYOzLkba1Qp/TF6FyqlrW2XcLHnA0fFt1dND7bZej59stFoFzZf39O57v9SvfvlvKPT8C3300T/To7d+zoX5Q92587bOzl7V4cFLms3ucnG8rao8U1ndUjW5o8nsjmbTu5rPXtDi4EUdnr6q26x56eVP9Pab/0w//elf6U//4v+lv/q3/2+9+c7PNT+5D78P1fmpdm2h/VBq31tRk1dH2zn4QNG652LnMLaymqkCyqpWXZeaYr/TecWZE03nE82+h+l8qjr7CXwG7CX+J11eRQpCnoKQ19PnA9Dq4nyvzdZpCKWq8hC8z7RYnBFnDrG4KXZhyRUS9zKvrJcduULf7TXgGxwQhh00Jy2OSs0OpGoZVRygGIcZnMypVzr2CseDhqNOzXKv/WyLn9prN2+0n3fa1I3aeVA4KNTXQbvYad3thFuQBX+PrmR7iVk/ARimDJFAFEdDZZDJkQkZhBLm1rsgj0INPfRl/c6An/NsBkbKxZWh9Or5+NCWg3r8ZY+P8/hJb5JCBp4D/tEZ5tlr6IwjdngNGPBAUB3AwWfwfrRjlFfKiomeZjzH/vgsKVmJ2Au6Al1lXzB2QhybiIJGBmPGgbjYEQ835Bcd+GkhxbnUV4PasqeAP9G91+7pw0/f1wc//kBvvf+WHjx4QbeJi6dnpzo+PtGS+LgkFh0Ah4fHOjo91dnt27r7wj2KkQ/0gCLRKw9f19tvvas3KRC99tobevH+i7px45bmcwSKnxnQvZb41XVBgbiaoMswbm0pawuIsrJoS8SfenxtyDQA2bd6xlr433OfUZ4DZFZ4GOB9UObf2Oc5j7sY8VmM43NacursW3p83sBzhoaxBt/bcRd09Ptxb+SBM8n5SAk+s/mcvO4EO72pUz4SLpdzkZrgDwK+JaGvNbZT4JM6xnqY6lQgW6xOVhvNp4OODw3Fo4kOl6VmtRFpkSxywWHzOyhyPwojDDyjfxKaWsqaGiih0jCSf5MELwR9yvqKTg7cZVt8UA8dkQq6ZXZZlCrLkqlRHufWYbQdPO+ZPy7lCAcvO/jYML4DWmKWKaY6vnlHFT4s2IlcKOSRTaRQ58kBHV9pHHlEIFgHdC9EyxwD7agoDI8+yaN7PiQNnNWPfIzKpBYFmBkrWUAZ9I9+7KSGYIYShZmE8s94PlpOmeoUQwtZvQ4x6tkkaN8858J0oRA2jG/gxQoHd67V+ltdXH6l5xdf4QCfwae9KNwp4gQGkqmWL0btbq12v9XApcS7RtwyOLWHWR37tAp8fYmhU4HRGIyVCbyL0HDN/DQ6hKQAkZEgTE+G5NZ8T9PYft8X2EWxA0uxbXrQbwqVRa26qnHyExxizyViox1fhgfnxjmGP0sEOJ/NdXJyotPjUy0Ol4pg0VEl7lyvjsuTh1eBjePoFTgka6ZlcZ6ZHRMQRoj4kUgQjPDiGhLG4UcIjAUln8ezFNmHc2LWlNz+AMyNf4Agj8FliKyznMtq9oFa1kUgG2sYwvUYfMjGZG0JZpYdk/L5gXl5fYSGAOQEwFEoyPtm4w04t4CSeRWjIjqUMcNAVbIjiW2D1Z7iT4ti9hSDHF8eAl88hPIWtmI2hiCrAsUUEOFvQOkdjtyTeGWHntA1MV5wfl1GJXTNcxGLw0YFelDjoEsctjWBnTzMDUroQEh+bCFGPwAqIwhkjpTgFX8ozxUVhsg5IQcMICK3xJh8xHLYBxmJRHYE+vldxitRHJpgzItJpSleowKDDCUGWGKQxBgZ9NASzCueJxa9MtBNv7KFMtTGaFJIbKGKAFSCbAF4AlhL9XjPxbTZe3FXkcc5wwo5guSAgx64YHiSSfyKImdGZJGAwOXH4bx9jOJ3BB+THPS47/XC+6gsXw9fA2MBuiJ9YVOsYk0CDBQVsuDqWR+/nzOd1TrA9pezCs3RiE+Axoi8MyTkHYJwbnF8b6HRWHgO80d+Q5/G/ZIC/MnHJp5TlCIiRHTgyjtUPetYzLTRR0U0QkzK+PwAWZ+v6bymsYc/mdbAXmGwivBE6GNCX1nKcwB6oAETiohFI1tQBDFbhbSSC1ca/AWXh9V4ue/9hnanfthQBNoBDT6q05bixnq10yYD/e220W6753mt1eVa+b9vs0V+mwzjnJ12FBn2u04txe4MDT5vS8FnReFhvV5pvboiSVtrR3Fm31ypbS/UdVdcBjZyFGk8MOAXOxKFBmjBrUud+jhoD8F7H7RDJzZd5FKQtKUwmWs2sU0S+hPbgYvoTo5zPL427LZ8DNmI6pQgijn4XC47NkMuBrFvAZTf963vJHRTWSHHtpe9vnnTeiCMEDuviN7m/3vTfoU/5CLQ+VJDmmmIMzwiYABN0ZFaJf3T41t6cPdlvfzi63r1lUd6/fW39Obbr+uNt1/Tm+++orfeeaD3P3iJJP0V/ehHb+iTT96lfU8fvf+G3n70qt547b5u3TxWXYokdq3V6lK77VoG7zQlQT5cLrXAZxfG4tdbLqlbba/Wo7x2mw0sQD5r1l1eUNR7pquLCwpAWw0U1BqS4YZEtR/Wo14McYU2b+XSiudzOZ5t0WlBElFNJJvtKAUJDbPWqiwBLsi5zRfExOoUI/4sQxKP2IunYOBHmxC6akypoihly0pFWY+ttQU+y6C7GueFbBvMjQT8SOtjkh/tPLJfZI6Yb2VYV1r4j5/rSKZijCoKC68KlYWRNeInKqYIxnHsp9yDBFyyenTKk4QkfL1UwtNCeWaeY62VZQ9TJuzSkfcie8tCOeZkgCaSrjiOsSL3MfRAUp1oLYcvD2bE0LmKRa3834ZwtVXDF+Lfr59rMzE6ffRQ9Z3b2i1n+o4YdA6dK7BYYds7bLsDJ59qxZwU4f9yItu0gTzDawMBO3gzkCxeIYcnnPuNH/QMLdzifOPRUsXBUraeyBMTu8ajHxKoyRSWPKCCPxZfHmVTUv7p4dMKfdgzyR4s1ODENn1PvPPKfyNpD487LrpDA/1NII2J2A17YoOO537n1HFxzzZisU3bJdWm1LSq1JA0duARkXlNod3XlZ7vNiNf/Myqqaz2s0L7eaXdotR6ZnReR32nVp+hn7/ePtd/Wz/Wf738Tn/37Bv9j2eP9ffPvtN/e/yN/jvPv774Vr/dPNc3/UbPU68NcuvgteOCOQAe3jtyJtgocksRrgSb0aOkBN8jepG5kCH3A7wo0O0q50wkdG7w2N1ODUWCHG8sPA/oW4acOwz4qAE9HAhcnkDhWR/gK1PQF7G74Rwz9gPnjYDjD7DwD+Cl3I/I9Z9CYOwPABFjX5b9zPXe6M049v28RCsV/INsQL60AAAQAElEQVScVSn3E0SDpjx635MsD+iQA2cPOD5EecDhFwO+xSCP6XKiA740L7mAzBYT1VWhGt1RjArkMz28yH7EYJuFhLbCOeiP+FHfd8oXnJwDN7u9tquVVmP8wD8RKxqKim3jhHuXbK2yXqgCZGdy6P6WC8Rq3eli3eoK2KBXeW4u/MyQ54x4PZvXKsqK+UENl5H8QTNDvnQN8BUysV3hyyLxbSDmOA28yPtwKL8WSq0yDzr8fpYtrBhtpKOIlePaFtw7ikc96zK06EGHHg/kBQMK1FHg2BMXtthXvtT0nJvB8w62qGNdxg2WyeKrCuwxMMcxkMT5yLxpB/x2C24DXLQy1tJKHp8QQajnHnHx7Kn6rsO/FdjTDGmXFIKirlaNqOOrrk917+4jvfnGp8STX+iNN35CvPmRHtx/T7duvaGTo5c0o+BTTW6w/zG6eADv4bWfqR9qfEOpts1Qqx0m19DP1GbwC/h0gmhu6uDoFd2680j3X/5QD9/6id585xd6+fVPKBS9gj0dcU8Cr75WsssRYpqSdxSoTA1NE6AG90q2qEfZWfxBWUxUVlPV9Uz1ZKqqmo3PJUGnhF+2qhVNKU9c6H0Cp4QdRnIKr4vVoEtgvXJCVOqp8PowVUoziZhslFvWZ3mRPwzwuicHbfd7Oe5jg9uroEg8W1hNFknVEqC1B1HFUZQBdOIVKQC5w07dslGTYbFXu2i1n3XaTloNC/zhUUExP6rRoN3Qgm+CbiHHII/QIzKPMY9FxhP4xWsIjI3v2eOHPsrjme+xJ++c/DBoyH18s0canvvBYAf1hVNbDGrptyTn+V9d9vi5XPTxJipwh3DMddwpHB8oMrS0LfM7xgYSU4/dDxhFxDl4IHI2RwvHAhgJXRaoXjsnREhcvn5Hn/E89wdgKVOjMg4DsTHjuDOd+rJXP3HqKU5E+FucFDp9cKKX3npJb33ytl5/76HuvHRH9RLdqOEZNHjij/OsyXEH++7hQeaJsgbVNcXpg7EgdOfOPfKqN/TGm2/q4Rtv6pXXXte9ey/qxultzedLFbaSB7EMDv1hS0mW8VIWvTKyyMMwJ2ET4O6QV56P//bYr+uCBuweUiE7Mi/iMwBk6dkP0TFu5fG5nkl5zMHHLuONn3MMIjr8UFDTojPk03uUteVO7eB71o2O4jFhQwcHE925eaYXHzzQfQpZR8fH4Gmxz4Y7SQemUmlHjOX4WJmdlYHjNvb4+laVbZm/o7A66OjQ6sbJVEdHteryeg0ESuhT8j3dQYHzI3yGVMkUsrZUAb8sPohjZKAspaisE3Ql9DNB24A8OmjJviniowQvCgNPZRVRhr7v8X29+t5pgJ8O4nKb/efo77DD7IsjUaOsl5rMj4EjmWouT75DuqAO3+pVgdaEo2v4W7BXohXPRtYacSzzEyQhF5fE0eBsJAPYAh9klZBLHtc/+bGL4lAV2QC5k4giighZEHOwqFVjOF1zAbN7CiIFwjigFUFqo274Ttv9F1rvPiMx+pLnb+XDY5B4omF4oq5/Ku9Wim4Lpq1M6oBGijspbRTDWinwjmejRhYDKQpPG0cwJo34Z3xT/gPIAoq0EWEnE4Uv5MwIwXEk0Ih/YIiS5QzDmPIIwixVlJXqulJRFAoIo8eQOjjcELgC2lsWVvP5VPPZTNPZVGVVQmelCY6XzZQFHHA8CUXxChI48McffsEAoUR5eBdwJoF5eU1iTaSfnzN4pBBQnkjraT3vA+CZk+dF+vnd/y1gRNfjYTwrZskDkbWe/RLvU4wKjKXMKFkZW4Bj5kWCT+n7dZE5APM9+F5DwKDZlzHYAXXwCXNy/wBakqeGgk+DUrZUJLtQaEiVBgpDXjXnVLLMz8ZZ5vPZK2H1kSTL9xgbxZ/Ac8L7pFx4oS04aVJIyRMs+AIv2kK9Shx0gXPOYNDDBM8jfM2QcP5iHQciX/7MxObz4EEWeoKma4iKGHfgUuC5+AaKQOM4Dj/Bs4xDgt/KkPEBUuiVxwvGSvhYcU4GcmllKNAdC10wSxbHlymelZWmRa0CIyvhQB4rwawyEvk3DslAj+AMWMOLPl88KSoM6B4skA9GuR0w3sFFObKnHofr6YO+rvXZIj/DsUmec7OMsxaG3AcfBwQggfP4bmwjcg5wLkBFgjVJgfkJPPEcKsqCMTHGHJJeap+aY/c3zubgW2DHCVxYA34Z+4jBeQ6N4IVmqeRyWBCkxO4x8z4mejwhi8gZKbesue4b4Tc5i/3AITKe4FH6fl7GO2Hg/CoDUv3DXlkf+xDwKY5Lu9eQ+ZMvXL2EaBXAD3EpZfpH2fas7dhiR7sF1vBuJR8u5dwVdAFuBS/XPK9IznZyfAVrufjt9hut1iutKRxs9juSqUEDOtuhu1uKOmsKOpdXK61WG13RPsl/o4T5LYEopAguUQ4922xXev78qR4//k5Pnj7W+flz9rzQZneufXvOmWuVldPBYaVbt490594N3QVu3j3Sya0jHd441MGNE9VHB0qTiQZbU3yutB1KvgSWXIBLtU0h3xWKvZW4FIuLaSSx86uthg20rdaK0KEMFKOUATxhpIT/s9hJhR1MgArBToAKHlYk9xVBv+iSiu9bdVFxHxR3Xv3WqV1HdbsCni40hIWaMNfOT7UH2gBuyCf/ddaswz/oL2xUiHG03uyiiXuypZT1LsMUF3JE8nPrbKYX75/o4etneu/de/ro01f1qz9+T3/2Zz/ni+5PSfAf4qcrvnw+01ef/05ffvGZ1qsLeD+oKq0MZzguM7vNlvHVePFqSXZ975QC5+OL8seI1RXy2F6paVaEvgY9aSS7Uyy24HgFXeeKdqNqFrQ8qogHvC5EW8oYy3lRA3rhgxvPrKpCNXGjJAb1jK/XW2R/oSdPnuvx06d6+uyZnl9eanW14bLToCdOSuxpC9kCz2GKUfcdPG+5/GXIMcpx0UwYj2FeVdacP1FFXLLErGw3Djk6bNINSdk3xJjw+0YF+BQkPcaIn6SIYcGa8czc4k5H++4pVJAPMaeUtbWMIFJCVkEWBDMYywC/iWcPdyJeJaLvhrPAmjXoCn3LxiYbI21Er3rfqePjjuewcsHey1p+arTmgvC03+m7dqfuiHh7+0zT+3cVT0/ULBfqFnM1XHwaW2oTpQ20bbD7HW0Hfp53Wh5oWM51CW7PSGAeh0HnRdKOS3E4WcieHCpgOzt0fYUsdpu9kpfYUhU4lFWlzJsYAr7AQVFQwsk34LoH9/E/llyXagznozO5ELQlod1zGW6BHl8ewSkiLyHK6JOiA8CRXBS7RB7Ygc2KXrAPthXBuz460lCV2nDuOToZKK7Y5VSdjeqyFhI8m1LaT4z2c6vdvNCWYtCKYtBT0+tbisVfNRt9zQeTx/1GTzLwJf956LS2XrtKauelHLbU07a1oMFTRvIifEOjJGgSeirklEYIGlvkG4Fsp/lfLco8quAhosYenBr0uidYYUZgmnVE8tDhRh30GjByjx/Jl/uAPmRI4idfoMZDxTkZzNgGeJb3zhCYliH3QSmj9o8gn5nGeHG9NrJfZN+EPkRZ8GF8HDPI0vCMYlh02VYyFoZmOTA3sSYQMwI25b8HRzsADhkN4J/jzQBNRVVpPp9riU4uKDJPJ1NNJrWyjed8osOv9M0OWffoVqcckNLQKcCnQAHIA65t1BM7Gj4SZB1sd63y1+GsQw2Xox79Cd7KgqctJ+hnje1ZdFLac8nYUWTasGZFEahtvbJ5Geio6opctdKEYlBVFtAcycN7NRRLGi7fDj2OAiX+GPAhPdCRc+RLR+alBH+AxJwsvw472bM2xohsIjh2Y8Fvt9rrh3UD/GmIBS0499hSTy6Y290gbdl/z7sOJXPwuEeYpEsUK7y20JlzGWsnsvgYXilfNQKFrgEbavF3e4rxXec4W8hL/ERo9fJc1Bp4fHVJ3MQOS2Q5my2QdAWtXpeXO3lX6ezWy3rv/Z/r05/8hX70yZ/r5Vc+0OnxSzpc3NdsckemOEKzF+T/M/VDDV5WbVsKEY6Ai9BqFUe4pL24DHp+5fXsoteTZ/34t24utlbbtuYiewT7zvTyqz/WR5/8C334k7+kIPSR6vk97fuJhjCXrW6onJ4qFUt1rpApFyqqJbKt0M0aOivwmciYWka1suyLcqKimKksprLFBKg1nS+0oBg9m080mRX4LrGPkLegX7pcJz097/Xd0y2w07NnLUWxxHefUopz1dA9qQ5pF/C0xOdHNduejyn7EfIFVnIq8Tv1RJosjKpDABKrE6MSyIUgHaF7R71yEag/aNVR/OmWPQWhQbkI5A7RpONSfiblwkouAA0hcOdI8uQUPvexsVwYjvgGGAERKCfKGFGOyPvRh6J/kXl5CgjjA5Iiczx+xzPP45s91HvuBwP3hNa02plGOzxcRyFoKJJIk+SKqEABxhOvPPQ5M2iwg1rbj9DgS1vTaTBO+W8Cee815DOwf49fihkH0LPosshXIwW0cZyxjFv2PaCCfkbwg9UM5pgYlTgRMH48L06l5Z1DbW2r73aP9Xy40OzuVI8+fUOPfvJIxy8d6cKf6+++/Dv9zX/59/rf/9P/rv/1P/xv+ut//7/qr//jv9N/+Jt/r//4t3+t//C3f0P7Nzz/tf72P/L813+tv/nrv9Hf/Pt/r//wH/5G/8d/+j/061//Rs+fPQcDo7ObtykIPdKHH36sDz74UI8evaVbZ7dVlxPlvKLZD8rQkzeGIaCPyLqoZE0J260cxtvjLxw+HZJlbYHIDPLMkMiZEvxKtGIsakBuHh442t57NfiDBnvOMH58oe96R0HEqyFf3RDYd5ukjhiJ+9LJyVJ3751RZ3igG7duajqfS1DS4pPW5N3bXQ+vg2Zzg0+uVbEocAGIyIwXivStOvCknoA2TOtBR8dWt24tKALNNSWeFuiDyUlAlhDCS6wNJD8BWhPyFnK2MvAAUP5JSnkeupnvJybHH/KogI4M+OYO3DI4aGUiZ1sVRd7BwBv0ahiIiQ70othC+YgB3erI11rueD2tJxmOqlRPD6Hthor6EG2daLxjc8925NPJTtD4SgM6mNf6HL/yOlPAe8MZCeAMn0DDCERkbJEpkcA5yy9kcv4J2Kmd43rmKmOtnMjE3ksY29FipkktDSQZRnst5kF3bk90fJw0m+7Z/0KRgo933+JQgQDEx3LhG5zr12qarzR0zyB6DQKNjGlVYKRirxTWrF3z7kopbWQZL8pBReHZ1wERSDL/ANkEBfwK/VIURAKySQFhZmHkd2KFkdX1T15tZYsCx1aprlAYQMzpCco9gulRbEeylsfqSanDw+tAX9c1uxhmJhUomeWsyKlCsUVf+YezmSRZo8SROXkKiMgTnR0KE2kD4OlnBYoYRIbkowL75DnX71GSrIQZouOdR1k8RwWAU5kbRwgI+ofnpMRYYm8PhNxnX08bYVBEQUEM/EFMGcSerEW0TGGfND4PPsgRhR3Gn3mYAJ84bQAAEABJREFU4ZrPFmozFFBUML9E8Qq1g1XTow0oZUPg70KF0U8wpVqBQlAimFuVIo+VQYcEfwMGHwjaAQPJoGwFnJvfCWdeoOrTSlJoFV2jQoPKIoxgeWdIaAuexXiEPz64kXZWCCT/LwDxBET4EDk7YliR8zMEWk8BKIZBMQ2sCYCHPxGgnwJS9UB+7xR9q3Z3RZB8Lt+sZXguyehLzrbsQQQVSs64w24i9lMAVpaz7cBegG8jSWEiERSQBJM08iXziC80xpequRRMq6ybE3S/kk2lQjAYctCAXAYcxMCFAvSRgVFgm8AfMUoRoxaBKSHfCGReBHEM8pcSvevfGCNzPRBHmXucTxzXFkywLIuIwuGUG0jCRiuDE76Fg52OfB5Gf2BVmlo2lsLc2CfIov8VBaDSiMtvGucGzkYEElwVP5E2AbnNuCEW+ZTGgDGOg0d+dw3gAj1ivvhJOOKUoATgEQoLoISOQh7d48OBur2QE0DbcYm95lWEh0EOee+bldpupcGv5NJGPuJzIv1wKTfCOeOXGgtDac3YTkNoaDsNvmPtTttmo+1+pR1+sBl22MBOPXN6v5OLnVLh1XQbna+e65vHX+irb36nr7/7XJfrp9hOr+XxVC+8eFuvP3pZ737wSD/+6Qf62a9+pF/88Y/1yz/+iX75q5/oZ7/8hPGP9dGnH+idD9/Vo/ce6eE7fMV56w29xBedF15/U4ubLyjUx1oPM207Lsf9gQZ3qJ7+sC00bBPFmSSL3oXtIHcJDfn/qnS+V3++BdbqLzeM7+RWO0UuI5GAeg1Oyn4QsBR9bCfZJkkZdshr6+VXjvWD2otB+/NBw8bIk+nZ8kzNsNQzEuOnBPOtq5QIYLOTmwTx2wTfO5rlQGIi/BAWHSnvOsK0SM6QbAlYQBHZggczLM91XWhKNjqbT3QAnJ4e6/6DM7391n29//6L+uD9V/X6wxeJSWfEpgrdYH+UwnHxsZxUEYQzCP849I36plF+l/AhGQLJQk/Bb6AIMeQCBTL16IBPK+R6riGeK5grVdNOM76Ezg8LmTJgxh47jKOFGVPIYsOFtQKBUe+GoSf2tdpvO203vTYrWoq9+30zjrdNR8LTayD+5C+bEYMxxqjIcaqqVZa1qrpSaSsZ/gkhMtdjm8SJwUNOZNTI2kKilwQf8QkBA2MqMgkK+KGILdpxX8Oehln8MjlGYav0+cXtsXdSx6XNAdFbyCiBQogDiJwQOSuCn5TYJiopsEnK+zOpoC2iVNJmsLzLwFROiIoUZnzyyNorogOpNkrTQn0lPXOtPt9e6LmcmoOpdOdMun1TunlT8eRU/uBQ3XSurqY4AvgMXPzibK44X2hYLLSra31HAvc4OD1X0Ir921nN2rlEcchXpRoc6IbiT7Nv8R1SUVlVXKTspBTEKhCH+nxhF4RMrXqTyFKCdvg4T1VyQB6XrlcuAO2IZTmxzYWOAd/o2HvMm7AdjleMRuJDSfRSzKGG8SH7dA7qDOctlipPj7VCL8/Za4vsNJ/KzmdcFhJ2EUZo4VWPL+7mpYaDWt3BRPvlRNuJ0SU+52nqobfXhZyuiJHbGpz52tAvKjnmeea7Ra0BXrdVhB7Pvl7JSrIGuWagn50suCQUKEOMUSEFfGXAD3qV6GQNj3vid/7XAIYxj0lC3dAEA0gOfRvg38CcrNMBXci6GOBFGo/I8+zIm8jJI/AuAvl9ZE5kXDwrink/7M+LPP4PINJPGaLQ47wvMMaNgsl2HIvje8ZzK8aU31UytmJOCc4F+OMlSKYDaz2t5+wQpQHCBmJupjUX/FENVdVUC3TxYHGgw+VSy+lMlS0UhkEdhYmWy0m322iggJGLPRF/M0LXEfs7uW6gHeTRl6wr3kf5IeK7PT6iVf7vzjXM6TmcV2BcqMAPZHyTSmw/at8MWlHQXqHH2y1r9gFao6a11cmNiY5OF3xMOBDTkYcndnWs8xrYMNOFmmrAxrvO8Z7zoTVlvoy+C17AeEdu05Ebi74FiyzT3brRer0Dxw4/4fGhYs9AUTe3dmzbseBTqhmsdtDV4sZJ+/Cjun7PmQ1FrIyH2BeXJ8xV3kUKML32XKT20N9AYw9PHXoECsoQMKT9bk8utmO+I4+vNKEgObggfpHNgV556W198OHP9eOf/Klef/1HunXrdc2qO4puoX0PTr2I31G7fYTfAO0e6MAXkYBnJUfcCuSzURN0AyDXcbHSMJTaM2+zi7pY9RRYtvry6Vqff3Ol33+z0tOryLeRQ80Xr+rho5/p05/+S+L3r5QLQd8+aSj8t+QHpWZL/JpZgnPJWQVg5PELjnzMo28e5owtfiPbj8cuI+CDsAcrqUJ/a/RiTnw40GR6xGXxGL08GduyPFKIB+r7qVbE5sec/eR5r3Pw2zclOcsEvZ+xzxQR1PQL9KcY906c0/eOtcPoC4XfK9CrcoYWsMTMo8wyyAJmEVQe8nzg5Wed4mJQPHAa5oPc1CtwT4wUkOLUKODu9vj4pu/kU5DHL+Q2xsC5XhFFiIzFwDOExhEYR7AefkR8I1NZJ3gVgHS9xtCSTHsKVkPp1Ra9WpKWnW1pvXoCUi7+eOjIf/snUODJ/8ryQHGoY25je+2YvzGNtqZTQxGpw48O+FTPPSxDpI0xSgB/CjSBqDzGEOOwkk4c8WQcO7vGNSnT6NGiwQRuLZ79e235p61RxONCJ6+e6ubrt7V86VAr/vnNs9/qP/3uP+nX3/4PffH89/rm4gs9X32ny+1zrYmP6/2aHHSDD9iQj661IR+9Wl/q8upcz57nD0tP9PjJd/r6m6/11ddfj+2333yr589Zj8/I+UBNLnVwcKSzG2e6RWHo9tkdLaYLGYK6hw4P/oRpPGahwiI4FdhbQv+9sq0l5kVsNzADkuVgikd3HYxxrHW5j+33yLAlT+kydF4dPq3vgxyG1gMthZ8MY85B4QcRY8MVvmtJvnii23wIunF2QxPwDcSabPtbaGio0jb4EfEzQy8nxLWCOBaQU2IeyKIk8Dd2YNghn53KshPuWmdnU52c1JpNjaoyyaI7tkjMi0oQE3HyEbwzn5QRiuInXQM6yiQpJRnGM78QqxI8c27Q0Pbq+KDvyPsCemxZVRSligLb4tmDm8P5urGf0B8rWDbqco+eZ8g+mimy1UL17ETV5EjRzNX7Uh3+y+GLPH7J0zpvGEvKbSB2ReQC6vgTwWNYECTQlDUFdBbCaWDrAt9r0D/5sYEK+Lw81Lw6vv7vnfRRE2O1RDnmdSWLCg/dCiKfw4crLeadbt6yeunBVA/uVzjbqMWSIk7xTL37ksDzGQ7vc+Ar7fff4OCfyvtLpbQCkS17rMbnwT1TiJegs1FRNqpqp7Jyily0E2m2YTZo8F6KScpyybLIAwas8GLKzw4mDihBNsT8/AMI8ZYIoa5q1dBRVhUjBkZ57Qgo282gliCADmk+n+oQTZkwt6wK8AFYG7Dort3LZcsAH8SnPBZ4zoLNChoIUBEhR+ammFkPsiAcfJRnLABji1gCe3gcQ3YiaXwflecl5mQaBoKfJ/g56AkZYuZHUGTfyJ5ifaLNENnPZ8nznMfHM3gOgDVGhbWythCL4Xe4BuaylSLGGugE8M57xLGf2FFwXgooe+Z3NvIBJSM2KH/Z2WHAW4x6xyWz6aUuX8Qp/DgC50AS0DuU0EWCO+f1vRyB3XHhGTBcD0RoS+Bn2NwgKEtQKOBHjTEmiizBowc478oSbIxXoliT/xUwcnjo8AqhU+DiFlmPCBiLStl4kUEAovMajTmPkcwEsowIBOfwD461Qfl8MVecL/guHEDiOe+TMFImwoBeVdFqUnQq7U4mbSj2UAgKW5Vpz3ivWelVg2NBlh/5+lpw3uF8ogNgOamxp0LTwjLX5JxM+JwRIvzrYF7LpTAXqQy6nEg+E0lozC0geJ7HInR6nGrWcUfruUx4ZOeAgP6EUZ5J+SdrXuSP67E8olHfYww4i6AA368h0U/oZmaf5Q+jlCJzHDa+l5DH8dGB5oupKmzBcU4kUTFcagQwVQk+WSNhIrKllNCcvHfeJ4JTGkFZ9QDDe8O+tBk/cI/QFaETKY/vEpjqe4jMuQZ2ZZ+8X/h+foRXMVn0ymigENk3hku1tCc522PLewoVzdZh38P45XKzucQPXaobrghia2hcawhXtFc8X6gfLtQOz6+hp9+v6G+Z0+B8d2rdTtvdJQH3Uts9e/UbxnnHeIPM9/1a+35L4rvhnJX2+EkXGxkKBUsuYLfvHuuV1+7pjUcv6633XtVb77+udz98pA9/9Ejvf/Ro7L/93pt6663X9fqbr+nVhy/rpdde4kviS7r30n3dfvlF3X71Fd195ZHmZ/cVJmfauaU23ZKEdqmOtmvmfF2u5HaWApBghhQ3QR7/5khY+6tWw0Wj9ulOw/OthmfAWBRqKAa1chQoAnPjLrA+Q1TcZkgKm8h7L3/p5S6cBgo/7blTcxE07EvFYcmBN7TqZnqytnqylbZxIrs4Vf4/G9x98KLuv/gCwX2usrLwRWhXUI+Ae3RmwChykohY8TuBy0JEVlHD4PBXQkcjbUReYkrUYm51795C77zzgn76s7f08198qA8/fFuvvPxg/GvDBn/ZUbCz7D2fVjo8mGnKJVrYt+uhl0Q0+wPDeyWHboIFPiamjvN5H3fqw7na4Qk68EyxXGm6dFocSrOFVTID8aOTw7elJJVlRVIxU11NRu3tukab9UpX55darRptN05tI2iQmA6vJFyzDIlpHgkYk49B+cfiq+vpRLP5XIuDAx2fHtGfMd+qd57kr9eOAkYzJhsZ95iXyXz/j2jzVtlPDPhgj90aY1XC9xIeGGsy1dndXeMCQkYS7lSwRUMTkafwc6UKLj4WHzROxtYLVkwqMLYiTRYypC/JYMMFCUhJS16lEtsuYQzTkJdkOdNyfj0peUhaNSv1vpeZ1SqP5kIj9fuLx/pv59/qM2xntShVoy+HbzzU9KWXVN65I3vrpurbd7R8cF+nr7yi05df0fTePQ2Hh7q00pdtq19fbfUt8XIzsRRLpmqXlRrObQueS6tQFhqIdW3rR3nYslY1r5WqhNw975BT5xWNVTWbKkwrknZpBXPi4UI6WmgDc3fEqwb6upDQ06COeNg1ea1T3wf0CTJNqbKcSjmBxm962hUyO+8G1bdOoelUHfnG5+srPeu2KqEZt6oIj621I9/yRoGzejg98CYXgoZZIbesNRxNNRzP5E8mGg4njE2U8dMxtng610CxqOH4TeG0IjZtyN9aG5TgjZ2UkjEykix0WHSkiEkWuRlsMp+bkLfAZUSksCqJZdEaXW3W5HYdb4xsjTJI2GmQY11Obse/GYSeDuzH7syzYK5rFWIsx4bEmYn++CJjwb4GmjEDJfZJ8Pi6TeNzYO4/hASeKY+Bd2B+YH7Iz5FzkAlmDglphOvxxPnXgLqDsQFQmpHhJThWzL2GQA7TuxJbK9S5Qm1rsLB00bYAABAASURBVLmgbkjyxGaFQqWtVGPrM+x0SoG6yPJpdsSfS20un6pZE1P2K4VhR4xspAS//KDkBoXgocmPre+8uq5XzgNQS1qPr2h1mf8Pkqu9Nrte2Y5lS5X1BJjRrSXO3+1aXTw71/n5la6u9mqothiomi8sRaBCx+jG/LCWRe8HbK2nIJ59Qd6vJ4foOLsfgkAL2lkI7xICyb7IMdgPXZaMCgufQlRPEWu/3ZErd8jbj764h/8Z2kHEvQiPhF+osO3r5z25XsNZ+W8J8YF8nNM0A7LQeCasGPsdczKtO951rBnY1zPmYEpCvmDHggB/d8TzjbxzIz6Zd9nHHR6e6NVX3tQ7732qR48+4T7yrg6P7svaG3JuAT4lUKjrrdo+XgP7Y7borR3BI3dSI/yAhQtWqbCKGeC1bK1oJ8BMwc6IWyWx3mqDr1zvoi5XUY+fez15FrXZTzVZvKy7Dz7Wwzd/qrv339V0cRd+zaG/Ut/XcqFW8BP0qaQtFNCpmIx8hiBlOXl4jiqPfMosyLYR8SMxFZLQATORsXMV5UL15ED1WAi6ocnshmx5IhcPyEMmurhKen4Z9OzCA05X4LrdGw3QG+JEKgFoU6bTFPArKMsg+O8tpTCyJcA0M4ky0yg7DyoWUUX+bwRRCErzXon4mOZeYe7kpoNc7ZRmkojVoljduE7bvuGDSuBsD41AiNCXFANEx0Cb+wDyjxDvGfceHeUZVVDmyTD2E7yKioY1Be/LIFc6dWWvfTmopbjTFk4D4/lfvcr/fbqA7wvWyZlhhPFvADFvR36/NY12plVPnt/xviMnGLgvRGJJzC14xCSNhaqUaHMfiN+Dp834wjOf2zwfenwKeF2v/DeLejtoF/d62jyXm3kdvHSkVz58WacPTzRQPPu7b/6r/t1//3f6d3/3v+mL89/ron+ubdgoVk4VPJzOKi3IJZeHMx0czbQE5jxP5pWqupApQNBEOWx9u9tQ9Hmmz774Uv/1v/83/ef//H/qvwB//+u/15MnTxXg6fHxiV4hp3z/w/d15y4f56Yz7L2Ax2IPCCNeGVPJ0gZocvl+PXjlN2LU5TGYkv2rV5JHLlk2HW3L/h25W4ZcrMnxccjFzUH4joAP8diyAxL2IBkrLRdWNyhe3717W3fv3KJ/okn+4IDjuDy/0LOnT7RZrfDHrSJnWGLGtCpV0MJ9cL/WoYTMAv5rTGIic+G51KiuBx0cGh0ellrMJVy36sqqLEpZCwJiF/QxgLtH2XIbkWHC8DIoQjmyN9io4TTDfNHyWoIXAf643qnHnzsgsVcNfpOyBkeLz0/wyEO/k8/6IcmaEtoLuGfUM3+PI93sO/nIeLVUMTmSpZWZy6USu7GAGcE5Wif2MiP08NfxTOgV23Me+8uwf6bNCNRBM/IujMDx/+jX8vGapG+uWnOFjkVc6gsOLWQ1rQotZqWi28oPFGvilcpio+l0S8Ld6fh00NlNr1u3I0UhT7/X8nCtavIM4r7l4Kdy4TmEXcj7czn/TP3wRANtTBcyZoMj26soctDJQmsVYqcUPUgmAAJILpGHMiSEIPAypuRdocRlMMbEu0Q/g75vY57FviXCrlUWlQz/OLjUUrHb7weCAU4E2U5I9hYkffP5TKaw7GtYa8Er9xPzEIz3ygnZdcIRFLOyEMUCeDreOdrcj+IdlCfMBXYrxIj+xD+0o2IxFiDG5zXsM/ZR7JD3GQFFQZk9EHlOzL2GqNyKvTNE9vH5nfiBjsBejjUZH0GrtVYZkjSen98neJUhsDYyP+b19DMOkX0j70NKyCvJ0fc4tgEFzYE8B/Rd47UjgdhSxW1Qup4vxj1BbIiFhmBJBNKo6AOGMGDA19DJw/OAY8hnZgOBKcqJZ8GZhZHK7KQJFJGvBVWZVBYRGTiSqAFKIs8QgXOOfkCJHcu9snHmvRL4R3CMyCPCr4iMxxZr+MMY7wJJWKRIk3LlKMNIu7/ei75+gOC42HSq0clpuVdtVuB6ydilSq01p4p/vEg6O650dlTreFFpUScdzAvdu3mqF27eGNvbN4506+RAN0nMTxYLHcxmmuIUiF0UWp3y3xAIGG8iuHMkdEVQSBI6LRWCK+Bm5KFt6IIGnEyuxAdkEl3ElqL8KMPEvISMBdDP7wE2QP5GCboyPzz65tAzB78c7wP9gIwl8/16p67fKxBIplyODrlcLGaVIhVn2Mc+VgbcTEYRHTFKMhZMEWDEGwbwDOyb5RI5I7J3AiLzhDSF7aKmnCXAcI6hFWD4w7B/BtEKOjIk2gCdXo4AlPeGFPqSh2dDX+BLjLom8XUwaHM16JICxbMnvZ4+3ur5s7VWq0sSx0u1zZUGt9bg1+y3Uu8Y656TKD3Trnmmzf6JVptvtabddZfq/B7HvEefSTzbFe/PtW4u1fQbxgC3Y+0lSdVTfff0c233FzjtqNv3jvXm26/qxz/7UH/857/Un/zFz/RHf/KxPv7xQ73+zn298OINHZ8tNOML/WRpZWthAY7znPqhV5/1O/OuZJxLVsoF6fmh5jfuaXJ8T8X8DonUqda7qc4vrM6vrJpdjX/m8tfN5PaFuitPISdJO0m5kDMWcZyG1aD2vNM+F4POG/oZ9mO7P99r/2Sj/bPdCC3v989bdc97tZeso/jTkUz2qyi/NhSIKvlmRtFgptWmJNE0erYttNehtDjT7MYdLc/OdHb7hu6/eKIHL97S7btnOuByUqBTieJpp1a9nAYglk62xM6h21r4okoWZUG9VPLHIidCU8ZLIUMJM1fJi5u3Znrz9Vv6gMLaxx+9qzcfPSSBONJ8PtGEC28O9MvlTCdHSy0XcxXsNVCR6Zote/Sq2KOsJIvPiVzWfNxqCGu1/kKp2GgyG7Q8sZodGJlqUGCOCz1eHv6i/MZaGVo4zX5efd+jj05dl9DvJMsLRCjqD+BrNMVHLA8mWlKYmlNgndTliFO2maz4uc3bVbbQpJoox6TFcq7FYgY9pYxJ6vEFu73Tjkti3zkF7K4gmTH4jEis9N7Iu6jgg/J+YCpho6AqI2l85o/c51HZpjyX3A7fPjSsc5KJ8BrfTiCA2YHnBK8KyRouSgyxUwKMrMpYUEAwKjg3+zbrNc63Nqkk0ZrOJqqn9bh2v++JK1GmzPsE8c1Agfxigw58S+Hu7y+e6L8+/VZ/f/5cX3eNUHFtqlKXhdUzspwv9jt9vl3ps+1aX+03wFaP+1bPo9eWPVv8lj+cKiB/j54Fzg1lOeLc4j87ANbIYFsZHJIccG6D9/iFJDG3RC6aTtRB7iWyHuaVcoHFHi4Vp1N5W/DFP3IRDOq4VA5DhN8JPwZfgkF/so5G/ETAVpN8Ucizn9DBGhvYTQt92az0xO3VEOeq47lSaRViROcTIDEMZzX+eEVsJKpH9m0V1U6kli+Z3aJQj0106HmGtjZqKqN9lbQro7bE1G0Z1LKZZzwyz8DHzHsTxTlRBTGy5NxctMMEGEucmYHGWpkKJoCbJ1ZsNp06CgdC7hYe4No1IBPPHgPjXR/Uw1xEAcZWYl5CHzkK2gSkEQgd6KABxI8B8tykBB5/AHa47if4eg2JA5miSIwJ9Ef4vp9jzfiOwzCH63OYk8Znzk1BbPn9WZxnoMsiV1XgUTG/QtUrBS7ojguycxW0Ver7khb5kRMH7MGoVFVMNJ/NNEemuQhE0qweXdxtzrXbPFe7vSS+7xSIpZ6LbwBizm34uMdBSvAygGRH0j90Pg+p66L2m1ZXl3uKQHut6Te8Y6pkJyrqqSouanW9UF6z3jRaUQBaX260Wu21pwiE8LQ4kI5vzHSIn51MS3gV2dvjmyL6HZV1dQTOc8gs4CPCNWP4M8KDKEeOBKNUoIEGyMWqdtdweevUU0AlvWIfiy6IQnnUnr1Ip7GxGr8pbXne4Ev24N/Q3+Gvcr8nhmfdyNrlIczjJwZywg0fY3NRq+sGdMCCg+SxqTzPih9kuN9utF2v5dC39Xqrq6u1cl50797L+uTTn+vjj3+uV197X0eL+9B8AD+sLvkY1JIjBFcKE5dHfgG/ln4AaEtQqYJT8FOoglJWCR5RfVnGLD6k4l4wnR9rsjzShLacHsiWCwU71aC5vnnS6de/W+nXn230FIcV7Zleevkneu+jP9X7H/6pDo5fVtvVekxO0nK/ippCZw1h+bBryDhF7CViHDFG3ifeixFDjlUoBPjiDHEeWoZSDroGdNR7Ylp5rOn8lmbLu6rnd2XKG/I6JKdY6mpTkJ/0+uzLtT7/aq1v+Ah0xcehPnJutVQxW6iYAOVMQrcT/ivgxwOyyTn1eC8An2tfLnRQnBU5J7DWSZMeGKQF/bnXUHVqTKsw4f1BqYJC5C402mILQwrIljmRFp/hgXxGtueY+x5N9Oig470X8orK/qXrOnR40NA7xgbldR6/7UkQBgo7PZALPx1nd7VTV3l1RdCAQwv4wEhACsbL20GD7dVlKDrti1ZjEcg29Du1eVzM4YPQEB3neHxPAOdAm+S5M2QaBvxK1r1rHWYc0mPGOwMFAY8MfaYVHAc5zhuU/xU1sivdfHhbL773oi7tRn/9m7/V/+ev/7/6fPWFwmHQMYUhHUs6CprdrFUdFSqmkp0l2UmUxfer8DJA7pe8qxclucRUi6OZDo7m9GeaH0w1Q29rfL5HkJvtHt071xdffK3f/e63+vzz3+urL7/S4+8eq64nunnrjk6Pbmg2mXO41YCdZl476Ink7MKHIx51fVDbe/nsczNEie3laHvmdp1TLvLuml77DMirxcc41g1Az52xxx9wxRPs0YK4f/PmUvfv39G9F27r6PhQMFqbzUrPnjymyP1cm9HmB1lrVE9qlcR4i8eO6JAbes4fsJXAuu9h1CGvxD04+IZ3OQneqa4HLSheHh4a6haFFsTOyaRUVdaYfwUhFr8Rsa9M36CAD0zoABtjg/oHYCTkq5hk4I3Jb3j2OMW+7YgXnRz3TMt4Rd5SV7WMtQrwp+96fGbPe/DjvTEF77BnL8a9tvCs5T7osc2iPFBVHWGbh0pmhk8u1TuDDQDZFwABPxaQzZBzENbBEiWJPTmdM+kJ0RBfIvyIyjzLoH/yY8m7FLtSNkxlXA0zSskDIaoqrJZzxmIn7zYycSejlYpyrbJea77Y6eS00507UfcfGL0A3LrjECZMn1yorC5VFFyedaUQziH+ifrh8djPxZ9qsldVdyow3pT2Cn4vn/9VoOSUQD8TlAkbAWITYAxst6VkK+YgOKhEHgjG8EyjDEnGGJVlqQoh2KKEAUlN26KcnRoSXU/Sa22BIk6gYwYeNbJNSpEN2cNaO+43INCBwOOJWNmgAtYQQCiDp+9DVhqPIQTOiGAtIMkT7RJOIDFX37eRvSPPGRL9AHie814BpY2AR/ESa/0fwLFXADyQ2yjv46iwaSTcgC0nMN9lPFFGycjYUgUQmZMd1NiCWeRM5THavJ6dlH8y1ZiRIu8CBj4QhDusu6fNhrylxF13AAAQAElEQVQn+G9JWrb58kHC0cA/YjzKaYR9K89tcB75r9k3+0Yd0DcdwQpDJfkJ4BYw0IReWQ4sCqOqtKpMIneJJEwN0KoupNJE5OBR3l4inCE+dHNAkQdFeM4LmBzBlYb9ciBJmSff9/OcNNLH8vE3sl/4RxAx8oxTdD17OsWsc/BQymc2GNszDPprdPIblfYperLWzdOg115Z6qP37+tPf/We/upf/Uz/y//8z/T//H/8hf7tv/lT/cWf/UT//J//Sv/6X/2J/u3/9Jf6n//tv9b/8m//Sn/1b/6l/vLP/li/+Pknev/dd/T6w9f04O4LOjo8UlVN0TOLfSXOC/DL048KOZjA/5ABunx+Hh3qwLwfwMnD88zXDI6EaoDXA3qUnyM88OiXyzoF7wPPDnn2CK7Pe9EXulIUFl2Rgmffds/XyLUWB3Odnd3ALqwCPM9BIUWp4J8yCwSsDfrEUiEFeAvO7B+QQ76AZsg0EDfF8Dhb2C+WyVxWoGdZRoHWjxDRbyDjCTj0eOgzTzKIrwYevJy220EbYAfsd0FdZ+Sz34pTaJioKitN6lKL+VQ3bpxAw6lu3jzR7TsZjnTrzlJnFA5OzyY6PDaaLYPqaa+iapVMg6Vu5dIGrdspFa3sxKmYBJmyZWzLV8CNer9C7zcqpk7HZzM9eO2O3n7/Nf3op+/qox+/obc/eEkPXj3TjTsHWhzXmpEMzRYVbaEpXzzqDFwE67pQCb4WX6MMgteSOni4oWj6fLPT01WnqzbKmQOZ6S0Vs3vq05k2+zmJcKnNqqLoMNPQTSjIFGpXQf1aFIGs4tbIbzVCXCe5beQd7ykSDVeOYlGGQd1Fr82zhuIP8LzTFthT/Nlf8O7cq7/kfNZHEsq4rxXbqXw7U7OdcGGx2nQzEqxT1YcvaHJ0W/XBoWJVypsgWa/ZotQcHlQUvYp5VKyDnO3Vxz2Xhj387JC9h/IIB2gsQC+it56vOd7ved+iR9k2mcP7zK66lObLiW7fPtYrL9/Ra6890MPXXtHNsxNNJ5UMfqSurZbLmY64gB9wua8qSWQgiaprSg62R3xlUCL5U9HLVJ2Kulc9c5ofJh0cGU1nUQLfkOeYpIpN7IhfIqY5DcQIj42wsUpsoy5r1ci1wr+VhcCD5eBcjD7PqOZiXfLCWsO5CbqCPIYSwMlnwA8F4oo1RrNprQNscUkhaMql0xYF9pjUkYwNgMdXR5KRREKgZPFlBtA4J+I3EieIH7Ya8TA2YwlAkmGdglEcpIHkbOCy5gGRYOR3sE9CFy17FOAb2MRbIw9dET9g4YGlrTi34OJgRxEmib05Ens0KstS12eCScij8MIkCiW9UimVFMMSOcZl7PXb59/pv3z9hf5/wG8pAn3F5fC7ftA3TaPfb1b69eUz/bfnT/Xbi+f6bHOlr0lenpEvNLkgMi3l4E+czhRnU2kyAWpFU2iAhob40+FTcEEyNQdzwevh84CvdFw6gk3jeDln7bxSX0kbcOpLI5IgzSnu10foNft2MVEAyjJIxGLITcyBFz4Y5biZk+AG2TTw36MH9emx5vewi1s39Jyi0n979o2uiDNxOdXk6EChsBr1B19fwruavTKUyvsmOXx4g65uEdRWTnsuOB34teDcmACeg1ah06VrdeU7rcc5caTBT5DeSG8hYQtGBiFwCDwxPmCeUSUjxfeQ3xpjZNHRnDtl/9z0jiJ30ECiGVgfAR+jBuKNI5Y48Ia9QmXH0Cz4wWv0WkroRe7DivFdRACEMpE3K9EXeyX4GZX/SfwJ5GdAGZTELszNf14DAxrX00mRMR6uV+e5mQLLG7E8MS8pQmfkHIuumgy2VGEqGUAUWBIQ0lSBy3kkjkTNZO0CFTpWoblSrBSxCanCdic6XB7oBB93crjUkotMXXhsaK/96lLri6daXT3Vln6zXanbb9Wjvw49DoNXCmAK7yOQ+dZ3vRw6yDDniH6gqDIo/zd/1hSCtthAz7qITkzqKTHrREeHh6rp7yjMPPnuqT777Bt98/U55zrJRs0PKh2fHmiO36uQfZTGvXlJazWezflZhol3xsKZAqiZYawCuZHHp7GVAjbTNh3xtyHv8CINHiF4i10J/y38tyh25rZQR16xz5cZ/AlL1VLYyTbBziqyL5BFD6I66N43g7bQ0NLmC2eeY3gvfnLu4vgY1XeNNtj+1eWFrp49h39Bp6eneu+d9/X+2x/o5RdeAUerFR84LvPfZNWE1QvOmMBLC26RVjxLEUbwK8zpD+BgfJbDgA73QMuFqqFtaDtgYIFjxwBeAb1J2HO0mVEzWS5qtj6VKc/Q2zN9+2TQ3//6XF9+s9HU3tNHj/5EH334x7r/4JFcmMALA3+SBvyEx/klLM8AsgVabthDSn/Q5cgYB8so62rJRbAo5rK0Bv1MfqKYJshiKudn6t1EDU5hvS+0JUa7eEAeMeeDba1VY3S5DYDXFYWxq53Thjx+y6W8IXnPF0+pVlnMZOBfyLKFcDcExRgkk1TWRtUkg1ROgooqyFZRlr6t4FDt5IpOnd1rKAaFOqrkg4ejCNPh8xyxvEevBu+VwWebJGZ64l3E/2Yb9YMjl/PXwHvP+ADkNvtHH7Fl8PHAgC/sY6d9bLS3nRrbq+HcDlsc/2cDRZTDN3rjFWgDwcnxzpWDurJnbqedbYBWeW1reuV/htSjywPgNIBvxm/IcYIzRxxwcrkdvsdvxC3H4BBHXnmUzCM5LyfH2T37Bgo4JXnghJxTh9K5u9AXqy/12cXvdZEu1E1b6SjKzTl36hSACD818fA4oB5BqrxM5vcICf4zNDOq56VmxM85edCc4s9iMdGSj0xzPrxUVakILl3fao0vek5M/e7xM3337RN9+80T9dhmVdT4uZnqeqayrIX6oU8R3x4UoSvgo0MU95IwjjkeHL5jBOSR2wE9adirGW261w5f11EQ6oiBLfGh5+7YNYE9koSGTclpjo7munnrUGdnpzpcLmWtwSc0urq80vPnz7TG5nvwxiJUkvPUZclKo/yTcPo995x+6OE5yMFzgYuQkZCV0LVIHIxxrxC3KmwDj7yOjqyOyEOXxPdJXSvTXqD3Sha/IvxIGH1fQCdTgt9wz1phc1bGAJJiSMyFDo41sgywDp3uuw4/32rgI2ACl7IoNZ1MVZpCEbxGfOFRbkNmsi1UMCfJkEMmfL5TA5/6YBWLhYrJocrpkVTM5WOtvjfYuNFAIcjHQgGcc8xtuYc7cEJDBIqAAQrwMko+cXZkLjDaWp6lf/RjHY5+w0Vjx1eFyXQJgaV22w5mWJlYqTD1KIDS5I0dSjKohKGFWfP+gkOecdgzTYq1bhwOevlerbdeO9aH797WG6/N9dI9ozs3nU6O9zpYrLUAjo5aBJ9062ZFWzAu9nWoas+5PTgEJYgyOEqNyYRhTMrMMjDOQKmBjISAEu34a65HErMyfyWjPLcoKhYaOYLoHqe3xwH2nXR4ONetswPN+TIcYU7XtSorK1sYBZzLdrtS1+9U5zET2TVIJFwyiX3pWvGTAN6lCH4RZxyVg3zAOQjDGfWSGQFl4Zc9kthFkZ7nT2YrMSmMfTGaAPGU20QbEX5CiMxgXg6Kkb09Sh54Fopm2F/QOhrr+C6fwCiam+8EgTmBufmcSJ9NlVtQphWHFfxxDZF9iH04v6gOnvQYOvFBHYqUFW3Pl21yAfhiNAwF9JbgVyp4+oPkeT9g+AMJgGuRJQ4h4QxS3wvLEBUeGXhrNaBDHgMMKgvwZSy5lvediowKPA4YjQMHgTAiYZ2TIVEyGKflnYEm+z0RuY/QmBqhJUJFBimLyDDCFuwtZX0yHJcBxBnzAPsSoArfq0icnxq+am9UxXMtikvdOer0xotTffTOmX788Qv65KMX9enHL+sjLvkfvf1A77/1oj6gffuN+3qDS+ibL9/Tmy+/oDdeva+3Hr6odx6+oncfPtS7b72uD99+U++/85beffSW3nnrbb316G0urK/p/r0XdHp8ohlfmK2FASmjFeRcgG0ZvAL9PzzjVB1FOAevxwCE0HJQyu+zg8m67tCFrHdZ9gE5Ovg1yh3jcDmIYQ/BQ78ki/O1paEXcDKN1utLzblE5QLKhItfZKMeZy5s0hqLTyiU2CehraO80Kvs1BK8zWf9X5DEUn0vJmbrus9JeX1+l3HKbWAPz/4jZFpJIPs+4fgEJLU8N3xZbEleRsBZ5gJRiqUqO8eHnOjG8Znu3r6lB3xVeOWl+3r4+qt64w3g0St689GLeuMtxt64p9dev6WXXz3R/RcPdffuRDdu1To+K3R4Ik0XXqZqFIudEpCLARlMOchRpHZxp2A6VXPphC8YD998oLfffU3v/+ihPvzRI735zku6/9KZDk5qlTOxz6D8FUrWSSRDKJdszqxxS7IwIoMK3lWyZclAhW1J232np5c7fXe+0ePLRjs3UapvqDy4L1W31bgjrTYToNZuU6vbTYBS3dpo2Bn1Y/GnUKR1Ozv+7SC/teNz3IpCELy9CuqB9sKpOe+1fz4oF33+0DK+Pw8UipKGq0K5+KMWoroFxaaFNtupnvHVs4vH4PVAR3ceann2gsz8UC3J02q/0sXqXC7uZetBdhoBSKR1dsCv7Elat9p2K7XDHn/iR1O1I2MEHwa1zVZr9tjv1jy3qmHRyCb0uW2c+i6Mfuz4eKLXXr2lj370vh68eE+zxZQErldCKScsunF6qLMbxzo5OdJkmpkfxv1y4XeUC8kadyotDksdHBc6PK10dKPS4qhQQSLmfStTRE1nFbHjUCV2MeDX1uu1trudPNF4RvHhxtkROnXCWQstF7WYhj8SOCYgyHGRd/gah89x+L2YbRG/NpDQtCQ8+2an9Xqli6tzeNMo/yzmC52enBCvznR6tiTBq1TV+IgkfHFQsxvkSNgjyYOyLqUCWzMKIQKZPxEckrJrKUzeUfDFKBGjDG9EjPWDUc+FoMXGIhcfw7uCS4rl/QjGKuIjXGHl8iUIkK1k2dQQaLJqC/sfgTVZhC567fY7XV1dqmt3unVjqTkXify3sFK+HSpJ7Hl450wHd27II5edop61e31+8Vz/+cuv9be//Vx/+/nX+s3VlZ6zuTteKNw4lD8+0Ka22pXQs6xYW2oorQJgYE4xmcqiKD3x4opL9Bq/4fBZs0OJ+75CIaKQJ9YlTpTqqVE5tUoT6INJLbF+I6dnPfJAXvbwQOXhQuXBXCXyqNGvej5ROQHKiVQgEFMI78G+4JTHD5ayQH3zhkSu8UW71m/WFK6wbU9BTwdTwXbBROKbFAmuhiSxwjdPibkzZDA3lSZVqRqoJhU41iqmE2ysZu+pzHKiOC8VaquhkjwQ6QteGopiqjJOiaTeY19BhTUq8LUmx1b8bIHPLaOy1iiLQ7yDTYjPqigKtW1HYtrIFsgKTgXW+TG2JKRh5NAxjy3mt2JvWTELnrJJBHJcyL79GsCP/VmiEVKUZ79AmzLAvYS9woSnqwAAEABJREFUjn2eAydE9h6BXfNzyG3eN++TW+YH5owAASMetJDEanAEV0/8S+QMkXninUAyAlKpGCvFUNNmmNLOBUMZm6rrLB8Mo3bkjLutw9e4MQ4nz2qTYG3CviN5BeP9Xq7bqMXnbdfnuqIQdPn8mVa0a2x5h9zz32TJH8aGnBPBgEjcbnPxgzaR0BsLLkgi83fftFyCtrpcbbTa7LXftWrxETW6tsC/LqYLFbbUgL5cXq305NmFHj8712q9UUfBzpSFpvMZej2BJvFjRwBz5bCfc4QAHbBZBhuy6ExRWJX0xxyWs0rLmpjwLUG5CNTyAXBAN/Olr8Xf/AHgMSRRbGEe43vyk45LIVOJ2w4/60YcErTl84bBMT7A21Yd+DsQwlUo/5hRLlb5b4znMzfbjTbQtN9vFZl36+ZNvfn6m8Tzd/XCCw/wsUfQY9kn4C8jukp/sLQS7lmYPz4wojWIVT9ARDcyBLQha5XQPF3rJHMQh/4h+HE273kXwC9lOSEH2ZmK+kTV/LbK+qZ2Ta1vH3f68quNdjimg4MHeuXV9/XyK+/itx9IZgaeSZDPWYazAVMo66PwmQleR0aznmasIlhnfkklb2tgKsuZxk4lCjXRT7C/Wt1QwEurbWO1JrZv20JDWgBLDXGhPnAuc/fMW/Px+wpdvtx2utr1FIIG7VoHhSV7531rRZwj4UwOJgT0VOBkC7AopaqKKougogwqK0F3lKUIZCr2KHsNlFG61OKHvUQBSLVRwHf0xLoOYThinaf1wSM3r4gOeuTqiQcjoDc+A2d7fGDEP/nMlyjFlDkCcDnvKc63odUe6GKrjpysL3r1pddgoxxneuJ1MEHBRHnsNYzj2DHzWmBvOzUZ1Glcb3rk3suztyd/8fj9wQ+6Bgcv2RtFHdB3n/FzCRoCNAT5AOBfsuxiCkSOCAzqjZNmVmcPTpXP/GbzVI93T9SUjcyx4aNFr73ZaZWu1FaNmmKvtVupT42iGaS8vnCyFK8MfM85SIEMiiqpqOA/UNdWE/z9bD7R4nCqBTHq8Hip45OFTo7n5CuVpsS1iBx321bPnq/11VfP9Q1FoPPzcw34i5LNpvVchSkV4Xnfe+4CYbSdhOYxJI+s8p1jIG70yKjDwDuUucnQOTUYXNN3avtBe/Zs2aNjPOcUHXpnOH9OrLp79xjbvaWzsxvKLma72+r5s2d8TLzgA+9aXd9IiqrLUpOqVmGL/ChUhlHJGEM/KPuNgO7EcTRK8D9DlgEPSsgv+C1vuc/VPQWgSgdHleZjAahSWVay0GvIlxQkIdeE3BO6moT+MmSNZV4JX2zeEojkTddgUpKAxDoPzQP33fyXHvq2VUIfZuSDk0mtooCn4Obg08A8h64nni3jBTgU8N6aCn4Lv5XkAmfZObZ2MEK2dx/KcTwQJ6KI6XxYyTYKy4VKSjIyppBkYUGClKCQ7QUInBUQYNZZJvyjX+vijsCSoeOAiHOKopgl1xfQNpG1OB2cjWFjwUoDc4xaFXav0m5VCeZqpVm50bLe64QvpzcPgu4ce9274biQtRSAdrp7q9Htm51un/U6O+l1cpRh4OLmNJs6lcVAEjTAOC9lpxPFcRBDEQhejkOJIWiXgc6UjTo66GV0fE5glycYGWNlYa61JQNWmfgeZW2pQuJ/NCWBWvL1bbmYqqoq5rAWpySxlw2jAxhcAxM7zgIR69nbAZ4Z1xBhaowBvAAUIOQ+iHq0NIA/fB8FEXBeP4Cnf70msk9kv4ia0ea1JJycxFhCFxM4JPbOEHBKUQHjG4Fzczuezy6JPUMey3vQenbI+6TxXWSfMEJkPPE+Mv8aNyPFYoRImwSfUK6MYwf+Pee1tA2OrhmC9vkC3hl0w+IwKvkeIOOMQ6nYFUq9pY0KmcdczAKGn3AAhtbCdIthWddx12pUqFOFA57UTmXpZFInNlRiHncRMDWKdLICJ+iw8Maw3rC+QOMtBlSAG/5cFpoMFpBBOF4DH/D17BkFhbQWQA/QI2FYxkOzk4xP+NYg6wYVrldJICnDXnXaaWLXWhYr3aFQ+c6rU/3iRy/oL//okf7FP3tX/+xnb+hH772oN1450Qt357p1XOl4UeiYanxuD3G03Ec0RY+mBKB5ZXVKVf4ezu7hKw/03ptv6NMP3tfPf/Kp/vxXv9Kf/vKX+uSjD/Xqqy9zabyhObppJRKXIIfODjjSHh46KnGB5Moji4FLb/76n4tAHh4HxjM43rnsnOFPzxii0w+An1SISR7+ePjl4GfAQVqYWJXC0RayVsi2JXl9rmldYqNHmmIfCV47zmE59mCQmWUvM4LQG2VOc1lJQERuEWeTIcDjQD8xlsZ5lplWCJi1Cf9CN2VIirQcI88a/CRJi8YEDnHjn5jjpRThS57HnIyTtUbz2YxAcqpXX35JH374rv7oVz/XX/zZn+mf//M/o/2V/vzPfwp8qj/7s4+BD/Qnf/qOfvknb+lnf/xQP/7lS/r4p/f14Sd39M7HN/Tux7f08NGhTvBb1WRFAH8GXBD4L9X7KxKttUQQPjxZ6pXXXtbHn3ykf/anP6Po8IZeeumW5uhBxCc1XGD7nsDjWqgGaQj26FnbbtXsW233vbbrXlebVpck9ysuqHuCByZGQllrygVztjjSbE5B3pY6Xzfa9sjGHKg6uKPq+EUVxy+pKW/rabfQ55dWX60rne8P1KRbJHULbdaVtrtK+/1EA+AbLgIZ2tzWUlMBpURxiKxDNj/3pWJbyvMlcaDtmkLNCJV2XU2iONPOLbWLR3rSLvQYOA/HSocvannvoQ7vvqTlzRe0PD0DTlXP5+hbhHeeNqgoLbTVOlgudHR4QH826lxAOR3090OvnstD2znlxMFaq0k9hQ8LlSQDAZ+03mx0tdpqzYVoYF3E/iMecw/zMBdiSaWbt27q/v37egAcHCyV/UjL/rmdEpQPD490eHSs2eJQiWCSdVSF0ZwvZydnC53dWur05pxC0ETVVBL+3wV8RGFljNS1JGfIueB5Pp9oAcyntSaTinhSqp4UWi7nOj090u1bN3R28xB6Z5rNClmcU75E5+Ql6zDOSVVdqC5LVcSsQgaeGJUYZVIiHg9qOK8fWuhwqiuLntU6JNGbL8rxWfjHbBwpJva3MsZKFGUyXYEkNbdiyIK8gU7lH+woRcNwAVhcZ8T2vQYuZB4fgsrKsk8hM/4jWWVIyESm0B+A8cQMxKDI+RlSyiNSYS38qCVjoCRK+MSA7/HEyMxvU1sZaO/l1eOHtJioK5P29Ft0pZ+U6im4DfNSHdAA/aJSS7vlYrFl1x2Q/7q/g6+QI0IYI5APLp643KJT+6ZRC03RGmRcqOTMRD8y0wMBOVbzWmZayBdGA5eHBhy26NWTZqcn3U5rdKCrK6G8mt44HaE8OhLCkK8nrGEtvjJOp7IHBypvnIwQKTw280rP/KDfXJ7r22avHbg7xjzFmZ6YlSTBURXgbMHTANZ52BURbeRdyixkkpHgSyyN+EivhC4k9hBtqIxiJfn8rpQIdVkFEGMCIsAe0IpIOA1ZEAcQmAyCM5xrGBJtxAlHxvKjoYjQdoMyZJ02hnPJcbLuBp/Yx2LX7E/XsLEFJMZ4F9iLrbJaCnUQWyo//wCO9x579sgo0AYmBF6OLbiFDJzl/wGE/B7weS7rAzDukefSz88Z7wSdKUXOi8STKDfuEcEhAUYpWiWS/phKxVBBw4R2OkLi4py0ZN5cfV+p5VLdtKJv5JyVWCfimYH6El2ZIA/EjoyQF/qS+PKc/5WwzepCl8+f6gK4PH9GTAUun1PcvVSz22FnXg6H1VEMzLEVsmRtCVjOlrp+0Gbb6OpqpQu+il+s1lyQViNNM3RsuTzQnDhR1FwMmHt1ealvvv1O33xzofPLrfrBqeTdhHwiwZ+YGQPdAvJZHht05Ai5z6EqoKOsrYqsSzk3IF5VBnxkFPGzHf4z49STB+SLXbar9ns/3eF7O/YCDQ20DeM9tOX9GwpcHT7dB7FPGOXRoVMN/ruh4JllH5F/BEFEllEZYWD9juLPxfNzrSggezY4vHGkDz/8UL/85R/p4WsPNZkutN4Pcr5Av7MMa11eDXr+fK9V/u/fgUsU/CykhLzoagSeERgjkXUwhphuGTOVlOnPYOGHsKM8P69148woz6psWynrelmrrA/w30eaLk90ePwCMeWOnj73+rvffqW//R//g/xhqldefVe/+Pmf6/jkNvwR9hSQT+ZFQg+vccu+OyCnAK89d5EcIzLkokfO6QZyPlRLoTf4ahBNE4VUa+gL7RtpB+wbo85Van1NvC7JW+Yy9bEmB7c0ObqlanZDoZjz8cjqKheB1q0uKQisKQRtKXI2+yTXW+RUwp4a0iukX8hkBqAoBvwsOl7Ai6pI4m6ryUSqKUiYzENaEmk1fgcOrWIpTY9mqha1Ou6NOefMxRRHnu/xh5nO/Owzzfg7/z0MY5v5ExQDh6MbowANuNHxGfCbDlyc8fi8qDgxsstasZbGwo+NSiDO1QZspRwbPDj7Mshx5+iqQV0xKP+rX63puNH26lM7FrCG2GsgN+4yuFYdsbdzvZoBwC467GNAH332Kz5pyG0G8PSKuobAXhFw8hRrSnKLUAc1/LNJW3VlpziNclOvruoZ5czK4dPRx2mSN15D6uW5GwV2idZJFLeM9YJCThnkYycXW/Wh0cB9NTI/wNcIfqJIVlbSjFh5dLTQCXHojI9fxxSEluQNE87YYYPPz7f4JPDBJgWTSluOMs9877l7tIxnm8+2ycEjrb1z+CeAd9f23auDP3l+T+zqsfeBORl67i0REVbkN4fLA+Wiz80bNzSnOB3gYfZbF8+e6/JiRV7VIaiokrklyBcF8oanDsfScREI6KDQyrIsQCUqjHrkxzViXoaUfQn7Xs9wzNkBWxXw++DAcq7RlDhfY7u1nai0tSyGb2SVjTGR16U00IXf6JfGn/zO8J4HfD9/0k/MyRCvW2zDg09PAaxpGnUUUbKLKDItRanCWjEb/+exMccHwzjqtpGRtaUs9HruqC38arqEXJFDMVU5WchWMyXmBKzSR6uYrDz+1GEbAebyK437WM6QMp8i+hjBSfmHCRHwzM+P/xDsIC442qgNOyrIO7V8/XNY7uBLhTgD8SXETgFYyiYBA0i+VYnKTmxL4QewjWbaaua3mgJ1f6Wqf6ajyXPdPr7Uvdtrvfyg1Wsve736IOrerU7Hi61mk7Xqcqe6aFWoh4Tvmc45gtFJEBQhiOcA8jElGQMUDFIZ9Si8MHRDMhd4x6h4i7ArFUXF6mJkRo8idzkQUYXMgr9/54hcE0+RNArPomgliZSPvRyFgIACWIzWFkkB47sGp4BD8KHH2Do5HIPD2LISXzvuwHsg44oyZlwzzg6FzAlTPzhlZzcgFJeTYCC3rCBIBEVOCjaflxB+YC4GhmPskbQbwWPwAYjMNeIIOZxPO3iCiZPLApeRtciJGT4r49F2fikAABAASURBVDCwTwbes1dkn8QaYehCgqJ8F/CQAaXqUT62UgefO3BsOWCPI94QpC/WHYFi0HZnUN4JvgWd8HOpRy+aiQwXR0PgsHx5yVDQN01S0UfV8HhZWM0JEDX6ktyFknsuEy81rzrNqMyO/45KlqcigayHH4XsdD4qPujwZTrrh1cJz+P6uUy7k8UZF+BX4pkKZE/FRCl0CsgnQnv08InqhweHAJClK3ZWCahI+goCqUUvir5R5baq/aXK7jtN3WPdrK704zeP9JefPtCffPyCPn7tUC+fWi11Ke2/U3f5hbrNt8ATNZsn2p1/rd3l1+pWPK++U0M7bJ/x/FS71bfaZNjSbh9rlWH/hEv6UxzeSjWXovu3TvQhhaFf/egT/dHPf6aP339fr774kk4WBypSIYfedvsg3yaV2GZWe8/YQOIFG3AmygAkdDOhD0kdF79uSHLYseOzcO73PqJlAME4EDgcAS9GnC4cN9jRdFJpUtXKyrVerzR0e927d0vHR0tZE3A66L0f0EGPnSFY9C1kQH8COpX1PdIKZyUsOmLDHn0LUfxYGXSTR2XH5WMET6+BohW5qFyuaPM5PDu/ppda5DTwJaon6e5a2A70FCAL9Pb4+FAvPrirR2+9po/ef1M/+tFbev/9h3rjIZf+F05168YM/1JoWjpNq17TSaPpbKv5Yq3l4UqHRxc6PFnr5OZWN+81uvdyr5dfk156KL32qNCb78710iuVbtwMstVG0aBv7HVyeqQXX3ygt99+W+9y7utvPtDZ7TMdcuGry4kkq5FU2gKwjMBwiipOrnMaGk/y3+Nngc5rT4KKCPEwFgkInrLeWpmyVFVNNcUG6noO32rVuSB0ckv1yT1VN1+UvfmK3PGLuihu6nMKMb/dLfX7/YG+3B/pSXugy/1c56uSS8SUAsJSfjhQ7IFmhrlV8vlf51obaV+OxR/bllJzDbGrKALVGnrWupl2bq5VP9d5P9MT1n/dzPX1cKRvzU1tly8pnrys6uS+zOJMZn6ogsLPbHmgyfxAOXg5FGCAXtf1KGpUDW/mBOBFPdMUqGwNp6wc/OhR6LYZlCHrBRuoLGfwoMxqiV7At6bXvmnVw1PnPbqDLtHvh8A+QsYL3bpzU3fv3tHRyanKqpLD32ZfYstKs/lSs+Uh7YGqCj9TVOxfqJpYzZellnwlWh6Ums6siioomcDZ8XvfKvWO5FZek1pazkuKkKUmk0K4ORHV+Q0qC6P5fEridaDT04WOT6c6XE40w8ZKJlpJOZZZm1Raq7IsVBWlSiAnS1MyayNBm6OItxuhHxpGoqaTQksSygW4ThcGHCUcqjgcyL9GiYaQgM0aZTtMMtBoZM14snCbI1jOtqZgTkJHvHKsDCxM+FTLGvH+GvJ6q/wPPd4YybJ3AVhxXiJfiOh/Gvvip4LXB8slfJjJcEbTdurwzb7g5aSUmdWys0IXuyutKY6aeSW+J2iorCZc9k4e3NKt117QySu3Nb1DofF4KmqZysWYdey1xods0a29c3IQFDl5xARZ57/Z3PU9etShM5165qm0mh1UKqtCRhZcjbJOxKJQScFO01o9o1m6LTLf4RMf77f6Yn2lr/YrXZRR/vBA03t3NX/hnurbt+QPltoh001h1U2mssdHmt+5o/n9eyrv31XEt39Lgv53T7/T3337VKvkNDujMFpJLclm6wZF4q2BhzU8KeEnCiTP+EBs6oEOmxjGS6HTgP8dyEM6Pob0rv/eF0sFsrDQl+CBd15d36ltWw3skxirykJVXaooLLSLEbjFJSrBt/yUIrPgZ8gxAl7l51wsaFqPTiTNpgsVyJNXci6w3rBPqUQyKnhZVHnvWlIpTBIwCsSCMMaGrF+WNRZarQK+Pnih298DsSoQo8OQ5IYIBN55aA3qyVkyDD7ST4AYF++ThjyXtQPg+5RTACACaXzved+Da9cHbNaoDyVQaXCVHNC7mn4t309oZ4zNwXuhmA7RkVu6cfpQN2++odt33tb9F9/TSy99oBdfeU/3HzwiDrw5wquvvqk33nikNx4BD19jzn2d3TjWnEtGJMbud2tdnD/Rt99+qS8++40++/3f6/PP/oe+/vq3urz8ToYLXfCdunan7XYNbNUiuywHmDnyrO89l7Sdzp+v9M1353r87Eot/nRBAej+nbt6+f6LurE8loGHF98903eff6vHX5GX8IEh+8Qe3pEK4bEE7wWdUUMnDcwP8Gh8gezzxzTLQwFM0PWDudVyIk25fBZhK9tfcsaltD9XIr/x628VyGcSYPbPVbSXzFnxnjndVrHba+Dr/rBv5PLfHgLnNsdA/PeOPvdHVKyGxlIJPeHOKkMAtejTMAzabnYUvy7VYIOHxNiffPpzPXz4UIeLA2XZb/kqstq2ulzvdX611SUfBvadI+RaTeGNLUusOWunhc+Zm5Y/AH7FmwjkFkWlF8AjKIx21jOUwWFfPbo0yINPl+1wBMbhKb9sXgCVej6G2nJB/DjRgjjYU4l4etnoYuWJ7UvduPOaHrz0nk5vvUoxusA+rVywiplu6I1YU4bsj3C/woUBRoFKbwyFAsUej866MJF3E2Q4VddU2vMBZ7NJxPmkhvwopEoRyLl83guDV1FNVE9mqmczVdOZbFUr2ZLzpW6IrPPoV6/NelDXwQfuBNZOVJZTFbYSzAEXxrFFxagcs3ChmqIbNa9LwFBYsVWSmbBf3Cv/kwsb5Wklc1JoX3RqTK829RogbgQI9RnY1wMxgwuKA5BbwOd4keekgFYCNmgovHqKIT1nukmQiIElfn12NJWpjfLfuE7YVTIReYM+8uZ6I9yRPHfHgXX5X1Nrq37Ea28b7e1ejW21N51aAcSXjty4w9922T7xt7kdMj4IfsQ744Xv9jA63/diiopokSd2ZMjFqd54OfDVzKin3anRNu44q5MH90B+4aClM06BeBP4AEJdWhE6A3wKUJ0A8XxtHCGfcA28TzjSQMEn5pwe3GJy0IxzNVGFkSYIajaf6GA50xHFuKOjiY4OJzqEXzEl8qieex20NzlWOPY1koCY5AaH7x+wtR77TGII3UvK947sk1psuu8H4oxjnie2B+YGOeLPkH0u4ENEuy02O9fp2Sn+9KYOlwcIRdptthTJL/CDV/T3CtCSY1iFfpbEExSNvfLeHXfAXh4+W3ArbKGAHgb0JcCDSF9gntusRwn52BwP8QTBN/J+x1Y9timh/pqgI5O6UlVOVBVTlbaWNcVItlij6KB3gN4AoEPcYxL7K/8Yy59mfMoxMsFDBvg1ijBogGf7/H8s46OdR3/hJHZUqKoqWWsV4YcjbvfZj8CnvEbG8Fvhayx8TNrjG2EdNlqrmixV1nPZYsKZJWcU4GaVeRHgByonFksyyj8h66P38kDgrIxjHk/8Abv48x//2l231rZBAPsNhzfjwhisoEMDXqTvHQHXIwhUkUQLElSCSgGjSpSyHsGpwEjk9jKuUYEJ1Sh6obWMLlWYZ7K51UqFXTO2oSWgMMdgbEa9DIZi2TeTYa3hGUbD+CzbDDKCCWYEKTITwdCKn0xcFlCWhTEWhtcqikr5Z7fbK0NPYFiQrC8Pat4XMpyR18BRGJrYKY6QoEsGp4IxZqNLGF9makDRPOAyYzPA6JgCRYfIek4CnSyMETwYevbMgBCysDxtvgiNgmEfjzQCewT6YWwTJ0WAFkViC1CLGpWcuR4mBMYzpO/7ggs/9ENM4A+AB9hDRRzBsyYyj2H2A0/6QnEi4MgKMk4ditrhdK9bT4Dy6jHGhgR6td1rs8cxcikbqEx6X0oUUERRQVzO8edKBJFEkiJ0hbxBxAEgqgLPGtoqOZU4VBt24uYphbUKu9FkMqi2A0bRgBVGBwUDawLakopSqbAKrI9uUIFjK0Mry0VBfJEVl0mDPhoCtsEBkvUJ76REEShRwEvMjzjogKzYQiYVwkeS7HkFglzB4AT5VeBVDCuKVRdagtPdQ6c3X5jqozdO9OHDG3rz3kx3D4KW2kjtMw0bCjzb79SRAA3bc2VoSH66LYXU/aUGwJMI+XatgbbbX5DAXGhsed6159owtqPf9FfIpNG0NDo7OtCLXBhef/Ulvf7wFb3x2it65cUXdefmHZ0cHGtSTKDPauArTyBRzgmv65NcH6EpKVA8CSTWHkAMBPaksZgbSnkiysA47OC8gL56BZgRoD0Q5OJYgvCqcbqTuhztY79egfdWt26d6vhkrrIWfmCQIyC66DHGpCRp3BM7zW3WpxQMZ8BrvEQk4gb0LE8XfRYpYBMOB+2BrHsDujdkPSSJH4DWSQ3FuQ7d6vm61VNUHDoDnaWMZlqS/N27e1evv/GqPv7wTX38o0f6kOLPw1fv6M6theY12k8C0rXPtVs/1mb1tXarL7Tb/k67/W+0a3+txv8Gin8jlZ+rXjzW4uRCp7e3uvnCRg9edXr3g7lef2uuey9YEqetinKv+cLqlZdf0DvvvquPPvlY7733uu7dPYNWZVUcISfUFtuoba26nMGBCqZJniqPJ/F1tHvaZufFBwJkUCpZGFvPxEGKtlBQAV+tLP0JSdvB4aGOT890du++Tkj0ZzfvaXLnJZm7rynceajLg/v6fbyhv+9O9F83h/q7q5m+bU/0tD3U46tSl7uZuv4QGwNXd0IxaokJVvJX0gDYpqbwWWNXpdSWihRzI1++fZhpSAt15gjNP9JVOtJ3/Uy/31f6r+tCv/XHerp4Te7BR3I3X1M/P9M2WYpF7EtSW0wWmiyOgBNkXmqXk/WnW+4Oew2bQSVVgCU8OluiX4dnmkwXaBNrc6LNxaEFus7JUQh0VAVSnEl2AV9m8LwULkH5Xwlsdr3yZcjh4LJejRcA8Kg5/+T0pk5OznR4fCZbT+VkSVKiPJKRnaHTCx0f3SIhuqnC1HL4k46LS4gNczrm9/LYSUIiRVXLsN5I/JlUER8qitrWorCxV3QkUFzWG9ZvufRt9ms13UYen1WSdB4sa52dLXXn9oHuAjdIVucUcqyivB8UODvFKGusLLKPMYkgJWN4Lgw0ezlirMsJTfZxaHBJIltNkqZTVJlKu7EBOQ/jfo6YEWUkW8pAm1SzR6UQCnwk+7F9Ps9Am4UWcZ7DVvsxDvTYuoP+qMxXLwOWBTsUmmLHph04x6GrQam08nwoaTm7g2uemSPerMn7uyHjnZSslWYTuUmlrjbaVVF78G+sZ9woVF77YaOG5KuHXjdlDu8u4d8lBZS1Ou2LQVtLS36xCz12HEf8rDGqKeJMrJGFlzWYTelDxHjxbJteHbaXBP4wq6QVvtPvnTwBO4BPIkkWN5rIxT1Lv7FJbl5pOKh0CX3//XKt//PJU/3ts8f679uVvoJnq+OFNrdP1VFsHO7dUbx9U8PpqTYHc32mXv9580z/67e/138+/07fDFv5pVWalQqFlTIo/wQFHKQLA3G3By1HWGWMIJpDbOaty3xlTlCUga7CWlXGQkXQZlB3AAAQAElEQVQEgrIuFsixwqcWQI7Bk2Q0EfOQg01JBvlaQOiYoC1aKZgILrS5n4G5kTUG+4jkgF3jlPOExLoe/cy+W7GQiKUeP5/1JcebwFgcAdpiiR0ZOd57b6Gt4MiCtpRH9xz75ncjOEPINorELj9Yefy+Zyy/G1ifk+BrMOp47ljbA459fI5pzHedoK1W4qwcEwVhg09qW/gYlLkCTNXh0/ZcmBt8mAtLxk40qW/r6OhF3bnzpl5+8QO9/upP9NYbv9Aj4O23/kjvvP9nevf9P9d7wDvv/bneevdP9OjtP9Kjd3+lR+/9Qu+893O988Ev9N6HPycO/Uw/+vRTffrJj/TjTz/WJx9/qI8+eEfvPCKOv3xHt28eaMFF1cSd9ttnOj//Us+ffa7L8690dfmN1nw02u3O1bUbfEGnFLEL5R8L/wSfpIYc6+JypyfP13p+uVWPfEqkfDo91o35sY6KJQUYqc2Fh2eXunh2pd1mD0vYAzsN6I1DY3ws8QPwmxjrWinwMUnkcMxShY6V2bfEQVPaqek1t63maat6uJDdfQ18KbP6HPi97NVvZa5+D/xOxeYLlZtvVGyfSOtnitvniruVUtvI4AeGPTqOv95vPXHYC/PTAC6JGGjRORMlVB1ZRrW7RhtykPVqhVnO9cLdF/XOOx/o9OSWEjq6o/Cz3rXaUORakeNnWPOlyIF/Ma00PZjJUkQf7Qy6xZr8O0L+A30XfvkHyD7QsDaCQIxx7GXGj32eA/li8LwlPmV/7b2T9x45BXQ7qu1Ygw3UxLGjs5uqZ8fYc60nl51WG04vz3T/5Q91nyJQMhSw4kSdK+WhP0B7zD4f+wtABAJ6HsjdAvlETFPOmTJ3im3NuacB3UwtsXu7LbRZiUKQ1HVQECvJFMz10OAl6LHEqaKU6mmpCT64xgdW9VSWO1LEXjBtbbaDLlctMXVAN4wKO1FZTMGkhD4DrVE+4IGyL1GmR+JOOwLbcGRQQfHn/8/Wf39ZkmT3neDXzFw8ESojdVZWVpau7q5q3ehGAwR4OARnOGKXZw65c+aH/X9398wMyRmCBIEWpStVRLx40oWJ/VyPzAJAzsu4z9zNza5dfa+ZR2aGWVanrXZaa9dge3elBFy1O239gWcDMS6SWxLWBeQMrVkZ2RrwQJ54oKEQF7ISdpOQ9UBN37lBBw5LDk3UoR01LuBxKVUntRb2guXOUhV5o4DEKUlYCl/TT/HQwRVhhPiaNdSjuqrTvtprU22/h13YQedeO3/gsKrTgfr4kHr15KUhRWQwQmuS7S1yLphIYRlapJ1dQdqJlcu0xugi7aghsJYbdCAn7Hnpan9trQfviI/djIYwfhAF+CTMijspBMB5OWI+q6gge1tTrCs043yQR7ENiqiqinFeNfc193Vbqaq9BF3R6gbyqLWhKmoXFXFvoXt3F7p1q1Hi5HW722l1vVY/EFCZ45mbyfU9ccFexlltldhDDNjlQNzosbW+lw7AOErjEJTon+wWYhO1BC5jy2uGvd2nZr9//75OTk603e/14gUH2c9eMn9QgI/FsoFWB+9ZGQGYb40ckET0b/nHe68qCB4l2wOPHJKMMckzl+WwoTL1J2K/0e1VkxecisXR2Msj+zl7g5p4VvlBNbVHTc1U1U6hcnKA0J/g3bSZcsYPoiI2b4Do5ZxXcEEecPJYl2O4l1OQ9w1tpYxuxh597zp8qdfInqYUew49zLNDt34YtCcm7jnYPhCz7D6myHqZvCkduoSPc01scPVCoT6SmiMl/DGyzqBKg/kt+ileErIJnossFczeWLZWPHeMFWB+bv2M/kc/voOQA6d/nRXcFLB932kgqw5DL4MYR2WIM7AiVcowWuhLcgjJUwjVgMP02T3wDIXi2h4hO+1FFpDKmv4NC++ALaKjn1DgGecATQ6bYaTwjCZ4ePIor6BUIVSheCcfHC39KAoKZB9zCoOMFTjHc7wm1AjbO4SftN3utd93SgSYI4zMwPFMqM8MK1mLtAq8GJgCS8msnVk3K3GdXhtBtBYpRgzUjG/axGKEicOdhMEnrKTYNcQkDHEyItZNBuDP1k74MgabZM8nx8JTIs+TzeO60BrYfYa+m2d54sH6bN3MeH7QRgEy+PKEL3FndEAGfSYhx5cHrNXEU2aNZDzgXHaS22Gwh37QvutJWgPGN8j6dtxfY6T2tr3rBuTJGlHIBly0qE3CSQsRoLAjK5xsBuTTkMlrl9T4pJrgEgh2LqHztBOvjLCFrSp3UE1B711H4NhjuAM0JqAI25YF6gwvBd0I26rSoNqAzVbBaWK/VeoPmFwvW1dsilR6OQK1gAIdhbWzzUfmActK2HKPrR847AzI4OavajFnWCkfXujuSdQP3z/Vb3/xjj59/1xv36l0VG0VD8+1peC5vvhSu/V3FF4XHMRccRK+wkfWysNeOUILmzNNQFXFvYCc6c87AsmeIo7WNpfcD3GHvFdary60unpJ8H2hNQVTxAfPj4/14Ucf6De//hP99je/1E8oJN9566Haaq5XLwYddlmQj+z5sWBBMMQ0JQKGcg1NBR0mCoyMehx2EZQomjMBIWchVWFVBT0mZeSUkMsEyNeetHUNraN64oDwNfuVyRkbl2jFOQFNbCAcWsTcp3XimOAvK2LzI2C+ULBhs8FC0iisa9d/v7ZDz17BVRKBa3/oeAuxRx7EDlcreNZn3naXZH93WD7owcN7+vjj9/XZTz7Tj5HHD37wgR49uquKQL7ioOfrr/9WX37+t/r2G4rqi2+1Xb/E719NsN2/0Hb3TOvdN7RfabdBj5svtNn9AfijNpvPp3a3+4Lg+zWbSgpXrVTXvRYU7W+9dUef/vBj/fxXn+kHP3yi27db8CRdXWVhirbPhPeMLJFDHJH/oM7sjGLXNp+jFYcRftVMOmw48AlVJQ/vDuBH1k52j2IzgvIScvBazJe6x1veh/B6fv+WtFzoEBpt0PUrEu7zsdaLONOzYaZvD42+3lT6/aXT55dB325m+vq60Rdc/+FF0pevip5d1VoPp2yez9WNZ1pv51ptWq13M227pdb9kVbDQi92tb5Ze31JcfnlOujLXaUvD62+3Db64yboj9tKf3s16N99fak/vFrrkvigZiHVFXYTKSY3ut522J/XDB6Oj890ujwjLbca2bhsLnfaUnDuKOJJL8SKueaLY2Cu2axBr5Ws/4Bt77aDNsCBw7MBWRYKbe9beWSY5ae41BO/uj7CU1RPbEuZJ1Wt2dGxjig6jo5P1VKcu6pRdh77l+SCqqqF5LkqX0v4RkT+I4fKyeLGNMpJU75w0534hIAuKRgcfiD8RzeBEI+4iV+GKNOf6M8Uec5HVRThNQcJC4rwk+NWt86PZL9Zd7xcqm0q5haNAz5HLO6QZUfsHYmpeXJsCZIlHG7KRcS3SMzNSvJeqinWmsarBkh/ck58ig3HJosMRSKgpuLpD/KhVoB3EKrAb0FWxl3BZ82HO2TekRtGnDb5Cr4BfLiWR39Onn4xL/GkIANMm0I3AVmRe/GZSKC1nAd6IrjjmRd7HnVe6ihEezZgA6cV2Vp42hH7BuRm7xgihVnns7b0b5GhHRT1+HpvxTRyHcA4knOznIJ3qhFETRuYD7UySOSmwWR5GIiBjAxeLTZTMUdD0sAO1GjzbSW/mCk1gWqkUJnwLEiprbWvgy6UOMDZ6/cc7P3t9aX+4/WF/pYXEX8gF33DuOccFF0uGr0Cz3OX9TVx83ccBP41LwX+PbHo94drXbhRhZdPWgRl6HTQ4JCDkLnlqBG67R82HeBtJHcm+M+tV6ZNdq+EeWLTzDVeG/gNyD9gpzVtDR6PfVTohrM1NS5ohhQadOaz5HieYdbsujC+OIGxoBNN9DAE/OIJD9ByQqk9dmD0uZKJZ71M3pKtWk02NXCIlgs0silIY1C2HANEIEW7r6hBwg2ALxLTMWn1AzLuJUxdlAyi1NTAhmLo/XSPK6tnE4gJUuhKHbZ3YO4haurvOSwaY03ucRqJgQFOE2tOxTZx0dbY7JBk9vA2k6oldc2MN6tzYvMJfN9WM3uos/P39eStn+qHH/1Wv/rZX+nPfvs/6S//6b/RP/mLf6M///P/RX/+Z/9avwV+/af/mtj//9TPfvE/6ic/+x9o/wcOfP6lfvqrf0H/f6tf/fqv9Js/+xf6sz//Z/pv/vk/07/6V/+j/pd/8z/rf/1f/7X+53/9P+m//+/+qf7iz3+hn/z4A7311i3N2k777TN99+3f6Q+/+7f66qu/mQ6DttfP4X8tWb2ENlCxPF+Vb4gfMzX1QvZboy9ebfXFV8/19VcvdfXsWg6HutOc651bb+nh8oHmYtxVp6+/fqEXl2tViyX2PUcOLbybZ7TYw1IaGitR1K0H5T7yEjdqjj82rO/Ha5XuUvV4paWudV5ttOy/Ubj8WzWXf63Z5f+l2at/r9nLf6/m+f8hff2/Kzz/P1XzvL78g/KL32n47o/y60u1/aC52QkHP/tVR76NWlMiceag9SgV36hplqqwI/XY2qbT5YtXwKUO1Aaf/vQX+sVvfkPqO9Z+l/Xq5UHXq15X4LradjKZxMrDY6v6ZK6aOl8NNg/4poZvL84LWUfCHZCpFLxXTSyoq+amne5rtXWFfiotaOdtpSXP501DjG41q+ppLOFKKUaN7JnGodM4HLDxgw7DGjioms11cue+Tu8+1mrr9fm3e/3dl3vNT97XOx/8Rm+//2touqPVTupTg6ZrSegC/gu+59xSMbUaxxnud8zzY/CfaChAPKU2P9V+f6oDMHSnSuOJSlzIpUrCxwv6U1lrPuvZcEctlz1sX+NjLzUerlR4Se+J3xW9bd1o3ixV1zXrFHL2qIvrrS4uV8j6ALqCrGrJ2/NAbSSNzCsuyIVaxTk5lUlmVct1mxRuFe2WG32tL/V59ZVW93e69Sd35N+q1c1GYnqvXYk6OGkIAf/26ogJcfDyxI0ZPtx0WRW1rY8JWQzal73WYaerdq/rxUGXs72eu5W+G19o7a4VlkX3Ht3SPfLqCYdcZkemp8Y5sW1USUKGwgacMgGyqwb18177xR6c17qaXetyvtbVYqvN/KA9zw7tqLFOyqHIDneYPf3Arrz4FIMsi99WNwyF8Ro1AKMbNVZAHdX7Xpu4pr9TctEyl2IpKgV+0bsbA77mFYZaVd+qGmby1HVCn5nDg0K9I+RSgEycS0BhjrCXCeiHSGgyqhz6gK5s+GGa1QogjUK4ciEqtMh2XjQ/DlqeNlpSjzRz5vJsiFBvhRdMOg+DJWscksZe6onRh33BjoKGsaF/pji0GvqGuMwKoyMHeHKFU+ydKu9158657j28q8XRXAWbW6/Xunx1qev1tboDSLNTqCqFUNmKSuSvEbA2w8PNXrZM+Vt8IEdxLIz1ysR3Ujw2WeDOKWOjSZVG5BHJH5iYXBQ9ou017C/g41LSRst51hwZtECN3YbaS2YoPC0ltP1GhQAAEABJREFUq5SizHWmTTnKaiMhYee8nAtCkBK6mcD0Q4Ap3Jfo8ceiAdvd8+LJZOcUVNet6lDLMz+VBI0DNt+p7w/IstNU67FgRh7DmNWNmqAHd6qX8vNb2O2RRj9Tj81E4kSmNnOA5KFPyL5IScR2JxXPNf3kxwRkZJKgT//Fx49dRlkRgkc2ljsCy7W22yt13bVi3Ktg1N48ySUIharXCCJGETnQyFlyPghdi1UVgpNDPsJ4Cgo34SVrY0KJEbA2qzAxAyVDNDPtx9kX4EHgndON8IsyQvEsEALrOJhCKdmUhBkwXNzCvGTzmqpB2BUCHbXZ7bSlyDM6m9rJfhWu5S2fUG3JWRlF5DTAZ1RM0IXhlVSg0YmGviKbO7LBHUmQfT9i6FHdAHB9ILF1wKHvZdBj0AcK94FnEfoi+BJgfCb4NMixiC7TkyABSkTrFHk+Is/E85EHdp/pszkFPhN9I3KMlnhyBEf+exyMKwYonyHQLBwJQDe2VkZ+BRhx7H68Mbyu77QH7ATycDjgjJ0OXace+m3MgMdH+LJffU1xQL6jXBkAc9oOsR+Q917ed6pcxwauVxM6Be5d4BngdIDyrVI0WOO4G+jeoa9ecKzKJ9qk0ewM2kwYzhV5LrxxB59kK4l1pYE1byCOOxLZBmfegvMA/p4AP94AOi0GeVTi5D4DMe506Ffy0Fk3g4odwsQrbORCKV6obXa6e1v64N1b+uD9WxRpR6rqHtt5pcvLZ7qgiL9avcQnNlA2wmNRVb0GL1WN595JPEXqtESdKegmTXwYL68hs7nMhCsB2WRMss64dKQdkMOejcV+2MAXsq2k89snem/6zZOP9ZOffqIff/YBBxAnEg6+twKiK4zNGvqkgdP60YIjzxLJYZieQdEARCAbOL3xl2z3GEjC9iNtjgV6nZq60WQrFF8my7ZtdHS0ZB7cJJbG1mSaw15HNqIRRMWgZMYUFZ7zo2kdxhVAYH4DCefa75MirfgUILH+5GfYQWe8QLsPXud3zvThhx/ok08+0PsfPtXDB/e1WLT4zKD1+kqXVy/06uIZxeAripcrHdh49QP2weHbOMFeo90j03FY47/X+O+K9gpbN7DrlQ7DinFr5l9pvXqGrlcKbDgf3L+ld58+0XsfPNX9e6y9pChDXrgRY5NufHbErkdNvomvjOxoxmFAH1GDxVdkL4oar1a1b9T4itZjRx7/CZNkiskvJuJAhLc8SawNrY6P57p7/1hn5ydqKeRHRh8Q2AY9XFIsr9gYbUqrrjnVuLgN3NdFXOqb/UzfHY707W6uL1a1/u6F9LsXTp9fVfpuu9Aznj3bHevr9Ux2SPQ1h0A29tlhzryFvtvP9TWHQt/uuR6O9DKfaR3uabt4pOHobR1mt7Vi3W9We331aqXvrq61hWdL3gZbDsC2u4N6MnRoWtlfVzjigKeG94I89uwAtivi87pHRnHynFC1apuZ2tkcQMckzoE8c+DAyGC/7dFZQs5ivJfztQQkgl5HxrQYPMZxWrPHjhAVeBodn57o5PRci+WRqpo5zhGX/GSf5kfOOVVVi8yDzA4H0wO+AHI5ihMHooIxm47Ep24qWa5xXAubR2FcFeKZUx28Qh3kA11QmfH7QiwoxLJMTHI+q22DTk8Wkx/bvxO0XMwZ7zRgVHZguLNNzeYgK5DGYWQJFC4v54Ig48bfyQNv/KeqvGrobOpKzQzbaoICPBVoS/AyooMRXyUsyvlKVdUAlQQDCdklZOW85AEhGft76AY9Puk94wAruhwFV82kCnCZkdhshL9IHMcMxWNmO9nHv7liXCYYRHD1rNVBd488bHxkPYMB2fTExR35JiEfV6Gf4BVdoeApU+S3cdQwovaV1THFOyEO0aiCcJN77TzXTra2wDkcenX7Hr8eZb+F1VADBORk5UzBrjp2oA4ELT7dzGdE5KR1R+yAJ82Cclvp8hB1hfzSXBoAsoZ+x6H9v/vyc/3/fv93+vfPvtR/ePVMf335XP/u2y/0f3z5B/3vX/xev+eQ6EXpxHmsenSSFs2Er4QA/fAnk19BSpnYkexOofbw5FWgk3DBOGlqKx57gNH0cGFCTROfgTtmoJEsj5wNsy9SKI4+gLwfGD5NZyyPwFKwo2JcYrrWvgYeoiIV8JjtRHyggCeDCVOi3ylzb9cZBdo1pgP9wm+kmARur7qeyRPnisLUb/F83w3a4L8bYsJ2s9eWg98tdr7Zd9rtB+rOXvsdgK/vqNm225F4HrXihGC1Hrju2DQcZL+RfL3ZabPei7IM/F677aDNptfmeiAme2hYQMMtrTdOz172+vZ5r6q+r4ePPtUHH/+pfvEn/y2HNf9Kf/mbf6Vf/ORf6KP3fzs9Ozt9T/PZAy2at1T52/jj8WtYashLNqoGc9pW+9xObYeCOgyfMK+MRuRree81n9c6O53r8aM7+sGH7+iXv/iR/vIv/kR/9S/+Uv/yv/sr/Q///T/Tb3/7C73Fwf4RB4gjuf/Vq+/0zTef68svv9DLF8+0Wa2pzQdlfKdIyN7L47vChgf8+Zrnz795rm8+/1JXLy95B5Z1PD/V2fEdLWdnxAmRF9d6/vy5VlcXsn+DTumgKh8U8k55v1J//Uzbl19q9+pz9auvlDZfqcmXOqu3urs46OmdrB88avTT95b65QdH+uX7c/3y3Zl+/jTo528LKPrx/VE/PN/qg+Ot3pld6r5/ppP+a7WbP6paf65q97Wq/bcK+2e0rxQO5NZ+K0e8c0NUt96qu96oQn6J+LBjk7jhfka++/gHn+rh209UN8ccSuxk/2bJq1fX2qw79cw1LwizmZrFXO3RXAGfzT5r5HA2YeF5AoQHbvu+AU+DLL2B0NcNEEZVV0GVDwpADVTE8raq1TaV2lnDYclcM/LTgusWv1Ye8Yse+lgpDxwy7rQnhjjsf3lyV2pOtOkrffdq0GoPh7MHeu+jX+j2/Q8VmnNtqXMObJZjDoqlRmeNYqrBuVApS6W4wAbnGmKrMc7VG/QLHQ4zdf1cI9dKC+ryFi/1Uw2s3Cm4TrO212I+qK16ebeH1K0ytXBJgzxyCcS+ylWYU62qrlSC10BtsyNmbjaHyR+7PgpTw6eCMmMTMknMzoAMyiRK1bVXVRW5lqfLrG6x10X1St/Wz3RxfKXxUVG8Q4w4lsZZ0qFK2hGYDqFo77I4V9CQeZ74oi7M0JGRbXaJHDDo4Dutq72uZwddcUBz0Wz1wq30XbzQqmykedGteye6c36s0/lcntgVwBMmqTjZJ4PaBadSFQ1hVE+Nv2/2WtVrXbXXupqtwb8F9trOOu0bG5OUoNPoEHQKSdy0E0Zl7iP9A/IcFdWRRQ4a1DvmVlERGMOgHf7W+0HZgy8nWYwV8nOxQiDA3snta7muUcWBisZamWRXor9pOWCAEOYFdBzo8xw08IzniZc7GRBQ4NniRSKf5hyVoEkGnIS4EOU4kHLwLq6rtmi2rHR0a67jk1qzBTgZm1KU5ewQBIXCBrNidNih025Xphgbx1aJpGgQOQzqOM3jLIN45dRvbY7HV2q99fiRHvPyOlQiFl3ygvYbvbh4AZ6D5JyqplEIDVKsWNMJkhUxBGtF7jIKEjzFlHheWLPwvCj4Br9toCVpP9BnY5s58p3hJ4HDnqyxkwKxeVHV8kOn65dfaXf9DX5wqePjouVR0nyWNZsHhdYjmyBl3YCcPP4gL9aMU3eRVIqfwBXGyqDiPkC3U+GgRVOR0ky62W1GZFYMk5qaGDWbESdqyXn0khXLqBFfHCDUAOzwBc4c1PdZa3Lh1TZq8HO1p3dVZmcaAr7P4U+qF3KzhSpwis9IjTKSEF0uqr1jBHRBT7/POuxErAgquWXkP/6BG2HPRSJ4xfFAsbTVGLeKaQ/je9odxGxgZK8MsSYJj1TMmRKKSTiaTPgIw3ukxU/KCTwdQTiyaAKsfQN2n5VLkf2RL2DTP/o4GBBiy4Vx4KdBZl7OGbibuZAMApWpIHESWKq6kQWyyAmaFRGb6x6aUTDB+uhkKW/Of2NZTE0yB4kY1gSRe4JPRIDJWtaNBmyoGYIspAKfNt14jjaGdSIPTfAR4Udw2NoD1wPJaYIYNaKc6bmNtTFAtrklgzcjJ4C+kaK0txaIJkOEnKY2ye4N7BDopi8qsdmx64QeIHsqxDI0F25illgOQxQ6zOoZ07GZOHDoYwc/Bj3XHY7R9z2b4gE6AcM50RuVSpKpwrsiryxHcBDBTRS2rhzo61T5Xk0F1J3a0GPAe8ZhcTLYqJQ1OlgrxQ3thnt73qHPUd5FicOdCA0WtBxaREUKLsvjIlBOzzCBcwNz+uk6x4NSvwcOmO1eGQfKcQD/+PeQucbBCm2KncZ+zfxBdTXKe+w7XuEUL6FnpeNl1KNHc737zoneekgwXCLv/lqbzQutOPjZbC8JNNBOcK+w16Zx4CiSz0Carj39nuB+05fps2cAcvOAJkh606J5eiL3N5CRa0y9OnjbH9Za71Zc7+Qr6fzOiZ6+91g/+uxD/eo3H+uddx4SwMikapRJAPar7/a2tjuM+Gqa+nJmVQ6BJpcdkSRLpylBCF1ABaRNdoOtmE2XWFToQ0gKdS2z5Z4NfcR+23aGjI7lXVAuRTavQLldj9hsxrZs6hvg0esfh585+PTchwm8vDAxbSnye3zA1vQUXd5BL/be2QEkm3lcCB7nevruY/3q1z/XZz/9gd55+kiL40bb/Vpff/OFfv/5f9ZXX/9RF6+eUwzuwA+jVZGf9JK5B/CfjN1mmMzYgoHZhLUGceqLKhCVGTt0ewrmZ9qsV6oqp3fffaqPP35fTx4/Bp90zZvVF6865JMVYMtwZIudgBWdMfY8G4ihoxJOaPyJ0laqoavBX2rVvlbrvRovinEUg79nfHNkk5TgH4NWXXktFo1OT+a8Ranlue+IKZtdp10/yP6XrTUHtgcTFPq6de+eHj7lDfNHP1I+eqircqYX+Za+6Y70x02rv7ms9J8u/AR/fRH01xeV/gN9//Gy0X+8bLlvaGv951Wr328W+qI/1bN8Ry8dhz7t24pnH2rxlA3LZ3+pT3/7L/XhZ7/U20/f023e8Ox3W33+xz/qb/7zf9Tzly/Qd1ZDQWkC23O4PPA2BFHAgxSaSqGCH18JdWvsIpu/g3ZsCA/dQaMlf2zE+0Yth0ENSd3GmxxH7GUgNtkBu4GNHekzOScGWGv3AzKMyDOyaBVqLZZLbOmIhH+ktm0UUJyTbBW+pcBVXVXErRrRVxwui7jpVSi6HHpznmvjyuKhl6pQKXjPXEdcdvBh10EuBFXYck3r0JeIm5k5ZmMDh732W7YDcSsSq3wlNW0NbTPNZq3auhIkyAcpBKeqCdDjZL7W90k9MhwoCoa+aCAMDr2b2pG3bokYIHnmBgUQVCGoqoO8BW9JeZJNBBd2jo07+pxnvDPaeY6bcCkbbjo57IVOsrpDVsoVA5ALRYkU5Hw10QUK5MNzZP6H8SEAABAASURBVFyYP012TjzUzcfTcM+3Pc9EgmR2TvywNRx0BnCJCcaj2QjmLPuEyr6lxFibk6A5M6ncdPPt5JyB5J2XD0EBPVeTXQU5/pgt7DmE3HO4MGBTTSvN5m4ab/YxkvsC+pmjgyX1AeKAz6KSEnwl5N2xAdpBQ5TnQKZZtJqdHml+60gBvxyI9+vU6Yrc86rb6vnuWs/3G11wv2fDcE27Jq8OXpLRhd0JHWM8dDjJC4nAI7LLxODCnQ9BLrjpeabhEdeCG24YL/swdprJfcEmC/OsmxGGchpr186uqI2sFddvoHCdQG46KcjX5tv6iFfWJh5EbqLpyjYCKdM/rYhcaCHK9DUBOSOngl0V4l2+AeLRAPT4aceLsAMx7cCG8vtDHvSxI753b4AxHTGgNxsHDth5j911nKgYHGit78ALgwPj9uS4LQc+l6t+Ojjagu/FqwObi0FbTsY326L11nHYVKnrlgrVA926/YneefdX+vCTP9dHH/+ZPvjwT/X0vV/qwaPPePaeZssH8v4MPjnwGeYaYkM91JLza+06YKi0O3htvgeJs6rXkHlmENXjCya3aDmF+sXscTmb65wY+fbbD/TRh+/qx59+pF/+6lP9+tc/05/88jPZv133wftvT3+deLmYIcsE7SsOO17xpvyFri4utdlsdTh0Goj/TsKciD8EC3tJs9mu9eLVK71k3PUae801ceWEPHlLVbsAHxuvS3BcXarfXSr3K7nxUmF8JXXfqmzZEO2+kO++Vp2+ZR/9UveWWz25k/T+femHj1v97IOF/uSjU/3JJ6f60x+c6DcfL/XrD2f61XuVfvXU6xdPpR+/lfTZg0E/vHvQ+6cbvb240L3wTOfpK530n2ux/73mwGz/uZr9V2oPl5qxU2zxk7xZq79eUTpFDQSf1fWlDsTL0zu39elPf6bjk3PtiOnfPnupFy+u0PWWQ5YB6/eqLEcczdUulqrmjZwX/Vl9H5ViVMGW8/cg7oVmMrr+v4MkJuMhfvIl8am4qoInPteaNbUWxAF7GXZytNTZybF8hUNo0GxmOWLEZva6XF2rZ+16dqwFtCucaLXN+uLrldZ7r/c+/Lmevoft3Xmi9S5qu48axwC9jYYRu8XOpCN5d0ItMVd/qHToK2ocnvcNttlwX8NjrchhEZFNwbUK3quUKAc9bZMINyN9g6pqoO3B1/NslKMWcvh5QC7uTfwIcGpxiviTEYPFzO32QF7uWCsiFifvaznWyS4I12ftrEI8chL9RZ7aK5g82qQ8ixrnna6rlZ7n5/qy/0qHo1HVg5n8nVbdsbTmAOaSg6othySHpmgTkjbsB1bjXh219Ejf0ER1s1GH+ajtfNC66XRV7fTKYfflWq8idbrrNLbS4nShk1snOjleqKV2c9CW2b/54lTBV11LCEoRnkesoGdPsfd77cC38VutgVW1headrsNOu3DQHtixvzkgQ/vt05F28IM6H9W5pMHopO25v4FRQxjVvYaeg5axzlIblOBv0KiRfclIXZCQ/xSDo6aaeNwnjdTFHfEyQnehhi9yUOsm+WeuJQz8H4Cjz3FveujJNxPgOyOFv0HkICjBcYLfAq2F6wKt4jpCS0Tehb5AMTrj0PpoWWu2CCIVTTT1xN8eX8rE+Ykeao2RGuSAzR66RA1SlKBTJWCf6PQ6qoXX8/Mj3bt/X4L66/W1Xl6+0mq90h7/9s4xptVitmCdWhk9jeOoSJ5OXJtMctbUj5lCucPOgCLWsvWsdTwX/SzhnXrmXa+36rqRPo+8KtV+ruAXurrcyv6R6cN+j6RG1exTSyb+cKB4hE3OF1FNneRdlqsqKTSSC8rkPpEjQx3kfBGrwU2eWr4myf9967l0N4C9MQ1/jlN92w/wNkYZL95VCsHLRkby68B+oUdfA2NMBgk5S5UiezW2VhpoO2q8PfFB9ZH87ESlXqC5WtFqM+rTImhlzYxTJg7DRg6VO3QzUi+OY0ZmXp7D5eBb6PvHP97h7IWAUDAUYTSZjX0pWxVtlWlt4z6OW43DTiPBWhiuoXCwUKZCwsGYp8tJjmtmRvAc+r0iJ/yJaJJjggiAudkAlQoV3QCCZZ4DBRiYrekzCRAFJASSWcczwHsbwRooO9NfZNfW5xFqUOVregJGOWrL26YtJ2ghSAuC9vHpErwJwQ6sEaE53dAEbXaYk1grxszzjOKKEg74Bmx9ySOPG0GzNPM1AToET1HOErXjBBlcA4XNgFFba4od2LQNHc5vfRjDYEBCHw3sGrCEPkLPAJjRjCSRketkwAImy4SurG/kWc+mdYAAOxTiMXxBt3EJgQljGDGGYUg4ZpEZ2J4iYseGbM9R7QHo0GcHXT00GY0RXBEmkumsZAX0Mm8atVVQTXB3BA5nf82q7FkFZ3IHnOmghgA5I5i37YAeNuhgJeVrHGilHFdKQOZeZcezA5JkHCYsILMZitBS4NEVibjNuoUxibHjBN4N8h6wVp1c6iQOdQwKjpORQ8aRCm2B/kISLNiZ4KMQbEvuJeYETuUDATkQAMbhisT6gvU2un+31kfv3dbjR63mzUGb6y+1uv5W6+0FsttKBMsZb4QXs0otid4SXYb2CA0dBzYDEDkAgGnkkhn/fwNm8yQAGdg1OKvWydci/A7Y3YBHjPCZmJ/o6wmWK95iXmq1uWAzslVVeYrWu/rZz3+iX//pL/TDH76l4+OlUKl2m0KbNVAkGygFzTgtlgKFeVEaDBy68NitE2Z0Y7NRU5uRtPAvZy16wJgYG8Fr/EuLo5kWxw79SoOJk8BSsDPZ+NdQbJL5puzj+GIdAtPky9bPeNSj4D0+WasnSK03A/hG+M9CXcQY6fadW/rZzz7Sb//Jr/Tee0+026/1xZd/0N/+4W/0+Vd/0MXqmXbDRqaXdlFpftRQAFbyxG3Tw6GjgAAyhbjdR+zC2kRrYNcZfWWeF+wvYTsR2G5X2q7BiyZmVAuztkV6Tt2+04oi+tWL57okke0pukcOxzJaQnrID/oRyshB5gieBCMOxYaqUWjmxKU5em0YGgSjwMjBDxIn3mTzY3a+e9Y9bHckDOxc0oxN6fIoCPdDTtLlagdsSAhRPbFiR1JGpZqfnOrRO+/q4x//VD/4OZucz36hJ5/+Qvc++blOnv5Y7eMfqH7wiZpHn8jd+0jDrXe1nj/UVXNPq/a+urOnGm9/oP72+3pV3dXXw5G+6OZaN/en8Wcf/FKnvLE8evcnqu59LJ09UV7e092336eQ/UgfffSh7t67gy6kly9f6dnzZ3r16pIitYPVcbIhizt74rElZ7O74Cu1TSuTj7CFkcR/oKDYrntt2NAdAOvLHDp45Fih2OAZz7xMsTEitx47twPPEf8ndCBbr4mILCXi74iMInHNbM+zRlM3alugmanmuiKmWb+ZrCte9YR/TnqboQMSMJu+Eit5/pTs0HFWwS7Ed/Cs5QN+ZODpcRI+4Oh3wcsRxAid9NvozBMZm9xn2aF6sviEjQh8jl7ncTjAYrh1WwsqZYiP8BqJ4ZF4jvmSU53i4DQehN84wCtGB89SYbxjNR+cAnSEEOS8k30KSBMxMaKANK0PXTwr+CePmGyjaCAFsaljM90fkkYOmlIMEhtLrwrsQR7cDFNiooGMB4lnbgLZxzm+HRzS2E+WssUAWiko+CAHCH1a4dcTT6hfme8n/AJnRhiWE02fibkTMugtjDKUBg4eQqhVVbUCxZvznm7WxQZ2u70OXU/8k1qKuLaxZyY3+lisCUULDoDmM2wL5A7ZOGJzRgAD8/b7nQJjzBfbo4UWJ0fEwKXa5UyeYjmDjxe12vMi45rD+2tyTYcey6zWnkBn/zg15MqzdtU08iFIzkmQ8YaHAp+FtcUneC/HHy7RpX0beMnmyD6F0dYauOk6M9fWKHRNoqX134933BmAQzYeYFDhOgGFa1SoYrItAh/4uc7QnoARSNMAnrGIjU/E8IhNJuSb0NmbNnLoY7WMHfhsiWO77Z6ctWcDeSCP9dpzaHM4jOgjEc+yeg57hmlOVgTPSL2F2LlGP+Qk3Hq6Npu30tTaCXi2O2Q9fzXo6nqny+uN/vjVWhfryAsTrxUb7W+fdfry6wP2eVePH/9Kf/YX/y/99s/+tf7kV/8PffLxX+jOnU9UtRxsc9Bzsct6dj3oOw71v3u1o72Bl5cHXXLItCImrVYHrbheb2gBa9/AatNrRZ+1G9o9B/QG292gza7XhprPbBuRqUINx9jbvbOlHt8716c/fKr/9q/+XP/yX/4z/fO/+uf68z//c142fKzT4zPtdjt9/e23+rvf/52++OILvXjOW/PtViVGzWqvs5OFzs6OiP/EK+qiV9uVvrp4pW/JT9fYdmiPdefuW7p7+54wU7lhq7j+Vv3F3yle/a3c9j9pHn+ns/CFHixf6OndjX7wVtRPPqj1mx+d6C8+u6W/+PG5/uyzE/3642P98n0Ogt5x+pQxnzzs9dG97jUc9AOuf/x2rz95X/onP2z0z392pP/mpzP95Q+9fv7OXh+efqNH+k86Pfxvml39f9S8/P/qdPM73dp/p6PtK93iheIxPOwuX/Dy5WvZbwhUi1bzsxMJ33zFBvL5qwvk2WlMcfLzGf44B2Yc/gQEm6jHRmrZCCRyoxlPf+i1R44HwORp11uurd3zWvzNdbc7MA6gPu4opgz237c76qoDtWIvyzUJI8zUDcIvAt51xMHT8dExVzc/mf6O2uCaw7hLDoIKOaxZoKflOXbSYUd7yS90/9G7evzkY9XNGTzN1A8NHnkkV5aK01+rqXXYB+gSm1pHnHf0SxE/ifhLHAauO2qmQaKulR+ntqiX89gI9WrNS4QQnByFtdPNBzfngm86HM+8d+KHOdYGZFtzHYw9aMras4fabztZvh3x+SIvyxmFnFiyvv84L3lHB3WtrzN4snyVlX2nfVnranildJYU3popPF1ovBe0OR31ar7TxQK5nEStgaujQRezPYCvLdAffbvjpA0b9etZr1V70HXTadNEbanl1/C9JvZu0UuXsxZHJzq/dU5cn8uRZyx2FDbRHgIryw+0hSeROBdhYCTe98isAw6O9VynndtrA2yhfVt1MtjXnXasu6sG7ZtRh3oAIsA1tByqxHVUV0ftud5Xo+zwp6/oQz+7jA2VgYoxSpVUQmblxCZ+VMSmLXdbTyTnRWoXq18MrNazdiQ4jjBj7QCv0YAaduqjPxqQvyKQJkjEv0RMj8rF2jTd8z21Nu5mzjiNCdQsM/LWctlqOa/VEjQcckrE+5FDIKu5EkEsIzejqedgvzsM7Csj9GdwOOxRGrDNGb57dnKkk9MT7KbX1dUVdfW1DviZ5ZXggyrL16FSAV8kz1iNU8DCLfSJq6JUADpsDJZFH/1cJPSW6MccyX6S0RRjJLccNNJKHrye/kp5qLVZdVpf7dVRVwrZ1GHQrN7r7DTp9rkTYVSLNqtyWb5q5EIrqQZHVqFWckE9HymkAAAQAElEQVQqPCtoTBNknmekUwAu+XHA9FPsG04gLkNL5AxkICaN+KvoC/BchVreBXAX6E0a0bfpdBgi18kWUybfjhz8jMSPAwduO2oxV89VEddDfYQd1RrtBb/g0Q6CqKMyds5yyLwAST1x0GqrwjMxzrvGiPtH4AvCTxCX2cxWYVSDgdcYvdNGJa+V80ZeB+WEAdtfr2CznilG62pG0dwQsCr4KjeAYgYOFQ6c8u0oniIHQWUyvqKCqkrO4MwQUKZ7OJ0EaMIzmG54mhFUNGAdbGDq9t7zxEDQIvAYOGUGeF+RJ5aSoBSjXFEY9BzA1CQGM+iWjTt+D40RGBlnNKSJhoxCJwBPQeiFYtoEid1TVDuM2wNCMQZlavHXqbWNR0LoBbA2WVCE2gR6oz9ZsAZRb4WOKRnoUEqPQRygs6NAOJB0DhQNHUnbiqeetkeL/Tiqn9pB3dirI8gNBvR933JtBp8gJCFbWxcVwJHRDa0pgSPJHPVgxRfrGq6eeQMBY+B5tHlMSugn5YJ8siwwlpzgpKhpKzUzp6Ypqgm4le8VCJKV9qrcTpXfqvbYiFsjfd7i6FpOV8j4coIiDoN0Le8YGw6acGBjnoTvCIjiQKm8thPnigIFd+Uz45OQvDzFdcAugx+4NhjlpnlRDh6muWy+MxVjMkBueYAbZJJx9oKynKQKW4gc1PTdmsOQnUraqgmdbp14Pbg718N7rVqCQhxear/5VmN3qRx3Esm0oqh3VZmuY+4V8ZUBXAPXmSCcKT4M4us2UyBE1rb2BiLSBaAlvwHo9PSKhJnhI7+ea8nTt9Bbi6dRMe+1P2y0PVzRrgmynRbLRm+9dVc//NGHst9OefzWQza1NXou2lwX2b+bEwka2eySIJJoI2BtsqBhgK0idmxc6FyTP8GgCmyaPYXgVfiz3q2VSDZtW+v4ZI4d1IrUHMNk206SB5xKFniKstkQNm+2CKvMLfhKlhUtA8kh8iwzo2JTVBjbcQh02GfmOVniuHf/jt5++lDvvfdQd+6cqmocB3FXulq/0jWw2690oJhNyF6EQTBDQgJjBEeE4jhdF55F9JDRQ6E1Hm50MaLXyNhEyzyeW3+Bx26/1dBtse+stqnUhgD9o3bbjVaXK+14wzBwGDQVXxz0FAJ8ho5EO3I/YIeR64xPQZS8r/GPZmqlwJpiTbgnkU43jI1sNHs2TP3+oIHYav21D6xfI2vPbZZtQi6vdhwGHlSIg/Y/B20ZW8B/du+e3v/4B/rkxz/Sez/4ge6/95He/tHP9danv9IdDoHOP/qpbn38E51//HOdfvhTLd79TLr3vuLt95Tuvq/myWdavP9THQHpzru6XtzXqr2t4fYTzd/5ke7+4Fe69zGHQE8/laevn9/Szs80P7+nB4+f6Om7T/XWk8e6dfsM/SeS/aW+ef6NLq5W2iOrEZ1bMb0l+e+2UeMA//KqORirq1YBY8+8VRqIi3s2TTvGbTks2rFhHAfTlfjUjKsUQossTSaS4R2IZzYvmTzlpz8MRmZYBv7VE29H2owxOmTaVI1m85lms5nqupHHxgmWQqiqw0xBM2LLHNwNMaJCV+iMww/CI/ZtdBvgIHIs47G1QL+f5mfRTv08mh4XLgroM2tVavCfhlgagj1MxJBBo8UR8mWkHaEVcxAsUUQxLydsLzEOwJ64hS+PjD30OQ34YH9wxClxTYucR+JeKknmwx7e6rqS+VmguHNGHowk7Hwgx0RaB70OKu2HJWRrMEQEHtbNFGyJTUhiPWSLzp2v5T3Xxiu+m4EC2Fyxi3DgM1xCMnZtS07XXPjpuZgfFDy69A2jKxXi0Gj5kQOBlJjtb/AnmIgmE/RnbeZhKpnxBdANrYjYyU/4KlfJA6wwPR85HbXc2pH3cvJqZnPVFXolKA3UBoliqwnSkq8FscijKREnMrlx5PmIPbKkjo/mOr99rOPjpQLjIryN5AM/b9SeHml2fqrm/Fj+1kJlWWlspY781TOOUkLioNHmucpLcso0mVbOc+0YBT/ig3wE77AkK9gzQkUEPBCj/QR2pdcfZ+O5tvGGoUDTBPRloMirOIBWWPYELJ65L9nWdajZqYBZE2iSW5ZYPyvCfAIK94U5Nn+al+25sM2CDjLjyhTbx5hkcrND3t02sXHFfngTaXpI1HGgkXdOAfuvgFAFroN88PK1Ac9oA1AhqwZZ13Wlpq7VNJVafKdtg1o2tscntR4+nJEvqkknt+7MdcRBeGhvcUB+pPN7n+gXv/6f9E//2f9bP//lv9Kd+z/VIZ7pyxeDfv/NVn/7x0v9p797pd99udJXz/fEqqht59Vz4DvmRiOHnT2yGv8BRGQYeamSaTObgzcgrkUMk/dkcHSPE0VkYf7Vkw+2HDi8IhY+51D8uxeXekYeecVh/hW1H+EOHbRql0vdIX4+fe+BPv30ff38Fz/ST376E33wwQf035F9VqsrffXVF3r18oWuL1ZarVbaccA5kr+EbAowsOFeE09WHG5c7zbqx50KscX+TZ+F22mhtdrxmZruc82GL3S3vdAnj6Q//dEt/faTu/rFB7f1o7fn+uR+q/fuNXp6x+vtU+nhctTt+UHn7V5n9U7n1VZ3uL4z3+vOfKf7J73ehsy3zwe9dbLX20fXenqy0Yd39vr0waAfPxr1o4ed3j+50OPmG92On+tk80fNL/7AYdAXWuxfQtNK6+dfaHv9Ek8cdYJf1fOZrnjZcsnLkS11ssk4YBPVrFGzmCuwYVUlaqRMDBw4KDkokjMK8jeZVT4o+FpuAmzM34CzVly/Bhvr7ct0h9+NBOJEThmJkSNt4j4CGVkXnk9g44EZe4sWcFwHW6+qZH673e95WXStDnq8r9TOj2Sx/Wo9kCM7Diru6eFb7+v8/G15d6L9weNPc6U0V4wzariK+OvVcwg09AG+APJkIqhk+IvQlhP5MXesd2B1gx5/7mQvOWeLoIa4H2DMaHNTa1eSuPbeyfPc4Yv2TMQA572CqxVCJc91SlJPfbbfjeSBUX2fFMmlIn4YkiL7ODkHEH+kTEeSI/4FXnT62q4jldhB23StXbPV/qTTeE+KD536+07720W780yrCTZcX59FXZ8ajFrT2kHR5njQChtct502zaBuXtQ10iFIawrSVXfQBYfOYbbQyem55vOFPLygNmXodQoKIQhKkReUQnxGWhmaR7M46vBOA7uaTjt12jtoDkDVadMctAY2Tact6+/aUfs2ag8dWw6DNrXdAxwE7ZsEXaN6+uzwp0cOe/Yrq8O1tuNBA+v4Fjpqx8qJeNUjn1HiQGgCnmejB9125KIDif4wdrIX9gYdOHruDYax1017oJYYVJgrZF/APAHX2WUZxJJlMKK/EcWO4I+TPadJCpiDGnxrsWi1nLcciNSkLiceglv4V9SAzdmcyMahj/3kb13fUR8MKtQBLMFwr+VyqeXRUnVVE6O2urq8wH72jEkyn6zwES9h6+C0WgTHSAVboc87h74KzzLjszJICw41AeaVuY456+b+prU6cSTWlhJl/Gf4TtDTd5n1s7bbItxRPS5itUTLAeX927XeetjKXvrfu1PpeFEIo1lNValyjbxqYezEzwFaeugYlYnw2UUVgM2nDJxLMhA6c4DQpgr6nCBRR6JfZBTRo8mowq/aulUDBOyzFC+z0WHI6vCvnrokYa+wyJqFmHAj+wOHV16t2mY5gVMFXX6Cgm2L+yKJ7ZUop4RIgUJOy4yJ9EfwRUb84x/vIdTpIIOqOii4rZSvFcdXCn6r02Ovd57c0b3bBLB+w+Z4I9useAWeNwquYgEHsHguijAQMS5TaCKgZsAKt4wihQiLAcouxqEKf14T5F63NFZ8jEglvSkcLEi5wBMHE8zBCPiZ7oWqgq/UthY4M4rutNmOcl46Oqq1mDfwVtQTINKkIOZDQ55WvvkWn0l4GQq5yJl1LNBSACSKx0zgzdO9U+FZQmnZDot4LhldAPR5H1jXoFLg2nsPdQ7snhW9jObCGsZXIrGYMw4U7gMaG7qoAYfvKHh7tNfbNcmjx3C+B05dewx9MMABbYzNGZFnylk3IKVYMKqiAaPqzajGqO9xgr9DP0NMiugmQlBEFjkXTQCRVmzHZMZSVAevxgqySrQFiDj2AHTAjudsmP21vFbweYmsr+TcSk4Ga9q1fNgohIOqamD+qNoOVXAih0MJWgycSchJtSvyQODe4UweB5vAjwp+kOek3qFHRxCbADsRganAV0ZeE8BbRq7FvAFA8gpV0Dh06imM4rCRLwfN26w7txrdu93onIMgl1bqD88JVs8Ze408evSZ5SmsBC2JZDty8NMPeyU2/rZhEEHXE3AyNEU2EDcQmTveADzmbPcReb/uY1w2AKfhzbQGIlkIXBWHTVUjVW1RRlaRdbccvq62F3p18YLieqNZU+sjCsSf/exH+vSzD3V2ulShQN1cOw28ITV76vajiQbxepkNJ+z4e0hIMbH6ICFKaJMwBbgQthMVQoB3p831NbbTTfdnZ6dq8DNELXKQMjgC/l/E3MluigaQReQ/Iv/pmnbsM8EoEeAikCaaYEzeM5GfzZYv/Oj27RP99Bef6AefvKczNl2r1YW+e/G1rlYUhcggIJN65lU3Tg6dRBJ2N+zwd5LrfqUx7rG3rHZRM6bCqhMQsaQbucfXepBxmZOmlmtv1+gjDYdJZzPsHfbhL1KQrrS5WiNzw+3VNI3mQMF/O2LK2HX42UEW4BOFSMQPM5jtJ2Otdk0XeN/oICvjl5k4OeLHIz49HA7oaCD/Z7VNNdEeQBCjtOYN9LNn17J/D8aTnNrFQntiwppDo+WtUz15/yP9gM3CwyePNDtbqkeop4/f1sMffKpHn/1Uj3/8S73z09/o/V/9md4F3v75n+rOZ7/UbQ6J7v7ol3r8iz/XO7/5p3r3T/+ZHv/6n+jRL/9U93h+6+Mf6/j9H2r2zgcKDx9Ld+5pPDlTPzvSPlTaEp92GMFYoh6+/Vg/+dnP9dNf/kxHJ0d69u0z/c3f/Ed99eWXOvAiwGwhpayRONSxsd6TzPb7HrllTWHGEy/rmQIgNYyTtmyQrjj0ukL2dng0YENmn061AuM9fMrki4BHdJGQZ7KWe0xRhDNFDLVnPYOCjgN0z9uF5rOZmraRd14J+o02b3jdAis8kstLdNQo9kFpcPhVwY6ynNP0sSI4EWNtjZIZA2TyQqQjYm2W62xGwZeZrTENss2ETTeyPRcFnzeahP1VFOKzuRMvijVfSD5IO3zC9jxmAzd8e+it5KCzlEopVcpsVA0K14RAjRwARSCnxLMiQXCFIVcUdgbOefgozAWgVXx8cLI/poec6WAaU+BZ6tjAb9iw2IFy8DMeVhK8Sh4uHfGiaOLVcME/Uyf8Jn9nTIK58KzwzOY4H+jxcu6mzTGrNx0RtyNxgsly/GEhcCdF+BjJjdbmCY/RLU3Fnw0CnGMG+CRvdxJrMVQj+DriYERPUIiAEgAAEABJREFUnjE1AdUTqyJ2UrBFB5EOfmvywox4gkSxlyiLmw5BzNpK9lcJjo5mamyj6R0xMsn+vSLCqBJvSNOsUscLi554PVLQx3nQoXVaE2fsb2YEcFTMdXWQnGSF6SQjSE3iHkITPBo/3Mo7byLQjcwgjk4P7Q6jcQ4EILFv0erNZ+owrLqZS3+ZntsDA9ZG7hK6s3aqWTyj0N+bceCX4fc2XspgMkjIoUxk0I9cCzUPXcrT4X/WiBzND6K16GkAogH3k75g0mhx8jJ/9VNc9QrIo8LIAn4cQiUfgsw+p/7JVhvuGzV1o/YNNLXapppgsah0esYzZFvjy2ccnjTLE6k+Uz1/oAePf6If/vSv9P6Hf6lbtz9Tr3t6cV3p6+eDvn7R6dtXHQcxg15cRq3ws91QqefgZ1CLN7YcAFW0+Jdv0VmtXLcq0Clo876SqkbeA7The2glokfhW545XCMGcic5hEOgq6trvQBeXm30nLj2CrhcHfRqM06xDmnq6LjR47du6+NPPtRPfvxjXvD8SO+9+74s74rPZrXW1cWVLjhIevn8lVbXK+3ZXAi63KxRRj47Xkit9itdrF9qs77UeLhUra1m2mipKx3phU7dS92pr/T+7aifvbfQP/nsgf6ck6BfvntHH99b6tFZpbvzrPM26tj3mmunNu9U5Y2qtFWjvRrD6XdaVnudzXvdOfe0nY61UhNf0L7S/dm1PryX9emTSj9/2urHpJEPb3d6Z7bS6f4LtS9/r/r571VdfSt3/Z02Lz8n5l5pweHF+d1zOfh6Bp/Xmz06kdq5+eJMNbx6eJUX/ZlDll4HcmnHyxTLAyJvVqo1a2dasBm9gZO/v54vv7+ecf0GWmob8QGtDLcUuLv5sT7zhYwDFMBil/lH8EG2qfNZqqtKbWN5rJHluYv1StfrvQg5qpuFPLDh1O9v/vZzjbHRvXvv6um7n2o+v6fNzqHLoMjhT0lL6o0AeOTRKA+tMuNLrJXZjxgdRlWB0cwL1JT3iujF/saGD70aDiEWU50k+ZDlvHBvR+vlJMAJsgGvCp90wavYnyxVoVGNvRtU1o/PDxym79lT7Xkp03dRhCyJeCAwyXt+DGtRgp6I/SVq4+JHVXVSaLJcm1Rmg35/8Tv9x5d/re/cc8X70tHHZzr94R3NPjyT3pkpvw28s5B7dyn3dK74qNL6ZND6uNf1stN6ttd2dlA3H1VOKvnTVv6o0Z497PPrK/3+iy+1O/QKYaaWPF9VtZzzkoh1OOYUvyQ4lZyR7OkP3COjSJ09QnPnB3VVr33VaVd32tQH7Rpa1r6e7XTd7rRpD9ACzK2/127Wa9sON9D0jB90aCKQ1XPYsIl7fXf1Utf7DRLKqhcz1U0jIV+LoRY/2VLKIUsjLAmagAxANvng5r4YvXIS7T+E7ODD2JTXNIbnU8v8jP4ySAwX6ZYcJllNQdrlqQebU2ZATlG2b8/U7g46mlmjBXG2nXuFSuKxRuwgpYINFhWMsJRCzhzJmf3UNq1067TRnLxouC4uXmlPnZowmACSpm5U1xW4MnNG9lq9EoiNNg8PEASjEIuGMpCMLvM1HhQotXHpdX+knks8LzzL5FsoVECemfERRksOHJplra47amencfRiKfae0tlJo6fvnurpk6WePGr18G6lOydBJwsJt1HlJA9eB8j4zAOrjkCcQGhRWLvt/ax1XDsXGf0aqCk1wYhsB2rInvU7RYo0oy94r6pqsIGZvKsZ44kHhXp4vAGUk2A2y/NMGsi3/ZCFGOXEvPoIXhfQ0vLM0V9xja3ju84FCcKLJFAwv7BuQj+DBmIk3f/oB1IGlukUwg7nPzB3y6RLJr1EWXvdvdvoBx+/rbc54s8U/HuMeMubBxOmVDG3UeJwJGXHPEdAZjGUY6sUSJggZ+SYlWgTnBVaI6+gQIbYUNbVBOITsdCRqMlQmV0ENOKhVHIqGKAxZ9cG3gX5UKsOJoxR222nw6GoqWudnrRqeWMUUeB6dy0hJh88bcZRDCTnkZbhlT0VNEr4gBKBNrHBzVYwFW8z4cHROkY7+A7MDfIecPWk0AoaDJq6RXaz19BCS6MG5XjAMd75SqIVmN5AhNme4qkfRvVs8HqSWUdyP3BCeuCkd7qm7YHuNfR2oIFRDcyJKUJ3BgrGlEk6SQP4BjZdPYdAHfK0NSKynwDBx5Ix3YzeCq2UcOiE7iJjckoqJcnzpHJFDTpYUCgvWsfpcNGcJNNyoFOHnYI2cmUFggt5d60QNhNUbqvK71WFTjUBtalGNQTG2hKDT3LmuIDDWRxrB0nBOXkJyRR5xgQCc8C5DJxG+gcF2goI0O9tLrzDtAS/ZYBuQBNkCVsqU0AYue5Zs1cgYbRV1hG8nFF0nVJwzKAtDddKHXZCwE4THDSajDnwOXDQsOv26OaA5AaZCiuiRdNU0OkBKSO774FRGWvJ2HjmmodiBFd2l2gj+ukJyFFNGzSb16oqz32v/WELrJky8MxrcTzTyelcM2x5iCSe/bUuSSjPnn2jTLB48OC+/vTXv9IvfvaJnjw+U4pB11ejri73vEWKOH/WyIYIlaqYTZeglAwcIiuKBBf7jaGBMXY9MjBUFTqsxMtwdXZIgc0tOHxYtA10SpiriVawh07QGHqDwemnTN+6WStJEZ+NhptAFkkiPW+VtptB6+uskhs9eftcP/zhB/qIwrfCHy8vX+hL3naurYAdDsg66ibYok9sQlZtAb6S6sarQi6u8mJF6BrVo7ORA1KH/K2PB8znhyEV+KvvWwftwt4KbcJGnQJ4R2Q88rrAcHjGNk1QW1eM8yoxT/JykILpqcdPR+SHKYKj0s0oGyclxnJOogj5uJSmD/HEcKRu1LiPHKT1yoyrYWZGAbqYzWXXdqixYYOwvj5ov+OAqIAPJDteZWz2WyFK3X/0lt5++kj3Ht+Sn7XCKtUTVzLFRXV2puX9+7r19ls6e/dtnTx5R7eevq9b732kO+9/ovN3P9YpcPL0Ixmc0v/oRz/T05/+Wu/87Ne699GPtHj4SOX4RDo+VTi9peWDuzp/+57uP32g+emRVHnsNWOXM92+d1fvvveeHj16pPlywcHVbvrrYN9+9wxbvMYOD+oxph6+B2ung5kRu0zKJOuca+RbS7QJGeHKJO5ILI+0ow4Unj2HQObqBdsVY7IBcinYmBVSBgnDLMipmH6sH/8YiaHWH4LXrG3UsDGoqkr2yYyZxuZKvsyIDUdy6QidtBp7rzQid8YIW3LeZhT0mZWx6Uzey/hSgY5Cjph8PWciZmI0BPCNUTA+gSdyd9PHbHiOisShwuga+1osW52eznTr1kxHvLiQcxI/Gf5AiV0zEjoKawlanWoJWeVUYWfQCS24LWtlRZMBwILyZu8hyHgPwYHSyQq3AmJQT/eOMTbc5ouCsUJOIp/3HABteftrB0AFHRXWztMMLxuXs1i7yPDozWe6KdOoCW9588Ba1neBZ/gH3zEmisABu0AWEOAYYkADvxncaeLF6oZciiY90TJUNDYMLE7OB64dfQA0JvxtxIB6Yo2NM75r9M1IDdielIUo5JltbbC31xiCHQ4N2FldOZ0etbp7fqzFvGWs00QrzjxgbKX2iN7ja1nrca/r2Gnns4Y2sHlw2lhgICa15JaGQtrhJ5k1EutmpIXYlGEmInAD6zPawsSHsAjBCyzxYzIM3ig1cBJ6EQgm/XmBjT70VxhrPwWeCpy9acVcgdcZqJInzkjICzk5awUSA8Y55tqlNUibZeyb54zNPIDkye4nPyOeJ+hPMU99CX+IKMboMvnV8FwBdR1U1bVqK/4D7WsItCFAT1Wpwic9zz1tqKmbKmJguIFmure+VjV4KsDmFYj0PJsdnero7IFKOOZw7lj3H/9YTz74E917+FN9d+31H/640v/1ny715bedLteeg4KFVN3R7OgR897S/Oi+6tktlWqpSHE9IqMRXrOv5eeNQgsdFWuzu6mBANRtTX8tayuumwlahaoC6omfdj4jDi41Wy7VzpaqmrnkK1lc78gZ2/2BFxsbPSc+fvXVM/3xjy/0h9+/0NffbOinDvdBt++c6r2PnuqzH/9IP//5L/TLX/5aR9C630TtOJhdk0M35OYddrlLHYfye22GlXb9itpiLWmt2q84/LlQ3vxeefW3WuZv9aO3G/2L37yj/+63H+rn79/Wg3bUUd7ohBx/n+OeJTEPQpXRseUmj/7hTJVv1Zo8XkOomht7IpaIE2sfB9VV0vHMCdPXcZVYe8ch0k5nTacnt4M+e3Km33zyQJ+eB31Qb/V2uVJ4/jvtvv4bzdNWd49r3b19TF7YUwOR5wgyrmlUEbOtxbW1h+fr7UbXyPAw9ErIqmpaNqzImjfkVYUuoHkkX3SHkfzRT3A4xJt8wgvW/WGgD+C6IxcZWI3kfTXpydHatQFMIsubnwI9JpOUo0Zq6t32oI4XGs57hlXyVa2AXOq2UR0WOkDD1fVer672GonbY2r04vKg1TriXyd6wgHQrfN38KFj8qS03XjqCw4/xrlyXLDosUpeoIuawyBHHpEgQcEV4l5UKR2xaaOE/uQ5mGuiKCHIcUUhZLwkydlYMHnPl5McQc9zUxHHfO3kiHd2bzzwVCEEBfio2cdUtE5BhGoNQ1Z3SMTQJJMV7j/RotefQmzkiVIZSM+DxGFKqEaFepQ4IImLg67blb6O3+jz4Qt9Gb/Wt+GlXs2utTrqtLk16nCedLhbtD7rtTre6dV8pcv5Wuv5VtfznTbtQfsZ+I+kcFKrOZkpVk4rDhq++vYZL0hXMt8q5GPvKgX0KHmEZiDk5VScEyzRFllctv/lK2KrQxXVQ/M+9NpWvdbVXpt6r1WzA7a6bra6bDe6aNe6AlZcXwMrrq29xp63jN3VB+2YfwDPwY/aIY/Lw0bX/V7mqzkEubqWDzU24Kd4bzqNuSgXA9EvaNXUJuRLaJVB4brIMcfJ5hTuM2DPDCIvPAjJjGUMucL63oCNn4BJ1lo8F7iQDOOzIrVSJHkWVq2gcdZWmgM1dsIUmb4jhWci1lv9Y76Q0PnInJGHdR3Yp8zgy8vq4qvLqwln8F5VqOR8kFgvMXZgrYHC2GjwztGLHLixXI8IZLiz3avwR3zc1BrdtnaGTxurm17mZznv8Jkiq8eTKvGOUdfXI/sX4TfGpdPRUav7dxZ6+9GRHt9v9PBO0MPbte5z6H2+DJpXWbVP8uA1fMJ3cD6BWMXH14BGuHamBcbKgGuRQdggQGvU1CKXwv48jb0GYv7Ifj6N4MhSQPdVNVcgVkkVcir4V5LFoY6YhIjAQz/7NfM9y7k98Thh14F5VXUk52aEaa/IC8GsRp57j12FysvhE86BAj4y9chAjuhZ33r+Ifiq6tQQnKvqAMIVDL6S8xf0rXV6EvXwwUzvPD3T4ye3df/eLRlO25DY3+cbKZaoszBER3+QlxFcuC+iQ0hhUmRBOKbQgkILBJXMN6fXwUoAABAASURBVJDRdMHYCn3cMl7y3gm7EPbBXCGgoKaq5B0qQXA2x4Hcce99pbqaySng9PspuFPHUbRJs7mf5kaQRYg0wxGfwnpmsJkOo0NvFjbcSbL5EQM3YBpG75hRIZPmBkzQgFwNtuoGoEPQIO8lHxgfJMczF1QATc8qeZ4ZzTdQK/haHhDGkOHC6Ml4azSnMsCA7K9qjQhjAHqU2L2GYWpHWWtjBgzN+BrZsVgbMTRrzXAi1hShKsLc1KKPiC6iiizoYK5CHAQBpAPvhRuTT2J8ItF5n9XUBZk6zefSrE1qq0512Cu4LbBW5a7hZ30D9FU8M5uqsavKd6p8D3SMHRSmreoIx1GONYQdIDl5ehymg6a5zvLQ4aE7sL7nEMg75hBMgx3+4GwVbYWcAjr04HAGGdEn4HULqyooMlE02LjaSRV8z4LjAKjW6bKBF1urU+62E5BpoQQkrFFYI+ZRBflamw0h8wVkaMvQP+QBmx1lff8QPGNgRG/AM8KAhp+C7KNMN9yAqQCZe/pYL7OOmVWFI1eNw06K7L7hwCOx4dhwCHSxein7zSC69OjBPb3//tv6+KMnun/3LrppteWtzYHipNuPBOTEhjaDHwqjhx+HvgHIHgnqg9ldLNh7pl9yzsl57BiCezbQPW9WmqbSbNGqbZFgZi62ki3biLHy0C8+TipOmeeFftAqgTeyRiSA4Y7q+6L9LjK20vHxkR4/vqeHwOnJsQ7dTperV7JDoJ7DHyF/IYsYB4LdQZGDnYR8WEQsCY0OV3Oy6wwFpqOBsZGFigpr/D147t7ANH96zix0WIDgE/aLV1BU5XyQ0GvtvVqSV23Cz9aVlSiEiKnCNdR3zI8ghoCKMd633NTo1kOrNCAf3Fi4G/3MZyyk8dYyM7cnztHB3LZutWCj0FDswoY6stcVb4vX1xslEJScJ19/eXmp7eGgmk3H43ce69GTOzq5VYtQLF4u4llSz0rZ6D450fz8TEd3zjQ7P9f8zj0dP3jEodA7HAg90fLxIzX37quhvzq/p7scAj358Wd6/2c/4/p91bdva2xaJd7o1GfHuo2OnvAy4MPP3tGdB7exhYVwUqQYVVEk3L//QE+evqd3OGyqqqAL3lb/4Q+fcxD0QqvrLcltUEdc6rGDnoMgk53BiH/ixsrFw7pHSDXyqriuBOvIKcp+A2qPDVrbc+BtdsXicMp4vglxSuA1G7NrEWXoBg/6YbDJzyHnqm6IZRWxqNL0IXaYHlE/67aMWDBzgW5nJGUv9hcTDQ5bdnAKNvSaANHvlNloJOhOZu+YWi55GlWgXp4OyEsQNMJIJJNbPE0Wo4nfmZhixUM7r3V2eqQHD+/I8uxbj050957HN5zqWui9TLntAP8mK4df1lWrEHjI2tZXKBQK18ZHwtdGfDOmDH3QIMk7r8C8UNESU1ygH5tyjofwBtmCcG4cY8FLlIRkDmgish/RATyD1+xejDco+HmBb9FKMCoZ14CT93bvJ/mnUogpBVoksayYbzLv0fuejdhhnyd5Qp5kz3KR5cE00U8czkwz4FmxFqBy584BkqAhQ0OhFXSM2FhHvLe4JmTS1EEOehL8Dig04ZMBGZydBTVVhMedNqsLYuJexxSBd26dUPscaYYvknqwq4gt9OBwqjkUmB/N5fGJqKw1RdUuDRrrIn88U3u6UHvSakE7P1qoamsV5274Fx/v5JwnPmSZTQzIoGT66dMkAG83gOScl6fPuyCjnx4V/uRsQgSP+DAcCZk4oAY523MQWp/kJHm+AcMDiDtngDzonfA6aLJ+Ta3+/sMyGTtKrDfZFUgj9xE7iMgwxYKedAM21viQV4XRhlApsJ7Dm8THaJ7wMA7y6IEK7xVcJecZa+MBDzg2H9bnmC95xho42htIxSnygq5uj1TVJ9p3Qc3snh48/pHe/+GfqDl6rM+fd/q7z9f69lUke5xxSHCmXJ2gt1NVi1tqF2dqFseqgUDcrTk4qGnb5ZwXLnO1y0ay9W3pSlwLydIGIWda+o3dfwgefry3uCXGBsYxuKpUt61m89kU32esUTdzZINdgMbkOG2sCeA7XgisOVBYr3ccoK/JhQMjpOViyYvYO3r81mM9efuJHjx4rKPlOfgrbXe9LjdrrXkpMHAI5EJmPaDaK+Qrlf650u5LLfRK944P+vBBpR+8s9CPHp/qowfHenza6lYjHfusORhbfKRVUEseq9So8rU8EKpaddXIVzOgvYHQiAvAafogExNZXUltU9Q04Jwg6WyRdPvE68GZ09Nzr0/u1frktte7i04n/TPV6691rJ1OQtKS+QMvwYa+wza8vNlEw1rQkL1XBEboTNBb5BVMxtWc9ZaqoNFytSN+MUQjdtpzYeNN1gac23AYk9XbM2Aa87ol5IAV/WVNLQ269ML08eEMCN9NGshBIzCwsbNclphfEIKDnsroaWbQ1chy3bX9t/YcAg2xopppyN/SxYpcOHgO+d7X+e0nms3varfz2m2DYpyrpKVUjqY2p5YYVCsyPg10s5aDKgc2MoNi2ULrDjn14Mmaz6WmLQohIr8kQb3zRQ41OXzcTXpyqsINBFfkuQ7Bq/CMO3kf0Herugbgxx4kasWhS+q6CP9RkXxr8QHxikX4yVAVgYG4P0ieCRVtDbSDwrkUT3p9E7/S313/Tn99+Z/1h+4Lfa3nelFf6WK+0cXiBp63Kz2rL+i/0EVzpavZWtv5TvvFQd18UJxlheNa7elCjvi+Z5P9/OUrffvsxVR3jIPx7ZFBLacAGGPwR45wkryTsi83EKRUZY11VF+P2le9tlWnTb3XdbMDtrqq1npZr/SyWelVcwlNl7qCrkuur+i74tl1vdaq2uq62mlT7bXxnXah184N2lOzrsfDlC+6lFg3yNeNPLYtBVEayHJBh0ztmiGvbU3Ts+meHB+BBA8ZsDby4ifCquX7AcMemD8CVgPYHNKLrJ3iN3yTitEPF/xkoLy+s715ZuDQdRqHgVyd0X2lljw3nwVVlWc0MrO1iPtjyrK8rlyUQRTJCVVodLQ8xi6StsQx+0URH4LmFu/gsRh+8v3ASxhbL3inpq4UKhxe8AmxA4exGZoyhGYQF/Dz6PWPu1kLGiyXFMbYgwraAvm8UE+NrNFBy8Aep+uddoei7T4hw6zFPHDwc0dPHp/rfJl13PQ6azs9OHd6616rR+czHbXwzT7T83LOgdNhWwpeCoWljLKom78CFiUH4Fse4fqSKPcydpYRkgFEsg8pQIq9hsNO9tvwu/0GPY+yHNhMvmW5oMHPvazeGtlbdMjHZOuQWSbXYSzgrLWnTjrAT8mNqnoJHOH3LXqooaJmWCvnZ9jVTE1Vq26Q7US/E4SpMEr/xcdXYQd/G2DF5AvV1TWC2unWGUEbWCxH+nc6Xji9+/ShFrMGQkcdDp16DC7ZWzaKYKmSfIXys8wArVDARnSjyEKbYbpMYMwZFMg3BdsYawWVzjkKCscakuk3YEAVzDjvZR9kTeNk984FNQTaUoLWq516jMejrGNO+eoqKDF4wCgK0q4C9NEmFBWRdMJQMvcFsdjaRmtKBUMpmlqMyAKeOZfdG08jfSPO1ffwiKKGPk1rDiisBzrb1NCOY0QGCcgTPks6MRfokTKOayDaIuPpNcBfkZtUNNGSmcviMUY2kZFEFmXXI/wY/oE1InyMPH9zP10zx5xggL+bdcEDj+YwkTbCc0Sw0fAbTfRNz+gzndh15jozLlOlJwKXU8QuCgWxNKsTyX1UFTpNhz/CdtxawW9U+a2Co8Wmap7Xdac69BME38EtUHo5wwluh36wfAk6HGuaJNCsXNLrvswcHIsO5xPSGYGBvgFrG1VDVwWOGqlV8EPtI+oYuSK5DFgLFGSSCGyB2S12UTNgRrvElo/bVo0vSt1eBchDJzsAqpSFSiTkI3Bba/eeoCUD+hP237OhOOzNFwZmMNx+eO5ZS4CXfZy8XXsvQ+ppDQxthP4OnXYWJAgWGV587dWwcWjaSr4Wyw/q+p0gTCenS9WNxxY6bbYrrTgEsn8fJ8aDHt6/o5//9FP99Gcf6BGbyY5gsWfTuONNWcfpgP3mjQXqRBIpZPqC3yIajdj9aLaN4aVcWMfBnRQgd9YEDfC44Q1fRqYzCrGjowX8BEV8fyBoYyrTHMFj4ckbyOAvrAP6G9tP8AJgtvAjitoTPX3nnu4/ug+uQd89+1bPn32njkOgpqnUknwCh1+ZQmfHgddmez09SxzMFHRvshq5NvoMRuwqS6qIFx79Dsh1Ago1852BdrrHZ6wdSXQjfSP89R2FBQeAKe7VEOwXyN54Fzj7vsfPOyX0jdkqU4iNHPwkwBOMxZs95RbmTFmetoIKj95uIEIUS8r4tranOOl4G8mZ7jS2rufodAbdFWMygb7TZrOhGNwQQwbVoeLgZNDl6lJfff2Fauzj7ccP9eCtU9mBXMcCHTxkLLBdNPK2PFA1urk2kjxE0OdnteqTuWZHS7nZTNSk6pgHS1x7+aZVmAGLSoZrcdLqiPEnvG2bL0AEZyODT8+XevjWHT18/JZcVel6vdEK+o7A+8EHH+n9Dz/CVk/pX+vZd8/1HW+6X7260pYDrY4iIGEHuLzMNjri6dbsFOiJ4SN2KAWFCjoAL+TC+IFnezb2HQVoD4zEYFQsi9MF9hLzRoSa8akEmL1a7E88TMTLhAIMGDrlj6oKuKOTGXsirpfEfUYPQjalUUoe4LnEOPsqKrmQnwTctAkGzCZYAikyxkmO+IIb2AXznJq2UYus67rmvpKbHoIDX89MLtiwfJS9sZ21QWe35nr46DaHQMc6vTXTfO54xnoskmG2MEdGNJBhMsYkyKLL0TohBkX8OcKT5QCjsZiwvRS8Vwhe3tlYTXwUJnvv5JyTRL/xRJ9NycQKs9eN/VUGclvkWWGMgSyH2TjdfGw8JE4ykrycB+RZRCoUjQnCIFeFoqYwZSR/TofTHAijGgXHOHia9IWBJCAb/sJo+wFu7iXDw1D7AZ/dIx/GOtaL8D7gqyN4xX2FfQqaM+tHHDDDQ01hdHY2QxZEl/5ALdNpjuzv3jrW2cmR5vjBtAgMeVZBPGAQCxXFjLwhANHIEScCeaRaYKvzRm5Zyy9q1Xbf1hKyzsqK1B2EQjnuPQUrGDTitxGaBI3OB0ZN6CedRORlbItVHXL0AJdQoglkHyMK8RreTG/5HhiDLLJNAJw830G2jri6ab2s9dw7ew4u55ycc3rzsfUzXwl5GUTa+NqmRuibfM90ApTJFhy6cHLgE1AAxAQ/kuExMHYhDUrFxwmHkJyf2mI8fg9O0yfzDRQAsYOHNbJHVpUUFmSBBYcfjnj2SG89+REH0z9Ql4/0u88v9c3FwKH4DF3cBW6pWZyqmp0qcAhjUM3n8uT/YDBvVQMN+puxsazZLKg2ulifn4z4DGB1ot34uIkxSWYPBgo1NNXQJtkmb8B+C7R6AnHLmovjYx0By+OlZovM8gTbAAAQAElEQVQZMWGuGtuZzWibOWKoyLVRGw6AXvL2/NWrS11dbtQR2z1yOTpZ6r3339cnH3+iR4+eqJkdaU9MvLxaUwvs8PuoOfiOFl5HTZRPl4q7r9Vf/V63Zwd98nipX/7wPu2xHpxJS99pGZLO6lqndaO5yRhfaEKjZX2kebtUC9TtXJ4cpboVyQdopMqglupKaltpuZCoDVQFiR/PAUQ9L2qPvZanwJGHtlHzaq8mr/TR/aCfvb3Qx7eKHs8Ouu02OtNOs2GjvL7UsF5J1EPz+Uy+qlS8B1iraeWRVbNYqp1grtbu2xlLtwq+FkSho3qC/DoZZlWy66nFLgv3hWcG1mftSH9PThkAa0faER81IGxQh4tDo5FYEWXP+mFA5prgwAubgZxkdlpVrTy4U2Y8cajHZ27AxjZq57d0wYHQdy+2cuFId+4+1aOHH8q5Iw1jpXGs5bSQykzj4BBDUBwDLyMKz7E3iMnkjJJ7ye0l5ObDQU0zCJFgW1JVJTlySqF+KcQeIQ2HDB2YnXOSl1wl2oJck4LpLDhZfE3YbaSug3z6KzXov0XuIVQyVENXqMMyLxSTRngbYdTmEdblwCtXVKjXIzRGaBxzp0F7bcdLXceX2rhL9YuddBZV362Uz7Ls8ORvL/9O//br/1P/2+f/Vr9b/UHf9M/0Uhe69Cttq42G+UFjOyg2vUa/V3GDMF0tiLVzfNhB/+XVhZ6/fKEd9VxCGQ6efQhywcs5yehzzskFk0hRwlsLtVFkjzG6KPufvuy3gA4cAO3qThvkug57reqDVtVOl9VKl+FKF+FCr8ILXVSvgAtdVZe6ov/Kr3QdNlq7rTZ+q60OGkKUn9fQNFDDrWUv9vpDkvfk9uZYbbNQ7RopVXIEmcpVkryKxVSSTE5eiSCfuE5c56l1iq/bPDrZGKmWSsW8gB6DErgs/mTanL0KOKydAPxpzNhVYi3J8Ud8Yk7oNAKDcskKjGuaSu3Mq26cisQcYYsifyWREuDDg1tKuSjGxMvdjvmj2rpR8MaLFFPCdiP1lPHtFUJQ8GGa82b/mpnPcqxQZNeGL5N/bE05N63NLXMkWxfylBltY3O2KzHd+K+oOw/ExF7md5mZ82Wrh7y0fMvqqrO5fN4p5I3mvtNdXO3x7UaPHyx0x2JVHRVcL++SLSs5r+njWMMZNQWMBtzfUCBH6yDIQ4d/fe0K80tUwV/TOGjAJnte3g79gL4kh57r0KqqiHG0cgG+MnEmy/J/AleKhbUCjNWymrdjzzGidzE+1Av5sFBxM+y4IQ9VrIy8XS1f1wrEzeC9vHfylRSC/quPD24t71dyugQuNGvXOjkZde9epZOzwrONrldf0R700Ufv6Ox0KbTDW7OeU60RRReU6kAc6A/cZ3UETup0+qVJXHwVrkxJGSWXfwCTgu1+GiM5iOVWBuITfFBFknHOc+fAQiMvB3j66qpVwVEur/YYZtSsqXR+dooCvQ77vXo2by448lMDzqzRgjbVZsbQswkYi0qA0ZEIZBEYIuMgIBpwvd122mz2WhsQuK+vdzjxVlerjVZX17q8XOmSt90XJO0LS9r02ennbrdnE3fQnuRgb/S7bsQIRgJnxBky9L6BAl9eQkPO08KdgAJAgqx4f0Ob0ZoYHaF9hDajd7qGbgvEdvgTccI3vGUQZKEH5BppE/fJ5oJjeiuCJ6WSZX02LrOmJmAO4yKGm7PNJD26KO9HOQJ6SVtlHCiVa0kb+vey3/bx7iBP0AuhUxUGWBp41jOnVyEZFN5Slek1xsgCiZXgsojn4v4GUIcEndzxw0NBFWuLNCL14Ac31xVQQ0/Fs5og20yQ1FAW1rhE9RoC957rOiQFjch9q7aSTo9anR3hfPC3X1/rsN1wEHQQ3qeM02bkGGnTa1uBGH4cAHkTfQ76HYGxUahqIS4o5XHmOU/yBNzzM11jp0Lu3PLjhGCY46AnKROMM72eJEtDEBi13W215U1YFzv52noTBd9WTRN0yibl1tkRKIp2+7UuOAhaXV8wb6ezk7ne/+CR/uQXH8l+q+TAyXHXj7JAG7EZ1M26XpmDUylIOaAbN0EmUXgfBMss6DRfzGV8HfaDIoclFYFluVjIB+bzYKTAidCOGU1zEhcJ2VibeZ6AjG1OY2gTz1qS9cMH53rw8B4x5lg9h3OXl5f40AXSyQrey/tMkbEF9tCXoIWGpwkJj+hljKPSpJsMfYVeey5GiEBofSZNJ00yf+NT1hq87mdIQR4ZmHBxCFc4oBQ29j1QxGT6RwJaxBcSBwkFPuwQSBz8BLXydvgTPfIBaDEn1g0SlirWYDjJUvCZKSABTB90+JzRUqsmAThfQ7eIFYN2O2LGZidLFMkmg2RERrvtVhve9p6enOrJO4+J03P5yjNOjBCfhA4j8pMIg6p4RifyyZj0KFQ7ja8o5tysZVCtiK6jR5e+kkgYBr5pZGNCU2PbFeCtG2vW9EGl3Idp/fsPTnV0BB3g2EGjoz09P6OgfaTz8zvosdIaui8uLnTx8lLX11v87KCRHEEYRoeShQO770luA28YRw7IEDOJU4B/bVeMQ26oXVPRic3FN5B4hpz4YSy6557ciywyMuYZ+h2wlQGkETD9OedVhwZZVSzCGHAVDoBUWnnN6GvAVYHDqRSRlyQEiX1loNzgRbeZBI1JI38bxBgvxjo5Z62mT1VXqokPXpUc2A08cvLEZJCCC1smNqYyyFF0tBx8np8f6/Zt4Hyus/NGc16LV7WTKOozRYVBgcmppbhK5nfwnSgObuQKjfAUoS/Bf7khUo4/Ad6dN74YgzIzz5yDKuclnkfGJxOm0eoC8k7kvi2+OCCCrFwcZAOMRQTK+FgBMje2joE99cw3PpEMPBZl8Npa4lMYm1LCJ0bsl2fQHsjTBSQJuscxyWiw2EEXMpdsTobPDE8FpUz90JJZG1TQAWLvZfz2bMZGDoJEfKuIWbIxOTMmy+bW6OSM+FmFokROcrnIDn7eenRvagOi6A97xid5cLb4DNhlv4G2vr7WnhdgQoZn9ttC9851dHYqz+Gq4EEcHLgGBJXw6aSYRvjHeJ3kq6AAZDiKMBShy4VaznvknKkLRtpREf4nPnnOLCTtJxDf34Nzcs5xaxIWGA0Kmc5a+mUfaydNyMnL5CCuDFCBsvVx794APLFPmHDZ0lZTDMTbG4jELwAfGmIWaoIvUMox3k+Q0cfAgwH6R5Ri82Muwv0Y68QlLXNY3Ews8pXQJVOmMZPtgTsDU2zOSfl7KLLYWtQo1Mfa7Iour6L2w1yL0ydanr2rr57t9fnXW10fvB68855uP35bg69VLZZqOZyuiXuuIlcHURVAByJhz0RshB9qA8uTGw6iDxZoPETWGKYBdYYHnE+6gZEW6TGfn0mKHn1XFXc+IAshH3Bic7CCnIN8HRTaWu1srtlyqWMOg87Pb2xnAW1NUysQg533xD1hB1EH3hxfc2j+6uUrDtFfyP53KZPh8cmZHj58pMeP39WDO490xCY9E38P1AGHV880rL5W3nyjZb7S2+fSk7tB79xt9Ji33LeXQYQYQkmSeBEhXhQFDh1av9SsPZXkkURUT+7riUsHYDf2OnC4fkD3PXrt4WvEVkaY7pmxY2NzyKN65DNWhQwaGX/Q7nBNPrvSYVghgw7eEy+XnU7nO501l7o/W+npWdS7HEidp7Xa3StV20udV9ItDnWW5KI5UJnOvJerGtUmP9PnbKmqmrN6RQzJyGr8fu/BuRj0o+OIHFGj6YBSRaQdma3xzgFb1gTWZ+MHcvdIkhyAkTkGNs/ArhP9Kdf4l8d2PG3F2rUKYzviTU/+sjyGaGRtP0YRqlR8Bd0zfBtaWMP5hbabrJcv13oBVM0xL8GeanGEoqgnel6wJGqyRD4aR9aJAbsPKsT2YvHP/IGkaVKW61WFXm0TNZsnzedFs1mRr0ZscEDmtIwXdwaFngLB1squ4SJZwsDWHVDsHidLJSmi5wKHIXjVda0ph4Uaf0SuHK4P0wvATKwC8GPx8d7JBSe5wooJXx+VyGsRi8h1J7W9/Jy+aq/e79RXO6XZqLyM2rqNLsaX+u7wja610q7ZAhvtqrX21UZj0ylz+FOqAR3uobSTD1nzttFy1mhWV+SoPfXGGj0PPM+yWIY5y7ki54sEVYJvQaKm66JCf3GFWigDUUM1Qtuojv3LHpq31UHbcNAGWtdhq1V1pauaehX7XdEaXNcrrZqV1vVam7Bh/F57f9DB9RrwCTWVzH+uNzuteZlywF5K8vK+JV3MFPxMnpdOE/gG8mppCkyVhC0U3tQV7KBwnbGL8hoyOCJ2kWjt2QTMu3nusRmzGy8bV7C9YuMmcOQ9+DW9ZZOLCcQxvtAfqVexXYJ2RmI+BLXEroac5r0m/Y/o3n4RIrO2c4G0F5iXyYu97IWz5a8GPxXCtxwwjKNSTEi+KIRKwQfJCZ+I6nG+kXwhsx3vJ60kvi0vWL2Qs7i7Abs2SDiW7SUwZXhLsnxhCJ3HPpHN5cWW/HBQYnAN7VZPvc3L5kcPb+mUWioPnHvEjVoddL4sun/e6u17C92/VbMvzKodtsX+Uni60TmB/v5DytIEJjsTHzcOKo169/ra7h0cu5JUUsRPRg3doGG4kYXHOKuqVV3NVTdzeerR4oJizOzj0AFBJ5q/y7MwMW7I2Dfyoq4pxCEX5qqIHdbmUuMTTiP5N9t4X8uhN197VUBN7di0hkf/6OO9u5BBXV9pPtvqeNHp7HTQ8XLQrN6p5Esd9s8JaNcEFunBg1s6v8VZ/S7rQPLop0ONxIEQMCmyKCeUlZ3gnfkCCsxnJQJKhiFN0vQIpShjFBZoHMOR3zTOcWG3OUt11agCRoRmb44HongIlRqSQ9u02mzXnDhutWgrLXlbMJu1yqzDqnLOwZtj/TwZNLfy3ssBRcKQrT+pB6clfmvNGG2Nng3z4TDC48jcrAjdRo/NcxiqD+BxHizwwXfCEiO8DAT9AwXEtR0UbQ5aAxtgu+9kbwk6ZNRj7CPKHQxiATf46UspQ6sDGzhJNtmUiRwLIOEw5jS0xZ7RlzA0bAUjtynQAl0CEBvBT2K6GMrzrB66poIsZ3WsNRgYvaxpDmpghpdLnuRnbcFwM5sNBzaPMh0OkdKB5zvlwsYc5wk4SvAHBQJkCD3U4Tilk+OQyBP0gx/lKSe8j7RRmbc6AifUwuvNWqAX4mSueF4EWzDkaE3aRd4VOQZ5l1W5ERhUsV4NVG6vSjtV7qCaYGtQ0QZ18kBwAwF25HlUKNACbXZgtGydjinYm0rKQ6+ew5+RA8OMnXkVZeSUkM/3wH3ON/03rZskUqDas5KADNUZvUSozROAm3u6+Sk3kGkmcDw0KTjdFMjgHoEkmY9EbLjjwKHjAHMgeNLLekmRwwhfS7N5rflippqgLOR76DbaUjhttlf4S9LDByf64Y+e6MG9OxR1c0X03Nsbd9482MYZNYPSy5JCIogXa/rJuQAAEABJREFU6MwEJMGHuC5GIzxY4rfrAbn0HJ567GvOAVCN4BysjPhOMt+A7sL4zDy7jynBBwMwQpbG9wtBrdDhdXS00FuP7+kWm6cKm75eXev6ekXy2KmuAoBsc4Sftbo9tma6R1S2tsk+8mwkORkkFmTJCW+BdpPliN5G/ErcC/weEHp6A55rA0HvDa/QBR4R7DPFbkp76N0pxQM89Eqpv2k5uU/4LMtLyCqoVeXnEgdBmQSdBk+cBAuJNpvjGchjS6I/68DhRkfl2RHICS/ovZaqRoEkwMUUZ3bEih1FwoFivmTJJo8Ue32/J1HuleHt/t07evruO1pYrGPMwHpVVdngSV5N5TUVzdZjzwfWJ1BEC8yeTu+xcINKWYCv5ImlqmpNwPPgK3gznFIyeqE9UeBCNBwJfhI4km6f17pHTjg7v6UUIzo8kKR6nZ6e8hLhAXAfKTtt7K32i5daXa202Wyhs+cgHP9/LSMWlskUs9GIjPuup5DotacdkNkkc1b2gJhj6ops0iK+ERFmJJ5Z3M/2DF4zAzBLJRLvCF0RGPGnHkgYJCziO428XaDLaL7HXHEo6thgCrkU7stEfeDbwy+yK0VligNFFn8NMvd081BQ58ApcozTm08PfXsODA7GyxjBU2R+1bYNvmk0gIvN0zh2iuWgEfsbxq3audM5h0CP8ZVHj850+w4Jv/asO6rjTf2AfQqbregrJU+5MxnvCVHiwxm+Cr6dAViWQS5lWh/Fw4eQj8zE5EOYQHA6IP8MDh+8KorqnDMblp0GZGz4TP6CU5ONWEOsJebdgMAvPl7OGQSunQrrJvBA5nQvfDAjX9O3QQGfd9hiFrEqKWHniQe2ts01/dv8hKwTijUwXjL3mfvCPKMrGF7WGpmPylWgzUMHw2TgWJ3SAfkndcNeiZzQNpXuPzjXnfMz2dtkQaeQYxCjuS6GiziX6TPuvAtazOe6dXam2/jinOuRQ57dYUcBlmS/4aHg2ISM6okdA88ieETsDMjUIVNnuKHFfmruPTgHi/XE6B57H7GTceK/yHRl48QcJ49tGRgGJ25lH9PqJAJjEg3YvYE9885J2LnzdqfXT2+u//7b6Q0usQ6rCjHK5ByJpRGbmIBri62IhGfStBzj3YT/xkciD01PxrLhcgryvprAwactZPMyAxIyHbGrAX5vIE36j/htNP4x2gKYjg0im5cR6PpAfAjI+1in5+9pfvyYzdupvnnRaUVtqvqE+1a+qdUeVWoWtQLXgXzpaxkJN6br4QEwMzbAJCdxJ74z9QvUkH3idJf5LgAzQHDzYzxMcucWdsxsGOGVQ0DOtIYb/nEnnnEvOgAPEaFqVddztU2rGRtYOwQ6PpqTH5daciA0w1CrgE+AccCYzefNxuzfvRFo5stjnWGDZ6fYbbNQbYuQL8vuUm73QnX3Ssdhq7dOpce3nB6eOd09dtTJXoQM2IByfkAvTw6RMQ+OTJ0Xqd+M/0htEYkxGYgmCeLUAEQmDXBo06LEKBuRGGVtpB0nGDPxTDeQfC9fDWpnPetfaRkudGex0dtnSU9Ps+74nY6Je0ty3S1wnsBjA301NUGoTA4enSFX7yGVe8u70ExZIoOO/ESZjV9rAkI9NYcmoOzWDeTXrf6rFhdnrBemiO9a67m/mY+ZCheAJz/pMaGAzNqYplCNRnKk7VGsHbo41dsDfUWVnG/kXAMuT7+UoPuAj19eHfTll8/AV+n8/IGWy3PZG/2eGEC5NdGRiF+ZdewwwBku6ikRnDM6KNSyDpnWbcR+kuZsZOeLoqaJrDciwREfjmgpAQiS74KRFnQnoIAngScCEz64K9Tpmdb6RuqOhB8yVFVdqcZO67qV92Hye1KvhukgKMv8OEObw78D9QcNurJ1E1YzgmIQ0+Gx0hGKzeGgbX+h9f6lYnXQ/Cyo5dTPH5fpoMefJvnjrNh2GrDhEcj1Qap7KXRKZaec93K8sFs0XsfzmU6oh42vkQOn7IqSy7LVM/wU491JhURSoIZLeb4cIKCEIjsISr4QNzI0xekgaKiI4c2ofdVrB2zrvTbNRttmpW17xfVqgm1zrX290b7d6dDsdWipg+pxwjFySBWDw94i9dHAftUAnNuonpezeQgKuSVKzOQ1o20n8G423Xv6vFrIBHIjz1hH6zgEUKoxqEqKQYWDj0xsTKOjFnBKdngIxN5zHZRYJ49BBoVxhboAQWJO2EYm4tM4VinoMZc89VsrPhW1YY0P1o0UvFQYbj43JLt2CtQykTy84gVfh/0nbLYOrSy2d/by2JwH3MFX8ObRnfDZDEA6pspUeRcAr0KOKXQUaMoApChPNMnIVWJN1KgcnTL+Mdke9Zuzgy/6OmrVzRq7oe6azSo9fOu23n5yR48enKqtmBz38tTynucVRlxR8582SffPg955a66H91rxPkeVjyqZ8fIStOt7Y3GSANZ2ljReg4Nnu/c8C0DFvICcoBIhZWw1T20m38WIbRBocs6qkOuCA+2Ger6qg3zlNEDXrtsTA/CdlKFDEvJJyGW77dlLZGXVahcn8vUCO2/Uo9MBiEi4eC+FwBwHGBFFzrG+/vHHh7BS22y0mO11tOh1fDzo+GjUYt6pqrZKeaWuu9A4rEGbdJtN253zU5mCOg5I9ij3JmAlglvWmCSLGZPSWAv+ZInbGDXiTakFwUkO3IzFknIuevOx65Ilc06DEBCjC4pY2kikNX0E+mqH0WMU2w3Otj+obSvNMMKKZzYugcQhhBACKwkaslhK4s45Jx5Da9EAXqO/Y2Nsrd3HmGVGZkAtI6iRB69BXddq8IKmadQQ0SraCucIvpZzYRprhylW7O85CLINzI7Cf7/vteP078CBWc+aA4IaMNqpJTN1gCWOiLJt3QxvGTkVIGeU6Q03PJMECvcZoyt2Gsy4AhiNtr5zHsMoGISBpnYsSWZQRlcP8h7j6skwAwY4wuAIv7auwXTPmARkhF04rHFgdGDKZSDZmVHuJZJPsIOWMCi4Qd53E1hCEoVTSb2INHIEX++SQsiyNsVBpWTmQCfrm/Ma/RXKDg6aLWliQ4KnjCykAg4A9kOdscmsuurUhB3tDjwb8G4UylaV31JY7BW0kSNBuLxDWhwMkSQboCT680HLmdPJstaSDVZiEzB0W3V7bJ2DIKjCrYJKzvCaZPSZPZhcBtMb9Jl9Z6GTCRx2bCDm2Gxg0pmm4JShPuZCkr8B0E7SvJmPZKexbno+oIcBG483g5CnnyAzw/QX0UfVOnR5UDfuUXnS8mSus/NjzRdB3bDVxeW3ulq/ZO1e52dLffbj9/TDT55o3gYdSDbXq1HdAT0SkEEns8WRa+IR9Acl5D5gm2MpMvG/0YHpbL/dodKkRdvqdDnDDyoKAGmE7iKh40oOOzU/77BzcT2bL1TXDWOCtnsPnQud3znT7bu32dwf9N3z53r16pVGhNqAN2AHCcKGoYOeDB8J3x+hcyQGRdlaN/rI318n5GtyFrKUPHNMruJ5QX+CDwcug8x9Bl9hDATbePMlEk5E7k6Z2SNj9iTLgxKHnYnkIN6ElqlIyjZJDOM565uJd9hBrEWlwty5Qp7zvFaiMh6xFfPpHv8f8bcRvSJqPInxvlHyFdZdq9Ca7ve7nkOvjfZUsRHfGIEERJLVxcUr9LfVwwd39dajIw5evHJkqcFIylwPrJ81nzUKyL2im7pI5DBoQyrw6YkXuCP8M4/7nOuJzkw/XDCDb1j0CvhNjS9VtJUcY6mIEUNS7oCYseqAzQattpJnvdPTuc5v30b/Il8coGPJhvpcd+3fo6qayZd6+NgRr695A7ZarXXoe5l9pSIlBGP8irVL8Rq5t76CEWaeF/oQlAQtiJF5zOFZgpZEh7U2f6AqidYPTHOJJblkbOD1ePojtpZozceF1MSnYPeGI2ELDhqsHdBZMRuBWwEls3wuKuU1SPR6eQ+4oO8/zslhx3xjZ0W2FibN48D4QOtlaxdwgZGxBQC5g1gU5FxUCBnbGCQ/KLCzOzpmk3Brrjt3j3Ry2qhu7XlUJE5H+C9gdWAvKai8lpVzgV6vzMMIX5FYn+BbYiQ0O9QtPg4QOExOpo+JP+sDjEbrS6xz81usGB3ycdisJ1IW5GNjbI6QpbNntCwJHTdycpKcLYaMHetKHv0mReJMgjib6+QkoGAMiX6TvdGaeZ6Rd2R9G595XmwcuGxtvW5zMv0W9Fwm3ClGeaqvELy8Rybwp4KM4RlzpI/1OUyfNZXOzk509965ZotGmXmRHJUIiBl5TcUaPpgAo7ClDpjVM3LHUovFgpwTZL8ZaXZtPh6cVztv8fFM/CGWcJWU+QPV3smxmXXIIBvBkirqk1BVcORQQVE//fWKoohdk7alMv1AupO8w06MHyc5JwceJy/JSQDSlsnSZKbp474f417fe8Nh1yYPxGGXN2AjHFgMH2vyzIaYucTJdvJEk11b3DHaTJzltfwLdiBmF+alUmSteOaQh0P+Hntxr21DMl6liC6tJhlM38h3ACYfpjC36+lwlz6TfUL/ZiuJTUvPhmazyeSPWqG+o7eefKb50SPyy0wvLnsdOIxvjk606Xrtc6/5KeN4++lqCZOVPPwBhBK0Izb2Ga/jGbrwtVdNLel53o89z27AaLiJ3xEbM8i04Ek3kGghW73FLbEECEJby/uWkOWJlR67FLlbotTDNjJtlqVJRk82c3qy1O07xMwHdzhUv6c7d+5wuHWqYw56Fsu5mnnD+J3WuyttD2twRHlXaV4vdGQQGs2R/5zcOR92OkpbnVcH3T9NunuUdL5IOm6Tah8l49zTeL584AJ+rBbaXStykJk5hM7UcZ6xjc+ixJUnJqkuzEzIZZygJzdmnxSgTaCiV9Y3mkTrpPm80nzZaL6oVLP5GvOWPPYcO3/G8AvdPen16DjqrUXWW7Oot2fSo8bpOHaqdlsVwFkcxh8szu0R2GZ70Gq1AzZa0057EA5/7ACHFCO2JNoOmlr769EH8vAE4LDnlOGaIGpq9zy3+z33e8bsprmZ+QbSDtwGNu7A+oarZ44d8FyvDtqyWE0+F3nUctr19U6W+5tmpppYYX60I6eP2Aalt+zFudRMtvCHL76mZrsmPnjV7CfknHoY6ciN5st2CFgTczx+exMrJIc+Cgd04vDDU4M3TdIMxc/ICXU9yvtRjiM5AcXqFmp4EUf1+lO4NkgqyhAX0wgt2Dk1uwe3J27aGsn6qYl7cmpmjvdetvepqecCNOHmsjBGqMQWsQviRLE1nJfMplyYWkfrnWcsAsYulthDFZwGcF+tL9SNGzlO+pol41vpUEbt4laD26teOgmbjWFQAlTDW214BqgfWG1UcFk1tllDdzsParC1QG1fqqTE3iSxZkIWCTlEiDZexMcHp8Bm27HEBMwXB0ClKsqvIWLvETxjnTWy7sD6AwdCXTtoglmvfjYAtPNBI/1jOypxCJex/8L84rMiuSajZedYTE49e7GrHcMAABAASURBVOcthyXri41264NijzaQX8au7NlAjT5ilD3QvYZ/eG19h/2ILQ3qrAXMD+y6x5A7DmGGQ+QlW1LE7hJ4M/vNTPyUxWoOSrwCPuhl+XWKrxbsoc05Z9/0a9rnm62Ijw9BNbmqrr0wBXgSuAtx0NE/I+Z77eGLtMlc9GvrgjNhOwJjoS7hVgMxfSDmJ3zN0+9AFsIbOsCHEdmcRH5AXZoAmi2nGOQk8WgCWRCfgnqlQs29xXntTMBsugrS0XGthw/PdJ8X4sull9RBdyeP3U9Arle/U8v+9cxi0P1Wj+7PdJsDyRn6qyy2QZtzjrkGHrsDD74+1aPwZK3j3nHtxR/aAF+MEoK4gYlwgjMCSASBgWTRcz5gunE+aDabq65bhYqcwXoRp+p4aWj7PtON6cD7Sgk5HJDxgRgRS1A9O5ELdgBUU6J7WV9GrwWfK86pOKlMf7IyLUz8ox/fNhsdLTudkiRu3co6PclaYshVtZfyRmW8xjjXBDQApzw+memcDedi4TRyxH4T2MzIymQMyJVlnAT3hdUnQBh6DYhgIsQYmvqyk3jmmOCcl+NPKeLj1DZeDofM3BsEDLBta1U+aKSI3/K2o2NDQs0m52ymVLAOCyzRkgaLVVWNYBs55g5s4EcMr0BXTEXj9GtsUncAehF4hb68fKjUtnOM51i3OAo8sgQ8W2oxX5DIlpotllzfwHJ5xPWRrD3iennE9Xwuo3PetprVjSoUOuB8+13UetNrZyd4HAgdgA3Of3W11fZ6rw39u+tOe9qeA6kyOqnU8r6R2KyZgY+cuPckpJIrjOZIwTUYtGQHSB3JqYNvg57geoCxEWMTn4qNoaCjIOeM/LK1yN7kmpFF5mJEeRFIVDPJWmSZgVRGWTLIOEsmoRQNYBwlN8pxXXCqQvLIvMF2BFuvRH8GaJnvqBYd+ByWIftkTVeOEYIGoY8JuDfd2HVhnHOOb/vhDhwCtyOgO7eTc2s4uJT3V/LlCoQXcvmSvpXqsFVTbdSEjSq3VqVr1Z7Wce955g/cdwrQzo5WmTfpxpsHv6A3AZnglJBJhr43vpsnup14JLvOPIsEoEhr11lOhWtBxZv7nPV67OtW8AJeTeBgzvOAoAIeMZ/hylNrzww0fTLzMk9ysu8EDQMO3ylT4IogRVxWg5kEEleheDp017reXmg+cwS/c7379G3dvn0k76XVKmOHUT1JJ7ia1QgsSRrxDQtImAO+nBWxA6M/VH6aZ351Y08Fm5+pZcGUimJkLMHexiI66GU8eAVmwznwtstRwBwtWtlv/czmMxmu/WGP7+01YleCPxuTac3msiGDX9PFSDDMRguEJeRmjyYgYRIGlElmJYvRJn8PBkeg1AQRfeQoxhToFFDoB5gbATtQGi2Y4ifFkGEDGZlm9Uy6gUKxZX1mKyBQppAw+jKZzpJYJvFogpskVLiOJNxxgijDP/I2zWLWQF9C176ey/s5NFdT3LE3gjuS/gEYoCeh5wJEYmxH8bjbbLHvrLffeqgz4m+DHpkMjcLaEvyNXGfsvsbekb/oRyY2Jk/80/G6tfsIjRk6LHbaPU+Zzzd9llQ9hlKRWA18DgiOx9BufiH4ZiRrilhli3i1s1onp8fEupZYkWU2Mz9a6tbpHc0XSywhaCBW70l6W3hZr7fa7zoKlMjhTwRlpjVcwockwszUIoKpLTwymO6TlKABk5DJ6e/brJHiwjaVU18EJxNubNIoZh5IIkyP2Fw0IyrW7+1LGdtK1sddBP9ALC3TcwcNTraxzZMN5mmsGO9dkHeVHPIq0+Aixx/vvITNZ6yRJcHoVYdGVajsqYzGmKKSEeeKmK7giwJFaIUP1zPWw+76fg1PG9mBz63zuR4+PNWdO3PeojpkLCXi4o1POjkXJKKagV17d7MWQ/C3pJH8F5GJc16mX+ckixuONY2OONldkoMeBy0FWUTklEEQgpf91cQtmy/Jw0uritxmvEVknMAbfFAAofeVBN+GMyFrGx/o866StU5OB17aWP6zeIOY5FkPcZpIsYWET/STbsXYhMwH/LOnEDZxiXzhnLclVOzaB5nupjHs8AYgItvFvJAj4TXwvJRpjA9ORTa1MDfiS2d66+2HunV+rkicefnyhTpoG8ExUICN2GukWEvYQwMPS2qAW6enOpovxd5YL58917Ovn+vqYo3vNcTFuSrvseVRRkNgbY/sfOXlqyDBrMn1wOGEtYvFHGok54OWiyP0VIn9N77ukXEF1NB5Q7ETPMtJgOPa8BkU7rOkhAANMnorXFesZ/ZWNUGFvuCclssFMxmLfMoUHDLPuOK540lV12Dz0O4E+0L96KFgO1mReGn6Nn6C8QTYvfVbQW+6zOjDE4EELqOroLuEM47EMdOL6dBgxLfMV6PlHOwn2jiQTTGSRU0He+Ke1TA9BxoDOhiw357659AZbbWkW+j3LR2fvKvdfqZvnm/ZTNZs9SoLYTq5c6yWnHONQHvsBxUKFXNwoRvAZkc6EmC6Hznw6U3vgPEi8yUOVNl5mqQQGksmdJAqrg2MBgP0amORRwZAK8idwGqqno7hNfTE0I582MP3AIzIobO+Q54OHOzacofpEBEqWP3aVGoM2lqLk0bNMfrxe8W0U0GPFcpfIPNj3+jc1brtPZD0oCm6V49IaacTv9fMd5IOEi/BboD85keJDa6qXtlvkcslsfeCVHfBUNrDK+p/+vpLhHYNbF/PBxd5UhwAJdpErEpWTyF9Te0gz3W2PMqLlGk9u4YGz1q+2alq1tTm11pUW51VB90No24z5hZ15DFvvxvq18IB0OFqrfXVlew/FbB/ZuHV5bUuXwEvrnVBe/VirdXlRtccxqyonW/goMv1DjhoRczaUGtv2RTviHF75D0BdfQO2NC/5tRoy8bZ7vfcb+nfUk/vDbC7A9CRvw7094D9tpHpaqDuiX1WRL+oU6a7AXtOAC4li4sWswxwA0X6ew5U7HokV62uoJtc2BFnFuTJtmkUqd/AiM1lIMoOELwrwp1lOcJb3e2RL7prOJiYE0IM2hZDQH4FXQjZe5fkfZYDS3kNjvhjUIiCEaISPlfAnajZM1CY42yOs3kFe7mhIRszWeDyskOAqq4Ugtk92BOrYUoD8WFgn5OIAeY7PtRyHj/BHg2TwO+BGtwtBy81eWcYd+xd1uTDHb7qVM28Bhe15wCyx1YdPBUMPAcWoS20hecGxl+AXjsIgwKF13mzBodvWRG7tt9oStR0licLa4s8oNcf75wmCE7OGUiWC4U8ipcKpBdfNJVErB2Ry2jAwcAI9HXUAIxN1NiyirUcDkX6YhWVaO3AVPBp6zuJ9bwcNemIXW1Xe+x6oz0vxHruR06GR+LUyOFfwjYSAatgLwR2+VxeA0ima8nZHwh1CvIlSOD1EDuBvBx6sLWmcdNYMQa5JAPJxvGtaDaM8SaM0sTjba7zErhZypafxObor9Bp0wRVtSOfirnCxqWqahgfqOeKCvVioibvOJQitDLLK/ggQYOtZfvUAV6NDMPTNh7bDuBCjvCNScp4gcppjcI8A2WBWxM9uBvXHoAWPwM/ewps75q99Gq1kh1iLoiTp+eN7j861dlJC5Ye+nbEs45o6YRKxaKK+xXtRvOm1/17Mz1+0OrenVpL+206bKDG1v1Ef5CQtZBxQbZC5gUQ/Nq149ohM89KrjC0mCyyitVAyNZRRwnmEvcjOabf76FnlJlljfxqHLyiTjDICG4k/qUUFbEBsCiESgXcB5LLnlg0UsNXHPyrpuZ2NWgqJQfYOHBlxkZmjAga9RLboem/+PHn546NYdDt86Bbt5yOFlFN3aO0HbRuUe6eQn+vYb/Vbr1CSBVF/SljT0FfU8hljWZALJKzlDhhhG8JYzQo1jJSb6A4QZNykWx8YSUhNDcJ2NFXJgXLe7WzVmJeRBilZAWYqylQ7NkIR1sOU8CiejLISj4EOeY55jjPN3CjOC9inSxAHXjDNr092otiS9ArecbVCL5panDVGHOtgBC9cyzv5MDrEWjwqBY6vbN1gqa+UKmqDWqSdKsZp/gWyE9OTrRcLjVfLDRrDWbItZHkWTdRsIzak5SGIU60RYJnRKm9wT6r4wCo2yfkG7W3//Zzy/hdUt8JeQc2U0XbzQCOKEtExA1k5xFtgN5Kgi4fuCeAJXpjSsjVcUWfgpCmSA8YlxNLK6KQhKEZRGSdEFhCQZl5E3AIlG2nWCI8JDkCLzPlFFXKwNq9Mq0Dq3MSPxKriZX0ui3WFrqnHy74kdkDMpHNwA4KbaavANZnuAQPZcIT5TyZxu94dC3n7MDnitbgUk5XcHalyl1z+LMGrlVZn6f1a55dq3YbtdVBdTiw6l4lAxGwIgXeMkE346DJ2syqWcrY8A3Y9Q0gIjGMZzf3N88d9w6cuvkw38i2sQbWmQ0fFzR8m5RuwEGNAA9YewOO6U72sfFZhVSWWSMBUYm3ChHIFGGB5NfOgpaLWo7ks++udXX5DL12Ojmb690PnugRgfD4qMZmijbY1AEbExJyIngQ1AYKGfOrAr8jgdigsGYIQRUwTkV8z7pJMw4Um6ZRKUIOWSNFlQHxCnIDz2fQKB0obPZsdsy/7t1b6NbtU9X40sXFJTaO3LGXwL13UjGbQ6jFhIQ2QSTz+wgtCVladyGxTC0CMToztBauM/2Ja0sMOYq13QT2LPHcoNBvYDQmjN5gxP9GnKeHxsjGI9vJgxVPBhRYMnujEJnshMI5mr0gb07GbZHJd3ENpcErDgK8qF+5141MiFMJ/FboRw5le64hQzMqtppD5oz87eDHNtdWBOJuSFwyuk0OA/RtNmslkC7ZLL77zhPNqmN0KOKWQcZiYNCYxlq8Ce31rXX9Q4jYNOJFf5rAnplcEnLPNsfA5htwbQ0odQNe1D4T2H2iIB4NH3PtEC1hP6GqJ77sbUZHkrJ8tzxa6M75XR0RCw+HA2++OnX7jremW22u17J/36KnGCgQ4hwyNHlxLT4Wi5LlFvRvtmhg99bPssgIXyiQh7AwD+4lBw6jz2Q3giej7GzMMcZstdCXwDdYAu46RZ6DQjefDI5EnBxVMBSHJpyzJ072R9iXiaXYYuIKvIW2wGixa/ppmGs0FRXuWZb2BofAcgPi416Dpl6xlsCV8YeM7Q28jbfDoHZeaYZfO4reWA6MOKjl5cv5rbnu3K11fttreSxFeDocIrQn0BQVmLW+EYUniAreq6oqBU+BYLYPbd5yhPOv19f3H+PZGT0Qf8NbUsIwIzm+49DY3nDv2TCZDjw6L1jggN7Ml1hKFXhFH8RCj0nXwNA7vhx+iW9gOwl8qANaJZYSJAM2xt+0r3OAJgrd1HeDiTE8K/SbjA2P0I3jPoEwYjMJ3MYHYUtTbEFHiWeZfutbLFvdvnNbLXHMZNRRjA1szAoMRGzCYkKEZyevylVCcgp27Wsdz3njhl9er9a6eL5WZr0zDjuP8GlSFfl6p4jcnSRkG7SgAAAQAElEQVTH4i5wxY8cekGuGcGZTorEcykji4I+KmQ5Z/PSsDkaeDlVzKfQl3NBEvxnTZ9My3DWKDLfG6ET1sAVVNWNKvSMuik80RtObvgdhGVk0OODhqSlZqlrOPJ2V5gLfmgb0O+BumMgFzgeFQBy0b8mMPlNuqLf9DU94yIh1wRRU2vXQIwZ+hJxME5gMpmASRGeExAh3Na0OGet2ewE6CABGd7MfwuLZnScqBESL8NinqG7u5ovHsj721pvG11esl4mJ6lRQgABWaoaqfsO6gjOPYctveUpeDP+CMXEVfhCnpCKrUrlH1wLfWd0YFBet3aduE4U/ZCODgSPHhAHPlkdSPfEvo617PDgQNvZPf1v2p56doAOgw47OpB7LEceqAd3wJ7NYEffwLMUIQhZQ4ocO5Yw46aO6vMevjolbNbh8jUHU0teCp4y8JaybmmQHf7cqQedaKeFtmryVmKe8k6yl165ExQr+wOwgd01yFfI4RKmXin3r2DqgiTO/bBiDs/jRoH5gZwo5t9Ajw9QmE73PWtEfCVKaZz6I2tF4lnmYCMQ22rqk7o5SDX0+LXmbqMTt9c5+fYWh0kn40FzXg7V253Kdqv9aqWV/dualytd4XOr1VZrwH6TdH251/XFFtjpegVw6HNlL1U59Lnk+nK1YY71d9hIrw2bUjvY2XZZ1m6Q85ra+gb6qS7fUINvGbdhzIZafPca9tx36G0PWDvSvrEHi70Dek7oAWEKc1PHy5zRdIgKvffIRYgka+ijRquliJkxJl2v17rmpcjJ6Qn2XIsdqgK6LmFUN2zwuw7/HOR9UiAPBE6ePbKqOYSYYQ9Hy0rzuZfdJ5M1taxDzgGfp7SSw6+F7wv/DMHLOW894M2yP4G9jyPmFJeVKGYyNZAj2VeNU1V7BeJXLllx8sUk74OaqtGM+i+EG1ywTq2XOTROwrwlBXnG+FCzllMkHgY5BfB0241mlXSLTXnLQUK3X2t1+QLeg+ZHjVwoiqXTAB8j9ESoFOu0Ngm6RuxKtJZmavAMw4419yLsKdRFGLpKk+U4HBN1cYKCBI4MeO69lyCFuywRu4JzqrxTcF4ecN5Jr8e44CTWtvHTYRAxPAJYuTiztVff6rnPrWSQ0FtHb48vRNsPhaKqdcgqqEbGLmeNZhfkajs4HDnQ3m2jzI53m70SNSIi1xl108PbZ3py/7beffxA7z95pI/efVsfv/9EP/jwHX360Xv6yQ/f188/+1C/+MnH+vlPPtJPP/1IP34DP/xQn37yPuPfYf4jPbx7Ds65WvjK6KKzQ87dSB2W0FuZ4hfmIftkZGLmwlBkEpANQkYgqE6FGOwcfaGa+Cklc4CX2Iv26EDoYIZdefa4RQMHMha+SAXovyjCe0YXQt5CxpbzBnJnTy1pkCEgMThiZ5KTYx3L5SNjCv2h8qJXpv4B+gfmiVO6ofe8TCzasafZoxRC4mQH57fnevzkTGzF5djvHQ5rReQLIZiP002b1Hh0ZP6E3hq/1+lZ0DuPkf0jZIZvjWtiIA4dnFfwNWk8CPdSwf/FvsNBg+PwJ1tuikZ5JecqSf7mj/PMM9qlgmAL8s8QmawFrI2GPwTOEGrVTQ39tUCi3l5+EA9H8kdCPkVBPtSKyGPL3uolh+MKrRZn5zQLESW0J+YYack7sbC8HbBhe8Hrv/r483OvWzB8duK0mGfVzSA3BfebJFEI2mLDM4x7bdZstFV0hHHeYcGqnmkcpBSLyOnEF3fTYiQCSwGsnYCkWej/h5CtiAOEmAwK18hDpn+noLadyYxkhKEiRsCBR7CZzGsGfDiMCjDWNkEVxuGDk3MOAXl557n2zBf4cDoCLTF3Mvb1Omt/MAPV9Pn/s/XfT5Id2Z4n9nX3KyIidVZWli4UgIJsNBpotH795s2QjzscmvEHmvGPphmNtN3ZkU+2gCqVIuQVLvZzbmah0c82Kk64XxfHj/bjfquAynCQZM9Ituu6VmCNAp8RpkYSa1svw2PKBf6SIkq8MeZMul6UEbQjqngf5KtK7Wyug6NjAto+9YUWe/s6IrgfHu3T1hJ4MFjeNmyh3/itqnYyqoQxZSDiOCOGvCMwrC57DvI73jDukP+g3bYQyyttKV+8vNLV9VYdGxQmLAeeulmone0BCzUkpCFUOHfU1m4TS4YrD89BOXtlM1gEa/JGPMipKMFzQr7ZnBU+81ugPSsyNwEZ2RbZJlHIPgrthQNTMUSZbjl+gEIBmA6p8S2sT3H7LdM4HrALpyDJaHLTmMKT885+ZcNspq0jN0haSf5Czr2Rqy6Q+aVCuFCgLbgLLncuASut7Y0qxtWBMd7gWk1jm8VO3m+UI0FhXCmyceYcsZeoEec0/mGLZydBn+CrAGbrCTFgksiKLtoQFUOLbE5mYKTBbOUGaDG7ARLRsFCaLWVKyRGITB+s4QGehV7Eepl6BLJYgxLRUKMObtnYCYSsoJloZBubXQDNuQBqcHhBUTes2ZDhL+/UspnfOz+R/VvY+/e9QpCu8YOr6x1BJslssKpbyd0El5HkxACS5UNQ4LAwkMzaRcmAI824nG3bRvYZsdcB/zAbKkar85IPGgnclgybHOZ7c9k/EarrSgPBbkXSE5Gz+DTgFlMS8h/GHnsdJ1nSJSGABM8mr4TMSikqrGUyTLSbPCPPiT5rsz6WvdENSDP0THArU6uLNsPL9Gkdm1tQruHK1ohUUYyEXMWmkEl4c7nGP65U0hU2s2belueNxmEH9BqRyUBiN7C592zu3aZXT4Duu4GNcJj6R2JJRKCwIA+/LMCGlNm4drILoB1jpzGMy/ggxgeOrS5evVYVGt05PtL5vWPVTO45JCCuST7ZcGaw3UKEh4E29khknbn5H5EpZZQgcWqzMePtOLNlhptI4AuU4GGofmj7C+qpzXgYCFwDEy02d2zEPMKTJxGdacbF1oAcIo1t0+rs5FRHh0cgTiS/PfFqpy2J/TWJ/SWw3WwU2eBMB2ZbCf5Z0tiXySGiUIORMZHsMpIBRJzQwk2ChwShE0D3NA9dRuSXWX8qGWMyN93Sha8jC9boyVptfjHOndB6otZr5O1jInkrJNzW6uiDOVC7iabCSBNUYXQhPt6Umb6im3WYBS22lj1rsrcJiYRNGjhr48m+zKIot5BBDR0k4ebTDcljDXgOTVm95Ad8ubC/NDrh7dbJSUOCU6uqDUu6kRe8jyYTBJRJFKBGbDBTYTRlIwp/8I4ggC25H9GiH30Mo4HJKIGHLQA7Tlrbv6/nkJTAUYeW2UEZHzR/F22BPdBNfDrZxziz0jHSSvOzBG0xwWuCLJNVuZGt+9E8TeOdDGcB79vnYuOnPrrgJVngkX08skO30IKZTCNccPIosGADGV2xrOrKa/9wxgXaHeoBe9wSC5caiW+MVpzs2WRZ5JyXXajUVS2vMP2pfMM+vNPlq0suezq1+Obd0yMtuHwp2JzZdmEh55ycd5o+fvpVQYgJKNBdiFkGibEJWdjY/b3AJb5Xz8Eg8TLNV0GBWCpWv5kjcIj4VvDFgq3egMkkuEpt26omh/HeK7EnJ+JpSr3NRkeDlssrUGU1xO4Z4xxkGU2BEQkd74hZdhjuif+EajkGGG5IFS6H77A2tCYgAzc0FWgqyL7I2kdkYL5q8hzw2RFlRNqMT7O9zDpWjymBL6nDF3cEph4YWTdNeCGML8vL5OIcFPpKzjWSJy90e1oc3Nds7762w0zXa3G4l7IWctVMqiqN5K6Rg5hI7jvi9IYL3x0H/h49G20jdoNZKCfPSvalRLdSgzQqkFU3pSrwVkrZcHr2SxGXk3a8QNnupC252pb6kheS19eDrlbdBGvi2tr+g/7E9Y0B+92OoNwRN3vk0dG2BcFmuyG322CDKy25sLi+utYV5XK54oC21Jb+jvytB1abJXwuteu3xNJBA7giOC2wV8TJBlm38L0XN9rjsmY/r3SgJWfiK4V4iSjWbG0daUanpK3GeA0/r5jOhY+usJ+taq0Ys1aVbazVgbSWxg3zt5QwzaEkpE4T8HLCc3GD4yizt9sbkNQTRzls5YG1rIQu6zfIjB3RS2ZfHcm/fNlqgY5Oa+k0FB2mQTUvnMv6SonLAsc6FfbcYrMtZwJ7oTpvF/jbQvN6phZ9Vx59lVq4rjoMdYtNEQLRmxfmRP47Isudrm4vhS64SLqmvloPutFJVscFz4qLbWtbk5/bC9bpn5RsBq2Am3qP3scJtuTvHdADA/ofmG/7YWLtBA0J48qAEeCIWU4SFqbgvTLEjdjijovnrf0fP7kE6ZFj5jLBzYIqLi+DmXqV5ULPjrNTRAcRfRZeBNRc/sxnjvOEV8UYz8WQyFcCdUful5DhDUTWAog5ueTJTwvYzJ8LP3mCLNHGD/0STbJ2avgbMZAON/UXJeJWxG/N7x18WKxpm0ZzLtIb4oknVtEte/kSo60UiEczzecHqmHIyctJyMApEJtDkBJ7XUf+HbELXyWhWpkcOmxmh+0UnxW4KOK4giy8fO1VnFP20MMeXYAEzyOXRjlE/L8ocNFTIZ/Q2HjRJuZIWVIBEPNEiQcPI2ihHd4KsQkxyQYWDCeXxPgkhimQp1bYoKtquapS4KAOU0rw0RFLenQ+4lWeXBtW5ULWyAvanrjToWuSR83g42i/1b2zQz19dKb333uoTz98qs9+8p5+/sXH+urLz/SrX3yuX3z1mX5O/cuff6ovfvaxvqDvcy56fmbw04/0+Rcf6meff6iffv6RfvbZB/rpZ+/rs0/fneBTyk8/fqaPPnymjw0+elcffcAz8CGXRx9yifQ+l0kP79/V6emhDg73NG9b7ChMcsjYbDbezRDg3rSYUGpBPj5UyKJiHDpAkJgVLl2IQ4nY7+Rdje14bNVNUDjPJABToF/0AQJQBEso0jEBsYslsD90GumUn/6wpGwNG+vkmIne0VFkPCIHX6Wh8+zh0poLoIF2jz5sHz07I/c8a9S2I6LfKbEHaJok4pvhdxBS5LEvj+2Je4/gdzpaeD16cKAn9w9156hh7FaOnNNhGB6qnNFRnEp0ku0dGGbhAqhQz/Aq6k5BYoxzTt55gLHIC2NnXpTlpgYJG0/sR5FclBHooFJdA02FjXnsZ1SP7Qz4QWTPMBQ+1Jin05aXmK+IY1FezWJf9d6hMobXI58OwBMkHxSwW996Sqd/+/HHXP4c7GW9vfgpcatkwO0rV1zyOFfDBYkgdLu8njYjp4LhnGp/3uLEKMy0MyVoFQpxijCeEZIp/y1k2kSbQYFgITS40ATWzvw0OsEnRiDW9QijUTZGUFrwtSy4WBDrdh2b1iDD2dQ1tAclnC9CY0qjZPiAxLzt9La512adFDEs7yW7NTffrah7ZyTAQ84aGG8JS8dhrmeztgPvQDDf8tbMNuktG/GaTX3Dm4ntZg3Orba8qbA32jtz8h66SKB6q7OxD+ApuaiuGx0cHOrOnbu6d/ee7hyfaP9goYp2UQUvAAAAEABJREFUIQtIl3etmrBQ0AyYY3SA5qr8Hu0HaqpD4BhHPdVidoaBvq8vv/gbgsBv9OWXv9Yvf/l7/e53/16//M3f6MNPfqKzs7uSC7JALJi2t/Ie5yzIfVIX+jCHg20hYk1Oj7fZc8bKUslomYpz4JGErJwJi2fn3NSXGWj6KDaJFhsjOQncDjDdFsYIvBY8BDo69ZcPoYU2vipuWkCF+TbHgKoUnAxvcUVymXqkJAHRmrHXCmGtttkhk5HgulMVVnLlUi5fIMNLBZH4ABUw1d0aOZK4hJ1EApRIlEbsfSShKWwikYA/4mg5QhvL5QmKEnyY/dxAUsJWjH/EBB1Oxqs9R8ZZ+Rega2rLNzLOzAUKkA05Ez0YdAuZ8i3QJWXDbeAFKdBhv04enTpANn7ChVzYfBwbX03yMEEjAvOKwzYHle2Vmlmls3vHevrOuU5PFnLIdLVKWnHROPDmVwQuIbEI72YjBsV+TO9yGuG5x6YjSX3NwaRtgkIlmR3hJlDiZfMlL0sSbHyG97atSVRaWQI3cCDpdhv6e/jJ8jhh8DavKCH3Ab+zN8AJpEwFn5OQQYEm0WD4biDLyoRPm62YKBNjJvnTxlemGyPf2q3M4BF8GGTKm3kFPHkam2Uf1oMTYQvTZSMbQtaGMUtaLpH/EriA1iXyWGskKe7N70l4e/N9ksFuKiOxrNdIuyV6I0E+EZ8m1CzEV+abPRuWJQc74lTPpYnxnxBmAUwOOxLEq4sL7LvV2empDhbNpPvIFX+EyYhOrDTKBdIMJGujHOgfqY+UAx29lcCIvYzIOt2WI32cI0ST6J6AJvhE9FRMjpmSL3LK8J41sr4luzdw82ySa5qaC6CG/l4JO6l8paOjIx3tH6oKQYkMfUcc3a63vLG9Bi5IzNck4R1bzKiBzS6anGAosbDZgf0NhwiuEZlYTLUyoVADWJDFoHj7XIomuhO3YxFmEmB0G9Alwxlh1GQ7yZp5NoewqEISndWxD2yU7E05CbVdcmPOUONVpoqTxbJswgYKPlcmIrLoECSrcHD/ASxJIBY65rrJzh2W5/T2U8AqIwACs+GjLJQCb8AtPPHPklnnElPY2/yoqi28VAg6OGp1fDrX8fFch0eV2nmB7qSeZGLA3kwuLgh7ceyj6Ai+Te+2HI1yzsvxR5Ry1Lw0VSnFx+SVoSeb37G8zYvY65bDUU+8KCQ8VTVTYF/J8Gi8S04enYeqEhWJZweIGOKAQt32u5GD/qQf8IqPc/zIyzknR6kJHDL10m0dUmRQaLlZi27EbvqkSSbeTNyIxAHUqkl2yM8Bdhlifc45DiONDniJtX+4L7Faj8117PEDcrO5A3YW2RSdgwf6RdwIQr71nKegq4trvX6xxHZ37MdBx/tz7XNqifj+wIG/wJu3kUaQJE9Z8eyoZxiI9GdoNNUrF2JERD9Rtr0dkifsHxxpjMRQLtZtnCPWuuAlhw2aDAEeNJ8ttE/it6CsqhpUBd0Tc/AVs6Gag1LTVuQfgaWwHWyqIWYXcqSx32kcsXV4X3Nh8frlRqurAd8Wh2qnlpyvoNPggyoS0sD6jnVpYh0JNn6AgkImn7AKfAb83N/S7JyDVH8DNl+S4WCKYB0oCsGprQP7Qw20mjUzeKPkUNkCddOqalv5+gZcmMmTK+0f3tNs74yLkzzBdot8RJ9vsBivngsTg8wLTBnBkbVJ0BOyNYg8s93IYhniEMO13WR1wAq4ssuct3AZZZc719dRqxXrrTP7pkEifo1cykR1xMSedXARYmgijmiCkRhs9mjrRfrN/q2eodJVtZyv5PAXTynvdfPJU1H4Lcwxu7HYZXiKPDKr6KlEmJP9TYIyRHn25oqDdMMF9oLLm+N6p6OwRiJX8t0rpe0LDZsXGsdLcqMN8zfKWhJ3LxTzK+rkTNVSlV+rksGGS6BuAs9LpIqYWE2ltQ20G4zgSgoQEvAbD9xsJNgbcdzifYK2Gxhl+6CBsMXM2SJzaBc0e2xxxqX7HNucc3lRs6dWgOcAXcF/gLpMLGfa5CchV6xfqVaj2lfQ3Cq4apKLC5UMMrJkKjFRmsoomdyNxBEl2d7b44s3ZVZHW9dn9UCHL++IcfaS+a8ha8cLHoOO0sb2XFz2IB3g0/bDSN0gUWYUZvozEEHLtBvk5ahnDMHG7zjPbHgh0nGpF8kyHBcIri5yflTxneR7FW3xzSslLoGc2+EnWfO504KXAw1jPYdYh3C8y5hQYakIJOYZZOoFfdPOr8wB8dMygVRo884xT3Jeotm+so89B/wzOCfvxKcgy4xMwYsDB+85f1XQU6mqgxzPET31yK5jr4/shc7Vangp5HwtyYM7SM4BUiDOgE0jl3wD4ELUfBFkJA7Izv5vfIWFHbEMi2JCUODcVCoPtwVpQQeXhnbxM2BLCZm5Ossjw8CcauZVISPHknKCdqBIfO0RcBNgXirE/Gwx7Edg+kvoyWZ4eKubRj4AVQO/tRx+W8DQj0UDtpRLUgVtAVkwHHvvuVjsOK/2olnHvHh48vBUH71/Xz/76TP9+hcf6W//3U/1f/v7X+h/+b//Vv/pP/1e/8t/+lv9u3//G/3N73+uX/3qC/3yFz/Vl198Ol0CffH5h/oc+Oynz/XZT57rJ5+8q08+eYfLnnf04YdP9Pz5Iz3nUun5u4/04QeP9cFH7+jjj57pcy6Nfs6l0q9/85V+//tf6O/+/c/15Vcf6IMPHunp4zOdnu1rNoMfVzTxjMNYGW0/xbdH9hSLQQ38O/ilWTRN/pSTEI9HpsDtGUIygQcVnksO2IsAp4xifyRe+plagHwD2UpsxsbY2AkPMVvFq7AP21rJcFBXYg1w51RxIe+0WY1YV9bBodf9+zPZ3UZdjcS3teKwlUBeQVelSt7z6wM68fJYUiYGRV6Yew3sqU53yakenC1093Smw0PGhqTM5XYmPsGonAsSOAqzi9FLLiR4deC2NqO9yMn4KPy8BaMBRDLIBKNiMYLScmV7tgkheFUNa2JDTlKKSQP53MBmlRBAcV4KrTJ+1dF3vem0wdfaxaHm+8d0HWjHs0E0GqDVMzbUNdj++utrgosI6gUBZQJQwgkLb4wcwnJwGuSmP8o4GwFuxduJjguOA5Knw4OZ2jZohIgRi8g2JsNb0TQzIxwZmAIpC2VBkTIFgrVYm5XZxjsMRIJPOedUERi89yxblHNWXVdTe8TJtgTnyJrkGKrxqhAcXGXGRWXokKiXrEQAsQBryabVnZyCd6obD34vm2dtRk9KRYZ7gMceIiyJHlFMzCP8jWzkI04MsMl23FLtuH3bsUHtCN5b5GEysUugHW88dhz6esZF1i+yj4MiR8WrrmfaOzjQ8ckJh6Ij2dsMh1EWjDnHoDxWUmpU+4X22hOdHj3Ug7vv6p0nn+r5u5/rw/e/0IfPv9SnH3+lzz/7jX72k1/rp5/+iiDwpd555yOdnz3SYnEg+QpZJiAiV6jAaIrJPTsCnUNOSIlmE1eGd0SM/GT2J0Qn+9ANHqeCzAo6ETjkMT6+xW7fVZBxgTfmOSc5TwudrGGN03ogKbmAk4r++kMr45k7ddl8oBSbOoEcz3yLAS2ZhEFhlFzPvB0ta1VhiwwH3ppmAtioOpDY5CspXsqlK4V8jXSv5XVNfUl9xZiOcgu/4OBtSiT5iCQaESEkwA7mqI5+Fr6lnRioxMZmMGJ7cYJM4iQpO+jRJGfjFRTMLbeQKQ2SsgWaTHkLYvuStdHDIEMEJCCD0+YUegx4lEOGIuDSzgjvgypzAPSRWX0kOI3Yqim2wnfsbwItDltsd6vl6pUuLr9nVK+j4329995T2f9V6GDfszmJxHbU9WoHbhAXr4g9FEohNZNHhiHbGCGboJ/AiQ6gpwpebeuUi5QIgj5U8lXFswNvr5GN0zPm8GBvusAoILi6utCKi2SH/QTsyqNj550ySDLjI7vKQFA0+cI8BDk5j02xRjGlxIL93kCiDmnMlRK6MRyJtgSuwnMETFd2wTHSZu1vx5vMDMzWDTIrERHkbS3q2fRSempbYIUPrCiv0dgbjeUC3l4jiwsN/RK41rBbUW44ROzYjHp1xICBBDGSHCboLvBm9AfnTXKMEzAydqeRMZG3wSNxJFPHkNB1pr/jknnDoWSr08MT3Tk509AFWZww2fQd84lXhKlJBlEee8yAZJc+xvtAp9l1hnErxzgSyyJjMigyS42KjCHnlcGIzBJjrYzYk10WWWnJd6LPZGr9hTFp8oEki7EJvAUheqRk4CgTCfVIjAzBE5MWOj05lSdWjxy0B9oHZLTjwLy8vNDyeslBaqseGYzQMzGEvWTWmdYCuckRUdKVseUbsH5rzzioQWTuBKwdkXliXmZSoTT5F8NHPQOQCB5NgAWpuEGJeDCWNfru5KuI7SX0xUh3w1XB1423m1nWl+hMKthL4Reh6q+g0M0c3WDh92b2zTN1+pPZJnPLNFEK3skSLXtO7CO28RvSwNtDc/nCxZQlzJmDrf0tocV+o7O7h7oLHB42amdezjG7ZOWSboA1CK3KlAl5vNVnmWhjPLYDs3L8MTIKurTxb0HTx+F7DtsqGkgwBpL8jL85BYXQSOAo4CuswQOYPC2OqpvqwXtKcMBrYh+P6Aj2Wdb6b0CM+DFY/wT8FIgxXRoPVE0kYCoqJVPyyLoR/WZjADyBWOSdU8IOLK4UdGSyObK/iTufY7cJiIrWj60NlAPxx/IFo8FzOM9sPgkufNWwhtOGS9pvv73kbeNOVQi6c3rMJVCrZPOw6UTscpIC68IuMwuUSM47Dn1Cfhn/TZRFQlZOFKybkAdsaDFfkIDuTfONrh79M0QeXioSOOc9jzYLOU46cuCukH8FPZQ+iKVkOjBwyvQnIDMvQWfUdjtOYH6bkZehrOqgw/0DPbh3X+88faxHDx/o+PBUNXwzcfoaD57BAb6DxfoJgpzzYgFJTqIq5/h6edodY22OD0E+BAUMOEwl9BpP4GjqSk1b30DTso8DVratGsqmbuCtYX4t51vKmXzDnrJ3qqo60uUyasmFTNd7dNRARoOdi1jZAVtFS5yJXbAqRD0BaqIvE2+idtuMPCKxlvp60IYLzs2y1xpYLUf2q0TfCDCuAxhPmJIBaaAI3eSGIqZ6JXLcKOoKSP5HgPjROHoRVgjwzDAFX6mGx7pqVVk5QUObQaWqqhWAyntVzp4b1eSQTbNgboNNVdiS5PDpwMWJHzvV41otMeyo7nRUb7XIV7ILoLj+Xv3yW+XNK/LMKyjcyKeVpGvovsQQL6a611o1Fw4154La3ooDdQYvb8m9iIsauPR5C5GLmFEe+/X4UGBPwKEQfvoryF1URK5WGiAceVbLzIlm47yd9/hPRf5ck4vVsVMNPzV5TcVgF7MGXpLY3yy1/TKzWTnih0fYNYfAGtk0Ta3G/maywaLFVjyyDtgEK/laHhmHW/ChlVytkoPYMohn4OcCL3I5CCsivGlgzZ62CcL6CcYAABAASURBVFivZ28eJsgap+csa+sxpoF9eMAYbiDSHydfy/Rl6CwABoLcpArOPXbCnY3MIEb4tZciu26jZC/euQSxvSgj61g2Ks5gTd+VipbyYae2yVyUOGJPEK6r4JC3cesl3Avei7zVxbN3Ct5r8kfqck6SAQMUJHl5zlFV7RVqCXOjdJQBqICa5zCNsekQDS1ZfYoasDtTeQJfIlZG9oMeAXbIyS7OOvRu0PPMcOj3t+Ck4BQ4i9nf4OnRd4ftKkh7R3sqPiAuLwdBPrQ8t+pGR/7VyDVz/H+mHCosURorgEugnhwgMcLwOdo8uIPxZHUANllbsr3D4O2DxcAyNUASfNQuqCI2Bcf6RcowGInv9jc1EobhcoX/VORlWZ39xYJRmtUtcWvGvJpYgFwICok5i4XTw3v7+uyTx/rFlx/qt7/+XL//3Vf67e9+rl//6jN9+cVzffLRY73z7JRLmFrN3oC1X0taEsOW2OaluuGCXPC1tt1LrTcvWfcFsek7XS2/0dXV17q4+rOurr8G7Pkbnr/W68s/6vWbP+kNcHn5NTn+N1xYvyDWveJl2yX2vtLx8ULP3nmo95+/p48//lCffvKhPvjgXT16dE7fnhrO9iFAChQ5V6AlarlZaSSnqIjji3kNv57YkYmZuwk6fMDyvoQd2D6KeSibDNnrMhVrj5Q3IOb+NWRsqKCDzPiSvQRgySo82xkjU+YELfhTnEDE5YhMogYu4XhfwJ7sdX6v4SVPUfAd+tsAozy4RKzwNx6o6YMTZvIpg0IJN2or6XBR88K11aN7C73z8JgXrx7THCF2IOYmBSdVwUOpU86CjyKj3bkw0VrgQ9BqZSmwkacf+mxwUiHoFGJDIm5Y7h/JKxJtojv4Cp+uoaNhHfCBwHLAnjg5MsdQOVMM4yL8rDhnrAHf7qvmEqia7Wng/DZwJkvwmoGCPxX5ieUf/3gR2NPIJgmMOKEZOZ6HsCTHn2lK1vRx/K5XS23XGxL6VvsHc8qGJCrJnD4SzDPSMGUJAqSAUIIKN2Mlg8naTCiAwD2Nod3G51wwMBE4meWdagKSc465RfapLCoxZ0AAu12SGcFs5lQ1TvAmRwAQHo0a6LN+g4xirFXyLF9VTjUBoXKVgvdg83SwhsQcKeHoI8FrGBLGFIFRI06cMPhcsqIZngEbg9ExcJDp+55NYKcdm5dBZ88kHNZvlMOWTHnL65UuL6+1441by9vC87P7GOkDHZFked+q7wpyTeq2BeMw5R/q9OSh3n36CTfFv9Xvf/P3+vt////Uf/r7/5f+H3///9bf/uo/6tMPv9Rnz3+tT55+pWfnH6rxewSFrb758/d68eINh/q1LBD3GNmWdWPKyMMB/obfJGV0mzHWjDQKpdGMOPi6Caxd9MkhK+fkrMSQbF7KRakYCMlbP7qWUwaPASKTwQ84JKFaOc8qBswqWHyhxFTENJ4y87PetoGOSYX2RFuUbKPjIsjhrI4b/7pKbILSwV7QfJZxnB75XROgr6R4LS82zLKS8lLSGr1vVbkOtJ0Km21i840cdCO2a7QiItnhFzWzHnRk1gYS/RmmR7ORCaJGnq0tTyNBf/st03PmyQBeeZYBeKYSbsRmLTYsCzy62caQ1QhEJdoT6xkU5tyAxHKAw0410Rixw0x/pmMkeAzY3Y7LSeMl4D9zEqEZb1Ma3hAFkor19kqr5Wvm9jo5PdF77z7RPW7KA9Hs4jLrzcVa1/Z/sCCwygV5HCsjEPOJhF+Y3gp0jwSizjZrr+nA4kOALjhCaJACfWWyO/GZs0nM92fMSrpaYf/brVKJ+GEAf1a2f+NNkldos7kmGuP3ZqPIyAMkGIfpxtonYHNJxje0JYNbOUxttFtpuhknPSX4jcCIvgDkNF2C2CUv8hpJMhOZSZkWr+RJfTE4ieeMjWWS3+KxH3ep4i+A13S9BBcQ32hMr4kRS2Ctngv0gTgwsglGIBGrbDMsyJMQAk4peC+r9Ltecbfj7S2ALIduy4FkC+5I7M0IM2p5dalus8W+W+LEIbI+UN/BD/EJlOrxa1gQIhD51VQmOIgSITxrgNcEHxFIpgHKONlWxhoTos6sl5mXFbnAmQC7i5M/jOjR2iN9kdkZoJxwjOAH40Qm7RAzDllvgSFqSIggQzv4NP5nTUM8u6PaV+BDDxAejW/ktby+1rVdDK6X6nlO2Fea3rSwgH1RfgZpoTSAeOhGivTZs0Gif7IFhJETdDI2A6ZXK60v0h5NJjaGuYansCcVJFHgLqtXclvFskTPnQKxxXkGmsqm4BSIG078SDaZeVKSm+JRvmmmR9QccDPE/N9JBD5nbYbLSoEhszJQDPAdyFUhnjp5VXUt0T5Cr9EtPpZwhOBBmxXHHtvrwZRklxqHvLGy/8j7nbM93lg1aueBGXAFrxYneLj9OvRaNMZEmYXYBLPyLsjzR86B34mlhSlMcDtRN/QxPEkDlz9dN6CvqIJsKl/JeYsD4CZWmGg8PAswvMa7854xjvFFEbpyQTZZLOkkxlHTDx9yhAJeWxOCWLRAEwDBeZIVE28H2xjDZTZiumcgscXJklQbksyekSPk8aKg1tHRAS8NZuy3W+gfkUOR4bALEXuxY/5SkEdAB0nQC3jqHf58RXz85vtLmR0dHs115+xMdVVrvVpr4GVQga/KeWYIMP6SPHud083HaJz0WYpslEMmCXlFcJeU1HIBsLc313zulIhNneHMgpdadrgN5C42x7Bt6dvw9i/ifz5UHEBa7c1m0IMuUEBkfsSXCvyT+qgQN1erTteXo5bXicvnLLOpo6OZHt474i3yE3351U/11S9+oc9/+jO9/+xdNc0MXUclYqyDI8vDGmhs25laoG5qVcgmsL4PgREedcG3JKMzuEoVfVVVTXSZrFrmz2bG41yL/YXm0NySuU/tbaOW2NEYbsq6ahRCI89B0IGHBznaKnIoXy847lW6vOq4wMlKvDhT5mDIG2FCC7lUVL8dNACRmBmx+UicsrhpttvRvtn2Wq93WnPZs1zudAVcAisueYZYEUO9Ikn2mGs8vcJOGmXfSlU9gecgFJpaoaLN048+Jc/3FtiHRfsPgBys7mgr3mQlPp75lVpi5GIx4w32no6PD3hZc0R5A0fHp9Pz4d6RDuYn2psfa44MWvRj82bIr2krBeKV48VFSOwb3I5MEiK3Fwe3gf1kc/FCu6tXGldXEu01uUcD1IyfcqQdl0BxJeXtD+DzmvrmBiLtvClXpI39DgEr21+f4uzAZibPXl7jayEnBWymxl9rK4GKoOKxQciSolPmQJ/7opE9behGDZajkm9n9mZuTxS5FOq6FTnLBbpcqgleFTILSSr4ix2a+nWnrf0TKl4qra+vtL6+0GpzrRVtI7mdBbACDQV6MntcAjK0WNsU99BDVTWqmxuo0E8dKtWhVoOe66plzUrTmcFVaBbIlVAwRHjsgQJzN3wso8xPYZ8pKU80FnyTYCtrI2gos2cncgM2XQWwtazts5PRNWC0A/LL5EKWl9g/aUpcAmUu84pW8vVGTTuonWfhPmqqgt0kfC7JCHEm34kyJ+8BByCzqT6VnvYg572M/iKj30GKg7SiSFyFfBGa6Lev48eA4ocvzFJ34DC/DsgqGG7n5UNQwC/qulHdNAqhJhbgP+Dt8L+BqSO8RueVHHiZV9WMCU4D+33H3u+o7+/vybmKVSpixoJI1kJbrVxapdLwPJOv9yTiQ5SbcEVXlEKmXujPzEUmtMlLLkjegLoHxMfysZSYA5QMYeDxdHrn5Ux2jHlbeuomFNNpJoZkbNgRE2o3U0sMauuZLI7CLMOKaoLtEXvDk8fn+uTDZ/ri8+f6+Rcf6nPKzz55Tx89f6RnT8507/wA/27QZZG3i4q8Im++0nb3mvIN5cUtvNa6e6U1F7dTSX1p9dULXu5+D7wEXqnDd3fdBWfMN8AlYPUL8kTKgWegH654viZXw8cVVTdOe1x2HB3usZed6N79M14O39UDyrt3j6dYNCcmh4CcEZrlc4l9yuRaNV7WXmC8w6Y7cr2eckBGacyK+FlGvhmdJ/ZyxKaIcdGtCbJkqAxoRnaS7cOZsTk5fEbK2fNDHRwFyMyBDOjPGvqsEdiueu14qeGd504i6M5pQK6VZrPE3J3KbRyQap4D4DEIr8yfSD4MpcT0jAVk2LqBtk463g96eL7Qe09PdeeoUVsxBt90nAtsdmX2gq2Y/Ux+X8QHWqHfaJx4oiUDhQcbB0OsD12TACKxc1Aij4rEvoSPMAw6Ar7dqGGfrPEvyFQk3ll8HCjNbuXgw+MTwJZcbE0MLaFV4BIozPaV4DWqYipjqGfqCe70bz4+IZwMQ2IKKFm4Uk1QqgiMQuAjyO2wYoGsxal7ko7dboOiMgeSGbDHBYdT143qYcISMcFCkWTMlCx4LsrwbIomLtLgAJTAuMTAyE8kCUpTp1NTtxM4CDY6qlBL1DP9tokzRRUb7wzDBBHrJIXg5QNPLNpzGuqge2Czd86posPwGC3jULTlTYRdIvUY6cAzaA29nOFAoXzl+fE8hxDAHab16tpRl+iaQF6CBdZn3Ww8Zgw6acdt3tX1FofdIpdOEUco8GgGYIn3yCY3AEyRDw0yPND9s0d6/uxjffnTX+l3v/4P+vd/9x/1H/72P+q3X/2dPv/wF3r/yac6P3tH+3vnaqoDVfWBZvWphNLXbJh/+ual/uc//kH/8D//RV9/80rb3aimXZBg7ashSSgQm9Gn6WGCDM3QlAwg5KYty2Rk8n0LtGAZRaZXhuHqkpyTPMxTZjllww1IQaV4xri/AibImdCco2p9or+AN09QwGAtXK3+0J7psWdxsVfoTzxbqbfJNMHduSzMQG3rNWu8apfkeEslS1KmhGYjV7aSJTM8+7KDwkHBjyqp143tZ5nzmhxQEwd7yXwz8RCRjR0GUi4y3aWclRBUIsFJDEpW8hyBzJgslgIEF//nYCMKksqMSoyK4B1+gJxHaAGmJCVSj4qsE1k3TviRn81meiSami1N7TzzhTajL1Im5ma5SmpnldpFkB1mh3GtDcnRtuMNIe0np8c6Pz8iaM6hwZE0jbJ//24B3OzVeDIZpMk3k7wtjy4i9A1s1oKmBZlICIFqIQ5kAhWAQ404u22KbVPLyoGDyJLL40jAxWT4lonOSMIzcFBJ8FnAbYvYugUcCR5hXdZsbfacrJ3GQp/pJKOnqc1KINKXKCf4cR38Ji/7W1I9a/ZclHUcoi3hMpqMLGEdErEmGz8Z/fTIZavs1wAJsyM5dq9pfwntr5QKZXyjmC7gew10E4xcbiRiTyK+2EZgcUvQwsRpBQ99dvljB8bIxY/BSDJtgFGKRSmiri/YvLudjo+O2KT3kWPN5p15I/QXYAm28Yo2qYuYla+YHsg5M5dCWQPrFrNPujL1BOTJzrKMpoRwI88Tzcgl5QEfiNP6EaEYJOYYRPAk/DAx1eIEzRp5mOQNR9h+AAAQAElEQVQKIXZR2BN3CW3Y3R68epKSDrvoZRvZ6dHxVBbsJwMJG4noYbW64gLoUsvLCzZ1ZGh0kERnFphsAhohFvHdLJztGQLKLUzjoCMxfrKF23ZYFtuBytQeNU40whtjrV2OWAVK2IKrCNYO2FBfyYVOvk6YBAMMkTy/DvDYrtN0qPdZzmIOsxzUuSw54p8jaXHEWt1+nJdspn74FGgyyDKaM3EGEoU7qdhI7+XRY6Y+xV06HfXgA+0eURTkHhURdEJ3jhNVzSXvAUnKg8cnuv/okLeJrTz7FSEKm5Ec0yoS04ATD+x5fZc1TH5dWNdJ8rYC9AcVEhijxaAUugzoTfic4bOxPS8/7OC8XG2Qa5J3lTwaT8h+MPu3yUy1b+ZnQmElvBjPcSxKxjdrOTl6HHSUG/55nuaAw9YvlBmYymlOZixTGOcAFlYBbyY5yyjTsUfYXl0Rl4rgE3oydDUcTo7wpYO9fQ53+Mxqq8jembCHEX4iZZnw4UMgxU3l6kZiXs+D/QcX31xcy3PwOr5zojtn5zK61lzkrtdbOQ77VR0gbMIiB00JegTtRqeDuxyTMkmcqHvvVKHTaQiydawZvJflNXdOD6HEac2FTUdSLT41eZBjDqww2ynwbG3BBWVoH+Clvx3btBUxo5Xtj7vtTt99t5kuShYL6fGjuT784Ew/+exdffHFZ/rqq1/o17/5td597z3V8Pry25f6l3/+o/70p2+wsaiWC5oGaLmUsRywqthYJGw3aSRp7Qk8u13ksjqR+yR8PsviwMBhd8TPI76cMJypxOcnmcCBh9cq4IPoyPoT+kv0R3gZ8VWzEaYRX8sNFFEiOfgN6MUu+TfbjsPPViZS5xuVUin2nksfTdCvs+y/pbjlssdgjSzWduGz7rXm8mdjuaDRD3TEbFJHeBK8ecm3UgWAVxW4faWCQIv3SkAGrMT6ZW0RfUfsZABGg0lGgjsq6FbMB6G89/LYiuM5025gI4T//DXczDV/mSAyKnpN6XofVKxO04Srpr2Gbjcio0Fx6LiAGOQ5WFfYhce+/WYnXS2Vr66462Ev44WMyAXsb9s0uVM1XeRsFPJGHlDasNYae70pU08dEJANuAjKgAb6Ac+anvOEJ35XKK7KURX27pGFp6yxFY+MRfzRrihvCndQRZGXn5iJMjHT/DThEPYyxS5yrq7e6PLiFXvha23ZD9dvLrR6c6XV6ytdAdevL2Rw9ea1ri6Bq9fsI6+44HylzfpK281aO16i2IuUjrPLQG4+clCd/B25ROhMgOURb8H2bMxzEj6aQkPhBorHJ28hUWaEb1/KDMAR9keDPQCuCDlmORzWY8+oBnlGJfyisE+y0bAfBtmkEQH05FSJeC6XlXgxlriYK27AfpCvW6uedZotkhaLorbNqqoEPYnp0RYFyo1tQS0o6KOJr3NOzks+eDkHTHbmlYm9iYN2BlheiIE44lSyZxbgAXDBhm7iMM18nZxCCKrbWua/jnHO37ZVtaZYQV5opQ8BXkQuEmW5glGa5GVLlMCctpKjjAh9wHYcSy4We3IuyKkiHu1DZ6M4NvJuH7XMFQv1esG8FjyViVGoRiUgSifaCnMykMSTDKenr2I/tNAFqfRp4pdQA07HWh78gbEQ4ESbTA20uYlH2JC1FuzYcjtPnDnaP9bp0YmO9g+Yn7mMML+LOtiv9OzpXf3iF5/o7/7uV/q7f/dr/eqXn+vzT5/r2dN7Oj2da1ZneFoRu17q4uobvbz4M/C1Xl9+ozfX3+li9UJXq5e6vn4BvCQ3f63V5o02b2F7oc2PoB/w67zDVvBx7EZ+kIG3f+HDczbgbBQZY9BzRrq4+l7ff/9n4Gv2htca40aLRaN7D+7q/Q+f6YOP39XTdx6SSxypaYNMIDmLcfBJ7pwStiesw0lTOzbece4ciDWDyQnx4/rov9DvJjB529gJ6LfnCawOZNAVpPm2zdBjGhI2qknJXriTBmKJXe5vuABe8RJkZI85PJzp9M6ejpFvXUVlLqUTl8gOnyJVI64FCdxRUsxJA/Ep0oel4EtO1SxYj+KwVb9Zqubl753DWs/fOeMi6FAn5Fe1+Rw5cuGS3XMT7V3GZoxipkKs1YpzygbyopdW67uFQmmAAAoyslwgkp8M7NuRuJBoU3byrlLD3jOf9tyaZ6+R/h2xa9v3igkkvlZdzxle4V/SikuwweJStad6diTX2EVQowQnQwrqR2xbf/3BFyJBKsnR7nkKeErtK54rabqlLxj2qIQmPX22idvBZSTYNwSAPTKKIo9CIgtgdMwElRIEmqIMMlpNMJxJcnIpygywdoPMuIQhRRjPaN0crWoqVTXrg6uqa1U0RiLUQMKbGRvgo2IjDmx6GSQJ5RfaM/PTmGTGF6GXpZhbqSZZaHhDUlGGqlENWOldJTcFGi9HlHDij5N8cKrYoOumwvAbVXVFm1egLXhP3d0ASnbMEaX4lAkKCi8Ye0EmI4nQwE1srw4FD0TYgdu+HgeJOIvRc0IAefzwHT1/7xP95NMv9fOf/Ua/+PJ3+uqnv9VPf/IVt4+fYHzv6XjvnhbVMZLmRjw3bMqVcl8RPDb647ff67/9wz/rH/7pj/rTH1/o+mojRKUqNLI1fFVBE8aIYaEKHMhBn4QPUEIrOjAdFQSWDRhdgAwUJpjuEnLOk+ZgcpJBkAuVnA8SMizyjAYvZSYSZ5y1yEnYlPOaPs5NBePAxOIZKABPkivS1MPKb9eyeZ5n+jJmXFjfGU4n0DoFDKHCDmrKGp15G5N6+OtB1cvzRt8XkqDSSSQ4gcwpuEh7VMKJIxcPYk2Wm+yVMwmOJYIDgK2myYagzmwXKIAl8AlbHdFlAqbSeEBOmj7wAc1WzfYDfltjAuMHHqY6Zbbg81dAYLVnbN3sPYI/slaEjmz42TW9r2/pSxpJppK1o4/gg7z3YDXaE/xFFRKxOUFtwQ1/1RR0PWCPGzadK3VcLIQq6O7dcz28f6yTk0p957QhYbZAM5JRJ3wpmU8BzBZLwFEB9zjNN5toZu2kB0HHwBzz0UhgRR0y/6nx34h/2iFkS/Jds+EbRPgc+k49wczKBK8g5+smSODLrBuBZIAMEj6eTNb2TJmQTbbSgL7IOhEappK2gr6ERPIERYW2yDqRS4eRt21WTodocN/oCvkh44z9FpuDjSQ2gaK1ir9Wri5pfaPs36BVIF9QLqF3o5zX2NAWnxqQu8k+qxidAOcakYcrs3biIiyNO547JZLmgQugfrvlReqWRBi7RXYJvQ20XV9cqsDj/fP7yN7LEqhQ1cSVrI6DSzJahdVD/IAtjBwIstpb+8AOaEMk0IaP2qUW4zJQqEM0Xy86oSMrxhvIzIGEm2fqN/OnYfwEhr8FHhMAvpwzvGWNHKJGTlAFXLO6UoXuTZsJvpmoxtoqWvhGbDwRpKy0/07HbrvmsHstK3e7rbbAYLKCgGQyxK0QNvKXCvWM0xZgWpt+zIX2zBAIot/Wo1tmAzZ/HCJyM3sbNOFFripCBgJnRncj0aPnYEcC5Tr5OqrCZ5xPE84JF3Yh5G1fR6tjpvNZziVNpdz0x/MrwJ5EzFUWHyMKgNDCXPMdg3wbe7O1W2bC+AJk4o9YyLsg7yvm22o2U6zlVYVKIQRWEbqKLNHTHnnr5XhrV+PPLVBpb9/jh5o+iEnZhMf6tl5iDcQrS7DKFK89PUEqDrkBiSokGz2Ftmx00SbKkWBpyd5mtcOHRxXGWfxxUGS4pwXh2+qmgxsoxI6ibL6aM3RLFAx1VIQO8oTHcBWTC5WSi4zmv0BmfhHLMU/w7FiR6ZNvJ/qSvCvysOE97TCXzPmY0bbN9Ld/WvIAujTFCmKc2e2OC4IITw5ZO2eHCqfBBMbeOULkxXKpJQfJCJ6jkwPtHx2oahpZMrYjho2sXzL0OK+AnVMwEjpZ31Hz7AmesjAuw79jrA8eWoNsHs3SxIlTDX0nJ0fotyLOjurtxRo+5X2QpjECk1N1m8dkgRl8hsd5JwkZQXPfFw0kyuZ/3nntL2a6d+9Ij5+c6Nm7Z3r67IGePn2sp48e6e7du+Crtb5a61vyie+/e6Hra4ttTrMpCW2hJ4DboaeC7hL7TwJ/1Eguk9FTgTbngoKv5MMtOC/Hn8LMDIEZRo3/hP9laMzMyxihQSJORNqj6YQD8sDb3YEYNKKXEXuIrBNtPrgCsaUjfiy3G9mlDqYsF2bKsSKOBi4WvOLOawA69rRuPWjLxc+GPWhrwP63JV6ZbLtu1Ih8YxT26YkDyNPXclUrcQmUqRdkn4GErMmxGSOTsiK0RGoD0IGjI64NBtAZ4Q+Sb8cy0L7gEOBksjTwso+5lfFmYPM79qgdl1u79YY9eQUsteWytbveqbvutVtSkksOLJAwphiyIrnNUEZeBPTq2Vst18zwWI3icgfYZfnNoHyxUuTyZLx4I/FSxhNra/J5uwiqmScugvK4RZYbYC3FtVJcUV9JdtC0upUGHe0AGxJ9W2AnD+1V7Ln8iaoRanULHt3W2KNHt3GV1V9ndZdFkbwjc0DxyFrIplfUJS+qXl++0vevvtOLlxxUv/mT/vxP/xP4B/35n/9Jf/6XP+ibP/1R3379R33/3Td6/eIbvXn1tS5efwt8rcvXX+vV99/q5feUzL948xJ7voDdK63XS2xhjUzX2PtKq6uVllfXWi9X7D87dVyU9ZuelxG9Rnw7YY8Zn7V93DbXYnEhozWDQjl97UFY+k3psQeP/glFHDyRvQC62E5kp7VkexvnAMMXuYgaWGekLHh2qAO27EwU8ryEKG4tX604nEcdHEj7B56Ynhk5YLcduhmJIRnL9PLE5jL5VFKGzgINtk+KT6G9WExlZjZKM1SSCyRkn4tXAZwqBc4NAV8KrpF3QaK9MN8B3ntVxDfvHPEz4fujBi4DemCEp2hyKkXm1zYnC/PheUCGPfT0uWggDgyUyTHCeCUncLzoHac4LS63GrXWTvewLUp9rdod6ezkGe1nin3D2rVSauCkRtIVPgb98A7B0sQXNBAzMiDaqwAO/LlpG+gPgg1ZV7SLBXm54CUHh3yNhxEfjqbwIFXTObBS3XoRdrSYVWor+CJn2a2uuP9catEEPX/3nv7mtz/R//U//Fa//9uvOM89093TBfwghbxVt7vEzl7o9ctv9PL1N7p88wKbfK3r5YWu19jmdqkdFzMR+19vV7paX+matg2XtDsuJUb8agAsNoyxU8+ZJk056gj/PWa100D7GHdKt32RnuxZXxmeKdmHMBL5KqvlbNDOPD0Dl0mXevXqe3373R94WfBHvXr9HXvPGtq97t47Yb94onefPdb9ByfkGLUiutx1SZHA64SMgpMDUCtrZ/RSJO9kMmYoutJNnTwi3QIjZOMxD8brBtCVgMykRDzNiXbI5pGKg3Qn64/EPYvbWy51E/tHi/xPz/bJeRbam9WCMBV0qAgCgvSNCLK8AuBwuwJAP/LIFTir13h25gAAEABJREFUIEFvRvYJ+UUutit1OpglnZ3WenC+0Dm63JtLVRikspPjUs3j0N6Quwz9RfabRbfhcpQAA2nh+0OdSuEZ5gv0Zc4sCd+PlJH9LuIrqE2Vq2//ludCdajx50I8GrGjAZ+DduQkfLWEFp8Kuia277jkKW6uZnGiUO/DY4UIKqVcq+SGRf/6C+0ICNKt2clDq5cmISEQHCmh4JGAnSYNuImIiGC367UahLa3mE+KHwnyPZcczjnm27iM0sstZGUUFsFhCp2AUQUBWFKQCBoDG0MpGeeUavB6c0joqqpaoaoIzBg8QTIzdobRNjgj0iYQRA3coPU4hq1vgQZ7ALtUcWHTtK3m3EbPZwscd6HDgwPdOb+jk+NDAum+ZvOZqrq+5XuahqM4NU3NvJnsr2PXrG/0uBDkQ1CYwFECGE+A1gkIWj4EzcF5SpLYVJXssHHNhrPcrLRcr3C0rQYSDue97tw504cff8Lbt9/pt7/9vX791e/0xadf6b37H+p4764yFzxblHpxvdbVdaftJirHStKMN/5e37++1n/5r/+o/+//53/T////97/rxXevlQlo88UR/AStuRm94I3lmreTBTUXHK9YMKfMPKdUGC+goKesnHkGirVjxahDpRQV9GY6SpRMRwaVqmqmugHqGXKooCko0+nk5Z1n/bfgJJ402YXQqEFRIrgmTprZCHvbas5IPQGsyjTm8hXtQtn2H4KGdDmcy/ugyrdsDK28KkXsZ8D+EuDgoUa+LXYU2AA9dFuJqpjjGC/ejiXlCJPMzQo4igcHEL0SMGJnI3YeY0QGjAWPycfoytCSEaDZ/AQcLhPj8jQmgysrUS+MMR4Tlx1WZspsPBNkbuqDMrfymWCdCeR56h+ZewvgTOAo8GO0RivlJDgoQKaeCQLFAB5kgFxEeySwDEa/4SRQOc/hsA1qW9NVwg7XWlnyhywPD4704N65jk4adOoU8fkNiaMlyBlbEB8HTgq+RRl52mZf4CV4j/6dIAe6CxtQmvqruqK9mjRpB/pd1ymCy4FByC+SvEccNSLnhB4SdpCg2XgtWSrwBHp0URStn7kZ/gtjssmFucnmGvAc4TP+qEzYVyaKRuSXc0bOBgndjLJEYyRmDOMwPRfocfABKk0QpcSaGQIKl4hFG/hYApcqHnC8PaVUWMlVK8ltJN/JI+eCbgtrJ6OPmJcA26wSMksE+IGDx9BtFIEdMbQDRjZ4z3gPHYkE3NqXyyuCfTfFwuPDQ6TvNbJJgEYjtPVsEpn4DEpigUgGPPL38AOY/Q423itRJp4FFAOexTzFWlZm2jL4Cv6DCSrDe2YTsrvRH4ONK7nShIcTEGJFRyiKbwES+hshJgLGq/gEX+Fv2EDKMnmYHmpiokGKUZMNkDhmEj9LgHcc5rYkVVve2q6BDlkMER0hm2SAHssEEXyGM8tsEbNQgYhSRKkbXfOcmRNZ23y0Jzm1fcJgRHYJPJCNTgWAC/rTpOudFDi88IauaZ0sMRV6AR0c+QlolfMsZsBs3YK77ZUFKQNbgLa3/QKPQaEsCDAbDUAy2yYeG/351u4jbaYfr1rBIUMsIOOXRkfAx+1i1UDeIYsRGFTUSbzxY7uT/W2gO3daHXOxu7fn5YKUWcBiiHOSQUJwGRohBTk6wDMIEINlpVMxeuCFoawhFeo4gRCtBvKCLZcT9t+iiiByziuwkNHHCsalTF+JBRL9yVrw3wgfuL9oAqEA1ilIBefL8J1ZLJdMf1ai5Etd0FeALNM1P5J3ckx3/Nr4xPzCXNNN4EDBDMZHJYi1tvm80eHhgWrkZ7KEHGXsfiB+b7ggYJiqgLyx0Qg9nRGpwIutyEH0pToujecHMz18+kjzgwWxbuSt7FoDEz1zRsrEvLoBh0d+0JJvmeQJKp1gSAkZCG0F7yf/LvQYOEc/8q7IeY55MdSwt5qvd1wEmF/JxoGzMNfqddWoYmwixjj23hra91C+yeD6cqM//2mpN687xgT95Cd39dUv3tEnn7yvx48fyP7bRfu8vEMUsn3gX//1X/Q//ut/13//b/9DL1+8gsasvcUBh8592QVQBX8JX9rZ33ZabZnTa7sdic1FAT3MF5UOj2Y6u3Og+/fOdH73lDVOdHxywiXk/oSjhlaHjWRkFPH/wXI24mE2BXvjCM4KIsIXEnmMiSly+TMYYGsD+jCI+KqcuHzbkuNsyLFGFWKaIz5F4tvYeY24ceKgmDpyA+ojMkrEuUSAM1s0vRT2B5ZTqYKELhw8+qpVaFpMw6uDvo6Ya7B7W0b4pn1HuWF/3VDaf6i2p44K5OExAN7XAilfGJOXrYP4lMwXYGywEiisFHPWgA3aHrnkEuKKy4jLiwt0d6HXb17pNRc1b15fcLHx+gZevtabFy/1+tVLvXrzvV5cUF691GsOjEv22Q7/6sYG/QR160p5O1fTz9SOM80p/dYpvdlp+P5Ku+/faHz9RpnLPs8Fpwb2MXjx6MdDl4E5X8Duap5rygo5Nqxh5QTsFxV+VJEzVNskT34r/CksewnIV53yZafIi8n+Yqvhwp6T4rU0rAHoiRxcIr62A/+KC6iL3UqrYct2k7TYm8n+tvKdszs6P7ure+TN9+6c6hzbunN8RE4/12Ie1ODz3mJ42igOK41cTA27jQb2lI79ZMsl7oacZ319pbewor68vNIKsPLqzYWukP31xZXseXW5ZOxSW3LwLfLZkVMP6w6cnXpkPZJvDuwt0Xw/DYgqih9hkJho5vLHQIK0W/BwiU6GosgFUOKFyUAMNR8fsTExK2CHznsVl+VClq9G1bNRiwN8ct9xvnCqQlLhsi+yP+bCmviUZ67NVxFxD8uija89avrgp87ZKM+jQaDPoOK5lnMN61F6SvYd8cIjJWlA3wN09uM42elIabnxCN8j9cief7OXR43IYKQ9ppHYECd7L6xSvCczkkb0O0DUiM8nSvkiH9wEtl8XnCS4SvY3Hyo16jZJdd7Tyf4DPbr3gQ4X9+R4HvHrNEK3HWpLpZK9QA3jQU5eZdqnRKnp2YOzIV7WTaMpPlde3jnZx2I9y0KlU6YhU8vUJrpd0a3i5KgX2h0xxMOfK73mddGdk4Xee+e+Pvv0mb744n199tm7evbOXdpnms3BmDca+mttVm+0Wr7Scvmay8ZLcvCl7L/7ZLDlReCWF4K7Yaee+LKxZ+zW2nf4pLUN+OXI2gZDvpHvgFQzcSzS3nP5YzDknkvgQQNt1h6JM8ZPRtZC7b6SEIfaWQC82kZ8RvLLtdbQeHn1Qm+IK8vVhRK4FvNad8/tbxbf1YOHJ7xEWSDDyiQBMNUZ2I+VBekhd36RnDJKiezpkTJH5Mv+lhHJ1McPVUZqwpPpKwIPukw2B7szPU66SZIj73QWZGEi4j89/tMRKzw+srdf6eTOng725/BTsX9FZeKsiFN2PyNbHzkE0zvx3mSC19ys64OyhzbkE7PN65m7w087zfC9w1mR/VOwh/f2dHTo1NSjZLlW6eT8iO1myqTCQnapaSTCCjilwsgJYIuq5KwC2AB4RMAqtjexvyUgmp8RB3IW61eaNXv4wh48LeT4ExnbE2c7Yu4IT1GVXJgr4SuX9rda7T+Pw7l4tjhVVR1oJM+P+EnGT5zf07/9+LGMMocduFwxsGRuIJiPCNiE7yDDs5kVCB4ssEsyx92QCAihtdy2tbWRRjubtkOYTl6mwJIRAI6YUVyiL4OjUBregpQyUBCCbczsN5OzEvvknIlMfIqqyssRPLa7gYCLkOXU8kaqCqxB4KubMBnjZHZOqtugo5O5zs1gH97T/fO7uv/gXA8fPdA7z57oyZNHvAU70/37tD081+OH9/XowT3Gnev05Fj7+wsZzpSS+r6TvYlOZZB4y0vkgZYiNwWsgOJrhdCoCi10zlVXCzWAJ5AyXVJQqOZazI50584DPXv6gX7y2c/1s69+rS9//lv95OOfEzg+1oP77+j4+IEWe6fy1SHHyEZbEhleWE1lzOZsFU4tXVxv9fX3r/QP//Kv+l//23/Rn77+WherK1kSmjG3Am2ISPJezgEhQIdXzvRmpIROKCbDLwWd8ZNQlCVhUyCcnm/abRxD0HdWYn6ir8jL+6CKJKnhcq1pG4W6os2zOkvJ8QM4L2Efco4vQKvkpjGWoE56R0gTXdbqNH3KtEaxFjFcznDIPsUeAT+Bd5UqZO99pYJdDQQDCwgDm5HNMfuocPRpxZLkSpYHl3dODnS2bsL24EbiLUgBIrYZORBH8I34gG1sCcM03pnyw9fot7YY07TJjWzCFpQNZyTIWODJlFZ/C5nAUoAERHBm+jP1G0joJwIJXtJUWnu0/mmNPMm/5ExfYQwkZwPHsxRRFF3o1ENjoHQEhMJmmwgAPWOiKm6/Wt5cNK3pShrZZHre/CXwmw6Pjg51x264FzU8iQvXpB3BxHTuvJdzftIJ6qEsjIn4OHJlRZOnkGuRUzSdpowvNPLBKyF3u6UfSBTEzAyhOTEX3pLVDUCaYgafQaIsQjzw6YSLi+ECLZABm8sY6M7IMRowIFGmCSd9lNaXrB3dJ5AUwEprG0xfbOCRDTXZQvAgoz2KBMd4k25oS8hyADpgjUyXsr8JpOpaCku5aiVXb+WqLbzuQMGGgPeKTXlaDzlYwB6nMpKURl6udurZ2G+S0ivtNldc0uzk2Xzq4NVzIFqx8S6vLlWgfYafLbi8hgCN2HaC7wg+vuiX8YSmDYeHJGRN0tZjvwOxY6R97KRMPXNpXNgARGn1PFQis4bZGvASB6bYBbGfKVO/AUGXFHlO4CjMyeDOqZKViBa70/TJ6DjFzBuokTYA2Q59RKLSfNZMY4z2kWS54XDcEjMych9IbAy808Rrz6XchkR9ubrWirdiO5MTTNj+ZD6WWPTHEOPAelFmT2ZXBaG87TffndZEEDY/TmVEhqOM1sxYoztDnUGEnlIGZYfg/EBMK9iwk3NZxfyrMFA8A1YzcNizk802mAZYMy2OOfA0NdOObnmirzADMJs3gIZkYPgZm9GhgALAKjgCcwDbJw2IT4X91Nm+4mtsppqoKdAuN+LnO227S3x+Q2xMOuUwfvfeoc7u7mlGsoeLIiuxZ4Ghcsx1zJEm3+KQDUmsae3BVqAfm2C9RJy0hEvURWsqRfax30SC1XGA2bFZJXjxvmL/bASX4M42DJw8YSMIhnYkwXy+MgCdnHPTOJufISLTkRmfWRcXYBwr0WZ7Q6ZkCHhoQ24Sc5mfqWfkkPFSqyfmRoRYGGz21cw8MmhIqGoNXDraYc4OYBHmc0xgAR9YE3hGbLnQ4lzQcrPRxXKr9c5ptnekw9NT1fM5+/Kga/qShK3UE3Qx4pNJPlRyLDoBInC6/eMcKxT4ybRIgV/PGpCsAr103MqsqKorNeisRk89eVfP/ma+n8Eg5jlisl3G9N2gln3Yh4BtJ716vdFqhf1WgTe2d/TTz57p888/0sPHd3V0PJcl/WzpYZsAABAASURBVIazYn7TemVkcb280td//KO++fo7XbxZgidqJKYY/t12qw37xGaz03bT81Y4KSKvKjjt7bWynOn83l09fMAB7eEjPXr4QPd4vnt2h5dsRzo42NdivtB8MVNLLKubGtsM8iYLdGP+WtAbjGMYWQX5Z/bfnDXZKupRwjYjtjUYcHkbkXMmxlrs6KE/Y1gZe0nojdDDeAG1NDQSFyFKM5BVk+SKJOf/AhDDs5cjz5QX8V1gE9gz+VbkYn1Apzcw0DoC8S34qAxEIAGqDK8HXwVY6SWQQjY4IAX6BuTaEed6YIvuNuudNtPf8tlos7ytLzccxLZaE/82XDqYrW6p79DFlguMHftDv73iTfCVNv2Vlt2VrvuVVsiix6qiWyi7Q3Vc/HSrueLqQFrvq9ruq94uVC+DdBU1YivjqysNry+VuPAYr5aM23Bh1LEPjAD88ZZfXZafoFAWBeqBdr/N4Euqea65+AnrKAMto7Qcla57jVe9Mhc+ERjfdLopB9qL8sorrwN7TNDAHrNFzyvksiTmr1OvCJnt3lx3zk718P4DPX3yVM8eP9F7Tx/r/XeApw/17pOHeufRfezuXA/unXBBdKA7Jwc6PdzT4V6rvel8UqlyWUoDl0JbDRyud7yU3a7W7L9rdbu1emx8evFyhTyvb2CFPFZcjK25BFpxebSlvmNOh04Meiu5nLWLoJ69zPaYNA7E04g/IwNTvBkytmk+7ig5I6rCJjI2PHLmsgPfgB2YH0fsA8UpVLe26gp2lBTapHZeuAAqmu9JzQyrCqzBG5sMT+YoTmKsl30KPwU/Yjn8iYfbr7O4AcgHibjjKB32YuA5s3jf0NtKtBX2G8IncSAjr5GLip58sJug4+xnPA/oKsJHwkkTvEacb4T/jtzSoOdy1HIukCpUQZnKiBeOyCQS2C33KtQryG6Ic5m8zWKByWevPdAsLNSvs/aaEz04fYauP9H54WO1/hA9etQZwNjKI1Hd0usoA88eHhwQAO8rVaFWxYv+umpVcQkUGtrqIBBoJK+aaBKSIwfzEBSgx1WSOPdF8oIRXgZ4Gzicr8lRhn4tQpreIa5++cXH+nf/7pf6xS9/og/ef6S9uSNGLvHhV9jWNTK70mr5Qqs1F0DrK2S5IW8ZJc+XOGxyMd3v2Ec3252ueRHWIduRODsi35Ey5oL8fgRvnynFJwM2xsaOnF0G4ozROoCnh+YRPAn7snHZmAZiHuXITY6OF9P+8M67j/To8X0dH+7Juwi9V1wEvdDLl9/pzcUL8tetTk4Ode/eHT18dIcz8772D2qTGjxlDeQCAm9AhrZX99hBhHazjcT+Ftm7MRNya03hPhPnzUZz5jkC8GL9DJPthwbWVyzvSbq1ZcdZznFpItm+UNg7Do9qnZzNtM8lUEBnGT7FZVPg3FyTE1vdXvQUZFB5J1952WVYRv7ZB+risiyRN43QNsgTy2dVUWN/uyfuiINL7S8CedRCZye2TlBtfzPPLpst32e8PEw4AEfPlMWk4vgFEAlfJzmn6c9UevkCIAMbgnIVudwZyJsHzl0j+ksw75xXXdXT3llVc/QCg8iyJx/Y7kbyPeI4Z9esRj2X6D1899y3FLVQ0CqVGmioz+T8XP/24xMCTKxuixlENBBxaLuhNTkmOWXvNZaiHmNKKCkiyI0lP5QVTrSYBQWUjj3JmVQtUcSXmDIpOtFWSmDtACEA9QLjLC2WY0xRxniYoprLJM9QZ1LBOCNBwYy4uxWIR4E1ATKwXjEBQZ+nXjFvvt/oEGO+e3aou/fZDHgLdUr95GQfwz3Q6Z0jyn0d7M90fLQn+1s6Z2dHOjs91jTu9FBHR3uyG88ADSMHDEt+RhyolMxKgJOCc3IuoIwaaFVxA1f5hQIbrwdM+JGDUkUQOz4+59b0Xb337if66NMv9dMvf6svv/ydPv/8N3r//Z/p/Pw9Estz+eoAB5ppzYHrahNlwEsUzKvRQGDuVOli0+nbN6/1j1//Qf/lH/+H/vN//995/p79uVN70CigB6wKXY2Sl+q2VtPMFapaBZ1kSRkNFAOEPT0jw5wLeiiTHiL1yKhEmRhnY5LNs/E8FOM9VFMwrepGlQXTUMkFxyipUBiIcoKbn6lv+gFPATI/tm42A5g6xEgnukCSKVlMok3GCuDkQOxp8QryvlIINU9BGYfoCM62idoFkJyTXUqFij4vZXTHrzzt3tEgnqb1qYBLQCoe+Uvkl2zgjjLznGT+ME2XEwhswgRmewaJABcnsOCRZM8pJ920ZUoDnpFzjGV6TtQTcxIypqq3YOtMMpnakQTj7flmQFFmjtliBv9EBDRFJo9vAz795keZdgE2d0dykcCzWOyTOMwU2PiEfis2OF9Jw7hlg1orknCd3DnmkHDIoUAkRlK3hQZoCcgshIBObvUjYU/QQ19ifbGW92gFfQi/LuipMpugPcXMBluYi/hCYaMYZP90BMw0OHnvGOUEKgJg0dAXZMh48GR5GRg+W4ZQIEITwJisW5vNKnSmUmjPsvUSyOwQ1+O3Jq9IOUwQFYkj0Tb8qUwy22G6IAQZGK1Jhst0IT5WJhZOBLdkCZfd/Gun6dKnXhOvlgr1tTwQ6iv5cCG5K0lLeF4r5zWb1VaJpDZxARJ5azhsB9k/+9rwpne3XMuRac3Rx7x2vFlca315odX1hfbaeopFpUQFNi3xsTfERlMdCPDIoOuidusRC26lXDE/wyOyiUC6AciHDrqJw6IdofKAH/Cc2SySwSDhQn8NHfPZlMzczA8QgSBFGZ0aTsPjiUsGhpd3CUwQ+sB+SGQKgm3aFv2Cm72i23VqiBnz2Vz2iXYBh0JDVSE3pwzyHRdgm/VKq9VKHYl6T2I9pg7dDCRNAGMieDMyy5SF+FHgk31X0zP0Rns70kd4GWSXThHGIusnIDPP5FmYMIEflV0HoCO3k6irGhTqqKotciQBBeaKCQGN6vZTKN8CVb6F3gwNN603v442J5AjA0pGiZaMrRbA7DRjq1bnUcqil3H4j7B/aze5my0nk/k0n/6p5MfmGjBLynA0KvIWMPJmUtDdtF77e63s38YfHDaak8SESoyGOtZyXnyM5oxssxJxFJHSFuAbnTgb7FVIwCJ9gguWYVzWDb2OOrreRW24HBh4g1UYU7kaewcfunDytEAz6+n242iBCHqE3TpZ7OB3wml4i/HEeJNTxtgLjVMbk4y+t8/60Wdqs3FFYrpMrhHbyhDsg1Nb12rxp7quuGQdtOUwvePwNhILMvTU9AuKRmgemScoCxwWrle9DIoPmu3va763p1iS7J99dSS4xTsJ/MU58qTCagZZoLqlroCdR++nUhMPtE1DvIJHvoW5PE88wmABbFxDbtW0gbwrq0O2Eds1pD4EeRSZGJeg1dGY8YOBmLbdDfIucJl/qA8/uqdPPn2s5xxKDvbnYil8N4oV5cit2OS0Jv685IXSN19/rzevr2T7RUbXJpcVFxFL+lfXG/xxCw1RJtsaWe0fLLj8OdK9e2e6zwu0BxzQ7927p9PTO9o/ONB8PlfTtgrQGcy/kZ/RXNkz4JBbQRYJWWZ8K8NHmkpaWYRm8Qggm6TJzoz9CJ82J2IXkQNnIii5IJlsBstP+8z+VRFzGynN5fICfmcKquDZy1UZkCyeevIDX2l6ZpCKl1Ekw2kwij/g59dqRIFeiXiRqlEF0FtoRukWr2+8PPzKI2UgYREGEf/tiT8dOro56PUcsDa6YA+4Aq7tnyER8zZcKuyIk73FLOPH7BPGC7oWZWa/VtpC7k4+9NCOzxO3Ory/d16aH8gv7so1D9R1J9peH3MBdKZ8fSpdHclf78svW4VrJ10z92Kjngug7tUlF0EX2mEDvf1NnatO/XLQyGVOWidlDuJ5XaZSlFpm/QBXKIgLpXQZlS5G5deD8qte8VWn+GKn+LrTaPWXAyX9b6LyZZFWQVU/l7ioGwany3Wn1/B/yUVW4uJmcXase7y4fcyFz7vvv6uPP/xIn338oX766XP97Kfv6edfvKdf/OK5fv3Lj/XbX3+m3/32C/3+t1/pb38H/P6X+upnn+lTxn/4/jM9fvhQlucf7M3UBHQkIcOIXWSx7RIfKgWHybDfRF78jqYDYkTHYX+3WWq3Wmpjl0Z2EUR9euYyaGP/RIcLpA2wtUs6LpL6bq3B9vkJ11YRXCN72YhvjoYbGLa9RvbujF2wpamQoxXsHrL4+snPkJB8CMScSnsHgQvsItuXnGOzxiLlMzYteezMO098AbLD5gFrsxbvxFfOWZuBl+TM0GV7uC2Z7NDYJe04d+y2Ixe9AIcPu/C1eNBx2BywwzEm/MygaITeATIwZ3JI8aypHMjfevZfi1ddN07xZIcsOvb1jO/KYh1xOuHvkfNV4gLLqagK6MSIIf4aawezA50f3tOjO0/0/NGHev/xB3pw/Ez3T97R3YNHasyvY6OQavKnWr5UAsMtBFWuUR3o9628Ix5kL5acoMirIrY3i7kqXlBlZJNYO0FXdpIn1wrsE772xHTJXuAlMauR5gdejx8f6pOPHmJ/zznHvacPPrxPvK3VVr1ivFTO18Sglca8hH98yl7KDFuNXCakPJCXjOxBvWz/MfkOyHXMnhUa1msltYrkciN6GYeCLSV8OQJp2gtMvsOQ1ZH3dyjA/imWjUvgyFwGjNkx37GegB+XTqbrRH8yfi3/gh6wwvSoqslqyBHme7UWe41m5A/iIqgb17peXhKvruGv13ze6A5n6fsPz3Tn5Eh7+zN59Cf7eMn2lpKzBrMb1hgQ/MjztCZGnSVkhNaplLdg7UBh77FxU/zHVjy6khhLn+3p1i7yEcEDS6kOjvym5dzfKDTJEE927Xjh6Seo5RnLgvRFijQBI5XAS+RGRsiJzWaA1ky8FzHeAcHqyCfHrRazopODinuCmY6OKmQgiVyxTOcBsIQsB+B85DEJXSaxICDqFBDrcETvPKvClQfgzWhz8OMYnjl8Rvb50XJXSrsQgix57LeuZuQvM+y2AVnQyD7XM67HDhJySqqU8IHBLoF6r0hOn7kUkpvLyoyf5Fwz96+/vvgsD2GBzVA+CBvCcMWNWJEpbkgZYyoIKWs3RuqYC5vTiiS950DjYe+Ai5eW+aYcC2YOJAGCCmWCuQzI1XK+YYkWCiqU4IQNKmcpJ4FXcvyp66Cqkjx0OaSyXl3p6uqShDJNARq/lFeWc5LH6HYIIaaEwdYkI8d68vRcj945110udva4nawxaihW319rs+FgtX6jDTDEFZR3EgqEMzmuWmYzr2MukO7dO2azWKDkWhYke95M2KHCsW4Dn3XVyAKMVKPsRiXPgLlSmmnXwxuJx3x+V48efqSPPv6Vfvmb/4t++uXv9f4HX+r0zjvy8zPku6f12GjZ11ruaq13M13tKr1kI2VP1nKsNFSH6jztKPtfXr3Qf/36n/W//vN/13/70z/o6+U32rVb7cJKHbALS8ZWwynmAAAQAElEQVRvFMNOCZ4Ggs3ARpqRjVdQVZvhwAEeF2GKOzjBNElNUkRxCWkoBCmYdAUOIBWNY6bHSSjFN+iQMUVSBg9MGwpV3quuPEM8RhixnwGcI/JIjEvTGBVmMadhCU+Z2PwwPvpYL6JPagIghfW8PDiDp8SGHOAxbodRFwJiwSaD82rgKWI8636n5XrN2zocsXIqwWkEUY9DT0kdtBFLBTXKKnKBNSknvjFCW51WaM6yQDVglCNrGFigHbD7HhhwUAplAooBQya/GAjCw20wHuElxqIE3pRv8FnbSH9PH+IUw3m76BRjYFylgmMaZMoJFDQ54lRSBU+GT/ExWXtohwi+I4kDXNE3wuvIJUfPpjqywAgNBbmlWEGj1463dAm6va/UkphXtQdbhIatUtlRH5Bn1tFBowcPjrS/j23Tulplbc3H0Jl3lYTcU5aS8YdOM9DUrSp8IsIjj/JVpWaGPxCYOrKEaBPkmOqgGX6oZ01cgEcTZGi9aXPKKC1Ba7G4UQKjK+YGyXt0qGl8wjYzPQU8Ni9l8BrQbutl7D6irxsghiF4C6ijlSQudIPHTRCTNPVRScgyZxCBV75SqFrVzVxNu1CL3Jq2VtVKdTsAW+BK9fwN8BJ4pWqqv1E1u1IVrsCylrSVSHRKiiQGUT0XueurNZc1naxtUgWHmZHkcbe55HJoqYL/spSaSsrMFT6b8eeBRCpCJ+KXxSTUjp8xhoTBZMgZA57smSVjlvFSSlainlg/WR3+jP9SbMwt4Do2l9BupDJe+IOmkmnYaJ7gLT7DWW6FDmnK+KYM0KMRMHI4TjiLx+O8l4zPnkSwCpVm2EZNHC3QEeHJOaFaiEG7A8mx/a3L9W6tTbdR13PwtOQpdUrIwSBCUGTtiSf0OZU8ZzbDaM/YfwRGIEKDQaIs6BYmBFdAlEiki98pha2iWwMb6jv5alBg3/AhyZEISBGPYzy8yBudTppsz1kLffAnUS9AYglkxbONFOMMrF4YCcv0U8PECko0HRSzdYle8DKQrzAcxJjheVQaR+Vyg9PZOOalyQaS6KBFzC2AjcnK8GlQkGfN6WaP/fmYN1cHhzWyh2bWTizsJ16ySknoLzMvUxcUe6CCdwBfBB00SIJO4dMRGQscjlHW1xNb1quojpgOKlqDBmQ/Eg88McywGTjmO/NnbMSBzgOEYgXHOqrAX7G+B9wEtobgtahQBVhTYDf5FNpkHxAVeGGAEBEtzGcds+8EndYVQlBT16pJHpz36rCxFfvF9XqjgRgRqlpzLsgFDcYD3dDUkgAf6OJN0WZTdLg/03zWskbR1eWV7FLRQ7xBwgHG1CPbVhVtHfuRyd+Rw8CUvATVTvKO+QYech2NnvaghEwT9hvNrsEVDYjjNYGhaVqNxMERXqIZj4KqqtaMFy+nxyeaz1tdX765oYlg8OTxPoeSp/riiw/IP84UeJN5xWXy9dWFrrlo2Ky3+FotkbtcEIP+8R+/1n/9z3/UN9907BFSgP4CPabjfkwysHV9EDlW0Onpgv3hrp48fqjHjx/r/N65DvYP5JDr0Pe6uLjU119/rT/9+Rv9+U9fA9/o22/sLfKlruxvVCDz3W6HDgZ1dujsJEgCkPM2a4fwe+Q3EIgiMQszV8ZeCgcbnFNs7sQSLwSI7LyC96qBQvAa7ZIdGZaMoTgha8+YWt7NFMFhuSxhQIl+UOMd2L0EftGf2fujesNjYDpgnI2ILJYYZ2CyMLA8wcByBXuOOEKPze/wATvUddSnF1I8d0BPPBx4w98DA88jL2YybQ7ckAofGb0A03NUsYtcLnq6fqnN9kr2TzNWq1cQ2wszZJ+e6/z8SPfv39H5/bu6w8vO43t3dHz/sRanj6T9+7pOB3rV7en17kivtwe63Ozpaj3XbjfHn2cShwLPXkgiqvFyy0XQWruXrPfdW1hp82Kl7vs17Rv1L4HXjHu10e7VlgsjSp53rylpG95s1QHD6x0XSb16LoNGLofGa8hee2lbS30rDTMNm6Cha5T9kYZwqGVZ6AW28NIuggpjDu9ocXZfR+cPNN8/ws4X2NmcvGSmg8UcaKnP8cu5jg7nOjnc0+nJgc7uHOocWdy7e8Klz7mePT7Xe+/c0/P3HujDDx7LLoPef/ZYTx6d6+z0UHvzSp74Hvu1MjJvK48Pa9KFwway2eHQaWQfGtifJ+BiyP7G0ATdVj0XPj371cCYsd9pZI8e+40iMEywpG2tfrfkkmWl9fJKW85PA/uhhTGPlXrn5Ih1btJ/omWEjkgeVbS3F/A96GoydNk+NDAtMsaenbzz8vgAGERF/NDnKRx1+1IW4Q8SJq1MbpgMUp7y+xEns/gy4u9T3O6TrC0xR/LQUaklx5u3c81nC9nf6Nvf39fh0aEODg6AfXSxP5UHhwc6NDjY5+XDnhazGXlTfRN7g5N9Cnxm1o4pkX9Gmooq6Fcp2H1WZuH9Zk93T+7pnYfv670nH+npww90vHeuO8cPdXb8SG04kM+tXGqkUiO7isgYZGcKpCHLMypfT6V3AXlJcVozU3fyVaWmnamZz+Rr+kMhHmTlQuzwkuMcAUK0AU3MCLXXgvPk2d09Xtyf69PPnuqnwAcf3tOD833kEokr1/jWa2LYG/XDpcaBZy5/dttrnjeKsVciRkcuFgby4o5YsLWXgeQtifiWBS9c/mgqa2JSQA+OuWWKlR37qcHA+N6AfbcHOuKJPSdi3A8QPfMBysThx+LeOJUeugTeDERw46vY70CuNZJn0at2FrR/0GrvYK4Z/iEk02Hbay47r1eXqClqjtzOz090BpweH7J/VuxLDrszoylK6HayJWKp6TlheOOk98J8h0TFx02A2kW3LHdgiMw+MAEhfMzZg9NN/WYXyTpQERMVvFPbBB2dzqA1gHMrk28ZvHyeKwCeSyAhAxli+Ii5Qy4DUDiDF+J95iyWJlkU4oCmfK9nfsf6gzz6Mgi0Lxaei6+ZTk5a7e87aOtZcweZvZyPcg7CfJJYZ2LGGJtAjHO6+eMVXFDArwItntKTrzig4H8JHSfuG0b0O5ofcvYykwyhJu7vqZntSYG4iRwiYyNLjpEVRyfnGo3k4N2Q1HERm0ujqtmX2P9G7Gu3Y7D++uMTG1f8MYAxTo6SFBHaBKnIEsZJtfxMPPGTUG5mbtM2CiHI0ZeZS5ccLBZjijVplrUVq5NciN4C40zVtBYV6w8+aMaNbNPWciDrdmwsbJQJnAccSA84nM5mtSLJUTTFeKGMA5khnt45wgjmqnHmjCIjB4YBgx6GncYR4DkBOQ8S/QN9Wxxztb5U160U025qr0iYZm2l/YMZG8o+F0n7mreBPnMaqUdJdjGQ4S+TzEaMCz9GVrWq+lBndx7rnXc+5s3bV/ro05/r/Q8/1+MnH+r0/Knme3eVCVxDbLXESHnRojeroldXo16tBuqDroasDTh3HOg26MLeiHzLBdgfXn6vP7z4Tn+6+E4v1i91PV6p9x2wnWD0O/KjHvyjigMwwoJXIUY5ZO1JbgsKSLapUZqyCkEvq9hIjLhI3vEkIW6eKaWpLM7T5+UoGaXE/ISDm14KIxzzAvoPDWPAWXyW4bZSE0YQ2ZfJwTkxRRnbcjwbGF0S7QDNuvk4nsAngEOIR96OAFewRQMbY2saLT0HJEscIxEkQ0sBIjQO8KrgJDb14m3ZouIBaMrIJmN3iboYn53XiLwH+IqloM+ikbUGnnsLsNNtNj7Bc4LIDHWRMjHHNsuehG8E7Hnqz8iP/mIbLSX5O8EJvDyPQCIYR5wyoue3kKkboERlBWTkgKLMBh2BjKZCBT/QnOEt3/pfNj6AkY1l5BJopD3GDA8wzWYyctG03UaNQ5Hnj/lYqASWUbHsVPJOzveItJcFuYcPD7H9WpyXuPXP2vJmaCSomLzFfFAzz5EwF/xGauxiJDQkdCN0O/mqVsvmmrPUIbfMSrIPMg4c/L0PKlzoRTvYpDLhKNmBOSDVSiV7JfqSxVLqXpWCq+SYlxgXmZPAXeSn8VJgjoOezOVakslqhMg0AfiRdwQG+Ec86FVKJmsSh5gCh8DCxj0qpqhkNoScM2uFaqa6PdJifkoyc0bSfYck55D6TBaHZ/Od6vm1pkufvRdq97/T/PCF5gev6b8gWF+pqq+hkUsgNh6VgW8k+e109fISvRbNOZjOqkq79VKvX/5Zm+tXcozda6XKDfLUBUQ26bFnU4LxyMX7wCFqNKOa5NOSYGZxP4JEvOyT7YfNKKORmDM8D+o5cBiM7BijtUXRDowSotLI24OEzAlxysXweGTuwWRYMlET+cjsZFQiBqchauyjChfUBB/orqG3pvQKLjCmV0eiW7mMDCIyNjlktVWtvcW+7NNxaNzBW+ICzFeZTblnU+4oO612l7revtGWRKrnLcxocoDJBETWj8aHATSMu8iF2qBuxdzNoIjPjgbIauxGDuwje3KUhxbvBF8w7zql6lqjf62dXmqX3sDjWjPettZtZpDxOsiHQfbm1bskYcvZbBC5j0CEs2QAzkTci9jOyCvMhD+m4pB+IOYgC9B10NmT+I0IOIFJ8nLOy3s/ySt4jx0X5JaU4Ktgj4XYYWsW8NlzZN/LrOFYi9HwUQBGsJZUQWcrj3NnVu7Z92LpscGio+M5h8Q93Tmf6fA4qGqEr4hRhfFFoZJszy2ZmcQPYWcsIe+87I8TY2krQGUCLAU6AbZTwo4gTybvHQltBzj8y0EPapXwMfHsFZTxwwj/sABCsCJD25J9qkjqF4xoJfzSxkv0e/HJYjn051Qy3UXKqShBS4oJv6UR2QUPU6wj9KMbATOwGBbtc0nhQ9DV1ZXWHODs4F4v2kk3I+MH4k1hfhX2VIWFlryI+fMfLlSQ9z45yQmHnTkvQLxYq2BP5BIR8FhMXTm15AjBQ6r1I4zJP5gLAfIW80IF7R4fLBwYM3Flgd4aDgtZvSV86DmCKxIjTGdD6dTuNSS3+6rZV3sOD2tuSlouT5t6IUxDA/HA/inKFptva6d7Zwu9+85dPbh/qOPDRoHT/ditOHBeagfPXp6D8zHymGmzHPSHf/5ef/7jhV6/2YlzLj4iDcRIu8ToxkxsKFh7Ud04HZL03r17qPsPT3X33rGOTva1IEg554jxvS653Pn2+1f67sUr2f8pbbPeaYff7fDvLQmSwUC8iJO+0qSz4gp252S6RZXKyCCzryXkO/mP2SJ2nbEjkcy60koc+Fxs5HhBVqDRYo/DV3xKxJ2I2Xbg3gEYZp0nMxrRienbYlzC3iKQUFWe9l/hrVlTPGS9qWR8zKY5Bnkv+Qra0HS8gcx8GhngVagn2hPjR3jrhlH23wvaGc/bnsubXj1lz/7bEY8G2sdbSCxCOMLGBllsH4mDAxcR47hkvTV66lTXUfNZxn6djo5rnd870APevD96fK6HD8+n+r37Zzq7f66T83Ptn99Ty8WJDs+1bk/1Rif6ZjzQN9s9fb2a6eWmqK4TzAAAEABJREFU1uWu1qariJdS5NItrkfF60HDZa/+TcflzvoGXqw1vLytv6J8A7xaTX099f7NhvHAxZYLH+Ci49Kn1+4SXNejOnxoWNsani2sBhqp5zJumBPTW63HmTp/qCvt6/s805+HoBcc2tazE7nTx2pPH2pxdFf1bF8Ve2SoPJd9GbvO8j7LoSdvQN18jzM6e4vXDH/Z45xwejLXfeT1+NGx3nv3XB8/f6JPP35Xn3z0TM/ff6Qnj890BzsmfUHenYTPzVrmg6itRBzQtJYw0IxuMy8rIjACw9DjLztF9uG4vSlHLojG3UaJS5+4W2ncXd9At6Rca6Dcri90ffEa/6MP3zCfrHxQ7QI8FXhKeGmvyu3U1L325lEHe16LmVcFn1JUxj+KkpimCsarmrkOTIDAUIjPhsnqBsV8iBiXs6a4GfGbcUj4+ghNA/FoIJ5k+qREXMUN5aCnqmrN53MdHB7q9OxUZ/fOZP+HqPsP7iK7+3r+/JHee++h3n12X+88u0f5ADk/0vP3H3NJ8oT6Yz19cl8P7p3r7p07mpmgVaA/K5Uiy5MjvivafHBoUrL2AgFNu9Ad7Pj5e5+A+yPdvfuOgt/XweIuOnugOXlZ8HPoDSoceh1SC6GWlY7f4D2yCTKbMbHkkokJkZg2ymJL8VLV1mpnLblaK1+bJSUNBNaRGFSQcaZeoMpXjryv1sN7xxPPP/nJu/rggwfIZKG2sUiyUc4b5Lkizl7q6uIl8fAFe8hr5LtR1625fH+j7RabiNgZuoNTcq7EPANTDCvB9xgj8WOAm0p1M5P3NdIJUOEYK8BL7JIGRZ4+Bz9Olu/uiLcdYLq1Z4svJmOLTaZ7UBPnkQFx2Mb0xCp7cZzYpyI8Z7CBEplJFXvWbF5rvjcj7uzpFD9p8Kvl9aVevPqOPeM77bjQ3F+0evjorh4/vqOTkwX0SpaXmh35IJkuE3wlzjump0zeXzI8USaUkLDNZLZZpARk7MLoQBqiW3IBqrysPRLjc6KXMZarBPalZhbUtl41uWNGtplkhBESNpBi0YDfGlEV8cMRP3ac+w3Ex2TdIQO79M/I1GHvwncigrIxPXcHhq9uJK9Old/qGF88OqjIXyvQZuWcgCgG3ADUTo5Eu9Ca7NkAGVis96wboM0DjroY4wywT43YEv7gjEfonuhjYx5pY7jqtlGDvVZ1LYdCHTgDQk7IJfLsQ4UMi7acubboOLta7eIIOc7VT/cN47Tij3+8MTAhSHFyEBNyZHELEhFCMlpJIC/GxA3FzC8wXRhvzpRVQ1DN4gXFZIgpzHFIpECgtdlUU6Bt8AWcBYULiPTbOuOQJ0Opmkqz+UwNEi9M2hBQe5Jm570OTehcADWMSRirCa5tZ7p3fqp79+5ifCdqbR6C73edtgTiHbeaPQqPJE8FpWaCp3zCpopi3GmHQ9pf6+y53YwcKDLGk8CdcdC2rXVyvCB4HeroqFXFTeNIoNlxK7dDwKBTJrHNJK6RBKCqFjjKud559yN9+vkv9PNf/o0++vhnOMZz7bMZ+2pPHQnHjjPFipu45Sbrgremr687LoB2esFt0OW2E81c6FQcSKQL+Pjm6o3+8P23+iOXPy+oX+J0u9xxDOs5JO0oOxKYDop7JIaCfZTzRfbmz2PMDgdy8pKcErKPJcn4K/xOzbRnyZ6AAg5NYG34prByRtzML4wzHClFmXEmdJ3B6ZzkbSPCyUyHVV2xvqPNyTmn6QNCp9s/IDJnEPq3PuecFTdAX2Gs9dkYxxwPD95KQEYUYwRYn5UZ+zS+EvZnQcOAvAzDB2VwQgyyqZ66cZdZIAE2T3xsOdBNzpOhKQGZCWa/xq9tCgOBYrTDJIqPyDCxpkkrU9ohxCBanz1nVgEHArWvaJJVMjgT7ROQ/CFGpeiQpUGhzDwbSIXglZhoeBN4Rw6Ohj9j37amDOEtFBMCfNx83U0x/RZ5AnnwNU9hoiPGxDqRepTMVpyVI/7XK6WdRmAgwcENdXDgxQscEp2s7TYRRBIrOXlfqaCHCI0j+ARf09cJsooK/p/gc/L9TBvCzQyY5mSx8TnwSIkYkFFUpkwozZ4L9cIYRKyMbDAxxpWJhpGDUuSglpgTk6AHutDJFqcyGPBNwxV8IwOnCj7dtCHZxrg1/+Jgsln3JD3IAPzBtcSNhRaLfYL6nvb2qe/NSXxmJCxz+lrVoVUFTjfJESaJIcLrst9JfiXvLikvlP0byb1B5q8Vai6G2pWqdqNQMU5r5bTW0JMMkuTn3CuzYY3EntXyQpvVJTSt5YhRdtHgHUKgngv6YRPI2EBJ1FNWJoFLFjNjVgEQKLrLE58jz8mABCZaOcW0kXg3IkfGgCPSFm3TB6axLEUz/ejElrB5lIY75QwVScnGMs/oyTki13GCxOUrJgkvkik1Q18BPBFJZp/QX0yhrOG8Z05WNqXS184qzeaBaZ1K6GR/48Yur5MzWqN2JNKb7Vob4vSWWL7jbWsH9OwLY99p5M2sXYaNvEm1mG8wEDPNT6NtgDCV2VSzyQ76bd0JuHFIQCxbDQV9+KVSvZSaTqHNahcBnWG0HKALl3AFXSMZdAwTUFvQUha83EKano1bePMJzjNQGCk+bgKz/YxfxFiQc5naxDxnYPGPIGV18SmlTHIqEwYbSw09FARdJsdILFaYCXgm8DU90i2HbwYf5MF3Q0mUC0ktcj5kHzu9s0fiOmdPa9S2XhXJLdjRSZ5syeRT0F9BZwU6hJ87+PRANtrpU5EKvBSeIUsMlQ1N5p+8eTI/RaHyXMZk/DnjrwXIBZlBerK5WdDvQOSEiUjsjZVvaaskGXgJHsRiRp8YX6AlGz6bXwpyzIrQk7AnJy/nKhXwFNZimk3VxIMX/j1nhLRcrbQlvkUQurpWcl4DNA3EFXFZHtjHS6q1vO71/XdX+L64+J1pjxvfCgwO+Tvsv5AvFPzXYRsV5NYkl46YBzeMkjK+kvBBQUgIXqGqVOC/77M6ZFTXe/DXkOwnYaq4cIGixEXEwAXojrZOs71ax6f7xKRaI+stVxvV9Vx1NeOCMGt1dS37b5Qk/PX0aK6nj4/05OGpjg4biUv9bnuF71xNeU7GB5pqTiJ/D1+u9PL7jf7xH77TC8rd1qkKQWY/Fuc3mxEaoxLy9tjHHm++z+8t9PDpGRdAd3V8ekBcC+q5iN1w0L24vNT337/UH/70jb797pXWxNiEFKqqhe9GGCBScBQBQBnoFdSqaodenGoSebYpISLGM5yXcNn8iKFZzHMNvzO5MmfLmgGtAhdBaVs0rjol4npFlGpCJjYu1Q0X6sZriYuTVI/ajFv1OSNjD0+VkmolBUpPmxTZTHr0hRhpk5L3NwAPDh4cB83CHESIHqBP0KE9VX5Pyi1Qq1COvGjph4xOs1Zcgi7ZZ0wWWy6A7ELILoI62rvdoMw4lAwvUcN6rRWHxjcvv9blm2+0Xr5Cv0sOuVHnXNg+//BcX3z1XH/zt1/o17/7Uj//5Rf6yeefkms+1oPzO9PfeDm7i945pLfH+3InR0pn58rnT3R1cE//1M/133et/geXP/+4CfrTRvp6GfXd5UavuMi5toubVVHaIPA1cJVJPkf5q0G66pUvd8pvtoqv2b8mWGl4zfNlp4yf2OVRzyVS3kkaKmUu53psqt969rSKON0Cc+26WkvWuNo4bf2+rupD/ZHLvP+2yvrP11n/s5/pcu+RdP6pmvOPVR+9K1efK9THqrDd2kvOR8nv8JUdNsWCvpdE3huyUBv9EqY8gY03CIyomWH2wXlWd05bvfP0iIugh/r8Z+/oy58912efvqdHXAh5XqoaONeDY8Q2MaNWagDcWLJ9g4NhBBJxxBELnBkGl3riIqjs1pqgX+GCl4rb1+j3pXab7zXsXivyMiPFrepQ1NYBGwJAbDR7Dpm+LBXcJX5xrcP9FRceG6xwq4z/a4p9GdtIihwKcy5yxB1jPCGNISWNQIwZmy6AUyIeOlczpMaHKuYV9d0APTsNXBaI1hbmFntzLnr2dXJ8rLvY0vm9Uxmcnh3r6GhPcy7Ba+gNwck54SdZAzRE1is4c1BgjQo9VcSnWrOm0f58rqPDQ53fOdV9LiefPX6s5+8+04fP39fTRw90D9u1/wRHu2iU+QMatgFoRpGJM0RzdKyzp8/kFwfaRa8156bS7Gt+fK7js0fs09i5KmgJSryMz8inIAcRo43CwsZSqBcLbOAXMg+15LCVQt47kOsmDQqNUzv3E9R1Ec6sxL4SGG8X6U8fHUHzI3388RN9+OFj3T1faL4o8tVOY7wmxl4Q895QXmu73SDfnUZkPGIX8RY6LgwH8pWec+cIRPXSZMtJKFcZuyqcU4WeS7TcKtMuPh6QSiz4UFIiVo05K6F7WpknRZ7HIWqYzggJvWfaGRMNIs9RaUjgSCwFMD6Dp7CEgeFK4E/TeJvLkizrgFAJP3BqWj9BhXzsnLDjHLpcXWpIW7GN6uRkD7/a18npnhouZZAi9EqZfbUAuIkyOsycmQsXQJk9tiRiBfZZsPDJqJxMe8quKFMrAJTcfDN98JxSgZ8sH6RZW3FGmeFHTmG6HDVZGjCYuXCKnDI7g5S9U/Fif03obKQNOWWrR+hMGmKivYDbxmT1PPfoYUQvwkaU13LaqK0G7c88flmzflCFP9Ah55zEmoLyvwIE7EqRg3YHWVNpz9PYwhzoxRY9VuwSdXxKY5LpJ3LmHNDrWBK9wt4Csq7VNJVgB5xJHl0WOx/wps1BSwRvh82t8e2ITwb8xdcL8tyaPQkCWPHHX2/JU2TCCMMjC78FazNjS7YAwFeOP0ZyhplCQ8fhK3IAmHFKDOze1hfBU4xpGwujmbogyvDYWlbac6Etsq4d2pDzpNC2qbUg0cqGexcJUowCh8W4QLJQUFgiqTcB3Dm9o2dPnxBgjtQSwCpfs2IANYrGmIWhONmHXwgrKMaEmlkzIiwGqm4CydUc2NNiMVOogiL4d7wtW6832hDQx5R1fHxKsLqrk+MjVVUj9IIweznX6M7d+2zGX+qrX/9Wv/rNb/XJT37GjegT1fOFdlxevbq80rcvX+rieik7pNJEe9FmN6oD0QCtyTtVi1Zhf6aMca3zVq+3F/r24lt9//p7vbp+TfBbksSw6RE0CiBMAnOFwQSYYmGS2mRklD57BQKiu+3O6CUiaDOqhBxvR8uxtnMObZQJMvIugAC+BJKiqQ15TiW4i5DpNLrwSwNf55wCG1mNHTQYaAgBI/XTSJO1vG4/hZJ5IM/YhtmRo88w0nGDjz6+PBY5o8/gLwhof/t1yugn4jSjBTjs0jnPHEBgNLHYUOYH5yb6nHNTEE3MSczN8CX7MCYzP1obZQEwQ2X0Ezlwj4wf0VfEPswvCrRnBhSzq6meFJGx9UWzMfoiYGMEV9ng9nnSBTpIQGTOyPhxKpOmkvYpyFsbkdMCkQX3kQA/mg6nZDWBsdjqUG+MGhTappWmMtFLp2a3lV4AABAASURBVLy/oSBN80b4H+i/MQxPTYzL2FPCL0aCycBmNWPDPzics9EFTMGp64p64kM2m3JsuiwX2TBG2kxXDvk51hH4CgErEswS/cUIQBc2JiHrjHytpFABl+EzKOCjW4hbTFUy+TM50kCIUSI7SIyP0WlMRSOHzYG1e/Q+op/I81sYWXewPpxtCqBWcjk0knTb2gVcIjj6qlZTz9W2Cy3mxIC9heYkQnMSktm8VdO2xIhagXHOBzhxQJmkNW3ebAzZrmr9VnJrNpgr4FLZL+WrlUK9Zf5O0wWQ3yimFbHjWmNcgqPDr7bIdMmh9BXx4AKe1thoAhAG+jAbK9hAilEFyPCZ4S0jIJNjhkcrE23JeGNMwk4jerRxCduxuRNY3Ww3Z+R7Cwjd5kabj829rUfWjIyLtGWg0J8ZW2y+rYEdiX6lrGxAf0HnhbbI2pExqE+TOSCyxHNhXKAlMXYgyckcjlsShcV+pRJ65NdJVScXOHT4ESsa1ZNk2z8H2xKHd8Tj7WajHfWBC5+RBCvZ/mP1vpNdChmMPCf8JI+dCvQW+BaQoSHRFrHt2PfkWTvkvdWATqJbyc86NXsZ/XvsISjU+AdxtkCn0IVIGQplgbJi9gwvuoVCaW1yN73mA7KPowZY9Qbs4Raw5Zu2v/xOOOzRhnirGBR+MvAX3FYTFmTr2VCrmr0bWN0Re0NdqSIeO5dl+4WvMhcKFQnavh4+PNH9B4fsXRW8OmX8qdtG9bzYMF2xmEopqJi5KNLBb+UrxuF7o5BdEWoWXfRIzjkk4JhTIZ0bcOyNUjXNwSxolzChCYxG3X6cc9NjYr0EwmxyMZDT1MG4aR6lfU0aBjmbTGhhjtmWPRYSzZLCzZqojy6BXgFUhiwxaMQmvPcq3muDrXQW07HJAgeFZJTwquvrNbLo1bIXHx0cap/LYQ8ys51ht4P3QQFbqPzN+ranmj3mkmS4G97SWUmvQEvhWN4hA6ecpUL8KXTcgKNdcsETKxouD3Zab1YauFwqvMhpiUV37x+rrmdaLrOur7BZAqJ3lVa8QDLdPX1yoIcPjnXM4d8S9sRBYtut9PqCvGG5kpDn0eGJFrMD5gz6w798M8FmHZXlFLCXiOwi4wgfU37iwH98PNf5+SFv/U907/5dku25hB9cgPfPf/6z/uWf/ll//OOfdXFB7MK/Gg59Lbw78CXi8UBbjCgCDiuE1fIGc9bOOEzOSJ5rVVwuib6GQwXTRJdqYkIzq4m9NbZZTWVVhYlG7wJSC5i9hwxPCA7yHPxKzCrExoJuxUEg4e9D6sivNhq5pLLEH/XJuhNjI/Ibbd8gZtp+S5NK9hbO0KoYl6kbSCaPmDN8e+idq/LzaWzfRfTRacVll71Q2E2XPCP7ZJb5EiTIeejztSIL9FxS9dPldKfEQbDjALVZX8j+tsA4rOHV6+6dQz19fE8fPH+iTz55rk8/e66ffPIeh88nevbuPd1/dKoDdNLst2oXyIc9ukFwNXmzR77G54hdd6HRttnTeu9E64MzrY4e6WV7R19rX38aWv3rNuiPXM685ELmgucl8HrpdXXttV4Fdbug2DvFXVHPG8l+nbTDVnbLUf1qACi5JNxx6WPQczCPndPInN6gC+xzNTbcqBsbrYdKy85T1trmubbuUBfQ8n2a62v6L+dnSvfe08EHX+r4+Zc6efdzHT38WCe0nZJfnx7f4TLkQItFpXnj1VTCz0Z+emXt8KlBaezR2Qhk4r4m8JICUFOZgHmISnMO+/t7rU5O5jo/O9Ljx+d6+u4DZH+u+/dPdXg0Qx9O8oN8GPFLx9qt9pD7fNZgB44FIjLqFLn4KX0vF8cfIPPSOe1WSt1SmRc+ZVxCzzWAL6aNPBdWVSjgkTz26uDCKdI+KIQO/rbamwOzHfzu5F2nUiIgFfKhlJMS+6nFQeG/co4Y78BS4L8wzsn5SpJXwacTvs1w5ghgDPE+A05OlQtqEIr57qxtNOMcMp+1Mmh5roMHF3Mw6JHccMf+ucN+N3ZGWq202WzJXXba8RKuA3ouNw3sxUwaR9wx4zNOc24Jjg8OkPeZHtw91zmXTHdPD3UMzPdmCnWlel7LM65QL3Wjeu9Ah2f3lOqFllycX7JHRRE79k91cvehZpQJDWdX4bdhyh1v9gX8FRlBtSa5IVu5LB8kT8xxyD6RY4zcWEbA8YKkbqV27tC7RPiS906LedD983198P65PvnwKeUTvcMl4XzhkPUG+4b/7kpr/Hi5vNBmvVKPPViMmUIGsi+QknLBRjP5zMCl206D2UfsJezAQ4fUK3EplCfo0UpCzyMQJeYaGF8jNjaQ24xARB9xsoWsxCVBpG8krzLbKCxukBkzjYWmEb1l+kWf7WWe1R0xLwMRGME1Eqt7IDGmEJcLMkzgTQn6oLVCRqdc8Mz3anoHXV+/0pvLF8TAS83nlc7Oj/Xo0Rln8habccJE4IuVkpflC2nwysSClGrlWMvKwmWQVMuHSs45OS+ZnjI0GB1yEHr7dejE6Nx1SYGXBAe8mDgjZrbEPk+MrRkc2DPZGJTJzeWTMs8jfOyQRQdOVYE2P+miMAoX4VIoQ2tPPN9pS1wfuciXb5Q843KvNToeB3x4uMSnX2teRR0fLHTCfrtYLKCFlV1g9SLZJsOawsaElCYwX4swAY0FOWfL22PENtGxOjo62YWzSs/8gZixQ06UBfpd0Viyevw/8mz0NlWlqmVN6B9XV0r9lnk9q420RA0I+7rb6Bq9d/h+u3esZnaslFrW+uuvjylpBCJE2WFuhIEIpJSVSoFIg5tJsIf98IxRwpN6EvCBHbIhUFQI1pi1eSZnobi3xmh1wUQBMmBzMz9xiNPmmEmImrqeApH3YcLbQXxm/YDDBpQdWcfm103Q8cmx7p6d6oTSg3xEaZED3iRYEgEkQSs9KCU4Lw8tojEjwIQgE8KXlwI0V6zrUTR+KjO4jJJgfeIzw3DGOap6xiawJyvbdl/7e6c6u/NAT56+p/eff6wPPv6Jnr33ge4/earTO2cKzYIkKmqDo24IinbZY5dBO2jcwUdHewfvnEsxxiA/myk3lXo2g03c6hWXP99ffK9vXn+jFzjYxeaNdmmNIXSMR8kcwAoO6VA3LgUrGSjwnOWQmUNdN8BvhnMYyjj2SLJrvFvCXGyMc3LOUbv5FhieAByZekaRuWQMJ91CUaEPUTLByU2//PzwdarMOA0CfJngvXXaakUOY4YaGgqQVcBf4GHCY31UbtAXlqCfUTRpAvuZajRSuluOR3gbSeYiYHND8DLwtrb4sJSRYG3hliaTQTR5YCs5J+hgHMHa9F+Mb0MEGK+YqSI/0dbBLyK2E5k7jUU22cZBrT1H+kYgTf3IbOIPXsBZrD6Btd9AZG3zkcj4tzBifz/U6R/pGwnCPQF8ACyQj7YGAS1O+DK2miYojOcJiWYZ7swYYVPZAiGbYOI2O7LxjBxqk/VBN+6hGxMo4MiKbNoD0Mxn2ifI7ZN0Ffyz4wJo6KA7SU4EUUqTyUDcyMjOoQ9viEpRRlYZO8/Ix2SICpBxUST42ZyUM2thCXQw3KiY+jP9CYj0R2Q+mCzAFQE5C3hsHAS0nmSgw3kG9FfwTyc2D1+BQxrxq82m03q5ZYPasDnvSMoHNqAC1UF1mJFU7WmPQ93+bJ9Ea4+Nfo8NbKEZb6wWxLLWDiBNpbryCoCvJE8MMllOgIQ1QeI3TiDbcIAMiKDueZN4898JGhXqneyCKJYrfPgSz+XtdFirhI2GvOSt6CsOo/TlTr5xcqxpyTyCQU5gRJbGa4Rfk0Uy/VMfaU/4tOkskQBHIGEjifiSSNasLbEZJOw2odOIHWUgIddiOAym/l4TLuZH2+yRt423WJ5sDQPGRua+nY9JEy+FTrMspuZMabgYO2JjhWfZB0Y6dGIvCwb6etbIxOEZdlW1GBFySmXFpgX/aQn/PbIelEjMLOZHbG7cJQ0kf+M2yfQ7+XpkDDxmDngpEhcteYL2zCZqULBxAxHvMUiZcWCOyHOq8kNUcNA/bvGVHTpKmt4C7gXVrZMliRmfKRNkyTvs3sGRJ8Y6ObN5QICj9f/0WyQHiOksyNr2oB99bKbB26aCyhljTvG2idIepx6ETi8t9n07r8iRcLwFURfpcMa/I7IZkHfHpUVHQjBy4VHYO6rgtFg0OjrY0z6HmhmJrtm4Yc2skckHUIAc9Qq+bW+eNa0akvLgG4Y10FmrlBqeKvYGj14kS8zsb4+sORhu0VfPJUCSB5WBm8QQ+bV/Kleg0/6ZcLb4RAKeXYLqkd6sDMN8WUcynbGY7NlMCtNRTkij3PTZ2AS9BZvNDC4MhGxw3PQ76PfkEIXGiB+YTWF1MlwRP7BS0FjQYyqZ3GPkkqSf7HrOYW+xmHMosNhTNCLLvieB58Ixs45jnpOQk/g47CNI2cvWooGvA26+kMuaN3RP5sBoGTjGeKbB5Nvcy+hME6NFVVWRUB9ozsGM2SSoW21WGw4RnQo2vr/f6MmTc51wkJ1Bb8/hbM1BZLlcarfeInupmRHbZgfCDfX11y/1xz+81rffrdQRRwt8Gx0DuhqGokysD3WlvcOF7p6f6vyB5VmHqjhB9/B9vbzW5fWlri6B62st19fa2Ftv4o5KlndegX02Uze9CDmF4MntKs04WM7mLeVMFmOrOojh4HaTz1W8Za5Zu2oqaA6quYAzqPDHqnbglpxzJqzJrX0J8sgbw1Fin0zEKJaFh6wB299h7721ecnaEzYSLW52mcuKiD5H5uVJRmYHBhYbCVOyfdig501qT37JdiN7KWOw4/J5zYWP/e2e3Xbg8DAgg0F28TPYWHLXCD24oDBoZWgYiFUdiXoPDMSccVyz9laOvWJvr9L52aGePbsv++/UfGz/TImLn4+ev0vbEz24f66jowPV80YjvAz48Djt6RnWE/FLvLGOXB5GrSF0laRrfPPaL7San6o7eaDV/j29ak/1dZnrX/taf9h5fZfnepX29HpY6NtVNcHFrtF6rLXloAZr2vZFW/b+7baoo+ys3ErdOv8Aw7oo26XPzqkz6L06DngdB45tarTsg65ovxorrd1CXXOi12Wh78aZvokzDadPdPLBz/XBb/5e7/7893r44ec6e/qB7j16qocPn0y5/unxng73Wy2A2axS1WTZf9A7IWTbK0biv51HRvJAjiX4r2T6rLzUAg2VFsC85Cel5Kk/tGGKgeccXt9576E+/sn7evDwXHt7DXbRM2YULqijvX2dHh3r5PRE9rdlPDY9sqd2XIAMXOx5DAz0CiyaISASJ+yfhCn3Ci6q5mWC56AfXK+Glwt1lRTQXqE/QXsGHLlDy0X9/kLam2XN2oHzaoeNjDCDUvHVQpywGFfgwUo8QvJOznvGeXqph6AZcSsQrwutPTnC2wsa84EqVJrN5+Q8c5lPNlXFKCGzpIHLrC3+vFxd4+cXenP1Rq9ev9KrNy/1khfZL168JHZHCU8mAAAQAElEQVS81osXr2l7o9evKV++1stXr2h7pe+/f6EX336nb7/+FvhGX3NRbPDNN3/Wqxff64Lx18srDfiI+LSzmQ4O94lfyJYz3d7JgaoZdJGfNZQRWrOvkIzXNZeouK4Cedvh6ZnmB0cKzUzytRDAxHuRKAuPgJMcIG9t6Bt5Z7MX9vRMvTja2HdyGZiDPkIh7kj7B9LZWaVnT+/o+XuP9P57T2T20TbSdnuNH6y4QNjcwg7f6zTi4zc+X/B3J+WA7QQJLYeqlumjasK0cjf06ojTAzDFLHRJIGN8IiZEReJLvMWXiCMRGIGEbY9D1Ig+I2VkjPXbBUe0fvYze05TO+OmNivjhDfZs/FvMNUzazpio8PWHfoXz4V6niDaeQKINj6NKuyfCQ5q9oKWWNS0NXMj8WGt5eqKvXM3yXtvb66T44VOTmpl4v+O/C2yvxRTBPLI5PAjef5ALE63e7kEHdhxMU3gQ8nKAj3Mz/hW5jnTTosC+/mMy8I5YP7sTH7ocyqyTcqycZHxicaRPovbI32IiDieJvmP5LOFNgbzdfDikJNDl0UDA/thII71jEXH3UqJizvPGarmLDBrnGbsX9P6LisTkzMyEqWDD+dN94KrGyDdkeWCnvUcPIn9vVhuCm3FgL3cMyDAp2efMlyR+GJgccYgIgez5xo7ms0a1U0lh27EmoncN5o9oaMM/sg6AzruTMaq8ZN9zfbu6N9+fBxRKTCSREWYngDBZRDcgE1x9iMLOAWBJhYwwQ28MezZLeu6VaiqaYwpNKNUeygQnGEU0UowV2Cu3M41HCPrZtZyiGlmb9trgi5zLVhZIPLIsKklQz0gDJBwWJvjjHd0enJMYtbIxu14M9wRHAYcJ8MD+pB3QZWv5Ksg573E2oL2wnomcM+aznnahbIjSh7BFVGFkw+1ArRYmVHmODqczimniuB/qgePnumzz7/SF1/9Wj/74pd6990PdXrnXFXVMt9r3e0Ijldab3oOe6xB8pwJUiMBfEtCscaBtzGp+KCaIDfjZpw9V1fDRi+Wr/T1y6/1ry/+pK+//1qveF7zJqE3BdtmwSFxTDtlDLHCqgIJdIA3B18OwxF6EzKEEBkUdJAwipGgEDH4SL0gBychFyenm09BLwJPMQCHPZtu0mQXURE9J3CYbm1OcF4+BDnnsAtm2nzW8sg60O6dn/romRawOQ7fnB5YQ9BQAJvsHL3+pocaTWUCfgR2WZfzTo6KY1jw6DV46yZojZqcI4qxQZWrVCFrj/7FOqZvR08FTQaeesRGzPZGeBoIpAkbZUXwFcT3A5H68QfxKiOXhN4SMozIIoGn0Gb4bazVCwMzMI3DOSPj7NlA8JsZL+hiiAr1RCBMPIzgMsg5KdFeaMvAhIc1R6DHbiz57AlM9mx9cRqfUXWe6Mv2zNjE2om1TecJvScOzFOf8UpfYVxhltHiIR61IV8HhWL9DIVScBWJ+ww/q2SBDnKQdeLwMSphY0Z7hlbD4ZzknWFiPnY4IqNEmZE36Ce8U2Ayfi2XQczWl+WVOXREAJSKRYJ8xVwoi0YaTS4UEw5MTJAOOOTnb4BLBou9PW90d7vIAYlNyTYdkBU2G+dreJiR1B1w6D3S8fGxDg+PeaN9pPl8T7N2rppAU7GxCJ8yfoRssgGyyhMkZJIlE8JECfWpTPIk4w7Q9DanU3YdwmAzrLbydafQbuXatRRWbJ8Xiu5CyV9TAuVKXbJyI/lBns1FLsE7Mr6VwcDGH+EtIk/jk3iPPyalMaOPSBkVuXSJJBYjcSIxKE06z7QbjJCd0WtEb1GZvoi9JQP0lK2cbCVO4xP1v0BGF1kJpRRb/xaKzaEeOdhk60NGaEyJ9TPzM4oyUVFMcdUuf8xWBg7RqfRq5pILvVRt1exFJWSzja9UwhoZdMDAlhHZJ7Oy8c7l+YjdJxLUxJqRuJQRRILXAsg2UzZR0SbKYkB9KknwVJKKgdFpJbqVomLp0OtOoUnE4iJCNXRFZSJ3IsYWamKEw449tmollEs834D4OIBv0Q+t7rYuPoX5Jgeq/+b7dh4le8NNJ/Wbyg+/mfkQzzNIsYmCr+gvK021ELyq4BQm+2UG8ig4Sjb9Ih/TU6I0GQie2rbSEYn38eGeDA4OWrUkFrZ6Rp8JKCjQnoME3qAQKgVAuYKcCpuqpjKR7A6Du7kA4uJnC3Rc3GG22FxA0h5wSFuU5QaclKG1TJc/6AF528V0nnSDxHAv4/P/YOw/mOxKsvxO8O/u996n4oVCIKCBzESKypJdWd1sstlD2nCNqz75rK3ZcEjOUHV36VQQgYh46goX+zseQFaxlmYzD++E+3Vx/Gh3PzcAFFj+ALCjTCAwWVawPp4zdpihtVTZ2FzA+gDvHHLxcMC62MzAmcX85g6nw3cD8rN+4VNRdo7YbUeJ1tVqrvmyY35AA0UjdmdJkInS1nPeM8pXHEGNPFDQzYitGq2yD3wwGWaLjD7IpLQOyTmn+sfRjZ72e/Z1eHHO0S4+RcE7Lr3L+tsHsy7jS3ttNrfakOCZzROX45WePH+qk9MTxntdX2/q/+Z1/WbDRaWoaZY64k15wOHeXe/0X/7TP+o3v7vm4jZphM0MvUaT6Wwgnoi1T07mnLFO9fjRQz148ECL1UK3txt9zcXuay52Nzc3isgyNEFGaYT2gSTjwLknU29DgJasgpIc1RkXhSXnnEVNAM01tySQnfeaVt41skRQwwbTYlttLUNta1sRl1OFwFvXwMVZZi9YUCTGOPkq+0IZoX0k+WG8QBoJnixLzkyHUbgCkGVxJLHfR/b9yNh60aLMtN3FwEkRo43ssxPnNEvm7MmCWKLH+L96c6PXr670+s0Vb713irYYa1vRM/6wHbCfgXWkw6bXFjltNyT8SfhY49hfa7d9A7zSrM168vRcX/31T/TVr37CWfJz/eSnz/XRJ5d6cLnWagHz2NdI7Ht3M3Cx3uiPv3+r11c3escF/R3JrevxoFvKGxJ+7272en291aurW7263usNtLzBD9/GRtfNWofjB9qfPdar2bl+mxb6z7tG//Gd9B9vnP7TtiMxdK5X4VJv2kt9Q2Lm9wfpm0PWq0G6wrdveSt+awkcDqp97NTHGefmTr09D432JIxud9L1JuuKDNR173TL2ns/0zbMdR1mekvC7rvo9QeyWN/rWO+aC71rHyitn6i7fK57z1/qwbOP9OjxU90j0XK0XGjeSbigCFcKEokUjz20wOIHCM1CgbO30EXCDib2iJ4Xr/3uoD1n8J5kg50hTE+IFJvxclT4gtMrcKFdLDzxcIbsT/Sp/QbWjz8nGfc5fnXKBX/Qm3evdb29xu6j7K3/+fm57t+/wC+X8iGwDyeNxJaI8YWm0YyNZI69Bx+qH2QzQpcYW6A7KzRWH6SyV8lAOaghUTSDluWs0xzGzR8YoIIflVJkHyvu4kiWlQaeGOHl6HbE5KI4RXx/oJzYj7OhqOCcU6g+1qrrOjXUC8FpIp4ZfIhvBxK9BgOJrGmawAkO5vo24JeNulkDH0HVZ4i/iZgVucvZWJP1noTYnniw5V5WYbPRLTHr7dU74s4b4LXeXL0lwXSrDX09+rKzTUCOckEJJlsSQw3gfSf5Bh1kvbu+IdnQQ7HX8vhEq/WxGuKa9Rd52uEfOWRVdvnJ1znxFd08GLd3vXbZRmwyKLK2rMD+uUTuFyRjnzy91PMXj/XoyX2dna7VcjZMnKEP/V77/VYbYEu9x/+q748T8TThE1lmaxNnT0yRutES1DQz1g9CVBrQz4Ct2F2wZ58dYlZifAQm4s9APLqLQ0m1RLZ38o0a0cdIrJkYY3A3NrLO3diRdkt6T8THSD1ij5GYbOdxGz+BPxqwrq1p9mN+kfhh8SwaLbWeoBVgP06cmRIbWqLMQNME7LutdmDc2R18t9tic3vZ+WKO3R+fLLmj4xsIf4L+hJ2AQh8gkRAyOkxOGX0bYOboUGij1NJ+JgRmfZnOBC+ip0EXc/Q064I8z2KG7ceiXqjflYWnTLIn3/EBT4nFjc8J3gfOyhEZ1Xn17OUlsMG+TAYTsuvRaU9Oobf4Adhv+znOUIGzSkuidtY5zXk5MeukgO86ZMNGI4cduWD4QMnXyf4I7I6agDt7E7SWCqnS6pkSMEjHUzFazS/xjemDH6JH8WmbRvNFp9m8VeiYBA6zzZGkc4qTmM5aQQmZH+CzR9auXer47FJ/+fEmjIiQE9aaKAuT0IcSB4PCaINKbi4y4dmYDHEZgQ4YownRQXmAaWhnjCBH0FCA/AOAqn4LeKoyUYLhspFN4zXH2Z08b1IOBNMoayfeKNDXtY3W64Xst34ePLiv1dFc+8NG3/7xDxpwQJc9mfcgmSJTETarjNFl6Ms4W0Fw2ZhyKMBoxYCNp0h7z4VkwrCwLzkWbGYztbO5fNMpK+BwjqBDrT3Swycv9eMff6Vf/PKf64sf/xVvx+yveq3YDKNud73ebfZsflvtOAASmeTITvtmDp6WAFZ0gPfkg1oy2MujUwWC1x6L+/7tO/2GDPmvv/mNfvvq9/r+5o1uhxv1Qha8NYjUxrjTlPYotZd3kzwXTochOnThMDwHD0KmxqvQDYvKeKqyQCaZvsT6RUInTiDBEJ2spOnue9dJf1GxydSsw3QdWccCfEKeyezE5Ml4BxYbc7ceDfXBWt37Wi3qKGtBBaoPFTfjaSzclqzdUVqfq32moSyzF/Fx1mHAwAZ78K5BFlkTwcxs2MixMd4FBefl5YxRbCFbTXawbOhzPBXkk5FFQvYjDhLhyeZXlukXswtlYV0Divq1MeYrFmQjthUJIAlcNsb6oBbRZ1mgsSBikFjDxth6DK14PpR0cSkqwgwrn8VoAmys9SXqEZh4SCZ/1hs5tU+UU9WnrZXrQdTGJhAbDpuf2UxsTsI2MiAOzcWUhGytzDxncJbalitdjp9VbowxmdhG3IRWC4LtnGDjkEkiTowcmu9oRsRMNd6ZKu89hVOhIUJf9Tn6aaRNStjhnZmyKu0Ffy3gpAo1gg8A14fdWsfMFOGjJoFYNxLIQAEuB4UOWTtFGgb8beRttsGAPRC3VbiUNg2+jA/O8bPlfKnl6ogk0LGOVmsO2Eeaz5aa0z/rWg6WATILkIAIfgvKVn6AxHrAD/KCanxQFe7qDr+UH5i/V3Y7yR3ku41cu1EAXHujFK4V/VtN7kqxvFPM1/C+kUiGuDbKEklZE3xF7KgIVWvkElBtwGI75BHaSPpkRWSSDQj6FucSSrELTmJSQoiJQ2dtQ5AJKEC2dspEYEhsZnWczUMxqUJGTwIoP4ylPducnJGB8Clos2f8Jtpc1iklyzoztpZos7poYph628DYUBGIJja1bAmgeVZpOMyFvdZnHhltiZvf4w/XyOygrksKTcETkwq2lOAx4auJ+QnfyxzGSl0nigGyk4VjQe+jHPTIkjckywtJ8x8SQsTSwrvEgnwLb2Iz9UxsLb5XBKz9lQAAEABJREFUaCdCdpLnYJ5JxCXmpjSo4CPOF3nnxA/xA3CS7Y+AlcJsLHTR8f5Lw/van4r/URu9hgMfoFZFZqXsGd8QHxOreEb0KqXYUmJxQLQiN+hy3mk2a9QC3nnVfghytDdtUEf7bIaNU/fWjpy64HVycqSHj+7r6dMHevr4QvZXIuYcahI+FzGyiJwj++PIm6XDAZvG10ryQh3oURUyz9aWudxN0WE3Bh46W6ABAqt5ZWhJUJwl7L0AVkr17/v7RH9UpjXDaCbmVV5LYb5kMii0WSXzYPChPzMmQ5fNYSoy/JOc6ZIPQQ0HJsNkB9EJOxo5fJvpdMSFJszkfYP5JBIGB84f+C10dMhruVqKDvjsObT38DbJ1g3ga8Brsi7ozxFrHDikVhkZjMSjXPXn4dYpw3eilrOhg5I/kSiHXBx9Fs/3vMSyMZKXHfLtgJxpiAi8a4NWqxk+H9Vz5pnw3UePHunyERfoHLXbbrlUXXG5uuKytas6Oj29INF9wRpz/e633+u//ZdvSP4ciCdm5xKuBM+5Ju5SKZrNO51fnOgZCaUL3sab3W+4uL15/VZvXr3T7S0XahLsJu+qD+hOyB6V4D+B+LrUjINpgWO5LA/7s7bTYjHXfDmTDx5JFHRaqEuBs91dW0M7OiCxmJBbZoQcEnNRsqQ6/uiaSS5w7iEBJHw8kvC2NUIICgG5M3waiibiocVFg4HkzdBHRfaGRHtG6WmKSuxfNQFEu5UTz3eQVUti1UTMjWwkAwdwg5H6iD8MCO3ugttrT5LBknZbEg2b+tcGx4o7MaZYDKbcI7+bqzfa3L5Sw6Xh8v4xCYbn+vjlY/zuvi7ur3V6tpKdbzuSBh6hQSYXyaSBBAzLK0Uv2V+V8J1AAniJg79rWjls0XedAmeipp2rnR2pXR6rPbqnlgN/obztjnRYX+pw9FDXq0vdHj/SzckTvVo80B/yif6pX+h301q/HVb6x02n3w0LfZ2W+qYs9V0+0msd641OdO1PdevPKmwptzqTwa1oz8e6LSe6Lowta72OK30Pjm+j4Vjoe630rZb6hvJr4N38Utv1M01nn+iwfKRxdq4JOo325fFai/lMsCSfs4JUQZkKXwf4dqamhW/O6i1n9cY3eI1nPJ2MK+xdpsOeC9ye/ac/TBrihCwzMYIxfHP2/JQcBWInTnodrWe6vDzX848e6+XLF3ry+KFOj8/kgse2wEEstPEL7iunp2fo7VjzxUJFjr08i61S3jVq0UVHfAmmI0NuI4i9gRc8Zge+GSV/oJVMm9szZ2BO1qwT0Kgzu2ahkqRi/DBS7z/mexYXMh2ltjvJAZJyyjI73ZOEGWOktyj4oAY7aUKjBrxN2/Lcynl/Nx75RMYmwEqLkRNGGIECTh8CdtVphk6WqwVxaKHqz+Dx4HT0O9aQXF3PzqERQUw5ynANyH1g777dbXR1/U5v3r4lifquwluSQtc3t8TdgyZoj1OC/ogsOrWc2Tx0CzpHzr1X765JvG41QediuSIxvdJ8vlBgfRsjBdZHBhIyc/x0UGTg5ZwXDEvi2UneOXl06gyc6qchHq2Olnr48IE+evFCz58/09npqQLtRv+BBLfBlkT9xmDba2v2RULmQJzpx6QKsVDm95CgV8qeGKVGkZeVkK+B+DLA64G5PXP3vY0vGlKRycH6hilic1EjeG3vGhk/8WJlIF4NA7ZowBhrr4DMR/aFaaKvtkdNNhewvWREn9Y3Et/sOeEjBhNlBKZotN7NSTaH9SLEJvRiOk25INci753Mnjr076jnnDQOwx2wtkdey+VSp+en2EkrH4rsvBnjqIgeEzgztGbwmb0ab4ln21txd9ao6pApM0FXXR8/GDn/51LQhyM+dDL/T0yoY6wEMpMqgDvybGulytekiXUNopX0TUBiXGY5XEkRvSXGjvBuOhmQ0wTcycpx5pZ67vn2CyeRpP7RKuiS+P3k6ZlO7y00W3rZnlR5Q48Sz5wNaORboAwgBth99wfg/JCxiYRdFudVsMtMoMvQmJFlxm8y/lmwM3tRUSC0BCeYl7e4383kbB5ymvaDCnHOs3YDzkJbv5uwwyiPrk7u39NffrwpoCoCTy/AB2FQlTILyYAqnREl5fdCSxCSIHLC0MQkG+UhnmaZkpihSizjrZQqxrq+rWkKr+MgvsXJWxjJKGPPZjpheFTrDAtY89VcZ2enZOOPtFh2ShjSbr/R7eZaGRo8NDogIHDnnexjayYMM6FQUzKipxkaavf7QEVLNh69F1FEwkkLODIbQ1Jg/VbOLVjzVGf3HhMQvtDHn/5Yz158qvOLB2q6JRlG6cDBw7KuPWvZb/eMOUvNTMk3Glij5xn/5lgZ5NgUGjYMP1uI84du9nt9e/Vaf3z1jf749lt99+6V3h3e8kZlq+hHAkfPvEFT4VBnbwq4mAQOzMEORorY24RoowSvxXYL1sLbBPGsDJ+wTJcSTlzQIY/w6eDrPTDqh6/7ocZ0G+nkPUbJPDNqCx4TwTyh82i2AM6MsdlI1c97BKa8+swPbMLJ/khUdfexGR80cle3Ps8P58W4Al8Z+2EMa/NTTkIzTg562qaV0TUhb3NQ07GzfudovwN7hgkVaLF6iy6C9wI9sikym83Q3xO4JvjJOL/qKjbaiS6ZKGUfmgoTrS3xIzK+J/iOlHfB0yhkILSaDSccz2iy0voNzAYN7nCCkOFivYL9YS1oUhXqfGguNGb6jH6bZ2D89nYQJShZ/W6sKq2ROViBWBp7oQ3m7+ZE+q2nyHGRFQEow3zGVhKGkdikE89ivNHjvIMqr4GgM/D21CO31XKuNRt/g/wSchowZtSvXBwgphZA8s7xIGVoNzkZDwKbAaIRpqLM0NrPGL7ox8aDh4fazkDDbRCTNDFp5PBub0sObJTT5OCvAU/gkFy030/abgbd8sZzYHMUMpvPm3q5vX/vQvfO7umUTXx1tNaH3/TxrpGX+wFEXd5oz8oQkZFLZpUKyOeuDQIF+D8Bo5FakvBHz+E+AL7B45sDfrtV8RtQb+XCVqED5lupI+nj3mjUd/j/K03+ndz8oDCf5LvEqj08j5qIawlaJuxtJFBMo9ighB97y2eIvZy8B5pDUGbHxRqYY2VmTuK5YAwFHD8ApEIwMs/MBRhXgIR8zaczZZ4mJQN8KxOHzY5/wMN8w50tPlI3Hdc5rJNNZoCQUS6ZcJShN6qHdvurEaBS4KBe6J9IrPTpRmq2WhxHXT6d6eS+FJY75HGlHG7VLCaFFlm6XqX0ynHP5Wyv8bDT2G8pAQ5kE/4boTezJ9wBMuRyGCsQO4mXiflJe0Xetk55ozFda5iuKa/UzHvN11mzVUJHo0rolYizdY79BhEaEUJzXn/6YGMyoMUB//0XA6fhz4fbfKwGLHd9MnurYD1/AvFBdIyjwk+rW6+VdzNttQ9gYwzunk2HkXjUYygj8ojYhQNHCE5NCAocypwvrJppjdj5pMRhsXVOy3mjk+OFjrn8LJcth2pxGZI4M9xtizbPZTl8xDnsTwaBxYOcWsl14MQnk9No8YEESE+MGjmwFdtHfaj9xeKHV5VoEqUD7NlhFeBPDnsW9BED6L77lvcFpTUXAgihC5tAMhmgnRnwAw5sOSOsYgPvpsmzpl18bF7CpiOGOAE2pG3m9Ic6N2HDBw5PB+J60yKTWavFvKMfGokBCZtN+BcryjsnD1/ip+0b5qMTvGZsIpeATBrJ+nOghEFaIEuZWJbf02zPot0AdDK82eiHv4geDxzm6n6LHKd+UIJ2xyjza1jScjnX/ftnWh4tuBTd6pqL1Q1vyO1yMo4FvS10dHxPoVnq9nbUb/7pjX79m3e6ejeJJRScJ8ZLe2L5wPmlg9/j0yNZ4ufexZkWJJsOvFG0S9fV1TVr7NVzWZmIERM6jiDJ8COIb9tG8/msXgw7jCa/jwNN8Jpxo53R182wE6wg0ZerXxV55oYmyHuTV0NvAAR9ZgfQyRnHkrHiHCQ3yhJAgQRt0SSLIY5YbLq180DBDibkNnI5itBI+JPVh33UyL6RaM+0/znYuEh8mkhqje9hQh6TtTHeeB04ePeA4bZ9wPRm+unZG7ckRTec3za8/d6SgJuGXtH8j8t3pszMG/Zb7bc3GvqdTtadPvn4sf7qFz/S559/rMeP72m5aNS0mZiTOKgn7XdRm92o2028kzeXkYCPzRdrHZ+ca3G01gydz8G1OOrQ/0rr4xVn4zPeuJ/r3uWlLh4+1sXj57r39BMtLp9omJ+qJxF0OLnUbv1A6eFLuac/1nj5qV7PLvXrcaXfTcf6h9tO//77qN/2S32tc33jLvRde1/fN5d60z3Qm+aR3naP9bZ9pCvqV+2Du5K26+6Rrrsnejd/oiv6v3X39Ie41q+HpX49Hem36Vh/cGf6I/Bdc6HN8QvFiy8UHn2pw/JSr8dOf7zqdY2NZQmbkHJMGvGDzGW55vRjxg8AG2ABRIFxrXw7UwBaoPGtZkDnPVjEHoRM8Z8dF/bdZtQeHx8MDzgwmRqLeNTEs0GitKlLEpZPn17oxz/9kX7xV7/QJx99rBVy3+53ur650RBHzedznZ6f6+z0VIvFqtJiLmEgFxSamTpoMp9oiL9NIwWf5LFlaa8Kbq+mifhJ0XzmNCMB3xAPHYGiEMOLEZQlZ3+8k30KPyzGZYze7FHmNVanzDSMMLLbIicIaYj98+Wi0toRz5q2hU4vB6pSxydFcxY5BcaaPzUQaqUPQWJgqesyQcyj7kNQG5qaFGrwa8MZmOPboGD+jN875+UBhzAdcwR42uW8MnSZzAdipv114e2mJw71GonLEfqznObLI2LckuENvpF1IOl9u9no7dWVrm9vFJHPDPkvj0/kmw5OgooDBH4ElJBHBsTHB+gCGiAA3kMb9ATA0y/Gz+HjhMTjg8v7enB5ofPzY4XGaRj3rPlWN9dvtd3eaiIe9+OkkdISBLbPWTlA+wfo2UMOjBmwZUvw7EhE77DjweyYPcFhF/IdPHgN7JU7Lum73aA982yLySR7p5g1EbcGdDmBe6RuYLhHxg3EJ1t34sxrYyO4R8CeB2LGCNi8aYqamD9RjjYPukfqlVYWG3iOwARYGZkX8buI7aWclC3OAwVga+ZZsvVqH7IzO+mQXdMie3QyEgMNMjG+CY4zxULHx3MFzhCxrjcqIhuzX4f8ET04CzjvgCWxDyyauwWmgG0mJezFbAayTVXC1NS2DZounDdG+qOMvjtamQutVi/IMAPR+KG0PbQC/cLGlB06KEqxaEJ21jfB/4QsJsoqC+SPKKCJsdR7dDnAo+escnGxIidwTx9/ZDZzpOVRA1oCUw1WlJyHZHxUENXyA6h+HM8AtBS4ybQlZSUYr34P3UJ3xeQF85YAMhojMcFsu2DLYT6TQyBMkfUX7MnBS8hehXPA1I/Y2KTsvDrsmyX+u6834dqByloLhEARVXMLp8xz4cmQJwQYISYiBFMGuq3jUYIAABAASURBVNYEgRHCEgSJsR6FW8lEVQJVZIrOILBSfGhB4EmGh2YF16DQWS0Njzm6rWUoQU9fo6OjI10+uKgBOPFm9/rmSnsSQCJ8O9bAnzEwpwaBVHAOfOID9SxSINYgExCMjswc1EN/gyHN1XYLNe28Pvds/huUbEkdaa710T09f/GFPv/i53r5xU91/+FzDsdrXd32ev3uRm9vNmweWWpmahdLybfKvlFuvbZk7663O10BE9gDiZ/Fas2YTlveHr25vtY3r77X199/r+vdLQFgp33aqucCMqpX8j2iHKH2APRIuJfnMBRCVLB0wdSL25oQpu7KRAnPkCNGO4yqUJozRJxIyMU5Lx8A6nICv8Bd9OGntfEgxCbnnNq2VQhBiA69ZY1cLgYuXaMB2dxIQiibhzDJey9nzsVgz3OQU/BeIXg5Z8CC+vOPEfoBJIbIvx9iFGXDBXWOIdbsnVPjAnpuJTkNbAoT6xeIbVonj/058YFXK4N3Cl7M8cwJCsz3zuoGAkMGx6iRwGi2Z8Io1sq6BRw1GLE27CBXJIR4WQ4ZFNkhccDZRgKxBdSJQBwJJGbXZr8WQAwSRpxoT+DEDAWpFWzPtfb4vs9iRnlft76J+oTP2RiblyxYRb0PVAVdQBK0mW4NPuC9o9+xhocdTwndEnWTiKdm4JTBl+BxAqxMrJVhuECnKWEk6IzoN+eMDXQccBbquk4O+d35fwJ3RjulBunCOLrAb98C/qJSBWfPgR9ORiPLyZYwk0nQH+WqFyfogWUl2mxMKrQXydrMdrmDsY5k9E7I/U72SVVGrBNQ9IxguF6vdXpyysZzQrxYa7E60pzDmR3W2rbDBhpWdMhDyhBS+a46QrlQibkK95X3El/K8t8DHKtCpj0zyIC5PvIMN26ixC/9XtnfANdScyP77Z8wv1WY3UqzG3z7SpN/K0t2zFZRs1VR0yX47RWJceIQWKDAbMF4tcMDdwreZqu6utGdiMWJTbUwKCP/WlodXZo+MsK02P4BbEydl8BB3109K1kdXNP7srbzHO35AxDArN1wfRjPHs9cpMGYwroFI7Y1Coo2ukY20tE2ICvZlOyNCyypuEnDtFVyWzWLXkenmQSQ1+kFopq/l5u7lg97hXCQd7TlHWvtNDFvHLf47V5jDwx7TeNBFocSCQ2DyGU9ph5b6pXLoMx8Wytpo1RuNOZ3wBtN5UrdatJyXdQtE7qBSWJu0kEpD8rE2OIRlscw+CLiasPCggwcNltL/enjaXs/XB9KEAlC3g9ylB+Aav0WiW+t2o/M458/184Pc6y0QX+CAj0R4kb257Hux3e+Ke/kAVcJgQ/8O6OjhJxG3mTvubT2HHALz3bpmLVBq2XQcuW0mGOmXEZa4moIkgcIn1QklgO1oy0Ajbw5jNgjOHRE9GxJlB2XWLPbhDyU6bN+5+HEVXFECR8AalmoF2UOiZkRJRepznMs5URThWJyAezZ7NBKMULFIV7mMyDbXDFfd59AXPDeK9GXsNGUsnIqzPJcYlrVuILMIjHADtsjh6bZ3GnJYW4xaxW8WDspE7Cy/bVCJeY6OXA61o209xz07WA4cXbwrlE3W8n7jokITfAML4QoZXRka1PQd/f1ph85NSzUta3scLznLeOOC8GBM8LA5dV++2q322tLu9GxXq/09Okjrbj4Ry6ir777pr5V33I5hU3i3VprnGnWHWtjyZ9fv9J//a83+u77QT5ILRcm+RnnDafDQcpqdHZ2LLv4XF7cU8fZZbfbyf59j7dv3mmz3UOs8WxjBR1Fu10mYZHhtb1LQJycsO4cuUgjydeCDpouaE6iqpu1cs4pIexhGtRzgI7owlTZhFbeNZKB2UgRM9ERdlo0UO+R+EEFv3QkhDwJIOeiYjLCk8w25/NOJr8C8xO6TMQ/TB1ZSgOJnT1v6gcuUJbsQYUy2wG9MjFuQmcjSR8bZ0mgifE2rsZW+kcSPT0wDiP0Z+jJiuA/wMNus60XU0jWbNYpEqD3t9e65SXed1//Vq9f/0GOWP7Zyxf61//TP9e/+NWX+uTFpRazgA5MD0HdvFXwXkIL2WSCcfCFxizjZazni4T9ZTmGtcydLVr2iiArl8tG66OVLs7Xsn/A2JIWT59f6tlHl3pEsunRpy/19Mc/V7j/WPvlqfYkgPrTxzqcPdV2beXHGu+91OHkE/XnX2i6/zN9u/hEv/HP9Y96of+anur/iI/1H/sH+g+HC/27/T39r4CV/+5wX/9bf7+2/X+3Z/p3h3v6D8Ol/lN8qP843mfcuf4/1yv9L2+X+l9ujvSfyyN9u/5Cu0d/pf39H6u//7kyMB4900bH+p6k1+vrg663h+orbRO06BphjgqSPKAsJXy154J2OCTsd6owoUfTeYMscSPNkdESu5jNZ8h3ge6kkTPNnv3ogG/tgZ5k0Mg8m0sIrPsqx1sh8jrekbQ5PZ3pyfO1Pv/RE33y8iP87gmxYaUpjXq3va46b7u5Tk44c5yQOCVRl6OT4baEciFGNE2rxWKmlljqwgQLO6W0YY0NOt2r6yYSgYUxUhuKnKJQvgrx3CXJg8PdcS/nJL66+xQVsNW4gtFYWSidK2qJ3V3XqZvNWBcbC14Mxo4SRQGbQy5e3gV5ZGZIWUYu0Ibc/XtgQNVFxOYTjjMh5IyfmSfIGSUGoPaA/gx8keFT7bYfTs55BcOP03rW9MzPzCEcK8EyoZn91cuFBr+A7mYmBUTBGWew/cruU7cbXV29U0/M9fSvjk7kwwwpeOKEUy5eRZ7nAghwrODknb+DYKVT/eMkyFCDno+rD53pPsmf9fGRWtqm2GtvCdwKe9Y8EPN6DdjRgP3Z2XOyGAHhJh/b+0baR/bACd0NxKKBsud+YfZm+0tkjyxqoKtB/0E9yfcDBrfDFochaSQpltkvrLS5I/eKERwGE6XBAF7jv2e8PU/QMKWELdr8rJH2iuv9uWtkXk/dYuAELTZ/QqYTeCb6rH96X594NlwWQ+0+UlAO6hYEI9eC/RRZ7I7mKDQ2rcfGOvaMVg6dR2LgSGyc0FUh2K7XcxJAS3VdQLfQBh0Tl6iEHYmP4c5Z6L8AArcEKypFFep+CQ023GyEKQqsaZBZf2CtSGfkomC4DECnwjkgAgnkxotBJG5E7Jgm9A49WIHtAxM6MxjZI+70l1THIldbs+DPbGkabZ9AV4XGxczpwYMTkj+X+vjjS10+WOloje3yEljlgzHf8VCMGQi3siBF4Z8sLTnHk6ulnMd+iyIMJKAAYp6DdwfNBBziE3RheyOyH9CX8RlmnTx+7nyQoLegPw63CuZ8SYrwZrYQ8QvfzvWXH18wNkNk5V0nBFExAZryU8qK78E2xQxRBbAyl4zDZY0QJTmF0EoepgWgQNFWYHGC2IRWDVdORRnFgEIeon0IjPIygzQ8dSzKDM5ruegwnnXd4Dye2nPh32xu6+HfN9LqaMlc8GFQGTDBO3CbITrvFAAXnMlWYqQpHlaE7UMDAof3iSzdAcXucTSDUjoC8Slv157q2fPP9cnnP2EDeMlh60LkPHR1vQd26jGWbNHJt7yPyupZf49z2SVnYKHeeJbk2YSWBJd2tVSBh3e7jf74/bf6zR9/r99/80e9uXnH3B7dDRUiQWea9qy10WF/Q3nDXrCFtb0cb7MNCheeNNkBaJS4hTmYcqzpCgvaF74Fv/aY6YsYrMnV0dYgb+88MnGyT0E/BqLP1Xn64eMc42w8erK6dRTDhyOZrgYORVYmns0mnJxAZz8r+OAVwBFCkKfuvFhXfIwygGdb28AxtUKgm7oZf8G+qh1iLAzFtBzgZfSbDdn6CefwTJy1LWsF2ScTEByENN6xoXo1rN0ge8+4ALQhEJAa+eC4UI8acaiIfWaoLthPwkZZWuKZGIOtgC2LgH0HsItOCpDQT9TAZjSg7wkHjNAzWmlyAqdtEtaGCmRgtjdF5hIjrIw/1Kv/4geU4JhsE+EyUsfgyJAko2t8jzNBJ8NkOD8AJgC5Ds59LTP2bWMMirxKvpOilZAna88gjjxEZJwoTa7ik2Eygriw6Qfk13WtZhwmmiYIVODKyCXL7CFDU0Zgzjkk5gQBtb9YpbZ4xnqxRG3J4IdtRXwvG0BnImBlykgZKTODEqXJK1qd9toWEzJKilOCd2wI/G3TcICaa83F6ISLiCWAVusjzaF3PpurbWcKoVPwQc47VueL/DIIczY8CVkgZHC5xtcxNs55UfcAc7z4UPLz7mtrF2YUHlGmHdpIAqmhHvBLv0cHW4L6rYq/lZqNwmyjZr6t4GY3Sv5apd1qflw0O8oKXdbIxSaTdHDIXM5BV9aeTWes9pDhXTKZ1ANrei9/BFSoZ6BQtxK27uw1CtnnCqhJqUiJcXcg5BiB/CdgfsSWzSYSdvwBfnimv9Be10F+qB2cUSkD2IsMqE/gMP88cOAe2PQH9gj7dwFMvn5WOGTfKBbkEzbKyObsvtfTj451dAaBza124/cSZTPr5QOxzu+Uy0aRg/M0bfDZjfphw2FsD/Q8A3HUVJM/o1IZlNyA7HvgAOyU3Y3qX71zbxUB++t4i3UktkvzZVRo0Vvo0SeALp3P8q7IYbWF1gK/GSMu2KWwSb0vyw/1P7cPJvD1wP/Vr+Ephp/1xKriU7D7ug71P31tHaMKsH55zbDxxXzB3gVQzhdz2lp6nCIGY/8Q9M4OsoetxmGnzXajV6+v9M3XvID45hu9evWNduw3RaO6tqhtBAVFZicW1ybzN4wuZ2RURnx5Es4vKUEtAihFGaMbGTegc0tYHEhYTNhtNKNjiFMQypTcn6RCswwsnhWTL9hM1vqLz51sWJJ2hrE+69lAm0xpNp8w8IxfM0TO2U8DJ1suIQMbYy2BC4aQjB2ILcmyt0QLe1mEdk98sDjXsZ+0nddiOdPxyUpn9441Yy83/Hve2O65pPb2mx4JmrADwpIifKbk5dQCXraGSpDoF3Qm6zc5QS9fxugOGOoh0uhK+FeMSc4JHW1JIrzR27fXurk5aBq9To5Pueg/0MNHD1Tws932Rrthj93j6C5oPjsiiXci7xd6e7XVb3/7Tv/wD29J2qA3kDZNowOX3j0XjoKsjcfV0YwE0AnnqQVJuMyLrde6vnlbfWqyvRGabB8y13ZymnWeWLvQxb0zXZAwWq1Wcl7aHfbgPlAvarsGec2Alv3XSQggs5cUbCSjzMJzQNYBXTgf6Gd/EOCczKSLy7IxBfvKmqhjbySAAu2eBFDBvyMg+mZcrDtoakJWHkdldC1iHMspYn/9+98CsvqfkjviQC1FYtmIPOxwP5H8qfZKvJ1oG0j8TMSuCM4RXQ8k4Xpg4sVb5qJzF3Mj/tRz4d9qc/MKeK1h/05L6Hn84Exffv5YX3z+SB89u9T5+Sn6mcErX5MDejZ5mG1OrJlYy2zbI0sX+IE8GInEJRMRolJjCTDk4OHbAQE5ImotSXSsjxY6Pr6D1fFK86O1Gi63JBs2AAAQAElEQVTI7uhUE3aRjy60fPqRyr1HOizPdNueaL+8r+mUZNDiUvujJxrPXup2/amulh/r+8ULfd080x/cY/26PNQ/lUf6jR7q13qkX3vAPdFv/GP9E/V/KA/0D3qgf7J+nn/bPNVvmyf6h/xA/yWe678Mp/qHdKE/do90tfpEN6uPWO+5BpJQ0/JS/fxUt6nRFS9f390eNHKeNhHMu1ZWOuUqB5ncsjRhk3aptXP4iI5HLjqJNtVxXg2ya2etutkMW+zkfCtMQvVChJx7YpTFqYEEq801HIbTTGfClQyVjfeNtMY/Hj290MefPNXHJIEu7l8o4EebzQZ7Z3+R8J0jZH+mo6NTeT8TbqMBHzN8PgQ1TWAOA92kZPte2SgD3u81m01aLoqWc6ltklRGQmuSgwAP18E5GTjqMsBvnHMSdcIJIslKGI7Ft0zZBKejZavlYqaum6lxnlhRiE+pQiZGOnA00BWIcwEZWzwyvxQf57wCfT54niS7kEacf4SpCeGMMBVND/hxpkzIPLGuQbSS9sQaCeKyioozcPLe8DbIooPnhtjgoS/Ac6vQdpIaOd+wdqcGukPbyOgaiM0954cIztvdjpfuN9qQ7PZNq2OSbk07Z1xQIr5mOeoeipwghRJxOifH2sYPbEOH6ijHyIaGJXZycXGmhw/v65Kybbz6fqeb6yvt2CctyS4wTfB9YN0JWiZ8d2K9GIsSCQIDQokS51nbB0YSORNgpSV47LecDtjDyKAcPfoAuJSjYmylEGuzBos53EVtzMh9dGQ/moDInMjACD7boyYSPNZX69ARgQk6Ikb7AUbaRuaMKeFLmTWSBnTXAyP2P1oJ7hGwNe4gyuZn/CmDj+lw7SSkZUJD/PRPsviaEW6hwdHXBK921qhpvXwoyGBSz5504LzRtU7r1VxHwGwW6IcW5Dggw4H7ckaGsoAv5ME+CbnMF/bvVGiTgkSJKVFKDbqZg4cllewP998ErwV6stkiZYJ2s5UCfdUOrWSM+f4E79ZvOCFDE3FjtPsb9JhOE7wXaEoma+oTsh+R937TK6KTxWyhe2cnenj/FFtZ4e/SvOvVhD20TTIzbrxRnnVngFgw/EGCSv2TkWlWcQZFzjnJhTsQH3wH5oWByKMAD08O2gv6yvhBNDpTrD6Z5ZjaKnSdmnYm71vJ7njELzfRhy0WZDphF5ab2HLOYYX/7ltJFYMEMslLlEbsHRSZghKEGES0Y8JDxtBXAKGsrAniSmZ2CMx2UuHLs+EqaC7CQGKuBRh7NpxWOudZMYgZMqcaYS4h8Myctm11cmJB9UiL+awaXj8cNPQHZRQfnEPoNjNB46RSJiU0mikzQisAItbdx8YBODthFeE5w1Bh4sCGHeKAHryd5stTDnuP9fDxJ3r8/FM9fvxSpycP5dulLEF0c7vXDW/EBoys+EYQoQlhHeBxPw4aYT6CaeRZBKhmsVC3Wkvea0MG6fur1/r9d1/rd998re+u3uh2d6uRS4tdXFJmNm+eI8mdadyxgdxo7G8VufD40iOrkSTQoDztVDiEwLAcpxzHesTYKkfHTwPjO6MUk/uI0U/oyMG/D0Ee73HOCYRQa8qy0QZOjjH8FCqgwWqeNi/vKJ2rbZnOicAxIrgBo5zAn7ARyBBLykoPv4E5oQkKwQNOPkgQLIfVWVkHMrjUSUUO9EyTgahDnApriYqjwcsreCdRJpy0ZxPPGKN3DRvKTBaICs8WoBw42+DVhSArG5AHZjYg79pOM6ClL2IziY0tYp+2VgKv8VbNV66uLPwjA6C88+kk4VPopQARm5w0IIuRpOBAsLD5keCRSOBkAonhtOeJSRG7mOgzGOmfsCNUI8SpibHjexgoJxpHSkhE1Q4fkOo82qyMH+ayAVUcOP5EPRIEkgH1BEQuDolNx9oiwSgxrgJ8JBitEOHFACZNhh45mc4T9EYGF2XNZ8ht0ahrVfWSac9cChOlyU7oxiHjH77gFjL8AGhY4tlkaRsMbiNbOxpN0MJS8MlKzKvt6CIBNrYw2NaIPCezieBlm87x8ZHOL86BC52dnrLRrNRCoIeWCF0JIEAIiqtdsX/oA3izQzScAYHfaPfQJ3nGOwkcsipPH76QhiSgkTl1Hh1mg4nLWML70RDrRPkwMn/P2FvizI2Ku5bCrWZHgxbHk7r1JL84yM97zVZZgeRPDoOGtGd8lOeNScZmJ2yg55A6cEEYzG5irjYQKS1WGmSEVQyszUoAcyZGCNazUFGFQmz9AJl64sAxUU7gjpSJMrHGXT1j25lYc1faOgZxirW94k8wXwRuxnBJilyKoskBmQ/ULfmz5xLFY50zEP9s4/Nc1FwDHrcl9r3TfvpefrbX8YXT2WXQ/DiqNDe0bdTMb9UsbpDPjVx7Kxc2sn9fKZY9c3caIyVJc4uhFYifUxk0ES+jDmhko7FcU77R5F8rN68VFu9YY6vVObJf9+BHD7MB/Rwkb+XEOhkdSu6D/rEPMzuZAWCv4vBGr4S9OEB/9nGMcTwbUEil/qw+86F+1/LDiLvHP/tZ7R08d02OFRxV90MpajI6rJTMfJXwDdPdiM2MxKEe2BOTDruoLW/X91yE+/2kkVgl9o0WPQRLdLlJPiT825E8aHW8nmm1ajigi3hb5FyR0SMRODRRRz8lYlujEq/GShrl6POe8Q5i+Jo9RuLqyKEjYTMJmzR6XT3QBcYLPKofY7NQQ8Q0qvaJj7NadrVmc+/k72RlsT56ah0Eht/gjk7JMa3o7mNtMUZijRms5NiIMoejnr1r4PBn8hiqTLJsD1mQ6Gm7RiE4zectsljI4szR0UJt2yhi/D3zDGIsyEF8PH7g8BcpE3NLDlQQiO4gQ2OGwYKOCLGM5+sddAJU775OyfphqmkaXgANevvmVldXWxIMEdpaXdw718X9exw8jzTwVnzLITvi4MZraDrZbzv6Zk6MkL79+p1+89u3+v0ft+xXRU3jWS9ohx0cOMw2xJgll9v1eqGFvUyD356Du/2PPvY/fSXwJmgx1SE+SAzw3+rkeKmLixPdJ8FxenKsbtZqwt83diEmURKQ75wz29zkyMXAeakQ1Qo/rWb2VEvj33taDRwlYGN9ljyjgUxrwbYMHM5ndurpd9jhxDkoES/t3wtjOfYl8HAhsP2/GNH4qMWegcTOSKwbiW8jjJBbgN6sSBvme1cesghhd/VJ+MiI/Ht0GiViY8RWdvZXvXgBab95aLS0AWJZx/6a1w3nuqs33+Jnr6R00CcfPdS/+Gc/0f/8r36mz19echkXOkzacwmM2NoELT2wt7+WtBt0wE8G/KXq0eN73UyzxUzNolGLfLvOc2bJypwRUzwocj6Mhx22RsyCJ4d8US82KyRWSRahV9f7Xt++eaMde0N3dq6nP/qJ5hePtfdzve6lrZsrzu/p1i+18WsNywfSGUmi8880nLzUbvlcN4unul480dXyMfBUN8fPdX3ysW7OPtY74Prkha6PP9Lr1VO9WjzSm9UTbeg/3PtU4/3PtT35SG9ml/pDPNZv9nP9ehf0Ki31Tktd54Xi4kzN8X351T3tJq/X1xvdboktOSEDSZSJw4H5Tc5SiSYHSuqIX4nnCEzcHwbsekSX9pttiEUF/wu+1azr1HULhWYGQo8/CPlMOrC37nmxvKc0nxjY/xwjHKq19VC5rm8zviatSa599OJcL18+05NHj3W0XnHRHbTZbjUS47puTpw4I9F3n74zhXauAZ3u9gf1rJFI7MiNKvZigr3JhV6h6dV2k7pZVGfxmORmvfTBaID21vETH3FyKvyBNGo81TZ7KkoIIRGTMgTTo7ZttVgs1LSNDeBsGTUhjIjhZ/A6Wh3zBSbxycSccRyx+QlTT7SIGOkVfKOmDUCjAK6mbam3FX/TNHLOyfD8OXh8wgdofg8hMDe0CpSJ+DeiR/stolLQX3HQlRR5oFkjNBYXNFss5ZvWvJ1Ym2nPitAdoCXi0Ltdj33siedOs/lKs+UR42eM8ZLtL+BwVsqenSSTnWxBQDxJATrNf4/XR3r+9InOudR3XSOLqZa42KLTHr1NxNgImM8P+NueeGu/kTkQ53oDfNn2jxH9R/bdCA/TmDRxJxoN2Cci+7Cd4wb8/YBTGpjvT4zL7EMFigqxCvUwLxML0IPh4pwf0W1kj0G96LlgZwBtIzFpAqKNIV5ZfwRXRH1jbcuyvgndTj+MTxrAO0LriJ2PrD9WGpNG6hNtxsMIXpuTmIu4iTnILztl6DCctifo/cfsKbO47bHee3VmJ8GzR2f1Q49+R2ykaLnstFrPscuuWvFE7O1Jdk0QjGqRgM1BPdCfsYvMegWQ6bGWknOS6Wi+6FT3B84wBdsxGlLJrJUViQMpZ2yjVKBay5RL7bP+6QOvlAP8G9j9zHgDpZLxCZ7JZMX5aTgkTcjU+Ubr5YnuHR/r7HSlRWfRZac4vsPStjwnrVdBbUu7hxFocwDCqDwXCZsuPJZaZp4lxx9P4SRqP9yL4UcZHMhHJl90loHEc0Kf5uuyjwtqmxlymatpOsSCHKG/GLBAQXaR+Qfs8Ba/sSl/DrYyz56lHcBkfopJhckZIaQKBRqyIgZR+aGv2DjAxiUIKmBxGIApyeqFPsOYwfUBR2ZcRhFGvJUe4n2wNUXwGTXhTPiPPAeD1Wquy8sHOuaAEYLTxjZeDCq0Xmuc1nkReG9lt5zAgaAgrJh6DSSJepJEPcmYio81EaPkmeAaylZyCAphyc/YNjsVP1do1zo5e6SHT17q+cdf6tHjTwn4D+if62ozaLMbqTt5NhIHJB90gNg9m06fI0eUrNIEZWjnyKDIcn7GWqx7GA/6/bff6B/+8b/pH3/zW13d3CDipGYewDlpt7vVfncD/1ukFjXDgOYY16zJal1U55LmZFbnTdEMFjpX1GJSNhvWxVLyCL4CGGCSXlXDn1D+QGQxKPT54Bnr5bzjSRXqDyfJOea5yoP4VOdC4U5ONq9pGoysqfOxYvAnHCNqwokizmRB2uY4cHtwBWTUAC1rBs+a4BFgNgNa2afww+bIVnYCtxghexSRB2AENiNszvDKeTod9mhrT5BRFMDftZ2C9WEHCb24nNXQ3taAFN7jLbXsmqCuadU49GX2gY0XHMvoSth4IgAWBcmgBNbwFUSQriCPnyKnLEUyrRY4LECMBImJudNY8BVBI3Ri/5kLQSKoWTDFhzWloongEoGR8XGSILmCjYnMn5DnSBlxZOvL4IFEjaxhYxIGFg1vBcnaIm3ph2eH+LwimwIm8L6EHhvznifBh4xHyoLUIYs5BZAa5BbagNgTtA7wOSq0XrNZo25mspGSyS5FysgchMFXzsmgyD7U9WcAD461hCwyBpAZb6q1oGt10MlouAMHTsn6Ew0DcrLDWaahQX/2K9UWB9Yna62PjnS0WkBXJ2+nYG+rg9xK974OJ5lFKlhdxSiR9wKgikqhLYPfZqjSLQgQrXel1UAh2+xsM8JNbAAAEABJREFUQzF7sbH2nM3ucgRZlONS7QH5gbl74BY/v8WvNuqWo2brSDnJtwc5DoBhHlXagcPXgUPpDvsYZaaWwGd+2xMXBwxnxE4jMAERedS4Oun9pTOrIECTJSohLNqzaLsDyJO1pzpPXGwkw5V5ZhlNdfPPMvu1cdZnY+szY6xe26Jk9mSQM8IDEutOMWqKI33YA0KaOFAOXJoGyswzEqzfZBc0DsI+gMj3ym6jMV8hm1u1y15Hp9LqtKhbj2oXG4XFjfz8Rm52K9dtpHarHDbIc4u8diTMthq5BBpMuVcE91QOxOO9prID97X6cqVDfs2VkQRQ+1bN0bUW53sd3zc97MG7UwkHoFdxo0QyxHMY917oUqqmUJBjlgQ4AxodduywaWv7EIcdfYyi134C9dkmAzze/aTyw9dRM6B4/y3VBrFGBmfDX7HZmD8D1n4/HHsU+2eSJXf2+0E7LpQb3lht2be2t5N220Sf07j3iiSDC8a1mDe6f7F4Dytd3DvSvfMjyrXuUT87nevktNFy5dW27s5HqkwSMsnKGE16fxkV+67TKO6omhEj5m2jWRfkMLqhRw+WqMdGTDYee/HV81zlSnwKPBb4sdLGONoMBP+OUT8A46yN7v/uyzBl8McMXZRikLMRyL7kogyYfUb6iq0NDYm42pMYiBhyIr70HNIdilzMnGqim9jnMYAQnGYkgY6WCxIfJzpdH/HssHMukFw0Bw5WLAuV7MjgnYjPA4dG0EJBAHylpjDCaGEpQY5YihYHNR6QTIkjZwlq7Fut5lwmJ3R1sym6vRFtXvfvzzmX3NdyOSeJs0WvW/aDUcE1xOaOmD2Tb2bquQR//3qjX//2lb77fsOFwin4Dh229BXhlizfaLk6QsdnWh2vFdHn7eZar96+0c1mrx5aEsFkQk4WD0wOJ8crPXpwqecvXuj+xQU6nmm/3+vm5po5Nxo5B4QAXmS1XCw0m3XwWIgLkyLJJEv8NMi1aVvaxZqptg8kjwYuyhMLJQRn+ipIrWTJZEsz+rWWLHt55Cx24KfDeKNhupYPg5ZLabUQssB/00jcizKfVPKy+RO0WQy1S1iPfgbiHU3QlsWSdzBBE7Fu4qJmOhz2fSUgBOTvwY3UwnsovIAb9rfa3CCvq1ckft7owf1jffXLL/Rv/+9/p7/+xcd6+mAt0+F+l8WxVMEHtb6VB5QbZfRr7eTFlagn9mY7C2CmrJvgVWob5nAOtKSX+JiPzb20MGikRSNxt6olZgp+4XdZE3bZ7zea9jueI3vksoIJ9Pbmtv6D4VuyJEngX62Iufd0cvlIZ4+eaX3xVIvTh+rWlwpHl/JAsOf7zzV/9LHmvBRtH38kPXymfP+Jmqcvdfzlz3T+41/o3k+/0v2f/lKPfvaVnv7ib/XRV/9CL37213r46c/UnFxqM3h9+81bffd2qzfEqGsSX72dZi05s1gp+oYkUNa77UE3+5FzcdbIfpcqJHMTSZ4/Qj4emXpsySMvycaM6LYnBh6AHfGvx0eZypSg0LRAwzygYhA2mDVg6zvGb9H3lkv/jmTQnkS52YjFlJK9TCeFOb6ZaYm8Li7P9eTJUy1JChdJAzY8MshB/9HJmU7OLnR8fMZ6c93Fl0ExjoyM6jqpnRe1bVTbRTXYr9cAH4M8L7B9tTGhGQcEVnWyj8UPK52XPD8M7DnnjH8kVJvhzSm4IN942afgRLUfIWToMxz2XJhTqo9lFQKStWUbW8F6bLYY4WrFWuoY5kXiQqJHUEzYrrWiu4+VBvbkHHMrQAv0FhtPBysyx1VIdW2re+RTFIgNq9VaDfez4j20CdlnJebBdB3TE8C2xJ2B2OSJk7PlkRrsJ2XGK7BKYLSBp+6pQwc/7etYNXjPPtVoQdb4jPPjwwf3tVzMlXG+/faWuHrLfrlVxMdH7pwDSfEDyZ8eOBz2+HKvHrsd2dcmnLfqnvgVOaNFzvSRcqKciCMT9RGIyH7iHDdaAgj7GvHPiTHGvziji73N4tBI2wjekfN/pG46M/shPCOHoswGMhGjEjCB02wuIhyLcQk8kX4bE9mHYszwUCpMtNtYmzsxb0pJtr49R9YxsOeR+gRC86WEfO9swwk1CRSa7Ae0OiQrILHwCO9WhuDUzVrsGv9yQlcjCdYd5aA5LwPWq7lWR3OF4IVIkGHh3JIrT05eAl89B8AHRwdZXejzg92gtrqnLOYLCT1We7RaKUrGK7QZzxN1yBKmChTleicq0JE1IdeRwG8vb3riy4BOJvb+iDwT/CIacEmJZ5OFjR2YIzsztUud4dMnp8dacn5KcafdrcX+b6S8Zf8pOj+bsXcXeV6qOU6hThmujEhVfjIOk3i0slDyKBvg6g8nyUv4TIH4DDEZPSV0UiFG9rUsUMq7UMGBpHGdZtj/YrZQ2zRCNPCcVWWIrib46rHTm81Wf/nxBQqKnBIDcy7C/38AllIutCVqfMW4CeEa2Dh7NiLtEBAh1OPk1sYUVWB8AT9d8sEIZtMrRQl8FBDbwoTnOXHg6DGKqNA4zTAiy67fu3emjgPDQHC95RQ08bomBKeGNmxIEttXkOxgkfOkkqOszbeOMY0smBRnQcGhCkrfyIdOrl1oiEFjCspupvXJAw5Wn+jZ88917/KF5st7YJ5DT8s4rz0GcMBooqDfc9ADz8SIHgkPQELiGes04LzBmcPX9W4JFq/evtUfvv1a37/6Xm/evSORdKvDsFE/bHXoN+rt37TgTVYh2DjAA4GNouHA1LBGCyaDhutLsDrrNXAZWNOZvhCu6SBj/JKXd/RkyZyyJ3gdwJWU5TlINLNWTdcqhLsx2eYz1nknJoJVyNIBHuyqH8dPG99gWMEHnu6+Tk6gVcYezEl6gtZAUIwY6R0tzkbIM9xqHqP2zstK0YhV0XP3dd7WKzwUeSf0SB3aHO080iBsJNPv2CyRCjKwYGX0i1Wcs1HMgWpQy3BYi8OJWnB0jVeLwQTA08m3jvHeq4L4ML0gw4SzJMqSXcWW2VQMCmVRxc7gu7KYbTOPeFmDbCRoTMA4JY0cMCfA3jKOtE0cykey3gZWn2wMMNEXKQ2s/qf2BM6skUA+VZAsaOIKtOuu3RJEdmhNThFIBLr8Hqw+WRtvoiOQ7HBpfSSsErafaSsEVxlQz/ACK8ge9qj4EJC1w/8T63J44VBNE/7YVP90wSGfwrqpQsYOgze5OBDwBZ+QFxKWqn6cJAMPTifbSFAj64EHWecsdCxloxnIP7SxRilsFqnyLJQ3ZzM5Wi91enbMofZI89Ucu/ZyXuDLytHiQLnTOW0CMr6UcmSNO8jUc051TjD7aIKYTRxkfi7gMaAFuszOBe139laUaSsAX9nH2gu4MjjhQvXfqbBf5WYTEEmOZP9+jXYqfqtmPmq2TGoXSeoGleYghRHPPqhPW2LNhqTFwJJRPb47sLkOHEzGKck2N7OxlDJ0imfoo14qCN4E77luEjTV54QoDIw0VMTG5pnHfOxuwndNVJHBGYiQZPgn+hJ9yUraCUXMY07FRUl7wR9gCPZ9XS+ySMRAk41nsbHS3qOzEV6yGpKGq/VMU9zXJJdrJnVzk0NUmA3weqXN/hXyiTq51+jy4UzdUS+113LtO2R1S/1WpQOaDTH2hoh4q7Hcaig3AHVtaNuQitiQ9LkBrrRPb3j7/Z328Rvty3eKzVsuNWzW55OOL4rsN48S8xIbeMp7WBqwiSTv6QtFzkl8pfqTWgH0Zx9s88OTJS8+1P+vlA6czjmG/gWwRsH+6eBbAPs6RnsqntJR2tdhp8gfXTj2JedanhvAK7imHnDPz9Z69OhcH39yqR99+Uw///lL/dUvfqRf/PzH+tnPvtRf/7Nf6u/+/m/09//qb/W3f/eVfvXXP9dXv/qZ/vaf/0L/kuf/6X/6mf7lv/xMf/M3j/XZZ6fskUs9ftTq/NzraCk1QSrIoNoLBpSx04IdROLdxAF4ZA+K0yBrYyiu6BTgIEhcdpwcfHr4FSUuSqsDIQVfR9V5Kn/xpZl5f2pkeWy9YIdFqWQV/Nd6rbiDQn9Spo+gJbP3O9s3PbfyyA1zpfTEtkYz9si2a2Q2kPHraRw1Aienaz14/ECPHz3QkmxDZJ/YclE87KOM18xzzhJToAEOSbSL2Cr0835p2qHMeKVwH4CKzY3ITuIByDBlNWPf/PZodaSH9u9THK2UcNp3V2+4HO8UOZcUxvsq1UZSq1suvq9e3XDm6LXbJdGtHn0MAzIqjdp2xoGcw2I304zDdNt1srPCLQfE29tbZbwo4v+7PXPhZ85F6fT4FJ3f09nZGXbFZQnB7nY7kj+3vJzbazhMMjtoMAgbP1/MsI2gRPAY7Q06B1AhBO+dgvdKCGriInewt+hciHpe2I3YSSTWWQwpyJJQUmVJVZn1MnOEkTjeroYwEUuuNU68fQ1bzWe9FsTVwGVaJIDFfuWKZECwQOfShKwGbLO3EhiJY5F9MXFoy8UbedArWQzMjCusZ2WCzsi5rGAkhWRn7Lfa37zT9t0rjby8W3DefHL/Qj/+7Jl+9uVH+tGPXujhw1MtOW/BPrYhyEkiLFaANKUhANYuDKblRyuP7sRPvf8gJjXW5RmCThLyURzkSbwGkLVoqoLP6DSroXRGMzIc+14HElQpHrTovE6PFpqhm3evXmvDOTTB39nZPT149FiPnz3T85ef6PmnL/X05UvaXnAOfqbzi6c6uXikkwePdWb/qPTzl7r/8gtdfPq5zj75TOsXLzV79EIdfYtnH+v05Ze6/PInevyTn+nxT3+q5z/9mT795S/1xS9/pZc/+XlNLhV87erNbT0Lv73ZEvN79Sg6wndpOqUw04i/3JKQeXc76N12EqpC66rJGsyxSscjq4Y5voJMQEIkivjGwITDftQevzzgn6hPGZw4tBwCDYBjLe9bJnrwSgP+vSP5swdubg+63TKfSzriZA6rogPQihyRfNPo9OxcH734iGT5pTqSB2ZTe2zZbGq2ONLJyT2dXZBYWB7LB07vGMKE/aA8zRdBi4XXfCl13STvBpWyV+ZFhtCtJ8HCNUgBx/WAAzBlQpf5r9WkepYNHvodvGFbEGr2GgKzaE6RNuRqPmN+yUzGinUK62RFgkpMUbnc4XOsIQu4jMqsZP75Aew3dgbOIT32Z/8L1m67r/HCxiEZRhcs8T2AL5uv0mq4q+/SVnh20OtDgN9GjrI4zzwveWi2Z+/VzZZan52pIbHjaJes3zNbxAzxUidrgO7b3Z7701DnL1bHxLE1Q9n7GF8AHuoaDpxO9gfG+HpomLWtViSpz09OdMZlfn2MIjCeHl++qXH1lhjQK6Gvif1rT1zckBg6kAgqjIvI4g5Gxk3KHMoN7tqQKfQl/GsCLD5n4noyeTPP7Ky3eIetDNyZoiUfiLXJdIXOEmMj+2a0uVavfUVVjsmJYYIE9Ic8olhbitxZmFr7Emf8WketifGYhSKTpynrDlItrc1gpF2rXz4AABAASURBVH2k/65kTMVFyUKRyTYmU8+0l6z3H4cdSWZvBV0XxhXb9KjbAESuxhdstGiy2N8flAl6Lff21Xym9WpGvG6EZoWINfRZI85lKBytzgWJsuCzDhswtCYfOyb4ENS0jQZkOSWihnPEhqKInAxGZGYwIYQJmlN22LhksqBJlU/GmIxtXLQ7Gh02twJ91m6QkY3J2svreHVCQvdEXdcqQ/R+e6PNlcXSV+o3V5r5UWfHjR5drnR20gjzku1RzmKyy/AjFRgodZ/xtS5oK+ipYN2FcXIMM+CZGl96GFCIBxleE7EtwTcbnwRvBZ7LVKBOshcLs3ahppnLOeJNzsikVJswuRo/hy13DbD++ZdlXRUQ64g5MiVnI8ogQTQPiU4KHhiLsSQg08ZXkY4eg04psTCMgZ2psOAqLmUaIDFAlA+hHtJsrnNOLcJ0waGcSCZwVIHRls3q6GhZL3Y1K1vx9wScAYZYw9AZUgTlPD/gQBwIKli7lwKG1mAknlJYY2L9hDElNo3sZ1IzUyodhjNTOzvWxcUzPXr+mR4//VTr40vJL2qg32KY+CgbkrhUeLZgafIANIxYRkSyESwTz4n2CtQjYP1vrq70h2++0T/97vd6/fZKFkAy4wcOE9v+Rre7t2zSN/C/h8JBgeDvxoN4VSs3HdRgaC1XQwNPgiuwsXvWbeATSUoJbBYoCBiJOoTz9crI8UDg2vD21UrsTN1ypvliodlsjpG06Ie50C9q3nkFF6Bact7JnsWnvO9ru46LfyfPn4zuUy7yvgECa6ke/mzj3HMgtOx1xqGYKsis+k7MEcbv0EUgADvn7LGC49mzoWYVJYzPB6cEXQl+GtZwPvBcNMGnk1PXdBrZrCfe2njwNdiUg9aBIFNKVNN4LWZGK/iQVwe+RdfS1mjeNjgKayOfAnjWnM9majvGB1/XEUQb3zWAWHCG9oQAk4JKDpIaqGhqPWNT+OSdPyYpEnBH5vQcOna7Xrc43A2w5UCx3fbaUd/TboflwQ7kvIHuOTgfeCuw3406ADvgYG3o1Ep7S91THxg72dsskj4H6nfzJg08Jw6xRlchuFh8GEk0TUDspRJbKc+gt1OcGmTnKZ1ybmhvsb1Q6Y5RjPHwFuSwBQvqGZ/2yMMRwAp2mwjiDZfixbLV0ZETqtHhUNTbQYlg0CFLJ6cUMzhBKD7oqKB70S7qOUum2wjd1ubk0YJjPCvQWRiXS9GIvo3/AXlGgt1i2ej0ZK5752udcxE7Xi016xobDY+jIheIlPFE4kHTBqF29DmBO1YQfmSQHXTBj+ArEzdYlf7EWAgDm6BH6BVSkFGpADs1zmX6C7YgSlFaPVNOuchotPYigStxaOUAwVu94qNcG5GeHZpuKVFKGKR2UOii7K997YZ34D8ozKQlPPo2kRjeS8jat06oQz1xYcMBZbPbauBEa/5gG+AAcSMb1QSM2MmBgNX3USMbW22jtLpBZEzKWaafgfrIuIE5PXP2wADeCL6cGANEwHRlflmBZ+s3GNHPgB8emDNgPNGA2DRgdHvezm3tV6WJP5EY5tCJXFLi7WYkxiUuaEl7wnAW5zwVd1AsW035VmO5kScxtlw7tctRzYI4eASs9vLLnXJzI0sCabaVm2+V2muN7q0Gd1VhtFJvdCivtc/fa/BvVeYbzU4mHd8vOnnotLqIao72Ku2tStip+IOKejk2cY++QihyDkXyLdgiX/p5yABf5993Uv/h66kZ1JGFnza4qJoT9mEtjHiP11mVMbSCvDCUkaIBH6St9tZHniXzhzrGxoEr/zlYfEpMIDZ536kJc7Vhoa5daD5bctFYaLma6Wg503rdaX0003LZajYPyL7REc8npytdXJzq4vJUDx6f6enz+/r482f68qcf6Sc//1g//cVz/fjnj/XlTx7qix9dAvdJBp3ro48Y++RY9+8vdLJutZxLXZMVlLl4ZxXiR8ZOIueDiQRA4m0bSjZTUFNkdyHqTsFoJ3a54hCXR0ZODrnIBAKvVtQ6lTt9MFl8Mq1U61C5KqsPcrJpwYKADcNuU0zKlMyo9p+wc+G7HmodgPkqsD/M553soCo+GV/JKRLfR/x50Ix95Oz8VE+fPpL9o8lt02hPkuRA/JsIvAl+P9CiTFyDLwGFuq111ye4APmf21Dloch8zcYYDxNxT8qCJLWd1ykXlcv799nfgg741rs3b9RziYiVJwf3DXgDfl90c73Xq1cbyiTIrzgO4Ot7FnKme2yDs0DbdmpsAcjZHw68nNrpQOKgCVnG+3bH+sTSs5MjPXjwUOf37mm5WhHrEkmmjd6+udK7m1vtuKwjXnnk3XUN54xOVYa+aEQuA2eRgfhsOJ3uPgnCLO7s2A/39PfAwNoT+3pCjsYWxwDVMiIJdGVyKcjEuSTfRPRyy7ngLQhv1M5H1h1p3yOLA7aAPzPW00uhjL4nYOSiMRCTLGZNPLMUY5Ed+2HGBlPOStBmdM5Cp5ELzHZzrc31W42HW8UeGd1e69333+jt13+QIyHz8vkz/T/+b3+vf/23P9UXnzzklDnJ/jmArdk7sgyVCKGvQbvdQfsNYD4RpeA7zZo7fXRVJzPob4Uw7Usp9owJOkZtdxv1nLGGzU4TeCbOPBO82L6X8LPp/eVlIJYf+lvtubQGYvLl6YmOsevh+p3+87//X3XY3OjFoyf6f//bf6v/1//z3+h//jd/p38D/Mt/9ZV+8dXn+tGPP9enX/wIH/8CX/+Rvvjyx/oxCZ2f/fIX+tkv/0o/+dXP9fnPf6KPv/xSTz//VDN84i0vO+O80fyctR4+1PHlpU4f3tPl0zNiyWN98bPP9PLzz3T++FKZcdv9RtvttSKX52HYYXejTCeepGS7WGnAZ25J4lzd7oRaFLpWTdPK+yDhryYVs6eM45ovm95Mz2Kek1fAN0Vp9hPRM1sVMpRYDpvyFU/TLdQBLWsG3+E/HhoyZypowV73yHez3ckSQtvtQPskhy5baJkTTxdHcz14dKn7lw81WyzZo6PekUB9d31LvMiazY6qz5ycn2tBAjdhwIQ4zZm3ZP583qptHOuOyOGAXx3wu0meFu/gwjuJuiyYlYKd4r88OyzEQ4hz1JzoLhVEu/Nejj6GyTHf8xxCkJU2e+JMbLHKQHyMl+XRSj54WXzM7Ccm14If0A0Oj402altoDa2a0OgOHzgbAPy2nn9fWt2xrpOTHCDJeM6Uxr/pKSMHycv5Bghq2g78M0YEcLfqmpkiPE9GQ9tInOltviV+rH3Eafe8bN4RLwZeznezlTpsxvkOE4APYxRsUC4Pvd57Of5AloJzmuELa+6YpydrLcB/QGfTYccdtEcH6IJYNGLPEzBiA4lzr/BCp6JgeCg94OoahRa9B+pGswGG5wBRzxYc8c0C3cVKfDURFxNnp4hhGiRihfXBOHqWLF5VWYGjsFZBHlRlMbEgUBOh1T+0sQxLOWX6ErEykQiqJXeS2pekCd2a/CLn6TtgnSzF2k6d9mR1xuJWtT3RlmlLpTDA+PTQV/ChrJSYTLuDeyepQFROUYWYg5jRaaCeNRGjJpKHQjvdrNF6veA80uF7XrbOwL7Uc7cxfuS8vEfn9vLEpO1C5cnoFnJwwcuFoHr+RIaZ9Y0MSFTlA3orbzRUvk0WFSRrn9BFJB5MjMuAzZlIoiTOwxMwci8bOROP1A2v4M1Dw2p9pBV7X8CIJmJ3v91ov7shHl8rDht1nB1PjrwuLxa6d9ZpvXIKvOQMnCedQ3YmIHAJWmS8EacgHZaKTG5VsUKe4sNwft59XaE1I+/EkEnZbIe9PLOPFWxf2FNAx428ahwLreSDYJMu9IQuTa6Re8CAvekvPh6dyaAKi8EmEBN2hHtTOgUKqHQifkoQVPpgxBgwsLnFmANK7XfgBIjcDmIaFCbro7NgoC2BvOs6heAlJkcubikXFOu0XHQcRs8Q9oJDxg1wLTOek5OV7HAWcaIDF4zEZb9tgwYi+sSlIsy8mmWr0DYE00l7Dpw9h4ki1vAmlFYjgqIZfJ4s86WePftUL7/4uey/zJwvTwn+QT2OM9pvSKjD5VuSPkFtt5KaVls2hS1r7ygdz2E+F1bMZhW1I1BYQBrhY8eYb1+90us373RlByQCyZ6gcmBePxww3gM0EPBJBEWy/mnaSdR9GmRJnwrIpIXH5s/AmXMB5mRiHee8PDL0PsgpKGH0A4ZxwDEGxk3IKqM1RC5hSMXqyDuj8Fx4Aof4WD1ZG46RUbgZpHMOnE7WLuaJJ08g9VaKj82n3VNlKK0OA5UGDsMDBxBzMoZYL9OLGCBzJNvEGzZnhyMlvD9BIwMkBjjnZJ+7n9AHAgt8nr6WOcE1dNs6RQkLjziug/cQgrxzgFdwQHDYykzr5VKLxVwt/YJvoVHhTrVen7EOLwXPXMBxYBVrCRwF+04IDnHIxFSyzWSwOS4g3dVrybhi41PB8QqOlzXgpEMfSY5EDuyjdhwgdpYEsr+ewaF3R7njddKhwsC4OxiRX4/8BjaEYYrYSiTAJE3gG3H2icBkyZ89h+7Nba8NSaUNB8rtpicggYPkka09IpuIvUf7jR+ylmnCPkgUJbKUERuP5uuT8BWDUnVX4L1CgVcYT0BGx/RKyC5jk3ZrQxWazZza98kJs5mMkDzzGYjvF9W54HHIiVybUCVIpYKMsgHjTfU2L1JJ720vs6YF48hzoi4+bROIB63WR13dOOzgNOsCumYB6ErQldh0CmB0OtOxh0HKbNGPMaJutMt07LMKYG3Z+t6PqSaBHnMFek3nQEEGhs3I4VGmaxsjxlm9wIuNkX0YYLRHDg25IGAiiKAllVFj/Q2TUZnLC44u1yYVN+kQN4p+UJgVLY5aqS3ck3uVwKpm8lwiBt7k7jmkbLn8WVJ34OBgvj6wudrBeUJeI/YysXlZu5URWzGYrJ24UOni0jG+H2vjRjaF3hKQ2Oad3Y0aGTvZXMbdzcmqZb4ra7+tT+wdiVt1g6/xJsoukDt7Q87b55GkVcoku7iwFTbIKe4Q2aCsgXPOAX6z2hlyLj1te0XticEbzvAHNcukdjmpXQNHo9pVLz/fS7MN5VZhuVM42snNkV1zpal5A7zV1F5pbCgDz4HL4eJW85NRp4+D7j9f6PL5XEcXRW6xJ9ZfsdZeLowy+lxICm22UC9vckefpluJ8dRRvBz69dh0faTdSu+F5duYIhubMHabZ0+OlozcDJxzjAO8o1XElSJrL/QXbAir5NlmqY5DKAKVMgcV8wWL5xEjzEB9rvEg4cPMJCYFP9OsPdJ8sSburUkAHcnDiNnAnj3phr3ozevX+uMf/6Df/fo3+u2v/1F/+O2v9c0ff6fvXv2Bi84bdL+R76LWJHQuLo/15OmFnn98qY8/fUwi6GP96q8/19/+8x/p7/7uy/qbQf/in7/QL372QJ+/PNajB43Ojp2Wc2nWSI2HD3x94K364XbDYWmnkXphX/ZwWF2RGNXOYy86AAAQAElEQVSoq39a1xCLgwJ9KsZTQh6JmEEdnk1WmViRwYnIZOLPtEeCmffMC40cyojgLEA3D/Ik88YYNQEmM9DK5jh8tw0dsps4+A8V13w2J84slRk0sF8P7NWZ+BDQVwD/drvVxB5+7+IeZ4eHevjgnoTc03v9jMTsDG0htKwhWRwzW0C17KNOdRwPhf3C8AXvVT+YQ9U//iboKrj9yB5wIAFTUtDDe3M9RBfLo4XecK54iw5HDtTGU2G88y3xeKXE2N///lt9/c07XV8PyqwlsQZyXXJBWgBNM2NvivAdtVyukJfTnovU1buN9sSBD/RwvKHf6/LhpZ4+ewE8k8WR7777Xq/evK5+XtATRw3wSSN7y/HxWuf3jpHhkVJOsrPOxACPXtq2rW22513fHGTJJbY6pCsF9pGW85uVYu+Wc3LIJtR5nVqChPetTG5TtZ2so1WjthmII291s/ktvH+vxXKPnDodHUXkf6vdzWsNxMuACDLRJbI/RM5TsWRN2M1AnDsQ/+zcdiCZZtDbfky9x18GEtjjAZ2ToCix10ACfnvzRrfvXmm5CPri84/0r//uF/pnX32s50/Wmi1mAjU0RfbrgYTAgT15V0uTHaFDEsTgk974w0HaLtDkod/sRWbS9Vn0R+ygngOwhZ4Lb4R3gcSTrPLYnfctwxrRpMT4idqeuHxD7N2Q/GkbaTXvtGSdt/j8u6//qOPg9bOPnuuf/+JzffbsQk8vT/WAlyqXwNF8UfGhKi3nXqfHCz24PNezx4x7cqEHD9e6d7GSncXPz491/8GJHhmOp5d68uxSF5cnOjpeqOmyQpPBFRV8Ri8zXV6s9dmnT/T5py/07MVDkmSj+pvvtH37R928/Vbb7RulON3pHTpyM9MBHjdcXG76zB4p9kiPFgWXgAUAGPdI1AEscyc7eXTgsTXGxzuYxqQB2Q3gGvExVA8OX9dyGHowfbwvQVXxROKFnWMtCbQnZu2AHtlO0Gi2ncxyvXhhfKzTe6fY3LG6bi5zuR32Y3Zl+pvN18TSM62OTuRDV3GLn6b3Dt07l+UqrsTcSB25wVAg5nieVIoMCvxaXOJJck6Ofn7Sp/px/PzQVkvnaZFqOz9dHc9w8ET26jhFma02PqhrO3nsp0BXoj+xrySEZGt5+pvQyIfAmobTy9q882AVbQ6gzrNYowC1FGsBco6fgH//zJO12VqSUzC5h1YeHUheDc+z+YzzRiRGJZqYSHsWusR/TfYRGg/o05JABy7jngReN1+qaeeSC6Ib/Rc5eDJanfNy8OYltW3QDMdYdJ2OFrPafnt9pQOJ1cxZyhG3sq1jegYcm1QH/yv2hqPFgti2JPYstV4ttF4A3DGOl1YC8zn+NtNi1mnZNVqwTofcZvhf46TAakGUZiTsY4nYGPFtgwQ/OIAcSvGMMWllGMmMLQa0ZXigWzSL6fAo0aXMHpDY7xL7CuZd+2CDGEj/hz4EaG1mkwmxGtizza8437fVdu4HyfBNUkylrlPY4wT9Zi+JtlhtJMk5p4BMQ/CMi+wFA/vEJESueYdeac9saMO0R5+jvHNaHx1pvZ5rsSB2QR8qFO8foNvJycu7Rg491jpSM/6z2WMRHwd49pbIvo2NwES1WRjBrMVSsrJCgn/4MPnkyn9Roo0tABwBQNKsX4AJ/iI8jcDE2TcDhbneN+rQ52qxrPwkYsAAsQaJM0JmHxZn/cA5fzkrvBhq9fDBUqenjRo/yIdJziWhGhUZ7axbvHTXoEIkUo1qkTYjDkKLhJgk7+Sw4eIcoxiJ8jI2kxBYYp8qnDccdDp498jJ/DQ0reRbpeLYh4om4kembiGmcCfUX3x8ZrFcB7GA1Wkwo6NAWCawTAnQUO5oqygYWgNIsbmwYUqqbfyo42i3EmrUNB1zvNAVxioFnKJpGmZlRZiaEDrTNMMpT06PEN5a7Sxoy4a73++YN2EscwUcKYPEDhUZS/feq/LGWpO1o92RElFyoLe+RtkDahBxoykGuXah5fGFzi+e6Pzhcza0R5rNT5BPx1sbMQZDVsv8OW3MYROaZG0GAk8BMuou9KsCYuEyEXXDYeMtb1m+v7rSmzfXHEy22rMZ2CY+clmaMBaDSFm4GBUuQiJ55ah7LoghTQpYrkFD2bBSQzBq4MkDDkAYKliz6chDl4c/F1o5UzpO0mMUB7JctuFFnk0+PjgMEaNzTllFuSTZ/EJdfIrplrEJ+SXkavbgvKNHOBSjjEEePfJ2gOSEyAUyOefkAbpr28TGMhLM7LASwWe4JMcfj969GoJiIKB6Wqw/wVMBmXuPV/YBn+ivc61PwjZaNSHAfpHRGKHZePDOKzRBIXh5xjnAxq24hRyTtV2wmTTB6MW5oAcEhvk9FOYUZtx9vXdyBvSKoGD2C3l3smJYqW3gel/KxoHBuYAsHHQZbYVAVwiCucJI4sZ+g+fAaXe3n7QlEXQHPUkhAEfekcw5cMA7kLw5HCJBNGokeTRycDEYKHtg5ABjwWmgb78dteEt4OZmp1vgBri9PXDgHDSAZxyyMDmNQwFf0UgiaCIRFC24U+fFpQyXAS6oRLDDWRAPfGALMRX4zqq2USixmURCo5BsEXYZkGk3dwRFpIDgM+MjNls+2BTipkcmR9OTsvg4oU7ZEMdTZp0R359IWphOkwVhiIlTkgVgD97ZrNH6CJ9ls+66BhtwciAr+EUxeiyaQ59oM0i0xzLAT6TFFjVAeaznmWk4qVKzNuvLsA3U0aX6s6GrQCCxMmNrqiDdPevukel8qUMRjpaRbcQ3CyAgYzwpR9hFGA5kTZIjweBJ8Lj3IJ4LiYfCRlGaSaVNEmDP0fVKbiAWjZqIEUM6aGAjPYx7LhU9eu01jpEY+h6Qp11sJtpGZDqxOZg/RvPJGLmkAfRZf6SMtEX8faS/57Jjl5+eeHXgQmhlzwY3AhOb3gc8CR1nhGB8F2SW4DNiaANvynsS3QO0jdNBkXiW0EMGYt4x8iDBn9gUDYobVUh+Cb4z9Yx8nMnHj7J+Nb3ma6/liVd7lOXnvcKq1+JMWl0Al4X6oOX5QEJn1Pr+qKN7PW07nT7MevCi09PP1npKYuLBi5VO7jfqTpIEntweVMCv2aiMfJN6JeSbsfGMnovuPhYLLK60xKsudBwc52qIX3e9H36+H+2drGZgPZlnK4tZWq07e5So+7va/+Cnow08CDehy/SeFqPDgcc7L/sj6gae0jkn0Zrwv5FYM/AGayCGHIgpN9cbbXmDvr3d6+rtVm9f3+r129taf3ezlf11n+9evyIh9Hv97rf/pN/97p/069/+g/7Lf/tP+g//x7/Tv/9P/5t+/ft/1PXmrZpZ1mxRuOh4nZ3PdHG50MOHR3r49FgvP73UT372kf76r3+sv/7VF/r5T5/r04/O9eBsLtxXeSwa7K9jbPcqHGAaJLUgXjfZ84wVYavCDh0+FLmQRw7eckVNE9S2jUwHTCE25QrFgoiTAmcI7wI+WQAxxGQHTuRSJHlkg6mi20w8YC7yNDkVSsPhGJOIN2bTbVOgNahpW1qF+yb8ayB+DpQ9AO1K1qGBJNCct/f375/p8aN7apqOWB6ZY92ZOVOlRxzKDHARZfgzso0esX6m0Wh0NSBBN6tWutBjxm8jkIiHwTe8EDvVfNZqsJdMu40OHECNbsNn+B3nlYF4f3vT6/Xrra4pD3toBWcIFjNnyKqt8umRbzfrtFgt1bRBA/69JVlgPKWUkBWTIGy1mOsRCa7LiwstefM5ISfbo+wyfOAyfGDf6tFbhEYh7xZdzecdOE27hici88SaBXYLe03Rbhe12U4kjyZF+PTw3qDfboZvdkGtxfe2rbT60Mr7BsxBnvObU0CmQF0vKhAnGnzYaYM+vtM4fSfpClpHLmkJeU1y+aDMy7U4bDURl6aEn2tkfx557tUPe2gBSPbsiX8HKwFL/hx47vtbDSTdIwmgjM5H8ETmzEhuPHt8X7/8xRf61S8/16efPNR61Qq3JVGRlbDxCX1PyGckiThxHkvEWgiEbl/5CxzUPTLzrbfmOjexXxiOQovZxzROst8AtnPByN5P6JXyDHnMGGHQ1TJrxo7s4UzaYCO3nEMtni/Qx6LzivuNXv/+tzq8faOPLy/1qy8/1a9+9FKX65mWmDtfJCxsNGFbI8mrnXw+cImVztad7p2vdHm20Bk8cmdTR7YFlVWeH95b6/nzS3328qke3j/ReuGZOyD7nQovLRJ7h+PMsJoHfUSi6MdfvtCPv3iuk3lUvPlWV98SX777nTZXb5TsAt54hW4hByTfaRe93txGXWM3uISFCWw0CfdBDlLgZ4sdOUB8CJv0Z/Sb2e8y+2TWjr3uAAzI09Rgcz9A9UfmBrO9rlU772S4EgN6Dkk9ej8Aey7qB7N75HugXl+WgDN0HcmdNfeJc9lfC1uujrFt6ZZYd7PbY/+N5osjnZ6ea75cVT1v0Y+cww6CImcYF5zMf2iyZnmeAw81KryPFWYPlvwWz06S40+1EzA6Sd55mT8VVnQ8t/gVRZWF2ZX1N6GRD0EMUcbWCpDBlw2Hd2B0SsSACUNLgM0PziswTwQba7MEmK1biNXJ5mKw9ZnZpYJYs4ARKMWWEsTJaGuw97Zp1DWtIvEkssa8m7OMx38TY53mxKX16Sn0Fe5iI3iyImeoCK3O4gE4QEa7uFuNuuVlasEK2m6p+fJILfiMDvPfAn0heEjP8JUllL1oOzXeYR+9Dtwt7bfkepK8aeol1ujwlyNin/2G58XFuZ48fqgXHz3TZ59/qi9/9CP2tp/oq7/6hf7mq1/qb//6K8DKX+qvv/or/eqvfqZf/vwn+tlPfqSffPm5fvT5S33x6Sd6+fELffz8mZ5c3tf5yVrLWYO/eXGJVCJu574Qp6CamNggjbbx1R6C9yrQbGcvu/MWM25oDz7IQKYD4mHiDJ3oy9Qn6hZ3rMSEhfARf6glQzSRBLD7xMA90WDkzGBjI+2oRIYjQUfC2WxsrGXSRPyxeT3jI/3Z4C/XS6wGfc5Dtwp2kBWaAjh57HnEn3bE05542OBrp3bXP5kRqwP2IPUkejlKot4A35LRtec8WkiYtM1Mzjll7HNgD2u8k+TYaxN72B1MRk8WusZ2kIP91stEHC7c1yQvIXUxZ4J2k2dGfsJ2PshJjKn8WtxGHvP5Smf47cXFJfaYtMdeJpI9ifPJBA39Zq9M2WCNy1aak/iet5POTxtiZksy3Gk2T/JNFMYlQb9cQ9HJcZ70oZXzTlDMdyRmJvmSoaKIQSrOyUgv4pl2mFfhrF6IY4V1HXS2xakQh2zPkQvqSErO10t5kqLZOeSaZDotyKYgC/3Fx+Ojwu5VEEpVai48Z5mSIxYzAVZG64cOE5bNMQ0VCLMAUmj4AVjA6jYuc6l0CvIwmiE0IdTMWI8QQvDKHLhHIvKEkTkOfMvVTGdnJ1ocLRBC1sb+4WcuFkVZXdvIw1DCABI0ZWiRnJwPzhN9JQAAEABJREFU9EqWcd+TGRsQUFaQ2rlcu1B2LZtjw9t3G9dpvjrn8PqcxM9TnZzeV7c8EdjZKIoOHFTHzFyPsTUt7UETBnVA4RGGAkZrkL3Y6Af1GPSEDMRYk+0tB+3f/uGP+vrr73TD28IDb9QmUw6dRnc0o8SAMkkfQZX9d6beRwU/ybNJBmTREOzuIClYHSqQFP0ZbosQU9UVYlTGMYLrFMJMDoOaslPP4WNbN6pRE7KScwpdUDNrrYraMo6JUWBQ2WiHF/ExvVhQNjotcNqGITlsIdY5nnpAZ9bu5MXi0OJo9QoecJ56UYZXC0ADCY2JIJOmzGj6Q6OAHYQQ5KFJjE5mUwCk8OTlvK1X5HhyzrOGWNtGBnXo0rvARjFp5FBR2DzazikEwEkOyDkxIcsOr0fLJZn6hTpodshQ6FD0O/RYAd7pkrM/zubbDwniKkRsM6KvhK0leJioR9acgNoH0ZDOeo5JTqkUTehvMv7piBVEEJPw1wr4LIdVEejugDM0QaUAWVve9m53iTJqc5t0A1y/i3r3Nuntmzuw590msXFlcOS6eSRzbNbCVDi4ZR1IDm33IzgONTF0fbPX7e2gHRewicRPLq1k9g1InRLGPOKXA/P2uxH6JsUIbuSU4ezDt8CvyTdRCjC5z1rH4cbLZJ+Q7WB6QQ4OPSbkV6gXECTDZRV5pK4KkpMAxyIFZ86xcHAG8EEPwq5rtLI3K6sVB81lfasy48KCqYEgKaFPAxnjXMyctwUMoJ2dzOgp0MAT2mcRVs0cXDNP8smegMLMrAztFseS8W10QM9EOVEa7YV6BeODtlxnSlTr8ogDkTgli3H4YILvuqKNt7HQWFjX+HIN8uJ1kAMQh0rIsuSHQQlRvktq2Ej8DBqbUckflEgERe2JYTv8e0OcutWOy4n9ps2Bi8qBS5zJ/s7+IrYGYIv2m0Hjh5I4NLBhDOywPYZoYBvpyKF7Qm+9AYegA/F2AF9vJWDlyNvvycYZEL/sIjXEvWofF6s9l6I9h1rb3I2egQRQIvGTSaxktyfSbZVIAom6C1wO4MuSQY64J3pNHxUsCYRuxFWmuFG4vJqlU7NIKh3zZoMWp0VHF67+da7lvVFH9yedPkw6exh18nDUyQM24EdZ9x57XT5pdP4gaH0uzdZRjvlVnr5XtrVJvDkucw67qOBMa6qfwk/TK+oTCjJLlbBLJ6c/fRjlgDqIVs9QwFoEqszYTLM9F+oCPGDlHah+Sv354YezqTJ7tJa71ZzMp8TczFoJw0vYpMWYlIoSMcoSxj0J5sP7y8mORPOG/WgLHLYH2W8Ibuw3BanvSA71xGfT85Y99urdW715+51evf5W337/jf7wh9/qn37zj/pv//hf9RsSQF+/+lrXN1faHW44jO8V2pEXMkXr46B7p3MSQSdcAu9z4H2mL754ph998YQ3/Q/04tm5Htw70jH7+SwEFWwsT5NAogZeWpw5UHoTNDyU6n+R+BMl+PTOq2Feg6845wTblVc7qzjmBRfkwWHTM/MzshA+qPcCzeaHgPVbV5UXcjPZ2hDrn4gVmbkz9pK2C2rA51nLZGqHxD2XuM1mQ1zesqLQTdINL3jEIudcfj99+UDL+VybjdHsiGGT9iRCbT0fGnnXsV872doCgwPE3IgcjI7gnewDmSJc1HE21vRrbbO20/n5Pfwnk7i7Yj8ZGJ5kfU4mPSSZW11fbfX6+xvZHtHviwpxyMNL23Rq27lEnLcEzvXthjPWGUmle8ol69b+LYPNtdomyUgjXCBj6fT0RJ9+9oKD7LlGNrDf/Oa37DsHeeMJvHbe2nAAHtHZbI4/njj6MvvSQe+ub6BzknNePgQO6ZOub3u9fjPpdpO5mEszLlqrZaOj9ZxDcitLSs2Wcy2I+bP5giPVTMJKsv3G6gj57F1egXNAJyNwv3unQFyczXo1zYZLwNfo4Des9Y2OlpMePVzq/gV4iCO3777TbnvFmA1y7Fl/r8P+Vrvbt+opB2LYwEXjYDEMGIhnI0k2uxxOVgd6bD8TB0/WC/3yFz/X3//dL/XPfvW57p0sOJtJhEqN9uKF5OvAZYl3eejAS/Ageb4AT1aVxTgg83zgbJHZA5oAdzM7c0oDMq2/IWy4eHGEeWIxDaNniiREhtjgQh3nT68evRZ0HDlb7Zn3+vYG/rKWx8daHq21vd3qP//v/7tm6O3zFx/pr7jEPjg+FcdOjZw5pkNGV9APMYgaOkVEzkpm6S0/Idt8BZY0QmvESG2/FHumN99hTTskO85HhYsdw3W6XumUi+4xsnGQ3bNv7MaDBpJKJ6cr/ejLj/T8yT0dz+H16lv11681bK7QxUbZDLDxCl2HybbwmHVNzHoHbLkgso1BG2RigwiEOvTb/gpd9uyqgBuoN0o8chPGI/R+BxM0j9A8GcAzLP3QxyODgyGXB78nsVrAZ6gzPyZghL6Rs8fE/GTrsne06G1+tNJyfaQZ507XNJoIVhZnb4gfPS/vQjMjcX7JneOeFOYaWHgiFrXdUvJtpdf5UOlNnNvr+YknT3xwuvuYHu5qknvf7uRlcdKbzEKodeuTPsySRLAwXy/gq638oAk3ykrEgAKtFUfwDGY4zwko8FvXZC2BrxjU9gKmovyhnnX3YTqo7+qMfV+5o9U5aHNyjGEF5t9NcsYzVcxJITT490ItsoqsPaKrRJlMzuLjDOoPFeLbiJx6zjQRH/BhphkX9oAfOOh1H9YHt90tHSuWSi82jQ4z56ADcb2A++xorYvzUz0iQfP86RN9QsLm05ef6LNPX+rTjz7Wx89f6MXjp3r65LEeP3ioJw8eAJd69gB4/IDygV48eqDnjx5h148Y+0jPnz7WC+Dj54/1yfOn+uTFM31MIukl8NGzJ3rx5JGePbrUA5JMpyRCViQeUaGUsuIAYB8JiDwXQKYwYx8oQIKXbMBGk+hL2JLtWYmzPGJDt0iZvdDJI/MgycDL5BwZewf4jq3BnAweRFHnWR3R3o2lPTJmYs7EuIl6qrYPqfTZmpHBBhkZ68/knml3kjBLueCUzG9Ipo7ToOCc5rO5VusOvXl5L2Jb4Q5Vql0J/Zq+pimC1cmHAGYHTZk9Nsk5JycRu7JGS0pBV6WbbdjEZfSOVJLRCK6czbcCuL2JWCMvykwGifEFOQk5ZezI+INMMActSdweH59pvT5mnYGX6xsl6C/QlICee7aVLaMXrdeizeqaQesjp9PTVmdnjRYrKRBHRaRykpyDD9/I+1aOOOHwOQeHQvj2b3/ZWQhRyD5GVuJ8Way/YMhVeUkinhAY5eG5JceSLM9A7kNy6tg7F6u1WuzJITOTSUYOBSCw6y8/3oyoFAk5AUXorEKmwfoyndgZ9lfJoJQgBXB1fO1nAF8Z0GHk3o0Db0b4IlFhhpmyzXT02zpJe3vbQpIgM2a+CFpzGDherzSy4W55a5FJirQcFAJC6tlAIocmj+LbroMPp565I4rAHuUQqAXTbn4kP1uIodpyEb7hUjvlRsujCz16+rLC2cVThW6NDL2uOJjcMu4AkoQAk7wlZrlsSZFVqtwQ/AgtPZZhm7O1FwXmJ95o7fX9myvgrd5e38p+g8McsGBwGXwFfMa/XXAz1lbA48AcMIiGzaNzSQ31gAE4Tg0V6m81jBwcozLtGaXkkpQhxnRSoAuS0BNyRLYZSMhwZGF702FBcUoZOUtNG+rhaj6byUjJKKgU02WBOifnPLJzkhz4yw86dTa4iDUydIiPkw8NEGQ6AIXs45nnzahFDTo8npyz1HNwOZDhGDn0m+065xVCkKd0jJGzNcHAGvzk0cnJw6/4eBke0VJbGd+0baWtt4sLB1JH25LN1sZlWwAoCCUExwGQzRgH8EggYwiZA0hBfs4AWTtk4OjTX8J7WmxdhtCLnDDqDLOF0uSGNGo7pMk5B08AtDQhqG1atV0r+9XHxXwmg+WS8gMsqAPLVaf5aibru4OOsczjIDEDuq5RC77gHXKAKIdAIchoiPjlRDAeSZT0vDmwf4Nnv88EJ+CQdOAtq10ETf5/gqiePksAjEPGNwDDk1TzYpHAbngjPEbsxoJm5Rm+ZR9IML4TijVbTIyDeYU2aDYL8sghMW9kM4ZM2cdsFZVYFZ0y23CBxwphq0784RlhooaCnUm4B7ZWFHzQYtbpaLEkCC80p96yVpWHsmQ+wZuzjD9m6jTIdO3wJ6uDTYX2DL0FIjJ2kdB7sWdozwYsnMGVrY/2VMsi4z/Sn5hnECG4AmMjkGkvtGXmJwPqhY3DIMMXj6ytChlSi8UV/NfmOKj03su5ICEz3EXFFWVO4wYiIRG6rDAHFlmu6VVCL0taRO2ISTtizlYH3kQfxs0PSaA98XLgBjLgaz0n5J7DTU/dfM/i40ib1a3twEWn73tw3EFvySDGj/jIUMteIxedwYCE0AD0wEjCp4JdloDD4ZaEwDU0bLQ9GGy13d9o32843O6VywhvA7wd8NsNEY/Dvduo+L2c5wDQjHIkvATvdoPy73UnkkDFTYyb5NqiAFiSJrqDSttrfpy1vpBO7hetzicSPlH3nmVdAPefUj7JugeckRQ6vkhanI0Ky71yu4OGLQfzPZenEWuIrFHkSWI2bVCDv3nv5Dy6E5CxR3wkor8J/UX2mQk5Rup0/9mXgSo8fwDmOmEpAHZkrXS+/9Kh/zMQVsJwo4Wac0HeB1ZwykYPF62Rfa9nwz+QyNnXv0o6aI9ed7yd3nMosXaLkzsOBjUGGN3EDLNND+oG8wst65BY8ZSOUs6xhoAiRwwtLmtgz/3+1Sv94z/+k/7dv/+P+vWv/0nffPd7kkXfYD+3UpjULiR7w5W53PXjrQKJtVOSQi8/fay/+uoz/cu/+6n+2a9e6PNPznS6ciSpR11fHXTYTOqQ+cXxSmerpVp4HUlgtd4T+zxxKcn4nCzWS2pJznRtgEynjGNFDkEU1c+Mr4ysMzHISlxU1laQVwZMZYR+ZYtz6JOhMFoqHkxeuQQOoQt1bSfvGjkRTUA+sXfs7IyCvyTo2HJh2G13SsQKj37mxPj7D+7r/oMjkmFF9o8i229lRuKSxciiIN+wb2WhO6kQH8THYscI7kJ7E9q6nhmM0WmH64mDHUtqBr/rk05r5BMZf/3uivPFHlyJOZLjXKMI/qkhOTTp1fe9tpuC7OhzTm0zU2g6ORew+8QSRe3MaHLUE/I9aISvscpFrOc5tM71/NljPeSSM1+stOECe1PPNb1SKaxtfKI/dDWwB1nMbpDben2k9XpN0n6ptm3AO2q72+r2eivjtWsdiaw5SZmlLs6OdARP3Xyu4IMC54oArwHDdN7LyUvIqlhcJeEh+PRYSPAdttHiDwVZ9pS9QnNQ226w27eK8XuSPN8Sv76j/626dqflIpFkEvVJKjt4vuaSsWX8oG4O1pkXy0oknUWEcEQGTy+mqVkXwDOxLw3sS5OePHoo+8fTv/rl53ry8FLBzzQcpNubgcoH/p8AABAASURBVKTgAdln9lmxRqsE7XgGeFsgCFUTbzKlQaSMrDRUEMkgNRl+xLzE/EkHkh0TWZcpBtafKecZYxfELkAfYAbVjcbQasMl6DVJkqttr8k36pZrmW5vbrZ6e3Wtk/WpnnOBffrwou6ticSP6U6VTomQogPr9djuCMVDI00IZoL8EXVwbCAxRVsUchb0GASxzRK+fdWL1WEAubVacM5pu5nUeJkKD5x7dwxwJP0uoOGjj57o0f21HPvYsL/S9uaVbu1/U9vdauKS5Vjb5iZ52T9psOWMfgN/PfaaTJg+IEOjISMfsWxGVx4Z/wmQKGN4lo0TdGd0bzBRT0BGnpTgy0BhLVOCxwaFDK0ufLgw33ze9oIRGY0kECbkNHHetjbrny0Wmh8ttcCuW+y6uIAdZvbEQXYmz9jvisvk8uhcISzoU5VnaFdyrlPmMOBYszivRGCIKKegceec5B0U/P9/rdXT771nSAAovbU6LDiD18nxbPQVGLSzi3O0yfoLayb0F5XpMxwBmTpHHxMyQs7ETpXCaMk5L5up+ikqBFE701CrLfaj9jO/lrXBSd4qqnOd7j4FrdzV7adTZo1CV9vO1BAvHXREZDtxhpnYdxN91l/gxXkQhjudxizkmNCj5Hyr2WIlz1zvgtqulUwKBH7P6sGJn0WRO5a4X3n6IsF/3rZ6gl989OIpCZ+P9ZPPvtAvfvylfv7ll/rZF1/q85ef6ZNnz/Xw0aUuTk51jH6PFp2Ws0ZzYMk6S56PsPfj1Vyn65UuSJ5fnp/p8f0LPWF/ePHkoT79+Lm+/OylfkYC9qtf/Ey/+urHJJK/0E9+8gL8F7o8X2qOzVvyZ7cZteWl7R6bH/Fr8fHOKQQv+yQ2iolzQASS6Sg7WC0kJ6KyPcvL+UbONQxv5GQQaA1yzstRK8zJAOJB/hIo34NTigCyxQSUqbPdycDGoqpat3VsfmZctQUrOWNkswsgl4yWS7UTW8AhbxdUP5nFYoZWELbwPJsF2fUULti7kgbOLULPZgs+BNbLMntQ/Xh+go3sSIZ+UNEvJasTy0rx0I92CToZSEBhLEspQ6ONE2Mdfn1gD9tzTzU52ZhY990kjw0er4+1XB3J4uN2s1PPS9ERGEhyR/biwlgHXpNs65xIU6jxEayDgj+wvxU9erDW8XGjGWd6cV+BFTVtQBKgxfaybfLISbWFdUtBM0I/qh/QC2SSdzJ5iHVsqEtZQveFs3vkRYVD7g4HGYlJQxzYxZKaxUKz5UItdunkpFzkS0X73/3wrClTmkFVJA3VsSnv2lSVyPw6ruLItIHGxmeIsfIOaGcAU5nDAARdeK2QyVLlRB/PHhEZ/mmMXFoJxDASgtP6aKHV0RwBee1I/uwBB8Vm9NY/muBN2zATvEcORdUJDC84XTuXQfGdpug18sZoKqgnrLRY3tPp+WPde/hc69MHBIcjQmvLG2xxYYk1EEczHt8gPNWgMiBME+hIy4ixjjAwYkEVEPghRoL7QVfXG71hg71moz3wBqhASyH5Q7eqI0FfisJIcQgqZvw8yENBALczAL9qYLJDyqRCvdBW2DQTcxL1mLMigk0VXDX4CXkSJzXi9AMH4p4L+MBObgcH05cPQS1BqiNItRiekFp1TOtEPc47mXyd85KcMhZX9cg4exYfG29tot+7oOCDfB0vPk7CKL33FNTl6EfmksYxchgbNYyTInqDbFqdjWB+kHOB57uvtarihIZMG3RIXh76HKWBZ3yCWfv198imEDg0Hq2P5INTAn+VK/bSNg22tNSMsiC7gUtMxNnALCnLwZuB58lK8SyIKz84YmGMKjnOanUgbeAWn/roJOM5cLjxwatBtt1shv2uWBtgEzg5WeqUg66B/Qq1wcXFShcXS2ClS8rLB5T37+D+5Ur37y91796iHpTP73WULTi8zk6cTk4k9jf5AMVFMvvirqfNbdH1Tda7d1G3NxGfQu5ktxM2IegvgNUnJvQE1v3ODqoH7Tko9mwwEzIt8O+Qs3cgx35jLjJxFOxLzDcoWZhtRtbYsT0UKTDeowfnPX13/ljq+LvngmwzuAu0lIrLg8TJgpUDn2qbJMZkLiGYeZ09b1sC6KqC1RkgYf9wTRFV8EUqhp3JFRFl+QEcNdFbQJgZW4j++X09gydVSPhQ/gEmbMjsqPYleGTM3dgEJpy4sA5QRB+gKqMCLbaYrQhvVEvlwOq+9t3JPikznm7JNyrevF/KrgD0EQPsr0GVwOYxi2pJ/nTLpLCIcl1PAmivHA7KfsvILYmgjex/EjzYbwHxZnq322hr/+7OYY/P9VwgRmIggN3fHaJGDSRxhn4v+6sB9tcdesYPwIh/TNMBexrQ7UA5yn7DJ5Hwiaknxu7Bt2e9LUmGW+36DfH5Rrfbay6H18TAd1xKb3UAVw/+kXWSRhU/yP6aVfE7JbfVVG54A/wOWW6ksMe/orxdfIAMVwn9lBLpj7LnQuzL4EmemNgiozDC/yC1yKgDFr3a5U7zda/V6aTFegB6LY4PauZblfaat+NvdJh4y59uNNm/v+TARZJNrFl8YZ2ihF9YPElV56o6c0VyGTKdU+MbtUATWtnFtsHmGYWWSwXxceCSTaJefgCn4h1rMBpcNL//OkqAPip1PZi+K60B2xCYvQF1Ryk+Bfsx+5ymRGxNGriIDFzADSbzHVv4/RhWlIf21jtmqtZPzpa6uH+s+5dnxJVjLmhzDls20ikQw3zTyD4Rux+JmxM+yzanCZs/sPfebjd6/fZa3373Vn/84/f67rvv9Pbta3S/w2YGeXQoe3XiR/Q6qWuK1stG98+Xev78Ql988VR/9fPPOGA/08fP7+mcxEbnxNvOqYJnnTnJvo5kVFPpLvhMRj+F/dCYk4LzCj7IUzrkUv5MZxl6EwRn6Ld4RkgR4hBuXWNTIdYYFpNjQR+ZzkxsSMyTQpVH27bgd2BGLoxJ4Ioc9qYKUZvNVjvAbMbmykvdvNX9i2M9uDxlrUJCYEQ/o6a672U5h78zEFSo2SFiAOIm9jA4U8CuYEc0waeUudVEgCW1IgFuFwoxc+Cw2JOMGsg4RPQTXAAX5xXOV/2h6OZ60g17AHlg8HgF4nLbzOr6sFrjXGCfOmJvKuiq73ecfbbYwAQek4y0WHa6uHeiRw8f6OiIBAKH4xuSP9vdDvqcjAeje0ficeBigvjkYWc267RarrgQ2XoBe0jEg4GE2AH76KHBabWa6dz+GhF2eHyyZK2lunampm3VNa3Mv7wJAmoyC9lhPGPXJTn4+RNkdF5qrJjk1MtrL++3cv4aKb3RGL8lxn2tfvgGsb3VYjWwhzZarbOapsfWbsC3kQ+TZgunlsN5CBFcUcFnda0UQlZr0HjwUqdcr5f69NNP9Iuf/YSL4jP4WWm7Sbq5mXT9btTNNbzuI37p0X+jFGfIC2RQKO/hSsSCrITsE+sZZOoC7n4z9a5/mjI4IjDBiwdHB19A7rCNjtELYHYHfqHJz8R2r7fs56+vdtqQOMpNJz9f8UJyq3e3W5m93zu/QK8PdX66kLnpgRdCOftKmoM8S/7cHqJugC3U9r7R0AC+1QAP5IuIpWJ/EUfVQDLVwKsMkue8O2tWMNBCo5cjnjBF5DxUsI0Enh6/veVMvUcKAVv49NPn+uTFE83bpGl/qxv7DcTv/yD7x80P+x0UJIXGy2EbBUQ9crm53bH3jMgmY8/QwShcRRazrEw8Z0EXpX1LJUKVf8ymjhuJ92ONnRE8E7aakXFGL4yzSRVaOXRmIMpMWyyZfTEBk8ZpAEYN7K97/HFIA3R67GmBnR3hO8daHB3JQ/sAYfZbXn2UfFipma3VtGvmNhpH5N8sVdwMqbQM6FTkZWf8WFKly3lhm0X/w4930OlkZ9CAzD3P3nvGO1kMtLr5lM3O+FQhEDjrZ5zVzZcjATITfEJo8MFGNrvGVWsnzsjmSEjV0af6sfE2vwJzC1R/gDrA85M1HGvZTEGR+DhKKFMGt9WNNpqVWQPxajabq5vP5H1ANhP3s1ETL6YK0hE4i2mJ0oE7A4nYPbIf2hnWYWOL5Vq+6eScl+3bEfon9i7TbNc2Ol4udXl2rs8//kR/86uv9Pd//y/0z/7mK/2YxMzHz57p0eU9Ha8WauSw75Fk7u4O0HHmXgWhRoZgAIg8TsrQF0lURZKWkbo9M1kEAPGD8RkoakLWvPOcaTudniyJs6d6dHmhF48f6qOPn+nlyxf67DPAfnv25QM9vDwiadtpuQzyXsQsuOesnuDX5O6QOa0q6DUiz0h7ZP8T+5xjRRkPyOdDn+ksW18BGf05Y2dZ+IQqqbiFQKNY55S/KBmTJBuDC9dxNrYwFjOFNiip9UL9DjDiWhe6lX0oHTQ5li/oJbPBZcqmCZovOi3YR11wijjqgX2n2Hh0bHMSG01kv6RJkAwQd4x+9gbcq9KDaO5K/IzhMlHUPiYxVYQPsRxQZLQbjDRG22MK6yK/yQZC43K+4B63lnONJujc8xJkZP+NE/aI71tbAoHR1qCcDjoJVfhIAogFOmjWRp2etTo9mREPOvaZIh+K7JzonGT+WSC6gIcnNOJFM92MyVmCS1UdU7UJrCErabM5BVpjDz1cAospBrnZmWPAFidwtrNWHUmgjmS082CiP9s40P3519tadbn36yIvlmCCVQRJCKcApshKdEHBYDDFV6MqWRkkmVnWAxrRpMKcAltWmkIYQptXCI0yxPQkCHa7IlNK1wUdn6y0wBASb47tf1048Fa5aR3BEurBPSJ8w+8QeMLYTHGRMov+0Cm0BFLfCdvR7SZSBvn2SOf3n+jy8Ue6ePiRjk8fSgTcDYNsw4MExNzINcwHmCA79A1k0Q5cZnp7C14hyhI/Gb4nmDng7O84GL16806v3l7Jkj8D1ubBMV8cKzRzLk1ZU1+AzCErcfCIbJxRBaULBRVL8rBxZLswAYUMYbFLT47Ic2JIxBkmIGriYhQReESI2KwqoJuIQx8w3B1vga85pG0xBksAiQvJvGu0RJ6zrlVw6BMcBdpV9VrgRGAAvJe8E+qqoB8+RXUUP0zPpRR5xoYQ5NChE/PeT3K0O+flnGOtoOAbSi9BXyQxddj3BNJeEwL3IahtO6ARLAmW5AM4xfAMEGhYSs7+uCDvAcqMR48cTnqSbM45NXicpywYmxm28bZerXR6fKQA5ROOOqDDaCdijIyQIQM4pWQxxliQYUXZXCMkywiAYfqa1qudARyaZ0BrQLBqZ0HdrNHMHIygNUPGHfXZnDae5/NOSw44y6OFlrwRWvOGe31yhH2vdXy21snZsU7Oj3V2fqLLi3NdsukYPHxwoUe8ZXj66IGePX0IPNKL50/1kf3qKG8PPv7oORenJ7ydfajnT+/r6eMzPX645vIxJ0HU6GglNhghLziCjZHLYf2tH2zdgkJPANsDB8ti40vRbNAEjZwzejRfmrDNiI4SNjXFrJgLYnEVCm/JC0E3Mzat/JePAAAQAElEQVQReIttJLQ5pI36WVj4DuPBeSdB6vhnef8sZCrqFSRWlSIByXQ64SdOUsvlb0YsmLGZt9hEsFGmX4JwQYeZuCF05MDlGe+sn7J+M0zzrXV+2GPK0ECblYm1KzC3lh+eP5SMTfQVJv4JMEYOHRmfTBy5S61nFcaWOrbAc4YiFvzwZb1c6cLaTFaMTWwy5noFy3OukfMNc5wSvCWcIII7kezIgAuTwnxSswBmo9TulcJWye+U/R44MHpPPNpqP261O2xlv4GzI/mzs98AAQZsfqx6xu+mvXr7jR184TBsdRh3HOIBEj8DiZ/xB9hpnHYcuPbAgcvHgUMq4+JB/bThQsdckjy7wzvWu9ZuuKbtRr3hI36NxMwpj0hogLdBJfQqRi+0Z3dD+ztN6R30b+T8oMDFy5OMcS4jz4iN3UGxOKUJHCP2Bx43yc+QHOPVTirhUGVRwOvCDlnt1S4OCrOd3GzL2K1Ku0FGN8joHXDL2nuJxIRrkhC9CCdoLyuh64RNZcqSCvEIy80SJFU/8t4pMCGERr4JCg6L9F5/+jAeTPoA7q6ntnqzUoO7Xhi66+Sno+9PWFi3zhdW48xC5FjDxuj9p+LDjjJg9CbMMuGD2QAbEzNDCLoDqcGPOuLUnARMIE42bUOcONaTRxd68vg+9XMtl0tI8pI+QEDeBRtIXJ4je4zRFeSwV++JqNC8I2H85u1GX393pT98/Z2+/uY7XV1dyRJ/EYl7EmuizFzMIwnEnA/yJPDOT5f69JMn+uqrn+hv/vYLffWLZ/ro+Qn7k9fIIeZAUtqx960WXg2HJEuohUasLSRTFE1HgPi0TaMGCN5jN9BIe0EGhAcl9giDXGhHj9ZWfZW65KTKq6MEL2Myerex3nnNunmVX+3kh4NfX+cwFrlHkG02G93eblhnUuQkbAf/ibPA+b0zvfj4BfNnyC9r5EXMftez95OkIEaKfRCUfF2FjN/bIVLQELArB1004QPSRKyIAIyzZ5xqvT6piaf+0CulJDuIZg5/Dv4z8XgcComIQbtNFi4vwat3yMjP1XAesTVGuwSVrNVqrvv3z/Hrva5u3mi7vVbivNW0UtdJpyfHevTwUudckiJrfP3Hr3XF+WZkD1lwKI7sC2YD213mTFOEWWjJvrPCzmazGbQn3SKj16/f6JbL+sTe33aedZfwcazF8khNO5OrV6xGXTvXYn6kOdBZOzwl1hixCYOBJNoHOJB02vGS7frdtfbbnXBWdEAsiFu5slXXHNS1W0lvdTj8QTc3v9Z+/7Wce6uTo0nnJ17HJIFC2KtxgHZyaatxe6XD7RvluGO+tF7OhHlpID7e3ryVnU1fvHiqf/Wv/l6ffvYxPCx0s5mIuxMxMmoDLT3yyfJKmbiOTiTKCh3qaETUASA5q5aJnwallfysUcEOLX7ueJs7cIC3uOR9q+AbeZTjFMAdiGUBfF7Je5Iyki01SbreZl5C7kj27GvioekW2vdD9dGJffzzL3+sBw/vKXStOLbqhkTVnnVEwkte4M7IbNL+MKhnT47gTMEr44S2zRNuWDvDb9JgZwT4KACujtyggwmZdbwhA3AJmclNk5eD9tA2Ck1XfxNoQ+Lx7c0VZ6C1nj9/wpnmBb7XakeC+c333+n1t3/U21ff4zujHGt0NX5BCzLbHHbacMbdYR/7cYIWaGe9AtzJn3E5wQ/tWQhXuBFt9BMmanusso4yuXwAazMd0FV90KbKB+JwA3h4aCuyjPRtrMGIHAZiwAFme2QZiV8so2bWaHG0xOaPtFwfycM3Js0Lmkk7skAptWq7E/CulArJvKlTKTPJzaG1VSZemLwzMSfTUtAR4U32cc5JxCVBUaGfwbr7uFq42mc8F2VjhnEOEGMt5hg4Zy2ujrd4kvDzAi8BfpvQyPMHgmRnrYTQCnggQYbbOS+xRnmPr9BXjMZSKj4nRwkwznnG8uzeAx0Vh5UF43HOydsYwwUe8ZkRY7oOWVAfTK6cZUbOqne8GF8mETrBKeEHzIvQPiJgj50tFkt1xCEXghJ2ENGP8bIE74P79/XRR8/1GUnczz77VJ+/fKmXPD97+JDYcKLT1ZGWrN3AH8wTW/BvjNhip+HJnAGt3WMDHp6NGrs813bucmJ/yJTZSs6rwjl8hQSlGSgi1KvhTtthI3Y3O14viLVrPbg40xPi7osXD/XpR4/08cuHevr0HneDU872R1rOZ8xFnvBbkJfpk6cqBaPD5GNQqh6cZPsNkDjTRBL1IzqO+Kf1F/Exg6JSEkMBthVDKSshn7L8AIhRd213Y+szc0wciX3KIFNm1qr4a8lYcyID1rE5RpqDYqO7oP8MggK0wWtOfJivOrUNkmXgyL5h+pPJ2UkZniO8J0qj0fBlJJrBZ88RXnN0ipyH7p4FzXc8RGiNkXqkjfk2154nbLvyZe0xE68m9q+oFlqWnI2WqxWmU3TABvacrc0OR/vnD7hXTthVYU5g3QYaGngIiDVkkOVBAppm0mIlnZ7NdHo602LBSBwpc89XkJwJAt6KEYQ8PL5Qm+DfwatoA5Hqx2zSMdgmZbH1ZWW7pxHjJ84FBaYNzziM8DEqEsMbYv1sMVPHfdRBY2adWO2yYvzhh88saOshG0Is7kylGDDpbpRNZ1Geaa5NTKEs+jDXDC1XxRdZX6HXxno4dQBrSyjMh8Cm1ioh/JGMamJOy2vA9TpotZwxJnEo4bJAMDVenSsoZdSEY5mAHEIy2gYYt7khdHKu49DleCPd6/qmZ+Mr8u1SJxcP9fjxJ3r09KWOTx9KzYwxAxs2QhrFYdcrq4WshpJnjC2ybqLEZthkE5veVCExIht1MNWz8dxu97xdufn/kfXn35Lkxp0v+DUA7h7L3XOtvcgiRVKipFb3U78zc/rMOe///3V+mHnTLanVXKoq13tvbO6OZT7mcbNYVEeGBeCAwWA7Fs/K4iB0ItFIw5J4trLQafd4WuBEsh/ZCM4kp+I3NiglKigBUWJxK2rM19iAyYFkocUCtC/zVbXQziDvMdXwBDL4N80o+3CclkXx8f6g47IRMfUksvV6rc1mpXNQZU3sDiuG8OAT4/X0aci0APzBGvrQz3qpm8FnBRyB7pBIRkmGgcxMf/U5oyjGoL7rFVOnRrJxvvZs8n0TKxnt0KCvwI/7ULBIa5D4FR+kxgqSt4cQaQnKOLzr03XZd51iDGxIJnnChUPFEHRzdaWb2yt85kQgHJQJViPLGfo8Q1NYKDujFbou17mkJhyaSZsCeg/RlEhIXTJFknYCugWCui6qY2Pbc0mUHKgn+mKSYg/AW+qj+qU9LPiJpN93SQPliqBcbXo5bCm3F4O2FytdUl5e4btcGt3eXCLLpZ7d3uju2Y2eP7vVs+XC6FavXt3p9Wd3+uKzZ/rii1vq13r18kq3t1tdYPOh6xQtLpJWYm0mIUwkrTNkfDYj6iKxhM491+QFr6LTiv4ql5UFqPIEWkisjTfNjc1JpVygoknA0GhE3oAvQEJtUS0/fCuEizcyhzPjfsbE/iTDXjOJfuT1JfcHirSu0Nlm6PGdyLPUSKgN3hcohWcic5nAGG/gmIL41AbZRn+VhxF5lkYRTQBNzgKsnJ8Z78+FMWdwHMYyopEIHdwvHRp+0yrzMrLBy7kNHpik0V6BQntDOKZRZUFwEKXgzNsKi08mz/mc3hZCooiqxEVVhXJWJQ/kNkL1pBpHWTcqcQkUVyepO5CLHmjfAQctFyB21NQOOnIxsx8f2VwCh70OwHHc68gbqwXYQB2BA5vuo8PImKXca/SLHy6gZy54Jg7rJx/HhdJpudChv+zxBcp5xyUPMD5oP37U3v/G0emDTsw7cviaygG+j/L/bEshI5vDxPNRNeyRkHyuDyrtvXL7oBZ2sn4kfqr8jYiB0SqaaAU9nHXhi2SBauEiSKmqWwX166DUgcflwlwf4P+e3kfm2KnY4/K3i8YCX8A4f1AGp+ggi5MiF03dEDTgXx2xa/ge06qSm6VALo78BsAAWoLhjQ5Beqp5KT6mxm+jtcrXJ5ErmjV56eAHJp4g354AP15G8MPXnCTlp6/jfqqfS1uKVoU+ABC83uTtphiCOnLNQG5ZI9N2E1k7O2DQhk3UmtyyXvfarAdywUYpRfXE1KtXL/SSTeZz3jpekVuury50e7NVInaPrFXvP4wcmrP2h0r8G2uqxHLCGpOkuFI3bNBlVDWT+/LjftaPbx/1r//zj8tF0MePH4UF1fdJ69XAvC7/qKnuNE8fNQKlPpLjAge/Z/qn//wb/Z///Gv90z9+oW++XGu1Mg6hZeHhsM/EtniLZurIvz7fxFt73xiaRH7o5DIFdCHXC7HkeeYMYoMkdNeWfYaPdd2FkORgMcqwb8XnMjkxCP9Cn+4X4pMZ0JrQc1TX9VoNa1ojsZUXuX0v8v7jBw6sO2Q6KnPZmuDx9nqjb39xI8/fD49NO17KHLgw8/W/OY+K0DEpUNSmTF7DxAqsMY0mB5rRlT8EXWDLy+1aKSV9eI/+uLz3PEsvX7ywGnNXHR5HLuH2OnGoF21uTws+l4Npyf0colKKGnhB0REDE4erI5cNB3Kv8OeLi16veAHhLyWCJb15+1Y//PCGS5xHxZgUgQMvcfaeXziA1wK3JuIp6Rlr03q1Yr2d9f7DvT5+eCQ3FEXGbDcbXV/d4JsXiy6lgBaSUujUxV7G/ouw1+gHei7MjrtRR3R2wvFG1vsMFBag6jbBXs1LYrbRhnElcq/80lxHBTsoxr369Kiuf0Rv5BpxkTD9ScfTv7M2/Kg+4n+boov1rFWaiHtyEZdHgfE9OSJx2dzYvM/kwjwfFLDVt99+pb/7/W/0i199rc3FlkuHqkf882E3acelFG6p5ohhQJPsJWvHXJH6GSoyVgU55KeyogW3veujMnZEthMHDb9MmJGtgRewu6GnBYdnb6uULL/EmZD6DCMMPKC3x91RM/vM7eaS+aWPvJzcHXYa1it9zUukDXuKwvjHEz7D4WVmzox8/p927Sdpx16VNLD4uM8l9yFgmdNxOTzM+OynCwOa0L8k7FF4KTfj71alWAPnnyo/XLl5EvJF6ETmMmAi5vb4UEydnpGLfvGL79j7bPDlSbuHD/j6D/D+o067j2qsTVCTj/V4PXHA8Zccj4zfwazznoXO0VULadELKlhkcL4reoYjbKEFcB9cptBftMiPENkhizaRM85lQyz/Or8xBAXALNIEN1XEbmV9qYheyZOTJg510/LyA0IxKpGDV9uN1n7h2Q/gBR14ebn33Jo7pe5SMV3B01bHMag8XQBVZCnYqBLHDV05VLAWfngOsuUPjCyt3t6q/3qL+c/S7rryNcMCTeS6xkMlZiuJzZyCGR1SYU/l4HEVaIspKgaX09TAL/jJeZx8lCwE+Z8GHZ9j4W2ZHx74Cr5twQzSUvJ0rso/5j9AhZ9Av8/Z4Li6YXj2C5wBfYGiiZxwAkYu15w0Ey9+cnDLsQAAEABJREFU3cSsRgvEMIUyYyd8sIKw6lasPWtkCDr6oZ2Y8nz4jL3zr3/9nf7LP/0n/fP/8Z/1u199p5d3d9r0PaMqvjcuUMmLmTGZfFkp2SDgFFkoCt9osAUgL2oQaVtLSWsAhByBPrEnFDx6Wak7iL2Mt1XOsdVpcy6pDvgMHsUaE3VzvdYLXgq/fv1C33z+mX7BC4VfkHs+p/78OevKxaCedSoyGaKjLSaFHaaVsAffpc376FGDl8zFj8fbzFnb674+NmzUUNwCjPdxjfUTVoUqnW0XVx6/Zdm7ijYDKBmHyyx1L32cQ2V8g+7itz8rm9NnjJdOX/QZXJoZbDd0ii1bVUSooUvquQtg2VBlwMQ5e8L27hsWTAFlg6pMfpxYFwKWM+Lb+SicTxzqcgkkleJg8Gla5OA54891bnIdZJLEDCT3d9buE/cJM/nPiL+b61utOM873uP9PS9Wdowpcp8XshQEcZ5aq0jSFJElStSZhH28sCkJEH866LS/19A13dys9ezFVsNQiasDnM9KfVRHnjBkdXcOIUID46Ijt51q1Rmgi7ZEr4NRsuXkt8nxypKTJ+abQQcQuKKASrtqg7+ggIxgyy+u9B8+obpimKxi/QVgiHHyORuGZSYJIcXHDeDgnY1nhqFkMQ+CNZ/iCejkKwsIJFzcZaAMFhVjIHm2xZAGjdU66eKyV8dmduaGbb9/pLVicO8Fj6DJLD5Bxh+fq5F0M87apJCUyZL4g46nprkE6G90ef2cjcnnun3xhS6vXir2W805srnN4BWSPzwoqobIohF4JpGjsBkDFg/WUKHdUAFPNasFKWP4A5s9v/y5563Pnps3VKbY9epXF/DbC39l03RcNn8zzuYA+/JNTkD+aEkxBDYe0HZDIVdF5sq8FfoVD1uAN6kNHvAFuQmqmaoJXg25z2VG3+NUdCC4d4dRO97eZBK269gTqcOK2/BoARvNGrkAKsyJckWTF6oYuuAsDaPCEfptMrMFIC8DK4DsAVkXHFPAfjEgDaWePg06jQHt6TlYJJgHEhabPOonFuv97iTXGWQUFj2kJbCcrtO0YFr+REmo3yGEuOBCGt3ObHCKGsYYhpV8zGF/wI+yLAb5geCOy5KbyyudN6p75JvkiTqaoO1EnUMA/X6apLreK20OkgJgJkUG4V6KqS11f45JzGs8S5EoNHiNDgSY0ysEf3N/wYcaNi1AY3NQaC95wnYzfpSXsoI3409jPmnmbePMZmfOI/1nqIwROG5tLChjvp6kccnbpeu7S7148Vyff/W5vv32G3333S/0y1/+Qt9884W++IKDHpdBd7x1v9oOGvqkDv6iGTrAyiizIetiL687yNuRoDIbscoeTRMJcmJhzfhYYSHATVRJtI1LIIdaiB9sIUWlrkdPCQJ8SQp1oWmqxIDnlIC/iPmbG1+iGmSMm0fTPDKGOf1S7IoDzyUbpy4iMb5anoLH9PSBPx8Z8BUvBRX3k8acfijwpO3+vNzuF7cpPIgPwdMWaOgeQN7Cc4HeX6DhL4ATrDAEVKAAzYHoaz/ZNYNbaKlq1ecBmMbrhedFX64zIDNBZdFqzGUhyUF4meMRrszWyC+VEv/QCZoH8tJJftHT0lHqjrIeoPR/A6fGo4rtVdoeX8F3uIAZ8Z/jdNCBy5sDG5/D8jd1HrVnAdrt7rV7BPYPOhwedaJvBNdh5uYtc+CZ8L2JA4/7o5efYPY2Lodmh3Ikhx6AIzF3gt+TWpgADMjhyf+dHkvoLcz0jcrwlcsD9Ue1SE7vDor9Samf1PVZiYUxxIoqkL0V9OklumAEHoE2ZxV4qxx1nG43SIkFtNSTZuelHmnIkh/aNDJqBP+ogiyNZ3E9FLmQCoABjVjM+FMhDitxVbGp8APDD2zxI5O8JOG6rRbAh7yslBVjVbcl9tVPH+wefnqAmlMEaHNJFgDfy79gyWeRnn59UANHP/+gFr50+UjA+5nK3O8tKEViukvkvE5D32nlB/suEudBnW8Sk4jHphAbz9JmFXV9c6Xrq0ttNmvWq15XXAJ99vlrXXFpnuLAZUYFmqbJVIhxqWP+TjObquPYdDhWTSWosEmqwEz9cCz68HGvH95+1J/+9FY//PhWH/G3kbwmdB7IswE7uP0CfiHsEgDOpPqMHPXdd6/0+99/od/85rW+/foZa/ZWHblK5A83D2EtmPBHnXWELuj7KY+gQyOWRFnRkcfdp3E8qrjdiqARZJYUY1QIgQbJc9Q0FdpMfYpKIapBuxCrjhAsqut6DVxuxJDI0ZX81+Qb6T3r/47Dtf+nKh4zUEOvnb768k43NxeLHg9cyBz9IoONpfPRZBJz20Jc8FZUmWuRq4q5AUr2vWAk3Vxvsesgl+vx8VH+N4YCPMYY6AcXuUYOlbvHSR/eHjUji9NO9Ad04n7r+sjMUfH3fkhKLIaVdWXioHNi34A7y9eUq8uNXnFBeMlbT5fv+z98r3dv3pGbi4Z+JdfF4+OOPHKQX1QwO7RM63WvZ3e36Kkj1+y5vHvUkUN6ip22bKKvr6+Qgw01b+CjdRI6MPQaYi8LPTqQjodZ/vLq4cNej/4PlnORMKGzjDweb8KQAb+PITJnUt91StjRvB3niFbgb5Jx2Rttr2E46WJz0uXlCfz3Gk//Sx8+/N867P5dVj7oejPrcpW1JqeGsuNSaNR6KFoNVcYl/IkL7iN50/PFNbb8+7//rf7273+n69tLfL9qx+XDgUv1B8pHDqgtDLJ+LaVBNXTgBHJRUOMiBM7gMKhwKbTUQ1qeReyI+KryPmlkH3iasnyf5DZxPwnQ8rJJqhV/oVSQfMn14RPPqFoH9Hf//n75G+armJCPSyouhH7484/q0PPd3Y2ev7wTitGBHPbIHmMOQbXvuTQPejhKqF57LoZKDophxTQBfQbKIp+c1KnCRVNlT1CgsdhlhgFnFubmaUK/e7FlVQdtkr+M9gCKwbuegnKFTD3gw3bMJ/blX/36N+j2uVJKMvzyyCXQw4cfdHx4r+lwr8aa5hdBlbxdoHlA6Af2u/dceB3gaWIf0VKHSuMZ0H4DmHr5ur5cj8sDPz/pk7hwWdhmYJ/qYrKe1qc6JbgBnzPkCSkoAhainFZTUGkV/Lw8gyrnzc8Pk69ZrogYZF0vxYTNEypJmtBvLp3MrjDHc7qu8SdpLoMUttDr8J+IjdFFoLQG3Uys0A0f5n5vPlvDv5oqPDSoO4jSc4XL1IiNhg7oFkj0CHDJJR9u/Fow+cdpFN/c0Q3HiswRzcCAAu0VaLXwLKQOChYYZk4QoGT9FEBtwTF+wxMYmD//IgLjRS8ajKZAAyLKPzFEbbhsT9hyxjYn94XTgfjFQbF7CMTAsk9o8jztY0wBubTkPpe7IpPnL593u9nq17/6FS8Y/lH/6R//gX3yL3R3e6ueeSaPXy7xK3OQ0CGcFXBKpiC/BK26RD4Y/gLY0ccFOJd/0K+qmN0fggKyJCAwfwpBfwUdz94nyXESOGGB8/iAryT29iHwvAC64cyx5sXwNfnn1es7ff75C332+Uu9Ys9/c32hNet9gAYkdbYxNXiqDjQ0wGO0ojfftyzrT0FvBZNhZ5Y53ILnn+riWdBqlEClDm71/T4l5LSMoZ0pwDGeDd+Ulr6n9oYfVEA8O/7y7Psp5qlOxxthNVjk18cWaGTqBR2KfYlp8P1LwKZzWfJhZmCwoBgS80q+NoysXQoRaxAjzFeZz6EwV+W5wPdSZi1rTC3IBGQH2rx0fxEUnNfTqeBHgZgcdMElf4D2yKXQnhw/4iOuQ6fHNKSyChRV+BJ2M0YaRAJrrJoTzzTT3yZy8gH5juq6opvbtTZbU+pmiX2+741iF+HAZOy3zJKaBaEqqDU1eGWwmExLie6MkQvwQ4iCW+mq8r1B5mJxERY/bqUok5Mr+92ALjv82aKRWwoU/vobPAFUBlUs69AoF4C8FjCYPA9qPDuD8KLKD9+nsi49DQ2d+8GEjgiRVk2eZEVpZjI4Kmwq4VE9ee+Cm82Li7UqChz9DRMHmIhzdyinodBSsmqDMG2VorpiFo4CwhsL4KjTWBS4/b25e6nXX3ytr775TrfPXyv1FyTYmUuZUY+8sSk1SqEHVggUSbgiKVedWHyPbFpPLI4ZPppvXAlMJSZ0I6egI47wZza4P7x7pz2XP6vthS6vr5db/pELjg8fH/Xu3b2ObApgGfpJahjV52TDHADDQRuOPUNrwsE8EWUWNE9aE4exkdPwyIXQlDOXUkWZhDersoWuvGUAcLoTijvOWXvGPXJLfWTHWDBEYAHt2WitNxsS10opISvsF5wgQ8/1C0OCBTX01yToQ5PT/kTCLfgATfTYAs2xzBQidKi73hu6DwqKMSlYkJmpMbf+6kO7wvLH8SLjYxC2Qte8sjl4UHEZNbHpcRfx2QJ05CPAS47s80HXeXTSbv4JeYU/dCSIzmWjY3anB2819Lrl8sfHTk57PBI3sww6sAlppHHnIQSETnEoiecK0AMWM4WmEExmQRYC1GlD9xWQ+4KDVdp/BtCq2KQBYryzznDGawFP7o05G3iNiyDffDd2UxUobBQKh9nMgXV24BB/LjlkUx/xx+UZn5x987OUo0b6Zt4GezktODOyNLlONtuVbu+u9PLVS3355Wv5X7H+jPLlyxfyv0V0cXlBkuvkn4y9Z3ypAKhQCZv2bAq99H4XqXCBM7ERn3NVzkhSpOLJ1QE1FJ4dL6Uef+sWmd0fKgTRpCqGc79afAWizQ3uJf2VwRQykzAfPps0cCPu/kITMlW5ur0e3S6M8zoFfcsvP00VmhXenHbDnv7caHPw+Rs+W2h3mMErT5CfZCI05PHaaG/gORRsXtxunguAAlRs5lCoN2ApGdiQseJBhTld1kpsZtoL+i2+YUbO4oK6DMSCFOHZ2PQxy9NY95mGsMUmZsZ3eSNdw0kWTwrdqDhMMod0kl8K1TCqcvHh+JkLksyhbi4jb6cB8sgJvzgtf9vnQH58/AscH8mVB03uQ/MRHo6awM9cQk7AzEXPBMxc/EzACHjp7TM+WoDMxUvGb0s7Igd8cKBv+HbzyzFDJvgp+PZc9qptJ/8bP6E/qRtGDZss/7eN+lVV6qqCNTRX1dD72ahNRotc99CrHMgatBoZMMYqh8J8pZygPTG+4gNVbYmvTD3TjlMy3ojXEBptRc3tRV4tDvBKcpD3xWiUJsnj3WDBwDXvXtIE5qG0pW1hC0z9VHHaYmST+XDAudEi0xlrGe/4bRn4sx9Dzk+Pnzo/lbRDi9+FyEID/3FNiVEhRPSQ0N8Zuq5bYtflCaxXrqOALzV0UPGLbmjaXnW6vNpotRoUQ1hyxSUXP198/oXu7l5otdnCpYllQJl1unI4tTAoxAH/MPnf9nn//oTvGPrtVOkz66WQNJEL3r0/6n9xAfTf//u/6Q///ge9//gWOlmkFCU2s9t15EIgKIZZU34gh31UwIefv9jqV7/+So26j44AABAASURBVP/4n36t//RPv+Ay6JVevR7U9ZLv8Q7HpiMQJPVcDPllfCG2fC0YWQ8a+oAQvc4XEuNHlThcdIYxPDfhGthPYIYnsOW5kBcm8ltig94P9JlUGV8Y3CRsGtTFXn03KCKIt2XwZ2K6QvSw58Ji9yDPwZnYMeR89dlL9HmFzJLnlSMXNAdeUoxcaJAOlvlDMAV8pJAXPP9m9h5NMCvmZxIfl9JKL56/lFnQ6Xhk0zupQIBHbB1lVDJ6OPnf/r2fdP++qkxNKQQZtmvYJPvhmE1gQwmxC1pxWSNi6mH3gRdU87Ier9fiUHQhf8N8dbmlregjbz3fs5dxX9heXkIvamSPsePSa8Qonj9RlTYcUG7wqQ37jRP7n7fvH5W6qBfPbvTN15/p7vmNVlyeIRa6jPT1HFzW6NP3XoELg4Pevv2gP/7xnd6933OBhG/AM66uGIL6Pi4wUK66TtvNWtdXl3rGIe72+prnDQfGQUNKSlx0ej7puswcM7wBq1HD+qB+9UD/B42HPwJ/UsvvNZ9+5HLhLfV7aDRdbaNErjvuP+iEfi62vX7321/r//q//hvr6R1+P6KzUX4gOKBTv7uogb0d8JH9zA75G3vEKi2WzFRwE2IAjVNvCsRXh36JHSUiEyhJbN+gO4ktC/u9wOgkhY4ynMf63gzdZycIZdxQqQfF0UA/chHy6P+p3WmvTZd0tVnB/6M+/Pi9Pr59oy8/e008vYK2tOMF4c73nVDXisHrjkwtHaF9Yv+MezEDnVWsUOSUCs6MPEDBGQoCFXAJEeJEyACAMwPZ5cMOCgEZpcNp0gxNJxghY058IqtAOyG//w2wB3gfGXv18pWun78gR10tfuIvww4P7/Tw7nuduARq456t1aTk+Rz2Zmjtiad7dP4IzRM0J+YvPjf9BYCsaELn/qBzSQPhRUNc4p8wR44C1AUyglWgEC8O3u+0FCK0ArwlmVGiHYioMa/jVF9bgJl9dmG8z2EIHfAHLw2DWWRO65Sx+Vx7ldaT464V0xWxlViHO5XSqbYOXtMyH2dCNdav6poONDlNcofJmN7AQy7nwSekpRE4rTY1mKqAIzTnh3a6//oLPTOTQa/Rf5a3QtmW2EsW0JbJ9VHJUxWdGy0RfO9xu8o/1X8cjB9bxi+/Tp8nLSAYBfgaQJfMTMHBH2DUOJREi1oNK8UQVPD7mfPBSIAc8G0xoQVG86210F8YpadP4ACclfFRF9vXwwsusv2y5xe8HP313/xav/jmGz3nonrVJWTKOux3XGZ/JK+eJORD4wpRcnaSjDLgb4Ai3hqX58AvbEjouDK7w/J8/pF8nO8nfgYJuyfnmz4GSowLnquinJoQ9QnsXNIn6FX8KWH79arT7dVW/k9EfPbZK33OJdDz57e6om3NXtnPyOb0g7C7VJ03YtTjtaKnyhrnOtEyv8k/mFuVn4Zze5/DMo6xXqdLXvKopY5/4Ub6qc1tDvzU5/0OTs/no+60xRpU2UsgsvwZF1po0K0Qg8wMSRvqn5U518G9BtapYR3k9wIzcpymgl1ncINSIjagN9F2Yh0SllFIWvhg7oIPVfgqJaiSADLzZ2/zPm8HIKnMs+Mt4xAyl0b+rYrE6ZaXz6v1RoVF+PHhkfaTMud1UBADfpm/QKRApKFfZhKt5CeIsx4vxFs9t9Ev9prHw0f881FX10lXN53Wl6ZW99AbZW5vixJ+JgK+mbG3kgq9zZlkLgGG8gxeDaYtSGGxucmHVfLiyDl4Yl3y+QM4wqenwwHeJ2hXDcOgHn8x9EvDX31DQ7rFIWBcDPaEQBpRY8JPmA2RBNCtBbzuUAWrQuFGO/CzNqdR6S1YPyNSxaHFx+kW5vTpul5ar3sNbBQmNkIjhyfnJcQkC1EFhUsBKqYZpU/0z/DV9WwiwMmNueOgYXvDhc/nunv1lW6efa5hc8uMPclVC0zQqdCrOEyG3okEc4LejJEK1PEXNRRboD3RN6LMiT6fG23r/uGBN52P8v9GGnvQnGju4SmwKcj0H7TbnZgLZ1VUTN5vSOsKYgZfHDBSZqUfj3sddo/aPz7oSCIauY3OJLoTh/oj/Sc2tq6HEcfzIJhYeB38+YSO/MLnAM6eBX3PIjojh8WozXatLYlvs9mo73ssIfxhRofZJZTBDuqCJ6kt9UZfRYaqjFBLsqDX8cwdjLpkigSr+0RFH4yQd8UlyQX5p4k/bkwHGgL4xrhakP3p2ZNysMA8RYf9ETiRfGd6DXrQCUHLvOCkp8sdn1P+gVmvz9jemGtgQ2jOBLZCkmXcMHS6u7lBnsJGcofjQ5t+pwl3wkHxT/jxoIIGD3I/c7oO8jafyySnHaNRig8aM4BU5TgWJD9oaXmGHmUDKt7mbd4XrMpo8+dKWUnmZYFZ2f3AD6H4mC9ymYsdh0L5CTIXPeWn56ylzuWD02hL+6iZA/5yCbS8ITlgw5N8ng49boilm+sLPX9xp5evnusVb3ZfUb54+Ux3t1fyjf5q6OV6DuacVsGwzAxb47cxyvgjPpic+Zv8MJHxQ89xiECblDkMFfyGXKMUOyAJEkLtcjWbmSo+4BChGYTyXJVAhdaML7uO+l5ab0zDkJQs0lQxTwW7KQZTgI7zY3r6+AT4WqV02zl4j895hqZGn8dyJUEUGp2H/MRLZu4FyEHetgBJrTzB2S+KGnnLc1fFtnWxX0ZuwG2BEhrJvaGgCv3mJYrI2HViwz6xQGUWKo8rhwI/UlT0RUyGvSr+X/EHZIV5c3/jgkNcdGTeDlQ7qXEBpG5UGmb166rUz7JuUqNPgRJQyjIuq8UiULl8KfAww0PmInnmYuc0Hbi43ukwkrtOOw4yBy67D1wUnTiIn+Q4E4fXiQuVzEXLjG/mp+eJCyKHkYORlzOXPzM4hUsZv/zJ5aCp7DR5P2NmYKEBzrT0HThuHmTpBP9FGxa+i6ugNW9BntK35Lyju6bmWsDWAXlM50uUInFEqegj5x3tM7FX6ZrBLmixLj5s1HAHBeG7wg/ZaBv15jm/4k6L3YsaNgzW1LEIrvxC4mKQv3jwTZpBw6BgLALGYmCM9ecAnRQTY3oNML1arZW6XpLz68AEP9Vp/tn33GO0OJxH8MD3/Exl+ToVr3wqLfiTOTcSfInP0ucEHfwZf2pAxfcKQbnYG/0XcoeFDEcTPjZqz0Fse3GhFy+eacWBr+LLBf8IISqGJCfnPjmwQRjYbKJkjVzS39+PXOIc9PH+iH1Nsdtgt1vVsNE4dzqcArbvZfGCi6UXur650+biQoVc/eHhwKH+rf713/6dA/6P5IKJMfgKmx7FUaQnbS6jhrUkfLzqIPb9+uLLWy6AeGP7n36r3/3mG3326lrbTceFgeAV8AsgC9BryFbJP4U6EqAH10/Fzq3xDFn/2pPu6BahvUDloTzhee7iPIxtO2zb0d/UvA8cHxuexjutvkvsUwbmC2JvuNhmYg0+PB70wDru/waS61Xsca5ven32+YVWQyS+Zi7P9vK13e3kdBOxHgFCVbPnCpgw8cHnSCtUpJSiNqzlmT2A/1tCMQRFs2XeQF1Y+Nw36bDLGk9oAN+NlpRCD+dRnnM8FykY8tGG78+sH/vdUTN0fY6bmxUXHBfabNZctB31+PEBejt5TKzw9z72OrIvOfhmEoZzaWpm6vqg7QU+wdtS339M5JtGvrziwuj27nrpG0jshhxuEdd7ZvwRf7x/3Ov9+3u9+/DIvmmPbkYF4rbvN/C5RW9rfGTQqu94jtiH3iR4skUvHWvXwEXmGkcaqPfdGQd08Bv4GdwTPrvTMHAxshl1eTlrlQ6K9V5t+qBx/yMXJT8sl0B5/Mib2keNx3tVLr9XyPbF56/0y198rW++/UqRvdwjOnv78V6P7NVG4mfKVRWuWxpgjDjCJlMV0QV4TBJZFShe9/YFghpjMi8Ec+7wo07jFHQ6FErxHKTQMSpgO7HWzJpwNofCmkOLAnkeEjJQBeaRw/GJvaTI9Rt0tJZ0ePtO+3dvhUD64tWd7m6uoVO0XFxBLzO2pCCHEXxefrMeVOaEvxyZFzbIgZGDFAkcfRX0Qz8CkmrAWzjxcwlX8WLFklpIsn5QgX/SB3PNmhyftZbp5GwTPLIsRQQISno8EPnM01/d6IoXt1e3dwoYseJLp917Pbz9k473b1Un/LFmxlXyQEBPVf4C9IH978Np1o51lrsgMd2i/6ZPn0qloKVC+ekbeKYenGeXA2D9yQ7Y1cuKzc5Q5OnEwbk2+I7IGUJA/0H+aVDL4M/wNxFbhWejP7Jm2BMEL9NKFnt01hF7UdOcFOKlIlDKinyWNBd44xAoS6ITXxHUGrpFIpPMTJ/mNp/ek9qCRT9fLZ+Gmht8e0NThXmXxbtM5z/e47WgoLgQMlVi0/OnoNfBr695PlcrFX/IqpwxIuMdP4ZADUzU28D37yf6kNRC0hsWAOMJj9rS4nNHM4XgNafjHEkhBg3kDEHE85bnRv9bGIfDSf5JxKFR8T2Z/5uoLpugIbiZcMxpnpG3kc9uuSj5DPhcr16/5sL4Th1rduX8cOS8tedgf9w/6njYqZLD0bY260F9SkohCCKq0MpcrnuOnziTTZzPMm2V/Ier0A8avu057dzW9L+XVRm+3D8yif0TjbzoGp+MkoAQo1IXl/n71KnvklKKqvhjw6eEgj0X3lxd6PnzO33GS4YvXr/S65fPdXtzqQ3rtinI3QHSzNkAnxvFS/hYUGKOYBFNneXDLRCzQVn4mEmMF70+YumTFnpOs1XjwelTgrC0YbJzu4H3F0A9qqyfjuP1Rmw0niEnJpLbzJ8Zzmy2zJqJneK65RIodkH9EDWsggK2bYzP5CwfJz4GZHxxPM0q6F/wZuSSQh5x2QuXPj5/YfKCiiv7/+wAbnagPQPOn+DgQO51cH427O18fzdi6x0vO/Zc7KeuUyQeSq7sNxwy8VtUsGtjvUMriqz50ZyCQ5Uhb7SgFZuay8sLzvkHfbz/KLGPff7iAr/EH0nUhZeomfUkhQSNXpV1oeEQvr6CfP46o8hhyBDgO0DbKl3ED4PUiBlUAD+uDwBdkWRkrO8FOSr7C2Hlbug0bAb1GyZm+M+/XADxyCQN4gIaA3zeszjyJlpMPm9DadWh0o6yW0MFKL96m0MziBn49EOkYkBPihnj1tpUWiXRZRUEshC0WfdL0AeMOHGrnzlUukGFIuR0mUOW1CyKLk2Mh1UZC3/DOJn21cWNLp+91s2LL3X94nMNV89ZiNYsapGFqMoXpBKiGopuKaGfqhOBNbFZnonm5qtTMPqDMlJOONhpKoyvytkA6c3bB3243zMW7joOAZFbwhq120/6+PGge/pOOGWrpq7r1eE00YRGZpFlgJOqH4r8ILb/iFMADx91ZPM44mwjm6wjiW4BDHfiAOn6GMemEQFODsfCxnteNvX7w8TF08SF1IxOxZydttsLXeBw6+1asTNVZJtdRoJLaorwZDhmQ1YB1e2+uAEqAAAQAElEQVSDU+UFJHK9BM/eZ2aM4JHSzOuV56JGsAqHN8aHKHm9ojMBFQwBEaekh0CZ0F2BnNt5DY/YEX/Y70cuaY7yIA7YOZKcHN/BzBRihC6U4K/hMw2aXhbsYuB33QAfVWCow6aRMT2bj1veDLoeP3x8L1v4iwoIVMkE7neNET6qQFMOPHvbJ+ARbGmZnvFmEoUCPwYEGrykkAXJYNMHGPpwXoQOCjovzJfRUyaBZy4SP5UzdYdlcfPLQBYFnzs4EWCZh9JCUGCDFhcwdSwGHfWecsUt7mazYsPea0XiH/pIP7wwd2OTOHMIPJ1Y3Hb3euTtmf/nP+Kt+8CB9+pqrRevbvU5C8iXX39OInqpZ8+utd2smFXyv7r/cH/SSBzGLtIW0bzpnEwb/lGpV/zYy4ZtKzauysgbsXliTDBhmyZMt4yvjfwAROLbsJ3HhxTYAEmPO5deGoakCy4towS9kw4szL7YGs8pmqw15vQ4aoyUKrYr+JHr2X3CnxdKPjmzirIytjkOPlNI3vNTfc6ZGC5siLNm7OPPBVsVbwd8TF10KTWINOaqVKrzwHNFI416ASe7rdlyet39y+nMzDdhV6ftpS/8PrbBl4UgC3HRY2YzMhOXmdiDnIL3WZDgvcG7AlkuEjtc8MS+qFsXxeEk6/ZS2qumRzUgpJ0C7XF1UuyOEv2V/tYdwDmQBx/ZoO/ImzuNzWF/LutOp3bQqQJlp6kewTuwoX/UCbxTvtexfADe6pjf6Fje6FR/ZOwbTe0NeG/IobTPb7SffqD+vU7lB03lLXDGmfUGHu4VVgcNF5PW11nrq6xhm5W41LI4IWlGo5US0fGPmBIqiAr8sSYl7B/RNacQeouCOS66Qfc4gvyx4X8zG7mK7ltpatjL2xoJrQIB3Q9d0sVqpWsOrM+uLvXi+gq41HM2UC9ur+Vwd32tq+2Ftuu11t2w5JYQTHIfgE5lngI0Fn7BdYOvFpZfnrwFXMdnvkUgSkR46vMWf/ISAPVnT+D8/IlOUHDZpd19EJGo0xgAM9kyj8/J/CAWeKqAt0R0Zs4Xg0Y2OJfI5G8Q133P4MK6NioyvuuTIvpeNAoNL2OMiqkDL5EHqvasbydOiJW1LrHuNQ3ET6ecfR1NqjVJ1skiEHhW0PGY9ZH18Me3H1g3P8r/L0SPHFRHDnaNFdbfeoXAbOSlymVh01E9Pn51PejzL+702999o9//7S/16+/IUa+xyeWgrhMfIw+4hK4rB68DXgU8jtwtvFQI4Ac11uOG5iqNrkcvK7I6oYKvzJMpwnvfd45FNFfGwJuEdaXm48BLKZKjVoohqhVTq1LhxHk6jeTZBx04WMxcymfW24uLXl9/davNtmOawpvmo47geczLTBFaKQbygGni5Dqy3ot5xN6JtOAoHAKCEnxN+LWvab6fSNjKkEcOhIDvlY77DO2iQnoUERJCUmScGbKjE39hFqiv2Ge1VrhsmcCf1FRZP5Lu7ja6vt4qpKD3797p/ft3OrLx9Xy8ZbNoCvL//GzPBZCFwCiTkGHYJC55tmzUV9od9pphYLXpdcsBZcMepDJDQSbXdSF+5pK1h+679x/15x9+0B/++L3evHvQ8Tgrxohur3R9ecfLiTv2MFfasB6s2LB2rA2Jiz8zt0le9FnyLOOPb7A7ZE2M77qoVR81rA29zVLYwcG9Ur/nzWvRq+ednt8lcsBMKvmgafdGh4fvdbj/QR/f/EHvfvyDHu/fKOGXr1490+9++yt9/uUrbCTWo70+fPygP3//AzKc8H+J7Rg5MEopIfOVus3AvqxqwrcqubtoZmwBtOBjLjVEQA0qXPrMAOdK7CEdD5F4wle0dqngO8jXq4n1KAOVGKlhQqYMFPor+ACb+/nwqHJ8UFezhjrJWDvf/+HfFcajPru70rOLQUOqXDDtNeGbE3xlZOSeR3MQT8LnBU0e4I9tOvoRF2VhAY366fIn54AsAd4S8keOMwEQEDX3ncSl3IiPHKEzkS/8bxaN5GRYwzM7DerFfb4PkPLA3D1jBx0UtL57rpvnr7RabxSM7uNBj+9/WC6AXD5jXxPxPnrgt+qUq3bsUx44pH/cTXo8eZvIR0KWJ4CPgj1c70sHIhIKCvAoOBKfRr/7aIVeBvxZCstMPnYmoWSgMmsDH5LeTY0v9LytQGMmcMd5wi5ZDf0G4ilwmA0xkbt68ttKkfxZ2QuNHGQIBeU5ymzNxfI1+6qkI05VFaGfZIzLrcEHM5rBs0MAH3AFyfSXj8nsCeizcO5pFC6b89fQSgDHwet0KRBXkXm8rRCjy9pGGUNU6hKxEPHZpoJevE/QMHQTY5BJrL3Nt/9LPUhPpYFh1B1EKT7MCN0ll0LDB4VgWgCenG6gTKlT13cSUvs+OZfMPnHSYbejTeqItY449we3l8tWnS4NGf1P6H/mpaLPvB7W8n8z84qXEhFb+L8H9OaN550/EMd/1EfiuUwTbjFjs1mnI3FNHq7zLARGBi38pRDUh7RAwjYB2UM0nSFIMQIm0baAnj40+7PjadFCUAgmOej88f3EAqyJFZmr/20Q+kM441KAWFEHcY8P+vOAfq6uLvTs5Z1evn6hF8+ecQnE+Xe7Ifx6dfAT0SXkyJXCfpBgfijyazyYcCs6qNKiJ3Bfaaw/Dix36AUUpvbYaeA4VNYd73cTnuuOAz1v/4TbpNqanEbDNnyX+ZyO8+8PrVbW0CUjSqjQnwtrU8HeznqKAT+IgNBZU2HPlckjhT1YiO6Twi/KAhWezRJkTQxfZAadepP7SIGRZR2irEAh9ip3DwVwnk6s4dPUMCNzdp2CBR32B+13B9bmEcmjQmBOZMrMP3GxMuJjhbqQIxhj2WsZCq/kCBKkqCowcuh6+QXQBO978nLhBdiz5xt98dUz3dytlTpGlFEB/s16NXJmVVBzJThIgrxIJwtE+DfUZpJIIwugeqZrjC2qZVYlDhpxcAZy0aKUphCD0rBiH77Wf/wEY0NjUPJyCdLqBKsaGvIAWwAFVGatiirgzwB6QOQIA0CJQk55IjEma8ziSsrQyBi3gpVZXU4E2W5RxozD+qL8XNE6NkmjJhKgqVOfNiRHY9FqzBVUuRVvtCt2arHXDP0jk2U8qr+80ue/+Bu9/OZXGm5esqgM4m5Ee5LWEYXOIbHmdCzMBoiFK2tiga5ASUUtZVXKmdu403TU4TAig8nCSo1F6sPHkc3KBzY5MxIk9cOFUr9RZeP7+Djrgf7dY1ZhQ2zqZRx0Zza6uZzQwIgc92r1gUPuqK7DocKBlzUfoX1UdO01sSEoOnIpMrMZnFnIpkPTaV9pqzpAe+/wkNFR0XFXNdKf0VUMkY3TShfbFRumgTkC88/MedTxdNCRt1kzb/QbnMuQCb1VuPJAyDhwqVUV+8CCgkkh0Ol4C0jGcwtVPj6wWCiaCs+ZjUZBq0Y9pCYH/9sHsgqRpjlP+MLEuMaQoBQT0MsDYvCDFYnc8KWSK3orwj0UFfhjcj6i/0hq/DHqvgnesyHI8GshQCsKxtXwAUM2XxgGp0nfTAJ3/GCBoI6SJWWC3aEhKK4NVaF5LaX4mPET/gKVKqg64wfEAgRAP3wqqcvr4J6/bZFlYnPq4BcYmeBzHTefNJgMewX4jE8Q8PsYesXUAZSf6oHngM5od9liiupSUAIiMCzPUUMf1AND73WjLvCqEhu+GLIiPh5848gGUtgr0NazyKzWgU12J78Qur250B2H4GsWlUs2/Kt1pz4luf48aQT4Fp+KMgoJqOA3Xm/YwiHnrJmN6ASApn41IGdAdwYERWLW5VxyBTmjYelKmbPhp6a+S1qvOvhOKqVoJnkVEpmwawySSUDlsWKvgtkLdKvq0/yV1gZU92P03BjXalHBN2Z2nhkbZOhl7DIDC7+Uhb6fYHme8YkMQAE6BZo/AdMvddcBjlEkcgQseQk0cD/RZ2bNzDcSdxmY4SXDS4WmECjGqIycE3JOxElFDhQmh4akVKAGbfAbGwNxCWRpVuhOwBHYy/pHhf5ecXhQWu8oHyWeayKvxAfV+FFzuNdoXOLog8YF/PlROe5U00mVXNTSqBJH2o7AHjhosp3G9kFHvSdPvtccP4D7QaV/q9y9Ab6n/gNtP4L/I/n2B036ntz6R832R9r+pJK+V+vfSKt3CpuPSptH9ZdHdduD+oujus0JnsmP0WFSQ+tCx6agQM6OSnhJ4NfUhehqQyEZ7VSFAKIjo1f3v4YuPdamaVQh9mvOi+3d/l4Xz50ZFzq9bjiYvuBt+KubG716dqMXt1d6eXOlz1/eyt+Uf+F/Y+7uWnfXl7rarLVis5UY675VyHnjfNRpPHCQmiSratbUxMcAuNMCgTYaWE/1v32MPv0E3o3bLs9LnR+nd4aGlPXs52A0APVI8GPJZDEsoPAXmnSin0gs9UoxSTXIw/Jyi5zI23fwhq/PXFSEIPJHp/VmhYoyLxZOrBmTuqHT1fWFbtBDxwZm4kXIbsd6wqKaiX8pyEKnSB6v1I/o/AMbdP838Q6s7Qt/8cwT7zT05u1R//I/33KxcFwOyLl0XCzN2u953u+JoxF6WaGbkXAv6aBvvnymf/jH7/Rf//n3+se//0ZffXmrLgXN8HJifYzofb1K2qx7OGCuJjVkrQX5WFekKMN7vBQ1CNNfVVuR55ZKfLpNK/LgHvhXRJ6gWgt4GfTCMNd4XXQzg2QWtNluteHiIwTp8bHRx9zQcFkeH/faoYcJoTcXa33x5WvW5QE64oDPvoMXOn5INAan2CnGXrCjmdww0eeIFd4xj/peSw7P5I+JvUTBx1PssemgEDo2egE5ImVkj2TyMSGKvqiYOnIquCnJTOBk2kw9RCfs7vsvxGFjGnV322vLhWhhHX582OnHN/e6fzjhM00Dl6WoVTu/2EJfzWPUKvM25km6vroEp+M5M+ajttuN/N+ii/jjkcPUET34eAsRfUr+f0774cf3+tOfH/Xx4yyXdYuent3dyv9Tt9V6ENpUIydmLr1m/CqzmUUERV/vhqTUJYUo6FXN6OXAHsdzrc8T0Kv4NGyokJViUT9U+Z4rhAe1AI8Xo66uKlD0+RfX+urrF3r+6lod+79Wjrq63ujrb77Sb377N7rjYJXRy5+//7Me8X/XWepXstBDq1NKvRQCuUC6383iLkLeZEHwByPn6KVeqEm1yjW4nA8QSycOHkf8GVHpY9DirwGciE8IqOTUuow35A/4v++9Jhg5cJm45wZht3vUCT17nqNbE5chjw8f9fD+/ZK/vvv2W/hM+GmGoSqnYY7IdLBD7DEPlcUH0fuEvAX9WejATzAdxTIpujTDL93wpwWc4gwWmZD1JSxwUoBnqWCkiL81nl1W3EeResfcnr6DOgX0WMOgfQ76QEx3F9e6fPZcAzHWYWexbu/vP7L//aB5/5FLrh35/SChzYoyC4ydIP54HHXP3vmBffuRZAeb4PAFp4HTvGQdrYzzsYGuwE8E2UVnLgAAEABJREFUjPryBacuuBlbVPywLs2NMU7D+xwadJzG0olEQqbmAC238sgl1UTMztjI+avQNfpS16tbgDMF42CTXJsX3wkatFndqJV0Pv/4+mcJLIOXQj7CbkEKEAryPwZ/YQEZdeItmpRkZ2DdiQ48B8pGfnJDG3XDLgE6RpvhWRGcDkVExgu7ux8xqfwAnmJUAB80uipQvIs2AwIj9ddQ//o5SD/1a/k0ZGnUGu1NsA0YdZrY6xgNMQZ1KS0qntgwVtpn8sD+uBcbA3w5AkmIrXMuL9CEN/AyeXSeqzzHonalvtOWHGUYe+Rc9+HDG/3w45/1/Z/+tPytVP+vLroUFZhXDPDcmHH0RQecF4KEHqJ6fDF9gpjQcVSQMS6IH4A61qKCt9Dmyozi0SSnHSJoQOeQFKARIgh8K8qtjKq+p16iqjHGgQI6iXgx1vqK32Ve7mZP9OAPfacrZHv+/Jlevniu5W/2s15fXG60WsMjYw0WfH1Ro/ZzKHRUgK8ZfcgiB3CYGX3qDDygVmYDh76K/zTa+KqB3+QfvIjK0u50HZw2pc9d8bMFvA30EPhhdMHXCjHS2Pw4C+b0qBdi3ttQGX4QiQtjjZEqE8zsl2d8IdDZLJAfG/uIrIzNTXHh2eeCBL4qFebOC1QVEhdf8mBTQdfndslLxxfzr1YYBN5GEvLD4yPxeVKBp4YGEFESc86FmC2aS5Gf6/y/aDLOWsGqLFT5xM4rQ2TcWfSp02a9Zq0PyJDJ+Q+6vO5Yd17q229e64b1RtjdUIzhWXUBcBUkbBjMKLxH4pjNhbwIA7hBH1VN1aTG3E7DhzTaM5eaMzmxnCYF5A/I2xAyY5DWmTrOZ/oPnyAUwFg5AWSG2QowAR7gbVVelxARsDPgFAUOHCqzV57PTgJX0ANpoVGYuNbKY4V+ldcnFGnW1LEh7bpOAYO6kQSNoMDouBhnIhBBZdEMhEDgzYODaUa5NQ3qtze6evZKq+s7datL1bTiMNLrqKiRRDpTZhYb5y+jZNYaFiephkrZ1EJjwZp1JEGceDtSKjz1gxrjfIF+//GoDx9ObPZm2pIssOGB7jQ2Hcei47HoxEXMBPgiV+G3IatYTGo+koweFMJJMZ0YvyfBvwc+qDY4DJlZqpp7JoYyDsUwploCYCozco4CHzgB1AuvbFqBD2SKsdfQDfr016ATugzIUzXjoOMCFcMzgxQM3gNmDvAhnLctgeDB4DKjdinSHQ08o2LoRhJDxIiK9WQm47lRLzhtBfzZmBNvX7AWZ3TdllmlZXm74wSZgkX5xtft3aFHWtTQd8HA1eWXYwlMwEwoaekXlP2gPLHpKYU+7BgDzOKwzZ0V8EWjI7E2FgHfNGYQnZoxp6DLoxazCLmaVBGYAsoSTfr0oVnNGhI2LXrBv7UgBDkd/fRsPJ9hoVPbwmuFF5/bYYaXAjT4VAgyeE6pU4fNEtB1K3X9SpFdYwy9PkGgnkKnjrILSSFE+sIyPmLHBBgQU5BDR9n3UStgvTJtSGSbVXgqjXZYrUfVvEemwwKtnZAqaxiMg8BKz57dsJDc6tVLymcXHFx6xRjkOo0sVoF6Y0TBTgVFNuT02EFq/ChzCBmJhSO0q1YcBEJIIscLVCXiNALHw6xpamrELrmfcURZkDbblda++TfRP5LURxn1xZ9JWO2TH0WDfiYXZDVVgF98r1GrPDtfM7gTPj+xUEz4oF8MZDZkOc8sFDPxOJFXZnjLACX4jXgpDiywM0w7HTyXufS/AWuNHDznNQIGCZg5EAmSH35PzBX7sPA4cUAZyQMjfJyAjM4MP0jYKbPROIx7csie8RV5IyXgB0DyQOUwOy9yTIILJDySpz6SHu4Vhgel7b1Wlw9a3zxquLqXrd9y8fJnje2PXNr8USX+qEP7dz3M/6aP0//Ux/l/adf+pLl7L9se1d9WbZ9FbZ4Fre5Mqxupu2oKF+goPegU32lMb5Sudrp4fdLd11nXXxypf9T6xdsFti8/Mv5e69sPWl29VXf9vdLFH5Wu/6j1yze6/Oxet18edfXqoNXzvcLmverqrSZ4m+wN/H6UdUeFLitELFiqCjm1kFuNPBfIc7F2SugiEneG7zUPZPCScJAGPpuCkTfdGV0LXZNMVbFB5TnS36G9Hu0NlJsYdDX02qakVZAiG8weR1wxbsOqcckh8G5ren231ZdcCH39xSt9/dkrffH6pV49v9P19QWXJb0IYUVfjZNbpuAjlRk6/MI0c6nZeDGw5PAmJYuKwSQPBEktAPBeqRfygr/lz1g+05+h4pQ8BwlftxjRTVTBx89+XeR4DXyG81uBwvxFFVmb60g91JHYX0a0xNxRa/hMgRHMUecTlVmd88/6IxED+H3m4DK6LnG3XGE8Sl3XIe+K+NwoobMyZ/lfmXffrYzLbdLIS47cZgl+MRNrdFMOSYX1iVmQd63T3Ond+6w//HGnP/1pT30mXwxSWMN/WOKycLEmjpAKR/h7QLEftU5HbJH0u1+/1H/++6/0T7//Qt98sdXVtgn2WFoorcFnUveUQ4XuS46snRE/SOgCCAs22m1AViPGM+v0DDRsgGjocCI3oBvXScyqYdZMjpyRb0bOQp7wg8V0zOTTrTb9BTwG3M3gv7FG1+XF0eNuT3lgnqL1xaC7F5fasinP+O6Rw/mBw/rof0uYGI+xU2TNyqwRB/oq9mtwXKrrPsr9bPbNHLmsuE1CR+4KzBXA2mgeox7uZy4nmib2CiEFxS4pcqipaLZhBVlVx3oQky1yn9jcuhwBe12z+by62ipar0cu496/f2AvgwPgr6nv8amG7SZ5nmqWnZr2p6ZI/tpeDbrkxUELFRxsZtLmYq3rq8vFR+ecVas0wvvucNL9x50+fNzr4wMXifAgCxo2a/nfVr4grraMTR2mx68KOq/4lNvJW5xORX7IqRELwncr3Mz47Yg/F+zZFnmF3h0aZWFoRrZJMR6ZbifTB3Vckq+5hL68zlzwdLq9XcN3T3vSajPo5Rev9cXXX+rl568l9LnjkuXD+x02zcgVaFpJwneVRHBSD8rs3/YnEftFkTGN1oVXyp/qCFEA1AKeOERUjVz+HNmkz+ShooAEQU2ReQROXXAycpYQF15qCDwF1gF8jReFe3xt97DHHybGChmT/B//9//U4MhF7PXdjb7+9mvsHjXhc1YD/Ad1KDoG+Gcu9zXny+01+hoJgCZDDjFvkYgN+IF3X/cyZYVXtqhYinb6ZyAH6lXyS7AJnEZb4qDhPJM2kIcGvh2+aYyPIeBHnSp8nBj37oAGVlttb+60vrxSv+oltDHuHzU+fNC4+6jT7v1yCSTWTpFpaqvoquqADh+PRz1wSXdALxl/EDQXB8RHGi+/wITe0oieKpILf3ColFVOj1fncgjQNvw6nIlAZkSHDpmyLvDUBb4YL2QJ/ECFtcd98jQdiMmTMs8Nel0XFpnSgFwxiS0vsVY0jeLT6XJ9rUBOqOghsT/qgeSUsQdJZuE3tsDhL1CP9EQhCBoy6lJsIuOaBhaPgfoK6DFSYkwkNxi0jXNLYHSAdvC8h3E7RO+hktBlYG1t7Dma14MpYP9gUf6p4GNWLBcWMGY18pUoxWd5Xko9tYhPo94o5WkIXXm9MhsQJJGTjEK0NMCAwLzGvLCmmbzocxby9LRckDMEv+wYt9iGdbuin9YKI0W+FjEjzfAV+pVCWmE70w9vf9T/+B//on/77/9D7374njx/0MWm06uXd/rm68/18vm1rsjRG8asUk+MkIjgozJvZj8y4dSZ+RfAnnWBokxuyzi3g+83vVza0GMm33vOkgJfk6BHTaibOnrwB6HLSGUBEwoHFoWA55hNfd+x3vRLfgqBccg8c06ducgvOE8Ac8M685z9+5e8cPjs5TNd+X6alyNdZwsx37NndFnYgy4vQKHh5y5hnYCuvRT2dTtATucPY2GhocuG73ieaODAwYLq9nKlOx2vfyqxrEjVZwDB6wxbxuhn81X0M5MMCwZmJsWo5eO4lbbqA+lYcS5Yk0eoaubsMM9NkRwSDMmh4Xov2CmEpEbiWgDnwY1Z//Eo4sFlqMjQaD/TR1LqqIM1VIqYYGBNWw1rzdj08XHHPmeU4xrxcjrO2LoowqTLWcn3FYW43AxVNBPsSK68RbeZufFJdC54i+BfseHcDpX0stOaAH3xcqvvvvtML9gfdL1rdUZnGRpOlWcDIO50Dd/xOSgk2ukB1/Gqaxg+aVmYZYDggn3cTP7P0yyPc5BU4OHEc0avhk+B9ldf8AKEzgoDR4uyqDhdNwZVF0+1Ss0BYzYF2gL0n8Z525PCfRxsaXGayhganGbFaAs9DBAJ5C7Bh1VViBr8BzNBFrqV5NnkDLtaMrRnaE8YciKxFT8YrC51dfdSty8+l9LAFp7UTZKbIJBxhqykgmOUECif+KTegMq0leUUM5E0JhaPRxbkGTpRm6treOh4Y3XUn//8bvnr64VA6IaNLPQ6sIG5fzxox4IzTwVjB6iFJWF5gFU8KxKshQug4/6DBgzcp6r5dK/7D9/r8eMbRebuGBaj4XQZjqO2qzWL86AUe547JI7oL6jWQJmWthQHDf0a3K22my0H57X6rsc5IYYlMp6fmb+wYW2twq/RFxVilJkDtCRmb6rYJINTALev20smhRD4EdQADI6E1JdeuQPSyrPkuAjCHFSj5HU8jgrzYtNPeM1pAJV56ESOIIMXfuVNZfGJCs1KN/MEycykYPJPLfQBzqM3m5lCDICBp+XjidIDNC/JOSMgY2RCxEVOMWZBdCJLxbn7j5Xzs3PhtUUNMSrCq/kDPuD0PJjyXPQJCrw5uL4lU4zYyseRqKKDRQXGh0B78PrPQMihKAGBuryfulGKMYKeFCRK/9XyQUfoM3wCoiU8ARLLfY91El+S4hJjxmVQpxUHgZ5n77fFPuiJzYkcQmFcFSwqJanr4rLodENiXK/VZkXZqR+iXJUTyc0vdE4klSWJm1QI8MLi17BkCCaT2ATNmhyHBBQMwsgCCrHiWm46x39TRRYfS/cidiIuhEyVeQoLRWWQ67eRAxp2KNDGbVRJsO6/hYclV8xlSdYZm2TGLH3YfClbhcem4s/MV50+ZWsNPwF4XnyV6Ci0V+RwLquMHqM10GILFOehCloiRxVknOS8N2jv2YxmFoIC5kgydjoBfZK61FBeC4Gck+VvrpeYoO08GPrQ9bo5MeaVmiwyUSwyGxX7UWl1Ur8+qr+gvDiovzpquNyf4YI60PEcNw/qLnba3s26etF09cy0vS3qt7PicJJW7D6HWaGfZA7DSEl7f5CAsNqrvzxpczvr4tmsy+eTLp6P2j4/Uh519fyk65dZ1y+qbl4UXT7zvgPz7YADY47MN2p1O0HnqLg5QH+n1j2qJcrIXN2MuEWGhhEVcQMpJrKhTUoc5juPBdcFem34UMUfcBZFM3UxaEhRQxe1GjqtV51W1LfUr/DX6+1a15u1NobdXHkAABAASURBVF0nz7W+ye2ruCJp6igDNjY2cPLLogqPrCB9mDSw+R+IkyElXW43ur2+kv9fdG5uLnXhB1VioMWGP2Rl93k52+Rq1pumcylK1YBcblNw3ReZj69Liqh2BnyhgdWIlwqdAmR6ZuRlmZMI5Mbz4tsMLoyugZZlI1BV8GmPncY4QcfgQeitsMlvXIQk2lZsPnrkgRNlDk8G56iOHqeWJY5yM/IvGzIIVeZrgMHT0A/odYVee/Aafj4SXxMbigkzUDKukD8C9N11K1QbPGSOI7kNUljRu9KRS6C37zIXQEf9+fsD622DRoc0if6mzEGtCn/QAWvvlE9vpfxOm+6or15t9Q+//Uz/53/5Vr/71Z0+fz1gcwOvyjcqCR12oVPiIqNx6VWRu+RATLstomBCwl8YICG7x1zJzMlFI+Zj/aTOpcPMZULwOGOtblwATVya53pScd6wx8xaf9hNGtJWm+FSnbHpZJ48mgqHrMNh0iMH8t1+r5ENukLVsxfXusVvUCsX27MOu5P27BtwZQXGd/ivryN7LklKcyyDR1PXJ0WMlMvM/AVde1+n01FsTk0pXGs6dXrz5qj7h6KR+ROb2MTGH0VwSTCRY0aJi5vtxaCYpBMvuY5cBBQm77qg6+sb/PlKhcT09s2D3rz7qIBfX+Dz24uN9lys7g6POnE5F9jD+N+sePO+ar1NbFzXurhcaQJnD87V7eWyRhT0O3nOwy/T0Mvl+vHNe/3Pf3+jN29PGtnEb7hkvX22WV46bC+3isRswY/EBWBrB5VpJ8MrIj6VOvyjFh047Bx5ATS7LciHmYu6TLxm7FSxGaGGnhr+ZO65yAQnrjvsatCNdkC2B5X2oyy+1Zrcad2BWY7o6UR+2ur5V1/qu7/9W91x+TNC6Y8/wvM9eSq5DyfNXKrOucMWSe5fGT02YjKmwJ4sSMT8CSVl+C20FwW0IXl9om3OBRoz8zmM1E/E01EzFxTuKw4Z+dxOB2QdWTcr+1mnkxFwctr4m8cX94I6cHNy4EKy0KfQK3QrvXvY6YcPj+TsZ7q8u1NPHhyZd2RsIVwEvQh+gjdUp8aLy8wBx32ieX9CjtSphoB2ZzRXxF28RuQZ4S0jEcMl+p2ey+bD3DuNoRFAEchWNCJDzRl7VJ6rTlnirkaGbyslKBXBtjLxtpv2zFPVbVe6ffkc/1+pobOu68lZs/b3HzTtsd+4k+aDjH1esIrvBCxFTKCQDw+Penjcc1E0yXJl/ahImdVBP4YRvD12OyoTByWPMuSJyBXBDego1qyER4i+fHLcPTzs8cUJeQEdseVetR1V3WZcUlKBbiV/ZblPtkFqMSPzpEI+kfsfvDb8u7SsCigG+I4KHvtcYGRiMmCfCxt0FToZ+aHH9lch6nYYtI1JCWX3vBDpPLcdBe9JHfbeXGy17nsN0OzB6VDy6pB1OQZtJ1O3b1qVTqs6KLVOEf+BPQ0sLoPjE6sJ3fWcG1ahSeik0DbBl8j/kdhMqaeaPNXqhAEbDrDqNgrwp8IYcmmo8CQh88yerKCzpmiBcQFxgzriOAZsVYro/Asw0NBWBBL4nlN75hNzTOTbwqKScUyPHfEhbZF3m6xNUhnVwbP7ie/1FDtWsqTdLGIsEFeGvzW9f/teP/7wAxfQbxRT0bNnW71+eaXba9Y1fMNlhmn10RSemKvEifAGKQoDq5L/M/5RWT8rpdxP6KiA4N2h4tECKn7rpbfpqT8sOBIq0E+fcK55EYIxt87oFN7mDcF5CoF8H9CjMb7RjA6RtBKhouy4EN9soq6uVrq9vSA3X+uONefyYq3VOipGyML/XOCWslWeXU50u9RZdxrtzqpJ9NgCYiZ/ctZB0ScQHwNERwV8bGNw8zrgumIKdOZaMHoMNzHG+ygHHwx2ZTQMUPMG5vQCPMRry2RS33Xqh450EaAsFfzN6UNM3pCJG3dVub2AxloGWTV80s1QeCFXva2ZEJ/xJn8uyE7IizBDP4H8HRXwnxPx8+lc3/DBYOR990NyhBjje4daMlPDJL/O8RlcCuSpRQ1gEpEUKDLulXXRm64GUyIPrPC5u4te33z1Qp+9vtblVZLYZ7R6lFkBskQpk4T9zYG1UPgIYjCrzwVgs7OemoRebBkgNfa0hZj2CyBXY6Uvw//IvYXHUVv8Gto/+wZWRR49DAMUXNlBFYKlSsyjyo8TWggyX0MZjT6kXSYX/QZrRqlPSF5f8Ewi4YTmtKEHQx5DHYvAwGZaBFPDkZs7dJwJoUlzGxV6KfYB1oIyNDOGtDBoc/ls+Yeen734mk3Ia6X+ijGkbviZUX6ldL4dfqojXXFY+qoKvLlSfKGdMXAi6aR+ELbVu7fv9P0Pb/X2PYsOymwKsuBGiixkRaf9qMPhBBw1jicVErwQyEieDoJ3laPEW9VAokpw13HADuBkbhjnERl9TCtouMltm1gMnIcYmctg1FAyBQgyngPGtxiV0FnqO3V9D5DUKWOfpBCQSSS+eeGxIPxCgcFGn1mQqFc8qNLh9nScTzY1iW5T8PlDlCy4NfEBPZWmBg9NlPIPI6BlPBu4XnqrQ/MfppP5WHSNnEvgQEmLMwdF32hATyTwgiMtgLH8b98Y42ROpal5H0ap0BDc+OwRHiN6MHNEgSP1rgcWq5FNx0xGqPhLAyrjHcyZYb4Kb2fKjKONblr+8vU+Z9P9GXYUwBHjHMMTXaExs4gtwOamUK/o2vEdDMSEvmOIitg0WpQhawhBFui1AIZB1ZZS1LR8Pj0vD/w4Jw2JqTrTMFUBnlThoeFLxX0d33LfE3WXyKkHaNrTfIk5YwokuAR06uDJcBdbKJNolnFFgWdjIemwT9cl9VwWrYYk/1tFPf61Gjqt170GygQ910XOhbNzwf/bwpk/u14a/IWA3DEoz1WzX8qgI4tRYqZC/HvsGU8D8W+Mdr26PF5PjAvRcaWC3TP2z+i54LhnrSApOnHbQUqFZD+T4Hwup7uUzOv1Sl8jBzG9fPxSMsj9rVI2aHp79RJ/aa1Cry46Lsjh/Z/mFHQquq3wXZ1nIKsq4wcTcU04YI1KXjiQr6oqvu3tBRxDr2KssIuXE/E/k1u8bujEsJO8n7ogZJQGbvRxxIKFLJEbQ5oVu0lpOAFHpdVJPTBcTNpczdpeZ21uZq2vJq2Ay2dFz19Hvfhi0HPg+lnU6jIrDCf4O6gaEKk7cMHU2ChbOikOzLHO6jazBofLWSvoO+2tXwjdZg4Yhct3093LSNnr5nnU9fOmS/qcD5+nZ9ywmdRx2ZRWswy6gn9x8WMpy2KVrKpJT9J3StYrRcqQFBS9mxivuDiaxA+E3bxnPfTable6ub7QrcPVJRc2W91dX+nVi2d69fyZnt9c6+pird71i74Llz3CbwP2jkWqLJTzcc+iOaqy8S+nk068dT48Puj0+EhbVtf3urq50Q1wwTw9cVDh+MRGOUOnYqcKny10UujpiZIS8pD556aJN/z+tz5m36zggAyh35A9YcsO6BW6TopRlR6/EBjxp/NiLTUzCf5boE6/+6rntOr+qkYfjSZZDDw9ARv9ylxGywWbw/UmqSP2cWw5lQQ9hwDNip9n4qwyuznrC4Z4ghvwOnhb8UZ+zZu4PiXi+aQJPfrfxkhdhP+wrDuZww0qlbCbpR5+etpNgYPKzc0L9Hip3b7oX/7lj/rXf/2j/vTjewk9pQ75Q5D/Gw1+oSD2AuKwlY8f9Xj/J1i+1/V11O//9hv9l//ya/3j77/Rqxcd8lRNp8KhY0LXWbCmCL+fYqniJwUdFHIDalAAK8agYMa80pL6qhRNSpYUIWDwEeg1M0XH9edgCtT7fqXNeqsdlzhHLns2w6USF1zGwcowzsjB6/7+qP3xsMDxcGRdStpedrq8lCCF3qomfM55k7A3m8zKvqaiOEwg/8RID3MaD5m1rCGD47tfNOZpjMM9xJ0I+VUCFV4ls6Dgk6ixLxlVWCMsSm4jz2v+VlD0rVZJ15drcfbSxAXC4TAqExMmg1aSkN19a1nbyIcNTxjHLH9erU2bzUDuCRyuTvQU7Jpo22KnymXUoyZidI/sP3KB8vbdA22jTuRj/1tz24uOg8qlth6TQyeDnwqfng+n6SCzwp5uow6/avjliXisTUppUMIHq6QTe66Rw18hv8aUVFFAgQ5qkvPtuizYvFCpgPtTY2/Z2gmsvVo4SOS7mcP5zJ6tWtDm+oYL8peK/UYnxj5yIXdAZkIXGZmjDowFuFytNagBFZ35GuFQYcznL0ubtDxDZynBhQhjhE2ErjNQqRcZ9voEiPmEAzHkrAoMAxjPEqPsJV2Z2PZLRD+onDiQs7wufa7jPQyTcnR991z9xYUyvlKgVRjXAAjKKI02579yAsqMKfgZXEshoh9qAT6ZfxlL21L6GMDrbSmLk1tk9RzSeDLaxSrYEDzDtGP4vJh/kTkjg0InSIMNctIyX+Zp5lF9p/XllSK5pjFvSFHOm+fkExdA+bST76vFQdxK9hGMrMrUTxxwDrx8OeB7n2QK2IAkD94In0f0OwKMgz+UdtaF138GBX/M0C9AdeDQ5nVvy6zbXq/I5nJBePm6nAVte7wF1mqDhvAvMd73/UZuFG0NbgOBF2LA14P87FGwAW6vTRy0TSuFsShg1MTeZYX8fQgK1BOH2cBtXOPiWijQEu0xYmET9xosqU3rSdqcgq64cL8YO23GXtuy1rqtNUy94gj+FDSUoC5LPfqJyNLD1xCbDBkKF6eZBNMk3CGqS91S1mYauawSWD25MIREzSTWoUDNSx9XXTH4WHC+HVBKiuASp+4nPt486RJRDGZkFWhK/HTIm1g7GlKNXBZn5nSf8bUQFhWDuPSpMtZqcWgmTUh0ZNZ2i2u477i4lg4zgC4OrA/v7h95if+BvHHQ1fVaX3/5Ql9+fqurbVDOOx0eP5IH99DBipWCfZ6Ic2ZSUE9D0tk9WCHJF2J9CmweKrMJX8dNJWSDfXDbArU2VdYfUYrBdclDbZExIHEAC7YV0IHXA23+rE9j6A+AijNUqDV0ZEp9IN8GxSRoefsJ8gfVfJTr4/Ii6fPXL/T68+d6+eJGN5e9BsYwjUhNTGESPhNCpMmUsX8FGjY0SZH2hF0j+o9wZ4CcN8RyszqITzDjt2HyigYK4GWjPAMk5baDa+ZJgKkgm88n9Buwf+ycRlVmvfC1RcyT7DyrfE30ORkJu9qyh1kNJiN57R9PrKF54ayBV4iLzAsQlSjVoEqyKfiOAyHH/iBwIRRoD8rkzuw4+FWBj4lxFnpJnU5cqB9Zw0fKCo7TEi/SIvpopeL7R2icwJ3VxaYQYBD+Jvp8zcvY2ZmyIHmfuX9MM9cBowz/XFnQHTn5kgP/moC9u4r65Td3+vUvXqprj7L8qGEoivSZFWQtEGrOAu5oKh3AWF/3mjE3Xy+M+YUOG/uKRtzKJGGfAm8H7hoO5HePpcoFWUVH85I/9FcfRAlqMCgMsAAOIJc5J+79AAAQAElEQVRGJubB0E1nX+apanl2p/FGL1uraiA0HIkKCAsSJfNgJLFxMZKOcAIfI7r7LqrrI/RREgs0WhKZTtXyAi2AhKPU6LwlhX6t1eWtbu4+193zr3Rx/blif83brgHDRiGnMjxMeJ+XObfledEPpEqWCn3F2x3A9QRME0wmcKU9m6Effni/XP7sWEhcFyF2CqHTRFL2jdDIRNNx1MSCMwMtk21ImiEURZKD+dsBLoASMg0ccALPxiLSUR8wIDlOlTEVhgzpu5TU0RgingMnwhryKv5syO/tMUYlcKIDdQPXIYSoEF2HAbVWeTBlIr0gNJaSgsksQNX7hfqrCjbw5OT+2mQS/SEGOe0Qo5yuyccY3GFCdNfkH3Adf4GnZ8YaECxK9oQv/4CLHFXMt4C7I4S8+WkuX8CIQ/huKiTI6oukzwiOU4IcTw27zCqNYICOsxVDlG9qAwjOV4NIz2EwwfuJzeHMglbArYz2xFLQs3MkGcIAsEHXuU7bmYb4mAxaDFWjsYHkNJZnfMUXtkqgLfCk4+pKBI/ByxcKiiGcAWaNuikwS5T4NfnHKTPBz8bBjHcAzlxRg271OZm8Ar7J9DYvXVd+0ZnBOT+DseA6TZ/BlhnF3A4BfXV9r47NlfuZL7RBUmCMoO1glOwn5DG5WnVas9lec1Do+8AhxjRQroZO6/Wg1brDXwPSMBJ23Z8K/rboHd1X6rGLTJ3wx6ZMgDmfwYIaii08e2KO2GtgLqEHt1EmSTrREKNS7JzDxVczcZfRe4YuIuMvRnsQJiC5S5kdr8NM4p+9nmlzICwzuaeQeyq55wxSdf+nH3LKqKxUk9Mlham4PPBYqTg4324HoasKn43SwdtcjpKLZvieSbzO4wyvI8+QPfMPvYnnifaYiPO+V0S2I/ljJDlLEZEjuA5CP1Rp8V/3bwtGtcDXpMyFcqksQu2ozOZn8n9Qng1MLjsZlzepK+o2RcO6aHVRdHXbdPNcugVuqF9dF11cFQ5fTetN49DW1LPgGO95Z38DO+9UyVWslkIj8n9nJZCDA/nYbFYIk3wex5dOaOPEc1Fk45i6Jt+UOLtG3DeUWTFyIfbcL/Jim6xGGAdFFtCkxIC0eGpARgMC9Ix5oixECWIVv5z9ooXDmNC9++6AH6/ww+1qpcv1BljrYu2w0sV2pdWQ1AVp4GfFZc3V9kIXmw0+3KngnxM5Yhw5CEA79YNWm0sVBWEiTcR/hT8pSbFHz8bGYNbDw16PHPxHLnG6YU3+WWGTIMFnxX/cvjMyTsDIpjPjdy0k6EbJkLLrZQ6hR2+R9iBcmjmbMv6ImhAvIHdSBC91w1KvVeAHwGTiE/gFGtUF6Dd6jFhfwOgAW8hWIBrMdHV5lr9jI9/wa7oUfR3BH8XYwiQVvbjNPAdYkBq6zrRRw75Bq9WAXw1KHTqE3xllFeJYwScMxBSMQEsMbsv8/EInE0s+R8DWUkDWqiOHVv/PjX784Z3+/P2P+sgGfWSjJGRwHI+tyuapspYK35zmvXL2DfqoF88v9JvffqF//uff6O9/942+/PxGiIIt8E3W2xhnn0WVg1fD/0xSn3qZRbHEsGY3NfJBQvbC5o9lWOZ/QuQ3qmHLRUWLcl16CNDjYjR+vK+44ZhlWG3ojEJ9PKUlD+33s96/P+qRi6CZfYLLvd2suMBaKcJoRmce+xlCjVE+1vmqzFdahV6T28Bztpi3kDuWPI/OJ+qO2+B/5E2l/yfo7PlkJqVoMmwRAed6ImZ8vYoW6MM+zDuj42hNG3L79cXW0bh0G7Xf7/HFqgBuxEekwHMBqpyngtyn8czb5WXQetspxKgTcQSq+mFQh8/O8Pe4/BtI03JJ9ubtvT5+PDLHLJm0WiddXrguLqmvoCFc0eeZVbBXKbMCuWO16RUiPKCc0XMktkvQd126Lk4YzUuZKeCPzlmuDVqmstiPOjy7vRq+eIZCLUtsrMU+raLIiZw94cdGPr5gX3l5fccesmp3nPR4PGlmfrQCzY6xCd9IzAHUbrE54YVfFnjPQFXN1J0ZgKH0eZsYJyEQYwVOlftFRoYGUkDfqe8Uwllej8WGUi1F/KVjXmxXRR76BEH+suPxcY+ODxrRuYfpRPm4h2fsnFZrXd3dKfVb+QG4KDL/mQ4VZwZiUgM3M7jAi88LO/Sdv82LENUWADdo4f/TMyzBW0U3hfZKnZJGp1Eo29IKEeqVekPfn9qXOm2MWM5YBm1LglZd5Aw99sfehm0VTJWBExeBRy6AxgN5gEsYAxpQfP9Nv4eO69N1eyS373ZHzcSIy5anI3dGJ2EQGTmBJY0S3hSwzRlqDXQHdCtsqYUP1/OEjibi2PXsOs7k/0Kbx1ZDNtenCeapGyQRRU4/ME9EGf63TsNTPXpJXosgGPJXFsPMRcaM3zNUnedYcoqvSZmxO2Te44sTPir8o7E/NvTIsgbfs0Yuu+4/fiDXPGrE9l2O2nDRc90utZ22ui43ehFe6jrf6uJ4pdVho+FxpfSIfg+d+rLSEGnrVorkw0Y8IQacNex5rrlMFo1QM2eRdvrcOZqpI68mbGR27lsQZPyRDEWYPn18DF7AZstzSV2o0ItttWBLIn6drHg2ZBUf56ApCFVoJudO7qf4q3c7RHDoZYRXDKrGuhrxo0gcB7EMy9OW/9/iCgw9e/Gcc+OtLm836vukkHzGGXlH8I+sDSNzVSemELApceNPFd68pENCLjFTlbf4eAfv+VR6/efg7Z/A2z/VvSw0eNmY91zS8PT1Z8Hb0yNzBsCWlgobPn9ZyoDUwS8dAc+fQy8uTHrW/bVub690fbnRBTl7YA8f4Z/ZVHDeJebJk8EMOkBjPmT91E5VDTsvwHSN+Vvjl45KSaGfg/ed2xvtjbECjFEmD/SGpdyWbn89fcACpwANHMC/zClwDRAf2MM/TakTpY9wZijBze5TDpOgYTLWRpIWDy7oGQzpKu0ODZUTQuQUibTBGC22tkBez5Kvy07T+TXsHxhr5IbKucLXz4IfNnTHBBL8VYdlzZFKa1gCpuTgvQ0KAP2B9bsH94a11//WWmL/PqRJz+5W+urLWz17udHAnry2A1iTAheMRp5oVlWhV2C8UIOUxNpgMYITkNfOrFRJi3KZmy9PyNaQp2gmf2TWJtKPSJnK0xOCIz0By25kmjPIomRBEiUKELM2wAOhIWQDs2H5pQSrtbpM1pY+6vS5I3g/HQJ9YdScls8NOPWOpNPhlLXNYllU5ZBRcWIhfONQ0bgwKdZolwKbjNX2Rrd3X+j566919+IrrTYvSNQrPR6KyPUiNyxQmH9eoNKvBVgfNaOEGaRxKtQruIbO4gINWfe7Ue8+fFw2pfdsSjOJflivtGJBdaXvSLKO4wpdZEXhhaRU2bxIszo2FynMShyi2nyQ/58Xrgi8wuGqTQdthqhnt1vdXK2Zs2GYWQ2HWnGQiRjUN0DFdYnCDLkDNkghKqGn1KelDDHKPwXvzQi1GBbnqs4LMpel3qDgWAB2wyw4fFNhjPM+o4cCXiPQQuzUcQjqWHAdUuwV3P4BC5lBgDJ4SXX5et2BB4pAXwhBMQYF6j4EEdTg37mo8j9l+a04s0UpssONQ2SDEpe6BWgJbB+IJxogRuipbdExesJtHFExGuaIsggGjYjOYtQpwsN4GpGzyP2zIm9hl5axeYX20gYyaqLfSfmcTkAEnSTvcGhNsMozX/SUmTs7Lfoo4MxADrLgYDIEiCEqxKRoMFXpdt4dGMMszEej13/GR8G/fKGvZKQGX4WyYptM6VCo/wTexnNGlryURYW6gz/72Ea7l2eoy5zuFy5XZW7hC1KQOQQThZAQQF+kLm/C/Bygo4YhqXcbceu82APfjsRk3wVt2KhcXK50cdGDawpB8HIG3zTN8CWfBXsYffqkB/Ra0GXxTIR/JBJZxwaCZuKxaELG87goY6z4FHQ0o/RMWRZbSJmDW8mmQskenjgi+mZvfwKSPKpQ4RC+AHJDQp8AUvQ1LTgkfZ+2EAuFcQU9VV9QsEcFfopz6v7s/GQG5pI1P0FmoIMfbCcOXq5XSIkhSK5lkz5OszqPc+R1Pvw/Z5h4m2YgG0oyGfYy+ac5D/iJ+2yFuUzW9hxpLAiBnKgI02GC/z2wU247+Vvt0I3EclY3ZHJW1vWNdHMjXd4ULRc/l1nbbdbmoiywWoObTjI7wCs0WHzEBRMcy3RS46KpcMmU8wF9Oc6R9kmxy0pdVb9c+hQF8rWRt89QkRl/wsaurwb/EKLNJTPGm2IISB3lf0JIS5v4RWSJUsunwVNDvqLzwpslbOT+smKHc8Ghek25GjoN+NGKnOLluk/qqUdVBaDDqdfgbbkgWnFpZDxP5M3TNMrtGGOnfrWRLBEBPoqNABv6Zp0U/LKm08xbowMHUT8Y+t8KyPheg/sQOpkNauBPbBBwCzlMXAI5TmbjMBdkYPPRwBU0G/P42AIN2MCXG/TFOEPeAK3IvOgkROph8dmK3DTyNfkfKUjUXF9N/jEFdBpDoBQ9Do34yErBuHy40hYZU4zK7pTVKSRF5wlaBaYzPMOAkse7oWp0V0rmtyp0QR067PtOsUuSj3G52FiwLxFIDG0yi4rB52Ac8zQkaHRW6pUYKRxgGm0RPo7TSW/evtO//uv/0p//9FYPh5MC+nYoxdCHM1kVe1Ph4nO//6B37/8Mf1XffPNa/+3/9Z/1//xvv9Pf/e3n2nAhLV6wSHsFLkIN3y1cGDUOV37hsV6v5JeNM3F9YK/g+hyQZ+ZtuucPWJJhT2Gv7Hache7QH3mjAb75K+hn5LB5OnkMBPXE8cCa2ZCtkFBCjJAJXG4VvX2z18M9/lXgPyT4W7MRv1aXOmV0feRywUvPLRWcSgIs6LMCciqo2HUkuJpgsIDjMHPb47pstTHPSf6fnI2nhswSWwR0b4ww9hQNv8rUpRiDYgiqyD7x5i+xdm7Qx+X2EpsVHY4HPT6SQ0pR9PUrdnBg6LzilwU6hbKC18jJphcvkla8GGiSXB/BkrrOY0BcCM1cJh21Pxy02496eKga2WwyvbYX0s31Vjc3V1w8rxTho+E8ZR6Zy3fvFRkQPKTlRZvHECwppF6BtiZjvqzTlNEhuPDZof+QIj7dlNGd41TwzhCQI8BlkIUzSEEhrWTG/qsl+G0c/KTYbXR5+Yz1jAugUchw0mE/qRC3IrYbftGqdIa4lDlr0cvMhcDMfjLjA6VW+ir8/AUm8qDHXCEPOs4I/ydyz0wJScUQFv687v2+drqNDV4dfE7Mj/0qeqrkwiy3u/vQzOVAZd4YwtL37t1boSzi/UbXV9cSPn0grvI0y3mDpHczH10hEpmiXfJ5fR7vjDjSGeALNHsCir98YbbxtPBFveDTBT5cRp/H+fc+rxM26EPLPKiHuc5173cGWNJkMBaBnGf6Z9gI7D/WGsjZPDB+xo9G7blcPB3wVXymzic11tqfgFyFwTWTVA/s0x8Pex24S+ZttwAAEABJREFUIMnwxcZiWTJ77JiwZwQEZJ5n4FR7LgoGssZax9LrVFfs5jcMo6Q+tR4eHBJyJGV8J7MmlEV2/AJfCDynOakjpyTyRwekuSoCCcQO/vw/s+rIgR2+kNhPBdZy/1vCM7MduLw+WNWRuDjg03t8fo+Pn/DX0m9k7B3CyiTW+KIHlbZH3Ekd8d3HHmlWOCTltNVFfabP+m/1y8vf6W9v/1F/c/F3+uXwG33d/VKv7Uvd5hfqTpfStFYua00RuePA3EEZX/LlphKbDT4VkCHIzaAGf95e8OmG8TrW3tQnOo39R5P/Ebji07Cqg4w+mVAB62tTbQLPwDh/6aYXHHdAOhtP3uOPPqaRf/1MlFlrxglN4WspReLGFkxSp6MDQV5vMF/oGdH7SO7J2AiXUNev9Pzzz3R390yb9UbOp/vbxGXhAvjUaTwqIxtDkNegKZ7hGVnlEGhiPSXK5evZIgxNjk/xH77Np3hqa08lVOq5Wj0YyFkoRWdgnuJ9lOjBp/OnpeQZ6Xh0Og26XlakpAltaoG6tEfOTjGZVrxY3XLxc0O+veLMeXm11oa8nZILIVivqti3wYe3RDcE5Fqr8rbWmvhq+al0+NcbqDNMnpsZKtAFe1q6Gujw4vVlPGNo4tfb0Se2OffxvHQwB0R8PmZd6PAIrbbUzYLM/wQJtxRm/wmcaMmN9alq5pZvxtAN+mDKlrxtEr5jAM4JOkSoV3BqZRxjz+utFC3KyIc+HvdCNpgD1xRkhn8js6+/maRfcUqXzfmUTAKnLjRN3kZ4y3USlh5ThG6K0IdGJ2nLviNh8Mo+u+a9NhemV59f6/NfvNT2pifPPYBFDrS2yIwm5Pumucz4YnGRZLFTYC8RYgKXL/PLAhUHo+SLCGqNvUAFGv5aVZC5EEeF9QqMv/oG3xTPKHExLApkep0hUjq4CwIohtwgGqXKLExypkTdn6s/Ueerp3pAUQ5GiVwK/LCuq2NzFyNkuBWvJMBCIizUxUEz4MQzE2UmMjYYFzfPdPviM13dvVYNF1z6RH18aNodoqapYyGnhLcZK4zIMQEZfjLP2UuYISezaAvctpRFQQoJpRf9+OaDvv/+jT5w8ZM6gmV7pfXmQoWxvmhPp8KGYZbryR3IGBsXkKzOspmNYTkq1pM65OjjrHVfdTHQzxtM0bdG3he3l3rp/1q7B6MJGzUFSgMQVbScgWdDNxYDLAbFaDIHkCuIS1JEthmnnH3hxHDVbUG/YpRZFAPANIGmjFfOePcC7gTIZThNwpG6ftCwWitRBjYAUpBk8GZSONeXZ50/7Vw8/ZpCjDLwgjluYE4tn4adBTRaGvp3gKwM26YuyJNRJKoDzyJxFc8sEijMwDMVuT4KMjb497rTk5liCArBvAp1KULHeM4EiutHMvlnCVyC1nXT0A/fBb/S6XWK5dnLBbzDwVthw8dXxjeHpd3EzLLgv2EpY4iK6IBfCR7EZ2EXHVOVKJ0nT3QFYxS3FfRc3oZsS2DSXoECrsMZt6iik+yLErYrP4NGu4/P+HnxcfTNtGVKb8u01QUaPlwXqNAWegnwGAL8RxOFYBBg9QlFfmDCJdQPpr4P8noiHo2kZVaRUxqGpM1mYMO8IkaSOhYVk0gyekrIsxpzBTPFECTmdHXWhb9MIiqiS27/hN2cr4xOMot2k8ksyBgH+yoYqaDMzGJZPYEVqXBALBygC3XEJZZNqFFed8AFzjjkgwxU8KuX2K8Cbakbum2CTS1tWecSmoW8UyBe6Si1QKvIfWdpoz1ju4kYyuwsfMM58wyGjmwmTrQ5/4153C4NwWffuDBuvd0okvhGDnXHw7jkEhOyApKBKeYBqLnP1ZJV24R8J1qKuk6MbwrYSZ4vuaCZyw65H1TrDhLknzQSx6O61cSlj3R13VhkZq02I5uCWevtjO3OMAyjYn+QJcbGncz20OZZB7W6V8mPmo/35L0PGg/3HIrp44J76ExrNhjrTceYQmRPzD1L5L0GXw2dVXTY4B+XkdHj/uaH8GBJqlEKCRsDoo78mJk50QGVhlFKrsiV8aeZg99EWRTw13U/aLvZaMMhdug6JWiL+ABBgTLhp5H5vS2PJ3gemadqte612W60GgZ0WaE58tJgVgmGDgZgLYsryQYodAvU0NO+QZdbpchmGZ972J309sMjti7qVxfqho0sDcocJJp1jO+XsTNr6GlqejxMHEQybxcb9hZrD4Cq5mIqJagwrraIDqMKY0YuII5j5s39BI9Zc5EK/trQkSGtWZJRF7/yTxV6o0JpFMGBTbtBsaLHEDtdXV5pxZsnupS5RGjoJwaohSjQWP+YB14b8/R9VKDP82XGfhUEQ2OE6dLufQO2T13ksFWQa0Yu99NGf5CFsDyPjG25ymJY7Pi4x0+xTzd0+OS1BtabGR38+fuT/viH9/qeS6DH3aQxN3RpKrmgxwpNk78UmlhX96d77Y8fNU2PWg1Fr15e6m9++5n+6//xrX713TP15KlVV+ir+Icp+QGLlzPH/R53aOrTSpvVVipRB/+HIlpVjxxrLgbX2LHrNrLQM2dSwJYd9Rg6hRh5DjIFBQv43xr/XxFzVSkl5sF2c1EKQauuU3Y/uT/q3Q+8nX/YYT/pghsQz5uoVjO6nqeKb1ZhCrUmaJtgR6hbPpPbsmK/iXxSS6WvKpNDGjnJ2w9cRB2Ps+hWgGiHHB28eM7I7AeCRO6N0A2auWjO6NN4WnMQWg09Y2jnEmJc/iZilthEBotycH4ytvPcNpGTuauTt62Juecvnp3HIq8UqCdmMj3e73TYHzUy1+PDyGF9Rj9Sx9q+5SXY9dWl/N8V6oakhh9k9kvTca9SRriqSs7/MAgDEFszslbIJ3XwW8FwPnCN5Xl7ca31xYVi1yN/k/Nanf/Uw08HCSAmGTY0dBIizwGIg2JcQdfjtdPIC4RSOnzxUv2wlakn11WNxypStIyLARFzFfsU4rSRtxolri2H7DbM2CVL/uz2q95ftcjubYgKf1l+4TOh72ka8V/o17r4RUGHjTEVOgXI2MnHeJv4YHotfdB0ekfsvts9aDpNjM9qrcI389P54eMHdTHp9vpO3VO8z/hCrlWgLYDwUA1LUXE271vm8NYQ0V2AXuApAhKiL+MgsdTr0qpFvjPNuvR73fl2PAdf+wq4hTkqDV4WnH2BpU3LOKrouZK7hZwZPUKPcd1q0LBZCbMiZ1HmJYj/X5v8b71MXO5UDuwkMw43E8IDOUMAnRIQp9NJ/rehdn5hi85JAfJjhaHnWDuoB/iPzNXhPx35hlKDMhc9k9aaG/U6qHhZEni9Wk7w26u6P0DHdeYhgLlUeDAufqLDGJQogwNsReInwlPksiqhoOUSCGZSqNiqym+mZtbzXRv1SPsj+949+eaAL49prby6UltdSuRLc9bjqKYdOjsJCbTue2CjNWeirlxo3W51HT/T15e/1d89+yf908v/qt/f/JP+9vIf9Nv13+mb4Vd6Hr7QcLpSPa11mnsd2lp7ct3eOi6AIvQbsmbALdgUWe/NmlCwKifcwnmnWlbPGaYbYCp4zxmE9zQzsZQBAVpBlfzE9g0bCppAAyQwHUz+YUZw6agOJlwGfzjjuW/lkombkzIX/anriOPIePDOo8QDtmkLtNaI7bJAJhcrJK248P7s9Ve64QKoH1asw6yx7Nd2XBL6vy92Bqc/Q6PAs5SxS2UVyjBTxQc55BOJPny5MvfCoQtHm3+XNmRAJf5IdAuwBbR8kG8Z5w/Gz8+ASZhKMEA7X5755Wvow/Go/tRGHTqBiRwMvoLz50BX1ydtN2tdXl9puQS6vNB2u9bQJTlKc/5RbMV3QZfQWeUZp1dDnkZ7c2aQRd5O/8KXl4jgTZDQp25H9bbmLuONzudStqfhrhkGwjOTMaW3+zNPFA1cB+fBcwe94PzlGywo4YfdYPK9COKqMmZirzQR5xP7msL66OMrjPp494MzVHhYWphMQjRilirzmiQLKFGBtqbCIuN0DSWFpV34bdVMDE9cnDAFtIIae7ZWkz5BxeEL+xlUJzlz0DPGOx3xydAt4KzZh8Ze8H7SnHfqQsY+vb7+8rlesJ/p+grNCRvMUGmyhUEI+Lfx0xptJtdHIAOIPZs1UzR/ApjDmmTgnQWFHrxXB9cRUNGX/sMnjAg3sQDNT0ChCiG+mMy5cCV56SDaoOCdbmh/+lSKik9O94JF3Uc6mOMBMRiLblTiQkQm+CzKeE4h2BoJEN2qcahsMSqyEKwur3TBBdDm6pnS5loTSfzxIN3vq45zJG2uUGYkqAU06gDMz0CBnQwvLo8D+VgOrN3gOn7lbdVRb9991PuPO53YVA1sBtfrS3U9iwHI/mb/cDiy3sAhFl6CBroBun5gDiREtVHioieUE0adtO6qNkPVELNiOypq1Co13V5t9PzucilXQ1JAH811RunGdnCd0CGLUngCRVuesawaFq6M8UBZEiOLfCEa3RxmQYGBxkCTU8ex6SjwnVFGYcUqlJhFwkFj7NR3gwaSYpfYQKFzYR+GyMHEHzP5x5/P4By3pV8WZA6MM0BmSzt+uZSLPeHXeW7wrNBk0WQpKnDYiGz8Ugd1qyr4QPNR5s9yUvJxmYWzeXZRkwDYlvETzMTUgCnEQCkVcMXHgkl8q2hD9mUkgeLPnmiEArxstAloTww3R6TuZSOrOXhCaPgSpCDJPBYVA3qOlJaYN9AF8KWClE6EGpN5QhJj/TBUoVdxwualt2GH0rAktvM+5x0Pk/cXx4FSAe8MFdnoXXCbMu0VKE84/uxQ6C/owO08Q6MAjpeZtwDiOSrgow5ek7ytug8DRjRFbJTwVf8bHr0nXezjz2Lxd4hq+HLSdrXSxWatNW/gO2LZdZZzWzbRM34Ge0oYN2KbxpjJL0LIM46T3P7oD/bl/lg4+Dr+WXOGDhpsAdjO2yvEM+CXOxncmXlmLx2oZ4KcMFAlCVeSYKtwuZQBvQXafwa0O06tgXmM+SVIgEcJnw27NSYtpdBXlwVgIoFmdnxeziTQeZ41AeM4M64wSuAWcIvm1jQy9sSYIzJHNmkXl5faXFwo16J37z9oz2EpYw+ziAHCAgyjNHmZ0XVG2Jnxcx41jgcdxx3wqOPpQYfxHj2f4TB+1GF+T9tb7cczPB5+0B/+9P/Vv/z7/1v/Bvzpz/8f/fj2/6cP9/+mDw//qncf/gc57//WPfXT+CeF8JF8/AA8algftd5M2m6qVpuigUUpdlmGb1QObP7vtIwneOFtbG0neJ6JAfpjkdg0Nc3oIwMFqIwLiiHidWcQ8WboXg60CgwRcxXFu85drzMb5gnwhVd8Ir6SQtRPYMaoKuHrAq+yy6/oqVEm/HfVJyhXuidlPyygd9xQgXwTY5Kg5Rd3h+NJDw8H+f+OuYZOaXWhOFyociDY82bpcT9pd8yauTRIXB5c3zzXq1df6Isvf6Gvvv2Vvvz6u6X+2Zff6ouvfwl8p8+/+ilIdscAABAASURBVFbPnn+m7eWtQlpL1kuxV+KCIca1mnroBTbfDVtWNqqNZ0RRlODBQi8DvwUOH0X4lxELBp0ggWO0C+naAgY9mp++ARSo0FPlHSklXV1dqOs6VWLJ/clzkNB3gJZA87aZOGqM6sA3aFTW4oLOCj5Y0XHhuQFOtPe1Ig6q2DGTw2biIuPLmE8OPk+tTqEtXHktt9nZkZkJI0ox0hegIT1w8fPDjzv96U8f9e79Hltk1vgmp+FvyP2vtTsI/8u8NRvx99PxPTKNevlyrb//h8/0u9+81hefXeliE9WnCkh9xzRWNbHRz8SiEfd9GgQDmnwDAHvuT96WwiDDLjXDE9CQrXkOQU+1ShXBGhVfh1qtxDk84ncd+W3gUtLlh7B61rQeXY9j1psfH/Tx3YMm31N0Kw0w1JH3SA1yfIdSYYKZDd03qgtI8rK4bsmjjgMLS37x9srPcT8S/zO+jYysdV0M6lNUIREW8lKIpkSbq3vi0qEyaceear1dqUud8nKgmtFDZgwTw0OI0X/PfsK8EzobT1WQU2LshgP59dWNHHsi71kAH8j41cf7e3LaAXpFD4+TTrwwY4jWq4BNBl2R/wbyoDF64k37eNqDe2CuSW7brk9yH5WCRg7tlTLETqnrVbHBzBwx9rq4uuYt/nNtuQQKqdc0V2WSd7Ogjv1a6gZcqwMGBcYGxgTkXer0BeJPgf0ie8g5R7XQa7u9k9E+FWkk5l3eWpMsJIkcharkZirUW6bpCUpm7knor2rxDW/HUIQLbeBRz+DM+NrplNHJqNOUWQPq0o+pKCv8o2PwRs/14GJ26DHe6dFeoeMws8Addkc9cNlWHAkdyT9B6GHSx/uPWq83evbsGa2BvFE8vNE4dVqcR4rz94lm9Rh34gutsPwKmy5I4DgBXP/MD89L/anT49PZaIznC2pVdXr0g4oAWsahVnipZI8nALkBYAtliDOQDFldtwWlzEAceg2bzTKmkc8NGRv7wxnfOe0eVfFpI/4iF0OGn2oxEvRhyP9m7oE12v/zKf8bmyd8ZMoBPQdR1Ux9Yj6vZ2wqJfw+IXunyHNwoNP5Yvsu0skCbOnFtkjmvJcKvUkz83tucXu43WsJItRU6S/gFfhyaN4JrqGfgKCRFyXBikJs8r8ZfwLv4PalHMlTFX+M3ZX6eK1QVip7U76f1bHc3tpWN2GrbV6pfWwK+07beqPPL36p7579Xr959Z/03fPf69ur3+kXm9/ol6u/0a83v9bfXf9Gv734lX6x+lK34HeHQeWxiWVTIh4SuTEq+hadF9pVIs8Yjh/N5KFg2KFZ9Sys2WUY0BfQoi12cm+rJlU8DtH55QFfMgtLm9uxkaua+Cw/QRbOUIhvpqIjSLQ5rcx+9ExHcr+biI9KrA/k20iuEqi+RrkvMXDB8bLKNM5ZR3LwEbqr7bVub1/o4ob1eFjrRNsDFz8OB4T3NabC4cR8J/YKJy6Zpjrims5FU4XnCk8V4hXamRImGUGlAksNCi4Az3zlfIv2pQ6KlxTLd+mDh4qGPsHS8fMfVyR7WUg4maeeRWlLHdFd/KUueArw6KUWHtrSl5JpTV7drgddXK51cbHWZjNoxTqUsJlJati4PAGuyfAm17WgCXuiS/7c4NefzdsBbxefpQ+2/HkBb1sAOgxw+g2kBl9Og+qZHs+g/YcvhD61VOfN4dxmyJeweZeCUhcUzOR6LMTphK1nfKMQeGWJOxGDTZXJzs9omfl+4s/Xdsj6s5kt/FTy7AydM75JFpDyPH8mH2Voe0w3xqpFOhLgJVADxyIAm1XqDlKQiCVBxeX384rTXG86dZ5Q2COXepDCSf2q6fnLrV6+vNDNzUqR/oovNgxiklxWC4HhxhP8NuRpLoCgbjIzOU6E52ASmPrJb5ALZaghm0PlAqgA+g+fcCIjOowIO7H4zwz0Rbd+UhyC20I6SDJ9+jSMvEzmpQOMtaXhiUHGwzIjePZ+niPOt/GbsITyIOVhhu7UELIhTAG7IEy/vdDF7fPlb/6sr+6EprRngXw8Vj0civzyZ9bAuJVmNmuIsFzqLAdfohQRaG8sPnqCxrMAX3Abi33h0ucR2GnHJlQYrO826tjghpTkDjayG9jxxsH/mrTgP8BbJQlVHEIk68iBZwGSRssnKIxc/hTdbjutWD0ah7YhVtpgn4Q/xKZLAvIVb9Ju2Jj3OPPEYub0UheV+qiAkws9+HzuxLUVnLSqoVvXu8kULSrGIEwid0y3k2iXRb5RISb6okQb/qLK2EIQF/TvlpCZggUl5HToUkc9KtLm84oAFB8zk/8BmZIGdACxhZczPyAGKQQDxWSUywriBKzJTDL6P7W5bzSWC1mV+0EiSaUuKYBTWVSMMWKMKA32/bn5nIB5e1u4g2hTQF8RH1oWUYKl4LeICS1TiAwOENWnD3Un4OMdqhDDCXq/l6bmTsgj3XLbM6XUzn2ClilQBBl1KUoK9PN1Wp540K8nOjkd9EyzxI/zBDL0l19oM8PSj2SUWBf/rGilLX2Vyasa+A7UeHa7QWrpb04UUvQsz45fFpwKnfYE1AmA8jNwvMp8DF1kiCEgj/FY1fDlwgYlc8AvLH5ECThN/RA0rKL6Hhvhu42NzAxe4UCnUNXRvl71WnNRm/Bbl7Uyhx8QMhsaM5MZuqVjZFM2kV+oKsQok1hkz3zWRXdSQ9++IM0cKovrtDU0YSq0Y17NxJ7npXMpeRjCEjEgVXAKunfwutuz0YZrCPUABgSAktm9z3ELfBSUW90sPCzz0uA6zUzqMJNAJ3LBGTIb7hnIHI6KZphwmYWcbssJ3NEBWSf6Vmxkr2/vlPpeOy5+3rx7z+ZkVGFCs8Dspsb8Dd4ltEK9Ms4XtEpMFLcN264CVEDslgN5J/Xof6jqh6auq0pDUeoz9azUzbI4SToi7465HtHjo8weJbun/kGlvaF8pxA/aFjvGPsgCx8U0r0s7mjfycQhre7RL2U5qWLTBj8VKPhBJe+FMCnYLGPHbOS4Bo+NBcx5b60yRxXhLmvIij0acjrIS2aQgpqwX2kcaLNmFvOJRSqzgasYLsUkh7j4jCnQdlZYkdAPTCm0WYIfCBCZVUM0yiLBR+FSqFA29B1CUOzJdV2nSq7yg8KH3Z7Ls6o5JxUuAoo6+Sb8MDYdUOHEgUGRzRMHxeevvtTXv/gbffur3+ibb3+tr7gA+vKrX+rzL7+Vl19/80v5pdALLokuLp8p9VtZWiuwrlzePtMVF0jrzY1it1ZlnsyBYWajl2vgOUrWyWKvAB9NifgwwTZ9ho7QH1IJaIDQm1yfDTEXpKZgJgPNfAQ5tIuJA/hWLnfFHwv+XMCt6N3bvH46zZrZSDXs03UJHqSGjhuBU4GZS6CMbmd0SI9W3Uo9G+lgSbiB5rFo5vScoeH0YEefPr7pl0nR7RFdxib/z1c8xuIQdXndwWngMnLS//iX77kEeq/dbtRI3soQafBhrJFdH+Wbp4CvjYf3evvmf2r/+INW6aRffvNM//gPX+k//+PXurtZKxkD8aV1H7RmDmd7QsbxhDHVIQJzcvg3GAshwluvxqYOMTVycTE9yTLPReOYNTLWXwxNxP8MvHv/Tv4/itg97tUNPXxtOAwWuewRfT+7c31HvX1/1I8/ftQjeEK3626tFXqLZuitcDGVVeFTCgoxymOiorzWmnKpuHKV8+A4NCGUiW7GVHjKjK/LmBiCuhSVAnSJnTJnDayNKQWJgUcuMYWWV+vE/BwaobLb7zVy2CmtKjIuMr/hUwX8GZ4m9D9OzAPM2bS96LXZ9sgoeII3+g2+Z3S03524SD5of8Bu6Ot4aD6t1ivTBXsdXxs66FcU7Bc/h+MjPjPCRVFKUuoMHqBbClyaOi5yum4j43Jm5GKyKmm1udDz11/o5esvdffylTpe0lX49XWgUXbodnNxpX61oW+Ff67UdQN0e4l+g4bTq2FFTPXk7sh6C153rZub1+g0afeYkS1IzBsiPsGYyr4SF9SyxjS0WAGPIeRf2vnhq0b80k2nkEvIwbToBzPK/emAbo5cAs2Ma7QrBPCCXMfe7uWcBW866xg8xyVkl+clzriMOzyefroAglM8WNo/7LR/9Fwt+T8nsNqsGFOhL6U0AB3TBdpEjqvM4eDzVNrAq14/81xge8kRLiOx7/VKvVbHA5GvC9coz/BEg3H+XOn0mHW5XR8NWb3dnyEhB697H6iyKqAuECThfryEnRTMsCM2MDBNCgR1jA074GP7D2pcIAb2Kj0KiuT3gPLMlcQEFVvMreqIDh/wx0cu9e5HyeGBFHCgnWb0IGeBWasgrY52/0eRe/YpHRdNPX46jAetjgcN40ndfFKcTlyOTCw7rIWsh5n1L7PeZSjhqpwt5Fc7gJeVsiqzRmUcqOFxRosta9WMLCeJF8feXhnfkFmWFNQrzr3C2CsdesXHXuFDVLzvNDysdHm41MVuq839RquPG91NL/Rl961+/fzv9esX/6Bvb/5WL7tvdFtf6XK80+10pxflub601/pF95m+6V/rs3Cr23ml9SkiW9CKfLhm3gF/T6xJbC9kGCo0KcJRsCAz2MUeLo9flgTySyTPWAxqtC8ySPIcVtX4w0NgUIhLvYk6dLxsdBnPIQRqjCHnNIflSWoQyUs+ONPBpMTKrIx93b8TicNpFHj0s40Pa/Q1aEpxOQceWY/2xFzPy/wN58eU1mg56IQ/H8mTR/YYM/4j5zEJy2Sd2PuesP2Ji6HMwuGXQ4LFygQOGUm8dIBL6DV62k+lt4kngbcowksw/vevaUFbCFF/QggL/395PjczB/pY8GkIwE9fxrMNdxYZ6ePghbgVujDmjsjV95025OEteWHjwNl7SFHRDSrJdZjRPUPEUZMW/0LL92ckhGX9YR64kJkBkun8+VSen/gFydevn8CJYiNBvyHD0g5fYP7Vd6HjdlhalydqyPKEa2aK8Nxh9451PcYzDiGrzM9M/PtlkE/nc7hPuEyeB7ysdHhuacjkeoRNmUET/yt0uB9MnMMzPieZYgzMbMRoUWHPW/AZp9tYxysxIqFYB14UNPYOjfZC3BQctWGNCm1Bu1Xhi5m80NR4HjadnP+QZom9zFx3mGrPiw3Tq9cX+vKLO9ZuXMN9DzsGa4ohyGUPMcoMnuCx4LeFnEK3IvMFB/qWEl5CM3luhbgEvjKGdEBPjfym//AJlUFuJ1/8XZkztymZxT3nKoez8IxCcwbxZQJKrxvNDhR/9YUf+a3xmZMiIxEiGsIErXHEaAG/aNgjqJH4HGropcgt2LDVmqDdXj3XanunTHLaky/v91nHyZQNvI6ABn+qQVkGrSBPwpwRNaF59i6aMPyE4CNynNjYjShgZMN6OI66Z9H88JHF8zArQGe9ulTPvBNy7zmoHQ4H+eFu0Qcbv4X9jIg4s1hs2lMijxirI2Ou+qotbF1uTNeboCGQ5OdHLn+aNr2p52bPcdnL6vZyq9spPsstAAAQAElEQVQrEvlmjemamiqEm8ykEEwCKq3eXpChIo/XK3htwRQ1gaGlpEm1nXu8YAhN9tRv8uelnR8LQQEHN4LImMefl/oyuTFO8o1782qAZliaJH+GIi1agpm6+JyHmcwAfwYWHB9Hm5YSmuBXnLqQZRp1HELBN38ENF4MzSJfSORzIpVZk/lYUZp+qjeE8fExREUOB4FYzBxQJjaY3t7Ex4xRcipLKfmz8SyebQFvE74jBEUtkuNU+iDQvAS8TYsAQX8pjTp4mMxjpuAPGZ4qQFUMX+YBaan7jB4/yzNjziWcUq9geJ+XtXpbw1ZnONOkDg6o6GehtPS3J1wvC3UHH5+pV/g4A2N5zui84v+VOl0+PWAKIQg1aaEKTsGPCxuawsaqUQ+sLB32GThErbgE8o262MTMbLhmFsiKvnEh9V2nNQtMhy0sSEyjiXiZiDXXq5khgdhcEw/wIZkCiA2hPMe4/nyMSYuMBaVOxFeGJ+e3YaOKLQqBPaPgmZL8R17SGYrEEJViyuSxBdfxsSuh/9QHDoZxfgqTOX6FD39ujGMqMSVw1lmpVc5HmSuyZI3I4uAynZ5k87yQS5HjZAgajtgUdCLBTrwhX/qR9+LyRjfPny98fHx41A9v3skvwxBXARu4/Z0Pwc8ZBC4e4QpCcx4HMRoLQ9TQJ602vS4uVrq52erZs0u9eHmjF69u9PzFNXCpZ7xJePnqWr/87it9993X+vqrz/X5F89ZYK6AC714seaNQ8+bdNP1bdX1deZiYiL3PZDvftCcgfkHnU4/aL//nsPFGx127zVPO/EqQSkGeOm06gf4r/j6LIUssyIjD8I9bVkVHyoOGGtGub7IVmznMdeK5PmqYSdhM4fSKnNn9D1qRscVpCBj87LmID+QIgI28f5J8/GkBl0WLiVyWAIvSWzki/zt8DwemGDGGo1xxrgC3QmY4TGqX681cIhsIfJWvrF+dNqxLnz/9l5/+PN7vXnPpZc6Xd2+1Gdf/EKvv/wFh8+v9eL5F+j6a90++0zbzR22uNbQs270F7K0lsJafb9VSBvqPXpIyiUoxI3+7vf/Rf/8//hv+sd/+q/69d/8vb785js9e/W5Lq+eqR8usHQHL0UfH4/Mf7/8ZwwVCWoN6ArZ8eeKnBWdNdrbz0v6WhV4DToOVb756zpkXa3o0KLbQkDUWomzJi20mnytn/DzCj1ZVINWhZYFUyUwMnE+8ba9FoxGm0JUjL0G1l9jE5TBP3HIOnJRMhMnkYlT7GQpyOcTn0Abs8ptXOBQIQgEIKInI6tILMl683avf//DG93vjqzzmQ15JVYy9Un+n4AUco+wVlr87KScH3U4vtPlhfSb33ymv/vda337zbUuLqRo1SXkAiyqI378YsQvY/LU1PcbtRI1I/eM3Y/c9O0PJ/z9qNNxYq4ZGJfLqt3+pN1+VEX8zWat7XZD3Fzp1avnevHsTs/u7oi754qh04m4b63JN24B6x+guXs8QHNURCerYVjyJa59tge5SK53oY8FTK6eRj7JTFgolzjBXI048We/UBjZ3NTKPK4+4hFBsVuDZkXHUkLfRmMttIEX2ThvfM+F7SZstOMCyG0lM0Xyt1lSlcif4OMjM3ugnJuYXhE7Xlxs5b6047J0iU2QM7o7cPmz2x3QU0bGohFdGnRWQ6dL9LRerdWnjpbGhdakPKJHj1vW+J71InVgs85kfGyGr4IvhTjAS8TKBgRi7FK3xOHd3UvseqPEBVHqV7DegRcUu5VWXBBdXF4rdSuF2FOuFbn8COi8KYKXUGtCnqSpJI05ysJGw/paW+Iv14SN4Y9YbUoy9fhuUHG9e/xVqZLLPc97W6lVHm90L6U/u65oZhy44Huft83Ie2I/PXHopIouAuD8SN52hgJ9HxeIOeHXZ/A5SZ2asfeJC0z3pxM6b/Dy/6fsz58lOZL8TvCrZu4e5zvyPgAkgAIKQJ1dXd3V3ZzhcmSK9/RQdvlv747siuyIDLubTdaNApDXOyPC3e3Yj1q8RFU1yR82MjTsUtPb1MzNE4nQ4kW6vroibm/lsbXk5WXsemgd5XNOoXN9IvrrTlYpe2y5jK4b0vi36eN9WOudPseyoNNRPjHPdXRcL10/pjSZvfS2wzvdHcfrDhkmDq3uyIDL1yFDpB7VCdbaHw5sBwE/9yIcGliUPGUUXrKOt1cq463CPKrjUB4xkHH+Q0iZM5TrJx0Q5Ia8dHmQLijfcoF2Rcze0D+RcRJK+DrzeYGHvw56Cx7+V1wurfc3Wu+vtN5daHO40mq80pK+jhe6AdC8U8k7VR1U2PsSgs/wHVFopDzclUS7JitK4GSiubLwg5fIO0877JbAxirg992gBXvIwpZcAPWym6juKqrn4mf5dqWTtzwvXJxp++ZM66+pvzzV+dv7+qB8qO9uf6gfPf5LfXr/x3q2+Uwn5bH63VZ6E9S/DdpcD3p42OoD3dPH3QN91N/XM231YB5072A6ZT2clF4rHm571kDAHzy+KBLsMRiRZqwXB7dt1sx+QKdCDA3cp0QcVqhAQa+KbQAzifktxVE38B1XMtEEKGUq+KKQN2vxURMuwi3Mp1/+AXkmL3k8LpcLxRi9l3VCXDLHZ4Hd+mQdecy0J4ddk9c7cn2/3HIhmOV/K2zP+Wz0XOOSBlO36BS6KJGTJvaXQ9rpBl/7ZVAS/qFfGCTBJxFfibK4zI1bVaGPH6dGkYBM3cGlciTjxxSYI+BYBoVwB/QJA9ECx3+tlfJ+rFgAAX9a6r/5kDkQszbMzDrN2KsAgZ4Be605o59sluTQpdrf2u9CowGqfGt3eCdxG+DHqfl+hmvkMkqxyR1N1EQdAC8A9g6KWIeSiB0xsbi9KPmquRMmfEE4fnGtDD8E9DXz32O/r81vAR1MphiiutApIgBV+cfjxvdFL5us2LI4MJiRwe3gsTOjYAIaHjIKK1vsiOVEzpk0civs82OQDDk81mYuf3yeyxusk6F1ECXrRECFRqEs5LDKmLgMav1eMpZK0cRaicTPYpCGIUqaiJE9o54pdmh2zR458fJqoQ/ef6B790+05JLODJOzLxZyhfM3MxlyCUM2u7AHGAmSXnmpuzriQ9uQxihFTDhAgViQA7Gvf/IJgnCFQMZgM4Rd6ZkFNLHxFPq8v1IKOsZk05/+oeu/871DVmGMhcRi8oCKMRKASxllhk5RhGwv8XamAtZv1a/PtFjfU7c4U+mWLF6TJ/ObfdXo+N1CDCpTn5A7YfAELU8ciC+HmcacqyacPvFAMaK4v23Zc0i74YB5dclC541K4tao51CxJEl0/aIFwu1ur2twJoLCAxgFWCSZQ2OWO0DcvnGioRjhOmuIWSdL09k26nzd6WQV1CNpna7F85q2i6jeCo7yh5LMIXKhs9ONTjm59p58akFmNAjCLgbARqwhbFcYy15ipUrp4Mmg1CqGJDOxxlQINg+4zIpObDSZTr4CTQUbMazKwnD7h2OUi24AOgLg7RcwBTmdvkvg4zJYSBRV/qmVUQCiNCv9EuGjwCI2cL2jetK0Ktwje8cLHk0uNuzMxi10MZPi3bzMeKEPSSTqdMvHaVCaQmsURooEXuyDuhjgS0xwmz+xiWfkOmJUMMBC+SpTtSAv3QZui8phGs70eT9A+9iHEVjMQvFCWeWxGXSsB+Vi1Cu+qsrQLqVSL/I1koi1dzYXeLUIARyfki/oatD66WCuqFf8VXJRYsIRKuu0ymnN4DDU6om6y+928rE/BeYT9BmYObjPlO/GIasKO99cnZcnxOqE6EVb7C+Z+ws5KgkvswlWHtyN9Wq+wvBj10ct+04DNg/gFnw4Y/MEvkHHY3ix7OQXRf3ALPTydVWIQ9dZfLwMUeJ8Ko+VgmA+vzJg+CiEAJZYZ5W325nEWbEDbcbcthOGyOhV3M53UNwmKMeQCnR8zHETHQU7OPgFTfa2zwEfNMFabQw5M30OPsdhBm/moOj5z3PGxOF9JmdMwEwOcRkyOM3/8J6YfyBXvvOV51iyhOKw0Om9+1qs1pro/PrVK729um46YXCFGFtMu9yZHFVcKPEJbg1TZLzzQ+FipT50WLkqY0+3fcY/Bd/cZXfGZkJpomeSqFkX1IWoDmMvhkH+cLDdrHR+ttbTp6f68MV9ffb5U/3g+8/0wx8BP3iin/z0ff3sZx/rxz9+X598+kCPny212lRoj9qRD6+ud7x9vtXNxS2XQjvt/YKcAzmrT+K0GLuMzEWxB2KlLkV0CfjPAC9F6XVX1QHiEn3iU7Hj0e6FGCitt48ddgJCpG2oVo45mFg1YjhCgLOAIjHqYFggs2FO+z00EnOEDAHqxBH4iXnZe0PHQA921x4UXvEi4M3VQTsOw4H95/T+Ez3j0ufZ+9/Rw6fva8tD4rA8VRy2Wiw3bOQb9Vwg9Vz2RA6YMayUkmkG1C0VHPq1Yr+R9avW3vJC4975E917+JQLOIfnevLkfT15/gJbv68Hj55qe/YA+ltZHCRDRnVoSP5RUCYfEUaUEqqoes7yPIM+lbJUdExFxZGY1WGYxSJqOQxERNXMXiY+PtdBzMusEY/vRDwXcp4F5yVmM0rd12ZOSf63gCq9IeIHA7Bf6Bb0dNjZ5Cwn1oyvURwmMbdILadlsBBVHrsZSXwMBekN0C30mGKHrqHX9S7pq6+v9ZoLuMurvW5uRt1wiN/z8Hsg16QW97MSb2pn/8/BDpcaD28Vw6SHD1f64rMn+uK7T/T8mfspKMBlQT5akL+CBfIKawRdo/WMMJqREZvN/nKI9T0CCWU8j2RyxoTNDv7AwOVWIBbPz870+MkjPXv6RO+990wPHt7X/Yf39Pz5U63XG44ERdMhSbXIVfKHe3/ZdHO7k7D3wMXFgod08UnkDOfjdhe+9bxEt0DDpqVBQQaX4+ivoOz+mpPGqcrx+x70YNSrJnJyorNCwO1Z0TCTL6qkYTFoSR4SuCN5e8d6ztjBQlTojragqQy/GTozPvf9xqIR51HbLTGpqIuLC01c8pQCP85Ut+QAv+BKnBMnYOZBe1hI281Cp6dnWnFhFrsI3YRtJuJkhl/VsIxa3P1bUpU1OfHw7TkyEcc1DJqanuLT6+z+Qz15+h4H44fqIJ6mKsN/oR9ksYfWBj6nWm/OFBivxFHsl4o9gjCekTtzSM9c8uR26Rc0zgE51lqszrTiBeOUQ4sz0rA4cMLXbV2EKYR4DXLKtB2IWeIm4xQ/xlRKPw6WVJQcvE3wY0raWW6Xkbia6eDbaOudTI4PZKB4DPi8JOaVI9CeuTgaDyP5dtTI5eSM/yEiC+igwIvMSx5g9rp3fl8dQZfAd9mS+xC6Lp/ANfzsZYWmjx9pRHmsxBAbPUGPBYkN+DL3nU7Z6+iF2vL5VOU0ChXXyftbCW2+DafCAEuxVgWuKNGJQdQjMtXA497QOwJdCMwImtAPNCl20tCJoz35LiM6vRh85oIm7a+5BLqRzXuFfAAm3k0AykIpvgAAEABJREFUjEvgQQuRuQQousW3uxS0Q0hfmhMyJ/AyOSSTQ8r+Qrp9rXD7kkueVzrNb/RIF3pUgXKhe+WN7uULncxvtD680QLoHeYrDflGfdnJeHFW/cEO3jmgp6Evt1rJgcufxE6TOU9VQFaJ39KgEnCFhccy1UDcrthHhjwo3IjLH+l+2uo7w/v6swc/0t+8+Bf66eN/po/67+v+/j2dXT3Sg90TPasv9EH/kZ6G5zor97UYl+rzGtmWGspSyzpoOXdaTEGb3Om+1no6nOlJPNHDvOKSK6p/i31fT1rsoxZpUD/36rgUCkBkzUQSeFBQtKiSCw/NM/GZpWDqSEKBNU5Dxp9a8AB5qOBhk2Tmv5LjmgUqYsSLIFOUGG+x1HpNjudtz0OQar3iM5H/Syms95UicUGXMgu0YnOjAUvVAk1kCr7uqd/uZxFOGlm7F+TgN9e3uuIFy5gSOSZrZuHuPffgv0w9ExPjdNCBy7lpPIBzIG7nO0jEYYFbBUQdaNLRLvQ73LXbIFhuK5ErEY+W/7qk7yDQcYQgL2m6wno37vTf9d2VTsuBpuBlgJeCdwO4+GxRShl7ZKiVtpT8Ut4vgTbrhdY8lC45G5BCj5Tge7Sf5KV3Vv8BvHQQlAzbmpeSLAASrT8F8TnSqKp3sraYeMeD8Xdfo/IOqP7hC4HqOlEiUfu6iQg/dAnqOgcTy7yNOWoBtzq/JqzB26ESI7XFaiYGPK4K681zuiAYrFPifO/5efKEIacZBKk2Z2TM98TKvmQhSgJYC/UdEGNV4Dvc1VlJeCVgfdPM+j4QR0YeGBbM7oSbRuW0k8IIvQOwU+gOvAiMevrkTI8fn+nsfK3eL4vIUyVPqpx70Oaor0l+LquuNLPFuU3I7WCUDtFMDoExk0g5VeZKYwMhk/7JJ0RfxBGPMuCGTGzACYMkJs2UFSjFHQoCTPz3W6jf1nQccpa6+/gggUjiKyhTa5HhxcEjz4IyhiwiyYeFalirGIov72mzfaqqLZc+0uu3o652RYfZVNomNqioZ1FLB+QaUeouzOnvVNpmL5GnNDM2cTBxR/pB7sCbY//HCv0C6JoLnp5DwoKDfAidDmycftCsODJzKTRzwNnv9nJtFouBQJk0c3gK2CSUghcmlXmnUEct+qp7Z0vdB862vRb+MKSEZkl9KHJfLv0QioQi0Rjzl4teJ7wl2/JmLljVxJuPgnOq46A9PlTARoGKmUnY332TwUkkQ5ev1IJ8BrbwK4FOtvMNNKF3xjYt2HEBaASN5BczkcXjYKEyL9M/q6BTBaACPcmsSMitJku5a4sPxMznFeY6VBm9xq+L2MDbhZ/WR0zRacHAZx56u/yup8suZCAchKI+gRkCqtrnOLVV27gJGgCr0zHMggy6jjCnkbevoxK2yTje9W4lctBs8wqLocoXq8tCyaIu8jqE6ZcD8ehlpX4ExplXYJg9cVDxEjbYTKKpekenQEvUvQ2qULVBLRL7VKuLOuLL5/l4pnIEbIm/3GeZgQq4fSrI3i7f4h1p+Zps65M5f1y+m58dP1X5vCMgK+3cIKsQH94vZI4hKEZTaLas6OMbXWplJvFUTicBwTvid+DQPvSdHDWznmfiMLtyWHgYei2XAw8bHXODErycjxgz8eGn46DQ953MrMmWkKMiq5kp3OWfjMOmOWOzIoZU7+yfMGqiw8tcqxxoClNRl1znQn/B4BkHJeh8CyAex9XwQRNd8rlHgB70M+ByJ8oZGSbotJJ6alCaXi4H5Eny8KXi8jafQLhinKqgnrf993l46bCL55yvvnndLpWrTIauwSiDqSKAy+y+Fp9Av/sixk79MGi5WFIuZL4BIXRinc7YvOUA3hBMHGAO0177/a32h50O80ETD60H8lfGB1JUj+8W+G6x6rXdDrp/f6mnz7d678WpXnznTB9+eqbPv3isH/3kff3wx+/p8+890ccfP9TTpydsRhwkmRuQO/GgfOBh5JbD1O3NrTxnJd5w5HIgQmYpZHkuC6zrEGiaFIIx0+QfutCDehV6H4GJ1E2+Zovrh+0rZbCgzmOF2aDLPz4/tngytFIbiRAw+jxGoSgIETsTvs30VvgFhcBMAFcdfSZRGgdA054H2q9fX+qClwFx2Og+D5vvf/ypXnzyhZ6+/5HOubDphxNo9ewnzqVnNhCAOEhhAQwaeTA9YJ9K1jdeKMTlVovtmTpoKi40sa9MXBAVxvvlic7PH+rxsxd68eEn+ug7n+vDjz/Te/B79PS5zu8/0nJ90ugW9rrM3ERuwTTy2MwZ+QuqugVYH2jZrJBRMBP/hTjsY9Bi6LVgjxP29LixZrXgEyW5LpV9zddaRT+66HPbe8vt7z2Z9Z84MBt+HPqBroC/ggr77JwNWxs2jrSpZ0EncGCWUirIRMn8mUPM6LmC0W7Rq7AHjch6zQVPgeewXGt74jYe9PYy6/dfXerLL9/q61dXuuRi7sAeLmQv2GBClt3uisuht7rdvYH/bbsE2u9eY8uH+rOffKI///OP9fD+Vpx6yAtJC3ienmy1wi+CxniYFdGn63p1sZOIDbOgjgfoBZc0S+RZLFfqib9okkXpZLvBP0/1yXc+0seffKhnzx9xaNvq9HyrD168p6dPHmjDhcf17chelBViVGTyzJnh6upG7hvnNfRLmQXaVYX1WbBTBjCTYCWmyP3n66Hi22/ryD1js4kYY5sXJNQvjrK5bw88uJhluTo1iIeXpJn8MCxMA+s39r38P3vYkxsmD6QYFdBXIbIWBG7RRL6byMkjUPCVz9ucrGQWNc+FHDNp4lLM4YAND4eskX5cIv/0Q+DiZ6OTk42WvKkP0G5rmlxUa1HE5kPXaYA3KUmmRCwlfEQwh6BCLLhshXl+0XqPi9jz8wdabk9YP+KCdubclxS7hTp86bBab7XcbNXjr+LrBJtaQLfYK3Y99A26phoiMKBVp8JDbdetFLu1CEt0KpqJsQn7zp5bKauCqwS+VApQAfrdX4WOUnOT2+sZIj5/ntAFOl5OnCcnr+PbDD5k8bnkvnMbu83mElgngTwk1kyR4yRs7yXHRBXqBy59/G9e3VzfaGZyDEEBqCCM+51mzqgR+udn5+jTQT81mREXmhn6CI8mMQzYISCzGp8MbykQRz1FaHMcs9LncyHZ9K6pQKcwr7R2gZaPVyqYQz5eQfa2A1Vw4XE3nuFa6OTb6CQqbR7jPs9od4oCDV85H4EnfBW0WC1lXaTN3mK1xYs462UugfLhSpUXrMEvgfxFBPteZS8qGM/pEgYtZtzGDiOXQBPrIeGrzIN+4fKnjm+l/SsuPF7ppLzRg+5Cz/orfbC60ofra324PML7/bWed7d6WK51Nl9qc7jQ+vBai/2F+vFK0Z8DkEFcJFQHTayp1GDmdybOvYU3lDk3VZR1H2JKFOWX9RhL5MKGtTF1WhyiTg6DnttDfb75WH/+6Mf6y/f+Rj95+s/1gwd/o09WP9bz+okeHJ7pbPdA29tTra7X6m87hX1oz5YBfXt82aAUiXUf9kkLLmlPU6/zvNT5vNJ212t5GdRzD7baL7ScFurTAp06xQRwaRSQzeWL6vCRWhzOHsB4ZOCcEyzCKdAy1YpK7DfVoUUVfZQmEbfGr3+NuAu0Iw0jrrAIIjIVTCkzN3PO+bZNYE34NqHHwJ4W4cdEVQLJ+bS6/zSI0HU5DZUzOS/Lc9UVL7AuWUOXXFrvWacT8o+87PQz037a45FZE3ExlT1raK+Jh/SJmDr24UHWm/uwgImGcMp3ciM7UhfkLchdkLG09lF6r4t+Jtx9j/1qdFD6rteLhkvl295WgX6bX6HKoH9pF+AdDa8X6FmQuoBtHYe2iDvH6YLIl1ELXtKuOQOu2A9Wy8DZQCIV4zc12k7SaWFuHT+mRqbJQZ1OM5Pd8TBvA+++Ps/9L6h53fsrHa5xq/tPo+WVfwqOddTRf9s8BHI6rY1dvS9EY58GWikZQoAm3y9xgSRTkw8Zq++frK1EnDj4HnzEg2INMov4ORMn+JcU0+YSyZk5E7m3Pd+4AIERcPltrqzsxY029L3M5NLCvAoU+mAnt+NInN2Sn31f7voq4Y9puiUeb1TSntU04a/ErAM6zdpsAy+XHujJ4wdab1mD7OeV/FbY2yt5w9OkxYB+QTLDNfVbwOSSTIG9wSxA0xRl/oiNO4rMjcP+XgH9k08IEDPDcICPxRAUuygzmJTKrXzRu82sYBxXztUxezfHWPjeI7mdgsFTUq4uYFJFkRCl1XbQYt0jtGnGUInEUsNSoT9Rx8XPYv1Q/eK+ajjVSILajZ1uRxYyySzxBqdqYDNgLsq4g6ZU2Mwqm5wogSIWbyVBVU1slvNclUsRKihxcNpPo665AT5wiAmhVxeX6tqhNjIn84Zl1oEDW85ZJRfmAb6hsHEEpA440HgotjopUHa0F7G0//RrzZtG1pb8H3v2/p7EP/AgtOqDlgBfRVWFWlSRv8NIy0WvLW/mYwzoMCs7L+R16wXGTaaCDT3wmYVFpcz8ec7gIqMr1nqPP950uTPjx4MMOOgh6LQvgWEsHBE/FX0qQeWJqyKrt52vQgHVfXksDR0aILu8Tml2HJfLRrsCJimEoBCDzEtRvythpYTcxfERcib5ul8q9caT+UxH1wJq8eq3YGbU4eAsjzV8kxXo74jRru9YxEnjOOL7pAxNvthH0DMo4znm1qZVhD5A7BXahSRQWLxQa7hFoeGrlQYtB1ECVUrEPnlBhdMFISJ3VYFW9YTgAM67OqjMq8KlDc91dVf4nFrkplPr8xgmHnKDwhwAKV2PDLJvcoUJHgO5Qq8BOPRlCP4xzD4GY7oFWXiDn+AFv1wq8hegagYhowPmlOGjGKJCCNQNzgW5iC/f8Di4Z+JcxEfXmwbWypINv4sRolWZBztPkgnZ+6HXwKHfcdx+2eVAxopFzUzBxFrroLGQmcHD5/uoZAz6wxHiI3dV4qHCdSneIVPBxm77gn1RBRlhT3+WBBtl7OS2KSB4/Bf4NntSep1ucMBlcmEeZFwqADo0mqwgOZ2Ebdw+M4Qz+eOP260Pmar7WsdYAZ34KxrdVti0w0ah69lsN3r89AmyBr18e6WveKjdEaPDKirGoODrEJu4BQryV/jTxBZBgnYMUb3T4QJouVyxWS/VdZ0gqJncdjiMur3Z6er6Sm/fXuj1mzd6/fq13lBeXLzV29cX5LpbZXKBms5VM4fn2/2VrnjjeX39io3ojVK6xBc3it3IpiM9fLjiMuKxfvTjT/Wzn/1Af/1XP9Rf/cUX+sH3PtKLD57o9OxEMQTy5Mhb8wOw0253y/q7IYfulPKIrWcV4qfwkORlJT4yC6ZISBIlfoVPKx0OQneqzJMwr/wTYmz6zuiaAO+LsVOPfftFj7wRK4mpWND5NELSsFjo5OyU3N5jqsqhjiixTrFfqOOyv1qvPX692h30+uJabzgYxuVWj7iM+c4XP9KH3/lC5ysDCicAABAASURBVOfPtRulCy4frq8nBXgOPGQOXAy4KAc29gMH6ZxNCp2sWyB7bGBhoRgGxbiQ2aAZnP0hy/scD1dj90nX8L/mEu3mMIlwVxyW2pycyx96Hz95T9uz+1KMqiGgR1DGXnMyJcpE/GXPXUBVp6qoWgI4hTWZadMTu2arSI502xVsHAI2c3oOzCmNTsWGUilino4lPAKxZhaYanKfBKc3LGgHfGzsrxV/M1dRw7BRxAZSpzmJscxYklkUAa0EbzlPSv8bMQfWga+1xXrNfr9SxL4Z+Tt81C9W+uZV1u9fYqOrmTgTNI2yUFZlaEgBObMmDkbXV34RdKmZg9XIwxjPjPr4w6f64ov39OGLh4rBwJuJz1nD0Ktv9qgyMzGk9nHlqZgC4z14gxbI5HkOseV4mXgeDzsuni719s1L1vOXurh4qT0PFDEE3tw91AfvP9Ny0SEbtpmkGHv5Z3d7UGLjMIuNtoWITdEFw2YSyDFnScafGEPzA0MSbZaOchV9ppwKuiTKKjNT74cKSv/bhwfONyKnhM7gj23gl7DVYr3QsFrIoLvH7iMOYjbtCHQtvjx3JhgmZJkAn1fQqSefr9cb+Bf5OnRZJuaPnJ8SayDNWYmLT+46ZIrt0ueUy5+VO8GQF5v5BfE8j00muhQxJqTB94DLEtFt/LpNFKIycTAsNsT/PT14+Eh++aPgcVUYc+xe1vXq4kJdv9JitdGCdd11QxufWNtCFgu9zPqmnxTgECHfU9JXo2JctfED63iaCrEFoNfEYpyxgQXJmOdppRIf5R3Q4fV28UHecZ9kxjIXC6lBwUdZ46HIHwBmbOQ6ZWgldHNeHDHhlzlHqMmMmVrpl6YJWQq+Kxi7pKLDftQNF4jtb1ph+xgDcgm7J+1ub5TYB6KkLWspILTPwaT0BGIGPGhV+AbsUenNmN0vqxzP23QJlfCPkMFtDNBZIeK4Dj7+rnxX97bbwcsjlLv50GE+bBr/hk87lQIPx2Gcus+p6FrR0d83cpQmrkHkm5lU0cUvwQPrNXH+rpxVDaRQZ+XxRnl/rTJey3iQCoCmHf07FR7aCwZ1yIRXJiclLjG87vbN+YDdd6ojNx7jG9n4jdb1le51b/R8faWPz271+fle33O4T3k26runoz5a7vVed6vH5VLn02ttbl9peftSw/6tuulKIe8ayF+G8HyQNZH3ZiCR3zNASbzMJWNZKVpUCHiuSKUJVxVmaZiCTuaFHutU310904/uf6a/ePpT/fDRP9NP3v9f9T9952/1N+//XN8/+6kejc/VvRw0/XbU/qudxjcHzbfwZU8pnM0UknjyU0GeeXet27fkytcXKuxpCy6ZtuNSJ7crndwstblecam10mpaI8NSPTLEqecSiLVWAPXq2dcsB2KvAAnSpgU5O4ZOZkHGH5ipkksqPlaLgHJsU7dgUsMxfu/wa1AhTxXmQFpSALMSS5V+jxXqxLCf7xO2G1jnoYMfeAXs49fk/CqNymxh24pMxUz7cWKvHTWSp253E/l7x/7r7Yk+H7vVnrw+cRmUOeuWBhPr88CeAy4v1qbxgI8m8QMU5MpAFTWAEl0LfAutQrJu+ngbvUQMIhbzkI42KoBFE+GZBh2fBQbt4wB1nwOuoKF3Jd3tWww0aDFWGXNe7/C83eqMHUusGZgFBJ7rYqzkTdNq0Wm9HrTdLNivgu62qaaeP69k4tH1gJHcZw7iw7Lk0g3KyNrqd6XjORg4Du/qLoa3YY+31MAch/OF7qBSOq8G5IIK74oNQVOb4BX0JCB0tIUUORf1Q2y6mNEN/jQW9qgs308rNhKTjSiTA/mvvgPaFRAf5w27pjfoMnNJpcn3Nja1GXnEgAG1FmKsqv2hnkuR2z4jm9Or4BQgOxQhRyW+Zu3Iz5l1L2YW8tcRPJZGwQmg5NLR80Zkvd5/uNWjx2c6P2cdclcinrt8HRfNmDVLJilCDcUr1W+Bttqg8fsHUAWDZOt5tuLcSi7VP/mwbzABAsYCNTP1faeFH5YoBTme1zFuUdvsUMYVxwaMmBTcaNaMCCuJXv9iAyUcwyxVMjxnYS6AFhpWvfzf6Jk5GOfagb5S6M60WD7Qav1Eob/H4lux+BYaSULT3OP7Bco7cBCAyYjXRhJcQpbEiCf2OVXmqck5TpkNeKadlZGBKZp9zn7mLfyuybriMN/3PeJ3qgicmD9yQeQHusRG61rFaMrcPE8kiIH6EBGXBxx2XXVsROtO2i6j1ougRVfwy0xSHNXh6J5Lr96kFXZc9h1jzBUfAifzsFjJBF0MOuHN4jAMzVYJQ2fkbLY1JOCbcFpGnlqrAr7xRV4ch3YFsQDeH6EVIwLCwmnM06R5mtGfoKEvhMiCiY2GsFklM2U2SiwkkRzML3cCiM0aRYHyCMc+/zV+rPULi0muQ0E+Dyyf33eBuBkU4RUsqjP0JhEzRYnDlZdV0shB1GVz2XNbZEWenBJJOJHsFeFsIKJvCHBkkTluCAF9ivzSoUNXP5ye8Wa3YtM9Sdr9xyyFGDn4mULXqcPHmYRQXGLkKmiWqXPOazafc1Gi4WIQKoKViuO3jcmIPWtt0OTjlbHK/FrUZMlMTAw2Gom+CjCGaaFfNOErPzQf0H/Gj4nYTKWIKaokv9TGM3gF/Ixu+ZiAsMN8B40HfDLtXIoyQpYGhQPGO8hKjDttp+lrY0bIDIzw9fh3nhk6CTz3wUQcOr7ht2ZzSRO2mEEs7ixiAlWIlEoLxWhbNOwaFH0OPvK3zCMH/Ezsik9kN/G/ZbJe91jJiMGkkVgULcJOKC2DVG0Ui3oOeBHItJ1vxjbWR1omb+95AzqRkN1WDKnUqqYfdsvI6XTEp2KPRJ/Paf6gncGt8HWcSt1pO840Z/RMcrrTnW3aHB4e5jZWNFGfcPhMnioeC6zgGiIqRGXaif4pVY3Yy317u5vl7a5b6t6Dhzo7P9ctyf/lq9f6+puX2nEQQTyJmObb7EAAEY1VHTEegYLWLmOIkRjuGxSZXO8KpoVOhn3NInSizDrFbqGuH464VZpT5kAz6uLyigfp1/rdV1/zsPqyXQ5dXV1px2XN7vZWtxygr68vdXn5RhdvX+nq4pV2NxcapxuJt5ikLG05JDy4f6Ln7z3Qiw+f6dNPXgAf6TuffMTD9fu6//BUi0XEHolDVdJ48HwzI6kU0cck3F1Q0/tT83uMgV7J9czNIAhNj8eEA9X2rdgikSMLC6m6AWiHEOTzPWYC9AuYBX0zMV3xdzBT7DpF7GGUFUl8ahZy4L8cIi8Wim7xxdvrW11yCbPjIaQbtjq990gPH7/Hg+cDdYs16ypgi6ID/s0lKIQBOy85yEssG3wSgAjlqBA6CdpFAb1MCr0M/ALPGeYeI74nEa6ybmg0vH1IBX8VeBnaQWdYyB94t/fuc4l1T9uTe1ptTjUs17LYKZMvWlwSm6nloahqnSp8qqBRJJZ7A0Oe0PXqFn3b79xGBRyBKwXkNmVsNqXSSp//rt/rDgxDy9Rjzy6gE3MrkOA/cqnFiJbLEy4FHyr2K3QRNsusnaKErH+wSYU09oLryAFkwoAZqXsu6zoeIIp61nTANj0XJCvityN+q95czBzYMzFbiK+qA4d43+eFDEKHQmzc3lwSt5fwvdblxUv5RdD9+1t99tkzff7dZzo5WanUpHHciTQDmEJgtql9KkrWWlUxnHcFC+pjBC8qhiAzk0maeEvs/wD0l1/+Rr/6xX/Rf/2v/6Df/e43rB3W9uGG9X4i/5tA9+5t5HE6cSCNRlwg50T+S8QpKssvcZ1HxT6ewzMBmj0waoVPUIhRct8CYm4Fr1YE4JtYLzMB5fMM2SJ5UkHEE7aZQYhB1hu2zxrdr1x0LImdHhtX8A/IMXqe7oIUkc0CIoHPb0KGBCMXc3aeEO798pmLhYm9y/NkZI773XOy41fwEV8cmxRCrw24Wy5KXcfZeZH/DocDth/JAanZWHwKO0rGJ1WFeaYOPSJ5LRgxBo+zs/tc/jzVvcePGV9oR145sAeEbskZ8kQxLGTEtuvVIWM3LKTQKaHzjI2yAuMdXUcdFSLfXl0cFAERbxY75Sr532Yc2x5QyN+Js0BSwUYRfYLbCRldzoqiBTjWZyxW5O3CGdTPQIlz0Az/xCXQjKy+J0zj3GQitOTgvp7JJzP8EmVFTgRXYT8h1TV53K6OBzl5/bA/6JaL/j2XPS5Xj55+3trvb3R5eYnvs1yXSL7rQlAADOjcPuwNhu7FbQ4Dt8/osuGwibPh7IDMngN8bCIXug6Zvlw8NoT2arJjKnRWazu9JiMVwkZ/DG4n17XAr/XDO/0RHiaUQ6UzY2cveTxQol2YYMhenDdyr9dbRfSdHY+YCZbUcUtS8y2XPdeqXAD5xUtXR1k7l++U553Es4FhwEh+6Lkk7jgbRuzYYbOOFyDd/o2G8Y2W+Y1OdKmHw14vzrM+fzLoiydRnzws+u7jos8fB33vUacv7nX69Czoo6X0DP4P2SPPd2+1vXmj9dUrndxe6IQLls3hVivyxGLcq6eM6SDjpYvLU7hYyMRmegduzRgVYodRo3hkEM946nPUNq71YDjT4/6eHsczneYtlztJ00Ugcu/pycPP9P3v/IX+2Q/+mb549l2dho3e/O5r/eo//6P+y3/+O/b73+jVm6/06vVX5NFvWo765tXX+v2Xv9eXv/1ab76+EXflyHiiUz3Sg+49PerZ+8p95N9qNW80HJbyS6A+Deoy66ZSqmcPjyqpKhO/IkcNxFjP2o0hqMWeTEZOlS+uWtSCR8SoCiMeRZIC3fxYiJIF1ZZvJFDuxiSPL8d2Ur5eRmK1kJxi1zEFAmZM8O+xdFa+Hr1MuRBjJguDRvLlzDzfCz3uZs7f3i4+NRheqPDK7F0T7LMqz0IFeRN+m7lUHA97YnNSIp4LGC6k8ynMFMKV1oekXkfnQn8DmDmPVm99PrOC7bhFxfEBNaANjovkc0S9ACB7l7yE3LH0noYEHccBHLd6CVIBRB0L3dnbkTOzHKo83Lo+aLXstdks2vmt60wgC/GV+GlrsTpFScaY3E5QhaWfv5vI1EGhU38KRWCr9flMESMGrtePYG3cHAVc95eLXODrsntZnQFY1sARkcWZgWw0QwzqQlSIJhfP50/krpGYTPjeUSXjS3yFIAkgx3pZqRt+l49LzfyOHyBk4Hp9mmdN5JyCHNGgAW6BSRWWpszk/Mo6ztT5HmmgZ2l4IicD5LOJPH8gbhO6IZZcrwBO21Z8sZcRAdgb/QKbi+MYZp2eLHl+2Oqcc8Riu1TgfkERvlbgnsTiAoQq+ASZC9Xybv2YZGaA1H5Mxw9KFY9f1kFBt2PnH35dJkFOzFXEqItFr9V6qVM28y1CrFZBvQcJi8M3h4Q2bpCCQ0rBLM6AoPN6dmVxOAU9ktx+0MwmTTkBWTONyuIM3UaRRBf6UymeqoQtC23D4WWlVFfKZUkfBzjKTPLJCixNARUoSiS9BRkVAAAQAElEQVR4l+WAUoc5awYETtd16gfm4oTd7U5vXr/hbfgNwZ24+VxrsVwphMihpHJ4SZo4YGQSQ3WhsWjFq4WDagUMTtEjmDcHlYRQ2GAMx/Uxa7PqdMKDrsOyD+pDxsnu0IN8fpMUnTOB4CDomqQuBg2sxCV23mDfs5O1TikZUkKHzJyKTb1tMrmdMwFXjn2yYJJZs2/F/hl/vIP0R3Xvc5+IT9dFbDIAvdw+AZ+IB/qCDT3gZy5fZg5tCVtmeFVkZZoKZQZaG17GIonI7tDFXjF0ChZl/JEDMrYNgk3CEwnmU1CnrhvkDxExgIuNHT8wEpGr9flcHT9mjDoE0fsHPSsaZwLZE7g/3Efs6L5c8NZ4wUGwHxYKISJz5cA+a2YRz/gUdZgZZaGXWaeKvBXeDBFjIo4EbiV+qibkHkkkI/Ew4reJRZPQKZegSjA7ZBmLUfChrMey0uf0EvMTPmgAHS8LAywVeIEvx6/UCzwLpdeBRBv7ZnBdtxkaXk/0Oc3sJZCh7/WZ0t/8ej0xN9HOlDOQqSfK9G1Z5D5xGXDlkafTh14FhC0CIHTwGMsgefxREM9VjlL4KVhAfALxF6JRM1WIemwn/EIVG5sWi66B42Xngw3V5lbw67FamE7VcRycl+sNGQZM3k4z/uDAmrBJQbYa3AdMR5aKB2qjCTpj/lvxk4PPbW1+Mjg+f6YzEQielP8pzKw5hwlZ3f8zdsN1xIUpk1wzm0cBcgnKxTTnSpyUdriYmOv0HSfEBXmTy4TTM0Ueml+/eauvX7/SWw7qGTkghf7yGvpl8k8iXqWILTGpKjK6/c2CLEakD2o+hB+iMy/KiF+P40AsR9bUYlhpWGy1GDYKtCWfU3hoPujNm0v9/qtv9OXXX7VLqMuLSy7Ab3TLJdDN9bX8Qujy8gK8Vw1ev3xJrnyly4u3PHj7Q/UecgWdFlyOnOv9F8/16eff0fe//7m+98PPuBR6wiXQVgOHiYJybreKAwPKROQ3Q1d0yuSz4gqgQUC+Uqq8XcFFSRn4oIqigf9k8Ccu38EEhUBhruNYwDYK9HlLysRWs5v3kPfFeC7wDVH+FjDLeOEgHZBjxI43XCi+vbrV2+udbg9JxTr1/rcItmeUWzbvoNHlC53UsYeo12HM+CtI2JznOyTpFfsl7Ui/g8G9U1HUAXk8TsR8UogmeHo+eXNxpZHDwJI9NXSDfNz952VBRo83t18ivrz/7N4DPX//hR4/e19n9x5qwL+ZsQMPlXve8CboVouoCy3sgcgy8rHHRsUXFVkC8g7dGp2q9vCeHSkEef4XPHMq5LzEYb4Se6YQO8Wul0HX96GRB3/nebI5U4e+EwolaLs+17tRJ2cP9P4HH+vDjz9l7lKX13td3uxVuHjoicsik6/pJLENVClG4nQJrYUMOfbsNf6G1tdQVlBJQULmp08fqO/X+q+/2OkXv3itVy9vJK3EcxxxmbTDb0G9FuiW8Ov1zbVevXpJbF8Ab3V99Vpr9uUPPnqin/7kU733/Fxdl1kTF+i7Uxcr8kpGKbxmVpG0KLPfJ2Am7xfsW6Dtpfj4vrjn0tQfvGceNiPnocxF6RUXUF99+Tv4f6OZB+unT5/o8cNzLVemkYtGv/Af+p6xiT1pVAxBfewULYotl7NH1gQ/hFEIETmwAb+Z+B/Zj2UB2QeFCD4yzdgssG+HaMShEVMJDaqWm06YnXhDT3zdDVFrDpMLznGet/cYb2Y/JI1J0KrBNKHfzQ5/FQkm0AnkNmGHwBlpjQ+GxmO/32vPZelMbBs9/h13xE2qGjj33D9f6PRkoaHrVFjrCb1nwOsWpKHvoNVj9yj5ZH4DAx1yhBjpCfBFSmyzWp9oc3pPq+2JSjHt0GXH+SxRL9ilKjY5613b14qFnjwpBcroa0CBdtGcCubrJevQybBNlefuXCS/PHLcHXpN2LnQGeBfa1GiPvMAmHzvwWYFqJyToKhCAnC9Mn3Z+wpyA8Xhbq7PT8jtJW5UrUIXiWFK6COXy5ZY9BlePhezyddjw8lSIiYO2N0vgKbDQc7T5SjwTOTFg//twbdv0VQauEhFdAyg9okhtBIyzVaIpsxPanxnNd60Yd1kqlBpdWZ5yRDzxBwJNalDr+193i5NziOzgO/u9GJuAZxngoDTSeR3n+9tutBd0GQ+iK5nTVIhptxWrh/T1cVBbreJfTUuBnVDJ4umwrqsTIicu/Ekcu9UpispAfONjEshZfarmXjmjB5ZXEOdtJwP2nBuP+GSdrV7o2H3jZaHb7SeX+ukXOhUV3q8mvXhvagPH0pPT2c9XN7q0XKvJ8Cz5agP1kkfrYo+WkiPoX1yfaHNxRs92F3pfV4EOzwjXh5z2fQAfmfU1+SCBZdAHfXI5Y/mTJ6dlXB0QvkMkErl61AhorqhgynmoJUtddpt9WBxpq026sag6bpof53EPbY2i3N98OxDff+zH+tj8u/983OJvHBz/fZ48fPm9+Sj3+nlK+Dl7ym/YX9/w4X6tW5uM35YaTE81Pn2Az05/0zvP/yhPnr0Iz1avdB5eKxNOtEwrxQPC3XTQj3PXwMQNfDIgKw8v2ViVyjQ46+u61mVHc+mplBEWWU8JBtONzL/EQqrt0iqgEktRq3VKyO6A6+/w2JlKbNnJfLexHqYiX3FIGOuBVPhT5V/DKrU/As4PlOg2GviYoCp8v1ICm0v9Nj0egy9YtdBoCqxrjEMc4pCwFfydTJp4hLPc0HBh54jEjr5ei1wdDmPZUUSyPxRn7d0135XlwsFps859okWgI4CnJ58jlccqL/D87J1tb6q6vh0FEqvO6HCT8ZGFRB11GWaI7nP87EepJ6cvVgNWi1XWg4DqT9iU8nt4m4lVIWa4Bv2CJKZhK+dzxFoQpYQVhX1PwKqf/Q1GX5q8/+o9w9V9CA5EiqNH+lCGRs5TfsDUqtV8ArgjWABv0XFaDI6XFa2G42HKs9tTkPkKwuRcYcgs6hA28HrpqCKTm4mr8fQycBBLU2sJc/NFUGMWBMf971cYeLZ7esRUhC40uf8swwdjNFjSarFntSh4TnQcQxbLNcL7L5U3wUJP9Vpr0qMSRN9RcPAeXsTtT1b6uTekj18IVsEVfJeJZ+VOmPzrONCw34G0POHX9FC4HdflKjEiBowz538buyuDLIidFfHoWYx9FpxaNhuNjo7O9XpyVbbzUrLZa9oCOIEcZIbOUEs0260URQqMLcjvGubqUSEMinBMCkoWyfrSDDDqbrlmSIXQDVslAoH8LrUXBfUl8pa4h8ve4wZWaTQ4NDhizVx+MosykSiT6zwTNSSW1U4GOATyqKJJLzb7XTN295xHJv/loulBg5kwmEzc6bDROCMJOfEeKUXWdloqjsX+pGM1gHiAsg3mFgO6kPSqhcXQEGbZdBykAaSBjsSdEbNHLbEfD/gmFNsBipCGVqmKDVb++Fpteh1slnohAsgY9QPAS5XCzimeJ/rU7F1xe6G/WKM/Fqj53iZU0ZKGd656VDxSS2kA8rCHPEJBHLPZUsXgyJTAyDkanglsfASzazqzMA3EAJzDJlwqBpQNzgLCCEqOliU1w0nmy+6GhiN4JsgC70gA6fvFoqxV7B4xJdJQAyd2vxoMguMe+nAKLFDh/zjAZ7RqemKo2fA+3rst1qtOfBvtVptFDtipQrfz+1wPJPRcjXED1KIqvCviioyYsqIM0N3tdiaWLXjVJiXNRJTIw9bEw89U67YxlSZV52GAnMD8WzQgS5t8/4izfjC/Td56T6jr8BLATxsWrFPvttAm8+IZzc5IpMIJNRqQAjCoypnaILg9I5rDlmYk6CdkMvB+x0KRAg75jAPnIw+s5fgej9kMKVJxdRkopTLVkLTr7Q2w9A9zoMXNEFWKVKFAT3yj5nJ0Edm2EUqEC+OyCAjChYUI75lnC5Vj0XgSMN7gDbGfHT0OHUZHVxnL2GnjO+OvK3RDDEqAsGiAjY1CzIv6TMgdJ0i6zt2A3IZG3jSTAZ2mCgzhD2OXF7PXX8CMHTeGTtUbOJQKDMwY8eJfHHgoXgP7NhxDkDGPgsuIB/ztvr582e6/+CRHOf3X73UL371G11cXiOHiM1OHRtvhkFGjoIctWJURk2SmanpYdiDPrdHRh7fHN23uZQWo0zl4aACom0qxJKQ17BHZ4M61tmAPCenJzygsyY2SyeOTKPevL3Q11+/1lf+f7r6+kJXlzsddpm46zTui66vdrp8e6u3b6546H6rly9f69U3r/T6m2/0lgPv1e6SdXVL3B/gIz18dE+ffOdD/ehHn+sHP+Ai4MVj9o6FJuxzzQXLnsv3zME9olOMppG8eMnhOfOGtu8juEtyMf6KHiuBzS9quei0IKF2fadAfFmQW4PzbdI0j+TWSe5D+ScwSE5rwoQevK6tZ7/oif1Ki80pcMY+EnXNhcXLV5d69fZaV9S501EOnUScZGw3YcMxFeyUdfCcQbsqwMWgKfgX4ghntz66KZFaAf6ec7yUTJk4IZyRxSTagrbPuuVBe+RBMwanGSV0cyjg4FpklLxeaWeghqiAbAty22p7ii/vaXNyJv8bN7FfQD8q4fuJAJwpUwnKlEVBxdCL+U5vImD88mfiYbaFG+MwR6eCHQt0KiDAWKMmn1PbmguSogI2CsHXUsT+wreVeVGLxVZPnn+gew+e6nAoiv1SA32VWwjM2GTLWeBao10kaDOXlnNsOiN7AkqpKtg7MTejh/M1+GIA3e4zDy4H4vCWy52sNEWlFMXSA7Iq+K7XzAH+hougW97EH6Zb6E1a8fbsyZMzvffsvh4/OlFkj65+bsiTzJIMqxeiuZJsC8KmnKCdsGNGSjEeZCGoVkGvsL/OxMFEPYke8BLrZqcL1sYFl6a3+xvsMujkdM2ZaQkN9IWucUib8f3MpUClN0AzxAgdU8pFng/ExzwmzKhJGZ4pYUAhgxEv+KLlBPC9GRyXsYKvfF7srdl3LkUzOIGzXMcaE3j+4LTnLOR/I7Q4dXhUIIPr8ZFQsAAJWVOpKjWoHwZZ6NA36+D7IFBSwSbIh2wza6TWqoH4P+Owulkv1KOT/+3mmQuKzLqvJStIiuTkrosKMdBSo2H8hkDbgTqiMN5ryQXpenuiYbkkRqXJ91/sUB0Hau7rY13NLyFgG2igssz59C53xKYV20oBHYxxp+8yz+jgtu3Ai4yNBJL7pUA4GPJI5NSE3pMm8k1CDyyqwlmwQqRwqMlAIlbcb4X1RTdelSoVt2mCh4976W26VYntSqxiEmWEdVkm5s7gZiBRz5QV/k7fefvLy4nza8aehJAzIAaRDZlHLvH3xF2PXZf+n/ghOyo0OSK5sBRpZs07fwdIy+VxH3obEYh+mOmoM5byRoN61+c4vq5cJkJCPi+xzpxOQ7z7qURegWEbL8JvWS0OYTrjuwwkxh0yBsh3NIx6dRz2C5agIv5YrLYa56wb8iWkFInDfug1c84vrN2+qxpiUbSDZ48LvwAAEABJREFUSrpWGi+xyaVUbmAMzNcqh2vFtNOWOVsufs65qHk4Xejk+qU2119pc/OVzvJb3delzoHnJ0UfP17q4XrSOlyqT19rSC+1mF6qn17pRDs96pKe8yB2urtR+Or36rj0fR+f/eX5uf5stdL3eaD7VFkfA++RX84PO625uFvy3LFCkUi8JH+wxBa+qksMZB5ElpghWdfLY1IYOlRTFwath3V7zht5aTGwJyYeEn/79e90fcllc9mrJ6edPL+v5x8+1aff+44++uwDPX7/vg51pzc3r/QKvF/+7pf6NfJesOcNm/t6/+Pv68d/+b/ox3/xr/SjP//X+vFP/p1+9hf/Qf/zX/1H/dX3f67vPvmB7hsvHA4rhX2nOC94CltpEVeyOaq3QcuOZzR85vHahU4r9iP33cSzFIGuKJP7lYBB/iJ2I4VQiU3yKj5nVL7WEjGRyTlmkllQaOsUPOxVWdczYxl8kOX1cZpZk0k9a7dfLJTJQb52Z+xKKtK7T4iNI3GUeMkzaof9cBV2jsSMaZpKA197KoFpUc5DSOhl13XsHUODQB6dyN3XN1e6vPIz0xX09lKpRH3VxEFiIl5LrnK+IQa5yAdkOjBvIgaLQGd8YiD5PAd4+ZpxSEjWxnjmSCy6QlvYy2VhauOjgIjBFAIVmXQHATtFQP6BrqDbqtT9sdXrAjd4P/xdOINE53lj0cuf9YehdxR5v5kUosk/mYTS1i+yV2gwIAuRGgT4hQW5TE5SuJKKGLcjGKWJj4FJ0X7xfJUg28BFMoYMcnzvMOhozqzguOWqzOxbqEyujBtofYwa2OMW7H3i4z4+HKrcrwWcYJ0chMx3qkPTZIqwNvk+CZpEj/j4nEwHX8ZdzqMMFQ+4P6r7hbrhm8rB3NsFTJYsvyLvVWJzqZOTc3Ws3cwz8e3OMeAZ3AMmpivgx54Y68gZTkvsLRxskG1kyewUuew54/Ln/HytzdmgMGCDDlu4Q8l9soy0CZ6Jsop0oUoNDCcvjlINvI/uu++71rvyrpsiGIR9gbpAi8WgzXrFIWbbLoDOTk+1PTnhAXuBcr6w0AEaBSslvF4IWHwiT1yVxVR1VLTgtIK+nEmPwqF0cUdYrxIHxeFE/fpM3fJcxgVQ0ZZNY8EDG8klLTDmgLkXBNaCsqcdGC/yDWhmQ3wHyTfoVFQAfAI+AcCCHEm8+/1B+/1O/tf4MovLDb/oe3WhJ0GJh4mZsYlDHA8VjBu6tEAksqvvSChmKopu8HogBg4a4qx1X7n4sQaLTuoYz7x9mMc9tG6huWshtebwvugHeUIxRcXgvxhF/qkNp4vSksu19XLBeFBhsU0j+pDchI1xjpoB3edFyB7VR9eho9+U0NV1K0R/dXmroGsNfL73CZpOJ4agnGZsiL6UFd2CyxSCuthp6Hot2HAHoO8G+nr1JPfFsGx1q8yHX5qSZt7CJsA3AcPJMXTYZsFmsNbZ6T2dbM7Ud0vkiPLYcKjgOYg4cT1n6Ex+sMTuZlEBOSwGxRgbGLKJOIItMVDVDhjgzhwKRzZX3xDc744/sCH4jfaCh9+BS77OZR5W6r2kTXhwqDiwIUzawfNwyBp5WJuARKBmmaqiFKIMW4TQK/YrhX7AjIFkUTWy6R2YO/ucLHxlmucqf8C65U3iSAzhAmJQ2Lli56qJccf3ZJN8XilHPYgxT/YJrpk6atFfv4W59RXiPkPnCBOHh4SfJ/dBqzMOzeP8qpn6nAprCABnfgfYeWzziHdk9M00gZeIL5rgCz5SxtCZpJXw04SNfSxhmwI0WREyEUul+SXIvAxCA+RmzA+2BbnNrPmvI7hjjApu2yI5k5IwHDSYxHqij/7KnIIspdE40mptxgrZzcET88zcphNl4nCQwJ/J7F4m+jLtVmftzOjb1kbCRvDL34Lk9ZSOfBq+z7vDg4wS+s93kBB3Zm4D8m3CFgU7yTqZ9VovT3R+74E2PLSEOODvpMvrGy5bLnV5dSu3o5kpBuKKEpVQvQKF+RWQ/CcEQo9xGsRVRYbc1vZcylHe+Q9yz8g+p7t+5KtYWMRuiL0i0A+9luulVluAy+UFb3sUjIuNJP83bd6+OSDfqMvLSVdXsy6vs25vpf0OnJ20uy3a3ybdXB+4+Lni0uSNXr9+pYuLV6yhC+IMpC6j80pn98/16PEDPXvvod5777Hee/5UDx/e4wF4rY4LL4+OTC4t5OnMwdgfZio+Q0m+CT2nVrrqPZv5koPuclio7ztENlV8k/G1z8nUJw7SI2vwQEwnbFCwawmd/NJjKkEOSUGl60kzvZI63XBB8fZ21BteBFzvJtZ/IRTBYazYQNxH9paKfapG7N1sW6Qik6Dla3ouFT8U2iYjpqkoxKgA79h1YEZ8yhzwPCdBhpQXQINPlW5ubnQ4jDLkNXxR5WN3c5gJCvgizwFFyCfqpkgeXvJQtD2/r1OPs7MzDcutZB22kybPL9mU0T0Rmw5VXRt3Gfw/1zkcZnJdbvoUJC2CNoMFvoV24936RO6qAA3ks9Az2qtCuyRDJtOBA691g87vP9bjJ+8TAzxCXe0V45pzwn2ZLZDLOHxn8kqFlkmhg4Y1+yV8mfB/xqgFNg4sLxHSTd/MG/Bb9pVqpjMOQEKXy8tZv/nytW6Iybn06DpoT/6+viF2GDd8HULQnv33hge0Me214yFwplyto57xkPTig8c62bo+iXV1kHhzX3mgLGVErgmZZ8qsnDLxWGT8ifi3Q/aCXREZaZlWqzweCx0ek4m49n9D4oYHhJvrKyUO/Uv2z/PzU/XkPyygRCKdeBCYgUIMy2kjbzDo4ZXstDACJtHxw0BhzOHYIdiK0MJjEqYBTBaifK2HGJVBSNDIQDVBFR/XrBF59pyFfN/KBYLi44wNpFaKPWzm3DLqwHkp4x+LUrSAHZjPg+PMvoeIMuxgMghYkydAYxgiOXChFes2sn4T6zNjk5bcOSjLPLqcr0Nlts9Xm19wutvDe33P9jhf8hLH925zuyvI0DF0nQI+FvUMhaqgSl3oLepCroJlKpJVxhWO84y6gwr41AVUjFMcPxW5PQpGz0BB7+yys28UB+oqiRkF8JkORRKcyh0wz2lkDvDZ6QHFAVrFeSawE7yZxhTixnkKvvTT4f7MxEMCaoU0UJk/e37DF3suf/zhs9zJwbOoIvwnzj7eL4sKFhR8KjQETQe4UBDH7jQfAzynJdqIBAX401eRy6d5Wen1upPI/CTk8NL7vKQLmgHZI5YWgF5wzuhZKOs7KD4WwaX0OhOPNLKcT+F8QRf1DEdwKkjegTzuJwdDSwevy62PP/3fEVWAEyAdVPKOdXVNeUv3ToswadXNQKI+colzre7wWuv9a/m/2fOoXOrj5azvbqRPttKHy6RnnOUfMm/DJZKuvlHgomiRbrUU+Wy6anQHHrw6LlvS5YUufvUrRXzyETn4rz/7rn7y/nN9crLRD++f6icPz/Xnj871Q9b9x1zIPSAmVuMOmtfS/kYcmHH8LH7QOynhU489zyEeeyP+njhDas5csCx0ttxou9ho0S3Uo3+P3h0Pf0NfeF68UdqxD9++xlKTFutOmwdbPXyf/fe7L/Tii4/1+MUTrU+W6oaOs8BKDx8+1dOPv6tnn/1I9z/+ERdF39OjZ1/o2ePv69lDyvNP9dGDz/Xxg8/04t5HerB4pHXdSJwJtDfZHNTVqM56ReJu5jLGnwMM/0T6euJQ+NGK9zhU4RyggC9FIsYYR3mJORaMGCDqWuAHGToKqIz5uPhkFkhmXgFm8rKf+xNrM5JX+8H37Ywdi7LTMIml3cg7jaLAepP27H03e3Ibl1OFWFXoNXIeOByyJi4LRui6WMHzSeMtxDDFrlPEdp7/xSeDt2fd7Q973XI5ucNfBy5iE2vK5xdwGmS5GYDKnuLyJfboGTkTUOgHVCkBL5E4QcBj4Egr0QMOxPjKRS7g0QkH+wP4IPJiuSZvazLqeAW7yYFG8D7mF3hUdlhRmvebERtRPXl74LwYoslAxrUKUeRX5IOo29ZJVXgdEUAKgLehXcGBpNwFNO++0GrjRrsKV7QWbOXAtsS5jiG+BjRq/NgdOHKFqT+7OjScGBSMGvubsLkz7BB0MUQtFkExGHEgsd1p4oziedWQ08AR0UdKxh8SZCUFVeI0pdJKOlQY8L2oQN/MXASsJuZkcNDBkRC+ug2tMJbh52MYoI1ZE2u12eicl8BrXtrl2uuGs3WFWohRvqVMrJtMLPWhU0+M9chnbkDOBnnaI/+1Qhg5+6x0/nCpk7NB/aIo9FlGLlJfJV5kiZOtG7EiD8tSqHMH+A15CuDroaIL6goR/gD6008oLpkKAgWt1kPbzFcERc+GPnAQX/S9FsNCi8WgnnokWIQJ3EnNcLXSoicEyYA7jogq9nhlV7JfqCOhdautuvWJ4nKrOGwUuCSYMdSBg99IkplzZA6LW0A77EVlDrjYTMkPuyTIjOMKiSADvuEG6IfgB1XpwIHllgevy7dXLPRD09svYtbrtXoe5n3OzIFoxhF+MPO261/dCdggoIlfhvl/9hVwdBBJu44yDopDTNosTCccKtdL0+COoD/Ne6XpoMTFVMmZYCqq2ARy8s2v4o3aJAk4LzQTBUmxU3vjvVkvdXa25YC61oB98akSCnsQh2BtJhRVIPYHIADBcX6O5zwM23cE1dB10O7kMysDGfB51YMccNHEqKpJlNZKCbQjZKnguMxiqERWYAEFQdM6dWH4A8SFOlso2qCoXqZOcvCIxI/WSizKw0PFd3ku3NpjiRpkQFBQ3/UKGMKom9EDmJmOf8CjLvpEj8ud8VPi8mrkjeY0HjRh85n49Tg0FlXXDRqGlQa/CBqWxNhCIRIbjBVFXOIQMLGD0Q7Em7V2wg4Zfb1MyJdpJ9pzrpp44Bw5yB8cxsyhubBX1/bgmPCvg8/Nd/OYosTPnMEjZv3SZqZM2GAGEv18iW0JNMpKWeX+cl+VpmdRSrVBpnSYKWeYzX9UsgyECYAKMAf6E7yOss482CaNHCpHdHA9pilrchzehMz4JSFAmrABulYOaAl/jWMV4SXPtQnDO84M3+Lxgy9CxFeAmanyJ6NMJvYruEbMxhgVPQ5DkFkQhmZdgFlK09EcT5Lp+KnIkB0Ydx6Qwx7GtDvAxjO2n9Fhhk8CwcHneOkyepxnZJxTwj9JHiuQEyJTRwRoMLXp5bqBRr3KbYy5KHUHhl8dJEzEg6zwNWPML+zIxoGnI28tyGebk3Od8WDesRYO7D6vLy/19u2lbm5uNU/oSwyJuDPsUNHW7UOvMFvbtAK2idFom/iRZGoyIuCErh4vGV83HZIYc3mLErZqB4cq9GNuiDIgxKjYd+p8Y+TiZ3Wy0pL8MnBBCgIPhMYljnR1WfX2ddKb15NefTO29jwtoLuEB+Xca+SAdEs+ff32jV6+eanXb76R/+c148SBlreRfRfUwyeg23a91ZOnT/TZ9z/XF198qmv4EZUAABAASURBVE8+fk/3z0/URWzHoWk83CJo0sCeYqy2aeIgxQPz7vpaIw/uIoYGct9qtdRitQBvkNPNvEnzXG9B7ZOxy+1+p50fwtoBzNgKo2bW3Q7DjcRwiUsuPIKuuEh4fb3Ta3zx9mavaw59B8Zz6FUC+wtlUhBLQYQWfi7ymKj0OYicoRDBRYkCe4Ipxo5KQNqCOYMi47EbWr0W4fMEjSL3meFLsRY8Li/Rc48dPD8roAz9oqhQykCFagYK9UTUJxxOKEtdp8V6rc3Jmbbn97Q9u6fldqvQL4hpk+cXx0sVPXKgLyJvL6HfTKxe304cgid0c6rC8kCjXcGFIUI478J6zCx2vsd48pi1Hr16ZWLY1wepVoep6OTkvj79/HuIttJMrliwpy9Wp+r7DXy9L+LTqoQ8NXSyCA1JCftNJKqEoTI6uu7HtV50XKvMQbYJZlXovTyF3lLc2embVwe9uRh1zSXQnlzVAN4z+cphpD5iiB17+9XNtfyN7WG6VeTQdHq2kv/vVR/wkLTZ9vTpmNcy/OBVcka6glusSZXJLRlawn8hRAn9EVmIr0SAzMTkhDESF5qJyw6v73gwvIXvbn+rwgm3Zw0uFpH4D7Qr+15S4sxR0D8EKbJ2IqQFUY/pAoOqKpip4AuHTOldkEPeegRizPCZGUTwueN5PpxYF14PxMtqs5bDsFqpmmFb5uJYk0kO2NjPAihL/DodQbs0vI5ctBp6DYCwz4g9EzbKwNzyEbaiPzJt4TqCtwACfER0FS7VKivSrKiBM2kgKZgcGCEWpBn9UN8HtOSBd7M90Xpzog56IKr4IMbqQq+uWyjIVPmToVepO44oq6SMTo7ufeaYzDPnx7juPo7nehds4bbK+KLg+9LKpGOby8AEzAdsMqlCtBIPWKjVXSZchQSlyVdoZHCK0yxSgh7klIkfRELaQl1AVsJH7usGjg+On2UmzjKFeoVOJp78MmDvF8a3N+STnSoEAxwdKrIciLGJ3Cf0C4CJEeZiTvg5rwKvAs+CzAHb6Nh2+eDDF9nRiDbebOOwkMuQoJNAyICX3uaugjE1vKMN1fiA+m2JWG3c6RXXDdpuK8jAq7T5yfuxgc/L/NQGR1qVXFXRA3NK6mTWQTs0kDlOkSwrdHAIs2rdK+cr6F5inxvFeqNeBy2AgQubfr5Sd3ijzfRG9+tbPQ/X+mSb9Pm9oO/di/rOJuiDhfQ0Zi1u3yp9/TsVXnB0u2stiOHA5XFII1lw1sS6vn71Sq++/JKxou+wz/3V976vH33wQh9tN/qCs/uPH5zqJw/v6/vkmI83gx5xYbNuF0A3qlxG17RDiRF9kJ31UQHDp0ZP8JjhcmHmUsHYjBbYYRE6+aNHwIDBjUs8Lphzthb9O+0vX2n/5ivNXFSpSwros3l4qscvnuuTH31PLz77VA+R8/T8XOf3H+jZBx/o+Sff08OPv6cVF/er06c6XT/VyeapNvGhVjrTo9VzvX/vBZdAH+vZ9rlO7ETllrjdZRXOg9F6dcjlzwtpTPLzWPVc4LmMvMOSR3K7AyIFZ1bA81ywKtcVV4quI1RMUsTHex0C9SC6G9CQr6GE/hkbJRLhTP4N8IrkHp9asKHji3VQFWiJOKwq7PPVIi8sEg/ho/z/JllKJwvsJ5wL/AXCjnx2y+bi+0Zgv1TwhGzkJp/vVINiN5ALh1YG6M+cnW9vdnrz5i17zA24ReqDREKckHFisSRlKYBNX0GBA2edg6/xUhp+oSxIWtCSqqtJy4tKCV/miDHvKdTbOmEEpeg64sCVnj/UHb8yx2mKEYcC8dLWGxIhl+eqyhgcGh1+sMdRztiZQjTaUjUAbxWgdViUl5WJiCMKtY+ZDNUbmM8BQKgOIBQmeB2WtP7/+Po8B5ffAQLm8eO84AMXiBWJFwwBO0diMrj8RjfCed4aPT7xM6FDZ0BmE+lH3MsynTZ7p4rRTx2/VpSu3oYsnf5lHqjYwLu8Uen1eK7EYQO5tbP3AmC4LOxTy/VGp6f3OCdtNSw7JdbI/jDpANwQO9cX18TONXcVO1X2GpYPMRa0WEZxxaLlsmi1zjo/W+j83go6vXpjL5pvpHxQHEz9eqmw6mVDlEtZsQUqNDkwwR9K81GAEsT/7jcUAteY0hHIy+VCPYf0iLFrs1jByaaeRTewMS+QsOuizEylVgIagGOBNAVUTJWAqT7OosxejwuF5VrdcqsIWE8WA3JYai4DD1mBA7s05aCZi4PEoS5zeVAaBAwooCiRHDPGzLmoNmb+A2PSdEWAec68xR51w+vsWzbQNCd1sdOGA/RqsVSHgybewo7AzMEmQ69AD0XUdMUOAedGHBsceHMtDnlu9J4HniWbz5aLnw2A7RUtSVwAVTaKysZdWWSVgM3QdHlqCywooY+omzrmxFaT2qiGLmjDA8/Jdq1T3iasFguGqgq2r+hpOv4BnQ0vt6TrB9B3h0mXH5ExgimGoB59u75vJeaXfDGilwduhp7TETTVpDDGpWZLZC7gwhY+VdkvBqZCgGJj/BIUoT+ow5dDt9JiWGvoV/BZtH7jss5qB75p3mclNgxjXlTPzA4HGjSz/JDhtBzcN0u/qOkWEjKZy2RBhh78tB6Zqf2hr1JzfRNJbeIw7YdTf+vrby5H2gnbW9drwNd+oHT5Yhwk6xTCoA6Zu2GpCL/QDzIeTCpjRZH4Qm7y9pSKJvQep8zDDvFEItlT3xNL/jd9DvA58ABwoD1ho1JNCp1iXMgoj14NqsWEOMrIOjsuFzATG85IfcYP7GPKzK1F4NU7KMqlHgGcnKvcHw5UxdBd2/sdJPedj8EGHSprxKFg/6K5XVQlyiTnO8LfZZjQZyb2R8YPwDiCi+4Ff0kROoYNKrFWlVJFh0pZ5InMZZJ/gik44BMXIiNAxnbFlZYUYpAfFmIXFSwgO/ZA2ILC1RWRZGaSjOkmn1ZdBuwBGn1H3Sp2/LbtuPA06FmAbnS7O0RFiwrWy2KUBfgpEOpBAk+K1CM8AjroCOg1A9wlqpUs5Tmb/CJhxi9pDpqxh0Omv7BhVHXqiJ0luWyzOdXJ6TnJeg1d6e3llb7+5pV+//uvW/6pkhZcwHjODDHCsyjjU++PbpsOWn2nSK41CzLkNX7Fx/HmKWtGOLdrqZURkwzQEehSdVthy4rxKkFS0dKhUJ+5tM51VojSgrc8C8+BXNK4TB0+ETaZU5C/nLy+THrNA/ZX39zq5Tc7vb048JYrk9ujzFg3/bLx2nGB8friNTp+qd/+5tf6+quvdMFBaM9lzIEDzsQFmP8tl46cdnbvVC9efKAXH7yvp08fa7PhYRT59gcOr/u9PAfnPKtH/xX5b83FT8AuKWfibmprIETnb7KA6uJjQDAyM35CZ1+TNzwI3bLR32KvEX0mcu2Iv95w4fPV60v99pu3ent90GFmbreUkbMMfeTr1XMDMMJzj+wT9q6gifhpQN3bsKfGF3vzK4QTgSJ3vI/5vuJlRaYZOjObeva9A+QQDHkLMXGjAy8JIvpGDivGBCeXsUlhHu4HW7TUyHsum+lnSSkzaF2vnly5XG215GHZ68YlULUO+oE5Rul1ABuU0NMXdIs8hynJ81qGQ4am03W9hGzVTJXSZfE4YxhfBwDbk7sFTHMlh1TUNWJprbP7D/Xo6Xvs2UW3GHbplz/k1tBvGD9RZh/Yk0MLMSbkCIAIROfh/F3fStwWtIUqchdoZ6C0noqcRcgFKHSMd/Cq+HHUm4u9/BJoZH3mOmhG1zGZRtZWJlfMJNbr22suOTlgEWuZ/Tn4f7K9Cnpwf6N7HKjWqygzU/H1j4ET68Xl6SL9op+EOs/Ik41WVK32LfgZZB4T8TsTp4k9LXGozOTLkQPdnvPHTtM8Ng2WQy+/BApW29rP8Mk8acNaMZpiL/khNucC/dqgoLzLUqhU5GhrHP6EqHKSKjIFC8gVsJWUwSkgOb4g3PU98cH+vFypw+6QkeflRH72OsY88nGCtSpCKyAGnRCr6kPUcujUk58KOH5e8oeIzPpKXKDmqRCkVYshwKfXgn00BoNCVuGsVMk54kFVRK0hoXEw5W2PBBOTSfBDRWWEwVWU9MFzxaXV5uRE6+1GHbwrgrovA3O6rqevZ2oEv8j95nFqIQjTwKmqgu901T6BX+gaQA2B5TYVPAs6FyZn9y+QEaKiZ3UfcH7ztr/IS+SVhK8q67jSX1u9qLqtHYibAp0GtLMDdBL2SXMRrhbDx5KxBP0GjGXqmfkeD447cybI5B6H5OuVuN1z+bO7uWIfJ5Z4aolNFac7acdDhOdZi50Ctgqo6/SaLLin8YV+ouI2oVDytgPjqEJuV4PMoOM1YNzpeN1zRCJm3AfednD6iI69A+BWVSu9DzJHfRsNfcsvY9+ZvkaHMt1BocwOTCw1q1JiJpUa8LhDxKNBIl4M5QseFjcMgQtd48JDcVStt6zBt5rGl9jpjer8VjZdKs6X6igX0xud662edrf6cHPQd8+TfnA/6PsPFvritNd3yAMvWC9rXhgffvt77X79laZXFwqHpBXnRe5wNF/c6Bv29G9evmryPLz3SC/e/0jvP3+u548f6Mn5Vo/JLc8WQZ9sOn206uT1B1wsbTVqyDvFclDkNieSh8xmRcsaemONSSvKM56pzoeFTkOnJQE9XsLzd1/pv/zdf9av/suv9Or3X2r/6iuF2zda8RCYbr5m3/5a0+6tij+DwLsg7EycjlxecZem5b37evjiOzq9f09b9v0N+0a/XkvdIPl5bz9r3s0KY5D2Rfm6aKWl7vUP9HT7RPcW51rbSjZKiC5EVqfY/piCcJIq6ykRIz1y99aRykwhOAQwwHGfEmxG1ejXtx+CGT2rEwGzAmZRBkhGTAFFlFUFHhmYoDNyxjhw/vZ8sMBehYAptco/Bg1RzcQUIql4uxuUOMPt8OfbC/Jyiqphqd2+qv2nQlOE/sA5K2h3mDWyH2Q3XugVuoUG9tv1ZsPLl1OdbM+0Wp9qwdkvQHfPnnrFOrzictD/NtBELlFEUfiitibk3JFDJp4VWi5AuIR/Co0EFLTzeiuRVowXQOjqZaKv/DFA9F1fBa8A4oOZ5DYqjBfmCqBKnqxAATL5n/WVs478mAGO82O6IjLHvlNkHQRiEfHlNk3glMbDdTIkkbLvNd4PiYqfDFDkF/B5LN2G5/MdcE+jIMf7FvQ//BgjDhR8K7mzst85s8JsUzCTuTgV6fE7hUII6jnPdsgQogQi/qw6PttM8nhondKdXkVuH4FYEbh6ybmhlfKPHWWuaiVFK1urIA+tAoFCeWxJmQSYsY0UseeggfPZyfl9bU/PteQlTIY+YYAvpMQ+6mffA2fmiUtfr2dyfuZsmLkojJrQZ9bQzTo76fTw/lqPHp5ovY7oyiGWc718f+1csiwRR54XZUjTgC5zYJySX6Gi2oe2vm3o20/IKMTqVdcHBO5RwhA2cWDdyw8zhcUXYmDTHxhfqidgzAyOxlooAAAQAElEQVTnVIxZjgYoYo4QzQiCoII3auikuFAcNhjlXN36jPpW4gCeQ8/hLYgzhQ5zbTArtPnpjla+KwuGL21xZswusAKmNgWLqBMkxmcMeyCh7W79AeNAEEAtmIa+V7v8iVEFwm54/8f1Jt7gVRYFefNIi4Aio6ETRmaBBiRhR2HOXpXb+4GEzsW+1guRtKsGknnEGYbDDCd4AMYuyD+ZDJRxeoiDguvPQT0CHbKE0IlO0DyE3IFFgUNS30du47fyh6FoUsnYFXl9EbnS7JFsdkkzSXDiTcFI0FRk7rqoBugXjTp+ihYU8E/AOgYngVeh56XRx6jaGDI63eKHkgQiyS+ETh1yD/hoMayoL5nRqXIxlyfTfMBXu6Td9ahbHqz2vGEeeUPA+UWFceWeUOq1WW716N5TPX/ynp49eo9AfqyT9bkW/UrBOk0com+v9xyYDyyKRPyaJICN4VhKINJjCgEwJEYnBak6oFNGJ/f7SKId/a95OlA/jDMJYNYeH9+OB/l/T35gBWbipAE8sLoqctTYSV0v6/AVIMDrFgdVmFno1OHDHrn7YakQ+xbnI/G2h9eOW13n529h/UHywGFuxm+YVBk+7yBh65ZUkdllqFCvLk8V66eyUdVW+piD+50hsNAXK1TmM1U+RniBy7wipVSOwGBiHc0wHtmMJuQYsXED2rO3sYG3D/Q3YGM8AOOYNTM38SCVuXTNOdAWUO+Aeq7yA2whVxTkLi6ZSYpVqMmaL/JDcGFNVeQyHyKmI3FpHtC02zzo+OZAE60Chcnt4LEMWery5SzcqwpGBaO2MrR+2FNWuR2a/103bOA2d/lSqsipo32ysY6MOsCyTrRTkubJ9aKkD5MozcYcO+KBk9E/o1RhPTRQRD/ihFgQYMRGJA46yhG7+t/4ufT/VS8Hgj0xOKesgqBuA/MYQn41UPsEi8RUVIydggVGDF3VSq80W2TXo8ptVbFn1R99WAd8xUJjLVSmOBRVP2CQiwoPLTOXEIncVAM5JphCjIjeA52s6yTkrzxA57LQPHc67I03ZVkXFyNvt/Z6+3an65tJ41SwYVAh/mZibId+l1fXev3mQt+8eq03ry9063oDux251y/e06x+6HXv/rkeP36kJ08e6z4H0Q3J0zWtKFSQMbOvuA5dDBp4UxIiowRBxn5yi5PbenJmF4K8XdEUUwjjoWUUrteOWL7xwxZxP+Mv30+u9kmvr/Z6dXkLoAedE5cS6riEiktV1nMNg4wcJ9a+r1lfywdyK9aCi8EPjqUgBZYPd21G5DIX9y+BRKw7oomMGuQTNKO7XyQlfEHP0acIfdjdauLFA0hC3QbumwKtd3rBCb0EF2t8E60ZGVregFjoOnUcSofNVov1FputFWMPblD2pBi83itRrxzXE/bwi60Re3rcZ2w7w89BrlOzq/M7QkbOQtxXfF0UZIE44YJl5jJ/Ys1U6J2cPNA5D0F+GL4mPm7J/0sOxhZXCth3tT1Hnp68noiZqGB3edU69ApAZVwNRKs0KLRzAx8NMajUIpfdYqd+GBSHTjc3B718fcMl0EEH3uaKC6cxde3scJgQHl/O0Lu8vtLt/laH6QYawO4St+10dm+tRw82un8+qOOwW6rwV1XGj8a8vhsUfK1jgxl9/SVIIR/gBtaW5DaccfvImO95M7nzOBdNIDZzoekXnDc3t9pzyTkse6243Ixc+IXgOAVeMzFRFUNQ14k6/chhxo+oF8B7aUISqQxQs0fOldLaWjYLqsgJmuiRr5EB+RfAEHsZPvTD77SfdNgddLgdNfmLGdYJwSL/m3UVZTh6KJqpg16EUkdceFmJmYmXZH5equRXD+eRB8eE7qaoNRdMK2AYOuwya+LwOs0HIan80sc4WPm5BoPSd/c1MYY+yOa6lSx069SxJtfrE614QB3wdUWOCZ4jD1mgKHTgAEK2gn1mHFGoGHgYQRVirqv3UZV/KpRr9d8iL52T4xvzKoFe8XlppY8X7Frl7QTtRO6cAb8EypwhMms+g+v0q88HIC9C9A7wBXGRkXnGvgkaTuvdeENnrNmRBl95TDmOvOG0QU7wOnD5syOHtn9snHxUyZOB2DHKgkwjcT1zMYQDiZ8e23VYAf7MryhOoQzNBBR4trqX5KVE6X2uB8PgIQb2TDgiA54XHBK+d8gg8VXiBzQXmTXqc0qbCzm9o+e4mY7c5jJO3ed5n+N4mbFL8n7KiXJ2u3K55XIT2sQR85yRgszIF+Sx5jOL8MVHSFA0Sx1ne8AA2Q4ZrrgA4jLk8Ebc2LT//GuZr3UaD3p2EvTRg17feTTo+brq8TDqYXDIetypwZZ1IC5dDi9f6vL3X+ny66807m6UeCi7PdzogF+65ULv80Lj6Yfv68GThwrEfWA+73i07Io2YdJGBw08KzjvId+orzv18gsgwPaK3aQQRwX4G2/y/W8ZDVwWrziEr7DJkg1tyfqqnK1vvnqrX//jr/Wrf/ylvvzFr/XyN7/Sq9/8Qpe//aVe/uoXevPb3+j68pVSnuSpMLNAS4sRDMi3j50Gf6liCElQFGwt9BDn4cIL8sJ+lMhROuwlXpaIvVLk8441PnCGX/BCtyf3d5yFOtZrJ2MJVfIXeRp5A2tReCUhdwxBna9PC3jOwe7WeZWvl9ZjpuPnWFYaiOXLSGq0AiXg/QAqtBjz9e+42eMTP43I23VRw4LzOYu9OiAHrBstmv7kRqQQM9ZT9hpn6c3VgZcgTn+paY4aufiaU5S49qrousfuM+ffhM4FrxUxXwHKnUIY4Lfk8mcDbNUPK/oDF0ZJ/p+D3fi5h+exQhAX7OQwIu+EbSbWQ4ELTSX824Dck9qaKtD5Y6jIXhoUtCkoU8BLTE5o4vXWzxgkmcsvOAIqVdHvvI5l9Rms3YwdM2VpvhD01GYyw6SA7wzfxa5XiG4fgQ+QO1miDdNp0qS/4v8q2MHJVH2uMcd9CzheA36KI4HVxGo/hmWMmgPFP/l67x9Diw2YVsCFMGYH+ImyQre4HvAw+jz2ut7UIYqHEqlO46FwyTcirwtjEvM8h88oRY9KCVChnxwjMZFx+X6KWSoIFFL7Ufs4z3fNVjoOkJmXoZlyAT2wxhdaDGteDt/Xydl99rQT+jvkYIy4EvEFqhJn1ukw8jy9l58Nb68vjus53Uhlj0R7Lh2jnj7c6IP3OXM9IO6WUcZ6z/OOebeg3aiSo5gAj6OE/uuSIJqbTaikJi/+QdSjqk2jP/yEAeOt/LDCm+Ll0AubYqCkmYThbzLNKn2GclH+ZijGTiEiTMRwEHYGGYdkHFIcxMci+At1A4KvzkhGZ8zZEJQDC9JIqlV7Hjr3bJgjkJwIamemzr5AWEy+SLLTxWKQZSSAERVCp2AdS7ST4cCJ21v/v1TsbvfIPNMnLhqW6vtBIUYlImL02zYS3jzPrZ3nJIO2qxBDkEEdL8kTZWGjLWxM3GiwaCYFluR2GbQBVn3BjWxAvFn0cR8LPGRBAtzS+N8ix4ROUqeArBZ66Pdw6IDGidK/rnRRdVchizzY6XYMD/xCJGZPICjvbRBVsUsBz3FiiBo4MLlPOvSMHv3yDzTB8VrgJ+AjvtQkSDYQSV1IJSKkUm/g4uQIEqAAr6CMHqMfHCe6Cd4+LLQkwLebc907fawnD9/TB88+0icffa7PvvsDff/zH+oHX/yZ/uwHP9Vf/Nlf6qc//kv95Ic/1Y+//xP98Hs/0ueffE8fvveRTjYsjCTNPMC5ji4PYYZEaIY84lMLP66A9waTBRpmdIr4rC0hFeyWsNFMsp19UZHtDyTjA5czexbYgdg4eB/l3kv4TSTiCTsmoLj+CqpOGxta18shUIZuUHwHPfU4KACGTwsyJeLSE8oIvT0PA2OjndhoipLTBqc6bQfnU0Qidtnlodbkz548XAcgl0r8Afgh4z/IH3Hod1s4JPpTm1PhUf4A9M2smwmYkcdlcj1H4nwCvDwg37GctccebpuRh+Vdq2dNbIKJy5CZhx6mEMviAUnwcKhNFuefkdU3XtRTA9xCFzoV9CsqHBBQQcHCt9C8RmdF/gbi476kT4D3oaacjutZiYEGPgaTChTWuo+johK5Y+Tiyn2794ccdPD2zIPgjB4OaUZu9Gmlx9qf9DNGX2LTzxxyigPxnShTIe7JLkUB0Tpiw9ftETL9GftgbnEHqIuLa33JofGaS5E0M0psmMuK/yfiMWcyGr6PFqEWyDmmGKKida0UY7VKrn9lnsCqra+q2VjHT6Wo4pcnNntXGjhW1C4SyFEZKLyBTyLH1Ume9yYeSscyISt9yFKwoXEwit1KLTcPp+oXZ+q6rWpdcpmT9frljX77O//bTG/0+tUNb8ySks8LxH+/kLEmCv654s3pxeW1rjg8Xl/vdM0l2MXllS6xxZ4LocyhdLVe6OGje3rxwXO9994TPXp0ppOThXp26zkXNupRE4dgNFGkr++jQojYJihG03q7kj9IFz8Ekbsra6hHht4Pt1zIjvhiN1f2EmkOva7IVV+9vtLFzagdvi9xIXVrKa7Ye3rN6DHj54L9jbUcAY+h439WdlD2YMHW/k3sATPt4oEpGAM5JdbBTJwiMTKxYJG34LXAlIrNs0oCGDOTAjpYFDpOrCXo44sAqnEpUEvBkxW5KvRyK2ujQjwE93JUAueADAdy2jQV8E0DF1dLLoBWQL/YyMKgxMVtNUp1HEwDtHqioRP30/JYJQpFKmcsI0dCsMC8oNhF6vBzvqhY8GtFG48TXxM5Ry6uKnqZYr/Ws+cv1POG68uvXsm6XoYv3vB21fkPqxPeej1A56X2PEj4m9cJpoX15EwsREUgBFMI4oO2xPMdd7cukNAR+3F5Ofv/HQPxOj+XrP3s0PGskvHtgTIdzxGs10MyjZQTfGZgwl8T68D/dui1H6x4U34Yr9WxT5+cDsTgic7PIoczpDJpnorctn5ArL72oOH5JRNbFShFxAU2AM+foyrG9L5ESTggL6rwragzkxT8YOfQxaih79Vj44DOvsZ9TRYI+OVIf2cLQ4ZgQV7q7gMp9t8q448AlgpxhxzIInClID8HeGwa4110PoNi7OQfj0GP1cpEKGtAlkXXtdLbdS4q5Csn6m/33Q3c5StkeKJYYa/M7A1ldCWrcAzMpWimAX2WPIA5PciSNyZlDqaF2DYizxpyleE7M5fGoUrYVorIHWCL/NRD6NVxqemxvFyvFZCx4r+EDBlQCPIYjfRbiPIx33/chlUVbvyy1twOBafUxrs0PG/TRU8FU1jJgCChY8lZFfrVnYZNDcSKrSoOzmx+mb2ylTi40FdYRJVxWEEbVZjDFNHF2iisKQly2KGo0Om8Hb+R9zZmhCXj+sM4BByPHmXOnDPn7dHPqVwCTVyoFXJ3IL9HAGcRp3uNPLjncS8jJ/RDr4iRTUKmcgS0dfs4QF4FoQpCzzS8D1FEFbkLZZHbmTRNSZ2BhJ7JS/Sjin3VwOt0M0/MuDMAkAAAEABJREFUo4/GH/CgBYLrcqR/pJXhneCdGMuOT9rxOiZVqm6zrMQEH3PA7Wo28xsNLuy5z8BfUcEC/qvMmclpbOq8fPXLn25ICnECZ6earqX5UmG6UD/faFkPOmHsPS57XzxZ68XjjR6tizY6aFNudMJD1plm3QvSFg0HbJ+urnT15hu9/PpLHuwvNaa99n5RM5i290/1wacf6emL59o8OGWvmbD0pNAlRQfoar5Q2r3SdPNaZbpSgE/UTgo7mV8AxYO6OHIG2CHrlbrpFll3WuLPBS9WVpxh1uSYnj1svhz12vfgX/1ev/vFb/TlP/5CX/39P+p3f/f3+u3f/4O++tWvtHv9RjOxIuzqtvcYJQgk7N0CkjNw4hJxB871DfpcvVG5fKl8/Ro5r1S45OJNrsRYYt/ef3Ohw6sLTZd7+YbakfsW6rQgt3QWlFkHKY34bFQMJuGVzLq3aIo9hvQ+o5+qZNinNrAQaNEvPo5DC/c3Ub0Ue46gb/QXUJxuJRg8v5E1GIoiTDQROHsugAL0es7jhcmFXOq4PtdxM/My9BK0MjFk/cq9y5lkr0MKKoF2WGrk0mdMnUK3kYCqpUqDHl6m3S7pAju85nxzyYvqnefBMHAW2WpzegacqO8WxEjRlZ+DiJ1rLtJGj/mmQ+DXbSDWC7HLOphYaA5t3eSCHatKy0WUrI+CpAWbNl+CX5CoAse2txxcS0jzZQqjYob3GT1HnhXd5YAx3R6+1jJyFWwj/zjanR8kGm776KVJhsxVOj5/ZOhX6IsSwN4ZKDAGRe3jdJja6vx4P0esNsfrEjQb6L/z+e+NeR+obEjO+UhDQkQZQ2amigwNkIouBWTv2JNiF6gjJ3pz9BahL0IWWcDy8xGCFWJDrrMkQkeQUm1MDGrCVzq2Wx9IstZR3tkO2hBkwBhBcWj63UXbShWh0UlhoUU7C93nJegTrVYbDcRrz3l1wVlmMfRq8kKFAFAl90ys0cP1W12//UoXr3+jNy9/qdurr8Ui1fkJZ5b7Wz18eKKF/02g6EIQ4UOQtXUHIezV1ApeB/i6/Y7KGK3/8TcsF1FrDurr1ULDopNBzBd7YQOqpdCWYhTGNSCwaKIiBg8OMcg/BbwMFAxV6LDQgbOEHgtlcaoI1LhUYlGS53Tg0D6yCCasNzEvlSrOcMqUieBP9GU840AVisLgho4OkTJKHChYU9ygTbzhOmj0220WVBc7LTlUDJTu0QNJw99OH7gAyuzCFb6ul3CXqUIL3Si9L5PQMnpnf9hgByJlqIfVdtVri50WnJIiG4dx2BGHVGPRBuYKSETBnhP3zW6vcUr0eEBEVQ6U1WUtcnH48egy9JHYJWiz0ODpm39intqIMQ+bIK/bVHyMfrOgGII6DkR916sfugYxBvRgDrq1xc488TH6Iwsjxiifn0tpNi4shArw9IicaODy4QDv57lHnEeArP3NLP+bPhMJMLAZbFZbPbr3RC/e+1iff/ZD/eTHP9M/+5t/oZ//r/9G//bf/K3+9n/7v+s/3MH/9u//Vv/65/9G//Ln/1r/8l/+a/3bf/Xv9POf/0v99V/9jT5470N8RNJls3L9XDaHijQCqptI/qE3HCGYyUF8KggOVGWG3lQ8ZkYWk/8tjBsOUns2wBE/JmzifrkkUV/yYHrFBd0tb0X9r2iOc5I/iOIaVcNGsVfoe0Uu1obVSh0PW0YcFZkKtjfr6Fto4W8/iTFjTpqLbjkst4sUMs87nplYdjWqTGKuFOSQqykxlokX5+3y5VyVkbPVSdYJu3i70F/u+n0tZPqTy/wnkDVDKwGtBCczz2k5nYmYGpFrAg4svvGQ5KXL6/9A3g1vnG55YL7dTW3jm3h4ywUZebDCfJrQj/Mm8ukYO7XIN1/fWAoaWTS5au6PRNy5Tu5T7wwxKhKDFh0R4FvRvUGVfE7BlwV5fU7BVgX7VMoaTK1EFtEOISqEXgEfCIKV/kT+cJjJJ16iujyGq4JmxsYxsRFkTRysZtcDnTIHm8SaLDzcVvKRaq/KgaD6JiHWa4MO8XvY9LDuVaCXctWBB6Pr253eXlzp1ZvXuuRt7YR93ddMUCBWArJ5HbWwWcVmrO9a1D7o1Eoddcs5cxDI4BV6jPmuY5DM5H+CUedbclGFRiU3VqRRgyqzAm6W8XArToIVEDmpYjm4agZ/9liBz1TKMe4qGEwrlEUmsa47DkprNq1+sSYlDNhLurmd9fZyp9dvrvXmzS0XPKMOE5NsUN+v4dm1uPOL9xvW1IGLuOyxS9Dsxx34V8TTjRLJZLHsdf/BuT7gAP2Cy6CnTx/o9HQlM4NXIoePSshZ0ctVbiDD6lUBmwVymELVzI4+4oOEb2sI6lmHsV+SkYOudrPe3hx0cTvpwCWP7zcdlxUgsbcMDacQOxV9a+jhFLGHlNyv5O3r3TV5ez76i9EMj4I+zdZBfLAuyTHT535IHEgL9hWGtFBk4IBBM8nH3bIxmiKxX7iQGNmfdnsO//gGVPgkuCRauXms4J9CrdCDlSX09jyRCOoJm074EFEVul7dYslhdKMO/c3QpQRodcrEcyK+i6grtAMq4dn0LMiZUtaM3OITsKl1CGdGCy1hihbIb34uUYEmLFk/SMTaGPqNTu9zwRMGXXDx6XY07HiL3x23i0stFqfqiSGBs8cfe/LNjPzVfRmCQoxAEE3BsUFFcrnOtahUbMHlZcHOxWMZnxtyRnJyDcRbEZc/U/vbaVf7mUO9NOHrSfFYdwOht+t4mPfk5SvteYs/zbf4ZK8lh6bz87Xu3Vtou4nClMRd1Z6HLo+rzPyC/Vhuyuhf0LvSTsTCOJZ2aNRReNasmp1qFrSPUFJRJg8XDGdm+N7Uc0iL0dAwa2J/yiTTii8itu9iUMDPgdJCEFT4VtUKMMOclwXaEqKpkPPMInjWZHF+oMnPPH4e6KwTIaTiMrjj4dMzf9H1WvVRC3JoR371gKg+jryhFAWIRyDQFvGRx1EESqPl7sEN6tBhcBp9p3aIpR0YrMUNkOTGMMvynGR366GpxOQqhoEqY0ZQxmeldAqRmOGA7Jc/w7BQYEKGXnYZkMuYE0NQ10UZdhKfhMEzYxlKGf0SBnAZKvFT6S9AhUZlrLY6k6qYH+DuFIU9qwr4TBUiy3zccXF8cd4O5BrIqMzudwAVKzFRK1pT5hyEK8mB0sy8ifyVwc3UcT86SjkVN6cSfS2HlyK+yvB2PJdZfAq8Js4sh92O9bZjXlIMwuZAQF7GZ86x+9tr5BlFl3ps4nETjBbrApJyvT0mQJeXCf6+/o4g3A5/5wd+RpACJA7RmdJl9TZVLCsPo6OsDZc2pY9BUqjDGLrRkVKG7rtx6NPnBI7yIDvz/rjudncfz/CdwU1AxtAZwm7P5gs8JeLU8H2IEXKVbJBY6yMlsdkndSse2YH1pmjFZdCyG7WwvYZ6o6HcaKFRp9te9+9t9PD+ibowi9sNnqkuJC6E+2mnFdQe8Ozz+PxE202v5TIo8JJ3P1/roJ36k07rp6cN0rJoDJOmblJ/2qkD4hb8ddDYHXS5f6WveHj75vWvdXXzlQ4zF0J2ix2vVMONFHaKcaflcNAJ8j5YSQ/JDfd5zjgjvz9Up+8+eKa//uxH+l9/+j/pn//0f9ZPPvuJPnz8kQYuK9LNpMSezK0UpCp6ZC50RuWrg7SXOnAWgPZJ45sLXf/+S03Xl+ytV3p9+ZV+/ev/pL//h/+3/q+//z/0D3/3f+gf/+7/qV/+n/8v/fY//X/09d//f/Wb/wT8l3+U/1tHt1xopOmg4IuDnbM48GyUgMmhjpryiI4julUZPooduaetUSPCjlAV8J3JyxqC7G68liqP/XqX55gAHeYw3mKrHuPGiIPgCwGERE7bs0YETiT2zQI0qjI0GG7f4r/IkbDloUAjLpTCoCsudPaT4YsF+9M567XX26sJmNlLqnaHwF7ZcV7qiWVADp0yeWoqgX7Gyb0cI+kLWq1PtNme8hywbvrteJ54e4HNOQ+OnLONPCvkEDrvCOodfamtkwx9gHoh5tM7QDKve1+h/q70Pl8nbX24zVw/B2ygIOyqxl+yb0sxgOq0qyprq6ZCSR1szCofF/igUQ1HnyCnmcn7WHas7cp8aDOBLzOpC6Dh9nZwHjTptT8CNdwa6EJGA5wmrf/26wT+216XTAFZAjWn/N9BUW0JxbkDQZg6Ap0Ceoh5mLXlZc/DHh7VlaLfxySPG+zl9mQ6XzVyyFNrVQMd9XBlfMxLulrR2tAQPjaLKuwDmRhBCsZ9DfTIsiI+7unBwydaEyt9v1AAPxATHRBDUAwSRxsRyurc2twpzPtLUtMr7a+/0Xjzklx/Jf+nZ+6dLfWAPLbeDup7kxEjYQgyJ2CV9hGcTAMX9r8B+296vCOsN4M2m5WWJMIumirWKyQlTKFAO+IMeMgJG6xijOq7QYt+iaIDOCwU+jMGdTCLioz3i7X6xYlif6JqKxZdR8KQDqxM1jILyZSDOVnUKSwMgFp+B8jhgV9oFw9kjyoM7fXEA9/Mw924Gzm8HTSxwAxt+qFX3/cYNeCYonF/4AKDZM7lj79hMegE8IKqhLMRQkQ7PZLRV+FZOHxyLaeI0utFr9PtUtv1oOXC1IWE6ycZZQe+IX1hzszhvh3uyF5mHRt+5eA5arefdHsYdYucniRGEj0o2C1qQM4hdoqdIUbS1c0VekxaLBZa8+CyGJaSBy6BqWKKoVMfew3Ydonte/zgz38ByaOZMCX46AW+2yISYT3B1sVOgYAL4ERFBcAAUcMcQnyJ5BYtaohLreC9WZ/qZHuuT7/7hf6Xf/Fz/UsueP7dv/YLnv+H/ve//Y/69//2f9fP/2//Sn/zF/9cP/7Bn+vTDz/XR1wKvff0hd57+oGe3n+qB5tH2vJQebI51eP7j/Xh04/0ybNP9N7z97RZb0S4qLQfyYLJLMiQyd3ii6xS8fFKr+i3u3GTNddVDqzFwfEcUKZg3Hawgi5fCVyhu0KUsJeMknqBXuZgP3Own3hre+BSZM9D4C2J/B34A4H768BF0oH4cjxPfCFG9e6j1UarDYAuy+VSviYCvq/Y0g98M0E+AV4vyJkl/IypEcxlHHNWdkCGd4e1dmBDhwT4/JnxdAfeznf0jn2F+X+A5PpDuzRbCBuZXJZKX37Hg9hIPo48cyrEW9GBy709a2nvD1TvHq5Za6CwZqtm5rrekJHTTlRcvlIhFqRgQcafqtrkSWxuGfndf8FMEXvHYAoBmQTA38cq892/DaqgfQSqKk6v0PaSObDEdtCnAmn4SC6fx25CPocZfeYZnYCRh7XJc0QbAzcZ9BFAncx6WeiRZ0D24dimX38EFT96u7JOKuvOS9ygmVjZ87bumovES94OjcSMtXHoo7/bWsIarq8RaybRzcMa1kHvu6Z34Rup4LMMYY8PKSgY4IaCBjORM3gBfsEmRxD5sNKqlF538HrlEsjLQj8h2OyTMFbCULQZJiUAABAASURBVO6zCs0CNYeM4RJ8vSxQN2I6kI8iuSWGo01ythYbV1wQ+tuwi4u9bq6SSHXQjgjfkTuMGEo6kOd8ncw8BHkePPCwcsvDyu72Bnx/+J61Yn95+PC+nr33FHiiJ4/uacP6MezksiQuwRNPLhX5KzJVdDy2q1quw6YJuXdcsB+mif3CtGANRv8r2fjggjdw/n/7usX3WfiX/acj/6hbKDsPRVX8bugoSsJFE/LiAi5+Jl1d3XAQ3ClxYYWZlHlAyTwIBmKO51m6irxd6HdwvNxwswKjuI7fjE8Tvi34Do8ic4ymyn56mHe6ub6C7swYWnIwrM4cPT0OXDeP4UK7QrHKqAn8whosmsCf0N/HOnToPeewD4gcX8B1fznMvkeia2ENzzzkJxQlDJSRbkIfh0QrhCDfG2Jw6SWWo5xhJXhQUZkJORn2kKIttVxtYTUwU8TFDKrhJd/rjDrxgM2N2Fmvz+T7x83tqGvenvrenIlBlIZfpDChHnMqPItE7R0U9t6ZN++ZB46Og07lAc37CmU3REX24xF93kL31Zsb7fF1Qs+iyF47YqOsjrdsGbseuMQ48Ha9cvlWoXd7uFKqBy2XkTdzp1wCrbXmISwncYYo8kvw8ZCbvoXYrxz+G7AHJ/LIDC/VDtEBdzb9PpcQYk7FXkWVvuD5LkbWRqKdRRO7SWZVbouJ2C0YODIQQ1AgRkIMjJuEReUFtfYNPh6omiqmavRjFJNUq1SQyx3SoX9vnTri3MAmCFWxU3EgHxbyeyK/Z+LB+ys5v3o/wvtFkJGzA/QCRANzjDzXQWcJL9KKIrJuMNbpyRabLbGB4J9gkwUK+gX1HEaRUnKB8Knr+06XguyFRvHYKj43oMLAWWfTYmXBRWYMQRk5MusNIopdBMegJPhUVfoJbR8CEBZbVUZrKf77R3301qzMmvMRgWdmyBzkHz83uC2ZJAe3F65pl0BCfx8vLJiMfTL2ydjD1yfskYMpyF9YGw2HcgJvxL4TkFhfGfxKWQiODHjpMjZAbC8LOBkcx/X66GcMLs394jyzBgwbRvKGy1ahkbjMHLk8HnkoL+gTsHW04BZVQRmH6nZAtoxwBUiAX4Q6OJ/8bhzeTR9wE32Jto97n5eO9w58HFPI215PyNaAXJTwVXGAhvM7AtJBF5HclJJfoGL0iuNaX6tLpRQlCGfWQaONDK1NXwVXrGlcCDY6hoibKhbBpzbzzDAzPCt0s3ougJbLSkxmLeOsQXv1/u/uTDcKXPAE5MVU6vgJnsRpi30mUgZyisNm08n/89D1Wa/tvUHbxwtpM2teTirbqnAepG3RbbkFrjVqJ25bVMKBS4MbzvdvdXn9Ur9/+Vv99ptf6ps3v219NewVu1GB0sCN3U5d3JMldxp0qxVXTNt80JY8dZ6rnpLLPzx7qM85J//wwy/0xac/1McffaH33vuOHnOmvv/omc7vP9T904daD2uV26Tbl5e6/t032r+6ULraKfPyY2Yfu335Stdff6WEDQq5b4LXxe1rffXmN/rt17/Ur373j/rVL/9Ov/7P/6d++5//L335X/+B+j/o97/4hV5/8412XBxlYq3yUFpZR+9yaLWkalmJvomLoBH5i6qMZ5jYd7IQ8JV5DxAAo42/g0dykORg9NPHgvI4qL7mGBHRXOWf43hlpjEvxuidymxIB56lHKfrOkXyg9c9Bh2h1alU65VDFKkcH/VKpdM153uODZrKQovVffaJQa8uRn396lav3u559kq65pLo9lD9/kwjMejzknrirmdexxzhb1GXIvZfbbfkrq26YeCCqEJj114I+n8WltFN6JPRdCTfz5wTMuvR10xi3SevE/sJKMRhK1tfRl6AvsxYgruPpVKwhkOl1LefAo93IGxbAdHn9SI13IwMDsf1ZxI2FX6S47k7qBu5RuxBsqPt5f0SM48gGd8APVPCXwX9jiAh2h/hSY4q6JgZhemPP6Z3f+56m5AGkXcgmRm7WVCgdDCZ5Bzg20p4Iwj5pQJOQOBGeUx0XY9q1mY4WuannT2gIAX6IzUDoMRefSSJznf1pgtzKuAsGyKzqu9bHmB0+GxrtDqJ+KjykniMS1lYYI+e/oGLnzM9fvJcpyf31A8LznB4oYnrhHLbL5ecVU5O15xFtrp/vtHJyrReFq27xP59pXn/Frggt2Xd2y5173Sl1SLiqqI+mFgCSFKQUDJkdg8FBA+SfD83RhwElqgfQX/yCT2LaeBg5YeHSgKeuaSY2fjUCBrTQkvW7vDK1MDi6nhY6P0AyiVF7AZwImwjfokk506hWyqwSNRtVG1JGC815V7jHCgDG0ovEFDEy0hbmtnoMuAJQSyGPwBckcXbBfkKD8Ezi8ovf0YueEYeWt2RPbdsC6BDH8c7cFu850FkJME2uoIOVjHDYCbUK8rsMhUwJDSkb+CbA4dGzpvarnudnSy16E3RMnrOOLmog070vhBaELrstYggHHSy5QDsh+V+IBijvN834Qm7TrwBTOiY0C8D3vb//OCam+NbHmBcj81mrRMOWisORQGObo8KEUSW8RNwfPCKJO/nR3TTUistUPLTxU597BVjxP1BxqYarFOwXoSOakb2HKXSq+/X3Fie6+GjJ/rg/Y/13U+/0Pe++JH+/M/+Un/5s7/Rz/7yr/Wzn/6V/vwnf6kf/vAn+uK7P9BHL76r589f6BFvLc7PHmh7el9bLnu2y1MtV2sNrr86daGjvdH5yRm2ZGy5lpBg5jBqZrIAGPLRR02irKr4p6IaRuXrfSC2ov3QVzFWKZmNoQBeZhVWcGVuhYbjeVm8Dv2APUKMdANCd/rZU0jeRf4gOHLJc+AgtuNh1uFAXE3ImEDK8GKPFuGnQrJwWQx6Aw+fy/VG2+1Gq/Y3hgZZjOBVNotEvGfNHJL8DWGCQIGOl97OEGuHL8oj/UpyLW2tzc4TmD3WgcR6dPB5CfzEwb9waMpA8Tq0CWPshTtJVq630FEhUADUS6sb+tM2j0uDl5SgMfJA8A4QV1KUl07f+WHmI21GXAeXt5RKy2TQDfiQhgr2z8jtsV3xg7BxYHOJMcjM5B/vL8Szr9FWYpMCLYrGw/Xwqe/aDCFLlf+tJYfmEzZRly0zCDtsXDVPBZyk3W7iwXPk8jcjj0EzwDYq2qAuLtR1S/WAl5G2hUFy4Fhm4FjoZQH7KJARAA4DBZtmAFfg16IDsbInTgJ4m/VWgVhwf07kpYLgEfv2Q69Iv2Qqri+y1gai7VDV9MZ3hTkmySzI4Cs+lTmOT/XuW9CltBgppZCxsgp5qgKFnFU56BUODoURp5eLiEOT+92Qo+uRpyf2rWLPWVPCRhzyUjpof7jBZtcaiX8LQavNhhx0rs3mXD05fJ6CLi4nffX1jX7z27f63e/ecFmSkCuqJ+eGYBo5nL1+/VYONxxCswcNsmQeFq4vL3Xx6pWuL94ochh/9PChPv3sE333sw/14sOnuscb2GhO46Cbm1t8uNPITZM/wCfmhxgUY5SCONhN2nkuRcFMR1HkUGa6OcysZSmSNysyZfJc4iHexxV6hTgACxAGFeuwo2EH0cd86L31v9F1ccll/U4V2Qt8nfeEnTL2LSwI7yvEXuFwNk0jMTdyyB5V+IMzxES+mXw0q0DDsDVGol60v73V24vXxOpEeGclaFZqFYQCPeflfTP9ftkzw7/4OLYVUVGInYQMPpagXekL+DX4/kuenxmfcsHnGMk6SumGFw8eq37pQzggR5Xzmclrhfk9B5DAPsbm0MYan2rIL99uVSu01GlBPl+vttA7ECsT5uxZAwldRN7bqrJGDuSokZw5LDY6PX+giFyeV284ec+MVWI8dBGPGfgVfhmrZeoFLR0SZVLh4UK8YLEuo8NIbgaweVx06pcLHNZpT7669Asm1uCey4qRHHhgHbkNisS8ip5Zib3W4zBj05mH6JmH7MRDy9AHtQuN860W0DU4T+QPhxl6iKuc6CV+Kg8QlX2yAG6PI5gKjEqVHDK8E3k0Zzrhb9g286BZQerReRg6RWLYx92HhaTl7RCN+NMfPne+NjP6TMEClAI2OvKp+MYUZeQiRFYXIgBthXbgc36Fi4gZP0xcTs9c+kzAeMjkw6JplzXdZqWxKk9V1cuxKB2KeNZT3tc2vr+e5P/OUcNBpd4iB88FsNSSw6whVUXXih6GIL40I3FknItEGwGFSEegXQGP38q84rIzGGKvJZe0nj+7bpB/MusAScSwYui8S6UU4mymzADCQKsyUt3wDkRR40lf+4LvcxwqOdT7DL6Gbb2sTK74y+d7HXKMBkdrdvY+n5vxZ2KduF8TlzzeLuhcMtwQA1F1HEvkAQCc1MYLa+cI7u9MMOWcjrIjWwXn237OgzMwclZ1mLiwLOC6NNEQCWaJ/DNxzp14mJ/nUXI98HukdFmr08QGqIX8RU67oDcSaGSfmoEMnYyvigOyJ+ZkB9eRcvYSoNrkbPrTSMxLrJ3sJWvQ8ZodGCtABviy3kqzxbd9Lgzity85xJsNkKuyJxznpDbHaWT6M3r7GcfHQMGGzCBWzKK7CCgqnMELl0DFJinO6nhQGhaFNZw1dLQ1KuZb7md2Mt/bsGtiHRT86LJ0Ici3wBCK/J9uUJh4RAna3Ce2zzudPF3q/oen6v0fCDrPyqfIuDzoEHa6SRfapStsei2VG42Ht+xnX+vNq9/qd1/+Ur/4/S/0my9/oW9e/17zfK2AfMtV1bDI6oeDYndQF3es02vZeKnI2/4OGHY3uifpMS9e3+dh8enJfT0+e6xnD9/n4ucjPeac/d2f/Eyf/+Xf6KM/+6k+/vxzPXz4WP5/4nr126/1u3/8lV7/8ktdf/lS0zevtP/6pa79f9DwzddikWu96bV9uFF3EpX6pH291cXuFZcfX+p3v/2v+vLX/6ivfvUL/f43yP773+niNRdAN5cax1ul+cDa2xMTo/xvRvWDoUuUTOxfSROxm4gP8em6XrKAnzCP+IQghUhs0C60Y5AZ4P1V4FUd47RSZ1zGn0Dd24WSPqMvHPNAIgYPnE8yaz5Ad+gXMrNGA3IN39lUxrJMbBHtIueQTWyDuiYvsl2oW57TP+j1m71+9dvX+sWvvtGvfv1Sv/zlN/rlr77Wr3/7Rq/e3Oh6N6M79IVeoVdxUKdCu0JfyNWzH623JzoBVus18Vx1fXWNbV9C/y0vFXby9eowkTDyHSTKifWUGszMS82ebsvCWGlrMbOej5BLZjyrtMUhZFDTFwt9+613teKyeZ21g6mgAS7rq3jfuzFmu4W97908I59YDAqeeNyu4Gf4JeZm8C3c+c5C419IPoWx2kqQ29fgAEBLwDvabejbH6P2Dqj+D76wgdZxsKKI6+7516PjrleNN/nUwIyxk8dg3wd1uAwVlDkv+dkjk+8dJ8QogVvdNtCsGMBBfBoPdAEVbelwPArnQbdc6cL+W7nUFnHgEEIHFhAGDZx7YrdkbsSfUt+wh1IxAAAQAElEQVQtdMYz8WZ7qohAB85BFXmCpFCqjBzUddJy6Lj06XS67XX/bKXH97es/VPdP1loGQu4o1Zd1elm0P3TjbbrQRyhVchvlf0gIFiAa9Ddp1ICfvT0PqPpdSF7A9p//A09AnTNMGLBJyCTfN0yTIVQQfvcApI+vmaxKdR1g/zw36FoiAvJOugPCmGlOGwU+w2irXgs4fKn9izIjoP6wCF9oL+XQi8zFlbp4HfkXTjIGUFn8DQ8c4QsVQBHFzbTxEKeSOoH3sTvgYJRI3QW/UoDt+jBgiYufXZspn4BlFhQFY4WTJU/CohqUqW/sOlUDpwBnh2vuiJ4gQeqyA60iFUnXACdbtGTw2hAEzEnOA4LZVggf6MpEn5RwJvr7VYPHz/W/QcPSQqnWpMUur6X80xsvuM0kTTZUJDthjc6l7wRfvX2tV6+faM9h7ZIoJycnOj8/JRLhbUinq7YoTDX5SzImkm4GRkzt8qJB5dCYnS9DL0wqFx/92dkQTQIHVqbChtxZ0tFLaWMD3KvWge5v7Yb3sw/+VCff/eH+tlf/3P9/F/9e/3tf/iP+uf/4uf64Rc/0acffU9Pn31IED5Q1w88hCVd8Jbl7e2F3l5f6OL2Sv6fN/h/VnXDw+SxftCOQ8uBQJ3YSA6cMG94C355Az5vGPbYoOs76PUys6NTdPzUWpH3CBXpj70EX6tUGb5BCTaXRJIeselIOeOZIsMOARCtTNzM2DxhN2/7GnAS1UzVkYBgURY6ZOgVIvbAbhZj4xrx6YoLnlO/1Nts8cegPQeqt5c3evnmra5udx4VGrYbLVnow3orIwYz9EYyyX6u2nFrcOBhYMaPMws/EWuplcL+yFEowat/AlKmXThUZiABMzuat1GLCWhRTVZRlFKiVKSzU4B3dLCoDuj7XsvFQisuq1bDUqvFUgtg4CA/xF4xRIUQZPwRYAqSA3JldCgA7lDjy2aKSVmOFf8YfYEZEeyuzUE1FXRr85gvRgy5zILMTCahM8BYgajjEdr4UcyTMNGRDXigUIcP9RCjzs7P9Yi19fT5e3r//RdcHHykjz76GPhIH370od5/8T4x+lQPHz3QvXunWq0XCl1UBPqhV78Y1PPAO7BpL7DHMAzq6A+MWwxyCNEokUPOF0DGglCoRE9QRI4u9uoCc7tegbqZ93eMHQF0ZeZ5DBv6x+j9vRQ8pgJ0TJKDms5OW3wsIEOgn2+FSMYw2fMTCIF+U5Dezas6+oCcmIGCU1qOwAHf2h+/kRokNjtjboB/MBNfCSmkIvMNpjNEC9T1/6PrP7glSa47T/Bvwt1DPJW6dBVUQRYIEA0qUDR7uvvsnt2z+5337JyZ6TlN2SRBAKWzUr58KqS7m5jf9XhZANGcyLhh5iauvteEZ1YRE4VW8r/RhO+2xV8Wx+rmR4pxocIheL/LWq17rVa91ly2TZcM+GYupocG/AH5JTt4bji4bDY7be0inhwwkLPGYcdmZpDz0vJorvv3z/TWW+TMu2fYjNxUM/m010DeqMhT0WVCxiz49FENPIXQCPUc6NtawCG2euzRzOWB4lt48DKeKhd74tkDUsDHnEBpGlG0/IP9Rzayl5eXury+RLYVtIcJ9lzy9BOM5JfEpdkIJOrwyAVNjzwDm7gMn2hPFb3ZWplR/OQ3k54ly0P219evuWAamWc2KqnQW2QfezYctmGx+YkxA3mmTHgZ4f3kK2Zru1RJqTJX6DAo4IcOW9nl8Gjtlg98QMdOu0k3SSO+UPEDQ2dzB3hmthrmmk+IDy6lytxKJSNHmWLd0RM1a8lv82Pt2ElvAczBJqdOPLXNTBncdoG8Zw1r2JgfkS9n8yW+5NgE72U8G22hdTkH7zbX/KxQNx1AlDW3coEpx/MECb6HCTL5OzRBbdvJN624uzjYHl62XPz15McED2wFNHKRY/6SkDkhRyKGMutkQuYBH9zvNxPNGXng9OSEdbZR0zgxjLkZXrPGfUU+4e9eqlESwMavZo/MTuZ7JYs6XbBrOTKRrxMdJqdJk7AfQaoWHbfknkhJN7rKyrXIW67xzIcbwaconeyPtTl+nLzzcu61vhhRJScv8euADl202N5jt4LwmQOS7Y0G9kXDdq9+DWwSlzqFN4nSflNpy+IOTHVw0uiUdhQbKXFWGejfrLKuXvW6Ph+0ucmq+FQMfpKjaxvFGHTwmYq/ZLjI8r7KBykAjjo9tBuXkpw93QL8V3iVvIJvySsLzVkzA5MzdEYO6ubzjuemDfgPvBFjPTljpKwo3TAJXck+XtDhh183tVnvLaBTyMk+zrvbEYyisQKTnfihakM0EctSzUW4Iutv0p781RNDA3yN+Fimr6SCXzCEsbAz+YL5ztRHm5WJccn2qgbUs83B5gV6BqLMTBrJO9PFz37LnnUPTfIicmByY0Sj+St7jD17qkQd5uSbRgGwMQWHMjygluWbBK2Cn1fwIz7zE1AO/NKWDNiLZHwlkWMMCvXMntLKqT+J3FEmGOHbYACnvcgyOQ5jDv1oCrUVTe02Zoo9/MtwMtfomLzV+ALseRqL7FZaHExgfDE+AZW62QTRJrs4zFtNQCeFlgf8q2gkL+wOMG44s6xV0kYNF0CnndejO8ccou6z11ko8fJidZPoj7JD/Aj+HgPv/KiN2wJrbdq1dsudVkcbrRbX6s92SsB+caNhQXAc9VrcDWpno9L+kguTX+mrX/+zPv/VP+mLz6g/+1LPzl+wdlxzvtmr4aJksXCaAW2beE5qQ6/o9prFXkvaFmHUImSdNkFv3znV+/fv6eHyVJEc07OukrKEwAKJdl3UyMEv3DnS8Ttv6cH77+uNd9/VQy6CzmYLteTdzZOnevxP/6wv//Ef9OKTT7S9OJdXgu9j3fvwPb370+/q23/yY33/z/5A3/2jj/Ttn3xP73/3m3rrffC8cV8nJ8fq0F0pvXLeqZAkKnomArFxkrh8c9FYcrIyo8OBy8mRM5FtQxt4lHfKOB5hIPkgF8LkR0WSc16ePCLnzMPx1zpBZTwNsk/lZwImTO0829faMg4x4LMV+3nORTP2dzHAEAMcYGMKa0AGkoKKa7CF18C+ZFSjFXlwxQW4i0vJz6bz6NVNr/PLjZ6/WumrZ5f67Mtz/eaTp/r1b77Sbz79Sh9/8ZW+ePJMT19c6vpmy94/gbNOLz/2+HuBzya2Uw5bor+G/Njj+1dXN7q8utKaF/uZcRYzmWQx3MJI24gsBgOlxaHVM3UbbzpNIB/ANU6Q0GtRQVcJZZXfAQsNhkrwwhdN/PZ70EllbiVXM4QBh/E8g8v6qdlUWVp22O+1jejWSDymXGRgY63fOQ8BN80xfszeVdZLs3WBw1G1FgOq/87XRvw7zdY0TZp+7AmostxW4GPKA7QYC05OFSbLJDxPNAb8oSGeIpdAHl4yPmNrSmauhP+5ICFoYQEwqLr9AzmaVPlBRbQ6qBy+dMl0VqFHAqERxPiXDHhBJEV516rhAsjhC4W2ESS+aXXEmfBocaIQWk13FfDqDY+v8lDxaDFGqWvFHsvp9KjRvZO5Ht0/0t3jmU7mUR05YtY4HS/pI6+dnSw0n0WWgl6VJOENj5MQ35Zawz6V4sPSK0gd2ux5qlH5na9fsLl3CDHw5mvDpkEkoIhAgaBhzdXI5trBrkxxbKrchGQiKxM4dHPF2ZHC7ETt8kyLswdanDxSs3igfe202gfdAPvSgXqhGpYa2EztePu02+PYOBl2lCuC2WKU5HB6u5QxiBKcCA6rxMJhN/oDC/PA7X5h7hEHlOV8oRgbYT+lsRCkWWb8jIIrUIAKARecJk15/KAWeVfVeIdESZVk5kh8rUuasTg0ZcfRYc91SYL2KJFMK1DAJeY7H6FTtedCqueQ78mKLbpomlYuoB9w22ao6wKOsNDd+2fAHc2P5iohyJLBDsdcbZO2HKCW3P4dny21PFpovuy0OJppeTJXOwsSB7XEpY9wBqtn+ze4wEiyTnVQpq+QiAuHpwqnDu+PoVGMnYLv5EurMkYNW3CluZbdA7396Dv6wYc/05/+0V/rL/7iv+oXf/af9bOf/oW+840f6dHD93V0dl9Cp5vU63LY6NXmWs9vLvX86lIX1Le8IdhDf2CRGIG+7Dkc7SWvSUt7cx7qivzwHbTHD670+PHnuuENQ3FFgp2KnjI6TSTHjAEdujNbBu/1Oui9qtoYkMWky/JcAHkcg3jXtPnkNlUhMcpgnEqHzkClyGJspaBjvlDpRUVy/BGQza9Zwaox7mAIa4vnAZtOyZkkAhFFonS2XGq2PFKDv9Wm0R7HXXEIuVjvtGZ8IdA7gn7JG/Dl6V2FboZmvLacWHb45ZArtqpTQh3YLA0j9QF92UYcF0v2TFxYzCXiLgOFNswr1luc1inAm+dwZs+YWxWcr6HAzwFE0pRMVM+C6ItM/ANQD8g9AYqJ6Dk4Lx+cgnPy2GCaTOlM3eCE6d/SIeYKm3UZgFtAhafKQluoZ/gpQGW+gfgENgNCvzRPqIvpnLEFPqyNcKfdCRSUInaLCvN8bBSaqKZrtDhe6uj4RMdckB6fnurs7Ex37t7RXYM7Z7oL3Ll7SgncO+HC6EjL5VzdosUOXpNpfZ1Kj9yBhSLgU1ZXQFUmLCUsyXyyqMp0WUul5uQ8OEDigRCiIrb26I0eBe8VQpCnFAhsjrmN5HmMcg4QSZtnB7EqHXyb0r5GoZrE0HJQM70VckMGLKl55r0Gh95kMPkAo7Pheg0VO0mcl8EvYh7sNg59S44//KIDcwTLTT5IkQugpgvoOCBjVSYOze9LKfIxaoG/Hx+doftTtfiz4J9zpuyf+Fxeb3TBBmrD27JC+5xcPGM9CaFjs5Rl//2wFW8+ehaqhGwZnLYpuiaHGBiTx0dLvTX9s7CH02VQ1wZVDikDl/jBW+SLHDvgE1We3Hp0cqrZ7EhG7+pmo8vrrbasI81sqZZ2F+aqvFTILMQZuX1o1ISZAmtayVWJg3klplraF8gTsWWPQJeXV7q6YNMGzh2XPgZ7LqG2rDNW33GRvGVun0Y2RiPypWkjOKAvky0hW0LGRFAmHDqTjytrTMWeKRdtkedmsyZHZvxKSowXdsUiFsrovSozz/Q+QmfP+JKKHH+8jxJl5nlknU7kEpZCWrw8/Bskkw2nKxIUA/px6C1xoVGUkqON9VEROg7+Rb9XjJ3MZ42G0BXsonv68BnQwZdXZU7sFsTRgnkFu6+1Wt/gK06hjcgzIksGb2I9HJlTFLuo0/t3KGfaTOtjZYzhalS4UKnkC9QmUoQOP3CNPozL2HjZZzCfQcgCp8556AGsJYF84J0DT9V2s+ciqOdtdVJAFrFT2HIhxFRVYsRo9FxY7smj0Qcl9LPZbrkY47aDpHhEfjg5m+loGQVaVWxnuh/6vUYO/Rm7mW488Ws6rnJKqSIzOi0V3dAbAuwe+BmwS4+8Iwf/DC0xPhJDHfkrtl6wzRxkRUvO8o348FhqhYdk/QAAEABJREFUQe+VB8mJcYAHnLff1yD6JO+YoCQBTcOzR/fc3ux3a+22+BeXJYFVB9H04F6rD95d6gffu6uf/uQN/cnP39Gf/+k39Nd/9aH+81//APiR/urPP9Sf/9k39ac/f18//8N39NOPHrEvOOVl0JHef2+Bbrw8a2upW+WM3niRE21tBZyDNrFqB5eKvCF4GcDcxKuzCmB2rmYPq0/g5EJUbGZqWuKVtpF4sb/9NmnVSyEGVQw4End2SdITk5mLioqfyABNOuYZBO/knBe/U4vRmrSJqpz1+TC140rgRNfYWSRJVwtzDEQpgVJiETL0ZsMePzBfGMgDY9ors6exy8jCgK/xM/7refiL9Rlk5JnAfBg61lYnBpIybQYj+Ay30Ui8zTUdetgINg49J7sY2q808LKtsA8z28fGKxAHRh8XBBcsFwCXgK1JNVaankyGlBJt5WuARUu7B2Ce+Thq1uSD5B+bZ3knUU8gsv4JkCeh/0wOohk9QpNKRf5SikZ8P+EDmX1NhiYiytoLeDJwKIsOuasoo5OMnHAmWxemZ2hMfIDPcieqkOePhYrHjmZnOZsxKtU9+WijYVxxuUk+GreaEVcP2V9/49Eb+t577+mNk3u0dVxuQokLzwJvOy5Ldj05oF9pN661qTfa+JWG2U6p3WnXblXmwwQp7lT8Vj7u1bZs1Mqay9Rz3bx8oqunj3X18qkuLp5zOfBKW+yU2AM7zg9tJzWN1DZZIQ6Kbq8YDDhTuF52CdTyPOOcYf907Yy3+3eWMx21LUpNsrNNwlAjChij1GPzgfyROfh5zgfd2bGO77LnOT3RmZ05WBO2z17q/OMvdPHZY23Pz1XwXY9+5xwkz955qIff+6be/+n39c2f/kjf+elH+pDy2z/+SN/8/nf13re+obfffUOnHDBJV7jzqMKm00W8jBiv5JoCVHKNu917F3Q9EPsjhrb9UujY3zgHRUSAbxKB5IISCwlfyQc574kzJ0Gh4ry4HzV7+h2gsdIKZU15g3ohXhNOmsirFd+I4JrPFoqWtMH2+mvj7WVHEbTILYky1aDqG63ZI9ysRuqdQnss3xypZ11c7bOuN4NeXKz1JZdAv/7smf7lN1/of/zzb/SP//Rr/dMvP9FvPvtS9j8+sP3GjvVlzTnZXobsWKer9+pmM52yL5kvFvI87zifrrj8uVmvtN/3+OmoKZaQIRMbCRgM8Pee/URPXA2UyUqLe8qR/mksYxJgdbxYGAaNIDF6qJMOTVs004rq6OCZXFvRdKGfJxFqxJhk+mHaVM9VlBUrAtM4pjonFzwV+sz/iOmec81I/KbbMZ44FMB0ZRAaTcNpz3JO4mt1owtFyRq+Bn39Ydi/03qYUcF7W0PcSq4qyujO2m2ed14OMDqF9sJ4JwdbgThtibtG3iMDfQObgQyDFd68NQrMMI04kz5UnarpC2QVHKo2APj9L34kBalEeArw5LGplCqE1KgNM3lK1KZ+Z5HrtVgsdUyMzrqO/DjAk1Nso4JNmSIlqZDXE+tLYt3OQGUt55ZZHbF3PGt0Sl44XXa6w4L+8M6JHt27qzfu3tXRcoms0Tiazmw+V0odQFY66reAXAHw6EC/9/FdB+M+IBhfNjfoUkSJKoJZvSDRpCCUVFDWASTooSsvoonvHMEWwFKxI7jaIynO2YZ06mujfSIRlAZna0DdKrM5x69kAHpNusiSKwCIC0mlEOy2urlSacdJebbE2PM2eWRzXGmPPqohuIOL4HBK5qhAZqw5RYXDKk2/BeoFh6gkskJAgRSDFAU2MpWLjJp7BQLP/rrVopE6krOnvYy26RlRX5HzIAMKRYb+iACDLXo0uNgoNq08i/M0bhKqyDO+abzm8w5gw0NpTlDQ+QgeuxjokXmGoRcsBAHaNicyZ7HoSC5B1pbh3WQwvuULvNQJCnSszxbfAj7BqXDFUryqARtuj3POSHpHR/fZFL6n9975rr7/4R/qJz/+U/38p3+hn/3Bn+sHP/gPtH+osztvKHJLTtxoRfK62Gymy5+Xmyu93FzocnPDRc5GG14d9vA0+oSdk/YsBj0ASTgqSnkwNsDlFfH4/bjTq+uX+vTxp1ptb+Q4eFYWk8KB1BKbbQALlgqe8THKuwD/SFSLbLPcgMM78Sn0VQXmh8bhe04+SnYpJHip2Fdw5HCm0Eoth9vIWNNbBVeFO8nJOfMLB59VqJ9WLwlEzst8cuDtnB3CdiykA/7oQtTi6EjHZ3d0dHZXM95yj4TfFTp6cn6p89VGO3m1yzOdPHioe2+9rfnZidS02nGg2qeiHl8Z8JuBxDpwwOi5+Bu58MlsTgzYD04XrokDi0FmXOXyCHHksldMHtMHORYuE7PQb5DxQ4NyW2Y2BPac+qRCvVg87AeVW0jEj8VWIMDNNi0+26LfGJyEDQqLj+jzPEFNDgVV+K+GD54rODVWVQN4t3Aq8FSRs5InquWJIiXwZJQZI3FfvWBDhKcy/UJ3Bpl29mWqRhujjNAfoGVjFiS5o+MjLkQXijGq4isjC+Uem2z3G213G+3xqzEjGwpp8Ic5t+inpws9uH+mNx7d483WnLlSTxzveJO64zJz5NK02GbGzE2iLcrM7mVtldgS3uDgw6OAMOnFY1mHHqSK/WqussVVos2c0trqbRtzHKM9flTpZyiYgpyLCqFTbFsVGjdcLFR6PLqnUxm5Cg5gNogQDt7Lm55Mp4BygH78GpSjVDqp4uTZoJHIsZVxwk+EPRBDGZ8oKN5AfDx8+SAoZ43E64DuBnQ4kP+aLqi5vXDuuQwfWZxIr+rmjRbLmWazVrP5jJjq0KfQf9FmX9hAjVzE7PXK/jtBO/CySIZmLsWZEglhzRvNlR3Wd732bMANBnxws11pC/TY8phc985bD/Xtb72rd956wNsQ1g+S0J65CT9Pqcp8rIC7Wpyy2BZ0MAFrjGerb7qY5K+BcA/yrDMO3bksZjAitFpy4FyyQ5+FqICdzJ4eXTdtgyxbvbx4qafPnunG+CpJPb6xwS43LM7bkrVNBpWQ9FwAa9pY7omHATkLeAb6dxxWew50BS37plGE5gAfF5c7bbjw3w0ZPWT1lL3lAWQc0UvOhXitwtEPvPGcibGC7MIXHK3OZIJvB71KOcUc8tl65zBsCJELkVEb9L0jXhPjU4par5NwOfysAby8WnXtQoE5mfy25WIkIV8hBrMqdhOSO9XQqOIEmRlbNrYJ+SI0pKLMZnWoO8btVTnoVNbMbBrzGT9qFdGzvOcCPGlHkBdoVqDgp4lL72p+Ct5K7FSLIUByElCQtzovUa9Gi1xSS1ETgrqmmcoRnAP67PFB1E1uCfg78uEXKQc2XQ4fB1hox+JkPpRyoX2A9yTQ6IjN1fK4E+YntrNGNvUZWgWdFOgVdFElOBBzKrJWJdqytdFhsUzBk/A5eEeWAo1SC6MMqixFNMT5bIbeGZJy5uA6yuT2wdHvkdKpghSS8ti5jR3+SzvIPThbxrUND+Suit4rsZvhUS7Jx1HzRdXZnVZvvXmkD96/qw+//UA//O4DffTDh/qDHz/Qz358Xz8B/uCju/rJj+7pDz66px//iLaPHnDpc18/pe+njPvpRw/1E9p+8qOH+ugHD/Ttb97VGw/nWi4KPPboAHuTM4QWHHZ2phn4E9I68anUMlCqzF6VXGdDhD1NtgoWhw1918qTC10beRlWNeJ7iQGF8qC1So4tmvI98ZS5CCrojUZV/rgJZNgA8THqtELX0eLQoigrdnfUvQsSzwVeM7or7PV8SNaC3ZLEPFBOPGNkFXQ7EvcDG/IhrTWOQN7iQ3vlyQZwWQ2jDLtc9eJRoKe0vgMU9FSL4bfnpEy9YL/M/iJz8Tyylo3kuQyISynP+AngMbNmjbxoK5SOA3n0RQ17Ge8FnTrxiLp48EJ1ArXMh0zftYg4hx44C532bP1UGRsmqMRIIQZrAgXjwUh7Zp5B0uTHFgupKOPT2UrGGT4Dw2lg7Ym1IpHLEnpLNpYyTyVzIZpeP4Mv23pEWwUKzBYYKDCXKSsl3PBN8ijUY6EJsKOVDoKVcYn1auBibNjdcClzJc+6fhKq3r9zpp+8977++MMf6MM339ed2Ym0K/LsWwovKravbrS94qJ/fant7oqLm0sudK+l2APQxKdFdpf5BxCxFQRUttcars81XJ0r8QLUDmktjtJir445y5m0mDktWPaaFnqBpKO9Cr6jukGKrQLPwbNL5Dm4raS1Ur7RCAx1pX291kBf75nnBtkF1YqLXd965UZaDVtdrq90cX3FpdNKva0Z2GS0dXW1g6+9Flx8nCxPdML+1EcmQYWNDbJZvC3U8YLy9D4XQu99Uw+//3299cMf6r0f/kDf+tH39eYH76jjJbTjokltUOg6Ofav1QfWqqQB+w62n8DDMZssZErJVItsH2nputJX6KhIXHHUREBUbOeIEkebkxhho8Q8oDqe3VSna/raGEcrvaqsN5UcUvGlRD0zwsFPC2/BId+EW3L4kvCdnPcSc2eWX3yUXJQP9iKi6sb+A9nsH1x3ovnpA7XHd9XgH44XHL6bK85bNfOoEhzrfNXLy1FffHWjX/3muf7511/oX375qT7+9Ctd3uzwmyK206ypRbae71iLXJzr6OSu7j56kxf5Z0rswezi6BWXS1ZP8JqInwyvGR2NPBhkykzbCFhpUKgnxmTW/kxZDKhXKw1kn6rJCMhrT1ZnGtWKPiut1Zpkc/mhrUx5o1bKaSDMgMueCzrmyxh8DZvAkrjrwu6V+CjkLUdflEzn6FR4s4oX02kXtPT1p1oL+K00EHlL1jaNgueptOHOfvCKqTj8gNBktOE2Uowt+JDJUMApL7ng5ZzNrfBVbQRQZSk+NkEG3jtyViVvVyVbNyR574Xo8GxzxBxHqwGFfY02Zf1dMBXxLCMsW0O8jA3jKaOwgl9WObmI39Dfo7g9cSLqy+Wplicn6uZzJdodftv4qEA5YQK3J8l59BPJJQ0QEvsC9sMNOWjRFp0svKzsuEyed1UnR61O7S+LkHDa1rBUuAOcAQhNcYBDuoOEVbZ/8IyCFL//9sv+NCo6L4cQ1cCUDZgRCgJSReAqqhNac8bEgwmfbdHDGVzsFNjkBgJABFthk5cItCwTqWGelYEyAgHW4i0gAE7kDIyvCssYwRaIzIKf2cBWEo49Dxy0t5uttusNN+QDSvTqLDkxz3iZFh8WlsSmuoCDZqRBbI8qKCqCJBbVxOalsIB7n+XZPImFtbCYiMueSNuSQ9DxokXpzONgtOeyIjPP8Jnh5DxJqWqAtxHeyDnQCXIuyPPHaNdSEAQnI2EVDJrZnQ620NuCgqOYQ8xwiuo9JnfEEbK0nZwTAbfVjkU/wU+DM3ckpAaewIhDF/RW1bBbnS8XWhwdMSfI7DHiiIIH59E3C/uWQ8VqtYfPwkb/WG++8YH+w8//XH/5l/9Ff/0f/6v+8s//i37+4z/Xh+98pAAI/FwAABAASURBVNOTR/Dhdc5bjCeXr/TF+TN9+eKlXlzd6HpHsmNz0oMftCqNk+DbIPuigQVgQC57ezfyBmTD+AGlRGwz0F5S0ow/V5eX+uKLz/XZ559O8rW2yLiiAuVCVDqSrjNb4QOJgJ3anEM+L4fybSSaQsMMMC1gT9O1jZsA/gpQTff0M1WeH+c8s6sqNAQ1D7IQHX1edEuMrfhLBR8PfBnAIKMiqoIv8iFcVg5F2B0aI/wNlJmOoiCh8w2L8Qsugh4/e6EXL9lY4B/Hp/f11tvv6d133mVBOCGOvDbcDvdjgapX8K0c8QM62UKQkvHp5GVJolGgT9BI+JndKu/IyL0t9mwce+iN+Po0L9eJt8zYwuwi05RTpZ6pG37yj0DDRrseIFdsxzzkMP+xMYW2ZM/oKluJXqZ4Rzd0Kd3irwqoDbAS/AVgCNp1gMgVBVnLoQSX9b2GMlVsjNNgeihSg69UcGTwC5wtb1QawP7Z3GD+BXMbLn7XXEauN2ve+q+0ojRY02YXO3velvYWY2ysk5IKvukbr5Zb9PmiI1ZmarnIIPcq4Zd73ujuiO8RX7WLSMdY1CV7m0XGlKaEKj5Oxltl8YZV6pLJMPmLyWIjgpNzVOxrgzwV76exppBceQa5N+KUNiQjF1U5fM16C35bGeyYa6gMrF1ycsVPoBJgLcpV032EkVuwZwP6HSDTI/w6QNCuMGCsgklGUzSazxdOCxmwOB3YwBt9CECykFNGtDjKOSk2UV3XaoZNZuxwu24u5yNjPPmqspFO2GTUaj2wMcpsHJgPzwVbyjfga/A9G9fj/zs2TXsN5He7ZB3GvUY2thVqnAV1erzQg7tnunfvjjpeTjgXZH6HC4BDIhVBs4hzugx3CJ3CtOagC+LGEVPedfJWqpHpw8spIHgLz7PYaBaDGu9pc6iiKrigKV+R5294c/eCN6jXN2suhHbqOQTahY697evJZTsCacMCvye396lqQwwS6nAPKuiPtA2Ms5itRQqhkY8dunJabXpwZu24sOi52Bm46B0nGJXZQNpmz3zLMc/DL65Je1a2wMWWDp2KdmHjCojnSnthvADnnLzz4N9rzYFgy+VI4uVL5iXAepPEEqqRA18aDHur2M4Y3ygj05a8bTFfJRH6kzyskKrwn72fNoE78k6pRR0xZfYaeQmQOCAXv1flwKJmZN5AfhkkcmzoGoWm46BSoF2hHVTVQaFBH56cHGQyEFDUK4WBo27jgryPkvPK0Ew5KQNNCOrwxTa07PedRi7IB/S53xal3ktaKKdW44h/jl45A+xTYB2a4MYXErFXsDUztEAWW+9hFXxZaUjQLxMc4qMc6KPkhJKzq6rOURN+WSe9ZPKkB28Tg0Lw1GCDr8XWONEpIsXp+CQqoJdE3luv9/CW1ZB3mhiZA5/4RMYfPPZadseyC8yCfwVoLzlcHs8q59IN/rBX4mC64UJuzL0Wx1XvvHekjz56Q3/2Z9/Wf/xP39f/8l9+qL/+T9/TL/78A/38P7zBhc+ZfvCdmb71nvTuW4PeuL/To7sbvfNW1jc+CPrww5m+//1j/fgP7ulP/vgd/eIX39Bf/dWH+uu//q5+9pO39fZbC0UumnYcSG/WNxqJ2cDNass63hC4wRv/BRsUZWySeOOeWK8S/KMyoTJV++MkF6Jm7F/irGVdLVwQ7rS3gAZHQpcje6aefJTwpoKmc0Hz6KBOkORoc+AClUSJe8hoWJ6zuDO/aWKHfuEpS7gNeu+AyMwMrQ3622nWeTWhMhf8xOy03yQObaMcvdTwckBuh99ek+Nekrtekd8uiK8bDcifyQ0glMVcxO4NckUmBuoRm1pbwH/FoJyJC9amgbe9PWvV0G/V80Ji4CWGg0FvQiBz5aJZ4LZ/p+cSFwdALDt1YdCcQ0ADvxV9DHYphmxOUa6gR/P1Uarsuz1tBpN+Em3gr7mIVI//6ADkgAJU8kNhTCEHFMYY5Gm8VK2tUE56p6wAbckAPY3EiuXxkaSc8elKv8Wzl32Ib+Ya3jzty7EmidLGWZvxYzG9Nz2kLcedvQoyjtopcakcIpNJ+hU/apFn5hs1lI6LdMGnN99gDXe8qFiEordPj/UhL96+tbiju8gVz2/kgW611ow917IPWg6NTtFVZJ0q7EcLFzpav5J2l1oQT0tILvdRp/1Sp5uZFldV8Xyv9mKrJcnzjnO6t+z08PRU77zxSN985x198PCe3n94pvceHOvBaYeNksbthcbhUiobzYnZlrgJ2uK3azmHTeMWWdfKLTDf6io/19Ptl3q8+UwX+ZnWutBVPdcqn3O5cK7N6oUuX3ylrz7+tT79+Ff65De/1ieffKqnz5/rmhePmEFtd6TFyX1FLjcUlhpcS851zM3qX0HvYlABMvJoldT0UoevdM1M8+Mjnb75QEdv3FdzttTYRfVO6uVUQyuFTpX1tOSgSj4NivLEqojVRKzWnBS8VNlXFZzJEwPiYy7tXJR84Alc+BEI5FXAx3jD7wL2lnApWbenLXonKPFCvsrXzHjG0mn+llhf5aPm86VCE1XN6YqNyYoEboB+gA9HKfhz3qtpF8Rs0cWq182+SuTWGRdAmh1jg7kKOvDLufy8k5oANKrEb/JBW9Ze+xv+z/Clz59c6OPPngEv9CX1F+crXdz0utlmbfYil7VqwLk4uqtmcayCzlabQfY3h67WnKPw5R7+SfHsKzJrB4BcA3wOVqbDc6JuUGmnKtQlK8v0XKlXQqCiM+rkv9d9lbpBocHmHqAw31qRm/lijKycgCdiKY9Z9ljl0WdQJsaSQXUaKYfkNVCm7Im6iJyNqmukAGC/is2q7UOqmM+PIRMlYPtpo44h9W+AOfoaDjXxsbEH4IGv1Smmb/X25CTiUPhINYBGgaPisirgWV8jF6aBc2ox/gt6SlkFOcXH3GUC2pkAv9YI3wWgaro+cG7PFT8FrH2i6bEp9FVV8LmK30+6NoTERJHTgH3X3Ayarrr5kY5PzrSglDw+HfiN8sSdZ3zw1ubUIEcLz60947eF/B84S89i0gn5o4s9ozfAdsovx0dRR1wEdVwAVVdkYOedQj0DVlZ0wcIgAy+ow2MAqP6bL/oycQuNGYmzKoqx5FxQmPVQyHoryqwIWIAMpOxod8wLxHcjT4J2kWQhPznmyKGjGC5GVdkf0FNnAjRgenLSwqMBfRRGuxDwDhzOedGqcUwslL3sr9XZYmMbUI+imtgoEqQFPImF0/qGfsQASckWI/hz4Amo3eGcJlNmka8YzuEwIknUSlLMe3k3cpnkZBvBYxLBctapJbkUo73dyxYtIf+UzMBr+HcsCD2GHsm+xvdr/CNvthMLYklZB1mkGEhU8FngyzZEGSdJKHbgrQSiQMvL+TJBDDgESSgC5sQ+eHkGEWeSQ+dVGpk/DJlNSCEGO3WzI7UkHvkW3Qeka3V89kDvfvBtffSTn+uP/vgX+qM//Qs2iD/RN771oR6+877mp2cqON0KR7u4udLL60udX13ogrcb12xQVmxEtmwy9sjRY8csPj4IZqToVeCpYE+khF6BrkGlTKq0yzP+d74vXj7XF19+yeXIBRvxoq5tZbLZkMqMEII8gVBqVYZmQV8+eAXASpzGhqICz2gDJ4baekJwMydLtQAVmEYefgynwGutqE+OegBcoN8xGO5rTdjKYITzDP4CVNqYxZCML6cxa49de04SBgO+ZjYs5lv4GCxrR9sVB8cLuzi7XuO7RQ2Lywm3wMfHp5otjxXDDMIB3A4QuqhAUZ74d1OfvKf0guxtH/3YwOiN+E1G8NeAyPAswKnwwDAxZALchPkS5wrhehpA2BvwsGfF7WG6Z/C0+IBzAEYgMSaBKFkdgLUJXxE0gCqPfkyBVjpVxhRaphImKlCIs4xQmXguGGbqB2dlXEE6puDHRYW4Ck2jwmG2gDdwYFygq/nySPa2acfBYIfO7WJxvd1oZcAl8OHyZ63N1mCjDRvpLX6763fa7/ca2XBntpUxBvQ+0xGbnMViLrvMML56fHvHZnzggIZICoyTVYQu8YuJR+oVUyAO+qW9AnRQ0GO2EtJIDmfy2MxNCxQylSrEkn1sbLFnMd4d9AUKuni2ttvaAZONNpCcDWKelQ69OAVGB4nS27Mx9rqcLgOChA4NHKWzPgPQOZhxzNbtp6jKQOC3WmYhGznMJHSRsVsxm9kIBLf+yKLato3s8meODmdcXrfdTD40+K3DTkV78uCeGNly6DOwC1HcjDGt5vi9fKPNttd6veUwtWfO+DU3e2x2Tf65ubpUwi7Lk6XeeOuRHj5kU3pyJKHfRJwNINyRd1eGA1zeRXg6lv2TsNF2VSyR8/ZI826hWTNXgy9FeAyyP46FVxMEdEu6RccoJxU58kHTsDAbHXSxWq94y3epq+trrbc77dHNiF5680X42+BfW+Q0mcehTrGV0Xn1HgIBfBGwMkgiPgCWHvXoZ8cFbk/urvCUCNCRg1RBtoKNxNpCKlIt0lQShyJQvn6mHTbQeSHnFUrGFWjiC0gytQ0Q2qKbFRvONbCzTScXJMPoWEcLOapoy5vwHrrmK03sZDoyH80FvPiG0If4VNaiQJ4u8hoT9MA9xTWblMz6WezlCTFWrU5ZpjIp86eAKzatFkfH6mYLePNacwGW2UzGZqHF4ljeRdordnCa/qAHk9XyTaGl8izTy1SHN4Qf8dEK7uC9OrMZfSPr6IhOzQcKya6yUa3ERM6R/OcBoatq7q5iOGX1pJEL4wzPzlV181azzssO2IU8P3JBmfBpB/4q5jPHzGFQaCi0VX6oykprsxLRRej8FmioNUO3TOA5wLMdUIxS8JrsPOBLNrf1HVgDOimyg1VvazAX3PZPLa+uBuKnqGmr3nxrqY9++Jb+4s8/5IXOD1jfv6ePfvyBvvXN+3r05kx3zkRM9OS0laRL+HsF7XPqr+T9NeWVPO3Wx6mQfhtzgFKIQV0hwrXkVzo6Knr7/VP9+Mff0B/+9Jv63nff0P37rQJ7gAGfGNkjVXxUt3pyknAbnqiY7dARNQSdfgUD8gjvQzPVc6n4VuZgcRho+jTfKaqsOQVIyikpma/hdxXOarGxjCyvPeWAmxZ0xy82dgqCALJ5VfgYsKmc05L9XeHl2jhu6e+xd1GLLB6c0Xlsgk8iV2HtqgSh5Ubz62z/5J4Lh/H2Zd70Qg8fsbxZyBnGU4G/zHqaMWZh7iQHdcORbT3iAigDCZ0l5pqNC7KJeQ7w6MLjj5U9aepXKuNGrm7hb4TPQd6Pml5a4lPZ+EMNFXErOQAXY58qQ6Vi7ejJvhW82QA62eQa8OXEuBHI1L+Ggp4N0m9LZCkApMBrfQAPmTyW0KfByJ4nkZcNt0GBOF9Vfgr0EnTNR0bGTHIju+kIteD7Scn0YbphH1q5RM5cO2TtkdMEGxmThbepwZ6B/BgmHVU5dFCZ5/CLGevTo5MTvXfvvt45OtEptMLFWv7qWv5mo4akr8NHAAAQAElEQVQ9vF+Niph8PgTFzSjPBWxhHyEu/COX3x15vKXfXzl1N1HxAl94hqKe7uRf7bTcZ536oDvzme5C6+Gdu3rj4V29c/9M79w71jt3j/TgpOWAljXsr5SGG9W6YZ9bsF2Sr/vJlvI7/L9XiRuldqNxvtF5fqYvtp/qk9Vv9FX/WOfpK73YfqFzLoUuVl/q/OlnevLpr/TZr/5VX3AJ9PjxF3r27Jmurlfak/t8s9DR3Ue6+8Z7ao8fSlwCDZppvXe6sf+e1+Mr7Z7caHy61vDkCrhR/3yt8XKrcb3XWIs8F7L+bKFyMtfYBm2dtMO5EhdJ8gs5N5dThwyNopusIY8tCuth5fLM8tq0HmCPQAKoxG9hfuQCyZPwcAcVfKcS6d5VYk+qxGP2XriJEn42sB91XmpDUMBBAjEUcOJGjCfx7naDenJyVdDy6FShaVRuHT8ybsbCPie/RtaIzF6wci4MLmg2P+IiLevV1Vbnq0GlXWp+96ESe4SBPJRYp/x8KTdDds5dnovp7nihE2w6W87kyVd7LljPr/b65ItX+pt/+Fh/+z8+0W8+fapnL9a6uEninkd9aZDOxi+Zc4QgSynOdM2F45ePXzJui00ylz+Cn8KeKZP7BFSgsM+gz9axhG4mDWEEtC7yGRqYWjKKHFFYnqCSHw9Q0VExe1g/eTERdxl9ZsZZ3wGjYXFyHgCv/Vbbg/SjHDkkEGUOKFxQFNZP58nRrlOqreyCa7UXF+BOI+tq8Z1Cu8AGc3lsXOAus/YawIq8lyJ+4NkT2/p6AMk5B3g548FATpIHHHD7hc1JllrlaLa1JuKTwUdZA66AnpGITkfurr6oaMCHYJAciUlZzxt488oM3tv+BxkzOYugFE6jMjInAfid+Z75KqQUojMS4CvoNquYrzbOtkoqCGZ8ma9H5BJcOPIQYijgN/IBHyi6Jt9cbFe6GbZanp3pPpfFZ6d3uNOvxNuoBfHUEks+ITc8wDioMDqXqRH7HYGwQ56QVtLwCotcax5XWs73rF9Jx8eONXip4ztzhZlX5UVFjvDbwCH7g0q9evAB3hVFwOMTFZ/Q732YnVVZwDLBKYhXAqpYacJigMqEjAMWOVoYTvBVoLhDXQgtFyW0bu0ZR0pFGnG+WmGIOhP5VvEICdrAydOhbarboEIfrTikQy/O2pkwsEDsOSAYGF+Ozhgb+RAYIQycoDUqobwRA2eERFYJPjyO7BTlKthMFmR0dEYV2gYm75F9r+gzhwav46OZjuYd9UaNDzKGsy1Y8GT4HHILXeRcNHIoTSyElbozJZk01JONpx3EEgEZvFMTg+xjvKVpTGaRSLJ/3oComrVRTkXeV4XGKwKB4BE4xQc/V4heHjzOBWR26vtMMswSARqbpdruWDEucfxTndx5oPfe/65+9NHP9Ud/8uf6kz/9S/3hz/5Yb73/janPt63WbGaeby70+PqpvrzmDcTlS13wZm+935Gg0Ce8J+hDgV+pBDj1B4DTqc36DMzeVYdPRY5DrSCPV0Gm/bidFqyvnjzVijfTwh4dSTYiyzQW2wTwe+dReVW69UeP4MEHTe2qqjyLMZKNO0DBHiV7Fhc0SL1OhyEP2tfgNP1xTobP02xk7bCOVHCbMNOATnvAylGFDVPBTgaZBJLw5X4Yp0vILcG95c3rHvsP2DohfIVuwM9sYUzY/uZmjbwv9fzpS11fEsT4zfHJXT28/6bu3bunWcdbB/D2HGZ7/Dvhk1V8YM7BXCnSiK/uSFp2SWM6nmwfoyqHHoWgA/CMPqqBHKlIXPIU2d+a6YmDveFAtzsQvIYtvrwl+e2QaTeUaRHawYsBeZK5jtTjOM4BxfHsJxjlSXcHyBMtBz0AfWZV9Fhk8V5qmRJnZiObWcAzstGiWipjpAo/BXo8qnqnarzXwGWZ5Fyr07N7unuXg//RGX5Y0HlikzMCA4fXXjsO3xsW982WxdSATdyaCwGD6W8IbnYccHfaUO45CBfsGFxgIzZTN5upaVo59Gw6tkUgo6NJ9/LK8JYM2GgafwZ0q/Kn3ILVJcfXqThHqxSwhwenk1SYbzJ6xjjAxhsPdCkgq5UoYSrc619/qDF1avn6Z2LMyU243dfNv1uZhsDFxB8ILEdav4O2lf/3YJxJZhfjdyoZ7AA5J8Njfmmbd/Nxa/bBy7ugGKKWiyUwV9e1snajn4iHPRfg681WNzcrYn3DxmFPnmIRCq2WR0cKXMqU6mjL2DxrGAwSdt5zubfVirlb7JpL1Rkb+odvvKNHb7ytExbQiO16cvyWuNlxgLLLSslDP4LX+LAyquUC/+jkWPeZ/+abb+rdd9/T+++9p3feeZfD85t6yJvi+/fu6vT0RM3Ef5hwmIwDMphv3bC5vrq6Jn5vtOEQseUiqCcH9Fz6T3ELD1MdPgY2pZl4y1MuqHLFycHX18A6ZHlkz0F/Q/7bs5EV69PAG/GeGLe+Qlza/EJcZnJIsRgB39SGs5o9Mr6ccEjT82g5Eh2RKiTn+XoJqjauxwZbDjVmhx55zK+Zqt7inrfhpr8eWUCvpu0UYkvuq5P/m/+KTzWfc1ER/VSe9+A0GQtyFtbaCv1KjE/PNasCRrtYvJMDrB5DI7vo6biQK+jEZE8w4n3UfLaU9wE/q3ivk32MTjGZJsA36bF2g4JvZ5OdzX0pRd55tV0jRzki14AuR+xgdbpV8DECVKUgF4LaphnWwVgNnTI5fuSAkMCHS2vGuj+bNYrRoYuEbw4akXMazI/RN12DDpw6AO2whewSIgPIAvqpbaLEAyUdqgywvQKFHPMs5B01V73M9uYPIUQF/pBYOUCOsv/WYc/eJ417xeB0cjLHf0/0jW/c1fe//1A/+cnbXMy8re9+70299+6Z7j+c8RIrK8StVK41DhfAK/X7c/UDJc99utQA7A2GSw4dr+Fau3RFzgWGKw4o14y7kYuDTjnYvvPOfX3nu2/p2999RDyd6Ph4jg2iEro1HzW5PPIE+IzeIQVxiW2szZVJUol+s7lHTu+jxHOWsAV6Q7moAj+mAd/jFx1nZeJhxEYZ402+hX/RQXdRFZP41QQ08Z1aMYDxM1EFl1lht0MnvuqYy2XHSpbSGt63altp1kV5DhExeDW+gWZRwp8S/lTwuQIyJ/tUeE3Mwzas/z0XiAMwXRayjve8UOix1TAB/kNbMiBWLGYnMH1ZTNJGyKABsVXMctCIXgrIUrmg2u9uuNDZKLi9Zm2aypLXjE+AyQ0/2eZ6fMujEi9QKBELRicbDXw8G6C7BGRoZuIvk18SfBhkfDyngsxJU7+Nsz7DMxT8B6At2TMwopMJrA6NEflMfou7kWejbXin8paezc30ZfBYWag7gtRhGAc/xXhkr1BNIQjhsN8kDMHmaQs8e/JhZaxDbEyKDqoqcxw+YPY7PT3So7tnOuPFEe81OWztJNaKQvzsWIs2r660ebnS7rIXd03yfVCbWsWhld81iptG6aV0/elOF79e6/JXK11/stL+SS9dZkVeMAT8uBF+LXGAHGW2t7PDkoPXEbBsnWZRajlP+NwzZqc0bFQyvHCx5V2v4Ad57Fkb/CNstfY3elVe6dn+qT5ffa5/Pf+V/vHZP+lvH/+N/vbTv9V//9e/0f/+N/+r/uEf/07PvvpSuIfuP3ik733v+/rgux/pne/8SG+89x298fa39NY7H+qDb/9Qb77zbZ2cPoLLRufI/et/+Y2efPKFLh8/0er8XFcX57q4fKZXF4/1YvVUz1a8nL1+rMeUr7i4WvFiHPVo9F4DPpnAVAjOiuxOgT+RWtDXH+zkDGjwgDMmJxA24on9VK11spmNu+2imKw5ldYrG2F4AE+rKEX82SirZ+ppyMINFNsZMTtFi6ACPwW+qoTPOfzJelyhJ1XcIMu5VtU1urL/ZuBQVeNMYbaQWP+SD0oxqLC3duwxXNPIU/eUkf6W/Xo3P9JsfqyW0vtWm13SV0+v9OtPvtTH6NYueF6e37CH6dlTw4fvtFic6d6jN7lIuq/AvufG/puJF9e6vtmK8CHNe/Y/ifEAfBYkyEhiL5tGnkdyXyYWM7Fi6xihIaqqSGwlBc+TdihFJAAmM3qzOC/ovFIv00SbZWOr7NGerM/sUi22WC8r/l2LB5dBgM4BSiXPA0P2GrLjPOCUKJPNgd86geE2jg5gTw4M9oTrCLSy0ugW2plKl40AaIRN+KLCl47D93frDoweoDw0U5eTo80FhhNzhVNLJbc7XxRJpjFKgb6MfIncM5IPTGZBbJJ7KqWpbroCjcAnbxXa4dN+ISNUo8JzAbej5hw+hQWt7hnv+SlMTAi6YW+1Yp+44mVBnM+0ODrT0fIUNI2Ugho/U8NloeOSDXQQQ4Pw4oEGGi08NOCO2nPJumE8EPfqgFk3ajErOjoOWh436pZRbubw54qO4RCElQuhGouYLOcKUMUIuZKh9W+/PvN2M1my4jZdJNtSiuyPKUXOSZNgUnFe1QWMCIuukQutFCJtjYpvYDcAnttCR8BVHKQKvR+Ui2Cq4lu/BiqHPhRPxb4qRh9wKECAOb5d/Nihe2Sj7YPXtFHrWjFYAwoeuYFOaSTuE+wXABo4J4zKwJuSOWBiL56Lgq9qXEUZg8q4U00bzZrKxqnVGZuaORm8hU50TsEFeW8ehPowrMBT8WJYFMIqyiuig9BERfTElzap9VJ0nl6Uj6DBe+hVGc+VRXXgALDjSnXHIRXFak6Ssc2Hc/DObbotLDs75AI9C2yW1LStOhLWjATUArFbgrnTmrcZN7zRHXLQgzc+0B/89E/0//h//X/1n/+X/7d+/vO/0rssCs38TCsW3ec31/rykoXm2RN98uRLffn8uZ5dXmrNYabAY+QGPC4WChygFIMcF22ubSDeqHqHyH5KXCM+MpJkE6X5C5KpwCMCqyHqCobv2Vy36G7Abh8/+1RffPU5ie9SR0etmiaoMsHR7+SmundR9mz4Uqqq1RHEQWZz55xKMSqSg0+YUcUeX4O8dAu1OAmo4C+5yBYNOhVCkAte9DIXP5mCIdFFXQaZX3yITYX54TTQekvhIJDYQA/a28UPuuo5tI1jBneRsWW8ZWgV5G6bTl0zU0CeFRcTz56f6zEL7/XljSpjlosjnZ3d1enpXeRrJYdsgmUDeE5YdYT5gbEj+Mj/ltJU4d/8oIduz+rR0zfAG2uZRnSVkT8LvbpAPAKBmPQNydqrx297DqH7qQzqFdUXynrbh+9Mz5bgGTOCZ6Ac6B/kJvwjNEarG6D7Q7tk/BV4roDdlpda0UmhHX2i44oslb5K3CEiNfc1BBbSKq+ezXbFrh2HwrOzBzo6voOvL+Vjh008+q/gdAK1TNcGyfRDUh/w6z322LMh33FItcs5+9tCdmDfcGi3fyax4+A9wijqkkM/PjYKIcqhU0Hf7JboHyZ8GXpFk+5ReMbAuCO5rMpkMy80kIyfiixIgF+Zf8nRBpEC16CVfSpMF3Tg46yCjQAAEABJREFUvOQ8P9TFLNnHOaY4q93CAbM9WM2wW/33wfqszXAbGP4K3gLtCj3r/y3Akw1+DeVQYRj6hAIVfqdG48QR5x6wtsyGa2Axs7IwznuvqT86zRcsbMu5unmnlnxs8htN2/jviBO7kLtZbbVis7Ph0hT14u8zeYdfEp8D/rvnrarZ3nx6tLw4ZO2x4YbcuGcBje1cx2d3dPf+Q3ziRJ7NmY01XFkOLRsInoJm5K45l1L2T0uOjo91cnKqO7ylvf/gge4/NHioBw/v6979ezq7c0cnp6fgPNJsMVcLXuMf5mQ6HNgoTBcoXORekzPtMmuz2hD/A77aA1YCXKb05PIBXgd80A6N5kuoCu7QZkFfBj6ItCIba/rYbXpJnnUyc4gYlRHoNaSx3D7n27KoWD/+bnYY8fcRP7UyYZ+C3YW9vIMWJe6qHv6ni1LsMJAvmCobNqasnvy13fXaw7P5fMelaER+83F7Nv5RKPw5OTZRHbYVmh64eE3gzewTigFrbgVfZTGs8FdBUCFk8wtJibshNaHVol2qxY5CIxsu90b48Qqyv0XmiL9CLFTgdWn1ih8XcJkexcc5BwsVfWQZDxVhvHfgbeV9VMaXRnRidhtZL5PNfe3n4EroKQPFeL1tt+eew7vhc85pjh/PgKYx/6zsLUZggDPzaqnCDOlMkFYlFx6AdvBV/Lmy56gMrRig1jL5kSg9/MOqrLT2PFZkEHsPOsjBgRzdxk6R0ikosn76gF+zD+j37E9qr7Mz6Qc/ONYvfvG2fvGn39WPfvSO3nnnWKcnBf0O7Dd27C9uVIYLDdtz7devuAR/ha0vNQwrZV72jBhkO+xYg690zYuelf3NyWGrLZcWe/aAA8Il7Iy7Sqz9Hts74hxuucRd6fziOTivZfujb37zfX344dvwcEctY0Z8dhiKLA+06C84rylXILXJJGwvdGTgkTEgawN4RRTh5PwBvA/yyB+gbXXHs+iTzdfhw0gqbpqHaYkNPAad0zh9LX4NaOXZMd0xu6rUkXJUw17PN0lyozI3AZ6DAyQldjcZPST82rsoHzp5zVRrpzw2GocIBHQZoemEupTxswF/2/Xocb9G13tsu2fcoMS+J9E3cmGSDIgR05PluSnGB6miN03+U6CT5RwWwN4jdtntLpXrWqHpNV9WhW7EF/dyocp5z3injAIyfm9QOPgmwPzfeBqgny1O8cHCOPO9wp6tsJuYoIIPIazP2g+4yiTTFHtFqq/nZU20CjJkZJ4AugmbG9jzAU+RlZUx01zGH3CVCVeBF2tnkFxF5fTDjmR6MGCebROCHGeXIsfzBLJP4Sejg4LKqsydKn6iJsp1jUg2Gjj8bAs+3q/0cn2uZ7zYfHF9ocvNStfk3F3PvJGckZfy+UTaHUsbytWpyuWp+hdLbZ92Wj+O2j6LGs5n8tulmnSkUJijTgotvhFkXIwJI5ZRltw9B4wuSrMWr+EiiC2uQs3ImeTxLe8K8zSBC0UVP0xcGg1t0rYZdO23Ote1nhX2i8Mzfd4/0Ze7J3qyeS77729u8aXQznR27xEXPe/r7Q8+1P37bxOPZ/J1Bo2FYjzR8uQNHd95U2enD3W0PFPB1b96+kyPH3+mz7/6WF8++5w9/+dc/Hyp55sv9GLzWE/WX+qTi8/1+OaZXg3X2vIKsIfHgYPkiKHwFCQQMjtJBp5fB13qZhbAS/LOHUAS4jKhTjDZnBwtEqSTfSp2dLegQwkO6zGoRsli2vwzIQCN1pbx74E1yHxsxhnFuyBN4wr8aAKhc4HR82Q8mM8OrJme/bB81NVqrT37TcVGLfvN0BHj4KnOSyEqsBZ6cpij7nxQoN6wfnWcvewSaD47Yu1aTBRu2Kc8f3GhLx8/B57pBXv98/MrXfLCaE9suNhOh//l0aliM9cGulfsKexvbu1Yf8dUuWgvQCZnFGLMTQC7GllbDTJlMj0Qi3zRjHT4cSrF8fA7X3RRgQJMJfF1iLnKWInwk+iz+aUIVVXZvqOynpmBK+ZimVTlucozICCngWdKYKo/hGoWF0HSaGsZdRsvGx+cUKWcO/AEOuZrgkLTBIaWuvXZc60VegD+MfFkHfS//tItk8XGHdqcnPfid3pkJs+Sw08JahUcHqloq8J0EzinSc4R38nosqIDmvT7n4kW3BoLqGDqrnK0vJbBqAHkGaERFHjovUVW4SvRQlbQHjpb9s6peHl8rTO/wYcCa70rUV6RP8jhvQJzKKbS6pbWAjQOMNI+MLZX8AeIManpMntXR7w31MHDulCVVCmFHWQI4cv0VlGsSRE9Dfq3H59ZJCqBJVOK9XsbQAWtmfAFVjPaSMDIgbAoiKiYoLhWxQUOe07WPwFOaUrIRRgOqOBDs8aEMg+3UKFnNCsDC20VJittmbptpG1ztmcD1LNhzXlEnoAxEZbAFApLLNQ2xpJwImIKChcfB78ecCheBtmJ3Cz0iRIrJdyxyAZuCxs/KoZBbcgTxFAUGRjRQccmqA3Qc61e47HSJafAxs3+T2lt02nWduqmcV4BncXg4DOobUCCTNmcDkcQn+CDGnYbDh0VFryBhGD5yvuopmvkmDIi68iFXEYvjvbAghOQGVRKzEtI4UKnpj3W4vieHr35gb794Uf6yR/+qX7C5c8PPvqZ3vvG93T68A3FbqlNqrrY7PTi+kbPry8pr3S+veHSZ6ctC1hP5Cej64PyBF6VsgA1BikQ+DhOhv+R4PotFGWYMigq9B5+xRQUREuR917rzY1+88mv9OTpU213a80XrSKbRktMk/2Z6sDvoQcSFeS2JFSqQx9BPnhKx9AyBSKt+JUD4LMcAIbxiHALtFUvWAOqMgcOMdM78ECgUC8ovRpQn/q85IMTbMi5OkEwukCp4jIzk+xGFo6BTd44JecCgYo9JDdhyfhthnEnr8ZHRRc0cqC1g/Crl5fT3ySwi0yH78y7BYvzCYv3Aju2yAe/klItGpE/AdNbe3CnWxihBToudOoBoNdjFNYZDejKYKQcbTzyJ2CA1i557Aygqx0XPDsudnq78KmRJGUQtKd9j1/vgD3j7DLI5g5WB09v5S1Mbcg4GD/YboDX6eIH/lHVQRf8mo5NnkwdtgRbKFl8HC0GXoHEWMG/Z4MciKXF0bGOT++gk7l8M9N8foxdWmUQVPQpA4+xoC8QVjAZjZHYH7CzLez7ftCexXXDpYP9bZLpEoKDp10KDSiwMC9CtyFuG2h6cKZc1ROjhmNgwR2w44hcIzYmfJSKlIvDn6RivIBDt59aqrzz+tpPhYcxz1m/P2ikwp+DVx/EL1Cs08BkmUbaw2/B8uVrYAZuwe/rbuaA1mSnIA6oMTZn6DKwQJuWaTzNgh0mQt0e4F2/yzujCnPEx+P8JkNAHx5GHeOK6YGNZyInTXgnvqucEzZq1HHpYv+kYsFlUNd1CmzGbYhtXLZcjqzIO7bhuri4ltnB7JPIxxW/LJQ9NtsBCSU7swmbMR8a7cnnl9crXV5dy3B1i4U8/iBFYrGqnc81Xx6hc3wDgnCks7t39ejRI7351lvT3/w5OTlRyybRxBs5DO24DNxzob7HL0ZeGhRymfdeJ/jc0cmRWviPTaOIDJMsPkArac2G8Qo+roHtZqOBy8SEQ4xDmXJBz/q03/bab3r15PPUZ3JOEehvbQPX6FTySshqfPRcpjj4ttxkbQX/M8iUhjuNhbEANrW2bCV+lgptIB6xi9VzmaIL6wmbeH48FnViGLxXdMd4w2V48d/Jz+HB7GD/NGzA5y3uYtMJlECdAFLgMY69GvoKDXu7LOEWq0CzsPZmfCJP+wYEsdFWQEOA6bzISQry6DH4lqdGldyzJzZ3XEANxCKd8iGqVBFfB6j4aOV5wkFHNdxgoolf2Z5L9bbdeacQDlCZZGuRXTAZXwe/dqrgMxQVBBNOKtNYBB45XGT0ySA1rHVd1+AHUcELQsKGVcnGoP+KXLQyFJyFGsASwrMOQFO1tls6Vs+m94Q/4N821inIEzxehznGF1V5ZKjocsA/B/Y8hXXZLioePDrSN77xUB999L6+94O39P437ujOfXic9fB1oX77Uvv1Cw0cdg3220varvHRa43ThcRWPb62G/b4ao8/ZLaIjhVfh408ehzw5T222BIjW3x7jS+viZHVlksNYsb2VyPz+2Gjnpc6Iqctj+Zcqt7R228/0FvA2Z2l2jYoIW9GV7oVzBFf3gcZCA8wwo51JJgeiHPnIyO9Dn7iJKvy5BjLVDlPjYpzTqKOauk9fK1eoGV2rubwh2ZVZKo8F8CanOFyYnqR49LH+V6EukJI6vtrcvtWjj3gbBYEqyr4Ay4iwafgU7ypFQfsmvHf3KqwdhbWTkOfsZld9Ez66bcax72sntCXtSfyWDb/ARJ6HoHMWpeJyULdcFR+DIRyiFh0CJ601phXktuh10HdYlTkkkChR4YMFKE4YrUwPh0AfBlI8DSSswfA9FNNHhX0kphSDvLdthWLZxzVdFiYZ7FgMUSTKrgIdTH0ts5cawMmOlYyJ2EDey7I8RpMnkp7NUSGgD4YsK+mz2S8gwzOxg2IA+CcnOG8AvsRR7fLmY6E7TL2qpPcpWY0lVXwBxejXNsoE7trLmIuuPh5tjnnQuOlnqxe6Atedj5Zneum32kPL4n1I4clLJxC567U31HZ3lVZUV/dV7m+p3J5R+niROnqSNoeK453FOsZc5gXF1KcybNWWRwk9uk7LlUHLlhLHXCXoobLn85eIrPHhS15tB6ImRicYpBcRCRKXEilldLMaZxX7WZZa2x81ex03q71slnrPG500/XKvDRd3DvT/Udv6Z13P9Db731LD9/8QM3sRLwD1+p8rc3Fnsvfgl4Wms/u6u7pA9198KZa1srLm0t9wcXPbx7/Sr96/E/6/OI3erL5TC92X+jJ7jN9uf5Un736WI+vv9Kr/kZbN2jkcio3WYPPnJQKpgE3slTZp8pROPvNVKqoOWT1REyYSrbREvnAoXdhR/Mnx3z97od51eLV/JN2G1qnMXTwXAjEjH/gtKrUR+JpIE9VHNNe+DSxQZl8D8MnHiZXI+c7JzkPReYlXs7EGOW915Wt47sNY70Wy2NyATb1keeoQNk2rSJ4vQ9yzimEoJZ1YcaLkjn7CXthdHR8pKOjhRaLTg677sixz56/1KdffKlPP/tMXz15olcXF7pZr7Uln1tMNdN+s5HlgUt4ePWSi8mrG2Xkz6wtPfG0Jff25AeTwc4OI/Xxdv3IqTK2TFCQv9ggdFWZXyZAD0VosqAuxoHP2k2nNDNSE5i5MrXM/IQ+pxwh60NXDKzYqjCpoDdTa0WXkuMPY2qF/6yBeSM5bYS3Kf5tHpbXBObxHh6cML8QbYLqHKWDspMYV8FYqRXHWOqgoE+Ao9XA6oANolXIaK2YEP+SQCd6JeTw9HuevBGDd+WiwICWgOuaIDvPZ+YP+0J+TsqMqTrw8j+VxYPSieF6zZMYK6Utj0EAABAASURBVD4OEPREZ6HX/ts7HF9odXI+0CJyk9BR5Xw96speGqIj+UYzXvyHdi7vI2tvkfFT4Ndr4nzCYbggT6w5VSrF9sklqkx1a6uMy9Aa5MNInEtnZzMtl1Gt3Tc4J+eCnADXoBXmgr/QUp0k4oHff/P1mYUiY0w0KTcNgBBDIINAKEMeoTwLkibIIC8uqoZWlTKRyRLYU3aagE1eRpJpfhWCVBWSdi1FFQc6QJZwYk1th/bJWelnkGwB2/P2cgdkNpsOHhoCOKI877xKLUq0j2wmMxcsxfDT5iR5FOAZ5+DBwZODlCu0q8J5JfGTqBMLKwpsY1IXsyJ172kniTsWkojkXWjoa5gT5cAlcImFaSoxSMTgbdOojY06koSZ0f6qqmkvBKeILgsLbGKjbIuxg7cGh2zRm5MX7KKCqoITOKMCLjEnlYSes6pzai1pcOvvQitygYahKsGDZyGaL+/owaN39P2P/lB/9pf/Sf/5//n/0R//yX/SN7/1kbrlqdYcRB5fXejzFyyEL1/qq5ev9OLqSldsMrfoLscozVp5EltFhiKpLwWwUkreKwvw0qiK01b1HB4GYAQS9huZxBcZpMzcAiR0h3EVmFdC0uXluX75y3/Wi/PnGvC1GTRdYPy0ecA42NxhU+dMQ7SjmFwq+nHyIHHoBAPAgVGqEsOYoopNao083oKjBLGDZ9FqY4yfw6aGefBTwV3Qb4J2gX8HryF6Neiia6JaNoFNGxSph7aRD1HOedWM3k1mwJKH+Dj6fAjy9Ds5+CnYJk++m4gna5u3rbqGQIS8/XdFzs8vdHFxxcZzUEP72d07Oj4+VcOOFBLac6jcW3KtTgVZBI2iIEwp+yuF5C/aW2XXkiQaLn6sz2s3Vm2Yu+IAerNLutoOB9gMut4m3n5l3WyKVrs6wbqXVsB6lG4ob/pCCeyzNuDaZ68d/m7Qjw76/msYcsA//YF2dfiGNFnGCRvpUC9VFqPVWsyu6EiUFbCxRY5xDp8u+BVPyHrv7gPeaN/Bx4rsv3mx5TBy98EbWh7fkfONHGOoSB7nQe8OCNjc8/y6r8pDNxBXTphAA3LtyRFbDjTr1U5W9v1IH5xVJzmH3Rz7E+yLAQptBRwCbzUAd3Fe1buJX4uHIlEHKlDAw7Pod/ISY52c7DP12GAeaJZzTo56JUamPuZ4WhxA8//t1/zYxlcqBkKn9oygqtA3PZufW19m4bNnhtqwCafVC+Ngd3rW79KjsZY64TGchkN8PLHvnKNdGlHkYaNArEKbbtm4ghZQz+S7s8Vc8/lMbdMq4LPOOsCBqOrxS/sbhlfXG10A+zGjz6jGFsPYqrLI0TTZZMQG9rff+pTJFVWcS7VnI7PdJ92wFqyw445Gs43N73iDN1ssdcRlz73793XGJdDR0ZGOz850enZHd4C7xNhd2u/cPdPJySljl5ofLdSS99puBt8LzSm7rp3476xOX2OyIEeGl55Lni0H4jVv9rYcigd86HdhxFcPFz+ZXIGGkpNQF8vS9BwU5YVf4g/2z8YG4pSlYboossuekio+W3k2KMrInAsl9jSbZuyX0U2aoCjlrJG+hHGhiFUc1jCTO9Xq6BdQZQfOhHJHErVBTzz06G8Hv7vdwEVpUvCtAutLxS9AqVzhAT5rcRKOG4gD46fvexV8oUK7oJNidUrzQZNFNp51sZrs1UtWh5dC6ZA/hE4Nh6cRHrbkpy06rQoKsWWqE+LCu6ZPBdeEF7lroakK7gBK8Wz+97rfE0eRHO6cU0Y/IzzZ+mQ8M1TVcDEbsVT4KRCaoBbG5wkYpMD8hpxia0FsvDzPRsP+9kZGZtkHeQSuCawOAdCgf0n2fNtXreSZJYb1oCgRA+YLAfwx+IkW2oVsUWE9qjhLZu+R7G8kU7addHa24LB3V9/+ziN969tv6NHbJ/iul7TVsL/k4ueltjfPtbt5of7mJRc/lxq31xqHtTKH0pT22H/QwGXSwKFpz2Wf+ZF8hJpBIPcG9dhrj/9tyf0r/GLFIeRmvdX1eqMbYMfckT3RtI6Cy0rjd0HM37f/AO433tabb97R0XGrKSbYqJieTQcOPdiLkKAgzx/MCf+0uqCA30keHbipTdTNtjyo8gfV0uLkvZPzQQKX+FjfBNjSYjPhhxmb0jV9K+0TfUpHi2O+4WCJl/eJlr3mM0f+GbWxCzR0Ke3JDTPNZp7+pMT+aEJp+4vaynEJ5DSXq42UowrrYyJYJtq8QC3opVJmIAEjz1MfvBX2Gtni2ero5lAvKui80ldxEu8L0iUV5g7jRmNeS26r2PZqZyNx0yvEPTob5FyW0I9BwS9H9r+j4QVXBkbbPwAJMFsV+Ky0F3YM5muyEkVb/TXYONNhZmyBV5O9yGwDFcjBokChqZ8xRsfqibFWFoKg0F6tfA3GZWE+5b/3rYzHAVXZg1TyE24vP3jF7BTIGZ5YRiEgSIq+IH+VD1WJ/fQIM0mS7V3F3mmPPE+vzvXLLz/RP372L/rXpx/rs8vH+uzq8XShkTqveEzePz3lxcEptj+R9ydSPlGsd9SVh+ryQ91t3tej4+/qjPIovEXffc4LR1KaSeyD2BQLqpbatCNuV9jq6fVzfXXxTM9WL3VN7A1CINzE/rKQ5zKoAUJkFrxX+EzEUs/F0VB6jW5UYo+c7LJlXjQus4ZlmqA/wg9PivKZU3tvrvnDMy3fuKOWy9bSRegPumJ//+TpY336+At9+eKJztlrj7xkFX7uF63mZ3PhtrpOV/D3FJ18qo+5/Pn06hN9vvpUn6w/0cerX+vT64/11e6pLhi3CVuNbVZB5ATvGb6T59lVVWIJSVSrE6LI8acS1DWhFuwW8ZngvVwRUCfghlXKhXUwycZq8l3dfsBJrVZawcMoGV6aDl9rs05wWnvB7gMvIizHd20jy6XOOdCXg28yXvBg9Gs2FF6wqGI4aMc12Xv32rKXGIiZ2Xyp2WyBL0S4srFBvmnkXARNYJ74eJ6dHLI75wwLY6siRp0vF1oeHanFBwtBs1rvOOdc6+mzF3r+4qUuX13q+mrNHmiUIwHZv95oujn8ity60/XNSlvyrcmDitj/Zw2szwPrRU9p63dGJuO7yAkSmvRga1rR1/q0dtOt6a+SVzKxk5lU6Shfz9fhczvPYnVAn8kIg886TU02j2n2CDhkhQ41OT/VM4NsjvFs/Fnd2sw3qmcMUOAVNshjUsZXClor3jGffsPDGNFWp7qT4RZtlTY5xhmIskB7gipqtGgCLzGyUq80MwCGHW2BtdX0g+i0CxsFtU2kPOAaYWq0vEjesjH1gMGmoEvGTM+3ZaGE93oLok98aFVhsukvI5HhkA/SxL9jbRVprWrHueMaf9iyV0zMDe1cPrYqjCXdTWEh2pko+yAFfNRpfqYhsS/OKcgg8RI/MyAjp8jfJEoF32tGeJ8eNzpaBs04u4YY5J2Xc0Fi7arcxZTqwetU0ak8iH/v6+sUKUXMk4c5yTFBCAkwowAjypigCvIOJtlAuEg9AB5DOyUIJRb6YsTpk6KM35IrpUFRYcEq0PttW0XxBkUVqk6HT8+mwzacI5vOEKJm85kW84WC98rgGOlPlJpmFUFAjsmefg+/AXDFy8Gv6PZoL9aqVnxYZAsbrTkPx/OgZefky155WE2bqMRbHAfeWdeqhXZAJoSDhiQ2SwVcyTbVGDbjTCUljVzD7/Ybrdc32gDb7YpEs1NiI2G8RZx/xmVAExoVnGfkImQkAXk1irGRD4HNE+4Erw3JxJJSbFr0iiNBp+fix4e5Tu8+0lvvflPf/PYP9NOf/0K/+Kv/qp/99Bf64L3va9nek/2VxC9fPNfHXzzVs8srrUguO5x+y+bP/l1ixr6FRFRj0OjFZU/WhrfhK26wDTa8uerheZyU5rGzkK0qjQW9A+i1BCYagMubvgGaZZ/KvMoCHaJXG6Mury709MVTvXz5AhyDPEYa2bA4OQVkzrazoC3Cj/iYbg2E/h1kxDgnezIwY/JAmzR12gPgaHFTKWqCH0dZwVGwecZeh0RYVHBIA5xO8k4+hInPdtaom2FvdN6wAETa3YRDKpA1HAl/Szmhh6xijXr9YQA2jcGpYV5FphH7DvhEYZPg0IkHMnL3vIkyP9nj15m+0ES1OGID7dAEmatl+E7gx2zK6CYjT6ZjxJ8zMVXDTMW1SnjzwIZ0lzwXQE6YGqja7OtUrinXg7TLUT2b2D1je8qhdhrYnYzAoWw13uIa2egOjN+TfPbQ64E9sd8DA/E91DBd/Awkl4ExxtNIezZdYZLqBPcSbqyMeqq1UwoZKrJU+gttRV7kYO3w7ZydbCG+e++BZstjXfB25MXFK202e925c5+DxalC24HTsZhIqAYaTtV5VY/OAOeCHDnnAEGiLnQm6GQYSSymPTGwh16/G1lkE/5YlFFyASHfCb8MDzEq4t7hB26KzQi+AC2j56ZxBxkq9Vt+iqaPd04WE847OsSnwpfkg5tKOZrxyQpQlXMOYBjfegsUX3+rDn8o+NoIyebaAFBMdWu1ejHfxg/N5yfGbAaCHTDAIHWb57CTc9C1B8bYV8wzxVZw2HjnrN/RVclhiRwwTmC5d4oBfLwQC6hXsQ3EzkwdObojdzVtqxgNGjkfVbBv32etsOclmyE7aKbi5eNMIXSMabCDNIyFDVBSv88asQuPLKTSmouK88sbvQKuuQAyfwvNTDM2Xidc7tzh4uf+w0d68MYbOju7o+VioSPg+OSIQ90ZbQZ3uBA60/HZiY6OlrL82uBTDTkqxKCAnRvs3Tatmt+BEJABIU3uPZcWGw7EW3jod716YnjoB97AZnwpK7POvd4I4ywYyrPppWDNCL5R8FEOXCO6GLjQsvGkANWxoiMAmSs4Ms8Z4VMuygRJ4kIjWx0ojLFDl0Gm3Ww+mU4iNqoS8w3yVNKG7w/g2HMpbLHWs+b00N9uR+Kr15ZYELz52GFrP+GwueYqkx/hXI5cnrH1wDpRCKbJRyiL0Qe38SQLbKAWh8BBIjc4ckXm0EQqRA9RTTPXghcTiXFr9Geb5YofRGzpxBy0Azl+HT4hPjxNjl1pE0C7/XrhrhV3NZ1nOefJ4a08MVdhfISnEd5G1uVkOpMIB6dCCJhsmX7bSE26q/TRUYrhSoysio1T1zWUfnoeh4Id6rSXcOIPPE/2NVmxp5DH5K5TO3Lcyu4VJbso2EtpqNjYKZC3u6ZR10ZFJ+TIxJX50FpiDzKfO7351rG+85239NFH39QH7z/U0XHUavVcT7/8jT779Jd6/vwzLu4u0VE/7VtUdnIcJj0Hy8iqcDgsC38z/rEpfGJ2Yqtouy+sDxmowp0BxwVRIBdHdNRIvpPiXK5dkHMX0Iiyf0a7x/byVRk9bdcrPXv2lIPOc62oB+LnaHmkk+NjdR3yS8I9VNC3Qz8+Rjln7V6Tv5ueFGR9grecKmMrMV/gJU+HpQGGR3K22amCR3wqkLFvYu+VsWu0fH9tAAAQAElEQVSlbjFgYHsGexZjjW6h7/U8FMtMbFsGRQ7bpCmdnkaRImjfkHeulNK1unbQMZvp4+OZnEu09Rrho2BDqVXwtFNW1scRn7AYNjDackUuCD9PyJhlcZLxPwPrN8jMyeAzKPQVGKw1y2GzNlZFP0JzrXG8wS9Wms2z5kA763G3G3hdy/m9ZC8qJ0HRM8Jm/Lm3/TA5I2ehyyJry8RstX4goXh7LiSoAt3Cc4FuAU+h/9+A9aPfDD7j2/6mutUNbB+Y2PNamSkPfUmZsWYTK61tks9kNDrgOtAsyAWAvxpN5tSe56lEvFFyo+fyh9hgT+GYJ2Rw8Mk2SbiRXIBrboqSySHJEUtqG+3xzRfbK3128ZV+ff6ZPr3+Uo/3L3RRVto1ScKufjGT2lYpNMquY/JSMdxRG+6p9Xe5MzkD1Zs6Pv2mjo/e1cw/kM/HGvZRm1XW5mbUhovRDW/1rzdrvVpfcalyri+uX+jLzXM93rzU+Xit67rVLowaQ1aKWRXbikuU6ouyRjSegKziDYpKBNqsBIzdqH07aNf16uc77ed7DfNB4xH9SykB23bUqqx1sb/Sy/ULvVid63x3pYsdLxeB6/25em2lI0mLon2z11W+0Kv0Cv5e6mV6oefjUz0eHuvz/gt9sf9SXw1P9CKd61I32vq9evhIXVaGtwlcUfFVFoPVOUoHco/veny+ymyOUPLEdQB8dXJFcuRvA+Wsiq9X4lK//2GMwFgB0V9BZHRs2OvS2QNg/tiz5ib2cgGHiNg/eAf6NMWcofCMm75M9nAo+MHdrEtWZtbG3X5g7dur4/Kn65byLtKPLOZ3vhGLCc+O8SChZvgqkzO8GYyJQPNeLfudBfuJJRdBLefFBO7Veq9zLn5evrwgR17q8vpGRs9wdoul5lw62ZrXk8ds7Io9xZ6L95E4TrjqnjxhzwP5z9oK8ZKKEwX8CPjdOtpCZxneLIYr9TTVK+OrMrrN8I8pJGxSDI+cEEOZsRkeJttZG0La/IIMTOPJS9haDK/8ePFMaf25FJmsA3YdM3VwlQm3B3XAzx1ripv2b5n2wrxM3q/orPoAK141UE71IFF31E1HRgvCqtIEoEZm6tZAmweXx+aO+uRbKKZmo+AUwWP9QgDTR/BeDetTPJgUP6nk1xHZUbT4MA63BPn0tWkHgEYRPE6Avm0o3NRbuB09tfIjhgEmjwO3Jrm32PSaC6A1L7pI+2KjzJgG3QSROim9CjIb53gTzwXQAQolehuLB5eT+UXCHzJ+nxOHutTDYU++Sqxjjj1v1HLeaME5MsYoVXAzvzC/GnPYsQJsxfX7H5/gppBoTWGVXgNTOusyxnQwFCjjLbQqrlFRRFGRPgBiyQBiVpbKHMBK9Mu4oporpQBKpK10lN8DG1NSkfGT0Jg5mg9BbdupjS3GhWapKCNNIOoORwCrbHOi24+jdEUmtqYSOgHDecYH45hXDpFEvMApFqwDM5Jc5Ehcxi3Jfs2GfgO/g6LzakNUAw8Tb/DtUXsFty3sI4tu5lCf8wgrCeca2EzsCPYNF0kbNlxb8CQZbx7lW6IqOOpms2Mh2anHQSKLUdPM5H2DYyI7RpMa7BeVsJYliaJI0jjVG2++p29+6wf64Q/+UD/60X/Q9773B3rvm9/V8dlDaLd6yQHpOcnmBeXFeq0rFqsVzrfFe/alILFUCIiCDAMW7Fmce9oH9GLPSTidPD3etIWmnOiWJRTYpo0BwTHCSd5KDyZNHz/92k+xH+SxoujFy2fchj/hpvuKhkqce3jN07wArgoBD66IngUFey4o2DEalRkZWnm4/bWagfmowVR/XZnGOHA7az4Atq+0Gxh+A+t1zik4j08FBRYRC5oQw/Rs/NB9mIVuLC4yPCWSnUGmrDzjzDJ8ol7ZGHsnxcZDH2pklYRfWLBW9OzAJjRaDdi8VHywWN2jC/QQu6jGDh1tlCCewDmgdM6CSgrYrVEJrYpreY4aa6vBNqJj5A1u4AII4LZ4PwbtM3WgL5ExrbKbKYcF848mqHEpA1HKs6OgTwZ+QfsC/DPmNRP00OgN1y2MHOpGLn8OZZAlqMQGOcvjKyhAEqGP/zoVGfDsPW1BQkFmqop8VmZss+YUkpHviDdzd7gACk2nJ/bfpXr+gsvLjY5PzmR97Xwuy0e22NjfELG5pYLfgZf4kI9yofkaPPVA1vfozJlveXTI+JEkumMDsd3vOQz1xGjSSG4q8M1kuaYBFTCVrYLlHSCAxxseF5DFqyDAgYeKnFX2B3HlvVcIXuYFhR5DS5M8bc47VWRGIzSDgN/D1zHVHar2O+UAewYrhKoBFMQog2nm12P0bz6HPuYxvtg86Nl8HhlnOCnA4+CQQr/Li83K+K3FHx3Tt+CDPXnO3pitWcw2m622lDsuQUbWDJvjuSBomqiWzXUz6yhnajuDuWLsUGujWoJScuqHQu7rOVQO2vZJiTVDrpF8hy9psseW3D9gkx6wvzX0+eNn+pdffYJfvMJW0r37j/TorXf03vvf1Iff+75++NGP9d0ffl8PH72hs3v3dHRyqmaGzyP/mov4F+cv9OWTL/XpZ5/q008+1WeffaEvvvpCz54+4S3dC52fn+vm+lo7eytIPh+BgcudhHymhIaNXdO08hhyYAHeb3fabrfao4OejeRIWxqLCGvU6eRdUHBRHpkJPqFS5Heo29Me2KhW1rg8AWlj6isEusHh4FbIkfV2XOFwZeMpS1EiL5gPZUqrJxBkbJwnB9ZhTs6Y20vy4PboPE96HfD9RBClLFl9w8Xamks5s0tVkMMOFXsYrgLOUsRmpqpMc4zfBL4yQabTfGMah9PxqMLcSi6olCQaxjW0BWXsXuAlxrlmixN51+ELFX2PwsQSuhLrH85CPQBeTgfQ7afCi2h1tyA+5t+2VzB9eB/knafVqSCfyWmb5xFfSjQUCOEOQjUy+W0uIjK+AkUFI+WEfMrgkVr8ucGvvZMy8uck5DFwquQRIWMV9KpH1wy6LQ3boT/Qi8+oheMGCEy2cegTRjJKZqtDe4VWnTZxj9441je/+UjvvHNHd++3amcJXq+13b3Srr9CVzt5nxRCUeYlVsJHC2uMh/fJyZATIsgDHfgrcFCxa1VEqkaZ9SCpUSoWG61SMmg02LoxeC6VpO22EN8ZSMCo9bonNta6ujjA5cUNF7FXxMwrvXr1SpeXl7IDTE/MCGlii9zBa9JxrZNunPMS9qnoqFTxcXLwZmB7ixG9J5SRS5HVDzDCbwIyOGxSldnM9DaC3OYV8uuI/OOYpnnWbyMnHUCoMlP2AW9lDS52ScZ6u1gEHXOpZrA8dgpxC79XxMkrdNuzmQ6azbwwP6iKapkK4tCrcEFhPgQ6+KGPzlrTYQArZ8UGBWcpyFQZWLFzQbYCj9aWrR3AgOxNE3owyGrYg3o/qtQ1XSs5v9V8kdTNR8KiR5IbYC25HfwMqmZzZhf82vQxcstqsZCNVpYyfBXktrLCbOG58lxuofJs9anN6sYnYPxWcBiejByW1wzva8jIkcl1Jo+VNsbks/GFdisNErjMVhNA0+TOlAVdTXTpt/E2t7ImVOayBZcfHZcuXh7/dcjhkNPjvbGVQltFJ08jPpyxvqTYcIES1buiy7TRk/W5vlg90+PNC71MF9rEXgV7x9MZZaORuLY9b/ENLrnUbH6meXNHXTgjb8zBR/3kPXzgTc27u5BbkOerrq73evbyWucvr/QCv3/66qW+uHimzwxWL/Tp+qU+4QLoq/2FXo4r3bi9Nm7QgBBjKMr4Hb8aiNuCn4QgOYMG58L2lYuiEkcujQZgp71bawtswlqruNaNX+vK3+i8Xutx/0KP90/1ZPdEL8aXutKl+nmvbbOd6s+37LfLudJsq1W4oY2LofpKq+ZGu+Ve+9NBV7OVXvoLfZWf6Vk913kAC/hXcaNt22vfjOrhZ4hJo0vKyED4SiREB2jafwQJO2Vbu/DDavbCJ4P89McR/w6be1VaqypjxKcCNNjv14ALqjLe+pgy1b/uvK1UYrowxtbbMY1Ta4xRMTbgzirkBRvjQO7gr5C3Rf7zHn6AkgrxVRXbTvt+1A0Xec4Hnlt5w1GdcEtNvCDXoawq8G+QS1Ih31gpT4zB6DCOjAdn1+n0zpmOT5dqZy352unyZqeXF9e80FxxgY9N2SvseEtboXl8dpdzG/7VzPSK3PrqYqX1qpcUZelhZ3sjmCGdKBUPB4IPh+8LHittldLq0oicGRjRTwJMzRlZE/rIuFdFropOqnMStoNtTWOypj1IqvTS7uQlG8ezbj+OZ922ywXJMcaANrNFhp7RhDxeLfiDR3Sfq9PURn2kPmZ7Bqw0oC1XTTIVaBwA3OhG0CngP9ClrUrG0uQf0OOJGVWwPJX2jGEpKs9OZm8nHk1QJgYeWuK+CV5WzxDOMFfpn3DaWGYWoMqjawBnrwqg9Sro3wBU00jBtXnFlMdqYXyhXZx5RE9AB14JuffQ2LHn2gJ7+M7kHAPLPRk6BfyVskK33EJCqAl4HunP0B4T+JI0jhV7jSppD709M3cKYY//D5rPqpbLqOViri429HnGCb15+AvwFlWcU2Hm7399JpiyOTcKeW1UdITgQpig4uKEoCJADY0qh1CrJ5w1cyBMbHQzkKpXhuGcg8prA1dRF4wAOBz6Ui0VgA17ztRfl0U4M4mHQCm5yDuvJnZAqwhdh1IKETG9QbEFQ5IL1io+VfIAuIWlHFUDLt4VaPO0wRX1pOiyWhLvrJFmTaWeFP2AsHulfqO03yr3A9QE7WZS6JS8DA+trgjlJvVswNLYk3wSpoKgCov3qHHYsuHeaOh38JXl+bWfQv+eOdccNq6vV7Jb3ibO1AIhsCnOEmcJnMeDW+AoJJKi2Cx1/9E7+gEXPz/7oz/TH//JX+lnP/6F3nv3O/C31HM2Zb/8/DP93a//VZ8/e6ar7ZZg9NqTSVbocs0hO8GAaxsN8NIjxz5l+jOHrqqM04V2poZXYjMgcJCT9/Bh/QWbFpl0AgcxZF3UJqloL7JAQDQwS455TeN4TFrtrvUFh66vOHwNw16h8Wq6KOEEhm8CfpzziqyImGiiZbZ3GA+2JDlVxhdWlwrW18DuSZqeMzzkiYfKOGsTLdN85jrn5O2PlfAWWDCatlULNOgjNlEB+hBRRicDsWBJ3Q56trFMbOIKPkpoGFoVaFR8M0/tGdtniSgxKLa4514m/6zzmrdQxgFtTgZBRC+LeSTxz3VyNmeD16gfd9OmIMBHxxuqlhvJ0EZl+LWETu7ADl7FRbkww2YsLNejrlajbrZZN/vCW1wPjkZZc7nmVO38nubHj7Q4eVNHZ2xkjh5otrinbnFX3fzOLVj9rmbLO5od2fj7zDG4p2ZxKheXUlgAc8kZzNBqN0FRK4OcGyUDDhaZmM/oOUvoCG0Ux5jA+ECLl9Bxpb9gk0xusEUnm8Gd1M1aHXNot838ijdr6w0xWLJS2d66FwAAEABJREFUzbpaXcuHoNOTM8UYQMMEcOj2g/tAx0HHA9ZntILkAEXKKOca+iLgZbQNEowm7Gj2TdimwG+VAxd48BMUcJgbGim0QDyA4bV+71Qpq6OUZPYlrOSclwvQDg6XytAs9DoFH+ScpufCQBNd9gEPzVYDrPYaeOT79Tj923a65Jw7gJw9TuCmutE2gB4IKoBg8GNDbISToGtPB6iyaU42vqgW45kH8Fc4zuQRy3X2H6W3/zDydr/Tjgs0axvx+UTM2LiAfdquU2eL0HyuGDv52Mjhu1TA5MnvVXbpcHG51iv7P2ZwAdHnKoeenY0nDzr0bVCZtyEhrjiEbnajQjPT2d2HevvdD/Tw4Vs6vftAs8WxXIza73oum8/1nMvD5+ev9OL8pZ69eKFnz55zAf10+u+PffX0KXU2vM+f6QV9z1++1Dkb+ekQu1lpx8XO3uTiIsjKgVydOARJphkvURZ0M7B5NHo9l+sDubXnIsX+CdgIryUVWb5w+JfDpwRg7qnN5nsFFRrsYqInN5NOVKsjjqoyerC5mYV+qk9loY9YYL3L+GuBfmb+AawPoG2ysczHD7gMp6BlMKTKWpJYWxg7rdFB1rbjBcTGeKffxnlPnNBfspv4LbVOvCZ0MOVCgsboWHuGl4kH5hYDk9NAxA97gTrxEsETkMtj+yjnWjXNQgE7SxEeimxTk5G/+oh6AB/Qh5fk5L2Xc072qWCoyF3t4XUbzwneTCfOO8YyXo6RQmcVXwM/PJs+GYoskpUZJKRvme4NneEuJTNnlJXOS7EJaqIT7NAmoQrwuqkU4VHhWRm5kFmF0uiCF1Oo0lbRo9TI+04R8NTFmEIsDWzuhz4L1qEjLY+87tztuNC8q+9+/y299daxZl0mTl7o5fljXV481TBsNGPtuHPnRMuTBZgcPj9AC2YKhOGuUhjOAv0MT8XyMnQz+TqrY33oGDWXj0eSX1KfKZVW/RC03VRdr7KuL/fTgeTlixu9eHZJPF0QpyvKS335+MUEz56+0tXV9fRPmV8Qa0+Iqxcvz+F3Q56L8i7KdGy+XAu6E3q7BeNN7BlhAPpSYoGzOEimfyCbvcgnhzKj+6JcylRWysyYESELa0NFbvPLkUPY5Af4pGizdlShr+swkTm4jeMe/pKWizDp/O7dVu9y2XZ2FlTKlb56+ittds/Qc9bdO3PW6E5t5+UxeMJm06Xvbs9FUJJ3Hv9ogYhkUmbdH8kHBd4qe+lKWeCn4GiVesXuU8mz6shWNcHLqOiB0MuHvZzbSFwAubBWbPfsDwr0R7mwxU43yvRV9SrMFzx5L1WTjUuZYT/g70kJOgU91SRiD7DSlGFt4lOE3vmh+u99qzw4GQPvqBgcRZgE+QpyF+pAwh5ANZyZsYYIPsSzKCu8WZ/x8RrMN41XuhlSZDYdubSyPIh6VAaQwKsHn8d3rYSohC6DS2o7pxAyJHrJZXQi3Ai7yRF+8Mza49lH+ONO5chpNxu0jb3CWafu4bHa+yfyR43KwkmU87vHOnvrnu6++UDLe6fiIKAV+377zxVcvSDe7JDFAWF2ZynxZn2NfZ+tLvTZy6/0q68+06+efqHPXj3VV1suV7DfZTPqMgy69L1ueF75QRsN2tdBiT/230iUqxK6gQP54ETKkuPBsUd0scq1RWqzapNU21G56zV2ew3dTtfxRs/yc328/kx/9+Tv9b99/L/r//+r/5/+2+f/Tf/j/O/16fbX+s36l/qXV/+g//74f9Pfv/wbnn/NnMdaL2/k3nBK94r6k1Hb5ajNYtRqMWh7VLQ7rtotq7Ydz3GvfRzUB4NRA/6ZfCJ3FKCqegfPQd4HIYFomMyUCXhzbVlepEevPxjeWb2+/pkq9jDB66fKOLBPvmGldVrfNJeHyY9udTeSH2wNzvh6DEFdi83x1wwDFQdz0Le5pIIJn+TlHL5CI19F32ok72y4jLHLE+cbNe0Cn3T4t5DHqSJHFaX4eAPjqsh+rTV4GtGFtYz4fWWIa+LEy2zeqe0a5Vq14SXROZc7L15d65zLoBUv/8cste2S+D5R2y00QmvDWnzFizX7287DWPFzRzxLI0Ig0vRcyeuQEqKq4ip8p3pmjP03MDMdBonYzAyw9oxdqMrsZHqo4MjIZXgTe4oxF9l67qa9gkkm5Ge4CcQ4IaOmj9NUd14O2atzkzUKtCF70Ft15CnhJ1Y65epv69IAPlQuA6N9ADG+Mk6M0wGfPKVXZW695UnQkpyM91oqJciwhADnqjxtAlyBRQGMd5QFZZk/eGRoY1TbeIXIrCylZHQLslamAsytE01oQ7dO4OElTFCNPjgrNA1Ea70FqxfadTumIANZG9tJO+hsueBm+UDGqBI7Vd8yMzAjTGWRqIu6o3SMcxrBkc1W7KUy+TDbniwVcjCxyJ67lp2830Nxp+C2mpE7lvOg42WnjvNj8F4VexSTyUWJOKnOk4kc1P7t1494pDmDOUxlUoYjI5iYXFisK5u14hoJ5p2fSaGTPWfaR/oTkG0sjBbKVKWUK8otmoxQKsyAFPFqtbp4puT5wIrVD217NvIbNuM2L4SgzpI6jGdWid2Ow/K00OUDXmgI3MgqcwTH5sCB09GmWuQNeEYVCqg1sCp6Fs82VC0bcFNGVG3tTSgyCMxJtjBxeVPZWEQX1DYNB/0kc7QIsRi9om0OXWVOIJA7nZwe6+zsRHeAk5NjzTkANU2UCw4nTySCrW5u1rq+WemGm+ce3MVJTTuDw4C+nNrZsRRn2g1VIwfq5fF9ffs7H+lP/vQ/6S//4r/qZz/5c7354AOMGPX48pV+/fljffzZl1wAvWLx2qsIhD6o+qiM0ycvjb4gYdKAbgYLCNoyUCQ0Ql9JGlnhLakeygS/WeYDDIc3BuKMDhD4q9mYyRn+Rw5CBtlKng0jqNVEtDr0evnquT7/8lO9fPkMnISEq4os1HbxUtDzOCSZPwTn5EOQSlE1wEeQRDRLvsJDlfjlZ3q2hdTZs0U8UtdJEnBRWt3A5tl8Hxy4nQJ0I3w12LJtWxJvh+47eR8NkxIx0A8Dm+qegyDlPinjyLAiyclhdwUvT93oC7qCnpuggKfQUyT0nPDVZMGKLAEfszeOd9lIPLh/qvsPTnTK26huDqZpYU0SY1zjFboo30SevUCo4oOKA/DeEaNZEtnzBnIgKQw5qk+RhArwJnconUYgaQ5HbFrcsXw8lgOKW6hwACi1o6/9LbD5z8ypmqGDmRRmcmHBvKVie6TQLGEDoE1+Llnsg6cKHKVRrhG/PUChXsgDpXrwv4ZAPUAbmcgVxXnqTuZbWaIuhTaqW8w1Xy605uLyen2NHIn2oOrEonmuig+cnB0rkgtcDPAXJO9pd6po/TUY7YKFKjxUK18DzwW/zUC5Ha/bskKkFsFTRRYrDRy8eWjAg4dWiOgFIJG6wLO1AQ5gkEoV8wtzQGQ+Am/OuanNvNc5p8A8551ssPm8tQseaJGsXf/zp9KvW3DSVLNfT81wudcl+J1zkj0DVtYqGRRYstJo0iL72FAbrWms9LpgiirCHHiTAnw5OgsGs8sNu/DpuRg/lD0Hx147DkR7LnftUOacU8dmbDabqyP/xYb4Co0cMeatRH8FW6y5NLm8WunFqwtdXq+5TBol36hhM9TOj9Ta3Nb8rVE/FiVsZH137z/Sm++8p3fe/0D2z74aaG05dD179lK//s0n+pu/+3v9LfBP/+Of9C+//Fd9/JuP9fkXX+irr55wgH2uV9C7uLyQgf0HGs95k3t+caHr1Y1W6/WUo7dcAh0uuEy+gUv8ccoNOWFfdMNXOWdZ3rNDl10C2T8Hm/42kG0oWZ8yeS2js0nnFa0Ctp7ZgcoJv8UmmZy7t7GJfhaC3FcW96qCKkghIi0r05fYDCbTATTteepjSgbna0jQSjixx0/lgxiqAs6Kv1fojfDeswkZ2URU4ce+xded9iSU3XbUAI3C2BAayQUdZMSnMzyBexyTEvyaTNn8odAHjPQbvObD5hXoFmhWcoEEvluoXEYUyxHkrobNdiS3FHixvwW26UdVfMN8QPgKqFWh48DjkUfUC7TsMG16FB9HG8X0raXI2r2ND158J1c3XcG2UqnoBN1W+AZ41ATMxrVkdrL1KDOhABUwBI5+75w8Fb5MFkCNXKxMyeR6C8rMgPEJr9FAD5xTVAbPnCiWBCUuffboO2MPliGdnUkPHkW98WYLzNTNem375+wPviKuXqiWjY45rJ6eLbWcz2T/7MFeHK0ut2JxYI+xVGC/ULBnLuRjdDywb9j3DjxOnCfEXbpWKwFVvHdiTe71+Mm1nj5ZcRm65pJnrZcvtrq42Ovmqtf6ZtRunbXbFu2BYVuJgSpTCWrGLlJCvp5z+H6feVGVgML4ERp7XVz22rB2oqlpbOHXdFJNNzRWeVV0WlFqomPHPmHDhbLtPQqIC2MyPwaoCb+r6K7I1ueEY1vcZCuZCxuyeuIgmBnMNFXzi+pkdpHVgQLjBh5TNKyzs85rNvNaHnud3Ans3YJmy4FL0qfa7p5QPlfT7rRYFB0dR8ZKMRYwJYndlxCGbYUm8KI9o5+kbAanzxUJRsQCwFahsBXJ0xjPTsxzKRDcCL5eDQftEHbybo2cl8A1E1dqm0FdN9727+nv5bhQcMyrdWAvOgqCgrSMTkZ+OxCPxHMmV1ieKSjQdJJwPCuzPRvAn9kyo5NaZWhE9X+GTJ/pFHwFMLwFOlY33IbD6IBOxgOLH7zffsFrNSuMhunL9F8Mn/FjfFCO4DMw3gynxZCrxC/68yB27Ned6Sxk9CE5l5XyXtVswK9z+BJ+VAAUKjdv5RatdBw0zor6Wbq98Inyx43K0gFobekV7zRq7zby2D8ti3ZhK/snUl9dfq7Pn/5a5/tz7Zq9ypGT/W2Ym7LR881LfXb1TJ9dPAGe66vNJXM2ugmjrmPWJRc3NzFpBb/bkLTnFqvn8ioJZULWeSfnAHgX8lUUWNBDKUmFcYXxlXmlGZXxjRx75bZXP9trN1/rqrnUMz3hEujX+ufLf9A/vvpb/fL67/Xx5pf6qn6qL/PH+mz4V/1q/c/656t/BP5BX+TPdbO8UXg7aLyXtTnqdYVv35BrNjOeF9IOvewX0r5L6uOoIfTAAIwakS25jMYzUhTZx+F53qFTSrNxIW4zUKaY9JIc/lQREZB9nORe1zV9bN5U4cd6JmB+Md0cyNDz22/BSStrgLUk1qOBF+89L1xibNSxLyy1QrMAhtl48NAvolkCn/dBqHwC+8sECV/ccjmz4+Klsg517D2sxCVlkMnfFSjIIsABgjdngB0D+7kQoEG75aABnkbOQI796Xw20/HJXG3XyNbHV682evb8Us+enuvK/huI5E0pKLZzdfNjtbOl9qzBVzdbvbq80W5HfCsqGX1STi5QJqcVnieeKA91TfIW0xu6mUrskFn0cirKtGXrk32ciuGAX9yOuK8aGTcS2xbLzt3qjOj7HicAABAASURBVDGH9ZA5psqJdkVv1dQoIbtDbkdZ8eUip4ySDUAlyPMsWUyWqd+zn3caszirVPUI08PbAFh94NnWgddzJx6r8erRtPEUYIQ6eaHSbiyp8luAiaMKB1UMvoWKqwHMwuX4PXwj9orRq2kc48XYoklP4EJNoHQ0OtBA0wGCLvsVsabqNW0GllKgWhnHcH6rPcOLtRSexSJTmF7kiZmgVBzn+cJFkJR8lHwrDjKU3dQ/0k/ansbl4tGVhCtxXneHemFelTJ0MrliLKOq/RMwSkZIZa+ad4rEaddJc15uzLqAnEE+Othxcs7BmYPvA+j3Pt6ZMRG4IKgZqlgdByxAoj7Sbm2JTd1wy7AxzT5XKTuY8youQCQC/hYcZJymP+B3PJVacLwsE6TkLAZO/XRN7QMH8J6dxUhg2/gYoqKPOG5hkzpoz2HDgqygCJtTwVdxIKEcR11CWywaQrUGDs/2eLvnOdAXKQ242Ne89ZN0kbRmfyMo+qrgKs6TVFDwaDD08l4yPgQNQcOerW6O4Jnrg1PbRM26Vov5jE3FQvYfBVssFgR2x8LVyiF/Rt5dv9eGS6wtb5kHFE0TGJyoakwOtI18WKib3dXdB+/o/fe/px9+72f63g9+ytvB7+n07AHjoy5uNnr+8pWe8vbt2fmlrtdbDWStiq4qDGYvHKoibUXqooxsmaeEPhJyGO916pk0Bs7CeEaAIxHBORVsWsw88KTffgrjx6ICwyllbtF7ZWxl9cKzDYa8IvpY3dzoSw5fT558paubS1SXwFfl0UUTI89FiQ1TpdV5j+69MvrN8CfaTK8GVjeoBNlU0lfhXb6g1wJvBvgSUlRsLQPqjnE+CHpegaRsPDVNw8auUYR+g28Fh6LwQNt8jPBvm6jdvp8OpLa5LbWC30EHwM7eWel1mGZ9hXqRx28mQM8OvhKBMaCXAZyQ1NlZq7feO9U7797Tozfvsjh08JThsldoJGcQkA4QUL2Tg2cPn54B2QcSp7TeJg0Y18W5FOaqbg6OBZadacydei50+twyttHApVCfGvUpaGcHgp3Y3GagaLMpvK3NWu/sOeOTJKh9Ib7EodA016rpjtS0x4rtkXxcAgt5P5eDptRJaonjRoUkeQCrN/ATsU5U9ZGSNg6AlkeKgir5o8jT7pgn+HeaLReaHy0ViZ9zO5xfX6qZRR2dGO2gJy+fkghHHZ8dEU8t4xpyaCPXRAm9FHfAl+Wg7ZQqYHUrDbI05KpUqjJ+XWgTvPjQKMQGuaLknXKpMh8YGZMYn7E9U1XlkRUgv8kHxgZsfgCPjPKeMVLGd0EBZdHvAYe8hb4q56QQvGidnsWvpo/j18nx+z9/rdVAU79zTs79HkDbuyAH/97qgHNO4tlowNJEqcqe+JHnB5h0IDnxmX7oR97ChEyOsLzqGBZCZCFpZHqyundRAYjozjNgTy5br1dac3nSc4gzHcQ2qus6dW03zfU4t7fxvlXbLbVYnmg+x95Nhw84DUPGP0dgoF6Vi8dWnnrRdj/owi6I+iSFVkOqXBit9PnnX+njT7/Qv/76Y/3Lv/xKv/nkEz198Rz7JeQ92KNgjET8DVzmD6wXI7ktW8KVUyAoWzZpi+VSR8fH5OulOvhx9AkMVtqGQXwyczecog12yFin/ORsGLyazyQOwHvteHu85QJzywVSTw5JbAYLflRN16yZacyanqFRK3KmMl0iGZ+VtkIbLKMTUON4lsaKra1sDLMBuIx9I1/BJ6AWxqITw2t4hE2q6Y8282dIoEunfijqoT+Ap9BfuIRJo0PHIt4zebgitZfDTlLAb70quGU8lSJbczPEC6MqOrEu49doGN088eJUrKzMNYBOBYS/yDfMjNARusoKYaa2m8u7ls1R1pYLwSxPzgiMCxMek8982tEu0w/KMf8qGerwZc1Oh4/psxTavcDtFSMx4ZxEUzFdUlbsUG0SuMTH5ICYDKxuOCoTKhOqCW/46PSgMaAwdYghUznhY2IFYE0GlYdKxaaChksLdId/9/jvnk39nnw7sn4SGrrDAfSd94701ttHevhwRr6TIocyaQ2JjeT3Chwmm7aqiRChNY1Jw25Ah5RDRZ8Ov6va7oo2fdEK/AY3m6ybTdKa8nqCxKVS4pIz6eYmawXccMmzBrbbLLvo6XdVw75q3EuJtaKyZpTBsdY7ZXyFUNKkFlgp7FVy9kr4p/nUAO3eLrf2icNLku0hhJ4rkNG7+UmuQgKhUcBja/rs0nLPhfKWPDKyXmYUl1CcmTijx2zPPIzIbTCA38oRXy4gZAi0spL5Js5uujcCkJJ9KrStDhoe0WMT1ZGf2i6o66S2yfjLXsvjrOVRpm1LDnmh9fZLyuf40U5Hy0LOEhtradYKW2Aa1nix6k5QkmRgAYuCHASdJFcAnj19DskD49EY9HrwDmrjqK4Z1IStVK819ufQPGfSjdqu14zLixj3aGkveeaELM8LIweeyktMM4a5uBAup6yRPaW9UMvoARVO2yAr06jJDxN+l9Gj+ZCNyTwnoOSigo5tLGrU15CE3eljTCYH2vjXUGizfXeFNqLJwBFbXoJfA2rkABZk+sAx8ZTA/Vsw2paTk+GG/qS+LIl5jsIb0umQk+S5XGk7J8/lSOICSOzxLSaj89BjNGUNQa6LCkeUHIIqFzdpXtRj47HLKgsdgLaCTdMya5jvtWlWWvlzvarP9SI/0W8u/0V/+9X/qc82n+iivNR2ttFVWOlcl3qGjZ5xCfR0c6EX+2tdwsuK2FzD2xp/WjVFG8o90HPY7PGTkT0hoSIFpxiCGh8wXdXAOadnneh5eTLsd+TiHvv3qGxgvw7EA4z4QOp2qveS8oNBw72tNmdXuj5+pcvjl3p19ExXp891c+9cmwevtH5wqd2jaz12H+tvX/03/br/pS7m5ypvOW1Oe71qVnper/RSW136UetG2gRxASb16HnEL8cwaDT6blRxGZ6SipIq/lws6CQF9gbeRwl7me8U4jHf9hWMY/+9oOIllgRVJ4AfdCAspttPpTQgVPQaIKHKk5V082UevxnHLFOjw1+zLF+Y3hpy/YIXRsIXK/Qt7pguB2KngM8VIGua6mEI/U+0YMp88IazVILJ+fJMzrMnwVi2X8y0FWSTmAMeIRNS8AhiCOzNfrbGU0/Q7qmv1zvWWQIOno6OjzmvnbK/OFJsg3rWgSsu128Yc3Wz1vnVjVabPbODjk/uaT47ltgrr9cD+TyJdDjFrfGSJt3KRAQcslSZrhOCmD1Mbistri2mSi5KdCZKa4c9dCrsCKCjTMPr/sMY0e+h78At9FVVoVkqJeLy1VRnrsN+btLFYTwsIIObcCfGZ/SW5WkLKi4eAP1ldGmQ0DvbEI3gN72N4DRIVkJowkGZ4aaCp2IvgQfjwKODL8GLqAtOZCPkYcU72jByQs8mv9k/Bj+NoUeO/hi9miYqNDyAIeNTpgumSbI2xrtADb+mFFDhfYKCTPCIiDp8YBIcaIjfosKvtfwu35m5A/O28GR/C2gsQdl8zLfoK2pIjj1u0ob9z461bUhV+6FwWQQwZwf05MeRveto+1juJBL5IuWeGNirph7RAPXoYFBDfuzIR93MaTbzyOoVuARyFncO3aGoisb0ex/vUbAjmEvxSizqVSggHIw3wnSydtpY49mwvWauTMyOjM8Yt+K81XvU4EEfIBP1Gq+XlwOE0Scn5aLHjCTUZkZiklLK2rLRtsQotBy8l/XZzMwqNux62YHDAr/SPwU6q0YpJCmgoihXC3SyVJM0/TUplIOyAs+RBNYwqQ1VM7yFMyYcDUAS+wG1eIxnfsngM0UT4Ds2JhknCSjQMceySmFBH8GZDaAPm0K3sguJgLK7rtHR0VxHx0fAsebLI80WR2pmczbj0rQRn4LT4QDSNQlhg/F3Q9H1CiM2J9PFz8//6C/1R3/8H/XRj/6ERPJQNyzw/8RB559+/Rt9/NlXuuS2eExVwm4uNqqUiQVnIBvbP2Pao5OEzJaIjTcrs0aNOI1dvBSbi/SeeZH50TeyujM55QViqfipJhIGppLZoYcPexNZh4SaMy7u8QzGFanxQV0DHgY/efFYf/+Pf6PrzZVMb5YEMzZKJMoJKayLgHKSvPNyzM1jxrGrXAhqWMxjE2TKreCryOZ4rDhLxU5yha4qHwplEQbX5AvILFcVsEVD4p2xa+vmM7VNqxijHCMHsutqtdE1SXhNOSCLSFwBHTSx06xpCKA4jZdzyug0w3fBj8zDY3Ay1gKbsoJMhm/P5nuwzAb+4xOnh49avffeUm++faI79+aasfGQ7+GeDZ/YYbteoc1q50GOTcK+35IMtiSGohmXIgGbEC7awptpWaHTQKwNJI0hR41cvGR1kpvD4pJyoZxn2veejX9lo5+AotUqk2AyuJN2fdZun6e47TlAGL+8fBfhiF9KAz4x0r7jLfV6tSfespIdAnirXLkJd2rlXQe0EnUHTyEuFBrz7Yjmo6qbAR2+3giVKZEbRvwIF1d25ITYqvogTE2ftOAQ3nXdpOP1fg1/W4XGm1urKLMYruBtJxe87t67ix5nGkiGCE1bEMwAXjxMEHygKypXp5TrJFOmXnEeD+3gkSE0jAmkGQ9U5SLhitCTJjzgqAoyt8+5wiucUNIpHwx/EELIctaIICM5Aq+l29MPTpBl2gqIPfEU4N1DP9E2oJSC/zp5BdrExxbpSunkpt9KfjMQjVaOLAB930+8Qlg23/oYPH0zdBKb+wLDVjfaI8+JebYgWl9iTIZ+ZQxo5ZyXn/hCd2BxkPb2Y8AzROScA4JiIG68l/NONCj4qEgs2eI54DyWJ7e8TRtwporsgb626TjIzNRQBt/Ig8MghlZtN+e5wY5Vay55blY7ct9WG3JLjz4zPr6D/zU5vx+LioceeDI6W0Pn2atXvFF7qRdcgr96dUkccwnFxYvJPOYE3oFDco/fGIzYKREbWaafguJwSfnoFdkMNF2jhtxgNhIf419y8h55nZ/mjKw/YxrAM2KDggnqlKcs9pP1oQOzz0EPW3x4J8uTA32mc/ODgk2NNuSF+fG5Qnwk+CrgKsqsCZX4I8XQX2mrqvgc02RQ0AlpSJhQtTj40jQm0znhxqgVvg2Ev2dyBaZmjIRKoCX4l3L2yijAAFec4mMwHYMzuAYMXoYDM0JHQJXlbJODjunZ8LLKysYYGD+vwfpeg+Gp2EyOvFCgizwD9pVvFJqZPPljyjdDIhc4ot0Tg87ISHDigMkOlIW5JVWZDatuP95GML4IOQujnLzzCiHK0yc+xl9BHzr0yjkn+9iv4TGw59dQjbopGm5sjKcDdPLWDg9WGNRiNIWNAOr2jCkYzTMDCg0We3sOeRte0KzIpxvyakJxJ8deb78z13e+81DvvX9Xdx4s5Dx7ETeoaYqWy6D5MqrrvMa0167fcLGyk+Er2KkmT24edX2z0/nlVi8vKC/2emn/fAs4v9mzP+gnuL6CS2KWAAAQAElEQVTpdb0edb0BKEf8IoS5Qpgp+LnCBJ0C+bzB/pHVvDFgfbEyUEccLoIEfVE6iYv84Bs52/OxFiXWvYIiq/Mi9BW9l3fYnHEF3WQ6M0isjuuJTsBjaxGriTWrpxzxxVGFOCjoPzM447iJuBvI93texvW89R9YuxNxZWOq4UTP5hOZ0nKl/r3PrWHmC9bh5UxdG9XEAs2Vzs8/A8uN7t4P+uDbd7U4HjmYfaGvnv0Tl2ifK7YbDmhF9+62rOlHOrvTataJeNqxX72ZYOTGjHTCIa7RJDs8+AmKPFJGl9B1VuQtbQO0ca+m3amb9QpxrVIv0cFTcL6QczfqukFtO8LXDix7cIzw69Gt6dWkTpIbGVvl8FNzwpyzMvk+E8uoQoV4Q43Yy+yWNLAA9z2lATl34OJtsDp5duACb7ASGGkzSFYHn+l+JL8lbGDlBFanP5mtsFF5Ddis0laZV4BM+2s8I+Nt7kQXfAN2TbYmVcFrUaWkhjwJeXEa9FZNNp/kXEZPDECP2fb1yGoTnJyCC4z3qCCjv0E7bjB32nOBkTSgo6eXT/Tlyy/1+OqpHl8/0eObx/rs8gv967Nf6u++/Dv9n5/+H/rvX/6N/vH8H/Xx5mN9vv9MX45f6ovhsT7dM+76N/rXq4/18fUXejK81JXfaNMM2nZZ+65q20or+Lph97NlH8f2S6N34thk3Cvj+wVZnAS3buI1eK/og4Lzcs6pesBVFfa4yWeNjlggF/Qc7HrttPVr3bhLbbpr9af4xKOs9l2v+QdRzbtSfmNQf2+t9Z0bbe5ea3dvwwXRlV60L/TMPdPL+Eq75V79cdJwXJTsb/y0FbxFW1c0BKfcGoCrLSoxqwaDIrG/tr13RYbKeUe1yPEnwL+TF80qGI/UbFVkdpSOUoDNEvgEPiemqaIjvf7QhFWnp4q3W8WeKzqrYLHn15DxrWK0mZONHovXuB8VQ1DXdoZa9nHUKuNE6SQVfCURCDbXo2uHzhN5vMopsy6s2TfghprNj+VDB89BiRyZslSKU2UMaKbvgacycVr5rdbqvJz3Ah0cV2V4T4DZ1Hvs0zRqO3IlfA4gXa16XV5t9OoCO3GZn4nTtl1Cf6mmWYAjTvvzDX39kMn/BdD/RdZ/f1mSJHe+2NfcPSKuSJ1ZWrTu0QJiHlbg7C7J837gP04u1Xm7yxXAAIMR3VMtSqe4IsIFPxaZNcCAkdeua9NuLiKzCrwONqcZvpxnF7ORh5xcZ77383XS9xKeL7XKdTUD/VoFB0xn0vmiBSQZqI1KBGh3UJrkdd6f7JyvcNaQWTxmJgsmIbfLiaqg47gb+mMseKpFKbIGAJ5nBqswKQp8lJm+RKiS68phxgF+T/Pcx6AYqAFPiKTouJmaA+OpgErTzIaZomdgPE9FNVfapGRJQSI/S6EQg1IXlZLJrMnXjYaOWmszXtHbFGXQE2kDKvnqqQL8GND04fHc7VjGY4TqTNHYZGqMK/A0VumarxvOVXvW7cL5o4VBEzj3Xs+LIb8IvCbdcjbbcEbbcJbcEIc3+PiG/cOOvf+8/u13msatJs6K07RVKTuJ83zwf9sOiDaq5xLI16fF0rRcBqXekEczZw0ZZFH/+gmFhbrg9MUV7wqGuaYeIQYETvLD5liCJod6l971ry4sIB9HnWhnkJpT4athlFIKzGY1lBQINn3fK0WMWqU9C5FvnLfbzbwBSCnB+JLJkOT8VrywMk48AQMGnM6gB+oZn2iL5mauymyWMhsFsYtmb6+eRT4SnFvZyupOicVktQhiPiJhUSCgGQ5gIJvBacy4hLMWjSxUfum0B2fXJ2UWn3fv3ujNGwIql0Ndiuq4qMDTtOXwstnukGeSQhSq1ATuHZPe9Rq6QWlYKfVLWeoVFkulxUr96kihW2qxOmED8hN9+cNf6tMvf67T8ydMpk4vvn+jr1+85rDzfr4ZzOiXdVVXHIR2bJxbMPrBryo8V2hmJlVWrQBWqNRXgi6tnrvVmfwxV+8MnjPxYA/ULTrSj5HwX4F/LqMoginIsYDQYVDJkzIQMMGAXT39/tV3+ubbP+rlm+/RIU46K7epoW8Ho+wARQUzuU1FOgcsfKViUyhRZfLH8yJrIDfoiPEzk0geyCcmdOoDtojqMfyAgfu+U0pJMQXMY9CumuAzg9/9MaNEP1g77zMgl0/mAKEEDscT8dUYpID+QqiaQwCbkVvaFe0WmVVFFsnEgrpaBR0dDTo/X+jeg6XuPVxhx6XWR/DSNXhx39irhb3Emxbhm8bYBs6KkjOXdhWsAfoG7xV5x1Kxp1zSGXILmphnE5cymU16bT0MLoClZAuwDCqlp08H0NcPjvhMZY5XxlbPM74CqEAOOTds2DQRkUdgv6vaE4y8PBFMJ9/g49CFAF7B01onyYE5aqTWI9MADwtZWqjZoKaEL6IxeCzAxPhm9A8dPAZBktQ0rFaKfWLR22vHHJpgyG1WDZ7Qh28URzb+lHRyfqLVwUqlVfDDAj6DAcgbQFkGTmiSzaXNMpXaaDPBmCx2t2ARfzA12rxfbd5HwtCyEGXOp4Ia+iquf+bwbR9TYKxhlyZpon5iozsvOpTNjLE28+fjam2Uo0JMsmDwk9Er9qc+gCMSP5wH9zuGz32MTPU5B9ftDsZx4gC4021fKePD9a6N7spsrr1PhddK24fySPwaWURGLmYmcLj/u+58TIzOV5DzYfAWYlBkrkQL3qzqOkYvXgzwauaczU3yRbTre8UQ5LyOLFKbm438oLsjnjdsnWhfrhYaWI1Sh96DqYKvIFtK+KxF7eDr8v1Wb95ey/8+/u27a/lbNNxN/lsh1zd7pQEc/htDxEqFxKVO0eX1DfFvoz3jU9erp0/CthN68H/Hx/m43mzAsaP/iK9V4fbCnMq1zPqa0Ivna6aNukJsqqwbDQ8SunVJAzyHEBUBI+91swzouOCnbodCPuMHI/rds1BvoHtz7XLcaLu5QcadMj4iuf4MzPhECEIVxMYs/9OxHRddFRxuv0ZDw3fbbEv6KjAywpLJ2x0KbZn+Gd6nsVDf1KqYv5m+hs6XisQPMbaxLssi9QG5qyY2HbAu83mLPks27dhIg049a5OPmWmA+9Zvo/b4kfue+0hG3hE9T1NFl42YZMhkaM1BKvCenT/SCrQmOczyB/iA5rzhw0dCNyiyeZcidt9px6anUN8A72/wH/4FmPwn8H0LAT2aGfRvaUBKohVm5jqmGfxo1k+GlwIjmFoNXZHV/DDIecYtGen4TcLWTqHDb/sBHqFRsKH7uY8z+A3I4Xmn0VzHQYyHFogaa2/mgLtj37B33eFbh1z6PH6y0g9+cF8fffxAFxfHChz2Chu4RpxbDJEy9uEAuyPebfEJ3xhub0b5y4Xi+gYmDus7PxwQn3fkqVKG3+KxBH6bAzG2ePyFzwkQsTpw6dMNa1kYiE+mGHq5bifXORcCBDPxbkwB+4q50agzfCBiizaZNAW2VZH9pnGZULVjjYB1fKppy+XSzXXRnjpDLxEefI4b9m5oxXVU0IvvhyYM4Orql4P8Qr/n5cyE82V0VqCXgcqAhpE8LeQr1qQIJvgwQ09xtmG965tL1Z64k6eCT1b5uGBIF+lXpAJtQXQxsBYvl8yPDv5vtNm+pe8Gd7mSxWstD0YdnRUdA6F7r5vtV3r99u9Jv5bCW60Psk5Pep2dLnRC6hd1hDkl9pXGBYBh58Q+IZoU5JJPElt9tT19dhq6vRbDxDzbKsUr2t7gm6+Uy/dzPqYrDcNGQ7+jzyj/DaXEHjYYDstMi0GMM6lNQFYIk3zvYUgwX9C4DvBT1xWsqLrN2LPzThM7MV+Z+5k9Y2b+jqQjvrnf5TkO5bmtYvqsiby3FXxj1jH6LSUrgzszZqTeY20BT6UN1tTQcfF2YHLc+M8IP47H04lxE3Ni8ssjz3sKzgLvDcEaMjbyFf+Q65MLCEO+ZlnNJhlzpaHjylxxe6IFpRCAOHt4U9NURu15Mcu3Ji7a9mGvV5vX+gMXQL/+6tf69Ytf6+/+CHzz9/pvf/z/6v/4+r/qvwD/7bv/rr9792v5/4j1jX2vl90rfd2+0W+4APr11W/1O/zgm/K93oZrve922iyydosqvwDaYZ8b+NrC+15SNlPFAZpFKRg1TTilGvEn4MuJOZHgOCpgP4cos6BGX0ylyZomfGhCXr8I2iXo2Ubv2ztdxffar64l/LN7FLV6Nqh7HKUHVbuzrTbHN7o6vNL18fUMl+trfR9f67W903W/0X45qRKHwjF7sME0xqoRvnPAnbABIUMtNVUugESb703NqhxEv4aNpQbnkvk3+m/kEIs51jQxx3wFKiZ6S0WA40YnjVSMdfB8pe3Dp831Xmp81XksGWq9TCsOXfG15r4GvYaPFPIT+/kADx37R+//ARoMOZjrFL1XguRtGV3Bt8ebxoagkb+5HlVy1IKX9CH20I6UDXkAaFWQzlw4TucDrgTeNHTyfU0MSXO86wbiykIGPz43/DeL/K89CvQXnPVWvg9if3UFvddvbrgEutJ2m5lTwj2aEpc/h0fHOjg8pSz2RFesu7QzvkC7wggf4hV8kanwpjto1agXc1Dw/QGanLaPRVXONe1GPxMo5XWET/pI8/rlRlGY864rSJJ33Xt7YxxaaE2YWHK6hpFF2x3M/FWhPwfwgEsh8kmSJZkD5YZ+Km3Fwl1fKUszP01GXVSlT6FPA2RusyQ0NLd5H9EPVqgTj8nMFIJJslmfLrfrxO8YggX5A+cK9EuUuy7KIvSbZhld1uqdzNRod1oKiZo4Q2veN8j15ngZJgca57Q5M64AKmY8IVBvsx13rEl+sbMlpm4rdYqamGh78hv88pqLnyv2uRvW9A2XP9f4xA372hsvswfwvxrac+mz49Jnz6XP6HGT+JtnGOE/y1olHeXrjIWt+j5ruWzC7dTxQikQQ4X2bjXkMsHov/iEUoMyQuYaVRzYMNQ7KDA70T5y4JyIUBOzOwPF+yvgGHeA8ptDE8KDHU24I5FjkWssQEUVRRl9OjbrwZ2B8p7Dw56N88QGupWmjo3rkg19jBidsi861TclIIoYJ1hUIDXKDEfwJuwG0apKQKgVRbBIRA7VkSCawqTQdgqEui4VrbgoGAhykfBkGC24YkhBRx+bQTy+sI1s4DZcTPklEOwiw6ir63fabK/RU0bRg7q+V4SnkQC1Y8HbI0dhfG6SH55zFg4dZWlQ4AIoLtYK/VqRfLc60ur4jE0HG8JHz7n8+YU++vxnOr/3nDFLvXk/6nfffqevXrzkgHQDviAGAx3BoXBhVuAD/MiQgYLmC3JlwFMHz2c2V7dQhOpk8IePImuQYaeA/PgQo9FhbfIA6wt/y0UNQarXeZ5+jLgdD44uRSbcBOwVk2noOphp+v1Xv+MN/dfa7a/BmaFZ1SBQ4RHsjOQTRL1ptmUMM84G/oytM7qs5H2M/DEDD1wHU4gm1E3ggjdwGgtmwp4KuwAAEABJREFU6oKGIWnFpnLlb/lIh6FXgj+GMLaxQdzJD2a+IXG8jsdBtLpuJt+c4D/OX4xRXdfBm4CmBM2EfCliVDYnlR1VwbAV/0xc7CxX0smR9ODBoOfPjvTo0akuLo50fLTUap3gzZSYiNYVeM8SmxMDj/BP37T4W5EE/5HA5PQnNkYNegYfDUONpWqfMVTq1SwxVwWYMvMx+4UMczSEhbrhQP3iUMMK8JTysFhrweF50S+16BfqhwFeesWUZCiyyVSx7zSWeSO4I/hQlFmSp9NUsOMIFHQ4acvGrhRhzyDcSiPtuLy6fiWnH7qllAaV0KuGTo3UUi8HiFIm1iAKHykk+FngFaZrDs5NjS6BelNmDk/M5cgNtutoy6FosVxofXykg6MjcIsNR2FsQDdZG2LI9W6rK/Bcczm6J5jiukLhkiKYAzyb/BCY8ZuCcKWJegOgaQFbk9Lb44pk3kgbKfnKysewuQ6it6lECxCM1PEIv6RsJve9btHPOCsDJza9BTuagmJMCjEqhCAx0um12lTd5+WPqbFAeM4hgC+GSNZmMHA4BAuyEJTA5/6aulu8kb4dFyMJvSfsHFOU0zIzqAGkuntQgVye5kxQZ0EyMzlu8dzyVVTwv4LCbruFuT1i22Bp5nWP39zc3Ojy/aU2XHwUDgEx9hqI5YsFvpnwhSr8JeO3VYnyIbZMfUe5MGY/+9gOu11fYsebLRukSUwzNde9TAH5BveB1VoDq5vrcWKubFlDtrzJ22L/zObQQlBEv4n+PfO473vmwEJLLhsPjw51dHKi07MznZ46nOr4+FinJ2fM2Qvgns5p87r1eq31eqWDw7UODw50AKzA0RNbInO1Q7cJ3XZD0kBdP3TqoGfQrih1ZP3wtWNeQ3wBx0cnJsuHg5P7RWsV+RogwO1Oip5wBXl8wWHV0LvnC/7jdnA/8XLFZxoGBAVjJW+nqGhRAZACXBgIDVzG+tFmIJTTP6pV2pnLmY0IapPNY7xvA1dRA3mrlTdOozJ6djqONwTGyuBLqviFx+s/AQbzugZlMXt8fPU6H0zZAuPEg40S/tn1gwJ+UqFV4KOBtx8G9NjLLNDR5PTchl3XK6LvBp4KX05HsvnH08acAY0013i95gd1qvHlMqIyNfcnyg3ZQaMP9XNncDvfqE4JO/ZdIoWP1tABg/gI/D62YBe3h9vHxfWmTHDc4/ujr2FcKMKyDo963b9/oCdPTvTs2Ynu3T9iXRgYgn9z4TPyZi+jx4kxe+Lrnk3hDthuJi7GC/qv7D0ENA7n5RbQFaGXGEg9/GQLKvBbI/MMqCERa5OkTgqdItChZ1Pk/qBp9isQVPYslU1lIz4RSGXwYPgoRCTWBPHm0vaSuARqOaiMEu/ZgCqWQRXap33VyLzF3fGJADdRFiKDAmDIqVl3BaV5/BUHoW7Z6/jiVMN6AZ8296noHs74ni0gt1kDmwALYcYZmXOReGeCF+aDDyzIsUeOkYurTN7nhkHf/aZi8OL9wOH7yiVrYcKHrm8uiS+XSkOB3rVye8uu6a2Oz5oePOl0dDppzC/07bf/Q2/e/YO2+xeK4YoYUIkPvR5cHOridK1jXvgshqCgCdl3itbUAYljjVHnm3Jpr9RN6vtJfgGUuq1k77Dnt8TDb5Xzt4rpUsvFTquDSR3tfdqzn2kaWP8C+46CfYJEWxRKh9Z2pok6FAxbsH/x/3Rk5CUkS6eYrqwnDGCf3nyeZ4YBFWCbo8wBYuSwseegMXEJ5OWMTzm4H47oMzNvW5MCaBCJeVI14SsT/jrSXmh3Imaa2zK+4/W7/UbbHcBavGP/PFJ2H5+QwXHOOLDVxFzxORPYvxliNXSWeZPt+6KYsgL7o6odtTtss1dtoyoCZF/YkWvAjgm7hjso8JPRQwuVMRNa37HrH/XHV1/p//lf/+/6z//l/6b/x//4z/p//+b/pf/6+/+i//Xd3+l329/rD9NX+rq80HfDG12dbLQ5n/RNeqXfU/e7/I3eLTfan6K/e0njobRZZt30Wde8bb9hjk/oRyEqxk4hJHwgqcMwQ+rUUy/mdkPfgu9l6gV7XOrusH9VIWYV+jiOEV/d49A5BtU+qa2iSi/lLsvW6H7Y6LK+1pXe6BLgVbRullvt15O2q1Gbg1E3q71e6p2+r+/0Wu91nbYzvG3X2sYRXFXCpwq6Le4kbmAHVVkQT1HhwrLgRBVoKvhalk/GGAK+HRVDEIYQZmcMPEr48ST/t/NGtw8Td48tJnBmYGTeV/owUCL++5ys9DHwRGQ3CAdAMubC3FOBemer1AKpytzp5fHfpNnX3M82N9eK+MCSPUb1zkAIATIJTAbfDTwmi4E5LhX8rcx0IzIyK4kVN8TbLX6bOfceHJ1qtTqmLdA3IHKA5gL6wu8nuX9VFk/naXL/ZdwIzlwqY9AUc8XnmoR+4MDTZuSBbrHQ6uBQ3dDhBk3+1x4vX7/Tq1dvdXm1U2YtqezjpahSTSPlHfNxArzN6yo+rxAlcHuMG50+kOGpFnio6AYoDV4Y73r2tQmRZ5y4n3KtyFKxV5kh43MNfkPo2N9n7dhL+fzHbJAJqgw2C/K1sILX9wSGPhP+3XWdHGJE39Q1GXoOauapzTJNU1NTBIIqcpViM2rxNGxV8YcGcJTB027bCv1yM5ajpj3jJ8YI3QT2m8b8cXyV8S6np4KuASGaErgiYFCstarBf0NGMhJ1IQaljjkao8wYBXhbxl9HdFmYq2ZBwaIswDe0qxwbQJ3zW6VZBk/NPF+UiQPuHw2aXt8U6BOIQ1H7Jt2MVTe8tBlzVAmdWhikOMzpnrX1Zlu5W5h0Pf/pdmZtmrQlxu7YM+5YWMfZ3yZsVDSBy6FOzA3q6+2bGKnuZGGjYBultFM/TPLLID97htBkJoAv/fkTKofIjAVyc4YTTDt0GIS0JU0l4ZBBYw6aatAIZBRT6O9QFRBWqNeh+Rc6vU2dVMUAvgi3UulpmpUrk9/MjkzAiTeQFcWnkNSnAaYXEk5Qpqo97Z7CDOMwnBtHQYaDfBDFjUxUkLyTJtIR7CO9RsUwKqVRPUG05wJoSFLHghrh1rk2eIJZ+htuGugfydNSmvZshDYcam4INBMLS/YFCO30fdSKG931wVL9MCj2nSKOqRDRjbRh87bD2IWgkpYHTPoDWUQmG6S0VLc8lqUDpeFQh6f39YOf/qX+8lf/QQ+ffSHFlV69vtZXf3ylb1+9ZwMoOO2Uq/SeN8v+J2M7VvDlwVoJHiZkzu506LjOwbKpkeebtDK2qsJzJjA32sXDvENGMrT495yAo0Gk0a94nr6er15mckxAyYVJ3G7BMdOvwAsVWqAHFK4rNla/+c3f68U3f8R2WwnHC9HUrEGq6cOP0wxmitH1TTv6zuB3PynYXs4h7eZj6dw+QGszDt09FiTvE5nYDoH+wVxnVY1JmeFvYoIUFrvGQuT8el1BngbOwLih77XgIDIMvSILitBpraOE3sQFothKsGuGbpHQrXdZLk0nR0kP2cx//Py+vvjiqZ48vdDx2UqHh4MWQ1RIGA1/LGxDMr6T2dxkJqnn/XJjYoHN6NdgOEFbpBm979hk+UiYkaUkVAOnUuoXSrzFTN0S3ANyJ1ULziXQ6Fdhr6nCY0FPuVAGBOcBO0T83nnvuVzqUsAvI/6b1HNRsQAG/GkBpC4phOAWQIfgwM5kVMHpQXLGS2t1aKYqoTHnBV7VqRpAWmqiPioTJ4hVKsQMXAw+m5oFxIP2MMj5vdreqMFjgC/3lInTRcZmMQbtCYIbNpMWo5arlQ5YSMV4pxtob/Dh8iI2NNoMFqKCJRkgi86+Ch0K+pgBmargA97pJENeT73Y+Gr0dfyILLL0dC3eATK3uZGOMgVADnSuNBj5GDv1qQevqSD83m0KTYPfGJMS/Hk/8TgXPs6JOF3QkIULpwEYsrqcdJUoC4qSSYABMUallORpDFHBbsvJF+jUKUIvxEjPIDOTP2am2x/d0vJKJ0w61weT6EMj+qxAASphtgkRJTmuyHec8x4fNhw+Li+vdH19Q9zaUy+lLmnAxj1+FZC9oIMJuxo8rTw29h0kjMWuYOdM7BzZEG202YysN8w3RUQO+FCdN8zuK+YyhoC/iE2Gx6Qy85TAuWCjdeB/f8/btJOzE534Jc/Jqc7OgHtnurh3T/cf3teD+w85iHPZc/+CtnPdu7jQwwcP9OjBQ13cv6fT01Odnhwz/kinp6RcGs2XQgcHbBJX+OFSy+ViThcrTwfyni41LHvkjrP8Hmv28xucnca7hTyXoooeGlBxLodSGrqt1JN+qEf8Sr2vmxW/dSg+1utwDzeX26LJ1O580lNRNgWZ60gB/Rm+L80vJBhbM/2ryRXYmJuVeQlJNsxSbQIXPEDPaRVsVWrBhzNtRR3+lPDtaC5fm+snDnaTbxxJCxuSRpyFgiCv5mO5Nag1k3fnbXN9xBc6fKPnhqQDgqXZD2BWB6tD+aW14N3lCyFquVxqsVqq63sVgsi8ISKGy5/gXx/A5oyZyaKJoXKcsIF+BQ+ATKhxBpfX22BZroPaXPZGP+fTlGJA5qAYggIg1zM6zMxpvzTPvmYxuMJoQWcTG9abTdWGDV0/NPxtoY8+PtMnnz/Sk2cXOjpZglOwNEGvaCQu3Fxv9fL7K71/u9d217hMEb5Onyyhfn3g1fFXGG7YT64bYMxNO/hxGPGXCbs2hA5dB51eEXsZ/eZ5t4cmm8oCzc3lpfabawXibAc3EXn2lzv2kJMSilhGKW+Kbt5l+kgGjcqexqCd2C/26hTYD4YSNWC/BbGui0Gj732Yu36xIHTp+qo+Fr7F0/U9cyMpxKjGT0yRNahT1w3YtlPqEzwnBYsy1gKT6PUBfIQD5UAL0Gh3nbhuGjQaNCsGnf12yvJ6x9XBY8/6Sff5kJORW6xOwYos7Klmr2LX0Honv5zphivW8qyLh0EW3+rt+9/qt7//P/S7r/6Lvn/1D8Sd16zzVQ8erPXw0bHusw84OVmoi1kpjviraI86Oel0etxpvWrq0w6VvNF+962ur77S+/e/A89LDYud/PJnGLbq6JPiDg/d4x+jmu9D3AGQC6mprxL7EWNfG+B76Jp860D4x78njbsddt1wwTPO+2umnVSRQeiU1PO38QTpp4qfAVxYTuTn+EBamF/Cl28hM74SGwDmW6Xe906F/fDE5eWey6A9NCdwzDqnj+u84riNOeHzwqHhYy5Cw7fAREkefrBAZc+cNbE/alxKpE6KHTSRb6pbNRvRf6FvZkxWabSpySXCQ0gFNFaJNqeiV6W9empVoaemL9oZekmjpkVRWUr5ADhs2gPbg6qbw6INcE3+al30Jm31Kt6QbnS1mHQzFF0z/j22eR92usbGG3jcWtaW+b9Drgn/KwAfNeKEYS3n01oTjAt24DPAp1HGjFSLPiKuNKDiz0wVdIK22Au1aGqRPC8PGy8PS5w0QntEFpdn6/mOOnjb0eU5JU4AABAASURBVGePL+z6Cm/wS98bYBPgDx73gP9mke+xzNAVLARoBKgFdGrMGSMv9Cb0B2UZ7c77DAgVqA/wGEKQnG/AzBjR5vV5JPZnbJ7pl6ktkupde6VOjEUt5Joa+GBBclSOhza6y9caTwPjPKWnJ4o4eCRmeKGi6wwtPyB7uSPWRY8X4FF1lMaxw4RZFMAzk8AGs21muibX84Qvj/j7bl846zUtl0caFofEjKhcGY+1LCZVxmZiiacV+dy3C+WMj2eP/7nqFreQTTwmC1FyUKDOFHDsnr17N+DgZnKa795f6+3bS11fb7TlgjATWwv96wymPXU74nLOUkFxjfoGX4ivAs0J2g4ZOdz3KrI10Zf+ni/UV8oNvTRkoUi8qVysZI0sFi47KOAvKgTO+KwPu+2eFw5FDXoKJpcrkLr+W2tgQyz4T9ijQ+8dcdXbLLq8gcYAPvcqaSqNPVylbEBAjwY0QGrgFHggLCfVZHfe530MPoVNCvvIIuezYt/AGhOBBq0PslR48rEOEZzDYEp368aEjxRiZ2tVjR8BTjJhi5QipE0hwhd6G9m77IhlPsYsIDrt0KRJrQY18gpJTUEsuco0OM4AzVaryuwLxFzmkZer/InIGTmb2SzHO9ZX3pWgo6VSf6jFwZmWBydSWsjX/fe0X11PuuHFz4Y7Ed8De7rD1yYERhQhkthGatxJGR8YWc/3vPhsXNoa64K0UWlXTIMrpbTDn7OGZROmEuFERotz9i8hFC556EJTx+CkwsEtI/TI4j5x+ZNpr0DRbVtVxFgIRx+BUs2k6tAkjN7gdAYUM7d7H9GlNhUmXMajJy5XPK30CSjcnWnBhjpGaDDeDbLn4OdpptxaAws0wENWjdSoCaStubqbsKWCecukWjdS21A3aslGjPOHBoJkQEkB7v1XdQO06aiWm4zJZ8hllsAaZ/wZY+59s7TfasMl0Ag/jZZhOaDUhSxGnLzOjpqRvygqtyBspxoGWb+iPYg9EWAa0WWLS3XLE91//Ik+/vwn+vTLn+r84TOpX+vN+xu9fHmp715d6vWba11d7+W/OjaBOysoVwFVJOAPSFFVkKHCU6HWzVFJGy5XWfkr/BegIl9D942+NGsG8cyIvNiouoXi/YgKZQbqKDuO7GXGO44C7uw2ZBMAWzhapwW7EP+3Cr57+Y2+/uMf9PbdG2UWFo+BIZowscygCa+1OGF0TkVMSV5dZhtXNYzr5cCAiH5FHzGmYWMfRw9HIsPYkYkeSIN8xNxLlajvuIpPyBkmNjkTGIpCkAz/QKq5LKSOUer6qB7oHB+LXkWzpU20Zol8iIU+TYtF1MHhQienK12cH+jB/UM9fHikBw9O9ODhCQfFtdYHgwb6RTYetxbKalz0VGzSgAq+5hCqGuD6M4KRQ5XhLxV/mrCrZhlDjGpmanSMqVeInUSdLKiaqaCXjD4nLrpG7DHNMOk23ZPulctelYunykFM8CL4cJkgq9QZwQEYovohqV8kdTR80JWsSVCHHN+NYDwpu09BF1Mhm6ni85x72MQFJEtqoQMSPtrBX9BUmiZ8cMR/3IdLM8miIlEpDj3cVN1w0eqUQoxCM8SJQlCtMvrtkenGL4jgYDEMWh8eKGIrmSl0ScH5ZZyFKCMNMSl1PfXdXG6CR4cq+Gnoo6nAi+uugVN3D1yp4u/u43SVyDvgUrOcgu9WvZfUGOMg8EKEb/OubMKrLARFeOi5VPT2jL72HJDdfyP8JdosRG+SPw063uZpA2mFN5G55c3AZwr8tLs6k6CnPz0GveCAkUKkJ+A0HJwPB59P3s8YaSxaPtjzns604AHSFKn9U7vL2ZALwMcKc7S2OpcbejBByyIYsRntLuPl5fX8W0DXXAKN016wooHLRf/NvJ7U+ct++DLhaxyYhoUMn+b8oC0bkBu/ROJAPI5V0ToteWMfLGq72RNT3unVyzd6w1uz9+8vqdvJdbVcLDlo39PHH308w/OPn+uTTz/R559/ri9/4PCFPv/iC332+WccxD/V8+fP9ejpEz14+Eh+2XNx/5yD3sVd/kz37pHnsuj+wws9fPhAjx494rLoQscnR/Az6Pj4cC6f0+f07ERHR4c6ODoA1jo4XuuQy/mDo7Uc1qTL9VKxi7JomnUfxTwp+GFmru+RY6Mb/8e0b650fXWlq6tr+cKOud00+BR2KE0NYHLMqednaKKxySrpXbuwi+EPpqhgkf6mwsQbUfLExi9jq8acrVz8YFIVxs0+LkZSb+7nrTKuaCaOPzY6+KbXf9Nqt91q74c+Nh+NGG/MBj8sRGuKXHpHmIkwGkgDs9tjjrFmGHkj/jTicnMfuBsbGC/6O/6ReXLltiUeVJiDDdXabuMOG+IK7zFE+csiM5t16HWwjq7QEbjQhgy5A/MsWqDJVFGm42kuGwtlQc5MvqCD1iRvq+jB9ycVGg6wJOMngkvedypswLIya6GErMFbwc24kZ3dNFW5Hg5Pkh4+Wujp0yM9fHygk4tOHW/jxvESH36pt+9f6covYNBfZt9R/K0gOHxzN01obIqoPSIPjtIivAXilWZwPmFXCpJFk8c/ixFWDZ+qyug0o99Sigo2A5Ga65y5WKetAvkBuyTWt0i/hIIHRh8ugh6drvX8wYk+fnSuTx6f6/PnF/rk4amOiNEdeoq5qa9RC3UztH3RxGY1b7I4u6uHjx6d+7JW0ZGhM0N/8gclmxlxOSnE6DUq+JWhw9RTRzwPgfQOYkqKsdNtmhRSlMtpRhqCfJx05znIMMvrdsNX+LDmwxs8NGj4ZfvQL9SzdhQab27YJOeMBatuX9KMkm1Bt6HumvSSvhst15PWBxPx60bSGw5t3zA/v+KC+g/AV9psvmOevkG/VwqMT7aDr40CB3OzjaKXda3WrvCZt/jwK+bN9+RfqbY3kr1Tl661XG41LHfq+z3lvULcy/zXrnhh1LAnE1GSCcnl8VR2y28IG/VcAPR9E+GFbiP8bLXbbpTxrcqcb+gEoaQqCZ93l3DwtopuGn0qc7Ogj8pBw+egQ6OtNo8Bmel7B/iL96mkmTV5Ym+8B3YeCziRZHAU2rzdxzo0cMz0G/RhYk7IetrMZp8deUGXPR4gVz9UbJ4l5B/LFSyPisgngwfiR4V5A2GQlGadNHFHgm6kW28QrVWVi70aq8RYG+h7YOq4iBtOBw3nS3XnK9nZQu2010T9/jBqexB0szJdDk1v0etbLlCuhqyrrugyTXrL2eG9trom3dqkPU4/sjfc16I9823vcxg/z/hYIeUDlwYI3gS3TUZlwA5z/KLGW8yigiV5vqnN88Jtg+NQxyc0iTkr6NGqwgSbgbpsTVMEkpEGjTFqCkAMmoAd+EbG1w7tMNfEY5QpqmdsRO/hDgw5jPZgQTGakqfYKFDnfBs+Ycg29wGXGTkA7rBjwzpNFXoOZR5Eu4w6UXvb5n1BN3+wDvUSZORPo+R+5/kPEGgMTouKhi/NfdCh+9atnzYFfgZiVIhRdfYPySDtLHibBWQXjxNv8ENjA29TQsVRe2L3zc1OIS2U0lKF9UEFXAiBWVWIe5XhoOS7arYNuQ8fR3ubv+3h5SYT7CIRqYKYYsz7qoCdu5SgY6rIsWPOXV7hU5udduNEnSmEJKPfjrXaeYM8OjT4MnA04kghhQ9isvAlCUmrzbTkKYQz8z5jr0rZ8AcL9FEAh1jDqkbmakY4i0lSVMF3Kc7tsAUfuuW/kQLmvWJUMDQKmJkC/hUjddhH8h5SRVEffJ9hM0+Ntg8gC9Jc1tzGlxjiiaRAHrCIWIl80oSMOw4Xe2BEEdVtg26MtUFAZYzTq2BwvoV9dYdf1uRUboGsvHxLLURTYk0JZvKLUBL5U1tVZh54T7OgGDqq4YlhTQZPAb3YHUqjxkGkjXq4cAXMdERfL0uERGFK7ViPtoTuMZuK400rdatjHZ7c09n9R9wJPGO/4PvSh/Ne9N79M/aZJ/PLhfucNe/fP9CDBw5HesQ6fe/8XGenrM+8EF+yt+78foM1J7D2pMiaMoxaLKr8/qPnYjjyckKa9K8fwgnKth6GOxygU8b5pw+AwguLflFikif6xBkaTjMDDuYIZ10Xcq6AGVAIytRdwDCahIUy2pi4bZsvdnBCeimy+Pddr6EfZMGUOcxO7IYmFpfJJ8Vdv1sUPqLJcXnZHDHO7kEtRCkS9ING1bKheafETf1iqVslsDltHIaNtyoBKQR/DZ4a40koGu6UJMxZgQzvI/yOXPxsuGUbWajEM7CR6Ag4jd4jE3iEx4weKnqqbI4qF2jiAkhhqc1eupr/UScmLjoM3YEOju/p+Sc/0Gc/+oWef/YTxcWh3rzb6J9+90K/f/G9XnH5c73JXP4UDghFO/jI8GOpUwQqk9l/e8ShEHbL7LDoxGWCvwp4nTtyzVVujrsmWrzVE/rT0LzB038BhbwHuULUmjcGc7mgn4J/ADjyiA194Xd+lgcsqH3HxvadvvrD7/T9y+/YHF3LcIoQgwKTze0UsK1BuhRwoHOy6rrkidwvCnXG5GGIUvJxAGMqdQUdTPgXQwVidX2Ubxxj9PEmHztihz0bnz2b3RH+3HcyvlOwofPQw+OMNziKqjDz1+CvyVhEhe80JkhhQcwQKshp6KdjcT1cJz24v9LHz8/0xWeP9MXnT/TJp491cXHCJrFXYHGOLKywLZHigOi9SowX9IKZQopynkOXFCKALVPsJDoUgpvLmNHBNPNckJoWFgvvbyilBSMg4hdcSO6Qce9v4DIbvv1G292NNrurOd2N1ywSNwT6Df5zpZvtO11v3sn/zYPN7h1+dant/poN7TUbxpv/P8jcJgt5Kry7fxgqjr3JkKOwIfV5sGfD5xdOlajQ0KMvKBO8V7d11ykyR0Lfq4YgRNMeHx2xYUbaFqIMuRQTPiV4RSYOfgxH5kBdJTV6mnxejlwMbDh0bpG7BtP8mwBcHET06PE+QadfLJT6QZ1v9IGYelmM4AGfTJBGGreGUffPUGlrUGpz6jTnAmtHm2n7uOYjGzx5gX5eRGQ63n6cx3l8Bb8XqDYzxZBUGZNx3IwvBXTRYXPxNPqhElVPAar+7AM16De1Rg4c5HApfIK+IWII8DdGFHy74qvN+/wLHr1NzqsDBYZp7oP0mh9k9Q945ECd0xDt3o/i/DHd/sj7IF+Bls8Lnx/Ov1pEzk4pom/F+eDltrq8vNLV+yt8bAfGSmzvdbBeMVeWMnwkE1t805/wg97tRlpwgD2HfEjgGv1sywm9jczrjJzGPBnoe3B4oIuzcz18eF+PucR58uSJnjx9BDxmsbyvM/+Nn5MTHR0d6eBgzSK4UO8+AgzEgOVqqeVqcQcrHc79DuSXVIl2zDTrqhA7i89F1qMCVPINoZ336e4ANHGpOs3xYiI2Zlwjy99kezwJnSFHUOyjDL/FqeRQsZPrcQLn6PGK9WUHjPh5HvMcywq6qDNgldl4ctPMYO70sjmPcufU/QlSV6qfAAAQAElEQVQzz3l60hpkFtFYpGjgFLapmpApMyERA98zOepC2XXeZrxBxk+D9gzEfmNTrdZUsYX/GyDz4ZL1uWGTCjRsySlRlbU1c8lQxg1vEa81EY8m4lKlXDN+QLxqQCVeFd62VfJifEBrCUF8tgrdTOD2dSvAfZgDqjThFxM6L6y3zl9gDkSAYch3+3H5YZMqU4hRAfktRKRBztl3kYFSU4CM13nqQL5IZd4E0wdlVBTkdhJPNJNAPN3N44puqJZXO1TmXmas0x+4QL+4WOjxk7XuPVrp6CQpDRm938wx+B2XP+8v3/HW91p73hQhKnaIqjXiP5F10POJfJJ8H0E9QRTydgdU+/oCA4ZPeQwUsrYgZWyV3Ub4VQYq+6eGf4pU2AYlKhG/BzS0sKYZwHOAHu8fr/SDT+7pR58+1E8+e0z6WH/xw6f6xQ8f6/xwpZVFdWzGB+b4oKSetHEBNF7ttb8aZfjVgj4HzE//sxdDRwHcDpAj12T8RAt8G2XkgF/PBZ9w1DTAyAfWyUCcjKlX6gBPY6cYHNyejgOwgE6kAq0MLxUbzOD2cFsxlxp1ifVosVyoTwtVfN1fNmTmLBzI9wCNNb9xqLewh9UbuLhRx2VM32/UddfEhZ0OjycdnkyK3Xttt9/ou+9+rT989d/1+9/9N3374h/1/u3X2u9fqZZLbPcWe7/RdvMNl+EveJn3W71+9Vve9v9Bm5tv5Jc/y8WeF0ZBh4dFw7DXAnpDt1dKgI3oaISPCRbnFZNykOsJUyuwpzVd03alGHcauix/wem/pTyyRm55WbJnfhWXn+GYnOlZVbARKodHaZ7S6M19vJE2GlqFpBuBTKVcmW+ZmFeAyjwtPi8YWD3FcYvHZS5/9sznPXN58j0XfTN9K9BmqJpxO40CXeYR6NGzExO8FGXoVPYcgcsUP7B0/aQWbtgXvJWFUYm9R4VudrqAwWOE1RlAw4xRYL4aWB1oIid2JpW9807+s0enJWVNnAGmvmnfS1vwbtjbXQfTpYUZrrqkm4G9LHy+A+clvrSJpn0HsEfMxCO/TLEF/rcEhiQNIGM/Iny/4beNtayBs5rNfLiPO09eMvhNGLFPPUtBlDGnApCYTx3APZcCNouTqctBfQG4IE6+zhIPohKyJlntZG2QHOoS9A4r0rUsHOAvQFupjkmaOnVaKDE+EeMTMi2QyX/Lrys7JSByJooYJgYphii/oAohKIDJeXYQOjEoBDP6mFCZWmhE76bM2Dn+4DcFqTGRFIw+Jn/mMnQ/5Jv3uSsbiBgu97lyV+e0faS3hZAgzQhvc0TwUfGDPWum+2aA39VqpQge91d6ah4bNKfiaRCocFqdruOgpSlSitoSh99zCaOAjrqVQlyotKBM7PAwQQJ9kPiYiso/4KHstf8SHHWj/gNozgt8bYaIb/T4yeA+Y8b+fGJduGY92LA/3yszR4W8Af/Yc+mxH4sKafFLA2j7Htv7eNpcH+KhHvEEW/5hnjcVmMZ9aUQJCnARkdXE8kBsqhqh4/IFwz/Qw5TbXO/tFR9pjETNd3JTgNcYgyJ+EygGvmIwykFGgaz8cT03fKBWrOBI5obZGpKZPvxofujjKYS8K2LAfxAGkKxDXxF+jT1kxUZFe16w5GrIEaXYAYn+Rj/wgIAPbbQ7IvnjNZ46fMiTWlMIpq6LskgbJM1I+Xg89D1YgyeXy/ennjIK/7RbQIo2AwP4zENd3pLVXOnI7zqgiY/BU1Cu0p557XpHDGIT/IdBsT/QYn2m41P2rfce6vyc9PyCteFUp+dHwAH5lU5Olzo5Wen8bMWZ80Dnp0c69n3raq0Fwb8nPoVAgNUW2TaKcaueNWU5TFotqhbEvJ4Loo74p3/1hMpyXmGmclVeQ8eb/AizKJ4gNJUwlwuBpznQLlLhNG1WQkBoISRG8G9XHN7oimhM0spGxFebQF+nW1HOnk3vxKbEJ3G0oIQxky/6WKGhxImNcGGBqWjNUKyJp0ED3G6YBt7GgjLXg5dhfDeg0nGShayYCgs+0CM8Qiduv0wjSHawM6mCo4KjQIM1Sw4F5yrFZiNDSg4V+jVIwfljYsYYUW6vAM/uGLRgzIgjRjV0GOJK/fqUydTp8irjtOizDGwxBi0POLA8+1I/+uXf6Ozxx9T1+t0fv9Pvv36pr79/o9cEoe3YhOVkHGhriNoyIzccjncsti0E1SBoVe2om6grbL4rNV7rvKAANXj+Z6CmCt0E+Y9o8418Y1ybnbXQ/wNU8sAdPjjBomBmTINuoT77hZOnjN1yCbDiILU+WmkC31df/0H/8Jt/wHd2sghNxjT6NmyuGVPjuxKcmCj4iAVTSh110oS9Xd9mphiDzEz+FOhUxvvEtCDFZOq6hIoW2JeAHQf6dqAP2FTgbncBsyKqSwAWxmnGkWV4e+oadCU/pDn+ET36ZUYh2vsmZLkUh8ege/cWHChXevDggMPmMXAi/3Xve9zEnvIG6fCgZ2KZhCUndFHyiP4ypLKK00Oyhk+Zogw5Q4BP5k6j3FjQPfX6Upu2LGaZTWuTyULEpxCpSgGby8y1iI72mtjQF3Z0Lkc/RK1WvQ6Oeh0dL4ClTk4WOiNInJ+vdXFvzQ3ygS7g9Qw4PlsSaBY6PB50cNhrdZi0XAUNvPXqkbkbJNYdzSn5QMCw1CR0JhZ6Yx4FdFetaGojvOw0ego/SKxCn8oCwYRG3qjgAZYFz5g7wqYtIMcsi0nMIwNGZJ441LkOmi88QCniiYhNgCc/MTl3xASPGzRogYFWh2slFtHsncGrmCQcJMz0GAfbDf2RCPViCZuBTpL3lz/mX9R7L6A18aGOPGN94IzjLk/DXbvnJOOHwbrtczeWvl721ka7y1XKrS86b13HpRiDCny7T1dSp6P5sfl7jnEw4mmdU3yBtNwiVgyumyBvn3UHfsf3gQ5diXGMQXAfX9wXHRjvY+BUAR2Y3dK7/YZ08zEA/DXGUiPRJ2A7o794fC5meM5jwcepUFC0pBR7xej+bRyERm0218S/96Q3zMeJ+Wb4Gr6H3fqU1IgX47hnbNTQ9+qH7nb+shGRojqcMKVe+93IQWBSsKDVcqXTszM9evhIz54910fPP9InH32kJ08f68HDB/j9mY6ODrQmJg3Ez77vFN33JFXk8bmOiJSkEIKMto552UPfN7zekFmvthxqrq/h//17vb18w+X8a82HdmTac8HxQbbLm0td31xx8XrD/N3wBm8Lrz5HJ3RTVK3KotMyBVLP+zxqqip+oMGv/VIjEzecN+eR3shKZ5kq9qoYE9bVmBcCrMG3AAQx+kBCjRhDUeKLjxpfZqZoAYjUB3A1Tb7WjZW1rqLrBoh4KWU2i5hUrUYwBolvBmj2lVYFAhlx2GqlpUEdgIiXhQyVw1/mkmfkwmd3/V7Xl6919e6l3r/5TjdXL7Xfvtc0w6XG7SXl2zTvNvjpHnxFXTQNXdSCw/rQ9Ro4UC25qFtwmeu2KsTmkX3DyDpR4cPrEn7k9gsxIrqBC07RhYIpoPBITIi0SQFZaIdn1E4/8uxrRAyWkuZ2JJt1De6Mnnxf4PuDD/PA9YNrMFb01Px4m/fzNtjWwUHS+cWh7j840/n9EwX2HNvxvd6/f6k371+z0b9SqRNj28zvnh3huMt+LyPVHrwLhTpIrZcKwCGvFuZKcx4j45DDZak04xQFmIifxYF507CjsJfzjbHltvHU2FMldp2dtzu9m1HaNi3BdW/d6dn9C/3wk4/01z/9iX7++Rf64vkzPb240LOLe/qYefXls2d6du9Cx8wTXmOqbLbCiFqzFp+y/jissUWPBAnJOmuzVhsXEBVorqAm5Gqq7i/wI3jvGJNSp2BJhXiSUXDJBQxNbr/UJ3V9T2wAODT5fJ73iig7mOtC+G/hYrNowj98DjVGW72tL9ApxEYfsxiWbmb2JqN2250KdgYFvSX3p4ZjIA5MZur2srADtsBGqdtqGLbEn70OVhNxbISvDap+x3x/re3mO+Lct8SC74CvdXPzgpjwR+2ml5ryK3zmLTjfy+xSFq+V0o7xe3V+2QNEf2sboBlHpTDKZphmXpBERi6aMUcCex4BEzrbqLT3tNzIL4GW7HN71ufI/qzycqiyv84eV3xtxfaIh6B0Rx8wfptHTwh/m8dvGjG5ojO3UfHxgKdl1u2EHFk+1ohfBiof2/Cp6v7nkPOtfbFh9XpsXAGPI57OAP3KfqF5il9U6DXSwAVNShm9QAN9lHKjqVwpdEUdh5vM3j07H8xhv7SLMBDRiV9aBGwZ0bCD0d6cJuWKH5ZYVCLxmLnolz8ZHe1j1R4n2dO+A88umvbEnj37yoyfZTZDfg14jU624NlDZwQm+ufYwNeUOWxN6HrPfJ6INzkETRY00m9knENBTxVojKNJRh+LAXvd+nXwyoYiiVmRuB6Jv6kEJQ77iXNIR/4DJNoCm38DAnEreEwgPgiw1hM3FrK2lNUF+SU+s5DIlxwwGTi5AoryHylCcwjSomvk8SUuh80vgESbgoLFGfgWrIPLFKTblAwfmUkCQMVe1aWsyjjZrcxNXi8eQzfmHav+VEc1ee9DL+rndmoqtqv4DrWax5kpMN5h9h3avU08Hicm1oOC71gK7IMPmFdR2f0J+xt9GC5jvOcpqjHeaTiONksU1Cxoe3cBVNFxwvb9sMa1I/vtpow7tuoYAD7O9T/jQKZG5b+Qr5FvEHMQtD1t1FU1cEoxuu0HDcQjs6gM/zfE0+vNjW78lwyYr6I+xF4TMX3PxbanmXwB5pQLoTlFTqbRjJcssRB+mHfF5aRvwYegKAtJCmFuL8QCXzMmX+Pg3fAJl2/y+AuyAqIqm3Xl+voAJimi54hMhgNEk4unGNxfjBEAY9WQlPno4xhCPd9NCtAKlAzwD5zODQ29kBHNt0ChwZOMNYFKjmba7as26GGzq8Tvpurtvq7Tpwq56h22xmA1MZX49vwtUEPGG+k4t1TFGJTY/8VgCgYgh0mq6G/yuFfKXJ+6pBgiDQZdw9dvodF3RkXq+vDWwvoFAmpoZb8UFBShYQjcgIIfsfyyhAZl1vuiHhQLxX6tbnWs9cGxVgeHGhZLLbnUGfpeA2tgD6R5rYzEx0F91yuxbgr9VOZL5UyY2YOVusHGG/zhRmYbxbih/16LZRbvQXW0Djo+iPD3559QuBmuOH8lsOQSWdSMG0KHRiplJ4RWK4r/E9C3UdeaNAOKaxheDQcoVXAhkRZmUKtNdkfTJ3JBUaUUuZPEiFtgAJ9Uew4EExuGSpvuxhjaNfmP6F9VUaz3daP6eAumAA7xVCa/G8D/vGu5DCzUQYuhoYgJDDtgr2CFnoVuDuBjMs0TaxIbicaEbM72DBV5ZjqMcA5S16ljYzpwuEgYoZkrM8msV+qWknU4ScfYxNLQqwaCcMSYB2c6u3imB08+1sn9x+oWR0z2qu/f3ejF9+/0kvRqM81jWwhijgIVHFILcXbookZAnxqG9QAAEABJREFU2GOPSRn9wSXOWGZ9NEY66C5t8M1aLtZZr5JkCvyI1Nua6xDH8bTN9qnyep/8Db1jQnALio61kWp+Kt/ehyWV9kx907AcFHDOdxyGvv7j1/rDi6+UsQNs6/aCJcsPO4K3eTUBv9vJsQYLihH58J3sdodvwaOZyZ9KuRKoPBXU3MwdE8qdP4ZEz45uiSZwuP8S8BAN2wq9iBE0gyqADwn1pw2iNYVIW2hwVVVQVEOiyIK4WEUOkb3uXSz1+NGBHj8+1MOHh3pw/3C+fT0+WTBJExPTkBu/Dll4DvpDHygdbCqkzTFXmkKQ4DWGnoL7BsAbnakGZRb6xpyaCL7+Jy4ZPdBZxiLhab2VgHFCnor9R2qyEhui5arT0fFSF9wS3793Iv8TtMePzvTkyZmePj3Ts48u9Pz5PX300S08e3ahp8/u6dGTcz18fMoh5UgXF4c65aLomNvlIy6QDo97rY86rTgULFZJHXMo4cKhR86uyEXol0l+CdQs458jsWHUpFGFeVVDVUW3vuFRkIwddegj4zpFLmsMuXzO+AxESJkFNskTl6TUoI9GPKnYsKCXEDo5eDlzKeqL1n5ikgZpgc8dHhIou0EjK0R2P6kN/YBHJgE76n2Roxqd6e7xtkCryQKpOZg8frmPVXd8cKnS3SvbP6dzkXL7EzZwgEnERgyOgWhkXPM6wOlOtSh7DPTBFpXSoJiIC9g5M/9yznKa1dshdfuxOWmMc57mAl/NAfw+ZzriUIzBa+Q4MpuGTMwsQIWwg5czNIpvzL1+BuxzJ5+ZCfEVImiYB+bozMW47VPRhctqwRRjnMF15jHX6fmlnFVTwH+DRSViXxc7dcRFg8+RzdkNlyMO/ptpew4lTF2tsd3BeqGOzYRfADWUHWkYiKshRjUwJnRk4CzoacfFaJTp+PhYT58+0aeffKJPP/tUz54+ZV4+1NnZuVartSJ8TvP6gS8iN5LMdV3qtFys6OOwVscGP4ROAqfHuj0X6d99/51efPtCL1680PfffqfXr1/q3bu3pK8of69vvnmh7+nz9v0bNosssGx0IweGxWrB5esBsf1EFw/Odf/hBfPqQvceXMzl83unOrt/C+cX5zq/dw6/Z7zROdHJ0RFv/9fwtVQPTzFEBWSQP8hdiAkTG9PMjqGSr26/O9u6Lwjdz+D+R4VRNgXNqeepn8vgNQuoIxIXDX9pKqx52XExzl2veIzF31C+zEwmMSeqGjQ/QCn4KgcwI5XHNw6Xeb9V3m+UdzfK22vVPRuPslXSXj2HrmUqGkhToBxG6hyyUtvz5ntH/40aY+tuo8rmt2KLgt8U5vmeS7ibqw2H6y3kmgYuglarlRbuJ+ipYOMMNJjGVeF3zjGfSJENEeZPQ5pG/0YJtcrFrAhd0U/lgNWIN60FNXTWCB/uczU3VTo2H1AZ6IMdyLpuCnNoch7HCj1Tz2nq+GSNbd2mS4nD4Ra9bJBps9lpux05TEzOqSIbyoC/N/D6n+TtWPdGX/BDB/ZOFe0VX8uIhxP8FdIKNOoac60hT21Shrfscxuo5A05OuzfM96hI98hY5elAbm4H9ACCgODF7XK01MOIc/vP9Bnjx/rk4cPdf/4VOeHRzpfH+rs4EgHbEKP+l4fP7yvTx7d19OzY510Qb37wHbS0KqWxI4lMT9iC3bnMuKuS7JgLsvjG5vpRl2ErgGFWNXgmSHqmOc9+HvmqNuk5Ip9imAPXQkJAnM4KaakhN66rle/6NR7/KPOO3msK/ip+0P1gVVoyLBnYzNMAZoeL/thAG/BDiNrzt6HAkFON2PrSr8QgswqY1lnWNOEHwfbKsSt5s10t8XWWw3DhpQNdrqBx0twvFPJbxH3Ffuz79m7fa9aXoP/rSy+h/9r+N8o9Tt13V5d2imGrULYMd7TPfk91h1lYSKfqS8yFdKmgLKctxikjtP7AoOmxJxp76D9nvYt/BT1rNMdL2yM+VnZI1Z0ndF/xQ7NdYOcOJhmkMB/CwjMXK/yfsXnNWM8lhZwOGTqCocMsU8y8BgIHMTTyDf8oIG7YNdSsB95pzfX01YoV9KK31TG+zxrXud8kQZ2EilW4kNRImbUdqNcrlRII46bBmNtH6nLqtjJghSj4emGDI2Yd6cn5nVA67A1fzOtVdFXSVWlL8qxaILOaFU75uge3neMGUOkPql0g8ScMF4wYQVx7sQLoE38yGZw2bBIIy0a0cd23OqGFwI75Noj1x5ce+aBl3fEypH6DA2moSxKwXlm3UtDxzrUY7cA/ybMKyP+REqJc1UH48nnM+ApbCuQD9Qb7UY8EPFAxAfjgthqx/hOofb40KAg8o06Lokq47xfClEROUyCShUhSLCiYFVCotm2ZpTpp8CPgROgt0kyxiaLCgBfauJB3kbObV1qwV5ZBZkb+XkMYwUEiW+J7nx5iUSS+4SPD+CuNDZ053iELsM8gk53n9mXoGUzYiPXNOKnhTGRvuv1SpGY4GXha94tMNZ7Qmnu77SaKj+i7OC9osaxcGk7ijClEBY6ODxRC9SzTuLOYAlQCJp5pGSUSMDhWmhqzrtXALc1RhuAapsb34ExhpwWoyLxq8PXOuKZhYjOmva84PSLad+3ZuaE4wHdTHPPvBqZyyNpwf9BS5MJVQNNmTpEnuVCdaq54acmWZCg6W2ZuhEcjn/PvKs+Bp68j9Pbsu5O6NL7GuNmkPEDGvG0JtdzACWSeYUPlZkUqYPMXAfDyF7JVycNBBkl/3jq/RW8JPp52nTbwVsDdY7dQGP4U9SE7hB7PiNssdOOswDLrgr+X+GowmsFQW3GWKED7FEBSm4XkYrnroZSpQpwDcU2t7hMESEiQhgY8qyfOts1ub0AAxqMN0V6OBi4GM7HOYdh9lUjup+YN0Wa50BVmAU21RqIXyKOORjUkybuXUYuaPejaXK5MshgpmNiIhZ6NSXKAflo4TNTAlcDT9aOfdOGi8MNLyZHLoCaX+L6fgsItpNsA33Whrjn5UXW8ZHp7DTpXz+hEFgKwSQDkwPByJU+ZghVqRBECgK4ENUVDzSYwieEroEmD+hy78N51aoM8LSWQjXKvKPaqC8oxzctjJK5pKiy5CLf9E1Mau8jGcwHxejpreAeaBpEGzgaqXi8JTgOaFcWPhHMmFdsrDsdcIhdsngE20vVYVTgkGqovzF7Grz6RIBFFWTF7ii2amJD5ZNivkmFhvNZ4TEQNRdc/iyWKwUmcMHpqkXF1LP4ruk5aJpMN9tC70H98ljdcKzTiyf66LMf6flnP9Dq6ELfv7rSP/3+W/32d9/q1fudruifcYbV4bFiv9CeSLTZ7pXRSe8bJGhaAC+byZvNRjsOOvHOSZxSQ58NQ9Ra0XWbwcuoCROgIewlHFfYsGT6IGhjTKF/YVwj5UNf2lThvZFv5EQesf7Fp1LrNBWktEjI3snfYn/z3Qt9/c3XevnmpfwCIMTAqIZeJxUWww/YPPVAatjXZTJ6uT9M8FSdlzu7uv4zPGbs5FyEaEp9UM8G0DeOXp2xGajBb8w3A1MEKxACqYORUq0m9xe3c54a/Pok9HqJWCzMqZPjpPPzJQe4Ez3kkuTR4ws9enqhBw9PdXFxoPVhB/2qkm+021zyxu/dnBYmXY8tDo6WGriUidgphgDdoBAiWk/ko4QNMpN9mqT9vmrHjfaedE+6xd47Dj8us+idQpJIUQe2LColq/quCTSHxwd6/OS+nj57qI8+fqxPP3+qz794BjzX518+ofxIH3/yQB9zAfTs+bmecgn08ScP9clnj+/giT759JE++YLy5484TD9mzFPSZ8BzffbZcz15dp9D7Cmyn+uCA+zp2SE6GlgYl7p3/4yD7ImOL450eLrW8qBXt4gKXPYUfMM3Rptxow2boz1zuVqd2xKKjn2S+0WTsIhUyGzx82ksstBRF5DTIdIjoYGkht4q8cj9dkJ57iO+0K8PD9D3AoqNeZJnaGAQoxSCRAp6ifSfQbotRugBZhL2EqmPba5w8TAQtueM8W0zXjK0z/W0U5o/Ps79+UOVyZBB2KwoY1fn1ywopU4xRvmTmdcFZ6y1qoLT6wJ9fKzzUD0uMQ98/uquXTKU1mTIllK6w2X4PTjoOI+hb/Nxc7nMPNQ5f9cHejTLH0NuM3BSaDP4N5m7j8vlYnuPD7zNLFRBs80QQlTAw431QzQGSine8gZ6+eFhzyXB5vpGN9eXxLWNROxdcXEycLhkuMAENM00qAjR9dSpzGuOtOLy5uTsTPfv3ccfH3DIPtOai4BELHbe4EZ4DHj902RBQJhB6CpEI2/ypxJjdlwsXDJ/X797r9dvXhOvXunNqzd69fJ7ffftN/r2u2/08rvv9Y7Lng0LbGZMMMP/Fzo+PiIWXOg+B2L/87NHjx8wFx/qyeNHc/royQM9eHRP8wXQvTPmzrl8vty7fy6/ILrgAuiC/Dltp2cnM76DwzW4l+qHXjFE2EQjxL0C3YK/Fw5hecryC6Hisdt9A5jt2OiO3sX8UDOZp1RVGjE7OdEa0E+cU6/DBZgrVaCdbQgpdI1/gFOMM/CIZ/YneKjQrgVfYkDhIFgJuI157SDKynsZhyG2M+q5DF+mpvUgHa2CjtdRx6tbOCF/su7kcLzqdbyMOuhMS+LGwpoWQVpgqyGSIdZNXPz5P/y+3e7gNysyf4Z+UNd3soDFESY7f6SzzzvP8N/Ej6fMBSH1LUjNTI2yz7dC4LmVWyrorOJrlbQ1U/N8E7qRq0Oq4jHBlSIYnFZm/o5s2CfWkmBRBweDTk+PdHpyqGERie9bvX3zBp/fEuczh0XNT0C2zuMgY5y9PbF/ZKOV4SeERJ+k6ms0PEzsI6ZJQu3KlCvU5zb4RGxlfCETN4vvhumXGNdzEBw4/K1CryXxdMGeYsHcHBizaJLDOkjH6HyNLh6w3/jyo4/1xeNnun9wrgjOACRoHQ5rJdbXAANPz0715bNH+sHzh3p0OugwwipvYwMXlAlfiOOoutlrutyp3uzVo8cDLlwM2QqXX404GIsUETrv6YtPua8OadCqX2nRL0BoKq0q16oC1Blgem6JTOWk1CX13cAFzKBInKFJDFHlq7BGeuz0OgdIYcuG+Rq+E5WIF3v43O3xJ/y5IX9TQI+CnuhnoqME7wzE/lmqk/xCprZr5XapXN/R751CvNTQ32i53AGjlou9FqudFouNFsstsNFyvdFqvdV6vWfvkPGRqvWqyv/EKcYR3BuVfA2dHZx4eSKd4KjMYMHTSr4BAirt1MVJq1VT3+8QE37KO9IrynsNiwqYuo4qLmsy+8TMPKo+T0vVrCx0xXRTIHVw4Su6K9gxc0nvYyZPM3piXMH+FWj4aG1Njf11Y2xzEmjjNl+xQaaUIVFnqPSZYwh0m9uS1MuN1IHOstnXGvNeWiWpTxN8bZTHd8rTO2yWkaXKUuVucdQIHxW6KAMbmEIwYl6VtTLrxhwpHEKOHDHCqOGQN18CeWGpHbgAABAASURBVNpJOTRVIEvizMVqZGrMHVNSDD14khpzT7ykS5SHbqkh9upjpz7gfw4xqo8BH+i04EK6W/TyF1xpMSj6fwAw9Ep9UmCeGbQazp+5ShrLTlsujCo6jF1QACAo9/WGwxrztDNww0vP3I3M+5BNNtHXeWQvZAoy2ox8YJ4G0siZbQaMEquYZ6ZYPG0y7GbYzSAUJEbzNTuASdEEKUEWPVAfAl9RVQC0K3OhkRqjInURmQN9GKXSCv2acCrSqurlCtEKA7XBoxjV4EVKEED9c977Nx8FTy6z582wAXbL+Ezx4Ea7pQjHRo4R4Kv0p4vMTAEQT6ZvydAkv+bSLlmQxwHv27w/9fOH8TMteIPEXNWQTQqgNDmK/T7r5mZHOer46EzBeuGqyCWZggzcFV3+OV7hO+KxW0BOAW5HB0HDZFIV+iAFT/My4HpMrGkp9QqWiAONdWOS70/2xMgC8RAiKALnlcKZb+KCKgsWJGwhhZm3iX4O5U7GWYf0kExOQ6SIzbm0MH7SntibGVNn3iI47BY/NDPx3vvHGOX4xVgTTwP4BAqGLM0RulBq9AC8Pkju66IOpPKU6plTCnzoBwID6EqZHhij0b9R+mewGXMBc0HGAp8sI8z/Bv8V/oEssfQp01agUEPEfxkHb87ajKs5ZmiA+/Z7rr2jVqilM5SMuWBmijEo+HygRyEeum/V2hQsKsWkiK1acDqBHlG1emryJ8CrtcoebYc/TMKY2LvI4MHbnXKFsQy+kaCDCcCBfylpBA9LpPy3m7a87BN9RGsCYMkxgyJI9Kv4FmTwV/yBuO77083uWlteohX/Lb6Q1XdN/u+odTEraAtsFONWi27Uwbro9PiWZ5D+6RMyyF3JrNNiTsknRGbi1xaQxebyBGO5aeaPLBOtKVeErtSVSn1Rg7uGKagBOZ359k9jgCugsPBWwMtCQHPxUH6ja3Wloxl3fC8bMhvOYoZhqaiMq+DxGfBhnIHccZXstJsCfYc+aUkAXg2RxTbI34rM/zAlETGEouQREsMLMAU4SEAnNVSOvJBRmZCLxakiX4O283TFIWbDZnSPojKKmAgYO96C7TDajoO8G3ZHG3siJOu1XJ/o4uKpPvn8R7q4/xxqg/7w1Sv95p9e6MV3b3FoqHcrWVqgxygfe80Fzx4jzAHMhCYJCizCI1Aohd7oL/nf3Xqd80dJPvkLOsi8TSyA3wA3nEXIJybIDNi4VamiwwqH1WUjYDc4q9Q1L895p1uhVulb4c0h36ZzbYNeVWQzfnRywluSSS94O/53//D3es2hyS9/ZrImqLQZPuQ8FQ9mwimZcGh+YlGfPPhgf+eBZsk7BM0PaOgblVJS9EXBmHxNGrHPyOZ3YkKBAn80fDWoIbeDZPKHrnIbet7AyXDFKMG+VhxOjo4H3bt3oHsPjnUf8N+oOT1bs2Hr1aUCzQx4CjDBIj4USY1ULORCJ420ui5nHSIzem4A0wK9mTKLOGbRWJoQVXs2GCP7tz1+s7kZtcePJnzOxzT4ZqjkOpAhV1WlISbT0fGBzi9OdJ+D5P2H5/B7pvv3j2fez++tdcoF1snZQqdnnY5Oog6Aw6Ogg6Okw5NOh0cd9b2O6eO/9XN6vtIp484vDvDRI917eKz7j890fu9IZ/cO9eDxuR4+vqf7j87ZxC50cLzUBRdi5/dPdQsn4Dqmfq3F4aB+2Sn2UQpNfvFTBO/uAUGyaAq+ecCGIdLHglCX9vi7L2DNopr76Ow8Sao2l40g6fUF3Y37CV1m/F9aLhdaLpZKHfMWGq4jA6echu5ohSiZSTNOifWCvEl8vJ+CZ0wGf/oXj33IuyGYG/YBqP/Qdpvy7X0auD2dEcP3XcyYcmaEFGNS1/XQcZmbMkFmjoXYla6McgbgdeZHclkaNJtATKsjMb4qZSMTfS6gw0CBbvrg346LwfKxBedrlRF08Hay8hQ0smAyAwSQ+hiv/zOY5fEa8y+Zeerg/FGFfYzY4tCImw3lmrwU5G9N0qx7acK+vkBdXr7T9fUVi/iowePzaqG+7wRTfG6JuZ4SugrWiekkU9D5xT09fvhYj7lkueAiaLVaqtWmLbHy5vKKi9gb+UWbUReg6XHC8QaXUVLFbwp22DPhrnhb4pc+L779Tn/4+g/63Vdf6esXX+vy+h0H9rfy3wT649cv9M333+rtu7fyw8/6YKWHDx/Mv3n04x//SD//5c/105/+RD/6yQ/1gx98oS9/8Jk+/fwjPf/4mR4/f6wHj+/rHvPlArj/4Jy5yfx5eKEHD+/N+XsPLnTv4hy5znR2cabjE+bPwRpfHhSZI5WNtG8+nGcHz2fWRdejx/bCzqcQ99y+mBhdCD0JTd2mDZdx/ykY3PPBggydWiDFZpVBmdjpeB0H3VT58sO3+xvDBQvE+CL30YLuPG2ezgfKHefivYzDcbKiRR90yKX88cFSFycHenB+qAdcDj90II48fXSmj7lQ/+jpPX3y7IE+/+iRvuTi+otPn+mLz57qs+dP9CnlT54/0ifo7+mT+zrgRn6+KIFnp+0vhm6urrXZbmZ/cvvbLLWUWfe8T0OGhg+4fLM82L1SloLMotw3XENel2f5G3IDBR9hmjKcssQUk27dkcLdB0Waeb7Nm/Rxm/ErY40YWOOP9PDBfQ73C4ZWDhE3wJZ+mXlg6rugLoISxe6x3dXVXtfs+EYuf0I04lenjnlgMgkMDVouRyM2zLIwTtiteWzksCcOf2Kvors3/0m9EnnOl5o2WburUZu3W21e77V7O2r3vmh8X7V/38S5Wu1GShwoz1drPTq70NOzRzro1/MhTdtGW9LAzzod6nR1pvPViRK2P0jSw9MDPTk70j1sfRClFXDUJz3A7p8+utDPeBHx1z//kX76xWf66OFD3Ts50hFxesCOCelClXAZFWSfWAgr+jDk7thcxxgVsJOXa62zXUdix7w+QL/OtpRCCvL+Hid8TGQ9MQuswpL7sPu+ZKiyqaJP8UTwhhC05/A9sZeabRnoQpujrR6/0G2b04AfGPOqkk7MARZqXvJEG5XSXiFuGXWtXN7ii680Ta9U2zv5n3d1/Uarg90M3XCtkK6kcKla38MLeW3pt8cvMriEHDb7RjQphiaoAhX8lfS2LEY2pGsExMqckyYNfdYwjIzfyMzx3jBmpz4VDT148blgDRlG9rKjJg4L4wzkuQTz3woqU0a2jB+P9MtqbYLPPJcrl7zF6bGxqlwkNeeBlA70a2rYp/GytTqwb/O9eSOuNK/Hb5v39/wdzH5MvjapATAr4ysAHeD+0XNDkJCNG0Tl/TsVLseGvs16cvn3XEiNrJuV/m7LiNL4gKeqwSuM0wJyOtS51tCagbHI//cr/9OtjE4qdEqUcwhUzTHQmWKoVbgqTY34gDm4Sk1axl59SEqsbwG87seJNOBbnUUN7D+iBbkvphixJ31TwMZeZzLoKRR4yRy0x9kHC3oLyRS6SLvBh+ADuvAQQ1S0JL4VMuOLZNCWwkxV+KloNXzV4DdKMhQb0G9APx8geplAbjO4RprMJIZCr4mhahEp4KGQTjRW5KjQaeAufv6Ddm0moy7QFmJSCEFUqKDzCjT5T+UbcNvP0GTo1Oe7H7dSlRL4XBVGXrQ13dqARIrw4RjgOReIUhngB7LUiu7e20GQNniIc1qJ/dlvyWtjHeqV0H91+4HDuXKQ4EsCB+lMl1r6UwVuU0XWCqFM3dX1ToWXtEeHZ4rYHfGEqegaoBdoAwf8m9ksnzWaaNGsTIOGqDeIaQbzegfvAw0jdf4cGvnEnrDnQrvre3iRJg4JW16I7oCR+entISSNxMstZ4Q9Z06mGcgDEIW6NK9lnDs5kirTmMm05tglM+9nKtjE8e3ZP4/Mad8bSEFmkTZpxN/30J7HYd9gSaYo8W1Ak5ANvXkKpw2fokLOgKkqYOiIMgLtRvsHCCY5uC/Y3Cbd9qHAuAZUeHUV4WaM1AyVikJFRdeVda/ASyFl26MdX/4/pm2ReSoN/qFmAUxijjG+ObQZj1OhREIl37f5ShvtrcL+na/BZGLOBrcrre5Xvt/x1MdE/Cp1SUJfFQkKUF0v1VupZgzIlLlE93HBy8jlcakRH3POmrDn6HbcjchQVEOE3wR0mmoU1wjEh0J+lIhaxhkzgCcguxGJQuih2uGDphFbTX5JDz2XuudeYOAN2mKRtFz1Wi46LSizNBOPJiXbKoUbpXgN+HqhP3vCVDqNRMUJJU8cVgs3yqUFVaBgiNIgg64qmYqTVSZYxQkqk8aDgBuxtYZP0JGPUO5MAacwM7JNhXEFRZSM8IwzFBgAT40eIj8D4xvtunsowkedx1dmpJe9yex2VIOPMu2oGgnGTeshaOkK6aSOyJOAWREE3OgRCFdBMvq3maIbPcQoga9J0IJX+PdJ4hOnYgTsjKM1+UTZsWnxX0Xb8/ZvJKhN6Gok3fBGbGQjlroDnd1/qosHz3Ry8UjLg/PZyG95O/bNt+/l/8PXJYf+kUDTlMDe0W4YvrE4TJpwGKcJK7Shd2TOQCESNa9hsjVkmMvUuxZcLxO69QAyod+S4ZhJZLiMiR/s6pMJsTAN2L0ALsfT0PWceplhc552Twt0KjT8T1kmNh+VejTktUp9x0XDKY6704tv/6i///Xf6/LmUl3XCVUK0vLMnDeygS/dPkY+EvS9ZmJCjATxPOVZ994/0B7I3C46UTEmHDfJx+Bmsy8ULkxybkJsgnRDLsnbGv46Uwnz91zpdgUd4wV/mifHep10ctKzgV9xODvRgwcnOr841vHpSut1p34h1bpRHm9U8pbCXoGFHFaU+qDO/QmgQa73PQfSkc2V638ci/YOE+kMlQMBsAX21O2laTLqxGFhrz2zv2GvhtIKqQdyyeSP275hIz80P+Dw+IDD5PynJWeH8LrU+mjg7aMhk9SzMez7SSGN8LpVDBtsdaOsG/zLUy9vsTSy8LYtpqKOTdawMvw0snHtgF5rLnqOTtZ6/PS+nn38SE9483voejle4Nsnunh4pvsccB8+fkh6wWXQGRdBbPZP11w6rbVkfE8gip1JVqHX4KPKoil1UR271JCiamvKc0wRj2G/iDqjgiUV5lQlFqXY0xaVmW/b3V5b3uBObOIjc3ZYLbRar8EbJDP1/taZ1PPuhxEaZkbR5nbNT5u/BVeaq/nyTCAFAnlyfGuGIB6GfKgL1AbdfpunIUjQ+FP8k+TTpCBXLshMu/PSd71aFXJk0irvT1eG2gwB2l5udKozQJSPUW8GDRo99jZ0xgiZ18uolcxMXhYyVdor4+WP93GwCKdBxrdJpLcgHsdXGYOBqLcZxLdCkEgdlbfjgo4eMAUL0AuqyOj11CgQYzT3r3ybQjQlbGTspDOTdLvb4OvX8l9XrcSUvuuYZ2v64QcgcQ8JBl5LoshBZqGT41Mufh7r4YMHOjs51Xq1Uk8wj8y7Dtt6DOr7Xh2xqKPe61brlQ7wicgFMvUAAAAQAElEQVQhaM+lzzsucr5/9b2+/fZb+eXOi2++nX/D5/27d9pttyymk96/u2Q+7lk4Bz19+lA//uGX+tVf/aX+5t/9jX71b/5Kv/jlz/TRpx/phMua6PoM4oFj5NhzKXLNxZJfIr1794aLoz+Hd5dv9P7qvfzywn8bao8PTxywGoo1cHVdz6K9hOcDHRwe6hA4ODjQsBgUU1LEdmaGv0iF2O66nDgYF6Ci13ktdjtUzXoXeBt+V30dIS+ewPhZtwHzUVfg23FMbCSq4/TYS+rx3ejv4EZwHhs+ZYBwEHeJAZsuuySHg6HXwdDpYAX45oO1t4+VK4lRkbfdVrYq+ysuJtDvzXtNrA9lf63Y9hq4CVhho/Uy6mjZ62g98HZqpYuTEz3i8uDJoyd69PiJzk/P0cWCtXfCf0Zd3+xnmzE1FCP6CUmux4YPzwCvhQnoMnraKIdgtz5r5mLdxhz0VT3GgMj9DfHUPqwduntao39VQZ+FTqBVZW0NIWiBfU64kD/hksP9TdDZjVu5nxd0H6DZFKiFJmn1uE4M87WhgIMqdegxRYNY1d43dGVUq4VyYVwlraRy1uADPOw1Kvu0Anjapihjz9H2prypGq+zpsuscpNlrDEdbQv/raDWa8Eer2ecNqbCHtDrj+NKp/2xllqo47tPBxriWr3Wc3k9HOpwQR08LdilHLGvulj3esA68OhsqecXJ/rsyQP9+ItP9Fc//VJ/8xc/0b/9y1/qZ19+qU+fPtGTe/d15r6MnbCSCAXgDaqsjdkvwTYwyRrepU4RO7rOXC+1onN8O3NYmQBPPWZgKgkbBjbrKUWlyDj80czQU5OPq9hKXsJe7g/iCcSLiD1G4kGpkyxRyafRB1ISsatxqVbZk1XPA8JetVXskSXfjIdJMQIBnnWjVi7xi3fyP/1q5b1Ml7Rfqx+22PVGMV3BBe31nXJ7r4rSG/sJ46Yu4PtdlHr8PyFLNCmCIQSYYhQM8amyD3nnoxXVNtJhp9iNGoYJ2Mvihl7XtF0rxSzCoYY+CLToG52UoolYsd9tNQITF0ETMWviQiWzjhYutwo6qS3DQZbA1tgxNHzR6xr1DqLOocFLxR88bszg+Zrlda00htcZmDpyQMWqjPFxEm1QMIX5p7OAv0X1MaizSt0eEjfK4yVjN1ofUM8b7cLl1J69VcYnGlxGbB4ZE4IJQ9D3ds4I/E18N8NbHcQLyqId8o3UZGITZy1BSJWzSZ11WkAxqRED2Xyrcsiu6Iuu6s000Dnio+Zzlr2cIZDhY43Yacgb8RNjL2q0BS8ja6LPDOgyAgGehKMVl4M39ZMmFeiHPso69jrBqGlyEs2iGnG/haiMAhuyCD1V+Cj0q0ADpxhvQp/IELCN4VeGf1jdy+pO1hxGRcsKQHMKUapmXIg1jZ463mFQZi2mp6b5vBdgdcasAu2KLELnFoICvJGFeqUPNsc3qgr6h4+5X5NonXVEme0ysb4BUqQlgs91YeRF+wzkI3z4SD9vZXzJ8wF6BrFGv4KMXgfLMuqDeQuUWtOET3iM6JAhpqiAH1X3SWJwwxaN8TAIVw3wMYDj/RMEOAhqNej6eqPdNCmkQcOwVkq9JuYPZG77gMH58HJjPJXzp/HtIOpuU82P52eqDPC01qqMn03Q8NQ7pZg09L0iPt3AP3Ko9z3ujn1CiGgN3UzIs8P/91yaZ4+d4CnIVUg93lUcp+WiDK8Z3E5XIcBNEF000eY6GkmL+y52aOiwWZDLN+LLzk8VYyzKde+8ObiuA3y5Rzg0twVQ3E6krmOj4wzgtEDBAZn1AeDV272aLvClGQReqcr7NZHQ2GiZAXvUFvGuQK84g5dHcO3R4Y55ukPuSn9ZAos5GvqBB1z+aXw5kPBx7TqQpVdDMc57CE0RxkIwUlNAgAgfrtfC2uPgGAN2aoKXEKAVwAA9pw0/7u8EEWVshBFk2Cs451X0MMD7Sxl+nW+/P8jVwJPA00thUAtRE7hy3qsQm0XMcn+p1KkGhdpJIlaUpvkyDz8p9IlUD4uofhHUs/9KrCl9NHXJxJaYtHIJNCrEG4V2KWtv9a8fLoB6NlidxhEmSlQmShaUXxG4wr7zUFqTM1M9dYCR6kqksQEV8NSVdUugyYIUYcbLlQnpAdydluEwYmCPpAEKYc5Hi+RNqrqDhl6bZmOg1HksTTKTYQgGY3TC6XitwIZz1VV9uABKVhUIjJ4OrIZ9H9WhnAbPFbU7bxab8B2h+zkVYxqGq9CqpG3uK1kMKHepik42vGW72oxs2CSFpcQmKtdel7sC2wsdnT3SD37yl3r26Y+1Jv+ai5/ffv29fvOHb/WeDc8kk1LPxKsEmyqfmA3difoKXw5kZYF+QUIIVfjJTN49Djb6ZM1zL9qMDqK9qdA+saBn2suMz5sMVI5EashSGGczwsAYSThWI2no21NBHyG8RgJHAwq0CxMhA55WOlQmf4/SjheH2vJm9sU3f9Rvf/dPbDRGFu0VvAu6TREZYoxyCGYStQpB0aLM4EHSlo3vHp5zbjOPol+MAaeNOHBS13czxJjELGGSZY3cZLdmMmQx8QSD80Z7pVDJe5rl9jRrggVBVh0o1uug87OFHj/ioPH4XA/uner4YKUe33B/qUzAzASsbIw6FpTERGr4woT8t7ov4If30ElM3JFN45bLv3dXk1693ui7by/13ffAy/f69jsHzztc6eXra71+u9Gb9xu9u9pyYbbTNRdg7B1kqUP+gB3xCS6JiK3IY0LdisG0Xi719PFjnZ0da1glpYWkVPHwiU3ODtgwbye6F4UkRXh3SODt+h4dAuRTYiwQQlBIdxCCLEjzXEiQxL6OeXmw0AlvfM/Z6A/cKgfmcmQepSFpsV7o8OxAJ+fHurh/ysH5kZ4/e6rnz5/q6ZPHesBl1dHJgfolcrHhzWxOKqlBs2dsQN8ZTVZJhSBcSDGpDGOFkAiWTaxnihyQpUC5yBfFvW9gWeQEzwOHsDUH/hSdeXqB0zcLbivf4MlM3s/TJsOlDYoCGgDBu4+ZQcHoIeBD6iOavLePcgjzKOrwKTrSZgC0GU0tuhdAz9agBZQqs6CILVIX5QvO5Id/xwNNY5whhwUTRTXm2xxHGae5jzS3QcLxFybq3E4bWb41P2ZBBnhdZZ57GsAbqQsO5Gc65L2fgxQYC698N/glkfEj49vhT+0uh0Od+fN+IUS6BU04bmEdMEWFSB1jnM82c0at0wWXyzUxx3dc3m13O2XWghCDFoulYoySTML4Rv8AeP8ldj274HLx/EKHJ4casDVE4EHoWHLf7YkNPfWR1EKa6/dskq5vbnT1/pKLnXdcyLwldXg/111dXenm+obLn71802NVGoZex0fHevzkkT777DP9gAugL3/4hT795CM9oc7/dOuQGNHh+4VYkIkNmVi752J4s7vR9eZa/hui11wEXZPfbG/mC58bUi9f31zL834J5G3b7U7jNKqweVXQrIN+0Ws5LLRarrgQWmlBvku94t1cFU/FsJk4nxnnUNBppVyZKA070GVWTqVc8CFfN90ehn7N5u95PXW605SVGZtnXEhFf0Sjp2YQA02a8yEEmQUlYICfRZe0QBcLfNrBD3CJOWzEjeYHnP1W++2V/B+E3ly91eXbV3r75nu9e8Ma+Po73XAptt9ccdjaSsR/ocvIOuMHrvVy0D1s/oTLn6dPnunhw0ezbVKI+FsjBmS5jSvyBovquk4BvtxnGkw3dNSYA64Dh8acEu0hhtt+yFV8rZE/hj8BAvA/tUClUSLhuzK2oMuMjgqHPLIyM/yl46JurZPTEx0eHSgyv0deQt1g5x3xKUb6YM8CvpFLmpyjcjEVNn2Qp39Q3yf1q07GAXdi7+L/mPh+v0GCEZgky2qROWdFsMEeyDSBY6Ip8/KggLeCt+2My5+i6XrUeFm4/KmKXAgdxEFny7Ue4NcP14e6vzrQ+TDINlHXL6X9VVbdNok9X8qD1uFYJyePtVxfaEiHCrlXx8VQHxdK4uFyq+4utYxFD08W+uln9/Srv/xC/+nf/7X+r//n/wD8J/3vf/sf9Le//JV++aMf6fNPPtZnz57rAXN42fVsPqWI/IvUi4UK39jpiovXwoGmC0kWDLkB+sDVPJcrcemfoaKHhh4kzKsQonrm7Wz/GCUZ9d5eVfCNCjbdPd5XQZCdwMv6SPcKktt9kkG7Y6vAmoNeKzoW+zwLnVJ0iLRhA+Z84UITzanrC3oy9jrGC5MGH6NC3GLf99puv9Vm/632+RW03oP7Bjw7pTQqckET4wSn6J4F3ueuwWOEfzPPCX9swF2KDHYH1NCzUBqhw34XesOQ1XUTdRvtsU0pN4o2abEwINJm0GYYu4TMhY4fDifm28RFmKeZi6CSJ3SKz5VMbPBVOMMf2oM/Gsg3YRpSx0O9z3F05/prpA7e0pB2BpwVs8ETfam7FQblMxdMQWZBAXCbL/sBX0v4mST2XBo3avlGNW8UubBY+56DF57+p2mT88oENLqGGBQtirB0SwdeG1ChXWkvfFUFtRBVvVMXZEAgXkXSGKWYmkADnqpkTT10BmAJrCl72kMvEKfN5zT6WcVex8NKx4uVFuQXIWngrLTgRdVibBrYt3W8zIvsT411yBgbWe9TLUrgZful1BlaqRqxieBFC9YtLuzG0LSLTRM8TtG0h8cdfHia6cdUF2SAqsLNSg2TWhgl2yPjVs1uJF3dQrtU07XMtgqRPkCR98sqqWnC17b03IbI5c9aU+KCPXTsIU2EOTF9VFsAB7wGoN16Hwl15FtTA6pL4j5wWwvGJqP+AwRiMeFCDon4GmWySjcADIz27yZMRSV4sV8BnxfM+5rnAOptLpsCvPMtf9zeEwExY5tADO5iQs8R3or+FPvhrUEJgdTA0+YytMAHZW8RSpphy6WL//ZNrUELbDwslqw5WSV7T6cIOA7ABzZwaAbJy3z/q0+T0Afft2lDY/DqvFV8wjsH/LNjTU0hyfMV5x3xnT3QFOiC/jGIr9c7ZB05A2b8stDP94OurzkFd85Fvl65Xpymg/fL9M2s98XHwXsFa4NvssoY3MdlzoaizvAJgyf50+Q1M9xy4mU06DYCmsswQ4N3VGje7sBARw5PDUB47N6E6TTjoZ/XOYDt1iJNXiSPvPRq4S5VRLX4Ivqp1COi9vC8Q549BTcN1O/GgQJ9g4kyeejgdmrWqPpzaGB1cJ7MTEaPEIMcIr4k2j02ur4rOM2iGnpp8CPnDcSNegcJ3MjpcapiX0M3AfkDcz6GgE+ajHGFuh12Hbm8ytlHJXB2UhpIyUsaWWcnzqCNOFuQryBg8YmvpFpZo5jOE/FlIrYI/N2Ar6469aQxSpE4EgDPd5xdB/YXXZoUjdha36vkN1D580/YTCttx0GbqdN2Cmw0oloN9HIwmBe0GmlTQDECDKGRTZFg5RC8QHf0QCtDUSrfqlRkFhlffBoKSDjYsl9qGJYKljQRwZpacgAAEABJREFUNKdtUSWAJnUK/Pg4I430jZGaFGQIQ5UqQtNbkzL71UmBBe9gKDpZZZ0sso6XVQd9k/9bBAke5U6Ptt0wrVZZQJYovjD/jGsE046ee+rAR7RqAdzcro0YwvnObAosLnG8xEa/akdU3o29tvuOw3xGb72Oz57r0x/+lT764pcE2UN9/epK/+Mfv9ZXXAS8vpl0jSE3ALYnyFY2IxU9TarOE9RD8MXXocJcRf8NYELnO2ASu7MZrVGmEKIqbSNvKwryNXRLLfVGq3iaxORsM2ToFKg4TpECkCnQLrmqMLaSwpBEXtR/gIi+Uggy8BTsWKF3SGBcLztk2OnV99/o1bcv1NjEBxZhD/qacTh9wYvzE4SHSwqUoyKbdhhVhc4ETg9MPoTm2Z8Sm+NEn0RgjHGWVqp4HHaADfRiOHRQMFPA//zW3wyBLKu1OwB3wL7sPbVcSCfHve7dW+v+vQOdX6wpL7Ved+pZkFNqivQ1PErYvRBkHRrEQjB5cFZIqorYLs6Xpdtd1Js3o779fqcX3231kvz3ryd9/3rU63fj7Bfv3k/k93r1Zk/7Tq/f7/XuatQVl4g3Y+UCsGlichfwNnzfabQWVPATI8CYgtxYERkXHHT98md9sFDk4if2QQbfLRU2BFmVSS8CV+gTaHrFvldKCyXmmqcd+Q679V7uqWcjHmfo6NeBEwgJPUSFYDKgIXHfdzriAH5wvNbA299mRb6JWQxRq/Wg9eFKR0eH88XUORdB9+9xqTb/ucu5vHzEJdHycKkOf4lsdiLjArxzz6yMvTJ+j2llzPGGnIjtIv8J5DoAfCHbYZc9kLFtk9TjIweHB/DTwa/XVHw5K+MDFQxz4DcTKqU0qxL/YCBeqD+B5sfMFAGT5hZX522+Qf0WZgzeMGOjn/cP9LKApqAjesBGob1WMpRjNHQb0Kv3Kcr4+9wSggQlM5OZSTJwNBXiZWX83Id6836kVDOd29zOukNfAT5OEn0a4xtZJ+sQLSoGB2gziQNgwWTUSYGUzpSbK78KvRgVpkCdGe2AeDzmVPTt4PlgpkQbPdg8TPK5q2CKd3NVPK1VNcZ4n6BADbJDIxNjRhYvh4ZR+m5QjB094tzH6Qo2GK3D4yPdv39fa3wr4a8Mldt+75cetSmkTh1zYlgu5fHEZfdY8v33L/UP//SP+qd/+r3++DWx6fUb3Wx2yqwDIURFqNkMt98rcHz87Jl++tMf6i9/8XP98hc/05eff6r7F2eKQdpyqH/z9rXeX74Fz5UyBxX/k7arzXsuki7lv9G041KrzHatMvw4xAR/yBSYy/A6Ep93+x19NzPczBdF5Hkjv9/v2WROysT3Kp5gCjEq9b0Wy0F+MRQ78FHXUE7F+IW47xu3CaV4vhIvXN+4jRrtbqtKm0MDrzEuILMMO0jYrKnQnh3YXGbGox7BKq30tqgAREtKsVdKPXOtV4xpxj9NmUv4kcPulremN+jmSu/eXen9DNe6urrR9Q3y3iAb63rD1r5pub7Z6g2H/lev3rFuvOai/PY3s/y3sl68+FZ/fPFCX3/1R+z2tV6++k47LtBWy8V8Ced/bvfRs4e6OD1UQB73oR0vVCr+0Jx51h7zGVGbO7PmOnwQhuf+AVsYuqUL7SaXzyEqynVjFoTkEqXmgB4L47PrGh2OU1NlT3R4tJ5j3Sl8iDhzfXWpN29fao8PRJMW2CqGICaqCMoKLUKhUxcG9eixw9/FnJu4+Niin/1mUgE/00dGbPH57zZscyDEXqx5Gdp79kkjm4cd6W5f2TdVlX2T7Zp69mzr0uuiX+nj0/v66Sef69/87C/0n371b+dLmf/Tv/t3+tv/7a/0q1/8Qj/47LHOT9lIshG9ubzRngvLICl1UQHdBWg5f1Ka+ee+QuvUaYFMC/R3//xUX3z5qf76r3+pn/74x/rsk+d6eHGsM9aCQ4YstdMZsf7jk1N9xHpwwfowRMnahH6rei5tBC739+31KFHbpYXY7856KKy5TTwBMJPZLXhdhb96ZxPH0XUdfHeKrjy6e5u/AKj4QmvNpwNgtADwXlslL8UQqG+q9JFM0aIsROJZhQfRFuSXPzEkBeojcy8Ek5lk7BOkjFuNKnVL/61q3au2LeOAsJPCXsah2w/fMWVF9pSBdc7YV7rPNOcPn63YXdjZoKMQ1RRU8Y1apUrJZaYKuu0OaPCd73Qjtb169rkddNQ2Gqe3KvlKFjYahqIeGLydl6IpVt3ukTLjqir0C/QzMesWCvHHISMT7fBFF/oibwUaIkkyCTtSgd8bOnAIyDTjluSxpqHjhp1gnwoq+RgCuTkdIl9+GdLFLMKbhi4rhRupXKsCrdyo1Y0S7atlku/r8jQqE0MruCWTWZCZeRYy9Q4aOqvI1ijDsCCPzZoDfZmGQgnzXmDeK9EbhpGnKLDvS0BnVT0w0DbAc2IvKGgbelpa1L3jYz15cF/PHz7W4/P7enh2oQfHp3pwcKR7ywOddwsdWdIKG/bosCNO+p9PJpSZVOVHmESQaNDKPh+6oDAkNdIpNvkl0NSZ9vTxy6AN/faUM8AU14TvZaDgTxW91zCp4mvioqdpq2o3qkKPgLQRwUHBJ7ARY/wCiHEZOo5rh5a2huSLpTLzb4TvfQmailThv6EVB5CAE/Ng00puti9jXcNV9PW6GbwGoNKYV8a68gECMSwSOyM4TcYoYWOAfgLM60h9/lb80jtYCJ7QXKEmmXkvB81P8/7odeJSxF96B/on4kEkFlRoV/cV2hvprUc0VR+DHHA542zMPYrknVbSyNlmux2J5Xst1mstFgdzncdnH2MK8AMebAtaIbYYLOfKMRiyQ0Tu/zPQ6OPE42U2pndtFV8HWH8dQYhRHbwneA8xKKMD58XlaCCoMFl8HWKt27N/2hO7Jy4WK+MbHUqtc+zKGG8CqvOHDryt0jbPdXB6GZacG9hs0GGc46U/HwX8IYSIPHdyMlaudxOJaZYRfty+Lk+DhqA/18sUQxDTTQa/QkFtjuVFRt4gDBrdPiChDBMU7/LkJOiCRzOeSA2jsFGjrllQBcCmCblH1k+XNcPDrHa++KjSt4K7Mfr247mm+Sygu/ycip5QnOXzeh/ZlFJQYi00BPG1aELXBd3ptjcjTbUaKZartyCehgILthEywym9CwB+2tyuHXqNQIb3HXac2HORZYaDKyR6RXh3PrI8pt6eSQ2NBCDJQk/aCXE1QavWqmGR1Pe0cx60UCSwuS8gLX0l3Ekpks5rwJ78Hhvt6ffnn7DPvfZsIKbaaWoJIglmGIkINoP4rkADyGN0QwWhaiYUqA1mYhC1Tl5yZ8PuKgTugpO5MmmEgagOzqIlOkkFh/V25iqCR0UlcEacxry7/DG+HH+I5IJUmWkFYRuLYbRRh6uqI7/44Y3IkgVlIDAm2gKBGwawCcpxpwSPOQ4wNznzuAqKKyzgEwtqYYwIkDEFRZwgoT2Lkd6ukw699BrR0eWm6f2GULsDYTrU4ekTPfv4J7r/9Av1R/f1/budfvP1a/3jVy/13duNLtm07WXaQXIPH1xgwn3FkaqaLzKUZmlxnuaAfisKccfLLCK5ZPq6DEI3QRaM1FTdidgUVvck5AlePwM6AmfFSSr4KrurRupQ6dfmevrAz22+wgdlx0MbXShga3iN8D3rgcrGJU8FTnjrueLtzM3NW734+vd68923Wg+dWKfUCMhiwviEaO6tDX4BgUcCW8S+vglGAm8u7hvI24we8O5677qk2Ufoa4xBFYJ9cNOJNy6BuhSiErYM1hTwB+MyQWxKKjZ03TW3GivucmlcUJgePVrqo+enevL0TBdnay5/IliyKnbPE+9D0JEhuzGuoW+f+ONuRA+BSbZSn9YKYaWSF1wALfT+vfTbry71d79+q7//zXsugSZ997Lo9dumd1dRVzdJ15uk99emN1dVL3k7++a66P2+actCO+LnpRukYakWe7Qbwd+jpSSXN9BOjQwbJItslAB0Lvw18/7IeslWUVoAPTpdLdQdHKpbHatbHCmmA/X9MYvYkToOBn1/oEV/SPlQAwtbv1jP9Z23sQnouBjq+oVS6rRcrbQg/+7NW204pA7gvsfG5/jkmOCDTuAhEHgi+k29KQJl9uMqLx8cDjrjUPD46QPmxTM9+/SpHj57oKPzQ4UhMA922qP3sY3aZnSfpOWR60GasEMGkseIGOcDs88DC1EjvpXdR9GS9zHmqb+BX6wGoSJ4vZnTbkgyglNDq+4Lcpua5scsKIaEf/WKht5k6LvKmsiZDB8IOKZJiowLpGZ8gcs+QJSC+x7gfHZ9N5cLAW9kYS4EaDGw65MiPPr4gqyFt7CuJ8PPbzHyHYIsOphczky8zD5/zCTwF2j6xqWFJpdXRj8cJMSoGBPFqAmdTMQCoxxip2ARvwZ3lQI/9FREVgejLBnz3STSEKJ8HNhvxzA2hCQHKcz9ICdjDgdFaqLU/NNkQXCXmQ9b7bksn9jU0o1mpx+wV4M3aLH77roFeo7aEwQ328wBlnimxOXsWsOwJLY28EyqGOKIy5+j02Mtufxp8Jfhs8wpePELwzcrfrpHvsvtVq85hL9481q/+cNX+uO33+rt+0suVydwSqpB281WV2+v9O71e1kOOj860xcckn/+o5/qlz/9uX74+ed6/OCe1hxcy7jR9dV7vQff9dU7+L1RQ7ZW8Xtl9OHcVMVgCti2w/b9DD0+NQDMoX5Q6pbqmFMu24K0R/6O+R7h25ClIVPFzzLxz3+ld+SgsSe27rjg9HQiBhU02YQVQlBIUV1yGp1mHCgfd1PG7hNrxDhmeVrA14gZDJWD9/HUsF0MjAWkoEwfPjRFbFTBU1XZqAubQEyif8WYjcDsgEsqw+8e/nbwumFjdEN8vOYS5upm1CXw/nrS+8tJ766z3l3dwuVN1c3OxF2HbraVmFh0Sb9313v67PTuckcs3ertu63evNvoHZdIr1+91uuXr/Xm5StdX14qQ6ePScdsys+OD3V6eKg1Oo5wWZAbYeB25vzWLtQbkmEs3Tq1a1EyMxl2M/E06lw5JLicPnQ3dBNDVISe63Fif7LjkoWBWi6T1ge9VgedBuJYI+aN0zUxCh7xEaeXoslQbEFXPm8a/uc+aHAYZmBOoecyNU27Ik8b5RgS42jLUvGXAqSZ1LcwEy8L9r6HAEacHvWr0majKaDf9ZT0gHj/xfkj/fyjT/RXX/xIf/3Fl/qrL7/UX3zxhX7Bhc1Pf/iZfvajT/WTHz7j0uZcfde4UL3S5fUrif1SR0znRknc7ElcSqoyubCxsHfIWewhtYDHi7Nz1tHnXAJ9oY+ePdf9swutO/RRsxJzR+O11sTAe0PUg1WvU/S04OAZmDtyGp2pRiPON22g09BJ4mVFIWbmWjBDhbRDI99Qu82A8eay9/HDT1NVTFGpI47HKH8q9izYNZOCgf5eG4QbS9iEaq+Q46rI5zjkDz7hiY93m4NaIfuVGPkAABAASURBVARF8BppCNDBHxLlQMeKfPtxh5q26HDL4WuL6Sf4LCI8qUPGrjfyAZAisTs4UnRUS1ZlMs20JHiMMuZcc6gRNunJnKtAo51GWZSCX+IAQo/jtFFlz9pTTiEr1Bvl/Svmp7/dvVTf37DOjxqWWQv2xMNQNfSCryDEkBl0UUYBRtaOPfbdEUO25Hf42oRvtju/FXwE+Y/gUFirANMtYE9MKbYB9Kgg5VMAsmw/Z3828gE5kIoxlb5ZXZzwvz0XQFv4u1SMb9TaK2R6Tc9LcG0UubRYcsAJICrERddZw7Z0ULAgw2Ym11BhHDpFv7f2rDBAPR+q5NCYi+5f7jd79hA7JtAO3/Y4O96tyQ3fC+gjQiMAjYlXuRCo9O1i0Pnpib747FP91S/+Qv/23/yN/t3f/Ep/438m/Be/1P/285/rL3/0Q/30i0/15dNHenpxqvPVUgd9EtskRewd8O9ALAnomUCtBh8J3+rwqQQ0ZGkwW0n9gsolmigTGlShP5vD26zK2yvnFP8Nwcrcqtihsf9tpLQyqtHTNSWFKHTVqEMv4jEj31gb65wauBvgrcX9sxVs0WT+Q19PGQU+cKDHeX5QYYBqE50lDsReDqReLca2fwFedjAFar2ng/AP8XjewE+W7wZ4zuaewbMzCSMXsLmoh+Dcq2CnjG5zy/InREPeSFuDtSrndR4nzaM8P0Oj7AJL1BvgSjI8LWiPfa63O3X+G7jsi+f5gJzFgwhrd0UGTAkNkxg5f8MHFR9KErlbcP5voUnonO8Q6AqQOgvVv8Dpa3rfD/KLZ6Pse4MCoQ/tDfqZeTlyyTDuMy5UkBE5fTxQ6VjRRXEgX2rTDNjMcVGUwGsGbdJCfWa+s10QQ8SQu3aDP1EGt8tFrfADyaQZxGOyD22U/BPoY0b9XR8kVaVPRQbNGDW30GVO9eGB91uKjV4+qsnMJPj0cbe1t2Uzt21ALhNmmqEwQWqLqsjUHMzu8ozRLbQ5BZsXoSIeR29mmlNMdBtbwGBGnGQtZozzPjFPC/PW2+lNbZih4euOdwZipPPp+m/EEQO/4AUF4INl7m8Q8pEFfeRSfMsCBHwuAh2QgEid828S/uG43S7ZjQe9OT8WTewDMvaLISmxB6WrYjAFB0kmkW+KBhATkgNxIsWMf93OFbr86RPGnJRbh+J6NeuApKZI2ehkMoijvhkxFTIQm2cQnI7eJMNB56pGsQCtqhJQCgxX51ymYKjAQd6OAyOE6E/xNqlSZIXqAnyAL3NTMrny6RcwTERYYqUCwoiAJ41KKetoFXSwkAYWFuOtTGOBLHsWSTZlDWVHCIQQFEKcAcrIO4miLAg5i3bjVrtpLxd1dbDW6emZTs7vsdk7UeDAwR6UdK1hfcYhf6sX377V28u9vvzRX+hv//3/rr/+y/+IYw76X7/+g/7z/+d/6uvv3nIVkeAwaqyRDU9k6TaMbELMWd6GXtyxGk6DstAQyqhNhVmZWZQ/QKUOdSKFMQ4AQcmN/FzFl38CzkYdfSt4KzgdCjbwdAZGOB6Gzzz4V5MrAAAF1J0N8GgGLxQWwolNoPMUg2nBorZeLjSNe/3+t/+k7158JT8oDX1UDIxjAcE9yPBx/0AqQcOU0HWQ+0DAFhQksxkSG6bFMrLBHjSwU+lSVIjIibZ8AmZ8wOk7f2DAiaMiuw6zigiTMpuhwmZc9O+HpsPDqPPzQQ/vr7n4OdGTx/d0xAWDsVlq9G0cxoVeIotoglkDS2ahn4BMgBU6nHlUwBZSZlNUsCHrgvzPt/7hH1/oN7/9Xle8ZDk8uafnH/9QP/7Jr/SzX/4b/ewX/0Y/+emv9OMf/6V++ONf6oc//Lm++PxH+ujjj3V+8UDD8hA/iByIqq44Fd1wgNriXHtkFDS65DpYSghbvQ7fPz05Rp4zbOKTtyn1SZENZsQeBgR0EYLrpFfkkBjBEcNSRmphkKmXQpKFDuixUz+ngXKgXkoKIYpOeIjRHunuMUD4dEYHhYPPSksuglzjAft0XEZ1bNDSbHdTD099H9QB0dspd0OvBWOWB0sdHB/ogAP94emhDk4O1K96NfiemCVYEMs55lso7qTB5E8lYHoqpCjkC/N59gfy4oldUj908Gv4weiWlKzKGM5sUMW+PqfFg0qRjwyfYEF0UaPS5yBV8hqvcwhV8kUuqNLPgY6MthlogwAfyfkMQk9SxW8KCL1niAGeokI0Rrhc6JGNiudAKPHl/eRILAhEYjjQAIr+oc1VUcEw95Xjgg5lMcagoQCHRbqlG+X1Xqf5Mb4dN6kjABpEXF7YBBH1FhRilI+jWYKGmSHWn48zr1fgx6De0FuVX5ZXLJc5EGU26YW40+gnxld6EsZUikHHx2Fv/xVW4tZ+/gcNWQTZ0ER8MCZ8Db7ctgF9ro/XWh+u1eEjNUQ8xIih0kTbKGkLnRviz9vNjV6+e6tvXr3SN99/r+/9N3Wur7Vjcz+yeR+JW3sOmSPzq+Ivfex0ekw8ePRYn3/8mb787HN9/umnenT/no7XK3WhadxvteUCaHN9qXG3IUzsoZhlzNoACDD6hSSlFBWBDl+PfaeUesod8wcgn+KgvltpGNZaDJ4u1bOWpI5+6Nws4F3CdpXDW2FDM82XYDvnG52OflhE2yAEb1LqOnXdoK4fFGOCr6DCRcCEHifWWd8cepwUcdfED47fiB8sBXPfFHuF2MlCUsYO1U8VbifyE+D2ErHAgKYob8/gZwlQhsaejaf/mvxmu9eGN6U3XORdbwsXO4WLnaara+mdw3vSy6Y3APduensjXe4iMS9pOybdTIG86XpvuhmDNpR3XGZsuRy8uRlZT270hkugF3/8o/7w29/qBRd7775/hbtVnXH588z/7bGzYx0sexViZMO2CXl7C3LoLIppR02TWI8cDE2HIEWHWLHrpMouspWsVm+7VXBF9NFhu0W3oNI45BdtiPPDEInBHTFQCuwzStuoOZQ9egIX9qqOqxR4ytylZPBDZwLgz3FXLv/rBCfMieq6b3ANhIpN6gC9Ab46dB2Ee8svS2fg0mcPjGPTxNgGj1Gd+hJlV5NOeXn3xckj/Ycf/UL/l1/8tf72hz/RJ2dnOmbjp+1bhXylZdrr9LzTz37+sf79f/yZnn9yoNq907evf6scrhR6/DxfSlsuhK5fSlevpet3KtdvdfPqjfx/+erTUodHpxq4iKsxqMp9pKngD7rZKZIu8bfh5krh9XdKl6/VTdda2Ki+Kyqkb7eX2qloz1y+2k7E7CiFgZqqBkajvhAnd9NO/ueSfmhHXKU+0S7kn7Rjbu+BCcceFoMi86m4tS0KVc/tE5lKnZhnBd/ez85tKvDn8cBjoIg5DRzF933sFSN+EdCZBXihPn/Y/M/zyNSYCxUQNus0KFoPYENncAb0gU0KL3gcqtuqBVhIzD+p4huOc6ZtAfKB+d7g1yV3HSzQxyAZvhcXqiFqahXdFPULA49LSd6SgvOOkyziqMN10dlxURdfsi/7HfPw18rlaw2L9zo+qzo8kZZrabEO6rnETIuoOHSI0SnDR1anYktZfyjFNXytuKCgPC0Vp16VOZ6x7+7yvcab99pfvcE1vlMbrzXESUOSll3Sahi06IG0pB5Ig1b9knm60OGiJ01a903LdKMUX2q7/5+62f837ev/lLrfKw0v1Q9XGhZ7dSkzjzaq7MlaLui+SNgxyBgbZdGLk5o1iX1cqxkLVOE+omnWT0BHHbZLxENMK9zLP8qVsXQsERtEbAaySr9MA24DBYN+L0M3U874TFHqok5Pj3T//pmePbiv5w8f6WPi0CfPH7KGPNKPvnymX/7oE/3FL36oX/3iR/qrn/9YP//hF/rB8+d6fv++7h8e6RA/HaDdQaSbwEn86VmI1yFpFZOgqErsr/idUZ9YFyP8GYELj1STAIP/pqlWIb3meUifgjyEGhEisGVUA58R64U2GrLJoaE9kBhjjbgYlGUqSv5b3Sio8ZKjEsekKjOHJjZBch03kQ8OuntMvpeoyDJXoGMpkKVeRhoZgX6pc96qy4A+G+VWoQAqPnNPWAdXlc8PYUfBk+5oGWPM0TEOtuVzB9XIcUhGnJyIkxmOqyI+OOCDlcZG53mYJMMPjDrnLjImSgrwY+BETN0+NvO75YXC28trKQ3qeUkKUo3E6pF5X5knzZg36FTgMXRqyAJxibJcB8DMX5PmVKQO9G30adBUiPI8bM19RH3AB2PolFKnYIl6U+bcUaFr0BU8VAbsx6xpqir4KiKqUVchVCkUZKyUKcr1RJZ4WIkFlVTQDEBkfgfqRCz1+kZfk5wnC7MolV5N/rhOjAyAEQxDmZn8h0oQMrZ6zviy23rahW4bJY+1hTnrfNCBTwP40MdIRB9Pb6l4myOrci4C9gc7vMENAhm1cr2jp9oi8gTmAHJ4HmjE5EZ7awHuAQPgtwJUyUF/ehq5JkQWrJCHhvscI2VSZN6JhopOM3O0oGsIyuAhAEbOoc22vuWervO8bDVItAegErcm7OV4xGPopdZGP80zL8Ov+1TB7jn0zOdOeyXSRDtpFb5X8IMs/+32zNzc73ba8eJo4qWa+4SBI4WkCHTw3TMHUjQFcxmLPlDyvW2fNMdqKv/sEzKMVvriPyjcNKcQv02NzoY44S41CcFnoHb2GN22ibKTdYf8YPxMgCDW0CMooFRjQKWiIEzlIN4sC4QSi26VmzyST7OTVp800DKENHAHxrLqyBpqsr2Grmi5NC0XUX0yzU4D3symbJrYZvjOFcFMYnSbwWl52VM/HLjskUC5WK4Uu4E32VUjm92GUZbrIx0cnunw4FyL1RHUE+3S8ek9ffmDn+nf/rv/yEbqc1wn6b//+h/0P//XP+oPX38zT64C77PfwH9pcv/5E7heq+tXPDgEYqNzZKfOHaTUogzv2Rcf+G90dp4dPvStc31DJtd9YLxLJPl4hwbeyrgGOD6HxhjXMVWOBnmcvuZ8I/sB5na+Kj0KvnHLR1VKUQertboh6ppN3j/95h/06tVLTbwN6/0iANOJMQLjB1wuq+cFpxK8BpPI25xSxif6Pmm56jT4pQILbcCB0ZjcTxqbptoyeZTTGiObBI2CnQtvbyqLVqtZkYCxgK+j9aDTk6Uu7q11dnGg89MDHXPhMLDhcf+odcIO4MNqBp8WQAe+zAF23O+w/Z7aBr6kFHroJSZfFOuy/HDy6uU1Ml+zaZNOzx7p6bPP9MmnX+rpR5/ro4++1Kef/VAfffIl8IU+pu6TT7/QJ599po8+/kSPHj/lEHGfw+3JfCg0NpAF/xgJkhN6norLFvHrBXRNFXu5/o8ODnVycizBGTFEPtFTiDImtJdtzgfKYeY7ho58UiANBBRq5SD6iQHGfIqAUWt3KSrQ/OA3FgxbB/ki6UEss9lesrFbstnG09Rhr6Hv5Jc7iUvZwNwbsN3Q9+ruyqCWg7f16H7BpeHByZoN6YnO751zGXSgBJ659BMAAAAQAElEQVSKTB7c9ui/4HOugRmqZpZsZur2u6GfiY3THmO4XpgxkvPaJaWUwFRViS0NUJAM0N3T0KiD5lRq+FIT6QyeI8PHgA8fAyMd6fTP7R/aPqQNnov7KOAxz/3dIrq7A0EPBPBVwYZQ+Kn+7HGKMyX52EbcED4hxhmgu8c5mHm+49tlszsh5zZQ06R2N1bzWJM/rqd6x6fzWtBhKRWevNVkFhXQo5f+f3z995MlR5LnCX5Vzd0fCZoUCY4CCkChqrq6uqfZ9Nzd7MqJ3N0P92ffiezO7sn0TPc2qeoiIJlIHpFBHnM3s/uovYgsdPXIej59ZqamptyI20skpNAFqHANnrT19qmMAeBVmT8CoixEqlAv4XfVvQ7YYUqKTaqi061dNRtzadKal8X1is2MC9eRTbbUKk9JQz8APbFzyV2JuEZerHnZ2bIeXnLp8+TpU3393bf6+ptv9M033+n3v/+9nnMBtDhYanl4oI58uF5f6cWLF3r69Hv0KXr/3Xf1N3/9V/qL//Dn+tmXP9H9O6eax2GRdfbq8kzxnxsZuh8sZjo+OWQNOdYRv+LOkW/YVpE9QZsDyL8JGJkXAfFCuduM2DUq1sqJOVQALJLwgXnX7EmeFHnap159P1M/GzRnTgX0lD369AN9Q6eUXAwCTCIGFrGmDJ+4uZyDaPJOnhL1pOiv+BkTRJBUi1jnqjJzJnRBndal6pIc+tRoJjYpwqkGLeSmkOvwlhy8iWVoz6dWIu3wAYzxFnOuV6mDSgF4Ka6a460FsgHq663pgkuKy6si3iG1mVxj7jTyg1Pm4iNzKTjmpA0XI3HBvtmJp1PLm1y05aLpkgP5Ky4hXnAJ9ILy4s0lOhX2/bnunxzrAL85oyr61VoUYNhiGG1oG6Uog6bDr7F2KmMLc7YAKC/DX4ZXMjIn4trOBswT2GoYpNk8abZICsIc5wv2vMz+UzmqpRiMXDG24k+F3JCP/4InTlPNUvMxcsQcUBwUufAXtldK7o7YR7F3O5GLo9arSasrSi5JtrtMXlXGm9Ti16FpkntST8yPh5keHZ3ovTt39YD9+YjeLhzJ/OqwZUYAF+i0wAdHi17vcHn2xWcf6b137nHsGvXq6WO9fPyNtmcvVDa8/MTf5Ll6pXL+XLvnL3T97LW2FxtoXX23VJdm7VfIkf1yXG+VShgl+rP8eiVxeVouXjP+TPXqWnWbVXhpKexxBZ+FMwrz6Yq5vELHHTpGzpm7MBA3ZmXm2Y6X/1jrd7wQRzuzzxdsqNgyITOHr1m3PLk8JYkyNBmJA+GFMrhJuB7fVdrWykzMg0f0VgJTOBOUOsqhhEIQqTQ8Y5AlfLyPlyniZcTLmB+uiEOn6DdGG3NdllQpC/EtjKtFKihT0ZfExHQSg/g4dB1xE/N4zM6cSCpcAXi/YG4kfGCwGgQLtJqAUfFSnkyK/O3gayRNx6+689mow8NR/XCO3t/zUvyNpvy95C/ZYy9ZY3asi1VLLoCWh6bFsiOXOw3zTqlPsljjAPlMFR0KL1NGjnqGRfiYtTeTF9PmQtPmTOPmlbaXT4npGVav0GfLHCmsp6557xo4D/ScA/rkYinWDBfN+olLobV6v4b+TCrfc5b+FfP+n3jh+ZWsf6Ju9lppuFA/26nrd/DfqpInIp4YpvCfVSnBVyZepEZV9lMz4oSHDO1TA8lZCxy/d9DvL4FcYlBhX8pRGpSOYqlXtQ7fJ3wmYiUeV98PLacmZMclZAkKzrjz2aDDg4Xu3j3Qw7tHegR88OhYn35wT1/++D398qef6S/+9Gf6j3/5C/3lL/5Ev/jZV/qSH/8+fvSOHp2c6HS+1JH3WhC/jrk+Y14ckvfH6DFHr7rBZn7A8II/hx5fJnwsFMMQCoMmXvQjx3elkpadKmNH67VhbdiRMBn+OFLuA/bQz3qrDB9sT80nWR1zqeMM3dWNZj5qTh4Z71XinUysaSL4duNTYXso4YZ0QOggngqvGvmBry0IkK3WR06hU02dMrbt6BvNlfF5oZ9h6FUIZ5W0h8J8z5wBC2tV4CCHUkpucvgUJlLGXpYQ4t4o5MQt1o41P9RMjJvNZzo44PKSmFV0Sowz8SDCEIpWbcZG2aDZAi98DTlyeq1YN5+8eIUM13BwpPnRXY2MWvFOmNXLurlSP0f3xEDJssnxqwHhpoqOZaqa8EtArFHRrnKZJZk5FltL6Qwtqir25yqT4SvHptR3MqWmS6R/l+YiyJrQIf72D0sTbfhg08QeNZJH8f5QJXkXMhIyvMkY0SOg6ZKFLPCx3kzivEL+FJEqPWtC7A5qeofOqevV9YNkBq89CN0tJSk56xU2onzGcZihQuyzTEbcuzjb9MEvKWQX8EUK9zRe5tC5wyZKqeURRhnveQ6VCU6syTV+rKcU+EJ8I6aVtdedGLAPuZbYEH7Cjli3gEnIRJcRyMitAWbIFZz3gMqt3fghq/FmTxDY5K4e281MGf9umIs7znrh5z4l9dhuklLq5IAsaYQuV1fP3M5y1rVKjvQy7/BLEcku2Mq7pDjrrjgIXV1tufw3TczRLWenteZaY891OdDVtNQ1uEyuGYcPI/zj7pqz0LnyuNLcig7Az/FxzxibZriIuTZJE3tCwSb5hMysxOV4MlPiT0ce94D+6PFIxOaMSk/oG4CXCiUFbjGZO640VRwrkp35KDr4GINugL4Kj9jw8kSCsLihD3QuRwE3py78MeLcHc6ZGJ8Vh6pKrTCY4SqNP7QoazHpGGvRB7PK4cu1IRBbDoBFy5kU+yh5h45FlYUts7BlDhqVxBHOMGHIDdRS0MWwxRUHi5gYEai+X6rD4ZkJvYN8ItE6cLP5kWaHJ1oe3FE3O9RsfqxPPvlCv/wPf6W//Ov/xC9i9/SEg+n/93/5L/qHf/oVLx1n0BwoBS8OAaiMPVIJ/QHMjA96qkGoVQvW01coC/rlnPFRAPaEo9FHPAYwSpDSz5jWvv2CFmYloPGpKpQttpQhI8M7cFGv1G9ZB/sKm4CoFzREOotgBoJPUWEhGUi6k+Nj/CedvX6lX//613pzeRES1ZEfzGv8WhkNwCj4h76w/jcfeqERtJIzaMamuuRla2DDi3ZlMcgthiO2jtAVJZMg5au03NlsLrn5XykzOd2LlhzOT4/nun/vRA8e3KE81QkvcnHxkDiMeNrLwyl8sA7lamOIhui647C52ayZvOSlpC4NGuaH6ocDWoNW15NevLrUs2dnTKpeH7Gp//V//Fv9+Z/9hT7jkmcYZprN51ouD4EDHVAeHh5zULinRw/f1UcffEzefKpPf/TjBp988qnef+9DLhdPNQxzJm7ll/SNthyG3TslgDTQ5dVGZkmLYaGh69UBPQuJoXtSUvgrRd2dFu7Bs+ZSchcf5oRk2J/cW3/QUqXfGkAqEUFjnEqR0UoBEEVMC/Npt1trsZxj0xKepsAPxOqQl42BnOjQJ8p+YInp0J124HrKwA3zQYuDBbYeKfLn7p07lCc6ODiQW2xIRXFTHioY7cBVGoQoNJFiXSFGlTweeRnYcgueY2ek7TIt8fuCl0DMUMFpJUPMSJnJJYVNsX4IelJLwTd4qUoxRnsKvhulRE08lRLRjazpQ602/L5FFZaVfCwtfrCXuSkl/OCDUuoleGQ6cuiEWsbaJpgaeEM7p65gyiYSa7BoOH17kG71RhA9haI2/QWfkGW250Qn+GAUHNSe4FeY5yE71pSACb+NwMSlS7RLLCbI01sQDJABQ9SlIXpc4rs2iG76sUntoY5Da9h3A4bMyKcAh0+QhS5uSY5vJk5xWy5+tszdCV1Cv4L9gn9Agfd6vdbF63MuW5/rzfkZ75TnesFlznMuf968eqXLN+fMyUteluMFhJzkpeP6zRtdXLzSG14+V6tLzWZJ77/7SF99+aW++OIzvf/+I52eHjV8ckkszpV8wiIkV6IhJdAzFotZ3zHnZppzqIzLzxl53jMnEpTCvoINTXfm69Rgpzgo7DhARjvzy0+Gf4l85PDCEBUhKb7IEQ9e+CJxqOiQNXTkDO2OMjFvPCV8ZTJozYyRAHU3l+PHlFwp6L1T1A08RMJ1Clkt54htphH+rMQmYhA0ksnMFLQT63rzP42ga0oq+l2ihIWiP0d/Rn9FRJPUPBVlR4R7YABuywE2A+2B/aPjoOPaccHDWYpf/atW26L1ulBWfs2q2m7FumeNBrcpQpLJh4D4pXsLYhX58OZKF1z+XF5ca7cZhRD1+K7DDxZ6VakyrhkmoX3APj+FHwyNOvzW4Vuqbb7Ut36JwaZCe8ehekN+xuEVN5EDBiTFWiaETrysjPEDE3tUtE3xhJzK+Nr4BsbRwADhRNyHChUQTePLWlmY/3GwHzl0bDnIb9aTVsAa+9abCd/kdvCvzHfV4JjgmGDvgFiLpcjVA9bA5dArIjCtVipXXMSstprBd5hMAb7O8m3VIs312Uc/0ifvfqDDfq7zx0/17Le/1TXza1xdqHDY1Dkv+S+ea83F6urVmXYX8NtUdRqUeKEs+Gd3fa1pvRLvinJyU/imXL3RdHGuLbBiHm6JWbkuqtdVji6zWuCAr/Hh6uKSefxGay6COk/qLBEWaGO+sFBnyrHtyxutuR2cmHNt3fZmOie7qkz+Co+0HDByk75Y0yqBC5iQhzT4SlRFKNTKUikL+EJHlvbcWrtiR5MTxPRU+AeIHBN18YuzONuJeKiaBN4onTKx7pv3cAhbjJewonHaKbMOBF9rfjIlcjbOCsOMF1Z1xDl06TVfHmmzy9qQg8NskHdOzmTOBtcq+GQYknpHEnxcVcmyUrdT6rlcGVgL+0t5d6ZSnuGzJ7q8/EalnulgOepwWXR0IB0fu45Pko6Pk45OBy25GOqGIvGqW/KaOXStrlvL7VKqb7D4XK436uxcSWfsSa+k6bny+EJ5eimV10rpSrNZ6LBWQg+jLZ0zH15r3D3TdvOEtfqxttffsG5/rc32a5k9Q+9XssR49I4xuVzK+B08WVHXm2CuEjFGPVD0gVKVKhDVQHqVEXdR0hFYdJScGO8BVN5DDIMV0ZZiqchYVuBaKKMvcoO0Yz/PIUUdc8qSo+9WL/ix8yx+LJjWmg+DBtbpLmTyI2Qpa03gi3boXXU4H/Tg3qk+fu8RF0Of6U9/+pX+4s9/qf/0V3+hn33+md69e0cnM3iQKTiHOTVqhsTDodOyT8QYS3iH2XHWif+DW2YeGPb07A9D18vRaSRHVlwYXQNb5kZRwg8z4j+XbAbnWJuBlq9J4t0GpMJlCWOdRuJ8l7T3giPfrPJdVEuhdw/iMQAX4Sk1oFP7x2QxDxq2BUGVekDzq5lYfpBgDLHWxwgoHDBYBEQRcoFwPlQKas71EAllINh/aitCU5fgHfvSRCAL+oZP+r4HH0OKKvOF5FdIML4jVAGGIeEDCMCKx0MaIPQUe1Zlb9pRmha8+9U0aIfvMv4t6tCuk8V6HMBoBZcSMkN/SnzLXKm1yAAAEABJREFUJ9g3noX+IlG3BpW2gCgDH5colQGRe+Kx0A8oY1XhPboiu1TGIi/cA6kqdTUeQp+qeIwxZq7oD79k9jJcI1yjGB9+GuEZ+02BZ4VnlUmMMXI56qFLTBUzk5FjgavaPzVokSHoa5VKQT+gNrwhlzFKcu/kCR95rIHoY7a3G3nBqfIVlG0Y2gu4oZCTf25FFrFnlIDwjaCpMb7lWgeHAczA2poUZ4usTtU6FaAqqciJpVPGSMAARtWAm3ro33jXgirRIxl9zlcABrG+Ze04uIzMv+Dm0S+JQsG84ODKXuDd0NZudR3rQNHY/LLnKZ6gd0ZlZG3HkfV8qx2xHdmxdwFc+GzKXJuy1HqaazUN7XKowi8uuXfjNRdAlyrjVj1n3YNZr5kvsHrGOjeTpsS6jUol1q2IYCEGAAnvKJ3wibMOJEagzr/5OLqGraooGE4utbbg1jCOOh30OINMFeLmNFrhAMPRojegCgWQnUvBCZMiAY3+ZEkB5oxn0MTBOLPwQCWhYECMRZxiUYsbNfNeXZqp8w4OpsIGOsW/1ZI3Siyy82HUwbxoMSsSG0bl5rreGG9sik4CWSQS8oxUQBkVLqRKnDAR5ujUdTNMszbZr/kla+JmdDE/1WJxR6k/AC+dX251eblThfYnP/lT/T/+X/9v/e1//p91fPeBfvWvv9f/+r/9nf6Pf/y1rlc7OQuF97NW37E4h9hwH+5QRs0ow38IRWfhS+HnPcRBJueMmhl8vSWBzgE+jCd3bugrZVHwpocPdb6jvwE270sMjXEtPhDwidgEdUAkFhRgbz/7MsaGroSoIYwIRBIt5gvNuWF/+vyZvvn293r5+pl6NukllwPTtEWfLOaO4jFiHSCiJRn6VmybFC/6Iy+fEc+Q756UUoBjc1H82rLdbZnUO2I+ylgQEkyd/cugqORO4fCYSRbzqtncdHw8153TQ927f6JTysODufpkCrrN9lpXlxcamThBH7km+BR8VMiXEX67aacRnmPF9xMOY3Gt6J35dfpqlbHzSt9z8bNajTrkF4Evvvq5Pv/iKx0f3pGxGRdJHWXYmpkfsAZj4TWgU9/NdMDB7t7pfb3z8JEevfOe3rn/rh48fEcP7z/SvXsPdHpCzqVOEzmw5o0I8yRGR15MkTxuvIQsNYdX8xk6GhQJx8Th2UUrghbCKWnRq8BiiSli0UBqOJfgzld8wgDKwBlf5g6NgSHPOFiM06S+7zXj0JMgACuHZsFLx4IX5H7olFiU3E3JE+BKnasD37Ox9EOvuCCK8fMFObRYtsugYzbXYTZHN1fYSUVuLkvkAokZ65B4MIfcAoFWGV02ba5OWFrlyJzf6BH1WJsyPmQY1HxjBh8qfGARcyagkANRqlEFxQ+BDHEAVKW/SsgSIwJo8QG1b1MvxLwQsFoEdWLNGtThr+SdBKbSn6OfugnGlAKcugHBKGwN3aNuBha7DBrxGBCf6A8ZP9TboAsy1IihCllCXuiUcVz4IpM/rX4TywkfNsBPga8xEiFmfCEoeDX/BJ62wJu5Wm8IB0KX8EYD5NQGcEJ24Iyxe5BYhptehq7JnBfavJ9vu5G4Z9QtCn3F2IKBIxtk/N+62t/g+f6pXj57pjMufZ49eaxXrD3Xl2+0ub7SyKVA4QeB2axjvnMp/eq5zl680IqX0DiYv/Pgnr762Zf66qsv9MmPPtIh64TztjrGy3tBdtmpUM4iR31vn2EHyGZr3yfNukFL1r3FMHDon6nvupbfhq6cEJv+kZMjtkysMWNA/M0IDg1xETSytkQ5sc5M+H9iXA0IZzJHjLUvwD0pUff0h9ItySwIAyTjj6Nn0CX06G5oY49MiTmDz5v6BDAjIxP3KWIcQEehTZfM4ARUcKF7Bl8iP8lf3E/46FeSZCqsiaF3RvccNOBEzlYOEwEKOiPPPeg7NKAeOHK/cthI+K/vFzLrw11acbFxcbnR2cVa52dc8lG/Zl3FfcrwLLXTNTRrLkNiCzV84Iw1ZEwovwV/zS9ol1drXXHJcbXaaMS+GjqxJlaZ4jFKc4uqCnbGfqMCFXb3+F2UIo+jr4JvhJBnfDHucryTiapSMh0cJM4EvTpsCbqYU5GjmfF8YOXNZ8EmoHJQDYj+jOypVmV8F+1CvchU0DVDvOM8siFXrrFjHX/bhzPKjkM6d6MiZVDR5ZaU0iBPvaiwFpmC164UbWityOFLDogXXHpeXF0p/s2rCR86Fy7dLqlfuXRRNb3MKuemfs3627H3LD/Ue8cfaMgcOJ9d6fG//F5nv3us9eNnGs9ea/3ylS6B3fmVdsRqOkPaJstL0kxzDRx8O/bLdqZC4XG71vnVuZ68fKpvnn6nV2cvNG5WWkg6Bu6Ru+90ne5i/wH7ra4v1XFumHVibnVy4hV+qgQ68tChy8RijMsmYCLOBZ9FvCp+rARoCifBexh6xXygqoxfcJwKNBNrXWGfF7yqpMr4xgMB0RZ4ySXKSkyivzK+kMlQ64dPbbg9xihuAUFve8wMTgA5YPCtRZrCR02Yy81Vgj+6zdj7Tvkx5O69++Rw0TbWDmzvhpkcP22weSQfYKHU9YIldBPHyqyiCdgp142qtjLfQTOqH3id6LekyQrcBS8Fr3lx+F7XV99qtfqGl5nvVadn6vRa8/5Kx1zanCy3unMw6mS51unhRsdHKw2Ll0qzpyrdt6rpO1n/BHgq75/Ju+cSYOl7WfdU3fyVUv9USo/3YIwJ8G9U/GtNUeo7FX0LgKvQ6bm8v5alrUL3LhV8M+KbjfCYnLNdclPEOLMfREyMHlB817cQOOPLmtdB4w3h233soOMTKBH3Ctz6PvIn/Nq6cWwMiXahEvkzsd5FX9d1MnOtdxs940L0JT98Xl2v5KlT1+9ztpCXEy+Iu+1KExAvaY49ywW5fnqgR/wg+cG7D/WjD9/T559+op98/qm+/PxH+tEH7+nde3d052ih4+Wg5eCaJVxLhJ05bRzAOyvqMKCQ55W12GVKXVJyCKmXsCkUlUvWSd6pYE/YUsFVBZ3jEnxZJALAKAckw1awUEnJpMSXiQd8IXEDKjLByMwUf8T3HhDKJ+qBN2SqPcZ3gNDaEBcgLIo2XTfjjTJAlOIxICgKc6Myymnf4kLMLcBU7Q7A6QVZ0DMzvzPxcnf1LCbG4IZnfQie4gkc6CbNkIFDpCgbRsFWuVRKk+HDeB/cMPeWxydy1t6JtSGz7hWgsu6pjTMJfMX2ii6RUw20f0ApXH5bxpoS9ei1m/HRLhAFxNjoE32tP8MeyHTWbKrIonqjZ4U3OEEDyEyysNBVWEMym2fLYXiLCFeZRvC7WE+xC1OhT81eKq2s+LTanmfQV90+dlMJjMHJoUcuvBsf9BJYQ44oddsmR53503CCHggOlXG1Iica1EEz0uXI98jBAFPLSdSJbgYb+RpjTIWxhThMOSnzzj5NThn4sJ85EPPAHB3BoU9BDp+WNwxt/FqbrwoVJIJciI8qfq6UpqaLSRMXsW8vYWtWYkzNEzInfEq77zkfHOjo+Fizftbic71aa8d7rlvoJEYEBF/0Qon1eqct+/M4GeeixGrOOC24FJprO820mXrtyLPY43fsldtpS99OBU6eXH3quTZi/eHb3kJqelt8Ywxk2oNhmyvhlyT8o3/7QGpgXKqCPUAZiRYJGYFSMDTDMfQRsEq/MMICHxABDzzJWvB2ngrOqQoeicmUUNY9Ce1VmJSZxa3USVBILPSwUvx3pgXGUxyU4GNyhfMCChO8EgSVLYZPHBZyu/xZziYcPqLXFlk7VdxontGoAFXeBBZVglZDGSDKjA4VnZOxqXLo3O0qQUZemmsZL/VpyS8wrgt+pbT+UHcefKBPP/8TffTpT3T34fsEx/Xk6Wv9069+r+8eP+cX5xXJ1Us4uCopLrDID6QbeqFFxfSyh9o0k1A2PqoNX6Crmgh0CVsZiTZydyVLrWQENAJKgwoi/FdhgNt0C6Ah0lverd2+bI/jO8MfV1CDzlsnmJuS+BU6+SBHKiwa0TNfzjWbc5RL0uPvvtN3333TLlYirD0b127akPhji2fQBxgRMDfFE3pOLEpxcN5x2p+ag4pScrnd0GB74VfViZemTFmCBs3i4satSsRWsZV44dcX05IN9uhw0Ckb6MnJUicnB1oeDOp7w7ZMHLbacihdcwkUPLEG76MNNlf4TsgYkbWJzTvjFYyujKxQZfJjS15cXu30+vVaz19cEp/Epc0H+vEXP9X7H/4IfZLClt1uUuoGGEuxEeUW02hafMmZA7NhoUMuPE6P73NZ9UAnp/d0ymXSPS4S7997qLuUB4dHkieteYHMMAk9jHZmThBmLeZL9XE4RD+Dc6LsAqBJcsyrxKy2km7hpihkbg0Erf7dg7LNZjpg4dDs6WnzmfBJ5hCdOHR0Q6eOBX2aMnIyvl6QE3Ni0cuRkQBzyYEU9ND2w6CeMsY5uOSuOKgfHBzq+OSUGC6VvCMaUmxAljo5UNAjXnKirCQ3UxgLXRm/7DgoT+hUyVVD1pwLoBnQ8WJXQ1+chSeYE/hC+6fCLwApt4h9CV4N9Pap1AJwSyOv0V+j2rg2NCSUBoBvfYLK5YaPUq/4zwc77AhsQf8ACkkmASZv39EK4ysxjtQOhva2J/gD8McYKWjCNuzWzRO0rWrxXRleFbLi0LAHYhW5jd8yYwv1HEAMc8y3APAx2sxkdgOBuAEwaoCzzaxh49vANt1DKsYV+ESsgsD4suinrPTjJVnojQ0Z2WWcQEV0BZ5qjEfHkbVhfb3mwudMr54/1+X5az1/9kTfffN7XV+ca7e51o75vFld8YvylUbm9xkH8+dPn7AOn6njIvL9997R3/zNX+ov//LP9NlH7ytPa718+T3z+BnrwUryUYW9JAMFp/ezRI4SM/St6BiHpxz6jaVFKXlH/0CezzTv5pox13tguMnt6HfymrO6aux92DeyX22Zxxsg5nNcWm540d+y1mx4odkBUwCxmLCbKOHKKr7wlqEJwHyq1ASmgak9IStZkse8T1G6Yp+8xZmZzAxaa2nDlKCsAKgaYDL0xeX4IfC1lTl0R5eYaxJjC1Kz6CuAeJxGktgzJUqgWod2+/oeF+2A1PCFS/QS9GlA5kxdmgMLJZ9LPijTv+MQtG7//s/Ii+rIum2aGJMDOORN1Rtux4FpwwF2vZm05oKjAT6Ngy3M0A+d0Tvq4Q+z0AudK/ZNRZH7t/nZkSfmQV/xyx5gIJQWKSDC0ppd76xzc/U9NoU/OKzUVkIK4W29EfOFKIW/c67sF5nLzgJU+FXkC3uB6GPsyH4Y9my2GXuKdlz8xDi6MMHlXadEnnkAawoOhI+0wwerzU5XwKtV1bPLlb6/eK2XXIxeceFSeHFswqArXCzlq63EDxkdl0Ei/fMFc49y4BfH0+5Ex+lI3Wi6iP9j6bfP9PKb7/Xm6Qsuf8604fKncDE1vVlr9eJC26fnKq+u5dej+gu/StAAABAASURBVC1qonPMwe36WpvNldYCOZjm7Ml37p3o43cf6KcfP9JXHzzUF/fu6sODI901Z+xGm7NX2jCnp81aSfAC2tqAE4391zyw4a+skfW+EMOKc2KdibUrk6tjzFPG9cOgWG9Npgo+6ATtRH/QFeqKPhE3+EeMItYCJzNJAfRpDzE2pgpNRZ0koWytH3z9YUybt+RF8Gw5QYxN5B58cxMmaiZzJ4ZZYWciP09PTvWQH4KGodeOfFhvtuQatvQDLwijJhKxyjWw74c+I2eisL+wbk11RLWtStnAfCtLO6VuVD9sgY2G7lopXSDruVaX32p9/Y22XAJNWy5gxqe8NjzXonutw+Fch7OACx0dvOEC6I3mXAB1iyfy2bfAY9lAvf+eMi5unlO+kPcv1QGz+QvFBVAVlzv2teLSp6bfs0x8DXwjJaD/RtZ9x5gnSt0LefeGcqfEmc5MYnrJeRcorJvhaHdTSq7CYjRxRotS9HuS5Ao3N6C192swoRbtSk/EP+IgcOG3PdBD7KOvBI1u+YAngA1PnmTiFX6u0Kauk6HHmh/lnj57rmfPXyr+JwNsm+iBMuhZaOzQccMPlyvm32Z3zZzf0Z/VdcYZZ9Ah8+HunUPdv3+sL378if7iz3+hP/nFT/STL36kTz58Vw/vHeuIS6DEO0zhh+6yW6vD9vil/3AxkyIPAByihE3JXH3vGvqkWd9rFj/EdZ3oIm+2mtiDingsbDSsExkjSsPyRJkonbR2hrjcugbm4OgpOK8wjwq+qI2NydwkoFhlvMRSKDOT+DTQH54YE/57C4oxgdVb0tthhp/hhi5ZE2fyCm0jgiC6KjG5BfFY64wRYj0t+Hpk7oxydIt5YoYNxKTxgoHBjy5GVmq3wMbW1GlfCr+WiT6cZhBfXVxzVtjq+PBYHf5FBXTLwh3wCI4BsORzq9u/K6Gkm2/4okdhTajhNOHzlsjwoF1R4YfQ7Au/MrhgR2ZdKChQICookMmDCVwFBwoqewtVxt5Zml9yxK9KkJE+hp8y6yhrSqylRVCGfPFUhTijZuJPNFzUAmiLp4r4qOHc6FS0i2IdK+QKTXmMo1KxmIL5m9RFTtK4nW8l7BXxAVfhFiDagqdR2m1JvZpJClB73uZSqQo/xFkrfFqwc2RvIHwSY4xztztzQdiHLhWIT3AKwHTFAykUUuRNQOD2vHbgq7qUmGPME2IwjRtwWan95ZKM8Zl2YZ01HR8vdefuiU6Oj2j3sCFP8LGYJcHXwCh0RkdPwY/teLVVrCnjbkK18IepcOFTNWgqvaYpAXYDlfzOmoi7w6xjsexmyIkGfCMPYIIUBxL2OHo6+jltp2QQ3zT2ZFH5AUBhdOyBSgt0JFYANkAKAw5ht32q0TZYMpQ664EqXg1FYvMtJHomGoFLqUehBA9XgWFs3AVDCowDYKKAKpG0WRkabJIZvGUSHSUWBTaGpFHzrupgIR0uqhZcAHVsemIDrPyaKxZPeZEBbiU4NqiFejCFt8Gz6ReH+5YknQq3ibIZwT7SbHlHU+3bBdB65zq++64+/eJP9Iv/8B91/9GHuuLXyn/859/ov/39v+jXv/2W9lbWDepnC1XvRC6ismEdQECRDH/MqADaUOArh2bfqFCWwndLskkTC3dlkLNAdNapowydoWZMZWy+KaNe4b2H2rDIQEDVnj9VsMJiSR7+dCrQFCE1Rqj1R2ijI9wUZUDoEOP3+hSS+0SzxZyXrpV+9/vf6Qm/xhcOIJ6qDF/HS/lInCK+MjgYsm4ACvRUs23kpWfLZjpF4iMkmamy0U38gpiZNFE3tAsQpTjM1rgwhHfUQ9aMC55792Z6cH+p+/cOmHxLHR4Qg04MGTWOK222V5rYRMXYzg2Vwt4iCz/Qrvh8h8yYhFteIgr+F3gcHllE/IuuOeReXWd+ta5M1qr58q4+/vRznZ48QFCnN/wCveKAvWNsYqFzLjjoUEfZd736YVDDe4/cTn0/1zADugMlJnryXsOwQPcj3b1/T++++z6XQ/dk1mvLAh/xODw6gGaQQ9t3MyXv5IwWuZVkGsAPXace3V0i/Ss+yJSFFiURTu6MoUm9YnflKFAC0LsAFVCDip57OjXaWOT2uKAJ/rP5oJGDTkDPxjjn4LFcLhQ2J3f0M8Dl6JOAfblvm0eZ6O80m810cLjUkkutYeixBIkZqKLuEt8VGyvJWamLxwLNHC7MkYJ/KqWBH1KnOfwCEgusSlWkjjHOWJ8whZp4DOBDtxom2kYtGDNnzEDfANggCy8WGOwBtryYNBx8KzQMkJnJFLa5EroEOKWUyG0yGbvCvZWxgs4atag5lx8m2OP+Ci2c+YCVmSn+ECbwkFTxZTcQtAB2VkD4WVDvARIYBj6gwC90j+FmJiMGfCuefX9FNhQQmFxqYHADgq+ZGoouCyxBMEsykCZRBjAYmdZAPNGmYExoEwbE5l1YHGMTm5jnmdhl2jWAmEbMWsG+MfLL94ZfWa+vrrW65qKHcrtaadxs+IV1S7llWu+0A3f+6pXenL1WZX346L339NXnXzR4h19d5/OEbdCXNYe5Ky6sz3V1fca8fsMl/hWHoTUHmI226w31nSaChLtQHJ9QmXBebrpOrOu1WZzcyfVes2GmGXN8YI4P5G/PHHRi7vjMMKQwbuSlYOTCZ/cD2LLmtDYXXVvs3PGCOuGLCT8UxlV8GLkrHgvvGh7kxUcB9EU4GuDblExOw8xkxMWTyz0gyQwCmQREimBKuLjBTXQk+iqgmGMQldi3AaqS9uNRCR/ShEZKhNJRbw812oDIB6mTHIgS3L6vQ+OAHga9PM2Vulgr9pC6OcsYBx4OOyzBWvGDy/UmEwvTyIXELmCScBm/flFSH7lwwLXaUW64NNpCP5EzhfkYoDbHTOZJ4QtqUhF6VxUOYAQSXaTU0Y//olFqAV0hEqQVWjVwk+IQGH/T0VOCJgtSeLsMm2uTuadlNKwYIGYBjVwqdmR+xcvkVVGcaxoEHh/vWL+2DUrbW0gFTZmxjDdzXJnQsQcGeRrEFzzCL0UbLn6uyNkz9p5nl0Xfnl/rm1cv9IQLlYvNJackFhwsET8o7a4uNTF/hBNn7BXOJdp0vtL08lK62BKtQXcOTrWcHWlaZ71+eqanXAC9ePxUV6/eaGIPdOIwXW109eSlrn/zRNtvnkmvr+VcMKG01vC/vLrQNS+/ZUi68+iBPvvqc/3pL3+hv/2bX+j/+bd/ov/pz77Uf/j8I312/77uh+8vr3T+/VOdPXuqy7OX+I4g4Zs8ZeVIVjC9dzL+UFVbJ8BXzo5xcRrrf2G+ZuY9EVDPXOzgm8wVa02MibiOnB9ifhV4B07kRwUEX8Kk/RNSbF8lY2FwU//3xS1vY7yZQRAQGoi5VZWJbUavkB3d5iaH1lOSpyQzJ7cnYrjFdRN7/6HeffSu4m8Gx356/uaN3DrsGeBVlMkxYz71/QzNjDHE1qoMqLyMZO1UuHQrda1qa3laq+dmbjZsNJ9tdLCgHK7Up9dyPZfKM9Xpe1LjW+L9jcruO5UtsPmOWP9embbrey2PznRwfK7l8RvqFxoWb6T+tYwLI+/P1c+vNDS4VPzDzeav2Kq+R5cnkj2R+fey9FQpPVPfvdDQv9J8cab58lKL5Yr6Tl03QZObLZ5cUkWvCT3FOJe58MGIv0aJ2JsJWr4UD/mCNHNXgBw8n0pXJda3caK5/9zgKjICTPyxPYiyjaOvwDNiF+2Ghy/HEOZw1hU/Nrw+P9eL8zOdx77EObagdzebaWA/6DqX+Cj4RN6NI+O2rF0r1p71DazQZ6uhK7p3utRH7z9sl0A//clnXAx9rI8/fKj7XBQtmEdioduyx23XK06L4sJOMvK/wreS9yX2DuoT87yQc8561rMPDZzJnLlA6iieQq5E/leMqjIZPpMcNR23Vkhc7kkpJZkZ2gt8Ua54I7qhiI+ZUQAwvvUvLdntn9t+qG4/tXGDyV74DZoR5oxSA719qqawD1pDvwBGqsUDHB9V4qibJ3gX8mLKk3bxgo5dw3xQrNnRl/FL5d0iyI2vSmyjXUOnlj4V+fRUKXgH64pthfXher3Whh8ZZrMl+TuXp4RuFZ/EaIfDHvZjKjru+0rd15t/Qkbwhjr0jr4oUaV9kNzKwOcY11omMwBbFLkHfsInQRNjM/VYzwIX7YIMSNCfuKF7q4PjOKHoKxm9sphHlVwE2CthAT02y5pEuYRIwAD94TGq7dwRtEAwBGcyOmgjLPQpOCF0MfQFC2+MxmZPzhxP1MCCanSMraEnQisg1jZhaw18tNs5I3xrEu3AU2k8Scd9WauEzOBXsCdsDH9EKU9ywG55FinGCf5ho5y29g8kCpyZyeiImOWYt+yVQdUzh2bzXoYP2j5TJ4nd1QCRVzF+Pku8Gx/o9PRAc3Ivwb/gJ2dM9BsjwjcFp1fmaOcdGNdqtebcydrA/A39KjlX4x6CWV7bBVCnTDuDZxlgDczkX5Fxodz17A99IpvLHmppPha0hj9vQa2OQliHeWpnSPTSHz1QeGMQfq0RHBip4IKo4+sKRFu0DbzD0IBoR18kbybRpqmgdI3YIAIKPOBG2cYXlVIIRvSbAhUAO8EWMMbA2U0GQAUvFlAmdslbJZu0HEzHB0kny6T4z78SG5/yCk1GuWfGZewstJGDwiUcQ6Aqjoe5zFzuPVVvk2G9niQbdHh4T4cH9xgx6BWHqTH3Orn7vn7+p3+ln/3ZX+uDT75U/EL5L//6tf7L/+/v9ftvv1ecfe7ceShP8/ayfr3aIb9T18/RG+1xTJGwd68LqgiUIhmEpNaOJMZvkRwTCVJoS+EVyST4ORC1PbbiPz57PwocAvbU+zqoNhrpQgTNGIuvgw74w9ja6AqIPc8Cz3oDDG34fTv490Onkzun8Mt6+ux7vXj+TOvtSjM2momXmy2/WKQkdC3wzdo/e9n7OjzpiXi0HAlbcUDFXnOxOE2aeFkSNMldPQnekejR1ziGPhiUCN1snnR4NOj0ZKGTk7mOjmdazDv1XAwW7Zgoa+04iI788h6TOXj0XFQo5HC4rMgIu2MRjRewgB0bacY/2nsdfQoxLVpt4TgmRsyJ65Hu3H1Hj977WCMH9TW/iqZuUMcFRj8MHH4qcc/QwghZIofFU7CxoD/qK7EwzbqFDudHOjk85QLkWB1jS8hlzh2dnOruvQf7SyBnAcD5qetVmSC4S2FHLCDBJ7mr914DdHGwn0HXITNEJ8oUFcVT4gsIy0O/TJyLwveBoQPVaoOo30INnW8blBObKYXmEXNWpHiRDd/OFzPNlzMONL2cmHkn8kBy5Dt62A0kdyUW1DT06gM4NM1mcy0PDzg8zcUIlVrxYcWHTt1EkzpZgR+iruYn+oljZtOPeSM2gA6+Qz9ouVioi0SEGCoxMkYABqiBhGJmUpQNY9RvwVWNfnTG5dSDwy2nP64z7O14l2OfpyS3PZg8BqgWa7bEElRhaozKMZxeAAAQAElEQVTZg8tsXyN52E+Qw1ogbDWL0fS/5QGrFkaTtIfYrEotilI8js4BlfENwMGxffMlSyZPScmB1MncJXjF+MIAWEm07QZkUVN7YBlqSQwxxiVLSvAymWgquVifJTfJOGxSCI1lMSoYRy4xDzL1TO4UJlsD9osCvmI3XSIJhUGKvmk3aschbMtLbmFMgmNmnk4cugPi8Lul/9XLF9qurtkXlvqLv/il/tNf/rV++cXPmuxzXiyfv4qXnS2jJ+12vHRevNTZ+Uttri8Uf2V/wzr2hpeu+E/ONvEWzvJlSnJJmTyLPF9xCB/5ZX5ED9Dquo6c7cnjmWYc/AfmcIOYg/Ql8za+2YKNecysS1ODWGu224kL5lFbLsF32DkCEzQZWtyB18LjIekGiH2NjtZT+C7NPqPWAIc7gXBLSsR2D0meXGZ08imwihfrQiyCVyUvJZPbDQ25+baffBB9AlcpW1PQ4ZcKrjC2cFAr4GqN9ZFLHgMEOG3WJfHKUgFF3QbYAQnoZrKO+R7A3mk2Q8yM0A9Mg15Tdl2vsq5YXy+vdwpYsU9vdpW1IUk+yNKslfJOGXpcx5osxop2SyEJvQ39AhR1dFaNvviS4kXJHV3NGFc1MUFjD6ZXuER0wd6VWFssJWgm4rVDTyiSy/sEW6ct+gqsnXaSWWq4XCr6/gDI8ZEfnbbEPPJsvc1cSlaNrF9wxB6GI8vxT+rn6nymlPrGdyIvNuud2n/6drnW5eVWF/wwcblhPK54w3z6+mytX333WL/69ht99/SxLlevselaXbeD10pp4sJn91plcw5caFpdcHFzoeuLN+2le84Fw6P7D3V8dKSBOO02xuUAajEfuskkLtt2XBy95Eev7/7hV/r2v/+zrp88U/xbQwnfxeHS2YePTo+0OF5othzY3w509/hU79x/oC8fPtLP33lfv3j3fX3GHvf+0aFOelPHD3sat+xlpuROxJxLcfGYaiStjDZAWfBh+CLmU8SqYHfGpwU6M2d8p2RJQV1xKkc/FfqnWDc4aAfekBFlBMnIiagb0mTxDYCrogzcH0ElGn9A2Z7KAkMPAkPfknNbyxt/KFzYA7RvdDQ3FXJjQvcRWqHPcnmgDz78SPfxv6ekDT+wbFkTTEnJOwmaDS8loVc/DErQWJIolBysT5LtJK0lXwFXMr9Uly7U95eaz690uLzWcnaheX9GfF8qFS5o8mNp+k519w358FttLn6l8fo3Unmsw4NLHZ+sdXxnrcOTnWYHK3ie44GAS6VuTfsKCy9U6znlmczO5OlMicumzl8pIHWUAcjt0rmG7lL9sFLfbZVslHsGKrwq+hdlflS0hAlOE2lx7oiL9Ip/k5lSMpniqaoR+KjiHwOiCpmCNrhF2+TQ34wgTyq+181jrcdaK+iDXcQGMllyVWIV87hCxzRgnmd+9LvU85ev9Iy95Xx9rR2LTzcM6ma9nLXf3Ru/wmpWeJks5F0pW2IegL3UmYBotRVTRHdPlvrg0V0ufh7ps0/eA97XRx881KP7p4r/LKyHDwuFOhLKJ3KL83bl7BMLnUfCkUORczlw+MuTq+8HeZdoqdkQ+odNYZ9Yv4V0YVMV/XRU2mZJKSW5OVipwDt8QaEafyzQ7YuWAEbzkQK3B/tBXTwxDrXV4LZNgIy6hxiLGg0+hq8pWA8niqJoB8TgGutLi1ttekGw/yC/YFTM7x2XNcFthu3d0DVNwieljYMfIxi91zu+0YPhsuYPU9gJiUDj2qoVF+xbYtf1vQbOqok9Z2T9YdoyGnrhXxhUWqDJ2woUolXA1H8DNNC7Nqg03soKga1dVbAjo2sNzc2JQ5JRVnAT547oLyhXok3OTQChb2sNacZ4PFWk4EEBVwO82ZLZPybWweZGGeFwFeyGXdNA4MxMZgBxoKBeQd8AnMTT5hUolKMV8vZ6FxjXRmMNHyTBO/IpdT3ypPBRoaNQib6iSADAE/0JvzscTJn1t9HBqaIjSFVwFaP29gubJdwFHqm17m28sU/BF56tpF7hUeFlZvEtRSEpmg0UiD3UXDTh65E9KS59Up80DL263mVcthfwedoib4tahXUssU7OdXS40IL5X8uo7WatzH42nw3qmE8V3xQ2ooJRoXPMr5C24zwZ755TXCRgm7hlroDKDNsGTbuuwW7n7a6BEKqSD13fqe/Jjc6VeSeb4iK4FHwhHpNhs1gtRH6KegVTJfqr4o8sWiB+8HF0095RplqMLmA/Q1sd/VGKKmMNpgZTqwQM5xYCmtFuZJONsnCgEfgwNEEbA+uNExSCYiyGqCmYFHIL9BXeiuQLSBXSkReBjUrZgN6xcRQt56bDhelgqJpxIZRiMa0bOI5ABgq0zZtYXFWbYyhhXoHQqwYVumecPfIiLw6pXXeg6oPGitNzp7sPP9AnP/6pvvzZf+Ai6D1d74p+w69iv/n6MYer5xyudipGIOYL1cQYfDYhtoKr+G2KRArZEguCRBWIIBWVCpSqQk8DfJOB8FEFq8ogvqJ4q3+0YRI27PHBM/gIG2+AYbDmmw9EfKjs+xgKXYFLgLRv78sSuoAo/wbQ5Eanjo1kGOZa8nK94Vf5+M+/3ly+UWbDWSzwGUk4kvCpl4y4CSkWMRQ1lGhuR4aoFKCiZEAoUaEVNlcSLPhFcqa2gblSXCa4VGMsdEZ9GFwHy54JN2fiDdQ7LcDF5Y9xkKhMzmlaa+TCMDNZY6UwdOmGpHgyK+bEJhowov+OBX5H3k4Er5IX1chpCEfaGybmZlvhFWMXOji6qzvx7/Xcf08rNpsrbnB7Ln8WRwfqh1lbODI+hAUcFFZxAM/KLCh7KPJimnVzHR8f686dezo9vo+dvbbocM0Bf8avDXEB9M67H2iYkVvoVBhzq2PyTn3Xq/Oe2ZMok3oOHXMWn1nfa3Da0CRKh8LQpEReok3Bj+HLAiLK0JBuPFuj2INTBFCIHlE3/OfAhI4FPvGfWxX8uONX6AqvftZpQW4MbLo9uZKcQXxCtqg7kBjvxLPvOs0G9FzO8Vmvjvqcw2/PRZCZK9/Mm4LNVYYGRpoYOQDQFlAlFfIo9Bk5JEcsBX7oBy2Xh+rwjwx6aCo2qykSXyYzkwOGb9wSbRdYxWPxBQR/liNqQj5AR6G2z9WGpgV/RjZaSgHW+MET3wv+iGczEzYxMouHPvDRF4u95OACDPvEWlcbVAYafXt+9EmqzJkCKHQHJFOLI/6qrL9GjJtd+FA80RdVg46m3E1uroRuPT7v+g4/dfLkMjPs0dvHqBn0AVK00As/Nl9KMjMlxqWU5EFH28zlvgcLnKs9t2OiEVKSTB3jeiCZy+BbyKWAqGOoCjYV5mjYHNId2yrzsUSseQkqvEAba9Pq6gJuRZ98+KH+5//8f9P//T//T3pw746205XOrl9oPnRaHszIs6Qd68JY2EOGoeHNM2v4hS6uzhq84SX44vyNLvhl9ww4Pz8Hf8lFxEprNurYpEd0yujbgD0u9rlaivhgnsndlLqEb5ibA7ndBwzq8LWnpIqfgjbGtHWI+bQbd1xCjbxE7GFkrZgaZPImeGM8gyo5UUW2UYaPavgIfORE9EWXeMy8xdkTpSfqSUZp7vRGHlkMvwH4NazJGFdFH7lUbkDRFmPI3cBJ8IAPovd5HapVxkDT5Le6s0I4zYBED2CdcIqqd/gqacqukfk9TYaNSaX26DiTdwtitVTql9pl4yW4as0F/IqLhzWXP9v4WyjFkZ3YOZMK9T0vaaR/F38TiHJC/4zOAbgIHQxLXE583Ix2fKpiPoSfosUQTVNFLn4PH0OWULvjkOUpbKyaxqwdOVjoN4OfJcFEtQidRGmw8r3t+IIUVaUMKJSkj0K33Vi15TyxI6d3pTZ6IawjN7tuRnUmT4OEvzLrxYhe8b8mXrHeXnMhtuIyLC6PNmPh5w6T2A9X6PmcPem3z17rX755rF99/bWexH8SeflC0+6ywXZzpus3z7W7fqX1+g2XSW+4XDvnMulS17zslCLFj1dDv9AQF1Do4MgXsRA6xB2Do/vm7ELnj7/Xy9/9XusXr8XP5Oo8oW5SN+/UM+e6BbnPL6Oz3nXA3nTaDXrI2vz+8ak+Ob2vD49P9OBgoTl7wsQF7Or6EklVXdfJ4WXCj/i14B8cJJKKrbyyNmRyBsCZBf81iCBXyfgTYx1fmrkkU6m1jYvL5JG93uDrgDyoA8QaFOWenpbEOP3ggTUt+KDI/ptmfGIItEYdMfFNvOteZugNxoh79AepyRu1oZvJFE/b7/BtYs96J/4W0KP3ONsckx9TewGtluTEQZaI2Y4hroGzhhNvJy+dH728r/I+y3wnszU0V7jrgvKNZG/kfs6ad6mDw5WWyyst52+06G8ugfRMziVQuwDa/E6bq3/VuP5alr/X0dE1Z98tF0ATF0CTZoutql+S65fYeYU1nLvrSqWAm87AvVGXroALpe6NEjJSf077XCmdy+1cyeizS8oVsJH7KEdbt0qMC7ymBimJPuLHm+3EC85EKR4zkyfHTqni49JiIln8oa9SFgkeoh9o/o9el9yhpvMHHwNtZjIu0aCmv6BNpaxy71TNtUP2pCox3snjy81GL85f6fHTZ3p1dqYVl3VCJyeGXd/LyWERn72YLDHeOWs6nDv2Haa5xI/am+s3dOEvbcVvarofF0Hv3ddXn32iP/nqx/r5Vz/SZx8/1MO7Sy1niIdH4ZyddxtpmoSLNEudOmQjRGPscdBk5Ah7wgrxmFl8731CDcvkFqOduWFqf6mhmByOCZvDv+KJuVdZ3CrJHRBzqQF+DxFiTPCq+Fz/BhTeUoxREU8FATDO4KWGrMw7oPkfkptPyJzYEyO27q6A6Gq8qFTmetDUtrjfWFjhCO8N62OhP7EH98TCkmFzRpccI/cQ+kAb6YaCakBPqBSqGXZgMuvlpJH1fmL/2fJjTUqsiZzNM2vhhN2FvAp6RKvwVfhCtGJsw4OrjcYarvVXkBDtbUF3xjQUXwUFAioM6AmNZPgmOV+0KjQKYExhA357RgA3gctRBh4orNEilvKE7a7Y20bwsY/UiLL3SqmXsCNHJ/ztFqhYAH4A1T40Wxk67HWrrdeDEPUiJhn+pfGCogY5JdINyn0M8QPogk8aoIcadGA7ufWq1uHLvb6wuzUXnEGj1lbwvoUCGn4CKhD7dy6V/aEKN6vqZlyQUQ9yqjBq34JUgSv0NVpHR+CmVyJJ2t/i4Z021qfKQXTk3bJwjuxSYc5WLZiX81nkaVGeNloxp1frN9qwp8VYOCozJwvztbBnhQ8TcTFkhs9GzrIjOcbrr0o2IEE/aBp77caOM5CTh65pZ4qzgDE2scYk3mdDp6nuVIJ3GFwkcSbykmSAuMtQ5IEIEvIUtkU1ANIffjwSlNxTQOsIYrnMXMK5qlKJqIQAlLDG2NTweHJisowcaKecoYNYplhInCTJXBAEFBStCLDWl+QEXPApJGKAkGPiD443zC1czv3gBAAAEABJREFU/BQud2Qb9d2o+bzogMufeV80pKwO4y36Wfis/Uc7kwi/CIVEzQK8tnqFb8FBOXQlUQt2SJ3MB/p7zjeuK351HKek2cFdffnTX+qXf/l/0Y+/+nNdrCb93d//Sv/Lf/mv+vrxU43oPHCY8X7QFp9keCsN6niJ5V6JhTgTtKKQxTda1LdQooYO8Z9O1YKvgMwvHiWShCxI8uBGAKXS+rL2PpVqBcRDpXGEj7AWDFz5xo98v/1ADo+6ByhCnzxFW7TEyIKORVPIITlLAE4KuZWywr9Cv2R3Oj5cassv70/Z9L7m4Dey6fUkYd8nVfwKC3WdKbHouqvZEPL3fVWwkrAtmSkg8kLxQJCRJWKe2niomGhG+zZ+KUmcedplz+HBkl8oD3R4OFccfkQ0ct0qx8RkAlYmZyV3wrqYIHsRYLAt/DhSRp7utqN2G4BDdPik6Yp+lRycsGdHPm+gWW0mXVzudEkOHBzGhc07WnRHKry8rHgxvGr/F5MLJupahv7DvFc3H9AtJBd8s4eM3B0vr6v1tv1jgoUcHIa5DvkV9OjwRH0/04Tg+M/RKt47Oj2hD/xsrh1j37y5Qo9LxWLae6+hI9+Yh0nxx9V7pwGYzWbtgqXvOoU/hW9rmfDP9DbOEVe1x9u3Ia9V+CoRKKAQ0Exp4ES2ZObujpefCi4O6YEemder9TqqxGdAXpK5A4ZWalydLAsegXc3OZtzQre+66Hv1LERHR4eablYqgNXKrnCnFIbHSNdoN5Cpq9gU0Ac6AMm5k7GR965Dg8P1A89fmIsuoqnAnt2ti/c5RZ1wPb6miipy03ysBg92toR9VuwZk3wCyBNaAsXQwuixsAGxryqrAO1xTT8WJAcMoSMVtIOQbd1hmNjBYS3TUJHNRoLhJgmrXQzBYin4IsMhC9MYVOSp6R4wmdmLrvh08bL5CkgUQL0ubn2D7KRHHqUhjCordWCV4VBCcCnFj3J5YABDp+U9u3AhX6NJkYHQ0oD3E3JAlw9OZBSUjw59gyEuDucwSBjIt8Kc7MQ14kDIQ6V0yVod9uNVpccnD3p0b0HHJZ/qs8//UyPHj1kHhikzGv2BJHDCY7JvY1NjO/Iv25ISpRxSB6ZG5HXI/I2zM/rq7XeMKfPLnjJPb/UxdW1VqsNc3ZsL2VbaLbMg02DnbaMi7G55aTwoKnZkVxOPoedXcxVNm13l+GDijYVvRiCrqXNywk7g88Ev6ntoxPqA/g85lyFc8VHlUER94DwW0DEv0nGb+FnM5MZ8pEXMp06WknIlUyVNa5CG/zEY+AEVEmgFfxKrUIktBTUMx0UEnsMVfSmSgV1RAGYCjwCKmW9lUW9NEisyqYJ2RMHnZFLoInNMlNW6yWfKXHx0PcHlEt4dRpz0o7+LRc/LLX4X4DhcwOvdomUs0EncFVb8mXHGjpNVSwJyln4MIwyGX43C58YiP3H8I+ZycCHbTEuDmM5Y4FLLCPsZ1Toj7jEepeJT/hOMrmn+MZH1qBgW0GfelMWfGUKmqTKeYOpqh26jRzQuYsQYW5+FHy6ftCMF4xuPpeTK4Gb4L7Dng3E1+wbV+ThikuuLT9KoAb+lMT+m44WyrNeF6Xo27Mr/cvvn+q//fO/6p9/96/65sk3Or98pcur17q8eKmXz7/T67MXurw+16uL1zq/OCfHyfOLK51fXuv8YqXC4XE+O9Dx4bHm7FHCjrgA7azTIT94DJY0rba6ePlK68sLacqaLRdaxKU+eijWTUe3SCB056ZJ4nLV0X+G/SfMvSOcO0+drEjnZ6/0/Nn3Ct923qn3HstNFYdlnJTHrMjzjJzc2pMid6M/5oFKVcX2aDvxTMnl7uBu8CqcXXba4EOiTV+CP/3EqWJbRYdapeBZaBToKWiDo09BhzkVOYKO6v/wE+ORKIbDPyRhA4xCr2Dzw3kVe11HnINn5NWGdUWMunfvnj778efkwoIXgEnX7K85lPMk4RuxblZ3TeRFIckrZ0bjvBRnHU8F20a4bCWtgCuA+OhcpbzmV+mX+PSlVF8r+Wt1fqY+nZPnlxq6C84Pb9TZuWb9pWbztbrZtVJHGdDvlDiH17xR4ZyVOWcZGVi5PSicAzI/uImzeJzHXWsl5Lut5LpqoHqtgNoujFaqZa3Kua2WUeKXdfOqEudg+EGIbglbpN1urRHfVCazcSZMydDJZS6eCg88G3GhZW7xDfzhY2Yysz0C0qjU+KJuFkxcUVQRK8hAEz74QmMptXCPyC70yzslzndb7D1n/4m/BfTi/Fzn7BebbWacQTJo6GfqmM9Cn8L+MmHjxJjCRZbznhIw9NJy5hqwW1wAlXEtJhXtrNODQR88uK8vPvqIve1z/fKnX+rnn/9Y7z98oNPlUgMKG7EnoBIxcLTskNV5QsvKXJnI900rKz6rUMnjKzwbpSnmhwojyX/Mw4+S4GHBwyE22gys+LbAnyrfUqEd6Vj4ChxUfKz1RTsAxNtPtAPeIqgETzHCEEOzfSrtVqHMYRsNRx9Pjk1Q1wJmr0mh3uYajEPNICjMgw3vJxPri8k1cAbvUsIuxgQ9fOHCdwYqFOKJPphQi4/xZfRgGr6r2Goa2VNWXLqnbtBsOIBfos8AJ96ibY0Ot6gBylR8WinFU2EWPgtQ2csDxbja9KgVHAMDByI+jIqPwcHlKVGGjBLI1h/rwcRaOMX6yFi2K/RRsKesAg1/UyW+hT0WUtaLwFd44E/r5NbDCxtKUanoYtFlMuaXGaXTFiUg2tESIxotZbTdXS7k0CjYkYnBPraBCAh5ktmeT5XhM6AKHY2609kB/R7UqcbfJo71FkA1BaAeeFM8UacRqtA0OHoDQZ+J/QhMOKQgIzxW6a3I35f7YZWRt58SZwQaFTpBZwZP8i7qYm5V5muAWZEDhTUrpcz7StLRMulg7pr3VWI93GyvdX15rvXqUuNuBY5cQ0Bms45zbG3+KUKCwnOVQE3sbWPsaQVpxGti781Tr5ELoO22Y89ybTamibOQ8E+cDbq+lyVihwcn1pZcp2YBX/B2iYsfw4+mJDGmgVE3JAMIB/9vPx6OLs27EBFYg8ohjhLzFH0liCSZQUM/NZE6JF0BMhtDVmVjigCZmRKLibtp4jA+xabR/kZGlbnLSUBTr1C2YFzl4BTszcUDn7qG90buGw3dlpu23GDoJjkLZs30s+kknIAvVFk0MlBweEwqGEtm0MIQPUSNvGgHsA03bruWKOHETivaF1c7dcOhPvj4c/3V3/5nvfvBp/z6OOl//6//XX/3D/+s3379WNtgkDoZAQgz4xe4NS8nu1w42Ob2S8EudGAydEOH7hauwHf5BkbFhle4tKiRXDWrBmB4Dr3JWucSwdG7Ss2fhdkbfeH7wIHGL2IcQIOhQpxwwx5PIkW7Ym8gIqSFrzjUNkBGaVAUZYVBpZ0bFCZmBqIs8EU/9Fwu55pzMH3z6qUeP/5G33//mHhvxVqBiCLnhtSSVJHDt2SSwoYqFZQpyKASKCWC1V7CusQ4CGODwgeB7/GZeVXQj/gxww82GgZpycZ7cDDjV6mFDo85bNLuGYuToN9pIhdGYGJCVGSaowK+lKk9BR0KQZuA3S5rx8QLCLtLEJGToszARJwjP3Yc1CdeQJifuLfT0cl9dcNCV/xamsXj5AIHskzvxCTPbPaFOj3olPFNUBWlzmUeihQO/aN22522XKA5hHHAPuKgfXx8ogWXWzv4jOjv3mm+PNDAS4E8abXZ6Op6DV9X4oAcB2VqMjYbR+deST0vnEPXaSA/e8Z4s6kqk0MTkDmEZPIsfCEec93opfZUfBQQPokxhTGSK3ATek2ML+RJInaIVOBW17HQVYU+CqT2T/AO8QEJ2y0AXg6NU3d3BXRdr4ODAy2wtSPQFXsQgVgXX/hQIg0UONKEcFfVQhcwEZiRF4yJl/Ep58ZvwQtKjw/MDKIffGg3DLLNTIZ8izokZhbfN0Cxl9q+C/lYQQUgUqELGtC3/6Yi0kWRM9FfsC9DP+HLkXVhR76FGwt2SU5vojcg6k49gHWCnrAxQNQtaNFP1GuN/vCDyZreDtbwSVHG7gBB6ymRG654aq2gvNGpjQ8LAqzhPdEHKJ7oL1LILqrizMC3SehcgVLU5MRcpldyPinJE2BGCaBXam2XUzckwwQeyGS8eByc0Rf9PXFPTm5BVOueIPBmhl2VeTIp8msktptVHI4zv3YOZLm1y58XT5/r/uld/fxnP9Pf/M1faQ6/189f6IqLUkfWQDte+La89AkD5otes8VM8XKaPGkxnynm3AF5N1Dv53MZY3bQXiPv4upScQl0wYvx5WqlNTcQK35hvF7tuAze6IqLogsgymtebFf0b9B1xxoQsUeQmq2pV2zYkeddGpQATx0lwDwydDELP1jLrUzOTPDIMd9uYpvxTwVfCVAhroV6Zh5nEivmaIW+9YcvG4gHL1hqOgR/M5O5gd9DFfLYc2EtEX+rdAEFBGLAuVyJErpCwX5ZSPSC/NCx4Cc+CtoSOQK/AtQG2GNG+kSZiGXRhjVvYi5UuDqH6Z6L7WF+oNnyEP8sZPglc2jZcbEe5fLgjg4OT9l3jmQ+0w5dL69HYrLV2Zu13lyuteala+TQ5DbDd4kcFWDK6DNOVeMua2Kdn/AjysjNZeET+iu2RC6bDHx8S5guXNpKgU99UkpOTRpZa0oQmLC5qOSCrHpD65TW2mHjyEtDE4lfR+REe8T2gEybD+xNnhLQNzAfCEMHD2Nvqvgra8sPFGtybk05NjukUCb1pp5LzIHLfuNFE7do6xyeZ/hxMWiLzq9WRd++3Omb51d6evZSb/iBZOxd3elSYi5MnWtKpom9ovQz6p1Wo/T6atvggoum3ZQ413Qq+DjsCvsjhQb23uVypjnzKX7lLBx+xfmucM4bxw16X2tifyPwEi/vI/Nny0XqyDwp2DNiTyE2InlwgXbTTtera63ZV6fdhInWQCXimfFtwd8V3xRFPDO+UMRQoq+q4ueCUyec7u5KlnQbt4iz0d/WEdaC4OzmjDSA8fUGkFVvgCMPPOlQRY9GJquibmCivAV4BKvWo/1TYELNAocu0Qy+0a61qmBzhUvqOznrQOxfDUi8kTk/zBeKvwl09/4DxfzYxJqCTzL2JuaIlPBD+CJTZvhl1RCC0uZZZvjPdjLOyKYNJfuzrtDoEojLoDfk+xul7krul/gJoHS/klGa6KM+dGslZ7yt0XZN347x8EeOsMMw02QSfi/4HWXaGVycv6z9MLuV87LkN7p4oU2eWINRxpolNvTKy4tRSkUZXOHcZ0jsyFXH6VvOPZlzR8WJ5pKTtym5zFAHult/inpgbsuKjlIQ3UL0VMFmD4o2X+0DDR960aKoMJaUkbkJt7MmZGGucAiQtMPeS3L69cUbveZi8/XVFWfCtXasOa5OXTfX0A3q+k6SqxCfCRAvkw1YuzvOFUtsidLxWeGiqzCHOupz8PePD/Thu4tllNgAABAASURBVPf15Scf6Wdffq6fffWFPqf+/jsPdOeIdRMfePDkUsmISfiqB5eSSV40MadiH6mhuZlqgEukMTpJZi7jD+mo5isMjLZDZ/RB0T5BXxhVA/BLYUBA4IO1fvDc0kD6A+y/rwbdfqy1ztamFq3QZSIHaOJul7sJ7aWw1QMLNTmz1wGlQQVNxHXHmjNxHgSlGWfJvsP/dDACGzNqUaMdeWeRwIEhFsKmkOKWGOoKkgzryrrH1NMF525n7s0WB5Lt10PSnmFGztofSsbAUkJjReJIrVnhX0uBDvkNR52esLVGH34Nyn0vBOSMAsyVLIFwhb1UGCVNCB9RcGLNiHUv+kg9lWrKANsPNKIO5Eq9CnKVxrOTpV58wcvAiVLtMVNoLqcMbGtTt8BaYICCloAY6RAYOoqnMCcye1ybOzccwz7IFOZ56uCbVPFLbqBYMqB0RV9iH0v42H2Q4WOJYHMQrTJoEBBMqKsBfZQmyaAxzg0CMv6fcMR4A9GO8eZJ5q6KbwrjAiceVBYqRzrQEj0ma3PI1XfoWvEbdxaZ90pjXR3Yd5cL153ThR49uqN3372j+/cPNZ938ninZ/8z5njMRcSptPVsVCGfSy2qEjLUHkOnRBwKCsTeDokg507X8As5Ng20Z8Su08SFzqQe3ebqODcl9n1njRBuMDfJgnNWCKjYqOjgIkmA3UDgLJRKBh/THz/BClx07MHMUPYHEIwbQBbyKFQqSgJsyAVvV9puLk9JUQZJxfCYbBXHlJi4tPnA24FeKr0qSlaSIgxArNxvNjFnE0obDcOOA3vWfFYIzKjKQpm5Ycv8EmylKIUgFcXY0LgWBSv4IAMnGwmV4V/UKZMoY3upNxZs02ZnaNapnx3q0fsf65PPv9Qnn36piUT89skL/be//2f97usnOuPGP4ezWdRrMsJdtGPj2hK5iXJiIZnIqIlNvCDduXwwFKsszpW+ihQ8JbHwi/4KZCIe9BM8BI/Am5nag10VyDGWiR48ysSosA0ImlpjhAQZ1hc4gogOOUgmDnSFzuCRW1l0m4jho0LyFWJW6CutDP5Ve3xuPOOAt+QFaSDhvn/yWN8//lZnHCgrOjsSCxtWXAAF3ZQLsazaW1DRBF7BG2H0tLaThB2Tq+s6peQyD3Rp9R6ckcwZX8RBr7B4OT6f8UtJHDiPjpY6PJpzGTSQC0neYSb+ndgERybqxKY3Ui/gGCazpOSOADGJqiZszOiyI05bcnakDLslQ4+ENS7U5dxaNCJ74qUjcsa6mQZeVu7w61zkwHevnhJNaXl4qKM7x/TNm69Wm2sudjbI2WpkMSj4JkLRD51mHJoTL5h5yhyQt9zsbqCZ5Oh3eHKsB/ff0YMHD9HBOAhv24WPp17zxRL+C87RWRt+dcXFsHR13qO1A5KzUSVyuwfX+0wdcvq+x3Zr8cjkWSYvM7lUMLAiJTwnRntwQwdJYKMHgCboIzeDruC3MQ6i+LfAI8YYY6O+5mU5FjDY4APGxjf04jGQDQjGXlO40ZfJu4wfxBO+WXLxtVgu1A+DcAh60GEBzlfEpIphzF0pUynEBhXby8C0yyySRQWEodOMBbJLncwY2j6V7wAK9JBuOijM+PoB7oZK8ezrtekS3wGFVuArdumWD2XMQ9RSlK2/oCc6ZoKVKStrjxhTbW+P8HeNNtDwlDFWxZAAxDoLzhqY4qlF9Alp3iBqzQ/wD9niMfiaJWrxCU32YyqDwz8Zffbzf9+3741vrEOBChRAyNpj+aZd8W2ML4wPmuBu+M0tdDHFH8eX0Y58NrMguYGQVRuNQR8vb/HCE/EPfgEhL8k0cAjoiV0X45FVIkeqNO/nir+F8+TxU529Oted4zv667/4a/3sJz/V3dM7evPyXBsuYFBTwofry227CJo4vYWcCT6b663iQijqkUOwF26ReUfezTUn/xaHSx0cH2l5HHP6QM56tGHs5dVGL88u9OrsTTvwn59f6g2H/kteaK+uN4q/1Rew5mV3tx0V60qsMxWbAuSuxJycsXFHfi4Wc83I06Gj5OW77wb19KfYN5PJzPa+C9+HkmFYBJm2iHcFF34rzMXCGlbpryI7wVdo9rBnIfkNP7tF7EtiXKkxREEv0Q+itUOWeEDBVoGL3Ak5BfmRIwWaGFfprGQmQxlw84lxwQ+IVPaU1GGjey+zDiJnhMHaWKkDnLqDYw32JEFjPsjxT+oX6mZLRendTKU6+7aId9F6Myl+ed9w4iVMuCZ4uArrYSEPJtaZFgvKvX4mCbm1KuwQNpiZLDloQ75U8AtuhcrQOTUwN+UQQJ95amMjj2KPgpUEdQBbDxdFRRNrEmGBzmhX7dBvRIeJ/buEQ8yR2cnxR8IvZj2yHf0N2qoNdq03O12vR3JrpJ0bPsa6e9NpYD8Z2Jc78meyTlPwYP0s7K2judboutpVrbK0Q3+Rb7OTIx3cu6sF+9hw957mDx9qfve+BuZTd3AsZ49Tt9AG/13B4IpLoImzGQHQjrhv2EM27PtK+Ab5y8OF1FX2vLXWV2+Ix5Xi397bbVcaOZsV6DN+K9gzcXE6ccO0jjlzca24ZB2ZL+I8NOHwNReE15cr7ShJBjxqag9+q9gSEDmYaZcMgk/QFQJrUBf0i3iYXCl16ixJBCfyUzzxt/x2vCCKfgvAxuAZ8YaFoh78BEM+irIBnd5kGTjJCiU5aMg0ie8fAsREMj5ChtNb0Qs1ZO5NRkH3sMOJkZsR2x02T5rw04o1zD3phDXt3ffe0+mdu6wlRRvOKhO548S6IH8XbXwWfEop5Fnm+JjRLctjRsXfqLFR5ltJa2BFfSX3PXRprQR4om3X4K9ldoV9V4r/nMsFPm0YtyYn14qzTCWWMUNMScl6JQ2y2kv8eMthmXqn8E3FPhSiHrpMSpz5EzolnOs4hqiQMkbYXcb5qsZEAe+CFRc9BXonJ7rO0UsttyZk003b0Tsg0TSATziX8Wqw/64NR1/7BJ3RCxCetnbR32JMCQrNGEf9tq9C3ULO+IajHdM2cBMDd+gc82CNvhdXK51zCfSK/eGKC0Ys1sCaNZ8dcU490sCaH2tf2CMZ/q0qjCucDyfeYwog2h2LRwdfJ64kg1g45PhyTt6cHiz0ERc/f/bzn+tPf/4zffnZj/Tuw/s64hLWGBP/Ht7ED9Fw14yLsyXrwGw2sE6EVyWSgq8ffMzQZO9DzFYmRzFLIrcMeWYmCBQPqR6Fgo5UU8EXAZUB1Y1WgFophbwAE4Rt3L/9qtAxGmY1CODxw34zQyw9rDHB1eHPp5GApa9VVUJf7BZljHBL9DlrzqSRPb+iaPM7F/hCTsWnBVmVSV6jBBonSqMSsNcaqYwVdjg5LrGuIuOa/b9S74alun6JDZ3inimTv4XEKGBqA/END3ASJf5EfCAbmBRY5gZZFz7IoKMqHmgNucbMEqVuHnNvtaZ/jA56YB8zKnJigyyoCvUCH1TWSO7sWFN2bb2MfnxkHawB6FCUEdag8n37IQT7anS1muktjkE19A4/UrfkcsCgK+AK723h32YzuOAbvqGq5B18kkRAMzwytmd0rUrgB3maK3Vzdf2+NOuRELYbw4E/KEF7/7Hq+BLb8HcFMm3MZa8sTKGiXPCvBf8AZxC0fFeFZvRRL8RQAg+Kj0KMJ1PqQmZWYT2qwDB3nZzMdPfeIe9px1z8APeOWKuXOlz2ms1Mw2CazZPm0HadVHj/K7x7URMS0FWUHs0GXRpUEBr7Vgl/oEuOH12mjndI3inLHBtmKnEZxD2JupnMwZMTYVtmXZXBQCIHwioM5iP8KvY3xdqcyY9o4589JcSGbRQ//LjB1BIdBEgRFJwpwAAPkINNSBIKwQqFK9oXkiwO9YVDjjAvcZDt20G+V8WqjBO63uQcFKSJwEwsOKQFClpN6I+nMoCSJsGhKKVMIkxKtlHXbTTMRi0PSvsbQJ3v4HGtDb8YjZu1hNw+dHNX3/Uahl5ShY/BpyOxBszocKjJbEZgl5IPDOu03omD/E6z+ak++/zn+su/+b/qR59+pTg4/R//8Cv9b//17/Xbr7/ThPOWhydisKZSmFyTJpKiEgCLeFqmVgjWpILsTNB3LPD5hibaBV+w4wk10UtoXFXwTeZ2MfOriJLAG76BB5NJPAaxy+Eo5fAzG0X8bYfwa0UPg6bUqrHevHQUYavLkktu6GL4Kmtk7DThE/il1Cl5R7/TL3QuGjmwjrsRfSqQie9OedwqQXHEIW+GT7eblX73u19z+fOKZO/Vs7hCzWXGRpw+QhzxRiGZDNkgaSAzvpntZZqUKUV/Skld36lDz556P+tlBjfsCCaJet9L84Xr6KDXCb94HB8tiH+P7qaJy54dvzRO+DjqE6uxmalj1vWpZz/NHBwmlVgJWbgLuXV5wUFmWyX1cu+R1yOqV6kd/gWYYBOThXsOxmZkCOv3PgrfTTkTY6kbBnLxUN4ltYMrm34mtt5JiUOLOC1WKI22s4gkyuAU4PQlcIEXUrdcqERs4m8BHRwf6+j0VB0LYCxiG2zqZ3PNlwfgyGGZrrhsefztt8gVPjlRhXDkRWELjLx4FuKsUohbwkbHvopOnfpuaOtBpFXFAwXIzL9YRKJe4K0bCNw0FY3wyczvKidHKjlUFHjQjScCmp8veBEeia0x3lvcXcJzfLWP0azwKdgbiKCxRidimeSeYqT6ftBizosefjVkijlHaivyO0sKvQMyClT6BM3E3A+d2He0Y+Ofwn5oZwv8BuTocCn1SZCrEKeIVQ5HQGfu8pRuwCVyKGSgmCx0NPEUiQOpmdFtCtGNhh6zJCfnPHRm7ZywM/SIv4ocEC8dkfNVBnUSxMTB8Y5TdwW+0pNrxcdSS9egNfopMVVhf9CItsnlTh+6hB/C7xM2wbD1mvZ+MnMZgID4qEIfPKpqmxONJwgjUwx+ZjEyxoJEl4LggAq9oiv6A1oDOlxSSJQSfnRJ9DGSkg9y3ZM8OWgL1QTL4KR4gi54x9goBZ8QkVJShy+71CnqDs8Ej86S3FM73K24bMEDenDvvr788ku98/Addd7r/PUbbXmxzG0dm7S6utblxSVr067lxY75seaX5Hj53G5GcFk7ciUgEzM1PwxKw0L9/JA5t4eeX+O96zWi9JqF4ZoXtCsuYa/WG12zeaxauaUe7Y3ikmrFerCBbhNykDHhS0zEfjRH11ifAoY0aCDnB+bm0PfqgcE7ddYpNZtdhsMMXzOYmhT1ijMriVLxfYV3jXaDAlkhvpmcoYx+3T7wwp/WON7irMUlWpASVNM+WJSBBKzR7+kiVgE1iPEHIhlfVcN/tIX0VrB2x1r+tg2fvp9psVwq1jMnxmHSyBqzxafx4r8bJ/YGyZrdg8wGYlQ1sR5bmrE/H7HmnjQYFgt56qF3xd8AuiTul/xCu2MtkHpJCU0cH0h5ggdyJnQOPUNnOvFRIe2KKghzU3JXSmpPm04YYmbqiIenhD4GP5CelICMmM4QAAAQAElEQVTCuInYxvwjBBL7iyE36plkiXWpcJgr4Ldcomy3mT2lYA98oHNi33Vz9cNcUZp36GPYnLn437Z1/gq7rrk0WXGDs90V+iXjT2J+9MPQcqcjZ4LH/OBIaTZr+8L6xt5uMB0/mOndD+7pg08/16MffaqTD36k44cf6s4nX+jRT3+pT/7sr/TBT36hex98rNNHH+oh/Z/+5Gc6vfOAk5rrOReeJfWKC9HC+naOPk/PeOGNf/iWH+m6wx66iTPUuZ4854ehl8+1vbpUhw5ObAtzJeEDx2aVpC0+u+SS5+nL13r8/KWe8uJ8hb+2xGnLJVHsJev1usXHGGfsUZLzJyn8HrVC7gdE7AggHqmAiwC1ceJxYuoJHHVFskFRcta0naAzWh5poIqMCk0JGiqFjabxJqdLADhBLTTQzdNQN/U/FDcM4Br9kWuiLsaaJDdXskQLLLlT0YWC/My65hy74bKsosR8PkfdqkvWr6PjUz145x1eMO7IyLkVl2VX7P/xYue8HA3dQn03g28nE7aGvvAtLDa1FlkI4BwiIlSBKM2wv8Eo2Q5ZW3q2UEV9p0pMY6/r4mUG6IYq4ywufu70rigl44KhU8d+5+6K7XXiMirOHYb+CZt7l3r2yz5V9VaYQ4yjbGcfzj8GDV5A5woUqlliLF+qcV6m7iZ1ZvSjORcbzSZagQetW6jw+gPof/AED2v4Gv4BogwoyEH6DzhIuA0IjtQZVaBvNAis+DhDvcPe27MRmmvNOe3s4krfPX2mZy9e6+JyzTxnsPfqWLu6bqaYp+6dXEk4WwUeUMgxyJHhxAxvqoN/R1RYDSTeDUhYOe8SA8SHzO9H90/1yfuP9OMffaKf/PgzffbRR+0i6PBgjq8rvIkrQTF4GLwEWNRxAR/dPoYmbi7jD90qzKmWLpIMnfQW9PYp1MIzBcLwH9LAGICUStmAJh3hR2p/9KHjBlODB00+EvaLtpquQYAUzpNCMXft9aEvxiBFQVsjdoyJ8YFzOZaYYk2O81bEbeg7dcwbtbGF76LA17fKudoDHzqbHENgdFdscdvPq4m1acVFfJUrsWanfoFmSbHdZHAFJjFGCk1CmniifgPwAqFGA3Fgow0TVQyoYT94tfEuM1P8aW36RTuKoI0xgQ9eEQfSBtUdtLeyypjDjp3G+aa2/WQk10KEIv9YyxU6s+4FrjbdXLcPohQAyS3qprR9WYkNwkN2BdNyKAaQL5FDBYWgoGf/qdAHLQqydpD/7F0V5qSbMl+ZPbLGnGCupJgr+LaLPbGfy9kjq6VmVyhVLfS80QP2Jts7OxQp2M0dRQXyJI3wHolbBi8lqGOs7/3d6EHFJ+qtNL5NTVdqjj2pMyQUWlnG+nXAXnePy5/33rmrh8zDe6cHOjle6PhwpsXBoOWi38Ny0HzWq0/G+pjF5MJiAabgawKP3ErZYWPmjDOyB+b4m8+Tq7BP5jJg94xYLtn35+zrA+UNjlUipseGu4Adl8aCsuLgUooyNu/zCRn4lqVDEyrgDsZDCU29odcfPV4JVoUyGFR2wgLUGBAAcb0BobhJKFoQmBtEoEHd9ESvI0Z7KBXhNwsTXeEEQQl7fAOCoCUCnSJBJRkLXx45BIxX6rutFvOsg2XBqZOGYVTHJtURkMRmEotpxsIpF3Ukd0HXeOkS7hb8Crx3TIA4QI04dktCcM7QBqczpxk+0zvvfaLPf/In+vxnv9Ds8FQvOZT8/T/8k37z9Td6xYuFrCMA0i5nysKGWVuZsS6gUFbFQ7Kw8cU/FCXKsL5iZKXfXDJwpniqCot0JjoZnhmda9BEF1DwV/i9VDjTV4AafGpQhSQAOwwbDT8Se0Eq0eZr/wkSeGbGTfCDBa3oMkbsJ1XgcFtrG10VJoWkqtB76Avjjklw5/SEGG/18uUzvXzxVOvVpcyqnEGkGWZW2sI+tQc10aeCb02FL0LzZg8yDLSZMd5kTBIHuoRANKx54rvI8VXfm+Zxm8rEmnPD2nUOHrb4rZAjE5cnExNgZMwUxigeQ+uqkQPoyApd8JNYAAqxxzSRCppionGwLORGg1YPn7D1QpfJjSlw1PdjXVOFJyBP8q5T6nphAHmdNcI4IxWt5e7gK63ayrBdkacBZBvaQ4PvsK/SnjjcxPiu77Tgxebw8FgLLkE8kXPYYMjqeEkMsJS04oXzm2+fYMPIy9ChTOjGxcfIC+cUJQfcTMzFYxEgKIzDWgAaoZca5CKkF/RHC+rRV6FteOI/wmNiMaGLeJgKlYmvacqMk4y5hYFsgoUXlk27CIp28gQXMQZgjHgqZYFn5BVNOTQpdMJVho7JnXzJCly8JCbvJDN4BASfqoLvKzg6WDNq6wt5MXfi8qRKirkU+kXvMv42x3KpiflVTfKUJIMXIwtzr+CFGOPJkety9Akw9BG4wIu8FHR72qqYvyJuAQUv7Pma0sBBo+/p7/Bn1ma71dX1qr3ExcvthFOrRH9ChYQGJlwpKQmkKoyCZgqf16pqzTGKMRnCzHhcKLmjWlJinYvOiZfmHb+WT9NEn8lM7ak43KHtUhdkDWfmMgvZLpb45kPJ1KF3R44lwFLQmCJOIzzHiDX6yJMifxy5Bk8pqaLzyAvelpeS0I3w7vmCN3M5/BK0Bk8sUkGn0KtiVEpJPXLFUwNB6c6YGOcmB4JmxkvuwXzBmt9rdXmtZK6HD+7rs48/49D7nnofdHVxrTes0St+hV1drbn0udbZyzNdUt9w6dMuZG5epDe8vAbuivYl9HvYQAvwYnUF/TUQFz1jMYmD+2x5rJO7D3T/wSPde/COju/c03x5KB9mrAlqh/8VFz4XxPsMXV6fX+gMeH12qTdcQMUl1PV6pTXzNl5s1yvq/Gix43Iok5vCX8k79fi2T/sy4hb2J0uKesfa0NruMjeZSWL9jdyMqkusApJJxEWaIo+I3cS6GDIKORQxoFtmJk97Xxv57SnJPIA5qP1jZjIlCR/EecDlSpbUoWfDEezkUDAeUmilGvMBuSQWOhRV6jVizm5ZmG8jF/bb3Za1kpdN1m8x3rHHQ7aSIg0yek4/yHXhj6KYU848FvkVOnZK/VLD7ECziAMxyvyIRPh0vc5a49cdeheFVxhbxdpUtdsU7aaKeiDQOOQGhFyjnfCDY4ybZAxFNZmZoh7zIfI3rAyIMRUZlcQvTKaJdbqFklgyWpKhq7TdZm24/Im28B9epCdJ7Ds1xqNjDdspt/BYkXuX5O3l1VZXV5Ny6ItnC8BAGUr1w6B+uIVebqbwNUbyAuha8oPBggP0wP6UWNPu339H9975SIvjdzQcvqP+8IE8ypN3NTsFDh5ofuddHb37ie6+9yMugn7EJdDHevj+hzol14UDLrhce352rZdcRPlypvsf3dXDH70LvKd7Hz7UgoOws08XFfx8rYuXL/X977/W499+oye//07Pv3uqs9eXusYflxy6XnKJ++TNpZ5wznrORccKH5ZuUE09c+a6zeEdvoCdPAzHr5mNO9a7gk+IigQ+fB9Aein6W50cKuQQx0N1zef4B/8VArRjrYyL2ZF1M2KYvFN7MiEhp0sA6VHohA2jGFukqEcfXeBixL5WW4t6ELR64Zs2H1ELPQNiRLRBtarFt8EbRGFsnFdDp4k5I2Ic+bRlbe2GQcfHd/Twnfc0W7CXoV+7ACJX3Ht1aYYXeomDfgUkZ3gCZ01ciNlX0AvetTkUg3BOUSZHJzATWuR96dCxv5Gass6Uevh4hmdW4sdbY5xzqRNnsw49HRuErwJq+BwuBjfnx1C3qgR94vLIg0fDZXQrQFY41W7oxZjYU2NNy6xZvDWxHjpyoWj+2SnWEA91WHMScqkqnn1Z4akGMVcrOtUi2N72VsYDgWpQkVj3OHxawcWnjW090drDBKPIB+Hbilw01wiOlIXSAGddmfTm+lrfv3ip75+/0gsuTa/YFwkTwwZ5N1MXwJ7nyRvjCblYqME7OCcAUnr8LWBArJOcLQvnXKfeIW3OvL5/cqpPP/xAP/vqc/0U+PzTT/To3l0dLpDFeluhz/x4m1lzWUTgWHBtxT91X+c75BgONeoBgjdm8R0tg9Zuem5LKNAZ1xKeSsixPRIFqsCpRjtoAHD/55/Q448pAkf+kRPBoVLCET3UfBO4P0CMreiwh2i5hUVifc/sFVmVvOlSUkpGN3QCMLAGwFu0o4c0VWtCZUhKQMVOQ3JKSaLM5PaW81DhfcDToNTPVIlbxBcxDLcGFR8E/b8HIWMvX8gVPMXzB11o3HxCrtAhmhWXVGgbwJspzGjDtuiVCnry2ePIzdrG+b7NuAm94x1ox1kg0xY+MvQOfpHTmfhFPfDRLdMPqzKjFxAcbwEraBUJi4VwE3/MaEsVhQNKjf6G4muvb2AMf5rtfRp+iznUbGL/NuvUcZ5LMU+6uXpK59xj7jLyVIYMPrhBolQ8lS8QiEV2yAFo54AszkFVIafGAHMpgHqoF/pUM/FpoITfQGaCWgIgMiytUusn5DrmkvXe3WP2xQMueuCnHTI2yBi5FJfms0TpwUrG+lpZyzJzsaDEXo6D30NmHwsXJu+FKKZpgY+oGzlsyqznOXfKZUY+d9pR346uHRD/M4xr9tEVP67ED6K7cYRmYsykwgV65Os0wi9XcACyMhdMJRfFepYRGKA/erzSUcLoKPFqbdAwUsE7oTFgNwNLzsptYkwKWjOTEyyzoGAc40WSVMZkXtTbxKLfPZxgQgxQWZxE8B0wpUi4OqpMK9V6raGfuPypOjwIB2c2hgkZkzo2os5ckSATAZt2pTk3c1DYsfhKSQGZF3n2exxEgDVowz3U1a5SmrLNtDy5q08++0qffPFTPXj0MS9tO/3md9/pv//jP+spi/mGydPNZwSicqDD0Sid8UXGT1iIZViHzpV2RWJl0xN1lEE3ENSrsjBZbtbKaEdSTCRIlDFOMcAlAdEu4beQQ9AiWBlfhgzYQWQKOnOTGQNECcIbf2v9MT6j+wTEhGQ4VHTxvedv+ETKJIlzUHQSEWMIV4EoKwUOVouh030ugNarN/r+8Te65te9cUfSE09GKyUjJknJTS7BXYo4V/g2ffcKqz3w46NQeQ+10bcEwIdCgQLEeEsS+6VmTKphSAo5hc1tnDacdTfImOBcNKJHwU/BH5dpxN44PMXiV+BeQytnPAfMnl/3C/mwJVd4F1HAyGXQmJ34JpXSwaaX2SD3mTzN0HVAjqOVNUhswOYGPdogMDOiABWqCkWr81WJeQ29YoWjr0RfHK7ATwHoOTJ3RhaIkY16ig0eg+cc9I5OjzTnMkjoPTE+M77nUO+pVyzmLzhoxD9U6zINLJSmpGmXNXJo3AGb9Q4/jPhIslnPaNOELhmY0LkAoVuUOfiDj1yJ/kxfATcBVWo8gibakUsBt7ThWiOxDfniCbrM+Bq2UopyD3S+/UQGRIMSP5pc8bHIN+w1bAq5uBC9oyYp6MyoCJxodlC5IqdrmE1D5gAAEABJREFUMVWIQ27CP8Mw09APGvi1rCNWMWh/8N8wtqobehbvpWbzubxz5sCoDevFlmSYsNnAdehSwifMzymABXZHf7zAr/i19vr6Stcc+PawUvwbSGte8oOmYLdhRyLfPHXNAxsu+S558d//J0PXXOJttUZm/OPZG+I1oZmje9fP1KN/5JgM3ZpdIltM0Q5vxDpQMBz1GAUaOrekhEwzJo2sHdByrBsQxboc4yrUrWRsq6NnayNDZrIbHwcu+NfbsZTN63S0cfC57c/wCAibAyrtJg8ZcJS7q+s75vGg1HUyOXMsBMJM+8fMpBvZaA6yKlDmkiW+6Ev4ccll3oBvCuvKxeWFHn//RL/+13/Vb3/7O33HhegZl0Dxt3sK88qUWk5MrPMj7ZH5Pk1FTDfmT2Vu7GFH/455s6NvA81VXAyxqV5ymXpNXDaMncivIpcNg+JvAw1czs6WBxoWB5oFcBHRzRbq0kwJPYXszJhYf7ZcyK55kY1N+upypeuLlULHLXLi3zTaUEa9ATLjpXckV+JveE7k3MThf2KPLQ0Ka3VAZm8EyNWGZ90o5GgGogzIoTdj2nykLMSwMkkqcRGPiT9mcpzslGamHz5tKa5gbiDaLv54Akk2EOfA3car1kzOFdUmgxJ5gkaR/U1mVUHfzKV9DlpyKBiZm0IHMziRFoUx+/xmJD4UvgwoHBAL9VJNBR08DeTVgrmybKX5gKTE4agyrybiW1ifDSkG3pUZN8F/4mviMIQqrU/4IWRGaWbi00AmuQMmHoO2qpZKXa2sdV8XfAMiJzM2Z3hX9I7ekDFxCBvJqwKdwdDJjwbWwSipgg99dpxZtlzcx2XxFZcjq9WoLbxQWUIpPnLWpX7oNHAW6ecDtvfqmFMwwrej6rTVQFAOhl6LWEe6QSn1OrnzSKf33lM33JG6U4BycU+aUXYnkjhsz060uPOOjh68r9N339fR/Ud6+N77uvvOO5pz6I0LoMcvznTBJdr8zpE++Mm7+ujnn+r9n3JZ9KP3dPSI8adLzZeDHD+s3lzoye++0ZPf/B74Rt/+9ls9+/6FXry51lPg+4srPX5zpSdc6r7k8nSNw2yYy5nf7X90QP+auUGqcDQwqdT93sbhreQijz/mysST9Mf2ff/EBK9Vby+DUuqULClilOlbbzf8WLHmHLcTairhH4NXxdElVxUGVzoyvo8xqq4a8URmqYV6VYs9MqiJ5AKyQKq+HS+eCldrgPYKqIzPzEXxWHKllBTjC7zlRhUb0HEX60DMe2yOdWnOuvcxL/hxESRsvt5sNNJn6J5Yc5gQGrfoNklJvWbdQu4JmfBENYX+tNq8UtNaIS9TH5Fd6avQV0vkGGeF1ImUVUlJ6h1ZO1kqmnHBl7qCj0ZNeYsVWYnzTHIpparUAdSdM1qtO/qDZgv3sYFEjga+7IjphI6MN8kRY+jCUPCVc8xOIgZz9u+IxY6LjB0Xd6ZCvpt69EruuqVHkJK5kgdGCh/HulegL0Ybv8caGlAh9pTkIZR6xLQB/ox1IOrhIXOTJ+iYc4G/HYcQGWMdHxn9kSZXxGPD/CUVkdhx+X+l3333WI+fv9A5F6dYCq+FhvjPwRYncp9hnrGGV8XfRpuIXejjxNPl9CGNXHK8RvbK0YUFTGo+yvhnLeFDprlOD5Z6/9139JMvPtPPfvaFvvgx8/HBHc37RD6GH0e54TdXaxfWiMy+UmNxQlsFEEOj32SqtEtMupBmfDUwmZkURJJq+Ip5UohR+KtEu6jp7cnlDjN0jb4KHUNuh7axoi9wfwCkok/QI15IUozL5ObIfIhYppRkdEApkkSepASuokNlrEy4KKsgz5A/ki8b5vrAOjnwQ2AfuTRO+CCTQy6PAVUqjKWQaFd8zkFLpAst/EfHRIAjLua9oh7ngy1r+vHJfXX9QmyzqJzgQ9xYy7PgyWghoWJngVkGhPKeEoUp/ohvutUefBelMcbQXfRhBnzVSFBD4Q/QMsdObA6eDQ+yAG0es1YFQZgx8TU2utACiR6ykwTthM2ZviKeyC0zKqKHEsGVeAq8o0tC5+gJ+YUxUYZWUCrowr6Kpg598qQYI56MY6JPcA2cUYa8An/xmCUlfFrxWZyRdpzBCu9gifXMrMPuBLg69rBZnLdmc+iTSls/q8yCo0tyBY+CzuHmaIvxBV8QbtYCiS40NOAPdbndjKUIXrQLsQ4eJngiPdbljDyjPjCfTk6W7KWHOjpeaDZLsrgsL1tVQFwEGckTOGM+sWygr6En3okNCh4mqVZyFD/yAQNC8LGwS3tdcVIproA8JTXIiXe3XtPUsRb32vC+umaBvmYvvIyzKj9qXnFeWNPebUf2ghvAASMQZ5BMPhSEZpyxL4sy7dDghxAmoWRRqQG51SuqBqC+DAY3bpeBLyRTDbhxFH5USt5cCBOVwqTD9RV+4czg40a/J8bDgUleUE7wTeDj8sfZQCyv4bFS71st55nLH9PRQVL8S9vJJ/pG5IgESUoc/mKjngjgSCJNkXzUJUfDhKEu75bqZkfqFsc40HXJL1mcs3T3wYf6/Kd/DvxCi+O7esEvt//9n36tf+bgcsYhJuMdR9cJ++LgGlCwt7RAZrU6UsoNhH3hJ0Rjn0iSaIHFPhmJ62pPoT1xYJ+mSbnSz/gYU/nCVTGIxUoK34Tf4qWmsMO0PjhgEfz9BqzJES0joUQCBV34YmRjygCXgiFBBZoiCbeTVBn9o8X4GEdvISksSi4ktttLLZc9v0Ad4DvT69cv9d13X/MCc0FibtGPDR2/CGFuhrIwhl1yIUXCLNGl2weKhhe0fGRo1HDNLyZzgxRf4BuDRw+jGS9di9mggZdIUKr4a+IFaQRqxAAhOzbQwk7vqZMx+asSnBP8epl61dpz4JPW/DrMOzftQW4L+hdyp1TAXLUMKrXTxIQbR+NlwjSO4mVCeMTwWaWs5FJCT2cyTuAKuNZsZaG6p9JNmxaKB56u9okRtRSWixg/EYcJGROXUVPrn3MxcXx8qsPDI3XYDyn2mAbw0Y6YPuMC6PziQhOxPeCAOAwzYpK144VzywvnmkPkhk0w/haPy9GTvvDdVFXw7wRkYIJ5QCGnp9bO9GfFXJqmQr2gZ0W/Ai7wmRfokZeTHWWmH5Xd+RIyKlDABb7iz0p7DxU5FY/c5kNtI+KLscTdiJnDx8xlybFXqsS2opMiLSy+wDOQj4w5KSWJuItxMYfCLxXi1kd/1/fkzcAa0SmeCRvLrQIuWbIGwUY8BakTL6gjF4o7LuV2XHJGrmXmaegu+o1xiXFdlzQMPYfimeZLYDHXgou75cGBlofATRn/nsyMi7yeDSxil7pOoZ+lJMkVG/cthP8L+gv7oz+gUi/4J9yQM1oUiQ8x2ZdhjjHGLckTgC9EO/CxdpTmd719KrUGMKzYI0pFyRgzV4IHJMowyOF/pAV94II+4lGbHqX1RB9k5F5RZlGJMRmZGZ7R556U2OgH8rjjgBsyon8fhyoztE8uB/YyQpuwkD4QBgh+Dt2SPO+HQRNyXr8+a5c+//qvv9Xvf/etnjx+oucxJ3ipXLEZQqJMrsd82G0y86Io/gbIlo1zxx4RuM1m0hbY0N7wYrumfnmx1hsuad5EebXix4ANsNM1l0Fr5tZYyEElWTdXPxxwEDgk7sdaHBwp/hOcGRdCw2xJzs2wrVclP0cOjGs26RUvA9fAhk17C2zYgNZXa11fXenq+lJXVxcA5eWV4pJxA23Qjbwgj8zpKeYzMMUmHy+I6JNjg2e/i78BObJYxS9BI32FXM8B9OWclcnhzF5cWDNrBAy/mpvcXE7OND8L36NvdNeIXy2qDaJFJ5893f47cqvAu0Gjy6rI4SsYBQep5VfEcw9/4ASzP/pU2g3gVSLHomGOH1ODit+LJagA66TUy7sZa+RCM+befDmXMS9HZG6J6Y61Efc0evcOHqyD8B1Z17Z03K5vBYPDlkppZjIHTNBL4jDXdKYPZ4DgQz3oqbVPlYkUVfDbEZMxeLdf21p3+xrJAVwvs059XM4A3vVt/selxCU5cMkF8YqL+y1jQ4dhZmKA4nGztt7M2zqDvf2ghK3mUiWuFb/PqQ8IcfZGZ//umKFDF/J6dcgKefJeYl0EIbnDugglxEQQE4Q2G94A/gQZ9+/o5J37evjwAWvaQsPSdfe9uU4fHWpxeiw/nEtc+AR01A+OD3SXH4o+ePRIn3/8if7sq5/q0w8+0enRKS+6Rd88fqH//R9+rf/P3/2z/td//I3+hQvcl+xTW+8kXtAmyi2/eu6Yt1sOs5H7W+bNyMVYIW6YI+OP6+apohUY4QSAj90ARfuYmzwlpeQyc+gqccqYyv4F31izCCe52roUMmCrxocvhmv/0GjYfat947pWtq8YBZB7BAQ+1MFHTglcDQmNvsYxUHaLCzxqCd6VvI8cmmLeAiP79Y51Z2QOC9/MeJGNdWbGGlOqaUsfZIxMcs45xvyo4KPP1MkMfNjsjhSXoi5y9QYqowq43MrAuwpjKrgSNIwTbcMJxnBnLghOQmglz8QuZLQDHxJS1I2RvEXEpYNrX5fFKXpiKOsDYwtjK2PDJxWa8E94tzKJCgt3xQ8JmV1PBlOfmE+ZNS1oOnRK5LQZkmuFZxXHR7TVD576g3pUoaUogKA0ID5BVUtF62BDCb/A0QoyxRNteqIqQ6eo7HESqjJ1staszfE3QNesy9tYW+CzZs/5/uWZnr1+ravrLcM6uc8oB3k3qOvn6lobG4sRgUS7p4SOdrgl/IIUOTo6Wnog8d8U/+wBl2KOD4fOdHqw1DsP7+mzjz7Ujz/7RD/+9GO9y7w9OVpqjs7sQvDN+GkfA8P/FrxuwOBtONFdPEUl4kBf2CnGvwV64xP+CL8VYlPQrcTcxOboM7nMTBJcwQWdfvDEWIEP1J4qangcmQiOUQBtdCroWcAXZDh6BFTa0evISCk4FNjVNqbAN/ai4LhjDdwSjzhzDKwt3YAX8F1lv/LI6RgBrxJBJDGCE4z40KiiF/2pZmwz62SMmahfs2dvWTcODk9YRucCJdSTZHiMCFVKoLVjPJ0ZOeJxxzf4R9AaMa4N1B6LPjd6nLZhvRR2YxIVPvBBOZkZ0y8D2A2lRBs5E3ZV6pU1IPSMPW7HHhjmKTn5NshSavqOzKUJnYok8yS1cVX7hwjVIjNT4hajS9iOShVcDhmU+sFTUbDc4HrmZRd7kok1dmo6irF7Hob6lXNIbrYl+Hb9DJxrzVlovR41su53nKukDrqqEed2tA+PjnVweKge3pULTI9cNUdHl1OGOiPzDnKqSZ7gq473E2nksiRzGVRlijhMOKRAZQadJ+QIHdCNWGw4/8VS27M/mgUua2QfEpE9OBz03rsPdP/BsZYHPWN2vHutGb/Fzp0KF9u5bpXRT1x0d50045JoNu9kLnnE1h19RsX7xYTPHCIDQh/Ugg+KKcHbkJgUenOEEWmsnHtwvKPyrqvi17MAABAASURBVDqOSWt+MVlxh3F5lfXmTdar15POz8e21lxdr3TNj9Mbyg1r07gb0TVrqoKn0DWg0A7JIfMPgKqVAEF5g2stghyBRrOGrSRjTLQ4fBY8VkN7esxMTrI5pXhKJBnAcHjaHpgcRdQRwQcqRYvFCWwd5TgxcZuW0k5c3nLxk3S4TFrOjZe5Av9J1jYU6shJqVPHQTD5IMN5cenBPJeok6/KJIC8Vzc7lPUHODNxAZSkbqmTB+/pw89+qg8//VKcbvT05Rv9PZc/v/7tN+0f+7SuVxoGWDnjtgSgUlcrC98ZKFhVEFhqtJq3kB0faOkX/dESm2Ir+Sr4L6NcxneZrA1Kk8ssKZ7wVwwNboWoVegLdIWOGv4MIln7Jo9uwsJ49z2O7+AdLwVTHEg5SIQMtTEuWCjkZg6aKo6nSDqQgSscJg2dK+VuvdIRB7uALS8oL18808sX3/Pr2kZi8zFsrnlSi38IuIGEHCfOogwb9j6gE5XNTNbUvG3X1naTAnTzeDL13LrOho6yU2qdVYWbrMILeuFFvYTO+CYWiiqXdz1MEq5LmrBLom0DmnbET2zURdttVeZmtWrAygHaGTwp2+VP3/ombqInLoGm0bkAMhEmIYrJU1SRl9wZKybVpEw7cFhBn4DaLCh8R602H9DgEzg4UItP5SswGd4BE7ptWAQK9vYseEdaHh9pWMxUsb16Us8FUM+iGXnw6tVrxT+Eu+EAfXhwpMUwh480csO13awVf7sgDiaxCWaJX/QyC+LY9M0YE1DQPWCiPZFnE4bGy9MEPvon8jpTD5pxmhT9E3m4YUHZsDBukZUZ23Iw7IQ256wSizFQW19tPsn0VaDg8ShRqflQMY7YVXwq7+Us8uaueIKuwLxE3gcCdIG+kFuVJKpyfJNk1mGXtOEFOGcklErMi5x1IS7NBl6autlADiV8VJsftizUU+Zlx6s6Fvx+juzeNZHP19dXXAK80Wp9pW38XzmYC6HSfOhZi1g3jk909+5dDl0P9e67j/T+Bx/oIw5fAR989IEevfuu7j14oDt37urO6V3F/9L3wcOHevjgoe7zMnXn3l0uVU+0OFzKWV8Kdu3w2zr+hhEHl9jMwj5Hr64fFPWIyTbswx8Y3HxaqeNdifywZEopUU0y/oTPCv4vxAuXS+BgRIIyIvwJNBoplgB6jbEusyS6VNCnwB8Wqrp5iuirCnzIjsuemx5l/J6R1QAG0Rcxlxn+7TTMOPDiP8fHFY4Zxhn+twdPM4NV61GlD0noI4ZX5FXiMhK3nQw7lwcLHR6daM6FkFlSvEC/5ELo22++1W9/+1v99je/1Tdff6dnT1/o9as3evXqHDhr8PLVmV68ONcLcFE+j/qzwL3Ws2ev9PTFa8Xf+nz2gjrtJ9+/1JNnz7lgeqnvHwPfv4DujHXwDfPvUleXG204vOzWhfUAT7G2YLGSDeo6IAFRT7068jTJ91tBlkg9GUMa0CZpJXz4tiSPY6ubxklbNvIdJ4Gx5cdOmflYyMsSa3AAc7VGSbAr/pcZkqQQUPF3aRDftBBYgegLJczFAx6/73lQJzbBZw8EHoqIiVEGuSGjkiOVeS5iX0Mf1o99zmVVcAQS6qoYE2MbIEO3gK4CKiD0C12iXrE7ciMjwzzJYvIBwalWh9oaVGKv1MlZE7t+yYFrqW5YyDkLhFpbLl02+C7qhXGG/1VTqKuJ9a7lKn6fIIh8LLWiRVX4xZuRak9g955DS7rDG5CqAdZVIEwKfrFGjvCeiGPo6shMjo6hqzqZnHHW5O94kVhxwXF1vePANnEpUYhrlQyP8VFAciXWgRn7wJIXvQV7QAJX8UAh/qKkqVknLTppiMNn2cimDe4c1aeKxIzLR+bPGrlXKvywo92VNL6RJqAA05m0fU37HKA9XjJup8U86c79Ux2fLnV0d6lHHz3Q6Xv3tLh/onQ4l5YDMFNaLjSjPWdNOzg81N3jO7p/94Ee3nugu0d3NfQLXROPp2dv9Dvm2++Zd/G3fy5Yy6fZQjY/UO3Yw/ARacQ+NpHzW202G+3I+xwnYWgtnIKLCFSYLoGLOJQSyOg19DbhFsVjtDwlpdTJE2tbwTxyIn4gicuVjE6NFj5RRhxVTEYCuBxprn/3wEMh7ocdtkfEd8wZgnzT2zD6d/T0ht63HSzh5GXRxJ40MZdGcnIkvhv2hG28sNEe8NPB4bGWyyPYubbhF/JXJSl5D8ewz1m7rdUdX5qD0x5Eu1Iv0Bc5y0xSoV3f0jCWdsF2XCBZkshdo9/kiqciOaDgqCjj1+72o61Jhg8C2gsadKAUoPYUvjPYokqsCtBKnBD+MiijzOy/BqUju0Nu0GT8MbHWgFbifDB0vdy98QkdAqIvIMYKXgb8sFToHzFWPCbENmj+jwaatTrd0QwoYSN+b3ijw0yorczcngIgGknWTfzn3qu1LrkcWJFbYr23+UIvXr/Rk6cv9fz8DRegMCi9doxzn/Nuc6j54lCdz2DcoV1HvWOezCixD+zEfl8C8IlHKMAV1tUdZ5JpYi5zESTOwU4kl5yT3+US6Isfc/H685/pqy9+rI/ff5cfzQf44XtyqCPaPWoMySLKeCirkmMCb9gfsRNl9fBoVdQhkrC7wT4FFHEqteAHgH1nAko4JpJY8SAkiv8RwJaPEKmgugW9HRu9t6DQBi6ZeFOgV2BANh3AwCM4gI0hES86I2cKfi60Db6Jee+OA8nPCi6zT+7HSs2kGBsAt1q8xTjMqZEvQJTRzkyKWIYCYtrF+awfZszZwvsGPma8gApkmlFGW42HVIKJquKprQyiqAFRhX/0Bl3oWWngZsWwVoeP4H0LlXYNGiBoIi8DImUzCFjiJwGGuw2JAbSxujY+UVdzgt20af3RJ7iAMinmeiPDj62E455DVTz77z0mvrFKCI6uBrCQGTpAGHq24disSgbj0JH30Q3OHaeqgB0XWBPz3s11cueOjk5O5fh7BBeXKDDTjovQuNCa3Z7vb3hn+Bb8E+fmCYcwBFXIgZYLHUOJPLp4AsdaI9YTTybSRW8fFIZEw8w4WyT1M4eM9Yv7iVp22Mb7A/NPmqhjAPNAzEUaYvNtbGJ8+K2CL62/oW++XBZ/vMMV1nJo297XoQ522DAF8KPIxJqda48NA5xmKr6QgK6fK/UdIBl7fS2V9b+oICvWj5G1acePhgFbfkjc8APTiouuay6oV/zoqT962hQLHH6M4t9ARc2Y/BQIKMoszAXPBs4wJLkrueNEI+mqYpEoubS66Jd1GMAEwyD0Ew1oJTD0hjM5uNQN7Y3i3/g54Ben44NBh4ukOODEv/lj4WwuAcTjAebq2BA6DoFuPZsompNQxmY3kUiZunymrl8ibtAVhk+87C+O7nPx81N9/OOvdOfhR3p5sdE//vpr/d0//JMec+DfYtv84EgdLy1w1MjBu+J6J0ligYxpgYUqpcC3quJ4Tr24hnplBHhq4INSMqwST4Eu/DKxceS2SKn1mZOULMswgyfj4RT1ylfGWQGVMliDorcCuoGgDz/ueRVkT2wacRkQekeMhFxDB3NToZ6DZipg2HjSQCwLsCN5stxMRn/849rH8bcZOOQ9f/5YL18+1vXlazl+6HF+bPyVxbRGDkBfsIfMxJ5ObokSoho68mWAJANlJpEmsqgHmEF/A8mU2KUGBPRs9n0ffIIHfmazqsiJVkDYUCK/xIP/FHbgQ9YQ4iXc1OEfJg2Th3WCg6TAu9Ykftyexq/+W17cOGOxkBjg9Cf8kFS4AKps2JU8KmwKOeMfoCA/LImoTs2PFX9qD1hcApAnSrXSyYGEHmqg28dNwgmGjQkI9BZFNruNRuLcz3rNOVQvycE0m+GTQR2LXICSa8vB4PXrc15qz7WcHepgeaKBQ8dI3q65nNkwyTdcDq2A6+1Gay5tdsS7ICj0D8jomLEBk4hoBYQdhTkkoFIXi1IFyh5IvowVwef/z9h/KNmRZGma4H9Uzexep+AsAsGSVGVXt6yMjOz7v8GOzMhsd09lVWVGBgMCQIA4u8RMVff79TqQEdm9I2Nux5QdPVyJqTkcOw5/bm62yFEObdBZILTAwzQbZRnMz0xJXW/7FfAKOtZbEOWgHXMgUSgiKAlOTRWe7ZDjWbHlLTGBE8RGEGv4vTFR7nhJvmEjdsXJ99XVjcxr5OXp5OQE+w3o1xSOryFh+kDHgvw7XW+v+z8L8FhJtB1xwHD33jkHPI/0mQ94OND54vnnes5BzwE+0xeff6bPnn+mZ58909Mnj/XIBzyfPdGTp0/IP+RLwUPdfwg8etgPgx5y+HOfw5+79x/ojAOkNTKt8Nealzr/dpDj4KM/llaRNdCXwYFRIkjDZcxCvpepRxthHlcqhE5uoz4iKEuQkefmJi584bQ6BWxXQ4OL8UQ8hpJyZEUcePU2M6Ajtz5erq/062VEc1rxYYOQ8cgyflq3r1/iXZeQzXGec1ZO8HAnaERC1pAiIS8j1rRF6rL6nNEoVRXmmIWXo0YJMdU4UK/wK610P3tDcLPZ6j0vmK9ev9bPr17p5ctXpK/16tUvesVhzs8c6viQ5+ef3x7KrgNeUjb4j3e+4qttPyQifQ28euMDobd6wUbem/kXP73pB0Sd5ivoAK+BN6/f6d3rD3r/9kJXH4in/ts7e+1uFi0s6ovXHTY0BfCv/RdeFAoTVWUdaIwZQ91X9vMAY9htxi3O08dlrxmVOaihc7MdbD9JmA/7hYJ5IWHPRJpTkmPZ+cjSxw1Jo49BPeUZtH267SkK+Jy7YxjXtY0KbmFyOlHjm6HYiKVmmQx2PKm8Dhjx7x0OMkJR1AUAEQV9ZXD9RzBd2iv+NjT3JBiand7TkFlUNncdhHK8/KZhUuYQfOQAaACqhr6J3GK7PS/5i/cc4Db2A42+zWXmjNqkBfsvEHUMCzlgI4NZG6xKbQ1RG63q6ce4biA0TFZJmc60oHuBaIWHMHzKg/r+JI9KlBv1e/y+Ya66Zv70AdCGGNmxJrlvg07OOAU/tiZFhCb2IMenx/IB0Dh5TStafIC97EEoGqfQEevlmt3bio9omcOfABKb1JwW1brTngOfzfa9dle/AD+rXr6Utq+kHVDfodTbQ37zs/Thher7H6Wbtxo5ULpz70zn9091/9EdPfvque7zYrm6f0fp9EjiYEona6WTlVL/TceRuBuF0kpp0tnxuR7ee8gB0kNeeE80D0kX2P1tlT6Q7ti31fWpEnhpdSLlCVlCCzbasXZt+Tq8J3X8O+QTfZxqaeopdBo2t38C24aSRGrbOXU5x6CMH3Jkhx9xMfMFdSPTN92mUJOwk3q7CwGdA4SiN0qdn/NkfcOJnuqgftFoxrVBp9EPcH3Tr3AQGEINOBBUvyJSn+O27AF2vKzv8e2eNX7DxmW72+PvReNqpZOzM52enyNiln/jZM/c0ojphK0DbzUfcLKV9t4jNKHFKHkvQ30wJhp7mkq+krY2SAZFY3OzAAAQAElEQVT3A4rbmZubshQhOU2D8rBSgn7ToOY/UFoa+tHcGg+BGkpJQMg/8jORCyrJdzT2UA05hW8qUIBK91qgVekBbi0VPWd6hAb8NQKVQTWjY2G+DEmuWzEekvEh7LFJ9a/uEE2dRrg2QhFAz6OuQg3QR0AO+Wo8OrSPLejY5HFOC/ehn/khbvee84gvj2f/U+4r9h4LSm2Zu26I2d1S9Y59yA8vf9ZPH97qigO7KZ+iG+NlXGtanyulNToHNET8BeVBw4jf0kBZtFXSA0fbR+wM1swB0wBepg/vJcvuRvvtFbhbTanx0elEXz1/pn/55z/o//2//L/0x6++1MM7Z8wR9OH9qTF3ZDQYk7Tm4QO7xjvVXIgz1tgCwBU7NfUL+wl/itSSFCorrRX7FwxQ8Btqy1Y20Nzz4ilfIXI8JPdSY51o8HfJ0KgNA/IYK+Dl9LDmLLRUYjAQIcltrfe1BPr7hWCIo4ZwrctUGE9Nib31kEcN7AMDXzecZnnNVynpQKr1NKqQkwe360GFtz4BZLVfCnvGhTmkKduHzFmetw3mj4DgB3EjuWzoVDHQwX/WTL3RbXAGj2e/mxp4POU2stAClYz7uj6QUEADxOW00m6dFuLOhyMF+zpuK+01sGwkhXWNkMi7a5NEN57c4XrSfrvlV5AkHwyCIYOQqKdGEVccMpatITS3Ubr8vQz+AQNcbvc1kJXta7ki2Jszn+93RVs+isyMG8yMnUu3d4XzycmpTu+c6/js1F3x7SLTX9gfVeaIPIyKRFTDDDOgm7lk8NR9ZZo0KXLuoG6PpJSzoudDmXxi72S6VsIUIjNG+AjiDyEDBywR8GU9raytjbWxMp70CSrdCEAHD3qLsUgF9P2s1BQ0EWDKOlyRZJ4i5gsBtuVdzX/UuUCjgFGYM5caKsyfpc/RK7V0TJ8T5fFU4+pY6+OVjo6zVlPSkEMZCLg14qCylsysJTvWEB/+bDgA2vBueMN+w6B/uJLCwhk+toSCrHWJRsYeBioeKhjfxooIJYyYc0aPBGvhgCYHrSeJBoWQ2yaJU6zSFWrkG/2AmMHY4lC+SukaBbZMTLNOjxMbiEGrUUoYuTJBtVLlC3tRGaIBCOhkDdOkFYvV4E0E/Ja9ZbApRl1czXp3uSXd6/zBU339+/+iP/3n/1UajvXX717qf/s//1V//eGFNkvT+b1HGPSsvxR+uLxgob3RyEGENWuH6NLhyiQhoU9Dg+a0UUTEBlQcahD5cBubzsJmdAYKp52VukDOFAPyD9gtEbAh18uKoWRIst0NptPA6gCD7mCCvy4wkK9QoX5hsZx54V/YRBVGeYVWg5bwE83ibEgF/mrJnbC7KBe5zWiFRWVgo/bw/l2+AI5slK714/d/1Yd3r/sik1KV/+03LhfCdogmJcRwGgRrQDsU0O/SkkqBuYIq94sIcQMh8wxEMTiAV/BeTaOmEbsI2QjihQC2XKGmnBJAjtm+oH9EltKIKENfSHfotrv9TZ/KBqfUAbsMqt4Q5TW4K1XisHIQWLWC4gSXEf3HQ31vI18GFhSD/SKVUqFTmZQW7LCo1KraQfQNgAjh0KfpY17gCJwmu6jgC0jAjzo4dsVTVgxAik5zt9lpy4tsge40rXR8fqqjo2MG+qiUgXFUHkalNOjtu/f6+afXQjGtV2uteQEqS5NPkfeMzS0bpxvi4NqbaNIFmgW+RehTD7JZHvOyfLXL15AZMB44dJFpLiBU9IIx5aIt9DZscmb4FPoZ7+NvDznf6F+B5of7EeuW09DA/w1gkY7XcelEGRH9BL2RAiZIzq0HSFBN+BLb4X9Iam+ZiJOb7VbXm40WxmqkpJGNc8r4xv2xs5ggRdcK9ZnBYICDhvXIBvtE9+/d1RMOa57xovM5Bz3P2Uw5/ZzyZ5891bOnT/Xk2RM95nDnIYc8Dx4+0H3Gyr2799h83e9w9/493aXu7t37OqP+9PyOjk/PmKyP2fgdaVyv4DdpdbTWxEvUMK2UifkYiDdkZq/CVs+uRTJkDuoybSkPCkMkCQsYgjRFyJCpz0qKoDbp02XzQamXPWd3+2OP2g3vVimwUYcIHa5D+rGf0qEsG/vQBbRDXYXWxyqWBxXmvoV5bvY6QV4KuuceuwPj2nw6XXgFdL3J8G+l9DpxeSJJpKbLGK9YwzycLnUh/hgnvOQurAnKgm5WypmxOevq+lrv3r/Tqzev9dIHQa9e62fSn38m/fmNfuYwxwc6P78iz+HQzwYOgl5xiOM/+P/Luwu95eut82/evJcPd151nDd6Sf+XL17L4N8w+uH7F/r2Lz/ou29/0A8//KQXP/6sV4zJN9B7++qdLqFz+e5SNxccChkub+TfztszzuftXqXDosJBRQV8WLTnRWEmjmcOWfduJ0YbNlAfWA1LxsGWKWsgFkbsOTIv/B0GDSuANWvAJgN+zSkpIg4gqccAjnJabeOQwj8hqePpN1czjoF4cZ6sOmoDDToiYIPxa7ep18HDk4vb8H84JW56HyNQ7mh+QOJwH1odkxV9q/vTB1Sa3QZNclQxtusttEMKUmGOGSfmwaMTxvxajXnBa+2W9XAHOF+61IPEehFirCF3ZR0xv4ZuSlIAyZDVryZ+YNoMv8pTVIVvRT8Mymxi9OCRWLMznHLPC6JBqbAe+0Djmhi4vtoSBwsHHTaalEdp4GVsHLMyPmNI0Jf6lDWwPgysiQHvQixstxvt+Ppf2IT66+KIf9238TWyAlgEWXgi28IceLW91Pvrt3p/8VbvLl7rw8XP5H/S9bvvtXv3ner1TxwIvdB89ZN277/X5Zu/6e0Pf9HbVz/o+vo9tEJ1HFWHUTvE9T+FvCYuLznA2rBWzXy06HsQ2oSuqiGx9xKHnj7UFGvitDrWEfPgycNHWt8/0XC61rJeax+D9uAT+szfVQvrTMIYEZn9Y+ODzMwGvvR8Jf4NBXuXUlWYW2qPkyIWLexFMCGD3eh9on1DpRLOzLYp4HJhXtqydu1ZLwo0MRPVcQD6S+RJwylQcXQzEtDI29eORIrqV+rPw4PKagGg64oAP/Cb8Q0HvyKn62hrgpHzCX/x4r3jBWDH/mvm8GdBv73nAB8K4fdAj4m1bLU+IiYGmcWeuLYtQkmBLUVasWcjtiVsCBT2YpW9p8v/A2DnAEf0kyzpRxBVQW0GVrRMkvdLpgV92wTx5QsS2FiKCAkFQyEpYSZogdvYD1b6NeKgAq23JRWPPXAbYPzamuybFEkDvkpDplx6DBx0DOoHYJR9qn+4wnTClf3hzAGabOEOrqD42zyKNGo+AXLIdR0qXUzvAL2vq4BAD8GzgO/5ZWdf4bMN6SVf3ivtO8qv33/Qj6/f6M2HS7w9SOw5U1prGI+lvOp1C3HPNlfCVikNStl4AS5VyMbyR34BCm0CEICeHu8L88DCfFBZD1MtWjNXPL57rm/Yu/yXP/2z/FtBz58+0oM7p/JvCmFVJS3KqWgg7vz3myIq/lpUmD8Ke7oKnQZ9wTvsU/sW7rjRT1XYGwo2Wkqjr7BE+KFfX70vLa6jFWrwMd0GAUrtNm/yEWAkdWxyMhPLYfD4HZCDZjUYN/jSXSgCPnEmLkjiCtrFvIouHjMg5HHQyNwVYDZk9btrZ0+XBvgOHoZOk8Y+3qmTZVIgSgJELC7MvTNQNLDWrFhrcDH1jXZLl+mVhPl0ENFU3b9i2wL5kGV0rJuH841x0ODphtaaQOp9UZO0AfXQ1wSRReik3gdalOkBv8aH48pcufS0qAkUNeMyb0ROSjkDCfncj3ZaKUABilnqqsoXFPtCLsXHn5AEQsh9LSI48hV+/AYOlN3ekL2hlvNCkiDmQoIGlTwTMCjngbm8acd8vNvM+K6hj9ClsiZYn6I8DTo9P9MD9tzjmNUwcCFWW7ebuA50GwFaULzrHZ4j40CHmG5wi0iyLarQA7yIrIhQIN0wTArKtTZJ0W9Cjg8Xa52yXo0jdT704UClwdtjT4yjxn5UQHUbA7XZcd22VbaUezVoFtZiKj7dnQsMEvt6wW+Gxg1r+8yc7p4FWh3ou1gv5s7SJklrRTpRGs80TKdar061Wh/zbrHS0emoIw6s1thoAgbm0CFCCT6o+Ekq0zfoH67UyyFFxAH08WpqBKehtqqKMo1FOGhOKSmnrEQfiuiMahWg4PbOVUkpLPygVhK03NKoq8p5Ucp7hbbKaa9xXHS0auJgS2u6JAzBSkC/WcK4AWbATxGQDqoqqeT6nAclHB/KqjYaC9+eXcslL8EzfE/uPNTnX/xBz778nYbjO3r19lp//usP+u7HV7q43ikIgokFVjlx8LMjAHfQWTSuEjxwB05Sv0JUkCPl6XmsonNDvm6jgr2wj9FbA7UKm7Ue3AsbEMwnEYAJPUKDAnkFVBbMisxSok5cToO8gS7QMY8q6MNPtcLa+UNaamETBTD5edE0ilJIyfID9PfkQ7dO0+OnsPgYBHKmtjJYVuOgZ589wgxVl1d86X79Ujc3F3Lgi6D3gpFZNBLcAykjQgGPpISfABYymmi5vVloEnIYIqhLgpMzEl3Ik4Q05NA4ZK2mkXyWr8LK6JehhRQU5Zw0QMt2sI5dt8gqfNlijy3mETl1ufjwh4OchbRyGKTEiwELcPMXMDY0jQHVNKlx6GOoxgO/8NVsIV5Kh+h+K9hnKZUDsT0vmgUPYAnsuQBUq9p3KFM8UMm7zrC4fWn9EKjnKRMSErhpCOWEnuhj323Y7F1f36DDrIwdTk9PdHR8RPyt1fFjkCeq1dFa7z980A8//agNm8VhNer4+OQgE/5bkHWPvTbbrS63N9pRVyTaA3Caeooo3U21VllWkkOKvBUaXWdS40VkJfi7bo+RN95EM1l5A+Q697dPWqcMM8XhB92UDjpab7c3uDbwDjwqIxyAeaMeZ9BywBRl41RqnDZSEUCBLJ2mkirjyLwLCvowZ88GeoveO9KF8aBAFsB97bUFxBlwWyDbhO3O757pEYc5/q2e5199oS+//lJffPGFnn/+uZ5/9rk+49Dn8RP/Ns9d3bt3rjt8UTu/eyr7Z318rNV6rZGYHVmojk6PdHZ+prM7d3R0cqxxHNGiacYfO3y199jsuiY19Mjjisn7hMOnOzrmC++KL+kNey2tctAxC1QWwEnHp6edzzAwxzEGIhKKfbxDkRIQSqRZSRnaCRCm9JzU5yH5Cj/UKhYx0ABKr1NE759yIgsetzr4IbJJIJAJ9ctJUKes5hRoYNlXHit7BqJjb4+9ewwR0xMvMTnn3v23j0bRWAbnDXg+UTa4C+Ml5VAapHRgK5cz8uYpa1xNmvDFxIHogN2FHQJ5RNymNMqQh0nDsNI4HGmcjjSxeE68oI7jWhGDkkalmJQNeaUBGIe1JvCnvNaYjw6Q1jpdn+ve2X3dPb2n8/VdnbIYH03HWoM3pUkDtAbmlKhJwVwixtW8nbVnPTLMfJGZGUcLMDP2C+OqLQQyKgfrV0LJBA0SiQAAEABJREFUnLIG1rXRMIyaOmTkHzRMwGDIGoakjH07pISuQJYiAXEACZ8TVzzJYVsdINGePto2hyIyNiCVQe4G0MuxQsxQ01uSkjJaJuZe55Jlxm0sDRyCgIUqok/1AO06Uccd9EYActzGp5yg5fpgPHvYFgJ/IVOBRt5sIdG7QVJexwpxVUpTB+g4BhP2GceVRvyZSRvz8QyOY3FmArYoQuoGvwZfzKEGcY8RzEGNhPkUoQ7m1UCqhlu8RqV1quYPzQWgGTp0qqFa1WVa8Pd+X7Tn6+aOr5tbNrjbm0UzdR4jOSXkzJqmsfs4RZKvlLIG4nfAny5bT8fHPO+gu8cXBdmqolujwndh478nvBZUaCp0YrekG/Ya764u9cvlO/Y373W1fa/rm3fabH/R5uKF9u9/0O7C8L225DfvX8hwyUHR5dU7XWyutWG+ukL+C74cXrBHurzZ6wK45gDo+majPXWFOK7oJz6+IISEnZwW9F+QsuZRYkymkxPpaFRZDVqoW/LAtjnJIT/jGMypzNyQ7Bt8ttBQANu5Ua4dKmtUZT9VgKqG4St9uw+xRy+7zk7ADrZpjqyUQjRjv6o9B1h9ow09UCV8JuQUVy+T9rsJ+gCFRueP0PWjrjfSF8pkG9XuYJkK1G79YzmAUHWPAxA/DS/Ro1P1YFlYH7YcHOw5QJhZr637gu33BurcOzHW+9w2jUo59X3CYt2xV8BRpAfI0E2qyFbQ0XZtjM3ehi0CvIgkp64LcvJVkd9APugbGpRiReuKmhF6AzZPQiTZ3oJLACAoQgp+mhJt4DCOC/NC7TDI+dbH3UCPAWtkua2Br5SgKxUETSkrERehLI//gy0EZeppy8kyZcpJv7ns39uKBgc0QTznqlrrpU+tNPQ6t7rlkJKrRnHpkILkjA66ke10mgJeOWflOMhS6Td7rUP+Kw5FDQxqNfx1Q6z5t4B+/PmlLjjgq7apjiA2SGkiHbXng+WWOWFvQikrpVEDekohYakKLLxMLHXHXnQPON3QNkOtaeLlFAuDSv3mRgn8cz4sff7wvv7w5Zf9n4T9gX3NU8qnq5G1aNFCrPmfiQxB/ylpZP1oxOTCR5WCg6t1hX2KkMdQ4KPo8qhfrT/10dISeKEkAU1BeriDPE0UGsAN3UaMdXAeCgIhaDI1jwUhf+Vg3mO/YZPMPJixd4Sx8A+knAuFe/PO0Yilhruae2phPrY/TDKnQeM4yXo0+FXGi+vdN8gYTKQRrx77BohAOSnQWeQMjXRmLdrxYXXPvJqGiSntmK7ReXsfTBgQ5+px7Pm9NfWrokOBr/k3evTKnoJgW1BxwA10oECb8WglhzWKbuu7tIc6MwOhIffSmhZib4ZHIaVaSlnK6GCITHFQRJIi5Mv0K4oePrxBP9GLWHDbJwDV6B+79bw+tf7fZlALotw983dUJFD4J4UyMuY0SSJi0dF+k9si80yaGVP+rf7Lyysl9Hjw4IFO7pwrjwP67pVI0zBo51hGb1lAZUiga2J+UTCHtE6nMA82ysJeFZnsL+cbZTooe85xHwdAAxNBqdIRH4ZXx5PGwRZboLdX5QCoEQsGCmq2Iz52rFbGkOsrPERLk1SJ5Uo7asoiVNqqy0LzgBFQqdsyV3icq/drPLuHVJiLC/vIwntrkd9hDxDsQYP9aU6jRvYLE/ZYARPr68QBkMvjQJshOR2UUwIC0P9wIYmQLwBSGzPUL+yhhoAePB3aIfoSOB3y3xGbkRHdNSYYnVpSpBW0RjVexHt340RRikU5cGbeaRxmrceq46Ok1SgNuUiccFdPSADDA3wrkKGaaQsViFWgQV3UhhLPQYnAWpbQDRtu/6r1yMb8y2/+SX/403/Rw8df6PXbC/3rX/4GfKurm1kxrLQ6OlON0I7A27EhhxQyJYBgwuELp3/ql50jdHF6AFfbiQ3HWp6e77YwnlTYyHhwFm+SCLqQZRyV0iDxglCpq04xbQOEFpF48ghASnJiPVttBBXBQSrzI63Q9xfkBTstpWLdqpDolaEfosK3VKnkDmV5zMxs3CpyBtiJiba0RSe8xH711Zfa3FzqhQ8ZSEV95kWssUA4H1BLSUrJlLLGGOE1qJXGYl4BcYUiPoLIA+4Th5QmmU5E7WlmkPeAJYidFzy8ESoIWtEz6JvhF2QKOva2Gl0P5nxMMSjwe2bzH3lC1cwmqWnL5vWGjff19cxB1qLNprIJJt0WbTflUN5QZoO+6TizNuA7bjbU+SV2ueV35X/ewYZM2A+RhLmZFATvpFaJE6xQLZOB+KMb7RW8BpRD3v6q1FUxXahfCb3KggycAu94ISzEm22x4oV2GEf0Ctk/A4vZmhdWf3199fNrvXzBpv16q2laKzPQpZDtsmehstw7ZPVv5zhuFvgu5kuszIDxFgxnmOHtstOZtgKey46Nik8JEQndCjT8MuXNalkaOgsvBWnlnLZiB3VoxLKQxX3kC117Qur4LrX2PvZr6bwXDkkWFfSWKeJrRaj2ybOouRN1ge8j42fSbltkbYwd1zXkqzApyLjd7fH1Vv71bNug3NIJ5qqJg4I7LCRPnjzWl199pW++/kZf/+4rPX/+pfzPuA5/p+eEA55jHXP6f3S8YiEApklHHMgdHx/Tdqo7HBzdu3tOekfn5+fyV4o1B8iJcWS99ui149Bnx2HU3jGMbMLPQXwnfJp6OihPo4YOK41rAPnsy8hZllcREvqmlOQ6KXGHpI8gEew8DneCx5CTMiBsad83UmEnYzQq2uHhYge/H8BCKdGPOSnFgXZHM4bLVAU8w2UgyCuF6KSgXxNjAKi0HcbLwuK7cGC64McGdihzaJEyeBGyTIbahW/y5afrRF273ZS4XDl4btTFIGyVOyQOLdx3xrcLG+QGRdgrTB9u1rESC9ahUpYyz6RIg2IYsc/qAMNKgw95mDcmw+pIK8aYx9l6OtHRCnA6kgLr4UgGH/Ycr894pz3p5VVea9SkzGId/cAHHWep7ZEMqLxIF+bbwppk6P8cjHFagMqa0who78EySowpa8qTJuQ0eC4YhwE5gQwQYwM2zykpxUcIRQBZim470pCUANvmE1Spjz9bW+CCkkMpAZGUnI+sFAl6gLhAtT07YNMQeLeQSTMBlBjzQYwF5A0M2r4eNOYJXCdfbv8kBjR7nYKf1EHQsr88vxfG9sJ8sDD27WejGyDP+tJQgVqQmZ7ETkEF3o0XzmFcacXB3gq/BRv1wkeVw8a9aC5NmBkRAtYBjXYA6Fg3KpFDShHOAg01mioyNNvsFq+UwotYgV7p815hHqVJoEC/EfeVjenM+rLXNYckN+wxvNbM2MJ4Qw5kHLRmrE8+FMW3kULmMTA3rDnkH5gfkJb164Z9zDX0NshdBKrcHyfCf6ftvNWWvclM6wKNBdpbSZfI9MvlpV5/eK93m0vd7K9Zf26Q8Ua77VtdX/ykyzffAX/TxZu/6ZoDoN3mvar/xgjjaUtcvmZt+en9B/3w5r1evr3UW/8m29VWm6tdh+v3Gw6SrlUubgQDiRdZhiqiBXzEx4emG2xuWS75YHAFbHDAHisvkdRSQlIApzpmcnJcYfsmYqciS+nrpmPhI3iseE1yTBEesj2ZAjq+7VdxgsdSq02BPVIE/kyKgK5tRFzZf5X2JviIeuLXeZeognST+9vv5tV58HCMVKdGoh896RLkqEAH47qdEpxMETq3OdcZXGMcyMgvvJGkggJ71omZDUVBfnG5dyW/EGv+pwELyqaciJtjTcxPC3bdg7/Q1/HfTChloawqYwF0FXAKjGqNLmeCaKYtI/EBmvACM2NTJsYHaGXwM/wTOMF+XXw0q3wwq8xrpaZOu9HWwPkEiQIsRH0FmvGYAxc+ppUyYM8RmNTCMCrSKCFrg7PAFVcin/OkFOAzTmb2bZ4bO+kIJWLD/CKRz0mJckQSJYknxLvPbN/uJzVkbTzdy6mQ4ddAHTrbzx3IGyHQP+hiygHdIDYCm4k6mkhCcj3yh5IE7DH2u8sPxPpOTEHaMn4WMDWN2nKw/+rtO/3lu78xfq768FjoP0xrrX0omkfGZeMgaCEl5qEodBSkKzQqPSqCGeR/1smx6cJLaAVEGx4BtWkA15C8R+ewWMtWd07W+ubzp/oj+xvD188/4wPWscYsYmOLFFUDvMYpC3PCpaigS+dFa7iSdswvipIfLgOuCCUpEpyDviLV4YogBT6m9KMEQuvQwDzYvNGi3wAI3Y+1FNKiISdlIODZ1Fv7kweFdvAxjmm1gt/Qa2FunrXsqxJ9pmlSRBYoqqXSRwoSROh1rTZBRC7L+tBHQCgkoR9ppIxdmmbmDvszYtDI3jyxFjfaKzQa2A0iHtsGh5No67Hodgugv18H/F+VXUGx9bGKOMjYgGq9aIsIqAUNRjKn6PIXdPIvFthe5islRQDokEg9ZwT2S2NWJlXQPxr+qkBDYsr/cEO518BSESFI6fBQv/5nvUBT8GOEg9wI/Wvq6GKBEwh4FHJZ2YuZsio6F8a8lJSwaUq52/r66lofLi6wfeWj6plO+bA6sQdfGF9pyBKw5V19IWYVqVOOGCSgIottMxNHTINmDR8JV6jyqBLSBc+QeQb4FUT7KyTW2dCaA6A1e9bI6NJmlbaHTqG1ynFjO5gWBLkPdR4/DXka/u448DKeoA8VbH7Aq9RHCsQO5JB2zBMFw3mqUSrUlY5rboU5qHAAVJmHS13RtoKfYSSfoZE1sF/IwIifp9XA1DPKsT+Nk1bsMSb2GiO6jBz4DlPoH69kcwiWIjh6CunWLCyTQkMYlKosOKI+cijRA/nlcsEhC1AxNj5UcjtAoxrCVxYPsZCkPCklHASNhkGbdpRnraYq9jw6OQ4dr5NGDn+CQ4eoTQYRIK0gdDM3UhsT5i1ClZ8CXzu7NrclWrMUWSmv9ODhUz3/8nf6mgOgNBzpxau3+j/+zz/rx5e/sF9JWp3dUeJrsH+9+e2HC91wUj9isCNe5gYCdO9fc0ZWCRvAC5OIRL5sKgPqKMHV9UFqEGklykptTEpNmE8NPURwRh4UpJVDg8ICWJcEiZAw6sHmjTIUkiEUKTrPzgua+tVVl9oHy4JvbIfm9pShnyV3o1xhXptDSVzRaTfkchAa3xOHy0d8qTs5ZmHiS53/5683r15oIPiPCKj1alTHw9YiuCl03wRMMj5NkWVdTQ8m/Q6eqKSPEBEKdFJXBGd2SYzUFBFKIIZ8Wf9GBgA3FORtAuphYJ1LH6wSczIbbmxs27IMKk3UBRvnois231dsVq/4SnnDIc8lm9cPbFYvLrb9j7he+Y9wXu3lDXoHXs68Ud/ysrYzsGGdeZEvpeLDymb+Wns2Jhk+Db9RLcyO2wP5spr9qaxK2vNLYJMEiDr1tFRoYftin9zm3buwoM9MZv5NoAWeEFRighuHUXkE8qCBdJpW6Ff1gQ3Hdz/8qAtOyEfXD5OUsha+Ju4NTCg76CzwmOE3Y6jlNlZm6lpU5kQAABAASURBVGc2+IY9qWFm8z473/suWlqF1gEsc8VXCy+qe9PdzSq0E1ro3sAD0GeBR4VHgyfN2MNaNHpa/9rLBVnq0rBHw3aFvov2yLNgyAUa7idiIeja6FmpK7exG5GUcqYlySG44ADIUTdQFyrERKFuwyHaFV+wr7c30N7LcTuMqR/g3Ll3V485/Pns+efyQeeXv/tCz7/4Qk+ePdZ9vpKdn5+CtwZWLAArTdOkCR84Xa0n5qg1B0DHOjs9/QSn9FkzboZpkMfUloM3/4Hi7W4j24soViD3ME0amVsmDnqG1aTMhB1M2IZM32G10op5Z8VkOJF3H/ctjDnbOkUoIik825CK3AGkbjdJEaHMWMy9Xf/TyzQP4OdHlFC2jMOglJJ8NYzbbGgAzlL4DkWEpOAnyeNeyiJDVeCx6DFhmRf8uscW9kkDO6dBcUu7QLM4ToxtdiGJN5QKhWK+pEG9v1Lty5Z43Iu3FA3MTcMRtsMnfjG62d/0v+W0mbE1L1FLmbU4ljoQX6SWxX6xDE3EDvI6RRgpZSXGzvHxOb4908n6lNRA+fRcpycHOHG724BjDoSmtFZmXUu84ARzgebgsKeqcLC88MI/3+y1NzDH+DclFg6TUUJCN6F3B+KVgaTE3DUg04R91sTI0dGRTk6O5Pl4nEaNjg3mgiGn7qOUEtYUFsJmPBtQCYDWFsbAwlpTVCkbGrzcbkxDuGfiaaAiIpQiyTQTdTkSPICUqD+0RYAPyOsrYHlpUWJtzwIPcDnQIcirSWK5aehncDnRJreZf6Xd0Nf0RA0A3yBn3IaNFuYhx08l9nsM0iU6hALZeBxKvV/ua+COA1fBZ+Tl6vj0VEdHJxrGFbYI7fn4suMAbs8ctiBXxeYW07YxP1iatSxCiCv6k3HV5NiptZJW7FuJrwq9qnlXmV8oM+dVCFTmnkJ+hseOONjTjhtMUhZ5zNKYQwPjTNT2PsyZYixEJPw8acDPOSUN+DwPRMWQ8EdoXGWtmX8GyhI8Ofgp3nN5zFC3jIPmadKO/jf46AOHji8vdnrx9kYvfrnho9dGbz9sdfV+R1wu8gv2fLPTjo8ae8Nmw4HVlv3PrAvqX13fcPDzQT+92+lH4G8vXuunn97qPQdBNxfE9sWsHWvrjvV0+/5KG+pnDojmq4167LOebLDZDXPANX65wZ879CwJu6JriB9sbFtM4yRDjxmc0g6ewN7tYG9stAAF+9pmjgeD0Wr3ZVWB10dwW7Ph8YlACnimnJSCsY8M7uO1rPA1v9GvgSOuht0gp8ajsuY0+jds7bQ2cr3c5HKnax3o12/8QEtv+9jusujXAR4NWjKNztMDAGVD6FjYw+zlmK+f2gR208L65/XZUKAxriatmR9QRp5DZ+a3BVkrbQ17QrH3K9CxzNalIYNlgtVBVJ4ZSEAGO9E/M3c4HcDN0HJbYiw172XaiNih2gJsoU4ltTRVLawH4A7QozvtxrOtMy5NqtCo0JIhspQGwCl47sBYjJQ0+mAIm8742v8UruLvnJIyvgvqISyRBn60LwO/inbRX1xNDeHIkLaGbNU11FHlpwFJ3YpMTWBAsnUAhW0pGMiTFDL9JJETVwhk0VG2IxW3dxJToGbmqA+Xh3eHhRav/3OtCsZvgcKHqxt9y17t9btfdME4Y4qQ56X1dCYfBCll7cFfgIrFam6wM1TSKiWDy8iHEMk4HP5U9oyVsZXgn8D0Xt3/FKxy+LO/vtQ6S4/Z73zz5bN+CPT7332pZ48f6fz0SHw/UYKuzTcwfyCChC8rsdCQQ1yEkyLCuQP0fFIo0Zc0kkSpAUiIZOqXezjjNGgLCkHaSJuxsLHThn9cdBtNt/aVKr4rzBdud0xk5rQE70a90L2hq+jY6VFnvGaaQMEWjh0fqAo5p3GtlAf8JlXmIuOal/vqVk+XDcEjkDPoF3HQTXIN1qXDTDzu2Pva5wNz1rAaJWKzwJcbBuqXyYKugIbTLhvy+u4ICn4OOT87Do2oQjHIGaTej7lIxDcWl7CBuKqZ2XZgNqDS0XOjkNsQONXxqxQK5MufIJRy6HDZYwa4UxXGdQq9Q7ufcWDpNhcN8LVcCCfb0uBqQ4SfBqRCxgq43eCxDCcaQ+EnMuaUySeBxtxXXKuMrxJ7O89f19utLq8u5b20dblz704/CBK9TMv0i3VHpgKR5nrmqKYkqpg7pZl3jQW/Ldix44B3UBEZq22MNE7p4Lm30pjQd2L9HcdB2QOFsVY81ohJt9NLf7+aXNdweiH2GvN1dd70oNXbSBHJTzXq/T5T6VXI2z+RsxaPO2MQdp5Tq8ci4xPRwMyA52D2MpyjNA6BCofzhdNmpko+QhX5N/oa8hHkiFYU9PXf+LIuwi4G26diH4P+4TLbQ1VrB/2cIlDFwA2lPgLmUk5JKVInK5StSNEBXLe7zSAwTKYRwKFMnxEwBur7pJoDoJxnrafGwY/Y8AYgDSympptxRKJfsIAIGpUX6oZFGvWKECLIwjbkbEoYF0OB2zQo5SOt1+d6+uxL4Bud3X2kt2xU/vrdiz4ZX7DpqSkrDxO9Q57Et0ymBQYZh0SErPuel/KKcwJOQpnmlB6qZD4CWVcFMuA3BUhOG4HnwPdGgywoSSllhQZJI+SCRVzCvBLODFoqWNYHBErUJCluQf0yUxg4jx8cTDMHFQubzgOPUIpMn9T719pUlqq6uI/p2U6wMxk5LbTPqrw4nZ+d6uT4mICa9ernl3r39rVWq6STk7WOOPFm7u2bo8Dnwk4NewhICJiUZF0bfgrycEIGIQMQB0Bc+aJIveVxyWlTUGloGLa1g3CJwZdZnHI+6OLB0/VkMNtmlRcvD/AdG7niwIZvxf8uX7GJ7Yc9fMW85iBow+HOJZvT92xSL9i0Xl5s+iHQNXjXvKhtOCDasmnvLwls3PfQnA2ObWxo3a7ov+MAJFIWYqqy2rOmkA819DYImRoxW4VCpL1MncsFuy3Q8kHMwgZ9pnOxIpihUL/3Acx2Ix9g+MXZPBKbiJFN3ziOGvKgzMKTUtZ2t9df//Kt3vJ1aWDCHKeVckoyjR0v3Xto2/czvp/RYaa8h/6OSWKHDv8IW+J8R/x3gPYe3Jl+Lu9JZ2LMefPdQcPyoo4cc3sMsTW++TqF50Jj6SBw8CrxtyCDoaDzAs2P6YI8M1CYQEX823KOBYyqCo1WGhYKpZyU3JCC+tACc7c4/pz34mzbXfHl4Or6mi/dO1Vojkzkd+/c0/Pnz/WHP/5Bv/v97/T5l891jwOfY+J9WE+agGMOcU5PjzngOdUp9cd8bTgm7o+oXzsFVth5nCYlNiVKQo6F8VO63bccPG22N9rsbtjQ7+T2icOe49OTTvOE8XUEzTW0zzh4Pj4907Q6Qq9R9uvIoc8RuCfUn5y5ba2IpBl72ZaVseax4XEgroiQf8j+/QaHSkXE3+tuc7bVIeu2wLxODzV+RmTllMlSD53aKjiFMGx4xSAxzGgn5dnppUQusAN1VDSUjgyNyPSL7qO9X1Lww2J6xsZ/JKqdB53UhJoK2Iq6Rs/mOioGxv+0Yq6k7mZ7xYbgg66uLrSZr1WYl0f8cILPfCBn3w3DoJOzE92/fw+4L/9G191793Tn/l2d37nLBuKOzs7PdIp9T33AA5wcn2jkoGDIK8bYpCz8wZhNjGlDFKQFPIcW5oaZeWLreeXyRjds7jeXG92Qd92e+WRhrlk4KC5A40tkYx7h/UqVcdGIZcygqLKllLFTTok0KWH7RD4peltIt2lQQ4Hbvm+MCaYLTNUONvQ4oKKaNsQrcIgT/IcddQuYU/8IkOx3RMDfMoRyAnJSBhJ5mv7eTwE5APuIufawbmXkzLQkRTNkcJKE/dREXSjI8yR1WXJ9B7IRQf906C8u5C/Ei6Hi49YRMVjQxg1JaijQT/RSeO1p8rxaCNBIWcMwyQdBw7RSSrwAUL9gI6/zhbSYCLq5f3PMUYat+kV99IzFpMH27tDU++LHwnxWIGKgSYZmWeBjOgaT8Jw9jYNWU+7gfEK+ABe2rKfoJSlTNzLHp5wkbpcHYnskntfMIacnR8TvqVarURFNM3Nptwv4y5i1HwcOf0Zt8qhrjbosWa+vql68m/notdOL1zv9/PNOb15vOQSq2l9K24tF28ulHwj5UOeCjyHvOdR5w9r44u2V/uY/rM4B5rvroh9+utBPL97q1ct3uvjlQjfvrrX9cKPrt9e6fnOpyzcftOUQaP+e8s1GF8yFV7ud3m9udMlG/or1ZcZrNZIiEx/oHIBzE2VDwy+G0OGH5m6fSixU5pAeD8yFDbv3NozeMHSl7gBVjboe/9DqKYimliMrw8c+KoyXBbweL6ZlF7RAOsGvyf1qdw7lpl423UYd7KBIJU/7SRHOAa5r0HAqgfrxcdvWmdCOjDIwoVBSir75nzm8rujR2GS13t5kXhU53eYXWsfugJ9XxEMQF4X+nlsNC8hN6ACbZt3p11NwbDfLDlkwpIREifpMRWZ8ZdbvxEtOhvdAW6YtAfoVthjvSIRMlV5wpk+jjwyxgGl9Kr2MJTXbkzHfer+QwLB8SnDHZhEBrrTgW3HlPCijm+i38/6Dw1rPZ3280CbwKzpCGRJBEZCBzoInOltfcsJhahVZeI9oNHeALdnbNmoamPSxfcmB359QAisED+AjffCoPfSlXyF+bNOK7SyS3xlu+FB8vb3W9XyjbdlxMLyo0i9Pgxo+/vDhWt/+9JO+/+mF9hxGD7zETflE69WJJg6sE3ZZiPE9e7BKWhP2RH6YShwIJQbKMIamVdb6aKWJuaHyUnqzuZLXxYWPTXASH/g7sNjIdcv+Wq6/f3aqr7/8XP/ypz/oT//0ez1//qzTWXgP23AoVeDpwLCNKzrqYAks0DXvxYZvbkvUR4dexpxGb6TczopGBXorQqar28s4tot5NApu7k3YymlzdCHLwvuIZcromXNSynEgYwaSQr4avAzOuyZkujPvQpsNe79FrOuTgnlV0BD8jGkSwTg55Onf610r6AagfhFB0JfCfZV7rPpvtew5BBLX8dGpRtaZxfGA/CbZImDTuhymaGoRAXY3Iemv89S5E7W+jW+bYAIauGnrZTegfQAN6Zq4iJdGuVK2PVuSwnIG/KVb/q3LL9suhQJbpkQaIIDPk7tBgcSYva7JFUYJyhFBMQ51JLq9wOo8boskbjSo698YGAdABuxbvF5hpwQ9MERn3+aqyhw8+32A1Pok9LDtF+aYgjH8IfXy+pLYn9i3nWjFPty0KzFi3Abbgv07wGuBDqzEFKBCZoH2Av/a51dJXQY6SfAPFfrQHbmpqFKG/8Q6O/D+6cPXxuatMs815kchTwUfTLJNjY4G824wdFpJO0AdcvQAlQ62GT162TwL84flN1ToFOSrQOu8mD/g5z6FebRyPlBZ12tb0X8F3wn9sgrza4FJhWcD35yC4M7RlAZ0QdeEHyXHRdAXqPofLg6LzOpQbyEcLw/eAAAQAElEQVSjUS6AU+Bg8KKIUE5ZKSUpYAfjwiRuME4Eg5X2PAwKApQ46A4OSjkl+jZyi1rjBaluKe/Z1FQOGJKOVomJLdFL4ARto1KayPMCYAPgaVjJVwxNKVdFFsAjr1TBXfhaMTO5Zk7X79x/pi+/+U+6//gZk2TV//Xnv+pf//xv2mz29B01MHi3bFL2vHyiotarlaYJwyL0DS9yN7xE7lmMsJpSGhTwF21VvpofB6jOG1wMKbBNCtyPfbChA6bB4FCdlVOSuCsYDfsZKKInfSAOqnwZP1wb4aKxb0GulXja8YVJfCFwKnIEfBP0U8YmMGmWl/oKn4BJpk8DFxTxboU6rb+sLry837t7qiNWkDc/v9D7d6+0vbnUekw64wXYkHNy7w6WuRF51XSpUeeVSEK+Ihq1QFRSg0jjFvSrK+jpeqFbJagL5q7yNaDDQBwlNgaVngu2nNFlwQ9VgyKtGOCDEF03N4WXw1kXvIy9e3eltx+u5D/+vV2alCetjk91/+FTPXv+pZ5+/lyPnn6m+4+e6PzuQyaVuyyGJ8rgNegyX2ATadkjE1/2xZdqTIY9dioccETyFimQl3aeTUkVu1fSpkw+qxEvhkpMinyBbgdemgrKLdhtRjbmJRX6VfSr0NrxwugvSBuUWmgJ6I7TpGE1yXYATSN5lO9/6PbDxRXUsqbpiCpswcvmzNfXBSUaE0dB8P7PA2Hkv0WzQH8mvzegi9N5qegLUDe7Hb8ugDecO+PsivbQ3TFOZg6CZhZYmvFTMAFV7FQ0g7dF5h2HQzOp+S/QLcjhw2HHp2VxvlC/2I/o7/zcF/zCAosFmlAx0CUEA6DJMUxJoqWx0jVsKOzcsJtTYd89/G84PLviy/XVzY02vHQUJthTXvafPnvaf8Pn4aOHHAjcw+fnOuEQZr3GrsPIOAgoq1/OrYi5FTZfTaNW4PTfyiB13UjdiP8RTMW6ApcXF7p4/06bm2t5XEzjpNPT0/7Pw+7ev687HECc8/XiBFlOzs44oDjT6fm5XD4+OdHx6amOSA3r9ZEmFrhptdI4IR+QoYdBsHUDzFlESkjYQCmRN4ixQxU+F+ODnDAl4Gfok4I9c4hdcblV7kN9QCu6bkmVshcpL861QpuhLeqaAR/olsehTvKcZbwgXjM0Us4SuJ77CpN29z9BU6nr9SB77ii16e+X5bK/qXM9YvulYIU9hnFQYkFOQ9LI4rxiE3zEvOTDtTt37+guBz7nd+9iy2OdYeNzl/n6ecbB39mdu/KBzzGbYNt7zYGPYYWt14ybaVwTA9DHnlGSWO9Zs6TKRr1wUFsYE0s/+Jn7oeKODfMN80z/A8+X1xz+8DLMS+/2Zqu9/y03B0CVceL5sRH/GBNiVR+dl7BBToOGPGhEL6cZvXK4RbIxK7ZqtgGp+zXmvl7XqmxTj4kO2NG2b37oYDuezjEHQYucn4EtYauIUAK4BTvK+nQFOJGC9qTk1ODNIxBZ1IdCiOd4MTgGblN60OZWdOjxkUAMIS49grakqKnXWSSGpoRJnA/R2zETueO5T2XeaiA1Fz4igtyiySyr82AjKHdICN+QZ8FeC7ZqCmXG8Tiu+nhKideg3t40g1NtW/wtrtagiSwklETPUKC7uHobDRXwZtLzFeFsl8ipxaMJzFDyT8o68E3MyQPzzJqPW2sd9hZr/D3SnuAh7CG0II3oddM49voC4eDlL7PeTqtR58wb/hsITx490gnzRMpZM3NnS0kas/zbP1t0vcyjrmOtm7TmIGit97tJP7/L+u5l1bff7fTXv270F+Dlj0Xv3yS9fy1dvE26+pD1/m3VKw6JXry+0fcc6Hz/5kLfc9BzgR+ukerl66ofv7vQd3/lJfbbF3r5/c96z4HQFTiXby/0gfTtm/d6+/6D3rEmvXn7Xj+9eaOf3r7p/wztkjGzRy9xJeh5XBT2VgsHRY25W6wp1WOlSTkGDeiS8VmkTI9QNxRtThtGb/Yhqf34yS+sK4RMjzn7pDoO8GsQMClnJWgK3sZfeNFemLsLa14DuREbDfoVmgWoHleCLanzlcbmmAGH6n4j1SGNjzkawZNgCjQLSx+3GozsOvOjWUrc9C3MFTvmDfvda9aCEl7P5v4C1LQgw8zLzoy9CvkgLjz/iXG5R4c9G5WFNdS0zRkpTFiJ+Ejo2w2C7Rt0gzRBNzHJ9ZSXjeEWRoQaEHJy7JEXvNpHUEEbOCSROr+AMaumvRogQ54lTssb0NNUaTO4H8B+3W010Ze2CgX7wCYbYtTA+Letd5ut7B+IaVoxZoht67Lgc1yDRqGPV8O+HZAKDuq2RcZg/CZjYl9hB1iBEbdgHaCBoQIQNFxj2k5BUsdHMNMz3QO/Q5/Oz7FlAOfQJvm3ty/4OLHbbTkA2muLX5plIIY9Vt8xTn56+bPevHmnCw5GsYL8G0DT6ljDamWW3df2tywEoe/fBhK2r5rZg+3AqagTGtiXD6yHA23C9xWfOk2UE2PWvxVUl50Wxl1FHpYX3Tk51fPPn+mbr7/SN998qScPH8gHyx4WA7GUAdvf+rauVFiKDj2u0LViK7d1SJbygO2yS92WvYCtrPstdHL9ccDXbVz1Kjgcamv3XyVOHc8VPTK2MyT78YB8eJo8uS4P/LgpIQGCLthiw3rssTSwd0oD82ogLLJjQJA6Kg/qGPe1y0LxVzeqsgdAHupSHhQRKlT6t1G2HGY7Vo6x58D+rNDfbZYhUoJFQz2X1PuFsKN5iwv5mvOklLibGv1Nr0G/0kaNICLM8kkG0xV0xGXKjXxDJopGA0Ipow93hV6XCSIV6Gj4NgOpg/rVaDOTYBB0HKj0Bh4RIVj4VkQo9NurIaf7WuaIUKT4DUKlvXi8olgDFuZZFFUK8Gir1JkGSbfVzBw4M//bjoENTawhj+luOVx9+/6tmB50xMe+kzunssyVA9A0ZFGABppiv4V10VDJGxrpgfbScUCW6Xf7CWNJ2Lipy3rrk4QdV6tJwcFrg0cBGrEIJipUpGoybc+CzSV4NBQp2LOAV6gzgAR1UQJQW8yrjRr3MZWCHRIDM7EHrLR5fpt5ly/MzZU5uQHGsViVd55aBziMKpxvNI1QGtAA/WXiplwUzKuIr0R1sq+ZIyIS9cYBIIa49P3tzXrQ2PhWZAyNMSinrACz8tLXWCwDYcfJ9YmeDY0MoYB4Tq5nkCiLLqrgNsD1A21RK7QQrrFg7G94ib5kc32l1VSYgLLOz0ZNoxRMXoUFzX2xuTbXsxpfsqbxVEM+ljCAX2IL9KqNIyY47bUETelE27LWphxrOnqsx0//qC9+9180rO8w4W70X//rv/MV65Wu+HK74oUip4MeCfckzJrgbTlVeR2v4tA9oc2gFBPpqMRPAF2/pWgBHAQBnZwHRQAppFvIObOILfJiUJHX1RnP2EE9SPzFhwWiMnnb0VULdqtqBAKWRaGKo9sBzDTgDs1MsEQE2KUvCPuC/p1GU4JJCusl7C2uUMjlECu1Ki8z/jK959BrZhIz7PiqjqD94Ofu+Qn4i37+6Xt9YPO254V2wDbrMXTCl4eTUWLdgRYSIpODvmKvmU1FtR3ta/NPIg7wNxuBjD4JCIDagzQNeSAB6S5nwDWnpIz8ptmwV6Mx5SxP3jzwTtK8JHTO2GmC25p0BZ8JXwy64QXtgq+V/jX3D9c77XmRm45PedF+oLN7D3V8577uPHwsHwbeffRY5w8edXjw5KkePHyme/ef8GJ+V6N/I2NYYfeALkJy8JiE4tDb+jeAeLlDNPQIIYCW/YJc9l1DJuEXQ5AmzSmrAHMae1qIJKyiudJWRT9pz4S1WyoLP/3YqM7YcwdNHwDNxJiYIMbVqGEcMcMgYaOBBU3Qffv+vfw/gjmmMwvRMNgmVTMbk4KvMSNjrcCj9AMax+zMRLz0AyLkJm765Hg7+S4c8ngS8gS6WCagQGuei/b0mXkhnsFxGTHVkNc89swRWzbyW2zj/IzcM3wKMJNf0LEDyH5xsRyFesMCocpcsUC7wIewEkrK8eq840FkIpIS9qvw7O3CFvimUcs6ow2b4ytewK+uN/KhrhcS2+TBk8d6/vVzPXr2SHfuneroeCXPYwMTo+MtpwM1+7QiU0PnBM0R+66x83rIWgHOH1F23n0aOu+tM4dNH1ic3v3yizYcQOUh6e7dc+afR/LfFHr8lJh7eF/n9+8cfvPkzrlOWcCOzk50cnpKbN7V+R23nev4+EwTc9PApiXyqMzL63h0pDUbjWCOWbCT9aoKxE1q2KRhk5YYE4wpopX6UKNdlKu4GtDvoDZ67uPDTfZhT10JPfNRQI9yhUAhxfxq2KRCoZE20kpaa1KEacKzgsgdCmVkzTkrYagmsbg2YrIwnhY1/0RCTlxM/tf61F4f1LqNjglPQOvo+Bjf3dXjx0/11Tdf63d//D3wB33+5Zd6/OwZB7kPAezMuL7PGD85v6txdayBsTzyAjH4CytjOtIE7YFwysgUwt1iuRHvVuKj7e38iKybqv3VrD3rz+5mlv+Hihlf7252HAJvtbm64aBno9nzKF8DF2JhYQxVz4OO51ZV2cQ28ta3MnsJzphDE3PpejXo+GjSKQdYZydHOj1Z65gDxpGX+ZSMuaiwVi4sggubAUPfFECz8yDgK85pxIO47ILEI/BJYMMUWZ8gDUo5S0AAshCRJPCbEn4I1YBnBx6uz6HWAbxEHUI1+vhcp0ZjbitakMVQU1VFNwNE+337EGaQaigMCriR59nI00WOK3G5lkSuli/YqhfikDgPjdYCu8IJO7tza022QZM0Mf+tVviXuj1rq8diwUZ5GLRaH/dxlUfaocWUpoLtgrx+Jc/fZQoo3gI8rYeBLvCXYEG7hKmEWYBQwq4Z/3munvDlCt+ujlca1wNxmDWybk+0T9Ooo/VKxxw+HnOIuUbmIedOdOHFBY2UIojPqoX5s6DD+mit+xxoPv2MWH9wXz68DknWHWtoAWdPTOxRbK+kMkyq04m2+UgfyqiXN03fvZv1l9db/ZVDnn97tdGfX2707z9v9bdfZv34vuqHy6IX10WviP3XwCsO/V9uFl3GoIVxtKDHNUZ4fbHV9z+/199evNP3L9/ph1cfOOi5AN7rB15sv3v9Tt/9Qj0fYH76sNUP72704v1Grz7sdc2aNCNfGkYFOofsz4IeC3ZlpkEP6+65YwLHkCPTI9A2iCOSCnBXZOG2EdgjVlWc0w987Byg3oJtBLpMxyDzxFYLg3+xfcn3fjpcptOwo2MhqGrGb2bT5Hgze0jTQh1txukFP8BzIuod9wK5OS9fyQ/gYw+nB1iYJ2YmosI6aVj6WrswNxX0kqyL1+E966PXZ9OcVqtuwz167NgveJ1FQsRu8BBcQykSesMX2zQbi3ETjFvvcYN5JZHP2DwzPyWENbAs0q/Rzza1TwDavC+FqHwd+FQ15BYHE4pZ4lBHeUEm8BMATYXTSpdK10OvxnzRXB/0L3usWQAAEABJREFUh+7M3Gkf5TzANyNaZc+867EfoT6uB2JBSvCr2KKiIyRNsWIbSp0yOpKlITokOqcUMoirGZ/04919eHiIKU3ue6BDlvrWAV6mS6egfwfmIcQm5sB2nFDf7cwewT688j9Z4ePTdt5pxx67YF+E0MD+7YaDrdeMjx9evtSbyw+6mbca0HtarbVmjhK0KjY1KEuoDFTYVS3s1ba8CC/MbUioAX4T64iBrJL7EUMVEPNIB97bFtaoPYdNlXeNibXnAXuNz/gg9jsOgZ5/+ZkeP7qvs9OVJvb3mAumGNWxQg5xbBagHWyPLo22eqjpT6PhFIvUs86ATd4WDwVEI0gh5qdIZdvarqQhLhzQyLtfg0f1mGQfVsFJ7KcSc6vpgNl5IoLZSOD2fqRuC2g3Mgt71OvthnmxKPPCkqdRKQ+0cEMTg1oECgGIfOdM2ovwoA4zVPyLWLJ/lZIqcm2w54a9wEze+7dpXLOWVNrMOSkiy/JZrgM16rCB8w3e5hQKGEge158AoaACb54QqB1ax3HfCPqQMRcq5WKE64CkXu5ywmNhXnO8FOaLhm3cJ5Ah5VAi7d3gJ7jBgae4jGWQoAhEB5RXhPP6dFm3hnzNxrmtjQAHSIEwrqOtQdlgPxbmKVcPicCmzTrYnqbhMeJ3ij17KO+j3Ce6nEmWd08cX19dacv48Xh5+PiR1kdHatBieT7Il+DrslhTsIFqUkQgQWjGHnvmGaeVGmt5kMe5RJxUxGkKBAz4ej1esS4L2/mAujKeAnu5vVJXoW8ZhR7VAM0KtF4PEe44UCPnG2zmXrrK9nRTpWAfhdDRchJvO+aMPXNCY4cl5tACz8IcvRCHuJI5IFSWrNoGWkiVJSDQPX0EaJHVYD3IRw5lJvUUWSmSImel7H76zZWiUf41WBk7GUGt6IFoRvYQulJlZFFOChotQETIRuhGoTncSl2KqsSCkNqO9g39d8p5L/ZJOj4KrVfBhFYlcCoTHTYln9U4/KlAY+fZxABOuddX1C84Zal7ehRAmv2bP3GitHqgOw+/1IMn3+ju/c90fSN9/+Nr/fnfvtW7d5fCD/Bi8YQSo1aJBSlh7IBK628CFamlHGzc0kqDJmQfqBvoEcjU6Fah03AEVbSG9R8OdlAkKcAjmaG3Z+Jt0E44YcgJ0zVssNB/B8yqbPIbi3FFn9aKUE1+FDBLRTegkjfZNCYNbMQQCn0XDj022rEgeAC5PedQQhbJfNQXthSZku0WvLAU+UV9t6Pf9lrbmytt+GKRkO/89EjnbFgbi8yL7/6qD+9+0czLbeKAaaT9aJTOjkMTehAWnbaQqxEf1nGhcmRDGzmhQqWlIEtVxr45pESAJUmhBIRUAjtIICtH1pANiXLFLgt2wQ/4OwWMY5IDfyYW9vMI7SMpHWsu1Nc1/lhps5Pev9/p9S834vxHq5NzXhC/0Zd/+Cd99tXviYnHOnvwUCdspNfnd7Q+O9fJnbt69vkX+vKb3wG/14PHz3R2976OTs8QLGtZmsx/TJOGlnVzcYO9btSYTAZkC7D8XztvWWy2+71KCrEV0pZ+2ypt2SxsFRxTivoEZB0Of4JJJwHSjoXuyi+WpAs0F/B9CLSBx4xtG+VhGJQM2CgAAYX6DbPCT69e6y/ffY+tV8h9okjYB96FSaOx4V72VYt/nbo2bEieOFsYBDOL5GKeHYo8ySzGcd8laeFUFTQ0HMhLO2g0JtUKzD6swX8VXMP1zV4XvBTvkNk0qO6+XWicTZ8YLqa9iIOkhQ0egOx7ZDjwyLJMW76CSlkRGR8nVfoyNCTGf/9CmCfyA/WZ+EiKWEGvwXujq6u9bnhh2bEwT8cnesTB3h//9E969vwZfj7FfuowTsFBy6hpSoKQYKyMwMdsEo6HlVYJvizwa3ZVd444RMAC7MTBm3XKS/vxOGjPYvT65Qv99N13evfmFS9ka3311XN99fwzPXv6RA858Dk7P9X6+EjDNCjjO0OQD+gG5RF+hhzIkQJ9BVRUpZwHpXFSntb0BfJKeTyi7kg1RhXsUQReyigFYC8BkeiXRznfGHRhnDDtBm0gJLk+0xf85na5PWgI4SJV4iblrCFPStBqLDadn/0N38qKW5t5DspsagdwRjbok/XBNtm04QZBJXgP1gV6go83TZVUlHuKvHlcK2H3psxcVhQx6ujkjh4xFh89eoYtn+guB7j3HzyW4fzOPdrPtTo60fqE9ORMmcOehk0rEONahXSB3gL9mS8ne8MSzBfoWAbVZVApSftdaHNTtLmYtb9u2l9JCy/LZdO0bBvzX9H+etGO2NpcbrW93ADX2nLIuOfL6p6NfuHkqHBY0xhXlbm8siZV0saap0EaiLdxlTWtM5uWQaspaxzQNhUFIJFGkcD/WG7UVWaLxkbgE13WxWJgQPR1otu4SU5bUwOcD/ETSSkPmHnAtgN8sniAGaq0txQCQZGzgngEUQ2/4VrhZsCcqwrYCwf3JZoaaU1SzdKCvLMWJATQewFzAbfCoUsU4gpFSkopi85qlaQ3ClUhFEkBiAvqvadTBf2oT5EVAqcliXlUlMQV0ImeQsw6mzDzTK9LfjZVypV5wGuTqBuIzWHFGJpWErFR6Lq4HTrqdN3vFjCCSTYMYfIIJoPzh3r1CzFl1ToMUnQIJV6y8pSU8XMmVW4KbJeGqoTfYa+RvcKK9tU4Eg+jxpwRM1SZDLsUKYjPooIeTaJ/aMWG9/69e3ry+In820A+RMo5sR/BIH2eLKoLgKAtDWrTpP0w6Qo7vlmafuJA52/E8n9czvrz263+2+sb/ffXG/3r253+7f2sbz8s+sH/ZIx19CXrxivm+De16XpYaWYeq+ejbsakN/uq799t9Nc3l/rLmwt9y57q27cX+uvb9/q3N7fw6r3+xqHPT1cLh0t7DoAWvblqumC87Zg72jAoACG/uIqqrDtZpRQa8qCJOWUcBvK51wV+MhinIVf3Lw5pOKeis/s324u2dgsYUA0c98kpQSspMKjbvbYsrEFlgTf91fsIfAkyOnTDvvCli2hGStrgZ56uo0kOTznzKUaREh0l+tJovEp765CgEdACkqAUEvWWY+/9A3IU7L7MVV6zF/K10Ie5i6GvmfodfsSdmjhATDGwfFXmtSLvvxzXFariShFK2DfQW9AVSnVbkMrKoVCAawnEBbqMmrKUgeSYZYyLsW0IJLfEoPbEJBsF29L03J6glxmghsTcluHjOoPoH+AbBJ7B43TuMRvqcqZQaUV79rQzfTGfhikr2HMKupW5T10etHQ7dNotQJo7PkFEUvQfqsCJDpVCl5rUeRLu39IQmA05KmOwqpqPlU1QuwW6gONnKMEn5ayE4ZIS+NIVH063uy11if1eAWbt2QNNHORap3//61/0tx9/1NvLa+3xb0rsE/KJpBVWGgHmbd47GAVQzEIYUam1568c7C+37HVu5BfihbXGsb8QIHv/xg9lId20GllvVjo+MRwhi7TnIOjiA/t6PvoeHw36/Zef6z//yz/pT3/4nR7dOxdLFdNVhWfFck2B3oH+8lzJ3NTwTaOuEUNYBrc3UURu3+SJKW64uwxE43ELzhtodZ9e2x+CT8CPlM5BY2ArwUuU0R55cgcwZDvo9mrUWhZB09A6/YpMC2v7ts8pGb/kSEoR1HcsHjCut0RIrFNv7MTdhi7o3QCQkc3yhdzcOGzdc1DBUNTIPjPGCf8mojJoDgX8RA9xwVUpJUpJFhHVOptKxuxNvgO4VMn6GiH6QEYG9Jc7AgGOb6SDz6HWZUFdSvCFW05gNi3YryyLCn5z3nqEpCB2IpMmStwfqfRsp3PIyRfjPyhyU4LrIXPI3z7bxzmPNTO6DBAntS70sCpqVrRLVZUiKWGfgFezbkYUV5MK88AyFz7GVVwfVKITeISdFtp22HzDe6sQ6v79+zo6P9EwZjXer4VFUjZt+nFDTmG7W1klFezZ30OYOCvrekHumbpquSOQEVtblhwmrzxkxtqIDI2+iyq2pIDst7iO/9rgKjQLhofrQxW6VIBqCZoikeU26YodmvMdwCW1b8wwUlYj3mcOunbMfYJI61CIK2SAV6lFmEDLrfyNjZihomcT/QUz+5VElgz/CQjoRITcHLRjJVhmuP/2TikNyhjMjrEgMwuSF1nBIDBIkLpLg2BFo/YRKDuPjCgBa9dT4FZFqWBQTlNS5gtBsFEeEOpolXTGxHTEpnhgUyTqGxtJvAk1v9qEVgws/+0GG+3t+wsmvL2Cl5KzO3cRI1gMZ4wB7jhKvIRcbGetj+/psy/+oOff/LPG4zt6+epC//Vf/6K/fPuDrjd7DcMRsNL11TXGZNNtWUuVdTbAnMlIQEgCmp9JagkcypVyZEySAMqSPPkWaFSCq9cQ8QsBs+MlsmKESCEDqGq0YRSy8Daz30DFbQWdFrl/JUBBFI5RipBSpr0h98ICyYJCoOw4LTRO7i9egxJ+ytnyBdWWuRHARfblnpf0rQ8qGESFQCssGOJwZrUadO/uuR7x0rrsN3rz6qV++uE7le2NMov4jsWsLYuGSAyKCciCjW7N09Vp2LGg64IdFkZsJe0N1IUEahNuF2u4kkRZ/XLZJnD/vfXZ71xUylnWo1Zphtae2XZP4C8cADVN4LBQ+i+iU/Yfb35/tdElL2ktjTq/e08PHj3VnXuPNB2fYrOkHXbfstHbLkV70gXu9sACpT1MXIapVusjFswzHR2dalqtkWFU4PvU33xCnqTmzaw9Bx1DcgwkzXxx2ePvGdqzUwaqF/sd5R3lLQvGdl+0Y+O8J0Zgj3/tx4JfTGuBhsti4haTCXnstkDHg76SEoYKNkHdz+Mo5UEtUsf9hY339z/8xKZgVk6TVqsj5Gxy/G15QV2YNRr0Cnb05sqp4+sARUsx1N5nQT6Hhcd3If56vgaubOBVUsFTWvBHQRG6Ev8Ne+zhN5Mu0CngFBbFqgWcBRs4LdhjBhbozvBZsInbZuwzM/HvOWDag9t1TVmJKIn+dC4zdgJegn5Vlw0H7qFxg9+vPtxgw6qRA5M79+5zUPBID548kv+o88nZCZvlUZmgTYOUCMToUUFw4Xvn7cuJ2JnAWZEesdFybBbkEThjypqGUWW31+W79/rlzRvtOBwdknTKy9G983M9uHtHd++e6c75sY45SJ047Mkp4CeYWiunf4egzaCeJjkfxH2HYVDkUQI+pgm/52GSkK/GgAbB4mDpD6CU1ISdUhaBoIisiIDh4W609lyvSzJflyuPxkLY7GfHCWVBIzBWipFepgswDqpx4FGBRHsmDnNKGnPWRH7EILnTl0JS0JaHrEw7BZVWRRh22VtCPvTLeVKgjzRIGpnDseG9B3r49DPG8RPdvf+YL5T3gXs6PbuvcXWiNKw6bh5XSuNaDbssSsSctKSBcZQ5dE1sum9hkfaFPAebc59HghhOxKvYRC/aXBfN/dBHKltgU1U4GJqB3eVe2wsOfzj83dibk6UAABAASURBVPI1YXez1Z5xZViYfwsH5M1rF3Nl44Wpss6VtEemooSYw3FmHhq0PhmZVwYRWsocBjQkLHVD3F5r7/95qW2xyx5YVAPAu+0WKi8+Bdoev5VBV1lXG7YMvBOkUmV8VHncSqGUEpDhM5IOSjlL2KfibKYTeiWKWYmYDgOxRUElJ83RmC/LAXiZ2KPbjBwlNdVBKqlqRsd9mrWPGS1IWb9nYEEOWKhFKFJSxhcGx9fCmC/9hRZRWijRnhz7yNvQpyJYtS5ZtCFbZFqyGQqyUqOeGEyJNiXaQvrY0Bpz6R5/7hRUD445xl+XBaULcZ3HidhZK3MQ5BjczUV75MGcUMvKkZToTHchjsqtvE4tlgERsTFsuVFNeRQQcr5hlwW/IYWwiJbYacanW04Vd8u15rLRUm604OvCOluIm8CuE/P6ipfcaRw0ILf1Q1XtmLcjZU3rNQfc1/rw4VJ75sovv/xKf/qnP+n55091ynqV+eIwMc+umFvXfHAa8FfjEHJfd9rio6ux6gMf2X45SvoJ+HaQ/hvr///OR4f/nTj/3zj4+f9wCPR/EOf/7YrDoWuAw87vtos+DJNujo51fXKsN8Ogn3LSD9jpO/z3N+zzHxxG/DtfXv7MXudfOez5V2j894ud/vyBA6Y3NxwybfTj1aD37UT76a52w7luWLffsVe75Gvnps3yAWMl5nxmEikYl/iFeTbnrJC0sNY2+09JA3WN9aOgb4okeT5Cf1EXjg1wgl6Egyr2WPDxwhpRcXJIh1ZoeW4PUkKa9R1rEyMNGo3AaKQUhXoq4BSIfVxvKnoL+iI2G2npZeRMmRggGALjokjHa4MiJvY97FcKc9ISWph7KnKKOVx9H8M8Tl1jbio1actaNmPTxr4mNCqq2xNje+hQoFNoq0tWq6PysNYwHsnL1MKhXS0NHbOCn7IUoYBSdZ1rDFJKoYiQL+tZybQEPXQqylooV6jIeMS0D3KCOK0FzCYNlh3dKnOp371ympTzpN4OwVBVaosSeahqgF7GTwmIQgEywm4FegWcpqTIg9IwaqFut5t1TTw1eA5jaDrK8p96aMRyQ7oGEUMhX8FpkJRCTiu6QlKiLNNNSRGhBARytVbUkM0D3B8kMTD92m+gglMhUl0bOlz0N/2/QygSkAF4SAk8a5uwg9gL7bTZbHXNXnvHocxcizCZNCXN9Llir/vj27f69uef9ZaPCTfspxbiIY2nGoYzbHwq8aFTc1KaswbGzES74x+V5bj2XmlhrHd/ZVk77LdogddiJOQTYPEMos6/PTTz4aIy9tapyX8X6Pnjh/r958/09dOnev7ogc7Zz0zEQ25NAdWMHSCvoNzwT2MsicnQY1KuA8e2EnjCDLgWTpV5slIDDcY2nanD+eQjOib2SoqAciMLpColOgfFZLqMXeGLBNEBeYaPuDKGHNqdc1i5ZJof/VjhvfCxe6fqORR60zCo2w6JKPYnLOnUn64SKkn4PYBewI7Oe67oCJ3vgbfn4S20Na5FgKoOE3uN0IL8UlYC/ERdJevlvqQIbBZ/B+qbgbEhA/3NL4jjQI7oQsE9pGZiahQA/Eo3SjQ4E4lnVpAyBaiPLfp6v1CgU6Fn69j2iQfmREboQO1whz7+HGr9bIKcInQL0VNIdfOIeawhr1NBTegcgNNGuQmZjYyUrbkkBbGfRuRkHRFXpT5Mo+LPpXL401SXBv2gVwIyeyNGuusgcc2+q1B75/5dnd0502o9qrKWBnNBHkMJuimwRQSyJqTIADieq1gnFsZTZf5sHJ54zqzoIPA9x9eAb5IUUsqhvPLMJTnmrcahKSRkhR1pIGfGlwPpQHxnJMs0Z/nKOD5RC5YC3zbkB0FK1EAMbvQVVWF0NfuLd0mvd70CQagCB/2JxZlxt1AxIwzDkL2FqWfGwaClJs2sL3vstAfP843fS5cyq1JeeJGrtZIXfKBum5P8+k6ZzUfGgIJBZYKqXnjpnBhgQx6VE4oiFBJDxTeKoJWd2HUj3wBzcFoRtjbcxYSb0qLGpqTwtTTnqvV60MnpWhMODKSY4efJacEAhUltZtJc2KQEjSkneCclGw7ZZiZLxFJro7z4VRbJBacGu+179x/p6dPnOjo+08Xljf7yt+/1ww8v9f79pdWSInEnVED2UqGBN5HRlmnIbqf0lLw1FBdxwTP1IuxtAaWcO9CgYj2L9YQeFRWkhcXXL9+NtpyyIhItnXrn2clTEzr8kJUFbDipEJkF2QpOt10dMAkaoKpBe54XGRbSWpoigsltULJ9IFSQZYGGbbrHrns2U8ZdqDe+YB6I4wUwE+jr9aR798750n5fV1cX+vnlT3r9+qUq/qKZxWzLwJyV6GPc1TjIm1ZYCfWcdGiW3XID9r100C2knhOX8yToyhM5DhYR/pAssxe1SinQJWBYur6N4K5MaoFMmY6Tin3OgN6yWbriYOv6akd/EU/Hunv/oe49eKSTs7uKGOUBM7OY4GnNyLZfoEWhwGeB/pY42xF3RKhGXg6Ojk90cnLK5MLmahglBq8UchwU6MzYc8dElJAxU29/zWzMPeB8MDTje8MeH2yp33CQuiN1fk+bYXHK+HLdjnYP2MX2o35hEJeeLjKdQn1VVUQoT6PG9aqnkbOUkt5fXOrHn17o+mqrIE6O1yf4q2jLi+oGKMjRiKWF1JNLB2JhwRYL+iydV8V+VbW/EDlfsDflhvrE2GKZSJlHer1ldf9iGrQt2HSGvsszSM4f6BboLl0P27547IJbDO5LeUaGDZugHZu+hby4kkKJn8yclFi8U+TOd4+vllt5Zw7UbtDvisPca76kYQzd4fDvq6++1vOvnnP480BBv8BPCRh4ycopSUzKC/PL7N1rasopAaGskCfqERv7S/sMnze/vEX+pjUvQOdnZ3r15rX++pe/6rvvvtMRfvjmd1/rT//pT/3wdPDhB7QCuQlUxkYhThf6zyrEV2E8Nea2ii8a4Lq5+1YK+qZxUJ6AYVTOWQlatCAtEnusRFJQn8exp7hDe/y4h0ZhDqvEciWmC7EiyxBZLQU1+ocrDuUq2hrgVL0XJASrA4BVsUn7BFlKgIAIyaBb+nRyLhrVEnaUBG+eYPQWsgGTxEvsDCxarY6UhkkzcbDl8C9zmPP02Wf68ouv9Rlz+MnJmcZxrZyGDom068N4bEAFClChXOFSldDBOmfV5PwBGvmGzBUcXKodvDbbPRt05oydaweNeaUhJijQB8PujcMLsj8U3FxfacNh33a3UyG2rc2QkzIQOZSyxPuLcE1PE+VEvYitxqFQjUUNcFp6GQ+xOWisgzL4Awhppa3wclMS8cKLcQEq5Uob75TQwFdRVaFb1dC14KcmRYJ31sA4MVCjpdS+RuyYq/qaik6WybHtNTePmW4hx43HwY4Xgpn4LKzVQrYYQgn9kvGITaGPeS60L0RkzXAZJUwmsfGyfAXnL12qqko8lFa1MCfsmd8WDE8V8uoWGhurpkLAFcbCUqupQpA7IRu8yYHcbzX8rNtNS9TeIrcET5mw2uGn0YgMrjY02gpgeVwO6CacFdgKBTv/1ukG9khESAKNPLlwfeebkBWv86aF+uRBQX2zCbLhODcEJdsF/3S/kvffKRT+TUNVIs05lKi3jRMaJ2wNdbl75pGV4Kx+pUyeOo/rzW7LIdBln+sjJd3jC+jXX3+lB/fu6YR56ASbrek1MB8kDu0qseMDuR0xtR2bNuuky1XW+ynrNf1fRtKPMmT9gJ7f8W72Y0162ZJ+Ruc3mPEdktww12xZE6/h8ZY4+IW+b5DrTc56SftP+O8luK+g9Qvz14sm/cjY+dv1Xt9zIPTiWno7T7rWEYc/J1rykfZp5GVJ2uOxBWAvLkQA6IwNG7FaWQcSNEVVIYac0qQEf/u0wbfR5vJAjObISkagzv0NlTFgaMRWhWajDybSgOw54StwK3FZ2EcV0gqeaQZ6RSSFsqREmIXc1eDwagjbaG200QXRQur8M7VJDfsxHfd+yQMDOg27VvrVRjX9RF3QR9i8cfjT3I4P9sxL+22R4yw4MQj640rK0PWhj2lAvzgFUpo0jkdq4JXSmJ/MIGCCzJRFkRIc/URMhSLQyXbEBlUijEMtBlKA+pm6Ak6LkGPVMRrEamWtVgllcKWRsTMwx4RSrDQwf6rzaspkohalVpUkMEMDuUDXPqagwbSm6n0D+w3RlvMIr0EL8+uGeXYLeBEZptC0yopMpMQsz6NizCiaqgpQ1RhvwXwl69MatmiyX1xWSEF9jiALLi9EgkfQ0/tfBXUGNRBFbUWv0ilTo04jY3tJqNPpVvK9PpIiMiXa8V9Dr4ovyxLaY6vrm6383rFh7C5QzFNSQdaKrNP5KQc/V/q3737Q9x/e6Q17wSuFhqNzrU8ear26p7qftL8MJdI14+c4HUkzkteGHICkirVFv4qONQfvpY1xVW9hIZ21ZV7fLlv6sIe3HNhvBDP4eJGBsyQ95+PV//LPv9f/+i//SZ/zIfic8T5G09AKvmuaGPvdXvi1YcPG2LJBalnUgYCt2DCQI4O7UD8bDz6J9cFm2iOHfZVob8RwojLnScVxir0cIyN+GtFnoL0xB1QOoQfKqzwgwyiRx8Vq2HvGZoV9ZIKe6NfgXxgsrSEJcu52N6z1N6rsvY7Xa63QSVy0Yrd6C8W9lJE7sE1Dbgab8BSA/mNWYm5tZorjI43K7K83xO67650ui1T5WLy6+0A7LLXhEHYmDoZx0hBYmcNMgRvWETAdk1paUA0o4JqJs6xgXko5dVl8+JaYyzO6TPCnGv8txOaiiNBk+uwTB+SjQuM4Kues2XPZXMAV1bmDuCp0GoMiKdAnlKHBLWGFRlutTYkxOE3MJeQLfsckysRqGqSmonEaNMBzYT72uo3Q9M9qFRBIQKCz6aRhUOQBlFAxffjkaVCpVXs+8mfopJRVOJwPZMo6/GAMVeyXeZdPHHiK2SPntdKwUkuDduBf3lzp7fu3Ojpd6e7DMwULX02zqv91UWFVIe5EXGRoDoyZKR8zZazUGEfLFhk4WK1lwu8T8mCzJtg2oCJlUd+XBfYIKTBCIF9iTLOsigEF1SxRV5i72Npo8bysNXZYqTBn73kvWdhPLXsWPz7CRMFnxEkW9iCubb+Z95iCnYM1syJJhfOQEroXLcQMYawE/jSs8euAHFJDpspctbCm77Dpbmnawa/lI+aVI83Ya8FeCxLO0J7xYfH7BmNQzDuRpOSHBB+UJv31jT9C6CU0USOQGgNHOCwhWMZZCRD9GsHbjNh0uBoZA42tAyQoO+BaLeBgAISoGMNOyrlptRp0zIAcMsED7gyvxYDzFmC/32o7M4A53TPb9dFKg42F4lu+OBVO9IKFJ+cTFTu0TTo5vqO7Dx7rnMG4J1Be/vxaf/n2r3r77p12GDwRnLBCvdCQRuQShsDhGKsCDYN5MBzkPuiEzYVKrBO141u/SKEcCWOGfNVSVJALOMqkAAAQAElEQVSrYiv8iMkqQTEz+WxVqc9pUNItrvlAsAHuG0ndueKCo0yjImQFj1sGmnpvqlWYeBcG+IJ/ihsjlBlMAxCJAGIj45fkLQcUm5uNboAdtvTEgCgEU5LtaBjHrBU2PTla6/79O7p7767evn2nnzhMsM3ENYxJO2gt6BgptJpWWq1GaCTsErJMoPXbOi3Lgsz1VjtXBw9wldAhiaS3MX9Tb43phWC2eWGCNDRSqmRz+kWmAwuflKExwjNj36qb7U7v+SpqHW2Ko+Nj3T2/hy4PdXZ2jowjL5eLbCtzGpk0rUPFzzDnDqBqXvZMnHs1YnVCtxO+gJycHmvNouFJT3YqUpvGgn1vtjcctvi3owLbZ80c7izQ2DMbbJncdsCMHZzadv0gBhtukdewp/2Atz/8czwWMtNd6DNDv/QUuckvHhOUF2QLtB8YL+vVSuM4amCSXa3Wncbr12/0/uJChT7HyJ7wlSeZPTx7Srwc0qKZ+JkZH/0gyPQZG8steNGewV3AWaC1kC/43rBYDiYz5+unuqKFOtPuAL0ZfWb6Ow497vbQmA3YqeMwvt3H9Ox3w8xBZcHhKSWlYE7AobNlQgbzsu0rNvDYiBwcfMy6ZiHY4gtPbsdnp3rAxuX+/Xs6PT0lrleasNVqwk4pKw9Z62nSyGYhkj1aBSsN1A9TVmCvwhJQmCg9eV6wAV0kJeL9mIOfD9c3+u//8W/68eXPCmj+6V/+RQ+fPiVGjoiO2gF0bs8T7tnIFyVoDkzY/q1HhpImeE+DlElpBAc8eLZOoYFdP4Ene0Jegcx5zHQKedwkiMQQIhzUfcEk7zyUiFL6205QsZaipiOK69O8DR3E7GP30KmPNZd/C/CgjyAeCBsRikiKDlmuE8+GrzoZd5Y5hkAnF0ACnBrIcgeGT5n+pEH/lAYdH5/gvwf67PPPenqMP4P6YRiVifXAT+r4CQqpa9V5UmrI2KDTnO8QPKGP8Sox5dhzLDrmeiwhb2GDUD2XEouFuPYcsGWt8a8YG3aM0R2L+B6Y2VQsbcZDXsuq/ButwRqmoEy9vcYCocjCV1KaQnmVNBiIrYy/XI5R7EtmVsKF9eJAzz72wt5Mj/4apLCK+Dfwu3JAM3Ww3zN1iUAK8BSSD12qJes+r9jF8omLPPNcRb9KfDQ26FQq6JP8MCZ9FtoL47c6ZYdTqWvQsz7i4MljS/QRLw2NzUeLpkbeZcsQyClksfyVfu7vtbDjMYk7v3gMk2/Y3T6CtW/V1mT/eNwberkLKQVGaGB9xCcryOvvFy2MG/UG8gH0/EcMelfRpf0GjOV4G4ipTExVy4QcUvCDnXnKFxu1YLAlUVeJN2IMM6qjmkjHC6nbUlzkU1AEPqa0RYQy9kn4zfwGxrHTjN16vKgppFtoois8GoI3TaM7Rp/r9sypPuj+5Zdf+v86t2Lv9NWXX+vp40e6y3x3yv5oTeeswp5mvo2vRTM+22dpJmb27Lk2w6APOelinHQ5rUlX+kD+Yhh1kaYOVwTqdRq0pW47jtqtRvJZF8TiO/q+T1nvke09+V+w3wdwNsdrLWdHuibef8FIP7O+vGXTfMlHuus6aqMVsoDDnq3GpJYHNehESooI8uqWQHNFknLiQY1jpsBDXKHbnwAfHoU1ZkSfk9WxxmnqrX5xKcTwx3FOt3434q8w5km0Htea0BVTaeawasehy857Sl5CzSEjm+l2IJ8jQ/tWHstkgL9pmrj7uNX5Rj0OlEPTwyQo9zyNAXy8jY8WFK1x68NNzEdeOxfWwsp6GcxdQvfm1HsiaNEBQ9GTqafM9EO2AT8OAzatSXtsMqNnReKcR0UQQwp5HCI23elLmZ6MCwGhmgwJHyTKBtCoEz5odGoYqmFTyyLGReOwSXWACgB980ikSVlJAbQDVFJAVdSGhsjAoAG/u86HbxWdM/GjnGU/79k/FAYaoiuPUBtE/YwUKOxOycSQHqMGtSFBW+QMH0v6f34xrmX4f9SjgQVYJ2SxrysBVe2fXpcQIoT47Dlbj609vjR4DdnTsCA/ppMYJyK2rtnj/Pnbv+k79hVbPmZWxokYLwsv1cNwrInDvWUjaGbVmoAGVHO/TZ2nHckW0cY64prqPLDgtwX5Kj1EOWVpwLcJ/ITMCZkyOCvqThjv989P9bsvv9QXz57p3p1zTcwDGbMm8EfG+0BMmE5fL1g3bQMsQuuvbogHvJBGS6vk8Bl1sOi+osI3HagknmSgJQHZALrHTWNdYoNDVEmZzm4TbZCkf1VlPPwPvNFJ4VojFlXsW/DBOGQNAEwZnkjW+xrPNYZGfQUWQRiokGkK04Np6+NP8A2QBzHMeD9turHPxpXGk3PW9awZXQo6qEuNRviM7mIIKRxnLvd2fBkJegC6wQnioQMupVLpYyjoDkswHWeGoP8wDMqMGZFHclqlxrxIj06iSbSEfNlOhf16PRhOCbyUQilJAdBTrWMnnolKuQo62IPYaOwjDCKOTDHoGwLPwFzQ0LWRSgxWIChHZCmMLVX4QkmCodMCvYikAKyPWiiglVhvG/ZrJZRjpGbEZqMahxqCrmIgnpp8OHx1c6mBfdXxOXP5CXgDvuaQs3mf0wr9GnNwVqZfiknifKCVkbOCQXUZVX0AxNpU4VLgD0v0bYAlrKIzoNsr8AUwQ6Y0ZBX0KeNL613KoD2HQHvOJPb7gHZTYR5rba/gzCNhwwTJzJgW+hVozPOi0qoy+4Em6NamnLAZ6eI2eCUmiiFP1A+KBF3eI/zxr2CRHTS3dNxDszJPVNbVRRMxCFBXoOlx3w+BqI2oSklASFVqji9wfn0jZ0XwigJ0x9lujEhK9IygY5Nc3RDAbQcIRQAUooOfZMAJBhk9VHHKUnYMri20Zo3r0GqVNYwEPyNjYfPpF92KQTqgnCfMm921fnn/mkVtS59RaUgy/z0nbJEOTt1uAkNOOj19qD/+83/W6ckdvXn3Xv/6b/+hb//2vd6/u1TOA1/rD5sEWKBfUzB4Aue7bDEbj4ZjOgNkFw0NZ2AN+Wp+UB9ObUDyvl2MCIUzQEF2D7YDVOqxHzNo4MBueOhWcCq0XabLp9syCJlyZEVKh3oCxjrbX4WN9DJXXuCXLqb9Mo0TojYOuHba8bV3x0ZxxwmiA2wBv7qzpUDfkWBbsZlbs3k8Wk1ajaPW60lnpyfKKWlzeaUff/hev7x9oyEFdaFE36UUFrSZ2CgasOVIv2EYpYiPJpBEvkoN/TClDrqFBAVD0K5PIPrdRhHIzjU6RAIDmgXbeCOz6wcGtDDQIgaJAK9MNHs2ODfbWVdXO92wcWvKOjo50d0793XKwc/IAUmFxswsbWjwDfQfplEZ+U0rDUnZkAfowgP+FcgsEsNqJD4nrTkY84FQtbQNmYFlWeTfqrnksEXoFomF2TGMTN68zPu9ZuT24YrTPf4w7JB3T9veL5bk7af+tY+6GRzjLvQr0J9ZlJ0W/Gd+hkoe9krwG9HDi5l94cMg1/vfnL95/ZpDkY28GUzJeiUVAmdPPOzhaR4G0+tjDr/OBmg7Xhfyy6/yrrMMHdxmYHJasKvbKrFVoL+g+0K99VhYtBfwZsrWZ+ZFoAML8QLMTIyu7wAvy97w1Z62Bq0U+AVorWnPIUxxPeMl8JKIDSfmO3PgtmPCr/jMfrrH4c+Dhw905/xcI4uj8Q2T/elYpuNof1MOhZKkIOYzL2KJdlGxwKfTJvVvbS3Gm1byJu2X9x84/HnFl+uiM76Wff7VF7rz4K7SKrMgbTWj1yGKmDuJFxETWRIsD4A7RkOSmPaUE41sYs3XYDtYl0LfSt9DvqqBk3IoTYNYp8R0oIwO2URo82JasZVudaAHB3JFtY9DU9XtZYYhuaoeEjc0COJGxi11tHF3lJ7y4AaNftgiIngmpZR6Sqa3NXrYhxTI8UwAGPoNqF+mNzJ3jLfzVkRoxXi1755yoPaUjefp6Rk2Q1/kTOAOvNxEGhQpKynrI1/ritQHuuA2AxhOUyTw8YJjkTjabTdsyPeqjK9Arpxop2clvna7ja62V3p/+U4frt6Tv9TNfM1mboe9F/kgxL/JkZjyNNDJkKoqi3shBmfWtoU1rvpACJyMb8Y1c4hfyo8nHR2vdMRcMk6ZDcyezcJOs8cJffCUqg9aspTol8HJ9B2PRo3Mzc6n1SCnA/P2AC3Xey4Lgqsix45DqA0HVTfouGM+ydQPxHUmPoJ2rIB/F1UOsiprbeFLbFl2WoBCP6nqMA7QzbGHbJV4LowxQ2MjIzYRCXoJ3fMYigwkkUqK5l5glJ426DlWlZISeAlZjNPre1ujj6QI4qUhW5Pj1WOvttLLDSdSq0ZwNuK7gSkDc4X+/1zBGIgIdbrk2U/CTQfa0Kum4+acNDAYh2GgrX0CUMxBfiChnOm8aSjsDZieIB2a2HiO+GpkPR0yvkmDUqArY8kMG7iVObEAXSe+1DXLDZ0DXUjLuofRYUet5cJeys7UXmfbBbmKP5BSG75o+zcQf37zSlvWkSdPH+vzLz6X/zD0KQemA3GjZKkZCKYMKQW08A8c1LBNQ/eKrPU273KhPCOPAVE1q+FHqYAj2hp6liGLva32xMAef9Zp0B5aG8qV+BzPTnT++IHyCYc8tF8zbLbYYUYO9sVqyBIdsBM0E4VMZXTAHhYZfOGjQIkAB3N139gHIWqxTwKcb0JG5uk9a+d2t9XsWHUHScZJOSmnUGAP06zMAwsx3VhzqIWaFBil2UfsqQprWmVuMMiORha36/aCFFJRgEeDb2PsSgU6hqpg7EdaFFiPr6cSYywYl4m1PBgZicPVAyxK9HVdkDpvYGaQ2yt73rK9Vp03SozXZDoeo2Xby9n0AOvhNVfKGoeVBubTingbDrP26FpqKIjvFqHSAOzl9oqEFbwDhNha0ZIA4alQCYmuavRr4NrOrVZV/NKBjq0FLQnISvgjJdLIikiykdzHqcG+MwQ8c84agERDa+JljLFeGuMJ+VPue5X+cRf7DsTbRFzlnKhf6E0HyMNaiNbBD7Ok8fauAguwBM5R7Q7ILIXkPLx73uUOiWd0UO8SUi9Ff6pfvYFm0zcUVc9LKtQBzFmVuBA9xKRj3SpxNRNPM3vyLbBjXt4RqzO6gSIxR1fAh0IvX7/Si1ev9MuHK23ZN9WUldKoYViRriR8TPgwXwu+7RYK9X+/LZVhwZ49VT38wG9BDnn+YaziLiXmmJSCzuiFHlAVZtbIuPU/Z3/+2TM9f/5MTzhcvsO4Xg0jEjREDmX6Bno29G3Qblgg5CvIQY9s0B7hsvBdgXVVJKHPQCvckKUpUR/0kYJuvQ8yWa4krlLVsCGLFpgCAhpBAxwxcIWGCFS6dhofU0HDWAdo8F94d9krj/nAH0Hsq9r1bkiqDmBK+FHQDlXy3PCwngK3Maaqy24y35Zk8XwA1GLUeHQmH2oXJeQJ+EpklBPaOO7oE7QF3AJrKmf0yRLtjfpKe7XvmIALc5R1xSb5DQAAEABJREFUb7Yv8gh5DmOwmqQCH2TGR+A0k16QzVA6LvygCRspwuqgVsOMBXB/uEVSom9E6HCFAhkK+pValXNWRJLl2HN4NhO7FVmcX5h7pmmS+SOWJPNAZyaSVkgtELTkFGg6/Jiz8E0D3Ee3V5BG5QGuDOVjPkHZ8ZK17Fufw5SyFMiFnrv9VgvrouU4v3uKzELeLe1VAU4C16ll9NhRyYo6Kjj0aRys1G7vwD5AAAJIK7alqYtSq9TERWo6hDxzVkOehcqkcVxrGI+YBbKumXevrne8C8ySsgb8M0Er3NGEoOH+pmegKKvb4Cvwo6fwK1WNGHAX3KpCTDT8Ug3kKw3uW8E/QIb/oAW9lub9zKAGPUMFx9avYPT3BOJKFY5NSvwg6G/uVJgoKgtpq3gBY8QwKrGIBAbF5vRtHYTk4a7gOJFCEQdQuHQA9QtuLIq1saDlRdOqab1OGtlERTQUnOWFrFow+mYCJCUpMxkFkbHd3+iGzfnm5oYXwj3mDGUM3zSxkc5sikLHRw/0+PEXevLkCw5Cqr7/4QWHPz/o3ftLNYwRaZRSJh+IB3GeBUNXANuoYVgUE+YnINoBXGo8kIunm+glzBbQaQwmBpTtVKVA4AjqMVLByAUnNfLJulAfvaf6ZWe6TURDg1Kv/IdHQtaw3ICEvPBo4BfknIkK87C9RKTmNGDDou1mzwHQrNkLCDiCZ4bOgP+GPKgDQZl7Pisj18gCtB4Hnd89QZyi129e6OWLn3T54b1G4yJ/U8U0Bbpz55PoM3AANBIbEQEXcQXgu8lyHXSkjjiR5efQppE2YyOzMTvg/4YNOmCviFCCZ5UY3BWe2JhQrPRXmqCdqQ/0LLq+3mvjQw0Gy7Ba6eT0XGd37mp1fELv1PvO3tTBM6yLJ7WUlJyfsoJyRo9MHqZdiuoFIEmZ2MvYZc0L1wRtIVODqvXyAd9mc6MPF5dYJhQpi87IVlQ4wPGGdGah3zOWnH486FjYfLrNm4Atm/fddkf84i/qvUAvxM1HsH8LehXiswNx5nJrDX5SRvaIpJSzpvVamcVths6rn1/r/fsLpZQ15rHj2R8zL7kzPAuxUYgN28VjbmECLdhouYXykR+yGM+wgN/BdeC5zjawPF5IG7FerKsB+gt4HVgoHKsLPObb+rm3VXxYiaUDENZCLVVwgngZLDfyV1bXPRv7yuITyJDwi2M58MWeDfGel9fGy+2aF+J7D+/q6eeP9fDRAx3zJbpiixmcBb3dh64K5AwlhcRT2BH7QSubVyLe8OaelQIvamGjtKesadRO0n/787/re77QZeLhyz/8Qc+++lJB7AR9Cza7vLrUzvZF54avGpNKQDMBGRhSiOlOQ1KHRMAk04d2vxNPEE0v6NRor7Tbvj0l34BDvihyHAC6XaEsykmJepcr9vIcVKCjPt5C8qCSL/JOmrrdScjcVoDf/QFuo19vo86thoB4RFIISCLtNZ9S1+j2irhtI5XlvK1v9Es5K6fEolU5/Fnr0aOH+uL5F3rw4KEC3B2L+85+J5/Ay4zZRD5Skm7TSFkpDZSBWwnMwvFYmbMXDjo89gpxZR9V/HTIL8TeooafqmOT9e6GF67rqwt8eM2Y3Hw6+Gl8VUqTlHHeAOSeD6WVlKbQ6f0zPfz8kZ589lhPnj3Uk6cPWYce6MHDe7p790xn58c6OTmSD4BWxwMHh6f64usv9fUfvwG+Br7RN38g/f03+rqnX/fy72j//T/9UX/45z/K+a9+95W+pN/zL5/r8w6f6dmXAC//z56Tfv4MGZ7oMXLcf3RXa3gdHY/wXun87OgTnJ6udMTXsvV60JoDJuMcM35Wq6QBMxpG9JwoT6zRB7xBaw4W1hxGraF5zIHW8fFaJ9Bdkc9TViKwk/2SCSXGZCHYZsbSwngoxE+jrZIuzK8L47C0KkP1wA9JtEeEZFCA2TrwEBRJKNOnAXIfav/xdjVYVEPn45NsJ/lrmrSJypSRGwBFPTY8NzkmkM8oMBVhpEK5kGmA6wdicWDsjxhryIOyIaClpADEuGH4s6dAcvo01mzLJsaUaA+wZACvq0M9d1fL4y0i5KvRocG7As6br+feDxfv9fLVS73jI42w230OvT/7/Cnxdkf2S8YXwg9m0dN0oNasUKLAuPF6KOSuyG0oKauQX5TYqQXHFWIODOqkQp+akgpr4j6aZmgv8PChj9MddcuUNZwS6xzCr+6cSCvPm6E9PBlpQlVV6Mj2Zo4K5I4WcEtKKB1FCtY7oauwWUQogd8wXMF+FRBXRCjcFzUgjd8Ke0fWUOb5gv9sRDDAlBp0bLvquZC4K9AyvUq924TRw7yRw3krXfhYUVjD/fHGc0U1TWQzO0OYqQF6jdgWkFSUUCAlpwuMZ2APLAoOgAzJhzgwSPRLPvRhbHxMAxrhcm9f2EPcqHAI1Nj3BgfMiUMgKsTpNTba4dJFCfwG7YW+itAwTsrEZFVwgDAzhxWkkgIfN+oKMnfTSl3V4rQ6b41CNUINqBjE47SGeln4qnXcpord7AfTwZTUShEh+ykiFPiFCnV8PwOakmBDybVSykkJv6be1rTgm8YgWA3InzLmLOzpdirsJaZx0MSL5pCzFsalKSQFPxDldi5SkPPt1nrLxxwPYD+7pdGrNcuT1byXVEawJJEP2oI2pxJ1lPUR4pBTvw70G5Y9wIJNFhX8UPAdFuq9OioPv3DNxOWOfYH3MRt/hOBl2rqU2iTLDhQstJ23evPmjb798TtdbK5l8dZHxxI28IZhOuJQFZp7DpJsf7pQ8g0dJwZUPvgHadinVaDvw5waiBX70HxTlxSJsWsFmuWBRkqDVuwnz8/P9IyPMd98/YWes7bcu3vO0E1qMKeXMuM/45eE/EKYhuVxKe0HeVIkpZwl7DrjS5ZeOGb8uVaKLLOLlOSrtUOfACNBJCuRC/pWVdZnz3mOmQA/JdOkSeZI7wT86qa7IkKRDKnnvQfcs5eY8qhpGBU5Cacp0CVgDaYSP5DslCJ6IieGzg0ZQXVWZAH4o0RBvmveS912fHysAR7uU1DYbQUegpKTShoBb3hVcfE4lJLcx8QriNVjAtrVAiFMRGBhYbPWwbwCOpnYSIxvKdT54WP3dVn9ClOQUJKeqEykMfeYB92VU9I4Zg0UEjxySGIsFvbOESHXNSgE9FPOyoD1KcyJzgf9ui3QQ85YStZ+iOjjFbeZhj7G6fSgLYBb4Z+PdKDhWKjIYBl7n9v+hRh1bBsfkbq+O96xFuxvWe7eva/1tIIFHLCfaSf8HPSv8K7EoPsJfk5r948tmSQBZINcpFBESKSIAyoN9C8G5CqsQ8431qqFjwZ7bL6Qh5xCCQuE/M5zw7vdjneXPl6RsdG3QbDeAoj6+xUKRBD9XWfZFnRYvG9Fb7rid6yKDNXxgUi2DVlVJuoG56YMyYS8mdkpkUKwkTL+3L/j8z5VKZiG6BO3/PSrK1UmqMqk1UCMISuxqARBFiBXhO/Kk8pXRCcTSH/IJR1SGuMWEEWIJk+QHADlcdG0CjaUgwY2nI2ALObJZt1dEk4bHJRMMKvVoHGVxWcPXW+u9O7DL3yZvYJiaMVp6yI2GUvmxG3Q3XvP9eTp79hw39dbDn3+/T/+op9evpQd5IMBYaA9DtuxwOdxJJgHDkx2fQHyQKsY12rZUIwUOTUEsjN+JNrDnKuU0BsE2VHFnkfVnBL1GBycBYdXIMCdknklYSKwmjofaEGWssDuyadHq3SiMVIoQZOnhFUNbioOQAbgTOAVgqTTkzgQ2etms9GOU8gG/YHJwf986YhJ6ZgDkdXqSCN1FqTBtSFf8caCcJmw8cP7d7XlJejP/9e/6vXrn3kR2uGfAczKYFvQtZAeAHbYLwMDE16gt7gaJgEwYgMqwE1dQklAto1TrOiEHjTwpA9cnHcurHNkuW8luAunysLPhsapLWNC213ltLVqu69YauBF5A5wTkwcS/RdSsXvC75tSjlrvVoj5wTN0JaBaZsl7CuuIM3Edy8nYY0mf5HZM/CKqfOStGJBzDl1KQtPxpS2LMSXHAD5gCfRb4AG6N2/Bf8sTDj95RNfVPgwnGir6m3E4GwAb0YHXCGPq4XyR6hMKt2GlT7QsE4zY2VhETeOdbCNGrSdH9KgHAO+e61f3vxCHPjYImgNDsIWNsnQIf4XYqZgnwaYRzEfYqoBsJIntp6n3PXp7cL/0qEem0Oj0R+DyjhdDh5dt65DY8NWtSyVF2nAddhzdkq/hf7mZbBdCnUz9toSuzsW6gKedWq2teWwFsH4wlfcQhA2yRviOfFCfa77HPqcs0GZGNeyQOCPzCEr4n0CAjq4iFoowqcYsKMXFdFWDci3GIiAOsALEI79cHPFl7mXfJl7p8xm9Ckv3/cfPVIaRuaZD9pwCFWztOKFOE9ZMiMDNBv0BL0EiPkvUDgBgrd6W2NkA4MUKSsz32bkdTxGPtBCYmKjsKjMmjmoqLxARDJ+yFczH+vsIIOak0q5Uu/2oE7/UxAXhG7bGiWRb4B+fTEGmwOeetOKlJScj5AsiD5eSbJzIqReTwqeb91e4XYqAigEfcEWHpv379/n4P6J7ty9q3Ea5XFTiXnTcznBU/SJlCUBpNHLSW4L2iOyQoxRDOC+tpP/HfVCPNlGSEfPUMPuM+vNbnvDGGG+9CLNQeF+u2GcbLH1rJoMS09bLmpDVYxNaSWN/s1VDlfWJ1P/9+fnHADdf3xfDx/f06MnD/To6QM9fvJQPgh6+tkD0gd6zMHQ42ePevuTzx7p+Vef6YuvPtcX3zwnZYP99XPqPtfnX36uzww+0DHwUu//ve4ZX2OffPZUj58+gcYjeD3UvcccMnFo9tB0nz7S42eP9QT8J8bhEOr+vbu6d++cdfFU53eOdXq2lg97VkeDVuusFXP+EfmTk4m21S2sO+69+6d68OgOPnnAS8AjfQbtzz5/rM8+B8g/hafh2WdP9Ogxsjy4o7O7Zzo5P9Hx6bGmo5XSmIjCRuQX0iqxu/TLZXENMeyv4N4oLUwAdnWLUKR08GekHr1NXAH4JlY87luzN6kg5fkPNz1g9akyQgkI6EYcCLl375qkSKHIB56mW5h3CgtM9ZzT1x3kQLjF9cxR4sr08Tgd8qghfYRBA+M197hM7LeDaYVYQxzU60O981QyBSCI1ehpa7d4rUsmy0EDN2Xb6XauMvbE2AhIbG6u9eKnH/UT8OHinU5PT/T0+TN8dk8n5KfVKMsZdEIkeCEIFq3Y0LmgMg2ThA4t+HiUslpkVedhsNBxJvW/uF7gt7AB6il5//bPTLsPfggilWnQPiT/dlA+Wev40T2t7pzJ+TJKC4dGBahAyxDAToI2CmInnhaI04jAzgJY4uT9i1xvuqwVnisqhgzKQd9Exqko11u7BYWcDr4McDy37xnn2/7PrrecnezVOg0w6e95oeJTemgaRk3YIls26Hn+2bEWeW13PDT8EIiaUyhIgzmkATjmAYsAABAASURBVCzm0ER42g+HPxJhrhQOQupVUeMjoBC0g7qgNpBFtxDUOZ94eUqMj2XZsnYCzEvqa8Wixv64sV9rpJk6y2QZKjaDoSJlyf6DzWKbIUIjthQhhzPLuIR9qihLcDRXoDpPnFNflT7VN3CUgmeiJZE631SRubWGBlJzOwpHTopIHcf9KnFWwaHigMez0q+6Dn6ClCk06gIamb3TOE2gB2vcrC0+K/hmGEetppUy7QWdmvujD4iybO4bFCJ4Gsj7tgyQltE7H9vIDZ0xuB7bzfJiM5FyCKSehgSdcB65gib56nVSpCYsJmGlBoOGrxrrenNKDAg9E7Im+0JZrYKN8ffMKd4vbjkA2rDe7DgQmnnJ9rxiVh6vR8ybW/z74uULff/iR/YWF3JbGgal1UoaVqo5wQ2aXYpAjo93I9OQqsq297rquWxh7vDhh9NKzDjeK3FrnEO+IWOV8V3fup3sINNZtOZw/wmHy59/8UxPWWPu37ujY+b2ETnoCE/HeJMPEHJ8lOcgS5c9MhYRsQwP7BDYZBonibSzIue74Sj3ch+hW8LwGfu7c/E+ARDauW7IIdHQZaUfBXqEa8hChdsYFPodtC7M37vdrJwHjeNKnrvDfYkp0zIri9+adRc9/gGoDgAR9PcretZ23FzfyORWvGdMxHEwjyzQJoRlPZ02qH6CJlU3dAqixQA96ht28jgxPdcmbBFA7Ro29SGdQyknhcHCC3rIXg3QBUsG8dRtu8uWtSBMJVZdTrTlSNgjySkSoEft8SAumhQ8Us60A6RUq1o428PyusJl8/qYug4wPRLRgdbWwWXXR/hJiSQC/yF7Y96gRpXUslZ0cdnQy+A4bzbWwwckew6BLOP5nXOtjo5QlzmMGBe4CTsd8CvTaJHckYqKJIeYtxIIQJ1EmkKIoiDV7dXow03Xhl1af6+x/lDTwju4x7XfWSp+izTAn5gnv2U/6T8Av2W8F2LBumAudCtqTMam4fItm98kFf0X5oyFfgVaBTvYNg2dBDhPlQxN2E6J6pBqBlKHyhzXmH8csw01LZ959hT6zZ3p+xvGFPgogWo2II0xZGUGTUoJZlWVToeOYMIvjBP9qQhSDGfjRQQiCWgdAikaU1fj29KQq1arppyLSttrv9/IC3UlKMVFV2jpADlpmka+YrKpJHXwNyhuGMzvPlzp+mpmQN/R11/9C5ufL5loBv1//9t/6PsfXurqZq/IK6Vhwt2JF1G447AFQH9Zzgn9EvRAkK/WH+Fn35wEnrfxDqH78UkziLZDo50S3at4yOWDkavcL2GPgRe6gIfL5qvb6xM1Gj7atdN0O4uT886mQELodPpFBHJVd6IDY24EYdV+t8Avawg2fn0jM8qT3IDu40geyAzeSEkB0e4PfFzKVplNxzFfds94gd1cXeqHH77VzNf3DGIAoEMbhRGgIetHuXLK3TcrNoAjdjRu16nbpHUZiV96Bf2B7jzSWwn0m6uBZ3C7yJtxVqBPSpOURmgMbA4kH/5sdgWdmwoBn4aVjk7ONI5HCnSvIlZlOqFAxsSgjJzhFj1++8HZUnveA7OZG/YNb1DBKizmixdOFkznB2w3YZ/MOIgIdfWUOCDb6/Lyqqf268Amku7obdqVveEB7NsDCJ6GhtxFC8Yx/0LcV2QwTmFyLhCrQMHWFR9VxpxTb2gXFrIF2Y234H9FklJSgZYiKyL130r6cHEhH6YQlYgUxIgDh6xCPvSppmG60GjwrJ6QQG6U/39s/YmjJDd23gt+B4iIzLx77Rt39r53S2pt1q5n2X7y+Nl+M3/2zLNlW5bULbK72awiq1jbXTMzAMzvQ95iU23HzZNAAAdnxwECkUXSjJxNjQrs5bYGTkOm6hKojO91cBBTTG+gdTkKi7V1KvTNQLHMENoiYwFm6oX2Ci/b0mAdC/PSiXRL4jNehZ/oRCUFfhQ+EuMsR8NmgZ+Wewsd+yH31omWxK8QpOA30beYRq1YkF0G40JCe6nBv4FToI/E+KIyqjKidMAMfWOLxXRFHDx9+VyPnz2ViKHDmzd05959jYtJa97AnnE4dEWCF25Y7e9pWAxyvUmdpqmaV4WnDHCIDk0ZnzNMCb1ySkocOIXnUUroGx1Mp0CpYNOZDeOWjaPnYETAoaELgAMqdqqUDT2tDbf0B7ShG0myUF37dM01/kWbep/bDG/wKclD7gvGd4gMZlIgo6gFoOsr0CMiiU65PUSdmnUwqF/Bdygi+uG7D2JunNzgkOQBhw33NbB58kHgxcVlx1tMC/zKvMb/Fd0kxpoP/BNtgRWDcmCOJ4BebCJMXTkgrOSItdb4JzFuJA8vJvyDcTY8YJyevtLp61esIa+14TCocLimqErLUBqhNBT51z81tnhso5pm2pvGVdbqaEHc7bPmHOvkxqGOTvbUD01uH+nO3RsclNzRO+880HsfvKOvffN9ffPb7+s73/26vvv9b+lr3/hAdx/d1u0HN4HbusPh0G0OjG5ycHRy+0Y/SPEhymK50Ii8mbw0UE7In6ekyEniY1OnKWtcTFod7umAA9CjW0c6uXOiexzMfOPbH+r999/RQw5rjugfBuxSNyrzJfa5UnDINU3SPodZRxwO3efw6oP3HumbX/9A30fOn/7Oj/Sv/vj39Rd/+Sf667/5yw5/9dd/ob/46z/TX/z5n+rP/vxf6U+BPwTnJ7/3E/3gh99Dx2/r69/6ut559x1Zp73DlQbPiSwF/GNIihzEIP5hPszMoRm7z8R3ZT5WibnHl/EjxEd807D7NIrGaOFDqiA3u0xMEfXYv263bSIxMqRISSngG+YbTiGgM0vgb1qJ9pEcH+AVYmxLXuIj5dBO1lChwaQDOguvBZSVBkOjhKBcMEJJWTl2MOZRI3E55kHJBqAuxjZlhiRksTxNhcHmUcithXlcsIVlawHvazkhYM1RiA+ynV9c6clnz/Tzn/9cr89eaYlcD996KB/MHXMYN44Z/KKZvFGhIe4S9BjNB0mRpyFLRe8WoyqyFuRswyiXM+1bhTaSNlFF5JDzSocrpN8k2jMQ0hW0L/DlVUJqYjXtLyRenFTm0TxIPlAyHxG7FRkKNFGROGxCeWWKXJIMbEdoA8Ef2mfWDK8hDR+EkhJyiTKQrQP0QEOCpiBHj8yT5WrS3t6qw4pywTqQ+wQQ9pj7YZD3gW/oiisMFSvBp7IeFq9xrF3dv/gHdeGoL8EOb/hKZAdhj4BAjoZkyIE0AirtVa6Jmmj5CjCgXfc16BsXEqKZNbeyZs/IuiX2CvcAslRswQ2soYpPK/xNo9vStLBNQwLCGBzteLbQDP1CY8SgFon2IPbUJe/jGVtT9PvuG+4ZJgsTtMsgCXZAY3yTx0WEAp47CHlMVYM23/A0joJx1Cv8ae1jC/cGy51y0kDM5MgyzmYzy3sAUDQSiwNzM5HjK3OjQRtykIwvQRHytft2zWDMr4JloN0C6g2mPQo0QL+BcD1Fx3I9IiTfudBXL2tnqDRWJDM0RSQF89yloFVRxDFsvdY8t6x5IbHh5eGWeelfSILS9V+xf6l44AUHur/iYPdTXsK+vrxSxb5pIFET18IeGAWyCQj4Xn8QwbbzXKoYtTpWiA/Hd2EP02hrSDhT2o4ze6yZ/tqhdZ9U++f6vjDeew2WG14IHMiHQA84+L/HS4cbx0fsqyYFsjoeGzRzzko5WRU5llGZfmEHywimfce8okUD+3WhE01IpO7zBm995QpoKYgnMGbs5EMsUR9oH3KWe2AkBKcODz50qwN0Av+JnlbdkZhHszYcFKSUNY6ThhF5QW4IYVmF5CEuZAxkSYwN2sTFlOZOvwFsHdANWhI4jTHry7UqOWPAT9NiJfPZkj/E1cDZtkqNEcjleCjYzCWs1KAlaFmXDhaINrChA4c8KJDbfmuSUs4dlBN3wZCd/wQNh7c5VegXiHuOyRd8w/3Wmb7K/vmNzTN0MvvOzNrcrCz4AVT0EmO8dlmvgdhLkZVTpjWwaVHHganlMr0GfcFXLvUvr04a4ZrhusuqmldEyHXb5E1ZicWGrK3TezNAKti5kAer++EzE6sesyTHr/b2NK2WQjgJHM+HRmeDhstOhfvKfWFelO6jLgGU6LUckajHNew0wR3/8p47KfUzhaurWRcXa238oxksI+yjyPhFzBBoYvtsn1E29EFsTFShgCHotu263tQFjula1or8lRf2tjHuUrcbQ3rJIEjJTFpN+CFUKJsywycokedbJu8HKAleQVuSrAg1fyAh83H9qwB25T4UYUiU3IJtZBuOKg0JCOD6QxV0UXRI9vYbkOlVdANS0TAWJmHlfovgVyR7NqRsHkzf1FwaZBYWHaITJ+ALTp4nIBOIW4Lg9JRJp4m3X3f08OE3NORjffH8Qn//9z/X589eqhCYw7RUxMDBQYNXQ+EAsAMTXxjMySBljKbdFYgKu90N364HASPkkN3ZaOTedqDGxxhSIKy77MjuOHDEFRHyhBHXboyxuPEHXjZNb8GrHmKQadFHU+cqqAtZK23zXInrHRDD6Ng0o8uWh+eckiYmwTSOymx2cspKATA+6V9evg/0qWy+FyTDvSVjaDw7faWnnz+RiLiRpLB747EbWxHoS0COCPjBa8kDyMiDSPTgbchsjSp2po5CDT9UOawABcQMFF/5tF4PxoYKQWrdpEGRJ6W8lGJBMCce5qouL2ddrSs+NZ1ReVgSTytlNrANPh7rMkicGfkiZ+g2TF2hXfvko6aZmeiHze6XLnuA01RIKIXXkAUbFIyex6RpmojbUdHxpAzNLYvo2dm5LnlY9YI7Tp54gkcBKvHmBAlAr8GrderiG5y2uysIW6rvr8F4nvgGxlX6DR2PmJ/xszcTM8lrZmG0PDlyj4GGliKZX/Jwe45M/m+BeKywZ4FJpKyEjar9wS7PiaWUJljJC0W1TMhS4YPq2AlZ0b8wtuBvl9X1Dk104WP1q8HbvArEZqDSWaHteVwdN4yxjWbKQruh1gYNPE8JCvZq8pvXgl2N28AN4iXhwzSQ0KhvvHniZJ2Rmm4e6+DGsQ5527zcW4hubXg76kMF8x0Yt5hGLRiLWTSkALLR5Ms04M4sKCRy/ERjgJMm4oUHmVP4fPTJL/TZ5xz+0P7173xD99gEXXBg/fjZZzq7PNfRrRsS8eHkbwotQQRcUZp2Qzf7Ttgn0T7ig2kYtSRWFsulljzkL5bELm1CMuu/9lvCy0tdAlfUtywstpf7I7ISEEqasdPc46AwXatsZ983Fg3hxwy/TJxm5oGoiwVBSogCKEsdXE8K2g3qpWvXbRH0hXaXy1BE4jYASKEkH7QLdbnoS4l+SjFW/drh9ntXLYtCAzY4ODyUf+FyEzvmYWAhvdSaN+/ebIzYJ5GD/Ba+WSHTTRmKhqAMBbRCqfN3DFkWx/LM3Jmxm+9zQh77AXutmRtXzI2rywsOoC60WV9o5lCtMJcac77xQqJtL7HllVps5Tef3zO+AAAQAElEQVTy0ypr/3DRD3xu3j7W3fu39YhDlUdv3dfbHPK8+/4jvffeW3r73Yd69M49PeRw5869G7oF7o2TAx0d7bFGrbTibeoS2DtYau9gJf9a5uBgT3v+1Qw4+7SteAhY8CA/ELf9sGeQdjElhQ+CctK4yJpWk1b7jGW8x+3xkLuE9rQYe3/TrNPTFzo9ew681NXmTKJttcy6xSHRW8j+jQ/f13e/83V9j8OeH/3w2/rxj76rH/34u/rhj7+j733vW/rWdz/U1772nt7lUOjhwzu6y+HUzZsHOuzyjxzMTVow7wyr/SU22tPhjQOd3DjRyW3g5gk2O9IhhxGHxwc6OD5E7z0t2KCNXsen3P1HOmIOVs04sJD/CvnDZeWelCQxFwPpsYQcBk469qtLEUe6vtzm+ebb+LJ9Vws3Jr56pTG04ePWS0X03J6ZK66bDph8jBzgwJb44UN30pBHKSBGA5/e3+Vkzlm+3ahEVCZlcm+iZieiGrkWz5Bf5zdAjiuAc2UHmKM2ZBpgShJNAPUI8nxBbikRBzN2eskB5ke/+IWePftChZx77+4d9Tf12H6Fb1IKFXJEM1GopEgK/mSjI1cDKnmgRaaJHJunfvhT86AZXB/czJJmNV7dITulfwm0pdwAc0j+NdAGnHPm0AX51wdDIg6DOC6ToMfY3Cipg+9fgVmeiryNtSBYixL7mwFZBmTLBHxgUFChKnkuOyaqLZKQH7no7n0RIT5q2MIxY2dkcsZE7vdcOjw80PHRkQ6PDrTa25P7GoNNz6XjxXJU8sWXgFMrYNlcVstpbk2CGyChuhBnVwHXN4m7RIdzRkRH5i5AC+J7V1aELejpsuKbXjKugml5RL/cj38qtpmBQj6fHSP40DiFsnJPl9UFPcFD6jg11LAPjb3NohW+inVAJAwAN/CrkElq/FHlW+D7rlHu6rUrlBTYnEG0R+fXjI0N3WZ5U4QcV65bPs/bYvnMUzK2UIfxjdg1SDM6bY2DTHkYNeAvJRGrheeBmVKQSxrdR2wmhewriIghVk8RtAH6rauBUUEsQOvQ1BIQ17KA32lQSjR2EFdQSyCFvN+WBYJ+oL91FPUOoMgQUIFur8NTHfimWQqJeRV0NkMN9hiVh8RZa9alDQfeLn0I1CwjuX3DSykxr4P9+ONnT/SzX36kn/Ey9oz1sKaBA1ioeX+/3Jc0ANGh4t9KMDi/uE7jVz4WxuAm8EHyfNoS754vjouK3G9g7vUqNmMMKJrZb23ZhwxJOiGPv/POW3r33bfkgyDvq9pW4DCatTOICdDQHH7UvYd07ktugWSxjJQJXaLbxvKEQFWPaSqVmHH80KOUQhGJuEYOclhhD5pSlmMlIiRkbYCrviO45Bhp0MCk/cUA1I2m4lgjP7lvyFmraSXLJng2bCLmFKQ67q5EB9qDcaYl8GDIh3a+/Ql0cQi4y/b0PqVg1wXPnMOwwISWjpxq33Oo2bo+WTtWoegSULpdby7GmCDApzeCIetYEKzmUCK/Jc+XnMjLtdunGJn7QDdBb+a+kBMbY3YSQwUifIsuVeZfRb9G7EQENs3KjK+OQRRO8GkI2no/+QLfzdh/Zt0ax4UWixV0QlIoAlDoy8sMbRt4d/tT9g+MO03KjoucvWRsSokq0nqsa/iwwLOCW5HB442DSLJejgXXU7BOYfON4wP8FXPj8OBIlqain6HhQ/OF7O4Dj4Yu5bo9OjauR2ZR933I8qA396ARWoFVAjESQIlPYadK2cCxjFtserWeka8pkbdWyz2tVistsNWAv4JYhgtjWoeGXk0ShXq9csMnImhUb/McrV0AOttOpoZs1h3T9LGoqYIcpTBOgyJGZBxVawZSh9b3/hnq1zRIyB5vvjR+9QN100lJYUDCnRPqdUD3TpgkBmEIvkHhm4+bDLCPa3OhBXcFWrMSK/00Vk1TJdhm1Xalmc32dl6DU6EpmbqdVWuVr0oWKUAQLKuDfR0f39BitaeCAv4VyOrgJhvtt3X7ztt6+Xqjf/rosf7p57/Q2flai+kA2INP9H9T3JSUU+4w8yDtQJqGhRxYilDAsEMVmCKBNDFY/aINIft9w3KVhCdGpDxAb5CoV4Jq5iGjMklAoSVBewAy4ySEBighK3o74DhMhZnSDkdczcwk0+h9NDkI5lJZHDfAliArXZyEpAbfjHmhJcnHOg2RGWUapePOLDqFzVkDBNGAXWbRmcjsR4d7vCkbedD9tP83BYw30D5OWUNKGnIosdBZt1KKZibcFjoNpsM4aMHh3DhOyimBlyhDw5CVGCeurgf+aujckPfLEpvTJG806EYqQXEHFbwI7NqDeRD5sx/6+H+vWBzMtEdeKvICsyZdXG1ZWKswEW2Dch4UKUMvVBBgS0etjTZkGwekwhXMHFuxmTP6ufSEm2lvjOxAexB7CX38UBZOsCFlaFfwzi8u5EMgJ6BpGhkFXZKR/VXgV4njAu9SGn6ofQ7RDP+Q2QoD2N2V2DH0Ogh1biqMnaFlmxtmNg0FvL7YuA/+SkkZfYZpoJrU4FMZf8WD7qvXp5q5p6PL5XbLVaHRSxJWb4NXewPIuqNROy3vEo1b8HsF3/wLONa9EQcV+o179bKpQts4lbad/FVeNGb6DQU+Bove6dBeAMeWD9QK451vbJcutHZXo2jo3FjEMZlGYu7m7Vs8RB8ojUmFA+SKsBGhIQ/KOUBjFIysYzD+q59QVk5ZUupuKIx1fm3JtKpO8esXL5/J/xQyknSDB1o/xOYpa2aRNDSP9Otq+j1+zWHq7LwC1XoNInZkPmlQpFHBwiCXtKXEQEr7vGyqNsSwD33Oz891fnbBYcgVbRsVaHZWaJRT4jtIS61vJr3psK1DtNck06rY07ZLbkNP69gnGSNlJWnvbdz3cW/KgAZ9vQ0+li/oUwpJCYj/BRqMGvFGh1LOHSLgzPhQSH0svQnon1BESPTvHxzo5q3bunnzNocJK3yITmw4K34ep4UGDoTwYLeB9UrYioF8AkoZk2S4RweGqIFUe3yVbrOZnAeSgj/XffBzgW2vrs45ZLokLrEteawSO+r5vBgT264ptxqmptXBwMPjqh+a+FDn/oPb8mHIw7d80HOXw6u7us+h4L37t3X3/i3d6YckR7pxcqCDoyV5ddJiOWgkbgby7TAIvaTF5PZRSx6Sl/QbpmmAZ1Ii9wZ4kSQZ0LBZEeqZV7ILDg339lc6ONzXgQ+NDpYaoZGg7wedoi3r3Zk+/ewTff70U71+/UVfZxfLxDp50g90vv3tD/UjDnp+/JPv6Xd/5/v6CaXvv/8DDn6+9TV97Wvv6O23HujO3WMdHi41LWDOyxuv1evNuc4uTpkjL/vh0vnFOQdMa83MIcs8ckDlA6kDHrqPOAy6AZxwwOeDIT+I7x3saYn8Cw6CBvSPET9CvuDEmbXe/zRsJt/MzF2v/VgBOzgS1C3hWiOnu+x9xDS37hQhQFN0aKytbn8Tn8KrASgadMhvreJrz1Rh87wDFIgIyXgAIoFr0uYGEM+RcQ6lZRBX50EX5Dr/xqAOzMNKHiRdYP+mNZvDq8st69iW+pa43rKWFxXnPMRo8FN3eIJq7CAlRRoAbETfFW+x/UvKPIwa8Pdmc6XHnz7Rr371a718/kJHHLLdve+YvEP9QI6pggwNu5piztAL5gz8PM8KC2+Fbk1ZNXhYoWyUNXyf8CjAwIIViqpm1kMZB7lmJDSULM2AD3/OtmtdkAcrPk341v/sa8beW8bPHg/Fiiwzxqq02bJIRJZK8p7FkMMt6tbwV2VuFuJBGDroE5fvC3QabQl5ZtYi/182ve75AL1gdNNZsgE/Pj7RrZu3mZu3devWLebmDWL6QCvm0cBY+8i/yvDP9S9ZNzfrDT5BWmSEvGpp+K+o2xG7NeylDkhfRQwBlJYF0RTIaBBlty24NUZSsAEbEz9+oK+ijuatw6CK3UtL8piG/QvjZmJpQ3wUZIAA5DE0eX5u8KQNERXcO+9tsUEgcGZcSgMIfBhfabMOTcFfgkbYlGrkbT7dCzTyCYAP+HyDK6UUqOExkvVr0HN3Y1SAlCIUKSkykMChveKXaj8DDZwO/qLuTwVnxj/z9d4mYw/DzCbPL3i2xHhAK+esBF2P8XA47WRA6Yhw87+ABl3jta5Ur9HyL1B2N3VXQAaBjbe793cz3UjoHkCiKfWy8S2lft8o+30K7g0U/bOzq31l6GJ03EyMJOJHmvHZZl3Il4U97cxLzKI1dtiwr5nJd2JOZw5PN9j52auX+udPfqVfP/tcr6/WStO+BsNiT2nAv9Cu9n2BLsw8n2uXg69kWS3bNSCraw2EAp8Z+rPHgKquW6hSVol1uFKvItKk7qdNL1fsb2+eHOnevVu6d5f5RE7fP1gow2qL75rnKHXzEZY3r4BmXNuzx6EZmHKYegYrgPYbILgasrklIpQA0/VBWUEWqzXmQSH9Bmj0fRNcPR6geh0r1ODZaCvIV4GUQqvFUjkhgwdhB/c38qTgzUAJPwXtvU48y3XGun3XxkA+EgpDvzBHt+T3Lb6doD0OC9DoS4lZIPwMEhIH967JddsFSK4DGIExwvYNdgCyNBrNxlCpi/HJuZX9hLCNfT6D1/twhOkr4IkuO3t7pAGO6B0RCgk+jACnEQtBi/PgMCbVQjDBJ0Prq7xncov3trBiT8O+4/BIwzDJ8zNFEiQU0BeXxwVawMXN5Cfz30G3M4HhO/M1QkSo0xAXflILkfKBqtpl3GFn8qPHFNqKBWFwSpl51bQhZ2yIQef7Q14q5kiyboVnpkrcCLoRHo1U1Cu+rPis2s/QkVnAXq7L+oREHVG7JjurBCmYdnzQwKnERAMniEcR01uS8po9/AzdnEfWmBMdHZ2wRzvUwH42GGexKzZ/M7YJearQoSJChZpkPL7VeSNfl9OIu17aA9ykWgNIgm3PK/PWlh+U0lLSAE6GblZjTRGHQUGbwbKGadnOLsH+6idFJKWcFRG93UbqAtcuhejgQx8f/S9XpWWnDB6kXoSYEk7IuWrJG8iJQOOZlfaZ/lkJE0/DoJFNTSa4RU8DAocrUCBC3vRUSLdIwr5a7h3q4aP39N5732CDfkefPT3TP3/8RJ9++oXSsFLkBVQTk8/UkwQXQVMJvfIgoV9Bn6vLK4wEYf3miuvqm/L69suiIUjBMW7IkSCVhZVxwqyZZO6gg7kiJUXsqDSQKx51SfX6s+szLp7EYTRbFJK6b3a9yaRV4LllY+KHRCfbiteTErwHDeOogYCLxAgY8EGeHS1aqOw+DX27H0lojSAMmCxwxOHBSosp65cffaznz59CE3xw3D/gj4iweNpummZPPvq2TCxP5pSTJg5/Jugk+EeS3DZwYJJT6vpbHsSHW3wJcLj+xG9KqsQkOIk2fJR2QbwtofWmAFWeZGIzlTj8GUYCHb1LSbr0f/zah28mgF2a4IUtEbfLHtwnfN8hEjx2/Q1OYTlT4AZPoLq46wAAEABJREFUoEJZBLoiQkIUz5/IoTyMctkUSuhXsedmfQXvS+TigZF+26TAtGDfnb3VfVfmooLPCmMIAwkaJm5aTULG1sF9tpVpFyepTqvSV9XoKMyjCq0K/UIiY6hs75FT+cjEOwQq7ZdsGF69fKWZeOx8avRN7IZFqkKzMokqMdyuAXLyfQdo9HbjIG+9xi8gdZncTrIpfWyRdW7IVnt/VTE+41wWaLmcuWcYfdrxwRbV4DH0ba5mXV1skBen8YluH6nR1wE6Qi9aNCwG+Z+83GQDsmAD0ngw3Ww3dFcNxOtiMfYHH4wGvVmVzRVO5baRkiAuKeHvlDI19XbLR6M89dbY7NnLL+Rf/pxdnOnwZE8P7t9RJiSL/wkND9jTalCQx9Y8gDWI24fryzWbuoq/G2DSBE/KkB2uYYTxAGRGRM9jW+L6Cl/5J6Tn51c6e32h81Pg7FxX3G+wS8HWBCyhmJWD8TArjFtfXGlrf85SzpOGNCrhZ6anDEHSJwH2uro9k3ZXcBdUQxEGt1PCIV3fRySFIVHSLoX0Jahfdofdgov6fQLfNg2P6XTejHH3rh7a0YvIPJDd0VsP3+obCi/4V9iB0FFiHo3LZbfhBv0dy+LKrBHB4YiwaUuhqgAnqTiOAM+tmTlTCLRCfirUA8M1YvPi/EyvX73Qq5cviLNzbDJryCE+yjzUBtQS61MamkgvmvYH1pW9fmDy6NGdfmjy3ruPePv5QA/fusthz01ePBzxMHnAmhaKNCPNLHEMEsSjMHyCpmmP0J8GaWJzbxgoU6rEXSGSZnLHzAPBmvx2pTU2mImpwkN0Y64L+bPxh6wMTNOk1d5C+/7FDw/YzrMFPP97c/+TtpcvnpPDv9Cr0xccgl1pwcHQ3bs39a1vfqjf+fEP9cd/+FP9/k9/oh/+8Dv62ofv6sG9Ozo53teSeBbSbNfE3eUrnZ2/0OvT53rJIejLV6b3hc4vXvGwcoHNNxI6mfeEDHscQB0c7Wm1v9DI3NwdQjHveOHTsGkBd2aeX81Xcn1gfvq/l7XPAdbh8ZEOObTY2z/Qwr8KYv6mFHIab1jTgGGp8UmAaOkBV6m13wDBWAlGQ28NW44a7cWAL9xiCjuADqPhxC14rkfGxoMcw85pPpD2OjeTbxtCVAOx5FxTibGGkA1ZGm3m24GYK+AXcshsYE0qHEQWSqehmTj1m8Lttsjl7EN1z1loi7mhXoZEvQEuU85KmQBKxDo5twCVvsijGmPP2cN8/vlTPfnsM52fX7CWT7qHXx89uK+bx8daOH6QMyFnQk8x3vq1ChvGO+k16Jlm5eVKVcZaaQchIlmgUIkk2yZZFmyFSyHVIBLK+M123qC782dejvIvw/IUchoiGpgZ0IGMWVpNj2yuAAGkBn3kyNQjkhI8QsjBctyaxCRThCRubNuC7axHRCjlpEhiTjX5AOGSXHxxccnafMHDAQ/PjFuSU26cnDCnbwN3OKA91OpgSdxNSjkL1dG1kJcB/DiTjHyoYljzcOGXSJhODQUq0PC/722HDm5DXgEtZUmD+qEOCaWkQSUMI+XY2923A7cNquDPGGvb0Jl6oSR0mHNVhIuKkBGo7mPPU1uogQMjFeQtxFsolFNSAmwbr+MCL5DJfQZx2Zy9v/oGOoyj1j9Nuz/fRCR5TKuMABr4jnNRl3uYqwEvgyIkxta6m5uud0qtf9NDd8cJFXBmZK5ARFbCPp5X6+tfvGboOr8k7AhnmX/IckILGVw3QLF/jNMrOy7X37sWJZdvsMEkH7nFwJ0gK1+uG1wX/CUPNGSaKLGj21pvD6km+Fgm+qjL/q/CF1UzgVGoN3Ab7RUmvp/52hC3Wxy6voYrHl4NG4Ko2pbTqDyOumRP88mTJ/rFk8d66v+px7hUWqyUhoVEPxXkCmFKoBG3jZImeCX4psT3tR5BmzoYB2Ce2k9VXOAJfLkfWWXfQtTrlIi6xgv6mfUo0HZvWujmybHuk1/eeeuR7tw60mqVtOFgu6BbgkYSF4RNP7gPYlbQ954EFWU7uS2lLNFvmzfwG/QLldlI8De/TO4ynULyLMR3Rp/F6BwdfWSoQhkqtBMkMm6PlSbfqpO6rrt9w4QKifUOW7KeQoS9QAXmPiDADXgL/xm/sY+oBghV7NKQr9EHW30Jjgvstr7a6JI92ZAnjdNSQUw3GBjdUInzBtQW9CXllIh76mjgb4ELeehiCWRonjcM9EG37cIgpcwYcm1QMkwzAyp4mE8RSW4P2wJbQkWirIBLbtT7wjV1WxXzwccph7JpolTQn/jiw8jW8fwr9CZpb7Wn27fv6f7dh7px44ZWyz2lnBXoon5Zksa4fvMvvyqE6a7ESUNuYxmUQpa7YZcm6iG5v1q22rgJWpP8J+Ngk45LXfRU7jfrLfuTC2QZ2IccKJHrW8pd9go/QSYn7BMB7cYcLarIUKHfS/pNU9DrAO1CX2lNM3J0PIiAhrXUgemrmYYCf+HrcVxoubcn/0Al5UEzMbPhmf2S9dn7umI5TIMxfPTmcpyZh8m0yMppVOCLhiwz+4wKE88dXIMtGIVsiCTftxpqc6CPes5prB9ifNOEfhPcBrU6XpdZjbEWvuIHKMEhXPwLSGaeU1KKREcToyBAaUdFMIhmf2jaFa4AnaopG1i1WfIDbjmqhkGaRmnFRnMaBI1ZQXsiGZuNOeWUNGA40dCUKLIkhKbu+9rLzNzMOji8pUdvf8AbnUfYYdQvfvVUnzx+ppevrzQtCAAeImzQUoXsSYoBvCQbjBsFf3bqmiRbvQhpd8Fa3tzu7n772+FaoQPN1qCQlFIoArqgFpLqDJhu0J6CPmT2vQO6MQZhwHzzMT1ocdsAYb9eUvdIKWRmjQCYiTYvGp6I5mM6ObJsrxGbjaOdTBCQJAvQPNBqI4P9aAi3AZbHdBoBulpNOjggWeGnjz/6mV68eMaGMSPKjK0K9LMCOhVjbngQnXtAFoKtIEJFu9BIQs4k05RDOQVjQiP3meTttjc2Z4D+91cIQnQH3TDD5woHyYivk7bof8mD4IaH3lqTUl6QYFcdpJGJ1njjvQEP3+BvSzVbXvy6BRp2HJmcA5DzCA/BywW00jWEfYjVmPSNrkD+GJJ2crWOP5B4uzFSKDJ9tHpz7wf/gt8jZWwmFWzUZnggS+vQaDMU9ckMfYnx4EsZjwh7tw69izFOSqZTkKd2gK7b4VmBHku93XfSYrFQRJb1daK5YCF68fyVNmv6nRTgd8Xp9OXFWgXb4Hp5buzq8KatAebleHNZideKAhXEGTuWDpXxRcXtHZpAE6LsStMACmAaBd91HaBRr9tcdl4M7ImNVHHFm9fLCx4u2Qx5Ec74w7YwjQbfxnhFKPPW9oiHmhMAlVRQZEO8+z+O3bDkMGRNPJRO46TBiQakwryawdlAe7NZy3VMiRWDqK/ET9HW/eBdbTY6vTjX48eP9ersJQ9St3X75k0WPs8RcTESeTK1BD8BlgE3auQB1jHTUkhAGgcFkIZRkUYwM5v5pnM2Cq9eX+r5y1M9ffZSnz35Ql98/lyvn59yOLHmwb0qt0FjmjTliXIQwl4f4G21xY9eWDbQcV4IJU0DuMNCI2XWwFuXjD9C86ZBT5Kfbpg7QtAA3+VXIXq7tcqYOQGUbsMPIf+5LSTqaklyKciyoBAGaixEKWclz6dIUgp66e/f/gqrINCFMYDQAW+Rjm+cqOLDNXa3Dzxe0LCPdnMqNOHzSIMEz1CSKPGCmsTYiv/QkUAqzLtdvDTkAYg9+/zy/FLnHKhdXu4eBsVIRFUOcFijKgcoIhIW48AbmwP5n9A8fHhPjx7d09uP7rPOAI/u6t79G7px80hHB/ta8oA7kh8S43zIQ1UZ0TqYvtc1PB4c9GQDbQNtA3YZHaNTxle5a9PgP7PBXTMHtptLHmDX5IkZLQXOoMU0agW/PeywYmOzmCYN0BB223JYdMHh1imx+vr1K52ev9L5+WvGVj1864E+/Nq7+sa3PtC3vvV1fe0b7+mddx/qzt0bvJ1airCU8oxkWwk7FDb6Ww5pZmC7viR3XHAodcmh5iVzhrhETiwtcUiWBynI75GkhC55GmSZCrpuoLMG5rbduRo8jI2fKjDDaVYakibmy/7BAXFwqAMOoVb7e1qg37CYlMehQ8oZRgGIyx5vyFsBe9H3u9I158RGInJdER2ncF+JjdoqseIeA6RMEv+LkjtMWRURygN8EzMbtC05feuDG+xsrjQhf+OQbqst63EhJ/WcSN7oZY8/8yly7FZySoVGr5P7Am+H5w7zsAGVyWCQLASQAOpVQlYAhhW8hKNSHhQY2/iVudYUijQQYZncVcklr/T5Z5/3w7+cku7cvKV3Hj7o/2xvfzVqgGbUqkDmaFVCHjUakUHQaqwRTZkmdEfO0iGgH2oRoARYSSmyhjz2Oumb3FJEo4ZxlG1UsPWWOBmI0eX+QplDchEjBVsjtqp1zEmdJlQaAHGpiSu+LDN8EniBLm98GuCGEjI1+Rd9BT61VkWEMn4bkSHnUMFfl1cX7AVf6sXzF3rx8rkuLs+FJvIv0O7eucMcv6uTG8c6OjnsvyJdHaw0LiYFPCvCbKGxwfeGNYc/G/y95cG9YLeKrFXqPmq8nEIEVZf4tiJfw09NGTkNg0qMmr8Cvi9s0EtMmrXQnCb1e7w0t6StD3foK9yvqV9tqtamn0ZV6FRBryakzEjhUmr41OtkipBt4J5GPLbSkCgrp4z+STuhmwLnRbNF1a/o31IvqugXuGIM4GGNWxTvfFCYW8EKyErYLDkfJWSh0X0dUsi2LHwXxoh+BXLEgLxB7FR5jgk5EF9XrGf9hSwP6YP9mQZkF7aFAgiBb3exUBX86beuzpM2lxT9E3wHuBFNkXzT+DJAl3xcg9ItlKBRe/MJNTcgm0V33VB9T3tlvlR83Cq6vKlzX5HY0gkccd+4N3gc6UAb9tAb4uiKFzdr4uqKGLv0QyIPsBV7zRIx0bQ43FdarXTFGvbJ48/10ae/1uevT3UG7gahh2GpYVhIacC6CQg12ht8DaKsQje+PEcaShhmSt9XRrh0PNTamDMVfStx2OhhILaqlbkNftAy0KtK3mNtgGp/AXGfNfKdt9/So/v3dXy81DQluMI9Qo4T58QG/8T9kLM6CXhVYjKwS4TbwO1y001Z4Tdz4NKMnEIZnwv+hbbCGgkpDawNdMn1kL4smwRfRlKBzK6ODg0wnhTk7g0qY99poUxedRuIagX92deZpu9pEIGnXd0Ed0AYMTca4JEBRUNSSoO266KL8zVtI7ZYygcBkFVBXzFvGYUmAtBZCQ0p0blhkwJilwGD2XaN+dmoe91yu8DOU8bdjAvfIS9tTVzcW26/eOn3bgpkAiKBjxs9/yp8hHSJtuQBjH+jH9jKKcs5NCJUW5Ftn3NSQGfk2enk5Kbefe8DffjhN/T++x/q7r0H2tvnWTszT5Px1C88QGlJcD48gjsDRchlOE8AABAASURBVP90nbos6GE0OjM8KGiQgj/Ul+U1hERLICrIfPod+C5nJlUFuWBjvygs0B1Ye1aHBxqnqY8p+N8yBbp4DOhf0jb9whzD1JLSl1DhaLozyDO0TdfguHoDpFd5LK6TYtC4WGpvuY8NJ/m6ZN95wcvcS15EbNnf1i4HKiKjiALjuCidx9xlEnwjZwXx5Pq8Key9qioyWp4vnyvxqckYCjmpzMGeJFRZPxrrQ2N9EaUo+z3PE63uYsHzr72xI/z0W1fKEYoA6AiIc6OEwXNKlEGresLoFW4b1CoB06wNjd70hu9ZoIN0NrBh9MHPARuCw4MlGLM2bFwHJnJGWREkW06Y7ahM4je/UFIoo1Co8fAyTftKacX9pCGvdHzjnh48ek+XTLqPf/VE//3vf6aLi6LRJ5LDhCRJBa8WvFObOYSwv+zEGc/VKugFtEalyH1CJ3GB3ACP2B0EMRj5mmnRPkOvoW9mTE6JsRiVvkryqCYKiUT7gANTCshUHDhTNnBDmBUMwQ+6/kDL9Jp56M0VMqLlKtC94q2w/+9ePr0W18BGZ0ECW4xLdMjYRGyICvpBxbJgeymh2yBflfvS/6lDle29zynlZn2lSkJ/+PC+GuWzJ7w9PHtF3tsyLkFr7iAsaRoGq+MHTr8JM3+4ac0BGqw0LkYeUkh6i6nzEPrklBQMnEnc9oP6nfrV/I0xXDZ4lEKNWEtpVGC7qqQtm541Bxj2MXsCNfrytJQhDQtFHjWSmIZxog4+m+0r3iDZXvZxQCODkxI2wncFqJIC+rq+vDA1ZLVt3R8oOUxe7qqlEiJJERqIVZ/uZpJdJQbUJIJJhUOFV69e6PzsTMFfTgPfyMLCXgm4AM1tE4cSS07PV/v7WlEuF3td9gS9hpyFOJjx9YZxLnGjotsvoBdCGPzVOhQ6Z2KtALULQjf1lJOmaVJC5w1yvXzJwyCHKluM11CEYWrIXZDfNKxHc2LBLg3wfcUPTjQuG3VDoaz0F+aN2SXsmWTfJgm6ls3jHRu9js62fx9XRBwhN3wKfE3bcgitxOJXSUqIri2boTWbG0zWZbScrUoEpBpJnoqGxaiDo0MdHB9qwcNwAbmUGfyqiEDvpDQgk6QKoCrftlDDVchgfPTYQs8wUy+AD5D65pN55sOfL3hgOONNek5JPgg4PthTZrOIwxVskXIWpanvaIorwB2mUdNqqYmFwIsBAqmVpDW6n3Fo8+rsQl9w6PM5B3OGZ1+c8oBypjMOgy7PN9pcbFWJd21DgW0C22grYqzwMD7Tv9b69FI+cJw5EK1sJgP7Z2Ius8EwBJvRYBEQY827QQcVJdqamNfgN/dRivvogEL4VAZlNWt3jd/r4PSyiSt6PxU+0cG+qtTEuMAOkZMcD26LMD7sJUUkFSMzx/b29jmEONCSfD0zb+0Px1gm/4dCM/FQa1HwYLFcrpQpm+xb05ZYWoDWF2DHasXGlfgq12Vlk+1486+kPDcvOQDakBsaA+0/A6Iyn8jN+HTiQfWQTfedO7f0zjuP9O7bD/X22/f1kIOfB3dv6dbNY50cHbDxxcdTIElBiA25fYO0VeMQgkSPk5Dor72OtPiydZyM5RxHQwotFhNjMjiQQc/+31pgTdwybyvxKXATAo4pa0nO28MGe3srrYj7gbbGmDUPuaenr/XqxXO9fPFCZ6ev5P+2UWEtPTzc0/f7f9PnB/r+97+jr3/rfb1Frj+gvZLvT09f6tmzz/Xy+bM+bu2Dp3qlsgXKBv/NaAEQ94ih4GtAxwE/2BfejOJODkS22BBbqPJHnG7XOudh+3xzwcERwZtDwzhoWAxKQ9K6bnTB4dKWw6EErd0vgQ50cHDU57Xz44IHnwX6LjggmhajIhDl+kNYSun65quF44pAdxEgGJqwYqtyXDRio1FvSCkgsK/pRoSxNPc8QoShVMp4jflB2mSfUuVc1iDs3OX6JXPvig3dmsPkfhAL4kzeLvitEMvmJfB3PBryhzK6LveW8hrgmJ/GpUbWrjxMSjEowtGRVOGLqNgVvlSqfGUpZUUaZPzIgwpr49Z5GfyUxp4fXrx8rU9//Wseci51fHigB/fv6T7xfMTB2gT/YB/QsD8KsbWpykr8hQSNaHKJZXYyIL4MvQ+slMDFf3z7TgHvxua0oi9nfhqzqaFxrSrE5jBkeS0axiwGqF9Ug9hXhN6Ubq/whpwK+s6Ac0RCx5SyUdX4QzjqHkeNAXMp4NPThQx87PuilLOWHCLu7+9rSR42fR8qvH79Wi+YIz4QevXqpTbE6eHJvm7cvqFbd2/q9r1bunn7RIesLSNzs6HvllyxxqcbdOxy4YyC3Qs5tbEnrcoq2K7UhN8A2isg+mSlIyG5IRAjFG7juwF6A7aH60lc1kPoBSPuCFfWj4q70G2mjU9Aw5QEX5mXuArzDwjbHToZelEbYwt+KmLaAtGhVYiUJvssqpSwn3EDMr3N99SxMpyaMIPc7nzTEKgy3vOggWe0QP4EUgfmuu8ZiH+TIpJR1JClqlEPJXya867ddAqy0I2sjQfojbaeR7Q5fjIxJATr8xe+CT7i6rxpNx9urz/oCw9zuW6gACmAXtuVTZbEWJVWlwaq/WMcg+XblQ0fN5JOxadVA6OZp6yxlfbdvdsGODMn3/R3wTIUwQXPNCoxgovQT+wHKvFXtWb+dCjcE2NX3G/Rs3j8MCqNk9o06uX5uT7hcPeffvFLPX31WhsoD8NSAzkkpcl32DiRM0IMBygx3K7eiJ9K3zUQR4WOUhtjmlwW7iv3M1DRpELRpYj/ylrRALFGivgSFjAs2CN7PfR6ef/+Xd1ljdxn3tncQUxAAvqFoiFJKKcMZUbiW/s9IinFrq1JvY+ix0HFUPaxaSXTakhjWXiGySA5NtxMVfYSpKhCBfkdax1aww5V5kWV/o5JnlyrQW+xWCiTK6S04+mxIMY1ZqPOR1Y3IP0G+j1cjSeECCXuMl4euk/9grXh62lckX8OVJinbNOU8GcDq3HfGANJk+ryOb53UJDF0LCHQb2szttgZ+ZD5Ni14Q+0k220019cHmPKUuSklLPCvFrDdQB6iysi6LMGxq3YoymSNIK/2lsoZZGDZkUkZdryMPSDnnv339J3v/MDXiZ9Vx98+HU9eviODvaPlFKS+UWEdldD8Lrb91TJrd1+ohlZWt3xbNicJvqTUk4S4/lWokRJkPmAT4eCv24j7s0rJ+YcbDbsE2nqOvgAyPkjRdbx0YmW7CMYhi5FFZ4RpmIO4p7ByGYZtl77qYfc55iMzp4w1FwaUHkWrZTUkZnpKraZ6iUhztRVpKyJ9XzBs13m+WuLXC9Zj1+w1pzxbFhYRxq0OmF8KV+wQwo15lWBGSLSGrJuifVPCG86MwwKDJkCfSSidjJ2p8dU1oHCc0ZhbZrnpAI0DqbFy4UUS6gs1MhfxbJCZ66tx0MowSvrt6+dWJaMob/d+Zv7BlGQsH7g3Qj3VASbMe5WpZGmYpZ/Vj9MocWUNAKNwJ2ZyAVtbOYhB0IkiZENjVpFPT6F+rZURYzKeanKCVYl8WYm1u17b2n/4AYbzaJf/PqJPn3yTGtmWSFRKwgMQRmjYFfGqRutuQ0uJt+QGenhSEP/1I7Uen339WV/6op1XIb10hjhoKdSkbFCdEdTcAE8xCpBtmHsN316c9G+q5rjjtMOh3toyVxgVgkYL5AFHg4ek43IGgj+nLMC2ULRSTGS0oQTLaEIqHQa9keBovsq9phZhJwEZwJ20M2To75hfPr5E5LjhQJrDZ6MreLfyj100AHiSlkETpXlCXpAUbG8MBsJ2ImNk8car0GHZhkaiM0EFHwbhDy7FjfRrQ6+EQkZsC/ZC2i9adoAMwEsx4IXvTxJeZQFGlggx2khgylecYjgn35vmYCCXsZWKYiJqi67+QjfNXiIK6eMpE1vHkBjyBqwrX1aWCwrA0w3wPMETxkjoFTFJs32Jchesbn0T+8hp4wdMjz72NIU/Nlf47jQwg9wwJKH3wWL5YTcmYUhwTPlkeFJZcZy0LZZEQw7CaCNb9dq51llH8zFvq34FPkxVorMPGNjQMLezkWnp+eyXD7ccByGdrHR4GFwfFXrh5yOL/Psbb5HBlhhsybr6f7CQ7WYVxk+OdI1tSRfu/7SpTRO2RYSZpHtZLqQ3NXhbfxIHpfVoOfkN89z16nRiUlVbHvLYHz6IoUWHK7c8K9xsF8es0rXvwgTaxgHZSAiNMNwZowB6btMxUQ7z8DXlZjaEltrzdjJi4hj5pRE7V9Nff75M/k6OTnWowf3WfwWqvNa4u1XVsXGGZbYnRxmGQLknLLyOGm1f6CDw2ONLARKoy7R4yUHP0+evdAvPvlMH//isX75y8/0yeMv9NnTVzo9u1IjYWcNGq//BvJcP/jhLeHV5Xr3T8JeclD08lwXr860PlurcPA9MGZKk6YYlch93QfwqywEDRBzJkEzged4tz9JJfJbDZcNLVpKEjEdgCIJMqpsUirIBvutSGRtMc7Qer0pq+Mzpve3qpkVJriPyLrijaZzQ45B1QgKjdMkH/I5Tt97733ts3mYsf9ckSQN9C809TkxdJ8pZWVgGEYhJG2VeEEGYsI+W8NjxkZ1pps4athxJu42tK95m+zDn9PTM+bBqdZXV6rwClD94NMwgH+9F/hzj03P3bt3eLP1jr75jff1zlv3dffODd3gwMe/vOG5Fx9tteXA5eoCH5ydckB1CaWiJW/lVhOeYw6bVhB7CQuNKWlA9pG4dbswQuEgPNA1owmJUzMx6g3jBYe0FxxQXfCmaGTuHnIYcvPkhkZsItOrwoNSpqwcEF1enOnFsy/05MljffrpJ5Sf6gKZVhwyf/D+u/rDP/qp/uiP/kBvPXqgo8MDIYr8C4hXHPr4n4ZdXJ72NUDI6V/gJp7wBmBMiU3TpOOTAx2e7FFfKGGfWruBRZAB6pDR15Ag3sAp4GzRZ8PByBUHIwVbD+Oow6NDXXL/ghx5wUuHm7du6f0PPtC9Bw+0f3SkYYGvk8TyroTuPiTZP9zXAbY/QPY96tPeUiO6ZeZ8hOBWd3O/FRWAqFD/v5dAhzBTQ8Ses3oMVzmOG60MVYqklLOyAd8kcP2JCDXid9sPcxywTZnOPCR1gPeAzsOYNBCOOYcsTwe3A70OXh4HcPIOPB5COUEnAHS0XSYO8hasAUsOKSbmRU4jomf0avhm1hUHxikNzIelUsq9T5GVx0k5jxJ9jTxRmeNNg2Ym6hl55tNPfq2Xz59rRo+jg309uHdX7/GW/pDcmcGpzJfMXM0NKzkeaUviL7Igqsq9u1QTPJNcb8SsQcyx3lqkTI4YALZ4StwP0MAZqqwRjTjI2HYcR63w3YBtmir0hBfwB3W4KyIU4Lleew9Y3DSFFKEU5haakbMyX3PyvWVqcny5DdGQsYrh8tWYZ77x2AFb55zwfyXfb+RfBZ2en+rl6xd6ff4acbfKY2jFi8mjG4fqDmWaAAAQAElEQVQ6uXGi4xvH2iP27J9IGUlF3sMn5FUfBK0pC7m1Ov/hM2mErXlIFTHkdiDFoMR4WTDsLSgF9QS47IBxAwVcz+g75KyMPbJCSWK6VQVjW8HABnRze6bP4D719hm8AtcGMA4eGUiMNU4wR4w/MC6Zn/kCbkv40LiWIzUxPjpf4+1kEdI0ud8KVmg6d3p+iSs6BHIn8HynfkW4DsDHDeHeSErX7aiiBu+AIyQ107Amt83Ej8B94zuGoEkFFxnkq/lrB9VFo18ddl9u24F5Clr6ymXsRt6rBG3DJ7uRphlg2ROGRI+tklE5iBPumWeFJNV4sGr43FC5r21UbRM4E+WICCN0AOZn2P9AFeOJmQLMM7GEjpsNMckzyxUvfHobfrlg77ohvhrzZWauCRp+kbSm7/HnX+j/+1//mx5/9pyDdSnlPQ0DuWFYcDN0eSu67kByLBpmvgowk48NvQ49mng137B7BVzuoNIntIAg7VWFfc+WFxOVOZ2sWUq7WDBCkg7JMffv39EH77+nY54lEmMdy7ai7FjGRApF5H5bYVzhEdgkYRujvIklcdXWVEqFSpNpmNZOnopOhTYpwzfApeBbtEUHBqnjmqhrjbu6gy4DPLfogQga8qCUBkUkVfAd04J3MG4HofiyLuqhxDcRTMk34/L1fSaGU2RenlR5TwIZZfL0gpdblRgvRQpyUUuBzSUxByr+raWp0VmBXTmrVQuM4F2ZKtvAaxvsNA6hxCStbcZGBQz6kxSBpJTVdqvQlJQxUiafJPwlY6Kj+xVSIEdKWan3uZcxVUo5a7VaKUWwR94qUiiz2E3TQicnN/Uue7bv/+gn+ua739a7d9/v/xRsub/vgYzBGimLG0CODgC6/c6tAevEXVLpMqIjt3xLEYxPMobeXBixAYH9UtAHzDNC8skxyP5TS+R1jIv9BWBG9vSzZuzgvcOSNS8iJOhggk7ZEjVoCm4GzNL9hkiSEhAdGnPVbY2vgk920FRa6/Qtyxb/BTE0LVYax4Vgyz7rUq84pN0d+myVmMsLnostS8a+CAP93cfc1K3EN3ysr3siJaXIVJNm4nUmL1aedRoMGuoiQlepokcDXFZsMbNmzyUTz5n+kfGGBeWkVkfN6LQl/zjHWg9hg4Rd9VtXUrNbbCr32CAu/1cwhoW2jX0IJDaRjdPiylumSil2B3lsGCc0LrJyDozN4RBKOaE0DOuxmU1VEGzm4ORAs1gPNCNs4gEn5aWK/yuDmtgQHerOnbc0TPv9//T18S8f6ykPUolkqDxgTnggvlVoKEi8qDHZTLvLC0bb3dBOCxtX60BNYtCXdQ80HtAsZCRqAcUEZBwUarVh7KpSiqoFZnxEgIcJUaISdQ2goePSLQOM1Bj7GzAGgGB8+ohC/2a7gfYMP2G7pJxGAn9Usq1A9PhgWAIjpf4tsx/GgVapzLP8H2suBE9FnkjShje8z188g07i4eBQKzaiF69P9ezpZ903GQLeiCQFf5AJoEtURQ6TkvBN02ya2DIhSwBpzBoBhjPAxiuKqEo0pJyVFLT788YirqtTJnaZy4ENhbymDbA4brxQEgNbAjdiUMoLRVqoRurjagrFNGrBRnr/4FAZ/2/Z+PrQ45IHvpmEkSIrpcw4JgViFSZto1QLBDDP1vk25AvToxRQsf/MbPME3HK44rKUqgyPjCFm7FmC8WnUJQv31eUGn4o0lBQpqS8q0An5nm/advSRhbbkB4Nh1JI33Yf7xzo+Puah64TN6L4y7UiFr7YsKGvor7H3lm1LEyRl8WfibfdroSrLKuj3Tmg7xgyVr6v1mqS47j4r6E6oqqE7w3dt2Legq8HtpuES9eBZgdLxWp9DIV8NId6AXDc9hLIcDR4uIanmttZkORyrKLBzuGnR12BSEcgPDQU5GmPFVRk40z4TvwWWgX/7wcrBgVYk9cFxhq8UoTd/oqbrq1G+gUIdt2GzwA4zb9/mnqivSKp+YLq4wDYIm7D5q9dnenX6Wpb/xs0bunP7tkYWXSHHfHmlC97EXQHbSz/8N02MWa32NbBAKmUe3ArJ/1RPPn+qTz55rI9+8Yn++eNf6aOPf61PHz/T81fnuiSmi0blvNQwrpQczwjpg4x+2PP6Qq9enurVi9eUr3TuA5/zK/nAR02KGDTkEbnGXg55UuI+4fcAZGBCNYBJhQ+iQ2UuVPwUxEnOgzKyZ8blNEIzQTqpQh+zo27DBoxTSEpS91dQB75adx+twpcGXK3Kl3OomxvjKxAZGpSFvhG++/jxBgccA3N3diCCHPgzIZtLbpHH34ZgpEuRz5q2c1ElbszP4GrZFh54K/2FDVXVlgOgi/ML+Z9E+WBly/wkVASLTmieN6rM7WkadAs/P7h3T/4l5M2bJxxY7Gt/b6k98uI0ZTFN0b+osp4VxmEclrlZZBONEBxZ4AeXwDAk2hJ9qcucuoBSQhtDppbdg9Br8pN/Gry+ulTph9UNXozHPhOAlzWlAXoeJc3grDkgWnNY9PrFCz397Ik+e/yY+Hilkfx6hzew777zNm/m3tf777/X9dlbLYVJ2chvOVC40NXmXOvLC82sKw27uy8j9zgm5QRv9B0Xoxb4xX6iCQ0a0hsKpYBqhRSMy0PuZUUfz9UtD+ob8q9zMKp2POfgKw5+vA6Z9gn2vn33ro5vkOsOlopxkHIocpLntQ96fNC7WC004oNxMfX8Pk6TBuRKnvuRpGg72cgVzSDLFup8e72pEW9U+yewewTf8EqUhoigrwGS7x271qNgm4D+wIurEduM8MzAsBg0dhsljcsBeXcw0tf7KXs/ONblN5CU4RsRigilzLhh1DROmhYLTdOC+ThICnJTJcQKuWRWTqMWbC5TZEmJ3kEpj4o0cT+gH1HoQ6A6qPAG0IeJT5581v8p2DkHggts+5C3818nHm4e7QtVVK5m4rcpY73CYR3JnXoop2yTShV7kHSDXJHg2cjL1bljLgr6ktuLNDJqikEDuD4MyvCvvKgpm6LKfDSdBfPr5PAI/bKYmFI0ZK7E4wx3+CS0IoYgqQpt2x8lFSGuUFimSMTuGv2K8jDQF9DQjob9zrhC0kopKefMmrkB/0obdKOp+2jE1imnzmNDLL56/VJPv/hcnz9/qtcchhYeyxYcAh/ePNKNO7fkXwUd3jjScm9PeRwZJ3mtveBQ+RKYiXeEg9+oDG1hjYr+rSbmR5Ji0DBMGlJG5QrMSv7FW4eZw7Nyfb+hb60hihY5dLCayD2T9lajCCGN2AvuGtijJv8qb7tm7KwpNS3oC+ZbW18qmM8DFp0SNmNflonfkbrvMzYq5JqEjbKETMapEj6asMkCGQfRxpioVTlCGBv5ONwehQzqY0b8lMAT9vaDZIVea1gO3i7dL2SoLPIJGnxk9K3xpG6rhC8La/wVNlxfbunOOjm6KREA52eXMggay+WohecSMDDGvgNZxTLiVNOvyFrQdcva3NARFhK4fKlJQEjoZohAc8bBRgrUQ8b5+iV0w5YZ3UZiNQ8D/UlOG411rinpCjudXxBTHNQUYl1poczhyzgcaBqJ7fFQw3igYdgH9ugjp8E3AmsBSRiRg6KZeRqMTWlS4Vnm/GLW+UVRECdX7HXPL2c0Hzq/V+wTrphvs0IlDRrZY4yHh4ppqV98+kT//R9/pic+5IXmweJYA/uIWVlbz1NisCK764ZSxQUdylK9VzQ02X6GGZsaKmXDtwWYwZuJuTJbprYzK9JVcAprYKOv0keiUk5JK15q3mbe3OMlyu07t7XHfi3nrAatwhiXA/cIwpCtznjZUVtVtr0Zj2iaiYtiYfFPBreUokp8RRJWQF7qW+Jf+G7MoTEnZcrA04X9+Zux0bGlwj5LXJECjMaaV7HPVlv2fRVeAd8B/oYIfI4+DZsPKSuFQUqK6z/10t/qVxNEu36NYKnWE5qIDB+Rf7aq+GaxPFDCvxUZSoM/eNZVCcq0mZRlqdioEssNnIbthY6JZ6cMThrQc0COHEpjUqKMMPuKCFVep5isEm3iarRSXH+C5iRFogzkZRyi06CEji4NsJWvFKGRNSPDh6pSSm6WIunRo7f13nsf6t79RzriMGiPl5y37z/oh0CHR8egZOYn3LGHWVBToR4plFNWRAInSQr5qvQV7BERcmu7bm+yjP4Gjzgu+ARUBeMbFYaAQR/3NtWMn4vXqOJxwfMSPmbMcrnSisOsaZoEtirxUxhgX0FACZkgp9rbRKluuUaS6NBHJRX8uiFmfNgzg9Fo75Zv6jTyODH/Jt8Qw0UX7M+u2NP5mTFS0pQHTcbJGfwQ0wj2DG5YCGUaJWRpxz/00MS3wE1AqKJLcXyjY8fbDVUfRr0y72tDTsDlTI6atxlU8k4gF2cmTawOPsBmjSr0l6LdcowuKafO76tfidFfve/1xnfrxqECQgCNyGldI3o5/BH1yka5stA1XmGju8YxtFyEFmymchaMG5OkaGajUJh0pjZEUkIYoX1zEuBOCN2YREIBaUHXQquDW7p586HG6VCvX631K96oO1leXK11ySl1YHBPaMiADy/EMv3/HbTWMGIFzyVgfTzwf4dMWydFsGJnYQaJOrGheS4km4JeOE0JdyS+g4UdM9rQDOROUgjzwFNfAdogxlquINjdL/BVq0RSKF7gKblRxniDgQkaYQdHR2vXMmcFf+YSGjC8aXqj7+Bp0EAaCeK+9z8TODrc180bB2r464tnbIY+e6yZBGs85iy02g6aEAV5GJsJlgj44vcND1WVSMJ1HS/TPk2DfN9IYIzq/FKWwo0QrdBgKF0QlXwn3EAtqIuEAcCKNZe3HE0b3pLMLI7VNkqTIk9K6NawsM3lxTsh07iYWIT2+kRsCsbOuuLg44q48ES0jWydQAaYMalxTG2uqpIYGnpYkEx/ikR7cNtU7FsDC94Mzoxfcho0TcQj9w1ewSLiSX9xcc4Cw5KdsjL+qSzG5tugZp0rE7igz8YPciSUq4st+m0ZQ/xUkBg3DiNzZanFYqlhmPSlLPSbRsNYTpwVORoWo1mFerEuKSTiH5EgFgD2xW6XHFys++FUqIJXCVpUpk4/9XINbnc7LGS5K/Pwjf5uM8XoxIOBfLpiSAHNBo2GHC4ti+W0vISdut7oXjsOg3BcQ65dXyXmCosyNsCelk/wqObdkx72jNDIBmOft7J7vG0algtFRgb097e43pRibINFQyYvPpDBPuJhQdgZQIYNfingrck/3thdOkbwi235+vRM/o+JL3jounnzlo5PjpnfMzJuoDGrMR+7jCAn7B0pKSgrNNfY+ZTDmqdPn+sxD2GPn3xO+VRPPvtCz16+4mDpUhds8jZ+SMIGhfxWyW8zMl2xwbw4vdLF63OdfQUuOAwy3ULMoG6Pq2GcmN9jh0y8pJzRJktKaj05ucQ/8Kgk+9pEHDuWm+zfUFZOHg8dx1gaduPRqQG1MBb/NAM01a/gG4CmwFZvT1KviysYFIgYl15KggAAEABJREFUKhh9xpeBbUR/pTVl5IvAjjPzdF/HHHbuHRwosF0hboyXqKeE7BIj+PrKBxW6HytxtGHuNMqMHiHwkXnGPlsOfbYcPnjjt7naclh3oZfPX3DgcSVTHLFVzgP1Sn7gwYsEuX+w0qO3H+jd99/Ro7fuI9tCzQboEjQlywZU2hprlTXMSRqZ89MwaEqjBuYtYqOpuB800D4MSZ5g1bmDcc7rGXndl+knnci/Grw4O9OGhzOsp9W00vHesZb4pBFPl2wkBmRe0p6wzYYHpNPnL3Xqw/rPia1PPtFT4izD+f333tHv/97v6Hd/78f62gfvaTmNuro8wwbnumAz4lzoB9iCXxBDkaW8yJoWQ4cR/MxD57gYNQ4Z0Yu2vMRZI2jDFlXCLg0fFDK7vUEDto+UZHs0bLS1D/DNjL4eM44jm7GNfv3k19qUrQ6PD/TWu29pb38PGhWTQBW98pg0LCYNbNQGy5GzHMbOtRseNmZkGMAZeSgcFxPyLjUtwaeecpaQoecbgtd8xdVcZ14F9YR9coRSUIMf6lgZVTbcBVkLPqq2CxPF/rXvxmnQBCyAYczKBhTNhhEfW07slEY4ZEaFORdV3sx2QMPITRYvW/Ypd3qZuKhMwg2HEGtgRgYx1lCRufR7gTvpiDkyLvz4D23kjk4sC1OzbhRdXFzJ//HnSw46imWPQZEH2c8vX7zUs2fPhBjEwqRj5tpbD+7r3q0bxFdTYn/GZBTPFUp4QsgtaLiqPsfFFYgF9JoU5BKelZXAQzUl7JsQJvX7pgHDuj33thm8qgG5l+iQI+QYaeiI8fGIuBwDTbtvbjM4BvszZRq4h3aBnhiRaE/4sMK3kGMYqAjkS1BsTQGvCG7EPWMKcVPsV+5TTgpKcyvYHwyGV16sXOj0/JVenr/Qi9fPdXp1SqxulPH3am+pg5MDHiL2NIzjzjxNxE1jLSnasknZsoYU5KFZEaFABgiD29Tg3ZBB8xW2utRYrtjJbrSILeWWQ521Yr5Qg+d89lJXr7/Qxcun2iDHjExuT9tLDtjW4M8A4/DbyH5thO4iFU28YB00SxwOiYOYysu9+epChUOhyn64uo05VNnXVcrG/GzM04yvRsuKjG4v4Al9ktsjdb9N2GxFrDsfhLiwKcpjgOobeXiOUKKSwc0Zn3XEJgIHSlLDL1hCkZJSzkoJzrR5D1TwbVIm1peyzWav98iTcmiB/XNOgrRMi+GMFRe0+ZY6I3hwDx31y22/gQaOQZQG12FNDptVPSZCkcTVVIjLmZgqIHQ8OpoSYiVwJvy/0jgCHPKMwx7PHxz2jIY95jhl3lfmQGigPw8rDcOC9oWGPNE+KcWkAPKwpFwpxDqjCfqjGm/mt9vEvEUO5t6G/e7letaGvLRGzi3YmhZKIy/BY5B/SfzRr37d/0nY6/O1lJYapr3Os2pgymcV6FQDYyuwgc5cK3uYCs/2G6Ct0dcoC9Z0b6UsxNfWudHrHv0YCZoF2LIuzNhvRu4CvZmuqnEYdMDe7PbtW/IhkHP9gnmPGQmZWQ37KgJcQhUfX7HmNWydQIgINWS17Uur4AS2y6rM01JqHxbkyIYs82YtsNE1A8RHElfTzPpSkTnoNYgFpKATnYrwCIEzsx6tZb16vqdzZH0dkD0ZB/pe4zP1nEwl8JtkFiH+mvhWvyxmQ/5qwD6VHFA4iGjo0eB9gV9QU4vlHrGylPDbmjV9phGVlHJSRMhXaxUbVWxQCHX0xTuyF5PQMTSMiRhKGnIoMSaCMkuRAHxlXHGZWu9Prgn7QRP5pFCOgbGDpKRaUaRK0QkEfMFF/ooc9CgYPwwZuUelPGhmr2X48Gvf0Icffl3TuKcLbVQW0v0HD/X2O+/qLodCIGuGxozdO4siFXROkZRTVkSWFHxCEaFiWxDjKWdFQi4M05C3MbggT2KM0PGKddIyB+ObQsYpyFSgXeHFEK05UPa+MIGzYR+45tl0GCftEZMHPDfknDq/9Yb4ZY1la6thYv4xeIYOQkk0Ij54VYggKSsTG5bl7PxSW/Jjb8ujmgWD5t7egUb4WJYL9mfnZxdaM3enccF8ONDh4SH9gyrPDVfs5/w8Hvg2YNSI18J+taJ3wG0cB7QLVZhvyYWBLjmNpPZZ1bwZk/OgDEBiJ2cVkmC7av0YyyGPU/kVh9XSpHCeaSOyi7iHCQfREfBJmZtQCgD767eu9Fv3X962L2tUGAwHjFFxSlHFsIWFqLBIiUXJdEcOfSaAeaacK+iGpobSMwGwZTGqbxwAJaj274SACUMrTZo5tWpt0t7+TR3s3dKQD/TF8ws9/uyFPvv8JYlSapFJoFtBWcohB1HzhMaYphloFFQCCULciMvBgxwNwzbqIhiagXFyGxPR+r4BJej2oXxRh4JqT1IFZxQ1xnb6KXcuzTRoowA1EFJQlMyLZhno+PLT3GBmlSbqlUnQJyV1y5/4ykNSRMh/YEED27vSIfjug5VTkvUv+MQlXOnjY93Q1eKf8IbLSfucN4XPv3iqF188wy8F2q0nogR6NEbaRoCQI0E3jIFdN0RaMb1u9aY0SIOD2INoE7tFxwDiKjJ0aIccPXwniPOp0LTPWsW2QIV2oSQvCNHluC8k1EZgB/GQgMgQQ4Hq8dAM6pkNw8QiOU1jl6HVJp/0X/K2+5IHIE8o0KG+Y1xMGG8wXBVmPQYZkzpGGJXFrtFXVYr9S4mu1jej4wifbvlgRE665M38+TlpkYUtIU8igToZWg4DJkeXWU5AV+D41wnn52fymMvLS605hNh4LqDUxAHHYrHQYrHUSH0YJ2USkWSfSk42hJ1sM/Ny3LyRJSXkARTBJ6FH6OpircvLNbEa+FfqcUVseQ6WXjbaoUC9ttr7m+sIXUvVjFziPuAvkqRwX0jECBXkRRBZhmZ8oGGvxjjjwBR6VQ0buw13S9Bo+BhUzcz9mT7rPvsQBj7uh4S8UDt2B2y5t7ev/cMjrXgjO4yDGjYuavwhh6TOi7uGD5FKXvznuWmDHBto+vR+0yqbF6AIvg36TTOM1uvCQ/JWl9jpjCReke3mjdu6dfOuVizgL1+c6gr/BFz2Dw95MDvSHrKMiQ0Z8vv/2PUFD1xPnjzTJ59+qk8++VSPnzzVS97ibdjM5WHScrGvBW8kIg3aslE4Pb3kcOI1eeylnj190R/WnvNGzz8d9X80bsuCZpsFNs950AiNCRhZWCZiIw+jIpJCmBMftFpV0HVGny0ybbHplg3cDkrXc6a94ADMoEhZOSc5pyhMBTo2nIL2DD/TDzFFgCTJEJSGJFhT94f7lqgE1geVAY57TK6UshShimwR1BXdL4cHhzo+uYE9lpKyCnIJ+mF8SFV8CBn6Qr2Ncaio1udfJZaEDYvWLPSOzQazBJ3KuCseiv3w+/r1a+L+SiLWEuMD3YoXWx50M3yOjw51l7eVDx890J17t3V841DLvYUmDhkST8WVxbnBryJ7w46NBdwlysj0pmHQMExKxGYgaZcX/q4aGIauDfCdLIFEzNr2jvULcsClNwv2M/GW06AF+WtJjLguFnRE0JjwA6MvOAi8tG4cJP7D3/+9Hv/6U+WU9N3vfEe/+7s/0Q+++13dvnVLS2jo+rIMDcFAU8qhTI7swBoyIv9IafmTEeSrQjPL92seFi850NyykTKNRndFDoMolfK1PlUbHoIdrxvmzwx+t1EkbaifkeNev3qlxWLixc0t+Zc/I/HrOO22DagFPL3JtXyLQZYx5aRA5uhlkuUcxkEjBz8LYCIvup6HAbxkIrKMzT6oQgSktrG5jwhMn5RTsuSiV85RFf8W5klloTEUyuYxUEr4qvPGRoEcHmj6XtPEKUdkKXH4k+nPlGmQYmgd3C+/DAsSTSAM+x7f9wMh9kKZ+PJ4t1X2SYUH+jUP7uvNpa54aG/4bFyMOmTjOk6DEB/igVRSY/7OzPMNMblmo2nYspYx7REog5P73Hj+4pWefvZU/nXZoKRjaD16cE/+b1kd7S9oqdhgq4GJEfCzPZoDrusvGAF8QgFuUmIegarkWDU0UW8K5m7APDEHsyRDwubCrhm6Q0paLhYa7EfvWvvChV2QtBkI0grARLKixE0vFQrG7tajqqA9YbRISAuNLm+TEvcRoTcCx/W9aVfkKoDpu12gNfTr95aH+8281vn6XK/OXuvF2Qu9przk0MWKTKuFDvb3teKQeEG8peu5Xu0D9PP+YsYP5iF0DaQQOon6G8joPLQ1hz8+yLnQ2CjrpaZ2AVDWK7boV2zVOeTpeFdapVlHk3SyzLp9tNC9G/u6f/NA9zmMuneyr3vH+7p7vAfQfnJI/5Fu0XZyuNLhwUL7HOTuLbL2FoNWY9aCGB2xS8LOQf6r7NvspzFjSz8Q8YC1JR814j9hH0yjEZtOVJbjqJEySXL+q4xv2DSg5bYM3pCzcsoaRkruAxs0bNSgVYGIUETIuCmSmHaa/YCjrJRGiRJ0NeIaNGglZWSmA0pVpuE6RCgCwPH0pJQUgNCNxi8/jfisxGurNF1DE+Nqk31v3krSQO7IwwglsS/b6IJ85zWlMpZeKQ3ImrTHofzN2/dYI+7o4OiGFqtjjdO+8rhS5KViWChRz4s9Dazzk/8jsOwbpmsYpxXnNyty4L5GDonG6UDjeKB9nmdWy2PmayAXdmGPy3sLbZB/xiaXzOsr7LRhH1N6W4h3Rzpj3Xv2/LU++vgT/fqLZ3o9X2q5f6j9Q2RbHogp2UHDpAFAkb5/2RKzuA1e+BK7NMxjoErEYhssUQwgFRpLpY26bVYgOlMvQHXMAzP5ogGFHFbJYc5j+8yV27dv6hZweLivaYF9GbNlPTHAWTknjRyIs4GEW1WkBIT4FoKoEQyVMRX+jdL3NMqdlYOeSFWDxzBa4AhHZ3oTIMZaJ1cda9a9sT9p3adBc5L3QDN0K5Adu8hTCco+LgKq1GpzxJgcY6hzT6V/orVeqmOYJmOg33iZFxoUlFv7rICRBr5GRQaCeEJLD69VpEgshx3FTWXuzczFELrlID4GDX0OFK3JR4080lhLLi/PdckzzZqX27aFbZIiacQeA3qkjDzIWpijW2KnUY8UMoiroR2kul6WQ+gQyCRKzCjPNY8R9IJxW/ZMe/sHeufd9znkeajMi9FnvIR69vyUZ5e1hsVCRzdv6+69e9pnX9fjjXGZeZVyNjf22RWbSykPSpGVlCX4iauZqcsQMgIRigCuTYzKatgSsyiwcTBa1+ChjTZUVOHLMduEBZu4hyexOUyjVgd7SotJygl5miJCUqiwZgW0gvqMrYr9gF9Ml3CQrzf0txA3PiiIEoDgIXSbO9jeMza3/RIDI6CaAd9wL3Pug68ZmAKMGmuZ3A5OAL0ZuVymSFgKAvCunruUQs9Kv31UXW8CNdyMPJQlE1cCQpU4rBz+NMpCe2VP2dBX1xARCniYj1lL+rKAK5TbNbxp5taR48JNwVegmNswNwJsMepWjWQQ0TSy2QRcqoYAABAASURBVFmwiE2LRL2BOXcIAkQ4rvBw5A1mIdHpDdHrSiQHy6iIUdsNXOqkmzcekoxvabMd9Itffq5f/uozffHytdK40LBYoPBMbNcOlYWqtiqbh6/+CbRKKcml21vnVZEXwIzGb4x2u6HSvwMP32krGy+4Nyjg2fpiZh3slKA99S9BFyrIUG1HhljFRt1Qa4U6ONf3butAK6MYywDqYMBFQFKXvddgIq5r9Rq0RDAYFzXooEZbJYrNJ5KE2orUCIxZThInNw50i7eB0zTos08f6/mzp7o8P0c7S1lZ+MCLgJu6T68F6vcBh4peTg7WG2y6S+9z0uq88H8C0bwMlq8RwA25omMGVELWuRDQBXq1c8+qLHZlDvga5zqBchCocB1lwkBfllz1r4AqtjKM00J7q33iZCVfl2xs/Mbcv9CZefBmFFz87V4IUJS5qbDAVWzYkA2XqCBrfzjgxm2gwUFd3pwT8Twp5QHIjAhVEsiaB7QzToojZQ1sLkyzQLNAYybRb662JO8rnXES7EODs9NznZ2e6ZTyNYdwr3mzf8H4ebYtk6Zx0gEHHwdsQperlTIJ1YlmQ1LelBlXt87f8sFCib9Ig3IaNeRRGfkiEvNlyxyaJQWfJFEW27wIfQDu3dZEnfaK7n2B7PXWcQRO4NgEvQB8b+hj8FetEqoCVbaj7y2T85ugw3QU+wSQkEGhRlvFHwW7zxwwzdjHulW3M9Bx0hlHaCB5L/dX2GOUZZjZTHR84lvEjXx1QSBPOduf0HG5Zce0wZ6GLe2w65ujK/wFioS9NvSf4odnz14gWdbx4bHu3r0vx1KXW7bZoJQm2GXmyYbD0lf65PFjfdz/idcv9Etvxj59os8+e6bnz1/p1ctTfHvOInkBXMlvBk5fn+n1q1O95OHMpe/91mDLhs4LXY6siYVzib6r1ZIY3gNWWi4XmljIUs7yVftCU+Q5WNC/YOQZKNTdhgeES9RSSDmE0aSU1SKhH0A9wYtGNfIw66QKtqn4HSQFfRm7JPAa9mzg6MsrrmsuE3WXOwBV3e/EAh1SStDHJzR6nksh8907OECvffqJA3mUEDHky0ObrIF6W6BDmA7BVfBTwYGW04eFM+tGxYmNPsecDyE8f2zbSw5jjT8Ok1LOcBayVA3otM+G4K7/L0A8EN+9f1cHh3saJmR1gJIjLUkhtiox2TrPgn3mDuaVkGkYsjKQTBmhzd/ms3zmW9HZ9+pXFkJ022ygecVh8QWHP84HqKqUBmUgMW/HxEaFhbq3Q9v8/B8Gf/HFc71g4/Xyxct+WIgyus+m6/vf/b6+863v6MGDB8TIhIzIytv+mQOrylqmlOAdXdY8wAcwn4TskXK3cUWfih8a9hQXonN4swY2u80N9rU8O08lxnjcwAhpJm42HGL1A2w/SBLLDcSkJOfcC/wwY4iDw0PduMkLnKMjpTzI9i2dgqAXyvgoj4yiTOOgPGblBSXyWu7wPe3jOGpkfhgG6nkalK51FBesO9WGEgaasGIo5aQclOJCnmrAt9XgXMokqAaENw2BK+zi0vfdBPRVG8LAhPV6itsUg4BQ8sEOoCRsXtU4AKoxq0F3Fnsj6oihAT3HZZJjTtDa8Fb7go39+cUZ68O5GklnRN+DgxUPjROyS+ZVwZ3Ra0sMdSCH+R5VVJmjDcZ047Oml+yLPuMQ2r8yM49jNudvPbynRw/u6hZrvx/wBTLmZRSe4MGqAo08IqFxhSf6dlUUHPZQY64l+GSAZzDawANH2DDIPakGNhbYDIZWMIemFDrcX2rCLgHtRrvQIwVj4d+IUeet5vscasE8BMS4FkGcNPZXWwmqgfEiMnsTIpux4krcJ/ArsrUKTbflzLdUyJMztmqU3o/2RjU1cCGtyMFdwV4bXWwudHZ1pvOrc605hCvIPsBvySHQam+pDuTk3MfYp148iwJd/B91dyl0acw74W+k1JL97z7T+XCq2strjfW12sUXqhfPKJ9zAHSuG3tN79w90Pe/9lB/9MNv6K/+6If627/8A/2nf/tn+s//7i/1n//2r4C/1v/97/9K//Hf/6X+L9r/w7/5E/2Hf/On+o//9s/1n+j/v//Dv9b/5z//e/2///Pf6j/9v/6d/sPf/o3+3b/5a/31X/yJ/tUf/1Q/+dH39M1vfKC3H93H98c6OFhqyA27boC1nCswinKy32atL8+0IR4rL3Mdqz4I8mxvzJP5ckP/uZy/nGP9INqwVcZWU88poYZvthtoY3vhk5wGDUAAEpYp0syh8RBuH6WaVHgWqPhlwO+T58eUlXBjI64qfAPncauU1Ok3PJd8Q7t5gCaHYuPL/Bt8a/cO+JQyQLAJXm1HLeVReVgodZiIB2TJk/LEmrt3xIseXgLdeaC9gxPlvFLKC7hOeHnQlpfSbMPYW0lb9qrbEpppK8qIM0jwETwb4HoellouDzWM0Ekr+O6z/36kB/ff181bb2kcD7Xehs77r8IFn1Fsi4QZ1c2YoJkWynmJnAtdzdKTZy/1yaef69PPn+uCdTHxcL7gxVRizZs1CDf0vc6MLehmLmkHElEL0F4BAS67za7rvjcUiLyBRr0ChdEVCds1bnMbUIn75XLS8cmxbt68oZs8XxwfH8r7GaYNIYbQKlikKUUoSdQl+zHlrIgEVfWr+dtO/UqLc9Nmu0FwaYBggOO2Bu+UQv6zLj0Q6AvoSaF+wU/4plGCjh0qqE3jNGogCdZSOprjyvX2JW9aujDuptI/wU0gGWWjpE3wCWyeNFIjPnDeTF5EU6U8KKVB3o9VegsjnfNmHOu5V+EFFXrc25Qy+g1JJNgOwToyrQYt9ybkzcRK0kg+tQ0G9Da+1wdUk6/wFzz8kcnQEbFrdRtTRLZBQ3Z1hD5ATU2WBcsooBtjJn4qLyKO9N777+uYl6KNOP+cvcizL17oNc8qkSbZ37c4ID0g9oZxUmM+J4SKISsiNLNAbQnAFL5HoB27/m3TNQvV74LvUPDtT+w6occd9aAnIW9SphZSS/RdW47+WqVag+iUSmvMn1kJGVY8Q408P6VhhJBk2Vwp+DwsJ7DZzpq3hTWjyXmI4epgmtAu5KZKQwMqbc180MvPl2sm6Qwt08zom1AxADE/GrlRHkAnIcA3xGhXBymgFeLiHtLwdL+6fhm5DDZPhVchpgox4/i0LAxR5cssCn6p+LMg14xdCj4o5KNKWUXsCVvRXuk3XnAfKSllICys/sWVEMN8/0XjmxtMpBpN0BM8qVcMXlRbUbveRA9TaLEctFpmLRahlGaS/BqYUTpLnHY3hN7w9n2L4T2JMwqnlOSrQbgZhxOsYdjjgeGGTk7uicNP/eqXT/X48XO9Pr0iqQQJuKoRsP4PRW7rWuv1hWgRVpQvU6RbEQFUBb1BhycNglCrX0JDA0MfT+ubzxt7IJYEwUZDd0Kp6N06NDe6k/6Ai8c26O1KOFXuDG4D1zpDxt1fgml0MA6tOZISckNSDU9XQ6tqho4DBWjVWtX7aHNf6XJZryYHpcVpjN2WtabFIP9X+1cklAs2nb/46CNd8AA8MVkGABJMgqIhZ0XCWtBSWKOQkN92C5AK9PzwWeeK/2daKmhNiTEph4yXKVMWfQWoXW4RXREoB/TFBV3MQqLBAdsSk7GROCSRNHKelDnkEzOoJQJZojmUc1IeEvaRTLPh13EciDnHy76myclIxMOlzjncurw47w81DR1SZOWUxEAhPLI1ud36WabtXJBhVkE3xKMvrETHC+T0+IGEknKGBl2lwWfNYc4puEImJh1+4SPWRXRBHw48tuwathwEbSg3/b6o1zn939B+xcn++nLdeZuweUzjpAX6J+RtNDpxFeRzWblvSFXRCaaKCAV4GblyGrhP8K/oUYR5wA4gaUYvx68I6KTgb/dtMta5IFtFp8awqPQFAFYo8edvjwl5vCyUwYOBhtI7W0q2p2VzW8dD4J09MTv0C3rMwJbkNvMw6cTd+UKD0UoszuO00GK5VB6zKn9rNtlzKao9aGAMTZHYRGnabp6RYwvODqo2NHafgjMzV9bwo4khiY1X0WseyF+8eN3tfHJ8Sye86RN6X7HTaj5BB8jzOj9d90PnT558rl98/Gt9/NEnlJ/q19x//vS5XvBm5Axal1drNnOXOnt9/uWhz0s/wD9n4Xz5SmfMN/9axb+YaAgy5IF4HcmVC/lhY4+Hjr09b0R5eML/OWP/aJhz1pZN0MxCUJh/toNhi6NmHhxnNlgFPAW+YW4IiCkrmNcJGjll4n5QKOMbYgP/zsTCjA9m/NGIh8DDCXmEz3V9Ncx8Xf2yiIAHlL5soN5jioYI9wmXNxXozviCZjYwE7l8H38uiEGkRQdcIqVwN3OnquC7xsi4llXQbbX2PL9lod5sCjSLUBd8qRI3fnt2cXaJf866bTfrLaMSm+49eQ4FukSEVvt7uslBxFtvP9KjRw90+/aJErz9S4lT3v5via1KVMzYd7ZNLJ+h12f47QyRUpIlrshpvIJ89seGcRtia4OMjkUpKxHDTUlb2s6R8cXrVzolRpRG7LHUgvgOjRIxXPCFoUF9oP/89UX/77n8+tef8sLjl/ri+XP5v5nxnW9/T3/wB3+o73zzO7p5clMbDhHOTl+j+ytdskheAev1RkK3DJ0E7MqBtiS+0EVAUUFmz401Oq45XF3PVzwQb7WhvdCGamgppkOWdcnoYyjY/aofsJ9xKHol+2YGX7RX/P3qi5fypuXu3Xvygao3iGsOiyqGiZwVxKQMOTr9lpJEPXJSHkfmw6SFf5XFOjUw95NjGUjUM+OGadAwjMps4rNlIvcn2iPt6Nk3Pe9A3VPCdceRZav4tCGjmDeBNYaUtVzwkLZYdL4DdDJ0CBl6icaAGkSo4abW4YocfkauvnDOxm5bXnxVDnmUmVQZfNa5mYnjf36x3tT+K8NTr0G8sRd4w9A0TAKaFrwk2zucdHxznxidlOi73JzBZ5ayNOOEDQnocn3JPNiikTQusA/yukzIW8gjnsPKg7bY+NX5GTHziV6Qb4YxtCSf3LhxpAf3bmt/f0EeqOg2EwOzKvu26l9uwyc69bb7BiURiwnMQBdMwJ2UbBvXPFfhBQHamoyXGFm96JGLBh5U9iwnMmWM2W0OD0FL4BXKwmDSjhSMzAC0Hf+itK9m9DK/RL/LGb/1OJMUEfJfhU61HJJyzkoJOrR5PhsqNOjiY+0a5U7WAC9yKBJNlge5N/hyzSHQ2gea5FofVk2LQQf7K3LXUhPx1+pGWw6Nri5ea8OhUZvXyuxxcyrIg3/wcVmfSfOF9oZZJ/tJD27u6YO3bur733xbv/+jb+hPfvp9/dkf/kR//kc/0Z/8wY/0R3/4ff3B731Hv/vjb+t3vvcN/eT7X9OPvvmBfvDN9/TdD9/Rtz54pG+8d18fvndPX6f8+nsPaHtL3/jgLX39g4f6GuW3vv6evvftD/XD731bv/vDH+qnP/mRfv93fqdrJpTDAAAQAElEQVTDT3/3x/p94Pd+90f68fe/p+9955v6xtc/1PvvvKNHDx/qDnlxn3XHvwIqHLoU5n/gqy25Zc2B0BUvrjZXl+xNthLzJ7CXQZTCJ/aVwPc86220Y1kljBtBECth5MTQppn5kIiJIY8SMTTzDFDw0cD8HsdBnu8RdMGnkuiDwIOMaIJGBZrsZyoq+N17jMo6QxWubn0DHgHgZ8E/UmbcBA6H0OwzKxAxaZz2tFwdaW//mPJYq4MjrTgEWh0cK+WFZgJ0ywMVYjL/JLZr2hRpC0+D0x5bJrkkhas6l1fZLDKPDI3FdKDE4U+KpXLe151brEFvf02PHn2g5f4NzdusszPyLmlbrAeF5yPzM++izNhReVpqXK4k8vkrXjg+fvqFfvnpZ3rBs9CmJk2LfeVhD9xBM/drhNli3zRgZ6xX0bwil+0l1zGT2zzbq+/prMzHStkoZ8YaqvuAwj1d6qXvAeMaCr5yHt4/2GeNPdYt4slwcLSHXGPnLvKtIaBt/pGELVKHSNwgT4Om80MzIzuU+x4L1DfkWo9L5DuXBJMac9Yx5uGtMbf5BNygyrNm0A8oqaaAa6iAM5eqGduM7K3GcQQHo8Dbn4oeDV6C7xtojHETpGkN0HbQ4NOIIQHmZ2jw8vq/5VCzEQcDtk/wKOBWRsJaO/6znMdaq0rINk2DHOc5mkA3poJ8suQ5+uhgjxcoR7p9B7veOtSNo33trxbgZVmShq2q5Sbnwl45EjbNvYyUwMlAgiY2qE2oI9iiHqMrtiG+7dMOYCVy3DBNgoiObtzU2+9/wJpxpEsC/8mTz/T02XO9Zm9bSAV7q2PduH1bhycnGtmnFxNOcc07MwcKsV2EiOr0YQ47fAF7rNm4F1dEKAFCdmpqIHlMa+BRd1uKnR6BvRt69H7mScPOxnMOqbSXUnRJ/g7wV+z59vb2NEwjPBvkQxGBLFUpDx08zj8QKExg01QTn9RlaDjNbc4vM/Pd8tKtCsOZPUDPe2DnnJSIy5yzkrgY2JBDzl/4JWiSJejEmnb3NCKvdWkzfoF/Y5w4+8galJE/wGyMKc7J0GvwFW3CJgbEg6pUuK9AwR4zsAUKOavaVtBr2Mj9Lk1zgHZOWTkl/faVwlRb+7LdA3zjFoPrshDhOwRvHlDkAB7GpAXBvFqOTPyszNuGhgFm3ijMbOAbQspCIdC8JThYaGpp4GWcwUNelWSymDHFqIPDmyy+t5gsk16+Wuvzp6c6fb3tSbjRX8E1yZiyCslghg8zvxMJCAU1w44oyAHQvrun88sP7Q1d6KP2ZasYjLi0ekSVVTWWg6Zy0yyAewmqSAKdAfrqhULg2HEduP0qfdffgEd1HORwPTuYoGl9Km6uBEJ7M9GdTOHrsRX8gg2JSoa1bocGvn2bWFRth0IgFh5wFmxm7ty7pQzmKx5If/XLj+X/aNWCDfA4DLQyvrDkwDunpIaOCa0yyplXQj1UlfV28PfAtA+RyxbKY+BLybGQYAIJic2w6Vgm49ArKZAQXtbJhPG3kKqRkMjN+FtcI7QWHSI4VGGMUVPOyiSpTKzRDB6t2CDTvuAtxD4TfrlcaeB+5oHsigeis9NTrXlgqUwk65nRJ1sRRmNGmxidJCeBLQ9PMzYoztYmDQ4FaEEtlBg3TZMyNBp8xbXmzfurV69UsUOkgJZhp21jcpdaod2gYQiFDWMIbKzEDGlsKrc6e3XOQ9yVtjzEEs7goSt+SUCEoF9V8P2MfFvm04yxKlSrYww5gkSUwU05QzUJZDX0KPSLFjFZCveVeAnsmZT5S72GEOA21bn00v057TByZFGFQnQIiTFCoEbZJNvBYD69DNG6a3bMM98Fb5zeaTfs4QVwCy/nAfMs6FLQy+Os77RaacHGe5wmi8ama9aGGK7EJJxlWgEv56swfRob/OcOVVt4bLG9YYO+a/S+os3gzdGaXdzF+ZX839PYkouOjm7qkE2f5TjjYf0VD+BnFxs9f3nKm7Zn+udfPtY/f/Qph9CfsQi+lvvmznfANqMaBkp5wB4Z/80cSJzrNQc/r1+80PnrU808ACdkmMBY4KcxhQJd/LBxeXmpCzba/mczZ+fkuItTnZ+d8uBIPLCYrbfEBA8nMw9rMw9rm7bRhgeRNbAh561ZjTfAlgfRDThbgmcHW2xXlcdRGTumYVTKWULWBn9c4xBRwS5bZNtSzvjA8dHwdMOmQl7XGcSHsb09JErFLn4ZRnzPtEkRoe5H/BDw8ByZpoVusJnY299XSpmcc0WcmWpSKMt87DtDuIXFNDxWkn21JcdsmMtedDP4k/WBzprDNh+uee75v3U15pGDvKUy8bphw5igtb+3rzv+1Q+HEfco98kPKQU5ZrubT91CVRsedgw+VLIcButl2QQdWV9Z/2CcgMpGu1A2QNQbIKgJ1NzjoWADb5zOkPOMB6jLK/DpHrHHNK00ApEGWqKP2/BwtEbPKw6EP33yRL/65Nd6/uKV1my+jg6P9Tu/8xP98Ac/0Nv33tYV8j57+VwvyTtrDghmfO75UchBDXDbFePW2G5mnm2gbTtu54qcO1mt3w6abC//U4jtesY2jZiwb4NpFsiHJbF3Q3+GE5cbHlguyVXrvsFjeVFhDvmfqp2fXsh8Vqt9PXz4SMfHJxrISVfYAELoPGnAf4Y8jPIGOROTCZ+nMWmYBg2LSWP/9RvlNGoAMg+HCTrGH4ZRIzjTuKBcKI+TsvtSluMGofXm6n4ktiuCOxc61zSUTuSOBJLXgRF62TKEW0Q8NnJXpaxgEAFuNtgU7GmCww2vP+Mia7E3anW41P7RHhvmAx3fOKQEbh6yMd7X4Q027AcTOjQNQwUKMs6K2PZyXIb26T862dP+4UIT9zNzujKPW/Dtuc76ssXfhfUrQhqwxchaZ7uEYxldCpDQA9V0zhvaTzg4fPr8qdYcZIxT0tHJge7cvaHj45UWy6SK06COnjPzdcZkyITGjRqdvRYRMv3ABCEhcyilJOWQp4Mt1PHFLet8t5wFADJo+/hwuRg1GJ91q5HvBH2PaUR8pU3I38B1KvUS0biHHDJVckSFZ1LKmaagrXRoSCeFxLhmevjXPh1SVgLE5bXfcWibCfyIYASKUPd9Qo+ck/KQgcSISixvdOVcfHWhKw7cPHYC52BvyT50qT32tYm38vP2QpvL19penSLjBWJs0HGrMW0wzVpRLnv9xvGoR3eO+qHN7/7gG/rTP/qx/ub/+Ff627/5S/37f/dn+pu//lP9+Z/8RD/98Xf0Aw5vvv7+A7316KYe3T3RvdsHuk1cneyPOsJfnIVqb6ha+ldFK+lgFTqYQj54YirwkDby8H2otx7c1dfff1c/4oD4D374I/3p7/+B/vqv4PVv/0r//v/8t/p3/+e/0d/86/9Df/mXf6o//OOfkk++qw8+eE+3b93UAl8lWwl7FtbaM3LLc/9To1cvtMYeCdstp4EXbSO4Q1+//FLiCpvNrE9B/zSNyvgr8GMvoYeLVJh/3q8UaOcYlYB5W8k7hb6iYcw8Mwwaie1I4mpq5E8qinjjO8m1ZAT6KmvVLt81uxTwwB2EkiLljh+RldNCy71DKQbyVuElzYYwT1rxEHvr9gP5fy5z6+Y9+dc60qDtuursYq3Xry50yiHLOXuBK/ZlG/Qg1WkmWDtUaWZ/sSXHbr0nYx663GA/51pp1JCXqmUARuVY8dD8SO+89XV9+OF3dePovqSF1leN/Y0w1aC5JiA0zwaRi0Mpj5pWB1pxQLWgfH221i8++Uwf/+qxnr18TbYITfsHmpb7zCyxPmyhR7xwn4cJWwrvGBr0GveABL9QxZZYsLcVsJi+UgoZqtwfYF5/0nVJUcFt5sZ4x0th/zFOC924cax79+/q3r271E+0WMEfXMfKhgPWyl4luA/iJOGjxBw0L8HLny4L/eogISBxcuWKRnLvmBNoyM86l6xBNQqSIwdI+N3U1Ud3WrRX/DKDv7Vf8FNmvRjGUQp042PsWipjGNE/0OcO0nzv6uKii3tjc9M/WUmZWpJIYhXYXq/heVhqmCbE93gxrsn7d//LBSaPKi2O9z0OdGzuZlsCQc8Km929f1t3793U3ds39eDeHd2/c1u3bt8ghx/IYyae70hjSiTopEAKANsMQLJdRasJ04f6anx1X1sJ+uTB9FlHTCQ3RWRl1pHV3j5r2Q3dOLnNgcpWz3hJ+sWLM14qnMp745enl8RcYk6Bd3JLy+WeFEmFuVAVnYYJdru7rYorOtgabm9miiwBfkQoAREhXzR3eX0XEUpvZPWcNz1ASjKgVrdxwX+ee2v2foX1LePj1cFSI36utWJ7YdlQRJJzSCjBA2tDoELPy1HDfyFfQZ/UoGm6dS4q0Oh44EghxFLKSUPOwIDOWSmF7A/BydBMlLhj8kvIpC/v0ZAPIUBXBbgp4grGJ+U0QN/yNRV4N3g3aEZEb+dLUrqGQbUlIKtw8OO8UYrlT2rkksohkEWw/xmglBIjQwla+q0Lio1BtDYEogiDvywpdX88rjcReOpCSTlHXxSWLJILTi6xPTIWFNuoMOkKk750BRFKSVuSf/FJKWxyzkrZ7VJ1UNA/5KXu3Hygw6M7/f/09fTZazadW6SYlIalYliohcc0JJjVePO2+zf4SMhmxJOsCeLoEYDeANgwAamJ4XJ7x4tGmz/9ziO/As2jdtADYoaEI7qhYyCtFP0v8Q2k3Z24GrD77PB3dYH3G9BXrh0nKRDOsBO7ImbpAdggY5odsFUjYeygqnFf2CSKUpYhRLWwkMxK3C9XSx0dHfIW+jVvlx/rBYs7g7RaLpUTcnscAZoTARJJvsJ1IBgvNwFGKwhiXhX8SnQ17scxa8Tx/gVQhNSHhBTYtlXk+9KiUkMxPmKYWg9eabZtZyxA8EpMgMSkYuFL5h9JJhg5KQ9ZA8kvA+NEfRqUUu4wjoP29lY6ZDFcLBaq8D07P+cN+an8ywvVppAAfyfKJCmp0u4HzDUHQBtgxo5uq8hUkam5H/kL2IN1RIbK6JYzsVzYJJyxabwi3t2KfhWYiX9sU5GBYXxCETugwj04GKAyMbbw27BZv2Tzfg5ccHBlWTw250HDOGlYEPuRkKLBc6vKWNuxy0rdBFPOCvRpbFBEadbWp7JxMW5DHwbKV0RIhoYcIFrX5kSI7MHYlG3XpOh/LpNE3RBSr+3YBj6ERqfTqAMYitCg7nbusV+FtvWZ2UF581dcortjyboUcAI/DmwilquVxnGhlBPzrhLlBbFhgLwRSVFjB7q+kJleVWjMgDdfW5e0u9yg/4Z8U7DLFaf3Z+cXPMiu1UiQq+WB9vcOIJT0/NkrnXH4cwo8pf74yUv1/+bYs5f64sW5Ts83uoIOa7wQX2sOks4vN/j/Qj6MePHsC7384rlO2TxfnBETF5fa8vBbeICr8ywZ0FlAAJ4jOUuJ/JmJ58FziBie2AAs95baO1xp/3hfhzzAHfFweXB0QNseJHF2+gAAEABJREFUG8GlFnuTRh4E/U9mgnnQ2BxVHlBn3h5tWZ43LDgzgAnQ034QtkRNBV+hCOwISImYoq802Qe1NfGhze3RcSWXfGN/vvn4fgfGLY4rCaxQISgqo8O0gSUHzDdPbmpvtadA4S0HE9WSUE/iQsDOt1ZGqeOQElSYO95MzWzYKvQhK3M0UsHuV9j2DBtfMF9mnDGkQaNjNtiIYOcFc+b46Fh3b9/Rndu3dMLGdJhYLOFzhT8KhyZoKg2NuJlxzQzpBl9xL5lf7RztoITE0CVeqtRxtsxvxOrtxiXkGR8dCvG5pv+Ch4gzDp8vONRhyZPSqHFayjEeyCts0JQ7vTV2ueDt7mvesP36kyd68tnnWnMgs79/qLfffkff//GPeGvPW2Ps+PzFFxxEPtUrDgpndK3YauYhDNGQR7q6XLNxW2t9uSUvbaCzZRNdtAV3Ri7bu6FbY4BhTUBfMcZ9mIdW9EDXptT1aZaR+hq7n19c6JT5sYF2Izd6Ltr+5/4nrS9fKedRJzdv6dHDt8jF+9AS+WotHKthRP9xoXGaeOCjPo3YYqB90EjcZ2BYZA2LQQNzYFgsNC7AYZz7Oiwm2iZ5jizYPE/jQuMwKpOTE74PbCpkRXA1HFOZZ5X82tC9YSe3ictoKSUlKhHoC+5MTMzE2wxu5Z4oEF1KOZSYX4b9gwUPcfu6eftQt++e6N6DW3r46J4evn1fb7/7SO9+8Ejvfe2BPvjwIXBP77x/m4ehfR2djJqWDbGuNHNIUP3ffpma9g4G1uUVL7wWWrJ3yjzoNw56S11zKLEmNjYq3PtAKAZhm6yROB7QN5Cr4vEC1TTQmQcOTWc9+fxzPXnyub7gkLDi0OXepBPyx82bh9rfX6jrh65N8442NN7smSyh9bZtQtiliotaSlJOCqBFIifDOQFRRVoFh5HYl0VQmbuRnLTwfnBELhaDZh/Ax7Q7kJ/FffP+gBJWjOJDeyWpVOyfImQQV7EfoUN19+lyQQG8jotcGUhABc86bvBjg1akUCB/LVUzctgmEVLmK2CMCKrgbjhs92GHX4yVPp+KSMlaTUkHB5NuHO/pJnB8NGkxkC/mM63PXkjzqY4Pk77x/j394e9/R//mX/+x/uP/9Tf627/9K/3VX/2xfu8Pf6Tvfftreu+te+Sife1hm6Qr5uaZLs5f8Fb9qR4//lgff/Q/9bOf/w/9wz/9d/33f/yv+m//8/+nv/sf/w/wX/R3/83w/+i//Bfg79z+X/WPP/sfwH/v8A//9N/0P//p7/Q/P/o7/f0v/k7/+Kv/qY9//XNi4dd68fwZB4OvlMbaHyDv80D54Yfv6Xs/+K7+8A9+qj//iz/Vv/7Xf62//Os/009//3f0ta99oL39JbbaqLJ3nzmEXJPHLlnr1uQyH7BJTQNr1uQ5TOzZ9oFniBClSMrYFRT5Aca+sO0TAZwBETBbDsRn8jbuYf4O2DlryME4KRwP+DXU5P1jZLcBSdAWV1P1wEYV3wp+YUhZKSVuEx2Mrhm84ECFHLQR9Ukp72mxPNZydaLl3rEy9zMPTmcXW73iwfYlhz4vgAvy25r8tmHv4D0EoYNU0Axo56wAlKlz35ChUe0hCX8pwx/eSprRtXCYk/OKeX5XJwd3dcxzzcnxPd04uc9e9bZSWnGInsnTTSwDIhQFW23Xpe8x1tipKhTTQtPqUFvo+yH800+Jm8+/4EXVObJl5cVKmRegFb61BnQHCdk8tlaBo+sL+3meAQ3wfKjY+k3ZwGrw24HHRR8LCbDo5LsBHlPIBGvmyoYXEVbd+5YbN4/7oeKNG0c65KWL46Thzxnl5v48WBQRSjkrMSgi+n0gq7gaIOjTRQ7HJqzXHp9T0jgOSuD5PuQLSTzA4NtdI+NMwRBQEr5v2pZCftwoQWMkblNOna+HOp5sC9c9ALNQ+M5gwoYdLdd6KwZJxJyIn+rnFkrHyyV7vjyOzI8FfD3GIBUTZXBCX0F98PwhRw4ZoclZXqdGXqQf7K90984tnZCzD4/3dHi4r6MDw54OeL7Z43B9sRg0MX7ISUNKuBkQdIAwBPdApJCvrh9zBjdw67bUS99XZIngnuaUsw4Oj3TsPRvla56fvnj+grlxodOzq/6r+ZfsOzaskyPxeHzztg4OjpTJATP2NZ/MehzQaQq5rTEHgroBVtrZucEfCCngbdCbqzXVa1uF+Issj7P9CpPD44UNo+uWVLx3ZcJs2dtccQC0MQ574SV7pXEx7vqZAHBTRi4pJCCEzjR2XpRx3eYSEZCh4jMi3HrBw23uy0PWwFo7QGtE78E+AOzGkKDS0JHggGcAEOn3jXpzIoFQWD/qvc3t5o+dUspK0A5o0yTnzVKLPAEDfSMC+kniOzTwnSWNyJqxdQDEGbFYiUW1QY16wTbN8iOSR8sLngky8quf9NWbN3VkRXjfWRzBMOwLie+ExtNi0Gpvob29pRbLCQOHKg8eM0nBD9XcMUayEUIZk2cVHLUlgGY7CqVFq7hyHrW3POBtxh1Ny302sEW/+tVnevnyguFJkUblZB6jUs5I0FR4Y4ZdlHOSrJQN26Ei984Rjfs3ABIfLMFoCxbc7T7o95sbmrh/802VjxwoWxJYw5jB4MTEC0MEmNB0Qc1FCHlsPMuk31zu+83d/1pr4DdmZQdkbNeAMr0mvnd1+KGX7xt8GokYI8u/ugnINmgUAqu2gm/2OgQyPfviC33+9HPsOSsilIFGIAoaHqcvL99Zaym+/FO/dkE5q0G/Qd+8x3HUwGSAHDhNgfq+50YVWapxLTvQ3AhNYbtGafYzQVpZtJQyLVkp8HEalAz4OnKCJpIkKdiM5zFpGLOmEb7uVygxcabFgk31nlYcIgy0O8auvHnhgXFN6c1LYUIjlMQYcVk2x6MXsW2Z5XuaKZssu21snSs2Skz+QMYWIRiyqFT5QOHy8kp+uI0Uaug7Y5eZsjHGYHqGdv3ltoL/Sq3E8A6cVNcsHpeWlUQ2M09Mb4DnMGILEj4CgV/UGGuY0cWyBbqkwHbdpjChDmmtrzYkBePThix8ixATbujQqFgv06rUBZ2IpE6L0vc70JcXanVMf5nk7t6UIGm5eiPoVrYDfQhTeAqemfeFB85CWdHPsnd08Hb+I4/Yd8QSFFC3qEJT3d7WMty8A8aocU/ZmJOYgrhumiG45X5mnGFDbG0Bx9kVB3z+d8zezOZhZKE7IW8ttcFOnz3+XK9fnuv0dK3PnrzQZ09f6XMOn5+Tf7xBZD+GLRM+Dx6wa18QX/IG7vkXL/Xk8Wd6wpv350+fym9PNzxQV/IbGZx8WxXElYBAd6F7Jgnv8QDrvLl/wMJ+tKfDkyPduHWi2xxY3L13W3d5o/vg4X09eOuhHr71SHcf3dVt2m96c3D7hg7ZIKw4IJp4qBtWJHvmRUlNGx8AsXHfkKu2HHhtkMOxVLCBbRlKysRwX8Sws31t+1Zs1rBn086mctnBNdqoR7jUVy58q2toDXVr78vMV8+/5d6eTm7fJJ9PUkqaWcwca2FazBVjV2Kj4qvGyA7cb5F5w8bPpdumxQQX9cON09NTHmguteatrGM5QSsxtn9Adv34+Fj37t7VrTt3dMRGxvlphuYVOcBQeAAOEDNzKgBMwvAARLwBvZalNAAgJtYt+BRyFO5T4YCkKCOT+5ibaQRvIAuHLonrUx/mMI8v/MDEuJFN24QtNEzYQIRA6XxY2h0WuiT+XvCm7fFnn+kZG67N3HTz1m39+Ce/qx//zu9pmpb6/OUL/eLTX+rF65fQKFqwAbPc9u8FeQOKyCM2uYVcBCDHBnBuNWw5vJzt44p+gGogQ/AgOuuKuCzYvSFrg6hplSr0FG+TC/KtifcLveTwx7kuwDNUkHwY5wPPLfo+uPtAD+8/YE4tVDvvoiEvpGtfu0w5K0+DxsUo+3XBPBgXS43sH0by+QSM5Dv3ZcpMrk/kwDQyLmcNxOwwjLtyGihdH5WNk7IigvyIjshWSAodkMXKcF6hpOjQ0HdNnl0TExsO4AvxwWSV6YzTyAPiUgeHezo6PmQzzqb4xkmvH7AZ36d9xUPykr3PYm/qeyC/cdw/2tex8e8c6fbdG3rEnP36t97XB197W++8c595fFv3H54Ql4faO5yUeHm14SDhcnOK384kHu+27YoHwUtCeytxoJuZ15kYTTlk+Ro9jUjrJXlE6FtToiW0YQ760PFzXvA8fvIYv15qYOwCOU9uHXEQdaBEjhCGaAZGYSnoithp8rpERVL0P9cjQsJ/DajwYV8ppgEjm6oRkuhv1yAF98OUtbdYaIlPZSzWw4Y/ZHxxgaMIKrSwgDS3o0tzvUNTwMsIFT9V5wd0C+FbcBsdrve1i5jmVgnGBtftc+8/Czm3EgNuM24Ft0HHgLI2A10NqtoBvALN2DlL7GPF4RthJc7mOPSpmvLcy4NV6PaNld55dFPf+tpb+vEPPtTv//Tb+qPf/Z5+78ff1fe+8w197Rvv6S18fovDwmmVWTvWen36Uk9fPNGnT36lX/3yI338y5/p5x/9E+XP9dEv/1n//PE/6ef//A/6+cf/qJ9/9DP9M/DRRz+n/nMOh34G/KP+8ef/oJ999A/6BbgfffwzffTP4Bo+5gDpn/9ePwN+/vHf6+e//Ad9/Iuf6Ve//kifPv6EFxxPdXr+SlsOF23a1WqhE2L6rUcP9PWvf6Bvf/eb+u73v63vfOdbevfdt8mfd3Tz5omODw60x4vCkXln+9p1HUIyHdcJJTX8G5LSzpJq+Kxi+5kc6HpOg1LK4Knn7sJ+IAik0XOZeZ0iGNkAiHQfk4AoaWZcqPcn/eYKV/lCiDBEUopMo5EM0fNb4SFoyyFMxFKLxbH2928xX28oZ54xtqHTs3U/RPHhz8vTC70+v2LeVBXWwhkoyFiQqgINPgp4IC+JTWJutRTqgKyiP2GnnMbOe0PONe9pPNSdW490cHBLi+lEw3iko6O72PcB8XSgWrIuL2Zt1k3O06ViI/LRFfsVw3auUM8aVvtSXuiqNH3OOvHpp8/0mEOgSw7n07DUav9I47SSsPOWeWc6kKKmLs+u3qhDj1jnm3rTLvdTwqWir2GmnLFmAewVw248tDpeZVxhLVuzRqyhM8M7y/sZHwL12GGPslyMihB6VXmP7WdDSMqxYH+FkoQNFQmqDeJNIdGUmJ9NG/YwlX1DgDNCK+Usz98GNmjihlpVV7LPbXFvCEGEeiCbkBP+21kJHw3DpDxNu37G1Ouc41E7uk21t7vFENBJsEu9bNX1kDhkbMQI4kkxdB0vWE9SHvDxpBbgwM/xUREwqGcSSqKZwejZNBJDvt1yQLbHc/QNDupv3D5mDR0k1oN5faFSrrBF0ZhDyykzHydg0XPsYhyUkzBD0cxBnG3FQGgn+U/4sRVBo8l7YyxFdygiM4gqn4Rcc61ynj0+OSE2T5THsf/q54vnr/FBYQ8w65S58YIXPWe83JKGvle9wR1N/GMAABAASURBVP5utb+vGSNsCbiUslIexRc5ryoiqd8r4LT7tLYrg7ZAJ5vJLfarZajQMU6gQUSSqsgbFWAgHygqYW8pdZkL+HMp2uLHNWu59727fcUkQb/QZ9rDMBCzVd4LWk4psJu4ksJyR1YAwmaoo0qOsjyF+dbIZ0rCX6NMJ6fEOIQRchmZUl47KENuB2x47oVcCG8lJOhYFllB19HNbUGZlJXQd0SWUKiyT63eu4Cb4OYxUHVxzSFRggdua0lG3eWsBNe064NuZVDjTkBDpsK6aHJfBejH9b3LN+CmPlpBUwR1lDRL/zOviWD0Ir9ioZ8WWYmTtwrxGSh1q0jqClnhJP8NmufGRCkdGoYGAyYDht3T3sGJbt66h+K5J+VnPISdnl4RgI22hAyDMpMrGGFlRMU8gtL32MnFzkDcmK8aFqAuYHff1GwRjNHJmIihmYgBEqi5w9lhGNVjCxZu0AvwU0afnEEIuhOlFAjTQVI3FXT+/4z9h4MkSXLeiX7mHpGiRFer0Xp2ZmclsALAcgESPB6Pd+/97+94PIJQC6wc3aK6dGVmhLu/3+dZPTvAkXcXnZauzM1NubmIqmrdPUH6baAol51+A+AXnKn0yQjf3/BJA3mGZizy/XsvB9/oxt+u31Oq7o8NGum9e8c6POCNDgfCZxxQT09PNTC5cw5VOwMLjfEiKIPf0JP5aoxXgYgQn044+G7g9AkKD8LNGjAShAx0hSZ8gzcuRiXGMI59osEPindRgS8Ezi5yzE1tecvRXJcGKaNTImSkLAehzKRN6FqM57HEeJlN8TBmDhAjYyTJ+JLGnAmQKx1y+7viUDFQLsh3s7nRxfmF/NM1MwGiTwDkoAvzksAJEzvXY19XR5/c1ocInFUVm1SUH/DLUEqRlMi43m8Mb65vkGGriESAmfHtSQVaBf2ZHt1Z5JuKAxX1M4FlZkxDAyffyecLxi2LvmFmsXKbksdKCiWJMRt6CO2fCo291QO1ZUWEbD/TM95mu5H5qBimyW0hhrsDMFgYWp+DQesedPfQpedaFSPuAdWTpx+NjVbzZ9qEBJloA7m5jUHc1oHgWbHvjP95kXNa5wqfd4ShA9sa8CEf+kYWZ3OyY+E372LEGDJY5KBdTM9wN0YhnlT0WlH0jD5m9DsZqJt6XdVE/ZZD7jUL1w0H1QKdPI4ax6X8h5mfP32uF89Pdc7idskbwNtd1S03Pje7phs2ZVdszvxm8Kunp2ymn+iLT7/U0ydPdcah/QaaDV9ecGl9dHyihw8e6rXHj/XmK6/qLS4h3nntNb3/5pv65L339OPvfVc///EP9Wc//al+/mc/kX+15+c/d/5n+vnPfqKf/PRP9OOf/FA/YCP+ve9/V9/57od6/+N39O533tZ733lH7330rt758G299f5bevOdN/T6W6/p1Tdf1aPXH+vhKw9079GJjh4w30+OtGTO23cQtfuA9WIo6MLKjEhKiXhq/1JINgK6to317Yd2Cd/rELQYSPyhT4ps02tG3/YJgReRNC4WWh+steatJCOpYROn4sGDPFKHl+O5rmDL7WbWlguRDYfzAq8B/phGTRwkri4udX56zmb5Vo3xktwq3qDWnltzUHn08JEMJ/dPtFouBCvyIlqZhAVHbfhEYWE12GeU6GsZE/7FWBW/6vPW+Q5JlT4T9TMyMGXUmIeVtoIELk+kG3Bu2MT5fyC8ZhNof5vpE9bxsFTGr4VuCEeakBP2tUHWi6sbnRGbnr94oWf44DAu9Oqrr+nDD7/DpcF7evDgvi4vr7gYeqqnp8/py7bcvAKFcX3p11Cif4rolkuzypjmTWiksVG1TWplvnUQdmoqzB9v1ibmpfncwXeln+Uu4Jm/ibRQt+3zZqPziyvdXN8S52Yohwpz2D85dH11zcZzki+pXn38ik5O7gt2NCNoASezRxDzw3yIx/YI4nI2MOcd3/OAZ1AOz3N0GxFiEOAuRVYKXe+i3RAQSjkr0yc7TfhyTsq0B3qpxKKKDIZGvjERwkCb/FBXHGPwhUY+0S9Da7EcteRwvD5csR9Z6fDwQEfHR7rHnFozpxZc+Iy8uR293+mXU1IMUiLvPdByvdDB4VKHx2udPDrW628+1ltvEwuAd7gQeOe91/XWu6/qMZdEB0ej5E0+G/yp3OKdkwr5mUugxkVuytLQ17pQyiHBe7Ufs243eBZ6si+iZrBDLCvasG6cnp/p8y8+19XNBfWzFqtB9+4hw/1DmccEv/b7xogN//dmpZk2hmuMEhGQDoZzKUmRxFmnQ0nhl97u2aEFOKCIBzQl+B3R44pLT4Nt0XmFZyhqD0Ea9GiqTAQoMLpYOytzzSUp3Czt1wnsCGuUXG77Ou0RKHUabkwwEEDDzjP+NwGOIQ0/9jjFY6E35w0QUlIo55B5XuCPy5zkC/qwX5Qt7XOHtrtVnf1rXxud3Bv10fuv6S/9Ez//yy/1//1P/07/63/8pf7y53+iH3zwvh7iL6sle10u8C6uL/XV6Zf6zZf/rH/49d/pv/7tf9V//q//h/7z//mf9b//l/9d/zvpP/yKy5o//E6//RT47Pdc9H6qz77+Ql88/VpfPX+iL59/pS+ffkX5K31O/adc6HzOZfDnX/xen37xO3322W/1h0+5UPr9r7ks+if98z/9o371j3+rf/iH/6a//7v/pn/4+/+qv/mb/6L/9t/+T/3DP/69fvVP/9Avk35Pn6+ff81ad4vPrvXue2/pZ8jwy3/7C/3yr36hP2Gt+uSTj/TB++/ojdcf6gH+s8a/R3QUXY8z83zH/nzb9zyVeG3dW7eVGFOIcztiC6ZHv0uJeDRxWeG4YYOPeaB+UKB/GqVw5GryYzq2bWCfxHjJdnUD/uc8VlJQF1gnUpJTKUnk7Cu4gNRcHpXyWqvVPR0fP9Lh0QNJSw6zOz19dt7hnJc8t7eVuZcVYfw9BOOK8cxVheGCHxbknp0yD5uBwarL7G/MeSCTgSbWsaLG5c6944fo9mNkPSSGzqxhN1qvjvXaK2/hS4+hPDJXN9puZ9V+DsnUJQ7VTTv0tSNOT0xyprYG1tMlfSdke0FM/uyLp7zUPdU1L51WiwOtju5p5OXADS8htqxX5sn+3zqPlfUDOcnPtTDfilxfa+tjUU1duwPjOV+JK0WVRr5pq/s8/WfoV/oKbgvzpTDfGvWZeL4+XOvk5Fgn9491dLQS2y30OyHPljELNmjYHfvwQekK9EwllCpAG/UN3U7TFh+b6NO0Wiy0GAYF/+wfFSM3OoVAljpfvTf1MhXzZqBt5vyx7etj1TBmrddr5QjQbN0GNlnwGLKP5Zo9uHJP3zmPB4L6EOaD/TMuAQdJBX3csn+v1Cf8IGMH49fOQ8gyJuRMEcg080KLeJJDA/pKDHEffRlylqbdRrfX19pydpnZx7eyY3pUGW/AL8chy+mQslLAGWM04puYdxYm4EFA0KFJsq6KcapoDmqip+bd7TNz11a5d/JAB6wVSoOu2Svbr3bItaP9lj3ZBS+Bbja3+It0cHSs+/cf6vjknlokfGsGTAX6+HGBl2YeaBNMNkatDNgM5IUeEm0BSO7TZH9sKNfxwym18uP8N7KlRFWo00Pm0oG+1OyYh1vW9Yx+FqxBmf2U8dw/oauCH8zIEkF/GmwbEuglOADgm4I8fjFdFtXK3DNeGIOxE307Ditg4UWBoZLCPBgo2E7EfFGt+qYOmYVczcGQfMMWsCtIuFr9i64J+sMwQL51fypM+go+Ff3jvHkxz4bKiA2eq/A/YgKiqZI219foZFvv6a+GXEWeqy59G5Ig0gDzHk4hIogaKfhKrSkRoANBg03LwNurcZRW6wwkJjjDRNFsBRMIKoEgRVZG6eLJGNlgxU4odcfBaiY41gIRESAWBIrjx3rl1be5ebyR/8jqxO29N8lXbDz7gYAhUmJh5YBgD1wTDCEtB6JmYSnUDgiKILVDUWMbJGuaMiT2ykbGQEkGkYonlCToiLLrQyLXAKhisFqg1ahLSSkGBTIF+VBIwLe/zYH+9QPuv676drmgY/8NjxndMVxvCtO9c7gQfCCNwAtaI1FDFUU1FlcJ/sGvroOAS/e5ADo6WHKAutbli2fa3lzp+GjdMScCy45AU7FZIJcnR8Xp1WlUnKWSCzV01cjp7mmk0SlE11d2sMseTeBWCWKjg1oWT+11fGMB8EVl1x12Z1dpXnfbqsCu47BUQkcRSRGhPAxAlusKiN230I3Hp1KKpGDDmTJ0k0EyW8M4aMVh8OBgrQxvE0H5BW/Qry+vCag7zQSI6uAEoYq9KxsVl4WcCQIRWVLIT+XLdqm1MrEoMU5K+3b3KVPpi9rMhUGib+Wtz+yFnPrGGKYS9Ik7enI+pBxJI5E+AwnZhdywI49jf96xcdptJ80GBwHLjU0DOgFuSthFd09QmzKFBITyMIKVkHNmA1LFtO1lu495Mt8doCc/0IpI4uOSzEfjuzZ/NxmtVdG9YUupUWGo4BiXJqEeUd3bqAapk1KDhukUguhMXPAiufcz02qCc1mfA7YeF/CNLQuD+TJsxhdNNyLJ6cxXoa6gV9ShmbXGKVX9EqCge7cZ3LdMkvM+6N5yUWPYYptGXBHzxfgvnr3QKQfvWzZMvtA5PTvT+fm1zi9veWO7YaO40RWbq5vbiY3ypA39vSBKg1bLNQerEz1+/Kpee/1NvQ7475+89dZbevdtLm3efVfvc/Hznffe14ccDD58/7279F3q3+FN69vypvudd97kUPi63nz7db3Ohc5rXOi8Ajx+9YEecbHz6NEJF+P31d+sPSYF7j96oPuP7uvkwYnu3Sd2Gjh4HBwfsgk85ALoQEPXZ8IcgR4qIRNAWZ5LTX6itzlvO6F2VwIB+OM0FAG4+K/AtSkPe9tAVwrJkBLrwZKN6ELDYmDBYVwbCj/zWBVHqYzc89rzVz0Pa2Uu7bRlvu4A+4pxApqeD1e8ob26utL2doM8pftWY9xCXM7Mo6OjI2zwuvxm2xs8+5XHKsQ3+6D8JO35wXkKm4UGH7AgAxTRUfsG9n5d92XwZ/MNKOVOYyJuTJQn2ja8fbvyhgm4ZX2aurxJgV8bJPdRp9X70dcXks9fnOvZizP5R63PuOB68PChvvPxR/reD3+AzR+z+W76msvGp8+e6fLmWhqyPL55KczILhJ2vuGAen1zY2kQBRzGixQ0G5JsW9vdYH538LzlcmdynHE6wxtzdAdfE+lMOpNuuMy69N/GInbeMA9m1u5Afve7oe6SQ4hiQOeP9fDhI615A71F/pmDi8dM+EIk2OBjW5Kol5P5UufXW42GLI1SxQdm7LnDZhMwQ6RQLq0w3/dgGSx7p5eTMvE+o+dMHI3wYNCmce/TVQ0aMngMp7aNU8ZL4I/0X/X14oCD8KEOWDdWXAItl0stlwstFoZRibEaNHp84sCz43Cy9a8OdbjRFhvsuDSYefkFp1CfmBtbLmCSHj2+p3c/eFMKN652AAAQAElEQVQff+99ff+H39HHH7+nd999TY9fPWG8hXKWattJ7KFs4jxKw8IQyoMYu0EPqdFDNVAST1XgI1WT4yw6Jazp8vZGT06f4lPPdLO51sgcXB8tdO94rQePD+Q9m1ijTZElT7gKUjXAPKA46O4/5EOyfQi16mEzh2bqZsafVWgDh7pgHRbjJ+ydUyY2LjoEuBV9V+wq+oBiNLhuauYZOzh9CaAoIhQwRbMq84sRpCRRTR/bsylRSEGlQn1dYYxIgayjBpRZGc8+umNezviRfaZ5LNYOj2EIid7SEFljThpSUk4Ammi2IXujy1Pm3dlzrRYh/xrXz//0B/rrv/oz/eVf/kQ//9Pv6cN3XtWjYwxUL3Rx+0SfPfut/ubXf6v/4x//Tv/l7/5e/+ff/73+269+pX/459/oN59/ri9fPNeL22vdYsMZn431SgX/mliz5zyqcmjUYqVgHgU+ibHUYb0Wp1Yl0rwEL0sNX7G/RC5KXOTZT7J/rTXNxJkdcfRW17dXOr86J4Z8pc8+/4O+4gLp888/06dcNv3eP4X0Oy6NfvPP+u1v/1m/+/T3+oqLpvPLcwkdPH78SB985339mBcSv/jzn+vPeFnxox98X2+88Xq/GO3zkjXdus4p0aWxZyw9NrvO7ROxpeFki2Ghhi1n9jI79jQp0Dmy5iELU6rbRk0BGczYx3cdGWydlaDv/mKdCIWr6SN6MCZ0W2u9LLfhfwH9QCGLcc0FxEPm8LFKG7lMn/r54sXptW54sVM4g4zgDCM6zwuxnKjCb1UIF6LcSKsK9qpAwc+KZhXm/zdpz9eOZx4b/QlZwu2QZ4HZ7unh49dY2yp7jUu9eHGtnNa6f/8Vndx7RH4hv/iY2b/MxN3apN6fSTeRcTze4bcTbRFLjasDxBx1i25fsGb4D/T6MmhDvLaeR/zHuBVClqGipUpmBgo401zgv6iSny0P9Z1v40u0tQ5e22bqyh1U0gpuuevjtKmqUa5A8ZwBUgqtVgsdsx+5f3Kvp6v1iA0bcs2akalCS35CaDo6tNbYr+4h5Kdpnnea2K+LcZbE49FzhqZGfwNZ0Vl+TLPTcIG5LtNDdhcLhvW+wvuAjF8cHK6VI1tYN38DqH7fo95V9bQS59TrG/Ibx62Q9xASPolwmrHRlv2h00iDlutl71PoEyk6mxFSHpK899iwtkZqGigvxkEn6OqQ/VtDh5vtjW6ZuxMxqKAD18GsMgMnKOUEnZSUoZspB9CsEzNFGuBFJIVY+/HHvt9H725u5tdBndYGFPgzJOid3H+g9eqo76e9j/GFFu6iHecZ732veNnty8WZee810xdGJycPlbDLjI437CcKg1htM3RhBR2EGoI3CX1hX/WcAt4jQingE2gNPJr2cqDzRgH+ZDDPEAtXCZmoc7NtXqgvDXxJO/Z0Gy76lLKG5VIr4qsYBxTGDk3oYIJ3UJmvTfaLSl+XI5ITmOTDOBV5Kn79st2tOSWFsagv0KnEsw5WEnUQVQdZAxVcCHVGkZt271cFM3sa2muiCmzaTZce1gcVmqFpXguBxHJW4o95mkkLNCtIll1dNyHcBnmgxZA+30hJHiDu6EaAw9gFHfSqb30l6ruCGo7RalKKrCEGjQTuhGIqQW7aXYOzUc4zim06OJRWq6aUdgSMreyoHjEiK9ICObPHV1IwFAJaoQQxLjM17ZKmaaD+SOv1q3r1tY+4UXxdT5/f6ssn56QX2sIorEArSRhRphZSxtlSHtQQPOqg1MibbyW1l07UGA9F8GGMP34CXiKM14Q9IJnoNShrYE8UHRJ0Mx0TExrBVO3UGDvABEOt0s30abdBrNAKr92ZqGsGgVMZAzqgqtLHuD0lbxr7PGYkU0FqaqJJDK8WVY1/UFGQJlVSAJoB7aAkI5JWlNSqdb0HUKhN8o/u3j86UDApnn7+e92cn6rNtxpyRZKihiO1VhmiQVH0MdUQ+zrtaaP3AkBfffcXXY6XXZrroQSGUsoEMo8vdT1A28ENhcJ9EyrZ922ZqlHqNhuwQSaflPGXgQ2QlDp+U92nISlCzfaPrEiDWmaciDsMiS5qad/D+TxmLbn99d8eWfiWUuqHxhtu0284JHkh8KJSvQByoCkwV62Grs8uDWOLZb71gOHJJ4UsdzBATuAwPiZTYZJub3aaOLAO6KDiB97k2NbCECEe0gbFRuo6ahSQSNDJ+LKQzRZoSsgkdFL75c3Mwmc+C5dLhQBsmrgFnEAVAkHOtETaIiTo8SXP14Cm5XOfhnxJCb0L4q3T7zJT3ywE/Y0v0j2oy2p51UJmymiGngevSt/YFDJq4DX0V0m7vkBoCGW9eqzCZDMvlYraKn1nSDdFknJOsh4MUuttW3x2Ni7jCFkKfWbih2kxFTXjj4UNk8uQRiYBIV/6VOoNmAL7CNtU3XChYzu5PvDbit1vqXv69XO9OD1H30VnHMSfPnmmZ6dnek7+BekFGywffHcQC/xzuT7kjcdDvfL6G1zafKCPPv6uPvnkB8D39eFHH+uDDz/SBx982NOPPvquvvvRJ/qQA/27776nN7ggevjwoe4dHTI3l1qtksZFyC6Q5acIIciQ4n2BLlCPbNaEf+9T9BWBvkIjm+fFctACX1+uV1z6AKSrgzX5tVaHB7StlJkDmAadFRbIomkupHNPrVNv9FxXmxhxD8LGe9C+grYwUIw7SDA0DMxHyjNGaPRp5A0Dh5Q8jCoQ3bEyTbSjdqRqKqr825OVBeQL8+5ttava4e8T9qkwzdqn6+udttRhAhlvYi5483TDQXc3bxUE64ODVb8ge/z6Iw3LhHw7xipyXCDkCLeU+dqDNSt4Y6zNrImNNK5FucBb0YyDzfBb4H3uULuudrXSLugkDlj4Vddj4ZC94zCx1XW//Jmg05SQ3fJn9GPdbqEpP9AQ0Oh7dX2hZ7zhP+Ny5/rqUo2XK++8+7a+/8l39d6b7+nFi1Pe1P+TLi7O5djhg7x1X+BtZn5suWjZsTb5oJtTlseaiWkezzgM03kpZGzjucvSNNF/h8wTG8sdfBl/Bz3nTa/Am/Vs2HGRs+Xy1H/wtbJ2CxtbV54TF1zGbZD56Oie3nrnXcYftdvttN1gE+Zs4lJghr8hJQ7QSy046JrHgEaDh4JxJ2TYcrG0vd7olgu+DZviW94w3kB3A50tcdWwI+38mv4d3zNrjO0pxooM1ZxgL2FzwGN0yNjLkFRbQo/R05n4MSGPYxfHZ7UwTmhGuO120jWXXv7JrGcvXrAXecZb9uekp3r67AygjvRJB/LPX2DHMz17caHn/rVQYsaL8wu9uLzSJevNhg2p50DFIwMWl6tRj169J/9a2CeffKBPuAz6gMuhN197qPvHK63H6L92tMCvc6pKQOB54ZQFIEJyMEcc5lHTjvlQLWskVRp32PTi6kb+VbCrm0sNxJi8kJaHAxdRx1qRJl8eyL0gpQQ5iHqCmii7IVHXoCmeBlTxncR3Ayo9gea8FIyb86CUsgJbJ8A/JeXY5B7CTsK3g55JocQ/kUIEW0BXfoLQ9zIPViQq7+qoDvANngeGhM1zzowXmudC39rxx2Eh+5jXNa+dBre7j6AhZAz2NKnSl6CQkTVRn+mecfiAT/UN6pZ9340WY9XDe2u9y0XPj773Hf3Zz36kn//4B/rhxx/qzTcf6QhdzvONXpx+qS+e/F6//5KLns9+q9/94ff63Wef6Q9ffqnP/XeZeAH1/PJS57e3uubQsPGcZFz73pyS5pQ1EyvKHbTFoMbFbiGtxJKKfhtA0FdwWEwcGq3GlgpahXl8I0VTCglyapTnNmlCli0XlfaDCy6CHEtenD/HN57oS18GffG5/vDZ7/Xr3/xav/018Lvf6kvqTuG3YaDDg0PWrTf08Scf6Uc/QG7ggw/e06uvPNbRwYFGeBxyUsYWDU5mfM/rfGMeOZ2Z4+JZgOc6x6qJ+TXkQSsOaAP9RL9KPHAaEjaVKvqxDcWTmNspkvZljxL0oIF4ZpqVFHS16t5YM7JSHpXTQgsuS46PHyjnNTG66OnzSz19csFaf4PfCHWuOMfc46L3kD4L9FU1ExS81jidkcNxxjG0tIpGiir+XFWIrTMwOUe9yFf6Fr3kpdVQjgHaBzo+vK/zsxv573NdnF0i4KDDgwc6uf9Yi/FAs2ORx2XvMrH2FcbtQDwvgNsn2lvKyuNKmUuepsy+dodMxCBeErzgZUKlblyslfEjKXVeIEXMb3v+0HMBJuxkcN66r0hQ0CoiEqUsSwPfUKHRkLH1tIJjfgpzrnAmLNCqtBbW+BmaBXB5wD+PjtZ6eP++/FOs944PNC6yRP8Z5RaYalYUNS8/LmJK7Fh7VSW+2F8Ka5VoWOIvI3MhImSbN5gNMJOdnrTX7bt6GNcAfJJUGHPHGmceE/umw9WhWJ4EIUVAxQBq/zBug8/2Mu2V//KLJmJOk4ghkbLJyPz2cVijaGGPdyinrkvggCrTTNnjSRXdzdMOvYQePDrS+mChDK876mZ4FfINVIzoMqVEWyg6RQtpylUBfspJxss50y6epoRODBFBWTK/DR12HVHTXB+p11svI3vEeycnevDwgTL6uSBWbTdT3xfP+CPm1pZ1xj8RdMnacs0L0x17g+XBksvNx/1FaGaO7+C92pBwkpSQsXXde6CuU8Z2cyXtn84HOafIZj4rfM4MaKBFgSyBjIq99J0OiJX5YFxrwnjWs+P9drtlTUSv+MrJyX0t2R9bF/ZVtZD/OS30n5lbBWjkIWky2FXCteGd1IwCqHnfBvOtz38q6dCYNw07us70nQq7daANCvRratTtwXt7OOYTtBhIQEM2cAKy2bKqMf7MHASIoe5b0EthTPO9tyXdXIYA7BO7iEnMK+ulIaeQdA9YAh2Kp7U7e5D/9idVdwAawOohQ8SgFAkyTY0JXrg8SDFrsWzinNHTYZyl2Kny9mrm9GXGRB/Fgj5JjY2WhUS8PR3kL7xCmqekiQugnO/p3slbevTKexqGe/r081N9/exCZ2zAtjZMgvkRHqwUCDWUlHDWgLeybWxcBkWMErv8xual6uVIpOCLpynJPAV8dUgZvuiC1kKZ1sQ3KQtIMqCDRG3Y2BzCZzafhUU7mQfqxdO6oqsKk6MDvBbq7IQVHlUTOpEqY1Tqa7XiDZW6O8DJq9vBL07BMZ+C7+YxAOEIgSMZMFIfPVUht2hKwEBmwViDagXAmFlEFujo/r0jDpsrTTcX+u3f/Y2216casFPhjSW3QgQUKedQhBTQHNNI70HCZklDz7eSFWWgfVCbkWmS5l2TdS90FdhnRk8kWjHRQkkTcm25ua4sJZAUyoU3+uEqDR5bGdXKQmUeFVpoHNfYfqHIjIG8pc2a4XOuG81lUlFV5vCw4O3XgsAdib70nBsOT6u/KziGRv88ZC0IRmtu+Q8OD3VwcKA1Duu/zdIP9P6JMg4dtxw2NgTrHYGtIovgvQIFH52BifottldKtjXm+QAAEABJREFUysPISFJE0jAOSqTCXgWcG27FfegZELTiD/6991JQaK3I2eT8hP/4cOQAOSHTzCDbMmtLoN+xaHb0JjV8GHfo/SqVjY1BVBog10hn6ty3tdZ5Qmkq5HcskvaxPAxmS6aRYuAwPXEBMmmEN/OX8G0LYj5LpwV/0G1KkMpK2GBIg4KAEUkacgYGWhM8mT/xMH+oacrYKVnjaD8zbhKiAE0V/28lkUqWe0b+CmZAVwEdEBvyh3uyEqeMjORpUURohA/r2HJadwU9VNso8B10NOPjnC0ZCwpzluqomAcl+yqxRVNWbJPqTVW9LYSopEVbyP/qTrpmM/bs62e69o+0nt/Kv1q04RA6byfknDTAw2q5YP4c6fHD+3rDv8711lv6wD/R89EHHAjek3/a59XHr+uV117TK6++rsfkHzx8RffuczA4us98ONaAv47DofLiCDjELw+AlZb41ApYo48Og3RA+WAIrUldt3IeWOHP62HQmsPAcjFqSboYBubNoIF0SKR5ZC4P+MRCyflhoQz/mTk5cDmyYA44jzGF6rAbKlOIDsr0d59mm+IfKaADjQEbDJGV0MUepCQJzfZU+I19LlJWZrwW6Jt2ge95l5cDlyO32nntkGdxE6aTf21pg9/7IqIqqMNvqrg4mLUlphfWh4THRl0SZ0LXlzvdXs/4csWXDLMm+zs0h2XW4b2Vju4f6OjBmpcIS8EKnjSrMK7/h7SJOFGZI93DGKd1YFwfAlOW4KHUSp9GxDJU+lbNtcg8bvHVHZcOE0HBsL1LJ2TYEENugOurjW446M/oRNgvE68S4HzB7yu4rcOsmYuNGy58rrlkvOSS5+r6TCt09dGHH+i9995iPTzi7d+lTk+f6fmzp8i8QVKYfskn489AZU7MANNYQhZDoWwefOFT4KUg14wc3wD9HG+28HJL7LMsO3Cmufa4vcdTz2+4nPFFyC3xcrrdMS+aag0u16oubze6ZBNYldD5ke5xsdnQ5dTHaoiNT+AphXkfknJKrCFSY+3wHPOlzy3z7ZbN5ObqGvtea8M4t173uXDaolPH3h2TfC7orALE2ol0omyYiaEzti3Iiduq4XeNNbpFkvBpESuURvIL2gB8qrYRuw4qbaBuBJwO6DfhpyIel/6TflesDxdcSL3gQufZ8zM9fcrlDxfCz7gsPuWi59npRb/w8aXPU/JPqfv6GXjPqT+71vPza52eX+ns8rrDBZdll4B/ZbjilwcHS73++kN9/NE7+v4PP9APPnlfH334pt567b4enax1cjBqzdwf8cqMTjMc5qjKYyhRr4z/hqhtmlojpRB7X8bEuuFN9JPnz+VDP9NZMVSt1kmPHt/TwWpQzlUJel4PEnE62D+lmrHRIKEbKavhb0KVTtQf1zRyra8vnkcUFCkrpaUyuk70i5Q0jFkjEFHUsJEh5CfzxRjgNYIBTYpGSw1V5OCjdPcP0dVq68Mnvg0gyfWJ/plxI0ITflHYPwmccVwopVENmjPzdsL/ytzoQ2/Lx5jBHiQh48CakcBLjNHAq8zfygVNvb1W215J85Xee+OR/vynP9Bf/sVP9Mtf/ER/8ZMf6JO339ODe4fEiq2enj/RH774nf7x17/SP/zq7/Xr3/0GvzjV2fWVrv0T1vhqSYy9GJVWC+wwqsD3Fp4u8bFzfP6GebbDxjvm4A7jbeH7lsOV62+ZZ1fwdAUtg9/I76BZZRtU9hYzB7OdNhy8tlz0uG2uVXzU0I2AYE4s2f/4xcDA3qWgwA24Gw5Kt9tb/P1GZxdn+vrp1+y/P9Xvubz69W/+WX/zN3+jf/zHf+jl84sXGleht95+RT/44cf6yU9+pD/50x/ovXfe1snJPfRdVeC/EIwqaesMoHby3r8M+GvlQqqw9yxc2rNssQ5mZeqlRn9sJPzAH6DBo8FtyTIkco2aDsiH881A9326VvpWgcScj4wPLJbKyzVUBr1gfT9jTl4SW3a8YEh55FDImjyshBl0RRzy5f3We71gpjHGRGyp0Fd/8DZ0OAwZvx41joO87ibKkZhLwGpcwkHq54GGP0WmjxciJl/Bt2+Yj59/9VSff/lc15tCrEmqzJnlwQl6PVLEUhWf3LE43xL/rr2e3F2C973d3GS55pqwdVOxD8P/sDzQNS9IvuYS+rMvvpTXooF1/969+xoW+Br82xQVHRcyHbBJAwp87qFCr8lreQV//4meMCo9ySODFPs8qXgayDPr8MRLFPelSkohlK4MzrhY6JCXUCecQ46OD1njVso5q6Lb5s6NHoZOlYw/6L45KMArDLHmzCrslyvlJU4z5gHK9GOQAPfbHPV+buoAsZ4KfLAYzz+pURg7YHGxXhInyHQaCRzBhb55wt2Rz5XOh/MvW+/aKn33VaZP/+Y0sV4XCX2t1wd0z5qJTSlnUVDlX6CjAd8x7HixNeCPjx7e1zAkFeZ+Y40biBkDfeCw85Zh2lwm+uJacprIuD7nUACuMz/tW3xFhKsYunUbu83sK7kafmnxGrtYrvTw4SMd379PTdYZa9Ute+EtsXUqlb7SjL/cELNu8M8bXtLcsjaPXEQ+fPhYJ+x51+x1K3IrZWVDztCqqpzn9sJ7ZAPK5OOc2YsIZHQJLHi3Xit2KughoBBBuwEsc40K1dCp55ldJdC7gJkYOhE/d+hwC+8ZXzkmNi2XzM2UkAG7hBTkxVMtF/gVWhXZTKtx9m3QarBTzSNp6+PSsaeNnncfV5GtarBU+C6q8NDc0fToL1LL0Kh3vgMk3DWSOkU6IrgEEb6kjN6CXEMHlVhveo0VvrY7+jDHR+6HW3eShXEcewuyIBa9GRU5xAgRWaGkCNdV8M2Y/sWTGsgNxiSQoFyhUtj0Ft4gNCBgwHpbrbJWfQNh5FmV01TFwI0+4qkwUglWlrcxaIHezAReEAzWHEICqSEt/EqNBfjo6LFef+N9jLPQ09Mr/f7Tr3SJk1VCSDU96Jp2s/CMU3GKVhDCwDgNgDUwE2C1GZz/Nkh72UDxB8KhIBcEI6hThjw1SQkhc1cYzXRqGLNiBBDhKJRQYpBTh0Sf0B+fP+bp+k116zl/AzS0O+jV3/pqUGvQb0pITUMC8IqGlaPXgGHFOl8FNgCvfKO/OzmoLzjOchx563Csyib/9vKCDfa5AjsO0aBeJegaAvkCfgTNiJDlQwnQzmzM4KPR0ixXUngsNoqNcqMeUwvWQFB/UgpFhFKWIjVoaZ9XqD8sXkJvlXTmkFc82bhgyrGERlJt2BV+KjJahuLUgFPDHiQydBcKL/JpEGwAlfo9NGRqOENQYzs6gC5YBJcENwfjTEAo+M2WS71bNlU3LPw7Nl/VzggvDNUX8ImyYQbXcjYEbUJg6FqoiFAowTMfcHYEm5kFPgh+DV4rda0HlqqKPG1mnuBDlQFKKTLM1BV8eabszcZMH+MabO/qMbtvM7KHfgkeA3EbaSR4gJNGuXZG4SpcJxgzj3iN6cBDgNNr6NcYq1FfqW/uBw11SApsqHjZr6n3ufsWfYXthOJDSQKM0XqK/dBhA6eW1P0CcVXRR/FmgzErsjZVeKtqrcjsZw4zA4th8riitdEO5YgQw8rF6r7wCcv0DhYisagK2oZQY1O/54txJ/ULyvmmaHc7a+LiwFA5eBI+JLdjqxs23v71Fdt/ZiGbqFNtGnLSilh1yMXJ8dGBTu5+jPnRgwd69dEjvfr4MfCqHj16qPv3T7h8ONbhwRGXjMDRkdYHx1oBI28eBxbHPCwVQOLSMtKoPeDH6MwaxIs1SBxNQ4skIAGhFZNoDayGUSs2PuZpNSy0JL8YBi3YNHgT6s3DAI59e6A9U5/HhTLzP1E/LJca1istDtYalkuJxcUaLozZUoIfYBiU4I0CtVkpBuUEgBuRFf2fLS1yUpJ6irnwZerBT4ytlLt9BN0DNn0Dc8+/muRD+wxySVXdVJK21jl+wYeWpAlfv7mduORhkeNCDytIHNanbej6fKvbq0lbNs5bDkY75pYP/mkE63Chk4eHOn54oNXRQmZDXCa2NBMJdvjKBO0ZvioASbjH7VXxU7H+DNjFevIBbIYT81fANLg81dp5veXSZmLOToztS5+J/Ja834T5kuSGeDJx+VtTKHP4SIuFEno1PfE06MzEmmI611wKPPtal2fPtOVyfntzqbfeeEX/y3/8d3r/nbfQwZX+y9/+//T89Cs4mqVUe1qJFxMXNzPjFvRVuwxZbU7E/1CrTkW+AVUTE3DXoXLgaFzcMCcob+usDWv7NbSmWsGrlOeOU6HRqrSB1/OzK51zseH/HW/mErUyHlNR19jugoPpDTpYMi/GQ9aZlJhaBZ0HNlgq4XthL3GfbdXueqstFyrXF5e6eHau82cckp881/npqS65QLnmwmTDZdCOmDzd7JjbFWgdmPrIHxK6jQgJB2zUTJaDQ/vNdKstchXaa9DI2LL+OQDm5aHy6hibHEvDkUqsNDUOW/lAq3sPNRycSOMa3rN2BRmsS41KeYkcBxrHAw3DSooRaQalANKoxmFtAvdmg39upMubpient3p2Pul2WupmGsXdsr56ds0LrUs9Q5enXAhdsnHecQE0cQie5g22u9F9Lnvef/2h/vR7H+gvf/ZD/dVPf6gffvC23nxwrKMB9jg4Z+Qbc/T5PywGBXGzoANDyrnrafJkgrc0jHiw9MWTC33+FZdAm1PlxazDo8SLkKb79xbyTxod4p8Jny1ckq90qIUOiI/0nWIfX4Mie4YKrMEdbHzWzkzwyNg1sXYPWrGvWPCSITj4CL+TUgot4I9zqMZB8p4jKvXsHRLgea2yVLDuD8TGSpsvChuH38QakjxpiMXe2zVkYukUplbzmOwfEsDyIQcT51MkFfAmDlPGG7HdIXYdhwNVbHqLP/ngPyNX2Q5quwzPo0YkXmnJv1GZC6C2ueFlwaUergd98t7r+g9/+TP9+1/+qf7ip9/V977zBnH/QIkXnme75+j2cy57fqt/+v3v9RsO3p8/OddzfPxyKrphfmzR0wTjMzZqglUlckBKlPwJ5IePHjOlGf6bQq0ZpNoaedFHigQu0LvSvUmq6KJBU0ihNFKTVdDbTL3BecMMvV6O6D4xsQhWsJWSKnHFcXTHPC60lla0m7a62d7o8vKKC8xzPXn2TF89+VJffP4HffnVH4hJX2qzu9CIP93n0v2NN1/Re2+/ow/f+4CXJK/r5PAEH11KjNtY7xdjZqjaY9puc4k9tlpzhsBFqW/q+0Rki0BG82VIjTYpUZdyUNNU8H+/OKut3pUFxyEoABlXGKSM76ZBMay1PLiPzx9qRicXxJ0L4vPtZoJOkxI8jeBl+kWirgBVBYpKplvlcRrlBnXYwDI00BjkRCrSQNciXgZlA6jQafSSCvarVAyrlRLroHX8govuZxcXuoSPS+IrYVGLo/taHj7QQIyaWfe27FM2m6oZP5qZm74sL/jmzNzDpcRWU9tdwCv8E5fSuH+iM8kAABAASURBVNKmNJ0TbPw3Cl+cXWrLPBhXa40Lxh6Gzo/VVj2nJMpNjvulVhXqrFG3vYQ9rtSQz8DQ4CETiHRBquggdOD+E+tRnZvcBnHtn1BOSSv4ODo41P3jezri/LfA8A2CrUFM+yfQlev2JX9DC19sZcZfCsAaCPFFHjUOidkfCsp9QNIU9ME8FTqCgQCoUWBqQy8yXsP3Z86iVGtcDkrwhwig2lKu3YPJuZ/5cgqCEFidTi9IjbGaeaSMqws1kgvIZe3mqoLfrZZHlNE/+dAAiaS2R9TAvBgXI/O+aSBePTx5ICHLzPwLVLOgbTUu8KxGv4B2gt9QxhmHnOiTNJJm9kAJBfARTeAaX6TicT8AeurjWj6q0YUxaKG6sT+atMY2D7nIObp3XxOj2o+utzviQUOeJtxcBf42rLf+W0A3+PAN+RhW7L8e6+HjV3V0dF85LzSmUZZtHDM8oVv0FCgvOlcwg+5EeW8gc2EQrQ0An7bKfG/EJYGbac7fCEjBJAr4ABMBgTL9sjw/dsyZHXPHF0CRE2vegcblUigP/gtJwGOCr5D9vYBb5yaGU8Pfha1E6rIYp0MTT/wRIimnpARPAXMJaHBQW2UMQyMNNTtG71XRaINhCJIE9EP7fzT3Dz3Ar1BpigR/ierW6NO6mgiJCmxon0zYIWgOpU7FPKJi1sBQYf2sQKGlBv4GdLzIYCdqJZjj619+UkAxwl8MGA1GmHxsPErZksclctXICWW5HrX05AHXk7aUosqERpudYoPJO7572V9WjFIo8gANjAEb6EqHh/d4I/Vah3MWnC++eKJn3GTvOIwFjCvoA5iGOdpPOnJ3A5CDN74bGOjWijC4SM3//afTDVmGSgA1bUaDzaxkXqFnWaqDEAr/pl3G+iPIZfCdwoxE2bLJDzSc9HrnYYxPL/Z6f7nCbc7TV4Cr/jX8i07gh3hepmS7HdCLebYtljj98eFam5sbXfL25ub6EllnZWyrzuDdCN/kpQSdYHxcu397zGrZKam3GgPAgTEzZNA9Cm8dBFYIP1MEeSBlKb0sKCTRVxnsJNYMzUy8xoTLeRSs98uX2v0JivBV8Kt6Bw4+sKJGJAoIJ5lWQDXJQ6iXRXsz24oUSuCN4yj/ZJIvgBZeEGOQ31psuGT0rzVMrKgF+6sFamtMoEogKfBW0Jd1lFTMSy2Ku3+CZ5HvAOPzPNFnZh40VWSq0Kt3fDfLA47t0qh3Wit4pgnOjH8ZvMEprq9VThvtlXbjNmiiNALAngOPa85AkV7yof0TJAYSWpL2/UQegL7Mi0GmQF3cYd8lptncbmD8Bl4jFbyDLe0pSV3f+wBTIzFMoDtBPoGRSdEnNAr9SFT5qpaNxbF6kJDyOGhYLpQXWellEIWS2yv4fBgdmvh5gyrdWYyKZuTgQ1v6hg9xsKgcIHZsfnZcJNz6DZr/oDMHyi2brQ1vLbZXW23ZpO/Iz+BU3gYGdAf8b71c6YCNygkblVcePtSjh/f18OREJ/eOuUg90AF8LoasjF8hGb0YGg4qfjFxmN7tNpp2sxplt+QE7jCCPyqRF/qyGmeEmHH+ykmlOsW2+xR/Qze8VqZ7UtAnD+gHGsvFUkMaOh3TTSywifrMYpuHhRKbwIxvD4A3fsvVgZxXHhSZmQLPDaoGoedgExWBFCixwE8lVYJD49Im8Cs2mlmAd7xZNmxZXSc2ooW6Yt7p00QnYWu00Vogeyihyww/w7hUZgMT8NmU+zo9Id+EzE5nxvUmdIbOttdX+U3ThD52LMqGDevAho3G7S0bEXRbsK8XOtSuBP8r3qgfHq/l/yJ/sWRec1B9cX7a32hX/ChjrxEelkt4ga8k9AEvCf3l5Hwwzxt2q5Bs9JCsC8NeL0VO99DALeDOHS65rLjgUH9tf0Iv1m0K6yMRA6qmzcQlyhaYVHbEDmLmCD8TF0AX52e6eHGusxenurm51ptvvK4P3n1Pjx881vOnT/XZZ5/R7xY/n+GrwkPpNG0P+9gOXRi2pNaPYXsz02e647HoZbvxJ8a33nfodgvs8Psdeif0MIZlhucqlW6HwgFvlt9C33LJs0X3M/LZrQ078hcXV9qSxmKh9eGRxvWi6852umAd96+unb840yX5HZtIl58+eaLnz58h9wvdXl/JP1EkYmMwbsJ/8G5bBghKgimgtZ6PCPw/a0EsX3KRebA+0tEx85K3e/f8N7BO7uMD97T2W+ajQy2Zx4uV+TrSYn2okUuggfKwPJIhLw4U+OgcgwpQ8yCCkDQsCCNAZKZhUmmBXFlMMJqWGuiTmHNzDYl+w7BSyksVLhJ3XAYpH0Dmnsb1iWqstOMCc0vbDZfOZ5c7PcVffAl0hv6usPvNDXrcXCPrTrivjlej3iDufOfdN/TD736gH370ob7r/5EJGY+4lEjd+Yv8a2HD3a91JdhTNPy2yutFU5JSwm/EPNjpnDe5Z2fP4XGHDNJyGTrmovT+EfGO8QZrmHmVuShJNcML0K1AGok5WaBbtMhZg6TAfwbWv8w40dMFFEbGz33+q6o/GeTFKC1Ic8aOrdJD4GZFHUgHyoPyMAoz4wrmv0hN1EswLOGjdyKzFlMH7ei8JQnbtAIy6ZCgSS+XZ2JHwNeYlxqHpVIaVaaqidP27J8u3EmaszKXV5k1IxyUWR+COLdGj4/vrfWdd17TT7//oX75sx/ppz/8SJ+8+7pee3CgpK3Oz57q8yd/0O++/J38a16ffvmVvnx+plPmCe8atME3NtCciHOeT44lhqaGSE09jxwwxicrsQZaYiTpehCaCUbS3ROUh5Q0ptAAJMoCKqA0KOGPORaKQI9YqCF7NcBHUcgwN8ZGT5iOeYs9JeVxlFLq5vL+JhObhjErcsCp8SuxoeqKy6CnL57pD1/9Tr/9w6/069//nT7/4p91dvmE7js94JLyvfff0Q9/+AN98N6Heu2V1zno39MQWcLmR8SGIRXdXJ/p5vYC2lsdcwG5GJtwJoGkiFBi7dHLp4q6pEydocJl4Swys85WJKIR3ntPSYNaIAv2FvOxcKkY44EOjx8pjYfaMi/Pr277T8nssEtFt1UBRbryCXSaF4PyIvfxWm+ptBgkX1BFUn8QRxVf8qHRPsVdQvfLWgIfayoouFVoN2nLJeAth/mD4wOteIlECNAt6+blNOuMNeApFzan7EMWB8Su+6/q4PCxdvjkBj9lqdWAXUcmUfV6OxXtNrMu2b9c31ZtmatVCzjdQ+QVFzq5XwJ9xhnqyydPNc1VI3Hu4OAIXSVrTQ1ZYxhUSWfozvBTBbNp6O3uY7+dWS9m+hfkeQm9zLpRuaDyulHRq/o8HtHNAH+FfXVRmymiusr6PrM+5ZTwhwM9fvhID3lZcMhFQzMB5m5GsYthwBpSoW7EBuOYpUCfrA0zc0jgFRTS2GOvlyNxchB3y0r4tOsq8zbI47YKSQynFGRqI580DEnNTAVy4k9b79PoM4yD0sFKYsyJS/mCrSpjNBu1FuhXQMSqpsBvBD8yP8glaMOiwoxEpVhUqZMGOozaYiPuRtTqQocHD3S45lIFB6g1YbMB35hZY7cqvAg4ebDSveOlYE0N+hUdZ/xJG6GU0JBWSvZv5q+HblT7k/gKqAmwzBkFWH+eLw1edvjYZL2hm3ExagAiBX4xsTfYsofZ0rNK6GpGvsijxtWhFqyVO3h4+uxSV9c7Xqw0FWLDjsE32MgvfS62W11sNsggZBgV6VAnJ2/oYP2AtQKCxGjTbayiw9C0ADJ6yqmiz6JpuqVP02q1VMB3wft26N1xqGGnAKp9E7tZL2EfZXwUirhoAJ+AtBLr1TgeQDOrEtchwbDwEwtewkzazVXKgw68LyAOFfaHgnZEqKKXBHaOQYFdNCU1XhDIvzmAXydsWbHDxByYbBf0H5GllNXIozLZ5gW+5lblfwU+Z0mFdaUCsh4oh5nVRI5WcFtrasjQsBNZelGmvqIHAwZXMI4wrG047Xbodea9ZtVAn2DwwaIBpqOWoG3emNuMW5SglKExKOUFbcF4cIh/YwItIlP3Lz+4RqKDRIYUyjEhKAO3LZUMjhGXy6zlatB4N0mtxNkBsUieH8jQhal8C4ik/iArc6epRmj0jXgalGl8xNv0V159Vce8SX/y9Jk+/eIzgtgluIiA8AnrRwp1iJD46JsnKL4Ej/ZHkPYcfIP638mE9sxZhgrz2FEyRY/LWLgZBq7I1TrYaFSDkvSSn5DI6//VY3oGlAp+Qzt/BCr+1ceUcUjMYJ0KozdkohN4biO5+4R5Jt8q7sekCXZMqI2gs9DR0YGuLs91+uw5C+AVZIqCCWdaDcIdINrsheKx7LQHaVBstFUrhvHjbhyq+TS5vqC3gjNW2gWu9UJ30R0cfxJfhvgmDRzbw81MqpmFrdI/RYYePkRdwVkcCEyz0VZdZzwWpUrqOrFhtTqi8+TvTI5xmMiNHKJJNZT4NxDYFuNSa95EGJaLhQTOxAK45XDiQ60noiJRGzJvDR5Qo0wnAlLwUYAM71kZqoAnHYGgMc6Wy4QtAfcbfYBbPC/gt6cEomqa6MmpafX6jlM1d7zCJK8dGv1r70Od29Bzpa7hDwGX5rdiF9utg/zQArMRpODsv6VokmViaEGCudXQdZNp0CQ/0edYEt0Edm8XYwlJhXzqDbT3NNQfiEJFHt+8WfZqBsExPdjrcjmA1c4/YZ604KOVvpEzcWTUEtsM3gQE/g7hip4MnT/wGADPgisLAO3sgK2sBl/2IW+0bm42uuJAfn1zq1svTFzu7VjkJwJebRVc+iNss5w5lHJWXgxacIGwIh4dHB7o6PCYg9Ex6ZEOlmut4GuRwRMPtpiht7291s3lpS7Pz3XO4f3s+anOiFsXp891cXYGPNcZh63z02c6O3umi4vnbNpOdXVzruvNOQvvtWbe+hcWftuiIEdBx4V4WNNCdTAMyOsNWdLEArfDp7kHYQlBZvAaeDIMSykBeamgXxDogzpDopy4+BjgfwSGnBQhoCmRupyyVFlgC4tiZfX0ossKo8ZCXVk++hxUpZPUO7kjuhO0FNgqQiINFtjWEjFSYn8g5yONShoVd9AoNexVgEq+0lKQq1T1Q0aZm/aXP5V01sTk2zHvd2xgdujddpyZr7PtySChpjxkrdZLHXHAd5xbLZeyXJW+e7YDASV5jhYS/EpNjBxwgD4Yv9WmwibVIHgw1BnpYaxQNlRSQ4GfibYtqS9ebvAxw5YLKuPJVLvcWRW63vzObNqdinIfi763tze6uLzAT850g78mdPje++/rtddfl/v5jz0/efqEt7iTHCdcV+g/M6Fmxp+g4fF38L2D/paDxpZ04zIwUd4BvY6D7YY687wjfjrdku6gMXkjX9VjAuKSBr7Z+ub0loPJLQfaDTLu6D+ju2rbke6gfcEFzo71JjFvh+VCiqwdtvJPQV0i24sXL3R6+oK1/Jx155pDs8vMh7MXHAQvOSxs2JDY80ML/GcIO8ysAAAQAElEQVSNvx4sljpgLq7ZFB4crIjXKx2sSYEDX/p4jnKQOj4+1v379zh4PtBDX9Q+fkWPX31FJ/cfsN6d6PDePS6CjtQvgThsjOsDeWP7DXAJtFgfKcaltqwjk3UA/wEPqcOI+yRZ5h2NhCxFyhrHlRbEhQzOtKvUjVqyYR4XB+QXzJhRxyeP9ODRqzo8eqg0HKjFSsPymLm71BV9np1f6cnzc/nvCD0/u9DF1SWx4Qo/2MPm5lKMrPtHR/r+x9/RL372p/rln/9EH3/nXT1gE9vqVrXdoO+dvIwtFqFxwKmZxyhUalW1AhiUWhECkGOjr5+ecjl4KyFZHqTVwUJHXJweki7HRBRyn1kN/wrmy5hGjXlUSgPrUet+mJk5GcwxkgYgKUlAwy9EfdKghJ4ihfwMQ2gB7REe+8Y/mISMH9BJMBHQToYIUSUlc+wsKf4eJPEydV5iLUt7VL4DKBymPXdHbLJarOR0wl83rAE71vaEXb32L/ErFKMJ353x0yQpM25jY31JHH/65AtNmyu99fpj/c//7pf63/7Tv9e/+cVPucy4p3vrAbVNOr9kf/rZb/VP//R3+vU//4M++/QzvWAd8JxqyNGGpQrp7LgC/cIgRegOexRgZs5V9FuIJzNyeS67vlIWsoSSImIPIpWfikkrrBfNdzQ8/wt0HOYaB5RqwGa1JbSb+jyu2KRAYyZ9Ca5rjFGBfRodvzLMSyjkmeKqrdHW4J4K2zOHbJ/KIWY3beSLnBcvnuvJk6/09Vdf6csvv9RXXIRFSvJ/iPDGG2/qTeCN11/VfS6IlpwZGrOgIHeDZE7SksvHxWJgjzBrJq4X9LMf0Rgg3X0iQpkOGZ8ZxlEVJs3jirm3ZD5GyrrF1jfEKtyBuPCKFszxTz97oifPzlh/N/hvIMseKnppQBVmBRrwzSckhlPiy0AiKVTh2zpp6IUPHUFEt24zsGSqYQMJwSQ51hu3etQhS8yFCY1OMD+1hhZFPJiY+ztd46/Lg2M9fOU1pbzqvNq+oEqMkXPu489zxbbat+NjBZhpn7F7w++asibqrojdL06v9OT0TPbNPCw1EFsjZXxImuZqrpQWo6L3C+oLPMM4n1I9DjjIXO7A8req/fikoHR8p6Jsec2z44dxXWeo9m3aEzo4WK91dHDIHuuIs8laAz7VELJBOEKKSOppUn9CQdpUWPc9zxt6W+Ivi2FA0kYsqGCQgiUPRtr7O/1X0Jmlf4PhHb42s+cBRQl65q1yc2BeBE4gs+3Z2/nqYamRod7tBHqhQFcAjSyN0KUgIYMiw7PwaWAKLReHWrBG4N7g4gvMkZlxvLYriZeLa63XC9qgZX2UKjGWxw3smWJg6iXaAZo6D+Khbx8ORO/dEvrMQGIICHSbFtNzT+sMW9unK/QLi5qhqdLagFDOC9bJAwl/2bBHOGc/fcvGkyVQjYEmeNpCb9eKrrkAuuTlkH9NlW0CfrHkEusV1pRHysNKUsAmekFZKYoc//uvG6PYoG7msk1q8vyPCHmvOUO7wQ+GlUgb49gmiVJCX6IdojRB96VfaWCdWisK6xS6blzsh/ecMRLrK3uSAiXxkupQS/YRtc5Qoz+u1fC7hFwpMjTR7RxcIgVrYFKw787Qrswt281zpiKT0KEwGhTguWm+0+UM3VmVCFd7fQWnconUoAFFxvS4XAB5ncZXWmldFFggdd58Fvo6pRxSDPCVM/vAnXZcWlbWrkzfTKfEnBgkZXhqMNhqUKIGX6lAgW9pULCGD8NSIjZ5Ds0YK4O5NG3Sb3+SIvxR5KZIiJtgOu2o2ynnWeOiablOSl6ZERZs+iNek+zMDgDzTIHBIEa/kPggTlfUhNPNCFCVtOSt4YPX3tC773+okTfvn7KYfsEi4r/PMgyjUoJCCrqH/DS+TAdtkfvjJyIUEfuKtsfaF/bfrmrwqg77upffYfqM87L8Mm04ug0790Axq8JzYozOU+z5eomr/15/DwpCo585IvutT1Ov89dLeNlaJUuyh/23+d6jhRrBAJR9f2mfJtGnfQPt7nB0fHhAUFnSZ2Ij/pzNy5kqE2rfq2mffvvbfJm6QdCTiDr0b9i2MNZdH8ajRRax2vlrVe0O6NpQRCjlfWocOkoK+fF3pKCELEUqOPHEim3fEbWNoSudICnZofGjBlQmS2GMeVvYpM28OZ40E5gKQaqxgSeeSOCFBJVg8jKZoWV6Ig0mQ2IypMhajssOKeXep9DfflsYAwVRl6ABoGsokfd3UrGsQOC7ppOQM4K2SBJYE5vK7XbSxGVNxX8a6qrg73mv6hOeesvW25knhXKHuco8VBrtM+aj0lbp3+XGpgW6piHoejzTb3w18EjgW98AXMGR4FQ9FY9xC4iFMSqK2UMTWelOjoiQFH0I44snKPfpTtqHJqW6f1z2+J2W6Zpf5rgbg9FNo1CesbPHrozfoetasg1GNnQjG5EhD4pAl9ir00QuPvLjccwU3buM7mf9u2x9bwlqtxykr29udO0f82Zh2rGxn7tvFVV4Q1IJQdwv5axhkbUYF1pw2FwQf5YcOA2rg7WWy4VSSF0T8F+hM203vNW50e31ta6vLnR5dq6L01Odc/FzzmXPJQfbq/NTXZ4/09nzr/X8+Vdcun6l589IT7/W2ekTXV29YMP3QjebS96cbHkbWHhbLG2URITVDp+cWbwMU89n3r7Qjn/c4v8THBUtcOmFfAnUYXCeeZ5epqNaUGYRSMSmAVlHgv1ImlEvVcrROCglWcbGkjXzVnXmQipYnBuTyVCdukyfYPOaF4OG5agEBHkNWYKmIJhYbBvzpeDTE7uFSj6Yb83AQqqeskB7QQQKdQWcpiSn85zYlDIqMhYWeSIum5dZM4vlxEZtBmhlDdmCtyHdYZyqBTZccwA44JB/wCXQ4fpABxzsD9fHWnPZO6SR2NS0wz82/ikdLmnLruIGoWB84WAV+04cHmYumVCFGFIN/zSe59xMjKnI1WXjwsSHyx0XPhtobQ3M+Rm/F7Jkxhuwj99Kmc4MvvuZbig0I9/Z+aXOr665ALrW6fmZqqTHr7yiT777idZHh/qn3/5aTzmQeoO1Yf2ZalWjbyMekkVfIlY00sqmYOYNF8ABYscc25FugR0ybuDxhoOAwfkdchi2m6KtL4U27l/hSeg0OjBl8Mum25tJ1+jr+vqW+cTmg9hT0EFtxp+1Yz5smQ8zMW9m3BvmxAUH4XPk8eXWxKvPgj5vuMw4P3/B+vNMO/BTlwSBe9ql0kDMWYxZB8y/eyfHeuXxI73+2mt679139eMf/qD/VMH3v/ddffTRh/Lf3nr7rbf0OofKR48e6f6De7p371iH6G19uNYBb9oNaw4aS/xiwaF/sVgodxiVxztweRiV2MxZ/wUrVIJJgS9ULUWSPDkoNPFQDOpSzko5KTpkRWQpXM7MjQWbzCM95IXW0b0TSaFGe1XG/CMHs4HLpkGbKbF5brq4nvX87EZfPr3QZ1+f6ssnLyjjG8Sx04sLPTs71fPnz+V5+ejxiX7y0+/rr375E/3iz3+od964rzV7sR0XiW2+UTQiCBdDnpar5ahlZq5xKbC5rlxuSlfnO339xaWurxqSLrQYDrRCPyv0c+ALoHVoWMxqaaMavHZmz5cymglkQA77XYVeKFHKCuRKKUsKeQGp+IVAQhVKXW8eZ1IepHEVzFPJ9BqaqIB8IKB7HkKYYA/sOV2/xymq7FUKMaiqqpH6Ulo8LZq/70BwEB2co5OaecGWzpv7lKSMHAOZcczCBTQMM5cOl7q9eq6Li2fK7G3feP2+fvKT7+vP/uxH+sGPvqPXXnugo+OlVutRz4nrv+Pi5w+ffqqvuOzwBe0Z89gvGqa5qhJHZgPze9pO7AEm6qyaBu+NvHGQBtxSSYGGvhp88gFR//JBRD5q0FQN2l4CWaT1t5sa+Qo0cCDHOOpQqHNIKv/d+iB2GNRx9/3iLh/wm4BA40AVuK2Xhf6Uk6iibtaG+XzN/D67ONMLfPUFMes566EvgYdh0CH7e/9PjA8fMk/v30eXh1pyyB2XWcOYlBcA9AL7FGKw91eNkQTvHagXTzM0jxpKIOc8KEilpIG1zxBp0EzMlgaNAxcLw1Iz8co/ZXd+dq3r6426viBmUta7bWb9ekyD/ARfQIh/jBEGRbeD14RaKmsDYKNBS+w59yA18qYtdO662ho6hDKsJ3gW+ptR9gRfs/2AoTbE6qubnW6I04vVAbHjNS1Xh3TP+FAFWufbclfks45IBElsIGJKIz4ICDVkN1T0suFlwIvLay7mnuuKWK80alwcKKGvAn8TfgorzM+FYhjpG5rhpcGTkNe6qdQWRuo6Qnm9joFLhybLSlZmsFgeA0S9v+x9pI5D0j9JWXu/ONTJ8b0OLtcyq2J/Me44DqIXI0Ofcs4ZtQW2nFjzZgn6i8VSI/UBpsuWPOcA2xVNTHUpkoQeIoWCnFCa8YzfoFFYV2ePi1x5yMpDAou+fCd6RAeJ7Q857R+E7eVGEVsL+37jR8QqwbUYT+7hdiXkUreh2NOltKBsLgKUpP6QZMZfs3aN7IErccFkjIVRlSI0pOShsAQ94NfjwAqF5pEECkCeS6Bk0uhCPUZiQfCboYGO3QNaKZJSToqOXFXhvSFL5EHL9YGW+KH3Cf5VyQ17BtwVlhK+LE3g9YsraPrC9Yr9wSV77ivWLOOuj+7r5OQxtn3EgAM+VRiHLNw3NkQBlbDjQMe1grI/uMYeD7676pBDQIW3ik4aqXEj4JuOoLmImCApUQMEvhOjRFpK0lzIJtZBZPfZbMC3rGOxBtRkDdMgHicetEKDNU70FedFQ3OK3hrtTfRx3l0wAG4kzwnPkYIQ9thW/d1ZU+m49IE/94VZKFSgQUGkIfsTqpHBtX/s3dAH/CCvMfcOQB3jYD0oJvpLFDsENdF5lEmBzrjIU6lvgMAOUoP7RxOI/iL91ge1wBQVYc6CCZc4cuSdYpiUx6JhbBqXEMeQFQ2YvxSZHpkJKs14i4NB84ARSilkJitfhTqa7df0Tjp59FhvvfO+HvD2zm8Nf/WP/6zTF2dsRGdlJoVpVCsUYKiu7MZEbg013QGS8tmXxdMAhvK3uibc0ZnesK/ef8MX/DgfpAaYdbFDxeEKAWLGiwpgwwaTJjFJAowOfAVK1b94PJBBnS83gSazoM4YmqiuhWfKL7/3bQ1O3CZ1A+nusRO2fd5dna3Iv8/3EpRcKojgcpEPePdPjrXC6XebWz0/farLy3PZHC/H+hcp9MyLPDmh1tsIKE5d39xu2LPxzXcDvxK8C2mjXUiQUlLKAPanGrtBxWwBQbvB+qjYph+wOFzMLB7VdrZ9i+R2MRnDk5EUVM0cLCcufTpwuPEhZscBrNDfi2PDuRKTzhBMBothnrquUA/DS9QPedRiXMpvOJNyryuMW+DBaYNGMHmS5ZAnWoKhkOmUUhWBBJEUbk9ZCRoNul5AZ25oJw5HtlizlgAAEABJREFU9hdVugEv6RLHhFsxHvUNrRoYt91BtR6hXxudaGNAzFHpU1SR0f7YrAj0FJAwfdNrlPcAabq6KRA2Kb75J8p7nArZO/C4HocOgRSBcxjkp+NXd3NJitD+ueN7X6C9dXrWy0uoyBDw5B4WxfLP8O96l/uQ0E+MN7D5SNgjpUGJf0KPL23WBFIfx5RC/terqA4yDCGP6UOoN6M3LESGWy6AdpxkC/psKClQhnVq/TYzkKTEgu+xh8WggViTOIg0aM4q+NlOGy6Qri4vdeNN/tWV/Adqt9CfWOgm3iwXNvmNw6+49cc48DZjKzb985aLyY2222vdXJ/p/Ox5v/jxJdDTp1/q6def6enTL9iYfamvn3zN29NT3lC+0DPeUj47u9CLi6t+OXDJGLf40obYU6HelGF6RJoMYGd014BISYEPdoiEBIEEIhV2sfJCmfaBDfmYs3KE6Kbu2zkpIFtxopkLlsobMNE7g5DRTyJ1eyQxNvSgWvCZmXnoDcIGP98wH53vvs2cqczXxgVP0kJjXuO7WYUD77QNLgDERUzraeUtjeoCnQ1Akt16xl67UrWDWDF4PPiZuZjacZmw3V7R91oFHQ85cfA/1GMuCx7cv6cFfrTjwuLy4lpX6HBLXLi53OnmcoPtdpq59NAcyvAWxJNCeXOz0YbNt/OLYUmsXBF3ERb/ajPycjFcucBheM1cqFjuGfkn5N9yEb1hw1yIFYnN9ZCXyqSMgDz0dSyBho3V4xF4prklbr3g4vAF69w5l4g3XDw9fPSKPv7kB/KlgQ8s//TPv9ENF1bBhr6UykZCYvrIG6/J40N7AnzJ43Qm7lFEL63j0oV1GD3C35Z5sOUwsIci93H+9mbWFh3sNk3TLrhUl5zfIe+ONl9u3fI2fYOfT8hamWyNiVsYy/FtxvaYR+M4ajmOShHQ2+gC2S65BLq8uOTQdS3PxXnadQ9ejFlrLluP2ew+vH+iV155KP/a29vvvKX33n9X777/jt5/710uft7Ru+++rbfeegP7PtDDh/f14NGJ7p/c072TIw6Wax3wJm+5XGhcjMrQ7b6akgZ4WSxH+SeS+tx225CV0iBlQ1bgO1SokTo/jNRHQncVvc3y4cjrmSIUngf0D2gTmmQdVEmRshZcGmN0YRJQs1ZsnH3gvXf/fm/bMn+bQkoLvHjEfgvNzIu5LjXxtnLDXLm8Ljq92PS/D/TU/zPR6YXO8d9z/PgcHZ7517a5LMZx9fjRsd5//w398Hsf6Psfva33336kVx8udbySFuzTBl7WLXLVIiT/dI7s5zupzQN+3vT86Y2uLmd8OWtYHaG7lVbrhVaHg5YHom5W5C162ajFTk2FzkUVASu01JKkQYGuQklBKp7K5PV8rcbH4cP7hkSJCyn/z2XjMjGWoE0dk6C2SUpFAU7i0qebZgw571jdgjHRVAEq8bW2Ai9NMCNf/jTxDyO4hkr6wQuxrVFX8dHGBKAG00SHBL5fWOYcWqAcXJDYtMPW58yzZ5qmCz14sNKPfvgd/dVf/Zl++vMf6a23X1Vir3uzu+GCdavPvvxMv/rnX+nTP3yqJ0+f68r/4QPxiukA9RBZoEJrZo5Bm7WhVvj2vEE/ex1V/Keoy2OZDOgLaaDBt3l/CdSog3hCSok0oXXSFKR7QFQZZhG5kb/nSSvj8mEsqKCol/mCLQ22qXl2CnvaQzBikA81xyugKvDbRh0DkA/83rwUilvWi1sueq9viLnAJXDFGnnhdZODYYPainl6wrx98OCB7gMn9090fG/JRfeATwy4VIN/Y0oRASBfBpCxKQQJ/K9qRrBqaFQBOWdsSH9PSiX+Ddh60NHhsfwbBRfnVzo9PVPDZzdcgGyIZa1Vyu5PCi2XO33X10a2Ef9DGWo5oJlCAdCj97NvdR7cF4U1dIm5RNc7aKIaOuIJ/IEyDmKclDO0kmb82fGzWPlNvFDaMSevdM1aNLCGPXz4kBh3X0NecME2ybHIsb3BU4H4zNiVikr/WmbNxOGZPUKhTuAEMS4xobbgXVzc6Ksnz3V2dtn/HlX2xQmXQHmxQuch7u17KvQMaRUqKrTQjhoVFXBqeJk3Dw2fddl5jzujgArYr8xfQeYZOsV1gPvP0C7MB+tztVyy1h3p/sP7WpOXNQZeQtc5ZQl+MAnf5OwLEnKiC+KpaSwXCzlmR5KqEcEciNENOi5Hp0EnPimyrP/iucYYjYL5mVgXJ+ao6Q05axwXUKFDb8cwZP3xGFRBA+pk+FYfkrHcLuo6uAD/QRpQSkp8Z1kn3rvklDQM9ldJ3WeDTPQ66+PggHgMDzN2rHd6r9BO9FNO0ss6dG8ZJPNoEOOEEngpZ6WcFLGnLR5jGKpld58qhT08khIgJeZXM3nlPGoNH+uDQ/auW11d3WjLHmKmb4EX3B2fKR0gQ5ybOs715Y0uuWy8utoo48PH9x8wB19RwheL+YafxqgvQYwZlENIAe0KX+YlMjV8qHVLB/Nd8HXbjAqlQD4lsoHaWwe++LReFymTYnPGtS+LcWb677C19b/kpaDX7YgQQ0tKjB69v/VqnRsQl3o4wVbNgMCFDiSCNNA6NNd1sBSVFbDJdR3UZK72/iI4MbSeCppq0NfLhwJ0MG/v79qMLRN2dZ7Ber1pBRTClXRpMNPoF6ZHXXMdeRKTcjcA+egj6y7c0wDyf+eDZt2IEO7uC6CYlNhcZN6QDP0CqOK0CNt2BA/aclLG0CkGEY9YAGt3kAYTgXI9XiEYGRqFSl0hKLdIevX1N/XRJ9/TiFG++Oqp/uZv/1a3vFUYmODhyYKGCgLOgNOCoIUg0oMwAaZBtwPtNl4DXzzN0F6WKPwPPrCg4J+AoBDhEsqib2EiTuy6e5Cw5yuU86ABefX/6jEXGBhafNO7AX/saEO+hF7bwAJe5hGVCrEg6e7BNOhNnQo86o+PHQDvoKIosfnK2G4xJjbOJ5Sl0xfPdPr8GRv0GzbgCyg0Jn1RhYHWdcbA4VylJymDW58Q3H+QoXYdUzQqFPwBExoNP6iyfSv9wJAnaQcCossvIQIZUlZEVg8o2G9Gx8WLGMF961+fQu+tRpfdrDVmXAfbAKhz47xdNW8JRBxsZg5UOxb4iYNKgVYFRy2U+r9Q/2d6puNdi1PkCep8ETRg0yQ0xqFugs6WhXjiUGZaDVqVetYO7JCA+IavgLL7ZWTpsjIeQqkQMHf03+svCXXJdBqHSacoWC/BPOxBUGvQl6mIfbH609T7Wib3tZ27juG/E+5fDdMbcQ9BWyBj789XAH/8NNVuR6fqbDR8vhFkwqAEKj3S3r+gKMjdQdNLHmQ794ZQoMc9iDw9+Ig6tegDuI/HrNjaecGb8cFWpOFu4UVP0KzQtN7ISqZjGmhGd/RoFuxrhpY3dNbzhL5tq0I86D5IsPc41hUcwzvfdIwIJebEsPCYoxaLhRZLYLXQuBw1UJ/HLKugTzNUkRg7o4tMpdPReQP1SUZtCpwzzBRxqbAZnqdbzf71LjYYdZ7gd6fChYXrpumG+HbFoeNC17cXuri+0Ll/VYaL2efnF3r+4lxPn73Q01MuhNi8nnIhdMFB8AqfvMU3N8yRHfL2TSHyWkbY4BMK+Ar4dJrwZ2oU4e9MzBo0xqAhZ+XYtybacnaPJsF7ZWNaOZwxm9VjiNuyoKH+oEUhqjDfHeAj+H5kI3ljExIH2qgjXCw0pBWwVOOiZ95J0xa4bfuUfJmCYROQVeg3M892vG3aWT7iwYSNHevnOmsqE4ewDRviG+2mTdfpyNvjo4MDPeBN4hEbljGPmui75UJny6G6bBCLc6bPmtVjTUmNVHOSuAiqtBXiRyF+VOJGUuZoOyhoc7tmwXsj1kiVmFOIBYV05oJkMjCft8SgplBi7DyMCvxZygINnulLn7APW2nQ2zHeDbY851Lx7Pxcl1fXarFfBz/48COVmuRDy1dfP9UOWYR+m5L6uBBlD41vNc3QnYAZv6aasnkU/bW3EWPNNMxcWu06zJ3eDv1uKXfg8sd/L2hrWXYJ3TVwKgeSgo/OHTa3RTtknFnYK+MVJmbBLjt4m9lQoUn5VyQPlmst0EGh7gp/vsBvnW5ur9HdzEEt80bwUPeOj+RLnMev+OLnNb3HZc/H3/1Qn3z/I33/+x/re9/7WB9/9IE+/JCLoHff0muvPtJyMWqxCGUuYvKQlZKUBqH1RqbJ/yr+W/CTGT5Rl/I4AAEeyDmhxiSR7iFUU9hV5TsN4b/L1UoZ2oV5vCN2b7mwmpi7DEL9QGxYKGivkNkRXwq6CPodHB4q5UET/ppS1vHxiV599TUdHBzDl5jflyrYP+UlYy1UYwmspfFAbTxUzWsuO0diQdPZ1U7PmOvP0N3Xz891wUXzlnjiA/ULLpGffv2Fnj3/WsFe7N13HusXv/ix/vqvfqx/87N39c6bB7p3IB2M0tAdd0dcKkqoaIgBlSxZL7MuL2a9eLHVzU1Fp4daLJfKy0HLg6xxnTSuqvJih952UtqplK2shwm/QQBJGZVk0gDuPvhE1z/6qta/Cg0FP5xViHviUipn6I5U022/7k+q8BlJSlwAZUgaEpfwsKvGAlih08CpQCOvqBD4738islIkRZMa/tmYF4EFUoj61iEnyS/FRo/FnrbMF8SRWy4Ssz755E398pc/1r/7D7/Qdz94R76g3Mw3enb2TL/9w2/1n//Lf9Zvf/tb4vKpzm+udIt/MG3o3zQzKb0W+SeBdsSShj4ye9fMfMCdNPNlv6oET/MFi/8XIdzH4HWyzAW9/RFm/G1CrzM+NpM6X4hXE3Lu5srBeAYK9i34Ye0w0z5js8kp9CZia6+j7LodqcH5qbdVaCBLAYhrhZRhtYemwjiuQxTsimYr0BdJlKmET+Y9RFZiHvgw+PT0uU7PXujCL0/w44I9Vty83b9/ooePH+rkwQmXj8wH6idePiijlr3ByPzx81JfIcY0VKF3KcXAWKOY+vBeoZL16OGrWq4OdXl+o1P/0frLW9pjjwt+M99g4h6yLSq2quixQVM8rie5+wQDMSY4rjf+NwBGr3MKyDTBMy+m6TanBQXO2My2t16MOhM7Xd91qdT9Z8e67r0vIUzDsNSDh4+0PjySbWyYsdGOeF7RufuZZsHvCrQNM+N4vAa9SKMiL5hfSRtku7zZ6hm6eM4lEO9qFFz+WEfGm+F5y9gzvtIgbF3bVws+47RSV8ApUCs9X2W8fb5hB8pd9gpG1wLtDZ8vmlBG9xun9J1NE6jQy8TyFbHn+OiI+bfWYhyVchIaNxHAnEgJf7irlXVvP6n44hI/Gt0nUq+3XlNK8KMOiqDeIAX/GgZ2XBCxWJB2efZ8Aqy/gfk6smaIx/zZXq2BSHn/XQVBPg2g8n/wiWA0eAq37zuqYIMta4r5GwZsQ7ubTN7psFhovT7QiovS5DUGm87Ys6Ansyt0YHqMDOv+3hNHpK5zl5SknJKScQ3mg1TIHjLrTZBTwUKVoX4AABAASURBVA5IQk0oRd6DEvVNTHlFjNjjSCvO445nV1zobOAdEwox8NWGT+7BvO9Y7zve9UaXzDX/5L3rDw4P9OiV12R5cVv4hItI0M8S45Hhk8jvbWTbmHfriEr1QK79Y1sUBjcEVcYJaKEMbNEA5EOohoAh/iG7aPe8rvgbXWR/3hKbEzHAlz8r1u1AfttaAQ8BDRArRtlDhWdomy4DQRr9NXntcrt9o6KwBlQM0QCnBUTzYRC6FlT2YK0wAB+G2ld12lS46V/AvmC8nLP28lKCXh+PfpRg299ivQMf/SSTIuuzKuwIVrpuYB8kGu/0LuRuKVGN3NrTcOtLYM/QYLvQeafKGxxpq2AR9+VPHosie/GmjYXZlCNCAcGQiVIDg9WeS9oYAJ1qxqFFu28XdxX6CPbmu+/rzbffk3/k7Ne/+b0+/fxzbZiQM0p1P931bSbQxBPUSBFJAa3oaUg4eijUH/Ci45NBRPd1rrf9D77c7t4pJ2XTTKEKjQLPcw+yFV00hduRM6FACVktX0NetNVsHMp0FMUONkKDh//LsC/7gNgAI+9xv40JEnqCDSgEDXtocZd6LGQGS+6rPv4sYf3EZmnkbdp6PehwNWrmDdazJ1/yJvyM5klLAp3fhjVwxRgdGOHlp1FXIdoY+dtt0RFc61F7oX8Z31CZ6W51ZaCnnLJSNrhm3ydEWQk+g0lZNbMRKQR095+ZrFvees/4QKWuQm8P6J98/4VpfINZKNc36hqblRkaOw7HExPcC1llsext1hELfgAywAJioQN1EPob0qAxLeRLoGBxLdCcWCVnoJgPaBXG9GRXQwOmAzggmlZAI/CHSEnOm2aB953fNtHPdcbFPIxpOYC9UWEi5Oz+S5QFDQA+Zej8N5oBaHVfdmqgPbCT8Xo9GesQZO1tBoIEPXNgcF4CTQ56hkarhB8DiiQhh5y6TFuTZBZM11AJMg2hHYRaF8gYIIEbd6Ce3n3T2bIXcCs89zHveDZ+ylkpD+h+lOhX0L3xCjgMA6shUS/03Uh7ndugNbOJ2nBZaH+ZvIHBd9zXvN31UgrnJLrKphvY+S+XCy2AJW+9X6ZLLoAWHAAX41IDc2MALwPjOOrgYKUDFsPD9Zq5tNKaN/5r8FbjQksW6xG7D4zjOdeIhzMHph03HYWFsTEPE9F0WITyImkYQmlAEh9uuH2YwN1yWXS7vdE1b5MvLq84nL2Qf4T+ybPnXAQ91bOnz9i8ncqXAv0nKngjc8PB8JZN3e6lv+NvCb1AVglhB76HFBp7av0mdJyUiV9DIv0GQlkCS/SCL/ht7ECr40II24ivqqaKzxj2/iD6B3YbFwstrQ/eGC1XB1IZFFz+5DYyp1ZapDU8rFW5eEElmvyTJtvgoJJUt6mnvY4LiR2XDNtt5YKnaMu82wEz8Xe6g611Nd9yQbFR5aDp+LUYklbLUUs2kou8QpbM+GigDkotUx51MB7pcHlfq3yoAb7aJMatghwXPYnD8gjAN5c+OzYxGy6PMKPERVG7A1SCDGJcEbOaCvNgxgcnfG4m3xhJUFEahMLE/g1ZZ81sqiu24U5N3F9xsTLp8uxK5xzwb7dbXV1faWJz9fDRYz32pcHRoT794ku94M31CW/K++ac9ojskMfGq2hHrJuYJzt05nTiFDqbD5ic0NV8x9fExHP/iUkzw6MPEUwZGX+i7w5bbIiduJBgBb0LvQPbRp4LIC5+bm9n8hNjzqzfyI6P+cC45fC72d7Sb9fDTeAhhsr41cLjL2s26A8f3Ndbb7yp999/R9/5zof67nc/1o9+/AP9yZ/8UD/8wff00cff0fv9kuex7t870nIxouSiHevVzdU5l2NnuuWwnXDsgbm2WgxaM1ePDta6d3TAW/IjnZwc6/79e3rAofL+wwd6wJh9I42vJ3w0jYMG5nFejBrwldEpfptImRSYKyTmituzN+cpw32oELO6PkkRW5FSB8ntUqOP7WL6VSHlrOP79/Xg8SPdIxXt7u9ZpRj4LDQMa/qtob/kcMS6rGUvp+WhYnmkOhxwsZD0Ah98cnqhp/jJKRdCW/YgO+B2d6uz06c6ffaFzl98BSdbvfJorY8/fE0//t7b+sHHr+ut1450tMrKzOHGreugpNViTaw60JAP1OpS56fQObvWhB8Ni6UOj1YcNhfiDk95McGr93tbKXaqbUIXMz7d6JuQdFAK5pmS/IS/9lnaK7IVZKrUAuwZS+Uiido8iLgbioynsOgV6FZiYGOyOa2kiiYF/cBvpIZK3uB8w8/uhtU3D2uDAMd+TKWM3fMwKAdMoYPKxGtAom+GZgr442a4EUsy8r35+rF+/KP39Rd//n396Icf6O03H3Q93G4v9TV7ps+++IM+/ewP+vzrr3RxeyXbwrDDHp7/O+b4jj3C3H0fThlTZsROw5iNuWeopN/wTKbR/hIq+C/BdGbm0PQSHAcZaybdsab4cnLHi64dcaEDLxl2tE0diibHh2/ylXLVrtcVUudrrzOe63fwvge3z8SjQjtAPN59m47jCjJMd7Rm5J2JOySqeEXDMFgPyYTU0ha+/NMDV1xw+1ey/dP9E/5os6xYa4/vHevo6Firg+XeJ0wFk0EKGlDCR8j0D16joGMoyyDGEgu68wZYw/eyhljo8OAecTrpOS9SrjiQbrlwL8T2HCO+sRCUwW1ABfZptS1oaH1MMkKGnoQqdbYTKODTUAF/aOfjnGC9t4FK2uhzR5uKea6a0VlBdwH3xi3orcJ0Hw96pl9QpO274aJsnitx7KGOjh/Abxbm77abiNcVXxd0jD/Tp0Crp4wxM0arKDHh/4Njy4JZlYkp0rPTK/z5XNcE/KZRI5dkmYughi631HkPVYgHgY5brehwRpbK3G/fQIObigCOjdaZ86D29kqbOgiMpgJvMwvOzFptHk2zIIjnjaGg0ExMP2D/cMjLG8M4jBKyzYVzDO1IohRoLcQTighi1g7/3GpB/F4QzxN7APNi3iJleCZHX+Efvb7SFUM165t6qMgg6maYn+BpZl4NOWtknRBj2C6VNqcGBLqjW+UQBcW7T/wxpZ/Hj8hK2tc3xrP/FOTZMR+CtmFYKCMnlDSjI5ZnLdhPHhweK7NWwT27sIJOZ4YFC/kEs66vpM57UMSjhBCMIeIa00MRsQcjAGEg3sKQLEdlvAJU91EopdwhWNsaBCu+FdQteKk2rA7kl46+0PHeoUiqVfDcNEGjX4RAw/UzfrNBvi37AsP5xRXYWQ8fvaoVczwl1jpwGrSD2CwlqQH0B5FPVUURCT4yOkIM6qLLZ767Hhm8Ia5oz2lQkILU5TKO+xdsaT2FAvogI2fz/OhxbNZMvkJkGBc6Qt8pkip0A3Q+opMq8bt02PNU4YJBqK/ChVRLkJfsv5DCRk2mURkLAnwao7ee8iUQ7qDd1ffaP351ohTRLSrouE4r9hA9EnIGeklmkrpGY4XnppdPg8M9CBzXd4A5663bqfYa7WX0N4DsDXtD6iWhb1KGE8iIziIt7RS8LcnDrHFRlPPcy9U7aFw1GD5Mn0EYU0JBgtHAwGacoeTHLArKw7hSiwFaB3rr3fd078EjTTjH7373u/5jtYokSKn6yx3DFIIxAcqJdkOQmr7Svp6mP346I7Ld/lj3f5uzAIJUUsCjUSua8WQxNOhFhDxuthMzNlXa9/K3QTxdSuqd7sEO4ByN33x62V3uwLRkxG8w9plebz0YTyHBg5SgH2rI3chTUBe0VeGdHQLel2PWAZtl9sy6ubngIPmVps1N3xiOY1LiYNroAyWF7p5OnzwDt1rUoEMJmv4OBWM6922AhDypDK33c2sooafERLXOUlJ/Gg4X1EfsZZhZ6AwVGRs+40Vxy8ZmYsJ6svrtdV882aRUNlo+SHX/6lEHLc6S6yqHoB2L2I5LG1/czGxeqhfLifaChAAKkyqMkG9WlfuSz/bFvGSDvNL+EihUzRfjTcAMuGxonqwKCV5nfLZQbsiENqnNyAh9FtBKnS8mLE8IWeHXeQeN6kWavt3c8CDyFRA4op8h0AdKFVFG7Q7ftrB+xUhw4JgPH+oQ7gdPQq5mnuwvlIOxExD0SYBTkTbaDeIJjJMiK2GTwL6hJIEj03QqD4GuW1WtlYUdwDecb/BpAIUP1Ht/Uvr52z7h+WOZnfeYe51J9o8hLzQOo1Jm4aaxIGsx/+iiwb+6PIzf2l4PXngcxIFiG7HpKc7Dj8fZg/lEQDjKORFnRi2YB8vlQoeHBzo6OtTh0QEHnnWH5XpJ+1JLLkqXByutDw51cHikY+Dk5EQPHzzsm7H7Jw90wsHu+N49Hd070sHRgVbgLzlAjSzc4zjiP2OX3DqBC/TVEAGwntRkkRQhQ7LeU1bOg7zwD8zXcZHhdwEMGmgPNfQ9a8dhu/+dBd6mnj57posXZ7q+vODS6FI315fa3FxzuXCrabvhomGrxkJoH8Lz8EYpp4RVQ0GqyHxSB/PBLO88hm0XSVKoWs9sWmboNOwRLSnB55hHjdgsa1AUqPuCZKaP/7cEIPnixZdAQNuF5o20uS66PN3q5sVOu+uqts1KZYTCUhWc3W0TZzFxJlPhYmJmrs/MXYaVrVj5Lqos3jPrxMTmj/UoSQvs6YPEAE8JX234juApaZRTL0+by0nPvjrTF797oi8+fabPfve1fv+bL/Xbf/pUf/jt5/rqsydcyFxr2uBw9G1cVLWdxPovx5UONFWYKczR2byRRy1yGfeEs4SdgxSgorPheeL5Aq77VvpOHNpub250dn6ms7Mz3pZdyxur1dGh3nn3XfxvpWfUP31+Kl8OLTiNN2wx4zsV/UOScbSHRmpwWwd1fgpIM/Nh7vZrKjDDhzBCnlgzo9cdPO1IJ4DzmNizAVU7dLDlAm5L7Nz0/KStYypzbLLczLddz8/a0XFHx5nNvRmK1uBUGnLSmsPdw3snevP11+S/1fPxRx/qOx9+oPffe1tvvfmaXn/1lf4rXQ88l47WyL0Q3RCoqkC34DQ95UKLSqVUldkEj/jnggPDkovU1WrQijltWJMaVhwkV1zqrtYrDczHBG425EHJ5XHUYFiOvRzeiDruePAOWa7L1CfKTdJMXLGNZvTKRy2SBLTI5LNqhAr6VAoNxIETYsU9YsYSHcy2ATob8kKRcsePWEppgXsuVH35Q7nFWrE4VIxczuSVtlxcXjEnzi63HNou8YlLnft/LvJl92bDWn6pi4vnenH6NS90nivVW90/WejD91/Rdz9+U++/+0CvPDzQ4XIQ74C0yAlAZo3KaamBMS6vtjp9fs0F20YZHR0eHWh9uNBiJaXFrMhb5NzJP2kk9n4NPTimNfxQyko5yw9mlw0ffEWIp3VoSNeSZ23B9yYF+YHL74UvpnKo8a/WSZX9ZSOdSGfiTeW42ph8TUURzVhQqkDrIOo6JIbh0wioBin2h2x8P6WkxYDsyCVoVQLBPG+NoQTd5LF218S4Gx2uk374/bfJq2+NAAAQAElEQVT07//6R/qrv/yJPvjgdQ3jrMv5hb5+8al+/4ff6Pef/lZfPflKN8TgkkLBhoppTjyq2rLf2LBX8SGywq2lF4/X6UK9XwJUHKfdtXUdVkoG49HmNWsGd0b+iYPozBybPd96WjTRtuMFx5Zb2i3xfWO42ch/6PjmdqNb/MLtHQhME3NyR7ol3ULDc3ZHXN0x3w2e4zvovwTjbDzn2edsOLDfcpDzT5recBHRU+hviAMTfbbg3ZL3mIYNuDviwMQ4M4GGj5xO+H7KGV1m2WW27Omub2/6hfcN/M/YIOXE3B+14sWKfxJkZG6iEnXdQahAo5ASRoUD4bsDvrvoaUoDdQO4+9jbSoLOsQ6PTnR5fqunT57p6ZfPMX9WSitNyN+YVwnftb80DNVBLx8qbNQO+CdFPtCnAkTbLcgG6AlPykpKEUCi5FqBSw9wzL9jfj94ERssh2NyQX/iAYvL3xmPoMCn4gN5GJXzQtazf2XrEvsuVke6d+++fAk008m2wayqNVQpe71r6KgCDb/3OLaD4xVqYyah+1hIzPfEWnKD/Z9zmfzlkzO94CXSxLrtMYbFAVwMzFMBrctTiFsTNKvlYbD6DeDlzsN9o7HXe2aiowo0KAkK4im0z/BmOq6v1PftN/U7BJmh771bo//Bein/qYojLh5ySppohxw9rN/MXDWFJsfvgq/Z54IxRub5YjGCB190sK80+OuAfUDBLlXm03Yh4yrRAQkk4xWUZd9WZCX2Ekr2K7iC9wpB9zNU0zdAP+gdSdg/gL0v4M5KiTIgnm/6QL9gQNsGd1DKgxbrtSloRs+WbLlk30kM7jpDdvM716LK+Jm4iQTYptDH2BAnJ3hBAnIv66Rg7LBw4qE6At6UFYJZvk3XvBTr3v1pj5wlZG+0C7w8LDSwEKS81DV+eMvcneGz4neFeGv/mkuDH/Ekxk+iqC1xqtQqxNWLs3P2CIWz/QMd33uo5eEhPt+wtPEzrJsfQ9ckctIGP11/yNtZgbLlYxDw+W6UgGQeU+Y7qAQqCfV7WzKv4MG6753u6id4my0zbRNpYKyjoyPlwby0b0YCnW4VfoqK1w5sXeHLQ9C1++E+lXpKT4/V+3U2yPGhmtL+A4ddHKeuCbc7A3yTp45hxOB84IcyyoKMeyFxZEVK9AAFnkr3DeMBZo7OfHq7aN/zRBv+Y710GcAzWUFnTysYAuiV+64vv1OOUOaCIFgwxQVQYhMwDkWLkUmYKwJNKmzUEiyiSwltFBRbAeEkSVlDDHKaUxJ+ybgIEBnFJi0IOicPH+utd95XS1mff/W1vvjsC9723bIROZZpVDypMVKI/uBEJGXSnIOUPGmCz5Cf/Tfa44PgVO2/yfQPpdoz/8OviFAk4A7Dk8VgxXrsxNgpDb21WbEAg6kvDE0KI5K6rmfJh/bPy9QlG8TlUJMBYamGv0aCSfzdwfwCptWr0atYxCT0mACnHdEUcNqOVCQ2VLVudciB9pjAuuVweH76XBdnp2AXZJQKm2tGVIRg17kmRBdFcKiDt73TQBc5jWFcRaIFRnEygR0GOjZS0DoHnV/KvT3AoI/zhSgx90BimmIyVRZmNoHQSgTycbnUQPAROwbYY0NXeesxyYeQ7WbXF0df8kwcTrwI+IKnsahVFtZKgBWXOY38zGTfgb9l47LrsJMvhGYWjkJ7w68q/YQ+kxKcZg1p4CJioRV+uRzhIwaZZmGDNwP7fg2fr3I/EQzn3YyqKRdLt6cUpkZf68Kbo4K8zjdkr+TNt+sMFV7s45U2QaMD5IQ+XNfMJ23VaSfCOLQHYxvMR6CrVBM8AaSNtkof+5jAVVN/IqKnIm0KD0GT65IislIG8O9AH26X4q49yCGb2yKRD33zYOgGgMj41JJvjI1DyWPTCx1W7Dijt6KG/G5vxArjRIQydh+GUQna7tNMzHwzkngaNmoNctAtxJYZKCyQ1n1hgTa6wA2ZtyT1NEhDKScN0F8sFlpi0zX+tWCzMAA5D0qeQ3TxmBVCTv1rB0xkBYtQcOhMBg6PecwaSAc2qYtxQRxcyZtWb17XhwdcLLH5PD5ms3asAxY71y9Y1EcOpxkeImVJCb2HEGUP1Hhcz7OGzQUPKcQFSwKyRsYccxIfCZ01Ntszm3L/wded30RfX3Hpc6VeZo5Pt9eatjdcpmxUpo2Mj9KVWCwS/QXxiq4qaZgfoJEvtDnOibaUBwV1811dq2LsJP8bNMDLQD4rapZ4q9qAugOFVCX3i53cRmUueGI3cNkTmm+Kbs43uj7baXtZNN1U9QufW3EhVLSjfdo0zVziFuYl4UusvRK+rJp6WtCPbT9xECocOHIOLhqWOmTDuMQeCa7cr97x0biMmqF5ez3r4nSj89Mbxt/q6sWWy6hbnX59zsXQCz396oXOnl3qGv4mLj/aFPJP/vhCuRFT7K/WDeqQeSj48MxhYsaITEvMkqQIVQH4aQFxBsexzrrrAJ2Zg9329lbXFzfE4UudsUG6OL9URd/HDx7r3ffeg4b0hz98rvPLSzbABIQ0SGKDgmym6zEa44hyo4WpgceoA8PCi5hnDah9YzkzV8yL4475sBzFeuSgNxngkzOiPI0m9L4lzu02VVsOeVv8bOMYyqXVZFxi1cy8m9D9jsP0ZF+kc2szDFS4qfiGsMlCjx4+0Lvvvt1/letHP/yefvjD7+vD77yvN954Q/e5GBqZU7VO2Hsjr03XF2c640Lj7OJUlxfnHGhvkaloscg6OFh2GJmPmX4Z3xyYt4nUfroHhkd7jV4NRdQKTwktpaTIWYl5lMZBGUjLkXRB3aAYcm834xWdFvqmnDQuFhpXy97mQ9wOmbfYr/9NKusfnIzdUkrdJ66wa6P+kDed9x8+lDf3W3R2Tf1cm/wTzw1cb5xRM5wyblow/kqR1tKwJPQvuGwaNYv0DiaNOrve6osnp/ote6Mvn7CGsyEfFkvlYaEdNvr8sz/oD7//jb7++jNlLsreePxAH33wtj75zpv6zruvcBF0rCV6m7i8uMavZubPennA/ApdXF7r8y++0hY/WR6stD5eackFzTBW+fJGvOhLuTBWU87qj32o4UNDHuA9qLPWhSwBHkh8cAgJKQN+8EjyBdymAT6WzNVhkSnL1lJlEs3Ep4lDxoRPTaypMw5ZCfqRwIsAD9wGGXQsJSmod9ohem0wGewLwtFn1v+CrwZaHXPSAPO+RJyIjdP2Gtm3Wq0CH31V/+Gv/1x/8uOP9PYbj3SCXoWdz86e6df//Cv9+jf/pK+efsVcKkrwXOBkC483XMLdQn/HWCWF8jBoGBcdMmOFpIpOPVcm6DXwGr5lqKSGwmXPDEwGaPU8uMafmVcuF/RQaC+k7tNVQEwM5LasKchFUgKiawHd/Os0WX8v60OiPZRRUxAvXgL8ou/iOc4eyYelHXJumf+OAR2wzwbbOO+LHx8MDTfsrzaOG+i8+3fvX1iHiqSkPI6KzkNDj7M2XGJt0J9hmraq6CblrMVy0WFEl5lyzkkRsQfmTkArIkmkhooeKjFYyDIwl9bLQ415oRkZnj471cX5DZij5P1yTQrWJOcbtaGAjoHk7tN1i31RgxpfDR937C+M4TxNvReUlOAnmTfX0NH4lsN4rVb8qxFTKz5Q5fhRTQ+8ylgNXiqZSuylyCfQS9EwjBoWI/qZdXl9qysuaAT9Qy60Hj56lSzz3esIchd83TRQnZr5BCrzqEBzJt3hL1sCDeYinmBr9KO8Ij/o6rbo62dnesaad0EsYVCNK3S3WEtpgF545pKqA+Qok0cBjUGLx7oDz4fmessHVi/3fK+VfXZmHhgKfZUCbIM0w+NMXUUI49n+RwdHxPq1hjxIjBHI7z7hftAVzzBk4mRhjdpSqn2PtPS87ThVlX62B42MlSR05a4eR7SpyVSBkPh22X1m5mBQzoyd8FnxNHi3Xjs9EwGcN9AMdsBeVkRS5ETe5ZACEENj564Jxqz0LdinFApKWnEhFwr8pPGdiLvE34ODrhfHhApjBeVX9JqgV7uuuoapgTi0Kzgv6UOeyoBWkO4/bgvXJPiDR1Stig5e8oEJoOC2rEj4ifbpuFhpGJaME9psZnQ9w6d6GTY0IYP7Ol+h3+hXSHfM/XLn36enF7olLhx4TXz8WIfHJ8gW0EmqLfVxFQGjezAt+0iyHlPQZL002g0kCsm2rCKXlGMgDQVlGJMo2T8rdqwQc57B6CPGC+3Yx8zwV+F9xwW2mEcHh8fKmRjhvgzTIjyEOknrCf0XSr0Mzj5Vn9M0dbov6xr9pdbnjLMGivrXT1DBMFCT4iVS59d9segdQePJRA2SIkIv47zl8/rWMILlDHCajdtT6AhOKLeXZVLEQZKQZYRYT6sCGZqKG+nz7U9Kg5R8AcSbGxE6gsufnKuIz8pDpXFGv7s7HJGfNaP8iY0PYytFVmYy5TQoIitEOY0MKF0Q4E4ePNJrr7+tlJZ6/uJSn3/5tTYYZ27BGlyVWVATxpk9CZsFAgQgjOmT7frxxHK5KwWreNJYKWD2j/E6QKOn/w9fAacyIGJDMQbx5EjKKSNXyCruyqVdDP5Nnj5dQPC//YmXhf8bHl42QQ5sEyLhg7h8/+uPKSYqzYswbO08iW/55MSmvJWJzfioA96I3txe6OrihW6vL5BByjmwFac2eppC2w8qWe4UotpiAUiKjF3HbgMCEJOn88Vk732+qYMabb2O1LihRGt0msX2ZWGqpF5c2ffJC5Z1nPGNJYuQg09EVsMPytw4yFbNrGQTk3ZiEnvyOi0c1iqLfTFwIGuk4QsgVOe6volh07IFdgSiHRvfmbSwUSkEgoKvdLEJRqJfgs8Rf1uOKy3HtYa8UGP8mcOQ/8B0H4uy+1n+UKjAV8E/W2sS5YCGIUWSTTGxgXI/Ia9lNl8z+O7TgYlf0a/lt99YJ8YN8F0upAU+3ddmNU2hF4/tcQxizA62BW1mxdy0u7z6E/tvbBvwKaDLTqqUFOh7D0lSSIBpOO1wh5OYz4kAHWEcdRlVnDaZ9wavDaNWAlOXAzqVuvlO585jWLW5kjRag03boOwYAW8COmVSqPLBn6BfrQf0NhNf7AvdB6BZoRNKSpGVgZRJgQSPOSVsOGhgMV8uFiy4S60O1gpkqF3vVYWDYik7TTPAZnTDgcpvWLfkd96ocvDbsBH2T2Ns8KMtc2qCB7hXcCAdxiXz61BHJ8f9TcfDB4/1+JVX9JCL7ZP7D3l794ANzbEWHLhyxp9iYMxgvKYtlx23HLZvuczc2re5sKnQDwydibmLQRxSkg64xF0vRx0A6+Wg9SIhS1JYzxzECxvweXOricPmlgug3fU1+WvNNzf4560qchBQsRUTQ0n+rmhexDJDi1BBv7ihFEkpDbRm+hory5vrzNzMMYoSl0lZ4pKleR4TQiqXLL4A0pSU5kFDHTm+LrXUSksOt2NdKu1G+KnaXU3anm91/fxGZ19f6OlnL3R1esulJ3fleQAAEABJREFU0KTpivXjtqruQt2n8OcwKMk+7/Em5psPsI2D0oi91+j13tE9Ha3vaTEeSHUQJtOGC6Utl0zTJlQ3WW+99r7+9Pt/rr/4yV/p3/7iP+ivf/kf9ec//Uu9/9Z3tRyOdP7iVk+/PtMpb0YnYoSIXdbJHwFfwaeLfRlFza2xCW3YkiHlJ6mRzNhkS/8dvmlfreDW2jQRb25u2NRf3ujq8ooN1UYT8Wi72+iYTcirr72mg6MjXWOzr77+utOaGO8Fl0QthRI22bKuzsQfXFdVUp+/DV0BDagdpEJDB2w6M+6ErmZoFXivbuNA6fqZeFnAMb0CXddN8L3rc2DS5naS5dj3nzSj2F2HDf4yC/VrvR517+hAD09O9CYyfPDBe/rB976n733ysd5/7x3dv3esBK/bfll5I6e73a18iVmZc+ISKIOwWGT8eqEDnH7NBcRqkDJ7D05QxIqdCgdioVsDlkA/BehaUNA/0FHmYDAw50doDItRAxuVlLPyXZoYKDH3nQb5yFmGRr5FEq7GvCTY4P3uOwwL2oeu6wndzYB1JdrFOC0HPiAAP5C0Wh/phDm/ZGPfamjDvNuyeXa/gAfXFWjsiCMN1lNkjXd7nKaMjElTS6yHmTEXammpltdSPmQ6LHV2udNX+Ohnnz/lsudM/imBHeteYayJOLghDlxe4Fv41L2jtV57/aHefedVvf3mYz28f6DlIlDfFphgv0rROo9Pnz7RxeWFZnQ8LgatjhbyTwLBmhL7vCAWpSSFQVJFCV7vEnqzKhrc+lezIoSuQ4glJei7HqAHtrJem9IQGsZBQ8qKgBgte5+sjF9k/yt3vtoUso6EbshRCliGCfdVUsAQNdo/QRLKDJ6oL/h8wb8aPjMy5gLIyFt5KRaaZB97/dWH/e/8/OmfflcfvfeW7h8fYMuNTl98rU8//718sfb82TN0dIP+K5LQkzVoA39bYGLuoHbqpYIwVaS1yfJU0mYjUyfLCJbLBs/Nmf4znQv09vIW7M8YBaBfa435/RI6EUX/l5SQPyXWzDxoYG0bRlLygewR1ktW9Py30kQ9/SRSUe880ChLAYvBeEHskGABaJrJzPBo35rgc+dYQvzdsv5tyW/Yi22IdU5dnognxt3RtqOvbVnlJ/EVaKGpIJdl3xJHNsCWtXUmHpmNnHOfDwNzZQSGtJcx5aSI6CDmB+oRLogfQ4+4FcjjPePh4T0FhK64YD/lgsNzb8nFRuOlRGNy51hI4DZoqGXy8S0QvgWPxNAmoYsG/aqCHN2eVDYZH15SVkK/gpaUOi8dz7i1UgZgsqA767CiFzFHIQsFxiBDs0CnvO+/JSbkTMzKSw7NO11f3wC32iHf6uBQr77+ugYO5HMJ7BLwpQ4MJ6FTE3PevJa5ELeLNthhy9gzfSrrotJKyqseY548vej/0+Dp6SVdB42LQ+b9sYIxKjIVxi3wXOGwibGqkKupdiuSp67nadwP36AD0G+ujXlUe9n5qRZ4nilDBHqB/oQ/QkKVzvNcSYsGfHi9XjE311pxoeOybZ+UjHoH0fE8v3fTBppFGf/3TwEnaHreFftTE2oJwCldCT+tVMo0mIdOM2gwJHRZ5XXP8y6lQcNyqQjaUKrr+v7cXeGXTnwsi8AB5AdcGZxXzxldfr7xKfMSjMNaSuxYrA6U8ohGhd5zH3Mg6E5z0UR8aLRUaxweKnvCwlo5M/cq+nTbS+g4KsZUf1IoXqrMjnbHSET05oYMxTThAYV0XqVEmmgPJfapK/YkkUbN7PFuPcdJC/OmMo8KuN6PN3oYYBc7NGzc2NfMMtlK2w2XvLe3O6RIevDgFdbGx0rjSjN02Gb0+kbeYwt889VaVYLPlENoS1Trjw8Sw3uFd9EQYZw9z/r2Q3urTTiVUAst4ERWK011hk/Al9j2u2EYNeBriXhTwYSsBN0W4EaFR9dCS37C6hLqV2X/izuJodSYJy8xYM+I1GkPlBqVBpGGAaq00nL3eTlEI0O7egoGxHuW6spgSfj+kBURjNtkXyj2E/BMyTJXaHdeTMeV8FYNVFZ0QoKfvNRbAiMEaWxC9l99sAOzJmYlNgB5aEJHSqTBJZC6Zou80AcbtWDgCumCN9i5PH6krIyCpZCYBAkjpIQhlOQF4z632o9ffYMFdtZT3mx99fS5SgygDmwEcDM2YJ4gpQcIsy7oAGqyQi1wq1XNgjGglVV7uaIgtAaeO4BNp7v+vc61VP2LDzyaT+rQL9/g0KXTg3bQlvKALpIigjHFGCB0TN1Rdbqv23/fNf7r5K7RfLvJ6UswhV7nrzuqnf+X4qA7ydzsQXdlk2zov+GdTmFO3lz3v5ewSLq5PJMvgHa8ARuHpJwbOt4gRxXiMBKppEjRKYqnuRbZnUKaGn9CcYfRyKlDknoqnpAa0HGcBi3R6/bBXjhuU2ES4rvCdOSrGn184bJk82xwXtCwXqrtz+Gn/yQOAWVmsZwJShObkZlI0i9hSCsTPONfCYfXrH6Anbi8mYxLnx0blh14E4uiNyrmwT5T6FeYBZV+oUFLFsEFMATBuYo3WbMmDmu+ePBiblwhlWGuVbX3VZdR0LD8KRIbCmEC5oiFhE4PQMZFHtOojNsIrB2c7yCZJ/t3hXYD/yWI9mr6QKAv6+cbIJCGeWrwwVjmo9NxHfhyij47TgTFUEejTpEVCX7voIHbmvkA726cUFLG/70oDywMGT27DjQZ17JUfM8ByTaZvVDBAFTVLC+bkWpZQOZj4l0/EVkZujlniTGiQ1bwLwHEYIHcdVygMWM70+5xBgeaiTcG6yvlrCUL95q3KIccpo+AA/Kr1ZLYlSTiVGVz0AHeKotq5xkahfqJy5fJm1IObrdcqFxtrjmQX/M27lIXV+c6v7rU2cUFcK4XF+c6O3f+oufPz684RAFX17y527DIW7tZCV0tFmsOVPe4JHqoeyePWAhf0fE9vxF50OtX62Mt12zA8P0RXSQJeWdNXEL5J0Y2txt8cMtiPMnKzilpTFkji4FhoJysKzV5rhQOPzMb6wmfn/H56jJQPOfAq0oqTnOS0FlTtmsBIUXuPAdxuFYp1Uzr0NNgIx1zViqDFlzvHA7HenT8SG+/9o4+efcT/fijP9HPfvRz/Zuf/VJ//ed/rf/53/5H/ad/95/0//mf/jf9b//+f9V/+MX/pH/zp7/Qn37yp/rO2x/rzQdv6f76gWKXtLucNF3PKlyI1W1T2yYF4vpCV2xguc9Wwfaey+ZruTrQYrFCB0vltEQa5ir8YUKJS6hlPtLrj9/W977zY/3iZ/9Of/Hzf6uf/fTf6Mc/+nP96Z/8Qj//6S/1l3/xP+nP4PV7H/9Yj+69poRMt9dFm5u5268wNys+Zh+pzOGX4LnrNa7Xy08IpfX5NKPjHbre4kc7Yk3B92fSHbbofwfj8lo3vPyYObi7Q4qko6PjDhMx7tq/5sPmf0ZWy8mwmpn3/bBp/2cOFcaY7bMgFPIv+XJqvgqdZqAwH2fmoWNXIe383vWZ6T9TV0ipEmJqps/MPDD/Oy6BdsS8CT9yXTEuyp25cJyRrbWJORU6WC91/+SeXnvtFS4cXtEbr76mN998Xa+9+ooe3D/RAh+tbFy3zKft7kYzlxPzvNHM4bxw4dBU0B0emdTpDYvcU6YBNsUBaa+VYI4sIt8Bhiv5hgKb6w34fmCK8FwAMvNjwLfzMCjj52lIikRc6ekgpX2ZSnUAp0maUURl5HDfNCgiqRE/K7pxu9yPNvcpjDm32jnJHMSPkffBg4c0DfL6svG6Y3tVCZbBFrSQGB0LnjNrbY4MSY+R0X+oMN8qa1BjhrW0QsKV0ngscUlJGNDT0yv9/tOnwNd68uxCm11TDGtorOWL0xenxKWzM3io6P9Ar735UG+9/VCvvHZPJydLsdeVJ9ZcthLUC+nZixcyXPnvLKGfg8OVju4dEJOSvO9Trgr2CylLEUKGijyVMSkgVWFyNvTg9pSD+iZBuyGj0BvYvcyXgn8juspjUsquAUCv+LjnRJnRZ5Ua65mUwM58pztw/o8Q1EpZIm19nQoN2HvA5+xbjoH225HyYpE0IIfw23ERevjomEvKD/SDH31X7779hh4/tK+Gnpx+oX/67T/oV3//tzo9O0WKwpqyIo3+U1Ib5vJsHhmzMHZNqbfZbzbMlY39nPVjxsbW1XI5ovOF/OznJfIx5wp+NgPF/sEcRn2ghML+EIMSkPOg3GFU5qBoGNCdYSQdx4UWHZYaSPM4KOObhpQzeZeB5HxG3wA4CZqGUFYoSUBEUiBLBHUGt1GmUhEBJAmcip5bQ2YOgo1LlAZew2cbc6TQVkpTaQCy+RDrnxS6sU6Iif47ZKAo4C0y9CQVfGQiDuxY67z+oh0NwyjLMywWGhcLuRzw1BTgV1n/s2MheiMsKaGrcVhpHJc6P7vS11891YIXiStf/sBnpEHiAqTCYzC3jC8hE8zw7RyQgaS+36jC/xquW9WwT2UdEHIlCRz1pyFjZf9QYGBGNsd3vyScfOGLfTt/6KDSv9EjsEGKUYmUolqFdnWLCAVF/g8BGFYJX62MtUO+Lb624cWQ0qiDgwfMyUdaLA91S9uG9cNrgilU9OC9dWW8Qp4POhL7Bw7k4G3gf8saan8Va1wjtuwoX95s9ezsWhdcmG3hOYalMuDxJohUBbM7EN26+CN0+zKwx5zBmJHjJSAVcax0qJK6z6ODHXqamDfGazQYqBZqAEs9bVS6/4gvr9br/pO9A2fAiIS+QCPNQESwXs2aWYcKa4vn98HRCt7Bgx/PLUyriKBTUvBPShKVQd4g+DfY3gm8BjM77FhhKOOf69VKXj/oBI39p9Ghd8P2DaD4rWZa0EOFjpl1e8OOxtmPtx+/wceGvYAveZbjWhn5Uh6V8d1MGspyN9hQHwKaM3b15b7TSrSx3s1ncZ4Bep4Oe/7anYQeNQQKGG5Rf4JWdRD1hiCFt16X1Jgvifl3fO9ETu1/t/jghA/NzJ+KDhtQjR9ZIrW+axM2bJzrJ+3wT/vmjj6+PLqh/wGXsyf3X9GKiyXRD3e7G9c09uN3GugvImSbkEhg8cWHAcg3kgqi9SvRD15EPBJpwEvQDiN0s8wU+ETQgt8Yx30Lg/vC1Xssz8eRRXEAQGUcCXRBQC43zgwU+qfyXRmnoocCOK1U8kFvYtj9mObR4HqPV6HUKm0dmVryAa39h1Hwe1H3RxD06MXWiFZ1WnyllDSkQcoJ1Ir/zyrMK/uc9QGK1MdojCiZrBTy47zbPUxDXw3dNegZCji2l/G+DWk33arUnTJvT1brhZbLUYmNwMymYWIjWBlsYMMgvMxDLsYR3mxQ0Y8hIsvBeyaQ2UkSA9baoDfqITeCDx6+qmFc6osvvtbXXz/lguKa8UN2vJQHCcbMtMETVSj//0/Yf3Bbclx3vuB/R2TmMdfWLe9RvlAoeMIQoKcoii211Gb69fRa851nvbav1ZJIkSBsoWuYypQAABAASURBVKquOyYzI2J+O84tEFS/9ebU2SciI3ZsHztMXoJGm5c6+/hzoK2WJkXjqYJhC4yoakKwX5WqLcIINKpAU4z/EwRBRW6wlDKJNEGnqDA8QDeGRvHPZKMPncQAn5gbRxQWkvwdQPBPX3ALIAg6rvPwcf4ckCMQfW4nK4JvBpKqRVls3HaYWgJHIWJjAYUmkPXqs+HbscE6x8Z8PmEzyk3sV59/Vi+B2mBiVfOBMrfEmRw+uvgzlQBtrw8kxMGTlfsPXycm9jhmuczlzG4ue3H2bAIitjEPLBp63/xyiOHMoMACFmOnwBuYoKqlzKIkU670CnqWSnfE5phSDbE0nc404+3H1A/GTNAQiAkLiA8uBwiXbb1c81Z5JT8kOyxPFlouVrStNXCASdDPZNTMgub1gUujnkPx2t9uU3p9JCG4bRO4iQk1oC+7ejX4uWMx8rJAw+m5TTB4lcHNFZGn6oF9MnTcpyZkxCaYQfJ6llwGpyHoOG3cWWl4LOQ6NisxPrFxzCR8xxdJRtjZ6y7bgGyj40DbFLFeVKWfVON0wD8MJZSC5PENXoFfJt74gsvXTBZcPqs2D/ghsvBEty0UEUUMU5ULXyRvYFhkUZzP5trZ4bC6tS2f15l+v4jLKBMMuqZKM/WJ2JcM2Z2O3BAIkBGu4AdRNwsKMUKnUbAg45/L6aX4eH0E323eewyyqR7YYI/EpNsgI1eBruM7RGi4nzwHTbpOE/JKR9mwoYrIBkkVxoxuQ2gMbB6cVrU38ld69Gc2pAm+I34YiIMB3B7cNbDkjZP/NyBO2NAeL9g4cdlzdHKio2OA8piD+/FioZPjRX2Ltyb+e/TNzA1j09VyUJtMdzSd72q2vSdfFKezXU3YqE7qhcZMbdcqxuDiEg+5xnDP/O15uz8Qzy5/JgbcRwE/BuIgKGA9oV/BtLnGmvst4R+fswk5EnEw+jOUxzMoISoztkAjZWKiUmkUfb76XAVi6NQgeyyNmtJpYlPtdLu6yIXJrcu39Oi1x3qLC50P3vpAn3Cp8pMPfqyf//DnXP78hf7qp3+lv/313+hf/8Xf6K9/+df69c/+Sj//5Jf65D0uY15/X0/uvq77N+7pgEugKTxaNunWm8qqAEmFiyEbovzSiTNm/Z9wDmywC7JO2VBMsFtDXil+8dNLLEvK4HfNXOd2LuvB3Sf68Ac/0W/+8t/q0w//Qu88/UiP7jzlrf9TPXn4vj5Ajo/e/7E+fPdTPbjzRAeMKUOj1cmoxclKI3GQiNUMlIx9izb2zQkbA8QfTVjTI9DqvMk5swEa6p8b17glhnpiaMVm+5S4ODk90Yr85HmgbTtiYV7/8sfn0/MXL+X/kVRj3nuecqoz4mJkXq/84tt9SN3jcsSnFYiFEUjEdQbSmGvc+PNYn0f0GJVcZvRw+Wofum30yzVuCnIX4mOAfn+WFwdiPkHbx0AV3aHDvPADv18IdBPTFpcFFy6c0+2b13Xp4kXtcunasl8QlzYD83XNhU/PZdJA3eXLyLGRJWHMrAxe4gA4Uo5ektcLcmesGdh8RWg1gJcxBPEFcEbVJaHXUGnkOtafkZHxzsNAbttWsWmAqBAZb5RGSV2UjvOqXWbMB9wJefcrhXAxwBN9FqNi2ygwlhaNzG0/5NLABd6ezp+/UP8KcMRma3xeZGpiC0HjJdeapyCXp4uNICHDFjkNXGyOKtRjaNTGibpuLou8qecic7Es8ouf9drUp07LvtHpShzc1vrq2ak+//JY375Y6uXRoONFoS/pmNj1v1zx/yldzr3m251u3Ligh49u69atS9rabrnYPlY/LtB3UIjS4eFLPX/+nNhJmkym2t3dZe2dqe3oxBfF3CNZCM1TqiArKkzMRP50yFATPhMfevBNBsAlJjPx5VDwmwWPbPlwiXWqEO+eyws4kJIxv4OwNZnHf71uPBu4plDtWEt/Zo2xItr4wVlBRYSLJl0DBDW8sEx5RR5F17TSdBJ08eKu7t65pseP7+nu7euaTVodvnyh3/3+t/rt7/5BX3/zNf7qCeHMuKzFeq0V85jpocC6UiF2CvjRrJFZkEKQx4VRik/Bn4m5MjKHBqDqhu6FOZyBROy8apNMPi4Spw3geaHjRcYEP3QVOuKmQ5eOuGkqro8RdsNkcnD7iU+BVqH0by354YtVrIKPKRVnwzPg/BCcZqNgjSI6VWhaRXJ/S9k2nV5B00wUgabdlAE7WOTyXVGovJkTrP89+6w183AAPH95XknEAS5C/qjgPC0gk+R5aGC+9NhpZO4UhDdiJETHc2jk+MLfBcggZGJEXEAF+LbtVEZ5yOXPKbEPKYk1twCZN/VeN4UaV+LiQx4zjK9tjDRoinIDkqBfCHWHygvHFyr+7H0660v4sV5erXpe0AwApeuA7okx7ufs4+AXLCq6PhbhZJUMnMQD/it1z+r2M+wCe2xS1K8Sc9RnVVTHOrCzd6BuskM+8PaihC5uT1goYdvMAyJBz5TgiSkZD50kDcRKcnuIF+xqlfHtihctR8crLjpP4T9I2NCaTgqNCE8lbJaBBIMNSKgFfS/hjx027QWTABVP8rzoUFCuQNVt4HmyT0ljzoCPLdB5BSAFH5fQI6lpomZ+AXS2z7QQBGnFEOV2LKAnp0XuHImvhgk/m04UY6AnK5GTHEdhY2tZlMy0+RdqKfeAE8VmJp4oN3uLogY6U+ad83M073cATSgKFPIeHBjjz+YlwVFwYMkj8yCpIJ/QVfhBcKxgQVLAfwMXJaN8Dvl8cmiZUxYayJkK+BnMAnjpc8j/w/8j9P3ZyxF+9SJuzFWWAq/i+jDGvxaCjDkkoLbTL5fF2/Gzy+FiOz3BT7QVndk5duT/C4zvWE9GrdeJPU1SSgX5wKl4Rn+QqLuvM7UE+Lrnfy3vFz+ZvhV7iecvjtXOZ6yNB1xiHsiIMUght483Rp0BAnkeCzEomPfRVb8F0YsYIIeMLlVVmoTstRBj0MEoEZJWVRAfg1YgBgzw9eVVPhqxXU5Bk5prJ6p0jAGwdlNV4NF1Y/rU/kxjArysAL9MZwIyiA64puKijjJE3f6FxkKDz9EzFows3wHKwcmRvTgrnQrjnEhKmQ50jFGGPk5zJNGNvi6xztAppyvPZQwXMgrq3g5b1aaKYTShIHFQ6M8uN47zko4/+7KUj5IlmWUFK5Q4Ao0yDDOCeagGJlnDItEg2MjmMZckF9jMKDLJYFRgUQnWIIThv6Apt9hXr95UIAm9PFzqi6+f8YZ9SYDBLjQyEWQZMqnIFRXKFEB8SuGnfunjoQByEB185SX9tYny1XOt1j7GQdtRC5z0HVBDZr6QK8i+AadTJJlhuOCA8USpP32830HY5BW+y1UBnsXbKT0wKx4VD+KSmbxn4NQM0obuG+oFcpt+KqjBSIjzSx07ShsZoYs6OjOPnBfZRx3+OL+3q4gXV4sjHb18xoKylP8ZtLk8gOFLBqgC9F59gwcHvDzJDqwiqU6UrJEgTP7MuFzrtPlzErIw2hVA/kxQjYzxAwpodET4tsjSYDkDBFZUAS9Bq1RwnUzOC9aKxFTdCLHR6JigTdsptq0CsWT4wXEySdb/2mHggNGzCK+5DPI3KUt2yCvqPcln9MWYuNzIM7JID+o5SA+Ab1IcHKfqA70BfO/3CRctqmsmbH5auYEdzy88CnHp+C534/KgUUFRH+NyBQvoVuRTwaCR0a/qRel0cD/0JFaqM5AyNJMD9hwBrzstyVRwrtu+8mdzxTogiUSAFYUNR8a5Hg51HG2iz9k5b6ddPEigZRUC46WEzAH53c4B24o+byvQSwwYWVwdXM+2abS7s8vF7XntnzunFvxE8llxOsn42vvdXh4InphiiHJI6AIpKBv2cJuMbMSyIotAyyLrvjXs5fkkY/8iyfFHxq24+FgsT7XgYmXJxYr/NYxfhCT86TjOr2Gz4LK0XSeXoSF/NNALwZwS4mQ2P/idA6Jv1gZ0Wq2XWkF33S/lG8+cs4x/PiYybypYVAO4Ly0GqcGnjZSYT6NKfRu8ZLN3ul7pBDlPONSfIOPJ8ZKDGHC65iJoqZOTpfwN2/EhF0MnvdZs6hKb0sCFRwgzNVxWxDhVGyfq2Mg6NN1UTTsBWoVA3gxRYynq3d7E9ILLgAX0V1xirmnz9n7IGvBbZmNbFNC9kVkjMVa0JWJiICBWXMw6vuPiNhV0FBv4AEidChc9IUw06ba1w8XMrNlWazNNNNMezzcv39Z7T97XX/7kV/r3f/3v9H/87X/Uv/+rf6ff/Og3+vm7P9HHjz/QG7de171Ld3Tz3PUKF7bOa7fZ0rnZnq7tXdC9q7f03utv62dcFv3Nz3+jv/4FYz/+md6891QHswOlRdLiaK28yvCdqPP/dsNa6k97ZUrjoqjBZrPJrqbdrsoY8aMhe6uLF65zufOWPv3hT/TWGz/UjSt3VRwfSq22iL2ZQp5JftGzzOREKaLbo/tPdf/OE83RcVk3xkv5RmZkslkb1c5aGXGQec74AuMqEiuFmB19I5rGepDPKWP9IJ/ba3LS4cuXOnx+qNPjU+QoivjEYc2lps/dSweXtb+1h1ymr774SutFL7/0KVlasDl/+eJQHRuyOZevBf+JdhXxsQom/tHm+AlZPB9mYqJQL8R1BrmwlfcYz3lUZl5lElOiPnLZ0jMHlqsTDrynxNdKiXkypp5cv1bFL4OSP/PCJ1E3S5rPO+3v7ejS5fO6cuWiLlw40NbuFnJ3ahqDx6ienOx/9ZPIswWezGrkTdgAYZFLyCRsWc7A60K5gLwYkGqCfwIfoM3xEnM3uw1A8LkKQb4Yo9Kjitn5rd901uZ4Ro7wuRAoHepziDLPEYCTrD5lZIwcfrDNmnlW8DPUVSwoNK3MIrYodS76fHTJcLdactmFS5e0tbMDzaieWPBcPDLBxlTkOLhDTstQ39fkgN7Cnl6yEqKRZFLFyWziMoe1xAF3JHaH1KgfWuUyY45P2JQ3enGU9M2LQV8/X3MRtNY3L3u9OM5arhouiaRD3uofnhxzsPOXaiMb74kuXd/XrTsX8duOZnOYhYQ+CasXnZye6sXLI/lfoAVsM59tkQMm+LORIVjAtsYeMBM7mQOWKOUjafMyl4yvMi2qOhSMmjPKwsawMRYUCtT+GBo18Gho3yCbAjo7jrHW5bFgj6DIP3+uffSbzv5lyTCmPwWp1lVoQCYjrgLgJdMT3xRCy2N5pUDsXry4p9u3rnIZ9hqXlleJ4y35/1PnV998o88++4P++NnnOn5xIhc9w2/EeavliP0zfoRbaGWhO4NGQsYi2qnVr/lvUYFAJi8MXB6NzPVEALiNaK4qVzTGGeMD9qhAfAXiLzaNGi9RwO1kapDEeRhyAaPwW2GOZt4COyR5rHlIVR7YoZbI7vNgAwU7AG6mM5B/8IFB3RTQKVaoMhgysMY37Luas7KlHon1tpmqqTBRJDeFunZgdeiO8OyZ777G9H6Qf5ayAAAQAElEQVRA4TkRC76vyMwFwqRyM/xv6KkQqj1c/oG81TPHE4pkxmxwg2TIJQfqjKaBYY2itWriRC2yMEyff/alVrwg8PPFSAwN7JVwgZRdw1jHuAyZeWkSlIIkB6N0oHj1JQ4JI/zoNstCHBVirDCKAltmbJ/kPHy/uMbH/bBWTzmiR8IGrpjr4CRjDAoxAkHC5vzIY8H7ErGxYg/hudfxLcTaxzanxlxG/gzf7d1zmsy2eUkwqEe/KpP3UckIRdpS4bmI8QqIb+QqgP1Goj3RPnBplNSom25LzUSrPtcLoEMuztZ9QeSISA10NqUYU6BV4J/oqXSyqnzuV/dTZlTxNvq99NyISOC4b10O1fh0m/T4xPd2I4ij6+BjAEHf92dr9lSCX8ceaM4FkMecPwv6ZkGGHXPOysS4x0khVmIT1E0aYV6oSAXatWImsyCJEppBsf4L3oY9EBtkAVbT2QgtHxosatK1itHEUIASn5lRavPxPF4Bu7+iU1C6pAwthKXdnyEuMwMCAxvJyOXrRNxk6HcKbafIXi8SwwXpCAVwG6SN+L6OxoeZPL5GryIoyekWtwFQpO/wqNZ+2DFemzq/BQE97r00SWZ2BkFWMaNEzSET9yG08peTFjoN+Ghg3rpcCZvBEv7iw1jzcfgXXSWeiSsP+9VqYB6u0Ksjbybi6wgJGvlfum/vnFPbzupzYUw54ytKrxeJmiRkVP1kfr2Vgq/7tupCMBZkLd5FaQ741QDQzr5GafJ/IQTFgP3hmYai7LoweESxlljrOIs4KTnfV4CUdXEJkOFbZN4CmDLrUWZf7XQKde/L3u90HTdLGSi5qBSpvKrXxlLJWgGRdoFjFYnnWnpHqTge95nBGTnpVbAoiwEZoJsyvk/KjHc+3l+h1N//7cebC3YqyCm5Uk4nwAKg/V8OCCGOMhZNI9ILaFUQJl4u5QzXFIKp4/AV20YDk3cgArw7GoFBfWAD6Bukhg2UC2oosMUb8GvXb4Cf9OUX3+ibr5/LbwotdjImSMGg2ZXjUJMIPsnkH+zgBdaEv39hVL4HLterZ5A2uP+3vwxGn3/ZZZUPzsVJGWYZ2o5jRg/6eB1ry3nggYpd23hwBzhVt1PBRo7zHeTCmKwMvQLdUsuyeWasQcTMZGZyv9CjKh54DFRGHqe/aRQjChuAvEFhbBEyg5tJYLnST0wy07n9bWU24ofPn/H2fCUeZMgGto+Qy2GM58F//zfwfsgq81MBPXBL5b1mkfNFb+DCZAQSHZnFRShgIkgBrxcCq/ikKEJu4wcg6At+zdAr1AWuBcbERsYktUidOEFtjdDlS3tQw4ahIzF3TFiftA0bkxhIluCapFzjra+L8JrDl/8l0OJ0Kb8QWi6WWtHWu6xDQhahNoEP8bog0Tayi3BI0NnoU4WueB7Pzst48guOBK7bu1RK4uM9kqGrN/mTmRQkjcyBgY1BgRdGh4KpuP48Jya24zQxqEHv4COwSUF5t6vbN4Eb2WRNJnMWppkCOo+MXXNI8XkzsKgGa1Vtwhzy/g3nIJ9PsZnIbdbETlLkEmzUiL5O0yy4uHJfwNLFY+OALZGBr4z+iF9aaATKgkl8Tvt4l8EHuC6JwS6zPwfGGJwK/q3zOCdihoxNSbNkURFfVjyY1DhDR1V8cNnJJA6ibuOEL4qPo4+BCjJFM202yEENtmg9Dvxwhw0tGPOiKDNm5CCWziBjZ4dCwLXgTshZXdMw3imCT/9ITA9sWh287vgZfNdhRA6XJSEHIsv5WGAsEADxySyWjusXVO5v3wwO+Gjg0qfn4mXll0SHpzp6caSjw2Picsm8TAosJCb8AG3YafMJFMQ2+pmizBp4AtqAwB+JgYEc2bOg1UV6FHYGoJdfHSDHILrl/SM29o1XrjYSG8kVG8lU/U+XGny8s7WvKW8ZG5syn4Jam+lg56Lu336k9994X5/84Ef64buf6r3HP9AbXJo8vHFPty/d1LWDK7qwcyC/zHDY5QC5O9nSLrS2WfDnYVYvgfZ5PuAi6BIbgatcfly7cFmv33msdx+/o3efvqOnD97Q3Wv3dGH7fL346RcDFz+D0qrIuLQJHIZbZJt1O2riTMalVU5Rk3Zb56H32s37unv3sW5dv1/lbsNW1WMcG409tlgDvcR0xP6qbU0z16VLt3T50g3tcFlVoLfCXz1zxN9cjhx4C1ZyIMzlH/MfAsFjrOYDjx183ZNj/JK455Jujb8XJwstuARcr9ac94vqYdbjhVxJ9Gl3e09d02nEjyfERqJsm6kCB39vW0MnBjCZM2IKFQf8XHDYJt4KPi/KxG/hYFNqDBWVLBWfrAwoysrokHwu0JFRomTmGaejgTV7zYVo36+05jJzTD05dwOJfn/OZc34Qf4XOVMuwnZ3t3VwYU8Xz5/XeQ7Uu/tb6BDVoJdhp0Ru9Jzn4Jt0ueDIgJBYbQCDt83wz7RnSm93eQLPcjyggOVtKY9yegmZ/b8lUeiDyOZbdd2MsCBFIBDb3lnA91KBRjMZF1NW65vnQicmgnZWYh4l7Ac5RXKwrxErP5Bhv0KEKURF9i9eDtAdiIsRZB+vYOrYPF68eEkdF7g9ub4nV9S4ISZ6YIS+xPzGZwV/BHSy0uPjXhF9SEdqOcS4HRK0PVck/w+R55ZhU6VxwiFgqmLbzOW5FutOL0+Dnh8WLoGSvvhmra++6fXty6LlAC74Cw7CJ0enXD6/5FLoWGoG7e22unn7vG7fOa9rN7bUtkEDMTOStxaLNTnpRC+ev9TIQXDCWuP5IJLzGwR0MHasGbkzF1dFI7KNsoAhsYHbOxNbwj7ZbYNxvIwhqiW+GyC7LbPUxgk5plWHzh6zvma2gWfsFyHocROwV8Q6KC5jD+HPIQexHZVBg52vHAwfGTa0PKqkNX0D5aB+hc7I6pdtojQGzrc6PXp4V+++91RP33iovb2Zjk9P9A+/+wf94fef6auvX5ATBmX2n6YWd0TsE5SYqwXe3s6yBFtTZp339h7frtlTuM/6s7UjpaSMn+VyBeyjwl530IhvC4/VJhz6JpOZprOpJv6CK7YKgRhBN8fzvYtfyh2fnHIpd8oF3UInnku4qPO/ElyRT9bEmu+3fW1yWDF/11w4OWz619hhrTUHMs9LveenCps9kvNJ5JsReUdkc/D4y+hUCpIiCyqouD9pSzV+kRH7FHzjoFqiJH72euZZ+C47YLORMT4HViTcNcZzef3ZywRdsyhjzsmCArHmY3tk6Zk33+FAy+dfjK1MEWsaMlmtN3GiNRd0Sy7OQ+xEGGiFjjmr9kdoGuOL+4tYF7Hk+riuBdkC9KJF5iI00dFj1tvFx2JQCKZg6AxBH+N2XPHSa4X9e2BEzgKvCI0G/h1x3jTEcjPhQnyuFj9HZGhpD2aqtkXvDL0CROaW+JwuTpF7rYLBJ+xvEY0XSQsd1r8sXnJRU7Szf057BxfVsq4m1vcV+74V/i6MchlHBEno4EBVbosB/xb8JS6TE3Gc3A6MtdDBtRGpWke8nPiWlxTPnx+p76UI/8ls26mqZ7zjJHQsjC2MYgmS5z/3n7dn2pMDHX1KypnsAH7KWYk4KtSpaqCvx15jbTOJmPHcM6SM1j5bCmMztBkQTLHtNJttacI8cRsyTAilBptl5teIsCteYFgQ+aSj3WQhExuMd0FBLtCuywrP9BITEugyJ0abvIWyuJBVvrUSa9KEnB6j28gqPZPkNi6MK+hnjAnI6HQya6jRFnkO0DNwHQcUav4EeNwBiVxbFAQLfDoohomabib394CthzFTL9gAoBF28nW+x25OU9B3ugl+/uz93mZn7Zu2gh0dix7zHm0+IBu1Kjf4VLGQ5Hk7wcv9VmgPsdWEC0KXs+Y25uNAv/MckBERZSEw1hhbyI8ZUmhe28KZnzdtPfY/JG+tyJGu5/mLV9QRW7KGMVEeF07XLMoQruCHjJyCeohOk0bqOIGmAvCFdEWRKdRxUaLuQeT+kAeEhI8B6iboAI4r5kLGD25/16UnuJumU0cOFh+6pGCyaCqGbsijQAdtMtrkQAPyFyE/AzK2KZQFRKZA1cllYRRf8EeKLNV1i1J8DOBdsqq82ui1qWee/BkAB21R/Xv+PJPDx9Oh4rzPaKowBnnBriNRvZZCrgpVRuShtdBWkH8DtNFH8599Q+ANUYxFhiGERplJV3k4MsndiRpEgkUZBBMTKGPQxGaTJkFARlDE4M42FsCsnZ19LibOM2G39fLwRF9//Y3WlIXACqFFIan4JMFoHpBYo9I2fk2bT6EoG0HQGXWp+3MBOQM+CSjA+n/4ZvoYBzevAK++RYmoTER5JnjNgly/ECIIpgxzumtdMtjQwNfpON8N+JMDEjkPBxwljzoIOLrjOTE3bcBGAcd6adDE1FWvAv+MTQsLp0HDuYnO4k4GQIK/6sfpZdocP4aAfTvt7sy1Wp7o+bdfsRFYqECL0IUDErgcTp/SiTDUyUHLuQCgCD/DtrZnKhkdso/BP4lT5QgMnhzY8I68SRix2UifQ1WVBUdyjhsoLBLacJf7ttJy/uAEYiRi4xCjNvYOYGrzCVDBPpHE37C4Nm2j1iE2im2Ut8cYFAJJiRmYkTMh1+gbHxbIlV/+1EV7pTUbEX/TMCJzRpcEjK/Ax5xBRheXsRAnpqDIhI8hyj+u8+hxDg5TgiZDVgMLCKql1ZbNrx8QRxYJN2Sg3UHIWBif4ee+M2wT6TPxwfZON9G/uQRKSti1uD+gXsB1+7qdvb0C9BI+6Nn49yRbvxTydjevL8Kj0wLHx2EoBbcdtlQIcpxMX3G+yFDQuVAKXiFGNVywtN1EMYBL8K/ZYA1sPhM2dJ08NhL0nYYxLsSIEsQQuImYy+B5XFY9zRRiqLQCdanAPzM1korjY9eReB/ZTDv94gIjoAXGgR9jVNM06oiFlrIhDvzZ2wP94uPzI2PAzNjKFxkKtJ0XUiGhFEwK4HpbQfGM0pk4cFkLpUPGJgiHXEWuh9sRaRlVAEMHU+N2tKiITkF8kFXwKvggY6fMRUJ2XYi7tV9GsqE75U37yctDLcl7/h9uzr64w3OkdD4ZW5JCEc0k8qwpImsDeAmEqBha2AQOFhnZTH5gJJTEGV8j845w0cibv5H5MPgzutRFHHu79Fibg+FKwzgK9eXzt40TcsY5zbpteEG/l7amu7px6bbee+MD/fiTX+oXP/qVPnr7Ez24+VAXti5pHrfUpFYB+TN+c13Yg3FNFQCpQ3aOOJqHTtthSjnTVK2fR+W2GU9H6Ozp4a27eu/J2/r0wx9WePTaA2032zr+dqGTb0/k/y9ikzBXy4apizNtTfaQsUN+KQ1B5/Yu6h4XSY8fv62b1+5ysNrjgmvUyWmvcWi1Ps1aHI1cxvQ6Oe51CvRczCl3mqLvDD13tg907txFReyQsVlmvvmhbrlca0n+GNy4QQr4WnzcV/52f8TPifWr5xC95LLnFL+eHJ9ocbzUwAVWOBiPmgAAEABJREFUGpLcp3WOkDMjPp00WKWbK/JvxeFlebRUZJMeOfQbl3ZtM9GUi7NJM+PCtpC/mZSJ+cfFwMgB3en2jFvB0w8lae39hk2iQgjEuMnIE4S1lIs8/rPHJaeCAmQCzNscPPbT6HZaqe8XyNorp0Hr4bQ+j7xEiEyY3Z0tXbl4QdeuXdTFCwfa2Z6qob0QQ6OPP4OUB/gReGc7b7jznOXrqsdbqvgjsZpoewUjvsyAl6NyTr7SUZY6NiO7y5DQpWfjvwZGcApYKExUB/nHkCeQGybTiRTYoDGuEOCZcQ6eV9Zc7iw5cC04TNcXA/U/nt5jZ2BEdvCFBX2eeA7I5I/kdCQZtiVA4GfIJs3n29reIRZjhy5SzxwefL4zh/EIeEJ+gVuqvj4/EhcVeVgpD2vWZAd4YpPCHCrMU9QS4iq5v/2v27iQXPdRGyCWx059P9Fq6HS6bnW8bOQXQs8Ok75+3uv50cAlkXEZVLQiD50uOEgevdTLk2815FNt70ZdvXGgy1e3tLfbIIPgJa1ZO449brm4HInZ6XQuh7ZrVfeAIbtJuTReatmfckhB7pgUGym2ptjgA+yfmTdr7LCE73rVK5GMjFwt4t7B8/akmTLvpmpioyBT3QdJ1EU9q+AHw+6NBTVmQko1WDOQ15nQKlxUkkDA9Uu0URHZOvaqTczquqLZPMpsAHUhadD+3ly3X7uqew9v6cb1y9remuj09EhffvW5Pv/sK33z7IWOmINLfzs/YA8OCgl5M2X2sgLtOHVgDvfYxw8PIzKmXIjCUv0MM6QsysSLx3o/IAM4vqeJ6BpDo2AttoqKIYIewC1K+N33FT3r6nrdq8d+IznFYRgTemTyXCanIwP2TEAGvHTwumQqRRUysTQyrgcGaDk9B68P0HWaPbHh4HuFcXTaG/C2dZVj0Br5HXeEXqr8wEFWlxcVRZVcYehg6B208aDr1VCNyGJiKPOacfAYeOirPIN6+CeePd4LsptFRWwUsBGDhVnxs6AhGXnSYlSILXVoK1R+hXKFvVbLNbhGTGbslBhj4AWZuSzIVlTpSZt2L+Uf2iEEviqInClw5B/vy5L7MjE/fV737OO8HLCPy+747seGvVTLQbLl0qKhbNgzOYSADNAL0eUQfk4VMn5J5GFD/oIAy3oJ73Mlq+naynPBPDxmz3B8utaauOymO9raPdBsZ18FG639Aghb+r5E8HCfu0wJp2TAy0Ssel+BT0a3BGRwxSWQmFWJ+D5lHXnx4kTfPj8mXySJVbubzsneQT1OGIGUhZQOhmwFOwOgOs06P6DpODVWznBrzPjY7/qK3PceR5k2I0+PJRMbIzGS5W1u8sR8GSFmzI8pF0Dz6ZZa7AoqOIU62QC6/bhmXVwJE2s6myhGEwkBP24oWULenFUIMMMexuQAg0YBzokSOTK8CuAK+sviHt9OZ6zN7HmLRfJ0kmUpxAgt6IFrDI0W5DRH1o8AuYYYaNCJ1krf+xAYHI9VU2Kcz7+GGC6KOjxcyNgXdZMtnfKix/9bOWvPK/jUy4F6zS3I7fZguIsoVKklLIX40JAUTMImvm6OjE/YsKC7mcljMNC/wefZkBB0f3bdXd81+bYfvSUohFaRfA0ZLYgNfxnm8xZxtGQ/C2k1ccq8Lxp4wCLIYzJsFdBN1qC2ESMifyQtuSg9PDyVoPvanXvk3n0ZdYE/kIt6CAf4+Xjfi6x5GZXZn7RdVIhRJj7kIWEHGbZETI8FkZMn3UwtPAu6J856CaEtBgZsvrGOD8gqcudIo6kBf4RnnV9HC8XYaMIlY6C9GNz4tpNOGfv10IzI1rSNVPuCYuw0aWcSc3DAZkvf/2VT5BkxNrZgLWyRwyT8XmQKCsGBWpbkiMwwc2z0CpSCn3k7ZcGuhXxZvA5U3b2PoQY1RxdGMDNF5G+ATGCM5JVCqfoxfgGDOrwLpceQyzySFyrZECEV8defbMag+g2BxT00CM/CWluS5OtvIWmIzaqhcLBGyI/sdEIqQ6oAAcHaJsoP6oV2D+SgRuf3L2pr+5xOTlZ6wZvww5cnQmYIxzpREoKVYgrGczbavR5k/q9IkP4T8ChoV3Cj8uwoFP/i6xI4/KnZ8Rz+1CI4QInGjPF9AuVSZGYKEVmQR8JdRcoYXv/yQ/ufmnjI8EOm4iV0CuCi0qPa9idkqKId9M0oz9oz4zIeKmegGize6XSxMv3UJOh6mSld7kKy67gUmU/ZYE1brRbHevnimUYWGNEXTApOBmGqTJSwcDK0mqpqyC1sXxwQuPBcqFce8M0OtPs496v7bCRYRxakwQGHjgQhaCocZkzYD66GX4W2BXqVhuNQDxYUCOAYW3ndCNYAWKQdgb0tEKiReIvElEND2bDItjXpNoqUMQTFaPJk7HZLJIORDahP4hUHuDWbhDUHhzXJpHdgUR+ZEZ6Yk8tfIanqQrvLiFmR2BRDrGAS/UPdkGVwqg2xhVUsU6AM+LGWXgcyyWZEFveTmSnSZujuEzzDM1MXjMwN5nUvwXH+I7bs2eCsWSBWwOCbJpJO4YAquBWSYMaGS/T0t4VHh8dsZE90wsZhzaZhzSXYCr2PectzykWYJ+yONzzT+ZYaFlWngRosKgXwcDJEMSoms6AGn7TgdYD7oIC8Wi3ldkzEUxH4CJCwpevBKMY0CsjkPsg+l9A90y/wQ6XZyP0XImPR2/vGPGLXkQ0Cm04WjJ6NVmZRKvBDGLlNm5ZE3XUk305d13wHDbEQIxYP0COeC/ZzQBGkE2D4ziFQBhakBTY61MnihI3VkgV+VJDUWFTXQDsC6Nt6TIZG7nvn/YqHc5FQEL2tJAV0iPCMEnQKlyFYxfUlxjJvZdNqoYTNYKZAWwt+i98NHdPyVKvjY+BEidgc3b8sijUmqWf8X+MYG/rGs2f8mgXHwbkF/CNs6maiq27g1izSK3zfE0tJSGWtDJ0M6UbGnnIJtQDaptEEfdvQ0RM1coHoG6Dl8UrTZksPuFD55P1P9aMf/kRPuJy5fJ63N5qoJ7ZWQF4OwpOaQ3vOhqDzix3isRGSZYeohtKfO+SYhqhpaIFGHXJ3jsthK/MGtz9eawS2wlS3L93QR+98qB998CN9+NYPdPn8dXU2V15L83ZX824Xn3ZarTIyi8ufS7p9677u3X+i/Z0LCmGifknfiJegPyzZhDAHTokrzKhMTirwzmyCA/pHLmKMcra9rwvnr2oy2WZjU4iRE+zZe0Qpkl8Mrgnf9Mw1PwBkDF5YrwQU7D0uiGE2TImDdIBvwxrZWYcNWCO5TPP/CduSde8U+/Z+MYSMGqKOn5/q+VcvteTgfsQm3P+fyE6fL9SfjMorcVHYa009jC32nqi1qVrs3aJni++iWiQLKti6TuIkGfma39ou6t5XiIfsuYiLrIQhkscflxAjlxEDm66hXxKiCy4Vl8pppWBFky5qm4uec/vbXI7taP9gV3t7O7TNNOWSpWMexi6o61q14E54nnQdfS0w0Yw1aErfhLKjr6OvaTpZCJJ/a0mFh6LMKleqvV12MZ9FVzpr8QE5ZzaWiVxBK3ULUREwcLOwgQRtUwiNMvmmR8/R5xVx33se5fLHXwgsyYVerpmfI32Z+er2KUwkw2pmG1q+5iX4ON+CHFKQf4rIAkXsZXa0u7cnjw/HW3N46LlYHMl7DCMAN3gJuhlI5LSMvTOXZQXbFy4yCpdtLJTg4kDyiIDC5a2I0cLlz0i8OqyJld7/ko0LoFSmxOhU63HCZUyr42XUi2Pp2xejnj0fdHg86vg0cUE0chm01unqRMeLQ/CPFbukc+fnunRxrnP7U00mAZVMAzFc/6eqbIp7bDJjU7w1n+PbDpEy2if5fjAh8+iXWHjLL4ZCNDlgEpmhr6SE/tUW/aiBHBaYa5JJ2K/BNx3zaQL45Y7hd7dBhF6ES0PchTLKSg/2SOZwSLUMZ+1GMnAITJCoXk0Y1cQMhwEeg6adUfbIsSQGufC6cqBHD1/Ta7euav/cnLky6OtvvtIfP/tMX3/9rQ5fnmrJnByZyyO2zw6ssV6OzB/UgRYuYg65biNxlZhLvn4X/IUK8Nt8PU5yThrTyGXZII8dX2sdoq8pHA6EZoSDxjEz3xLAHCevrMhRfqnr636GL0sFTG0DWMDOQJSFfbj35yKsRg92jdZI0OZHiAAUJXh4bnc/DF4HEI25PgIDvDNyOF5B3lTbFlwsn3IBsaT0tWZgz+GHwN73dxU2co/kw4RNnFdBXkMuAcGiorX4I0ouD32O4/quiYkVe5mlz0V07rHjmHPFi6HTlANx00wV1Mht5OMcjOeAfpE1xEKU6z0ydu3rHXTWzL2EnG4Tg59kEuDPmEiibkBgbNuSgxSUMISvqz43A88R/7jshjiJ9dDzfM9cWDl9YIBXQd9AvmmJ327SatJNNJlM5X9F4HQbaDgvH+u0Xb+BeBnGUWPlt2ZOrInBXCGjiEPvfQSamwIXCVXwTWGvxRxmfE9jbCaqLynYw3l/QhbX2S+BMrr5WKc1ejvGK057lCCt5LFNW/UZ7e4vobPUIJexLxp4ObLUMX5foXvAFw1+yOzbnU+NAZhCQhubmmCDnKWWzl+KEjQzuSshT8IPLlPFY+yYi0YaEmXmucrK80BMpZLJANA0U7GgwviIrwJ2DugdzuyasFEBt44ljwY2m9NJoyYGOMOekf5r/GwgUgMyT+gi5o2ou48d6Kz6OD2nW1CuIJuFoNhEnXVK8DXk8vYCjwwUH4y8IEno4e0VnMYZZNqVBRlThvcIb1JinWteL2okYtrtu1wNSuT7jJwjY15BtRfM3I5FVmkJHBXo8qwKXtd3H7pq3WOgylSf/Icn7wSKQx0LTYi5boadC20eb2v8MhA3qM5AxwEKVfozpYNcDmQttIUQEMKIpwQ4HwO54TxCzENrxguTHV6Y+AXbmrkrRTUN6wuKud0FDUEiRGM/4fnDaUBcm4/zKFRdbudr7g+LtBAvdNR2mXRWd5q1zZ+ZB7Wd/oLMnlNGZCg8x9iqm5Fz8GXCXyMTxsjTDfPb461n/g04zSwqIc4p+0kR45E5UoTAFZCDNqcnIYMDvnaeRr6o4M80GKD6cWyHDHZB7jOgvzAbCrKI4CnEe0Xnx21sYNPsvxtALoJCBYdAYdPGb/EHSp2BPydszZfhAS6hlrnKrz/7hMjuPXL5g+x0IDJGK4ArLjUMaWQk+QEjjuMoiwZekUpRpN5hvOlkopFNTyKSG5LJxYtXWZC39NlnX+o5b118IZBvwGOnwoLricAdE5pOIUR4BHgYpWT136vS9P0PYSJXvrYFfs+6q90QCU1pdNH8oVb/tx/vyQxIOL9OWvQwCwoOcUPQefhi4biS1X/iY/anOo9n7DZYr54L9DawkcPrRqeZQYcKvz7C23NJJItcoeAiUOTgWBk6yftpB0sZg2U2RhnZhe7bO3PNtyYaOHSeHh/q9OgQH/R0ZUUIuD9Bk1Ev0KqAxLUsLtJGBdsAABAASURBVBsd3/sWx8TvBgVVIUzRbYJ/jLYMjZEJ4gvwmkVyzcHQF03fdCT6MmM3MRPAjnK/+rhKV1KIQRFakcQTGmIqRhkQ20axa+Vl8EQchcbFJQV8oI81NW1Qd3a46DhgtF2ntm0VGO90JJNcDiawHwb8ALf2jRYbEH8j7PZLeWRiZ6Bgzwx6lutV4FTtQul0DA2C66NKkg0WeGQEx6VJZoY+6OgluKZX/yQx6ww5GCkLPEOzMMETB8kBuw3cNifm0cgGyf/iABeraSbyZNl2E8ZEFoesuoBDKzNfcoFsloK1mk63tX9wXpcuX9XVazd0+cpV7e0faDKZKzadQmyggU2pNyQ8s4AEUoYIX8kMQDDaBYQYFcFrYifHLyD1vhniMs0PTS5fDBHeESFUPyaTx4bbI7NqZPQp2FbUxSeYoVNQxOfGc4bIyAFoBK/6gENpxh6F50I8m5kiMdF2HRvDCbp06oiJhk1Biz7R5RQfZCtoU7Cnl6JOqxheeUWSeevQRu1u7ehg/5z2d/e0zYI0ZTPltIJMpdo1sVkasTPAhi8R25kcl72sz4MKMmaAiaWAfgE9IvK2QJOTWpJ3w5yMHJTE5WvisiktjpQdlsfKq2P583D0UuvDZ1q++FaLF8857L/gIuClVrT3J8fqT080coE0rk6V3O7EbPIDrQMHyIy9/DmTs+SAHQheDk8FE3hsogvtCVlH8Ec/fFIP4E2apvrK9d5i091ao5HLkkkz162rt/XDDz/V0zfe0d2b93Vh75KmXM643/2/P9TzVrJnE++XN5lDAOqqefUvBTUcXFtJvENQm4Q9HIK6IOi0QNA8AG2jwNrAbgg7Rk2bTue29nXj8i09vPtYTx4+1Z3r93Rx/7KmcateBEUOv2mMyhyIOy6qLl++puvXXtPlC9eZ9zOhJpvZtVh23D3qfT6tRg1sak1BITSKLNyBMtSStQfZW9ahcxcuqmO+ZBbyFbYdka1OWWIDNxMXWaPHAJDXWQWaaZHUc6mTmMOJyyy3idYF3YOmYaKtdq6d2a52p3vam+1rf35O+9sHwHntzQ+wzQzdO83QL6RO40pSbxKHfQPWXCytT9gY0pbXtGNfS40stxuAgpUGf0fil7EjVXKDXoHnK3yQ0WX8LhZ6DejX92uNXIIMxMUwLmnbgIjdCYfone0Zc2VX58/v6dz+jna25uSZTlPm4KRr1HadJkBHvbZxKTSbT+Qwn081n8+oO9DGS4kZ/ROgZXwk/hogMi8t2Fluz5SSaAvER6BdQbWNiK4l6VaJ+FUI5IYINPizZRA0slQAHtBl4DC7ZPqttULHNevhyi9+eGO7BFbMp4FLoey5CSdjWQabzEzBgqip0M7UJs8XFecpUXco5E3T9tau9nbPwb9RInesyY91s8ic8OeC7UlJxGHSCB/fWyTmX8bJmYuUTO6TBxZrkzkiNAxfiXEF/2UODBl/j8AwoB+XgIX4LzbHFltKmmudplr0nY7XjV6cFn3zctCXz1b69qjX0emoBX5fkC9O+1MuvY+Yaks1nbR7blsXLu5w6dkx7wL2Sjo+XAEn2KzXfLaFv3fYr3Xo1mv0w1bEAFaEedQwdw0fuNgDPBKHpozxYyyKMShYlLf5HEr0Bza/MQT5WtL62hIkpcQ8XjOvljIufLqIRq1p1kqtDRpXh8CxynBK/1KNrckhvdo4qA2DmtAraqVQeJuuBQfYlzokjy6WjCOmJ5NWt25d0ZM3Hujp08fyGB646Pzjl5/pd7/7HfvQz3V0QowM+FPMIeZrCa1GLm9xicZUEHEDIz4dCb6Cf9BOAV1i8Jopl4L9Rq3IAb5Geqg0bUf8bxH/W4ohoqwRQyIvZfXkD8dbg/8KPG42PAo4BZsUjcxlWEJfQBFsAFONDwUV8pRDxvZr8rHTdFuXFOT2D6FRtAZZo0Q8+Z6sJ0ctT9byPH562mvp+zXyWCbmIjZoyIltnCBzh8zENQdSz519X5CnoGcGEpcYlPh1hPcrSNRzEbKaCrFb9334vShI/gy4/RJ2dV03cZOVsWlmnJh1weUFzAG7FZHXBD10FfUKfqHoz9BLLoOvz9B0+8h5ge+0EEIwFgIBuT4afe47OuSyELJy2YJFRrpNtdFvGDRwaM3QFbK9GhcsKCBbQLZXpfcxIdGjEC8J340aGJ8IosRC5PWRegZ6cs6IvJ5PKjDQ84zjeD5WCDIF5ZwrjRUXW35OWhArxr7n4MJlTaZbKsjQE5M9NP1w+sqGBXkzNmF41dfl9zXaeVZgziWCquAXw9+Czkj9lDh4weXvEXDKRYSIg0gcZGQZkWjEuCO0GU7+NUCqqWvMNS4SNIRNCn7J4GeeUxb2KAJFfhYYqQzQGImTEYd7Hs+Uva9LlIVxgt93AL0YGzXNRJF847b3uVaB3LleLyr2bNqoaxpFM/JEpq1USgZ/WqT6JATeAKqo0Od2r/UieVnp5oysWRF6DecIoyOjiMtpBjWAJhQrcv+JZ0bzrQQpC0zoA+n79HGYCpJl7MJWkn1JwccGblSwjvlUtOQFEqahHf8zJ6qtIeeyus0SnYXxkkHLiBxDBkCwBV59GfKqWssqJ/ZlUH1muCrwYwryT6EzxKiIvbOiBmJ/5XmKGMvMs0JbqLFpeqUXAqhkIW+RSlEIDVTwN2OSC29BBr0Fl4oLzjeRhWdnb1/z7V30J6rAb9sp8ZGrzQ1zBMbEGNWyV4cTdLNEGz/yTyFPbYAn6lLQ9/tVP8a4okS8uXzmNsOedb5TyscgspvE543BbzZjHxaDEnHVs4mM8J/Q5rG5Zi5nbNVN5wqh1TFzpLBGuOwhdrCPcHVpA2YISvUFAgywhtUeMdprhZJ6AfIZiE/moZRNH2MQnkb/Fp6KVyqYBXgBghZDPCY9ZlWVNFqNoYDrSz+1Os5/eIQW3WAVc1k3kBVwY3CUP4MQm6QYigJU+NIZGNowwVoFtdRRHCNkJnQiWDy5BVg00fTdmCw4GhulbV25fAV6nY4PT3nz8jkHHV+4oyYcwEwsNNBBEgX+RRT1usGljfCzSKsBokX/28fxLNRf+gyQsCdlATZfN+Wm9ue/juf286D2YKi+yJtxBjezIFOUMKrjqphUu+uPsKX8A5roAQzwljNwG2wG1PZqdghtsPgNot2giYTw/W6ySrSXqjPzTgH9QIISePxmbZ4SwvuYgCBd02h3e1sTLkVePP9WJxwiRzb6QVm4RdU3jAtQDgQ7ZLAT9Aq0IFhodxDlBiqmDPubBWSJCrXeKIQoU2S8yRP5wKLWEwebzU2ST5pa5/DlE9EUZIyN1sj4J+xYAKcXY1CIkVbvMcmM50YRfUKkPW7aRMEQeQk5WTAFxkYODE3XqGXT1ZG0W6ABIhBiVAhRMquJyhe/gQw8sCnu2WH1Zwtoou5JK5O4Mgm/uF0LtpFEVcI3VCst2NKW5biFoCmMkbAcPCIQLCgEuYiUVssCzQye+8q0+Sc+ztd9NLDQez9N4EcKCFAzbBZIosE8ueJJ5BhJbEb7ZDKrB5ALFy7pypXrunHjdgWv7+0eaDrbVtN1arBLEylJwIY9xFikVY11OEnIQ1uIUYbgjhMC9o8bCDGia1ZPLK24/R6xGeoqxCjXldFOgbopUCvomsCpdqEu7FjxMVwTwbAgt1dKI5uHkYQ5yOuZzVIhAQuDm0mhifi0VTfpNOEyeYIuLRuBBr5mRi6CCvZwX2X8kL/L8Fn17TT8YjRFeDo0lAfn9nTp4iVdPH9BB+fOaXdnV1vTmabQb0PkMGEq5KLMIpaJE4dCWbhIKMiXiRuHwqJgZxDoj/Q5tLnXBDmmyNOhS8NhL65PZVz6OIhDjbgIEm/kCweVDAzHXP68/EbL599o9eKZ+sPnXCq80HBypJE5nBcLLo2WEgfZwoVSoRy4HOpPjzkgnapwqBEHyoZ5zvlJrdsG57otR/DXXCCtl6fquYjqorQ96zRtWsl9hOzn9/a03W1Jg3Tp3CW9/cY7+uu/+Fvde+2RZt22UEmL414nHBBXlCsODqvjpY5eHnPogi6b0xDEJiwIqhUCCy1NCllnkGkPmoA4bybaJnZ3WWAbSY67zTow1QSZJL9c2Z5u67Ubd/T00VM9vP1IF/euyHKj9WnSikuXCXJduHBN97goOn9wyano9HSp42OXaaWEbol5suKy18sA39l8i83HlmY7W+rweXQbELFrfGvE+xaH+SmXgi2XFV07oSdAp3BgS/KLWY8FS6bAYdzYjA3+Fz0vjnX49Yv6F0ycxvFXr4HDdz5JmqLP1XPX9OaDN/XTj3+q3/ziN/rb3/wb/etf/51+9ZO/1AfvfqwP3vpIH771w/rfV3r/7Q/15qN39PDuG7p55TXtb59Xkzv5JdDLZ8d6/uylvv0S+PpQh89PCKElPh2VXR4ORaZO4jKI8NO4ThrxLXc5zN2iRO4ZPUdzAFlxkVgvQbhcXBMfI4f7zFw0JeZb4NDakVe2dcDFz4WLBxyc97gQmKlpTAWbjuTKEfuKeBMTO/OciLfEiSDV+khuGVkXmNcZALf2MSc8X8Ygtczthpzd4IMI3cBcNW0+gcJk/GL/SjfJ//s7yec67bFpZKGp/XTLZRnw4ZqDi282j49PtCQWVlxUrtB1xSHfYU29R/8MLsIpFLHzMEXykUNrUZEcYPDI6IlqevWBtTJ5KZEbvL+bTjjgzzUhhguIPXrXdQUbJ2LD5SrQYYgKYwoENpBJbwWyTAzGuf14qIV5BTwYgcODL3ZsvsWBvrCpLO5j8nhsttQ0c4U4l+JMxSZ4YqqeWFn0US9Oir59OejZYa/D40GnxIJv5o9PTnRMTjklpwTIb8/nunzJ8+COtiadnO/x0bFefPucdMJFSxu1vT1XSxkYYCbOygleLjsE/JkC1ZXI8QV9m9iocRsCVV9swQCwijwXGAYJGL5pTF1b1HLpE9WTA5Yq6VRpPCZ2j5WGE0Ut8c9SMS8YeyorJ1I+kYEXxDMQw1Jtw8VQ12s2GzWZjkgxUA+6cHFbDx++pvt3b+vqwQWtOTB+/vln+od/+F/66usvdEwOHZEnI6vYZyo02N2Ip8yBLMt9Tcgq50x7qWBQr5CFvGJuZeZZ0sj8qnj0hxjVsOZOyHEtJcPRJ2sgNnrWjDUxuCZnOvRcGg6+1iSpMNbQ2ssaBrQ5f19CvczEkZewUsauPh8cBmLVaVTA17WE5lgvbQTvUnNEGYKyxxKHdKxPfuukjM60ZXJI4rLH+8W+3tvFRX4i31U6XBIlx0GGEYFGeH4fPOaZ5tgMki439gG1PhfiuMCt1D00MvC80aNgt6IErYS8bifXW/RbCFjD53hUKQEwZId2ER+jL1bggT7/NX4cpIpSCu1AppkALK8g196KZFAI4h+BbZQM0YgS1SfkiISeBnq0KI/rGBqFGGXmslml4TGekH8k1w7s4UYOzQP1BJ2EkgmlxnFEdqBkOU5ir6BX8kjIW1hjevZXgyL0QxMb3E4rAAAQAElEQVRpDeyhR2K214p48b86yMTGHnE84+LZiFf3u69dPfvuhLFdtcRPdkV4Fvb2ekoJvUaNjkd8+OUbaDKLCuiEmlwij3p5fCq/BDpdkLPhpWaCbNgfOqjAnCgc1gvzQcqjqfKCkI/P4BTGZAXaVWFEhsH7KUfiFZNUGgMDHEb6Bmwy5gx+gVeQQlRxgJaY/YF813admqaT0Q4p8DIxM3CJSS7gaTadaNJFfCRyhEsgETEyScFMMRjtgLcUbeICGxUgI4vP24wc7sv6jL2a2JCfWsYV9M1K4J1RcALQyLWEAfUCZKhDHHmEkBlw+rCgz7xV/iEk8EXRxmeQQMcYyd29uKDv5aGRseUIQAI7S1lBAw+kDyVvz4EyIFeodBGd0iTmjUuhM0nEpwDffUExMwULMp9fZqIq/2QEjW2rBgjY3uVbsn4OPu+Zz4Kv0S4F+MIK32VR8uw8HIJZ7fMLyTFlgQK6kWcX7M1Wyui6u39e+0AirwjmZlEDio1jltMwMzXEf9c2UIZxHuHinM4KrwKIS4NVMDD1ZyDBTASr2NJI2EUQd58gVn122Xr4rsnHeI+1fEuxa6UY5KQSRh3YE3lsnL9wQW+9+Y5+8uOf6cOPPtbt1+5CLuAv1iyQswxWBtMghqF3IV6gCk+3ifcoZ2U6PSbEaAPkQtLmdQd5mytWkkpBb/oYJI9LC6ZgkRiPCi6jpMSEyj4xGROQIYADS3o234LehQYn46Qzz5nn7CX42ZA3BIlS/+ITArvywNsc7zOQTSCWhlq7ATYjos2JJ5TzBGgmBDSZZbkCmWj3ibSztacL56+QzEY2sYdsMA5JeAOTKyhYg95GoCNZYaxoA0ouMkGPSe8tXrfaT6N/Mz8EJb8CncIkBDDblBDV/79P+Q6hKMMvYy2H79ox6AbF0GdD0ftcNlBr16vSHwx8C9S8FHJQ/U42r4NsEPCeCv5T8WiEf0k4vkKprQFd3D9exopboAKOe5Oay5odn0AKIEy7TjvbBDKDvvryi5oghYMi1GIIitBzMiEYdRcUneCr+vGeV+B9m7qFoAqKMgLQ8JeFyAgHAggfZCYzc4XklZnMGT8PWvNGwd9crDiA9Uw0U1BkfIhRgqZkEmDm9KOCYWMhD2BmiiEokggCoIojWQTqMBNNqs+ET2gCuEENtBvwW5JYx4G+wx4tZWw7haaVhVgtV7BJIrG82owNLNgjk8knVMKemf5Mpqh+xj64TYUfuKptGzE5iN2iAo2M4oUx8n7c4zjRkEeBf6aGeqCWc6oT1ukHM4UIIE0i4w8koRHwZDVpJyTIfcXY1Dmy5PY8D0K3DmhVsPeAPVvwLl68otdff0NvvfWu3n77Pb359B3dIjl5grXQsEhkjejRNK26yVTNZCLE0EDSqNMHeZm6kiFhiIrYL1CPwest/NDV8As28E3rirfma27yE/qamZqm2YyJAQ1d8yCTmEtJGR6lOBeYEPSQlZnJ/wm9M3L5opoQyOllBAFTgjdEFVnwOw4lUxb3GX6coEMMzofRjHX6Izf1vQMH2AE7JnyRSJ5uawwFrzP+TtvHIHfv8nOR1UBrlzcR17iYvnP7rh7cfaBHDx/q/r37eu3Wa7p+9aoukfjP753Twfaezm1ta583ADvdRDPs1KFbYMMnDpWZg9V4/FLjEZc2wHj8ol74bMesq7tTPbh+Xm/ev6F3H9zS+49v64PXX9PHb97TJ+881E9/8KTCx0/uy+GDx6/pnfs39fS1K3p8/UB3L+3q5rmpLm9HnZ8U7bdJO2HQZFworo5kpy85Ez2H97dcHH2j4fhbpZPnsuWxmnHJJcSgLeTYmQSd35mrZWEZuQgauDwK2C1ik+NvX0oswNcvXdXPP/mx3nryNhctSw1sANZc9gy8NSbFqAudtudbmnJ54r4fsfmKi6UF0PvFGD4fsHW1vwdzBf3pQ1+AUBvEhq2V56vtrS3tbkGznaghiuhW8s03G6IG6c8fXNON6/f02q372t+9TGjMtF5l7e2e180bt3T5yg1CptERm9fs46Hi69GCS7PFalnngPhEcsRs1mkya4mtKBGzmRjI9Pl8KNT9T5Qn+Lhtp7R6rggc8kxGfjMOSfIDEBfavf9PI7gM87/0mXPpcnHrnG5duKGnd17Xp+9+or/66a/0b/7y7/Q3P/sb/cWnv5T/T+l+wOXO+08/0A+efqgPnn6s9x5/oMd33tQ7j3+gH7z5Q33wxif66K1P9eHbn3Ax9Kk+5FLo/acfcUH0sd598qHeePiWrl94DVtdIP52VIbIJcdYL4FOX67kF3PDMsv/6Cyvg9KgWh+GUvPySM4YOJysuSTpidk1l4i9/wUQF4fC6E00TdpGuxz49/Z2tLM709Z8qilzsOsatdgvBMMuYmoVclnWyOZwYA6siaO+X7GpXWsNzRU5f+U8KP35++BxksgnldD3fryNKVr9RZiQIUQeQQdwB3LzQGx5v0KQhZb+4CGrnnan6TxW6LTg4ueEWFhxUT1wcFove+JlVaFn7o8epxw2nbhBm9Qk7iPI5yJfoB8BkWn3taBQhhgkehx4lOe0GBtss60pcds0jXztqPZlHcnkn0Ju8LEOPsb18fEORUJ2AD61TknT5uvIXmMtKYDY9Ffkug8u8DaZNWriVKGZyeKE54nEc+ESKGnCHWTHYa7VyxPp28NRL7gAOj4d5G/4/X/ecXy6kP+/fSWE6rjoPODS8wKX4uf2tjTtWtLZWi+evwDnWBay5tszzbcmmvCWPTTuj4zdWcvI2y5ikRE9QN2bGe5pKtAot4nb0SSxJZRoLOQMY2xLw6QzdU1GHya72EznE2x5RBy9VOEiaNb2mn4fmrVmLTDpNesGfJC5oCra3THyQdTlS50uXeg0m0WdI2fevHmgR6/f0a1r1zRpJvr6q6/0j1z+/P3f/1/69sULrYmdQs4w/Bk4UCtGTF40kBNHwG1UXGYkF44wSuOHL74ozIGR/c5Y9UQl74VElO83WvYcTdvSFjRw8O7P5t6Kt/wrYnJZ5wbjORjjiooXrZWPCRZFCNFmKti1sOYngr8nR/fQGqDVkyNfwUC78x+I6/UqaXEy6JSL+tPjNXXmJG2oiqdatc1Mk8m29ncOdG73guazPTVxii6BPVsCMlCQuaCXVHpTHoFEHYlKDirkwkxOzOSWBM9EnCbkS8hRn2nz3DCSc8bax1h0kKIM3QIlAQy1qAzdgTyy5mKi2sXnLTpmeLgdIvgGPu4gNgpylmqTEKPaboI+AGtHi71jaGT8A0E5ZxWAH5gTpSVLEEl5RLceb0ohRmh0appG/hnIZQM5w+2bkFvQCtZUHh08GuLESoB2QZakun90P5J31j6OPZy3jfApKpJMZoYI8NbmM5BvxzLIgjYAnkk1b3oem7Df6YAAr5F8UA/+lCdcYg/kwelsW9s75zSf7zIPi9bEwsp5o2tC5k3ecH5FIRjzDknwTSY3MaDaIlF3X0EWHNc9ChT5/wTphLXtiHV/wcUk7lSD3iG2AhE9SsXz9ozMWa5bwB6qUPCxgzxGKni/MYPoxxzOIxHvI+AlIjPOxGPFwbTVGiWLEgYWFLCD+9ah6RrFEOEqXDnUF9yJt1Nd12o2m+KnqBpQhaCCiJUiz+8GPYNcJVok764MQRM4DgXbJYJxxHcj+8imjeqIKZkhY1ZG6SCr/8SnxhdEAv0+XhjTnAH0iiphIQKYMPQc48DFakFJyBODYDGHjP1KbKaCPLl31EhbBqcowhPbntXddiMGy/CggDN6OHVsnmFRgMqVhwJsEAryShaCQkB2M0rqrGmBOqQlLyW5Pg177A5/G6XnrCV5aiBx+F5dMglwPo5bxKf+SAVFMzwLnYkyY0eXkWb2IYW4WuuUuFoslpqzZu7tH+CvLRlza0SxjO0zyAndCoJbkGITZbBAMGdwBptiw8s7DZwg8wHoIQdvdrmQRcji/hc51AEWys6PftSSn6N83ib4T4ifSD5wEpF8YMHk5bnzB3rtzh29+dabevOdt/X0rbf1+PUn2ts7kPBdxv6EDPHosgV+ggptJVMFQKrf+gxvuVxCAMCov4oZobc8MLGdMgO99Diize0qmUI0xdgomPMoSiiRYF7QU/5x4b3u5Hn2YgPgM97JugiOkrFJoa0ImaEH+p99Q+DNjHzmIKhAFIhGUBobXkPxQr0QQUa7wBnYBAqBg+cTlPFnh9l0xpv28zo4ONCzr5/piy++QvCMHazCwEKWWCgYomCNTAibCQOcgu48m4xf+afwA2ycWmqrkWi833UP/JgZSA4U/zdfbE5rUXFr1IfCs0hsWYmZWeBdR0OnlvR6m+uImhRFBePJnewl/d99GeuOBkmoIQtGl23kNKt1fjZfHs2RBDYi1AmAd/zmEQ4yM/mkdRIOYPHFbplC/IiSIhcGQ6dj0m5tzdXwZm21XOgbNjtryhikJhrekswVQEBYK1qUf4xWU6y/3i1qlSSl1x0M+hYi8jg0kuv+StcaA7RXeiaXZxwTC9OgBZP+mIVryaKe8acUoOq8opwXoki0eHsF7OnaOHgycFoFxID8gQNIbKJ8EWi6KK8H2jETGEWeFDI+9bFmpgg0TaO2ZdPTdrVsOODE2Mh8ogeXITPnknwijUwmhwSNhPyZiZWYhE4zI6iDCx1CUDDJgOKcMZb3FfTbTFSXwPsNHIcgH+cL8MgGI8HH8YIMOhswiSeTQTjB9/RkIcyriE8tRGzZy/+7FYGF2P+nXU+fvqWnb7ytO6/dq4nowvmLHNh21bNxevH8pb7+5pmev3xZ7Q85ZahnieSHf7zEzgkGGdld2mDohE3CmW1CjIqAYW+FyKKUtOLwtOICaMQ2rrchK6NkhtxAiEHe5n2ug9uuzhsYvKK/6c/V5rnaFi8T8wX7+rjgPu7cZx0XVkD1XSP3tYUquJz2SK4ZOMh5fnEYudAZOVgkTr0OmU1eIXkk5nNiU+Z9jjegg9txcXrKxnihFYehFZu3DF5En/lkrnNc+Fy5cFm3rt/UvVt39eA2b5Bv3tbdGzd15/p13b5yVbcuXta18xd05eAcb5b3dO1gXzcunNPNi+d0+/KB7ly5oPs3Luvx7St66/4tvffotn7w+J7e4zDy7oPX9M7jW3r74Q29B7xz/7rep/zw8R198PCOPnoAPHpNH1L68wcPbtN/W7WE1vv3bunduzf19LWrenT9ku5dPdDNgx1d4aLpYBa02yTNuSCaa61ZXmuSV5qkFVcpg+hWi23CuJb6pQy7RezfynT54LyePnpdbzx+SzevXJdv4DVKUY0C/xrKhnjsmEsOzaQVU8GdopFLuNHtDG2/mCPSaBejAH+RwLogIFQQlIAoTdhkbU87TSedxKaUQGVMVAwNEgVlcrv/N38uHFzVzWsPdOXSTW1vHcBP2uLy7vz5yzX+M4eFxfGKsUEBoRK7qVMugPwSwgWBnGLXqp1GBb99QqZCR4Ghzwu/tOJRHQfibjdzogAAEABJREFUyXymtpuI6cF8kYy5Esh3xiHI7ZGWSXmRZOuinTjXtf0r+OGB3n7wpn741kf665/8Wv+vv/4P+k//5j/p3//q3+kvf/grffjmh3p67009uv267t98oMc3H+n+9Qd67dIdPbzzht588I6e3HlHT++/q/eecEn05CMufj7Rx+//RD/90a/0i5/8pX708S/15uvvEof3OeRe19ZkF5M2WnLAPz1a6ORopdVJr57DHtNAhbf9Xo6srz2b+X4x0ufQa70Cj7mQsHkhBzTROBQ22tqa6tzBns5zIbBd7RDxQ1YhJ4pPDFEN88S3BYk8sObw4/PJL5RWXLYtVwtyzglwytuxYzZ9Ps+AxSn5awEstQLH566Pz9AYK2RtSmyL4Uf4DZwKvNy0j1oxv91nhgxCBu9boYdvKk+5JF9yCFqxzixY8064kF2j30BM9lxI+cFq4HkEJ5MjBU8WfAk+hfh3OSqQw52fj1ujW8Y2geBpYosdAvgms4CtJuSJfeK3cxLqse9IXs/IXgioWkJXPDts1j6TkL1UILYVsKthVXMUIYrcF4VDdSZ+XUaXSRymXUa3V0E+j0czk8e5MTuFfF4apdibKcwU475WaabDU+kbLgefAS+JkwUXhKtl0YrD9tgXcReMTlH7u/u6Qk67fPGCJnFS/9rv2bdf468TTbqoPf+f/3Ep2HWd/HJkwTpwulxiwqKmazSZRtbXRhYbCb2GMWkJzhJ/ePwF/NU0gZ7CgWANnCpxOR3IB40lYmpU1/SaTUfBRhfOmS5eCLpwodGNq3Pde+1ATx9f04fv3dePP3mqX/78ff3lrz7UX/36I8qP9Mu/+FC/+PkP9PEP39Tb79zTg0eX9PjRTT14eEsH53fIhEv98dkf9Nnnv9fnX33J2ngkDCi/qFmTs3oM0XMoX5MPV6wtPWUmN/jNYDCTsc4bmnk50lf/54TEmce9z6EYA3aaaD7f1mS2BX6jFRfFL1+c6OXhMQegFQf8gQPHiFtztRuhVSkKbJFjatwU3JEc4ESbx9GILQfmac8eeeCw77G2Zh+xJuYcetqS+5IXslZabNwpWqfGJorBYSqkQ5WpRH9JURoajSsTaRs/mPIYZblVFPh1bKeWsW2cqW1m+IYyQie00IoKFhTADsScqWFskDIgk9gPVlBQ9sMsa0gihkcueRJxzVKrAq4BhbydwRnod72WHDiX7BlXri96M6Xk+xcHn0rF6cPXLCoEgLIlV094sdW2rWKEv4R9E/Np3EBJKsq0FoA6xDJgNEULCvhXOCPBbCBfjPB1TJPRF2TB6IYC89nnY6JM4CTwE7k1Uc/kKpAkxphBkzEGBHMqjEcC8eGRtWtQZqwFyUGGyZBvRX5aE1td28n1aSatMkHh+zQnv2AurfB5wea7++e0yz4lhI54KsRW+i62PNdk9BGfCHHnrpxVXGeXA2KJWNrIncGICtA0/IhqWhFPJ+S+Y1789OA1DfHUtMgakdKclArrYQaK+1ABqgZo0wfFQlsmfkutG+3hu7G5bPAy4zM4yctMG2PKd+BjAJ4NP8e2VevgsrBncLuOrAf+l4xuy4Yzz4wXOy05BkUhlmQli0CgDkO+BriQ1TRndUwEnuRtDon8mlLWiH9CjGon6G3ITmfKydHRiCIX1TUROtEiDTzDz2PK0JQGvvDnt/gIM2qOF1SYH7CQr2+J2C/Ec+TSJWHLNWtTqvbY4Dmu9zsgGnMhKxeXF340ENo8F+WsqmqhswKKFgBmzl3OPqJHDIF6UIhRVASlWkBSfu6M+LmdTNQQDyNxvSIOxsScQX/HQcUzXtiCBtcKIrQV5YRsyORzK1FKpoRgNXehl7+MOzw6VttMtb9/XvvnDpCj5cwyyD+QU4FGcSY0BENWStcBBqolz64fZIWqtLkE4DkuQDdoZQPYpCIRY/I+M9qlTPz7WJetJ4/6vBvRsekmghLxUOrZo2W/ON+Z6c69u3rjjTf0xtOneu32Xd2790Bvv/uubtx6Tdvbe9A0jeTfEboF36pSwX/o7zrJS3xa3IauWy6qccKzSbWuM1+J2CkVCi0F8XMtC7/iY9AKESnxo7PymEzI7rrQTa//CmxGFEp4wQYZJbcZTVDf1N08BVmFbTIxuBn5p99QfLfLAi3I1Wbn6IiUxRUC0pg3hHPFkNMTLHIZEaaoZdLu7++T0KZa8Bbq229f6Igg8KRi0HJnejIqjA88G8LIHebPtS4lArEw+QqafB/EhyahKsDD2ddMctDZZ9Nf9CekP9WpnWGJwBiBVJ8NA4c6sa0aryCg86qdggEVH+vye3vhp9ZrOz3IjxkgSsN3jGn3xwoGFas1/ynYORH8idUx18kjhWCqzgZT0HA9qrGpyz/mP7TiZMedcJDa2d4isYw6ZQN8fPSSRWElD8WIQQyPFtcDPi6rj7FK2xRc10BggSfsX2gvlN/pgK/Fx+wMR4ZIAKXVtiijlOBWpIQOA4tH3aiQRNZsvL1N9JlMThdRsC0N/gx4LaNLKdSCQC2gUQfd3BZNVGwaIKphEagbShK+RZOLDWsJPIeKH8EHGsY0XaPGy7ZVYKzTMeiZDK1KlSMjkCfBdDahfFJlbJV53pS54jGAUXYGyIm8hbE+vjDLCrqD6GgKyFNlA8dpJBaWxCYjQ9PQNVhA3KBI6eDPiXg/4YJihHdgQ92y6DXI3nad9ncPdOvWHT1+8obuP3ioqxzUu8lUFiKbzEFfffWNPvv95/rssz/qxcsjrdlIWWyRxfCJWNg8mQeeJUTGxlQDusSoEKPMouTPFhRDowj/IpPL4ouBv7VMyI5jaDUGm4L/M5NZkEkk8SLXwSFjD2+0EBSdvvfTlli8E7ZwmwhiPk4gVn3Rs5t06kjAbdfUceLjuAMn2tEvfjjUDbUcNULHwe06Ol3mUAJGx+V5qBv6tdZc9CyBxeJEh0dH+vb5M33x5Zf64x8+w16f8Xb4mY4PeW1OrO/t7+q1G7f0+PFDvfmUQ8XTN/QOi8Dbr7+utx4/0hsPH+gp9n96/56e3n+gt5885MD+hj5+72396Afv6ec//FB/8aMP9POP3tNPPnhTP3rvDX3y5gN99PoD/eDRHb1z77qe3rmkhzfO6f61XT2+dl4f3ruhjx/c0g8f3dGPX7+vXzx9Xb9+50395sN39beffKh/+7Mf6T/8xU/0H3/9c/2nv/4L/cff/Fz/7tc/1l//4mP98pN39OlbD/Ue4x9ev6Ab52a6MAvaib0m46nC+khaAqtjjohJMxaRaZACsdiSq167dkMfvYvcP/mpDtAdl2jWdNrZ2ZMfDne2djSdzBT4V30KQiA+5rOZpkA3m9AyqudEkfPAwj/i1ixYVBCfAAaNpDAWfHBITnJoiQucyKXll6wRp+qge+XSFZ3bOaeQGy4TesY0Oji4rAd3X9etG3cVfeMLGX/bzTSRx01EXtjU/LdareQvFvy55W2qz3dCEDqBQ8/AXOmJhzVv3bJYzhSaIGsaiXICfoNMfpkgbBOQobBR67lsWB4vlblg2Zvv6+Gth/ronQ/0sx/+VL/68S/0849/pk/e/liv33qsK1sXNWVcXmeNQFgHdanD9p0a2nvaHPweTkMLTpD/h9v9v8Fy9GKp598e6sWzYy0Oe/lf84TM2DDV7Vv39eYb7+kd4M0n7+jx/Se6ce2O9ncvIfqEi4ikJZdACy7Dlote6+Uo/5+Prbm08lyw5gAxkF9qLq7zLWjCPJty8TWfz9nQbGmGL9tJo8imWqy7o88l5pHPLZ9nr/JGJn8laBVwJAwFFNoKZaat+DzncJ1qPZFvsDUZJ4Pjc3LFHF7iJy/XzGWnn8F1/O/Dhp/hysAqafjQ8HGS+2PBxc8pLxhWrC/Daqg+H1l3RuLaY8D/Gmh1usIGq4qf2PAVZEIYsRzWzZeRmwtBlMkja/JDj1yD24ncWeiLxEIgJmNsFEJQpJwwF3b39nlukKUnz/YayYsF/QqSFnRMAN+NabyRvCJsnikTm/1U61JivUhsHkdkGDkIJ+ztdk3Qy8jgsjoUnr10S8RojFblVrLbVRI5OFtQ4eCf4zblDju4LS3XrU5Oiup/GPpk1KnHAvG3Oit9nTY1XKxu6cqlC8z/HWIgaL081ZJc2fcrNcTChP2F52UzQ9eM3szxwEgODdVG8Ba6+YRynZyuz6ElF0VrP9Tz9ncFvdXyWHlYqeOiencr6vzBVJcvb+n69V29dvtADx9c1pPXr+npkxtcRt+o5ZtPbuqtN27rzTdv6S3A+x49uqI7d87rxs1dXbky1cGFTvvn2krv5vV93bt/VTdvXRH7er08+la///Kf9OWzr7DDEXlqVFGQkH/E3iNxNyprIC+N7F2TR1rtNuFyEXRMhVHug1frT2JOuL8DNPzA1GCHEFpwA/Yp2L3XCbF3CvhB2u2R8LHHs2T8CxVUTAXIBEsiBgdgBAbmluewWhIHA4cop9F7+5jhkTexk2DpdseHQa0CWeZPMKnPRv4oqVEakY2LYaaHluQG35P3i6JMu7gAsjp2M+YVjSZMyC1nF0DOIzTYpFG0RsEhRFkIGxDlvwDXDbVZEwr8iwqxXgid4hdRzIOC/Im2gdjvuVBZMfdWzOWeC7R+HOU6u90y88R9Zub8APiIj9u9m0zUkv8DstCEuzK8khJ7gAIDB6xEV52IKgmmBWo8GpCw6QjvkdyRvd1MvgZECwwrGun3w+KAPJ5bEv7wMT73cB6SmAJyBXJD0zSKyBEYG2JQiCapCJLypDOQ9D2/hQBt854NrMg9a3JP0zXq2k4N4LGS62hpRZ9fcvfM963tfe2du6CGvV+W1XheEx8uZ3I7EUtGuxm/4Bs2MNfLAVkKDinolMEVOJE9Ygs/BdYiYtFjw/9acEGMWOwUaG+spWyQJiqDg0ZQIt8onrUFJei7PA6F1iL6fYH10n1N45gLeGK2Efc+NjA+YAtwBGSZRsYQ4irwUQiKscEfndp2oq7rFGNQzolcdqQ1L7J41MzzE5fVBV0LfQW9hYRyI1aAOV9DLue86SuOQZXSx2EX9+sI82BRDXNaEfkYA0P/FeLJ/VgqTZdW8r5SIO7UjGdXB12o8eXBu3ygRTDgznx1PxFODI2K5GwrjXIKIq0ou96K4AbAy6jMmOJhix297pwzvYhMn1CzUALI5X59BUVW/yEIXwP03XPJBQpFmTEjMe12dRtH9B5TUc+6Wulk6KOf/3W9g7eVTKMknz+ue0KQkVyaoUmrBJcBOy6I6yKx3xr0zTfPtUbB2Wyu61eva4I/B+LWYz0G9EeOBGSiwwkX9mNy5yJl/SKD863gtsBOgfgN1dboxrPjCTwkhqt/4c5XjvNdP3YlxlxU19PLyLydbM3VzqbIupagu7uzq7t37urqjevqaH95eMQedcXLx33d5KXwtWs3FWNX43lA14KPpCgjnr8TAd4+3zL2KdjUZSMCVKHaEDtW5CSdPVvJqA8gmNu28FyoS4WzSrsAABAASURBVEHRGoUYkS+AnpUIIgdVxVU/BXrl+8+00lTlTFQcCrKWKkWALADO97/sjzIkzoBBqsYL8kGZwRllmGcIAE6RGgxoEPT2hLKBZ99U7u7uySzK/zLB/5+/VmykGyZ0MGihsxvFUCyEiNK20SNLgTEmk2/aMvRcejdCVQ55XpUIJFXj6OxjZ+VZAa2Kc/b4/eI7TOQv8CjZkSWD9yv+PrYUdPSK+NjZqFcyMCa/qlO6g/8MIOnO8C6d0TijIJSEIK3VlqNSpcUAWgP28eCmYBQUmP0ZKBAy71fgl7FMlhBMUwJ0e5e3Xbx5e/niuZa8AU+s9B5odMtt5H5JvvhBUehRebjdYRLQ2SpNqONr2PiQCs4TNlUtiX4nyBjzsQ5yWQI99CG+J4HEAuNJZSCxjCysAwtsQk9MKYHpNF+BE/Z6ptPHFvzpz7gFVGiGoAC/EClJCpEyNlGReogmh4hMgbYGiKFRDFEhgG9nEGNtqws79RqvxKjAFc8CT3ycb8ZGbqdEgLtPNmVR8hhhwjkOUgnKCmbErVTA9XEOBT/RsulzXc/oFvRL7H4SSTCBE2h3OdoWeZGbx/oNMbCoD2x+Rvw6Y6N7T+//4AP94P0PdOv2LU2aiVZcrC146z6yefrn3/1B//W//nf9j7//n/qcy58ll6xt07Cp35Ensbab4vHApj1prLoV/OrWRXahBfzMTFTRo8iCYRLaLUqMHIgj38j3bEIKLd5vRmThp0w/TfWbeXZbFQ5ZhVguPJsFRegH/OS03K4eE14W32hDJ8SoBpy2a1WhbRV4lkwZOgP2WnMQ6QGvZ0+2HqDwNv3p47I5z025afe65w/3S2aBGvHfyJu2gcXN/0LO3yK9/PZ5/Yu5z/7we/32H/9J//O//U/91//8X/Vf/r//Rf/Xf/7v+ud/+p2effalTp8fKvAmc5tLgssHe7p17aoe3Lqh1197Ta/fu8ulzmt68/ZtPbh+STcu7Oji7kTzOEj9scbTZ8rLrxWGZ1wGHGuulXbbUQcxaz+ueT6ssK1DbetY25EyHmk3LugH2oUOJusz6HVjp9UDeLx57bw+uHNdnzx9qF+896b+6ofv6m9+8oF+/aN39csfvKkfv/NYH79xX49vXtbuJLLFT4r4ZxJN0xC0PW11lTf/169c0fn9fa1PFzo9PpbP95EN4MiGPBAYHqdd2ykw5xSCFLLUUPAcWjAcYvBh+Ez1AwbP/ILrPa/AiWfvwbeBGGigMecSYspGvmuaSnrkQOCLauohlRtNum2dO3dZly9elf9PH9NQWFNecFnynHkp5sm0zpcVlwprv1BAR8RW10EvwBFeiQPeEr8vOJSuaiytXQpASsjIrFDrMiBLRLnCxY/zGbCBUZ93W7px6YaePniij977QB/6/5Tr4bt6/c4j3ab90s5F7c/28fkMH7foEdRwuAqvYIiSA88ZGJfItZK4o+TAneXPDv2p1K94pi8BuUeBERuEuXbmB6p/EXX1tl67cV93bt/nEui2Lh5coW9PLRdFGVlH4nRkc+X5YVOHHvMmk4PFJtLX4An+nHKImKGvw5S4jsx9+968KvinkDN8ztW54/MHuv4s5vcrKNi3YPNMf6ZMQMWvJXmH/kTfmNPZ/2xrTQ5bAUs28b1GZEvQKxWvKIOXyG1sEfBPqBKRftlAjlqzh1jg5+pH3pz74aknRzl4rvL8suTgvWANXJIje96eexwn1qECTYjJCEvzHOJEnefgdNcauCQakTnTZjLFEOW5KFhQ8DrQTTrNt7dl2GqEpl9GJXQr8o8JNYjJrEyFL6XkrDL7pgTNRDmyAXVRUJsDT1Ei3mtuzllOyyFjd04FEM2Mz4wsgqWiqdYLNsoloU7W5hOUrQVmUrsrxX28N9dyaHR8nLiQSFyoJq0WWUu/ADodibsRfklt0+rihfO6cnmvXqJYAG91Cv4h9MkZMajtOkXWqWDoiGJmDbK0gpEyewbEoR4qpFTw04pccqoTLtz9P858+PI5L6de0t9raxZ06cJMN2/u6f69i3r99Rt65507+ujDB/rk0zf0o0/e1Cc/fIPn11n3Huqtt+7o9UfXWAsv6MrVufZ3DZlX+OtbXip+qefP/lkvvv1M/XCkC+e3dOPWZV27dl49B5Avv/xM//iP/6jnz5+zBo5q2kZuyJSLRv4lrLSBLP/nL8si+SyChudwwaDMJE3AAL3E+hHQYsL8mU1n1S48ymNvwUWXX0ouuIDtiakRJxNO+M9ACQqhIaZaxdgqWKTN5LYa2B95blpyqekXmxWIW79E83j3mHY8ETumgN0btbEDJmpCJytRIk8WDpJShB+Qo5LnGZaggUu/flXwd8L3I/Gwwi9rYiFxAW0qHD4LNEbw+8HEtJLjD+uiTD4RfRG6wYIiUOdEoAUjBdcFiECDTNEBPb3uskVrZcgieGTkz8R+KeJjQJBBJ4Bv1iB3QOaCH5NW/p8RWPXqe+zPODgrOj/4+/BxHBkvhRgVictIGYJt5gY+9bnheQQN5ICBap9ZgI80poye0Gcv1ePTAlYDja6bqIGPEx+Z3wN9A/llZLJmBDczxRDVsFa9guj8Q5CZScgAmjYfqLLvE7T92emktJF7g0O/XI4V+i5rfBrrYUuMZgaknDUCiKo18bRgfTZ4bW3vsB4eqJvMoGzYDD+ClHLBX0WFMeYMnDd1NJaB6V/RnhwXOTKlmLshNAr4z33A1p15vyZfIBNr3+g0FdCrQaINJZqQWnI/ZMbDQh7nORVyAYDw3lbwW2GsQ0YCb3MoxFTJjK9gYhh6FkDKmfFwqrqc9Ru2je6btlNEf8F5TZAO7ElTTppvzdgjtDQnoA6iLKiagCznRQNU/Wv8oI8FJDKAR4ZkBHNaPteEdiFGxbaV8xY2czAUDj6C54KciEEzjeRquIkH75UZNP1Ll+QPr2Bjv8IcSCg9AlJQMGwbGrnOHtYZu3n7ZmwQKlbbuLuyDBsJXNhluCILBTiF9kyZKJMSyMUVpx9MyZEkmSuB4Jk+Fy9DfET+iL5tt9F3JB+tmXd1qORqqSBrgabbiab6hSP8slIZ4ZfAc4q1qz6viR/J5PntOfvn09OlInPr0uWrms23ZPigw6eB9SXDLCNjzvBjDkXmV2haSab6ob/U/iIvaxt9Bg1TkAQeOKogiPgzJfSkKIGnigeumUT9FWoMQRN/mcleyPN71zTMr3OsNZfr/7oCZJ3yAsPPXA0ynb9wSa7DZLpNF37DNohG3QDoMyfkgEwZhdxuCEQf9uFr4sfBBSDWNr5JspLAcUBo74Oo6+pVQS+gg4NRFuhmJmsiYJz+huYZlzrgVV2VfJ2bkPauLMdGTuysagvYfu9LxPGEjMUFYARVGv70LbQlgsYTWiYoJhwyzaI8gLEFb4y3tLd7Xtvbe9xeD/rDHz/Xmo2jWaOAIq6M4YCAIp50Y4gqHpAo5bzarpP39Rz+MgFa4Jdr/8b5PMrxeFL98FCE8c9oiwnmCLTQahj2T1Dx+bEKm1+YS9CvTxjEGCXA6dOs7z5lU6vtCJGBgsxefh9cXkd1vM2IP/8N0A40+UbU/V89hB3lxmOgYQ8TC6KCCroUNu2ZPqe7cV2mJ2HLpDYUTduorUmj5eJIJycvFUKWENyDTzjZx3lyy7ko07WxTWBaOJgC8lSdvc+hiPH8gO9jK5zV3S8NE8R95nVBX4wvZ7Y3QQ35I/Hg4HRTXTyzCjI5ZMoKKF9YrB0ym7FSAb5W9CpR4TxhAkkmQbsEbELCMBJJZDJGFstI4vKNedO2ih0xxiJh4LBv0ZlYgqJkyAYEZGu7ThN/c0ACal2fGGVm8o/LWLB3xicOxUt0GJlwhbiHGLhRTseg5zYdwR8dj9JpmEErCBxTiCbxLdgwQSODk4MpokNoOhklXVgjqmlnushB9+69R3ry+C3dufdAly5dVcscG/qi45NF/WuVw5fHcvj886/05Rdfsble4Ft3XlBCVt/8rjjsjmwcXB8zIqcUeBTEd5DM5UM2L4UAjofjFVw2wOPTk8zoGyDoqH6s/nosFfSApLuIYYXFoLBQ0I0dhI9RHh6h0qNHHoMjB/HEbqEw0ODhvAL6NyGosQ2uubEw6sj8H1jkewc2Yv6c0cBMMh9rxVlQl4iKWppUS5nXJBlK0ktFqqU/uy0k123gwmC5OMWmh/r2m6/1xeef659/9zv99h/+F/D3+h0Xa1999nudvPhWxhu8va7Vpf0d3bh4oJtXLujGpX1dP7ejS3tzXdiacNEizTlATbVWwwm+GTjRD1yqOIzHCvmE9oWmeaUZF0EzLTVJJ5qlowqTdKiJjivManmqGWNm2csFF0Un2m8HXZhJV7ZavXZpT09uXtS7D27oozfu6dO3H+kn77yuT7n88frHlO+9fl8Pb17X7cuXdPX8OR1s7Wh/e0sH2+hx6ZIOuKhvsM2ag/PycMFBodeKxXoB9OsRO2VtPmFjQn+IVNughg2rQ6AMwRuxK77LFeQPeIySobCg4t/MrB/rJrzB7wcHB9re2lITWt6yrLXmLTAhAmJQCE0tp/NtHRxc0s0bt3g2fcPFnf8V1xr/Tdm0+xvaNYe0Mffy+PI4aSYtuOJ5UE/7ktuVBQfbNTctPbgDTBI5x/HXLKQN+WPKoc7XMyWrfzE0cBCZxKmunL+iN19/qo9/8EP9+MOf6IPX39Wjm/eJhcv4eya/6BEH+TAgMxc2U7VcBDX4ulFYR8kvszhgNXmiMEQuBbP601zLzGVQw/XcpNlSwPMxT4mTTsNKGjiwJy6Bjp4vdPz8RH4ptjXf19Urt/Tg7iPgdd2981jXrtzU/t6BujhD4SDUUUaHzGYyj6Y8SpaD2hg1ayfamm1pi03YjIufCXZq8V/y+cbGuuSEHMIfUUwzpnKCb+JQ2LOZG3gukkwCRhhVOJvXPkc3MMp94pe2w9ifXfwMtc1t7X7r2WT65jDljI8EIDf1nvw1IIO3e+Sxb2H/0LMJW+rQ/8KVg9CSlx0rZF1zIVTrXPYsOYCv/BC9XLAWLtRziHbZcs1HyEyOg0mNyVrSXgDPyZ4HwFAMEWgqhBjQ0PV0TYXeGSi0SRlaA7r7XyZSpcFqX0H+DIjGUiFvWKFESujHojTihz5FDfgnDaqb+8xlQUob+oXxhU118Q0hedQogxL5MeM/U4wFGdKfwBM1YmZaBg7b1myrm55TNzmQbJuw7LRcBZ1wEfTycK0jYHGCL7hIXS+Yb6wTHjA723NdunzAJRDjJ9J6vaiXdInDYohR0+mcNXOuEFtkaBXahrXElFgHUJVYiZt2a+QXIL7+HPFC4ohLoOVqgTxRly+f18OHd/Q2eekd4O23H+jJk1u6d5fcdG1HB/uNdralXaBtVur7Z3r58p/1+Rd/r9/+9j/rt//4f5Kf/6s+//x/6tnXv0OXP5Izvql/1Xl8eqLZdqO2zVouT/TVN3/Ul19+rufkbt+rBnzbdRP5Ia9nPcHaKuwtukECAAAQAElEQVSfihWJUl66bS2h14jfVuAuNYwrZSZebKSO/cWka+ERFUOgPavnoLMgdzqsVyNtQU2cqGknMosy/kGQ9oytEqYeoTug2wgMxDZ1ct6a+bCZE4MSc4ApIBEvUY0iNm/JT23TqYNu20zUUfeyaaYbftYpqFWkdP6zbhtbniNvXiZf3NDN63d059YDPXrwhh49fILNH9L2GhfrN3Ru71LFnU221cU5NCYSOUnEk4hXU4R2kNXfqGhnoE0ZLNQ+41eA2zpisGiNAqXFIDHW6DM2ZQ5BUdFaNejmECxWHMIfG2XsntQPqdoiMQ/YMvi0wo5FY92HlUqxiVFt06hrW2zu/AJ0CibPqnNIlDyB7NyhkeX7Io8J/581ZuLXGBEsKAbGBmNcUSaofZ9CVx3n/YH+iD4Rfg4hRnm7j2eUYAUn4olfH5er3DxnVZ97rvF2BzhQFPTb+H/FBSMN6NDK4JOQy+VkNGOTjomxYUxqpp0OLlzSnPwti+SPjD7YCZtkNx5gLgil4C/0MGAjXKYpKZNrRmybvd31xgcKDVnGmPdJftg9Yf1fs/4jhlweB2GJkTEum7dXFpK8nrz9LI9lGrzPxXARiq9DONDH+XjC28XybqBsxtOPmURBG9LykHkoZogW1TRNBcRVz57Q7ZVZd7ZmM3WTRozgy6DiUOSECjJRoW/zNeR30PfKikeOdd+M5HRYyn3aMM8DOQNK1V6OF5BFfBynMMbpe4wUn6w0WuUHf8dBC5qIBOPpFbicgdjO1ae5mAzbR2DEZg6Z+VYU5POu0I+rqn0KgrhNHUqmm4acizINmYYMYqKevPRYoPxOPqQogIBS5cqoQ41xCZ1jjGqIax6rXD43EBp0k7ehqjLyCX6GbCa6qG/4FlUbIB/Nte529LVdIWhADl8DjjizJPZI5w8uaGdnR13XqWkbmaFr1SUxNssg3ngfUB82RIXYQEEEZ2R0BSCKH0CbDzKBQH2Dl6Erp2+OF+R1o+5+lZkk9JM04fJnxgtA45yzM5/pwsXzmrIeCnut2GuMzDsHz9Ft12mHvfPe3jlNuIQV9sDsyA42cV6cJiVDVW1X9N2n0FjbvAQ2smYfqEJHcb95yUwsyG6M9dL9aNANMShgU5Yo/EEM4buR2MvuG+cCKbdTIW7kMtB21gSrogyNAk3V/sBTBOPPv0GvEj+KuY2CMQzwMnC4MepuNg+cjMFDIGGx8JhNFFk8tnYOtL13niSS9OzbY33D7V+PAQW7kaSDpjK4mFxvD8REjTraFvHPDUAddASWm4JWUacPTJefgq/RvgG5QnQYtwUGcR8ungOTySdzEAx5NvC87uD9iUzkBjH6zQ0rfSeby1chq36ce3UGdPjWtvqDDbBurUpn8ujPP+5AH2NmcgcG8NwOhZnlfS5LoM8PwdHoDY1ybpV5q5PRobARqLLg6MJBNLAhmbBZmXemaZSCBq0WL4EjFtUiSEGyKBOZG/FN0isIiv4PPhF7eDA5+B4ogBOh5nbC4Bzoi4upVx+jXw6M89IcFwgWFYGgRhFwDt4mcHMRNArkCr5kkhsNFRJto3IZZAhgMcti2YAxMqh+aAHPlANghl5RJUQJG4mkFUgisWsVugaIsi6KbCYLlHEDRunPwfGpt03LhqHThHEt430TEaB/xlAFu5WxCOEEQ56Rncnm7SJgzEymIAGuX6JtZMxImQFhW6PXzBRjUKAUn8RkTSUrMznNGgUSvwGZjVBop/K5c/vOQz19+q7eeu99Xb1+S5EN3tHxQi+YRy+fH/PW81SHlN98/S2b4G90cngiPzx3bNCbyUR+KDp+eQTOC3ny8piN6I02SsiWUWiz6UUgV4HClXTLWhZ6SZFfjwd2Jxz+fEOavGUD+D573EILUgwtNU4yhiiA20foCDKETAoBtLLZqHCYSIwVH7OgEKOi2wccM1Pw8Z4EsXXicD+wUffNul9CpYxwghz4DQdWhjK2KJqDKE0xmMyCLEQF7BrQO+DrSL3tppqQsLvJVFPKGYf9GfWuaRRRNjOv+uURb66/1dGLr/TVH3+r3/6P/1Nf/PPf6+T5F4rjqXam0pX9ua7uzXXABcx8glXHQy5MvtHLw9/jj9/p+de/1+Loay4FTuEzantmmk+yujDSxkUddEYufVL9f7RZqoujJt/BwBVAD3g5qGNec5xSw8xpqLfEj/JK3AywACwkLoeUTxW4THLc7SBd2Jrq1qVzenjrmp7cv61P339X//Fv/k7/n//j3+vvfvNXevPxI93lIsX/5193br+mKfH1/Mtn8Gig0xA3R1pw0bg8WXHJeKgXL16gGzqyEOYxE2vNBvBBABrs2zRRAR/yI8658v+2zsCtw5qZmx2iJIdWoAS14C45tPf4eIcFteN5ZFN3cnysFnqXL1/R+QsXqU+51F5xEB01293V/Uev69zFS8SS9IfPv9Az/8sCYkXkgrabq2EO+F+I+P/EaMRWg1/wwJ89CBYUkInFTEvWyLgBWPej/JIiEjONOqVlqtDkVpcOrurtp+/opz/6BZdrP9Ldy3fBaPD3Uotjbm6WWS5Mhk7PZZFfOmQ2zexLsSU24QDlYcvdCm/bQU3oD4XpZIv+oFT/myzI0mdxR1Uh0DPxwx0emTRz7W3va3u+iy3m4k5Ri6OVTl8utD7JUJrpYOeSbiDX7esPdPvafV29dFv7W5cUy5T51MnQw3JHjE/UckHUdVuadDPy3xQ/0g+/RK5LCOr5acRYm3qRT8ciYTPDZgDqDuAOxIEDqNiUfvIZXRVvg59JAYyHQKqATfGH22l0W/mlULX7iB+yMn0j4P7oa/+oAR49+4YePP9v/RydnOrw+ET+JnHJgdkPh2vixy99Trm4PPU+cEYuhUh06C1sYNqsqVHmeiBwgr7nE/f5wDrqfJFAgRhuJthp2iq04BMPGY0qoJTbZSB/+QWCy+spzjdeBf0gLS8S63OGR02N/BQg8exrQkaCCjV/CnxTcrs50FYoYSfSmTB2tV+BX+aWqJAzjc5Angp0GiAuieTWDxn2DmhoxJwhf5hK5n/9OVXOU41poiUXkcfEzNFxr2Psx72+1uzH/G36yfJYColD5UR7e1uazYgLeDlfvKgQjXhp5WtlJj9HM7WxUec2i4ZmhSgqMoxQPI7YSK+ZzwPQxKBdLpwv+qX5jSu81LihO3ev6caNi7p8aZ9Lny1tb7fEZJHIY/14xJx/Ru75Us+ff66vvvw9F/O/1Rd//Cd98cVv9TX59dmzz/Xi6BsdH74A9xD9yJlto30u5914h4fPuST6XM+efcPF4ancByFENVwSJGTssWvCnhk7bsCf/gSJCTyy9vj6MzJ5S8lqm0YT4qNBb0PSRBwNGLHHlg5Dn/EnHZ7o4BUCfsAfZkGEQZVhIJZ7j9l1L7d7z+VRz8WPz4mRWM/YDrGciAJjY2wV204d0JKnO9awhrKJneIZtGGCL2aatHNtTfew9Tmd37+kKxdu6Nb1e7p/94lef/SW3nr6vt5750N9/P6n+viDH+u9dz/S0yfv6uGDJ7rLxdBNLoiuXr6lCwdXtL93gTVrR00kh6iRKQCR3+9D4Bkgdo3e4uAxnMXHFEJAxgg01AEWbMejR4H9LL1qrEH2Tk1oFbBrBCewhjutBJ2BHOA5YeQFcuLwmGl0X5IqiOsiEYeRce6XKZfZUy5HPEZDNKngTxAzJQ/C1Zi2KGFnn8c9MZqZrxaQxIKCTIXY8PjOOKwAgfamxnhUg/89BiJlDI2iNTKLEvqLcT4WAqJBSAYURECGWstc0gxKxJ1cENpA3HzxeWLvseBi2/3fta3MjJgeWfcGcCJxlXXKmnxCfivY+NKVy9re2VNE94QOiVgcicVUdcrK2Kmgu+gLUBC6CD52xtv7R2QZmcuj9wX0gFZBL+6FmTO9Xhwe6gSZPGYNG5njCAromqCVKDOQ4JH8GVqun8fxCP+614S228LxMuuG43lfrmMKImUlp8H4jK+9veB3B/fB6G3QcBUisdG0jdwnyX3IC4DEXJrPJpqyhzBkczzjJ2K/updlrOdTr1fV6fOvEWNmxgjzR+xVgFz9k5FF6DthzkV87wje5npYHWFye7q/HVzOTIwVH/edX4tchwoMLMRIkXuCsRa5ZMnM/5GYoJU4isxlzx+jx3gp2ETCRMhUNjDCMgOVlpel0nd7ZWzt8mUGeJmqH5KEXQWtQgk2kktmJkM3syCL1M2kILXEnMe356I1ucl9Drb8AwlIJUhltEMAGv3XeflcKR5ntMEQvKyRWHSbwEKVN0ZwmQ7Z2x2xRkfmz+7ens7xMtKQpdDveI6TiEmn2WD3po2SO098sB/E5LIU6g4m/rn8DqAI6b4D2pxmwSdmZ3jgOwpP8tzk9YStqs6rNXvWUYEccvHqFd26davGlPf5/4Omx6jrPBB3MbSab++xdl3hImhXDXs178tu5wqmzceQ13ukAG+j0YECtby9IAI2LV7yzNgqPzK7TUTAek/Gvpn4quMsKIToVXn76PMdmdzetdF/ILUpfLRUoFucB+2QhiptyCPmQAVH/h4EqeWxASXIzMApQAJGngE2HQaZAjVkk6mR2IqaTdW2O2xWz2s+P0cCWeqbZy91eHTie2RGGIE/yoWBLFKgPAQyBwUFydv8YDqy4Ulghy6K+xyR7yogf32upQw6mNMfQDBKIzCM9uDEeBaK+3O0RgFQFjwl748W5c9uwGJBFsCR1X/ebqDSWnGNVqdVoJfR2Uuj37ydcmNmKvVrgpjESHvVX8chEBM0wis40Od0Nkkvgy01ONYX9roY4oNSOhJSqzE1BEqQZSgyQYbFsQJvpbaaooPtTrOYtDp6rvXxIYf1pZg7ig24ZhpIDrBVCFGhaRWshU5UtEZBUZakwibQIRAkLXiT2Kmp9gh6ZVMDO4BfIJbAT56YqXt7C90Jb6UmXGB43Wl7e8F5hp09scgCOhSSWhZNalowkLvwajxpjWyZNgFFwYr0/U2tTJKPD7jmTzDSPtIzmjRY1hiLUuSBuIlsBJrZTO18po5DYevA5imS1ENoZchjZoohqGsaTRxYYNoYxL5X7IUVRD86txblEIgvQn+TkNE9IybSStYQHqYRW3uCcJuPOSFrEWwUY6PQROpBxWyDW6QlBHpsVLq5ts9d1A3e5L/zwae6de+RWhLM51+/1D/+9vMK33Lhw14aaYgJ9gQvuVj95//1Ow0cOvGWEofOxEY0c6BskbtDz45FMcKvIFfiwJVJdhaK2mmjBlA09Wxyi2hrWjZ8U+zQKvIsxvS8GT5iE5CJuYhtGpQxZPa4DYZNGNPhc/I3C9mokTfuBd5qW2FUlSYoBfTFn0lSMX5CVAiNYkSGplHLs9OlVRhGAwv6erVi47PSGoV7X4xIcgnZC0mwYNVEfsjoEzjcGwc4cSpOzIdMPQuP4EOzCGbQyEYzc4kqDkRFLWpF5RyUCuyYy+zQ0Depw+Fz3hzvTKT9qWlvh8qyCQAAEABJREFUWnT3+r5++em7+vmnb3OJ8lhv3b2uG+emmjYLjf2X6k//uIHl1xpX36hffqOQj+lfY8uk6Qy6TVLQCp4bkAb0py1mjJGQ0csNZJ5SbXUseajRQoOMEghBwp4RiYX9Anp6L5pgieEMeuUAD3TpZqZtLqn2ubC6eGmXS6HLun/zll6/e19Xzl9AZ66UFoMOnx3q68+/0dHzEy25XBgWGX2QhgNNGAW3BtyJupYSn3UszE3TquYr70WORkENfYFSfDLzdwxCpqw15RoNXj2P1AfsIGJMaEl3HfWqbNAzhICdoNbQegahazTZ3dbW/q7a+VQvFwt99ey5vuGCKiNb6KZS6LTGnCvyU89maoSWw5qYGTjI1UspNihrP4hRugiJOOh5TuAn5o9fAG3HLV0/f12v33uDC7N39fTBU924clv7sz01rogzAcIalsRTSMjpep8BkqNTg42qZWhtlJElR/Aou2ZCf8CzkZgJktPE1hhMliPtLf0N86PTvNnSdrdNXM0V0a/0Hf4J9S+E8tiq0Uzz7kB+6XPx4Lounb/JAfCatifnuVjcQYY5MFVrW5o4nW5HXTtXEzuZRRXWlcyEwAzVJYk5PjqwsfCLvJG5QrcKEzgrEMuIi6wj4PbLjMfcIk0wvtT+gg+kzGwEyIXlDBJlYmDPobf6g3oGb3R+9PU8rxzwxxr+S8rjxVrH5Jajk6W8viDXDaxBA/5aL0ctT9dacjhaHq+4FFupcFgMybj8CdhmA1F8ECrBYyAOPO+tyX0DvBL8jZiOfrhnzWg4UATqilGZ/Omq+GFmZGwP7RUHjxGjFEhmOr0s/uN19HBbFhm6W7WH80yOmGlzKKp9EKeECHYt2JVI4plYYGzg2fNswgYjlxGe+6QMsoMTIFM4TXQSPL0vMDpGq/OmwCcVWspEKnN6tlmfplowGY8WSSfAeizCTFpB/9ujb3W6PpGazPyaa2t3Jj9MN9Djix1NnecebJC4uI3k41kTtc06O2W9xXzwGYmBvubwRC4WuJExl69c1L37d/TgwX29dv+2rt+8rL1z22o7aRgXWqwOdXTyggudb9kvfqPf//6f9d/+23/R//j7/66//4f/qd/94bf64xef65vnz/Xy6EjH/hdeXEavFr1OVwPPo86f39WtO5d15do1JQLR/zrwD3/4g759+RK93WaGOyM5qsW6UsZ2I7Z1/48cnAfWGL8UGImrV1D7CPCCf2KMmk7mmrQzubmXHpNHC14WLDUQh4F8PJlM5fPa8N1AHhmJ0xAaifEFOn5ZtOagseBifbkgVpdr9ax3GTv5nhhTqWtbTclts9mUSzgH/DCZ0Q40MyEF8nfMxU6ZuZ/6Rg5d3NXB3nXdfe2J3nn6iX76yV/q17/6W/3Nb/6t/vo3/15/9au/069+/q/1sx/9K336w1/p049+oR99/Bf66U9+rV/+4m/1r/7Vf9C/+Zv/pL/72/+3/vLX/0Yff/QzPX78rq5dvaut7YsqmsCzpWwqZCRJFQKZ3LCxNGLToWT1wOD6kjQIMUlEc8Duhi1sQyOR43JifpE7M/tblRasTtHPEGGmrplSJ0DAG/rCYTmxJxixl5RpM3JXISqLoiI267DRdDbXhJc6LesEKVbFsjKXpJkXjK/AY8MhE79BjCa4mxhkQcTNAP0la/ta3h/xeRNbNaFRcLCILo1U55VhD6ql0AaY8As/4oPesCaPb3CE/0Wv55AswSvIzADxMQnHe5+/rPPcEeEVA7YhFtf+V0H0ZwXmyZKz1DEyjtrnBft8a1ex6VRk2F4aMfYI70SAElLoI/SHBf0ZOQvMDXvBsGaSsfooMQ47kS9En6Gj0+vh/fLliRbMsXEo8EBvue+Ri6Thlz6ZuIeVnK7L7W2j8wcyHRtwGQpyFLmOjpPgm4iV2l/oTw6OI/gYgGdoT9BIEHfaFLIQFENUwF+F8SN5PI2jJl2nlhgwST7aoZ4hoCT0Fp8CfPc1A08yM/3pU0DNyLkBb49dqxCQBbSN/cqfjSnI53gGjypj4QkwBVcE4IE+iKqC+OBLyZTGTJxhe2gYdo2hIxfmCglfZGImMxxTVrtV/oxzOzjkM5xC6ZDdJ/iXsK6sfKxDYYzzq4C+hj7BSyBYUAgmvvK8E8lh45jke+4e34qPGbpQFmhXfQsP3sS8dT8WF5C2YLF2uB1GhHDfGm05YU/HIbZOeIl9dHxaY3V7e197+wdyupl+1y9xDzACmcYYAvPOGWnzgccrd7pJJZwCmJn4qn5qB4gG0FCgU2gDQw40YZssmnjGr1RG8r6v52vycOK52Z7p4NIFXWTNCuxn/Qyy4DySchaqaGD9l4Lm87n8JeXu7j6x57kRnxLHjgMZeEAfG8k/2M4qR/+VPF7Ex5DPHLkqRgPfjeTISFuhn0Ju9+yE6Q/4I8YANanQ5vGfclLFpf/VtzhdiBXk9ro/ejw4FGKrQKGgh8OrMa/KUDyoCgxKgTAVl0IwAQQUgF6FEBXjxvGJ5FNQeGu+p6adaiBp+IbtdLFUOlsIIwH2isn/UwlXup2vc9kADULeKkmtf/dj1ABkFkpR41dyQwWLte6DjJ9ApJuFSjBhPA9SFJT5P6LIFKiJj0sAZEeldDvQuvmCHSQz06uPyV5V/6ysGkDjzxp5gKJyziSBUYnJUgCaKxWnlPES3TLsldArY1dfiAIYAcQumhpSeMPiNu8iAdXr6PCZ0rCS/yVDAMkMSgC+ZgTa1wod0KCBr1Gzs5LCv8jKECkUBSoBPg5mjIffyMYqY0cGCqbafLIy9kkFfRA6Ax5wpqBoSIkRFmx6et9koWdhfAxGjATFGORvNKVRqjGVIZ1oQwRaghl1U6y0wKX0XwOrYBdII5UAaibRrMLk50kVgjcGQUQGL4tRwQAMZPRtQJKZaj1a7Y+BBR/bxxDl9YgewZyzT+rC5iDXRTORuFBdCvSdjRFjcJ98A1TyRrbR7ZYyMpkMvCTTwHzJiup4s3/+0jXdvPtI1167I78IGtngvDxa6hsueb59ccKiv9KKw2bPpnLJgvz8m0O94GJ1ebqSmy5AR9ArAM7gKagxZAfgKI/x6hcsZUEKXZBFE4i0FOTKMg7sLTpP2s3YwoG5Xy85WJ3WGDUJqVVpOT3jKaBrtOiPxF4CxlqHmERfwS45ICJGyj4UsGAKMSrCq6E/xKAALZe7sJj7BdAGemw8knQTNJMcxcxkZshbeE6KMasBIEG9yCSgSPzKgoSCZg3ViQIbd7GZKwF54YjiKjgqUGls1CQkTWPS/tx0+WCme9fP690nd/SLH72jTz98rLcf39SdK7van2WF8YVWp19ocfo55ZdcfD1THp5L+UjTbq35VgEC9aIQ0CMvNQ4Oa2WfW8F1jojn3I22oIG2AblGZB9rGXBtpC9qDC0Q2WhHrekb0CsDI+Dr0Yp5teJQerQ+1sv1C+CljtYvdcLzyv9nHBzsFjznYa157HTzyhXtzbfkF4Yvvnmhb796rhfE1OGzIw7QvRr+Zb+QyA2bqy1tT3e0u7Wj7W5L08lEDTHcSJwVA5hBdeoilxx4zOji4CQc+lbIL2TPgJdD/Z8EhTZgH3Ri8RV5Y9q08NmS1/2/ReR/IYQImnHpE+cd+mcdcekz3Zlr5+CAZ+kLDoX//OXXXDTCpJlgx4Z6w6FWOoJuQVZhvwX1BfG15kLB/zpowaK+og0B5HL3q5HD3ELLw6XS8ahr+1f17sO39aMPfqrX77+pi/uXkSsoL7OaZRRHDaDDBqo2aCatKrRRHtMiKL1s2ok6txmgCYfHZqLMZtV1b9hgdE2HjWfYNEBflRaOr76xHGTkAvZEajkUbU93tb99Qfu7F7QzP1CLBP6/MDx8vuYSj7l6LMW8rXPzK7py7pauXXxNBzvXtN0eENu7XBLtaWtyTrPJHvyQhQMYe2jmt1TqvIhueuZdYv1O6tkc9fUvFBJtRexZles60jCnGuZhqHlszUXhmkBcYVsvB8oR5DyWOsd8nnn+yWwuvRzyyGFmRQwM8DU13UTCFkOW3EdLLoeW4J5C55D9w1cvDvXidIlPoRc7KeDjEtRzebk6XmvFgTqvktpBmlvDBZ0k/Fm4HEirnkvytdbEzeoU/y5O2eAu0WVgbkk2adRuzzW/hD33dxTYAMatmRzanblmtMXpTKMZsjYaSeonXDb5midsMWKjgf1NQl4hP8IphKBgQWYmI98VxiTyaamXIj0+TQrMWRHzBaXXXCb4XzjAADtnbF8gRazJJAVFdDKLVJEBHm5DSMrwWbCWmImyAmpe80LnlFx0zOZwqcAaGcNEodlVCXvMi30l2+PFw1TPl4N+//yZDtNaqzjqOJ3qxfIl7S+0Hpdq2qidnS3NulYRZpm1IJA/ujJqK0pdWWPnU7VlxdXAStO41u48cEm6pyePbuntp6/rrTff0OtPHunGjes6ONjXdNpq6Bd68eJrffHVZ/r8yz/os8//wIXPH/TP//SZfvsPf9Q/8cLjD58/09cvkIcLvSP8+Pxk1CEXVkf4+HSQjpeFPFDIb9J6CEpc8J87f1X7B9fEnYq++PpIn/3xa704XGhg3QzYL2OeEZuPXHZJRQG/RAAvyfgXQ5D/K9isJ5YdWLbVxE6TbsYBiXyZxDo8ao0c/Qo/EeMpQ404EF4wIFijGBo1lAbFxNzwOF2crInTntgblBjnc8Lg33CJ1rVttc1khi9bU4ymbtJqMung26qNrZrQKQooUzVlTm1XOxMuvM5xsXbrLT19+IHee/NTffjuz/ThOz/RO08+0esP3tft60909dIdXdi/oZ2tS9qaXYDuQYWtrQva8jZgPruk+c4V7e/f1PVrD3Xn3jt6/OQDPXnzh3r0+H18+Eh7e1fUdnsSuSi0W8zbbUVsw4+S6wrkGKXYKJvRpgqjKLFTZs7mEskJ4HiJ30ru6GwkXnYGIHJhGYSOQLCpjOjKmbjBzyxxqkAMrAfT4IdeIGMZg2cgVtuuUds2aojf2BRZxGligEYVYrfUw5K3ZWgXbS4KkgpxkbkoSrlXQWpcoAbfxBgVInYPDbitwllpatAqAFbBoLb5eg0oNAOmQLOpUPe9vkNh3kdoNy6zgQtGJjZX5Drv8/aWPpPYU2V5Hh0JNM/H/leQy2Wvlpw0395hn4E/rFXKbg/wscfoQO4dUdPb5fTpTxkzs56UHKiYEg0DSL5XzfQ5npDXYWBve0peWsBrRY4aRlPGzmLVyeAk5wEOqdzTmArjax1nY2J9B7nI5d9Alsd+9jbGFuTLyOXjEAUdVGlll9cBvAReoiySjPkSYlBgrvr/dNMvbAcYdVwAdW2rYCbhPQeX1vBjFQzjF9qdhqD7/yPtv78tO5L7XvAbmdscc13d8t7Duwa6AXQ3Gu1INklRJEUN9fSkJ838pfPbrDV6El2zDTwKhQLKX3/s3jtzPrHPLTS6JT5p1jt3x0kXGRkZERmZGfvWLcdSj0upL4iPt4LFeK+DNlwAABAASURBVM6fL+mCPcnHo1GJCdLqWfVdnCZgdLNEtQN50dEAORbtmUm6/89Izx/5x/lvU69b33+fnVG4ImHTUtevk6AOPXXIyGWQEgM4ffHlj4+B7LKCMviZfKIukWb6iTR5G6Bgzo08jQH5xaCIgZeehqgIuAzd3ht836Jp4YP1ktT3C/JP9q8eTIF6U6Y9M6axlotQ9nUJRbbYlKiP2DBFJXiJZaUpztljAjP2y8FoTeubW/KAsesQUupA7piwp3KeXUeZcXn0B2BSP57Zca5PvoXkZS8mvjwPtpNKLXIHEgO26NrnOuVlgoWg4WistbUNlSVnI9rnvID29QEFdCH25qwl8oFNxWKgE6fOary2RX6oDl/meuu6wHyjskUpkCpIjG22SuXE/MuFR2qACzIr8ZO9RBpIvQUa9HfUTD9zkMnMJDDcJjoWT3aGgOBIIGcogHD8rMbNcnrWtzA1ekPDeXI+jzGfJSs6EMt9TQZ5lZPXAVR4VjFGmUWE0orxEdygj+pZKOSRvoODQ81ROjzJmIghZP1LH4bgoXU1nn/33FLz7Fm1Pys9S5lI30CaAEbqv5lcADzfMwtOCFHhWHhuZAlj87kYfQK8mRlEj8GlRGP2+VJLFiz18Oxb4JtMCloBiT/myJ5hTB7P/R44zY6xWy4kzoOX7VsYCcNMCC1DO/nipi3gfIPzz1gF4xbRVNCpLgIOdqG93acYKIdL2gJtBoh8D/TPPZN00DNwE3oGXkce2im75LMcPTBAZCN1Wl7burG5UsDzdocE7URdhyNumZPPy3GF7EPBAkAn88WSg5rbCHQZ35B1jEEBMGiZr0YcJadWDrIrisGkAG4PIMUQFEmD1wajRVo5Xmjy9DXwziyUkF0HzYRRJuoo9ibgOMHphKgIBOhBRd4Hf4XWwAhBkc3kGYRYSNQ5mIUeh2ki604t9D1vBj36FNVAIZZKZrR1SjKcWuZQOsehdn3fAL2UjHJW4PK3tX1a1249rxdffV3nLl7VIZeZu18/1J27X2tn95C+Lf2gH0oOP538f9O7++nnXNh3NOSNJC0y+AjIIDBecPmQ9s4C26Gz+jw8mZnMTHxRnSQ4LGIkn+GXnZsNMzKXiroG57fkTW/HDpVxmJkxEnbptip6QIUkywN/7lQRuiAnKkSzZMgK2a+cVKIpyfiJ0PYDjm82MURqDPSsrl1yOQDYBTuE6jZkJrmOYgiK2FJRV6qG9TdQVlHDUa01Lmob6xyGRgMVbNquc/EpilKDwUgjNpvhcKyqrFXSXjqtGFSxdgbQGHDoLqxDjjOCHUE3Lp3SH/3oXf34nTd1/tS6qrDQfP6IS8nnerLzhfZ27ms521e7OOCydaSguYqy1WgcNBgXBEmiQtGp5TC5bOea8xZvzgGzRQoKJiEDECQuZwqVloo9tKEgUFIp9fUDUkADjq8lgZMg7hKacxjbY8N6dLCvBztPdffRA316765+c+dT/fqjD/XLD34L/Eq/5O35rz75jX792Qf68M5H+vzep/rNZ7/Srz76R/3mg19pd+exYhl0YnNT586f1eXLV3Set+dnCQ6dPnNWW1sn2NzGqjhchRDgPDEfgAvVEr+1xCbm2Macy/oKWnkAgDs7eFIb6QN46pY1l+TgealUKAqFEBX4oYAsCjCCMMG+fwPtBn/TMU6ixcAr6VMDrs+19TWtcwBuGPDpw8f68vMvCZTua1BU2trYUhmCdh495uI/V0b2ROAUsLHITMoiqHaQlAkELQ4ONNnZ0+JgohMEut79ztt67aXXdf36czq1fU6Dal2Jt9TJo1mqVBQDYAz/tRKXE84ExBu6FeAHl4zRsl6WDosG/XeaNp2OyDscsCfuEeA9miy1WM7kc21TYh0keiICJuy/ebNsE3tro/m80dQP4wR/F1w8nQ8sTWWxprrc0CCuK4Yh86uxyYhtBlxprXG1rc3RSW2tndHG6BSy2SAoUAvlIJNCgvfM4a3jcO9v/Fh2jB+Yk6mDn7bNcuiYR9t2rNFEPXX4ap9fl7KYljzvF4YW/9DRp+GNfQN+g52soGFtNwQWSNFrS5t85aMjA1qnQ90cW5r5XIEJc3WYEqhYYPPOB+TkvCw5QPo/T/R/guf/05dfsDOLI+DvShVckKPcHyZso0HWc4I/Cy5XDb4lI+VQFqrwFaONNY221jXeJjh2Yks1NhWpLxyGAxWDFYSqUDbkAs9L+DycTOQBwwzfq70lw1dW73fwebhi5VWDHCchy4xwM/Ys8oY8RV8hrwS0TKyDrujoZUyob+5JSDLGDjhDk4GSxRDyj8lXj9cGfLx3ZnXlmdRDA7aASsGGyrYGrKuLG/iTgSadtINM9vDxR7w4mrFGZgSQZp4HmBH2FbGvQnU0lSzMwoE5RA9kYbdE1jSwJbZlOr011MVzW7px7Zyef+6Kbt64rKtXLukcvmSEPBPznTPW3sGOHjy6r68J/Hx1/yt9ff+B/O/Y3bv/WPfuPdWDB3t69HSqvWmrI+zIAz6ThTThwj9rI+soaLqMmiyCZk1kLqUiwYg1ArTD8bb2dpd6BI0HD/dZMy0iDgqhkI/vMu66VkhQSIw1QxsbP9+KVijyIy62DUbdYseiXJZDVeVIni55qTlhzc4JAHFHYo0F4aQl7M7TDC1BOdAvQM9SIADVaM4EZkcLzsKNOubkODEW0C1VD2r5HjZkXxuyv0U/c4XEeIWKfp+KUASIhMdcK6aBatvURn1OF7Zv6vkbb+l7b/5MP3znj/Xeu3+mH333T/TWi+/rucuv6/T6JXzDltpJocO9Vns7cz15NF3BkznlVk+eLPXg/pHufLGju8AD2pt2pBPb1/X8i+/qre/9TG+/+3O99sZ7unDpBY3Gp2X4naLe0HC8rWq4hfxHTL9QLgtZVbJuhhJrJkVTJ8n94Byj9pRloMRlKVtNywC7rSlXUlcyT+oIAimVlGvW8ABJjmTYb2LeTVtoNs86wngPjxqCyB17TsaHpn4M17HFoIKxy0GhahCRoxRDz4VEEMhCUjTrIcTE2Ev811xtmitrqRizqiqorOlfFJQj40cFGyiEgaJDJI01NCrqC9qDMjTNTCGailhIMoklWVhBztg/shb4tZn7I/xcXVcasC4iZwEDw33A0eGREptJ5ecWXhZU9UgxlrxommuOP8yKzLfVPoHspzuHWuNFwPlL11RUI+w8CjeiHEp12N2iFb7ZmJ/veFWfdthpx1hJAb0A2eRup8Hel6yLBuV0MJ0tyiJzKwaast/v8lLkAPtdtsb8aoVQS/hZH6/Bl/lvCLX4sS7nfp6Zte6+S0m9r6Kojnan3/oY9MnOB3x2BPZa1hzx8WOcxFbdqW2TenqWnSMnhY6yhLxiWSnAn/M9ny9Vs4YG+OoK21OP2dHuqEYalEzQkJi2GLbP+3m2azv4hUnxMZdH0pwg95woYwef9WikApuWHAdbwXe32LHMZE6MOXmTIdeIPAL6CdSbxHdWMDKW+GqlDGB/TFI9xIJS0AHngDkvdrMqFdWalshjn7q2C1rpoEIOor7VgnOkv3BI8CEmlR0YO6WIfstvoOmilpxVmlZq0XEo0L+COhTWMufs/ZU5V0ypW3KPqDUcYmuhwmcukElUtAoM+nSdWlcOe75Ro+RTycqkUaUK1nGA94QOE/6xQ28J/TJpnkBfwTuwMLWs69lSeoTtLuGn4uV3zXmrwNaZrJaM1WEsRs+Cc0FEJz5eD6hezLXPQz9hs85EABlU6ZmcsWw5nz0+X9ik6zo7XWRhjCuZEuUW/TXQWvr5gvm4nDa2TqjCljrwOuyTJi3bDCT5mQx0zjFJHTIPxUgbnA+3Tl5g1EoLlzu+rUMuHecqp8+UxFBCfEACOolKSwmWyXsDeefP8Tp460KAXsFUoxI8pJYugM8/IJOIj7N+jg30AGwrQ6eH1CGWJJcBU6e/VsDcM7TFvDLQgZGOgeT3nuDMZO8N8Eh85Wco9KLoVYplSW3QbOpHe9NwMNLJ7ZPK4Ozs7GqXN3ez+UKCafmHek/+O4B4ZkIkctrP2r3uWf7/39QFFawXk7ILBfoFgovwYgzULwYU4WM8ww0IyI5BpM94cVmYJO+n44+ZgWGUHEiOn74EfYS2qiHvdMyx6eOVvkBaFmLDCm1ZlMkFRpuZ0Zyxj1bJecMiDDNwWgkrwC5UhCimoJLDwYBDqvM+5xLjAaAGJx58jjGygIMCeaco67+hvXpgSdiV8B+kWdiyWL/CdHBKqQdfa4bzK6pSkQ01R8Poux4HW1KGpgVT8DGcMcrep/8NHIazKNpMET6rqlZVDlQUNXwVkjBsBuxYxB0y6HxVwVTwFgtcxLNym5S9HjmQkVtxQJBRmUMQQBrAL2QKyCk1jRIy9Q1UOKIA/UhbgbGXIaqKJTwAzKcCCuYWi0LR06okrVQiz2o8JHUYyKpKbYhqJJyXZGYKzp+p/yR4a7GtFj5Zw8rZ4MqcVXVtZgPulK3g0LSpqh7Tv+BCulCEl1Nnz+uNN77HW9I3deHiFe3uHejLL77iQPZEu0/3tM/a2d/bV2T8NTaiJevo6cOHenDvSyEdhSJo7htCy7x9cDjyepL+QZzgpT7PwD3f0XUVTRYCbd5k8johv8wcxMfLwSIXnLkWjNm5TKHvayC7nYIDBQUzcmLOq5H8u6/wr3xc8rTvm1g7JrcVPxwVRVSMUc6X0/QxFsslB7mFOmQqPk7fcYoS3LJAfnUPNW++hqOhajaNkoBOLCvsqlRBvqwHqrC1oih7+jGaYnA+O2xjKcioKoMKDnmDKmhQG5bYKmDxQ/I3r17QGy++wAH6FV08u0171nJ5yAH+QEcHu5rOdikfSRwUQ+gUQuoBgySVAod3CEKtU8u6XrZLggIttpOFBFhn7tRL2n3EoDmymfRgmrAYD4GZyDPCJEmHrI+nHuw5nOjrJzu6c/+RPrr3tX57545+8/nnPfz2zmf67Wef6sNPPtGHn5J+/Kk+6MHLn+ijTz7Sx3c+1md3yH/2W3B+qztffaq96a56vgdSPSo02Bio5NAckIsKMRcH+GSOS3zPnEPRETBtF9hdoyXrbQmPDi2TbnEoLXNZ9iAOUukb8EPkkp2Uc6/aLiCLIEZVog8SXKXQatHEEujI93TxAQl6dEAqgZaihzpUWuOwtL22pVExUMMF6+nDB30QR8h8yLouBQ8He2qm+2qnh0rzI6XlVAIKcCqCc56m6ZEagmnt5ECx63SG4NGbr7yh2zdf0JnTl9jT1qVYE3wr4b2AlZryEOoV+YJ69NhfTKVpx5gO6M11O2cSHhSbLlsdzVtNSCfY+REB8QkXaJflDDtpkC/dertAJEJE+FqpYf7+T6Cm9D3iAjAFZuQbDlEZSZQcQGrkMOQyVsexLJRqOUDOJq0a/02lMNCo2uCCfoJA0LYGXNwCF6y8DErgyQfD+ScG7BaZtcd67ow1TXsSellBhy9zH+1rs2UODdAuO2wgydtab+9wPSaEAAAQAElEQVRBavxQxbpvkUEDjsOSi88S5Tf0W5DvmFdZVIqFa8kIDrWac5Cf0rbg5uKXpKPJXEcEKPx/A3LNG/N1p9XMOs2OZqzHI2DCxWiuDlsU41qWhA8uzLBIKXUNdOdcGqda4iuZoYq61HBzTRsnT2j77EmdOH1KG6e3Nd7cUL02kvt/P5DGupbBn0UWA2Axom9Bb6l9Lmoz9twW3xjxZQZvmfE77Kdjbg5L9rUG3SZkkQE5b/6Fcfdl5NtX43sTfT3vpp6pX/UResg9qP8Ya6DPyMzkDscoer8eoCM4NGtlWJKnNPP4WmMOQtZ+cbNaGXt2SLHSDr7lyf6h2mCykjlTN/dA5dFUE9ZGDFnjYaUTG0Otj6Mivu9wb1eTI/rgD9xvXjp/Ui+/eENvfuclvfjiTV26cFYD9s7ZfErA/DGBna/1xd0v9OXdL3Xvq/sEHB7q0ZOnnA8PdMA4017vCdsJrLFSKZecMwot2gDIZ4PkvL7SvL9IRBnrvuNCEeKatk6cV42dL7DhR492tHswZS/pEBFzRjcN5wGXsZCMKQoxcaRIym2mhtosuf102GyL3hhcJT5mUI9VxoEya2TG2mu5DLPdY1dSxs4EbSGRHqCR0G2D7Gach4+OJlzuDrHRI7XYQcQnDbhYDAZDLlwD+D0GZF4i8wAdp11zRqo4KyVsq+Vi2ADuEMowYC1v6uTGed24/Ly++9q7+un7v9CPf/AL9qt3dPX8c9oYbrFXJe1wwXr0ZJ+zxJEmB0t1BMuC8O9hjXHXVEBLBJRa5JvcFxBYacgfHbUEz/b18Sdf6p9/+aH+23/9tf7u736jO3ceqcR3nD17RZcv3dbG+hktZlmPH++xtjoV5VCbm6fk8jLhE5GhMR8/75X1UDWBjCGyHAzXVQ/ggYBdGUeKcYj8BzICW6ktCZYZAWwBQc5Pgi9hC6ZaAX2INAMJH5bgf0Yw3P3ihKCcwxzf0aJrKajgjBXdx8SCMUy+j6ScFC3KQkB/uddLalu5QmMQc4zwWqgogoIJm8vgiQwFErE/Zw65kFEP1OVMswNGA7bE+jUH7MNTmvrxQZWP7360wReGEFWEkqG7fhzv1yG3hA/xflVZYnslfYN63ql3WmwVrIFGe3tHCvTf2DhBIOiEYjFUC29JQR0+3PfbrAKyhTAldfCeHOArQzWTd0gZlpmE266PAzPOKhhRIdboQZx7mv7FZL/3dJIZMjXnrUAO8AcNaiFk8k9m/hnCKxA4mfGB7hjaBI9ZoMh5yj0v0CH1+SUaEow42d8D6oM5XwW8Bfl9Z8l+aiGqxl/X9UCin8uQQck7lU4ZgX5DJzhGVv+TaQdA7B+v62Dgmd8u0EEoouTTchmB63IyZGhU9ilzVV+O1BwDg5n8k2WMLbTQQ0Z42ImghREiE9MMf8EUkIPPaYBcoqbTFp0FyBZSv+8Y5cR+29Legeu0TVmBPJCjEoGHjD/0NHVRDcG6FjvokKksShg07DMm9s74gd5L9jC3/7os8fEDlUWh2aRRSqCzfkBjvMT+Sh/w5QSAhB4ztAP2FVQqkHrZ/Vf2Nvozc5ki/SXfnjnyMHaNXzb2hEOC91IcjLVx4qTq8ZpSDOBmIMn3x2CGjgGomPhkkZPk9LGf3CFLGAw0+m/xmcs4U9fLl5Q28x70Sy1lbMfLIRQy1n+ivaOuY2odNP2slZHT+ta2quEIavAD/w3tC4L2TZuRqaBufbroy1Eb22d1Cr+Yw0gLgtgLXhR2+KqWPWPOfuHupQO3g4eWQmLAjKAMXh0877wkeOFRwpY6BcaJ6hIpQFfOa8gFucYQVFhgZhSwVZQjgyabGb4E3XHmScgmMSefV9clbCfLdSrm59DRe5ky+yrzCfrvPoEbNZVIzpVuDGSiC2BkWGzk1H9wOC2UZ2h3PFrXyZOn5G/cJ0SoHz/g7euE6wyDVsOxXNgugL7ft74yY/hI36qiRnIj+ENAK99C+8Ne9KGn93GkgGUYi+e4liQxBwOkhPCzCw3hOC7ypN4kn5/03499XEcic7oGLory8h+Cc9UDX9gYtJweWHQxGRkvJ+QBuKJQhDvKQJvZt9rhrwNc3CFILRd9sfhCNJKkuq60xoF1ScR6MjnSzBczugggh4gKY1SwIDPwxZiAPxkZKazKnk+WEWtS4kLbYnYtZtGR4k8UuXyXHP7KQamiirLSwEtgtPQBLCmHJIUshgJMFk3iyYyTnN9gqspKZQENNo6gKEsmVAATWQxFmS49GZNRZQjOvC9IwRcLcjDyRj6QOkQ4KJ4B+KWEKzJVTM6hZNyCfAEzkbYIP4Z88DBaLZDuOE29LhK0WGvKBg8cAKwspIKeZVBGDqJOLlfqChxlJDVknKHP8PJULoQQFUIphQK6AapBsawpVopFrfF4Q+fPX9YtLpiXL1/XeGMTh7/U40e7evjwiXxjd316QCTTO5opI4vD/QPt7e7wJu9AZiZjfi0X2RYbTjCQAZhgpv5k/6LoaQZfsmgKFnqAnEyS8eV1JPJPZD5mPl6nBWt6yQE/u8yg5O0+huN6n4AszLyU4c9bgb5M6o/z431JLRtjGWNH+RgOBi/eMeGoGmzbAwr9xst68KaIfH0DdiixdYe63+RrbH+gqh4oVgMZss6xkMVSBXZWgeP2VtA/RMbFwDJvrLt2pog8MWNUmbDJrIpAUMSaMW+d2lrTK688p++8+pJevnGL9sSbxh3t7zzS4f5TgtwHari0CxpuChV2UQCKQUzsGKDGfJbY6RyvPcdBL1njrUwpYK3w6mmroCmyOWJ3OWo6HXXq4UDSAfPfo26Ht/CPuEDd29/Tpw8e6rdf3NUvP/pE//Cr3+rvfvUr/bdf/lL/8Otf659/86F+89Gn+ujTO/r087v67Isv9dkdgPwnn9/RR59/po8/+0SffP6JPv7iY31K8Ofeky91uDxQG5cEoaaapRlBzrmm7VT78z3tHDHfNNFCM82Q22Q50eF8ogOH2UxHHLQ5o4j7vdrjOa3mVfQBCN/4pgQgDmaNDgjOHJFO5538oMMeiC8LSiloSRBizvsB7n+aE4SYI5clWlqSNrQ7sPTlLiZSDksExMBxLo1Y6ec3Tuncxra2OUi0uxMdEiCbPHiigNxqZD9Ct93BnubocLn3RA3QHjyRjnaAPWBHee+pdLirQTPTad7IXjp7VlevXeMN+ClVvNBwXnr+GH+OjS1VaMpGf8QGf9AGHTCHI9JpG9Ep0IoU0uj/qGmQlcNCM2S2gkYt9iH8IYYoVYU0KEhLIChTTkWQA2S5+wV0k7BiMZtA36QG21kuk5btqh7jkxWVLADw52XOAVpMG0FAZaw0qtc05CJWkc8c3jrepLdAbiISL1VxiYtcqrwN0Smjj9wJH5mVfByU7UEfvyD7pbRfr354ZY4NdtygWN/f/aDTYcMdNu+Q3NczgvMk/MAC3CX2HZh/DMyZtsWy1WLecvFr1flhydnmItdiMwm5ZSARIOp4C91wtlgSAPLfTkwYVGZ9YUzIpdWSsgcd9tH5/v6uprOpUkjywP745BYBnzM6e+mczp4/r1Pnz2jr1DYHuE188lj1oFYsCwWLQFhBCBicFC2orPAv+JmEv51Opzo6OpL7yCKWkgK+PsN7UpcBcBrk0mIDmVb3z37Ac3niDnF7WRkZJXxF6vS7PMh9HUgJGh1zSykhSZOZiS89+1A6ztIJnyTAlNXXG/Qpy62Gfd1TM+h4YzBZiArI3kJFAC3p8LDV7ChrOTfOk8wFm8jYe4EsyjJqMAxAwu92qodJo7F04fymnn/+sl5//SU99/xNnb94ToNBhQxaLouH2t3b02OC1g9Zjw8fPlafEpx58mhPO0+PtL87xa/OND1caIqdzrnMc5TBfwg7MFLD3wqdigN3UMd6c1hyGG8bk9xWVcDTGufO8yrYC6YEaR7ef6zdnQMtF52ClcgoKiHnzFlVCjLm5Klk/VlDCVmhJ798u7x9j3MbKGKhAt0afdz+l9MFPHWsiyxhx6YogyfLUYJ+Yn00rIcFdjonAOSwpOz2YMi7Ym/qgz/DIXIaaVANVRYDRdajqVQ4hiIMVFgt4yIh6AcCIDWB3s21k7yUuKoXbr+iN156S2+9/LZevvmGrl++qe3Ns6zvdQX6LFlHc16zL2YtdsV8VamsB6rLEbIaaEDexy0YWyokbCAAXucpy1P+24kPOY/c/fIBAbuHuv/gqfb2pgoEkdbXt3Vi8zS+ZF2ug5agW0IfBq1olQpkXngKzYK5Fcept0XmaMwn50Id/qXDwfWwjPK0XRo6N+S8gq6L6K5E5sfg/ZBJh691G2C5a8E+MyMoPCf6PsdfNPiNBG2DjwiEUMqs6GUhbDqQV5ISeu/aJF+b4hPRUcG5zs+pIUZqwGH95U6ML/iQWJbks7xvD1S4vSTWvKf5OHXEAAVTAF/9J7DuPNOxoTVtg96jQjTm3cr58baEM0j4xgxvVSxVwodBQ8r8SFT3qEtw9jkPtnSt8OtbW9y7WJRZyIs5tl3u94bc9w34xtU8sVzomLMnMj09pqCU+qJXAT6WyUKAv4py5NLeEfBd9DDHF0tBMRSKRSnn7xmIEiKgj/oxICsvMy0lBvJ1mBgsUdmRdj4haBl8O02xV8hpAOo/xjcyRHY970EyZBJYmzLDTjrWeduPFwk4D/DhuD5k3qKvlnNGq843s5Dl9xSkAC6UKIuc+g/l4/y3c/QQrAEmIYseFX5dN94XVhTgoe/qHZG73BfI+h/HkZAA89Y3SI7YU+LLqEYX9EvMO/X+qaAemVopVIjeslr26iRkYLGnAgvKGe7osxrP6x3AgUamPuGfElzoGFrsJdC/YA9LKcs/ITID8nChkn1vSKDWbb/F5t1+OmcA/jMAo4ydgCyff07UOLA2dAwGj4HxzJwP8OifQTSZRFsWPMJXC/6UAOgM3+h1p85c0HC83s83FI6TsbelGn/LRd+aM1mIkQGhCb9i7sYUHCAsUI7hWWXqcWGWpgxo9cmeGF8OgRSAHzKgUgffkTVXsY8E7DrTs4XZFuPtUpJDIm05n7SkHe2JNWD4a1+DmyfOsDf6PAo16IwjjZakibmDzj62xC7pxRzc/BjRh1Y/D+aUVyV4QX4uK+hn+tJEi2PDLzlXh5dEu/yDjF3OeYX4rJaWFUUI8njfFaAWOT/ZMUOUmdsc6N96HFM9Z3Dng5kZiEC/EEzqGTOMs2OhibagjY0t4ASK6zhQHLFhHMgFGCwqljhwJu4CBFuS6ZtP9lz/JVcuXzzHZW/6FmSm4uBVPl/PO3j5D8FQqI/S40GOR2IenmakkHspJDmO8W3m3/rm4wJ12p6u+PqmiYzjWp+KvmLRrUAS8/zvAL4NPFgSWSVwEgvNefAx+rbI97F8E7x1tCc2i4gO3P478vnZalNiM684uA45PE3kAQNvd+LGIAGZB2iFGGSkEo5GtDIuyTdPItdBv7NOLdCo7X+8rJgV66BqWKoahmTC2wAAEABJREFUsRlxSQk1CzQkuGjU5bYH51WWxJCKhWk1ntT5wvE5MGZ/KMCoowJMBBkLLwCG8wtej+MKKCaAu/otH1ELoDwP9qyCQA2HohUEnHpEHhEeChZAZdKQuQ5j1NCdGVDDUGWmMol+SQmn03pQg8PZYjJRM5+xKOeaL+c4nBX4BaJJjVro0kPy+dSFIhGCSGrBVHAgrigPqloVDrVgTDG2LPBERZxIUVUquTwa+czcWuzDHUfFRfXKref11ve+r+8Cw9Ga7nHI+m//7R/19dcEGg6nmvLmsMF7lLHQ6e2TSMy0t7PPIeyBjmZzxeFAgYNKMOvb3DZTypgVAjTAcyS5P7lQj2zkuA7BZEIF3tbnje5JAf5LaBZFqYTM5wR+Gk5XCTsMFhjHwXtK5mXwvd5Ef+SrZ58QJMaRyQfhS2SDjD6R+cQQFWKUfzI8tNiHH4ZaTjKZvHcL0eT+omIzr+pKDiVpWVUqHOqyb4/o2GKBLRq2JjkbgXJZVuiokH98TSRsxcCK2GhHgEPdXGsD7LiZcNE40Hhgeu3lW/qjn/5QL968rIIowxcPPtD+3kPNJrsEfvaU0pz6TiX2UBxfqFq/YWO0VRHV2wGBp1AWqtBPUY2kqlYKADbQFqQlUAzUxkptKGmrlKhrHag7SNKDg7k+/uqJfvnZXf2333ys/5Ngz99/+JF+/dkdffL1A31JAPAJl8+Jb0LFqn/k4FdvbGh84oTWtk9p89QZnTh1WlsnT2uTg+HaiS0N1kbKtakYlxpsVipJl7bUk8PH+uWH/6S//9V/1d//83/VP3/4j/rg01/p4zsf6rN7n+nug3v6+skjPTna076vE+xhKclh2iYdcNnYO5zpyf5MO6RHXDwOsN0pwQlvJ4s/qelRK6lUm4KmHNgPwH/y6FB7+xN5/73JXHu8xT0AJqzTGbQ9yNGR+uUrOSHscRCCzm5taAi1MD+Spgeq0efIWg3yTJrtabZzT9PHX2jx9Au1+19r9vSOZo8/13L3npqnX2j55K7mjz7T9NGnwGe03VGYPNQaAa8LG6VOrVcSNjPDT+ztH+nJ7r4OeJEx5cBCHEu8UNcOF40dLh17C+mIOR12QYeeIhju0jrkzc8EcBl4oK9Bty02iPjgPBLQEUG3RnOkM2OsCfY/aRc6apeaAgt80ALMjvniPqRQYC/BKbCnJvxVi99qNeOyuUA23HmQcaEC+6q5WA4H6yrLoTLBKe4a6uDTf+MnpBI7HrCeSwmeiYsqNXTlolWoYt5RmTeHmbbM4SXjt3qeO+EnpNQldUymg9/Wx30GflCivmVf7fBFrrcOG2VJi0RU9f17elR4GlXIFLkAiUtco4aLRcvlvmMyLfbTcIHvSBN0O+ys8ws4euiwlYR/EmPLmWOQlDq5v5ovZqzXQ9btITKaKcWsem2ozdMn+oDP6fNndOrcGW2d3dba1roG60NVBC2KupTh0xCMe0/93gd/GPCVRVGorEqJ/JJ9ZEIgas5LFwuxR/dzQgI3MdmUE3pq1MFbX9/XSVQLFHlKlVaQ5dPIFLLLD4SMnDNIiYZMWUEyB1P/8cSBjbQv+3hQJ5+FUPs5QFUZX5WxMSIDkjBCy4J9UAJQKKDzti20mJomB1nTw0xe8FcqhFKROePeVMRWZc0aG2V8SqEz58a6ceucXnz1hl5+/QVduXZRG8h5iY/Y2dvVo0ePe3jMC41Hj57q6dN97e4eEhSa6GBvpgOCPkeHDeeWVlO/uE+TlgQj6U4qNW4DBBWW2K1DQ77FJjtscomNNNhsJhBg2NCIy8OpU2dVwO/RwZR98pEODo7Y25MidY6DeTBfn3NcpSEqWFS0oOwyx34biLp9GxgF7RHaAfvPXcdFc6klFxIPEjm+17v0YgiyJLmPavAPS2x0id9oWJed2ye6q9hTq7qS7wsD9oYBQdhBjd0BRawVcinLBUQqFTaAJwAPF1Sr0EB1GGut3tKF01f0wnMv6/vv/Eg//O77euP2Wzqzxbw96MOLiTlnmik26bYZJA15cbe5vqbtrU1tb25qbX1dI17ElkWt4XjM2XGsQQV99tTBaKQTG1va2t7WJmeOIXgBvpkalIIODyb68MPP9NW9B5pPGp3aPKPL56/qwpmLCvi9CcH3XQJ7CZ83LMY6MT6pAXzHrpQRTEwLU0OAb4bOj/bn2MC0D/4dHcywgQV+rNGSvh16dnCf1S4DvmYFLX6scSBAtJxlzQhuTQj2ZeZuVit7QOi4bTGVmkWgrlDwv5dkIxVxrDKOFEOFbRtAO7YkzqCCfykwzwhQ7zpn4qhOvvZ6UKYtU049+ILNGFXqOrI4x0QH1qywpcy69b6SSYGxckdv+ht51njLuXWxmCuysNzO0rIBM/fg9tXbGTgVeiljKefMafX+wX2npOWy0w575wR7s1Do3NkL2lg/IbMoP3e3zoCPBy8pt6z8pAQf7iecb6eV4CXDd3a+Pe+898AAGdZDUFkyfojMWZryUmXiNjad4deyjLkFW3HX05Jp9WGeWf2ccz8+YzNOctqIydOWfNd0StRb388kxuMLEk7TIAAd8KnoH98HDVxjXDPPBQLwjaa8kPI512WJDDYUY+jpdol5s7ll5g2xnsb/6ldyvuGNacjPmJG1YN6ZeohDjhYqzPhC1hn5UQlGWs2bb3+oOH7A/6YiUOf9jBqDXFbHOacFMpM05BBCVNfLKKmDvuR9Ql/n8kspK1GfoQAxHuvBR6FJ/R5Mf1B6tsyCzMBxoI/j0YG9OalkT9s6sY2/GCgybovfaokCJ+bK42grQBc+zwRRtxkS6kPPh/MjkC0EBfTT48FIX8+YXp9ZV25qDXL1F2Fuu5izTnBOHeHDfc5FWQlG1XDWa7APumpAwDzGoH4i2Zlg1p5Sw4xAt29Ash6NKarP9BPli6cvU/vscRJe7eB1zqPr2YP0ReF+Qhwx8EustZa5NA4w3PrZh9Tnkn081l89WtMpzt3j0SakothOesA9UA7IyNRQ2cuDGusZpHcvxEwNc6LOcxR4mEc/1YRYf1dLw/FjMjPxJZ9XQqYZoIay1KfezUFBZkEKgAxeMkAvbE0qZPhE/cEHFXpN31tmRl9XbBA5QQmHIg6j6hdgQjBr4w2d4vIxQhD+N0r2+jcwSxnCccj0ZH4SRiDP61/+uEwyzZlMD+T/8Mk9seNaRybruCT943m69/lnX4YgvJvz6+A48o8Z398GqNOZbzn+Mfk/wKH4rceY0+9AlP4AUGYQH1IfNyMzX0TU8JiExE2OYQzpI/roSYnDW6bGLMliUsvlwKGqowYekKHL4eF+75wjb42NMrueDHohBJkFQRww5gJQl30c9LBaABnqkv8WEO5YHvhpGasD3D4MmrGKKutK1bjWYFQrllFmpp47nGwfMOkadb7ROFEo+q9cYrk4rE4dht/hUDoWUmLhOEeFRdU41WFda4jjrotChYxNu1VHYCawAZaMUGDUkVUUmbfhFDA4ZTbPzEHfQeBmB970tmxO3TEk0r7dLwr0LeCvZMOuoInoNGDz9XFHOL9hVahmTmVhcMCsmFPL+P7rpR2bR6YPYlNAphatT4sQVNSFqqpWjYPqD3SDAXJaQeQSFjlchbISAkMiURcvX9Prb7ylN77zPY02NjmoPtbHn9zRfQ7IC+SyRE5+CHUHMx6vaR3wX13cfbqjxw/u94fQCN8lNB2vQy5FKCSoZ5d76rP9l5ez1wNGjcF7sCgLkRI9kGtgtsY8Ep6ssKC6P3AEtZy+ptMj0lZmUsGYwTPQcp161szk9tVbKjLyTUH+AV/Bv7yQZfw4XhELFYxdxECN5GP6PFsO3Z526Ea0ReygrCp4qVVjGzUH5mpQq6wqeVsApydg0GCIJOhB22KpgD1ZCPIzXWZ+jmHqIJtUldKQQE+hFhubajnd17DKunD2hF576ZZeuHVF589sKKQFh8unvN1/qGa+r9TOGK5hrm1PpygyeYdOgfXIcAqsEcUoP0e2rOuWHilQFhAK6muprNWGisBJ0JQL7QEH2J3JQk8OFvpqZ6KPvnqkD+89Jn2gD7++r084aH9MQPDzh0/1JZenB4cT7Xhwhb4T6LfYgLhAmB/Uh2uqxusq1zcI7gCerm2qXtvo6yvaIzZqGH61XmuwMdRgayAbwks31d2HX+jjux/pwzsf6IMvPiD9UB9R/uDzD/XBZx/qE/Kff/WF7j34Wg92nujx3gF8H2oXnvwP8+4zl0PggAv8EZd2D5T4HLmza8klrUUwPTQFNhy4QCQdESXZY+57RwsdTFt5usvBcne+0D4HkCk2uORA1LDZdqSJQIAgWFJex0YGahXwAZodqiKoN9ZCQ3GoXu6o2ftKU4I+8507avbvav74EwI9H6vd+UzN7h0tn36q2eOPNXvwkeaPvP5zxcl9jdOuTnLJHRdLzQ+e6nDviXaf7GiH9be/f6hDD0558Iq57kxa7XCh2W+liUrNFDThgtpDQx31HsTiTqMmCW7llogtSBm7bbHPOXOZMtej5UKHXOD2+9+ymukQfzbB1y2Zd4PvaUOQCjqFVd/uuK8fohwW+NYG3IytFeVAQ/Q9Hm9qWK9hKaW6pbQkWLWYN8pceqJqlTbEOitlgj24R+zcZIlBcpDjCLwVsyaxVzhk5uRuxtdW5nDZ+SUdH9RyUOsB/5VYx12X5Ovb9dalLNwpewDzb4NokphMcIBfb/Pf8lki0yWybZ0mcvW0QXg+ZqIuYfstttJOZuo86LJMKuArMkNiGsyx1Zx9YXJ0SAD9QG0zZ30atj7SyXOndfHqRV2+cVVnr5zX1jkOuxsjBdZDCp2a3GCnjdzXt8iyxSd53v1r5/NB3jJTURb4+0pVUVEMmsPHlGDUSiaIyecKbvazA9DPH/l4e6907CDLlOA74aSSl1OW47v/JEvbSnaJTn5GcR5cpgyvHoL6D1rB4gRYX3Zc+SD43tzXeCmv6PkcsMCsjpYEnaxgQQELCASABuW6Ci7Hs0nS0UGjo8MOGyhoLWTQXGCXS/xEjEttnxrq+o3zeu2153X91mUOvSfk7m8yPdRDAsUP2KcePXyoJ6yZXfyEB2IOCAzP0W1DIKDjEt/iD7ouwFtUR+Cxpb6hvvHLv9sj0ABtXw7sQ4ELgQBDr6bEpb9ljS2xgaocaW20oTHnzimX4SdPduVrdYGtixkas7BvpRn7RiXUMPvAHNkzMoromka+1xYWNcBXVyU6FmNCZzFbMHaLLExua4ikz6MipX4dYD/gLAj8LAgMpi4hk6jhYKC1tTWtn9jUcDRUgd/yPtl7G2Obj1FCIyDvCE81Y2+wMkZSS/2i0Kg8oUtnb+jN197VO2/9QG+9/I6un7qhjWpDdEAerfzCtsT3IlD5PjuoK42GI42qsfxc4uMG5MCIKvAlFe1uy06gZe4N0AEGf0NeWm1ubenkyZPo+qROEAzaYC9ZX9vQGmf8Jf59b+dQe7tHBI4DY6xrY3hC43pdlSFgh+YAABAASURBVPuUFp+ykBqCRA0+siWwlwn+xFT1AaH1waa210/pzMlzunDmsq5euqHr157Tresv6PbNl/QcAa7nbr2sWzde0g3qr125ratXbuna5Vu6evmGLl24oYvnrur82as6d/qK1tdOqi7WFcNImeB2Q+Bngf9YMO58ZvJyIsBpuUJcAwk+ULUSdhCsRCcDoFYRaxkyct/XcRZzPSmJOlO/7lzpvwc09uU/TDNj+LrL9DMFOvtaFp8gE+LHnhuOrQuVoVAVI3y3CtAySR1r1QOJrtMyFirLQiF6TylnwXfXp23baYq9HRCYW+A7Nze35TAgkEcT6yozmsnPsC1nWQo+HfqnFVDKTLIHdO9rYAUw4VNyoFO0qAI+3V90XdIcH+u//difP5ET2Ct6KSsDkFKG0VU+Y9uA1/d18O95B/YrD2z0uBDJx0DSP32550HQA7y2L5uE/zR4E7Jdsk/OOPt3bYut19rYXIffAE5ShhkHGKSs3/84LR/k92u/wcvw2PNGGtFDUZYrTGSAkno858GCoTnJcfkCB6LMdZWn+HuPUQJAkUjFh7yjdy4P9lFqZBYlC+o4ODQos/UxzfGNqWS53Nzfp35+jK3VB3WKKiArk8lUJPj31ogNeep1zjDDgkdfBh8MhgQQz3CfHFOX1esWm0k4yky793PwPl5c0aYvMvSy+7sel7KzafCeaEi5k6fOufiCK8pSy7w8gOn264H+zc2t3reUZa2yqmUskgYH38ED3VRzDwjRcwwA80iA7wRIZqYAGH3M5ca6Xp1bBIP+wDWP4IeaP3howJbEXvysvYgRXz1SwbrrlLUgkN9gW71+kGXL+lxSbtFL5/dZWAqMXXNHOXX6rNYJsocYWX+JdZ6EGmTCHvlu0DHdJfLqP4xPmhnHOe3BIOhTpb5/QMnwnhlboq2vlJiyDJmYgQxO+paurR9PTAnK9HVk5zEYdkUbamFdasWbFYqh1B9+4Biqz2oDg/R5qp0A+Sxj07JemUWsdf78RQ3Ha0SmG319776OOKhFDkq9QhFwwwHO+1h0GhD4Hz0wC8uII9PqQPK/+Hi/P0TNSNsF4zIyW80hsWEnFpRDj29BgTbv3wvaeWBoL8MIDwWEz/cq750oI91VGXwyXuzBm/9n4GM7OJ4hx+A8hEKCD/HxsRJEPRVKzxzexOGtiIbSlkocWEfjoQKynHMJ8n+n3zQLFUWU0R8EOSkzUwjW5yWTf1Y0PWf9CF7OIUPdIfVppkWuJsAYM0A3cjgoORQNhgMNMPZqUCqWjAf9DI8dBpixds8LesH7+viMCxYXjqAiRHne355FSYUFDg1h1QaN4LeB5YID/kztbKJ2cqSGC17L4bIBWt72O3STQ/UwO1ICL5Hm+URaTnvIvKlIXibVYiLjcmW8XS+QW6VONac4YmdsvlkVvNaRFIbKIDblDI8Zrln+3D4SPGVPfdU4j/QN9IF1BeYeq4jTKlXUAJtEQE4WC1koFEjrwVhrGyd0Eudw/eZzunH7OW2fOavJtNFnd7/UF6yVvf0jSQUOAx10YuygEYfHuix4K3uo3UdPtL+zR72phL6P6xue21CIQf0H+bsBZmwzkc/o0O25bzNTACyYzNFNYhehLvQ0E442Oq+s1xiCGnQwIYDmh5FABz9AmveBrtCxoG1mMuj5GB11ic0iQdbrzFMHMxn0ehrwWcQoz8t5xIG2y0bPNpvMugzYRzGoVPvcsbOajanG1ko/sHJQj9w0LEKY8d3eWuiwlBXgu2STiBWHTzO18NKh64zeAg61LLMGlWlUBw3IY1za37+vbQIhb7x8Wz97//u6eeUcB9pDPXp4h7eT9xlkjmzm2EfLQT5yyAxC9CrQves/YDMF/BSsjYDhJHhaNq38b+TM2SDmOPu5RNCnVCoGQE2+EGdT7cwa3SegcOfRrj67/1j/+PHn+n//17/X/+cf/ln/7def6Ld3vtKdp7t6zKXigA1qUdTKBHrEATxwEI9Asbmpko2zXN9QwaZjHPhDPVQmAJCRR0JeOZTqgbyqQsUQ2a4PNTwx1tqpNY1PjlWuVwSlFtqd7ejB3tf68tEd3XnwmT6797H+8Tf/oP/yj/9f/Ze//y/6P//hv+q//tPf6e9++Q/65Qe/1oefOd4jPeaN+4SNUIzJAMwvQi+SBi26oBkXO+JcOpqlb2BOIKAl2JBU84al1ASh7BME2uGC//Ropj0CQYdsvHMiE/2mSZAERIXlXM3Bng7u3xERHq3ZTFtlo/VirmE40tAOVbRPpfl9pYO70uRLlc3Xmu9+pOnjX2u5+xt1ex8AH6rb+a20/7HC4Weqp3dUz+5qMLunML2nbvee9h9/rUOCXZODHU0PjnQEHHLY3ueN9T4XzSMunxMusjNFLULQsiyVOMB0+Mgu1EoO6M31IE/Rha+Phj1pweFmiY10+JMlHnehltjWUh70OcJnHQCH06kO5oxLegQcUtdgT1YUcjsvCS4Xvi7Qq0KF9RViGQuycnUgOkXqN9dPalStq7CB8jIKNyj/bSDrL0RVX2/oop1nzQhweZsoZwJ3mSBQRlfqgsQe3oNPIlEmNefHgaKZyX9WLiLBR8fa7rTEhv3SMCcQP+PyMF80PV8ldpqw7eW804z1sOCivVy04Leau+6xhQVybshnAn9hmWWsr0z/BG7HRbslWLhANjOCPosJe8J8hr3D2KDS1oWzukDA5+K1Kzp78ZxOnD6pIUGfWCMnlzmB3gWTnTdLgj+tOvTCVGTGLNCn+yn3ZZn9PfmklOV1RWQdVaVKdLrEf015+9zAV0pJ7tckk44hiw9fmb7ul51W9gOqA7IVMs0OdPUhehLdqo+QjejrdB1gSw608tCBxlUZ6nTMEACd2qzeN1Lucke+ha1WObX0g3hIsl5fgfmUCqzBulxTFdakrtJybppP0QkX+BnyX8xYcwTTitiwj0WdO7+p85dO6syFbZX41Ml8n8DP13r06IGesl52D/a1h2/b2zvEx0505HokkLdEf4hLS/xBQ8CnI/DTEchxSLmEvxWkXCilkgNqiT0X8F8e56NQlVr6W6AO+/TymODPGm9dC9bbwd6RnhIAmmNPLtfA2swy5u0TjqSRcdRfrFigtNDWIj82kQwYNYWCyhjpaZxvkxoG8Qt513bo14SAhfmoS8iZxdZyAW2wx2bZYPMtfbLcTkpspGbv6s9LdY2skHU05SzRldRkVshUSmL9InvLtaKNZORjGrJuT+j8qau6ff0Vvf7Cd/XSjdd17RzBHwIuRRwKtUOM7thuQL0hFBrgh/3sMCLgP8DfF8gqKILr/EuBcsF+EBSooztEErbRknZKMva0AfvvaGON4NWGRuORqsGQ/XOkteE6R7sCG8E+DhfywG0B/x5oGmFDQ+NMik5FEEYEXwrmMWA+awSrttdO6ez2RV0+e103rz6n5268rJdfeFWvvPCGXn/5Tb3+2vf0xuvAa2/r9Ve+q9deeVOvvvSGXnrhdb3wnMMrev7mq3r+9st67ubLuk2A6Nb1l3T+zBWd2Dqj9fFJ1YwTNMRG4HEZ8CVSi8/rliV6qZB1LeH3OmxI8Bljpaoc9uD2YyrQy0ou2dcnPVY6MplJiKxP+3xvCIk6FMqa8rZnYKAyELgm/8HC+hozSoAHGxf4jUDe/Yk4r/QIfCXyy+Vcy+VCsYgqyqJPzWI/Ykd75qzUAQv85Q7r7IA9c0TAf/PESa2tb6qlrcUmFAw6S4JAneKz/ugYy2WeHfQADLL3Hdh/dsPsU7hnasIHGb6wYG8rq0rBgvziOyfw7X9uomkateB3rCH3OZ3zht9J0EnQTfCRaPOUavVAfXZgdB8PsyNngI/pkgK83YFaEjkfPSCfFQ2qaAiIvkFOc/y+r0+/l2xubqjAhsFwbBn8M3kpGGVB0YGOx7k+kbc56JtcYqCOuWXkGENQiQzMwGFcXzg+B/GhBoLHPCv1cyShher+21Mf77jQJ32vPienxzhdmzAD9IHcjfGkiN6ylvidlrbse7CwTWTqfDkgZiX6wyqpgKyMQBP0Eqlo8/kZevM1n+jQsG/6wAnf1bQNa6bqg72XLl3u5TZnT205SHSpUwbfcY0vO5Yfo8hp9jPiiwe+EwA+4xk8Om6Gqc75wCa8bMwns9fBpDKdMnk/C0yw3SVB5boeaYtgc8kZSsjZ5yUGBk39LxOQX0XffRwHfG0mFcRAdPrG2BwA1MsfOR4PBEYGQyLDl1Z5b5d/sn+Baurny9g1/jqGKNwi66dViw4ynTMy7bDnlvKSM6nrZonf76iPnMvW1ta1zvobD9cUAr7ERwroTEGyINeBxQAlSWbyH77kjGVnAzBAXoA/TzJfXgXS6kGunjFohlDI16QTXK0z7A989R/m86wjaWD9m+CDARPrugOSn+NypKbUH36CwYlR+wzI9g+0fDxlGExoJ0N0wFuD06fOKoRK/j9/PebC6oeHGEtFc+eb2SyWEvhmzkRP6ve+ntHVs4ynzzC+nfe65F//AnwL143InaVkCmE1kw7D7jDwxASy1xttFuVG09chQBe68+FK9/osPolvfwBv83pPV8XVt6igO8j/8uO0fYFmjFcgG3xFjMLBOfQxHccpOj2HxGXWgf2AYscoiQ1vjUEyh6x9zXCAiYXmNJ71B4nZ2bcA9D94fAzHhyisJNZm7oFOMqMvvK26ZIVo8kNNVVcarY00Go3lB4UKpgK4EODJspTQuYAgv/BXHJgHbB6jetj/ps+AchmMrVYcJjoZfFtqZDgjcdDMbH4dQa3p3o4OnjzUocPOIx3tPNZ097HmvJWf7z/R8vCp2sMdYI9g0J7S7EDRAz2LqWw5UVoeKc0PlWcEV7hIRYJDsZ2rUqOBtRqyaQfwsweIqC+9PiaNStOwMlVRKq2Dx6U6+rbziTrwDJzkNgTPHTxn+M8ubCABLXbVUOcXvVbSxolt3Xr+Bf34Jz/XjVu3ODsG/fKXv9KvfvOBvvr6gfDtMg5kSFiNF0KQO5JAOjmc6Ks7d3V4cKCAjIf1wFXFAWyhGEIv44QzEmP2Db1ROhdJzqPzxZKTRa0gaPXB7rzNKHmVyRRDUCgic+y05LK2YJMXeM5HMMcSNLP6jYF6b8usCbfjDh4SMsk9H0IKGYrW678I4TiNfV2Wehota7BlE0p9H5OPXdYlG1LNgbPqoUAJIQaFAIcRIBWfBHSM3WFr/l9IZoM/K9Qi9wUH8jmHAjNBq9CQSJ+lpeazfQI7j5S6qc6eXtcPv/uG3vnuKxyuLyi3+9p78pWePP5KGBKHXfQ2iio4VQfCGYFU2Ie4qAsNFthIUZUKHDRaylMutlMuCkt4UlGCFQmASP7PoA64jOxM5nq8P9W9R/v69N5jffTFl/rVp1/onz/6VP/08ae6QxBoyoVmkkxHbPD7XIqfcvl6RMDhAW/Rv97d11c7e7oPePnRwaF2CLDvc7k+5PIxZTOaM/ZSQV2IShxWVNayulbAZqLgT26DAAAQAElEQVQDF25VFbwxE3TVoY2KS8LG9qZOnjvD295tjTfXVA0LBexfBMqKUaGI/Dps/pB19Yj1d+ere/rgk0/1y9/+Vv/0z7/WL3/1W/36w0/0648+1+f3vtbjvT3tsKkf4JMmbI4OzuMB8zkEJgR6lhzOk2oVxVgMBk+FuCNqhj6n2MSU6MUcnS3Id74LAwVQUh5QP9BMZce6nu1ofvC1lvsPFBdPtD1udOV0pduXx7oFPHd5qOcvj/TyjXW9dnNNL11f04vXRnrx8kDPXap082zQ1e2kC5tLbZf7qpZfafn4Yx0++FjTh3e02Hmg5SH+5ehAS2DKOjwk2DAlKDFnrRK3EtPRAcEgpibuzJoykSlt0+O5H3GgOsB37NFv9wDZ7OzqyZPHegTcx7c9evKI8hM95vL85MkTPSF96uku+ac7ekL6+OkTPXr8RDu7O9rdP9De4YEOD4/k/9xjygV9zqHOLwMegGx4u8bSYg0GBatUFwPV9VgDLmhlHOCfC3WNcTFKyhwAjAu3cQjIHDBbeM9czOVl2vySLHcg2GW/TCX50pcvYgfK/nib13tVYnF2/SEpqUVfDb5hiX2uIKlBVhYKBcDzcwI6HnhaELVqeQPakjbY/5KgTwt05NOixZ8DrKX+N4GQacO8PfgzPzrSkmB1i71h+hqMhlo/va3Tly/pHMGf85fO68SZbQ03RwqDyPrIBHw6NQlg7XaW8ZpwjguJZVDJ2inLQkURe/9qZuo/oHhqFuT7Wsn6b5nbnLW/gB/3PY5iMukYrE9dZhm5OYiCScjTZZtJXW4sXfySdHwkION4K0j4gwSSmcmO/d/KzyJoFJGFHpmHSBVEDR4qJ/mFzPei1VkH2TlxcAyMYKYY3D6YJ+ezKgxVxjW6D9UtC82niRcPcx0dzgjOzejRqB4EndgeEvjZ0Okza+z/UVP21/tf39Onn32sr+7d0+7Ojib4pQkB3P39ifb9nzPPOrVdocXCCOxJC2yvaYPatmDvK5Q8+NOVyqmSjsHYpQUk+mXaHMfzXd8P3m2gTL+W8roHONe2oCf5HyR++mQfWQYZth+sVNdJGVs2ThyZGXaNONR3jIskkrDHpRJ2h3RVxqhYRAXXS4cM/YLLOu4g4uIz+ou2RFuL313gf+fofsnLN9//LARcbMl6qzWoa1X44CIGxocJ7Mzjfr222k6+TjPrLIQKO2NdqobRSgn5N4tCVdzQ5XO39OqLb+mt197Ri5de1anxRXirtWSNLz3oSCCjQneDYqgqFBoVlUb49DVf731dqSDJeUspfZNSpZY5JM4wiAD+nMekhfs1YMLe7/kFZzGf45T1dchZZHY01WiwrlMbp7U+2pII5M0PG3WzrDxnpKVJcyMEM9KZzXO6dem2Xrn1mt548U29/fq7eu+d9/WT93/OC5c/1h/99I/14/f/WD/84c/07rvv67vf/aHe/M67ev31t/Xa69/Va6+8pZeBV156Uy+99JpefPEN4HW9+MJrevmlN/Qy5VcIHL3x+jt647XvU/6Obl57SefPXdfW+jnV5aZCHik1tXJb4feGihqr1Ii0VmG1okOoFWKt6EA+9lBRVygE5If+QjQFmaLEN6vcIw9BopIvyqwQAUbJwesza5ai6OBPD14wM7nfmBG4lvcJEMLmDAzvk7pGS84wy8VCKExFiKrKUmbYK+vafYFDxg6lQgt8tgdZfa1V9UhnTl/AB47pappDo0XPXdcSSEBP0HZb6JT6Hx9P8OBpbx9dpl9GXgD9ejtnbUTngbNDzTnCyDdtqxkb3tTtZNGoBTe7IcnoL3xPJj0GxONtPcg/xohBmcWQmYOLycdfpWLtAul3fRN55zeTZsZwvAQFpxSQSaLS10LLWbxAjmtrY0VS37acLigyC05UmTUg6Bh0vP8KKDhRpwmvqzrQkUWH3DrWfghRJWvLAnR6PDhg3Az0+KxtUb8iA72+0r8gSKWRdXAc0Cj990+XOi2RNeg0Bhm+qIPXtslygB1YN3XIDFTSjG9LQFY/LRAS0FFwmWQIZfq7jAJ8Z3hN3gYDCWjwQX5u3zq5rbNnz+DbT0IzYTMzUqeZlaEBM6uHCbgYJXRHf0F7BVDraWclrwPbZH3e76SrukCt5Pw4SdDRs3HPSJpOl5xlpqrqoU5tn1Fd1SDywKvrEFIS8jUHX3fWMXoLfU/xqxC0YAoWQI2SAGwLJIjwoAKBQ0P/GGVIgdsXQeChnWpo+rdUlAXtATm0arF1l5Pz3DE/11OL7JbUN9jcEmhdIfSoCJyvjde1tr6poqgVInSsgK7BTqSukqGL1cgmmcnk4/PFilQPos4AyflecYSMoZCBBK+0yMwUQ6EA/azAGEKmYCTRzfjqH/LiYzJwHIRsEsHt1MITqbh3ZPYh/cEnWD9QoiMtST1riLtPXRiuWEcZDsZa39jU+tqmJmwQTx5zKMc5ZIxRDLoyNAgwE4OUA8n/9AEd5pkQg/D9TR4Z/F/2dVxn0uC8N7iU4SIqIqhgpg7FdSgQ7cqNJsSofoFA2BdQPy/6eF+n44OZW6IDhZ4+uAJ6HPjr85Rp7h/HNwTtaYCPZyBouFxSm1fKAtt5iEQPQwzyOScM34Em0VUWUH7qlFOrljeWZWFaGww0GJRaEsDY23sKrUZB6sEtITt+T80pmmS/A9PqR7/38d7UgxdDUBGjIhDAFfPzIEPGGRp0y2C8map6HsZsCEMOOgM2qKooOEAFRdpN6nkpoFdEk5D5jAtQf1jnwN4A7XTCXXsm45AR2ZgqSxqXQZvDQtvjSudPrOni2S1dOntCV89u69q5bV2/cEo3Lp3WzYtneujzXgauXTipi6c3deHkus6dGOvM+kDbXGA3BtI4tqrSXLGZKE/21B7taHHwRN10hwDRXg9pSjo/kBZHigR8ym7GHXgBLDmaNWy1jaL/RomfBLmyZhZBQjeJw3fuddOqYR7uINyBjNfWdOr0Kd26fVuXr15WRi4PuMR99vld3fv6kQ45VPkSabqE020I4i1lFtnsa6DQIYfpp48escEv5Z+AXlrkKDoFC+ptE92YN34LMnp3u3RH4XlvMplEn0y3Z9F0g58MEaPJLzwUlaC/8EMDh94EX4KW+DgeSf9kxnRwkl6RkINvkp5m8M2MJsACdlQo4gSj1yVBDgxsKLVJTt/pGHhuayU25M6/xp6qqlQso0IRJFP/oadYPuIsL88nvjugJwvznjbY6IJDe0ca6VuVptI3jW6p1E4ldHpivdb1S2f15uvP8SbynDbXCy47T/Bd2AMXmrpIBACzitAphEZG8KdwGpSF3hU7pJaAlotk4mDVao7cWnxGCoUCa6Il9eDAIYcj/x92Hjzd0xcPn+jzBw8JAN3Xx3fv67N7D/T5V4/6+vs7hzrgLciBH+Z4U+5BoCM2/kMO+vvQ2MWf+m/GPDma6Cnr6MnBkTwI9OjwUE+nR9qZTem/JBjREUjJgmvkFLC5Qpl1qaKSFTXyrJmBwXeGbySGjOrxUCdObWvrNHBys/+7KOP1sUbrQ4KX61o/sc6BkkUUpVm70M7hnr5+/Eif3/1SH3z8mX79wUf6p19/APxGv/ngE31BUPPeIwIce/vahd8DNngPmBwRKXGYTBstCAK0LbplVSWO5CkU8BzgS5oj2SU+sGVNJSAT8AmkRbtkDS+5XCw15hBQJ/S52NFi/yGXj8es0Ykuniz1wvUtvfnieb316jm9+fJZvfXSab331mW9/851vfedS/rhGxf1gzfO6x3a3nxuW69cHevWuUJn1+YatQ81f/qxju5/qPnjO1ruQvvwifJ0T+3BHj4DwHfNufQ12PECOz4kYLFz1GiHeflvBu0z330uwHv4t52DfT3xv4fy5KkePHrYB3z9onzvy7u6c+czffzRB1yeP9Jndz7V3btf6P7XX+qr+1/rwYMHevjQ4b6+pvwVl+wvuWDf+fxz3fn8U31BAPErcB9iT77f7hEYPCJANSPQ2PjFUMJuCwn5Ypqqecu9trbFHn1CRTGQ180Iriy5nGcOAZHLdow19l5KeO6cAqmxumIP6heelLBxlrsyOspgZAqZupRS35bwDYm61KdSh69yQFRsIyY5HeiLRe31M4I4UwIGcy4SLbbeYvOJvbEDcqceH3LqmJMHezzo0yD7JfKdoYcZgbB2csglby6LphFvf09fPK8bN2/oIj7X/9bP+taGIkHMFl89J4C/xJ46XwWFcegsNRzXvX174GjAi6zRaKQxMBwMVNalilgAUbKg1M8nKXMIj5Ey8/bL2pTLXOM+k3m7XOQpcqGTxFyz+KEh93mmJSFBIAPQSuiALvIufcrcM2O5bMUYBl4IQQYPRt++zRHJf/PQOSBbx8mkOUmZvh0jOcA1OSrpYDIFi4qhIC18CJQllVyIgyLyzv0Fz/U6qGqdOXVKp09tc84bqUGGT3gh8+XdO9jofe1i30fY+oQgp+9p+/ikvYOp9gkMTCad5vPMBSbQz3rwdd92hRwSaUfAscUuOjan3wE8UJ8ITuZUMg945JCKGRA4kTLBymBFb9fra1sq8G8H+ET/0wP+z79CiMwrSjLG7rBD5o0McSN9vmPddly2lgQ7XHdur0UsVQFCjq7T3ibbDjpBkbOQBWhRbntotSDo44G/JcFXt+UYotxmhm47wwE8lRJ6b2F6xguthEIcJxZR2YI6xknoWalA4jV3nEq5KZXaUlvrZ3Xt8nN6heDPizde1+VTt7DVdSXmzX1DVRhoFMbAUO40PXCLchU4zBcK8t/6KUpSbLcqC1VFSV0tl4vjLd1WkYEY2X9jqBpUisgQFWhJ8GGGPbtcpuw7HkRY9HNMUC4V4IEjjzw42xKc7RZZdah1avMU5zMCVrdf13df+Z7e/c47+v6bP9QPvvee3vnO9wliva3XCea8fPs13br+oi5fvKXzZ6/o9Mlz2lg/pbXxhupqJEMewh85hD4t0GK1AuYdw4i5jDWo1lSX69oYndTJrXM6d+aqrly6rZvQvn3jFd289rKuXLytMycvaX18WmVYx8ZrVFKrKsfodMB8kDnjZewwY2tBpWIAYklbITGqrzWXGRXqL6G+GPsKV16nzI9YZxDWsw+qppaW4zVqMgl9Y8iQMWyw4bw3Q5+tQjQVJfPDvhzH12yLDpbs+23XKVBf1RVp6Mkn6PhwGZoGrx1rZ0ow8unOAS6qlP89lfF4UxGbdb1lOHFbm3PObruGIboenBdvyz29rBXdBE/kO1Kvd1tftv24/fqoKsUQe5w558QZAdAFvCbwBR9idj5ln7/zCIkV3Sz19Z763pIMmkYdQH41NuOyTBOIHZC6vFojEMkQI1EP4GTPQCHEKB/L/8lugwwCa8v/ZUSBzRtDJG8kNfSVxeDKghN68niR5JvnuMzQ0KQHY/o9scVPBIgVnEfN0AH0stODdnaavT1452fgFJO39EOBrt9D8eYeoOVdmI9k+MMk9y2uq4wcZZH5GyDsk5OtigAAEABJREFU5RjAd/4QTV/ftvm4zdPc66WjMaGP5IhwEWKUmRFsaeT7dZDhPzNjUab9/JlzOnv2rOpRLdelv1ByPJD17Y/PQ87XcaU9S50n9OE6XPWz3g8hHiFCAASpJ+c4XpfxIZg242VN0NuTp/usgYHOnL3A2hxKbhOOoCTEoIwALWbyWTggqHViBtD2NFGWrNdNJBMkmeTOzG0SOeRj0P/wA82+PSHLBJ9ZbuOO6naWYBgMOBHjJV5aAMjYX1Qt8aMN66NjieReNoHzxJq2TpzUoB6rKIaKsRLoSvBSVgOZFZCGvwDIQcwly8cSY3kJhN/ZTPLSqjbBiOvW5yP6RtdtYM6MnRgkOUKnHjnT3jPt6TOAh8z6y8gmk+8IAnWcPRzo9XsPUmTkTF2GOQcvHkNCQRkCgrBHu9zhZJjwzXePg3/EgYpyy5u7lk02Q6coazlD/UT1f/cDweQ0SHk8923oq+DvG6HAp2EgJlspuUNKKcuoCxYVzIQWlLHa7Mw6eIVD/h1lmvuCNzsekgEDBB4yfRuUZP2PFI5To8VBjOnzT6lTSitjCzEo9HywMCHidFeLV/TOQKcQwMV5N/OpqipqbW2okgPskreeh7wRTsynpw9jmcXvNFzW4uP1vwcUfLqCMhOWf4z8M4ghKMZCEcNy/jO8doztPOM5FOlQ0laXBRt2ySYMVKUqnG8JYW8P8BBcWPQNzDMyrypIwyJoTODqBPyf2ljTue1NXTx7UtcunNHNK+f1/PXLeunmVb12+4befOV5vf3qi3r7NeD1F/X9N17Su6+9rO+/Tupl8u+8+hI4L+jtl1/govecXn/+ul4DXn3uml69fUUv3bio5y+f042Lp3T5zIYubI10eq3SCd5mbtZZW1XWRpl4J9RwuZwpLA4JSLGRLg/lwaKSoEFN4GigRv5bQ6W1Mt6amQvXMEDLEpA4EfV/B4kTJmtLg7WRTp4+rStXrurazeva2Dqhh1wCP/rkc3308afa3d+XO/rIoatp2z7I48634CBQFgW2mPp/9rXLRdtCUFGWcjtZclFKXYvuC2XkmrGnoID2HEz9x22gB2yGdq8zM5kZWUMTJDxuc9l1RE1dl7SLw/KSt79T0hb9O36mFVvFvmCKXnxD26jtC6QZPlIGh9TrzAxaphhNBXMp4N+5E/0ydBIHT09zP7ZUYEsV8x4MatV1rbIq6VcqUC8Zks49ZB8LkH8CfHhKe7ZAramFh4UfmvyETI8Kgyt80+DCp26uCn1tjge6dfWCXn7+mp67cUnjWppwwX/86K4adL4xitoclfCUOAgfItmmz3N+loNCVstamDdTHRHAm3D59EOQB3/kcyX4U9RrEpfsBfztcUC6t7Orj+99rd9+/oV++9kX+vCLr/qgz0MuSYc47dZqTbn4fnn/iR4TCNqbLDTHKec4UBysKY7WFXirm8tSy2Dizq4jLhWP9vf01ZNHBGMe6+Hurh7jd58cHGqPC/UB4x7he6dcqpcElMgqhVLlYF2RTanjoDtnzMPDBW9fZswpqYD+cDzW1oktnTxzUqfPnNZobYA+CtXDkvyIC+CGtja3tLa+rnJYq0Gnu1y8viTo88nnd/TPH36g//L3f08w6Ff64JNP5PVP4euITX6RJOdjRvBn/2imnb1DPdjZV9+GTSywnwa9dQ4h9f4xue64cGp5pNCsoCVoe/D4rtQc6vRWrVefv6R33nxeP3r3ZX335Wt66eZpXbs40pWzlS6fLnX+pGlrPNcoHKjSjtaKfW0Npjq31enStnTlTNT1U4Vuna0JBA10w/usdRp3+6omj9Q9ua/5gztaPLon/42gxe4jTXeeaPcJQa5HD+TBmq8J2HiA5u7de7pHoObLe1/pS3R+98t7ukuw5+69u/qKII7/M5m9naeacklu8d3uG2tseIwv3UL2pzY3df70ti6fO6OrFy7oxpXL+MUrunn1CoHvS7p47qxOnzqt7a1NrY3WVbJuxWexXMj/edoul/GHBN/uf31f9wjQ3f/6oXZcxkcLNdiM4b0DupdFDouIkAPkAn1wxmV5sm5DIYwXCBKOzJdoRi/uq1p07WnXl10/rqmszutB7FjbHXpM+JxnkKGUmZ+wW2OdBt9XigL/0mk2m+mIF0YzfJrztvILif25E0TpKRk24/VLLqDTw6PeNy3otyQI1DJn5y1wKRlvn5AHfi4Q9Ll49ZLO4vPXeIFQDUvFOspKgxhPCNh/UIXcRtjvaDjQkNT9X1UVKtlbK9ZBWVWKMcA24H2Qi5EyVfhL+BvRXioEl2PmMjeX+/HM3DNIvYzYAxlR/kmsc0SkFZhAYSsl7RwyeQdEztTZMmlP8jNARtYZmj6gy89kTo528L3eS5kvCHpiZgoWFeE3xCjBH190Zxw9+9DXs/RhEAZlLHTnOov0KYtSA4I+g8FAa8OxNjY3tMELvuFoKJ/XARfNRw8f6R5r/gl72j7nj0PW8/7hXAfAEbY2n3f4FIM8uiaQg/rU9Id+yrlEhoUSwYquh0A59Phuh2yHcuiSUV8wJnTagL2C47895PbaJoVQaTha09rauoKi9vAz+7sHBJzmkgUkFZCT6Md8saPs4Hro5y21HNx9v1jAnFf53B1Sl7iYLDSnvkUuCiaDnsvHD/x+IWyPL8YtynI9BXAK5FbVVb+HeT7EICH5hvPCol0ocUYI0RRYAzJj/gAyyQS2jDUZCW2XBHWquMZLr+vsT6/qxede0+VzN7Q1PC2hU8xBQhZVHKoqh8Ji5fwkZBL0hz90kUNQEStVRaEQAvLouAy26pCh+LgPqcoa2y8Ek8x9qSnrsl+bx2ut4aUK7KsMpRJ7SjPt5H/subBC6+x3p9ZO459ucmZ7Uz9+9z399Ic/1Y/e+anee/d9/eDN7+u7r72Dn35dty7f1sUzV7S9eRrb2mTWtRLzaWap/+enB+yJO08O5P9L3JMne3J4Stnr9kj3gYPdifb3ZzrcX+BHl8zF51hrbbxNQOkqcntF/s/JvvPa23rt5Td18/pLOnP6qoaDE8yvwiYq1dW6CvZoYYttg10tTR22lQgCGVxFq5BMwbq0lXzdQNClgOyC8HMeus8rhVCb5PlML4ceD4NzX6C+LzWkiTOKBVTIGc79X4OhG30q/A0mBFLHmAn7b9QQsFlydzI6DFmPgRSScnvDjFFVkMVSMdbgSw94wbREp+sbWzqxfVJVSaAfG7YQwZUms4mW7AFux05nxSeDw33/UNGlrATxxBpwPXekS168tNi7Yxb9eFEGLw3nLN93fP04Ht1lCpAyuVi6ng70aPCyg4+bMu3sLYn1TZNycpxjYLyeP+bR80C5o5MvQ69PrOFEWXxcHpG5MWQvsxl7gk90xBmslycCTfCYXE9wRZf/+eMMHWP5OB0D+jy9yte0FUFi7k4uoc8Mf56nkrnz7f0Bmti7YFaolDLJ/+BxzR+DRfxcVoOcfa5CNsIvZNKOPaJjX6AJ3RjDRWQWyEuIjn6ph4S8XVbOk48vhjdF7LyQfyYE6T2tyqrHDzHiO9d0nhcm47U1+Z+Y8KBvg00iOslM/smM6FPw+Qp5MKpXqx+Dr9yDwJI65JFhKjN4n3oeQAXK9E2AobAkw75TP4dm2Wmfde9zHa9vaDBag+cSYlk9bdgIhSmWQdHljwoEfZROewsk5SQoGpS90efrQN4Zl2g7BnhVD9IqBWH1KMOnjweL6slDs3M7JPU6H2OVZm9Wy6SWtM+Rl+c7GhugrAack7e0trElDwJZQN7oL6FLC86XIasVqBf0MS9Q9fFplMET06aBx/klEQ0+cse4CV69bwylIvuJGfSoy/DjevK5gE4vqDCuWHOCZkYSmbWXsYvM3uv5liAQbgHc339W0ksIFwacMRJoQFDeZNgCKYQ21rc0Hq9rxuVrd/9Q7sQjG4rAa6HcESE2GIg4MafhB7rfH2pVslXyv/gNtg//LWxjct8qks1a8Z3J/+7JPqe0qgsIzizI++ZjBWQ0vcr/rs/v5fqu/deqOrlqVtlvf5sXoO+JgwVq6ObK88Nygg+vd0cWHA/ISNgVmODBqSJlUDoFTsKWWy1mRxqWpTY3xvLV4wGgOY5dx/gJT+H8oxwJYTMi/dUblI4/1s/W+pJ/Gzz1KTWRtmARrUYVCqQmw7HkloWGLt3ADL6N8Zy3ks5VDKoDYEEFcwi0Zza4hD1kNqDEQX3MBnf10nndvnZVr71wW2+//pre//67+sXPfqy//NM/0r/9yz/X//Y3f6X/8Lf/Rv/pf/+3+s//x/9D/+nf/43+4//21/rP//6v9f/8d38D/Bv9v/72r/Sf/81f6T/99V/qP/zlv9J/+Is/17//V7/Q3wL/7l/9sf72L3+h/+2vfqH//d/+qf7Dv/sL/R9/+5f6j//uX+s//u1f6H//N3+mv/2rP9Hf/Kuf6W/+7Cf665//SD999zt695Xn9NrNS7p+elOnBlGDbqa4OJCmewrzQ5Vc9gd5oQFvjUvA8lKBC2pRMWcuEn6ZiFUhxKVQ0H800OmzZ3Tz9k29RIBq/+CAoM8n+uLuXe3u7mnRLJXQzZLo8Ww2leusRKfra+scUmotuSzfu3MPvEaBDddtJYMv1pChH19Tcw5mbjMOLQ5B2K6OP1n8OD6pByx65RMIeZbP4PrffApRyqwDo19dDviWFuiq/+eE0CxiwWiCP3qgUwumGE0hBFkP1qfqsdR/zKjrIYBXqCgKBcrOvzuujl2sw5a+sX3oxDKqrAtVHJ49H2KQouA+qePA5JuK/7aFb24sNfXDQVOgKZgM8Dozg7+gqipUs1EYh7Qlb6VnswNVhXTl4hm9+93X9Cr2d+bEuvae3tfukwccPHe1Niq1hu4jek0E/KSlICEmrxZZtF2D1CQxf4fEgJlxYz3UcH1No/VNMQkdEnjx33755M6X+vCTO/r4s7v69O593X30RA+5iO9wQTpkHXF+1oJI/BJoVCgXtWp8aMXmVxP0qQZjRQ4yVlQSMlQsJWwk1rUigbICGzPWFBMmNGmaQ/NwNtfe0ZF2CALtElzZ5cJ8QJDqAJ6mRF6m00ZHB0sOiyUH+TUNynUF1UptBIISvMg3C2oTduF21qGvlFt16MyhZV236KTFz7S0edBywrgHhxM93TvQg0ePdIdgxydffMbcP9NHdz7vy19zWdwhEHZwNNGUg9p03uqIt8tHXByPpnOCQDPNsb0Fh82E3sQ6k+bIf6q8PFBqgNmutNiD44VObg10+cyWbl45q1duXdEL1y/o6oUtnVgvtD5MQKetcSZt8JczbRQLLiozjcNE42KqzWqh7UGjEw7VUtujpHMbpksna107OdDVjUoXh53WFruy3buaf/W5Jg/uavbwniY7j3Tw5Gs9fnBP9wnqPHhEnoDQE/9nWwTkPN0hv0Pdzu5T7TLvvYM9TfHTHXZUFlHj4VAe7Ll05owuEdS5yiHs+uULcrh55ZJuEZy8dY30ygXdvEY96cW6hk4AABAASURBVDUCG5cuXSAIdE7nCBCdOXNKp05s6wQX9PXxWDW2EQw9oiP/zYTJdEaA5UiHyPwI/bis5/gc3DnWG2UWWWNBqFH+W4jLNqshKJgTdq6IbwgCgVTYRl4BnRMIHf6gX8+kyYGDR8ZmMn4nOY4D9Y6XIZJ7uzIZtmXQdt83IVA5hbcll5wO+xV9O5jxfMK+Mv2dXgPPi8mcdTrVAltbcp5ojn1owHcMNte1feGsLt64pkvXr+gc+8zWyS1Vw0pWmUIVFYFiEFTWsa8fEPQZEPzxtCb4VhZBEf8RJAX0E0MkY/DrFaYYCwVDJtR0/TylSJ1DRl4zbLghoADLPg3WU5avD4GfAZcZ3WizHhIX/4RMcif1wNxdbtmRXHbUu1w7iOeUxPavwI9BS3yyElKlL9+5Byp5DJwYo8qyUiQgUYRCMZZy3u1ZXx8Dugk7yQQnPE3YpedjyBrihzfW13X61CmdPn1a29snNR6N8QHS/u6hviaoeO/eQ9b6LsHFQx0cTnVIIHmPC/nu/pL1DfOKGg6G2ORIYnwP+jb4mY4Ld/bfuOCinYHEJSdxEE1cclpsqAGWRIGaHrI66lE3+9Iq32Kji0WnGb7MrND6+oZqzpXtstXO7r7mBBO7Dnkx15wTsk0K5K3fOyVlUQ6KyMj11Xhgg2pzHNKcs1rk0nBx7NznIXvIqENmDbY5x3ctsL2mY45BKrCdGj9cwUNRlTLoMlSvnV7nrhvLUkjK1inTwlAKIapAP0bqc++QTRVH2tw4rSuXbuq1176nV19+Syc3z4FbaQ5Pwj+PyrG2hpuqQolP7Hqf6e6yKiqCKltyvY2qIX2CWiLuc3z/fOZBEvf7iTUsgLRtCQYsePEEgLMA5tiw++IJe8ghAerJZKo5683najBt8N4hr4BM1tfGevH55/XTH76vv/6Lf6O/+ou/1J/97Bf6yQ9+pO+9+D09d+l5nds+q22CLqOwwcu1Qi1BnunBXHsEdp4+2MV/PtWTx9jQ0wPt8RLh8GiOnpMic6m5RFXVSIPBGnbksKF6sEEZqDfxnytYH59QEYast6hmnjVnY50cNX1gqJlJlgdaH23r7MmLBNNfgOfXdePqc9jNtsaDTWxnzF44UFCJrUSCQMIHrqDD1lzvmIRQnHwdJhZrSp18XSb2xeR/mgG78LoesIvkgIx8PXfkO9cdBBJ9O3BNgt9Oy8VMzWKuTP2gLtGZlOknBnS8BYY/x55BV4Vvj/gl74saBAugGVqBb6t4EWPsp0tgIe7T2tw8qQ3WbUEAN4PlvrplXSSMOUOfx8n2kJ99Y+MCJwOJdZgodx2t+Kmmt5eG5szaKYCy56HBby/Yt5fMq+v7+BwAH8C7krocnBbk5LAaPykx185lzHiZNAEu70S5o18Lcud5eEiUHVw+3h9xwjXzN5KEvpDzjP01I5h6UKl2eeGfM7LtGWXecAXyswfmnmX/hdS7dMzJz0FChiFGWYjqFWUm5yXBV0YhJoHBN7ysxoE+bUxSop2v339o7ucAvtEzhID9ST5ehxxSDuBHUKI836EDN6MOfyh5naEL8LukDvmsAJmyf3s+ITtB1xycV6n3axBUiE47a+RnEHz8NmcIY/ynT59oMp2qQ9eBMg+9xDyFCBMp4AR6nr0pw1vSaizKmXLXKSE419HvgDb6oBqtcE3CSbbINjEvhtOU/b2B94gtj9c2NHhmt8gpKfc8u/2HwmTsUbIEDR/LgTw47malIEM+cmAMwVNfDx1Q6COtylQ8a/MG8n2j+NCEWJFvArK3OhkxLbXoxttAEWJXw2Lz84kHfrze2w3/NR5van3zBPNYl1mpzvc4OmUz5V6wxkC/e3wUl5fXeMszeGY6dKMJSSDEzmWcfM5BsShYi4VkUd7f5evryJvd9EM2rX6E7KWMvIWMhHwy4Hy5/NsFzOn3PyFAtGNAJ+rE/eCVMawQGAyygnhgI9ra2FZVDPT40VMOAhMtONB5NNaZCAgjlAMmHWEgyQwFhbAayUz+4wWyJJQ8Y2S/9fjYdFYPrijajctXsCDnJUDPjMo/6NPilCJOsywREG1LnK3/N5mZA6UxcihLBZyElOVChZoidKIFWiPgKeBl6s28l6inB/JyVr4BrMEFnkldAR1j+/ieqpdThHahRIfEjp1cOD0lkxSUyeckFhqAjLMDuDR6izJawnS0Nh6p5NDrdCdHh1ryliCYoA3EoACvyQ2E8bOPkUWdVERTGaPKAnC84JRZPFhtAjdBv1BQxWGtRO/mfakXPERQC+hG8sFpE9RZTI4055Aw5wDf8iablaEauie4DF8+d14v335O33vzDf34vff0x+//WH/6s58Q7PmpfvFHP9LPfvxD/eS9t/Xe22/o7ddf0VsvvaDXCZa8evOqXrh2Ubc5wN+6cEbXzp/UtTMndenMFrChC6dWcO7UGvk1nTs10hn/mwTb4+N0QFrrwpk13upv6sq5TV27sKnbV7b1CnS/c/ua3n7+Rh/w+cFrL+rH33lVP/ve6/rZD97Un773Pf35++/qz378ff3xu9/VD199Ua/fvKJb57d1fn2gjdipIBCk5UTcSGWWgCxxUW39nxexTka8Ib1w/oJuM/fLly+rHg70dGePN6UP9fX9B9rhDeW8WSijWzPDFjq5HRTY4IgNa8TFvuEQNuGyeMRb1Wcbj4Gf0ZOD0EFmrMTGi9EwPo/rylmhInkb5ezGZLQxDuokA9t4k8TbqwyeoJnAcTMI6NZTtwFf4w4JGuaGJSeSQU/qx4dScJrB66EJXnZ61Pvjed+7YhGwuYBdRhyu0VeYSMvbtFZuu4n5mJmKIqqsSpVlpbIuFSlbNPnYTivB88oHcehibj4vr/fpmq3wzNc/oJDhNqkqjQNAgLklBzpOgejn9Pa6bl+/xBvBW7pAoK8MHZeZh5r4PwNEp+NBVF1FFUWCz4XExSiGfnRm1xIE8nxWYt6tWK/YusFzxSZa1GOFoiYA3uohl5CPv7inDz67ow8+vatP7n6te7yZ89/s2Z8uNcM/NCp4iVuqiw6VulAoVkPesp/o3xqM1jY0qNdU4DetKKUQewjkY12rHA9Uj0caECyquJhF5NZa0AKZTrig7HNw32Nd7hEA2uNN7gHBwqPJQgccvneeTLScmaJGGlZbKsNI6uCDtwAdF4Yllyu/CEz2j5DPXn/pXmKTC9b4/Bg833Doa7kMuM0kfELH2C368T/y67/d9oBA0Bdf3dPHn32qDz/+TJ98/rnu3ftaT5/u9HzM4XOBz3E44M3UAZcOP3w0+LPOf+PHf/PHA3HtEW+a95VnO8CuOoJAG8Og11nHr754S68+d0svX72uC9vbGhciQLDDEn2qtNxX4f9ELB2pmT3FJmYaV62G5ULDABRAWKrWlMvJhHfvM4JCSWc3Kl3Dv9w+PdZz+JaTOlS595Xm9z7S/P6nmj/+UrPHX2n3wZd6ePdz3b93R48e3NeB/72ygz0dHR5oPgE4jC6Qe8MhPrMxRGx6hN5OnTypKwR4nr99Q2+8+ore+97b+sHbwJtv6t3XXtL3XnlBb75wS688d00v37qk2zcu6MbFC7oKXLl4TtcuXdL1a1d049o13bp+VbduX9ftW7f13O1bun3zlm5cv84F8qrOXbigU6fPaLg2IrjT6WByqKe7e3rydJdDHpcOi6qHYy4WQwXscIEuj9DBHsHqJZdvX0kYHavPhKtwt6NMxv1CahPrOVEPoHevFytP/gHHyz0ett5By/1YS9r00Mgv165/t7MFe4n7A++T/XCFTbjMHFpeILS0T9lnPHjml5AWn5VYkWypinWhIcGfM+fP6fK1q7p667rOEAgarg3UsMfGinZ88mhjpPWN9R7Ga2MN8bO+D5rTYTwfo1ksuIwttMQu3a5bAiINF/0W2874uBCCggVmaRL9jFxEbg4iv+RM0fWykFgG6tC5nykEbsZnJ2SRRSn9DigqMxGv9z6ZTEZ+iTl6HxI50APUzPg+Kll/kn+twGsNOnLAJ8aiwJcNsPmBinogLwcrZIrHpBI+uIXPBn+8IL9QYF9AXPgcaWNzpLPntnX58gWdOnVSRSywmz199dUTYB8bb8V0hWjkRwRiJUJEMuQTImNYqYYA1wx/MsOfLJemRLCnyxF8w5cCzLWF366zYzqZtkwe3pBjC7g8W2xtSXBnyX7nMmrbzKG71RSfZDKN19ZkIRI4WOqIwHdCiDEG+SdBIyFA11swkxjT6yPzqYpaHUy7vOuyluN42cdp0VWCtwx9b2+YpNe7jpfYi0PycYpSNUGuITY1GA8Vy4J5JjUEsRvsJzFgKIPKKiLXQhle+jbsSnxiLJFtySiR9WRyn3/u9CW9cPs1Xblwg+DuOW0MkX8xBJs5IVOJNETBulpk0zZJBXwUZdnXBdoD83egU1/XIjjHD27DXgkO6hbs9DRmnNePpkc6JAhztLenQ17iHvma43w5n08JJDVKrN1RNdSFcxfwOzf1yvOcj156Ra8Br5J/+dbzunnlBue0S9reOsnLlHUNwlgisNViLMtZi1+c6ehwpkMChhOCPbOjJXeFVh3z8MstzgbOCpXcJUqCP0PAA0ArGGkwGGHXI1XU19Uasl+By83rijBElqXEZUtt1eeLOESuG9pc29b25mmd2j4Pf2flgaPx6ITGwy0NqjXGHHJOKeElsCYyNpbIIyzs0ywKdcttwfe6jDyz6xem0zfQIWugW0HnKT4g9cBiNdjCHjvwhV0k2pfHPoeFyLxKBXAwBHmSwHMf6Digq4q1Qt8CTxkKMJSxUVkht9W2CXL/OnW5EvBb29jQ5omTGm5uIVbDJuGB/tn7puwkmQ+0eHw8EvWVoPm6ySB28Esiw27c1haswY61QUVvc1JAVkkL/HRDWwu+27zbVeaiyTByu/O10lFI9M2Ap06nw3Zb5OBtHvB5Bi24neORet9Vn4SYEms2Q9MnYT2/+XhOHfKa9MGLRlVValDX+L+CKWXlzKQAo2RM1FNqKWVKx8+3ssc1fT+n27DmfTBfUxYj0w+SQQn+nLbbBSWq+KbJSbncfAwhfflIjK//4cf7BEVsTOgTcTBHeiQIqVRWwXwjdSbckLxd1GVFJfC9rkVWLcGTjsYWcHlmGOjHD1JKcETZfZyg6DIN8H/ixAldunRZw9GoD5w/fPxYHvRN8BrxkWax5zhhw5n+Pk8xFoJxMn3iCBl8ZtHX+Vp2PEakTK1nekiUE+adZNiNOW32g2fzm+PjD3gZOMV2t7ZOaY3gCYoUJgUkpJiFqSviT43zvSwxfqfsaxEjy/AnGZSDAojm9B2yGLf/8gzwLz9OwmQSskkS+1TuwXt7uUEODXbmdppd/gkc6ub4z5Z9yXlt8WWirSCAvbVxUqPxhhRKRXy9rFRCZ7CLFhiAcWBOMvHJJABMeLGHLOoYBGwvO25G1gkCCTyEomgRKMQ3IgEL/fTyB8/xnYIF6qGU6ZOgmXOgVEpuX/hg+v6OAAAQAElEQVRKjn7snzRQ8+0neMEYwNOenkzQYCFK8KCSSa6vb6rgItRgiYdcOBZzDhUIAb30bFsMshCdBP1Wgxh0+gqI9UZKgax/Qx+c/vEvWlcNomEFYJmDmcwA8n/4mFlf5RMO5I05eL5lIfvhLsO8mSnAl4UVbkqMJ8kMfvXtz6r92zW/y3sfgIfJ9vxl6PhYCQFk8iu+pcCPCflhJR2yYmY9GWM8z/g0nYznnZbnHcQlNBjYfqAlXePiV5QRx7tgMz2QbxAhSGbGCJKJD8QyCjNSL0faIuNECqCiu4QuMCxwvEy1sHTcSlAJXgGlSDOIihhUAdVCkgeAjNNe4vLX8WYosYFFaIzqkjdV67pw5rRuX7mq155/QW9/5zt6/90f6I9+8r5+8fOf6o9/9mP97P139P7339IP33pdb778ol7l0vLc1cu6dv60Lpza0KmNobaGpTbqoFGUBlqq0pwL2oLL3AyYIo4JcCRxsXMI3aHUHcAxdQLIF1wcCy3oO1MV5xqVnU5zO7y4NdTVM1u6ff6EXr58Vt+5flnvvvq8fvK9V/WnP3pb//YXP9H/8Ze/0H/8qz/RX//x+/rjd97SOy/d1gsXT+s8l4oR/BTdQrhexnMBdWysSw7DCwmlnTy5redffE5vffdNDs9XNEVGf/d3/6AvvviCt5N7LLIFcu9kKKLwQAeyDib5258RF5Uave7vPNYejji7I+fQlbGXAHXXT2KTTdiw25SZQasFOvX6B8dxG9pb8Dr6yYLcxoNFWqWE3Sfoev+E3hwvsqHFGLTk0LrgYNpw4YKoMvaWcHbBTGYmdza+fhL9o/MuU2aMBu/hG4/TE/bmkEGOBIAim4jAE04vM7aP5/gOGVwft6oq1bw9rXhrU4Af4MWA4GMExmANdaylBL73SZ6Hr463b/4mIERTBFwGzveynVHOqtkoOl4BhrzU1lqt1197Xq+8fEtnT2zo4PAxbx7vMae5yqJVVWS4bJBVB0ihoIk5+CUyyWdjUh3VSFqw0Xqqolaohkocvv3v/Hz9ZFcfffllH/j56LMv9MX9R3q0d6ADDkdLHG4XSs7ClVqIdxaVuXRYOVQcjiA16n1pWQ5Yf4WKEBVDUMlFripL9cAaK8iHGCQLymYqBiV9K1ksFItCRV2r9qAQB+UIraySQ2EmiNPoYH/KwX6pxdR09GSp3a+n2nsw02I/q5sF0lbT3TltU+0/PNCuv5l9tKODnT3eqk5Y+9K4rHRivKaTHC7Pnj6lK5cu6oXnbuplbP7ll57Xczdv6irBiQsEcLe2t1RUpeYEQZ4+faS7977Qh598ot/+9iN9/MlHuvvV13rCZWOCzbXY2gL7m0z2eLO/p3Z+oG5OevRYzf5DdZNHBG2muni60ks3zwEXdeHsGXmwuUZODetdBIwKdLYxrDWuS+FCUCI6ZS14vmQtxdSpVpZDiT2GdoFPSRpjq+MiqsTWRACghpc11vqZMNftzajbW6XOh4WqvQdqH9xRvdjTsJ1pgEXU1jJWq4JAcISHknSAjrbWhjpP8PrGtct64aXn9AbB5jfffBU7vKUXblzW1YtndZ43byfHY21j/2uhhF6JrxM8AUsJFsSwfbmm6HMdMt8qSGUQNiI0DASpZA5D1tDm+ppObm/pHPK5SBDID3gXLl7U6TPntLm1pRIb6ZCBr/UFhy7ce28/BfZssaQlqqWyabL8t4IaDulL9qseWOt+sW1Yew3rsKW+Q3cdPqFfm/TzfMv6bJF3i+wTdTkFuDcOr7m/LPj/LjibzjTn4OTQ4rMS/ihzmPL9ecGLmgVvx5eLKfgAgccldpJNSDcpF6ZqbaST587q8vVrukYw7QK2uHXqhIb46Wow4LJYqxwUClWU4UcsqJdXQT6S55GYQ2JO2cF5gO+ef/a4nifOMUIihnfQMZiZRD4DPrcAYQuRQ2qnFnm0yKJvT2K+qa9LblfgZ9KEH3MUr2N4UXQ28M2ZvAGZMnPMPrJWX/0YqzZqhJmTrMoJH5yRsUE/xKiAfQSLikWpiL+I6DSGSobfMQXo050+yefKPLu0gMepzBphGtrYqLW9PdbJkxvaWB9RL81mCwK3hwSBJtrfW2o6xTYWAT4jcwRyAVHkrKhgBRIrsB3THNtBxcIMGLdARkFdDmxlppaLNSYit7ElmZV9tVoQLFigjyWdFotWHpzw8WcEz+fzlvOO47Sas0/FWGh9fUP+mWMjBwRfXX8hRq9izCyXuaHzHgwpWZABIcRe5pKpqocKMTKXzD7Y9WlSYB4Gf3nFk/tx+OyQNaqlW1RR16rw3xX+tihrGbJvUeoCW2p8XTgF6lwPZVXIdb/EtyzxO1lSRDfBSpnLDQ+ytnZCly5clf+vWKe3z3FuWdeoXlfFPlHEWuKwDnkteTmxREZt6jlRURYKjLN0Hhm77bT6UCfmGZy+5xWk4LiR6qLnN0NjTpDnkMDv3s6O9nZ3dcCLKg+mTXmJsOQM0/HSSuBtbmzqVQI+P3j3B3rvB+/p9Zdf1ZWLl7W1saWt8Ra8jhmhREdLLZdLJdbPfDLT0c6hDnYnOmIPmvFCYoEu22VCN7ADP2VRaUBQ51mgp6wGqhyQ6xAYAJUDdd5WVJV6KAYqgDEvTLbWT2Gv21ofbfVBneFwXQNkNyjHKuJQZtVKfg1j4jXXR5vYDvgEhtYBx40E2hIBK5/uctnBv+gX6V/KRHd8VMJHJZSQ0G/KLWLpsOlWyduQUde3MTfKuV9nqzym8A2OKGTodK5D92v4hRJbMHdw5Pt2p8P6bLydBR+rQr6uJezSaaP6DFemqHaZ1SLriCym0wb9HaquhjrBRfrk9iklgjHe7jYqi1Az+ScHTwNZT1fg/gj26JPFxFYj4EtSSmrQqdu3qI2sF7e5RIeWfaT3fRhewxrJPg/4FOMqB/TMGKSJ+g7I1DM9J89aYxjsNXmdzwnw8TPDZ/IOifwzyDRkKp0fH7vrZdyqQ1b+wiVBOBaFqkGJjUT53cmcYA/67z/Q/l2ly0DMDvB6ePVuGdl6GixAL8hIwZB/DDyDJ/VdKSjJy30RBE+fgdMwEA26fUpegh77o6EXI++BWaaghLyEbjPQp/jYDp+ZwM3gCtxMPnmdy4+hvT2TwoIyYwgwmVp8fUKAo9FYmXQxn+MGIj7+lM5fPI/Pa7THC2d/AdTbGzgB2+CRf7xPwl5TSvCVlPsx+i8lcFNOjsZIog2fu2qSJz0v9OtTKjK4zlMI2HOsZMwlwSdLgcDwRPsEh9c3TmiLIHI1gF8Fue226NnMFCK9TTKDGEQTfGVo5p4p8UGe9FEPRnn1OPqq5P2yPO/QtzI+pMiaLKLj4Dab5PNK8J6hRaIuZSABoEIhk7RtZp9rWYMd+5poo6+iQqg0XN9SPVyThVKR83hgjadk9DJks0ohQ9kp5V52FPoqb/U8iJRpD32px0ldp5xSXxGQ3zMw5oEo5E25c3qg2DElSHibiylDUcxJikoE4dgy8NcZ5N9/QqauYPFbiLSYAkrLTMAXuw/ijvnE9kk2yU6HvHWes9u3vlgUZDBmCNLEZCHEI5FfAYZCHvJyxT2DBNKzvE/c8yCA7Jj6H37+pRYD28y/vbsLA4F9g2wyg0csnJxjAomhngFFcHmo874roLZ/MoawaqO3Z7z22VjknW8T9KkzI2eSEkpD0gnICM/oBwZYtJFnBGXoSiDTR/CGJyHJip7H0PG5WuPgW8agjiDMlDc0DSk9VvQxDIioYG4FOjMz8kb/oOh94GHOQckXuqfO52g00NpwqArdFowdcSYFOvR8ZVElYwen686fvj6u4VBGw0LnTp/Ui7du6EfvvK2/+NM/1r/7t3+tv/nrf61/9Wd/oh9//1298crzunHpAhehbW2MKxUc32EcURyp7fZYOE85yD3WdAHMnmgKzAFPp7NHmk4ec4F8zIFiX20DLHYpP+FNkrc9UjvbUWoPoTsDFrxx6rQZCxXcmoKmCpr39QVpSgfqodnlUrGrw4MHerpzh8vvU5XNkbQ45LI10YBb16lxrecvn9G7rz2nP/rh2/qrP/mZ/vZf/7n+9q/+Qn/0/g9088oVndo+oQEHwCjpwrnzeuON7+i9997TufPn5f8E5O//8Z/00Yefas6BViy0EKI6DsSGTE0GD0uVRdQ6F+oxwZ8Zb9+/JoCwIKhmEQwT/K+AIejheaMuAJ4adSaxUBKLvcOuOtcTayigs1gExRgUAAvCv/UWJoUs69ujSmQVYnQzYwNt2eAb9QEk6LjjE7SDmWIIio4nPtA3M5lBlHRFNTuqRNmCKQbwQ5RJanu+WnU4cLc3mFdw3ji0FgQUiqpUiFGOnBivYewWO/XxE+vBfcKKeBbkZeB42VMH3+ARF3awVMYuB9DOzZxAx4F4pa8zpzf18gs3dO3SWY0GUYeHT9XM96U0k/8WUAxJgcNcs5wz/zmb4VL9B/5hTApBLXNaNBnrLSQceVGtKYVaM5z/gycH+vTLr/WbT+7osy/u6/6jPR3MljqcNZpyMFt0oe+XYy35hkf/4Ad6Lh0l667kAuFpUdcqCrfdAmsx5qkeAt8xUBdKFdhLcIAnwVOmzUKhCloVB+QS2jFWKhirCDUoFfMskU2Q2mIFi0rLQ9Nsr9Xhk7kmew3lpOaokzWFhuWIwMpJnd8+r6vnLuvm5et64eZzeun2C3rlpRf02ssv6fWXX9F3XnlZb73+mr5LMPftt97Q2999Q2+RvvmdN/T6d17TiwR4b9y6roscMLa2NlVxQWq7RofTAz3efaL7jx/q/qMHuv/4gXYOdnjzdIAvOFD237JrWY+uo8UePO1qFKY6tSZduTDWjSsndfn8trbWKw2rQgX6U4fOurkCpycPjjgU5AMn+UBQJmBP4tIkLl4Iodd34MDIrkfQp+U6IFXIssDvwYQKfN2YQO+WZroyyLoxki7VnTaW+4oHjxWOdlXC45AA0KgM2FXRw+ZogOzWdIog4wUPkF2+oBvXLun2zet6Dj9568ZVXbt8URfPn9LZzS1tjYf4G8ZupYLDc8BmMCo5JGzIoeXSm+CHhUQgKCmyktGkInMK7CNygI8gqcD266rSeG2krc0NbZ/e0plzp3QBH3yOoNxpgkKbJzZV1QOosDwYs2WNZQsKHE6KYqBY1EocJBou4EvWoq/HBrk0yKvPU9dSdl+TclLC9yR46FjnGXrciZRYF4n1nvo24V9MQr7uAxacEfy3AGYE2pZc4lvodvRL4HfMycsLAkBzAocOS/JL9Nix/2Xm5+fiUJVaO7GlS9ev6Hns7Obzz8n/2HNRwXuQCgxgvDVWCZ74dL6+uXj7BabffxkvOzDHzOXF6wxeQ8p4l04ddtrhSyxIxloLMbKOJCEXwUC0QrhBzKdRZl7BEZOp4fLTQNO8rPANTos8gkUlxujA6ZBfwwW4hQfRj6mrA4cRkH1W6xXwYlr9hIjGQ1SLjJ2GvB6+PN/Af4tOxKcAr4ilenzKqxYhBwAAEABJREFUBg+mKPcRgVTwjxjhIwENsATmAAGgMNd4PejS5W2d5wXJxnqtyWxPDx/f1z2CtQcHUzVLU04DAiKlFvOCcknfCm5qxhwqq1LbRS0bw48ae7apQ16tHzITwsSHGfwJXhLzbpDFAtueo2P/2xNH04kOCRD4JWBvf6KdvUMCTwfa250SeJpqZ8fbF4ztOsoajcc6xRnEIH3kv+H29LEWzVyCE6+LkVkDCXkaXJZlKYfUZU0IQILGmqlUD4YKVlKMcr465IQpMo8sDzpNsdk5ek0ylaydEW91x+ubrKOxFKNajGGJLpcpKTF6YMwQonI02jpkkGSRMj5b0DCLMhhExVosGpkKbW6cxFfc1M1rz+vCqQsaFGNkmeChkbsuKagoC4UYhGuDzyT/UCJJCtjDAHk43hKbWBI8w1xW/LCv+Bqds8ft7e9qyjmuwHfSkQDbXI8ePNLTh4+1t7fD2WqiCefKo4N9xl3o5OamXnvxJf3oh9/XO997S5cIXG+tj+HPR5JYknCvnp8Eo4m12rKmW84xc4I/U2COjt12vUcRKtUEe4b4yuFopDEwZO+qCV6XlbcN0McKyqpSWayg9pQAUH0MZTFQpC6GqpefQsFT9HVlWamgrYgVdeRjqYo9t67HGg7WNGD8YPQ3bxuqLtc0Gm5xFtvS2miD8kgBW05uBwmfgH5xdUzS80kZJ9cDfiWxoPI3kOHFsCOp6zL66+Tz7rCNjEEZAncT8DRR1zRLOUAQ/grGhD425OXMmB12O5tN5T6jZG0PsNOC1OsNQgE7kiJUDQiMXWD/rfwuNmH/qDhbnD17UfVwrGwFdghfWWrhrWlSzyNDSMH7AmayGOQ2FqEPUc5UmTXutkabBWRALTRgD9yoiGwNnhCTGubkPr2jkJmNQgTZRFEtPq9jXF97CU6zt+MbEoScB5p6vL4M/UTP3OMZuWOgMoHcAW3XIZcW3jr6OY8da3Um31+EDP1MPeRFgJTp/wzI9mVB+Xcg58VM6mv1rS4ZVWTGSOpYTJlxK3xIwToUMqNRPpbril7943e4zBi5Nxgfl2r4/oa6V1EW/s/B+jGDHD1jbxmZMDXGy/JUwm+oUMrxGEyOk/Gn2fHpn6GVoJmhjZmhZzigbLSZQRu+qVFVldBI0O1UY0tbJ070fyvKfeH+wR6+YKGWfS/DP1z3j/HdzwkFpZzo760OktfLB3UcUoaXmfNHO4VAXvKyvuFpZbNO1RRDIfn8mAvmocOjBS9nJxpit+sb21rb2JLFCE9ZHRMzC4qUrecv0RdgXOcrk1IhMwNCD5JJgMGL58THU+/vdRS/9QSoGtj0xR7oopRyD2LePleWu7o2U0zgyt0wfKXeRy+w/Ya2pEidKaGz4WAdOY9VxIEK/FWIlVyn6VhvzwbPZJw+CXSh7xlyzqP5vEAw6rzFIVFHFQqAV+wwhChDNnShDgxvdwTGMRk9bdXk4uI+krExWZSnyWXfir2aRjC//QQvFAWOCeKGUCILHdpMIjOhSuO1dZ04cVL+t3/2eds95U1R5zOUFIIxtPUDU4Qxvr0zAIvKGJRPOjPuKqWWNrjiOc73vZmJ19NdZv79fwkmW7WDG4JPgTKD9OMxphCKaJPzZ0G0ckD1MejmCZAc38f8BgQOmLT1/b0XfPuknhmenn3AARMMU4R+DIxBXWKFNjgRl4/zYgpy/sxcRqv5Jh9PfIL1/ckxRN8Z7KwqBo1xagFa/j+iTAgadMuGcYx2KXj/lOkLkM8YpTuuxKIW9QV0Sy6QZRkxSvgS46KvwHxrFlZpgcuQqceTyOf+ooH7YWzTibWRznOxuc1b1++9/obee/d7+sG739Xbr7+hN158WS/fuKnrvHU+x5vYrfWBRlWhqkjw1kjtXEsudfPJjo4mT3R0+LiHg8MnLHry1E2Bo8lTAj9PVsEgAj7LxYFSe6h2uS/PLzmUzmf7agnYpDRVQcCm5AK0gg7eGStNlNIh4841DJ1q2pvFvmaTxzo8fKiWcdJyD7oHiu1EoZ1yEZxpCB5nYJ3g7cHZzTVdOrOt565c1KvP3dT3Xn1RP3rrTf3o7Xf1/ls/0BuvvK4XX3hBL73EvLkQ37p5U2u8iTo6ONKdO/d0j6DADm/TlhwcO+QrtBKRsZGaxLdUF5UG6DNjlzMOsAc7T5jnom8LfAdJllbQ5yXmZAroKfR2lXv7yBxA3K4STpIKhWiK6NkhYF+QQtM4LYI/dJbFoAiUbGTRjLaszm3FeeXw5rba2zXkTaKL9aDjj1kQw8uC4eiErLEjqICkECO0C9JATeaA0+DAO3ASZfV9nK+yquQXtKIoj3HVH5Zb5tJiky02npCbUxYfM2k1pmQBkGRSb/Nuv5kggOWlai7kXTPDVo40rE1XL53Tqy/f1qntdQaYcqG4x1wnKkMrpq+ITBIhmoYLoh9UGw7PLXQVogK8KVQ4+kIzNtmWvDg8Wj3SIkU9PZzp03sP9NtPv9BvPr6jO1890pOjGRZZYEklUNC3VMLxq6gVOIQWQMkGV0LD09qDN1wqyrKCF8ZEpibkKz4J4AnUhYK6ojjGCczd5DISueF4jU1zzNwHCjj0yNuiItTMsQYfuqo5sK+xFtZUdEPlRanlkTTlbf5kd04wqFGaR62Vm7q0fVGv3HpZ77z5rn7+/s/053/yZ/qLP/1X+vNf/Jn+7I9+oT/5+c/185//RH/0s5/oZz95Tz957/t6/73v6cfvvaUfv/+Ofvqz9/THv/gj/eznP9OPf/q+fvCDH+i7b77FOnlRly9d0gaBiYTV7B7u6Iuv7+rDzz7Q53c/QS/30csCf7MguDJTWOypWh5q3Za6uFXqxoWRbl5c14VzI97cBtb5UoXmSGopkSottIIZ6VxE+bA52gj0Kc3VLabfQMIX4UCwB9qx94DtRyCww5cOBACG2MNWN9V6c6RTea7La1HnBlGb2Mpy56Gag6cEp6ZaqwN+cajTBCT8n2e9cOOGXn7+tp5/7pZuEKC4cOGcNrgwhRC05K3yfJGwTVhOAKeetGBtcAkUF7bA/hCoQ7H4JCk0AIe3PuXAbkBBtxpaQ2xzRMBjhP8Ycpgbkq/cRoKUmcOSt/oLLtMtl68iFhpx0drCd1+6ckVXr13VxYuXtba+LrYFHRwc6oi3/X5w98uRWVSWCcNFvoUi5WilIj9uXzTSBiPMIThedlF2yuytRShUE4isCPgF+iT3bZwLptBfzOa9LwgW5FCUJXbLZYu11vAK8PDwkIv5RC17WsYH5H79JxV1IaZM/UxrWxu6CP8vEPi5dP2qNk6eEMagBn/REOzrSBfIcTadciGYI3PGRAb9W2rWdgck2jNydoBpWSsFpmMOLhAgQ4fhqXn20GomMxNfPCYLgEw67p1zVqJfQmdCSGZGm0NmmGdAVd/HqAM8jxwRoTeIpUFPcL0EPc+ZGVjmNbT1yeoLedvx2AJDfJznhMxbgivuyxrsqnUbo27VltRi8w7G3jioo7Y2R/Kgz5lT6yrLpDl75dO9B3pMkHZ3Z08T//sMC1PqKsYfKKch8xyq83862hVqu6imDeraiOlG2gopl0r4S06K9InqctDRZCEP7OwfTnQwmVCeaYJNzNCP66xj/8rqZJYVYlaBL6/rSoNhjf0OSCsN+nLVlz14UGP/DfYygZ4HkTr2MAZXQGYRuzIz+GsJSDVagNewBt1GhD+vsNMYay3nSYuGdUmQ37vjCoT42LtEX1PH/KJVqsqRRgQIBlyoY1FLrIvUmRpsqUG+UlBgTy+dLvubWaB/hw02PSTsyvuEWCojjw476drc07xw4bKuXb2pc2cvMM8NSBXIkfGTlKArFQoBuSpQ9jqHJLahvky1QoxKYdWOSa/q5XjH0EGv67QgOOPyOvDf+tnb40y0T4BtV/v+z3Mp+8Q3xmNd5sXWrWvX9fytW3rx1m3duHRJp7Y2CZZUKiJzRVcYhRAQSaPWA7rLVgkf13qAE7+WkA1LAi6C3DeUyKdGNrUHcvBbZTVUWdWqHJBpgV9zCOguMBcEIU8dIvO3UCkCRj4AFgL2FYQokVeQ49uxrALtgXwBfgFtH2NAEKgqRwqhlLcFcGIcalCvaTzc0ni8RX7MGDVCgy768bORr+3MSFTynXrwPBOXf4wvM5MpHIOBQw8WXWIdi1IIcMa8TFKivsHnNcgop04lezvduRdB2yfT43SaEahsMMpAvyFBswr5JOzU/WewAjuSjDk4ZBl21rKu5to/mFAfdOrUafz8hoqiwhYFZNZoZrvp1EIn40MyMgJZgr9oUdGCYgzyj69J59MUVMSSEQLqzsg7KVihoipVojvJ1LYdvmMJfYw20N+iz7rnscXuvL3LWQLXGMPHZOo9LfdZHWsINLm9ZKFXaFiIoENLpkRXx3M6LTLp71OOzCgJui4r/yfozvMGAdrxeMjYnfR7KyFDyakzXXJmJguA+RigujwyPdBPZkA/mzu9BbbdELAbcnarsFvjfC3GzjCcwWUguMjMpcMkOmVvg06GL9FikO7ZSJSoy/TJ0Df5uIYuWvoJzCD3JQsc0BKQCimUSsg6KarjbJc54yX4TPTNOIBMPUh9/y7BA2suZ8mYU1EUChEaVMznc3SXVJUV9/YTBJ03VHJm2N17qr39fbUENnGL8CCm1kHdZCLP/THnToJG1zqf5Kl3ufg8fF0n5OB3kAL7VBK8JJWxVMSOEnpdIj+nNRqP5Dwu8RNUq2MesCuGUMNaW+I3DtknSs7FF85fVhWYO7QTNCMH9hiC0nIBj14RJPaKxHmn47zm9IPxfTx3M9ol2M4A+PSi2H8nlz/zMTOFgI0F7ItBWubXsf6Cj0sXf+nlv4Xa0maOp4idC15dBkGBdVVypp+zjo84b2Uxfo8X1CHMtfUTunj5qobsG4kg3pL9p+1Sz4PFAF/qZZ2Rb2AuZQgydJhYSy3+wYwxqMuMn4AOWYgh4Foi0yK8rssStC0USsizQdauDwoKElg0M2LK4FERLFLH2LQm9q+UAyqL+sOP36tkzoADm4t3zNBITMwd6Xi0rroaaz6d64BNfUbUuXVmIOz9BKPORPZOz8BHgQYqgSvPeG4FPW6iDmZp5CHPQ8Z7/R701b9Xc1zwMckagweUauR9fBee+k7UMB8zA4PGbz2JsTP8Z08T2n/Gs/cDDOF+C11ITY6rnt9nLSDS1akHxgnIwls6FNWgUFeso5uZgkNAI4KCj3lslBR5jErJeWJXUAS3Kgo2J18Qjeb9H7flUsNhjiWuwGzoQZrJSTCmhLF0GHQCMgYWY6B/pREXzrpkcYKW4CljbDVtFeUCiDDoqUMZOKAMSm1zWbjMZeal2wRD3nxNP3v/h/o5F8AfvPOmXnn+lq6x0WxBt4od4x5xqNrnbdKupod7pHsEdZ7qwB0NgZ+9/Yfa232E03mog/1HBIKeAE+BXfB2gKf02eUgMZG4rKVuqsSlvm0PtVzgqJqJUjvDNeJkQlJVZvtuEOEAABAASURBVBXckoIWqGSuZXOAQz1SyRW8oqZiwS0JGh3sMObjr7Wc7KvgUjhigqFb9PkBh+H1OmqzLrVZRnHX48KcgaTNYanz29u6waXpB6++rX//J/9Of/7zP9ef/uLP9W/+5t/2v/lz5swZffTRx/r7v/+lPvjgIw5ZjcwK+Mhazhv0KA1402UZ1XTSGFkNgQKNHe7uacZhDKUqow88h3rbkCmA78A05H2DpEC9kQr7zNhpwrZc14m8V4cQVbBeI5sUax1tQsQbsMtAGqMpxihvhxt469QSQEm8wcvYjI/v4+nbHx/8uDLGoBBMflB3u8rYrdOJ1MXgbaHv2aVOSw737sgSHt6oLdiMqqpSxUG+4uBQcIBQDPAo+Mg9OD2fV+5r6STrf+TfrAMvibYMPwnnn3jra2xeGIna5VTGRXBzVOmF29f04u0bunLujIT9HO0/Rc5PsZ25DH0bgi2KoIpNKxYFcwpQFM49c6EUQR7DoiKH6oFCvSHh62ap0MO9mT7+4iv9028+1Qcf3dX9xwea4kjbMNCCy8L+tFUXKhWDNZUO9brK4ZoqLg4lUHDoLepavllaUYiBmdlKZj0D6DG5P2COOv6YY5iBGsh5yTTwi0YodMTb8gW+l1atjTc1qtZVxSHrY6BKQ9ZBreVhq/l+pzwJWgubunTiql699bref/PH+tP3/1z/+o/+Un/20z/Xz9/7E733xg/1vRe/o5evv6RrZy7r7OZJnRiv978pOCoqDVzH2FJi0+3f8uL7D/1XiLk8HB7us473keFM3N84ZIx09swpeXDk1vWbukmA5NqVazp37qxOnDyh0XigJfo7OGT94wv2Ht/Twf0v+j+2XMx2dWrQ6OqpgS5sV9pcb1XXRyrjHnM6YB0cAaTpUHJoD9DtIWaAj8BXqD2iTEComZKuQAR7hY2k5Yw62vy3gvAx7mfEwULYa8G8CnxMmO6rmOyqmh9q25JOVqaNmGX4XvcrJ/3izNz8DzNfvXxOl86d1tlT2zp9YlPbG2Otc3EdYN8F61BB/QfVMm5SyyUpLahqJVzYMQTQAv5I6O73IQg8jMN9eQ89oU6R+hJ9lEVQxVieFpQL7CKGgK0ErCjRE0Seoig0XlvXqVOndPb8+T7d3DqhsqyV8JNzPzywv2fsOOGnOi4JuAXastTvf7Hn0Tg0ONHMoc3AL2PNuotiOyL2ltQwv45LtdNg65G7lRZcP6x43gETl4WohsKcQMBkOqG/+00YVWbMVg36YGCVg0prBA/PwPPFq1d08cY1nSCgVY5qQnIJaNQik5YB+2Auh90lum1hqPXDJnQS+2Dn/oJDZs+QM9AKGRm8S/183Kcydj4GaldPkIJj4uPMUyCY1wTarYfE2cHnl+ADMtQJLG/TihrjZRp4vEKiVcgUyfZld6N9nrUlMs6Dpz2e44qP10PAwDHqDK4CaSZN6IEh5HJvuDw0BH887ZBJhjenlRgku0KQQxWy1kalTm6PdfLEmMsv+uOFyP7BYz3x38zbYU1OpiyJrI6LR+cBn3agnLhYJdJcoaNSqUWHbdCyC4g1KmE7XYrkA7o1EXfRHJkf+TmRQM0BNA+52E4Wc83Z71z/bk4BGy7rQoNhJMhQag3fsLm1pq2t9R62T6xrY3OotbWBNlhf/z/C/oPZkiO78wT/xz0irng6dQIJJLQGqgBUFcmqIovVJJuaM73dPba2ZvtRd812x6ytZ7pJNpuqdEEkUj79rgzhvr/j970EWOTYBu4J10f58ePuJx6A6XSiCvtZEuxcYDtuK5lJNJMKBKnIjF13MLFardmXW/STZayPppmy9TR8bOI8tRz4kJmEmQCG3Rl7YlAmkBXjWE29BU+78HSgqpqAuBIqlNt0xxoZmEeFWk0zll9eqqqBh6Ae2ivWlH9l7+nndKvYKCfaWA+J9GD/hl578y3de+lV7R9cQwKxD0o9Ok3oUcyti5Kgirli67SlRL8N0LvUtd2gEIKqpmFIBQT6BLXYfQJHNWqKDH2f9OXDh/r8s8/09MkjDbT72js6fKajp081HY0IYr+tH/3wh/rt73xHb95/Vde2dtlvajXoG8kVkCsNPX6sRV8rtaulWgJLBcDXE0R37qqm0hidjJtGDTqpfM8nGBPQVQwBfmFTkkklX2TE4fScSTv47FGyp1cweBnZh0ugC3pKz2Ggooevq3bHl8ENdgVVzHtUQP91NVawEfOANMydsaNU7Jkj5nnUbBHEnsBTRDcZW+iVcqIsIANgMzEeiEExADGqQjcRX1/hY2vO12POdyPkbepKXlfRN0QDSZaYGcM4O3xUwv9NRo3AUurlgbWcOfZn5OrxpWt13Vp1VathbmId6RdFFw3Mg+DILIhlTp1RJ7m9LWZrrblw7u5c0/buvrxr1yW5LnNZcOBhXE6ZMRtwnMLHOc6MjhODhoE28p66/5I/rjPGmtCnIVOS6FJ46KHRQzcxziV13oJFGZCx98zY5yD4dr8FHcft/bNMqLtAwZFzwb1phxbtgmYITjvI+Md57Zn3jiBNh88fjYOahvk2XT5ZPp6X/woI/ZfG/DxXikyNCsCbHDdyDMyR8yKegH4C9DeoHW/yXpdAB/AV1PDt6dXR2ft73lOv1+ZF4vJSy5xkABNnPgSYMus/o+NE/eCArmCl6DmzP2doZfSZAE+L3kodaElFvTI8ol/fC533CX7z1o1bclua8aHEP/6s0Zsxny5nDwEfiiRCTBCRS0D5gUsAhHKiF/Um+CQLGYGi9KKLzIx8cPLMHx1kirESQ7HFXFTMcLrSBxkHZHN7PefDamY97uEXa87Lsqh+8J5GNkgRMGcrKYMspyRfn+KhWj43gpauHhjLAIQ2NbDydZkRBtDf63yO06VcoNbQZ2jDq5P3Pg6M7/Ez3i7Khh36mmrxv87mgBx9gaC6nrJXXdeE83+sGoFOmbasIAvQNQDG/H0FgtciE/MgHoNGpo/LmEjFmOxAm/ObMz0sSkCGtwH/m4ck15DY40uKTC6fK93MaOPHOFQHOfcljKfqm7+QfRDG74s3hIq2AHlTYAJ2OIxNCAA5mRkbu0e/2lWLYWb4C5IBEHCiBRjpjJiZTJJlF8XF0v+fJ/9ftDPWpf03Wgt+yAcoOW1XUuqhd9X/ueK9p3N1iQRSYEUhXiaHdqiiQN7fPp4KTzYjGUvZRTOv9LwrhL6ICXWToQdERS+DBqLWGT7cCUTqIzoNFujteKDh+qbkaFAdRj0o4dV9QsfjWmM2iczkrv3P41m4WKeiSRWvGEyxpEFBUgBvU1WqqyjnJTGu/DvHOEeWq6rKNMJBjppaI/pgAvC31pqD1PJiIce9uzPW66+8pO9+/JF+/Ps/4Kv/7+r3f/B9/eD9j3X/xh1ts8kFtRygjnV4/lAPDz/Tw0ef6fHjL/Xs8KGOTh7p5OSxTo4e6fzskIPITH2/Ejc0BS7gVZVVNQleSCvSZiAPNF7OOCgr7dJafZpvxnpQh6+U43GEf9rJi7rEpb9PCy35Yg8BcZZUwNq9bt6eEVA6U88hxevGoyj/S6prO9tc0sbyr+k1k5gIBnn/PsEjBxjHw9oueJznnvYVwahFXGl7b4eD0jaynevv/+6f9X/+H3+rLz5/pPlsJbhy9WHjFTxOlTkYpzYrqlLD4WdCAGDCl6jMIWfuF+fjE3hrVdUjaEmGHfi69UO+G2NOg0Aiw8bcdjzFMJQoJ5zEwI7hdm7i4eXzbUHyVDy5AG+QsofIiRj2QjXos1KxjV4Jp2FUxhjkG4WZuVagM+CwB/rSSB1v6mEJ+k6XnAL1EaUHxnr7gGw99j44bvDmYIohqqor1QVqRe/POINXuGO2ktxhmZlEncqzaXEaDhnKmZ6ZtQnD6GSQ+YGJg1QmyNOtZ9rjgvDKS3f13tuv6e71XYW0JhB5rHZ1Dg8DqDsJnRUAV2AtVByuQlUpsRY6MK5w0i0zlsJYqZ4oVROdzHt9+exEP//sK/3iyyf68smJDv3/6rXOagkM9YRbUhxLcapqvK16sqMKx19PKI8AvhxVHrSpG2SvpRCRRir+gd08IVNGlkytAy3Pc0UV8CUgixb4E2BIE+AzcFCIqVEFD5XGBBFGQENprEm1o/3Jdb1w8JLevPeO3nvlfX3w5of65J3v6NP3v6fvvv8dfee9T/Wtt76t9159R6+/+IpevnFPL+zf0v54R9Mw4eAPZg5vvn4CfCZ02nPgX7OmlvijJRe7FYGRFv+xJu24Sbk8dQiacnnf3Z7q2v6ublwnQHL7hq7dvqVrt65r/+aB6iZy8V+pnZ1pccgaevJAAwHiLdba7Ynp3rVat/akSTNH2iNJJ6RnSA2kcymdAidKncOZUktdf67UXUjDnLZLIPiTCBwPwCYQdBUEWkkEhIQNBQKhgYBUwJbCaiYihhqt59pW1i52ucUaihyWtqtKNwmc3L55Q3du3dRtDlTXCfzs72zJ/zKnwX4rJWwvwe83fhR9Obv50YwcEQj0A8hVDsHfgblUgSBMxcHH4r87eO0JViWQZMDbK/Tsum6qWg2XjhE6d6ibSgPz1SLTcr3QfIlvZ8AUPl944a5evn9fL917iUDdgVIKOjs9V8dlXWxAA2nHQb5dD/Iv+qmHR740Bbgy+qpHvfQxLvzuz4QNrhadzghIzs6XWi07ZQKj3r/CEo1xjqPvMjR6LjYbWHkwgP3Mg0DuT2IdZfDofq1dL/Glncbw++Ibr+veG6/p7v2XdHDrumoOsoOYOnxMB2QNyDqwz3RaEAAaCPwkfKnjSegg4ZNUTmAZm8gyBhvj3aeKtaQs1mJWzjR4gbarn7HuhA8zBXgDnMFSR95TSQl/mNjfe3xy4twkdKjSZvJy4YH67P4QWlZogtn7MbeiTqTUqDyUU074OIHFpBzgjYT+2WvgwfAhQq8CF+TRVVKHnC2yD8iuyychU+KClNnXDF3UtWkyqQhojLS9M2I+Fjo7PdTx0ROdnRxrsZgp0y/EWjGOlIYKvJEAStC6qzXkEfVb6GIC22OlRJ0HgrogjoGM7+QH+ePjC84CZ3pKkDwrQHOqyXSqKbDF1+Dt7W1t7ezAw452dnflfyG4v7+vvYMD7ZFus0dP6DcGtnamqkeNYlVpzPh6VGOCA2eLM11czNQnKIQoP/u0Xac1QfG+H8p6mLLfTsdbaC2qJTC2mC3hsUVuqcK/hTBmDTbKfQ1U0tAouIz40qgJ4yZSGqHfAERl9BEYV1fb8v+IcFNNmKeq4FuDv2VPGHpDRyNV7PmmWiEArINA4MGYs2gNetjVrVsv6P6913Rz5w6tW1rgV1vsOcn/gawcAqUIJOQEOPP0OJKEzbMsS90KX8CSRCdiDlqtHA96cF34X1w9Oz7U0dmxTs5P5f/NnzXty9lMjx490mJ2od2dLX343nv65ONv6aN33tMdgsTb+I+AzTTw0EArEJxBAUrQ4kAGYx3g6yUp0MdfVRVU1bWq0YgUIA0FqKsrhTpSOZJcAAAQAElEQVQUEGcFcvIx4sHcwIXMSdgUKXUDlQO0Nn/hh217Gd14va+n7GXA8143sF5YXrCY5OuBIljgzDwJMqtUc87a3trXqNlSFccSfivjp8S6ijZSw1w29Vh1A9A3xloRu4oxXqZBERkjZ4UaX1Vjj3WFbAS56qpRVTdqkHdMAKihrkLmysfSLzKmsGImM9OaoKT7Jf9LziqanGmDcVNWxp4HLpUlcEmAvEano/FIFbSQhjWZC3jeITFuwL+4zS/mK/m/Tuk+eGfvQLu71xSsob/kfj25v8CHZ3xKQnYfV3wUiDY6A3fBlxiTVHSbNqnTkYx/AjiDpAi3QSlLPfQ7zn0t+1Q/DMhAMz0teD/znEALGGNMslDSgcrkCMBBBe1FFXJeQCOalZ1nCRxRUiCVokVZwSHWQM/6W7NXrTXCT4yaWiFKZo40yRwxKwjM2gBJ+dHOr2Sfv4z+VkopJyWXPbud51IfLEgGRhjLgHhK7yx56qBvPt4HPP+CLn1LNamYB2F/TsLlHVjIA/OSFKG9gZ5yse0suaoS7CTGJMoFj1OmXERMl8S9EXAZhn6Q8z2dbukW56+qijo7PsUPLjQMgyI2PUDA7UfglIvoOF0Y8vLH8Xqb50n5yWmLzkadi+h1ZP/Fz+sK+HhaPO/8b/oz0iol5ndN8NDPD7Cj6fauxgSeQzVSxzpwG8yBvsyt3J5AkPBN2ZXmCMEr5iR4m+ddCCdAarT7uiq6IU9V6SGBTypv7+OyJF6JcekbvFLFGshF1jKc9p4OPbrt6ZeQP4XIHpk5f+TyAXlAnoyfD7HRmEDWiDuAWa3Ce4CmRcVoFINgW/5k8DK7ZC9pgT9DhwpYhpC3Zy+JMin6MDMFcxxBkqFH2pxh10sZv8ElhPfqxItqOWTsJeMHhJ3pN57gDqHlID+Uno44Q6jSmM10f/+6KhzaGQdGdzYdiz5nOAOhYMK5c8YdlJLXyMxklwyTUwEr75Iv42gvqfwxXldAll6iv+eeg9N8XrjKmPwf8S76gn4mA3dU0QIO0+Ypw70hicm9VBSV/Kjg5/UAuc2AItjX/S4rGUsP1xNK9jqDtnw+KGTq04ATwVKclJkpxKCAoZp5J3OsohujwU0mw4CP88pA/ymXx1FdsWEstOSS1XLArRnrG4u3O5YAn+5On5fB6pijVAwtgqdiDD8OK3CCTsTm2uOsW05tDQ7hOl/bXn35BX3wzpv67rc+0u98+l1976OP9cm77+qNV17msrOPMQec7Uz+r2ydc2g8vXiso4tHOps/0XxxBI9n6vsLUM9J5yyIGYtnCRetQgCqQcGDPwUSeS8DBIVCTVqzbEaiPkuxhxZOnQBPItgUWD8VF8ZmFBTox6coJQ4l3tZxefO0CrTFSH2vi+Vc5/PT8pUKc9X2dKwJm+hk0qiqazaKmjTCF+xxwOlxKP5FktmCtpjCSENgXgS+gcPVoBV8rDlgn50s9Nkvv9A//8NP9dOf/oJgkMstVXGkTNAn4wAsB3maPA+MLoM/FQtuvVjr/ORc69mcyypy40ACFAMU3RnJbSAncDlk0kFuEzkx0d5G6htTSoOYWpnLbQwWfYsN0Y+8HEB4tTS9R6kDR8LT+gHEnX6Clre5XTo4KrfDxKbumwez4c0FMvgTkMsY29CGfzMsDrxuU5u//IFnRpgFRey3jpUqDjAhRinQF2Edb+ZiDddUmYx6fozyn9ci/2YGYJs8cmcv4+CiJWEO6AYb4YKb2oXu3DjQe2+9prdfu68tLjmnp091fvpEqZ1ri4txhKZ8Jt2m0J1rKTSVxGFNHOB6nHangDWwKdVcbqqJ1mr04Omp/vFnn+tv/uHn+tWDZzqederjWAPQ0t4xLuAbt/ZvaLx1oGayqxrHX9dT1fUYGClWtQKGmAN2gXiunZ412HGo7foWW09IlrXRBx34UWIGeaNX17urPJFfLdfIlLXvX/jG0HIe5oxvpTjUilzURprqYHxd77/6gX70O7+v//xX/1l/8Yd/oT/6/h/ptz/4Lb338nu6d+Nl7U8ONEWOCrtVJyU24oRP71cdsZGleg6ULWupn5Pni3ZygF8RFA0EgwL6rHBAsZJqdBnIZ9pXXDAuOGScHR8zB6fyvxaFQ00I0vn/qvvW3du6ceua/F9DqUOvYXGmPD/RTl7pzsR0f3+kOztBW/WSKSP4sz6UumdSOlFIJ9RdQndKHmiB7gz+LxBiRh2QlvRdA60CPAl+B9KBIIralRJBLHlgmiCJl3EW9OtVYyijJFX47orDk6c1a7gKUaPRRJOtHYl57MpfF7RcuBJBjUFeXhP8WAB+AO8ZK9Z7qKKqJmiM72qAirEBkLeFGlQbkGopYHuxEhnsIRTovUS/qmroG5CPH2uhY492aJHH113Cn4u9hu7eQQmDoRu+A/4IXl2cz3V6csYlcK4M0inBymvs57eu39b1g1vqlr1m5wslgiXjONEOdrw3OdCkmqKXSOxsQF0DOnbuIqlpcbZWt8qsmpp+WxpXW6qNtdHRRlDo4mIp/yLdYVciiNSBe8We41+qW4JMmLNql8uiMv6mZz04/6PRSLt7e7p7965ef+stgoY3VI0rLZm3BYGwJTKXteNriLWcAZPAVV3qKAnlbYBVNKSshDIS6UA6wIdDX3SEJyqOJ4Dh65/JKDiQlB95d6YAOWr8Dd8IMeBPew6rjl8GHjP0ngtATpk+BaDvqeDJ00Sjp/SkDyj5wY0K7+Dg9xtcOE2jLhQQb9fbUHQ3qF33yFkwCBepxI2iw8YT+xsuSNNxrSl7IFsgbS2XgHMCNqe6uDgnv2APx7eBK/mlgz2sI+0IaPT4h8GD3UQd1uukFbYyX7SaXazlf7p/MVszfk0AYhDLRmI+A0TqZiQP/Gx5wGdrW9MdgLwHdxzGBMkLcEhuRhN8CP6SMW7rkXUQ2S9irOVPQod10yiyngbm3f+PVUuCiEZjiEEhRPTmJSrQi+BfrLHsvGPvwyBsLBRbNdVKPWut9ZQLMnkNI3pDP2wTDNhA1ESJoE+/DhK+NWisaBPg6zTgfzO27XQy+lKuoNEosobqagonjTK6y9QbfWvWyLXrt3Tz9ou6deuethv8CfysCKriUuTLGOvFBIJSEKnUw3uPr+2xl54apoE3bbQjGi3iY0TSqutK6nUtfecE6A+PT3WEHz49PWWeL/gocsEHq5mWBH+mo0b3Xrijjz56Tx+8/bZefelF7WIfaAbkrSo2hQAeogeUu6/BqePrA/Rd7RV7fFVVqpifDaADyoHLZQj4s9IxMEcMYHqIvTgGVgEFfi5vho67r7I+yXvwx+Ud+l4DDVf1NGFj6V+Au5fSF9MfQEbCOgCxnB4A/boeaYfL5XSyzfyOaWHtwkjCPoSkMTZq6gl+eqox5+6GQE7FoonY2waCIvJUQI1sDW1XUNeMxY811Ugjt19sv4qV3C79rO5gWEJ0qmasswV21Ws6maiKtCQ4hm8DhJ33GMFqvdKS877TmOAPG3TrEqU8oDf6ewHIGHYCOoxkxh3hnKDojI/zO7seUOW+xhkksxbcRyQMKpFP8DFkphNwvbruE1if6zajX2aoR5kOQ8qsHdEDXtGlWZCFCHXq4HmAvgcc23WnHj68f5JJFrXpF5TZQ3OSRGpiPO0JJnLOzBWMUFYBunjR60kzdUZ/16WRFxBiVIAPurBeOq3ZF/wcNZmMNZ2OaKMn9mmFYx/hkOVPeftAzzhDnjpfpTHDr2d8JHwh/wB492CmWCGPZWXGuc5V8Ju+fjLZDWQG8fMul5DFULiXNvPs4zZAiwaMeEAfRXfMU8anJADVolNpwLcUYP/Z9AEtfOcspYJVPBQ2P1kAt/eF/wb72dvblf8FcEpZj5890QVntL7rFbDTAQwDe4XbAFnwCIyMR+9X5ZKCW8jssrk/9jrvhUIk8Gb0Ih5jNIncrjIM8lMBDMzHeX4z1kQV66HXyekFZ6lBE860u3vXNZluM7eZ4ApcYbO+Jn0dCTqXCpGgl+HbSCPy8pPrGBZpg1nvS2IQdKDS2Sp9AjkzODVskz4Z3bvtMrtK2CgoOU7lSz+TyQsItDmI+qGQQb1quwE+6YPj9bIUFZuJplv7wK5q8mYVFCNgEjRDDCQm10/yNZ2SnAdaScENz/zkPMOeXG8OhSj8BWiEEBXAZa5vlxXIDMrO/CV4Pjt+yjSJRCVlTAYPBP7FL3ipR6CEQrzjwGEpxhpBdnCg+/JBJyenTNYao0zwl0FlEu8Md5lBDjTIHzMTP1mZHZGn7FQuwevNjAaJxn8DdPnQ5zKXSTc0yFz9HJ/nnSUU4YZ+1cfMFPjHZLAFlyCATbi9HLQp0OYTQt1VO7jkD2VGkmMsb/9lb3NwS3bcyGe26YWScPCpgC8CUW84rGCRrOnqH8cD0ZI45gzfzrPrpGZhbrNBNHXFIfpC8/mMS0Yr3whqn3gWd3C+4N0YV4E1ginhgDObppCuqSo2tEajUa0ID3kY1PEFqGVzWXF4mnOx296a6I3XX9aPfvg9/fmf/YH+l7/6M/35j/6dvv/+p3rj1suacmmZrY705fEv9fnjn+nBw1/q4aNf8nXvS52dP2HxnklaqW56Fm8owIc7sX8qNkmhGVSNBARVE0+lUDsM4saqFFk1oZf/dVCoVMotQZ0VB9fWL+sIWTWR8VEBXrjRsRB7tRxqOxa/eEKMmtQTjThgzbnQnfqB5+SEFnGR2NXNWzf40rgtBbFYF2XxemOKVmZvQHcJ5aVIB5EJDfyMNsBmHuKII8JUv/7VV/rbv/k7/Y+/+Qc9eXIk7pOMHCnSP3LxCbHhEJ50ejpTwmF7feKAMR3vaDKeMocLnR6faYazi7FmbOBS1Svi4CpB271HGgSDmFAGkhKOYeDA62kmL+ZazLlDRO7KN6XCt6jK8n6pGGd2EaFRkvIq1eQymR7d9Rw0ir1Qxlxo2fwy+LPXUbQChlO6xA0PCR4wJ/RjQICu8AUD+ujkBzbRGKugqq5UN7Ui9hciepXgL6vHDh2HKz+EQPegwBgy9IAO9BNQeHBa1NJLUaZIvyipiciHjYzrpPsv3NSbr9/TvRdvql/PdHr4WMeHDzGVTmNsZzKOqkOmnGBgwFn3XCY7oCdqb1IYqeJCHBo2nTAWd1c9eHamv/3Hn+unv36kh0czXayN4/BYud7WECbkR2pzrUQ+1jsaTfakakK5QpUVogXAoBfg1uBc8hziltSoTfRo0UXPiFSZzOcSyHRKjBio75G/mEWSMg57zGZSVyMCNOh6lZS5bIeuKoGfSdjWK7df0ydvf6rf/e6P9OkH39ObL76tfS7z+5Md7TYckLhojeuRxiGyWiKBDiAFVXB1BVMOsbsEtbY5UG2T7m5tcTHY0j7Bj2vAAV/tD/Z2dO1gr8A++TFjdsZj7WDnO3yp3xqPNQqVIngT9ttx2Fjgd2bdQgsCdlUdtEVgbpv52a2ka8CtsekGAd7dsFLTnSksD5WWT6WezdIqKwAAEABJREFUAFB/LCXA85525FvWeA90p/Q5Z35nBCuAtCBdKRL0uQIWpsRBEcVpIPgzkB/whSKYkAiQ4Fwl5iKw/IgCKnEhW3GxXXPR7bj0RvcB6D6g+wV6P6f+DB+6IKCxXGFPS4B+a4LES2DNZXzJgXhFoKPtk3rcnC9tEtGsFp0XQD+e9qQ9TqjHX5Qy892n5K4AKwkA4lP2i1HHTXEN32u+JHfQ7wgG+brLtAtgKJ2lKjCvkTmwCtF6fHWnFQHoDt5MEd++rT2Cltd2rmtUT9EffbHpAFSpVuDSGvooEQRQZ3II3D4jbSwCVDmoRRftKrOv0I0+ncM6qwXW6KNrs3DnSuxXfU89em2hn7IUrFbEZ/pa71CKH2xH2NG169d06/Zt3b5zm+DPNY2mY6Eu1usKGdZqkbfnA0DPXtehi4Rig6QaeUn4gdwJuC6gmfKggbTnTNNT74GfHv/idU6TAZKJp7y+kZItv8zaAxxtUa7JAsAgUDNHScOQBEpqNvU+LGWvyyIBLvPeCR4ykJw/0ux1op+n0OAHHgFBV49d0pWCzEzlH3Tq9N2H964L/LkfIgUuEeUb2KD6bg2KjvkVF85G41Fk7KDVas5+dCH/K5olF0a3165L2GkGmMtWwnyFeoUJK+F7WubunKDe+WzJ3s9eRsDw/HRBIGipBYFp10GsGk23t3VwbV8371zTrv/3Y3Z2NNnZ1pSv0BNgTIB8NJ6o4WLivizEWrIoKcJ5kMzkunNw3bnv6FhAkT6u9x5buSC4scafVFWQ1wfsvG4aVfVIwWr1XUbGjkt0q3Y1KOeopploa7qnptrSepkBU7swbLeSpRFhmC1Nmn1NRwcaN3uKwp/jW1eLrJDgF/8aqAu5kbFGHAJetObkUYWxYhgxpkH9NfmxxqM9mY3RZ1TfmkTfKfvEi3df5aPaC5rypTvV8JqSmD717ieSRHGz3sGWcEaJEk3qPb0C1CTsvRqN8CVJK/TjviW4/Jc45/i4i9m5jk9PdXp2wpwd6wmXvwWBgus3rukdgquffPRtvfPaq7rBR8DAOhJ+WthRVfKtEr4xUXZbdcacbPErVa3KgfVasceHUa0AXQeRinkJoZKnzifCw7828ztQQk7H53gTtHqEHpDB57lDWAef55Z8S31P6tCRDt7XgTXnNtd7O/mSeh4Zej/fOLD3DLRlzlghNmo4J4494NhsKVqlzDkNVDBUqca3N9hIReo2FS3IZ83Bcw7mBaTIzENZrqwLx5GRabOOQeUL2PukLO8fwEOtLJpCMHzYCn/RajxpVMVKRp2ePyCC7xbbdl8dzFQzp3XduPI4Vw5yFjJMZ18cjEvQGYah2M9y2bKuHb80RsZrBPcb0pwq2sX0JvX4QTiDQ8cUNIAnDVgZKegESRLaspiiDK+JPlkZOrxLmxntAaAkBfUYsK9TTwfvh2/y+g0YtHQJxohA3lyDSq5EaiSvdwjyJ3s5iXdQ4KxiYq7yBodB12jxUsJ2Oj5MdewJk/FYE/aKUV3J2csbCtDKgDYP9EBT8uZvePVEhV+TIYuJh04JHSfkEmPMTMGcN1opizbRx3lQeUpBcnze7o2kGZDr9bJZUMiAeMwib3BCOwFMIbo2ugNyHQUNbHyD26i3Z2kg9b5ZpoxNi/ZCirIKqDxGPsCzp/6vze7u7GrMR/DleqlD7kcrzj6JgWZW+ns+p0w+y8U0Xt5CIrqVes8UcXhllx/9+s/bM5lML4NvXT50w14za4wW/wGJhUKNnHWZyyDczaAZHxvXvtHgM3Z3r2lraw9VmnxPcrZGnF0j/gbHCxsDsm8gMf9CvxFmXd5CuhAmV1KIekrifMrzZEybfwQP9ESvWX1ZA14S0phcRI4N5Clji1dl91X9kEX30meNjeB2yBt1Pm8RtI38Y6EHgUaTqSyyfi914z7AebVCKqEfZAGZlx0yAvt6FHw6cWc588r08dTEP9hO5E4VSCkJ4ogGLnSRAQGZvaPUg6SMhWeXAfQCHditcPDNV4g4JG904x+Q3js3OPktvuDUda2Wzffk9ExrTgfQkDBIwVAmTRDIAPQk6gz8Fow5M/ljZiplb3Mwyt8E6vwn6rz/vwIm0Y0HovI0Zyq+0clL7lCSK8olvWoHn9P1rpl6b08uGIzCgRy87d8Cp/O83gnQOwBOO2HMTs/o4HWeYgHqMYgBw9zQMHnksuJiBxvOOrwzgIKBR6ROA/tiLUOAcl1V2uIS5fp2fc457HR8DUjDoDoE+QbMyhLeAuNJkMSAmAxv77gYDG6NyO79AvjcCHo2lMShsGkqHezv6t23X9ef/OHv6k/++Mf6w9//kX7n29/Rq/de0rgKOpw/1meHP9PPHv+Tvvzq13xBesxB6gw6CzS2Ugi9mipr1GTFqpdCq5xWBGaWpV2hU0Nb5TYfB+Tq2fxb2lsOKmsOLAAHi5abQa9OfUj0yYzt+YpFGxf7xMYd4KWC32YyUqiiEppbcqB16NCvYlSIlQJOo8PY591Ss7MLtchfQXx3b19utyO+gvTYRPK5T9LVpRvGpVgDbI4yrSUtnQbcLsG3JAA147LyxVeP9V//21/r7//HP+kXP/tMTx8fE5Rry8Wm45Kzmg9azlsOkhksUSMCAaN6wmFyqm0OnDZELWcrnR2fa81h2+cjGrxzeBDBVmOdQVIizayfjG1m+HVwW/U0ez1QDEhSYF4j8kfsyvNUwXmmOYkmwNBLKKnJNm1o2Nscp9to36E1dJX6pOT2U/STmUvxWKFhZvInezs8JWwe06LKZOZ4nSTjfSy4RGMIQREbrupKVVOXvMVQeHhOB3xwK5BIARwOjM0O4MrMbyalRSYVCLwdC1EPDvUL9CzdIgjxzhuv6KUXbmlrXGk5P9ViccolnyAASq240Ufk1hUkcujXDykd+k4cLIR9GIfCIdaaswk9IYD3+YNn+skvvyL4c67TRVLL4R2rxlobdWEk/9fDAgGjSHDP6in227Cp1cjoUJGP5EOhKp6NDEgM7bJ2NdCWwDf4XVqZeTT8q5jTHA18Yr0BYBkY78My9lLFhstIxI46Li+98jpoHKa6tnVDL11/We++8p6+/dan+uSt7+qd++/r3sFdTeF3jJyValXI74f74Gkn+fKtCDwUUETKWlNsd0qgaHu0pW2C0Jt0rF3PA7tb5He3tLuzpf39Le1sTbTFYXbL26Zb2pvuaHc81ZRNu8IWmFK1fasFwdnZcqHZciYxNyOW3nZt2kf2603QnSbqGpqerC4UFodK8yca8EWpIwCUCPisj5TWBHzW5Hugc6Dcn4GOMf0M3TDv/ZLgz4q6VQkEYSwln9qlEpei5L7UD0AEUPyvmoQvSqwFsdbTmnnh8rjk0nh+vuSCvOYiKVVxSxanBAwrXXDIPj1f6YQA0QUBlZkHgLgc+2UFtGVvvJivdUGA/Xzeg2MQsSJ0IPyfNEPvBZiDWS9hXgUgKeIpBdYpqaOt70nJs+2W8Wtu5CsOuy0BqBVytASAeiDRYWD9+ZrxuY0hqKkbjRvmYTKVB/0C9tPC+5oIZwcY8z7Gdvd3runG3k0dbF/HliboSFrC4PJsqfW8UyLAE4YK22nQK+u5b9BrrUxwaD0bdHGy0tGTcx0/vdDF8QLbTCzRyFyM2PsbKUdwZsw+4B4iUKnCR9bjCTqN6KvVgj3OWN/7167plVde1etvvKHrN25qxXwtkdNhjdwDfkGsiQwk5B3QR4/sQpcBnyN0ldh/HdzHDeyZA+u8ZwGhSjFEJaW/B4FIsEW7BMGB51Uep5EZl4CcE6gTvFOLHn2BWnBZxDacWKsDHJVhvIx+2vSnNgPuuln95GijR/ZFQUUGLz/6Z2hL5gxBT+VxXgKIKHC+UgHRF6BfAqnDQOrgqum5rHcYYYutD8NSgfVEjEBjPp6MxwaNjjMc++TFjGB5Yo6YT2OeNIY2fq2v0RGjelOPv19xuZrx8emYAMLRyamOTy40Yy9DxaqrRlsEe/YO9gn4XNPB9es6uHYA7GuPwM/O7g7+v4J5KUNZFmSAp4KzhF30XG46wKewZd11+N+eCXLafZeUcpbr32RquMDEUKPrpBV23DPXVdXI1eWyR6vpFZkPab3qWNZZOVWaTHY0He2qjlOtFoOWFwP7A/bb1lLbKJOmVY2dg3sVCTrDM/UxTbH5bcW8pcXZoNMj9Iat+/h+aRLrIOaxok3Q4whoJPZ6sS5yV8toG9DnQLkHQphod+eGXnn1Td28fk8VftllQFy0ES7tMpWU6cVDDpyVYBE5WwQkJkednoOXWw2asS5mzHlizbcshBnBuOOzM53xld//GmR2ccYZ7ljPDvGp4Ll167o+/fbH+uCdd3Tv5k0l/N7i/EKrufvQTg3EK2hyM5MItFaSHECvUF4RfqksebqQZYj8LrpJgxTRJ3OVFOEownOQo0xDKvKRkA4Fur7HJnt8Y9IaP7rGGNbUeVCrJe/gZU879hFvb3GOPq6jvSfvPqCUyZd06NWRL22XaYecFir84kRT9raaYE8IzBk8GuD5QCrWd98Pxc7K+ldS4tyT0F3CnzgMpAM0vJ9D1w3qi+322F8nrxtSj89LytgwL2wzy5+WfcfPXjEEbACKwWgTkAHxZHB12DD7FWODRTX1WOXB2M3QOfwM8OB1mZevEfcjrpc5+85y2SmERteu3eLivyOLI/gSe0pWB5/JKRnzBG0fO1ziK1XwBQnWrJxtZMiMBaCd8TWQY7RhA0FW+gbaHXeS6yHhbxM6zDkoe0pvxNAViLJ4fG0776WecqY+J6dp2qRUlp8pGHWSnFcS0dV/yhhSx/7dcR8d+184sqeMRg39Mzg4OYF8o/8kT7N4CnLKRUIvU0u/UoQ+NfQVMg3yfSSjZ9dHcFnhw9thRN6JkRQ3bzKseX9TdnyO8BKf1xZAHyV17sEnY2WhJ+HbXWcDiyhRzm6HrDrXoZcHfGSiLScna5AGHEcB5oExUpB8AsVjJjOT87zFmWxnZxuWE2eRmc7OTrHPTnCJZev5k5PrRGKkLPA2kz9oEnrQhTZdtOHBR3vrpt7rvOQjzExmzh9tdMs0FswZTCkXmknebuRNLDXWfaclPn29ztrZOSggq7HXQT1rq+YsEyK6CgaZpA0TiTnqlMBvl6JDlrZCtKTeW073OZRqZC8tcLFJM+39wHy7gNRCRKBVxpYz5UyFNyVeiKCrtKfQwl+PHSb0n5ijQVFibsf4mC32x+3tXTn/KnhM/pjza1k5J3DlwhRFMGzaSz08JTilV/FFLmdm/WXwGHoIFmRmMkcIHp+/hI/KrOXMviCvA0cG0iV4nmpl7M3Bh34TwvbWDhsmh12cTqKnIx+zqCbTLa3ZZGYc1JacZgcEFkgE+ZxVBMgowwmAnQqTmSEQTUyzaNNvPPSQTL/x/KuK0p6VSypoFXqb0vN3GQWNMjGuBCbK+fB6M5OZlb6JwckVhGyOq1TSZMaLwiYx+lO4/PkEMKx0t1LHmyRS0wYAABAASURBVPGZSgeTKTDQDIOmbsCiHTI8mKQYIu3BFaEMjz6GapmZLFAvK7gRjbKpaRoCB8wBdu6bhQcNejYxkxQA722kglaGD6wD3Llg8X/3NdDo/ZxWYpNKbKbcK7WLMb54967eevMNffrxB/r+97+jTz5+X2+99aru8EWoqUyr9YWOTh/r8ckDPTn5gq9HjzWfnXD5mKvvF8zkWqHqFJsMn1lVkxQI+CTCJ0NiwyKE4nluCAoEfxQyYxIHgIHDTEfaqh887ZViUgoI6cySppjp0wId9Rk6QdWkVjVi4dcBPLQjS8vG2ruBI3FEt0IrKwJD5XI5X8nL061tnMieRlzsE/26PnF586YKPNIa++2oHxjbk3aeDoI3cWSWFtA4JVr+mIPUT3/1mf73//Jf9I8//ZkePz7EUfU4JWngazjnEa396z8XJQ8GBb4M+oHTL16T0Y52iGT7pnjOwfmcAFDPZTFyEQ8cfgObgafZnQz8CXvJDvDmqduyp9ltxuuZa6YcbiWzoArZYwgyM5UnYwYlYwoxKGAInoq0tATJ+CeDP/UuQ48MALK6vSavh47AE+gXwe+p25nzkpx+Ek+mlYSf8+b1CTtzWzQzRQI/DlXN3AGFB+qd9wH87jsSMhWerLwRPSmxLgfWbml3Wpk2HwQ1Q4aALdFdLcHM87MjdDvW66++rI8/+kA3DnY5yK90cXok9StNL//qR8jZcRlKXIycZgiulyCRJnlak2+EkWnJBeTp6Vy//OyRfv75Q3319FQzNqRsYwXmsmXeuDdrzbxXDXN77aame9eVqzFBjQ77ispWKweATSCDP0nYW1b5B9my69oBfSV04ft2Zt3hJOChAlfA9q1Y98DYAdkH7CQVfJEDFna8Thrga01wIfNl+fruTX30zkf6/e//O33vvd/W/VuvajvsaFtbBHO2tF1vlQBAE5F9gCMuVuLA5DoJ8BSoquC1ASr04v4kDKgFzj31ue3huSXA2nKpbAnkrJYrrVZzzbg49P1aDfNcVxViBFXgM2TTJUQL+IpGU4La/t/82NljrsDdc7kP6GGMtFvwMRnW0vxE3fFjpdOn6s6fqp891XDBxWUOtCdSe6phfaa0vFBqZ8CSOoA5xzBExIByu0kJjHTAACQmLq16JQ/wFPD8JSwH8CQuQB0X3JlOL9ZccvsCKwJsOY412rmuerqnoZpyx+MwToCrJvg3cEjjXgHZpBk0ZuyN5wRn5tC8ID3nMH5+sdIxwZSnXCCfnSx1QtDojEvACUGiMy5rV3BBMGPOhWaBzS7xB0tsdsleMgPnBV/tF8AKvGvk6NCt289QUjFlibUMcIEaGO+wLgeqlQb2jiaOtUNgbn/7QFujbbgeKXcqYF3QGBue1NtY+FjR/3UXLrJVbjTC9icV9sMlt8oV+kO9yNmjs0j73vYN3b35sl67/47uv/i6bt+4R+B7l4NT0BKfuLhotSCYtMZm0xAkgk4Je+ashQ/NLE+MBbtrRuMS8Llz+45u3b6rLc4hWdIFl9gldrYmCNRy0e0KrNXzocMvgx066tGbt69mS7Xl4j/I/zp0gIjrZ8DXcG5CR5B3FqCX3M5jZK0GLFFyWpB7/rsqe+ouCBQq4C96GeMNuy7trJUEAfeFFoxW8NHPy17Y9Mm4UXIgy5fgftPz9PZuJN4HfdDuFVe4JJguYPAJQM/HJbpCRiwduRDRglzmruhmpWCDxpOgrWmt8TiwNnvaWz5UrIA1vmTQQKBHzKNl7AHoCFSsCfitsLEll8glvnaxWsjPfSvwZpmqaqTJaKqd3X3t7x/o4OBA+8DOzrbG04kq/L/ha/xfaXU5Mr5fl3CVzwrKHJZTdp5NA7aB2WIP0oDtD/iolHPRuWQKIeJjRjIL6tpea9ZPx0XWqM/YU05CN0Gp5E2OL2NrhkWHMJLYlwd8pX+s8b/+CWmkcdjX/vZt3b32iu7dfl0v331L9++8qZefwxvk39BLd9/Q7Wv3tE+QfVrvgXEi9ayFFfTawBqKpWwEe2xoJHAb9DLryOnm1Mjzo2pbezs3de/OazrYuyGxClsuDy0TmNBFjwwsX/XDQGAkAeIskr4GfDeejfLX9SvqFpx9ViivB+Mcf3JMwOep/9XP+bnmi5lOOMOcU9eyhvbwva/ef1UffvAuH/zuaX8y0WJ+psXFiVoPAKmHq4QP7xXw+VVKarB13xccfB4CdK5+iYxDT+r8e5oUlBiTYgCbA+qhE2IhU5KfxVrWracerGkReu1zCrgcKxBdldccsEof7LFl7a/os8afdSXFlv3yT77zOqAFvL1FHx0EO9Zl1w9sd50W+N2Mnutmwl60iw1vq+ZjR0BiAwTfvo56cCzZ33o+CiSfm8HXDQDOAZ308N6Tb2nv4KklSNpij6v1mj1xXWyzJd+yx3q/zBgHjBPbGNSxf/aMy+CJAeqxkrBeXjJ/BcMGeq3xax3gVbWvqdKYxRDWPPxwjva2DRj1Fb4+M+crnRyfQSfp4PpNbXGhrmr2LdZGx5rpsLmcRP+oYFG+zjY2N8jXbcQvhhjhJcCV4Tcz6ynBEylr0scqm2SB8ZVCiKJaKdHHAZ0n7DJ5miUSUSxAs9xnZcZ7O1OkPoOXDl4u7XSgSgwtfXX5JDoP9Mt0grrM/J3UYgMrziYRPkaTkbYmUwXRRr9csPjbYRALkRry0PC5Low7oQK8+NFB3uZ0Bua/0ISHEIPkQD6jhA34ADEEnDDNWxncG6Cjt1De4PN+1KF7wZ8VLk0y8KKPTF3pmgNyxwLZKjB4OSiXPvTFhsVYBkqMMaDg8FTiHbCPLJEbE/3f9b/+QSdn+IQ5wfyEDquqVsDOOmwwsd587twOsg+DP5MYDZAvddo8Xg9DCEJH/xVI8IbkzrwZ4wBkQADqk5LXOx5jGDSplOvHq7PLwbxZqLTgvHJ6es6aHGOze5pMtzAew6Z7J6mi+xglC8owNVyuy8wcGWVqHRv0C1PyQd6PElne9GEgQbrLvDaP90nYiq97plUhBHA4NnjnbLrpJeRIKnzDuPOdGeO69MAvKqXNmGbGsc6SzxEyjXyf3NlXw/nG19YVrQwOiBTUXpdzkuBvQ1mlKVMWD9zCv3mzfI4o0B7gM6KSIDMrY1MeaHceAfBluEFYMFBm0OadydGd2n/rF3Ywlu3tbUUO84mVGyxoPBlrMh5rNltoxpcjd2zJBXiOAaQwmyFauKTezApjJJRoL2TJfuPngl1V2zfqn2fL4K9bHMvztjL4ealkMjykMhM0ki+V4DCMzoyJYQExZ3LevS+9LruYzBwCZU9J/tXvqrdKXy/5ZDgZA7/rSTyON7E5pOJk6QXeEDeT5bpJMFB4pK9haJtx5iUZ/3h5s2h3OOS28gXbsdEYPSLtmfGG7gP5ojtnAPB60DFPDUGPRhG6HQe2FV/cezbRra2p7r/0kj75+GP9+Me/q9/5nd/Se++8rZvXb8iDNU/nD7nwfq4Hjz7Xs+MnzPUxG9BCfeICwZEjpzUOfIVJrek/KFQOSWGEU616NvyWzX7JJdhhQRBnRbmjX6INw2Qh9ZfACYpxlaqmVjNpVI0qhTrK9+BEn4Rgwf/6h/qqrqEZAIFvAFcCBISiEe4w0Brk/+7z+cUcfqXp1o529w7kF5phMM19gybIIgg39ZYCl6EUIxtH1hkb9ZkfcpmvJHiJ27CxgzNKenB4rL//6c/1t3//j/qnf/qZZucLjeqpDnavldToGUKtuppwOB0zI7XYi7TmK2MVqIMOjBKUuNDZyblyL0XGRN49B5qgoEkzQphcnJzbRWZuEZ8WbdZuljJzXoB5NknBAgs/kqFAe4ByCEEOEbliJE8a0Gnwes9bkMDd4/B7d5zYKLu6dIkTcynIMms440hKCl06bOqZl1JX+puzyFD4dlw44Ey9qijjoBLZXCqcX4iUQWxmcvKwCa6vMSawJMaVNQFdTx1P9tmm3nuaj4Bvl9/1k6AX6DtGNv9vFrz+6kva2+dwQzBhxiE28MWyho9xU0MOTMg7+GELHgXeFLIC7XXVqG7G1AQtOKg9OzrVVwT3Pn/wWF88eqozLrmj7X1srtGCwNDFalAfGDPZ1WT7mqrJNmMb7I2NWkEh1uLFhTKSouvgaUTuQKu5FMrIMXAYHFjPHUGTnny2yBgT958CmIh69NIBnnd3NjC6ABX+5bslgBGx5ds37uid197Wtz/4WO+8+p5ePHhBu+M9vuWPOcDXClzsic2KhasAogLgqhxC4AIU1MAnSw0eqWS+E/pKHDrdTlClRF0BDsU+PyWPLQSARoq9eoy+5xKSOEhQoQiqGowFsAO/OJhtRnQsgg5/NEBHToCgTyQ/AhrwhMWF+tmx0uJUWp2pb8+41B+p88AQF5WOS0rPpSYRFEhcTNNqqYSfSwRGHHoCAP2iV8f66pjDnuBDPxvUL5LSEnsoAOclZpTVUd+xXpf0mRPUmM+TZvRZtEZAMCrZWHG0pxGBjlRv85U64G8aoFLHHLRcmFccqhfQnS9aXXDJmAMzLgQL9LiAjxltZ7O1js6XBU7od0RQ5xiej8k7nJJ3OEeWC8bOgAUXmw2suVi00O7xLz3TmVAzgD2wFDSg954Lc0ckau2+jtTLvafQT7QF5mNUjfFbE9WxoVTJEsBFtQojAkBb2sI3us8c4bdGcaQa2ZswJgg00SROtVXtaG/EpXl6oJv7d3TvzisEYN/S+wQfP/7oU334/sd6+8339dKLr+rawW1NCDSZajG1WqPbjC/OWEci7bn0+WVk4IxR1SPt7O/r1q3bus6FZXdnB+sXMi+5nC4JuC+1xke36GjJfC+5nK2ADt89YHctbSsCbfOLc7XU9ayvHt336K/H7/fQGHztyZSAHINyrCTWrIVAHQZ76W9yoUzZf4kX/pUfa1cAOf9xjhB4AmvXFBiRlVigBYWPEX2pLeuFPFklJmrj20BAhfuCAgzyeu/mkGnzcUZhA5u3oFcA/Awp9BJyOTieQHuF73X/2GNDA3qpG9PW1ki7OyONR+Jp1XFR6lhnTqNFPy22kbpKImiRCQD1XdQSX3cxW3GRXOIb0T1jWi6tiKu9vT15sOf6jRu6eeOWbty8yZxd1w6BhWYyFmxoDf45wcrzs3Mu+xip5NVIZkBE30COyjkoJQNIsYmEXhPyuU0khEwJbVAOVqmuG404RIs+S9bMkvXRwb/rXcxBor51e+/Rb4oacfBumolCaAjs9rpg7z45mWlOQDK3UZN6Vy8QuPzgzU/149/59/qLf/8f9Z/+b/8P/W//8f+p//wf/u/6D3/1n/QXf/q/6k//+C/153/4l/oPf/Gf9Gd/+Ff63re/T7DoVTW2pSW4Lo4XmhHUbec9+7uxu7NeWCu1JkqdYe0TNZwp6or1RfD14OCW9rduaVzvIHfkw1rSCr5X7FEdduvQooSWNd12PWunp8/AWYU8mmvx496+QvAZe8g560H4WFWVluB4evSMfeyxzk6M7hk9AAAQAElEQVRPdXRyosfPnunJ4TPFGPnQ97Z+67e/p3fff0v+zPCl58tzuX+eottpMyLog8Khi6EIq1ATAu2xQFBE0yoPvdj7hAyA19CPThx3AvuXtMKuVuBZ9Z2W7K9r/JLzN2fefA0vFitdwRq+6V78mvuyhPyIKZZMAc93yO5T21PwPiWFCbcuElqdCcngIwY4DZWiRcVgClWUWZAUFEJUxfmk5lwZYpQwl4G1W2yO9ZSxySD6xEpmPoZh9DEShvv7XwJ2V/ikT2JOOmy/J+A0kB9Sh0ydes5aAzIl6hKdBwi6P5vNFzIz1U1VcLofSNi9QZduTEHLGpyrH9hpsP/KeYoBlhN4BzkeF8B5C/BcxsnU4VtPzy7Q71pVHGk63dV0e1eRfEK+DkXCCrrdjMwpM49J2Yk6J9HrAXjzYnaK3gfdJwfPewO0DP0aegwWqYE3JsP56l0HyOlz6fgz+nFw+by8qRcypOfQ099hgIZD8vlwWqRpED4vK9NW6qFmgRe/gXXT4vcTVjBqGm1tbyE3vCBPhugVICCSwAg4GSYvPwdavC6XMeTA7d0G1uHAOc37GQRDCDJkFv0S4CmakoEWhOXnqDJ0VQBc/+pn8n/EG2SSG5bBL0GDhD8cik0Z9VHBKhm6dV6S1wMSfS9TOvEz4PJHvbOSfIKDNJlON/rAP5yen5W91Mwubc7wL9gnZ2rXa06MdJlA9Q2MlKhHt163Acrelxb/JeR0IPGiDP7EmyHMV8a2MirBMKiDtFfL+3tNpk7ILuRcMocn2K2Rn4534XtPkbyLkrwz/Qw5xBxksCTsxe0o5QFVJwWYM0CXT4YqDdoAlc5gAc9fAon/EvL02GwZ4xWAk8TcyG1+zvNAP9eTq8l5ujpflJQBGXmGLNYsZMlX+FSPqYwJtFex3iDi7XSMdrJCGUVPnvc6M/OsMoJn59dL4KRIP8mrjLGmKLMgM5P4JfTgOsmczTP60XNgMAxnBibnn9SReKLfeML23pZ29rdVccHKaDTiLP2/O9FwSDu/uCAwsGRskDC0DVzlweR1JAY3ZlZymTx8MYYiv6I80s0vk2QWTwYfWf+RlQPj7BKfV3udsTjk9ZdwlQ+lHAqOfCmoLh8zK61ezCDJKGXDQ6ZErQH8CinydKf0b/+sjIA5LpEukDHThkKNiWcodGCBuoRlOB+OJTBBMVQy89GJuYYumncUqLcYLZwzlVksa0X6NbGSX2BXy6XmfAEVMx8h4H/d07OhOu4YMzgBeCrjQMJP7AxcflZsAkv02uv2zWv66P139Ae/97v60Q+/r0+/9b5euH1Dk0mlVXuu0ws/IDzUV0++1NHpEzacU1CsxElAASaD/3mAb+mksTJV3BYNmsLIehxjj/NNqVUiX8bQp/QbBQXyPbw7dGyGHRtZYkX16EcyIbDQGE6o14qNc8GhPlETqqiA/YnN2ss+3sHH+qBAPYqCq1zGthwuWjZZhqphA2i42NfYbYdjS9APIaih7GmP0/DDRIJ4KhMQlcIIXLXaWGmmqFMOLl+cXuifv3isv/nHn+vnpIs+lL/8GDhcZmtgu2JaTB2X8eI4clDEUddVU2hNxlOXUMcEkRYETgcCTDHWwvzkeWE3AR6iBfoZcwX32IW5wGT9Z/6iLjug8+xlKi2YXLep1FFb6lTqYlUpBCCC16KsbM70JxWPR7l7dOWOQow3M5kFBcBod7t2PXt7Zp4yfbzfJpW8j5m/M/In+WafmVPxBPTn9N1GAvQD/WwzgrcJIpfgGOUqgFzeAHIjpjJ6KSQZUVLKGQeSmbdU+O40wgZvXtvX/fsv6O7t66qwxW55odXiXAlbDFzNA4quA+Sw4R7HvtGV0S5aWI/MUxxNCFgGnXMYffT4SF9+9Yx1cKyjs6W4ryo0W6yFSmsuJx3zHuupxtt7Gm/tyqoRY1UO50lRsRnL0HeWoQn/GblLCCKPgAiU0WliLfi6GZBLyJIifNGno72Duw6ZHXrSMgq/l3uT66flciZsbWd7X2/cf0sfvvexPnrnW3rpxkvyv/oJiblMURVfqP2EnrgkMVEIzSkX2pWkOgSNWF+jUS3X5YhyoD6xVlKfyppyXRdlUe8/50Po2SEgL0PkY7yt47I9J/i6xl8NhV4qbTW2OAJioCd+ec1F/YJL+snpMXbToxNG4z8CF9bYr9TgAwJBHW5p0mqm1M404KM6AkHt4ky9B4cI/vSLhdbMWcdFcAA8dVh74MeDPqT9rCeQ5IA886y0RAVLI4UX/3K/COpmzN9F4iI3aH7eaUnwp0VvKwe+2vdhqjA+YL5vaEzQb9BI58ukObeVi1XSGUGdObKv2qQZNGce+IGfGYGKxarnQpYI2oCf/Iz6s9lSxwR+Dh24YB9RLnnKx+SPuTQfI9cp5TMuSmekF1zwIKcUfOaAqxSrz2iZZVHmywMiCy4U8/MZQZMFuus5LGD1DMYNasCn+SXM9eaBFJ+niB/dwk/t84V4b7qnXS4K+9jVwdaBdkb7GhEAMgJcmYvsKI71wo0X9NG7H8n/0uxP/+Qv9Vdciv/0j/9X/dEf/Kl+/3f/SD/+vX+vf/fjP9Yf/sGf6Ee/94f67qe/o1deeUPbrJkWPhLrKAM9AdU1euvgKVqtg/1runPrBYJG11Xjp8+R4/DwUKf44ISAbl/+f52bsRf6X5zNsKGl2xtBn3a5ltvdYj7nbDIreb8M+J6wxp7WBEJ8b2jxAV0aWLMZ7yCCrYZOJdhhjSdgUGKBFV/LumMpYpy6SkreX9lfgGG9IfDGb4r8pqe3ZsaQOi5JZsaLVi8nUgdv9l6sic1ZgQrK8seznspktoEQQsl7F9CIYfCqAp7PfnjxcZw96KlYBY3GlUYjh6AQe+RbEURYqCOQkzAI72cE//JQE1wzzecDHynWOiGgcX620pJ1NODXm6bW3sG2bt+9prsv3NTNW9cIAu2CewT9pBV2Opu57i+05GOTX4BlUsUe3owavFlG571c/y3zXWyQ/XqTdtCmjQBqt6Yf6wgXj/QRGU0ZmQZeJJIFCXt3X+623tExIa9RZ+6PWA+B/TXGRg6BMmKqx18OXHj9QnHvhVf1rQ8/0e//8I/0V3/6H/Wnf/i/FJv97U9/T5+8/z29++qHeuOld/TaS+/pLeDdV7+lj17/WB+++Ynefu0jffTep/rhb/2e/v2P/4xg0F/qD370x/r2+9/Ri7fuE1Dalgie9cgh1oyGSolyIBxfxQlufqz9vVsEzF7QmOBUUmQ+BkBat71m83VJW/yvwwq/uELGFeUVemvx3S32W1LmpeW85f168sKXZ0lnrIHj83Odnp5qsWIO8cdrLlU1a+rWndt6//33dO/FFzUlMHZ+eqZz/6sgfPKUefLgz3hUaYytTetK2+yNY+yIHxp2zW9Av/FgzsxxUE89rJbU+V1xTl2yxpfwvkYOX+9r/HyLrCsCPi7zmrSj3NHudoyIbuLyFHQFr1MtZfY171OAxgxXnvf25xAqGXZiniKHAbJKrAAZ+g68xZNhdmA73ECS24fve772RZ8QY/FDkdTMFEwKvIKByaJCBEJU9HwIiuRDjD4Sm/WZyMr4EIfE/Az4ngSx5HWUnU6HfvxjegimhkuiScp5kI9xOmBgrXaa4edabKFhr66ZxxgCfZIywmcUk9GSBcnA48rL+IKBdTFnf5nPVxqgN5luFx/cMKdSpC7jDyTYYYgBKk/hj9xGAjKXv0yF00nQGxiUCm2vNHoY+gFcfovwJQ0YQs+c9i4z9BlSaDBMiYKPT/BYwHHSz/sOLFiH5GOod/m870De20nEcJVzk4S+oW9WgszuE1zPNXxslwBQ3AiIfrShXt4FQcnBv/71kxHWQWAv/PLqmT+vC9AKzLUZChdYWY+ZdrhQAVBmxw0Ou8x72dvoTh/PXYHjAJgvQ29iXqSA/kI5rqECMJkCPi1YLcjI5c/0l0wCMjREuSS8sueTlDLzi07NTFvTqSbjiUIwneMbWtZcXdeqYyMzU+/zxBrt6D+4PK5g8UCCHxl+BlISSPCWPIUEefiXwRtS0sXrjTJi+FveJ4MPtCXPAJmZEhU+n5gAuIzqqGA1H2+Szs5m+MFBVT1in+E8wNpwPD1zYBZUVVEk4MvgYSH7/NKBkvwx0PEjmwt4Pc2lv9dQCU2XIW9SKks7fDpPyZUsK22JOrfFQgL5vCnx8rnpSXva3TYdOtchMCBUZrw4s/fkTVGTyZa2gPF4rAD/CCuHEE3Or5jcBGT6y5nR5snfyJsZTGdkHpSoT3DoVYF5DZ5hSIafhG4TuCQYZogCDW6MV8A4hivTN5d+tH/jF6qR4SzYsOpKMQbyuyi94WDVa3a24JK1FnuPbAhcWpmMXEkYnjJYoCmnGGjzWZLBLM2ktJIxEsD7AYURxl2lNJY+Rn8zo2jkggK4Ioo0Bblcz4GxKrRtU48CM4ZSiDLSQpQx1kE8pbunoCl5lHI1PMv/UXmXNu/nJVcU4C2CUSiJ4d8Ak9GXrnKl+sXJHVG+6osORQ9zsKjy0Ob4rvCYWxQTFzCqMXpvMBI3vCWH/zWQcIwGrwWV2LnYZs1TFmYAvD7QLup6vq5ndriGnfv6wZ7efPW+Pvn2B/rt73JR/OAtvXznlrYnFQePMx2dPtKzo690ePxIxwR/ZosTrfsFLPYKXJwjUyvSAggYuMwFdKpg6uG1xxB6NjLPsz8zJgJBFQ6m8n6MaWkfWBgeeCiLhzpdATbgi8T7+IFlxWFePBUHmqrQMqY6qS+BIwyfcU4/RFOQaOs4WLbycYlLRRUqbW9tc8BqaGdcz60PnYzgdzJpVAcV+RIbqlznCBjYFIMfyOqxFnytPsYRfsZB6qePD/W3P3+g//6Tz/XgcK5m+6YGm3CpC4DUcnPouZQ77fWyLRespmm0PZ3wxXVbO9tjDczbgwdfaLVeqq5rjWhP0O04nMESFqFiMwFbDxZYT6JCJXV70eWTkRtVKTHH3P2lioZ4qRsl+V+1iLKx+QVsJyJoAF9gHV6l0W0Pw+6QfWA+kts0ZaNfZFwVgyIQQO3rJ7GJX9mxVzkYL5OhWxU+Ew4ksd4ythCQocJ2K+QMIcrM6OTdIAL/pQD/ZtTHIJejyAUf+WoRgtng2eBJOFAfLSG5H4yGNfpcasA+d3fGeu+t1/XSnZsa85X75PAxX7tONbRzfNNCy9mZlgQMtqaNxuORFEwx1KRRbZs5MBhQw1Uj7uU6Ol7qsweH+vLRqY7OWsXRtsTB/fh0xjxLNfaxt3ddu7sHGo+2GAceAnorLjI9PofOihZQW5avVded6GUAoirIZOgkuGwKdDcpmKgWJkubkDIjW6++B8CdW0l9kBGMCFwmPNW6wkInur33AheW7+jDN76lV+68popgRbvstCLwEOgxrho2nJEmpBNsblKPNIJ+pUGJNTsACTtwW0xQVhD6kSpsJzS1Ki4EFeOq0UiBsaFuJDr1BJY4r8svc6t10gK7v7hY7rxLFAAAEABJREFUcnlcaYUiZwQ6T/nKdHR8ouPjUy6Txzrlsr5YLxiz2ayrEOAFGuALBAX69aABeROXtACVnq/FKw69S3CswZGYg0hwJBAYEak42IpASyywkucD+QB9EZBxGEgTX+cTwRpxIQsEMMI6KKC/sK6VSIdlVFpUWhMIWl2YFsD5LOpwVevh3ICg467SMkw08DUq19v4vIBdtVove4JGC508O9LTR8/07MkTnfK13eVfwucCHs/g++TwVIdPT7CvE50SzJh5G+AX5guCO2dcnDew1BnBnzPk25RXOvO/WADPCTr14NGCuZ2j/BX2sWb+OtbcgL42qwvNYX+Gbi0iJ6m8irrAPuDFxJg8tJjcoDpK4yaoIaifuyVzd6p2dUEwe45ulmKI9qZT3bt7R++9+bY+/fhT/c53fkuffvo9feujT/TuOx+U4OO9F+7r+rWbGo12WE9MBfYwn7fYsLAl/ODeDV27dlvXD+7q4OC26mpLIuhgqiRsKVhdDke7u/va3dtnHUSmeIm+jnQxu9BytdCCS8wcHcwJCq0IMKy50LqNtG4n7BcLgkBL6PolKeFLWnzbmnW5xL5X9FkXaLUmGNQCa3xy64AeO9J+SKyJVPxwRqcZHJl160DtpYZFDVkZLwdPTGZGxn+mnEnxY1nU5cv+pIGyMRmbdm0aqPfzwRWUyucdKJU8fX0sNMzA6UWHMpY+zqfnqfPWDO8JmWPIGtVBk1GjEes5WsInter88s2+48G0Ad+e2L8yc9CzNpYESS7OW3Teaknke+BsF6sRczPl/Lel3f0d7V/f1e7udvmi3IDbLMp153v3CtxroOXCP6RhoytszyJrDPfds8479tUWna8d1j1+uGdOeuwmEcDM4DI53SyXBq1htJk9YGCcB4FU6qUOX7HCBtx3iT4xYkuKtEbF0ChaI6kCV5RSrTpOdbB3U/fvva5vvf+pfvBbP9KPf/RH+pM/+kv9/g//QL/9rR/qvdc/4lz0mu5cu6druzd1Y5dAzf4dyi/ohWsv696NV8jf1T0CPe+99bF+93s/0h//wZ/rj8Hxgx/8SB+895HuEICfjvcVCKjlAbnx3QnfbfjmwF5iNtLB7g3dIoga0G3rchDwapmLFT5wztwsWd8d5Q59lUCP92FOPb/uh6KrLpGmVHQ3YLsIzWlQWva9TrngnQGz5Vz+Nd3PZ8ZivnHrhl599TW9/e47nP22WFNzHR0+5WPfDB0l6iYajyrhEjRuKu1MJjrY2tLEz2BoEwOin2e+CcF3jgI97x6eEKf898sW8Lr0Ncg8u10ssQ3nb02HDhl7ZBzg1+3QIWMj/LCbAIGvIcjzFe/qX9QnP2xakMGf0WqhUowAqect0ka79PU4w1YC/RM6XRO0XOB/V3xwdHtK2FhiH0e1Mv6pCLSMfP/DfiO4oqespZrxBdgPG9p9HTR1o6YZaQQ07JcVfaq6Vl1XCtD0peznJHcQOSeSLD+TDfipOR/UY4is07qc+TJ6wRkxzrmQBvTofrDDh43BP+ICGWNQ33fMxwCniTSRmgJvt4eMXwjB+wxastecnVyo4Wy7S5B/Mt1ShWx++Oqh1bvMaB2CUjApQBOf6Lwl5jPBvOMTuPOlb8uZPgkggzRCJJFVRP8VevL8gD475rcHCk/Qyaxlb3MYKBfc0HadOK0BWUs9uBEBnKbkNAdE9P7gzD44ZcxxoB1GtHl67gfrdqk1a8iQfXtnRxF+5PjB5zI4gHAzwN/PhxslCuD1du/ncOVynU/nLXk7PUPEKi8bnR9vZzSUnBrgBfqV32Xe2b4q21Wd8+Xrl4aMfmUon9T7Duh+oK3Yo0W5PRcCpe+GRvbxDl4Hb86LnldmaqWmarSzsytjblfoZo3d9xukSqTeK4QI6szQQR5YIycoXALJv/VjYGbNb5qynLYDiJBABVQe2khz4Uul3ucH4sKIpcK3GC8hsnrm2f3fgvPcwBrf3b2mZroji01pcwzOr5BHjhMZ/N5rrlRXHAz4bIrHzAo9svxQFG2ZPvz0HJw+9eVHfmP38MIIRKRfgq9cJGU6yA/YXtaALQ70d55LP9Cv8dMLziPOf4J3hai+T/J+EZ/ga2+KT61ZfzFGBWSIgdSCnNGckxKQwev8qTDl2L3Z5I+XEo0JvBldeZ35YGQVkGnL4JADjUUvJm8q4DgdRwY3LMv51288IcdBEy5YcRS4+NTav34gKer8/EILDqRrvgwlLlGGkEEViCPOyyTHyII1N9hQSQqCn6KwLNuUeUNbDt7GvU7O6wZM2cczTtAzT70MRHBGlOYKE+VNf2lDk/SqzmeJDcbrLURFHLEr3/P5UtFCUWbGIIbn3wQmGKaSSC+BZQE6yhhbco3lLGOSIhgieKpgChK8J/XQHjgEJYzBJ9KNtaorJRjO9GngpwpB5hhx4qaMpFLq1xr4EoPFaH9nRzWynp4eqWtXGFuvjoMrvVSzQ48J3oQIrWElcUuMVRJ7kYL1SlySu26hrUmj+y+9oO9/7xP94Pvf0Scfvqsb16ZSd6bjsy/Y/L/g0vKZvnr4cw7bX2mxOpFCpwCu2MBolZVCci6pN7kcFmq5+NgeXDvnQRkbGICMHQQunlU9ktUN/YwDSMfFcKklm2yLrOKpsAuXLSB1OTBQ37u+cP40K/CP96lCw2GkpkQNhp7YSBL9uIFBSao4oIZBSmyiK75yLfzfa2V+xmzA+yyyLQ6oDaOVWgndhrTikrySp9xwVHNIDlFlhjmTqE2mNow0Q4avLnr9t58+0P/7b36l//3vv9TTdqJ2dFN9s6/WtrTkAjPjUtlyeBabTMNhqWlqVZWJqZYHfq7tTdHxYz17+kDGvOTUMY+thtwxhH6jGh3mMq9r5rhrmX90kZDVssF5UMDmGSyKcvtJcJuZkRSzch1k46g4RUeTSkM0IZRCHRWqQC9kYy24kwgyVeDCBDVgnx58SmzyUpYZ40hzSkr0T8xDxv4FBqN+Ayr9ogXFEOBLEmsgo++MI/T+3i8EUxVigRgrxoSCIdHXYYBGJg/3IPCfSeAsK8CQIUf5AbEnqBZUaTwaC4VxKV1Rgld0p36pXeS9f++GPvzgDU1H0uriCL/0jKk+VwzMcWiZi06h6gg6LDWg+xCCQlUrpZrgXZC0pRy2dT6PevjwQr/47EhPjlrNW9Zq2MHMpmi7kejvtjjmALVFBH8URwITJrVW7nusWGrMUH1QCPDIKBSJenraO2W/dKOnhOyJ1HXQMxG+MXTouidQ22ObYtxGW1m5Yy6wr7w21cNIzTDRMItKF1FNN9Hrt97SB699qLdeeFd3ubDsNrsKftkoZ8JU+KtirSoEeIqlHAaVtGZ+agm+E2/oqGOmByBpqCl7Yx2kCnrYEmjV0rNl/IohfrA/J/hxTHDliMDPqf+3cgi8rBa9umJbrVrKfplZYNdLl4/ricuNMlWBo4GTkSo1/q8fdUE9l88e5O0qE8Aa8KFZifLydKH26ELpeKZwPFc4JZh7DhAkCUDF4TasOtUFekX2pZogWJx3cghcZMN8UJgnJdI0G9QVSOouklpgfjZocZIKzLCFYwJCTxaNnqzGeobez7CRZb2jdTXRmgvziiDMcjZTez7T6uxUs5NjnT59qqNnh5tg1/GxPPDl/5cN/8u/o0MvA6fnOuFiVoDA0PEx5ZOZTvjadUx6fHKqw6NzHZI/ou7oYqaji4WOSTew0Cl77/liodlqpQUXqxW+r2XNDswPKlWogiJzF6tKFgL+W7JKCtRZQPHMg7SmrVUdO43rXpW1TMucOTgWSsH7rTWqBx3sNLp7+0BvvfmaPvn0I/3wd35b3//BD/XpJ5/qrTfe1Z07L2pra09ShY/v9PTwRJ99+VC/+MVn+sXPfq3PP3usE+YOE9C42SEIdEd3br+s8YTDqEYyNQpsNE0z1TYH1K2dHTWTsVbsgafnJ+jiiPxSa8rzxUzz2Yyg7oIg1Yp9csCXJvnFbcl8zLGDJQfbAV0oVJt6LkxrLqB+KFuyd/r/NGDVreXpmvKKtpYvoZ73oFDC5yXWZWZfz3it7HlWRUZCwa38CbwAM1IHEtH2PEveyxuQQEONKfg/7sSxH5EaIH/whXICJU30TdQ6+IyWBsqebihYMPoYdZLz6iD8Ck6GiqSEP+oImEX8jF/ct9kL6xCoH9DdUksCaWvWR9smtXwsWXOGYwg6HuRB3AsCbMtlKwu1dvb2dPuFW7r7wl3duHVTO8xRzQXUOVug8yV7ccvg3vUGV+K8Etj7A3u/2LsH9ucOP7bGTlsCu2Tl0IOAYeIOXmBAFwn9YLgKVaMKiPhp4X9ghBmQevaqxD5TANkG3yehHyyqIZBSV2Nl6A3lr24a9otIQFNastan4wO9/soH+oPf+3P91Z/+b/rLP/rP+sGHP9abL7zH3nGgJu5AfaSyWDjHeNpgnw32WWHbCabdVhYEVFr83mK+LgHdp0/PtJj32t26pnff/ES//3t/pj/+k/9Fv/Pbv6f7r7wFX9vwUbHfNqQRCPi1ijVzQ3sHd1iJFXuTsFUADjpJxNNZndKSOV0i+fobqee9j0OPiTCFjA/CTQo3p8dPj/X5V4/09PhU7qNc98cEpIch687N2+yVH7Bmb+GbjtjvHuh8dqr93W3dvH6NtbmH7lEBe1VLYM3HzzlTzVkjiA9nAX4jEOAKCBVqAuC7B1a9tGA+ztHNyXyuEwLdHvzxsS2jPXWeB/qmwAJifAAic11fglFG3OfmnBnHEoSe84VtI7MvE1/iDmU/pZP3oWv5ebvjyLwSnfoCPXYGuK/EJywJ+pyXoPu5/K+f1viXhNyYr4wzdeI8PRAkH4a1EradHWnBblh5lFlQiFExALFSxNdWTVTNXlnXlRpgNB7Jz6EN66WONX1NxkL3y5ghERqUm3cG/5oPIwH8NTiNlMOKcG4KjDAgYfcexOlJ66pW00AzRPkaELwZYxJ4PCWLPfViymVWUay0Wg86ObtQCDWB222NRluKFetFzCkdB3SUSQPlYFHGqAQtB7ly0aWgA9u0bH4JWXCTSowrQLt3DRYUmEdTUKLDwKT7OWcgnzlfG/MlUodc6gS9INFf+AGvS44LEPNNw9c/6ny4GJEBhitf9aGtx0essd0152jDT06nE0X2PUctZfnj9B1KcVO1afL8c1z0BLHRycy8AJ0s13GGjsDtclqEb9pLHXqQt12Cj2U4Yy9/1G/qrohQTx1Oi2Fo0/NUyXGC33G67lxvCb0Yc+ng+ZyDYA9+wEhbLrrIyJHl4zYATuYtgK/hHrSzt+PYteIe1nEvTcy567lzZwztKkbaDZzgYJzjACGYqS6CgN+zvwmlGlrUZ2fKIZVKPZ8/ij6vYC6Y6OoqlPW9hJ15uQxjXE8Z8vAh+V+u+frd3t7VeLotYy113oh+QoTfAIDRsP3gdWWq0C/0HKeZV3juCmhAVgEZYKg8v0npAxMZGJwHb6fKZSh2nAbP0jXDW1LyMlvGxigAABAASURBVLz4GgEraJgT+vt5Y45/aXF4Ge0Za8H9sOs5K2jCvXTbzzlNo4jfCCEqVgDyuM1m6DruDO4CblcO4AadSh/yqEpuG3SnxA/5zUxmAZmSYBCQDI6pFs3kTeKt8mRa6AKCVHKl8vmLo2LGOc6oMI0nU03HW+qYsAu+SGYOMdEqUDEBLGZ0JmGIwjClQL2VcbzI+5vmTXL59vZNFvqbPnlT9haHTYl3wUvqP/oUWshn1DuojA4SaVEeynKcXnYw6h3E2A0wWF8/oPm6cJUz+HW4Kn8jpRqMIHNGIOQKduqBWqyA9Zxwir18ccnrAi0xKBR9BfnDMLo6jky9ZCzGzAaUMarK0DcOvmGccGgLDr6JyLYXjctlzgOHoU6DX4S5MHqdb1rZL1lsWomL7vbWWK+/+oo+/fgj/db3PtX7H77HQf6GKgI684tjHT57pMePPtPjx58R+Hmstp2pT37caGVhUGD25VBMfihqU3mQFktKMloA5j4VCNqk1Hkb9uHqGZDLD4gdTiazETBIaEIWHdlGFwzkh84SQHVgbABH2PSkxshJZWxSyQeKDqUSvfUc4nsOhC0HEHd2Yy4Ro1El+ULuW8ZklX2AQa5LH1dXAe0lDjQZCGKoZp10ukz61Vdn+ruffqH/+j9/rX/+4ljPFlHrsKeu2uOgNeKAVnNljmoxnsFAyiHAzFQzb5Nxox30zxmAi8pcZydHmnGZ4UbPnHcFCg8hK0RDrB42mU8uJIn5TuiBTto8po3yrSSQU7aszFhVtNUmq6MCdD31P8ITcol6xVD6JmW0aeggFMisj4H5GNgE3MEUAvAufzDMjA1mbAwDYxxjoeXNlsV4wByPRCLBPcYuHyPGmklGQ3DAYD0VqXgy7QOyDRhGYlwKkssjxmReaENZsUDXIy8dTBVi1HI+ExMUDNssmu906/q2Xnnxll69d5P1s9Ti/Km61ZmUFsx1q7rqmY+kWCWt2jm+ay3nJYEzqdGQxhxgt7Tuxzo87fXZw3N99uWpTi+y2jRBr3tqCfIlgj/NaKpRPQZGGsUaPaDbrlfP4Vj4xBr5RsxBjc4Nz2zYpLCqzFpMrMkB6OhXgChKy9iOOWixz67Ut/C3QnZff704g8q4nOV1kq2D6naspp0onUg6i9pJe/rkzU/1vbd/Wy/deFnb1bZCT5uLmBATGcOl3imi7UHJeQJ8WVdI0GCgDYuiqhlXevTqCAj0oUMvqJH5SbR78GdBlxm8nvdJM+j4v/50TNDnydGZnhye64n/6yI0rLmRJOYNMmC8xDGuZKzFSMCuGgU12OcI+lP6TZnvUY6KBIAGYjprUuJGOj7vuNhEeo3UE4hNR0uFJ3PpyUzhcKbqbKngcLFSxdeWCbePCXxN2HTHXDYb6houuWP0N+HiWXFpE8Gqwf/PPUcLzZ/NdfF0pjNwnjxe6PCrmY4fLnR82LHnVTpajPVgPtJTHeh0clvLnTtaTveFZcHbhc6Pz7Qi6LM+eqL++JA5OVZ7dqTZ8TMdP32kB198oc9+8Qt99vNf6qsvHujo8TPNCP7Mzk91cnrMRe2xHnz1hb74/HM9efhYTx8/1SPSzz9/oF//+gt99eChHj851uHhqZ4QTHrKhe6QYNEj8o+g5+Vn4Du5ONcJwaHZcqEFPrBF6wNzldDcQL7HBjuC32hTQ2gVPNgzGhRretlM3XDE2ngiC8fanq7YI2q99+5t/dZvva5/9+MPgU/1o9//hODPO3r9tXu6feuatjnAhCAtCMI+OzvRrx58qb/7p3/Uf/vbv9H/+dd/o7/9u3/QL3/9QI+enujps1M9fHSsB4+ess/MuZhETScHGnuw0uryF1R1Ndbu7p4Ort2AY6GfEx2fHSPPQrnqCdYstVwvNbBmMr4Lp01e4OoJWnRaU98zxwP7EFn6Js0xomU3IF8GDBA+VuoZ3w8DaY+/X4NjRbpUywWw6yhzeejww76XDEOvgTU6gKcn37G/9KzVgfHJISelS8isXJnJ0H0eEpf8Dh47CXqR2gqgK37KVOWatRolfJzLErIUcK5mgxJz1XPpHEgz5VjRaAnsWe4/caHKyFkUBS0zY6xJILGcoNKTbRX4KDQC+Qi8Df0NX0KVUvk/Uk0VtMPinGq9ijo763VystYFgdNe0mg61t71XV2/c10HN/a1tb2jatTAm2mN75rxVXZOgGiNblrk6xgz4G+SRdiq0G1UN0T6irnIBRbsqcTm1LZBncNQycdkxmWrdAUJw0rRVCAYfUBeR0Uu17GKQlwl9qaeuWqxibZd4+drYCRTjX/eUrSpumWU8Ovbo1t67aUP9ekHv6sffOff6ZP3fqC3X/5IL+Azr+3e1nR0oGqYoK8RUBXgrQYNOeCuCANJY9CNA2mImrIPTAkEB3q1+Lsz/MrJSas2NXwwvaGX7r+nt979jj786Hf09tuf6u6t15FyR2k94ggw1qQ50KjZVxWmjIlaK2oFPXdRM/zrPCUtHBB9zl58QX5O/QW252UP9vTIOoRarr+OsQv4ODyb6wln85PzVbH/89laM4LzlqJuXruu1+7f1+1r1+BFOn32jLlYCPeuvZ0pa3qkiv2rx+5a9iy3gwTe5PPhKXtgXyDI63uw9PhvYv34AfiF/oLAymydNMf/zhFmztyQLcEpv7Thmkvwb0gIBk4LlUKBRjE0JS8F7FsFEv1YdvL+fnYcqOj9jIseBiDRONDo+Q5GfE9t2Y/X3Upr1vNytZL/dc+SQM9sdqG5+8nZQvNSnhP8mumC+sUCv9SvIN3Jql7GHpisVZ+X0F4DPXqGGSzMmCs6kosbsKAARIdAK+vV12zFHtfUjZ4DHwbrqlJNfVVJkY93wdd3SMqcDdbLmaKvVexLLHJzGCQNJsvmVcwXPLUtlQm8lSrWRUYHYkboQb3gU5SkPmUlX/ehklnN2EGnp3PqTQ1nma2t/ZL6HPTYVs9aHhgTZHKAKjQTOJIy9Y7YUIFJ8jTDn9cn2hL1ni8gKcSAfEGyzVwO7pvBn/AVWTzYjUGnyMVYIZ+53IrQYgxtLgTujM7+o7cZmQ1Amvzmx/KQ43TwmoGKjk3A/YJoGU9qFdSWwQpkkX4DoK0CktPkLdGnvJwQefMRiINGNVCHRko3Y77NaBBQ5JAgI5O8Bj+sUnZ8V/WeelngUSEIARfU4bJsunzAWXSGDWTOSOZz6eueQ35iTXtdZo7lFEHjwx2t85nRQ85Jvj9FFDAajTSdbmlgspbtSgNtQ8rq2NtW2FRPvsZeY6EBB5RFX9HPHBy5fvO5JPqN6oxwXntVZfBmFGzDGCLTCm6vC97GPmrYMDNPKUFuUM+9hCGKHEx93++Yz9F0ohExiLoZwZZBJUgWJWxGl/MXQpABXgTZVbU8f/nSptLHm+QNsHNVJ8+jT7YXuW6KyNgq0wBfjKEdVaiIggyYc+k3oCeaCjopyP3Q0s8RfVdQWl2pB5mf9Xv61szFaDpVbEYKsZIBIdYq/Bee0AOEfO58TRUkCGXwZjlI9MmA8zVIGpTBnkUXyJtKF+oLo8qeww4NzoxRDoF8KHldPtmFusxfJcEFO8NBmlWaTLZUweSaQ/U5Xz0HpDdFBSYhg6rQyVJJvUzWTOTKi2pSSuLxbrrKlwLM6+vn655XdV5D3vsC6AYj8Ax14DEHL6IRXzAJJScXyBeoA938UkYCHyiX95XADLvkmVb7BpBFOCl4RlD4GrzOxIMRZBaaQRe7K328PLA5DTjVQoMGc7AgMyuQmamBjSth/D7BMeD0ECoxTtTVMWgyauR/wt2zia7YoAaMyZjqGKHLxpEI/gwENpLftJj+4Ew40GfEhesWX+s+/OB9ffe7n+qTj7+l+y+/WDYf/z8mPXnyFReQB1w6HhbwS4nAYUAAOAWpeC/PFyhaQuebXpIJdjdljDI5UJdURtOW2WgAdvwWxz8ACR0pFOZVHrfcgpsGz2NPAoLnS4eggF6C5xmcAKceCHpUVVRFmzcJ/fth3Z1GwlF4tQe/ticjuMlacvG/WF8oVFI1qrm8j+AtKYVQNkDOLVrDZ8KxrpDjnM9oT7nM/u0//Fz/r//v3+i//vVPdHg2aPvGK6qmt9TliS744rfm8D5wCMoG4ugHWFOHnBUb/N7ulm5eO1DiUPH5F7/kC+EpuurQSw+wXPEwmXnKHGZSAerQhQd2XCbjZegTM5Uya+MSqJawZxSDMEEWAeipDhJ6EawYZfYKJcvIiG7BEwO69L4KgjSXgAHeaOMnbNiAAHKG0DuTS7Ik8voXT6Cm9PEu3sK47Lx53sF4GbTMxE+8qRCpJK8Q4iCUy4mqKW1+WdjTFbA2TFEjLoVV1SB+1mI2k0HH7ToPa6To+YJa641X7+nWjR0tCWi2BH4GLqTBg0MYkXGwCqQilRL/oA9oJGBBsGBQxYXzjhYr6auHR/rZz77UEYGBPo8kG7MMaw6RKpDoO6rHqusa2oG2BHTytReRq0K/Eb27FGI+HTzvehX2mbFdt9+M8hPgF8iete6Q0KEYX3Eq9DW/8ov8xRw65mzLiL6Mw0T9atD8lKDHUOvl2/f1vY+/r1fuvq6dyTU1XDzcDfQcviEFulpVHeRP4rWm0mEAa4Ucoa7QR+CiltTTnqhXrFSAvNetuAQs0lrn66UOCTI8ePpUnz98qC+Ah08PuaDPWVu9OjbIHBoF5qoej6HdyJFm8FCgvmLGxawkLvStFn4458DhlT6/03qqST1RQ1qRDmo0a01H81ZHRGNPWY98TCFQIPlf6iwJBC0PF+qZq/XRTOtnZ5o/OtPy8anWj4An52qfzQD4I1A0f3Kh86/OdfH4QheHc3TYYi+DFmdJ5ye9jo86HR73WixrLmNbsL6ri/VYR+1Ih2mq02pX89GeltNrStvXFff2NPZgxfUDvXjnlu6/cFev33tBb758T2+//qrefO1VvXr/Jb1M3Yt37+jm9evaHk+Yy0Gzs1OdEMA5OT3kgnaBba3VoYuT40P88GMdouNz+pyj76eHhwToH+vRkycETk7g8URPDo/05OmzTXp6hF861hH9j89P9Yyg0rOTQz0D1wn588UpF+8F87OSB1H64Pk5QbUL9emC+b9gf1loOh504yDq5Rd29NabN/XBBy/p7bduI8ctLow3df+VG7r3wjXdvrGt7R3mlijjOWvt4eFT/fLBZ/rZr3+hn/3ql/rVrz/Tw4dPdHxyphmXrBmTNp+vtcJuO/xrTtgXF0ixvt1WMTYsz20jKMYG02tkbG4th7/ZfIZ+4JVD1EDnNX60RU8D/j0PiSWVNXCp6MHruHuCG7hetg9TD37OtBzCklhigIkhYjsu6cB6K8CAxF6bOHwOdPQ0QXu4Avbbkvd2+nmfgXwq6zkrw73xzuBzIEsNPxoy6y3Bt49xokYfw++I/U04vog/Mfh08HHGMMcFp/i7XkNq8S0dtYMsgNCADE2HJPoAjg8wwEsMANUgnDsur2VL6FWzx9Rs1MHps19OM7LhAAAQAElEQVSpjVLXSMNYGegJBq1Wpvmc9YDvcN3VTa3tve0S+Dm4sact8vW4UWI9d6BfrgctWZMr1z1lVK8OWQb46HJQNwRsLIh7OIFFw8YNGwAIYq8J/HiAt++iBgJECZvIoZZCI08z8++QYlCKpt5MA/J7HoEUuPBaZZIlLglrrVeLErhruLg0+DXjYtRUW3Td0rBuNK5Yozff0Pe+/WP96Lf/RD/8zh/pbYJB18a3FbqRRBBK6CDAR8CPCfDtohoCQZ+giYQ3ckiahKCdUaM9zsEHO7va3drT/u41tDLWxXmvBw+PCege6/CoVRjt6sWX39FHn/5Q3//df6/3P/iupqMb+PItxX5L+zsvqK52+PAQtcTZrqDfMVvn2PcZZ7pz7LEEfbChuZLmqdN5v9YZQa8588SSUh8q2G2AkXpVOpl3+uzxsU4IfK4oDxrrmAv/6fFc1/Zv6q3X39H7b70nXwin+O8z1u/eeKy71/eRZeKumnlbaoG/b33B1CM1WzsaT3ZV45edRgufPRppNSKoE/DTSaes8WOCTEfQOiMo6Pyt0QpacOtThw4xFXX9gLyJlLljfTiJTD9DjkCaEnPeS759IrZyklhulBPp5Tj00xHo6bqW9d0y/8Byhb+Z6QKfeXp2VoLHJ8cn+NlTfPuhnuFTHz15rCcFHurpsyc6xI+e4Kfm+Jk1+1EOHfbXoukVMNNgc2VbSHFd6r09RIrYQLAKbmsYreAxKmP7GXkSjPuZPGVwZHB5eUD4HFXh37a4vO5sTbSzPdbWpNGkMTVVwpRXapfn7EWHCpwNGmw8gM//+j3GWgOLLvdZkX+CjLW3QK5jVfTb4iNnZJ0k7CUxpuFimVjrLTqK7Mch1OoHY1+TWnhZg8f/QnOB0b388uu6ceOuJuMdpTapZ10PpCw4dJ5ZP50qaNaG4H1iMhKyZuTOm5QJzJf1wq/RA2GDhKJgQQ6BsSFWMjPmMLNme/Xwlmk09OYQWGsoXBm/KAeBAz8CIhlnXaMIYuWclfC9PXT7fpCDy+r9mCxlGEAF8ntVx1pZLJlDrM//1f/JtFFVmRJ2E+lYyZwK6zEjKwPRDQsJehCDLyGmoCeebEmJecnQljZ535OcjssWm5HiaCxznuHNdVH8PTLSnSEgK/mkTHtyJuFBgmihMSiXjhg/dUbJoGvwKOxNcJrBnVkfGZ854OMyfmvwfIrwBhRUYEnggtcADqZBMEV7rxBNNX59xJ1oyJk13mq17gvViI1kp5GE7qTCGnnBa0QdDJXvY4kyrfSkEhwJmxOPGWWjBTENcLulRj5Xvmf7mbfCBmKMsJM08BHXGG/gS+sVGJIMfnOPp2Dhe75i3gV3fq9bLJdaMW+ZXpOtbfzRlCB6D5/0DJUEXpFmi+rB2yNAIjWYDzFKjgseswM4HI9IzYG5NgX4MicnsVbkus5k3U4HbZ5kcChoSsMwoJoB7lKBAXoD9HrkoYk6+qSsDue1dn/FnCSwDNB3U+/ANMBTwG6m7COT6Y4a7CfTLjOFEAoY/ZLrA/wbe5IMGzD8iRKt8J5kGpTw/w5ZVMM+8nA/FrgyfA2sUdAw1vAvtDFOSWKgDFmhRsF/6MCTb0BABp2dclAkErcFoxkKS3e4XFB6d0wgMxQvUmjJCaI7OSqz8lYp6OvH269KPkbKYrh4F7hqe54ywPFelRPKzTkVWl7nZBDLp1GiLSXafCZwSmhS8g4SuAEnCLiBFHrkQUTrN35MjgAT/6Ao1j85ycLXoMvHcfjCgEVqDECvGEIP/cEnHvxmphBjAQOv4/Zx3j7QL9Mn0CeR94VmcDoaNRzMOaSBY7leaFb+lTsuNRyInUrDBW7Cgo5BGjgwdGzaCZ1MWOC3bt7URx9+pE8//UTvvf+ubt++KQvSEReKB48e6MsHD9gAn2mxYIOjvhnXqsBlV4bnaZFYCqQGyAG9Bnjb6DgXGyp5r3NA96USnSXyCd57YGBcT1k8MQSFYOQc0BpzRHeGkQcHM0dbVohATZaWhKX2WHDCQaSU5LWBV+DlNFrkb3EkLZeEinH7O1MOfj54KBcgVUEjNt8enV1wuH+KruY4vTkHrqd8sfr88FxfnMx0zBfKWV/p6clKf/0/fqZ//snnHB7OVYepxIF1zuUxrSVjDficdcxFxgn6xu4L1A8lxhxs83V8f29fLYG7OQeSpf/5tX/6xC4y8rrOMnNeUvSSWKCZjTmTR1w0bQXEs+mW6eqayfJ1YghubP4B8ENArCpFDMHQawBKnrFu126bWL3MJJqoTRpY1M5rjz61Ubt38e6087uq8+xlHrFKH5n8Rz7TP8NXLijkD0TMgszsOTi/BYV5B/qalxh+OWpT8savIaEHry9yoIDEuui5/BnKqRif+Vo2nVTlP15+n0v27taWzgkArf0/FMwEBU7w7AcKQYzIcnwD9LIMSzJyQZkOCRtIpEfHZ6yJx3r4mEv5ik3IKjYSw4FnIMnoU8daTdPINzKBx/lpVy2HmYF2QQu7NvBi78ltFRByyDnA/tMlDKRDP3B46dVhiz0nY6rAGBQtKoQod9gttycH7oEyHH5mY1ovGANc37upN+6/qQ9e+0g39m6pCROlPnCI7LG5JEgKjsBVk4rNYVNFC9UBiKWLlzsFjkhACJz7IvVRLaNW8DWDh9P5UofzCx2dz3XKIf+caNk5F4wFsq/YIDlDMKZiBICeMhtUAqfLkCCAyaNzAUk9Omnd9nwcG/qaOXUdtr5JQm9gXclG8FNrCZ4TLpmHXGoOLzqdrrJmy6D5CjhPmp+sNT9cafVsodWTuVaPzzV/eAacav7oXMsnMy1pmz+dE/iZ6ezhhc4ekz5ZavZsrdlJIqgovgBnHV9Ip/OgRZpqZbtahT0d9yOdpYkWo32tt65p2L2peB1d37ql7dt3dePeXd29f1/3X31Fb775it5+41W9/eZrev/9t7jsvaG33nldb7/zpt58+w298cZrunf3rg52t9mAk9rVnMPXXMOAraE9tgaCHTOdnhzp/PSkHPDX+KhzfMcRdc+ODnVMkOcEOKR9A0c6Ishz7HB2TP5QT4+f6vHhQz168kBPjh/r5OxIF8sTDv4zZeNSkubY3JnW3ZlaQJprNBp0/dpYL798Q+++85I++fB1ffdbb+mt15Dvzq6u7Y21PQmqamaVCW25LJ20p/ri6Rf6yWc/0f/4x/+pvwF+8ouf6+HTJ+Du1NSNtv0vRlgz7jcy9jCZbOtg75p2CZwZ14r5xUItvjdnU+SiYighs16Ws6WW84X8v1HQYxc9OupYJy2+tsdmEr5gcFsZEvpzyGLJcSATmjQl7CYXMCqCEviTyKasTGYoqeezxI8OMuosZ+E2Sl0CdwYStHps1tfrgJ9P2G4GiQPYFSwoxMj695IPBSF4BOQ8KOPrHZLnGef1RtsGYOryZwxzDHAPkkQtYA40FCaFf6CHAaIL1aB0dHK0CZyZTKJyQF8Dlx8jP2Z/CMH56JSRJSiqjo2MC8R6mXRxvuZcsdKai5+xh+we7OjajWs6uHlDu/v7Gm9NZeDo2Z98ra44uJNF7hF2s62agG0C54BvYqoIBietwLUgOrEEfMvr8UuJoIHUlHGe5lxrgIeBy8swBObR8A3CRxgQlQ0f5XqNlYIfZEPED/dyHvxCUbGPT6YTbBI8PTTx2dFqjaqxavzHxdlaA/v1y/ew5U9+oN/93T/kLPQD3b/zhrbraxKXJ/eXiWCU+lpQASrA81FVCKolwQXQYxcOiZQ5SQ6DMLZCf3s81rWDG1ykb2ln94YSsp6czvTwwSGB2mMCa62aZhsf8Z7+/M/+Qq+/8qoqZLsg+FCHSrsEWIjtaOb/uhTre8WZAfNWhge/DnZw4GWO2ujGycIVbQKH1y/xoecEPo6PTjjTPdVTghwLPpZcgOuzX/8SnVR6643X9dEH72nCHH/22WecA49Vs+ZefvllXT+4rvFoC2kFpaAqTFjvB8A+fG+JadTpcq2j+VIznP3CgeDBjKDPOQH6c9IZ5SX1/oGB2JScr7ZPGtBV13darZacNQH2jDXQ4v/d769WK3mg+Pz0XP6vyB4+xn89Ar56rMePH+orzqkPgS+/eqAvv/hCX3z5ub78HCB98OWDTfvDB3r06OHlv3Z7qFN85cnxkY6Bk5NnOj091fn5meZ8xF7yEbVtV+y9rQb/eMoayUWrrumeKV0zf0v1eUH7gjlYyQgMRYI0dWNytVswWWQODFBkXW5A5EyZd7oEbASMOWel4kuSPG8hy4e7WTcEJDjmy1M/10T6B/gJ6K0CS8DuoSYxHtQqD76qYx0u+EgU4aXhTNKAxGjMOMJMOiDX4GPAkYAhGcMD8lRQiJot1loQqIuM3dnZ187OHqMCfMIr51AfmwdG4jsDY82RIgcCaAN0p86riu+BJ5etlGkSNPMlBHi0oivw08HPBUM/QAt9oCJT0BUIfYqyqPk6NYmyvz0FBSzA55DxGxvA9TFvl6xlUnjv8dcrdJQ5/YynFef/WlVEDyw2Y0CQFJCvyAb/KIYafokWcJADEW8D0F5Gp6JTJi/6DwMygMeYoxArBdaT4FPwJebPSJ8D/T1f2qgX5QIuDPO9we02mCTHT10hS0noXzkow1ciP+A3E4GfRDpwLuw9jx9NyJLAPcCTlBQsKxTdJzn+iK3VTaWI7/S/xFtwtlvitBN4Q1XDObZBvu8yc5Ple7HPabCgELBK7liOx8AdYc7tY8ApQUZmJhM8Ql88dcEXlPABa9a481VXEZ8DnSwCjS17EBnstSOAL2Q2kCbO9Rp6x4TviWBK+I6FFviPFfc7D6h4AGhruqOMD3GZFRttoFa2Sh00O+zLWfF5iVUlWaDtEsAuM+r8FygFeLkE9KuBNtc3aYdPcxloVYZdOQj+0Vvv+2zKGoDUkzJ9Lf1bzioD85Lx7ckigas1Af4On9grcw9NMcr95Az99zJdu3lLe+y5/t8EShBJ4I91VNPUisxfRh+WErYqICgyRwHejFSMz5IGGOt449XUmZTroDBqZDEowV/LOSt5YLeXSrCVY+dANNjn0LJBpwJTkHjrN56wRtH4cDX1WAGhjtm45vOV3El0tCUWmxjoxuIgHjOT2TdARu03f842jCLwN2u/mccElV0bCPe8foOGGlqvxlJn4DezTTevR2HMDOUsw3jNTGZGGZqMdkXL+2WvKi8ynjqQLXRJf+NXzmSlzpVVMo4QjJJRtaHgSk8acECJyXM6ZqZABwP0DdxlkenrJ8F3yoMqjHY8GrExNxzY11oRqPEvXR1ffzIH0ggjVTRhSwpQt5BVYTS7O1u6wwXl1dfv68233uBQ/5Km2xMOeGzgXCQec0D3jXG2uMAgsQJ4rpqoGmOrm0oBgxMYJbt86189sEhdljAsMk6dPLnnchnlTXuRz/tdtjl+BxXs3oeuDJWvVjCl0jejos0A2KOVMkQTh/8e552Q30clDD7hQPrUyi8GLYfexOKrAqV5PAAAEABJREFUcHTbW2P0YeAZ+PLRKwUcGPpZI9ccjBegd3iEHf+K4M9Xs5We8QX0eC09OJzpp5891n//nz/R5w+eakF9E7f4UoBzWQwyVljIEUymfDm/IzZSwX8eBtZJpQlzV8XI4fpcFxxAOi7N3lZ0dmV3SYJBcGQl5HbIpKChYfNDQxSTEgvBIVOCsMTCDlWUO7eIs63IB+owM5pN0QIatoK/6BaacEudMMeEbQ5cvtboDRugTc8fKHqZRDhDzwqM2emKsZepIOR1zpNDhj8fYmayYAqAhSDns/TFPr1/Ji1YSqp/8WQ5h0adKWEPGb9i0Eush5T7y9aBduaTOd/f3dJrr76ku1xWxk3ggHfMZjFDNjYXSAdGCD4SKajk0CtwHIjly2nkspBVcRhaEfh5qi++eqRTgqw9tEOsuCAPrL2u6Mvnd8SXtqquFWlzGVo2qzXrsSM1aAScu6e+7v0LV89GlOEfhpXcfh2oS0DPBlUutfhPz/u8B9cX/A3QN+wLkQkGzNRjU6J+hRNfYa8Ys9549Q2988aHeu3ua3xV3lIP7hUHuhWbikOCqNtDCJWSAiDwYBP1SClGgisSsRWtI/pwgHavSOAniKOvztnI/Ivu4dmcQMKZHj850clsIVWVJtsHmu4e4DOmsFUV3Ex4STt83gX95virXpIf9Fcc+P2/W+B5nwOLFeOgix7OOJQ/evZUv/7iS331lEM7YxdZ6qtGfRhrxuXxiDX3eNbryTzpkEvdeaI+TzRbRp0drzQ/Wml5uC4wf7Yi2LPU/DHwZKX5k06rJ70Wh71mh4Nmx1nnpI8ftXwF7nR4mjVbT7TUjpZxXxe2q1Nt6Vka6RmB4OVkT7v3X9et19/Ui++8o1c+fF+vcpF67cP3dP/dd/Ty26/qhdde1s07N7R7Ywe9TLS/P9L161u6SfnGrQPdvXNLr77ysj788G391ve+qx/6/3nx42/plXsvaULgXRqwnoHgyLauXd9Dr4G1ucCW5+XQOpmOOAwYulyoI8AdYmJEx5x3Slxi2gE51+c6XZzoDJivL7DxTgMBnxbJFu2pTs+f6PDoM13MHiv1Z9hMr7u3uZS+flcff/sNffLRG3r/7Vd07841Ln6VRJBHacXqSJrWjTBteJrp88PP9D9/9j/1f/zNf9Xf/uPf6ucPfq1nFydacDhMFeZRR9bLwH6z0mIxY8xKGZ8drccKB0FciTWT3Fc7kA+W+Bo+0riK6CFrzWGvxY4H1oh4DD8kbCJyUDF66DfAsF2zoBAqRTiOnoYanoEIGEBLDN4auNhHgDQHVRyiahnlqIaxNX1qi4ytFCxwMDR4Bty/scYyoAJZtILVCliS5M6SteuOJuOzvG/2cRh9pv4K6CgxIBv6YNVkZsvzWQNi5gLicXSITdkKCIqCV8G3tyVexU/6nvEcf1JGb0PxGUk1e3uIJh/qmBN8teyRvh794j0j2OYH5qpquATuyoNzDn7AbvgiGdGji9uBz8+BHYdI0MNPVIgN3NQurjrod1wcvH29Stgq4OVe6ntDZW4XlSxXEnoWWstFDtqY14EDbXJgrjNYvT1YJfcVMTJ/+F1ZAE+W+0P3p2KcZJILByTUmcBh4N/Z2tPdW/f09tvv6/33vq13X/9I925xFprsSwN44EvMfYOtOFSMqUJUCFIVBHcCI8DcMS2KpFfAaGj6hNNOzveE6WRLuzv72tve1agZswclnZ3P+HA6KwGOjK/b22W9vXFfb735il68c1O+Ltacw5YE1wfWQvk/1+E33V8OvTMII3ABafkcFSCyMjAh7u99jjvWz5zxp+fHOjx8rJPDp1r6euSstwDW83Ndg+79l+7p1vUDfEbPB61D0qTJdKrrN25qzL4WEBy06DdAEX0TBAoBH4yOFuxR5wSATpedVrDF9GpGkMphsV7zga3VmjMZrIFXapG1g/+WS8Ma8Mvm0vcALoILwP8bXTMCVGfn55ugD/7fAzhfPXzIR5gv5f+TjC+++kIPvvyilD3o8wXBny+/+FxfEvj58ssvCfx8qYdffalHDo++0pMnj3R8cqjTs1P2zBMCPicEN0/xd2ec3y6KT+nwaQOXtsyalDF/gOFLjVQ2KKtjTtYa8go5lhrwf1lrWewV66y6Rje+lswkwCzILMoCoKBQyiYzmqMDlmyZ5Z7ll/IenXT4yZ7gzcC5MbD2q2jgjRo3NXtBo8mogbWBMb3qGBWSsNcsUxCV8Dcose57xvuZl8oyfjKeKGK4Cdn8TjYwB4m13idoOyCdhagYaoVqpAESS+bknEDlqJlon/084AMylp8cPxdcEvm50mmAVmJtKnlJYMsqeS9Tn6Dh47yfj3Nf43kpyAzwFJD3hXaCvx5H4rZc+nkf+DPvAw/mUOp8rEnagJGa14uceS0vZwX/43SLDcNdckgDAWPmEhsMnFsq9BMr71+4kxhAyTFB1emAD1y5MKTSzpsfleAj8/znGLwKFJ5I8M5LZpE+QSp6YRw/N4ECtBg+K8j4RxsAgV0CEys5bfh2HpKnLhe6xYCUySd8KSZMN7BYI7FzZXSV0WsGt3f9GjvNcFd4tawKG4t1pQG9r7lLtW6HKAwWJYw2cFYuYzMjvB7Hk/ssK8IMgrnyA5XoQplfAC5/z+tK2Xg7kJRfVpEPfgR4S8gJvUuVBQV4L8sQulYQYecYaUYHiboBXlrWz5JzgWJUHHP23NpR5mySGC/2CMVKIu/DGQK5JNeh26XX06jyZBOkC7ho3h+WYMtktBn7kqcZZQ44taJ3dO/8ef9EfYIAP/lYx5VATBf2pgRkuiVl/nHazrfre8XEJcZm70ubYSsOCS009UTTrW25T47IMrA+BuSHKUV8hFjLCIOedMkjvMohyB/YhqaUDKpUZZ9LM2+SM+myOAhG6QIO6UoeWKEPfUHi8ug3ntAS0q8J/sQ4EnOgE76WL9kQlIN8YgaXPIOD0RlQYcxkdgWSTJcPHQvFTf/Lyn+deLdSi0AwTW85Dtu8SlGXj9cFp+VtpY7BzgczZGQV6EG7rtodHxPhytBVqsuH/j7GvOj9PP0G0KzNOBr5XTV5fwO/mVGVlKCdfAKZSK8R9cGijH8KDnpd/ewy47pLZaKzmlGt8bhRzYJd+Z+/LWcaOCSIW2HZOJhktC9hfcYJpeHgvVOCPzf1yiv39CZffO6//JJ297b4Krfky+wjfcEm+vjxVxxILhAhKRLwqceVGhxDcQ5hw5/BD+jleitAufyKvKVFIKDK5CWTP7ap8izgXZPPs+uXsncMyK4CQeWhE7MLroy+ckmFLIkDsVj4VKj8JYdjZvH0XPr7kq7p37JJdwR31lwylmq5GPVcNBSHsmmNJzjHMIAJR1JJK/D6f7tkBeGWS3DfTPWUG/BPHx3qv//sCx23UetqVxdc/P76n36t/89/+Vv9j3/8pfy/iRCrLdif4Kgmqg1QzT+VaguKMcpQQGJDdrtpqko7Ozv0l+Z8dXrK16mLs3OhZIn+Kg8DSL2/sFN3Egl7yTg5oa+M3jY9JF+03pawJU8z881QhSDFEJC1UoxBwayA4zTG06TyOH7HS8FkvIVqkzq+GiY+z2Y2etHf6KdLKHnno5QZ4ilztWmnfPnzKuc90+48l+pgMohbiBJ5x128FjRKHryl3+WLofLpLWmmskAuPA7w1vG1ruNCmJn3yaRCgl6JdTDl4vzSi3ex81eg02qxPGOzXyphA74+oF6QJegNrEH8uDq+kgyqNARAXFyqERfmtX7668/14MmhLgjSBeoSVDo2yR6dBzaVKZvNmINZZVEZX+fyJuyzh7+BeU/o15DVnCKCdNQ5eJtvtk5/YNxAW9FXkhLzuKlP8vE0KWiDf8VX1QCvlioOrp1aPsGuFr3Ojy80nezo9dfe0jtvvK+bBHpbDq3ny7lmfD1e8oUEViTkC0BSYH0kDu29Wr7UQBYOhboDgR6pZ6NpvQ+wQEHnHPAPL+Z6Cp2nZxc6In96sdTcT/1VA95GmA3lNV9k1lqyGfjh3mmWTc7LQIJCwp49CNZR9jbfuM8uZnp2eKhHDx/pIfD46VOdEHBbsKn3cLYgwDVD7y16HqqJutFUy2qsM/TwlIX7cJn1YJb15Vx6uDA9JT0+T+KepcUyEDCpCJRXWiyCZhcGBC1mkXJN/Uir9Vir1ZiAz1jnq5Eu2gnrfVsXYV8n2tHTfqTPFtKDvtHZ+IbG99/Rzfe+pTvvfqDb77yrW2++of1XXtbW3Ttq9vcVtvEL45HCuJKwR6uiVAk76zRgr0IPVZBGTdCEPvu7O7pz+4Zee/kFve4Bei6Cr75yn7pr2prWxVfv7+1of3+Lw8AY32/KzK+DX1AMfybD/qmDChrrlLH3YVirIwjU9gv257naYab1cMG8X3A5O2OuTtgDjojpHKmOC/AH3bu3q9deua43X7mt1168oRdu7erG3li746BxlRCjJyAi0oR9tprNT/X46SP9+stf6uef/Vy//OIzPTp+qtPlBSGmjoBdFuargC9KHLjLvzZFoCGGIN+bGi5Pgte2nTMfZ1rOZ9jSAj25BQ4aj6Ia9OcS9xxOE3ZjrN3AWjQgcBGNVqsKtQK+xSItMSqSj6zRiN+tLvMV5Rqo2Dsr6usCNSu+lo+vkKpWpAwwhtqSb4yyVapZOxVpRb9IXWR9GDzIFyk8eVr8LGVPA4dvT1nU8rbM2i5578u6z/QT6yEDumpjZmWDcpnTJP9XDLJlZWwm80abvNGGH8qcNvxm+FAO1AN0cLSOO0EnO50Eec/TkJ2OmSI6DehKljXgs1oW8HK5kP83T+bzBT6zk4XAwXNLe/sH2t7awVanapoxeq5g2zTgG3rWZcdloAM/bpF5MyUCKQMBF+60cujarI6gT4+/7Ulxg0q9Nn3RUXJZcpRcBkByORxMmbaEnNnrHZDXaA8+D1WthoO+z6uPcTW2+IoVfmPgXhLxTRXn0/V6kP/f+DRUuv/iq/ro/W/pWx9+jI2/rTs37qoJjXpscoENJnisQtS4GWnCeWBU10JVqiQoD6RJIW4gMidUU+YdvV1w5gBxfs5PoKnB3vwMtktgZToey6DhH+4uCHT4v16/mB1j86f64P1X9Ml33iZgFOT//cWf//Tv1RLEoVEDl/KWIHjC30dsPrSoq02s3V7rRauWPcqhY19ctwv82jlzeayjw4d6+uSL8t+/m+IfZk+/UHd2qNdeuK1XXr6jg/1tPXryRKfw0kzHun3nRe0dXBd3QALpifWd1K6DOBJowZfh09VSvhc4HM+XBHilxN4YthqlEf1w+j2QkDvg5EJAcyihL2uc/h7Y4su+8zmwlumGLfXIsSIodoj/f6Bf/eIX+slP/ln/8I//oH/653/UT3/xE/3qi1/xIeYzPXr0AH/zkGDVVyWwdXwE78hzfnYCr2daElxerebY71ItumjRRbueqSc/5FZmWVUdNMIvOzSjqFgZayep69darWbIO4enlXoCPgOBnglliDoAABAASURBVEErDehusE4JHNrskhI3JZYI82/CHYBbCsGeg1eYmUoaoiwEsqbAPzFWrKVG7oNCpI/QY85yX5Dghi4Fj7FGg5kcBow6paxmVMtCgpdBgjMyyoxNeVCPTtt2rQEbizFyLpjK08TYFv+ZGR8syilCjfH8AqVoMjPWac++sNQJZ1Nj/rYP9rGHA1VNo5azQsfc4lKUrVJWAARkkPBLDkaZOqoyPBVgISTPe8p4r3Oe6S2Dthm54GMS/A+Fhx453C/RUn4+BhTI6f2yXA4Hx+Opu7WcS1deIJPzYXJ9pUua3kfIP8CH+zo/i1VN1Ii9uqkbgZlzXFIuHbOcLzNnrjR58wYo/uvfZT8acgHHQw56ZrRdQWnzVxa1ZPhlfZ3XbzwutGuUPqWFcr4EGIUfGtC768DlTPhLY26szDHzQzPd6VdG89pQdRxe6fof45Nq5O/cRvCdbieuI4Zu+hv6pJCY+AFdbtoGyFNJj3/5Q+5/WfF1ie5XdDeVG7ybOsk5M38jD8tUAbpe9rzL4P0yPCTmJzGHDm4na3heLpeyENVMRhpxzzLOsBlcFitZjJJZ4RfLKalz6XlIlDZdPRmtQL/QK6lXeCOckC1TAQ8D+56vx8w6gx0VoH1IWQkgq0wlWZGwx+ayJn2evJzhv+WesGZNtjhbX8mQKzuKuZ9AloFSrGuNx1vsv9vyOUowNjAWLhXxDZ46LhP/FKLwig3wlpB5A/RyVZvkZWPNyR9wwazkTBaQjLFBVtIiK334yfP6jSf0bOwHBzfpHvnKvtLZ2Uwdm20IOCiFMmjDq5GnTE85UzKZGegcaHIKMF8SUhr+L3/ZObnsc4nRKRV8Jns+znOBshV4Xn2ZMQn6bmCewoEyxB33JWpJpueK0ubxNu9HZ4ZklPRNoE/+JmQwSMGsgHjcMOQKYREVHN7DNsZ5NbGJtsxkGG1OH7PFKXbycRUO2Q8QfqBInKAWHA7a9Up1ZTj6WuNRJQ+M9B0bVr9io6h0l6/Mb739pt557y29fP+edrhEzBbnenb0lK8szzSbnbNZroXPUI0zrJoKTjObYc9FYa3WD+0cEKm8/Bm8mNh/AM9niTlJGGsGPE3eHxlokDxF5lQAMyelmzzx1JAzcsKKIcJ72Ayhwftn39wAx+flzaCs0qu8kvdkDDxA03XXo5feDxts5j28J8ohZFXIFmorgZ9Fh1xsZlWcqk9Rfrk85pL7kK8eP314qL/++Rf68rxTde1FafeOnqxM//XvfqW//ufP9YuvjtXlifo85lBRabVMUqq5HE0VhshdBp5wpKOmkc/LnDmqOXDs7+1qhwPgkgv5k4cPtZzN5XMeXG4LcluMpA6GTsRC5HwhIRod5U4DVcjtL6PTTEPJk3qnjJ1ZMPAAV6lJVMvbHcyMcpBR42UHzwf6G3QSDskPwslP6Mjg9CCInQvwDkB2EEPhAD6cvFdRIzOsFVz08Gol2p3vcm6nzSK0o9EviJdAQj/0xyyCjTwjfQwt/nO8mQuCA13kAAUleOu4sKShpa5TcEbJVzHp9s0D3bt7Q7eu7Wi5Ose+T8RElT4WktwWmCEcclK5tHhLqJRCDfqauqgLDtlPj8/12YPHOj1faN1Dhn4tNrPmghFixCmPC8SALBmM2FlyG8Sw/eDiG6XLVOTg5W0Dm4VD8nRI6gHvm7hAgQJVZ3ne9Zbok9loMvoQOiDGqY7AJGJySDHsTGqXfTn8+6XqFheZd995T/deeBlfsKXz9VIX85UWQAsuwX+ILmeErljXqQSBevjdzIDUI0oLr8RUOPJGLTrpnCDPITb79PRCTwj+HAKns1ZzLh+uF4UJqEcF3wK9zbiI+JfqNV+HOw5xDr2nrh+l4lf8r4D8Lw38onl+cU4w9UxHx8d69uxQRydnBG7YRxgTqkbNdEu5qpVjLXH5zJNtpemu+vGOFnGqs9zoKUHaB0vTZwSBPifw8+Ai6wmBoONV1Glba9aNNtA2yFPrfNlotmq0WI+RccIlZkuztK2ZdrQMu7oAzmxPp3FPx7ajx2miz9dRT7Stxf4Luvb+p3rh29/T7Xc/0s233tXu/Vc1Iuim7W2tCCrMuSxc4IMuuP0uSdfYRYcvOl8sdTpbcklZ4nOX6toNJPpVGrS9U+sugSAP0n/04Xt6/c3XdHDtQNvbkxIEun37lm7c8PK0jF2vF+rBWxPk//9x9h9clh3LfS/4j9zmmDplu7q72qINvL+4DsQ1JKUrUiSfnsxImpn11pq1Zr7om7dEPooieb2DbwDtu7q6zPF778z5RZ6qBi5FaWbNwY6dLjIiMjIyMjN2AcCFKhJcMmtlatWlBRSZSVuqKDspNKzHOQGfIy52B9j4EwJ2B2q7I5XVTOd3K926uc3F+IbeePGqblzZ0dZGUBnmLJ9Dte0YC1qyx0hD9plSUePlgb68/4V+/9mH+v0nH+neo/s6WUwk5KlGPQ5iA5WDSmLdx9iqZd1GdFFVpUbrfW1w+exzYGvjQv6vuD19+pCLxyONJ8/UErTyi3aF37ZCjKlTwlZ9uZWsP4cilCpCwT7XV41t+CXFD0kVh6ay7qkkzfmqJr+CinxVkAfq59CT56uyUglU2FptlapQA55WqkOp2utZQ1VZopdKBfnCShVWyEKQWKcGnK1bT+XrF0fmsuPglEGnP+p9rSfHcVCkISkZaIHx4s8idZGZjEr8Qz0YXz/wFOAd0NCq3svgJSmirw59R/TubcFMZVnIdVqiQzNTh6/3v8g64qPEIUGAxcLtpdD6xpq2sL3NrS2tEfyRSrn/878OmM6W8sDtggBQR7DHaAuqlAjisIVoNm8I5i01x0E0joNORLBW4ASr5GCk3i+xOcTO1OLrIoENsR9LQVJxCuTBkUzK9QYfrzPKJkPvwYKKqlTNnhvhtcAvNvOo1DJP6pEWGg13dPPGK3rjrfc4C72tvQvX8N9DxtTiIyf4L/d8Af1UKqEpfg3rqSOIipK8BLQrwG/LgXkJ1PjzPM19C3TfcTZYaMrFZAk4To+L1sZoQxsbG+pjrwkfd0Kg++jwSCfov+HMtsO+9Z333gV9qd//9hf67a/+Xk/u31FkL+s4t3XTQ0VA80OJwFE63ld3/FiLw4dqjh+q9fTwvpbHwOE9zY8eqDm8C84DlePHGjQn2h1EAkBbGoalTg4ecg68ryJEndvdUW9QS6FAH1LLfLTM7ZK5W7I5TDnrOLAl5DahW6wFP9DqIR8HnrBHTNqZDgnyHIyfaf/4mQ5JJ9OJ5vMpfm+qk/FYhwT7nzx8qPt37+rzjz/SZx99rC8/+5RA1UN5QKzh/GootE+QZh1dncPnXdg7r0tX9nTt+lX81A35/8DkxVs3+dBzUy/evqnbt29Qf103blzT9etXCGRf1pVLF7VHv/X1EeMqsI9CZW1ieJJ1YoSSRZklFaw1r7ciMasNdjFlr8I/44c8iN6lOesPGwGfg2/u52lifXoP0WrILJNkvADeq3wwJcqyQnK7Jg1FwTqss70VoZTbsJnRzsPaTZEUW3a65PLT4UMFv7pXZhaJcj4DgpzTiCQEMn0N+zlOMvX6PQX8r7d3XDTFryiDAjIZ7V4PO9ZUytDFjrlasAcfq+Xc0OsPtLN7Xn3SDj4tPBxYrkjCuDIN0Zd8AuR5QE7VUyni5xJ96aoUYwadtpuZXL6VLGJZRfi2GTr8VqIvBHiSEjQS5TNwul8DdL0NvSXkgKqE/rouZprRmcPTpeoY43TG/BIoq9DDcDhQv9cTDHg6RdoTuEbbSk86/Xnv06wnXoSXZxXy+/RFb/hlOb2GMSoEJVKvg4nX/v8G9k00Lzh4HcwTQNZpJufHORLjlcHLDIEcvN114qmoI/UHbWV5iqJQf+D7Z82ZotGCc/WSoET0eYK+yUA3JVLn43Pi+0liLmjIj5njuPoYd/IqGHryT8CbEjR5Vi1UeN7rsk6gY2ZiKHLyxjqRDN4r2pG5zOPE+CIIkXnqulaLxVz+r4KJ36A/zP61ZD+IEPJ9wRijAswyJWQjnzyP2IaOYCnjH7qvHoSKjN95ZNmoNQd/0ZZoazl3dU2LnXZKBF6d3qpPUgdOhLeD49IVnMS4oiJ9z6ahRc9L7hMLQOALGRiW5KnEea5TyX7t9rm+zp7BWSmwll10gVOE1Xy6WD4GquQ/2GuFo1xlZqsUezYjTz/eEqpwvsn1CiCkzvrp7JfIOEEHst98QkqlNtf5WkAg6OR4ojZv9tBIpqKoZcE3wpjpmjlLB4msVr9EGxz8gcFK2RRWjU5oJY9XncFZ2zdTb/tG2blkgJGd1UM/E/NBUy+U4U3/tP2sjF148zcAJk4jEyH/B6mjndY5TgbJaQX4MEr0nOSTvxojLS4DTMyx0JdPfOzAoW8EnFpuk9RxUABVVVWyWNGria8UMy340hE5oGAjcrvwTdzwABV2sYaxnGdDv3r1ivw/OnqRjXBtNESGTv5nwU8PnrIZn7Dg54ykkS+QyMKILCq/sHVsLh35iJW4LA7KP3KuQwfKlKBJxg0YSAAl6qISxu5jjtRF8qsyY/S+1DmeGH9wCEFf/8BBqghOApRliLy9IxxB5aFMHjwB0cHl5ZK+ZBNsgSWXL69XaQq9Qp626GfJ2Jbgthw8/f+mcThrdO9gTHDnqX7z5QN9eA/dxFrD3Ruah0198Xiqv/nZ7/T7O4/19CSqGpxTsjV0Fwh4Biao5GjLQRM1dhx63SlVTELBRrvkkjboVVrncliXtWYcsg/44ta1HSYYVBRBgbEXFlRgE0GrfziTSAzP08RGxmCFWSihgkSD21FODbRgMoeCcTogkpn4QeAUlwJaloLjmZccoigqeAt6jugk4pQSsomyYOjnJCPv5x6XBXIy6l0ez3tW2G8GJ5ZpJ7kte1vyNuibwSUUUiAlgalS/ocBOTEOoCLNdYm3j1kmef+ErA6c2byroQSfX0PekJhRDs6xm7OJG7Z+icP9rnrwOXz2hAPlPgf6Tr42gpxIVMQWG8boX65b4aO46CUOsx2w5ALycP9QX917wpfGAy2xESt7WuAgTzjIT9hs/M/61zjI99lsWg5JS3Tm8vi8R2RDfLn+Tf4PQ4BfB0Q/0JAmoIN/R5AksmnTRQkdY5ak4LuYgNdjrmJ/AQwIWkw4nE47leprPmm1IOiyOdrRi7de1uuvvqOCzdzlPCAY7/86LiykUAI1UHJwl5ZZ5i7nWyaiFXUBIG1D0Jz0mPVzMJvrMX7d/+rnEReVpwR3jiG4oL1zmiUBFA6VEy58Cy4ITRSHZrEZt5r7QQK/BSp885v1stSYgM+T/ce69/CevvrqS33p/wcsfFHDul3fWNfe5T3deOEGB/0b5C/r3PkLuvTCC7pw/brWL15W/9wFVZu7qrb3VGxfViQgMxuc12GxoYdNX1/OS92ZBX1JUOgLvlzfYTCfExz6YmG6N6/0oKn1oO0Bfd1b9jLcX9S6v+zrqTY1Hu3pcdjSF5RmIDl4AAAQAElEQVQ/mRQ6GF5QuPmmzn3rxxq9/YF0+00dwfdRNdITZuEQPUy4eDbDoeJoXeLirNGaIgfvWJdqsOlFXGrWzlSVFYC9URcJ+rifbUknXJiePn3KV//HOnh2wPzMtL5Zc2Hd07vvvabz57fyLE25AFb4le2dDV04f45AX42+55pMjjQn8BJYrH14VlXScjmmDv/eHCsUCy4+S4VqweFkrE5jhXKhzQ1xkdrRB99/WW+/dkU3roy0udaqLqfwox94NQGgYR3VL1uVxZK1M4XusfaPHurTO5/o8zuf6gGBnxmH6dAr1VvrK1aF5hzMjhZTnXDxm3dzeHaq+5XWRn0N12rkaHTM5fDJ/n3t+1f88T52c6KmmaojIGRFp4LLmEMgGJLXE4u/LCuVZS3LvsSUFJCrUlHVUlECIBXFaXupZIUoSPimxHp0fCrkv1UZGt7mfsYrI2UHL0evCP6SqBNlS0HGxdgU2DIL3qeA3zB8iejn6zad7eWk7quFU+CR/8yMfkIaSekUSPLjTpbxwoSmLkPknYBVChb8E7wSsiTnB0SXL1M0EBhDogeOIwIJgfIll/2oqkoV6MdpLbG9Kf5sPJmi+xl6b1X3a2xvXds7O1rf2FSvN4BzUIf/W+KzPOizXHZasti71hQJ+iShdyDiK1v82WLeacGHwCXnQs7I6lqBF2SpklmdIYg8feT9u4BvM1TksgeJsTkY7WfgZaG15GMFEAd5o7LP9R5WqKp6Kspa4lyag0/wD+ppfe2crl25Jf9Xvl669Zou773AEsX4obfEfzlui/9RhJCzJ1GMPG0GEVCVO+dcBxLnCsXOsYCzlCz0vn6LIH2rJetiiR+MQInee/iKIftGXdYy8Bv86dz/uyvAGCiw79sv31avVxGYeawvPv9Ij+9+pinBnG78SN34AQGdL4Cv1B1+pfaA/P5navfvqH38uRbkm/3P5dA+/UKR9vTsvgJBITt5oA2NtVt32h0i3/RAR/tfsac8U8UUbqyvyX9zdLJgj4jYdGSelnzgms9EMEuaEQRa4lcjda1KLdCb/yXQfXz4o8NnBNanOsJPHRweaP9gX54+Oz7QyfGxjo8PdUTdPuefh3fv696dz/XZp5/oDvDg/j1Njg7RSZTLcWnvnG7efEGvvHpbb7z5mt5692298+139e3vvqvvf+87+v73v6c/+qPv6I/e/56+n+G7q/+hyXvv6J2332CuX6bvi3rp9i3t7e1qa3Mdex5xRqhU8SFQ2TO36lIjhRYfKQIyQXW/kBEwnxEomwPLdqy2Y21oyTpoZCEKQ5aKRDnJz8hug2gz169q/S3JTNIKEqmDsm0H+BUqUXpVV6qBoixynYUgOeWUFIHsR/CelChHGc098INR4+cJQKIe26RKkTXasG8v5gvWRsdYS4WigKZhxp2KYCqrSkVRIpHgBNC3g07ej1hYDbY6m8+zT0j4lYsX9zRis0gW1CJTE5MW8OmgCme4Q4O8PzRDM1GBfCmyph3IwyPiizr6Rs8Djh/MZFaoCIVkUsxydGqdfhvzmF0P7n9W0DGupA4/40uww7/6WTMidwdNx4Wb/IcU0ItK1AvBIO8s8DURW56y1ywpB631BxpwX6KgCFGf03SGH057UWZgEvIKPaxS2vJjsgjInA2QVpA70EX8Tvs4XUq55Szv5a9h1fesbPTLNkEqM4nUFCQHM1LAUwa7opdAM1kI4i3UrciLYeWyeIOBfJ4zBeygXw+zTTScYxvOfR16d1pJzIe/gIQOI7CqT8x5YgwRjARFZVD+JdGQc7nytEhCHX2gQYYH6cxIT9HJ88ghud1AxLLuJcTP8joNh+jt6FsyObkWe53zoTMidygKDdaGKooglzm4HoogBexLktM36AbAU6PJ62SS8hzDgUfwUC5TjyxepVPEiEAtG1vLxpZlWaGAJeRxe5Nyd/C8yeDl6RkEwSywlrDZ5anOnX5QAIUxQSkysI7+iboC39AfDvgQM9IaH0TLupCL4rwDGePOR0cl5E3OmNlRhiQ4nYKtUvCDBfLmXUQnnqhI39OKVfL8nVa502RVWL2DsTkM+utacIEen7BDsCHIDyd4hgLDMhj5JKzQecNcwClrmFMHYcyCIZOh+M0n12TBPOfwzdbTfHQytD3HO60nyXzyCxxXJkC15HUO+voHBbkDzXCKYDkFxxsdyCIoxMhQdpYrYARnZZocJ3kD/Z2GZ92xuZPNikZzcv1gBEae3kxCUkS+iEPzvglniaqcGptMK8/XTHzNphH5MjXjq0qzROccRqoCtG6hxEXY2NjW1we6tHdBt1+8pVu3XtClyxfkX1OWy7n8v/Oz/3hfh2zWy3YhTrEyAiQJoRccVmYc2BfQbf3AEyQ3toJ2HzRDVLYrcFF7lld5IcKfx+tIlHwcGXDW0HGH2mHQkX7OJ+KNopeB5HjeCaAIzQjAKdcnRfp0QKRPYiOMngcXwXmD5+VA1lOwWw5rLTyX4Ec2az5eKaCgUNYSumtVKJJOwb8/OdTjyUT3n53ot3fu62cf3tHv7jyRrV3U+u5t9Teu6qMvH+u//fRj/frXdzRf9rTO5W+0syeVQy5qBdPYl7EOmiZpMYc7B6LEHHY40oB4G2ss2kHfuerk5JBL+0TGoS+EQlYECdwAhWAmT93+5AaTQVnfNAkUrX6JZgfXdpIFyQpT4HBfhKDAXDktMb6EPiJ2lNBFcuVS5xcBkxRMKqxQEehDObLxdjhSd6YUZZAnwitDDs9nSMplyMrpO3xTXkNIE45X3iLQEhwlQ8hQmBw8n2RKzG/KGJF3x5wD8KKaNtoT/ZHB8VxHCT0lnJtJyC0xTFVcho35HnPA7PeCrlza1a0Xr4r9XE+P7mnJV9PEwc38QhUgBpzZYofdplBKAbvgkrBQqSkXhmfHS4ITB3qETSy6oM4qJfAWbC6JsdV8ue0PfIMp1LEBII6E0B2yOe2Ins2EXgvGG/L4I+0OGZdxJcbfoe/IeHkYLyRaqeNQ0zFOJxuRz6GLIrCeMrDECThKy2nUnMBPIuiyMdrRG6+9o6tXb6rGJseHU9b4mEDLVM0yolshQ5nTZaQfBytPYafIuGIo0KA0h8+YS93hbCE/0Puf+D85mehgOtMxdu3tDb69Q08Ongedg6AIQsQMHfQTkMfJK5JfEAjyg/+jB/f11Ref6y5ffQ8ODjSDblmU2t7a1OVLe7rxwjW+3t7QtavXtXfpsnZ3d/MldG17S32+4BboPFW1Gtbxoupr0VvXYrCheX9bJ9WWDsOWDmxTB2FTj22k+12PIFDQ57jIT7m0fEb6OUGgr5pad0/hq7bWV8tKXwB3277utgP6DfUgrelJtanj9Yvq9m4pXH9Ndv0VNZduaEzA6Wh0XmMuldPhlmZc5mZ1X4uyB5QrCIUa1mNXoQTsMtRBFReL3lqpXr9URRvLDmuKQKcOH97ge6f49On4RJ4uFzPV9HX97F7Y4SvsjtbWBiqwee/bI5gyIMg04MJeWsKiGqW0wBTnSpGolxbQBmwhCW+XJorxRGZjDQeRoFKPC9auXnnpkl5/9bJuX9/U5XN9bfRa1cWUvsfAWGUxB5bYcgOdRstmpsdHD/TVgy/05d07uv/4gZ5xsesiFsVBxYoKe+o0x5dMmfuGdYHZCGKqepblT+xRJ2N8L33vPfxKT54+4GPEgdpuqhiWEoEmD/wUVZIRCDLDOBljUQTl8ePPFYxxriAUlUIosHPKXi9TBDpJLD2xpNSS6YAWX9hily2VOfU6FllHva8/r1+twajO61mnHYbeep71GcnnPRriiTVqyRRSUFCBbwwwBJKUWNgZj7wL4P4rC0MZDKQTYCDmB3zyXmNJ/t9DS4zZQaSOQbfV+DwDXoJngmckjdQ5JOpXVCQUoITMYl4SMxLoXRWF6rpSURi6bjTjVj9h/xtzeG7xbyVtmztb2j1/Xru7FwiSrMvQ62y+1Jx9bbmMeZ3jQtQxqck3V4ItAmIsoBnwOdISP8r2h88ydW1Q7JgbAj3Cd1iqkLKUkF0KSugwocPIOETqdUbbGQQrlEFBApepg16Cf4RPqzmXXZc9QjWUtQb9DfX7I/xLqxkBcsWebtx4Rd/61h/p/e/9sS5duK46DEWMQ1Pa/a+ZvL+i8i/yZbc9hUCNrzWhwwKEgN0GMfHkIyCE8TRiI969o44qH4JKbLTs1fjkyiVHFw3n5AV7EvbdRlWh1KgeaW24qYq0Qc7jcUdQtNMS3e5euKBrVy+qV3UEgj7Xlx/9VM3x51oefqrDuz/Xyf2fafzgp5o9+JkW938B/FxL0uarn6v56hdafvVLpbu/lj36UOHpxyoOPld9dFdb8Vi9+b4eQe/o/icKi0PtEmyutNQhgdj9J3w0OTlBP1ETzvVHJwsdPpvpkP1m6vvOPBAYiDrkvP/k6ZEeHBxpn48DY840JwQNnhwcajxl70FnPnD3/4cEg7786ovTYM9nevr4EXYy0RD/9crNm/rut95hbt7TBx+8rx/+8H396Md/pB988H19//139O6339Drb72iV165qRdvv6Arly9qhz3j3M56Tne2RtoFdjZG2t7a0BbphsPmSJ5u0nb71g298carevXVl/Tiizd17foVXdi7qM2tDQ2GFTYuznILfNCRDg/35X+BGNNcXZriN+Zq8EstAfw2Ncxwq9WalBKlhD3E1JGLzyHRkixRdhCplJJy6nbi0OF/GhZJy2YfwQ8Ymq/LYEGWwSSZrDAV7JNuTwaeQaUmOBiyn4uYYLta57nNmSALdOf+Fy6LRmVRqGLfrKpSWQid/txheDY5DcmLZBXg5bLOCSAd8/FnypwOhmta39jS2vpG5tLgAFrk71iv8ZsAvQTG6QNROwUaIi0dwAKJnfOMiIO8NAXGGNgTiyIoWKAmIU+U++ToawtI9EkIxqNMn0xE4G8CRWh6d/iiH97QyehUyrUp/zmdJXvTYrHMPAaDAXYwlOtU6Ddhu9F5wsicCHPp/RzMTBaQ0Uw0r8AbHPJwkhJjdbmSC0S9uSyFycyUkNuB6v/p800cs0LO0ywIKt/oZ6LheZ33gTxl8MCVAvy00gGyJVrO6hLzJhX4oUp1r6cyVKz5Fh8eFZHfzOgo+q/KTjumJGok2uX6YS6VlUB1Tmn3Ns97G8XcnvXgehFdSR39OVB2XMqGzM7WeTmYXF9CBscBgT3CSWUxKIrxedKyN82Zz6ZlbdJnwAWgCK4zycxkIUg8MuWfkToEXiHn7bSJlenEnQlZGIPPIHjIZBy6UJ3kvJqmVcda8DYkVJ53xp8Yj5MhiyZOO4PkZL1eLhvU3MZaaLgfcNxInRC0o3/rPoVKpyXk7zFHo7U1ra+vq08+IHjHHBhpCD4459MpwSThk9z/wJLH60liwG0Z1AH6yAciQ7k8COV8Eqn85200eTZDrj+lkytWr1CVQ00mCzbSJReTqLIcYFI4Gt8jmSw5A4m3yexrkIlfVllWkDN2qAJ0DAAAEABJREFUHp5SgUQ8XgHWCtcz/z04ha9rEdD7AJhN7nbKRkKheYCkaIgutLAAkkMUVZSf90BRKNRQlYBVahKHD/SqM/n+MIUj7L3OfYWf2Qz8nBddmCg3lM4NNIHousAxG4YQAvqCt1dHnzya3UG6EdCTFgTkcOqXBnfiISS+wE50MnkGuyhISAjm9YNBrfPndzjYv6CXX7qlG2x0a6M+h46ZnvHl5Slf3o/YjGd8mW27BuNtlKCdkNGf4IbBzdpwxgoSNoPqIk4ykToWqSMyNiGWZ4UUCYgYq9etqqlB1x2LI4/jtC0wGp1CBNn7RPAS7Z46LU8j5RYQEGn31NvootVvxSXCt2XsjhNp9Frvl+sotyBH+EUG05LO2YDGLLhjHMYjDr6/v3dPv/vinn5/54E+u/9Uk67WcOeqLnLhW2pNv/r9l/rZr7/S5/cP1diGWg6OTeqr4WbXcvh1WBL4SVh9VVVy/WEpcjWiNFXocmtrHdGTJv6nz3wlWzZcysoy1xnyBGQMyGYK1PEk152DtBo36Tef5AV/ATDzxe+bfFkEFVwOixDEfiELQjtRKTuSlrSFXEsl/dCZ0I/jQIJsygfUjgNDwkYRQfJBgJpt+DSFoDMHqHCkM6CBGskMED9S3v6wxOT1FgqtYNUW6RuZ3xQjvQFsP3qeeipEUS4m4q/y4Ip20R4I5JSsg5KUz6z5MLm53tdVAp0Xz28rhKUOnj1kCqbwbCl38oN7xNa7DInRoyBVkmrY1JovTYfjRvsEUB4/m5BfcBCvmPOS9gJ8U8lFv8+Fv6x76AzxsCOnItcV8nUcUnwMJlNgPgJzkaiPXByTy069+CWvOwVR57qLDLjFT7RNVOd0+JoOCnmpoa5ZJHkAqEPO5TxperJk8+5r79xlvfXau9rd3tOCQ/izZ+P8HxmdTvHJrZRYxDGKsQg6DjHnW2xWyEcT5ajxIuqQQ98T1sXjyYmecgl4Op7ohI11BoFWjJQLlkKdr5OIxEWAlQaBFh4NOB0XG4ocJsAl09F3fHioJw8f6O5Xd3Tns0/l/62xGReEuiq1e25XL734EofzN/XWm2/hs17i0nNF53bPaYPD+XA0Un8wVIecc+hPOCyPUcoEWaah0qRYy3BSbuik3tKkv6vp6KKOBud034a6wzr9hKDPR5Ooj2dJny+D7rSVvqQ+Q1vq86bUnWWpL9teDgR9Mk66R/DomCBP9cKr6t9+Q9WNVzXd3NN+ta5HAZ5r2+q2LqjYuaA02lJXU4dMx4z/hDkYc4F0eVvkrgjUjLYGBHDW2bx7WlvraTAA6loVfqAoK/XKnmpsyst+sDgiOH///iN9de+xnhwecVnZ06uvvaLbL70kX+fPnj0jSDTm0NrTpYu76HFHgx62upwS+HtKIPqYsrROwGmtL8XuhAvxY82n+6oIrlzeG+mdd2/ohx+8qTdfv6rNfqstTHqritpgTfVZPyUBJHUzDoTTU5hpTvBnOjvRhx9/rN99/Hs92t/n0NjIykIKpiW36hPs5wS7adBBVVdcHEZaG62pN0A+Al0n42e69+ievvjqU925+4nuE0h6dvKEQOJEKWBlRRQqUUWwyFP/qyZOLtCPKiqDjbGmhV2L9c2awB4wjZxfovvlopXDYrEgXbJXOiwY+wIdzLFZYDrXbDbTzNMz4KIzmy/QHXjk5w7QmFM3w47nc+gACy7FTr9ddOpY/y1rm2XLJcyQCRA/d3oJGfFVvq470g45Sag0EEIGL4N2Wkc99pLQY8LbrGD1jvgIh5TpFuADBFzkZYXMVxByv+I9RH8R9M6BM/I5tU5yoLxo5jo8xoYIAEU6Dtd7OndhWxf39rSzc0693oA9rtOEsU8Zs+u16aLiKT9zv0nQh+0dfXWaoZPpZImOW3Qe8VnoIQWkLpEtYH9BXSu1rA+H7CcQJ+HjDPmNDStYkMgr8zAZZa8z2szrM5i83ec7Ik+LAEv2cyuCiqKET1IIhQzZpuNWwfq6uHtV337nfb1y+02NeluK7NvTWavp0ZJz65wPMku12IzL1eLU8txC03kE5qOCbsG+GjIUmT4vniBe4gUUchuICmhXGby+Zl3UvVJlWYJDPXtr18KPC2YAt8KfDtlPar7Ah1ChK5Pb2dHBM5S10GgQtNFP2qgWGoRDaXZfve6BdnuHutA/0qXBYYYrw2NdG54AY10fjHW1N9Y1h8FUN4Yz3V5b6oXhUnvVRFvpUMX0oaZPPlV7fA+aTxTxC9MDgrD79/m4cHh6VnmmJ8jxhACP7wOHxwSBxgs9G8/09HCipwcnenZ4osl0noO97qMT+moZ/YwPjUfHx/Jg0qNHD7SPnxiPj8UEaTTsc0Y9pyt7l3T7xnW9+sptvfbqy3qVfeDFm9d048pVXebj5QXscXt7U5uba/jMgYZrPQ0IGFW9ErVHGRrFqhRyKhVkHMoyqK5L9QiMD4DhsI//GWqD4MX21pZ2dre1yxn5wvlzyoH1c9vaIqC0NhrmPoX7mEIqgMAZw9dMMh9Vp5g6JcaXeDsop7wNyHmv/efA24EEIG8EOgysxR78EpjY+4OZghWMLWQwRkhVzhcMLADiJGKWsCfwGKfBM3KewXDAduJQjvDHGGd8YFnit0Io1Mt7TQ0O/GnztZP5IoPRRaSin8AowDcL+PKWQN6E+Z3JsF8P/mxsbcuQsWONrkB0cykCWpFW/snL5LkjIBESkhc/58M4E/JG9Oh+MWaeYtymArohMPYiyH8pJdZUzD6jAy8B6qDoqdOCsuOsxhLdtAR5Cb5QlKmQp7z+4LHg8iU16GaxmJMu8oV6MOij10A/59EpIaPggTOhf9LZhdoMHOQ0M+p5kJP31w/dXa4MyLpqNgX6iD65XvxWDWT+x4/jyuAnk3maAXx48P7GY4jKuKhfkTUZ+rTC58VByiqTkZo6dASqAjKVbhtVJcd1X9q5jhVymzPwcod9MBShBCgYaULfHemKKhlRI5+jRM7LRgqmZwVTUXRy2AsYZ92ocXnzOD1D2Xx+sJFcBzdPfSoMmzuDFAP0gowxSpZpLgnmLdivI3TqirmsagVsWYYUPAxJyoKs5jZ5HtxgjBUcR8kyUqcMCMmgU4xUu7bozmMymhN202KbbbZRuTy0ZVlBdRmcPln0BNdMR9ARAeWkbKcqBGk1p3tObOEDS0Gf4YstQv5zH9FylnK+a2tDbW9v4wsHCsxd2yyhmWTmmNCFIW+5HDRAyesB6nnzrDLmynDdoGvxc3yHlYRGP6PWgcQf9CNq9U9+oUTRB/tHmrOhJr7wBPONLijFhJEhyumABAEzk/NbkeVtK2GcsYNc6fr/9qNPfvIrI8NllWK4yQGtOilzDXgGbSeHDmGQa8UH/gK+JgMNysgoBwWSU5DJWDAgrB7IZNvxlDWAT+bwByEvnwFFZ587UOeOzh1V4sDiMkJRxgSEopRZAC1Le9olImJUx+bgcvukeFqUxsbmxtoSbJtoyoYaOOSxD8gQot8vMY4NXb1yWTdeuK5r165oZ2dTRRCO/FiHB4c6PjnmsDaVGICZ4Acf1xcWlygJ3OCTBOSUOsQH31tTNljBzet8iJ7SXZDT8x+VXtfyis/BsWEIA1MhkXqfyHxkwPi703yCZ6Kfg7eB7KgZRFsEzupa5HYcr2up9G3a+UIuX1IjOnbwixgfLzVGp/vziR7x9erLJ4c58PObT+7qoy8e6dHBQtVwV1duvKaLF1/W/nGn//1vf6lf/u5LPSU/IDAUw0gzLpQn01bLLqD1oBmXjoQy635fZVWoYEJKlB4KU11V2hita8ll4tnTJzo6OFDLBhw4yERSFgnzExRCkCWTDzJhw3lM6MO1xrBkZs/B67KOLMqwieD8qkJlhlIFh04rgkR7wv7d7jpsv8OLxqyvTl6HkYECNfhE1kfL5a1bLpTYGHWqY9Pq5+lzYC143lvovcKEj/cx+T/wJvX2DIE65LGiULCClkC123tSpF+EgsuZSKMrwOeees8ilhLyJeqUgQXnzhDdFSGKGxhsG3kgyP9k/IUXLon7Nof6I53wJS/4+ihhhzVEPGoHuM100OwUFEPNHFYEQIJOCP48eTrW3YcHOsafLfBnsSg53EYtwC/qgYbM5WBtlPXX4HwbgqiBuSsZmxhnh4yua9eLGKmnXu4YSNa5AuNRtoHIPFMNFvoAMXKRbAjA5QsIwZhEObUivpVY7x021PEFOVIuMvi/+rW7fVm3b76iq+dvKLVBj5B9SuBnOY9qMHiHBemSBZEvYKgsqmLcAY0oj23MvB9OGh34X/twoH9ydKRn5I+5+M1jq0ZSCiiRQ2BkrJgSh8NIAGLJ4XDOhaWlvCRdsrllBvJN6/GD+/rdr36pv/vbv9YnH/5O7Xyql27f1Pvf/S6Bhw/03rfe1auvvqgrVy/p3M621vjK2GddVPCBTfZ/C9bNdIa/QkVlr69quK7++pbqrV3VBF96u3vqnb+mwd5NjS69otG117R27Q0Vl1/WjPoTLn9Hu5d1tHtFJxeu6siB/OH2FT1Ddye719RcviW98IqKW6+q//Kb2njj2xoQ9Gl2LuvOPOnXT471e+C4WpPoYwTcHi6ku8dzPcYPHPBV/Ah9zzkEdOgplj0JaNGbz+WUDyTjyUwnDvidxbzJ670oK5WMtWNuZlzEp/ilGTr3Q7v/KyMedDgeT3XABezBw30dcfEajEa6fOUacDnbzRGBoP0nj9QS+BkSANrd3tDmsFKv6AgWHmt6/FDjo4fEcQ60Myq5BF/U+995Wd9+97Zevbmnc5ulNnqtRkWLZZ5oudjX8eQ+X8Afabo4YAkyUNoi1nI8P9HD/Yf69N4XeuD/rZ6TsRrWRWcBvKAlBxm39SIUWl9b1+bapjYHI9WhRJaFDvnw8OjJA91/dBf4SocnT9W0UxUEnUKJ3VgDvSl+dQKtmWRLKTTq0gK7OgWC540DB72Gr9y+R7r+FvisxXRBMGLGGpmvUnS6INC44CI0n07yvjfDlmYEqNymppOpJuQdPD+dzMEBCHrMOUzOWN+ezlmTc8oL0jNoFq2W+P1m2alzYK3m9cyaRhla/YzE5P68o911E/EPvuaFttMZ4Pcj4C5PzGoG/L0AqkENeEboCMDGWLxiQYoGoAACYADVYCbnwXzJAf8X8JNBHe2tYlqqiwstCQDN+AgUYdrr97hkb3B22NbG5qZ67GMRXnPGO5uhU8bqaz52pojvT8gQExS7wDpPWhAIm00b/EGjOXliJ/hHY9wuG4AfTQzE+7sPWukhyXkn/J7Qg/vQUASZmVY/k3mGstFuIUhygG5knHSMpDEmdei8YF8JRSmOV4rIl1TiZ0uN1rZ1+fJN7P5tXd69rrgo2RuiZietZgSsFqxblylm2gEeor+wN9I86FVdcP6e9dQDQUUlDBetFisoAtMOdPSDSpaN1McUWOOBtU4HaEdF1juZzLFibTj0yloVe1FJucM/HLGml5MjVWmu7UHU3v8vjlIAABAASURBVLbpypY0Kp9qd3Cs2+eTXrrQ6eULUa/udXr9ctQbl6U396TX90xvXJDevCC9cdH09l6lt6/09Qbp7c2kHTtSf/5QNrmrYv5Imj7W5PGXOnp4RydP7qmdHmt+fKinjx+zn+zr8f6hDo6nOhzPdQA8ORgTGDrmQ8mxTgj++P7CVEjox8qgsi41nc/B2dfndz7XV/e+0lMCQFiC9i6c12uvvaxvvf0OPuhbevetN/T6iy/qxevXdJWgz7nNLQ17Pbl+lqzpGWvyhL1ozAeJKTDBB81Ys+PxCXvPEefascacg6fTMfY31pw9pqVfZN8ySR4MKpDJ68eTYy0JTBXM1Wg01DkCQJcv7+na1at6Af5+Xr58ZY8g6EVtsR/1h7VqDhNVXagoS/lcOk23OcwO+4IBtmahkLALt6GInScHX4cpYhORHNqJiTTRQaQAWbf/LnaK4OWGYDIgWKBop0CSHzrQM3LuSeCXNFfwLEpxhmtkHBQsrXisMMWdbMHaxI9K6vNxYTCo5YvK/2qgYc9vOUdF+Cf6CTAaA/yLopAhQ+SsPJvN0fFUJ+xbNfvvzrkLKuu+FColK/ElltdKkkkZtPrhJ5TL1CdBPjHOpIQeUEpOna+PnVoQpMJ5QzME+AfXAdUspMiizuOW/4yXAwm61ykfWMiB2vycYuR8ZGyoTCtcnUkl57+YL7Cficqq0LDfV69XKxQBWswbOk2sblFKYg6h43QDcppTcYaA5w05PJWZ/AeqnKenXjYr5PPqfZPTo4Gu5LwVoJvpm/+I0imgA5c1QXAFUKA/CpWLJUmJsuu2w7e4P+yyDQaa0KWRoqvUGfiMbTUUibKh76r0MRdyGkv2vJhwYnQxFZmF24vTzgXmz/MJxgn9iBEYdaBneeU/5IQYLd4KM6/LYF4tJy/HOasjTcgvdGeuWxeTcp5zumfUrKwVlySnQwP9ggVZWI3Jz96LU7su8c89/IgDaKcPhDPdyJ7RAa0SwnhAlRaZvzJmQnAHEsrkVpnTvMFTMrWsjy6fedCX+CFSQi+RNZV9BOXI3HXox3XoeYeODadlHXveaXfkl5wvlmycno8uI329LcFn1T9mfdaMaX19TWtra6r4uJZyrbfRwRJCAPRnYNJzxZEFL1H2JrJQNQX0Zqw1Co7A9KYMyREyKP+gmNN/7hVK6+nJk0Mcrx93CwgFwCfIUHBUZPCCgwH+4KnkinZQ/p2SzwmvLGFu+J+8HE+ISHqGxfiz4vIgqYcODzjKMmQ5aFspRTLxyy/SFTqZ1ePVLl9OV1V/+AY/Eybl+brtjCGVPNTzXj3yw2HEGHSqD7lDKIrTSYCTAfTIj2eRNWEoLm+eEL7csQeJu71SargQTrhQnQi/Ja8vaN/eWtf1q5f1yku3dOXqnjY3Rur42jQdH+mYL8qz2YRyCz7Obm3A15QadolDeMPG2ODMO8yXKrTjPL3kaem7DQvTWxxSHgMD88JzYM5xgvF5mQwFH7ITDfQPGJsb3CrPIEMAyecHcIWCvNIR5dw30fUP+bTI5p1olugekaXNIDailIFrA0ffoOj02agiel4i2xQ8D/x8en9fP/vwM/32s/s6XEQdzpKmsa/RuWs6d/m2+qM9/e7Te/rFr+7os88fK8YBOttCRwW6r5GpYmNFRubQL6W94UALAgEHJ8/wqZ1CKRlfjra3N7Q+WtOCi8j46JCL2LFSdg4Re8BpcMA0iWEYxMhgP8mhSzhJAHlFmRYecHivEBm9L3Yzmeu1MHgGFRhH4XnATGg0ISu83JZwdO5curPNlDomXPkHj4jzyQcCUoET4I16ZcjCHUJC3OcAPg8Mvp4bz/2PIPNg3iwDJReOJNNAQgEuqY/VqHQ6gr8YgTn4cL2MfQjo0HXslvL/9k/DxZeIlbY2h8p/CUHAczo75gB6RM8FHJkP6Ef03nlf6LBHMnQo+6aoElsphP/VEQGgRxxu7z8+JMiHRFYz5IoLqalN6JcAUMFmKXS+5PLp/iYwlpZ12uLEzZwm+oaPz6OQIDk/3ygcyCOKD4H5Z1BIZwq8Cwn77Bi7f4Fum06eQhI8mlqpXaYM3TJoQcDB0365oUt714DrCkWtxSxqNl4yllawU0dAqGGwGWAX4RXKnkIPA1VJ0Esaz5Y6Op7ogKDP02cc9McTTbnYLtqWwE9UFwI6COgocjmPrIGWoFELjyV+o5WbUeSwHeGT6DP1r76P7uuLTz7W/a++0OGzA9XY5d7uLsGfF/Tayy/plZdv6cUb1/QCgZ8L1G8RVOuBo9hwmV4g+1yRw6kpyg/wAw6uPb7O9daGcgiDgQxgoUrDLdnmroqNi9LmBbWji5oRxF1uXlLau6l06aZ05bZ07UWlq8CVF9Xs3dDiwnUtgXT1tsqbr2r0ytvaePUdbbzyptZuv6rh7VdUXbmp2WhbHuz5FLu4i26fpVJNNdJEtY7n4mv4UofUH3NpGy8jgcICnZVK6C1JWWcLdNPgZxwWXKaXAEOlNTAjBRCyHhv0N+fy4rpfkl/Sb05A6IQgkF/Cnh4cY7fS+taWzp/f03A4zHoaM3dLLvMFMzXqFxpxaekFdLk40tL/SnR5ovWBdOv6Ob339k19/9uv6u2Xr+r6hZFGvaXKyAFYM9R/yNzv63DyUMeTJ1wgjpiBBXJGtczxMy6kXzy+r4+41O0fHWuGgXahwM8WShayXRccGgf1QFvDLW0N1rVW9JVmjU6eHenRg3u6f+9L3b//hfb3H2jRwLcSh5la/T66KFr4TLGxsZbNmLFiB91cTTNdwWKmBeP0y5zDEr/qF5kGXS0IVMwoL6dTLQnyLLkIOixIFwR/PAC0YP/zdAbOjEukB4MmpA5TcGbgzqAx4/I6J8C0wCnMWed5TjhYLsgvCYosyS+Z74Z5bFkrvl471mzEb7oSEuvc1wWKy0+Hn+9cV/gFHnQqJVZ9YuYdYsTSoxT90E6aYqDV6BsAdItOE7gxkXcgLzAEfiZG3gL4PAnGzJYiBpZYwYGVG3DgwVq5n2zbGTqcaOmB/pQ0GPS0ubWpc+fOa319S1XVY146LtdTApZTzRhn27m0pYQc0YM+XByW+KMlwZ7FvNVi3mmBfS85DDdNkquhZQwRnymXFTlTgv0ZRCGf5HW8oSuZGeDj1fMf6M/zZ5m06nRWJDUFKxRCKcvyWfaTKZbaxC9cY83fvMF67m1pOol68PhAR8+mmiN3xAdWZV+D/kgjbHU42NCQtD9YU1mVWbXT5UweCGwoITbajKcgahyyhtkjhO2uALXQp9Mce/H/g+LcbQR/FlmfAb9QlqU80GNizWC7iXZjrQ+pX68rDZi35dG+wuyZevFEozDRpY1Or90Y6gfvXNYHr+/qnRsVQR/TawR+Xt+LevVC1Mu7LUEhYHepl4DbO0u9eK7J9a9cTHrpfNKNnVYvbHd6YSfqxrlCa92BFvufa/rwE7VP7ykePtHk/lc6eXRP86MDxXaJ1BG/FjkjAci7ED9krfpD9bg0u2/wj4t3Pv1Mv/z5z/W3f/s3unPnM+ah4Rx6Se+8/bZ+8MEH+uGPfqTvfes9vfnSS7rB+fQ859UR9lZCTuzP4Qzg6HUB/RRB6ErMbQQFwMaoZs766td99diPK8DQaxA/Jsnl6ZCzxZcu0a2v0Ui9DH2zPlr264WvbYIbC9Z5h2+z0hhLT6P1dexmS5sb6/IPPV5eX9/U+mhDa9hGr7+mouzJrFSSQ0FawHglMQ2SiToTZq/Vj3z4ui7bNTjehkjyO1HCmmJMQjxyyj9zQoD7k46GDrlbzj4OHH6wUVOF3FKnlHsxSPyM0duKQi02t2ScS8ZYFqXquicrkAVaEf1ElOLLycx70MkfBHL5EnxlhRrscoKeDg4PmZWgtfUNjba2VfUHrAMTcW3hHuDPAPUNYD7kNCTanL5DLijzpC3XUEAcR8o1Rr/ApAdSUZMk6Cd1p7rxMgQzDbqSmhL+M7mvcYU70E8KMtThOIr04oHUHz6Mf7GY64RgYsB/9oc99QiGF2WQk0ipUxbMiZwBzI1GuK7aKIs2o5TB+WRI8nk781fmfULwN5j+0O59yTo6iWgUYst/xsu8Acg0UpSnmWYez+ng4J3JnOIlxuS6YilBwfkVOU3oJYMz8TzdI/lQFKqqWhaKrOOGva3rotyczBhlSsplUucDG9SZgAgKeMgFFpR0CmCsHq1+YZV84+3jWBVNsCAbGRsJjwFyG4RfxoNW5uupvNUB8Zw14xB1QSseHba6wNYb1nwoCvWx0R5BS53+jDl2RllH2H/HWonMsVM0f4Fn0CP5756EEAmZSGhjxPBv2ejcd0SfD7ThIno+MgcO3sfnomXdNtyrIv0j+vK8921ZOAm77dD38mytInsDXe8LSdiZWtpbxhZZgWVVqc+5bw3ocS4O2GoEMQGGZKKH4K+INPDLMnsdxehlz2c8ybDHr9dZQjVAlokUfCp4yPDof/ALHYeBjk0/4pgT0OEREoMyHKQ7nZCVLplZBmRAtiRXUAYqspAmfvmFiCkD3Kn75kP7KR2fTDNTTuHhaVEEFUx8wWUihKBgtLvw8MC6lSIFHl9YIdAmJpI25+aKy3KclhMTFQFPvV+iXt7flet5B0TzC+tZfWKiUm5X5u1yIAILqJOPVd7HJCuQLQBWSC4DxuT0EU0uh+P6eHr9mi4RaFVXpXq9ErpRhwf78ktuMndQrUajnq5cvqjr1y7r8uUL2t7ZkH/1G/Ml52D/CRe8Iw5oc2hHGWvFGHuHkbUsAje2DpnPIOuCdkM+OqC2qAXG2eJRkIR5EaYGRKlFH90pNNBowekw1MZTygk6cjqkoGcdpNyWyDs4BxSCDqQAXZPrz+k6r0gNU8AbPGgoMH4ggt9ia3OcVUuee1e+lHra0q6yp8ihoA21Is5t3hU65BLy5cMDffzFAwI/D3TnwZEeHC70dJI0bXsqBzu6wOWw7O/q4LDRL37xqT799AFfhA3mA6QbqG0KdW2hCCRqErw5j0t8EUwVOimiWmsVKuPwMFTFnHVdp+PjI03ZZPw/zOc2ku3PTEVRyhXqc+HjdhtAMdRFrdKksx+aIZtAXwEFscQUOAA4FKRWICuPY0AAFPpTRkyZmYJDIJWpwAYL1klJ2Xl1bauWS0HkC4Bhx1lGx6NPJsFEJIAJkrBjr5P/YEGFEngZ5NwB7CKBJ2iYBQX4mJ32on7VJu+6ejFkepGX8poSP+p88r2cAdrmFThUS+gZ+++4HBZqdfH8ti5d3NH6el8TAnHL+QSeSUWImZDbnduTlxgertSAAJRqlsaFp9MzbvRPuRz4107uB7QV6kIF9QDXoBJbkhWoK6n1Cx/EQijkDr1jPaFgRcbmhzUfC1lF9BBhGLNjFWWABs6cZILEIVKCvh9iWsPZJ3X405Z11NLnOWDvHXJ2bdCUr9fdstDOxp4uX7ihna3LOZAzJVjQeL+lWLfKMretOMR5OcCmUsAmi3Kg5HIj83iBB7CwAAAQAElEQVQy4+vuSf7XjPY55Pl/sDeCGstSCRDg5SV0Z9Cf+OWYr74NhH3qi8DcIn+Am7HmD/hq/NHvfqf/9nd/qy+/vKMaG3v/u9/Wn//5v9Cf/eRf6vVXXtTe+R0u/T2t8TVj0CtVMkcR25uzRo4Onurk8Eh+ea/KoC0Cehf3LpFuachX22rQV2K9LS0QsghaFLXaaqh2sK5xGGp/EfTFUaNnGmpw6UWtXXtVGzde187tt7V5+y2NyPeuv6Ty6k0VBH8GN1/T9uvv6tK3vqurwO6rb6m8cFXr125rl0DQ5ZfflA238BUT/eKjz/Txnbt6SkCmv7alsj/S8XSpHAAiCHQyXmjChXmRN/EoVJTnO6Cjqldr0BvkCwuTrgWXkwa8iO4GXCqGo3X1uFAJXNet08BsFEOJZss8h8eTue49fKzDw7GMfteuXMXnX9P53R3FdqGT4wM9e/pYDV/J1c5k7UQ765VefuGi/vh7b+vH339L3337JV3bHsj/6qfUsfquxeZE08lDAj4HahdjoVXEaLGXDh/facoa258d6cHTp/ry4UN99uC+Jvi1rii5GCqvD7FO+oOR1oYbGvXWVKVCCwKLT756oC8/+lRfffKJHt39SscHyAePmjkflOISJ1XWqYhL1v1CFdTY9jTsB6VmRlDzWAv2sRUcaXZypCnB9NnRsTzY0xC06aYzLU/Gagleolix2RF0WnwNHArFl94ErNqXSug/Uo5cABw6yg6R1H1g7Bol/IyDSB2S12HjSiaWMO1pBdS5/46sV7a33OY4TJ5QIuWEHURSyV2oEqnTYBZBYH69LHBMMdcLlEBTAZD6AmRWnFYGdCsHrdoNLDN/J/q1SnwgSuhRamSnwR8rOtoW2CQ6dd9I1+1z25wVznF+2FTFQXlOwOIYPR4dj1Fhh3SszbKngrmNsYBuiXxBbQ7+tKi00XLRZV8jKxVYiw5GPvk48jgZC6lLZ1AMxjsE+ZrIeQuyYIyAJ4HoCZK6PmHIkyhFpehtDiDwGLQy4McCdtjgy5olMhOgNYKzw8GmrhH4vXb1Re1sX9LT/bGe7GMzS6HJGrsbaXN9S1ub2xptrKvGZsuypDHI0zL0FDhsC/pLJnVO4G+CHc3Q0Ywxz/DHGdgDiH1xRpKIv2dY4iunLH7/18zcv05nM/l/aLujLmIr+idgbAah5XxGEDKOD1SnsfY2C13eqvTCbk+vXd/U6ze29MrlkW7smK5uSdd2pCtbUZc3Wl0YNdodzoGpzvUn2gZ26hPSMXXAaKqLo7kurS+g2+jC2lwXwb80arRTzbQej1SOH0mH99Xs39Xk4VeaPXmo5fGhljNsYTnXFJi1Sy2wVlTIx4OoKXvBwcGB9p881uOHD/T06T577zjP1dpoqL2983rx9kt67cWX9SpBnxevX9eVvQu6sLmjjbU1jbig9dE5lqOATv4AJOH+VRZBRQgqAaaC+enyjlnQuIJSJfncHnz+xC8gA3YXJdd3x3xQybz7WyzlqJa5aJjLjjZYyyyoqmr1+bAwHI40GK5rMBiu/BkBoI2NHY3Wt/BL6yrrITbbxy4rRdZhYm0oSxWEgJIZIH4m462Q/C0veM5B/DIaCAlKLmfkMtqlqJROMSDHAyZPjIrYiQd1OvdHlMvS2F8DZBkofRMgNg1jPRVFqcQZpcPHLacLFSGoxp7NCuhLif4OBmmjjUSZL/w792OIYGUFucQZeK4D97fYfK8/0ta5C+qvrYslJ657WAT6FnRFakE6g0zXOcAPegyTzKocaDPw5es6y4IWGIYZtUx0OKVB0xkK8tEd3fCc5r0MRMMPr0D4HQejTpkndMmcZiWt+AupxW9BwP8EO3d2q7+S6qkoC2U0Z+Ty0X/FEAHRD5xkOQtVbydxqmewQk/InehGoySGJWNe5ADdla4Fqrc76J/5rSiCrgQf56lcAD+np10oQghiJtdXyvPnlT4Xp/MiAwV66AdSGU/UGfYQylKSqWNPX3Im6ZjYCH0e8KCDTXm7CXren7LjJlJGKHFSloGHTn1cuQ79eBUcaTfE9nayPAkdfl2SKCIbNTxCjtzHaZ/SEDyN+TTzFqiD5/pILqDLBCRwIn0W2PuCPTxZVI8AyYDzohJ9xA+bgzwMOzFYRdaR06GFOq2GAG056Bs/+gv6ov4MPyF0hw9p4dkBiT2aKmg66Q7yEUiUPd+pxddE9pHImFpfl7lPhzgBHKM9aUmQqPE2fBKisfakljxsszAdE9dBQwjSJwC0vj7ivrMmNymnbdQLIRJpwhd46rgJ+fEeynXkvew0fY0Z8y/RE7ki9F2+hP2IfHJwfObX+4r51T/5hRYP4AA/GKwIJQgqT5ZPmMnoZGY5VRYO0ZwwQCda/TF/rSCROJD8s0+mZfIFxRu6Jl4yMwW04QML5E3IA488YNLnvLzNQf6DkT/AaclFVB68KwDQN/s6npdBttM0dzjDI4WrAv8U5gtLGEKnhGaZG8mCzCEUMrPc9Z/K52VQVFS+eDESjHmAMffqUiktCejsc46d0J5UVkmbW2u6dv1SDgLtbG+pV1dacsg7IlB08PQJF8YTecTfgqkIQc500Sw45HEgxNJ84UTG4gbwfI7BjTKMMKphQbUYOx1zs6ugo9AxJoeWtMUwPfDj0OFAGkD0d0fvaUIvHb1XuC10OyzBzVIK8DrDa8GLuUVgOyRShwBekaGDrn9Vn82WHHMtw4yFs6S+VSVOs1LRVyx6iqGvOc5j/2iu3392l0vcF/r15/f1hK+BJ22lp9OkNow02rqiy9ffYKx9/e63d/XTf/idHj441KDaUhH7SgR9xNfPjq+dkY2wLGqklBr01zAn9bDSaGcdWRoVvULnuJQ16Mz/Wx3+77/POQQKXKGrgnmv2Vx7dU9C5jnj6HC+3ibGr2wokSYgc1mlroVEW/LFxqEiFAEbMIC0LOQeLNLWwicyn2amApyStqoq1evV6nPprvuVhjhGhx7lRJ+GjbDjy3hkA3CWkGdLDyqLEgmFSFEJGRPym0SdZXBcl078zEywZZhRLoPngwVVHDwKxhtCoD2pw/m5rZkkM94gJickyfhHrB3D4RqGZrRB9bRWyCSVCFfQWBYgcMkZovubN65qY2OoxEVyge0Le+wxbiFvF1vmRRL8BSVUCLcCt1aoxXEfEvi5/+RQD58caUYUseqtM69ijSEr7VU1UN0f5v4pCJLwJe3g0TRLFRZk0HbHHuFn8CjQG5XyH1XwW/Vr2Ag6fKZUIGsg2BPl/02RhohTx8UqcJg0sc4JBi0mS03HMw7VsxUOdudBoMWsU69a020CFDs7ewp87fav2lOCEG0LzVZKpIIO+wdrTRk833Bbmc4WenY00ZOnz/T48JmOCGh44Kjgi2oIpeasd59nH8ucQ/50PNaMi7aXzQcUeDGoggSz0mx8rK/44vvTv/+v+vij32g+PdHLt17QD773Hf3pj3+gt19/WZfPn1NNh0igIi75hhwbBWalVEQTUq8OGg572tla14Wdbfm/Era5saaKw31kThsuIAtgziUkoeuKg/r6zo58rR9ywP3iwb6eEeSt13f1wktv6sZL72jv6iu6fPVV7V17TeevvqyN8zdUbV5S7G9rsHtduzde1rkXqL98U73dK4rDHbGItX7pmjTYUOSgP9rc1fWbL+rmzZeQt9CjB4/10a8/1D0CQSdHU+rwA+h7RiDo5HjKfE0Yf6NIXULhHWOdEaDwuXT7wCHJwdsZipbYG0+2wxgqJfTfQXWJfmf4jwWNi1b5Lwx8jmazVidc0seTKfYTtTZc0y762tkYqV8yz4sTzU+eqgqNbl66oO++9Yp+8N039O6bt3Tt4qY266hhtVQ/zFTGEy0njzU+eajjwyeaT06QewH3pLosVbL/tKySJwRdvnz0kODPAz0+PtactdlYpYY17Zden0kre+pzie6RCjse7x/p6VeP9QQ9Pbt7X7OnBzKCLTXzPmD9jirTsJB6bgPdAh87V+mpg1+GlzO12FEzPlLrcnERjbOJEpfkhC+NDvisOJ2DN1Xn+iCYaZQdAmmBXQQOhA6GzQcHvogHoOBCHzhwFexTBfNUdK0K/Fv+KwRP2U8MCA5dVACKKCG6jNTQgbHOLUm4T0UOTb4+Ev5K1LE0nj9nLt39Tq6k3dE8n6AhILnWk+S4DoK+qJOvDpxO4qKpGJTLXudAvbEWgpl4gEh7ewpLEQGU8I8JiGkhT0NoVZbCbvra2T7HAXKDtdfP/mFO8HI8mcttucVHGXNcFD1o1IyP1coYG4LTDX5oSRCkwTb5NoTMK7mKUKuwWoEAjFRgn0EpjwMSPCsZTSGYzvLmXSXwEvKhAN5ypeIXkgPKjUDOe1sG8OkjOZ0gKwq1yNQyj8Ln1dVQW+vndOvmy9q7cF11GOrB/r4OCJyW5VC9/gbj3tYWa3vLL/ZrGyrrWkJyWOY0oKSyrBWAqEJTfGIO6rA/zuEzx26mqHqVl6gWLhyIK2DRjln7Y2x2jK0usMMlSB1rumVtt6QJYOGzDlsFt/fJIy0P72rQHun1F3YI+uzo3VsX9Edvv6DvvHxZL18eak3HGXbXonbWWq33GgLpcw3KiXrhhNPPIXCgoGc5rcKh6pJzTH2o9f5Yu+sLbVVHGoUj0rEur3e6sp60rYns6KHmdz/T4tFdtQdPFFl7y9mJpgRgjybHmrAu56zXrpSOWY/3H9zV7z78nT7+8EM9vH9XkTPl1cuX9IMf/FAffPBDfe+739c7r7+Zg9Rbaxty3boOpr5uff1FIVulMkglEoes+TwLlAUE2oLqolLFfPTqUr2qUgiFOuaAJStUKdHXQqkCnIr5KkmLUMvrvE2BdwiUg4Kt8ErwqrKnirNyxTnMoah6KgvoY0+e1uz7g95Io+G2NkaslbVzGrJH9GvsJQww0xq7xWez/6a8NktkKSTWpWT8I35Jyd/GK+eEHBSCUUrqcApu337+y2cDBtVFFCMha1AoSqBQyPJLnbcDEb+MmIzZwOxWwHlEbCwFpQJ9WEpq0bPv3a6oIlSMD1oWZGY5X0KkoMxAeBL0E2upYQxJvV4fGYxyJ/9XwWbsr1FBOzvnNWJ/FD4xMe5EXZLLAeT1HpDgn3+SV+eX5R4JGWNMLh78vdHBpGC0A6Sg0JYyrPws+Sgl+gmf5KlDpoMqVvi0Qwr1yu1OVNJLKF1eNtqEmC1rcMZeIRqKulBd1yqrQqhb2dm7w6dN3imnytnkhJ0/UsrBx51B3/jlgZ6WDawg1H5a9uSb7V7+JljmlmX+RrVTkUxyXuhA3G1y2eu0+iXaHDKOD1IFDUEJnIRtps4UT3GCFQpFTXvhpqMGv9a5TtGj6zN5PiXaz56kDjuLPvdeHyNUBaRT6E7TqPyDT07PXomM9/OU7Dcf142DoKDnv8BYVwXL9bYqO3nASem0PlJYLhvOVK1Pt3x916ztzIpuwYIMe5L/fP7QiGf/EDI2VXTgnQl51Rl4dlvtngAAEABJREFUHZDgFVmHHWeFiA6S4go1kkNnrp9IW4eeousUnTkJuqK/xDrrmANK5nNjlBPrLJF2mQ5k1MHD+2dRmUdP21Oa/X6PPWw9/6Vi4Q7UG/N44EI+neVJPZ9O63IK3QQIvZmZxBx50dfQ1xCRg54+ttzodAH94S/MOTQ0HAqiG5kPxkLG8D6dDz5RLKiDD7nVY1Q6rEq8vfEMKNLM+//Px2S2AicQGXieDBco14fczuhw4EnmSP8MuHgOSv9M42mV913B1+8ADzhkuuadne+ZEnMtE46eLOczhmNlcLJmpgJ9JfrMOTwkNtxev9T29rqkJY74GCOZ4byjRmu1zp/f1EW+qO+e21GF42q4JB3yFf3ZwSEXhRO13DIsmMq6VMnG6PmEdblRtm6ULCIIK8A3uNcLclNWNmrwvE2iEnkRicZEW5LTAJG8yH8NjuOQ2+js+Qyn+dzP86dA4qjAStFZBngpA3yRKcG/g8iCA9RsvuSw1SFSkBG8mMzQCYcthR5bYoW2SqBWG2rNGtPn95/qlx/e0c9+87Hu3D/Q0SxI/R2NmwqolYpNbZ2/qY2dq3p2MNfHn97XZ5/dZw7WVIcRG6jhGE2pNVKprGoAPix+12XB4rNSms/HXP4O1F/rqR721HbINZtqxoWl4cuhLKhgQ63qWm4SSy4hSw6VPvE1hxBj+In1khcmeZ3+0HTG9zRXGe9gTk6hMMkcBJnTThRFvYFTkJ6B45ZFobIESIvAwcICHTt1OKiW8STsQawXIWBE3z65LhfE9c3fSkb4gXdWb2ays0LuQHsuG/VBcCKlwpRTEoXcx3N2Wuep43rq4LirNEDTXDZm2ZhhPm8h90I99L/N5ffa1Yvq16WaxVQp30paufzRx3RqxwkuKRRSqLC3Qi1zOp52Ovu/nByfLMW00F7TXsOxkqGnoqoVilLy/tCKjDsJ8sxXi0OOYCbqV0ADeCZGDBLVcvyYN4WkjtTB6xOOl+4EHVs1XDT9EhN9c+b8xXSo4Yu2X7QcfEjt0uRgsdawv8XX1OsalCPwsD8CEA0XMs5/6tqgFOEPJI7RkTRGgddpxhqaEJA4wS5POPiMAb/EwFLCPygEMSwt2iU2Pcd+p2ogmiDgviSS94UQaZ9xMXhKYOCLzz7WF3c+1f5j1g26uHL+vN556zW98+Zreu2lm7q4u6vRoJevhcR5VIboUjkr8lK/Coyj0lq/1mjY18ZooI3hIM+n43ZxwcFkzl1pydxEGXNe4hPrtaEYsp4xhoOTmRpVWju3p0vXX9ala6/o3IUXgNs6t3tbW7s3NVq/rHptV6G3o+HOZW1evqWNvRc03L0sG+1oUQ/V9Ufqbe0o1lyKrVTVG+nS5eu6dfO2tte3NSdY9tXnd3T/y3s6ePhYs5Oplvifdh5Z/0uNCSbOxhN0jcwcRhr0PUffcy49Db6r9YtLZC5aZT+2ZI49yMP9Fb0HxlfKg0A00x41I0gxgz4J9srcYFMzfN6EYO0MqIJpmy9B53e20FlPJWujiHPtjGq9+8Yt/ej9t/TD77ypF1+4oK2BpPZYoTuWmiNp8UzHB/d19JQAzfFTLfFhKFola6Tu1SrxS3MCNo+eHerTu/f02cOHOmQMYbShtt/XMpRaYOcRXxsK5qs3hL40Ibj46Mu7evDZF3r86VeaPnqqwPg36qBN5m0b2KoLDaxTRcCnbKaquFyWQOHrl4BPS9CpOX6m9uRYictmYi80aAQu1QW2V7IgjEt1RAcd+o6TibipKjA/JcGgCp1XXLwrbKOaz1WBW7E3lp7nUlQxL3XbasBcDEwaMI4+67afpDolVSmqTN0pxGy7vWCqzcAErMB+C3oEYfJy3x1ZzCl21CWBSrtyPrF2EkjmlfRn2SviACL1Ig1FoVAUIAd17h9ayZsMxJCC5NCRdIEzSwHNUmKmzYIK5qqqKuHqZdk3dvBuVRQddQ10ZmqasZZAUbTaWO/r8pUL2rt0UVubWwr4wjm6OD6eyP/KJcGrrHoKRSXPoyK1yOQwnSyw8YXmBCEZqhQLmRWkBq6JoSsm+UgVkC+EIFQrhJbXug4SnjWBmJA1ppY+AD4lAgl9i3aDgqde11EfqY/MR0IpiTYvdzjIJXbQYgfuWytkLooe/jFpbW1Tl/Ze0PXrL2mJg/jii/v4ki0CpXs6t3leO1vnNBysI2PF2CRICNL4F2V/smSNtlREMIR+WAhSzeIpa0VsvaW+xddExuhlh/a0fkkb34hYhQFwepERRQmfFwADArRLNCKU20zHeuoBl5MHurze6t1bm/ruK7t69cpAr1zq6cq2NGgOFWaPFRZH2uyZBoDQi/cXumQEcn05D5XwKjvkZe7rubp6ptifUp4p9Ceq6xOtD5baGsw1CsfaCCc6X051fZh0qVhqbXks7d/XYv+e5gePtJwe4ZcWslI6Jgj01cP7+u0nH+qzLz/TwbN99Fro+tXLehdf/9477+j1117RtStXtLu9rQFBegQTU40OUAGFgH4CfsMr/Awa0TUqyaIH9inP5zZ0FHF6Dm3+aNIyXHSJo4yMmeY8Z5jFH6ReL+gohBU3eBlz46A8X4F6BiNSC7AqsaiQIYRCoarV6w00GG5og6BPVY0UOSvOphH+papipPW189jYrupqg7HVrNlCiSCQoG8qtBqpoJkAivmdBLsVUDbgrCWST0jiPXIe/+Pj8AtgtnsvOw6Ly+0+pUZlaTKDpkWFQN7bXRmsFVfIGf2Ws90MX9iyYP38N2RfLS2IweCzkosgO30n1nnqkMDpUFuVtQzcjro597wT/OyEAHFdDzUabWrIOguM19efd2FaMs1I8FgpKNAXsYT48uEV6Nd5tdh9ZP0mH2RudAESqC5Pyjoq8CvBTIkAR0T2jnG0QAftFMFPwq1ADR8pIJOhzlMni6qUqAdLot5TsFGNFxyEfEINreb+cQvaZWEaDnsqCvRjUggmIXhCp54NyEMFNDolGBj0TUaVKUEyA6XMj7JXJoRJCJxo9O7m+CbevHiLH02OugIfG3XPH6fzvLDKeM9/msvl075Oz+cCERElyEIlWSExJ7kOuT2fKFsoVIVaCT23zLPPdYJOQraY6OJAm1Emy9hTnuM8LsYGBi1SkP8cIzEvyQunQJ5HGUt/8DMTtbyQEsLyn5e83vNCgOTCUDAwA1zM1zbyiUHyeOK9Vyn1DT7D/YWLVmK/NecY8/4QtUCOFFLKsHrpmz+jziET9YYsO5kzZmTz42Vngs4iaS4qIjKA3BFw0SNtHZnOEXJHNIY9UZVZhIDmmBtEx490gESXDG7rPie5m8uObB3j69pGVVWyBofa4IOpr+uU6buwZ+C9mCu4YJ1yBfmcISINjkMSAH+87ylEBHNakbKnmQJ5MR65YI7/DQgzHEJkQTuOGIgQUkyUp4mFaxAMWXh9/QOZ5+syQn6jsMqeyrgq/E/eLhjN5vinRIMZNVKEd8cGsxp4khkmRFsgdUWkjLV6rXqs8nng0MqDd9nIr1p401/ACt9kVPkTyJhZLhsVDgighFP1ReV5qqUiyMykwKaDADw+N7lJJuWmggwCdv7XBUHq9Qv1B4UavhJNZ4cqik5ro0o722vyf/Xl3Ll1DQgGBaLVHu0/PHqmMQfoGQfgDh04tQC/4MRlSuisxeF1WTcuQcaQaIssdm+P4CRkoDtv4xAgIGXwtpZa3GCmFdGR17kRJ/Je35J6nedzHY0ZTys6Zzw6+DheBvrQLAUjWUH0fsjZOuDVWvBZcxzUTI1fljmItcCSDdjTjvyc/P7hXHcePNWHn9zVhwR0Pru7r4fUjZtCXdjQtOupSUMN1ve0w1fCqr+tTz9/qM8/e6Anj44V+DZd4Bi5/0gECjirchCIKnCYvuAMWfMGXOTRqWlnWnJ56Q1rlVXQvJlrSgBozqUlchEM3q+mDack7KmlruXgzUBVFSWaF9XQos3rLNd4zoH6ECXm19CNYR85xTYMcFT/k0dxGDBwQBHsZEWQmYOJRIF+gcYyBAXIJia3Y412rN+IY/E5QQge+KH4CCQAVJkZiQMJT0JOHheakuX2YE6VYn7s+dtzDkEGXwBaOU/q9fINiTbLEKScrt4mabW2GT+TkDj4xq5Rx2WxQd9D9L17bksXL5wTPlEL38zVKrmt4Chd/gi9xJg70k6F/MAeOaxxr5b/azuHRwsdjxeaLSPzaPQtZMx9UfVUlj2FwPxYUOKfyKBTTIroJbIGInbZocOILsUvOUTUQgqKEBfctFo3rdRmf0B/75fpiDZxCUlqCKRnoK0BmBZFbDxFdIJNd42pXSb16nVtjXa1s3UB2qWmBH+4Cym2HGbBSwrQDPlCY8gegIg887bVGHv0v/iZcDFeUBZtKkt52sXIiIKM8ng81tHhMfpcqi5LeNZquDw7dAQuOxg+uv+V/vEf/k7/5b/877rz6Ufa3drQB9/7jv78X/1L/fD77+vGlcuqQ6Ell/cWX1QGaWd9TVtra9QHDaE7GtTaWBtoSNqrKoHCOBo1XPQbeLQswIgSXbISAiOCfUXlY4uasL4OCBAcT2bqra1ra3dPOxcvqxpuqCiHqsoNAoRAvcFFZUNVf0u93jmtb+1puH5BPb7mhv6GIrgd6zLVfXWh1BTdR9JEnf9rD867T/D2KhebCwTae0Ug8HOkL+/c0c9/9lPtP3qMb1jCq5QHiJ4+3tf+w0ca8wW9wwYDNidG5nM64TA+BZasfy87eH6JL3C/5vMg9KJQ+71Jc3R9TEBjRmSyYw6rouRi1QdqVejBgtc2Kq0TKtTu9kA/+sF7+vOf/EB/9N03dOHcGpwnamdc1sJCozKqnT/T44efEej+jY4PH0rtQr26VBmCyqrQcK2vGruP2N3hyYmeHD7T/tGxply+mlAqFpUWbruhwn9uaW19QwGZ958+04e//0i/+G//TZ/8t3/Qow8/0oyPEVWK8oCNB3SWBHXmR081O3qi5ckBwZ0TlQTL18tCF5nbG3vn9cqNa3r7xVv63ltv6I/eeVvvv/OO3n/rbX3/rbeoe1Pff5P0zTf1PYc3SF9/Q997/U1959XX9K2XXtbbt27rjesv6OWrV3V776Kunzunq9ubujBa1zkCVxtFoSHruMe6rVkDFRfMwLoQQaQ4PlHE9uNkrITeuR3I24z2iA37vy7GIpR1jSx2zGxSFUKe+35VqiqDAg4rMu/LxUxzLvhds5DAdQ9S0l6XhWr07LgFshT4lmCmEAwPJVIxF4VK5rpE34UFWQrQkBA7Q36h1wRdXx8J3xiwBT8bhNAq8bGoS3MZ+boftLE+0ObmSBuba1xe+9Au1DCfy6bLaZsvVoXMauSvJZXq8MtLfOKCiMZi3jLsJFTGUEyJ4I9kEhpwSNhKopzoIwfyZiazFZDxB3zGoKTV/hHxN5F8lyFyKYyMwyFxSBatAhdu9EsZ6KkUo6L7BIRpHVivLb4z4h9jF7SzfZEg13Vtb53XsM+arze0swFTRUgAABAASURBVLXL+M9h2+uq6zWF0Mv+kemX/ytekICmMnj+a+iQIkjMg0KlCLQZSrXUtarYbQryDuThn/sibUvPJavY/dgy+7IlsrcwWeJLxxk6znTDMunceqVrOz29uDfSzYt97a1L59aiNntLYjpHCu0YmGrA+u0xz75mRchbcM+TAi+FiJwOcC4bdUAsF3JQPVcop9jqWGv9mdZ7c42KqTaArWKui3Wn80Wj7W6qenogHT5R4zB5pvnsSNPFiZ4e7+vxs4fAY82x7V6/1sWLF3T71gt69dWX9crt27p+6bK2Njc1GAwUXD/Mles3YqcBvZUZ0KccUAXnUBcdda2ejgRHGLFN31v9nNThG1s2647AbQO+zxlk0SX9o9S17AeoFfOhLkBuBQH+DgWpQwi1AnaNkqSclqQBCwNiIF+qQL6qGmjIHrK+fk41AZ+uKzQZdyJ+zHm+yjY1GuxoONhWUQykVFFfCEXLMl1o5TXgNiuxeGEZZeaQByikPoVICh5dFIw8ZJDIz+0demiBjoElHzD1keCP9608AMRIEz6gwKeY9yfveGcAQ7Wp05QguV+MQ2FaX8f+8TmJ816Lj4rQl5yvg9Af8qGLYOgC/2PoI6ZCS3R/yHng6QEBQXzRcOMce+0VFeQjc+PidV3ifBM5Q7UyMxVW4CuSIgsiMcS6rnO9/1VxQ0CpQwaxjzAM+c9xHEyGrRYy+NMN/9QRyG3Vgh9Z7wk+hn7NwAxBxuDpIcnk/VGDIjirssllM4EHROzQccxMFPFxjRaLOXIv5Xpc28A3FJKYqwI/HdF917YqS9dHAQdhb40SRENB2XkjZKQckc1BzgBIQEtd23bwicyelAmYpGAyMzLoHIEjcnVAIi9Z/kf8Er0gw9uAXEEHk5gjgSUFydPIGznE/c1lWbBmlqyhhJ76/YEslMxL0hJZIvghFHK5AnM0GPIhjfPFjDNhdHvIsgWwTMb4QhHgbeg0Ap2KqpDXdeyBSVEuQoE9irnsoN8xZteBSeiqy308H8xkdgY08iQop5TkY4/4dC9TLcEzooslcpHIguVqr4vgU7GiRW06netQsQ4RZ4md+NmQJlW9nnrs+QXz52VZQWJKyOp0XFeJuQsyFaFQkddSkBn8qJeD04enGTgWFJClKEqFss4fShd8FCuKQoYiIvuop0YpwoNuEnkvN8i14DzHNIsmsdXJcVbtQS73fLbQfLo4tfWoyNpxORMdIopI6NunWfwKdFT3Kg1HA9XMSYMdmyWV5AvGgVLF4mGsUWZIEILk+oaWgICtBAsK6IbWjOdz53zMTCEEFSHIxM8H4kD2m09wo1lNQKA+QITEu9Ar+UhhaGbioeFMdLLU+zsn36zOlbwM+J88yTvGUwQGg17kwPhl/OPNWWkYY8KoDeED9T6owAR6f28/pZAT7yvwcsFfLhdlT7x4BuaZ1YDkfLyfOW3qzMxbqY9KGI8vKJ9EN3LB18xIDGxT/n2TuFcBoNCeZDhvP+TXvYKJSGy6J5rNTlTXps2NvnbPb+jihU1t4LRKFmCLQ/eN+YRL0ZRLV8MlyicahjxhxQ5ddQ7opMOwI0YguH0NUkSvGcdTBojd8fb6SFviSIP2oBEdaOnoQI3yeCl7faKtAzwfvQ7wOlChIY4tCftM5DvSCCS1NLbZZlBCWMnrde60VvWFQllJKrXgYOr/vY16bUPlYF0zFl5L0KYNfc0I8nx+97F++suP9I+/+kR37j3T0Vw6WRRcYli0sadl11dR7+j83k3t7FzDOVb6+7//tb788pGIu0ls+uJgkaDLgCXSyKVN2FOBeBUvw+AiOo9coBJzZZVxqayVQtKYi9Msz8FSwobc7vImgvyGU3abdLBOYpkp80iSmcncThzMRGdhCPLUixakQFuoCrkjLgpTKCSZBCEJpOCyWSCfH539DPp0VchNPrmdWmykxSl1bHLCHpgm0JPcbhPzEQGjxiAeLMgEM5efMUUMI5IatUa70S5+sJEZtZTNmYm8Ai0r8JK5INChUs4nua3Av3OHB3i6gk4dOu6QMcuJvIkLY0TnzXKqczsbunzlPOthDVKtpvMxB+uFOjYTKhiOQV+UDQiouZBCpYYLzHyedHg80+HJRMcnC3Qh7LFQ5EAXrGLN1SoKh1Iur+siIpunkuV/xC8hd2zRWZIwA6Ey9EfZx4R+MBnKwoSoczyg9T5s0BHollEtF7Elm/aCg9Zy0XG+j4xbBBaMvkEdgSDUIHy81kc72t29qI3RLpu4ND6eazl3fAd8MHbL8ma8Oh27BGl0MyfgNSfYNZX/JV3DWHQ6L4jOmmo145S7INDj6rMQ5BuJlyfjYzamsdrcPtbdLz4jAPKJDvcf6+a1PX3n3bf03rfe1stc3Pcu7qjfK8X5SWXoVAeRwilyGMDOAjrrDypwAvWFYKMgAZE7TER/p8CAE/gJYRxoVFkKQB9xqYPDA+AZci917sIFXbiATrbgXQ9VlX318AX9sKZhuQ6MKA/Vr0fyf/VjtLGjuj/CB/Rh3OM81ZOVtSIMlkxgUeMfPM8BcIEMBYPYu3RB/peWg7VKcwKNR4dPdfDkib78/DPd+fxTPbp/V7PpMfO1ZJ7m8mDQlADAkkvenADClMCP633BZdp17z5sRv5kvNSYTX8yXzBPERsNEht4yooJ6Cdgx1ENjskPqzEts65KLoORwHPbjBlvp72Lm3r79dt6+80X9dLNyzq31dfGQOgf/DjR+OSR9h/f0ZPHX2l8/ETt/ESRNSSCBR78YQrwaAJMc8Z8SBDk4ZOn2j880vFsrtYKpayjSqmoFDkERWT0vyo7BOfRI6f/iKASF0guvKNeTxe3t3Rld0dXL57T1Qs7uk568/J5vYjNvHbjqt66fUvvvPKi3nv9VXnA5/133loFfd57Wz/4zrf1o+9+J8OPv03+vff0I+p++B1Sz3/r2/rxt9/LdX/s9eQ/+Na7OVj0vTffICD0qt57xeEVfevll/XOiy/qzZu39PoL1/XKtat6icvqTS6w13Z2dGljQ+c4KG4w5yOTPEA0wL/1mP8KXRSLhYw5NOyfRSBhm4ZdGqe4Eo3hjlWzB1eFMTcJJTZq8VUNF+XIvInDcgCvsKQiGCCBCm6UYW8GL08DXUOUDL8RaA3oN1hB2YQRCBLkaZeU6BORr8MfCjkMyylYb7KWtqXcTkqCC2trNXvcJrChDYJAVVXiTzouhnMtZq1cvBQD/qwCSihXSl2JyEZbhy23GbrOlPCbUgGOAaQpSFwQRU+XzQGxtPoZtgsYAKqBCrIcEogZcJgR2WNOO/zZEmjUZSJJhkIMVmZp1S9GxhWV0A+PcClq8J1z1tECXxqKni7sXtaVyy+o19tgve7pxo3b+Ms9baxtsqwGwnDh0bHWmgwtfrBlLltkauHigEvOa2DK3Ls/wBHSrVYMgK+BUKnNEFg9QAxqma+WcbbMmfdxmu63ZvhT95/54wQfLlrgmODKmABoQe+Xb7+gt16+qauXdnRhs0dwJqmKU6k9kZoTqC5UhEZV6ZItpDijfkLaSD7fBbrxFPmFDUTyHRDLTi19YrmUg8Kc0U1UhZnW6oU2+6026qU2wkIbaaZtW+pc2WiTkfSbqbrxgaZHj/X0yX19efdzPfS/FOTD1jbr+KVXX9K3WIdvv/2mbt54gcDzjtb6PZUFkxxhcwqeUOJBMbwZDO9CIXgZIPU5jI0PJ4qpYG7I07GlIZfZzJh22qI8zaahCjoOgVRKEI6cC6OnzIWAnKecqA/MW4lPd6iqvkr2B4fCaoVQylRCJ6BBgL6iXBVDrY22tLl+Xut8LIhdpcmk08nxUinWWhtuc+64oEG9qY49V74OgGClggUF7IDhKWTKSSnbeETWFQjbltG4MnAyXz+WG1Zls1XJKBq9WZzoaAl9RobYiflKzLssypnBSX5+g6HOwPfRyJnDDGkKh4I2CKJbAd7VZFQUMvxT7Dr8w0yu64BPFGPq6O8X1OPjqVr6DDh390bbCvVQvoZE/8CAQ1EocsZp2k6+RlcQOWO3lF3mKvPQ8x8SI7qfAVdVLscKXBazVd7nPkNC9AzU5zMkKQNP8E8QWPFTthWK8JQSHSMNiTMZ3LxaTLZ8nC2+fIl/9w7DYV9VVQhyis/ny6nSxRPAdUIJbpZBvOW0xS/LQ+p1nlBO3gZ/ukqMJWAXYh4ThJK3ZZBX8fIkKbqcgBxyrb+MF8CdjfcqL3K5HGRmMgRP8ISdfL4i+cDcGSDaWFKZpNdLJrNCBft4x3w2BChcR4KetyGeVj8jyZZH3wQVk1ETHQHwFp+nLDnlBHgeFNSSAIEfTkH8wimIOjATOIrKc0OeGjGU3BgZiPMy8z7yphXkMnUoNQJJjhWUGG/XRs7DDbJGFYyt1++r5LwiJ+po4gXd5JBSpudNgVcB3UDqKEyRIMJyW+GISqPdQYXJioDdd9h1I8tzCrokWiQhC2968rYMLpevm0gpIjTLycnL+Rj43rbgjjkn6OX3AcRjPEmeuq4jGR4JXYlOIZjKqsIPDdXrV8z3UgYrr6dJxjwk1nHKY0yiKdP7ZtnMZKxXb0zIFNtWnpqZCsYXGG+g0cTP6ZB88wke/RJIBiRaOmeIcLbqQY3keYZBrWPk4UsMIrmA1FKQnhPPHXNV7rjK/Q/eTm/VlKDjAKFVhb8ZECtcWYOgmpkMzfD21j8A7+sAGbksyeVx+CYWZTstG7SNsuMH6owGk/9DAV6uxMRspbziOmgqt4YAtiMrV3l3gA6UBQZ2oIjjSWwOBZeoHl9Z/NA4mRxquZhgyEn+Fz8XLmzr/O6GhlykEheCk5NDTfyywQ0xIVsIhUocd+GTK6nloOhG1dEm+JgKOU5AH6KcZ4UXU4I8yEYe8cU0UU6K9KOKYpLT97xLzbKlLqORGm1ApmeU5duS7y85733YEjI95+PlFY3IFhbBS+AncL8Gv8g36LDxDQWBWNu0mxQKxVBxSJNU9rW+fVELDqeff/VEf/13Pyfw87E+/+qpZmzUsVqX1Vvsz+tqU1/LptbW5lUOibd1Ze+WHt5/pt/+6lMdESVaLuDtDpCNXKSGgAYLE9IyLy2BiI4No8chOvjBla+7iS/Ig0FfG9vwwP5nfEGeEABqcaiyoFBXkkEBe+l8gUkKyO9AlXwDElox6s0M1DMQeenrg0KSBYqFqeCCWLJRBVKZtMJJYtWvAHkZCVTjCtBd5JCbYJiYy8QE5M2PyECHbUQ2ADry2ArAi7lPElkJJubMZdAT9gBdGmiV/8xMhi2d0V7VSWYmtzEz2kUeyDlkcMLJvaDTIU3MsQdEIgf6iO46oMUhtui35ZbSue45gEa/8PD1s0Ktly7ucvE9Jys6HPGC4M9cSy5eLrvrVyyoDp5uNy0Hu4iN+EERUhpz+Tk6nOnkZKk5856Yc1MtswqZKxWhZL1VKq1gtTDuLio7YuQ1ST4uB7ROSUqYSBR4VKA6RcaEylf1kXYfH3WdA180WsisAAAQAElEQVSsOy4sLTeNlnzjQH7J2JslY6EtH4rzX58ZtEyYXYatjV2+aO+p9oPXUhzUlow5iju3mEpFxpng53lEJtglgiSt5nypmHIZmQNL7LBDyBQCliJwYsZZgOPg/YOPCsUtqZvlr4hLTSfHOth/pK+++FSHT/c1HBR6l8v2+9//DumrukyQZNirFV0YKJeFVDNRNRuw04usZU/7NbrFdoNfVBhYi6Jaxu7zJvqtgDcyRmSNtEMUXUYVEOjo8+zpU+buCHuM8i/RuxcucAlZU6/syf+pNFAv1KpDX3W5ltN+OdQWAbTRcFO9eg1aPYl5TtiJ6Of5lnGX+F2HBeNYcOlPIWrn/JZ2uPwMR0NsbabFYsrlc0Yg7DP9/re/1meffEhg5RkWEBWQ1y98J8fHmuAPxhlOtCTI06BThyVrz4M+x+OJjsdTnaDjOYbZMOYsTwgq61rDtaGM/BLffnx8oNlszDz7Za5TS/BnOT9SXbV68dZl/fCH7+mlW5e47Erzyb5KLnf9Xkfa6P6Dz/Tr3/6jvrjze7XLE21vDVSXziliy+gavbv9TTmAPGM/uf/kse7cfaD9g0P8bKsSH1cQ1EllqYqvigqFTiZT3X/4QF9+9aXu3bunjkDH+d1zevmtN/Te++/pg/e/o2+//breJzj4pz/8vv78Tz7Q//qv/lT/6d/+lf63//Qf9P/8v/0n/b/+t/+r/h//+T/q//7v/p3+w//yl7T/RH/5Jz/Wn//wB/qzDz7QT97/I/3kgz96nv+z93+gP3v/h/rXH/xAf/HBj/VXP/yx/uLHfwxQB33n8ed/8kP9BTT+6l/8if7Xf/mn+nd/9q/0f/mLP9N//F/+Qv8ZHv/53/yl/vNf/Wv9m5/8qf7sBz/QnxBoev/N1/X2rZsEhi7pxrkdXeJruQeFNhnniDXfx7eX2GLhC5NLfCR41mEDXTNVBBQXKvhCXxHVr9g4amymtIjvaOV7hRG0THFOYGWulsDQYjYlADPBJia5nNCdscd0+LrZxOtn4GKN8DZJwUwF+3nBAgihoCylU3wP9iT8YkS2hAwBvnUVtLbW55K6rq3NdY2wo15VY5+BeUpa4mMYjmIXFFOphG90HxgJ9LRtUrOIGdxHNfimxH4oemfgoJ0ccjk933aM1RgAi1HCnlKGBO0ViLavwXESeA6ej7R6/gxo4kmJvkAEPE+VzEyug7ruMcZ19XpDbaxv6yqBn2tXbxDsupRlXyD3knFMJwsdPDvRY3zWwdGh/C/bDg9PdHi8guPjicaTGXsC6YyU/DF9Dk9m2j+a6DG4+8ABHwsOTuY68Dbg4GQhxzvmy62nvqdMWcP+IW7BpbJlzhWYQ044zfIYX7CvxfQpQYOoy+c3dOv6JV1lDztHEHIL+evBSKEccA4q0FwATAqSmEtVJpVSxK5i0ZI63Q4c8vRoMkR2xgg3ICbawKd77oOvDQScggeTkGmtilqzFlhoSFBpg7Ydgkk7+IRhWkizIy3Gh2qx7bpn2j2/o2s3r+rmSzd1+fpVdLytmqAP5Dm7NWqZ85YNp/V9G523GFfE12WIyMkU4xYFGmcega9VHgItwFSt6sjTLbelboUDWcroAxuNrKjkOEBHuUVBEehyOWBDAVxhc54C1Ht7Aicr0JVoKBK/b4DI59TrI/XfSPv1htZGWxqNzqmwPjYlTU861mWhuhjJg0D93kjGuUEeDHUepMb6NAsKIciCyZAKiXLqeTOtfsyl1+fC80pvPIPcwitJ3Ak8EBrRZcNeAFmVZaCtg24EkjIJFJw8+BJpAhLKazkMRPcvMhVlhR8pYRvRk89LJ6ditJkZ+YDukpbYtKjzy3MIpSCh+aJhz51gE0n9/prWNraxgVEuY26M0qkEdazVrnXmXjb5r2FfichSV6UCfLzOIfmLnggkN9hVWXIUsyArAENrTo7GRMoQ5V2SnLaD+AUJH5XIuSy53QuUEYcxRaqooDH7ESpXumn4IDZTh16Hw6GqXoV8kMJ+6eS9T4H+9LFgMnOgWuavDPY8b7msXPY8sktKLjjFEApKq7LPJSRXmNBEQLlMGdfxaaQL7SFD7hh4uwzPIciynZ2m5vSNuRVAb+YumOu8VMRnM0w5aa8raDPk8XLkXJoBFQk8uChn/eUF9O76lafIBTEYJBlYFpPkdYCXKdAjI5LSxvufe5CO/rSAkqCTMnHKPGdtz1NwTEHyHi4fkMjDUllu5Pe8Q8de7edqH1dV9VRwZjHva05N/8wvUQfQ7hjmRCgiknNgOCnvcfKS801U0Rix5wgTHiVsL7fL285eq3xy/UA40N+ABLh23I6TfL58zRk2mPCNnbw+IkNOGVfHfhyhkeCZIO1PKArVVZ3Phx7kCozR7SYy9sgkO64YT6JfhFCWlXwup+gkaHZpPGu86AFPp5HAT56HHw2rB1qrzNfv0KGAUJSSBYkOMS+aRJGyOVGvTuINRMjBhNzq8fpVLr+fF72fA7WnCbnnD2wyOU+zkN7PAQxPVnXw8kEyYJfLybBeMAFj0MqTaSBTUgYmFeH8cXQ9/zkOkBvAFOD44uf8cz3tRn+vd/C6BN/IxCXAyzrtF9BJxhE/+j1nZpQdQI5MoAtYEgCqewUNkeDOiQKb8/pGX+fObWp7e02jYS1jI1/yhXnKgdG/NDWuf3oUZbEyehyDy9LhjFs2hYhcQpaCOQvGvKnA2FiyHSrFJph3CUM2NOVpViH1TmOV9/lLQrsZfAhymcERv9OEGq9VxvG63Pe03cveP4HVAivaEVw3/MQiiEAHeJrk7R1yNywCzqzgFQplXyUXYGIDOO9OMy7CDx4d6uPP7+kXv/lUX9w70LNpp0ZDDkrr6sp1hd6WQrWpstrS3t4NXbxwgwvQur749J4++fAzRS7bYtyJDdynQDKZAcgowDffjgthZCMtCupZZMZFtKBtbTjQ+vqG/K+uZidjzYGIMoPPA5c4BWMDjWqdMDR9sRYFPTGihgOTL3aYCaoStOXTHiQ5mJQMTZM3B9qDA5u/GY08Saf/cEjAFJVIBe2EthLKd4icpty2ktezbjt29A75I3bhdUJGBWcAnOJExpjojyQyM4AcbTFCOSIXRX/MTN7o46AZ1glyBrkAkAqAvjmIH8NJp2vDXGBsLjG/CTvtCAR0BEE6gj9x0arj0OH5lmBbx+Uodly0WAsjvmxfvXJRu7s7XHYnms8nWf8tB3AhXwgr+04xyC80LTwa8g6zedSYwM8RQb/ZrFPkIBmKgazoIWmpoFIF66OERhECdZKgmWIkk7Qah5F6G+vndAxMg1a6WenH9eHlRDe6C3U+h4ZxNsx9u4zIDWDc7TLJARPDXqDBuoxcyKL/6w3YpxGk2t7c0cb6DkEIaUkQoaG/L/tlG+kTlXkxzoisLXVL9LEg6DMnkLMEn9EqMQoxNsTi0B0znTk4S76kYxaMVcjU6vjoGHqRdeK6jLp//65+++tf6f6DL7W9M9IPf/B9fec739Krr7zIetpVXUgtl1uHgK3Xoae6LlViqyEUKgnalmxUZVGhJ+e75NI1Y/5m8GMRI1cI6B6cECjwdIwDZOYQ3OkxX+2XmnNJ2z94rMhl1//Vlr1Le/jDPnIzIh66MWcQgJ+EUIDrxesrAj0FPCTaM3htIAeUlUrWa00AqOqXchkW3Tz/9RTCazjqa2t7UxV+2UIHv0bGJWoxP0End/Tp57/XF198xJgOWXlL7CNqTqBgQnDeAzxjdDwlCDQ5/Yuf2XSpKc4rg+eZI5+nBX6mZVJTbKEDtFMVxVLr8K8r4RsnOjl+pKpqdfX6jt5657Zu3big0RpjCFOFcqnReqHDk0fI87E++uw3+Mljjbb6jKEm4Lcg4HSsoi7UG/ZVDwba2NykfV1lr9bJbC4P/Dw7PGJdtSpCpaKsJVm2lQa7Emt5QIDh4oULevnVF/X+H31Hf/7nf6p//+/+Sv/xP/5b/XuCLH/55z/Rn/7kh/rRj7+j97/3rr79rTf11psv69XbN3XryiVdIqC2s72OPffU7wXVTEng+irG3bKvLdFdy9hb/0undqFIkCUSRFGYK7D3lWWLvFF1L2o4KLW1NtLO+rp2Gcvu7ob2drd0+cKuru6d1wt7l3T76mW9eO2qXnnhBWS4oddfvKl3Xn9J3333Df3og+/qz/74h/orAlR/9ZOf6C//xZ/qX/3oB/rR997Td99+U++8+pJeun5Fl85t6AL77xb+Z9gzlewyQr5uPlaLHbSzE3XLsTxARAXtneoiqldK/SJoQJ9BFdTnQo/6VRAwstgoEtxuGS8Z7vvQdR9vrFTsP7EoE04h4a+N1QsZVdCoa3QGHUNnkQ9BHUEgs6gawusEKjfWR1pbG6quKmYuqHMf4z6VgHMi8JPwexHwfIefwb1yyY1acoH3ABDs8CmStyd8itgbvwbRcAbIiVzmCSm1tCUlNoPEvpNSJO9Anbe7M3QkOtgpICAmZTIDZPTniWLOk2Lun6CRO9FaMP9FTl2uxBgGvXVdvfqCzu3uoWPfi6UJPv6EAI7D0dGJDp8d6fDoCL92ouOxA/kxMD0hmDnRhMDPeDLPf/Hm6QnlMziaLFkXS3AacBc6puxw6KnzAXeCX5o5zGes+/mpT1siNHkCtcv5odROdI5z3HVs/xYB83PrQ60RXK0JYlVAUfak0JN/4IpFkENHoCAHcfjQIfxOQ7nzOfcAE7bRsV5ipIa0zWlUjBE/kQgLwR49UkGmA1p016ki0FNBq8aH1t1MI+zYgz87lXK+xBYj9lyp1c72SFevXdbN2zd0/fo1gj87quoettHy4WCmGQGJhvXZYTAd5wlPW7c1B3i3yLKSq9MS+ZYdsgKesn1Rh1qyZKTg86jtCvYmMYaAD3SoGAs2jB26++EIgx/zdj1PvS4DtDyFLf2llg7uszpSr8cswQjouVRQmVNjTwgOXgYi66PinDmoN/C7W6rLNdZBpZmfK+d0iZUG5Uj9el0leAkbjGdnGiwzhCAzk2n18zSQXaUmmigliblMrAlyOq3U6mckDt6yAnM8PjwuCcoF+lX4AEM7xvpw2kG8QY1dp7xYGKivnYaF3bKfFFCs2FurXq1MGWVEgGrvKZaiggVMDInYiwrWe2k1dWU2n8W80TFB04azi/9H/7e3z7PnrMtpND7XjN+gnFjfzteMEvuEqGv9sB6jqgKdez1yOj+GhKjwQ1aq5H3lP+NFXwuFhC6j0zwFUEWWMYIjxgwYPJKDDx0+ESQeEMxZyPOJV/SSdwYieA02O/H/7hzryH3mYNBjbZiEL1XqnKIMPKFjTwtkL5xfkgJgcAiAQdvzZHmMfoCJVKe/QD6oKApBQgl6yXVP6ghmIJNJ0PH653rwxeA48JLzFf2BoEKB8gok+8Y/oj3iz1fkwSgqhbKSk2mpbJknBJExF4KGlxvGyPJQRC/OGzHQryn/vI4Ms4T2EATcTMwJeh5FrPw4SP+Dx+nRU55CRIZtcyFExAAAEABJREFUOWrCfpP4h4bMl7Jlto7ts+WpZGYyCfC38s/ZZ3AU+ovW2ElL7NNt3kXr9weqqp4sFJKDmfyXaHRde95rzsDLz+GMLikP+hByJxlzYtwnInrs4NWx3lxShqGV3UVFpw9eAmfFBw7O20LWgfdFrd5F8vlKmBx3oCX7c+t9nD79nY7jOo1IB6cPdfpIJevf7dX3eP8jhJBpRyXkyayKAB6EXRbqzsacoEMtbYbGAkDWH3SY27wdyIL6IjUanSDJN5/gyCFU1Jk8n3AygoiZyQIDpcUF97qsPZ+t0yHT9N8/WSr77+v/oAZjgYa/V9WeoyMP1VRRRnhXfObr9dQawzRPuax5qlz2wXsJ+alf9V/lUy7TllNl8S3nz9qpgnbGy7QKWSqo9Hapy5Po/YxWyYzUISj/kFJ0z/nVixomqsPpQIhDXKmCi1Ni25vNJhxwK104v6Xd85taH2HUbOB+QPa2GZeuBofVoV/DaQZ0XxTIQsp6UMui7xLc0IspqOQw72AYnjA0msGBvyNTFjhBJm9LGCU95b9EHTZJFlzeiIt0yuM4q1+lUvRaCp46JPB12t/LLe1uM63EESNBJ9EncrFttMAp+1/+CDkUGIfjIDt7jPxg1Fvb0PoGl2A23bsPnurv/vGX+pv/+nP96jef63gaVQy2Ndi8pC4MNWlKTRaViv6ONrc5wJ+/oRdvvKZRf0u/92DRh5/o+OETNrIN1b0B8xa1INgQkabslS4lYkR0ZgomBtapo50GVURg14Zr6pEaB5/pwbHmbJAMQsbYC2Qvvc1YC+jfF7AUFIpCgTan0fnCTNDlSV4BXk4py8vIkVMDKUgGQEL+88CQ4yafiDO83MdrI+ZPH0d0QB7Hi9hXy2WiQ8ddXq8Rcgm6pgBtZyN0nTCKDnCHk0kKKRLgKfNIlpzJzAQBkaFbVMyymJxYQGFBlv8RNJXXBDjYVIe+Eqn5msHmEu2RuugOlcCIp5EDbcKjJ2TGq8G8VeSgOezXun7tis5ziB7UlU44xC+mU9pa5qmAdSGWghCfw6UBhRqVajk8zueJw/tCR+OZxlzEWwIrgUNOVfRZDcw3ayBYoYL5KcxlZ2hR/BLjSKR6nrqWzyCi/+hjAAWR83BdBuEzEiB4e9nV06GHhnE2GHTDrtuhh45LGfdA5DYJfQi9JPpE8t4upKvroTY2d1WTHh2MtSSQFcHh7KK2FcERlyJAIyjXI3cL/QWBnRz8cSQmywLtEmbaauEBIsAPAEvaFxz8PN/lfkt11M0JCDx+8EiPHjzQlMvSTb4Av8ul+O233tDO9rpqNiJcFXqPgDKU2cbJI4OPHatnbkoqAht0wwWp1Zzg3pwAyAJePMxXQCp/gqCET4gZElVNlmOqk+MjHZ08I4B3pCFfoC/s7mp92FddVgpZ8c5QSqWcrRJjzf1j5KIQ8TXUk0dB6AnCCsxn8ExOy9L9bqHgKWu3Q5IFAZklUA1qjQh81cNSoZKMr+nSQm03QS/PtL9/X3fvf64vv/qEAMoDxjimd4vdteTn4MyxuakmU88vNcfOGwbuY2uYxDnz4LAkbf1CzwUvEfAIBDuqslVRL5FxJmmmslpwEevp8rUd1sI51sJQ/UGL7qfwO9Z08UxPn93Xo/0vdXDwCD0uVPUL/GCBX4zK/30jnzQgsk7LXk+hLOi3RPYDPXz0SM8OD7Xg4B5CmfVblZX6da31tQHzvqW9i7u6dfO63iCI8t533tC3v/uW3vvum3rz7Vf1yqs3dePWJV2/cVF7V3d0fm9DW7sjjTb60BLzsIDXiY5PDnRw9ESPkfHRPja2/1iPHj/UvYf3gbuncE/3Ht/VA+Dh/l09RM+Pj+7p8dF97R86PNTh8b7Gk2eaLk80bU9YC7PMI7LyMQwxnarrEj/f08bWAN2NdBn/cfOFPb360k2999br+uD739G/IOjzr//lj/UXP/lj/as/+ZH+9Ecf6Efvf0cffOc9ffvN1/T6rRf00gtXdPPqBV0+tyW/zK/VplLMDRezRPAnEYxOzUTiYl2EpWou2j0u74MyaVAEAhRBQ4I3AwI1vYK+FmXs33E5l3HBG/Qr9pQi/9GH4QOjX+D8LxuxwUTZPwb5musTpOyDG+ifuMg7MEUarNXa3FrX+uZIw8FAiQWwYK1N8XfzeSeWkpT/aqFiMWAPXHZhoSWBnzkX3AWw5GaOSdK3wM5L7C6IxUSZlJIBEMlvI5NSVMLaRQoiSWI9dxki6zKy5hxHLgz43sfobRZkZsIEmaNSZQEv6pIMVCiCH/GXCRC+EExZCAqGP8dnnhzPCAg3qqqBrl6+odFwCzmUx3h8PMaWDnRI6n9l53B4fEz5MMMxef/rvBP2jhXM838nLQdp+QDh/3rjAmWhCmxJ7CMrmLNmp1yGHcbjhY7ZS47GEx2x9ztMoLcggNISvIxAascEg05UEMDcGAbdvnZe1y/v6MJ6H9NcEnSbq/W9oCvVFT0VeS3WCkxmDFJk9Tb4mQ5bbrAllR11C0pLfNqS9d4wXlL29MaD/P4BxfdS5IzsLSBAJCn/cj2bBbYk/ItDhe3V8Bha0kZpWmMyPD+gPGJ/Pb+FrHxo2drYYF8M7AkNe0cDOYQL2JACfiJm/RTIbASxAr7TQbm9Qt5CkT01so85tKRLh4hOoYSouf+S/JJBd9BszwCc7hQcrznLg+t5N7lIH6rz3Ef6JURLIVAO6EjoJyKzhBlmSCA7CNwVQCwGGZBg1uCbfW/yeamKvtaGGxqtbcoDIr6WjsdTLbishVBrNNiECuND19lWOQcI+jCX/JWZJvKSiR/69TTR5iB0n+gQEShR5+ieel/Mnw48TjP4mmq1cD9hSf5hxSBkzJPRr8h0E+ODOR15lOi3xJYb/DhUVFWl6rKUGbrhXBXzIvcWCJHkdyYaKAVZHlkhsfZaFsKcDxXzWSuOrRoO1zUabarHJVvw8Q91Pn7vE8x5FCqKQsHngeFHcISc+oMfDf5kSEoIjRrAMBn9QlHILFCmJ/0TyolAwh+ACr43MfrVkBEjKTqeN3qTjI45s3o5H3IJORKMIgPxv9JtWQ/Dtb6G/T77BDZNPWgyumcCmV5SQBZz0EomVE+zIwFR2A8M5D+T/+M5WAlWEsQCe6zR3+tWlZKol2n1cz5nQE2mBl05nJVJ/THmxLsZsqxSfyMX501UJJ8LVCELpQJBoAReR0VHY7CCupVuO7d3xrvCRzPOXwwL3OSAEDzy6sQrAgkaykIlRE9g+3OakmS95Havj/5SHrNnac95ryXvukm84Kz88dr7BUen8TmiIwteK5D/XA5QSPL1wKsidJasywU2H9l3+tzpqrpWQAfGmFEGaOiJfgLXuTgLamTUeQpCrvYXVd5M1nO0kDheUGBvc5/CWnCfig5dfrc912dEKNdzR+p51JjpUFQuY78dkJgrCfslbaGz5F7QQaujLVLXxSQfh8OZjjp0T62KENTnDLxGPGC0vqYS20q0RcYNSVlhMnxG7ud18mEkpcQgoE2rQJAcmSoalMDzNSH4ip8Bgo4Kz/whZHcTOECaYzlRmMtTr6A100XJTvvrrgiQVeE1tDg+wngpg5dz5p++HPcP63wgDpmcy0BzRIYOBUb4PpfF5aHN7Spzh5QX/yl4tdPLOBA9S8l+jeryOTBBriTHcYNwyEi0Jdp8EiJ5rzMLMkNAxpl8g2ERuHi5TZb/8fwKkhw1uMJDlKdro1r+lw67F84x4RXiLLk8jTXzfx2AW2NdVVodnDCkGNnsOjVc8t2gEmUnWEDUIBaAAgghSECCqcviaIiliFMREGWKtGXAGDoHOHsayTvdRNn7R09B5HneR45DvaAFGUUaV/j+pob2VT/eNDYcXPzg1bAIEm1giBZkNBV1T8PRet5wQlnzFW6hBw/39fFnX+j3H32ujz7+Ug+eHOqEA2wK/lc/Q3VhIKs3Va3tqDfaVVFt6NzOFb1461VpGXT3zn395ue/08nJAh49NvOFXA+hKNRwkMqBuCC1HKwjG3RZF6p7OFIWlP/5fgXe+nBNm2vr0Ot0/PhAy+Mp56kWej55Jp/+DOhSGXwBriDCLLp+RJnUy8nr0EXCflMePUqjjalT7o48eSGa94nyPhkyrs8EAMOV/sjTV/y8fyhM2Rng6D3o1HKwjVwmILIizXoFAydIP5xAyhAZQ4IKddD5+nHMQL8gmSn/nO8pmpnJ/xFv+Y8255MYW8yHpE6RA1akLOwjMd+Rk13HaS4D+YicyfWATty7G3NgHFhMURvrA73AJWxzYyRjjfhhe8EFqUPmEvsQSmqh0cKrJcDTUe5iQWDRNCUYcnIy5+I5Y/006liTgc2xsIqxB0VkKSyoDIWM9WHynw/MQTLaBSRkT6SO76kPMafw9Lqs2k4clEygCtQVdIk6Ng7G2nBQb9uYD/+Irry26JPy6bWQ3Fe4/NAMVmowGGnEQTSEkkv9IZeKqKBSkBTLJoOry60G1amDsc/zgoDCsm1zWfRIQKRtwUFyMZ9rRntLuUGWxWIp7gPK8jOoOV/EDw4O9OWXd3R8dMCBb6Dvfvvb+va3vqUbN65zmAxqCUC3HKDEHKE2lciX/YsYAnSdl4+lDBUV0py1Pl8s8GHt6nAehY2JmQ1qGXNHeQUxy5xo8bHMZwvG/UTPnj7Rkkv2zua6rvAVvcce5MGfAC+XIWITsYzyv+hvSf3S1HCFaxjUkgCip05vxVHIG9CIVASpV1bkQ4besBZGoAaFjNEViFrjYl2v9VX2wak6Rsya10xF1TKeQz14dEe/+O0/6pPPf6+nh/sKjgcsCOicLMY6mozl/2HnCV/NF8yJsLEMEvPXEhxbat7M1aDPSPBHQL8XVUG/mR/T/kxlOdflK+sEV3Z09cqm3AWV1Rzx5gxiBv3H+uSLXxE0ISA+f6ZqaBLBh4Yr4wIdiEteSeCgQfoZ5SkXQYcDZLv34L4+/+JzffHlF3rGvC+mM2xe6rFGdtY3dO3inl69dVvvvPaqvvXmG3r3zVf1+ssv6ur1y6rXSh0vD/TJw9/oF3f+Qf/wyX/VTz/6O/38o5/qF5/8XD/7/U/1D7/+e/3Nr/5Wf/2P/6f+j7//a/0ff/fX+uu/+xv97T/+rf7uZ3+nv//lP+gff/0z/fx3vwB+qZ//5lf62W9/oZ9R99Pf/lw//e3P9I+/hc6vfqqf/uYf9Y+/+SnwD/rbX/1X/b9//l+Av9H/+ev/qr/77d/rH37/M/3ss1/o11/+Vh8+/Eh3nn6uuyf3tD95rOPFodqiwSyTuIVjYa2YAeY9ErAJGnEJ39vc0otXr+vt117T9779rn7yJz/Qv//LP9d/+Dd/pn/7l/9Sf/Vnf6x/8aPv6Y++86befvWWbl+/qEvnRtpaLzUiKDQIUUZQqJke8WHgmSbYw/jwsabPHms5OZIIEvSsAzfQp6fdraHWekEdQYPYzqS0UIHdlthwzfyVQPAAALbUtnMtFxP2rYktO1IAABAASURBVDF4jSr8+5AA5fpoqI3RmtYGQ5XMmfuVxaKT//d+5qRLgiZtExQJ+nRAi3/x4E+zSNADGrTA1+PYBugWcr9ThEqGJOKdFyoq+zqlgNMxKgwtGjbl/lqej7RFiWbxBiMBZHnT4plTCKTfBAPdlPDNAgzeZiVLsZDIJ3x5QvaEnwxWqa76BNWGGgyHrJuo2WQJnusxyoPfOaiNz3FfG5Gn45UAD3T7GpzjAz0A9IyA0NPDYz05OCQIekhKnrL/Ndz+wTP5fwT36eGJjo4nOibg4zCZz/CfMy7lS/zxkrlbQcPczqaHOj58pNn4QL3Q6NLumm4S+Lm42ddG2arUmPqlqhCRt2RoNaPrk+9JVYVtFmgxElpsCI7MtezmWMMZLPAXc9oXiviIyDlQrOUidiraTjQqkFZLaLcibxJ6AwX/HtETOCkpwC0oqYSSQ01+4AA6pqhBVWjUr9RnX3UxG/To0DndUCqUA4lL1hJKDbQ6Up9bxMCXIwaZJTDnYjPN0BCgbTTmjDXlkub/naUMzMeMPfE5sBfNgAUAS/Zu5tLz4DXQc+g8Re4V30hObn1Iz1CRIyKPA8lpnddLKfiovdZTB/KRFGSX3Qm5fXQsjEiAJEBrQJBjiH3VFaEy9uMZgb8FF80g05A2x0kdtJ1ABl7RIWLHXp9YFjDgEfWU5HzO8onOifoIeJvnn68b5snPhrkevIY9zCyKI2gG5dEl5WElSpydcpUPy/XF/t74WCj7uaYiqGdmyAVF2skxCmU/7/2MUsF8ex52lEoZH6RAJVjZaj5fEHRtWXc9rXEuHxEEMgvyYFmL/FBSEQqFACVDM6TyX5Ly+Ei9mMHHppRliZ6njYQm+nlfgw6ygiKQ5Dir+12S05Lzi6DjJ85wsq6YC9evGTLQ7H09WQFMQE6An4Wns6kaAmR9gj+DtYH6dZ152UqQ3HXVQzLGYmb6+ud5wGXIlSb/h1cuJTKJXMyTaSqYNDNT/kHfaPSi2dd1mWFGoI72hP2RyEms7ALJGbfXifNzRgVHGbxkK7VEkYJlQcZa9XZYcqZKMuoCPtXrOmh1+IqOCfb5dj6u2wQyjxMRqnLCyHDKG0SXhQoJPkZrAFZPUq73zgAP1SDxzvV0SA40gOm1IgtQAs1CkNOTCwIfAS6L6GMIsmqTEnOeMo6T8FqTB7Ea/MqSDx4dB+Me+3iv6qmsKikUQhGSU4cV5KAhfl6QzABJlv8RDBxoSwmuXiRPzgyMIsDL/WirjsOq6wv1Zd128G2pa1mHHf6jI+9yRqeDXUbKHW0UoeZ0AcbdMQ9N2+Z1tKKXmD8pB5GgGWHQeTvn0a5rFPF/RWEaYLebWxvq4acDZTEwC1JATp3ah5nlcq7T2c9kZuIFSEKXCRkSfFxeKuRtZkYCQf3hL1D7hzV2VkyyYN9oxgnmoX7dnnMpv3mR4ZFMcsh5/TM/GngyKU+/gWHeD+FducmVS15G7Sk4avKOuV4y/TM/aPqkONofgKPSptxIwVMgAWLivEmecYB+ckUyycnbMWZZoJODIIEuvB7IMvjLAYwsH3mfxCIEJkyq60IbXHS3+NLuh7uA44/dQv7XP00zg16jsgwqgtO3bCzZSNg1W4zPZYAkIoQVKMAp15D643lSxqFTY0F8yctUJx8P0KGQ5IbheQfKqzqXOoGe5AacqPeu2DkGSt1pWaept3nedeb4rddDzw1/fnqJhy30DBAQVNUc8Lj8+gWYIXEwe5aDP7/76DN98tlXuv/kQBMOJCn0FOqRkvUVAeutqzfc1drmeQ0G57S7e0XXL93S/uNn+uS3n+hT+jccucq1dZ1woPPLcij9GBQ5SLSKHLcaX2jkyqpU3SsUsOvFbM6hLXDQHmljsK6WS/KzB4/U8iVQ6NDKSgJvtWAb5ijJzOgblPinw9m2bh/kzUwg8ET01eFMOtKoxOKmQaLZAgkL2wpSx6dfEjhMVE7JZ1yt3j7nEZ16ySypKIJKIHhf5rBzJwJ0vk7cDqkPMHKAtMz7gpdwvCKf9E9+wWQORr35C07QofT88WpvSfSP8Mm8GHNk7BncoXHg6zgU5qAPede/4zm+Q0IHhhw+BkOwwFhq5uHc9pZu3byGwyvVcRgSp9rIeJCCuj4yBA7+DWskYpMCCg6jgUNk0pggwvFkpvF4Kc5E6Llg5BXDNHWnMgUFFQwgQEnwdbDTfELXHXJlyOOKyg46SpH+Oe8pY3X77ji0+vha0hV08i9pDeNu0EVLmvvl/lJiUxMXMCFV4oKTsKcI1GVfWxs7rIUBckcdHU609CAasib6Op8ID9jKy2fg9S2LJgJdRFZgia7mBDSm/pco/hc/HBBTKzG03HdJEMhpByv0+Z0v9Jtf/1qPHz3W1StX9eMf/lDvvv22zm1vchCcKGDqda9UiQ9yfUUEWEJvToCn5YAslQqhFC/N2ZjHrJXjyST/d2WcpbeVdSkra/kZvEG+Ob5r6jRIXWde538hs1jO9PjxIz179pQLX08X+Cp9bmdHDRc4YQP9uhJm7qycrTq+lHvwZxFa+b9G0THABePusBkjXzDkKgTVKlShwzNAsXytj1pnYx3Vtaqi5NK0lIHb6/WZg1Iy5jHOVNYRWOUbAkHRlvBudTDeJwjze/32d7/Wg8f31MFPZZADd1fKWd3YZczQMCcOHcGYhA5cPkNu0xy7PNFicYj+nqrfa3XhwlC3X7ysS1e2xV0fXT7VtHHY1517H+nzex9qf/yIS+NUqWwVy6g5l8Qx+psQWFggS0RX5fpA5YALXFloji35QfhofJLHuXNuR7du3NRLt2/pJoG+q3t7unrhvC5d2NUafbvFVCcH+7p//0t9eudDffzJL/Xhp7/Ubz/+hX732a/0+y+Bu7/Rp/c/1odffajffP47/f6Lj/ThvU/12aPP9eVT/PbhQz1GT4+mT/Vk8gw4pPxMj7k4P5kcUj4CKI+f6f9D2Z/423Ucd57gL/Kcc+99K1YCIEiABLiKqyhS1i7LLlleqspTS1fVfGb+1u6eHnd1j2vKtmRrJymSWB/eevflLJn9jbz3gaCs6uo+uHFyi4yIjIyMzIwDkE+4RB+Mj/SYAMrjswM9PHuk+ycPdf/ogb44cbinz04cPtfHh1/otwef6dfw/vWDjwkA/Ur/+DlBqc9+rp99+nP94ye/0M8cfvNP+seP/0m//PSX+hjZPntIgOjwnh4dP9Tp+JiL6hybrNXbKbV/cUvXrl7UnVvX9fpLL+rdu3f00dfe0PfefU9//OE39KNvfaQ//jbwvQ/1/W99oO//0df17Q/f1Qdvv6633nhZr718U7eev6Jrl3d1Ybef/wZQP2A77DEFAZ2CQ51hlyKwEwkaReYpcuE3rv8eIOhVpn4vqNoEgYxgnvg4IdKiSBoMSu0xn/sYhF9Uy4J9DD/k67jJgWapI/DT1vRstA72bII+7ge5/9AOTiuWksl9j7j0ibVhgBQk9034IsxHOEyARbMuiILkTke+W1Cf81T7z7t6ik/zJDkKGU88vwbnCQkqk/MB1+BrVsgcwjoVdS4bbkaGb6nKAetzAOtC8+mKvf1ETw4ONSFwM+GDzISgzikBnaGXp1N5eeLpfCr/mzoT0hFl/5tBp447HDL30wxDrx/OdUrfc3A6Z+OpRtO5pu4/gSU+tAZW+KymrVnPS3z0FHlONcOOmuVQ+9vSC9f29dLNq7pAZKWMc8V6iO/BvtBPqAIaLrV2XspPRLcN9tHFlRrOfKs4U9PSz22E9SzqI/5CbaNAGvAhgT3FoWIvqOqkslYGtUHKEXFTxC5aIPpcwtX9vHze2CMCUDJ3FRL00XA/p8gGvcgZq5mvtFo2ghWi9hX6PYnzWVf1kTTgcyIgAvtRK3zKij1gAczQzQQdTRa1RsB4sdAQGLNPTGmf8vFuAtGJ7xEbmOP/19BoSZ3DijTvCcjTAL6ntXHtQz3fIW9iTOeAQvmF7NNCVi95C5L74gAyP4ar3JdNsGP8iYqCto512bI4InuL/82ZLQJd/V6f85GpRg6fc1BZkz04ljLs1qITBKIbclRCzwISBusQSdeQFOmcwevoF5nvlBK2HJVTb4dO5LzhwMQpIksk2McsqjCpJJgfmLsEjjFfRh6knDPEgBA202CPDd079GDys2ARQsYRZxjv4rhUIS84tHgwBPaYFg6BoRgjLFhvYoxL1tnodKSm6bQ12GE/uqEBAedkBi+X3STynY8L+okxBNaveKKXIbweH4Spy3nmMJ3XCx0AkilAhzepy1vI9ev0Mm36RNcXIPDNyaFHYdc57/19UKQCAvMOOXIJkJyi62vJx5iajy5Irq2tgQbbA+FylP+G/YZ2InWaJuW+SuvUy2J83u5161o98zAWcL3dcUNRKCCTGaUMz6BSJadOvZl5TvlBL8oguQyZDzSFTE7Xj+kJXQt9KJm06Umz/Pzn5QK+BXuCzK1FPOgSDQjcDvtkWph7tEgn10Oizsk5OCsxRvHQDNukDn4JxowOkgkqiVb/nafkfS6UkBmsRNmBsnI95c3PxxCp92Ywz2slmCfA10tSl/k6LqhyWI80gL/OibFH5GzxIysCQA3+w1SoKCsVFWu0qJC1lKyQP5kf9EUmU+BlZnKbkz/Ue1sG6CIAtSYLpgBE+vr5vc26cGShl04tPqTDD7co1ds60g6c6DpFZxFaWY/owac1Zu1ZJu9tLf0bfGdkTXsZNqgiIkaUUF6kosttLT2lXq9i79/LtltxljMz8JTp8c55UWdFkKcQ0nl9kMkMQHeQFoyUMm148aMp6yN4hl7P/ugb6ECVj91IbW1cPjjvYIHKc4v1yqd5KU8kXfLP+wvcr0Bu+QMvRz6HL5t9QrwUUXRCQXLNIrSFIDNo08V5RuSgJOWXnj5ueA5Ixi8jfzVday3XpTyBa5zcB5r85ODTlNuzDOAY/F0PcPJ2lyEhW+5HnW0ESWg/wSMUxoZSqN+vVJLvE9W7cuUiX7f6CiGqJuhTc5BvORx2HBoTG0Kib+ZLf09b6Dc+iRihyyIFrQEjI9f5xkmbGIdwlvKbl8vBhENCXp/7eZl6TxLjyZukoiL9KCp5SgdPM5D3ts7rQWDJyvPdJh9JY26DRU4T7ZGlHZ1qpifXFRCYN4eiLBh3kTebsX+hPjjQbz/+nX7+y9/o/sMDzThM9Ad7LIJdFdWOQrWlwe6lDA0HngWH3aQtvfzKm7p08TmdHp3on/7rP+ozaGz3BuoXfRUWcFJCtzWwVIXOU5G4VC3V8ica8gEd4xNQloX6JfODbmq+kDdcxtN4AY3AYbSnqurLoMlw1aLrmBe+6GqMkQSzcFswmXyM4klUuG16muABiiyYChx3SfS6qkroliqrQiX8CwsqAlA4FAqkZiaoKzL/Wee+FqDrdaEAB3x3Ri0HxpYTf2QDF+2BegcLJguQIEU0MSk0Iw30osvE+s1ygWLmuEFmjIkyWOTF9AXABDoHjpjBeXqgpz2UgxhhAAAQAElEQVR3asgVcYoRG+y8zoE652cy+hfYfpHH6+PulaUqDmw9LjlXrl7QtetXdY2LaGRu5suZImtAQTyBfNqASA2SQYnxMQ0cXFtNCEDM5rVWbA5eLxUgBhx3YqySgWvIIJ6II04uJ+OXDwgA68sx0Zaw4wzI78GfjrSlPgPjaqHRsiE16LvxQyN1ddZ/x4UrquNrokPcpHQVJJV8XaLshGNOBIT6/W1dIABkCnkcNYdmDyRF+MECfMntrfMyECn4Bths8iRa+4VWDYfxFYfxJYeeFQdcP6jXEEnwMw5508lcQw54w9FYjx8faMgF6OpzV/TGG1xm33or//OSUIhLZM0BMcJ3DaIyFEEBHYrH/QYFBdaKkLsmyLdEB0sO/Z53Gb1doQK7kM+RH+r9kL9kfmouHDWVdd1qwWVhOBrqbHimJZeuvd1dXbxwQbsc1iL6DYzXbaRwO8BPdqXUkNYEURrsxMv+N4P8guZ8Hc25Vt4PX9lD2D6XpIq0hKenu+VAW2VPvRiUkAdy2uIgMehVKgiqdGmhQIAlVK3yLSvUikWjZK3G86EOjh/rswef5X/GNJwgNxe3Fos8hxre/jdyfA48wNXiz93mhLwOiQte001V10Pmd6rtQdTVq9t6/uZFPX/jIv4M2XotdjTSaHaog7N7uvfoEz05fqC6nSoim5BzBZ1lBuwe2g3rO3rQbbAlbRHcCtKC4MOM4FjNRXJ3b0+3XnxRb7z5pl69+4pu33heV/YvELjY1S5zuZpPdEog7sG9zwj8EED51d/rH3/+9/rFr3+m3xBo+fTRb/TF4e/08PSeHgzv6z7wu6Mv9PnZA8oHOpie6Hg10jDONCHANUemRdFpHtoMM2SYBy83mhPgmBEEmWqlKZfeMUG3UTfTsEEGaJyuznS0OgWGOqpHOkRXjxcnejA/0ufjx/r4+J5+9eAT/dPnv9Y//Paf9He//qn+yy//Tn/78/+qv/n7/6z/FfjPP/v/6f//87/Lf0PJA0S/uf9rffrkU907/lyPJwc6nh1puhqqZi78/8K0zRxeI3D26tUb+vorr+mH73+kv/zBD/Rv//LH+g//5q/0H//9X+s//ce/1v/rP/xr/Zt//RP9lf9zsj/5rr5LUOi9r72uV26/oBvs6ftblUqCON1qpgX2MTk71oLAV8ce3xIE6rqFhC6KIvK1PRD8K9TvmfqV5IGgqpR6XAB77AnbO31d5ivgBeZui33N/YAHJhbsjywP7Kdif+rhuwoxzVrMG9ZRSxA3qiZQwHcO2kzaBH08TaxZjFkJHyR8g/BJYFAGLeUKsfglb9yUU4qUowzEEIIsFDKdA5XQStSw5PKF49nU98oWR5XYL+V9rFRR9HARFT0K2BTwtgyRNRlUqsd6NIXso/7pZ7/U3//Xn+rv/u6n+tlPf6FPPvlUX9y7r9/89rf6za9/rU8+/li/+tWvgV/q19R98tnHunfvng44UxyfHmk0GnGeWGqFj0YMRehHKe/hLeu/AZb4zgX+Zz5dEuBZakIgaEJAKAeWxkONhqfyv/3TsC9NRieKzOXudsEauqxrfMjbYxjB7agdKzRTFfiMomhVYeMF1t41YzWrsdrFSLGeEIheqGByKtZIxUmp8L2OAAAHJ8k3CvaNnEYRBHoG8GEBED4mO1bHq6WuDYwn8DHECNJAAs2iYEXmr2VfqvGzLR/iQIK3hPuQQSdAv0LPg7KvKlRKlKfLlcaLVmP00tC2EiPAv8+gkYEPLSPyIwL+Q2AMnHFeOpvPdIr+hqRDdOllhxFtXh4R0Pf8mGDTKEOtEXv2GNypA+1zYLacY8fMw3wuL2egfUbb3NtIl0CDfG3bMvaoln3OoaOcGFfHQJLriHk+/xlzVABmwrJbNeyTTbNifbQqaKjw/z38oON3nGEaaHk+WFDAt9KNjinrKKHX6DyS6A/Ay/t0bPSJ+fO9KMLF8UBVclyIJQoRSF4mVcZB6VilgEi9qKuQw0gT4/Iy2ZyAAq11tmOcTZazoTnJrFBRlnJ5YSUmH99APes7gguSSi7LXu/nM1+PpiCzIPcLKz4QTccTLfjgWYRCVy5f5QK6rx4fTMTjOm3h16KXjoUUGafrxISk5H3caAdMyG3eiXRdH2FLa66gkp/B1/nAPXeImSZ4+Incx/Xj+HIOAHmv8nGYy53rtXmg7Q0Q8/k1ahvsfZXtZMkYKm1tb8mYZ5r4RfQIQXKQ8XcuJ+YxF/4bLztHzu3wRCDeMqPFbSQgAJAo04RE8OAHgjIIPMZtuZGGnCqPH+R16pMMrG2EKkcDRfQVHw8j+mmZB+8amPMSW/FUyeQP6HRS1nd0nYK4rkNSzz8LuUNuXY8/dco62OjBKTIU55zBMaECce+4hlymwdME7XWtRBW0qHWb9gKEnJ4IyCbnQxppS4zVbSlhQ7mv48LNmGP/ibyTdZtr8EM1ftyJF9hyxT5READL8+pzi269zeVwEB2N/iHzNom8/KE+8yPNON5O3wC4zlp8Zsfay6KA7/euyKbmdR1rvKOtI43oKTKWiOwJWgnm3ofsRgGeGHMhub9quC9E5s9pJfy+4zN8OGA3dEzoI0LPe1W9Uru729rmTNLj7hpYk6AgLr0yA7rxQ3Te9PA65DCQvA6vRT1jpk7IKWgnAEzUahmKc33oyyeIpo5OTk+OUJiSRSUEg7b8MTOSDbjhOTgufZVTb9P6yZ385bCuym8v/gFwvhnEQEFMFBIDcEAIyXkDCYiMFskyppPSsw9+FbGVFcx45ADmsyg5T0dYKNP2zDnkxs0r40AQHRgE/W8tGLwdhFKzjBvUdUIH8LSBgCAlX/u2OBz2+kFbg1I7ewOkaTVfTLUiWp0wqoD+imBsaJ3mbIBuMK6FYIUcTIUkl0Bynk4+Ma4OB9/Sv8UoO3RFq7BlBWiJx3EihrfGFxSC5BsDfRmVGIK82xosn0PwHdlEPfV6lyOPig5rnYs+69pM32mBGAEa+EX4lxrgeKXAUcflLlX0thXKQT6sHBwPuWzc129/+4W+uH+ok9Gcc00hK3HWQNHbVUkgqOzvqqjoF7ag1Fe/2tPu3iU9x2F9Ol7o7/7LT3Xw6FArDsYFh0vWat6YC5yD66lFN1YY+k7QZ8Ms5CLJN7WGy7LjbPUHKopC7ZLDz9kIWgs2UFMFjbKsVIYC3iW6gw66jOg6opzIuCEMQVMw8eQXqXK103YtecmCmJfA+AuVVanqKRQqCIaEEv14IChQRpYQgszoiU1G9BoZ2LnjoUq0yh+va3AuDc6xA0c0mkzePyBU4EJhjN/MnBjNSJTIagPUm5nMkA0w6sU8u12YTIE2WuRPYrx+2PHAj+u140AQfUNCPsf38bqsnnd8s0IF46kYW6/Xk0O/T1oV5AsuQBXzeFnXb1wlCLHD/lBrsZwqQjcEo2/IzjNi41IhKQCelsylaUHAa8rXqwVfMBvmxaxSCCU4Jp8flyNYIaMmMV+uqzbPXec1AD90EUHsaF/zoY7xMyR10Oyo934dvFrkcqhJ84bkmxK8a1LHi+jHp6AjbXO/hBxAMvQuJdadct6w44EuXrgkP//XHMDE4zRyEAjmTKMQTS1j7zZln2PfTCjmtoScPhe5HlvOlxrSBvADUOuI6GPC4e7JkyM9uP9IJyen2F5P77/3gd5+913dJDAwh/+Ug31k1S85PM1XC3lQKyBTr1dpwEZUEgQN2GxgPoNoIc26yHYndQycIbPWxfoX1/yQLyQr5F8CK4I/K/S24vC+gN9oPNLh4aHGkwlcki5e3NUufNxWoM6cRWY8Mp80M6Ue7PG/+bMkcODBj+Q3GG4zDV/onWEFGvdqVfAqgX4rEV/RgHSLy+U2weMdldoirZj+YhVVtlKPuh3Wf59Ld4J2p4VUNqp2TMWWCYJapTlfwRdaEaSfriZ6cPhQv/7kVzo6OeKCOVVNoKfBzzSk7s9XXCqXgOunY4I72iIXjuVsotn4iIv6KZu79OZbd/TuW6/rzu0bLLmp2m4sFVwQ+40OCbD89Gd/q9PxgazXamu/r2JgBMEaTeppljQMehpcvKBid1sdczPn8DJi7kaLmYbwWqGbbdqev3lDt2/f1vPPP6fdQV8dc3yG7u/99hN9/PN/0v2PCTJ98YVOnjzkwnus2exMKwJOLcGcWNbSAIVtYWw7neJOlO0X6l3ZUnEBWvulVtumeT9qRrBswsV3ZCuNkHBstSbWaEIwaAbMq6R5FbXYwJyJcJiRervDlMuz05lBb8EczLak+Y602AYoe91qL6jm5t14SttyK2kJfkN704cHvE9WQz04O9AnD/m48Nmv8z8/+/tf/kx//4t/IP9T/fTnP9XPf/2P+u3HP9enn/1cn9//lR4c/0bHw3tcgg+Y7zFW3mi7CrpKMOb6hV3duHZJb965pQ/eflPf8v8T2g++o7/6yY/013/1E/01waK/+vM/1Z/9yQ/1g2//kb75wfv64P239ebrd3X7xRv4uQvahY7/k6+uxZYICsynZwQdRprPCBJwwRXBo5K9YHdnAO6WevhM94Puy5rNF9CGddR1Ad+0hrY2fGQS8b6cEltQbEwJHKWSfayQMRIHEXiOTGXH+vDUfYySaN/AeR6/AQXhsCRF5ZQ2z1LBzzIk92XklCmA5jjkE+B17p8EjlmhABTsp55KAZIOJmP9laHHWAcqONjHRixn02KxIpBzpIPDI7nvOiQdjSacjZbyYM2SYMUCnzVHb35ems+nBG+mGuFPzsZDnZwOdXh2qidHh3r85EAPHj/Wg4cPMzx69FgOB6QHjw50xFo4PT4mGH2q6Xis6QRgTnxe5qyjCUHqGTS7eq49znHPXdzT1Qs72iHKHDRH4Dl+qlZZ4VDiVKE7VWiOFVZPVNRPMNzH5I+AU1zLhCDMHGgI8HRAAt8UCOQIPxUylJQL6AbAAG0gCiexBoJ8xBIVmedI35p5XTRJC/a3uovyy9KSfWm5WmEbKJW6XihUMB8dthQJwCTOO863UE9iHjroLLGNKYH9OayWTSf/2z51iyfAb/vf3lnyoWGG7ufABPC/hTitV5oBE3DGywXBnTUMCQCNwBmTTrmQj+nrqQd9Jh7YQYYZ9XPyU868c/LrdK4Z5dliLv9bjOewoJxhNdeSc3MGaNarWg4r9r0Wv9shb3Sfix1H/G9y8J0ptexTDbpZqEauFn+JSlRxxqsq1gpaaOnXQENKCoVhn1Syn/vZJrlBp6S8DtA3KKwzipwTkuNQER2dNDmACzY5bYDaXEcKEX+DDg9TTGuCvZ7LkRSRWdC0TNCpOOYa/LzSMkbf7903uI8oOWOFEEAw1lYHJOjCFx0k5AvGeiNomJjfiI24QEEF+AG/0Wrmgc/JFP0kXbiwr/2Ll7W9vSezAl8TVaMr103bdtic017rJvl4HJDV804XoqIK8HEkUgGkPpYkBT/bcca1ImT0CHLMcsVMmyL4TsV4MR7ekXGQqOA8ys+z8lbXkSN7HZha7gAAEABJREFUPjCcgAoanOECv7BgL+xVPW3t7CjgSwVflxERcv/zV2Jenf6z9ebUWSuOY2byokgdJyHgOTAyGXStCHL6yg9jhSZvSibv52CydV6bx3GcYC5GH0aGrBTqYSPhDyQGZobF2CaYTaMFVb2+yqKSyGcd0iEyD24TEX2t+Ss/Lm+EXwQnuRy5lleSEri5njZqcisk16lXgAPW5ueTSKXjwkue5nbqnvk5vwwMxjbgc3Vel9iAEnaYsPuEXMlpPdNfQp9IkICI/eYzLh9Ja+wwMMk9zmwFNm+hlNhXXAeJ/k7HRSJLla3BJDNe4gEpgbDGoyCTMdhAe4dMbt8dNi50AjbDi2TRJKgJOUChLuV14nJFKpye42ozjg5fm7tjPwHaq6Zh3pq8jiK8I2NtQYjoxfvB2hMAJgw7ML6SMQ34GLrNHXqLc14R0CK+iQXCPIDn2MiTnI7zzbSSzHw8gAwMfvBKgOBLRyokM8ug33uCI0WEzx28EaZmJvE775xEjoElKhOT5CCik6K8liE5whrWFaKQwRDCSTlQsfmBn/G8mKCSPKPkxsHgEoOTwzmOdwYc6ytAIcsdvXvi4KMMOn829efFdZpIHEg2P0iTY8Lh57zTRgbPe9AnhCQzJxZlLMnzsdFp80tSwJkDBrC3qNc39Ti8DwaF+v0AFOpwUv7fnmnYyNxgDGqGs404whWbtl8aEvryiQ8YhINkcpYuHW4YI4zqWECdG6ED+YyA7AIS4MbWYQBuePILaHYollXqao3yB7rQRnLqTZF8B+55e069TD2NOgen7UacqHDIDeiLFaOqV7GB7EqhUhdLJOkplDuKBHKG80affnHAIfwT/fyTL/T4ZMyBu1Rv65KqwUUlGyhUO+htT4PBPjJV6pqgHoGhixcu69rVm9rq7+r+Zw/1P/6P/1/NZisN+jtKfO2smzb/tdVef0sWgmKK8G8V0Y/LV2DTCuIcxaJE9xE7293dU0D3frg4efKEQ0+tkstor9dXhfxBQQXtgRQmnNPRPoerDl5CaUUIKkLwVvhErR8Ty0SuMgczKRCMKbholg7op+TQUfRKFaSBg39RFnKn5hBCoJtJSrCM2EvHOOCLc/K1QUPm1WIvDQ6mBTryCXwzk/cPoVBRQL+sZOQFRSFUIk2k4jHyZgXt5MyoCUq8E3ozCzKXw7weSWJCjvYpROY6Upe8Q+4lBf8DrzKUquDb6/fV3wK2BxqQDrZ6BAYB0p29vq5fv6yrl/fU7wXFdsnBbKa6XqiQKcB7Pp0xn0lFb6BQ9iQOq1EVuAUHF2nBIbbhMOw+qKz68nlMjC2llPu7DK6TBudZo6PGD07IncCRA3witi1SekhwlgI6N3yQKeZLU0DXUofDdX136NlT59twSG5XnfJ5DToJXcQOXYGbgOjgBy/qRNs5VMi6vb2DHUY5LS/HKDUcYjt0L9aUQwvhloYOWGFvPo4ur+GArEGJvLdxtpXrwLtFDuLuV8ZcXI641LfcClu+ep4cPdE2c+D/BOj9997VxQv+z76WrLOeBth6GSptb9IWXksuCjUXTvkTAu+Q9VC3kQN4oynrzpuLsg/bikOiz0fNnKy04kLQoesUI20tcrbYb6uWIEmNLP5/8HnMpSyC43rY37sgg0eC9mAwyLyW0CDj06HOqXA7bMB3uk7V2yLlLBS685iQ+8+WA7znXeIC/fQYVx9bLBVkyJPgETf9SnjuDLbUx7Z87kIRBNJaTuyx9f9ui/8zHYJNHcGNOYEF/48Tj2anevjkCz08uMdl84lmiyF2O1dHnxSXcKpVhFaBW1qsZ1qA39Rn2ORcz13Z1ku3ruilFy7ztXWgnS2pKlv0dsqF9wvdv/epjo4fUCYIESJ9IrpdaEHgYMG+0aCNln2oK4PEuBxiKAm6SUtsbY6PWGKEHeuw2t6WsXZW2NHh0bEePHqohw8e6ISL8fDsRGenJxqRjicnmnPpbbjkti4z1GLZKBYolsBNx2W3QQcehKtJu35QOwjqeqa2lBp0tEKmJfhLZF5DpwV74CIwNgcuYQvKS/o7rLwPUNO/7kEDqKFX4ydXlbTsJS1pXzo+NFdFUl1ILR9UWtob+q2oX0J3qVoL5J7HlRymzULj1Uyj2Ugn42MdnB7owZP7+vzBZ/rkdx/rNwTwfv2rn+mXv/ipfv6Lv9cvfgn86h/k/+ztd/d+rUcPP9Xw9HH+b/2o5cKulbaR4/Lelm5c2dOtF67q1dsv6K3X7+gb772hb374tr79zff1nW+9r+99+xv67re+oe9/60N966Ov68P339I7b7+mN169Lf+PVL9486puXLugK5e2tbdbspeZ+v2kPuPaHhTU9bW11RPbAeumU+s+AXuNzGvE30bmOPsgFl/DZT3WSUw3/koZWCpKnMkM/2ZYYiCfFxHluPFH2Q8JfMCeATpSSkDMHtGwNQqgR/le6q7JZUjRcbzlHAL49nsQFKxQKArGUqqwUoE9WgQtkvtK1iYtqoo+OtgBttXvbWl3Z1fbg225P6pCRXtPVVminz5nim3t7+1pd39Pexd2deHCnvZJd7Z32V+2VLC3ukQNZ6EV5yj/52CnZ8McRHpIwMf/BuSTJ4eUD3Xw5DHpkxwAOmYdDM/ONCLQM5uONWffmRNM8r/JdXZ8QOD2hF2nYb1u6+bVC7q0j0xVTbBtqKCZfP1WvajQDjHcQ6l+gDO8J83uKSwcHqtcnRB0HgEzYAl0KjupbNGCQ125ca8hkufcJHQkdKUoud4j6zgDttCsmHcWX0OgjxiI5lyQpouaYEyz/idWjN8DNg1nFTFf/dBj9yzU4rcXw6kW47maZUT+Sr1yS4YfbyjN8Y8j+npAp8Zfriiv2oZ9GLqkK2xx6fWAtzusyHvdjL1niv+d1EvNCM6cw5T8HPB0yp49z4CsBH880LOGqWYEd6YEeubAed10NuaMN2W/GWuSA31j5mkNY+ZqTMBuMpvKg0Y5GJgv/0v2qKVWrJ0lQan5fKIan9BytvD/3txyOdEKXgnFYp7YaMD0ozp05XsnBcwoYfcJ1UUlxpd8g6A2oKNgJrMgs5JSIUq0fPX3h+q+gsGcWJJKF4BzaMJme71KhSMxvzBVwqcK6uKxDQg5IueZhrlYnxWgEUoVnPWM/czXeHLa4EuMi3zjBkLZzOieMkWjzODEIOW2NcXmZwSBavb+Pc7Ely5dVJ/Lp4+7Q74AD2PMiX5e56nJ6E8Omch4ixK2Smb9oz657mCSNoAIKnBuwQp6u3wGf+HDOsWMD711b962xqGKplz2NNMi4+n5eAWmIO5lX/sTAsbOZ4uzZ1UV8jlLWTgXMMnEkzaAjgx6lPIvkXfaJHLIlc++qHScrnNakpnJ0L148njRV4ImRdHIzyTZV/+gSzNTftxHn4MCVejFy/QQeA6wZC9AR/D0sfSqnoqqAgNc9+uA88xyo2uI5F8CI5HzoSefC5fLK6jLP89Tt+6Xa37vRQvD5J3rM52cW7/W9U5kXVbm7WUHyWwzRvE8zXovgEG5HgXRhAzyMmgsS3/LU6fSug9iba744Cr00+P8XIRCAZCvHwtytonxOQ3T5g+8zUwCTKb1s+brNr/mTS3tEb12rLvocwcxx/Z2RAIhk8+pv5yP2ypq8SLg2AH7jdgx4HJ4LfI13Dtq/GnHJp2Yow5o4bFeuxsKdPdxJteB92M8A4Jcu7s72gEqX9vUCz1pI9BT2djXvcr7O4oPk+EgMDW5ITIaH3Nu5UU979//hYiSEwrQU+GDLABmEIAePRLMIpDYyB3E5iN3WXmjAgEaYnCZBsIaVRlScrmAJDPPOzB46gWeQ4ALrDJOh4PrOPALp0iFFJyQDwQw+kEjOWAhDI2evKGVYhJVooIOkiErbykTMX3loeiyZOSQhM4VCirpnJw/E+dyJJcvmIy2gsOwceg068BCjswsZuqyJAdDPuPgFDjsDjjQDfqGk2843EgVB+R6NcVIGiWXly4tBzpYSV2hsuzJL0ChCHIdri98kSyIWj8+xoiOIzJG1xHycLKiMSITcnFI6KjvSCNy+CaSsgKhSZqYqxgd3SgVUijFS4mDBmtALg9d6cmM+H9oUCV0S0ZakAZSIxX4dINQxLCNNFDrYhc498iY5stORW+HTeSi1NvV0XCpj3/3RP/wj5/pN58d68lZq1Xck/WfU7V1XW3Y4yi/rVRRV2yrIgi0vXVBauC3Srq4va/XXnhZL16+rr/9X/43/fKffqOy3KZPpQYZu1BlmWHNhQk9MDpZUItNRPJGu4/VTapDfwMOmdu7u1QVmi2mHCqGmG6jokgq+0EFFxFxs25xOolPbIZtBwIChp4MuwrMXwbGjYS8O0XwHRKSmCWFQio42BdsQGswGXXe3oHbcTnv+PIbgY5yBFLsZCb6mspQYDMFB7QSqFT1eqqwkQ4n0nDY8ot6x4ARRbkTHRGNOUproCGKuTLmHsZJpkhf78+UiWZazRFyPqaYU0GEWtpoErRA9rboVM8bSJ0sJGVmChRCCOoho0evB9xsi14hQ49FvxRTpM5aoFHg5Lu9XerWred0YX+g6ehQy+UIda/wJlFIqcS8ubxogzn0mkriCKs4UMtNcMlnyslwoa41mfVkCuhf6pCxQ+YUqC+McsoQqXPKCTynGenhqfNIrAnB2QDh2yKXlKAKzAp9BTFN4rylrpZaLlwdX1tRlYQ9CF25Hr3sdp9yQUIMIEmUDV7m+gE8X1ipKvTVcgBvVlGCf4d9tUBk8cXcWXSNOXDih+66rdVw6XMX3bXIBFAll6vlItjRFrkEdBzgOg/ezGeaj88IPpxpNj3T+PRQN567rLfeeFW3XyCIyqWq5Ut7iaiByQmMtqx6KkOp6CI5iIeyt0Xal9jmnM3MD/KLtkU2b++BX+a/8ePyrahvuAR0eRyNxMW8radqOHA39Vzj4Wn+2j48PZXrYntrG5/HOgy9PGq3b1hx4WDskF/L4sKsoYN+RqRIsxIIcQPnwbA2IyB1cCjhExwVXAHQ7cBATwjOxbOPb+5nHGN+mC61KLUl2NLhR0PJyKtOKlaquynB6qlW9URHp4/06PALHZ080Jggw3I5VExzmZaIv0SjtWKcq16daTk/luJEF3eDXn7piu7cfk43rmxru99ucJeaDA/14P6n+vSTXxCYOWQdBXxnKfft8yVzyVfxFXpNcEj0iqQdacJmE3PUxEKrTsKkgEINdTEMuBDWenx4ql/95hP9+jcf63eff6aT4XH2eQ0Bq0U904rLUUeQI7nefD9hzNEoBQcJsvjYKL8IrtB/k7pcbpWUg1Got0NUh0jQpqNfA506dFDttAB7DS3lSLgmIV9SR7/IGk1FUCxKpQoifewAv1ez/mvmtWZNuN15vnV+zKSnDVLVzNMS2WeLmdYXwTEX4Rm2WMuQo2L/LSuYuCzgjSanOjx+pAcPf6fffvxL/fSn/0V/91//d/3t3/6N/vPf/M/63/7X/1n/5YVvvVcAABAASURBVH//X/Szf/hb/eZXP9W9+7/Vk4P7BIOeaDo51nx2rJp5bhcTibnthUbbW9LVC9t6icDO2wSE/uijd/Qvfvht/fmf/bH+9Z//if76L/9U/4+/+JOc/1d/8cf6Vz/5gf78R9/RD7/7dX3j/df02t3runl9X1cvDbCPSvs7PW2xZyQCpTXz3rJuhAMqJWwKtthus1hqxUW35SNGYk2W6Ctg64ZNGHjmRpzkxxE6UIPPxxjXE4leUaObVQZtHvdbfqaKIdGcsIREKuHelHBu0dczvBJzHx3I05B7GyyMtWPYo8sRkKdkPv3g2it6qqxC9lLBJ5z9io1foTb18ec77PMX+/u6fe22PnjnA33vm9/TX/7pX+jf/9t/r//47/6T/sO//w/6t//m3+kv/uLP9OM//RP95C//TH/xkx/rx3/2p/or6v7qL/6Ctp/oL3/yE/0E+DPafvJnP9a/cPjxj/XHf/wjff+H39d3v/ddffTRhwTj3tZbb35Nr76KH7x1S9ev3dDFvQsaEHwSfniF75xMRxoOT3R8eKCDB58TCDxhjitdYf3u9leKqyOF5pQxjVl9I4X2SKqfSPFEakgXD6X2QCEe0z5VpbmquMCFAMyd8LsZOFuIfTzUERpRJbYe/gCwAUru+DPAhj3Ifb9YcKEuFZdSPWk1HzXYaKf5MmnZFFqh7zpVzGFfVmwpFNsqgQK/kAgwtfCaL1eaEJyZzReaz1f4KmDq+YX8b9hOprRPa42AicO8pd6hXqeU5wR0lsCKcRBzkcvm6/ZZaPAbzq/NacuQWvklKNfFVl7f0bkFGgd8XeNAvva1QNqQ+oe6Bbafgz3scS73dOayzjRB7gwTyhsYT2YaDcfsgTMtWS8rDtv+tzU7zlxSws47lkbLfrPMfqN12+ZU6S0x0obtd6yniC+SP8HQY6GicAikQSGvPckCoM1jnuaXZwDPm8xzSYrQ9UJRBDnt1EUVAVqOwPk0IRuoEvzkiGYkIS85P8O5vhJ4Aq/EXxT4UfEkp8uoXBbEUUT2msuzoFEUFT7ByK2BrpCHZyi0wC7H0ylzOpdfPv2jTJ+PB46Z8B9lWangzJDLyblKQiayWSZYOjmtH6SnAda5zUWKtHpZWvMzF1AGIceNcvU6H8dx/DUd2snkuvzyMhCp5LfGhxG0DVoBXUU61wS8ZgQLC3Tr96mKwFooBMa6o4GPGBvezh8aNJl4yPKmjTc8HdfcCVL0budJoi3PG1TNx+KQG6MSc5kHTtlk+c1rnaNo4JqZ+Hm1ZMqPOe9zWNfwptGKzLpl/XfuPxG+5Jxd+nzSFpEvxqSITPzWfZwodxXvmMjn+kQTv3UCXfL+87Gs5V23CHz9oSc359e6FZ6ZPrrLFZvyeV3m6Q0+UIzREwyQGqexAZAyf691Om4I5J/9tdTVrNsFvkrI1mM+ixBkRSHLE8tYIJfgbw6SzGwNjiejQusn84uK0HT85MLS0rHWO/bWDvtxWzZsieqnP4OGBYoG0Gfdlzx8RBvsBWt1zH30jEStcWZvVOPjI2uow992rNmGs2fGQ5ZMToJlwh929F/DgI/nuzt72t3b5RzYU4DPGheJ6XeuM4ML3fPPzEsmker8ccEckFkZaMiGRvrMj6HR8ZkKeGATzoxuEPCy5Di+JMSzzgvj06ZezthBdNiAYzsmxPLcO29zYo6ScSx3kyk/OcntGUG53mlmEMLw83b6ZtZU5d8GnepcPE8zvXXNl29wkxsAk+KVZmBl8NIGNjzgJgsms009hNEKBYiQX1dzRGbjEBd4YyoLDlEVTrnPV9Je31RwGC0I/rDLK7KRJTY8gee25t065OhYrAmQTC5bNkgWfOyifLITi8MhYlwpAxWMIVsdtJxehFjiYJyoT9Sd41IEzemaPJ82fLRJIzwdFCVvi5RFWxRm4cAiStR53wYH1ALntBW9j/ITwCu5yJXlQMYho+NL1pQbydHpXPcfnemzeye693Coo7NaUz7hdsWeVF6QqouKtqNU7CoARbkDt778wk2ltvvbevHai9riS9XweKjf/uJjHTw+lHGw7Di0NbFg1GuIMhZSkqcJ2VnXeZYMR0kleclUqE+EteLC6zpb8pXIDxW5VykVzJ2Yr8hijTiexKFFjJl7RLZhp2PYh0HtPPW+rnun56mwAWcZygC9AjB0YnICa9yInFHOI6UoB5EKmuIpsLmioG8oVBYlgZ9KPd+EiyofluoVjgXZYkvfSAdGJYcEBWSL0OpIKUroAcVCGYmpcJuK2JwyvtGBn+PSljz1eqNe63qn5UATNKgMkjc7MOUKvEIRVJalej1ga6DBDjZA8McvFEKnrbVapRUXaC7IBIB2dnt6/uYVeSDo+OiRVvOxxKW7Rx+Ugiqiih6HV2THf6rDlpIG4PRYQ6WW006js7k6AkBFKLFrwwYS0xSZnqSEjJhFvmTmOA3yCV06JAsZP9E3YT/CHuTBbA/+UE4cnEsCNAVXlOiBlgbateAFcPjuVpKiKTDBgeN9gkGHffhcCL1akgLzJ5n88XwJ/wL+gTpzx8XXW+51BEY61R646Vp0i+wx5jS5sWGDLfWrZs6cR7X4gqaO4Ef6UUYO/0+LtIuoel6rmXNgXeKLwAv4GEPfZycPdUKgYjE/05uvvayvv/+OdvpMiPNhI2rhHV3BrRQIQgfGE0JPgfGHnFYSdkez5n5IXMwIHiw4IgsoOTRX6L1Cn6WiAvOGDAROInMZCP4ImIz88nyiFV9znzx+oLOjJxlv0Ovnw2ZA/2XZU4Hf8HhYA50YoI1td354JQA7QK4B9RiQ8qUJmx/0BsxJlF8CPEDgfdSjn5QDDR1yL9HDEnmWjNfbzNuhO+cyMOeLeVn1tbW1p63enpuffE4q6+X1FkJC13N13VKhbNmIpaJqFG0mK+Za1cc6OPyUoMLvNB4/UhfHSgk7JrU4xEYPNB3eQ69neuH6tr7x3l29dHNfl/eDBkUtdWMubE/08MEnevToU+bpYeZn8C2RM4o/+HomAJsooB/UYrNedl1VZR85SurEfbLlC3mr02lLsH2hLw7O9Mvf3dOvf3dfX+ArRxyK68LU9gstLWqBhqZpqabCjviwUWNvdWjlAR2f64iNxrjm1/lC4sJYqI9b7Mm4dIY6KLRBRVuQmgLrwQDFhKzYoOs7dlh7J0xfrksxnkQdCfWF0KZSB48GVQBxZbKmAErZIqhclaqangZNX/1VpWpVqFhJYZGAqICxFKzHgrUX8IVijN1ioXY208r/Bsd4yLqYKK64eKvRTq/U5b1tXb96WS/fvqmvfe1Vvf32m3r3nbf03ntv6WtvvqZX7/CR4YXrunJ5X3vb8O0J/9vhwlrGyE0bW/Dgj9opw5krdAC2EICyWqmHfQy2Gu1utfAKunl1oFdvXtS7d27oo6+9pG++c0ff+/BV/eg7b+vP//jr+pd/9i39yx9/R3/+p3+kH333fb331h29/vIN3b19XS9ev6xrV/Z1aXeA7IV6rDhrFkrNTJ0HhwjedS3liFK8zTq52wmWFMTDXKBgKUUKkrcVZug+5TIZmVG2IAuBOgeTT13HLKJWxdRJJoUqeA3QqfQ9DT9t2GmCtkkqmGSHKpTqs69uY5t9q2TMT8InGeeAPmv42u4V9HFX33jjfX3n3W/rTz/8of7FN/9EP/roR/rBB9+n7jv68K2P9I2vvaf3CNS88+rreuPuXb368m29dPuGXnrxhl64eU0vXLuqF26QbuDGtWu6CdwgoHP9uRt6/vo13bj+nG7ceE7XgedvXJX/t+auk14lEH7l0mVdunhRe3v72tnZV58zRp8zgR+8dzh8b2MrW6VUNHP1NdeVXdN+b6lePGWxPVZc3Me1PZAHetQ+llbkVw8pk28OKBMUaobYzEShnQELBQIawp8VBEsCOgme1q28zqFoGwJFLbjPQkc5Agk8FF0D7qcTwrH24tIUxwmIaifsAzPQVkFLzlcr9syVeqptoFRsS2Gb+cSKWMu4ffzFig9fMwLCQ52NRxqdnmmaYazJ8Vinh2OdHc81PF0SuHeoSWuC1cC41QSYAZNx1JR0zkeZBWOaExRaAEv2JIfFfJn3juVirpqAZo1Om2apul6q4TzcsG4zeNmB9jXOQi323rHhtg6s8abm3MPZpwFqeK0IXi3h5Txns0azWacp6WTeaDJ1WGm8+W8Fzh3X+7etYoxK1rJ3tWrZoxp07zw6/ERnERcFYNtd7NSxBhKHn7yKWCJWmMIzYL6wvF5iqZj8YbbEotqUvc4Eih//dP54baBvgk9EnoI15DjyzvA7x1un3lKQDfImPxd0nDWoUEF1oNmQO+EHhPQwdvbyu0CN3gLrsqwqmRUyCzLA+ZzX19jmZDLV2dlIBet3Z2dXPdZDoaDAXtBjn6yqSgEZs1tBRqNNtDkkT7OCJCUa/UddkuWi6BSTQDVZUciMFEjiT1p3AWWNC4lnfwl6yRuppJccvM6rEjqgGUkMCIISwbxaS4KEhm5d5vW4c9P6BV/zHB0TekcCL2mjtnUeuRyHAvzEvHnJxwI2/eIGEq0J5ZsZOIJGUh4E7ZRoVYZcJwmRNpCoTzlPV2Vw8Q2kZ35eFRSgDe82ClNBskJF6CkAZiWqNSAosk8ngMUuU5B4Z3BFCbEAOm8yMOKXq1L0JGN7xquNklHIwFgsUfDOkF3XefkcqGGuRR/5k3GN0gaMTuhIDNJod3BSGdYvwWItVwLXxYmkMv6QQq9j7G7HZBk7duw2hDIDdA3weh9mB33Pm9F3A4IECqRl83MEwG2Ipa0EL1cBS11pMw5TAW9o8BYEzHl5CqRcJ7HcyJnMnAHiI0Dkzuj+wodg5vMi5sVtJuBHxFlSahlL20S12C4/6jzfyf/Cxzo4XbP2Su3wdWlnZ1u9HuuO/VYmnpQhucDoLiAXFeSUIeNkvPzaVHof0WQAaR6jvvKsR3BelbyDg1d46uD5DfwBApuWdWIkWIy5SHQlKwe0i0BpLQQoIueonmpDM8kf3vxEu1y5BpYDZa9O4o9ntHnIg5F5eLqpzYnz/f06b8gLfzNOg66hSE+14SNRMolquZLNLMuevA/8xGNGHbKIyUhc1FJq6RVVMFk9Dtp9vkD2eiGXLfjibTEGAKtz/sJg6KrEod6d+Ro6DGINkcb8VRs8fs4mA5Tgjg7gnfBavnkktjKHSIqgyrRpj0DOY5H8KLnMphhN3BOhlwCtAekZLLQdhwRsf8vrEcANN7J5th6Yglj0hSMMe5MXx+SCg19vsKft3Ytacvh7wkXkN7+9p08+fUQQ6JQvSa3qrpLCrqzYVSJNtkV+R1btquzvqeztIVuhsyEHJ1V67tJ1vf7qm3yRO9Hf/E9/Q3rKQaLNI43YTecgoYkvIbnMFmSAO4mAnCkmBcr9fl9lWcmncrlcquVQkFKUeoVCWchM6viM1XFxTK6kDmo0m6d4GKMjKLKsn5jpwF7ez9MMlhSCraEwkZNng0QdAAAQAElEQVSCcg9Rb2biJ5nXQV+SUR/AdXmlsC6HoFAA5uUi81pycc1/vZsLfIoRAsyhPElym4nI54zMJKOvoKt/9tCY/lllrqBFgT4OQkAnF/GOEeeWU+cpyeUqq1JVv1TphwN0d86LKZEYCzGV7Ngi9u9roOOwNdjt6epzl0S8CCqNBD2DvjGDRp4KReYqZhsNSthZVIFNBHFe1JKL3wrAFEU32k3ON0EtA7o/dwYJRaAh6Al7SaRJLL/cJ+WxmVIWlpSyfAOCV6ST67HjFhSZd+cjNlfzASnI8RLy5TZkTdhJSk7RFGw9X0VYp142aJt4sB/MinFE7A5gI0iZflKHD4kwdmgJXLTQbDxlw4C0kpwvNKLkNPImgg343waLDT6DfIeC4mrFl9ypRmfHHN6P1WeO3n/3bd168SYXyb5mXI5XflHm0BvQLVKilwBAN5cLOAUYUcc7/00LDulz6DbI0jJPiIA+JVhygCalwtsa5PevvQ3rZ9UuGeecjW6lhsDRnADQeHhK0GPijLJGghUqCg4xcGS4StDpkAE1ZbqQU2hFoEHivA5EpRYk6gReC0KDITT4pI68V2NRWTb3EJ5vkNfrnWZyPl52XPQtykVRqSD4pIBPoBxCqSKglSjkaWXMQeBiEEKHzCspLZgLLidc/hf1mearM42nT3R0/AWBIII+swMdk1/OD7VVtbr70tUMN57b0eWLPW33WnQy1mh0oIOD3+nBg0+5aD3RajUT5zl4m2CijnH6uGoCYA12mBRo72VZQ+gpMv7lqtNktsSvLrnEzXV0OtMT4OBkokeHZ3p0OtIxB/s5OlqFpK4w1Yx/iYZWKLQtovxv7LSsz5Z6hw7u0YF14TwSgZ7EpdHwxSJNBDwFGIgZWAfn9w5IoC86oyEfRSBF0FxXoL3AGLw11km4AubSaCsyBGiLwJJxqS0I9oRVULEQwR4REGJtcbnTrJW43CUueVowu8tGiYud8OFsOPmS7cGgkrn12RwUhS5sD9hDLugWAYE7t17UawR5PNjz9jtvEfx5W++xNt579x2989ab7DN39NKt53UN/3Rhb0Agp9SgZ+ox9wFDDFoyAgJBca7IxT7GiWLjMFbsJszrSG0zBkYqNddu1enqTtCLlwe6c21fb9y6rLfuXNeHX7ul7374un703Xf14x9+oD/9/jf0QwJAH7x9V2++/pLefPUlvXH3ll659YJuPX9d1y9f0OXdLe1vFdqpgraqpEEZVfoEuDOILdrtMgSLMkCKcjBSI1cEU8H85yYcitdloF5FkEjRMq7NfNboxRyBhztUWRUyRymSql5Qia8v6OOYTtOhKgr12FcHZU+DaqCeSoUmSQR/qq7UpcFFvf78XX37nW/qz7//Z/p3P/nX+n/+q/9B/+9/+Z/0b//4X+tP3v+hvvna1/XGC3d18+I1Xd25qP2tLeag0qAfmAMpYL2KS7XtQnW90BK/siTgt4YFQeaZGsr1bIHPAQ+cjgCZ7zshRPVLCfUBAVl76nHZ7XHR7QN7+xd19eo1vXjzBd3BV75067quXRzoKsGfK9udBvFUWjxQnH2u1ei3qoe/ofyZtPpCqoHF5+QJBLWHUntMHfjLkUSwjgML5U6BAH5gLVfnsOyk+VzFfEqbB4nmBIEWqvCdVVuTNkBSWRtQKDRBgcBOnzNTXMCGwEsctgpjUzmtkK1Qu+jhl/taaFdYoOZph2W1rWVTaQj+8bTWk9Fcj87G+uLoWJ8fPtKDR4908OCBjj+/p7N7D3T0+YEefHagR/dP9eTBVEcHS50eLzU8rvFVwOEavDymfnRa6/RgqhPg9HBK8GiokyenOnpyCOAPnzzWydETnZ080ej0SOPhicbjM+Q5I5A0IYAEsC/5P/maTseazYdaoLsan9j6xwS1KgupwuYq9osSOyuKPma7hU1wfkxbikDX9tV1W+wdW+q8HLeUuoE45mlGcHyG71jhT2vOMg4RH5hYo+pHdUWrFbaV8ImpEuUo94udIu4uKbFwojpot2r4UtDwhbJh7UUOB8lMkslCkLFQTAgrU4zKkM5T8STwFCTWGyXk7eRnh15ZqhgMZIMestOvbSX2NcdhUYJjEgHzhL/1vaElsNMhB5UKrMsSn2DI3rFXuc5S6mSIUUA3pqgOm0ucb1pS31dYmUqMLaZGiK0GesPJmL1sJgulbr5wW3sXL0mh0Gw80XyyUMt67ve3VLLGfb81BZkF6JgSciXGSQflem+jzjbjDeB5fWLfMuYwIJfTMep9/DG26piXGJGKM5HXufsRT6KuRRcGzVAU8hTR4auc94+dbcN40XsH3ngyZzytirLQ3v6+ethL6hCOQTvdSD7CSzxFERDZBGloCTCZSU48IYd/2HP8FNf9cxuvSIckR2TsjPE87/3WtSbQNoSiDIGNAVmSMlDWBrK/xr4yPuJ4aigz+QELWTMaPFqfO+YguoEW2EqxxX2qUM0dsmFP7hh/coiFOnTWcYaApfwxlxfeQpJEHrOV6y2XwU0boFmWbRNk6sRjJjnIB4ceEral/IADA9cpOZn/scD4TFRncLQQfM7IQS/5eBibkxL4YlzyzhswZJPX+zi8jbzTaghSdghthanPOimrkm4xozpahOY5JFrMkMbHYRIkEB0GEOJH3qhag1gTqaUqyyYel7VQ1jl1Ro1IPTFky2VICR553PBNQB4sxD3rfRNCmRV0DXybwm90UmQ9JNawm57PJdOjFlqeb1jvbfYnCMN6rvqFtnf62vIPUYNKqFVQkNC9WZIDBZfiSzCkc/Bxizw95LIDPr9ymc7rvW0D4Vz4nG4qfz9JKW2qUC95L5/XbBokZ65nn3NcRPXBb2AtSAARQCgJYT2FYFagl33EGQoZipTnZYjo4PT0333g/s9xUIbgA6GnbWYmM4MoPRgbmVx2wy3gbe4hhawCx3u5rJ4CCYHd8Dx1EXucMLZ6lfocLiocXUG3FLvs3LKDY9ajy5BpMRangV5ijPh78Egj7ZHUaXaeUk5YVdrkI2WXMZEm6rycGFRC9gh43ice0bwXEPNiB51uhVLmJ3VYX6S/AAPL2OACByWRik2345Tuh62Ow0jw9mAynKrQRQycpkJfRbmjUO4q8oWpi32N+PLy8OBEn9870Gf3D3T/wYGOuZDMFi0UKpU4rV5vR1W5zYY+oP9Ag/6utoBeMVDLIWk+XWnKIeXFF1/Wy3de1eODY4JI9/X5F4/YyBdZ7uQLF92JcbMeSBJrYw0MMJeFLhh4zvuUF0xGj7kJzHXHglvM5mrZ+Lx/4RsLzsX7tGwi3WaeYoRmjFQ7BYdMLpdd37QiBe91k8xMFsKXgFGYUQeWzF9rMPOCKeHDRH7dp8iNTsrrjb4h25/PmdThPOu6kTtDd6SOIzkdZIKOlxOblve33DfIx6rzxxsctO6Dp1bOOn/5Qz0/z60BZHTIGy37WwJVFkyBMbrOHAJlM2MsCRk7tejW9RZxVi22E7mQed5hd3dH169fUcGXZLcrsfEnLENAci7o222eoVLyWhcI68Mv+mV4MVtx8G/kdtLlsRoyBUkm0cOldDpGVc5v5Bd0XaasI8fcrOFcRncsUYHqJBxVHWvD12uHIN4P8ejlPAD6RnhHtwtS2PoPCVzfhYpQKOsnBJmB7z0hnoAIvQ6b65qOy2NUxybfua1Bx3nlsTsOtCP1mKIoiqJcVsdp6VMTlHHwg5vTiAR0nG69XGjKQe7s9FiL+Vj7+zv6xte/rut8IUcMjTho+1dZl93LEjKTcfokDDOIAXiWeew0Z91OCRit6lY1G1SLb2AvU0sHhwYBs8wosGHePfjjUHPqXvElLiFXvVpqNjmTH+5XyJeJyxSsVFFWeVzel+Hmcfp4E5LAAvOIABxpTPgGGIPjExZzP+ed5ZA4+kakU4aGMljkAwBuLq/TBGEHEmpNARkyhFJmhYJMhSRjTMbpIGC/hi9UqpnnFZItlcIShJVqLv6j2ZHuP/6dTk4faHj6mIvTx1zEzvT81R1984M39fqdm9oi8LMNhDDnQnKqgyef6bPPf0sA6HcEcc5kZdKg30MfAb23QNQSnfs/01gx9ohEvcG2yt42tlVxQWo1Gs+5mI11ejrWk8ORHnPpOiR/OpppslgRI2m0ZA3WSNwgeUsQqMW/t2ikpa5zoJxTzwMRvMj4v4SgxKE9QxJzkZRYG5H15Dp0m6YLukr0MgDtBUNGzxvrqKV/UsV+WKJfsfes3HYJZEcCoD2Cb1uMqRcG4i4iJlFlGxQIHMRZrRVjWY2mWk5mqtkTmulCLVDju1fjGe1T1dOZOgKUAV+y0y919dKeXrp5XW+88pLeeed1ffj+O/rmN7+u73zzG/reRx/qg3feJchyV6+++rLuvHxLt28+rxv+t0OuXtDFC7va39vOh6/trUrb/UIDD0BwuQqFa6pmZ1xhhjMt6ykw1ryeaL4cAiPyw1y35ALbLibYwVTtasJaH0txgm3NVWqlHkGlXc4K+zuVLu9t6Tlkvnnzql6584Jee+Ou3nn3LX3jw6/ru9/5tr7/g2/re9//rr777W/pI+ref+8tvfXW67pFkGJ7txIf6OWR0pYLbJdttJXLWnCQLEzwjII505SEGZGnxPy12Levuw77ZlYVLKgsSuaqr15vAN2BLBTYYqu93R3t7ewq4cN6/YovlLu6dPGS+jAPCk/TmoDcdDSRuJTcvPaCvvWNb+tf/vm/1H/4N/+D/vov/1o//u6f5r8B9PK1W9r3swM2ELGHFqixiXqxVE0QZ44Pm0/Q6RAYj/BDE9UEfOrVAn3W6zy+pCXI0zL3HRDxqxEf5RCwcaIlSBaxSfmAsUWsO5IPSFyWKsseZ5BSBfkQo7p6qcX0NAcpZiePtVPWutiX9sNSg3asXn2qcnmMbZ5IS2BxJK2OpYZgT3vK2hgqxjEwBebAEljBuwFaAOatA/PgKfovEEfMDBuaPFAU5yvFOf1y2qjzv9m5SIoe8JmBMqw1PJxoeDTV7BTcCQRWJfruQaKn6arQiEDqLPa0KrbV9vc0bwqNCZaOWDdnw7GOzwjOnBzqycmBnhwd6pDAjAdnpifHWp6daT5E36y7EUGik1NwDw7xaQe6T3Do3ucPdO+Le/riszV4+f7vvO6+7n3+hR7c/0KPHjzQwcMHOnz8SP7fnzs9PtQZgZ+TU/g9uY/P+wycLwgOPdLR0QMdAkdHD3Vy/Ahf9lCj4eMM48ljTcePNCFYPpk8QT0jdd0MPS+UupUScy2fZ/QXLGKrAqL8QWOiIAXXsElYQjYE8CJOpu2WBHJWatNCkcBiDI1S0a4hYCcO5lSSOjbeFrv3s7VDgl8G6jylKJmRmOQLjLw4IzDLlPPsrlNE8zozk/9JrEGnHZFA2SYLGefQRDnBU6SOJ7AVC8nPvH7Rx/+27LUtASDH9QAQ3eQpilHHXuU0zYL8HIKYgpWcd0ehw+48732j8zGp5VY6839Wh19109zfu6C9rxQmyQAAEABJREFUC5c02NpRw9psOHc6jWCljD0SEogVJNery5UJWpZR1FmkjfEaejDavU4y+WOGXPiZgruEy+d1vp9EX4PIk5CRnxzEfuFph3xG9wLeJqOL0U7q7Z2wi0StMY6kOUFV32MK+Ozv7ePPKoHML6IeAILOi0o5f6MnBCUYmJkkU/I/DNjxIrwThxKXy9vE+M7BuTrkesZKN4n+JmUsgxeMldPciLDYrHM4B5cjAzZnqM1B7NuJs5OYZ3E2lAqySXUdsVmQQl9WDtRgF0t87YrAQuQDZWR3SXBusJGGiYQMvAMSBSkqS4Bo6tB1zHSDfIxuE15vYGYVpAQuHXjnMt1BVGLisx68DMEEg4h+xBwbthEckJUm1mnKDEsnAF7CXt1Hp8xXMuSUA2hiHp2GvG+uM9iZjPkW/RvOvG6DLtX+hT31CZRG6HlgViZpM1du30lRdFEIJsyMfGYghF8DYwrQDehKPmfwTuiwQ2cG/8KCOnQX0YGg3WGTXZ5/0d8HbkxPUse+2XG/8XO368XMRFdESWqRp2IPFfSGZxM+8HVK8CvLLXXoys90LWJBlrKQGKldt6ElYDSl/0KD7aBLl3Z1kbNBKJ13I2NtV6UpmMBp6RcVLWVIpCkgX3YGIEA/obeYAZ0w1gDo9x56/F4NRZ9k+iO05Hmq/s9/BsNzoKPrbt2B+nXmmfd5nacA+M7oyz6gbmiZa9SBqvxzJMen4FkSBPR3chKeERQ3dZ6AHKl2IDn/mZnMADRpVPoY3TATC8Ppep2ZyR1EMFcRwMQlQLL8RzwJ40gsaCkqhISzKdTf8sOFctmoT0BkcjsOqNHxk3gMCLJQAAHZTTRhPFByAWjNaLQkIFLnaYr+BofxrPOUqYsAOTATNBIpBMBhOHJwXCF1VECaAC+jHjz6RWqgqDW0pACba4pskByKOowu46ArQSNh1AoVcm+p6O1JYUtN29NkHuUXkd99/khfPDjkknMq/798+b8Tb9uAPgYqWABVuS2Hshiosm31qm0V6on1rOlkqZrD/87eJV2//qK2tvf1yW+/IPjzUGdnUzVEwBNGnCSlxNt/pCkPsqPyS0goNHkb2nDRCxZ9yUpKjNkvzisuqR3Oy0wq2YxMps7niVWZHQB4EbqRNNOBF2z5oTfo5jkh5ZfrBCEzY5yMtQiMtVAgNTNJwNP+Xgryx+nK2yQhLnOCpuFJUSEUQEkrc4XTdAfol3+XzcfgOJZbmU9Sl8NBzLFRLizIQhBZaf0SXDZAgl787bjebF5ARqe9EUEy42dSMAVoFQXjKgoVQAgFdZbbfRzuKFs2raZZoUecE060xUE2Ta2OjSxhZ/t7u7p+47oK6OXLB4xcvw6+KTkk6hy8DnHoZQQfOi05iMznCwJAS+ythQcUsQUkk2R5NI5v0F6XKTF3cqWQ9bFHqGVEf23anJdQvq9/WMs3xo4ATcuhp0Vut4lIg4Og5WkE320nkSZomSQzUyie1U+QIYu3Je+HrXX4gAYdZbodY8DWIsBPCX2tAUk976aclyJSN1Et+DW6zMC6rLn0tJRbLj41Zf+rz7PFVEMuTf5//UpsbNeuXdf777+v3d1dLeoVQZi5VswJpFSvWuxNCqFCKyHnyYianK/hOSf4M+fisFgypy4TKxVVsPlE5qCBVkvqULNx1aqh7bLM+ao9RRaXec6B7BSZpgSffM6LUKooCpVAjwtkilJTR7TIuMmjIjl08FtDy+UGYC5a6hzfweVwcN1Fr3ddeX/A9UjCWDY0ySUF+fi8T8srUkjMVxhUEpdAhJIKYx7lmCqwrYI5CKy9AgjYi9GvQ+cFm/D+5X3N67mG8zM61AS/T3Q2PlAoGt3hcv7Be6/ruQvbXJyDtrYCuCMuW4/wjR/r4PChxpNT9LVSg+NzvTQeTJMphhJ7F/YdlEJPBYe9AER8JDEh5rDR2XDKhWmsw+Mhl6ghwaCp5gR9Vths47aLrIiqrCe3PS9z4oiewsOXQ0TjibI8BXIb5eh6caBz4uAWSb3OIamlpYNuJI1PU3LkUTI/i4GDSlBQqQq5Pe1WnSL8CxXa6W9ry78k+zhnK80I7Mz5ahv5Ot+xxlfTiTp8s3FwqZArsG4Stu5/k6yeTdUSWCwwkK2q0CX0e+elF/XW66/qna+9rvfe/pq+/vZbeu+tr+mtV1/X67fu6NaNG8zDvnZ3+gQ2mCoO2pEATOQiWBM0WbZz5mamKQGdMUGbsf9tNWA4G2k4G2YYL8bKQHkKjB3GtI3H6H64gTON6HP+txuOufSeEoj19Hh0rGPyp8NjnTLvU/Cmq4mW/s9hkKHlDBHYgyqCgFtbW1y+dnX56mU9d/2ann/hRd1++SW99Mpd3X39Fb322qt67fXX9Pobr+mNN1+l7SZ4F7W931fVk2QtWmsUGV96BrCo9cybz1ZUnlfmFvOQWVDBGigJipQQyUC+AnocZM0KoTnmtBAmoYhxRS6jxqXDukItviLib3rllm48d1Ov331DX3/n6/rWR9/StwkCffTuR/raq1/TrZu3dPXCVW0T/CmxhYjNt/ilDO1C7SbA0xI0rvE9dT2TB3liTQSEM0lwYGQhS7OWyPOIDzUvFypDgd8VskomiW2Lt/BZALlISyQloVHCBUh+xvF/osS8r5irBtjF1i+VnbbbpXoE+ar5SMGB4F4A5ECQPS7HdJ+qw3468LqWfDtj/S6ApRr6R85S0XnEjnKbIeLPRNkhYvuRtdvhZxvWcUPgvVlEAj9JcYZ4U1McS4vTRqMnU02P5wRrasEGnZVq257mwLQudAaMYqkVc9H1t+V/eW4CzSl753S20JyA6QyYc+Ff4pvr5QL5CVTh1wxfFFhbAR1H9nFvm05HGo1OCeYc6fDJYx0cHOiA4M7jh4/0iEDPo4f3dPDogR4/fkhw5x7wuR49vgfuA50QXBoOjzQcPtHx0WMdEAB6+OhT2j/T4eEXevIEvKMv5P/3w2PS09P7Gp7dZz090Gj4AD93Tydnn0PnC81mB1otj7gEn6hthqhtpKSJzGbM90qhBAjkFMWKukbBarGkVPaCqgFAGir0CU7TLdi7JsAcu8C2qCsIwss6aLKRuFGRi0CL7+/wXXm62BOkAP1CMKXVAAGBsudNol1a55P+0JPwlVGRtec9E2nLmSCxEAP7T4punUlmtunsqUOQ43S+ZhCmwz92zJWxnotS2LlJLr/Xaf04fiKLW0dfcGMsEfB6iNHCDz6RRV2zufg+738z3v9JyoX9C7ry3HMK7NHmDCyowRe3bLgpuCwOjDMzkBiGhA8Q4jNCCIs6zyVZUobEGMUDS8YXANcjcsvpgJtlox94dAHTf+Qoo2R5IufhGR+U93N+Pi/Ud8i3ZK9YECxuye/sbOMT+0pFwRm0Q+fQcpJOLKf+8joHz/93wPmA6uNI8BZzHdCLed4HRdlF83ZnYZDjCOgDEsyBKJ9f958JhSWQ41egU2Iu0ITk9GhzOsHQkyyTYFgyykU5kNhjO/xwjf/wFJL4nKTIeSjPMxjJATodsHE3TjKDE0zo8VyORK3nv0yRF3nkNkl/0b4GiG5+6+ooH6uD8xN6yqnjMA6v9+w5ePkpgKunvQPkHaiBgAEoRC0Da7D5FkDFKip2j14lc+U6ocJkJh4kR6CkmPNe9RSHGkEPUuxhSZ6a3+fZwxI6bNGhkCWEUsGCvK8jBewq551kBvo6D9ZB1rHngQikTmtVYceSz1lgPoR/dkiK0E/UR/i2zBEksqQd+Mw8uB3QgNdmGXr9UltbPQ0GlYrC5PJEDu9QEiLKF5XnmSVEp90A1qY8FU8EOoDU4B0UKHz1F5RcK4DX/7fy3vYsPIvnzByebVd6SnaN6uUND9ocFVGznLRQQ1tG9JY1mIEB8FtXZBSwwXMjRRvw8DI52niv8XjTkze/Z+tRgkQLBA1lBnb+4GVwIjMRWR0JQ09YBlUyMxnKNAVIu5pIZVIG8cAbyQW+3AnT3OsV6mfD9OlkIjO9jkkGsI5ETrk/UxEKKAMYnGEUTkb+mPMIYHnqAHuMcG08ngdozZPOmBJ5OYCTkMfLMTkOL/lj1DoEya0GQ8jt9I1kUgashI1DHLAcEocVTyPl6PVQQEVIbxyLTCEMVPR22Vj31WkrB38ePD7Tbz95qF/86jM9eHSs0bSWrK+y2lG/v6ceh76q2FHhfW1LZdhWVfZVcLFpuCCcnUz05OExOunpO9/+vrYGe7p375H+/h/+UYeHp9BxWtsKHEpTHqtQfVzDxiZ8ETokhM2Q66WyKFQw34n5WOXD5YrhMWb0ZqHwtyKL0Bdldp4JuvRl2EroSwoSWCLv5UgKKRbqBs9MFoJCVcCnhF+lwIE6FIUEX+/rs+H6dkec54kKftBIyvUsbN/AosvuDZKC+bwlHEjDl5iGGupCkLnMoZQZeWrN8QHzvIw/2CtvigIZMEDrBzx+Mq/Kr3W1v5MSDqhDno5xRzn/sijlF/VeVakECh8TyJH14g45y5zoCXQoZcWBPgd9GA9EOKCu5JfmvZ0tXblySZcuX8SOEpf+Wh4M6XCEefzReX8JScyvGD9z7XOy4nI457C65KAKK0ibzBxcByaI0oNUlKkX9CLj8XqkEx0y5Dy275gOuZ25d713bDAdB6zI/HdAZDy53lMH6pyk94GZXD+BOQjMSSjWfK2wjVwGCvLzTgjs4Drr0ItD6xd1eOWDHMGYhg2oIRDScLBrVlENl6qWfEvq+mwYf43trrgkLYG6XanhS2jb1RyKlwQAphpNhppwYF9xeH/u2jXdvPmiLl66ogVf5kd8/fX5iQpZfA8ItdiasFNEzHWoRYikmvr55kC4ILiUN18fP3Pe4BMa5szrnJ6XW9o6/ESN/mqCQHMuUzO+JtYcxqazCcHbMwJ4K/QvLuGVCuYncDrv9XrOGpuDcww57ypGRUrwcP27fbTkHWCjxAtsnbd18OwQuqXeB+H1nnc6Xs5EvUPOBCUaIgwcD1XIkEMEdFKxniuj0mTKAaAklcxdsQHD2/nfLLAiybhM+FfjyEUjFrWadqJgjV66dVWvvfpCDgJtb0mBL8xc3TQcHujRky903//Z1+hQq2auUEo+7JbxrZCp5qLRUdG6zatQUQ4ySH01fNmfTFdcimY6OZ3p9Gym0XihoQdQFjXzluQHCR9qon8GxpHVgvwdhpvkj/EKMFauye055ysjZb26biLKS7meXIrknIKniZYI3jrNb+if8xW8fVDGyItQyRhPhz1H7Jj7iXqhp5KBGx0a5F5xMXWI2HpH4McDQA0X04jdGcFNw54CF9OCnafPHO3y9e/qhQt68fpzeuXFW3r7zdf13jtf03tvv62333pdbxIkef2lO3rp+Zu6xlfsff8r43ycaQkwzJcTTRdDTWdDrYM7I3lA5pjAzMmQS+7ZMR8tjnTiaQbqRic6mZzpjLU1IkAwnIzlMJ5PNCYgMALOpkN5OgJvyPo7HZ/qGJqHXH4PT5whwoAAABAASURBVA91cPREj44OgSMdHB/pMcGgo9GZjqB5MpvI6c4IeMxY4wvW+JL9sPaJqYKqrYF29vZ06bkreu7m83r+5VsEg+7ozfe+pg+//b7efe9N3Xnllp67cVHbe32VPeaGwE+Hb2gIPLTs5RHd5cuh268ic+mANZhkVigwHwVzVZb4ePxBUZQKRaHBgAAmX9FrfMGSuaqKvlaLRmM+xozPJmpW0EilJsOFWvKX9q/qu3/0A/3kJ3+lH//oJ/qjb3xLb77yhq5evpbnva1rzZczgvgz1QQlWsabA9rNgkv9SpGLsJCZzVkBOYOk0iEE+hfqId+gX2qbvWR3Z0e7gy3tEjDbJaA4IO33e6q4HORx0AciUk4DYy7VERjBtZGiEfxVdMC+YlpK2EfwNVmPZdjJDjp06BHkLQlKhulUFUGTAnsNAANRQ9pMl2rwry22W/vYllMtCQYtCV451ERpZgSw1jCnbQ1eXqCPBYGfBfpdLDuC8gk9GqIEgj8lUCjOg5qRaTVMpElxBM44aTmLms9JCfjMu0qTVGnIXAw5m4wZ+IxxL5nDOTpdAYnz5wB7uri7pecvX9LLfIh5leDpqy+/rFfv3tUrr7ysO3de1it3bunVV57XK3cdruf07p0bunv3ul566ZpeeP6Crj23rQsXK3G/1mAr6fLlLe3sBNX1CJ90gG96pPH0WOPxoc5OH+nRo98R/Lmn4fgJ87AEpuxJTzRfPCSwA8wfos6HWqweaVUfQAdoH5N/pMXyAXj3NJp+ouHwt9D4rcaT32g6/1SL1Wf43Xv4ovuSHsgCYI8UikfYwZn6/Tn+c4oljdS2p5xDzqQ4VVEsVJWNKgI/IdSKBIRq5r5jLwUB7Unmb3yZnz1a9mW2GSWCnULHAV2bSgkfnfBvuD9F9E4F+0uS/xHvDClSh7PL5QheB7Ry2xMHN8MRRvdvhZCpgCtrKjoFwAnTz5DGaZMVHdUhTINv7NgvRI8QSoVQgFUIdvJua7B1PkZSp4ccNKRchiJFp5mQPXIGmvGxZwo0q4Z53dGF/csa7OwqFBU6imq7LtMJFgQz7/pVSCm389L6ocxYBBa5dVV+m8zOAVreTt+I8JEFmryPy5ZxeSUoUD6nQTGzSPThRyM4CvK5qvGf08lMDefEffzmYGtLhe/v7K+Cvgx0CHhfcnSkwPv/6s9lWPelh4+BdSYH8k5bLhDyJ3QMq1wFJtU+B88A7Ql5Evhr+LLN8c187pCNXygYG6nPd8c8GfNdcA+SBew/crZq1KE3SKprozpwIgVIKyGL5zvOSJH5cx3D1lm41tdARdqAqMmNnkIgkXqb13t+3Xb+RiiyPk7Q/OdooltOvcLbMvjLcTepy05x8zP0FHw5PO237us6EOOJqrH3mjOCmOcCH18N+pAIoiNpQRq8iyLMk4OXTDy8AkAu/9BHl3WF7AR+BL2E/df4YRwFvqFSCNADOaFDyyzMqT2VjWo5JGh9FUBx3Sc0BfnkvsEK9rYOe+wYh3I/TFntZp5QuzpeLTK17EcOMXbwiyqLQn2CP9vbfVW9Uv502HECvwgIBlYCXAcyk3ycDgYm/L3JARez0a030PbMLzjCGujBL88eKb5JX9ZTwaDWbZ6HAklul/2zP7ne2zMaItKXH92p5Oe0jTZPHTfRmFAmVZtfbpWPyWS5Dio5zUJBw/t4BXOnDBS8LoNAoOw9nYdBPwP1RREUUN5TJxYjE9MpLw4WiPcHTWYGuJJxqqmA2jkYef85jygLEXpJJfPjkL8kMJERSKmFFDi8Tf6Hfj5O5ElkfcK81pDHIahQEUqFUMgsSEym4yX64x4UvR+T7wuaBHtdG2byjUoGxU3Zs5QTEKkFkbcpQF+85fVOC0OLG0jIG4HEBc/ziXokkD8d+c71BB+JzQCoY6HRMunwdM5X7TN9/NmhHjzhADBvVbcFbLYw2j0V5Y5CsQUZFizBnsBlJpAqVuKeqslopeODoY4eHGl7sKebL7yk2y++wqHhSD/76S90ejJSUyeFcgD0JSuxI6wgAj6GDaAiRmVyYwdJIUiFSaUZG2slt4OaL2yr+VINKd0UikJFAT3mpGPuOzbWJEEnAHR2wxJ8ACqUQZTp7HaSAcZm9pRWwYUyAIUVMoSgxTGyzLBRQm6fR/HYhmDMuo3qQHCaNMkseKLkjgG5Ghyg4xehULYPGYIw37mPo1KmzpDZSGHqlfKszh+X+/caHNfO20ldNpch68FMRRlUVoWKqlIZ0KMF+eP6atlUWhySy+91icG1yBqpE0ZX+gTERoHD55VLF3WFg+ceh/eEPdUcfh23Jd9ykOkYxzk47w5bi4DTbXGqq6aVBzJqAiVyGRyEjoHEIFGro64BHTBUrYea1nX+hoc50GBe7UDe5emQ2eWJ2EE+hMAzxSjPn9d5PmXCUjBTKIKKDeRyCEhigDaPM0jOIUOEdwf9juBPx2HT+fm81mw+DZehFZeretmq5kLQEBTqSFsOMr7xNRzKVtjtEmi4ULQsnhabaKCz4pIym481Ho80W8xlodCLt1/SC7dvK+CUJtM5B+dxvv65YC1zs2KeGsanECg5KKctdTWb04LgzYI5WiFDQ5mfaJK3d/gI7+v5SGVHz4zjNIEll9n5fKbFaq4JF9wzLtcN4wjYQ6+HDRWFzILKopdp+sFNQgY2TMit65jQRKEDWph30PUyRXSJrGS8zaHNfqujPub11YHvRCBBnQBy/EyiOrLOIhInJeZOPdYQvpuPMpJHKGgJTBsSEvwxEevBflO2MpaCer0AvUbz1ViD7aCd/R50alnZ6upzO/re9z7U21+7o6v7+CvNufCdajQ50kO+eN8j+PPg4RfMEZfMQtreHajHYcYlXywbLbHxJorDQZBCn81/TyWB9g5/OxwvdXQ01uMnZzo5nWo8qbkYRfpE5gQ5i1LhHJhzMa9JlvURsbu8rilbMAUG4uPN9YwmngM6TeAmyg4RXWRgjXo9U6SEcrxvTh0PeTOfJOWlwdoTkDhcxcYrTQV/Epeo5Wyp4elQ0+FIq9mCWlMvlIwuyIM/EZszLqu1/w0ZAjDDkwPwxuAkPX/lst5541V9/zvf1I//5If6iz/5U/34Oz/U1199Q3duPK8bly7Ig0MePJiuznTKZfNw9FAHJw90dPgIONDR8YFOzo50SlBnCJyOjjWcnOZAzoRAzmI5lwc8V5E9gkBEo5U8wNm0S60yNKqxtZaVVBNU8XXUoaMuRGyqAbfTytcG7ZgyIYQEhagFY5rXS/jMdTodExw6Q65DPXzyWPcfP9QXj0mfHJA/0OcPH+vT+/f08eef6ze/+0yffn5Pnz8+0OOjEw0JQswJWLTwhCNzEXX5uQt69fU7+ujD9/X1D9/Rm2+/zrq/rguX99TfLlX2MaUgKW+MnRJ9jXLJGqyqnnru18tKoShoM85Cwv6SWuZrznx5sCe5H2bSFwRtAhfgXrWtCsI1PqohuPfiC7f1g2//UP/mr/+9vvXhd/XaHQ/63FAJzhy/Njw9JShwxtyPNB3PtMR/1XwoaNFLwLZ6WEIvFBr0K6Cv7a0vwS9wg35fvT6y9hkPth0wxCB/1m+KXgAwRn9jx5FxJooRX9CRkjA/kXlsmeNaK+TyIGzTzdXhPz0IQERHhs8qCN6Uq4kCAT8NzxRPHUYKyF4ShA2ccTRfSfMaaBRZu/J9CSYBEPui8FdifA3+s/OUcsPcNZ6nzutXBI5W+PsGXWM2mG5Q9LNTU0DT1E6k1VnS7KzV5KTR8qxTnIIzDwSJSi2XlcaLoJOF9GQR9YRvRGep1LQaqN7akXEB3r92leDgDT1/kwDOC88TNH1Rb7zscFuvv3ybubot/1t0t2+9qFsv3NTtWzcI9NzQK3euEfy5QTD7pt5440W9+cZtvfXmS6QvESB6US/fvq4XX7iiG9cv6MKFgS4C167v6Tns8eKlbfUHQQnrXzVTdD2T6zkSlExa4ifm6tJYXRwzS8MMSSOZjWXFGP80UVFOVAJVb6yyR+BGR+rSY+zzkdruodr2gbrmgdruvrp4j/oHgOfvU/cAn3hAPX26M6UIaIg8Y0ljWYapLMwVbAk0GdC4Amu3cB9pAk/0FXQTvFg5LZVdSSUQSyV0nRLj9PUBxNxDXz7ZIUbK+EFGKSAl7IXJjh70wZfCijNeyznC1KsKcDvkXPdJiXz0vlSf08aou2fOKs4ihJL+pYIFEJEn84EGP/fbfmbJAC3Hz3nIJvfTpIrrfvPFUlM+3PieX5Y9bRP82d27oBL/0LGIOuw6gV+EAj7ogjdF/BAZfjm/SUkYh78RwnN0dL5e4z2NgWcw81Z0mZR83QLneI7LUHJCa07zC0b8tMbznNCOKcKjZg+ZErBtOBvt7+9psDNQxR5r+G0wZIXBD2rgJtcHcM5DtOi/89BNkTlw3k/HYejPwfs6wqZ9jQM/6jz/+xCfrUeO83YnEwzqtDPIPK8ua8fZsWUezArG1FNQKZ+TBeetFv+ynqMoT2OXhGtFVlLodN6XCm9zmmuIJIDrnLaUU/TpsqALcrTn97rkWW0eaG5ytLnmmGfak5e8jfx5u8xzvAJA1mydks2/Z0vm/RxyJXqlc0SuhrOoz6039aqBtra25evUzGTQTeZ6FmseSIYU1NNX1Cs4HVh5Z/SX0EUGx6INDcjP1j4fJftgKNb4Xja6+S/SDzHk4GQScxwd0DPk1romn4feoY+1OmT8qbFF9/Wdt0OMbvL58nMrVWp5tei/ZV13NPq52tNQFurzcWN3FzvmY4xRTuD5PIlxOS8mSK6zQDkYcjvIEEAS8+gKSaR+tLXcgfpnfngLHw41njjCJvXEiaMj/XPIrXSSs+IFQwTgvS5/2bzuK3++rHS8NU3MxXlmraIxR1tTyDl/geHJ7wG01r/fq98Uacv0N8XzxPmeK8rMS4gH/8QMJiY4IUei/BQ/42BMOEjjkGIsOSGfozieoXn3hWVlcij4Kuz/Hjllx90iApbwpXcRcyt/3OASk+JlB7F5GIR8Ak1BZoWMshTkWumglJAt0qcDIgJEuVwS1bRq8wRSy5DbybkqPC945JR+VPNLijBP2aCQE0JrHq0idVFgQ84CfHKfgj5sfKFS0wZNOAQ9ORzr3qMzfX7/NKenBHParlIKWyoI/FRAQfDHCPpIPagM0OIAg63EWUiLSaOzw6FOD8405av289de4BDysoow0Kef3tMvfvkxX8V89KWSOd1CCZ247s9B6INKZBP0pYC8RYZCZQjqsWgqIIG35HJcczFtuYyaBZVlhZwlaySywbcZJJPRxgR4Vk8fMwlwfSYYrvlr/VBfwMPBeRaUDRnMvM8axfuIeeMnzINKkxUFqcQ0yA+qCUcAadgUopU2U6Su84ABl8PA2Atjoyc1WrMMtPvYnK7lelrcAbqg0oaOYLKpcER0QY3MLAMvyfSVx6gI6M+sUBEKBQsS+LxQeVLEXloOBB2pyyFTfiKDS9R+DF7tAAAQAElEQVQFBtKrCi7PnfpBev7GNV2+fFEVOu/YrOp2hQ00ask34JOQF3Nh9HRia0gQjsjboIOVXzgYb+BwYqGSAlyACI7jrYGhuu0iDWxpMXlKFQ1JgpY5SPI0se47Du0uU0cg5nweDB2qM/D5wTOCF0mFdIG5LZm7qixV+bwXzExhyuqhHe3wjhLj8ryvJU9T7LCxhg26Uct4Gg4rNZeHmq/HS/+PVHIAW3GxWJHP9atODZdol6uul2r80tQs0VOTaXR+KV1NNZuPNZ4MdTY8kW8iFy9f1J27r8j/w6ano4nG87kW8EAc9Cuxz8h1F9FMzdiRlOusODRHLZmIGRe92XKRA1EMm/NhEB6CC5RyX9dX62PJQB2EIweslr41G/UCOedcpqeLWQ4AzVl3QiOus6IqlLCRDnuOGH6ib5YHIYIKJAryuaIa9QVBEpnRILhMm/zxNperI9Miv+cjeUTIY/BLe8wSQ5R6p+dEExnnF/H3iOM/9GDy+H7kMA425IMCE1mQY0pVyghQiDSpsESJOUxLdDOB2lxWrFSUjV557aa+/sEbBLAv5X/2FcTlIi40PD3Qp5/9QsfHDzRdnDGWJf5zhZy1Oh94MPrDhXUR8dErLoOtCvBKLqtBs2Xk63ets9Fcp2fQIxA0wT6W2EWrwBiqrKcG22xZ2x0QJeoZF9Km4DgOJsHL590hgeN4EcyEYr28BtdShP+XEBnpGhI5h0ivcx6CyxrEwzQJJNYW/FspEbxPpJHIVkcQs/EAPDbeEsiM2EnL4XU5m2rKRXtFsLBkEvd6pZ7Hhl97+ZY+eOdNffuD9/XdDz7Qh2++ra/deUW3b17VpQs72t4KcGywkTlBBWiwBsYEdUanRxqNjjQmP52caTGfsHZm8vXi0OJ7aqCNNXbfIG6LjXcAghLMwWlJ/k9CsAnPt4w2ghX9n47RHoGUwfvQQn0HbofNdZ4Ht6NPm+ukhvwKWDK2JQGAKZvfhPU4Yl06nE5nOh1PdDIeEhwa8lHlTE+OT4FjPT4+yekhQYhjAmdnw4nOpmONGNMUaKBecdneu7yrq9cu6Qa6efH287r18vPY4nVdunJB/W32T0YaOQUmiwoYdt6rylIFEPBfiVl0/xY9GO+APTXM2ZI5a7G1hD9M+MOy6KtfboFdyf/bfdev3dQ33v5I3/ro+/ro63+kWy/e0YWdS+y7fTFMzWcrLpVL+d8gcv+AsQr1MG9RgUwIhXpVyDAogwa93hoG67SHLfTKUgE7ziDvjs5ZO7yhgBXHDdCW3BmQCuqeJF6RfOcAGm6H9RdzIK9GwAaIXMhTt5AHgEI7U4FPFbYo7CkSvPYAkIZDhclcgfFUrL8wJdpCACgSxBFnIQ8ABfS2Brh7QIi1LPbImPONPG3Jt9S532oRpmVPiwTRusYkzlVaFYoLc1G0GkUthq3mBH+mR6scAGpnBcGhSm3d07LpaUQA6Mks6vE86qgJGnJ2Wu3sSRcuafvqNd28c0evvP6qXn/tVb352it669WX9dbdl/TmKy/pjZdu6ZVbt/QSgZ+bN27oGsGiGzeu6vYLV3Xr1jXdeemGXnvlJkGf23r7zbt65527eu/tV/Qu6Vtv3dWbb97Rq3dv68JeX5exv9dfuat3335Db7x+V9euX9LWdk9FKYJBpQZ8ye4NSiXWXNRCocRv9lYqezXBvRqcRv2tWgNga7vRzk6rvf2oC8DFC5HyUluDmQaDsareGfZwxIp6rNg9UNsQ9Kk/56z4mVar32m1/Ezz+e+wu8+1Wj1U150oFCNgIoUx5SHTckbfsQIBoH4P+oNCpf+3vlgfbOnkg/yP23zXCB5SRwCoY45iV9K35BxXKLF5JA8CsSIQSNHXCX48JVHkJX88TfK11+EDOrc31mNhEiYPQquKQs8LqRPEMyRnDD4Fib3HWYgnYuNd26ll73N/axZUFKyRopDIpxgUI70Qgp/+2YM43i/R6Ox8XVVlXw32uMA3L/kQteAsAgldunQFnW8z1pTFYhCwKGRoR7wZgvITJEPGNYgngedAVok/vlo79OVUJfM/xht5zYz2JD8PrCGBlyRqeX3lBzplA7zV08xYPgYzL4uzzgJbqNUnkLw12MK39FBfyhJnPN8HoZDH7yl8PE/2qz8XwWtILSITgJDKuqOPN5nB8xwYk1ynKP8pPZod71n4A1XPNjsVyRiX84OemQmzVGK+O/YP8RShUiiCuq4jELzCFjplu6BPhH+kHxK7khCJnJfx6S4Xw1FmYjR7PQASBfF46znEjLYZKm2/93O03Egm/+KGhuOl3NcYhmXNSzhrXjD1d1JuV34ouFLJp5xSJv8UgaLbZt3gQxmb7139/oBmiPO2ohDJWhLGkjYg9BZCIIEneUHb2yJ6cP1Qq8IFBH/JOSSiyyIU1EGPobSc0emylhucROEp0E5RVAMJs0ikoLJ8z+tdKDOT+/wVsnfIvhZSarpWLes4QcBl6ci3tLfIkIG1CAuV7H3bO7va2t1RbzBgLAE+ibnulMCHsZymjyXAKzAeA+QPtuA4GVwoxu3Vz0LIBYSQQy5sXs+W/1t5R4WpM3fw4u/D07LTYCKflpE6F3M9OU+hJYcNkitnDZuKryTe5ysVXykk6PvvK5UymZnEz7WWaaMktKkMLoN4cjtOyZ05oAyoCkfveV9gQqEBh1cVgQNRkDvvglWaOJAZBy3/m0GGxZtczsgbiZhRnzO65nnLhgh/MDZMTRYASspCGnJBgX7YByyhIZEq9/d+6Rzv2RR5HTNzpW9Cjg5IMPb8GiCUf5SQoQP88AcKtc6X8aqAaqWi7GN8u6oGe7JymwtJo/sPjvSr33ymT373UI+Oz/gYRp9qW73tC2zQu1LBAZCrU+dfScRBwHDE9C3CQO0qaD5Z6vRoqMP7Tyh3uvHCS3r//Q+1v39J/5//6W90//5jLiEBMrtKOLuGQ2iDElzOlIQOeKFVhEVG4WJMhRUqQqmSzbBXlsxJRb4QQ1fH5b7l8pH48hdYZI4TzGhLimymEdqOZ+jOoFjQZlAVef2hx+BvkoWggA0UQCCPAMpmgmxgCAbAOkeGWgEJqibnb+TEk/NGyQI1zDkT0SFX17bq3BmQdwflixnFKPli3oDXOUAY4rYGaBqU1nQp+C/565+D4xnVZoa+ShXoL4RCdJfbTIsMLQ6rQ28dl37XVcrMJNdZxymi882Jdi+n/MITciEKhWnAV5jnn7+mne0tNVz6GjaxFpo1fdZ/c4TDDAvDe0SYRg4wIk3w6MBxB1rjjGvXAfNTlgMVyCjhDOWP8TJ6GPKYICW6UifqJBeHgfCDojdi63LdYUiut+R0oe+8fIy+vhM4Kbd7H4C8IAoH7MxUFIVcRxks6KmeHUE84H9F3dQnBInJN7FOrkeHlgNey8XBN7hmldSsYp7vjsvXGlq1zH/LBuJ6a7iwdF2tpl1oVc81X0w040v1bDrKaY+vXdev3dD168+zZn2tTtWiw8S6WKLzJQGaFWnobXEE5bBEEGpJe91KK3iugz9LzVkrK3QVFeQ/Xx4N5XPoyDs0yN9Ar3YgSOV/62dB8CgHgKZTLbjk1tT7RToU0EI1jv8UuCR19HWdQ5LWAi0zr9iAl52Hzwso6AyPlkDhl6Lk9Wto0Qd642DdYlsNg/F+CQKeOm3PQ5h1E1nvjhvX65Q1CytxZhemJbEGLFie41KmUj78JPf1gUu/VCvFFbUr9DpTKGouP9t6/fUXufjc1sULlXpVrdhMNJ0c6fDwHr7sY50SkKi7uaxyvo06DvcrZO3EgMpCoawUVartAuMsCf6YplwsR5OVzsYLYKkJF87ZstMCX1hzGe9igXAV/QL3z6iG+WuxJZ+riOxJATkD4zRSQ24DF4gidUhwdxBtnibqAfQWyT0F1kJ8CtR6HoqQoT+0PePQeqWXTQk5EvJEoKs7OUTShC1HfHHHRaOezrWcTOX/7KsmCBSw7f1BpRevXdZbr93Rd7/5Df3JD7+tH//wu/r+Bx/p3Vde0fMXLqClpPliqKPRYx2fruH0+JFOTx7r5ORAp8MnGo+Psb2RagKRLZdOMR53GQ4sBYWeAFNZPgO9QuUgAJbb1DPBjLnxFAiSlxOBHbfnSBqxiYQWIvl1HZzIN9Q38OS+qI75jQ69UrFXKXHRW9eVakJQDe4c252yNv1v+Mywizk6mhBcGPHB4mQ81vHZmQ6OjvXgyRPd9//+ypPHOjw51KMnD/Tw8T09fnyf9T9Sb6vU7Zdf0Fv+z+K+8TaB4Je0R7CsSTXeGA9bSCEY4w74+qBg2Afz6X6v7Tq1LfOLAWECWJCptEI1e2bE5na397Q12FXBeaBl3b704l396fd+rH/35/9R77/5oUo+/PjlcTyZ6ex4pBEBq3pRU19qf2dXFy9c0sWLF7S7s6PtXl896Pg/S+qVpQZAryzBLVRWgKQQAHSIRPj0Ftla1TgC94c1ArbkI6mbnoNjW1WqB1ToeYvL32B7R/3eIEPR21bFIdqh1++p5/l+EGxZ750MOzGC6rZinc4mIuqqeDaUGIfOKA/nCpOFwnQpzWqgUWCNBoKcYck6nneKU2Dc5rSZetqQr9XmPAtkCRD0EcF9XIkCgZ9A4EaQbOi7mjRanK40O15qRjo9rQn8NKpHSfW0UFz1FbsdtWlXy7StM4JAJ3Wl49jTYuuSiusv6vLdN/XC2+/qzvvv6vabb+jFl1/iA8xzeu7iji4QhNkKnapmJQPYcITzVECPqFsBKxG2SBSKZAa/RQYvl7QNWB8X9nf03NV93STYeOvWDd298xL5a9ra6qkimDfo9/Xcc1d0+8UX9dLtW7p+/Vqe86IwKSRWS6tEEF0+aGPghcNCVgBhjn0tVA1WBJBa7V5I2r+UtLffaXe/0c7OStvbc3hNNeiPNjAkHWprMNLOYKydbW8bQ+dUsmN87RM1zRPs5xDdncjCWCW8yt5KZbVSUdTYWo0NtNQnlayPqgikJfoI2EXAnxn6MHXM1TlENo4ERlLBeMBZbyDyJ/kL8NEKGxY6F+ckS5F15dApcE8Qu3BkPxe6Ne4PMFHyMvtqyLidqKCPAJNZkGSsh6TOzy1RtFOvoBBKxlJSppL5RChvpCx6AGbSOpfrOKLIL59eF2wtf805Y8L6nUwXavHXOwQTd1j3VTUQ4iiT9c3SaTlAzwD546J5ygxbBtGSMpwzzGcq2sRjZgqAiSeJuUFb+CLfqyPMXD5atE4NOg5BZp4aHWiln4k/1BWMIZD63+ao2UsKBe5mPfV7PZmZePEjlZAgMSsJ2hBYM6BWWrf620Gbx3E8Cz49vXdOqDJ6mJnkIB6nlcfgfZJoyUBL/nk5Z/47r3M8Tx0QVK6XtnF7EPNcABU6E0FO/Iv7bXijNrmOs3wJSTEFBprrsvTI9lXW1OZOINLfvDFoI3PKaa6TP+C4AXj2HOiTefkrwQ9mCR4JPChLmYK++oCXaZJ6j7W8YCOH552kkZIzrgAAEABJREFUd3Aco7+B17E3Ndim+/tQFKrw34E2x1Mgt9F/2tDwejOTmWEFtMucldyAU5YPopIC69xFX3IOjvAI1BVeR+pnx5SFAXfTB/LK/Wn3pkTFOYAir2PoSr5GuAhaKNRS4WuphT5Zeoq1G9V1rGFU6mlkz12nXhdV+xmW9W1m2traxqftantnW0XJnMPEz7mui0TeHBif234RAjnLPER9ltWZngu3bnn6Dk9z5xk6ecfz4lfyTyvJOB7J+c9swzRXoDBSr3Eg+4d/TsPBhQPMTOYDMINt0lp4p+UACerF8ORPrgKH/q4Er3oWLBdA4ud5BzkuykgoO9POKTMAjpwu9N0RmoHNz50Q6NiHqwnHiqOXP9DBkuRoZWUYY1BZiXKERavAJscIJJx6ZBI7vzSzQLOczouNQxiIG8l60unH+PkpIQ4/UsZGBT95v4ixtPBtSbNMNPjXXh9HR97rGA4cnauQWW7rlBMXikS+wxBb8i1tziGSUg9NfrRLyeUiaKNYKagvA4owkIPUE+dADYcrPT48lQeA7j8+1vGQSx6Hw2Kwo7K/KysGDK2Cdk8xlaSVzPropE++VMuBZ7FYacxhanQ25ctgo8uXrum9dz/Q/u5ljY7H+sef/VwjDlxl2YfmQKZS2dizzlCri08CQX/Trg1E5BbymoIBQeKnhgtoy6U0cqh2XRo2VrDIs+6Yn4ROzSlYkLfzomQS7zVs3rnKX5I3WTAZdAInSCuDjMuEAnrEYyUmMqFYB1EGkz75rfxYfufXOR2XKdi6oePi1CJv6xcmlzEyX9hQ9ElOguQaz3XAuUI+Bh+Pl+XP5jDCUL20ATp+ibCp2yTwdYoug0MovCT0nnBUHYcnB+wHWWIel1CBQc3bo1oCRD5H3ivXIlRsG5Vlod39Xd3gEOhfAT3S3lHfMR4H7+P0WvTVYsed/IECc5xaYa9JNY5zxYG5RicJrmUP2yxKEAPySXQlb7QE5DEqJLqLwlcgobsEsoO35TK0OzbVbqPbuEkdx/XJUB0V+oK+ySwozzlpQLkhmFxXRioe24DIWKDAzzxPmtBJ1zXI3CBzC8Q8bx1ydS4Hhz7nDwoHzcjm3qrjktOiLz+YtY0HHRboesUGsdByNeML+5hAwZgL8ZT1udDW9pZeeOEWOt+HY9BkPJVCqaLsacXlY0oQYcUYvey6nnigh83PN9caPjPWyZhL55T6BrwYAros8R1iHbXcFQCU621fBnFa1Ry4Fs1S/teRl1ygFly8/b9H5AGhiP/DYJU48CbyNXa9XC21wqH4lxDXvdNjarLMyn6IqYNPdBnQgevB26nKenPbadFbS9tTOcBd52v0FrGdiK6/TClQl9RtbDVig/5VNok/EPe59jkLTFjA/s1M/BRYvwU+PaCJxOG8DK22BoY+JuqXUW+9eVuv3X1Bz19D53GmuhlqujjUZ1/8Sve++K2OTw/zXMmielySjDXRwXPFgaZmPSG2ZJUCvtP9Z5cCX69rHeELnxyNdHo6Vf6P6VOvUNGzZD7g37E+FNSy1huIuE5cP6LOigJ6azArkNzUMMAGf1IzzwxdkkELPfNGA+g1v9cl1mI6B2o6KLTMXUfHSH1sE+pM6z4w9bWa3D97PbJE1mrLRbcm0LMiCNjwRTkxXr/UdD738wkBsjMJffp/l+SNu7f1rQ/f049+9B398Aff0rc+eE/vvPyKru9dkLiYHw8f6rOHH+uTe7/SF59/rKMn9+V/w2cxP1O9nKjFxwd2u61e0O52j71kS7u7WxycKlUEcow566DTEbxrn4E6LlVTrmnL0K60wpZXBGNWBKsXlDvWZWL8HfQb8mtotE47rnDeKimYAkAMTyt01EhccSP5qCW6W2Kr/s/BFqT+39iaw2MGjxmBnjHrbTxfaMjFazxbaAQMZ7N1SqDseDIh4DXS0XCoJ2cnenx0qMdPDnRIeuT/TaGTIwJET4ADHRw+0XB8yvpaqewXXJ53deXKJfWqEhHxoCZmNCq6P+Ky37IeWuyiY94SNiIFFUWlsuipLHsaEDgpyNf4yeWi1nZvRx99/Vv60Xf+RN9899vqbw3yuh+ejlgTEZtgpbCGg+AH9Kqeer2+ev1SZaDWoYIu5V5JHXun+1Llx426Q9u5wCsgzpfgeCV9e/0eY+spIF8IJSkQAvrf4IqU3vnHmhF8Qigplow9MJOYHlycU2QGRd7XuG/hFRjJ/4Ya8xGZjziaKxKEjaOFHJoxZc9PakUPAC2QecYimCQpQ1Q3oW6yqaMtAFrQPqeONMzIUxdn2M+0IcCz0mK41ORkrtHpQmMCQNPTRkvotYtSse0DA9XdtpbNlsZ1X6erSqdNpaG2tBxcVrj6gnZvvapLr76u5155XVfv3NX+5Sva2t9hHWzhqwKnuFYl9h02UGKLJWsazamH/nBNCugCRy++zKlrFwDjBC9g+0wVF+oy07uwu6fLBPSu3bim689dI3+J+m1tD7awkS3t7e3p0sUrBMiv6MLFS9ra4ozIXAR3qujY2A/M2OTRfyIa1rEWuwS/NMc257KwUFGsVFU1tgMMavUHK2AJzDQYTNXvTzIMSLcp7+zMtLe7QI65+ltTlb2Jimok6RSO+BuNoDkF5sBChS1kWjD95PERJT66KpLKIqhyfYSCdmwJe475bwChFs6wHfnkC92D8PjfBAjNyX0gUyt6pZzyYv+AgeRWB30P9Bj7SS6z/rpuRXMr/6fy8s2fj0SGQzVFGUSM+TF6myEHYDLw+bH/pQyixhRCyZgq8pKv45QiGeWy8TaF/BapkDd1NHP2XaMZbYVa/PaYM8MUG1/hvweDbW3v7mtre1f+dPg1fkpgCzhPvbf88XFl8ELilQRahkSvDIxJPGb0CpKZ6fyJEI+0p6eAjN4IGSG3WVCwQkZKBorrdjNTwVwVha+VhrjmCrttVfUr7GRLxn5oZuKXwXtFFJDl0Vcfx/lKDbwT8vg0Onj+K/1MMv7IH3DFfAmlJsbCFDqrNXj7/y0wJZ8npwm4blp8cGTeTEFlWUnwbajrmEevT+DJzwnUe5t4XF5BR97Gy2WnWhaMJFfmWjPym/kwM5kZ7ZK/qc6pNo/XIR11SXY+zvPUx44g6/GnTY9N4kUggeM1ztJtnIHKqPP6RF+nL/ibBZnBiTrfnzrOF5KpsFJivi3QHiQZOKaNuhkheTOj2sERtH6gQ+s6zzuAI0Zfsxc3bcPURZXYEL2UOJt1zOVar+ZoGcx1GensevY0w5oHQ4OatwEy/gQxLM6dkaUdoS/yRh31fMTDBIVI8rt85/yYR59jP3usOCf5eTYE0xbBn/39C9rZ3VEPWxb+WE4YNolR+9z5UECV+QvOyoQRDh+hcwD/2d9a6mdrzvPe2eG87KmXz8HLGzCznDNbp64EzxlCmPk7N//h1zk9UrMgM1vjUc4DyOm6Stq0afM4o/Os423yX01A4ndeFznkRJThqRuoG1vmA18zk6E8MyaIDr7g3KaTgkQdrcoPRiGUbwXGwomhqkz+3/4xd/DuuHHyIURQOnWUO5zq+tJxLohJ0EyybBBOLjLxLo/z9KE4X4dc1wo8ppkKb29B8NTbOuTw/viEjEMRcxB8N3DeBytuOeRGNpwYW2Rz+RKp05YSxigVUqwU+JKXgYOFpxa2tapNI4I/jw5OcvDnwZNjHZ/N8tdo8XWgP9hTWW0rWQX/Up1vjASTgvVloQJKNhdxUGw04UA1Hk01m65U9Ld1+/Zdffjht9RyQf3c/xejn37OhalWBV13cr4AUCnaMugwF/wMDfrP0zWgTfRiqZO5QnLK+LhYr6Yz1Qs2eRYYq1vywyDUIofelkir68yslLHwo+sLOk5bSiQOJJufr32mTnI7KUxFVajsFQrYgQx+9EGzWEJCBx0l8ZjMAJm0SZ2F255TpxZyQaFAhlAwFwldtRyma9WrRu7cE4wjdpuwE5E3M0gVkkIWM7nctDHNShBNMtqAjOfZJLkSRcoM6ekDDiRykaxZkAGSZTrOMzsmHE6HLiOQ4OPtDs4rou+W9gTzsgwqGIN3XhFM2Br09NzlSxwOL8gP//7PFta4CR1FtcjNsNCV8wP8AAVvr2t5Naydmq/Nvsm1mW+hqodNGXpCzswf/IRO5Lo4z4PrOsk6TkkJGTNAMz2FTtE3zyx7FNO31iV9IxuN24Wri2lWAa8iMDZSg4/BRzyuzYxHniahbiGagmmdJ5UDh6LIQdcv341fKjnoRdclcgm9rWUT2cQ6btUhU4u9tlwQmwwLbGJFfa2Wy+5qNdN8PtYUWBJw6Tg0VlWpS1z0nr95U1LQjIv3nItl10Zoan2xhW4NrKhbYvtLaPsFdMYGuKCc8/SZcylFTUqM2TdB7+MXVqYDGSL3g1Y1ffzfNnuwx/+Z13wxQ56pvLxaLTSejvAbS7k5QAaZkjrWZUsgoKGv/5vultTX4IrAVENgKCKXQ4fPc7ldD74Juh344dTrUIta1q7LtGpq1knLfthmmZxWjR9pGSOuV07LbRgVy8fj+Y45TxSMdRDQkyGZ5ZdnAJ9wryg8L/nmKtaOf7Gt3OdzaSm5sNy4uqe7L9+Q/0efL1yoFLiwOBwfP9DHn/5CnxP8OR3z1Tk0cGqzvScMKhRBKgp0WwhR0GPkUhdFjJMLnjSZ1RrhG0ezpSYEUOY+Hl8XVtKvUsJPRORGRev1Ix6U7HMl6hEELgZwyKCc5HnDBhL4nVrsLtKa3EhpUwZR8yVo8yRSB4GTXAYHzwPyPBchthN1rBnXq89Li7zNslH+vwxxie4IMEaf5+VSDUGNRKCwx3q4emFPd24/r3ffeFXfeOctvffWG3r9zi29cOOyLuz1Fbql5pNTnZ0d6PDsgc7GjzWdHmNTE8ayUsF6MrQq0sDlLfhX9hAZfgI8Bcp1XopyvOj4jkef9Cx4HX0TcoEIdsyQ0EpkuhxQJaVEfaKnU0yUBXQZOlocWkoNdGrSJevbgz6+dqb4wzFr0oM8Q4I6p1y0zsYznbE/naKXM768n52nkynjnclxTqcT8lOdeh3gdWejiU7HI+onGo7GGk7GOhkOdXx8ooPjQx2dHOtsNMxBoAJ7GwwGKvx274NDrgj4WuywhZYF1bHuPI+rlLFYi1AqOGBzvd6WyqLHmkvqVX3dfP4F/eA7P9A33/u2Xn7xrhbM7Rn8Z9Ml/jSyVIIK+lahpwGBmkHZp39QgC4/+T5QIksPP+77exaJV3RAX/zICW0WmHNBv0qhBAJA2kOeNUC3qsABsIYIsKxV46QaxlNDyNOWNHIeiaTuy7xc4x+WBEGWXU0gr4NXzOOuikqVry8WZosNRwJecdGoY002k6Xq4UL16VwrAkDteKk4aRQJ4mgSCQ4laYQ4E6kYJ4Upw5gaKTA3lXOpnJFOTCIfJy106vw3fSanM/n/3n14yDwfkycINB03nFsCtj5AB3uK5b5q29aw7et4WeoA+kdNT9PygnT5pnZuv6bLd7hO57QAABAASURBVN/Slbtv6MKLt7V1+Tl1nHUa5rdtF4r1OczEwUJMqIIa5iqoX5Xy/aMKFVpETkkBfQk9RfYIh9bzAE6ENskkVaEk4LqjK5cvy/edq1duEADaVs1eslp2SqlgLV/W1cvX5W2DrV2V5UBl1cMeK5n7QWyxxQ59P1mwb8yX082HjSF73JmWixEsZ2Bxhit8P1nRv5YHhqqyVq9cqtdbaovg0Pag1vZ2rb29Thf9bw9d6AgEt9Q1GmytVPXmCsUc2VFeN1HXTbmYTdgnZuiiVlF0KvD1HOtUcZapkLNExmDGPCTwojo/G3TinIYGEuDOwX2hgy8g9JJ/lkjiBshTLgguQQ4ZkiJ7dsuZvOM8IPKBgBimpwB/qc2pub/COo1900gD1IT0CfDp6dzvAgk2wQLyl5IKgUqaAH4mIT4vfp6X0OUaIvK3fMBtasYdSpmCFvigfPlkHfl0b/Fx9yKBvKIcyPdRt6eOccISOukp6OnjdZH6c0AO8M3ldIi0AyBICGbI7UBBCbw1IB/dMpozkoTogL+9DRqZlijkn2hk/AG9JgJAtTyQ5TrZ2tlSwA+lIig5QVfimgwdobPhmeWRnIwQCzAxZTKJ1HQul9CZ6zeXlWg3Of76pfxkPgnytHuF2w9YygCyl0MuiTdgevokahCJ8roy+jipE9Di4Fz/kdR9Z8Bg3B5b/J3bg5g/s0KmQuL9lA485SBDqJQhaP0kOiZ4uKheF8ABCxxvB5cklzfzIGwyuR4znKOB58wy0IGi0yO3RshlXk6DJLdhtAlwXTJprCfmgnEJeczH4Xg0msGdfISfny+iy+o2w9gVNuPUmg2JfHo8lfcTffnJ06eg/Lio8jqnzXmy5fzp66lkHYRg2HonH2cCcQ3w2OQRSy5nQk4H8fhQcj00I2WRGvNgjkNF4zzYVxie5HUI6sNN7jcA573en1rVBKNW+ZzcKqWAf+5pb3dPOzs76vV6olKQFxl+DAC5jJLLbeY5gGo5OJNzAOfZHysCDDo/W/l/Jw+bjG52nvOi501m5oU/CJllftFMakhqZvI/1Kx/1OeB5hItRsaBBHR/fwV8kr5SsSlgVijJC0kxRSY2KjELDnIe3gRdC0EBMKNAXXxGNYZkVIGeYM1ssggMhx1w6JxlVHDgE3UJh25YgYEFMn49quM20+FM1/IZPAoZhksOqiZE4XICHgyzYyVNG3Cjj8jIT4gObiJNynViWIiCmNQJrsppYoNymrmeF6NVxHN3GFXHxhKR0+vojpRGH6NvoZgqqvrAABl3VPb2ye9qtax0fDTTF/ee6Fe//UwPHh9rypevrZ0L2r3AF6adi+qsUIuhegDIQk9F0VdZbck3DU4uWnIpGPthl6+Eo9GMTWbF4aHSm69/TS/xpbcIpT759DN99vkXChh42yYtuTwsxuOso55/gQgF8khmzAbw1FG5rrqU5zW6I0Tf5xf7jkUUCf6kVS2TVBWVemUlQ6GJBe/g9QWTWBWlBB2xWHyuMqAZKCuxE7BeBVv5y3AQxgEhFEEWAnXoXhkTPUagAyI1TIBEF1uD9wMcu3M+PlEyBTMVFnLqc+WX5Nov4S4jhyPxRPAhmnFKZM0Hk6Kgt4nhMP6kDiNxm0nohC75lyWwnOWVS6T+M8Ey9/eSQx4zNAQ4Dcd2eNpGJvmooO+4MqdRSIyDnNw59apCqEUtB8ed7YGuEgDa390RWFzWOTTTHzL8DO0Ki8zd1VETZepwhpAnlTo/vHZRDY7TN7rEYatg7IYtOI6DfGIUZAzGZUB0ucyuk8zAkZhXH49II5BA8jRCu4tRvgGu+yaGktTRx9cYIjllBQZUwNNCkB8qJENFKYPW3LxKFkgMSgEw8rlMSj4ylppgTUMAp2mXauMKPg3QwjMq+wls1zeilrXaNEvVzYoL71I1fVrKHeWWS0vN14HFcqb5YiqnhUGrR7Dt0sWLuvbcDUGGAOuSdVfTvwanhY8yNKyRJba1ZH5WBNfmpEvsbAnPBfUecFhygF/PR8jzsqLs0KGr/M/AOBnWwAq5li4La2ye/+bQBH5LrbhwTGdj+C4VCJCHwoRa1uMkYtAiYMNYOvTfACv4tvCgeo2DjM6rI23xnS28OqCl7PUNacuGWtOnJm0Zh7fleuo62h3PISJzcsAoIrycZ8If+jmbaVUQsvH2H1kmSxLycndRwr9Hgj5EI2QEGcqixYe06oVOL7/4HP7rBb304hVxxuSu5OOd6NHB5/rVJ/+kg6MHmq+m8rF32EjkEO+Xz+hMQiFZie0HLVH0nOjPjIvmdNZqOF7lANBs0ebAUAt+VKHkfTIEKYRs2i12nCRkK2RWbOoNbg5umZ4CJvAT9QC27X2UHxpIvXwOFPMPdy7lfc2LlnnI+SOLUJZF5GDtdaynjjlq+GLsPqterrTKvnuqFfaZCNJF5rpZzAno8BWeL96X9rb11ut39J1vfl0/+sG39P2PPtDXXnlZl/e3YdbobPhEnz78tT7+7Bf67NNf6fjwIfvQTNxTtb+7pYvgXbi0zRexHhe/UiWuO2Cpkf13he2t2jm2twBWilxyVXau7oxX4rdL/H0RTEbgvnAIRluAfqmiV6rqVUAvlwWu0LenRn0BlL1CITNdz0ODPa1YP/O8jjrmVcrBH4IjEwI/p9OpjsYTPTke6uDE/wbPsR4dn+pxhjOdnk10SiDomMDOMQGdw+FIh2ej/Dd+Ts7GGnEpm3lgFh2v0Df3NezN8AtRSwoL6mvmwPNzAoen3v/oSAeHhzokKDQcjdSyuJguRWzG10EG8slBEtqQWX7Ln4QDjZt1U4RS/d5A3/jgI/34R3+mP3r7u+r1B3p0eqDxbK4y9HT5wkWMLHDmkcqir0G/n/8mSK/fkwd9AkQDdhPIhEp6akrUx6cQFL2hqGgvgZ7KYp0KGSL9l/iBOWt8yvqYLlaa4Ac9cHZKEOqUcZ4w9pPhmY79v5t0eqIh6Yxg2ZSA2wSc4WSoyXSsyWSqCbJPsdc5+8uKddFg2516+M2kxTyqXqLjZZEDMfWcukmrxajW4myhBYGgGYGbxclc7ahVmBQKM2SdIfN0oGraU39aAaWqMW0EhzRKBImi4hl0DpeaHy40P1poetxoPuxYH1rzagq1qYcd9VRbX0vb0jCWeriQHq6kJ22p07Cjeu+6qut3tPfS17T7/KvqP/eCut6+pq2wp6VcVy1zKFZBCFJVBm31SiBopxfU5yzUoyFo/fj8lKGvivmsyi31N1CFvkpf79B1P91wnqs5Ay4I3C/njdia0NxAF/ev6vkbd3Xn1td0/eot+FzQcuE6DDLt6NKFF3T50gtcZq5ra/uK+v2Lqqp9GeNL6P3/oOw/uO06kjtf8B+Ze+9j7rkGHqABAfqiKaOSaUndkt56Y7/1zJq3urW6pSeVpHIsFgmCAGGvP3abzPlFnntBkNLM67exY2dmZGRkRGSkiwOCA3qzXGjl6yG8/T9Fcv/qWePF6oWoCj5fWZ9jlIw1OavVMCzVtXO1mzNtNqfqulP25jONmlZ7+6YbNye6fmWkg71K41GPX2FILfGmlZp6ACdVcVCEXwCiJcpGnalm/gcz0QkvY8c+nvEVxEEk8D6pCojHtmjmFIXyZjCZtUmMgcHXAzxGPrGPJ9arwP7CkVeTSUWgqmZeBQXuFj6RjL0y0N4AZXwHMBKjP4N7Qg4H0FIOMkbB8Qq6eCD2tuYpJBdYp3GUwcdF7Vk7rLSN2C5hwx7o5PtyVY80291nvHawfcU6MpSzJl3L25b+KbhNvodEnUNWLkQqDyWV9Qec5w1sCCa7AIpyHoWm8ExKrK2uX9HADJItZJAFEnqRpwL9/Zu0wSHPmOe+xk+mU1Wjkcys8Nq29i/tnPwCXJ5LzLb2VcU2UwSQjD/yB/mKack7zkH0QZHXuQEXbUDILj6efg/kShuj3qBwQArGReC9+eD6g84Wiv/5XOiZ0zVzN4aas6uU/LzDviDamSqaRmXyXnYIMpkBQcq0xRD0BfeiAynjQY1wT/Db15RlOVN4TQ8vexvqwJavwG2pCukWx9colhfeVtp4aduqtPF24DPnogyNg+O9nYPnmSY0KiWKicBIr1TuQyZjH7ZYgXfJHeBtkJfXMwA6l2L5UJaVP170/krJ7QTPnruig+83ZlHJZcJWTve6jzMc1NEX8qOmd1xk8IzbwXk73qsleghudFPHntWzdmzl91ktxnMobfNAefByIiCdVM6yrHkt9AOyxarSeDrRlHtUPR5J0QTrLXhHgNF5BBmY/GbUUzbs64f+zLnXQT96ghnCObFXeAMZfwSYqARg5/UYAq1dx9fqLmlVHMUFMEkBCidMtMkugBvYsfRlpPIyApc6Jq/AyypvcgEmOY+CDxc4kRr9APAwN6oZyO9f8zYXxSKL6+MAzgoYFAC4/Eo2Co6lL+dpZqIof4yMWfkySFmXf4xDsZ9RKjbTujZVjcT4KEYpBtFqu2j5hc8PXX7Q8l4kKi8Buzi/hB1gLCWTp/gcTpGVqEdE+Zx2Ew2UB2gLUOG4TJtcepO87NA7HfU9MLAoOJ9MOzdXLCZOGthU+tSxJWVJURYapBqRHwMTOO6QTrnANzo/GzhEnuvbR0d6/ORIh8dLrTe08wPBaKqqGStggAwHH8PgvKyGZw0PJieHhpbD1TnBn7OTOfwWWs6Xilbp+rWb+vSTz3XlyhU9fPitvv7mgV4eHqnml0EzQ84kX+wSnBQM82Rl9CMjoZOjI9IaICyQ06Ctha2kA4fvloOz/+Ojop2FQL9QwLDYxicFdnJ+vvCZVDh52W0mMgXHB43lZQdDlsChIDLgoQ4KHEhKgAh6JHztm0re2zjeU9fC0+9BQlWFGGWI5nplJvzAIXdgQcqkRXZkVnmyEEcB4mhRLoMF2ooFhHo3i/tUAXTeUme6c4DA3+Afgw9SQeOlAk6SE90Br/qTzEyvnkJDOzryPkS/0WV3eXD+monQ1JUwjzK/sO7ujHX9+oGmE/evxCLYig4KOx9L7z5d+HEuqbCZW8mUqOzx4R7/6Rkrhpd2pmA4skxOn4ZtKsqmIH+QToKXA2JKfHw8t/0VBcSeA0BJH4lgY/Y1CR6lPSSJ/nLCCOTNdbOoEAELToKMtM0J1g4FJSMxMwUyATIHM5OBMBakHntsuAS3/MrZ8Wtsz0m34zLc+3gD/cBBuu/KJtcSlNm4/7ZrLnkrLrJrdYPDRgO/GLbdSht4tO0SO3WK0Tg8TjnsXtH+wYE67LbkwrjmYrjgQrjkl2xxMAihYl4Fnc2ZhxziO4kLZNLK87RZs0l5oMeBorAAvIRMif4SbQUwjlT2+GbLJrVGjw06rTwQtF5qU+TrtCLY5WtNZJ10+SzQGauO4JoYALfvJbTw8A1yQH/uqSp4+vD84CnjMTAeGZt7OeWeTbLXAL74CLJ4X4nUA0qFhnVOtM1AAjDUlm/hI/aSLM7eipJcNCMVo5jNxLKlRPCnt6TZ1gcPAAAQAElEQVSBC0HmkoEVNGDvEY1uX5/p/bt3dO/2dc0qaco6kND/j1/+lqDFb/Xdi8eqprXGs4nEZMj0wBlbm2KvQS0Le6Jns0biELfmwnN8stB3zw/1kgus/w0ssZY2/Ppasc4qROye5cG3LJ6whT4NBe84n48+Tzr6KFB8KsnxyqYAjxBrxbpGS2dg8idTcvD8FrZ4homh2uYN+WOIiqFSdD/iK3AMR5lHA30OBD/8H3fu1msNm41GjHulrHY55y6z0v6s1k8+uK//8p/+VP/r3/2V/tMvfqp37lxXXXc6W7/Qk+cP9PDbL/X86SPN50f0vcGno64c7Oj61f2S7szGqqqsRPC0xb8SFyiFXmJPFvhQkWU9DsGEeEBGgoSNBmzXoVIqaJhL1MjnvwP5Hr/wNafAthb6AAjAJ0pLo8ZxUQOHsw3z9Hy5JGB1qhcvX7JXPtPDR4/1h68e6A9fP9CX3zzUVw8f6ZtHT/T46Qs98/8jFj+AnDMfN/hkzzqVsGdiD01W00/k0m+4rYllD5mlnrFz3+kZpwHIRCYT9u9Jc6plYYwNZ6pHM1XVRAmec+b8EYGjIwJLi8USXgP4rJyzUlZJUYTX5H4RY1AA5PwluQ2GlDQMGZ6Vbt66pV/8/Jf66U9/rnfuv6tQBwJcbfnbP5BBL/bqRJpoLTVVJf/bPw0XrypEhRCwHhAkeZkEavSlL3RJW1CiDicDXwaScsAeQS0GWBLknRMkPTlf6cj/thRwAhxjz1POF6ecKxzOWffO52s5LElX+OMG6FhLe9aEDHef38I/c4xKwEC/fajUMwYb1TrfmE7XYm2s6LtW39YEM4NwOa3mrJcEghbzlmDQWotj4KjVhqBOf5TUH2X1J1kJ6E6SuqMB6NQS5GlfbLb/vs/zjZaU18Cy/KdeSeulbfsbCPwQEFnHiZak8zzWEcGgpwRHvm2lp+RPRntqr9zW+I13tXfvI127/xPtvnFPDbihmWpNsGjBfFz3Sa6zr4dC7wA0jEGD7j4unkf1MhpUKaSgyv/EkZowYigazNQwdpUEPvWBNVAEfBLBgU5rotfdOrGvC3xUVe1ob++Gbt2+pxvX72pvdpO2U7oeM8IT7excI/hzU7OdW9qZ3NBodFVVva8Yd/G8KX45Uj/U6vqILbIW606L5Yb8AD7Jfc2gdH+KzHFj3mf2lOR7J5d+3w+79bn6/kxpOFcV15qOk67sV7pydcQaUms2M00mWaNmAFIBv1NVBPcD63xQpxiSatb/hrWkjgE+QrbEWtcjQ89qQV7gkCWTbl/bJgXBh7nmiOyGpYVsgDqBGoAebEc6qGYQJuMGm4yw10STUVRgTcsJB8zIwtlBZaGlT9b0ba9i/6K/ZOipAhnuAaBG8tSop5dM3z7vM3khUxYPH4MmMDpUq+yPlGWByqiO+bZareVzJ+AgO7OZdg/21YzHSqwJvqdkFhLXBJby8sDgpAso/VFRUnCewpjus7yd021xSOFrA/2amZPI8aWPIbFuJzmt84cd9U6zhcIHuySgtIHAaTPydfygdHp8rICPzHZ2NB6PXFMlP1Mjd1HV+4MVy6scYP796/a5AJEiFHXZm8nMG5Uihs9ktMU53kHbepcpI5v+Tzy0lPeX0UXOC3B9JGo8j+wde62PT12PVVWNUBI7ZcZFPEFmRmpF5AQfB5Ay/lAB7VBs6vnMOSw54FcZWbN3fgE0lds4e4Y5VgRzX6ShJ5fg5K/yXnCTAN7M4RIlCrwSOiTAU8d5vbYfOG8bGrmETEMaLkhMfvdt/ZzImuY6j0YT5s7IvRpAX/SjteT6OwNtnx/g8AfvKuGTl1D0g2hoew2cH2NVK0bsKCt/MIt8fqQ+k2bWgC0gmhI+WnSivXAit4ObCpPKbYdgilbJLDCnerWsyT1zy7ln/NTzhT+i+lzqu4yeFKDPeKzzbpEpYa9okSDsVFP8eQLECF9I/fV+jYyZ0Z+D9xAklwtd2QSUOa/oRw8UjilNPVPAxB8Y8ZVZ+coQQC6NA1SODTJEJOedACbJBQnioeyGdXIHQWuvgSvtUHjSRw6hZB3nPJzW27wC+BVl4FFwGMjMUNArpEu0/oPHqCwAqXm9C+T6uGE8hY8VfkFmJnMaBzJWSjgXdAmHZHjkm05kA63rqIoNouLyxRlCJQ2GTElO2/vA4SA+eJbhDS/DYuJxnDuPp7gTGPTn607j4Acvd3i3h4uJ6DhnFuzk4+g4d5hiN/imi7a+CHfI2kHk+Uv+5nKOAlSDXC6fSF6vEHnHsjhRsCmcZrIww293NF+anj471x+/eqqvv36q5y/mGticR9M9+d/+ibERPsxmjSRMmBhrxThSDA39VPLLW8uvk34IOz4649I515Jfhn1xns32dO/d9/Wzn/+JQqj03/7r3+vbbx/JL5Ej/8WwrhTqKJHvmGkbLpiZ1H1qKBNxkKFnLLY3BQvyBaWm3ZgAUl3V8r/5s2YTSIy3VfCrogbGsPOLNb/60VxCfzFxB+zVswBYgI8x3rQJ5EOMKjgJ//SRSorYska2ZlRx8Ha+0CsrueNyIAn4QAGjEQPlffYcPIc8KFHOQDBTjTwOMcIDywuBkvsMkKGlNdigwDcGU6AN3SixALq8CXqzgDyVKqLhAd0tBEgAdFIwmZkLLtEnKwDlrAA+RvBQej/uq/IH2uJ3bl94J2ygQpPRnVyWtjiDT4BPlDkfC4qMU0CfjNw1c6NpKjWjoJvXrujWjWs07DgwLjk4rhQCRfiuGQf30+R94wMDKcMgh8TBJgMdt6ANh8B206mq8C/A23hQyOePZEUmz6eclHDIDDgecct4u63cb0yh/Mnw9fY9duzRdbtgZw2Uvb0QKFpUHasC5RcB+ilGQG4jHwxegAEy9ME3fZwdsJYEXUoJ2VyrpAp/SRwsl344JZAjOg0RMiZJt15yqTjnArCQB4i8vAHXrubq+zUyD6piIr+R/6PP/u97rNbUcej1wGPP3BBBl9u3b+ra9WsKVaUlF54FF6EO/qjjKnGI7rXBxx3W+Nia/JqDkq8pK8bi5ckZh+2WfpIMHh32WBMYcnqnEZK0bWIT67kQ9Wrh0QEb2s7XK/lhMaOS/+dgZ+en8GlpktE9AFEhyK2CLIMG5sOm28ihIzA2YKvegT497/1RVI/8ZThp7Ieejcvrlchi4Fz+zabV2g9FBLs6Up9fPXJ1yO7y9dC7bwykdK7An0x9htZwtipJUfJhVGb++v/Rqefw3wFDnbCF5MEFqVfkkrA/a/TO7Ru6e/uKbh/MNKHx6uxYz589IlD+jc4WJ1wqM6M90MLgWZeL/KbNyJlYLw39I74R0D9pft7q7GylEy6zfnFHLMSMtAOQVUiWJLkd3Kcytdkc4+AWz9jVwUgFZHhLiTk8UHI7OhUs4LT9JvBbO2dy4ILJsGdQgMZAbF+v9bYZXgyZ1Jt8/jDNmWtJA/OzZ256sPp1SPim4eNNJc2mtW7fOtAH776tn332kT7/7AN9+P5bukkQbTTq1W1OND97rrPz5wR+DrlUnqrvlwrVoNG4kgd9dmYjjXYqxcrl6pGh1ZBaZO+AJDFuiE5KfZBSgUwKFIqEPQYsBy0k/+4t6EC91xgfB5gExoD1YkD/Dt9fc4BbsIedny3Lf351dHSil8+P9IzA3ZMnz/Xou6f69vETPXj0nR4+eabHzw71DJrj+VJzfNd/O0mhUmjG8sBeHO2wdk7RdSyQylYrq0Ju+vW+PW9RQ3YIyAdQNjWK7NexmrA2TFXXMzXVDmPYcNAUP7K08qDInH43jFFmVFFBZUmnBxTcfk0KZor0FUKQmWE8yefKwFyUTDs7M92/967+5m//Rh9+9BPt7M70dPFCcwJLgsZ9xg/Pvt54mxgCslRqmpEq1hHnq8vH+4nbQo9/9GRTRCddQoWOlXyxSKphH7XkwDxnrTpbrHR8vtbL01O9ODzW4cmxXvCj0hFjcYqe58B82bL2tQSheyAx75IG5nrCeQN9VfQ1Ho01nc40QY/J7r7qnX2F8Uy5mamvd7TRWKcb6XQVdEbgZz2MCKiMWO8atV2FfwYtl1nL80Hz805nl/92z4ulTp6vgLXOCPA4LJ6tdP58qdOncx0/Ptfh4zO9fHiul4/wh8MBHmLdBzZBbWqU4lT9aE/t6EDLek/HYaLnBPkeEZB6iEzfdqbD0a76m29o//1PdevzP9Fbn/2pbr3/mWa37ilOD9RXUyWCNwI61rcWn23ZH3p+MBhYa1sgMXcSPwImrJ18XRwwjqckgbFwgAm5KPUS5hNNtqmXywSrFVJUTT+BsVqvO81PVlqcbTSw9M/GB7pz867uvf2+bl1/S9PxPvubNHSNxuMrqkdXVTdXFKs9RXSNzZ6q5gDYV6h2ZeiebayBYNb5YqPT0xU+t2EMBqQ2WaxU1bXq0Yh1YgTPLUy47DdNwIUGzhxnOj9/oePjJ8yLc02mQW+/dV0f3H9L7737pm7c2FVTZ9agOUquOVMSlEkdXt8rxKTaz3oxM9eyAgEcFWNQzwJoLgWLq5WZVGaYRN7LlyCnAXv5DrlnDvYySzLqUEEu72w20u7uWHv7Y/RAdoOOvT9jdCt9UmZNzZwz5BtBdo4muivgcxt2pSgD7+AkCtQn+hwAT0F6WwsyRZlFyWnID71XRI2ZGz1+s1pttGHe9cxxC5X2d69qMpkV+sx9JnHGzCmLF950Q03eSkCZXPb+LvplrjuFn8O8jQPkP3qtlF0K0Tahq/vmZZtSefEpOAghU8IeDpmzfXJHxRA9Pj6fn8uQZ9TUqmNESxpAA+qCy/fJdl38vvwqR5OSJzWg5F//OM4BnJnRn2cAf2HqcorUiwWcFuAtYmAlzELJaV4HdDCzbRNkNjgbY+Yk27V5UIy1qqqWlbGTBuwgtBRlkbptLsGgsmCCLfZKjFlSvhw45n12QlLRgblkpMK3C/6SruD1//fxZmgDjX/RjoRXzteby/uBCEnAORm1lLd15EH56/UJeRI+6dWO89TP7YPLgz4N63jF/PdWBbAXLikHqrepN/SCM/S0AEh4DM4f2NpBGvC3nvNmxFdiiDKjkdsM5n5+TMz5bep6vQZupwRP6FxGlZQPuAzC7woWAue+QUV+HyfKNOOcMwhR5G0QRV7FcMMsyNvAApqOsR0kxGmakaY7U+boVLGKkiPlT5bRFyQKZoqAGaUsFONTmDs3yq+94bX8D7I03ZZhus38z3/p7ofECHLJz9kl/1xCoaQWmpJ1S2wz/3Nfb0fzS2I3uOBd0kvkRVrI3Nqv15f2Jp8cZsKcfHTxoAjDTMG/A5JtJ02ABB9RjKZQxsANywCxyGUcPDOy2fuRP6YAVzk4GUA1Aw4Tx8kfz5Ny0Mx4r9fTtZzHNjXy0OA0RhtzASDPVCb6yWToVj7GmXoBRq8CvOyStVzSlosFTtijR5YscLgyDjWmPkflMIZ8wlbTiHOWDg+X+vKrJ/r64Qu9PFxpw8EnxKmaXCEUbQAAEABJREFU0Z6aZsamOVGsGgWLMjNpMPnFOxPBZJ5IdMpepyW/RJ77v/dzcs6vwgn6SkLHu3ff0SeffqrDl4f86vut/N8raLsOPWnK5jMAacjwDqJRAUNvk/8RqCh/BpTOQAA/qn0xFJOs03q1ZMOHH/jSLgbaBG+CnKksgm5fZVBuvwsQsoFRsanjxNgbGIPwAjKXjUw+kQ4o6wsH3chgby4j9EZeQKGFDqVh4i98wNMBqKxIw2jGV0ocVHsOax1R7sFvgT6o9O+0riNdFjokAuVf50db2gswM4n+HctqQGKOlpG7fM0oOYBwDq6nz0e3hcPA6pNYCB2y948NzExmlxDoAsAXQ4z4QK1YV/KFuCL17gOfBntPRrUO9ne0vzdFuUEDm7LzpSBn3TNuvHJ/T+ICgP+X/KsUyiTaJXw7y6BxyPg8r3IZK1Mpg+BVzhnQBXg+w38LdkmfJVSEb5b7qMBv+6WMz4n64L3h2xEdAyna00jyOr7y8TX0tCAoQZd+E/3SWNvHZaFzClkxIiedrds5c3CtxC973nniUOd26fj1sicg0vcr9Rz6BoJEPQdAh8QvgZmDTdcttVqdE5g9YT4uCw/vf8AHkUBXr13VbHeX9iIY02q5atk8kjKHdQcPjrQc6Dxw03Oo25B36FKCvicIsdRysxb3XClUrA2Jy04vp/FxYkqX/IbAivNxfhvGtGXeetBnveGGgj2WqxWH7lMlZA6WYWUFLLqUAyZMjGevDYGbDTq3+HtGhgGZek8BL7uPDJ7n1GJWyYNZa2TumSeBcnAZWdfWyLyB15oLdktdkrgk9ARbetaAvtjA9e1ZU6hS4E/mUpkIXKAkczALd6Uq0VOWB3I9ANRzAfA5bo3JqiSLvSajoFtXd/XuW7f05rV9HezUGrNqHhL8efDgD3r64jtKWdO9HS0Z41WRv0Eew5YSZ2p0r5SEPn3Q2XzDRfZch8fnOueXbuLlivVYoR5BY+icETExpplylq8nLmVizDOLrMvtPpCw6tbzTAgqM9IAyG2eGQuHJJ/rCcN2jFnLYcd9JzFxTIYNsEwVZCHAjXYuux/AfFy6QZ3bHrsNQM/61HLhawmktwQbe+yfufUFJlb0cecS1RGknGKv9++9qb/8s1/ov/zVn+kv//SnevuNK6qqjY6OvtWTp1/p2bMH+N4zJXx/PI5cgKJG06pA00Qx1OhO//hKB02fNtgYbwwCj07YgZuoEr/a90juPoTnqyWfBA2XOHFYCk2lwB/UgjwwAqxbwaFWCACeUNLQKFQjeXDFwSh3BO/O5ys9e3qorx881m9++6V+/Zsv9Otf/0FffPEVP5A81KPHT6l/yZiupdioHu9o5+pVXbvzpu7cvad773+kD37yuT745DO9++FPdOft+7p6446mBCBkDWNtzK+EjwzMjYSfGPpFZfbngXHwAKhD4vI12TnQrVtvs7beVlPvMjamk5OlXjw/LXBKUGSzce3ROaAP+nkpM86hqrCMqWetb5k/KWf8wvtd01dWxT5KRmZBk/FEH3/0iT7/6c907533VYWKub2U7+nL5RJ5WyUMagF7wjfiP5gRf+2BhPz0yjgpRMZH4DrmAsC659MxKYBvir0CNlMk0AJujuz+t3yeE5R+6v8pHD8gefmE4NsZ64//baAV82eAVqHSFuBzkU9yHB2HoBiCarJ1E9Qgn88ZbSUjSCsCPqZNaNQRjLPd6xpdvSvbe0PnYVffngx6uRnrLM00zzsEhEZA1Nk6ak5QBpcgKDHobDGQJnkZEeUBojOiSCfHG81Pk9ZzU7uMpEHtIqhfB+w2VspTtXmmNbAEzjXT0TDVk36kb9e1vtlEfd1W+pbg0Nn+TdUffKzdz3+m2cefqbr7rnT9DeWD68h7VTbdVWh2VBcYq6624y4eHyNfS3vm5QD4HCmjw3wVtoAES2IkMoyY0uD5LYRQy4EqsXT4tlWAYQeFLr00tGQv9pmBDWTDGLFEKGLXPQIHV6/w48TV25rtXFGoptqgWxrGCrarUXNF49E1Nc1VhTiD0RT/nAiFSMf4TI3PBK03WcvVoMWyZx/s5ct3YpxjbFTVnEfjWELWQdunro21bJDvpev1OWfRE62Wp5xDl6qrrL3ZWDeu7+vO7Wu6ffMKAY6JPBjk69DQrZSHTSk7rqnx1NDLise0dNBhC/d9DwZRZ/RFrZhLGakD+WBBEfAaxw3YOmPAjOEya2/gXNjgmDuTRjtTgCCQy7Sz02CTQB89Q+N9oVF2SHDNgMrx7gKFnBJdeteeyJhrZgbS0YnUe6ddFm35MN7miUQZQEYBQ8qMuxRCLUSU76lL35MYSLOondmednZ2sXVT+vLOLFT0TzsmcwbgxmvU411uiwtwSbI3ABKQC77k5I+ZKQBmJpNTX0Chy0rYLSGfSq3Kk6hLCOpppl4OhSbjM50Wi7n3pLquVY/qwh9habtV3sx78qKXHci/erd1/w77CpELb//+oMklzwtkRsbSxFNA/w4ghKCgt1lI4ArOVS1SUGkUTPgE+MQZ1cEUFawCojADYBgNUJDkYyC5bYSkcrk4V8NKCRu5D9IRLwwv7FZk9bwT/Ri2biTnrv/g2baF16u6bf9e3NaR45xt8N0CZZeLsrxPFHCfLOB4fDS/JqdTO7jsyQ+jSFLVjSJ7TiF3wQrQL4SXklymgt5flQcaKpyP9yH6EZUD55yED0dsFUKQmcnkT2ZefA8ZeROQkZ1XW0hyXgUQKDPXE3y9zmKED2OE3H4OTdTZxRglJ8C2iKOShQbWzEHvv5Jo2fnZi/ViwEau72g81mQ6QfcoH9utHDChX5YUWpjMAGoN8DfDNNPe869DeFXwBq+B47dCZQQDHOEADdzpyrsGXGrHA5m8t6EBJck790ntYOYl8cALQYow0IOAzgp4/hXAyJ2hdPQK+X+QoY1T0IMniLFFOJ9L8MHODAyVhUbIZUb/FyDboosuGE04omyAfAvGITNEU81BommCGFuaYHwGVRcrcqKdt3fZjVpjsB1E6ip7HS28WhZMgkY8Lm0BPi4jbORAFa9BFYAIBPA4MUzcyfAZ1NpqnakV/Tgk8lsQh70kd6Qehn2WBiZjYkFI/IKTNELLEVtbo8Uq6+XxUt8+OdaDb1/oybMznc97pTRSrGYaTfZU11P0HsmsApAHXlv7GhuTKdNBv+rZcNeaH8+1IAC0IRA0cHGoq5GuXb+ptwkA3b5zR98+eqQH3zykjyUbNYKhaT8k+WbpdqQouMoM3Y2+jBIQAK8buPDlnMR8VTNqhGHUtRtt5vMSCDIqQohyejPaZloV4OOD4b7g4PkLVMnycb4OwjoyyQIQjdSkKMYvUTNoyGzUzLxS74Yg7wGibEnZy4KxmfwxGDl4a9GvIR+sFOjPgz4dB/KWi2xyvbCDNy++QF7QOI8fA9wFWzEMusx7edullTp5wUHGH5XuM/ySQ9ra223um3jyhRA8r0QbM1NAuRCjYgwKDiEqVJUiB4Cag2bNJlvxc1ZVgUfoGEyzyViz6VTjhgMD3iWsFQLf5JCLrHQtVy0lU1Yg774tZXwzo1BO5CUlTymXRqQG7RZcH9Prj+vl3DFvaedpaQcPn6aXvDLGctt6vacFLhkhvxnC0o/k/AEvyh+4w4vmXvgBYKpCLb6eV+FjJKbE+tATMOn6pdp2oa5bom8rC4MwnQKH0uC/NnLQDAQfQsS3OIRu+OV21Z5r3c459C7VERhK6iWnqeA9qhXczjszSYFDbqtunZhPSckvSQjqNmYPASd5invBJxFckDYc1jdc7jcc9BCvrBVev6VL6jnQdxfQXtBtOPGvCTBtHAj8lMAljVuCORvkbZmDHqwQ+mQu6IlLh6+jMYqhGDTQvu1X6N8rpZ5L71otON+EMwPESx3qcKmQA3oVX8DuLpdv3k6Dahz2Err06mjvQaIe4S9hcF+mXOgxQqLs82zoOwwxMI2TKhwhwMz7ZdgkLg6hqdyU8v/8q9NGfd6oIgj05q1revfuHd0nALQ7qbU5O9V3j7/Ri5dPdXbugblOay63S/hvkHvdZc1ZCwd+xTeC7IFftTedsd61Jejjv2ovsf/AJT+GRnUzxh8qFI/YCTCT8CEF7GageTPzKFPLNJAHqzwPGgw0ningxA5e8NQBJswrQ8kRv56N6pECa3ixIWPvB34P8vieEkNE3xp56pI2sVHDgUtD5rLXqd9wAeKwlJlQiTFvVwutFufq8emaX9SvXZ3p559/pL/4s5/pT37+qd67/6auHozw+9Pya/zzpw91cvZEXXvGGtKqxrajJoulQgH1A3NC+HjC9oMHRD3ogw/1+FJf8EnJ894/muMWUjTJVXR7eUaG62xBlziYB3RzcOKgiIEqhVAXSNhnTWDr+GShZ8+P2J+e6A9fPtAXwNdfPyLI81wvX55qvtio76Oa0Uz7V2/ozhvv6N79D/XBx5/rfQIm9977SPfe/1j33v1Ib4O/+cbb2j24Rh8jrdYZ3Vc6oo8j9kcP1ixWHT9aDFoR+GgJNg38oKJcoQFgdWk3Gs+0OzvAjjc0ZR/uu8jczVqc9zo9WQFLzc/X8Ok14GPCp4R+GZ0GX+TgJgXmm7CYeKzAkJJ8H4gV/TBBM/OhZ2xns129c/c9vffuB3oT/WYeqKJ9S7Bvwz7l4AHXsgfDo/IzEXtwBR8fj5454PU9dV7eAv0HAD6KNf1XjGNkRCPzJmpOYPKMNeWEX6GOzlY6PF/oxP+Tr+VaJ8tWc+YK26M65tYAjx7o4ILZ5MD0RreAvSpF9qdAX5CgecISW0j02Oee9bTH3q0W7aBzmCyGWht+5OrGB+qn17UIe/qOYM2zTa3DbqSjdqwj0pN+rDkBmWXXaMkPY/M2CFF1shx0tk7ICBCsOFuSLhxE8KJSPzRqadOnMRLsoPOU4M+U4M+OzvNMJ2lHL7qJvmtHekSA5JtNpW/o71Ee6zsCI8cHNzQwHg2+Vd//QLr9htr9K1r6f/IVRupCg7+PVFcTdB/JQq0af7cQsZDk49Cx1rYYqWPeeNmB4UGeQiLQzOFeCbpUKkKpCOIP/Iy0jCN1mQxk8rXf/UU8ULF3B7WM04aBGtqkphprnyDQNQJAV6/cVoMu65Vp6EeMy47q6qo8ADRurirGXcZvyjIzKmlC94GzJ1zUpkrLNmuOnecLxm41qOsCdLUsjqXQaOA86/MnIVuMQQ1reWQPSuwNi/mJjg6f6/mLJzo7O5JSx1za1b2339THH79LEOiqpuMaG2xY3xacY9eq2WNxafhkRfZlsxYtAfbloV/T/wodsirWl8j6k5Ems8+YmWIVgEqGHJn515d9KCthuGHoFSxrVEfNZo2mHgCi79nuWHuA4yJrYM445gDkgX6EDIZvW8kPXAyHHm9mvkrYgdTnbkCWQJ8cxoWScpwhl9GfmUpbYSCXU2wiQRGeUamXhmHQwNzPFvGXjJ1OCbqt4RE0Hk+Rc8blc1dGv2IvaH2VzuUAABAASURBVNhHhNP0/BDQM3cD3CvOgKio7H0AunyQT8qUXOakATv5vpyxjZkhA5LQNsaoYAFOkhkCyxCXNvRpAh+iRNq7rPDPdOZ8QKrC5oE+ErZerZfq2Zsc7/tdVVdCXeXi7QlRtpDBUHAymdkFSOREkZ6k4BlBhQ7Z+0Tm7HmH0p5Kf129AnyoQ1o5mOsTyMHHzGRmUDuQXL7Qy8HL6FTy0BnrWKK/hL6Cm8NAebFYuukZjxktgoYeTZLbKsvH0tsIhTPg+YFxcpljCNCbBoiy45T5g33xseTAuOSM/FD56/mEzi6P50Xfnl6C4w3C14Gio1XaURHo08HxBeDvNo2MdQyhaCX0g1TGH+ctdM9Aoj/DfgGfpBlzbtBm0zHWtSo/kwSTLsDpUAbdsnr0kEzeh99NAjwEL6FLAO9ro6dFUGhbfHjDWbYKkfleydsIepcliC4uwHAbh4JDPpc+WISjFRBjIH6kcTl8GN03PQ2hgoOpZ5zatqPbrGCVd+GqK9POmIuGLgyLBubhgE36nLSBfg30rBvNaKT9gysakUbsJxM8EvOVuQutIZjj3d5UKaNbgmGCn370hMthdkIzk5l9T4K1XXkHKnQJryi8XpLXFyBPwb9yGocAPwczL13QMgCFDmHdSN7AbFvveQcvFaCPSxrvw+u+B5OZbYsokp3wgv4VLWWnsIu6RN+59EsDWnqdy+dg5iWQF6/TZdoXwIDiwGmWVXHpqpuIk0RFmpgS6gzK0BRgYZSDTIFDWFAlw0HEoYXulfg4uASm7Z+cTcIBcgEpU3kJLroKXZD5ZIFXppwk4Z9yXgM8BxpkcJk6QZcBp8FnYBGkUAlfUMdCulkndfzKk0KjWE+pm3A4MX6NXunho5f68usnBH9OdTZv1Q9RoZloNNnF6Waq2GzN0Kk4udGbSchvCoJSiU166Ye2J4c6eXGs5elCGUG6Ta8RfH7+yz/TW3fvqeUy+Yc/fk1/j7Rar6RgMjaAgUUoA0YjC0FmEu8PIDg+S9vJlQWV6hCVh0HdaqVhsZDYBIwJEqMpwqTwSGJMMntjprEKYLYin6fyjwP2TPSfC2Q3pyKy1U2tmo2kZuOuIvoG+EUpc5xLuZeDL6yeJiXYAfiMUzBsKkAbMxV94kWKIkrIO7CJJi5jhv/AFrmlYE6bC72zcnB+KvwHid5z+fLxSviTU2mgiwceMiqcmaMou5oZPX8A6IvQzpLmBkSFEBUjC2KoFDm0x1Arxohc1JsJIn3/ZBboDe0HDjYTzXYmmjBXNqslh8IlOnbKzJMB2YvP0jApMLMYLnwfcUre/TRR5zImbOFjkSjk0hl9ekrfZhd5Lzt9gawMrWDmqatEl/L2oPARqcwVTJfpE1dTpjMHFT82uAXA0y2IkpxWl08mQz9MQO9DXgRzmZqvrEHy9aKAl9GsH9badHOtCOYs+VWy5RDZc8HN+E/mQJoINPRpreTg+WGpjQd/1mdarxfYdonsG7pBeMba1a/HI01mM02nOxK2XMxps1nLAze+5vv89xRR2SQkvwC0HMx71gGHFQf11WqtNfPTAzsd87JjAHx+OmygXYPz+vXF5a+Fdr1el3m7Xq+Qq9OA/27ot6U8cOD2+RFwcFNC3h5AZuyQsUPHoXaFPj1ph4D+7wWt4e1BIO+753BS5pEPGFr5m9EtUfZNsCf1fKJiQNaOObNBxh7wfAvPHvD8QOr5AZqeS6lDxwEi4xQeeA3wCgy+OTBmgfU9VEH+D0B3jEvP+JglTcYNF2GC12/d1i1+OTZkPz1+oYcPvtLLF88ICizQVCXUSRydNHApNa0JAg1c5pO4oKnGZoNOz9Y6Yl085xfWDetlsiiLI0Ugs7YmdM0ytDPsxnQi5188Dl/N9JMuwPO51Hr997BFec2PQfCNIaqqmM8hsBYKf8ssl0mJuYYZoACPDAbI/T7TD06UsGVijcoFWg0E+vp2zdivWFc7zaa1bt/Y1/v339DPPv9Yn336vu7fu629nUoZXz45eaLT4yc6P3uujjkQ1WpE4HPUSBWwnTe+OiAL4+N+0EPTMw5JZbQlLJK4HPWUE/7k2ISfUSHFoIBOQj+RJkBokwoEQSALVUmVohIB0r43ZMnarAedzxmXk3M9fXqob779Tl9++VB/+OKBHnz9WI+fvGDcVtgpaEIA5ioX2jfv3te77/9EP/n05/rZz/5Cv/zlX+mzn/2p7n/4qe5/8JHefOc9Xb/1hqazA+ZepaOTJXye6yv4ff3gEXvfUz2hr9PTpZYEnlrmmsuTkE34SsBnanxiQvBnf/dA16/e0p1bb6ohUHF8eK5DglGHL890+OJMc3zKdRC+FtnXK9qZonrmh8/XgF9Jpp6LIybEVFFVVZexdx/x/ywqxor6Tj5vbly7oV/84hd6Cx13dvYEG/VlzZCUAn6YVOYbcy6BMmw9aUZqfDCD8Puey+MK2LDmdIwW/dUjVQUmqpBR7CVJQf6PMJ9wAH/BnHj28lzPj891NF/obAkPgglLB/pZAmVM3VlCVWRaY7MlASJfj3y9yi4L8zfi3xYQhJ4z60lmTR18ve3W8vVuwRnhbL7SMUGmI84rz7HfUyJBzxZJC4IU5wQjnvdjPVoGPeQ48Wgd9XKY6Fy7Wtq+lgSI1jaTwxlnpBfI+pIxPOKHrrPBtNRIc+BsQD8bq4VfG2bS+LrC7LaWtqvjYaoj+nhB0Oe7dU0/QQ/mpq+XUd8S/HkW9nU0vaGzgzs6nBzoG/ziUZJe4t+L0UTL2OiMi/vLM2yFLut2QHt0hiaz1kXGt24ahWrEkAV8MLAm9dr0PXvQpqSbfqPOg/fgNu1Ki+WCNWoFbKBZaU19z94k2Facf0asgxH7Jvj72t/jExkbJ9bRDIg8TqWMw/ja7rwHaBBAlVXame5rfx8bEAzv+ijuXMg8UlPvajw+UIgTJezZMi+TahnnzaRGgyoN+La77xobL/CJ82Wr80W7nTsDbEKjeryjlAPr8VIb1inD58eTCfvjVKOmYa0adH5+RiCXYC7r9snJy3I2uX7tgGDnXX380fu6eeNAFcGf8/NDWrecZRpdv7bL+lZhhpb5sUDGtSK6Dm4f1kEYqzZTU1W0MYoJuh66QSEE+h6p4gxpZoJJydd1pcDaNQzOc027Abqg6aSiXjIb0KVVziiXkyxnmW/kSdsnkzhQploOZkY721ZALyzn4wPiR2+QVyc+3k7yNlHGGhAsSgjZYmyfW3OCDT1n6+l0pus3bqmeYGO097FXVcuwa6ZNzx7h60uIQTFGeAUl/CC5zHDcvrZNkLucnUrJZBYUzFMQQTLKunhcvuyL1kUZKpUiPBgCstRiA1fIeSb8MLF/eLB6QO7xZKSI7ypESKB1PvTlyfeMtqXLr7O+zDuNXSCcf8mWj2TSBZBzng7aPk4Ldlt/QV9qSp4Pbyn/u48hJ+AtXWbq3QbysoRNxf1pKDQ1c1sK5AXQBlfxMU2+lxf+hg+hs48zZbvgkbGRy0crOFKBFcVY5dKRl0GXN8GX9l5fynzgBZKmTge8KkvFTtlUHvBGfxb4WiDnTRgo8F6KBW8gecFt29ISHfjyGt3An5ZGe8nkftixVgX8NPpcY04JPnK7b1kp42/uA+IJ2C+GSniXMIR00U+APlDvZWGLjh81WhYjC6YK+gre27os2AJ2AYKXyF+CwRMA45SwL82yePgkZCFRdH7QDIyL71O4paIFxhLbFrtLRlmKcpoenM8lb+/6blhjPI2sGbPdmcbTiapRLQumgTHr8fdEambMvS3IhCxJifVywGb60ROo/R5FQzNaAC6wg9dn1+iCitqL3EVCndc7OK1jvV0pe+ECzLYDmTG0G7uAE4I3M5nZBeU2gS3snMDLpLyeewVOgEOaa1iQEDiOBJULhuoLZ8TA1GUGAmurAGWDyswUDDcgNTO4IadU+i6sChMc1rZgIamqg+omqOKiEKN4MuoMDMKgBN/txDPwEX7wFsCGlJkURX0cIMO3AH16P5538Rg/ORQ6ED74ns8QZbipQJCxoZQ8YkGmQkOGF87ID9713bbP1CNLGJHWSn0tsaH6Rhv4Vbpjoz3lAPTkxYkePX2h7wja+OUkc7iox7tqJjM1ox2F0j5yWMjqudQkDjnmAa5c47KVjHLPIXp1vi5/62dxNicY0xbnE5ecKRvznTfe0i8u/t2f3/72Cw6/z8pGLfSpmwabumxBsiizoGDYEeWzzxZS8YDRFox+TYGS69pzIOmJkg6kOQ1gJW9v4vG2GMk3UGVRZzIzlYey43wjKakjg38uKsrYS4jIJDZAtKUOX8gh0yRp4IDZcyHsOSh5PiFvZgLnC6belYNM8LEC0fuALnk7DioDkJCdAWIAs7za+Hg7MxPIH0CmZxDfv5Bk6DKpon+8Cjk9caCOlxx1bg/a+zzN2OUSQMllNDMFxiAgZAyVQoiKEQhRIQaZReqD+Mh9rvg9jpuBnkVUHFhmLFC7s7FqDovr5ZwNa1nsdNmXS+ZtmQ4cUYw6ieC4EKdYzVNMKBfVbVmQFOhCSib/I77isQvIF/UZxmRRByvRUYbe+eEWpZ9Ep5DIIWOw7DQDTEgNngHw1MF1LCk4JSGP8wS8MT2AKQ198zJy3IT5ZqgBEBYkzCbhRwP+sek4VG/mWgHrbsl82rDgt+rTSn2/VseFuu1X6rgwd8NCLQGjNQGgtp/zy/eaHnsAYb1DeDfNiEP1jsY7O9hRmhMA8mCKX+ISSvvZm3s7vLFvD2DUtu+5lCWg54LWcoButfYNkEN1C7FvNBvoNl3PIZo6D/hQvyH1y+SGoNGGAJBfANakvvl0+O6K4KvLL3za18mKsVfMmC0BPTAoY4eeoMpivYD3Bp06gk8bbdolsEbOHt0TeichvrJfNrNKnmFTi1wtSvVAYjwG0pZf+lzfjo3O8V3bq0OXDj0dPzC3BuZaT7lHzq7bKHO4RTQXT6GMZSrjFGJUYG1PzO+eed3xK2xsTHv7E7359k29ceOaDrhQbBbnevb0sb7+45dcwA+RvZXFGh0rdIrqQ62O9bHtjLGt8bsKnUx+aTk5X+rkbKUlF7ZBrHPVWIGLsdU1zhKUi/fotSeTz+CTfM0RvWAYOTg2YwdHQbSl8ULRadvO8RCTQA0+cVB3MDC+RkYctAKMeeK8Ejbtka1dtfIxPj8708nRkVr/96awScDTujU+zK/qy8WRGi5Ld25c0U8J+PzVX/5c//mvf6n3CfzsToJWi0PW+a/06PEfdUwASIz97mykG1dn2tsbaTQ2BQI6ImSWgQTvLfRo4Ypl6qWKMQkc9iqHUIGLkoBgEpCQH6QUo0KxY63ApTE5cHFOALEC5lfGxwJjYlxwk04I+Hzz8In+9ddf6Ff//Fv9679+oa++eqznz8/EfV57B7f05t339d6Hn+mnv/hP+rP/9Lf6q7/5v+rP/+Jv9fmnf65793+iK1duKVRcyDdZJ6cbLpen8iDPv/zr7/Rf/+vFRPGsAAAQAElEQVQ/6u///p/0v//q1/riq4d6+vxY53P8fZ2ZJsjBZdd/kEld0Kja0WQ006ie4gFVyV/Zu6Y3br+l2XhPS/bW3//6S/3xD1/rJXyOCPycESxZs3+3q04sLxItzSq+2CYx6iyqvu4ZrhAsKGCrst5RNqPs9gqVIjAwoVhZuOTd1Dv3CN69+7H2965L2PD0/FxLLtt+eAXB2AR8TaRSCEFVXamlfcuaQbLFEQyquHxVzUShbpgTQfz2pDnryAlB5+cnZ3r4/KUevzzWU4JZL9HldLnSnLlLPAV+wiOChlDRl0Ng3KQ1a9GCdWfFOpSY07Gq1HB+qJtK/vTM//VyKYfz0xPG44keP35EUO9rPfj6jwT4nugMfWQVv6Dvaefgmib7NxRm1zTsXFV17S3Z9bfV79/RYnpdR/WBXtquDsNuSV/mmZ53Yz1rR0ClIxtBN9VZU+sIex7ii4cWdWw1MNLhUOkZ68B366DHa9PjVdS3Dh5cWlXy/9zrST/R87Cvs53baq/dk73xkaq7n6h653PgEy32bhMUkn53eKrfPj/UVyeneknQfIGxl9hghc6+3jGs+H1gZtSK2K0KIwVSkSZShzIP8I0Na6EHg9ZtRzBog717Jf74t1fPmtWDX2nFvtT2G2o6BpuGFeMevL5Vhi6xJjiUPGVqWa+pR66etXkgwOG4inGajCfa3b2iGh+Xag2cG4V/hWrEGO6oYh5J+Ar4gTmbnUYVsjhE1v+ATNJyM2jB+jQnCLQANn4mRWuLjRRr+jeWR5PM0D+qqhtVXiexN7RaMP5nxyc6wz+W5d+LSZrtjHXz2hXduXVd/p+H7ezQpkq07zRqssZjqamTcl4rp40MXYdurQHbgIB/UB0D+Kx8ucZyvoghgq8VLFJn8qeKFTaI8M7y/WjDWUAEu0eNNJ3Wwp2pG2DbKbOflnMh1vbWBbLghSyMP0TKOSkB4kFlvhCwlopR+x5EG/EEQHADGM7sCwI1hnzBggL2M7c5a8dysWKuzLVhro3GU/nf4J/M9pg6NXbsJGjjaKzA2PbDIL9IFx4hFn0z8mX27NKhSbwqT8lYKVuQisz+AQqWdItERlRxER3EQ5Ev46sLAJHRPXNAyE7kebTbMDY9YzMejdRgWGNuZvBwVKBPmsPn37+wA/na17Pw9TW0yEbtq5c6xwWYmZl0AS5HvpADrMzb6+LxPHZ3XPY8aJNJF21LKh58R3J8IAHIJ/boRNvsdTmAuQRsAQ5xXD2Jmi1Ioo0UyPhr/sFfnBLIeUvJuaBUYB+DP9y2xR9/of8x6vVyvih4L1vwfh0EZypp7zSut+inIA08xD42jocEe6kAXxoijetGQ15kByXJ3Mc8AMlgettEQ69XMN4gM5jKaR3reecjJQyY8EnIJfhKpoFyx5ztOUNKQZH56SZJfEw8TkxegGcZWrI+55ijFMreyXrn58x0wR9Sec+05vW+kZI5kqhI+OpAmuk/M466SDNjlZEnY5uUdaFrpq+sIQNs5pT4UWmqyc5U7siQwl+KvvaYXtHSXLBCt54zT68fP8ER0MvMZF4APC1AZxTlEpTy6zSXdYXgRx+vo2dPBFdzoCx/HFnAC5dgJWPQyekcLjACZxhGPAb8u/qC9ArA+TrBRftXVV7Gku5YYmBE3nWihcygAsxIHeEAPS+cMuCmHSRmhAd/WD9UcRCtuNjgd9g+y/DiwpsBzfB2MTKDKAccST645DOsvM4HP1PIyOI9bAEz01uGwJ3YaS4h6/XH5XTwoTNaAKXPLNgBOAhyDNS4c+HTDL7AB2UP/KQRMk/RYabIRtuzwZ6ziT47PNF3z17oyfMjHZ2da80kqDi0jbhU1kT7jc05KapjQ+iBAeA0p8DhNapSTJUSh9/NeavFyULL0zXBn449K0ts5JzidO3KDd3j18S3gAWbym9/93sdn56qR94QG+SpgUpiLMyCLEQFM9pL2XV0BSWBkSgHSZFJ6puNl1sOhB3Bh4GLnZX2Ydsem+YB4wMZHkbZaGtmMugkk/CxfAFyfDASowr5BYQkCxmceLL8EjtoUOIAkJiQAwegIfccTgHSgQBIAmAsORuENdJwwTdQAKXk7TjMuuw9l1IvoyxNsvwx9KSZIKeYVf5QlQEKQuQLMGUBEDvO0MvTjISZlt+/JufluPyKCbWOIMFgMpw8uO3x8RgqRcoOBRfcpg6mwihJ7q89/jygb+Kg0qGH0Gt/NuUgM6G9tCQA1DE+GVu5jhm9aCKG43tAhixjkTNR7WaQKBc6pqDL63kht7m2mVoHSUZaGiFPoaPstNnnHTxAw1eQYBGYZ3wyOVCRMZTTgdb2QTfaGLoaqQro4qHn0iYjRgI8pbNSS1oEKYXy8fZmfB1ilkW8hgtwy8FktVlo03KwciDIs1qfa7k61WJzQnDohIv3GfNtrs6DQGnJSG5kHLoDfASfDGYAQh01mkw5TE40sMb7r3UepPEpytRSxnZu54zcXmZoCOAmaFNJPVi0WvVc7ik7LTycT+opAy23hY6NrWNN8MtfxwVvgKBjI2s3Hb+mr5TowMd0sZir59dki1JVhy3EIJc5MS/6YSPcST5gCwIobgfnldFjzUVhuVpyuG/LIbKj7JvyUHgLWyfcKsG/l7cZUMiCGFdwyJSY3z3K9eQ7oKX9hrnlfByXkDljgAxdJpW3xybZ+Xs+S7AD6Cd32GaNXi0H/6hr1/b19t3bunnzquqJ6fDspb57/khPnjzW8fGxWi5SibXIWMeGUHGRiuCChlQrc/HquPz532I45+K/WHaMe8KDK1XVSDXrbFWPGNsKesMSRhv0lchn6BDMfdCTIi84UiohAFkc1/mBh9pflQ91JYXRq9dKbuO/JjF2CTswOqosKoRIHX1jn2I/LoUtF0z/VSwz1hV+l5jbLX66OD9Wh8+O66w72OTDD97R55+/r48+vKs37lzT7k7UZnWi05OnOjl9quXykLGbq2Yd9YvNuBH6bp0tMx/EBpF87IDEmiroxPoT2A6YhpKLBhQRSUvZbSJhBmPdFWPlEChHINAGwlhDAQQ6BDL7nY/DKXvUk6dHevjoiR58850ef/dcL4/OhcqqR3u6cuMN3Xnzvt65/5E++PBzvf/BT3X/3c909+0PdPuNd3Rw5SZ+sEe/lc79b428ONc3j57pj199qz98+VBf/OFbffHFQ3355bf6+huCD08OCUKcQ9tqtRyEa+LDAYjMz0pMGaUhoFajcT3TbLqvvcmBpuOZ6jjW4JddgjzH/Ejz9DGyPj3U+em5fB/dECzBbBLrmIOvZxhArwA3MKwg7OV7ZcSooOTrtni87GPf++EXf2jqMXre11tv3dPVa7dVU25XSefHS82Xa2RngWCWCEhAhsf2DeqYBy1rhbtnqGu5fze0F3MjQbtmDZmvNjohUOz/ps8LdHhGQOMF43E8X+icS6aPz9rXHWDjALMhBeZGwN7eR2JuJa3Q2/saEpxxEkMIX4c27DPnZyc6PjzS8dFLeeDy+PhIp6fHmp+faUNgKGOwBvl2dne1d3BdV67e1t71O9pB3ynp5PY9Te7cVwVkgkGbvTs6IxB02lzVSXWgI9vVy7yj591Iz7qa8kino4kOq1qHyPICXZ8DL6zSMfo/we8erqVv26AHS+mrxaBH60qPaf+4H+spvF7CdzG7reHGfdXvfKrp+z8HfqHpez/V5N4n6q7e0TPs8IfDM/3myTN98d1TPSUwe84cXWNzX6N75nVPXtgkBiFBKKDgc6BSQr4URkoBn6OGpV1u6w0OuGKtdFuqwpAFEjOxYz1eE6g+BxbkV3JsmZ+BgakS5VaZwEViHg+AsK3XZ1r3aa2WHzT6HuWpi8zpEcGC2XRXo2aiiFwJr0/IIouqsJX7TKgaxjuqH4L6HMgH+iEloD5QJjZdgrcLIrTn+NOcM6z/r+Nd9YwCET7NdEchjpRp07OmZfd//LCGdwjwGwaCGmt5IOjk9EiHh890fnYs5VZvvnFTH//kPX38wT1NJoHA5zFz7Rh+nWa77tcD3FplgkCJPU3sbTFkVcEUzDDBoEyfliUP9MRQKaBn4Gu0NDddDKqQA2r13Uod54FMoKzC9tNJpck4qCawXqK6qaMv5l0eaO2g8mT45JwZ7i1kEBYkRFAwUkaGSnTK8jp5veTbr1wGDQgIDhYqD/mUssz/wMjTFf51xp3gnPmZFQjesT5eu8bZboqeHRhThV9VvofRrvRXmJVuySGQ48mVl+KlbOYGcuQFGKmZyUrfEjltn0ziQMKZTtTIHwTPDsickN3PBDlhe3AiXTHXN+sNP5BNNZ6OVTVRsKclvIyEgpmBc6DM601drO8BWkd6gj0h17YOBP3K62hn5jxC4UVRmTnoPkATLxZw0iIvGUbk9apSX/iSM/QnefWawRtfEdbO9DngW4n1Osv44zpV0EYMHugXj+Jsm1krcrEVVbzeLpPCgjYqIOSgkb6HRNapHEAjYSEh9XdLD57qIivpFr/Fed7xlODjX+Nj277I+ev8XBahh9vCQJqZAqAfP14JLrtY0CcaD/gsWe9KxmSpCe5ZcN3pMiXwWNbbBSMPjjYlA5/v6TJ7b68iB3jRd489O3zdwVE1Pu31CVt72VnCjSz8ESgxFzOyZOoTZ8vE4uO0A+tKcjm8X6i37UxG3s211SFpwD8HFHGcA03kTTxN8OV1E20B/RO03qb3vlBoyt18Z2eqyPnf0NU7MHzEedFVec0MdFCCaaK/gnztE17LQ6gC+g8eM2e0rbBtgi3oyiX+DyAXHISQ8IWvqSw4XkYRx8no3sELjneAEt0c8wNwpzIOOAaNg8iL/Csiz5c+PfMKWzJFFs8xaPK+nc7LF2B2kSHJME0XgILyi35mo8t0GqKx0AE1QBAoUna7O53Bk1fsUhIiGPIZG5Wx8YtU6AVamf5dnpKqYLbfiwH2vl2GQgNDTx1HNXSlRl7WxeOYgXwPgS9+ZaChSMUpE2sgwCLAuUArAjSmHY1HB9rZuYZEE35B6fXd0yN9y2Hi8dNnOlkulGPUeHdHzc5Egah5jkE9DtTi4C2Xhr5FbjbmqFpBjWxolPn1cs1B+OzlXPOjhfrVoCbQ3hrJgc3hgw9+ovc++EhP6Ourrx/q6bOXDEeQbxwhVugXmBQZnBTwixCiMAH2zLIeUCh/DMkTdhQDV3OIiyFo4OC55hcd/9snPu2r8UgVi4PnM7ZwSEyAjB50pEjbSB8xBPJBztPxDmamiA2oElkhgLyd29cnd0dfLSf41i9DQM/BxtwfqqjoEINCFciHbXpZ9jSYAkxL/0FF7s16VQ6lQ8evKSwewUSXA2PXa2CyZ+SWGyKDLwKSsQugnAskCZyZyQKMecXjiw29eO4CaAc9hYvXJN4CtAtF/oj+QTF4agohyMyJdPFkxigjUsbT8gU3+CKj+6uYZ01VaX9/l1+tGYcgeYBrYIGNKJcZu8Q4ZAc4+vSgNXxMoLz5FqjzI/w8XwAAEABJREFUt/SAeoK/zzOMo9eloaG/gAEXLegDckihxP9LBTwc50C1HDKdZ+oz87XQwNkUFCyUnPiipMqzFRKeSJQoZAc5hfzxNcL1z9RBATu+HArddLATZlSoobQBP1+r49C34Ve/NRfptf9nXgSCVlyu16szgj/nclzbL9QR/On5xdFir8iFu2L9sSDESsU/YqxUNyO57/X4+oZf1j1Yk5kzENEXtOieFJQ9BQYM7bQ9C8eaX47dn0u51EGfpVKGXwf0XNz8guF5Dw44/0TbHp/dbDjcwzixIS6X57RDTvw/RCkyLyrAg6eZgOmQOsU6yNgMVu2SNQk7MJ8QTS1Bsfl6Sdpqw/zyXxy9T5djQAa6YMwS8yJxYO7l/WNNdKLMPOm5ePi6N5DvaO86tcjW+ZpFQMjrMkwKwM/nBupqYBwzo2UwiwyWYbSETAkerCxcxke6RZDj7bfv6ODqLjZv9ezwKcHy7/Ty5FBrXwOwV1ZEw4pLcFTLAazjV/+BAFBindzw6/Ry2et8vtZ64/M6KHARqbgE1c0Ym+AYDCpskOL7d1t2yVQkzLKSGukllZVM5psKuC5ktm9BeZ3DFpXxzx57+Dgm8oKXBeRBd++lZw3qkLFjbB2cNmCTphJ3kZU27p+rE0X8+NrVHYI+b+unn32gzz59T2++cVU7I5W/9fPi8CFBj2+1nL+g4RofzZrNKo0bxp89teOX2Y6LYbm0+tixjvYAxAqSKtaKKppClBCPj+uQkQQKPx1hCa8oWOw7OAySsL1Eox9AoCJqw951xhj438J5+PA7ffH7r+UBoJeHZxIX46s33tL7H38u/5s+v/yLv9af/fnf6Oe/+Ct9/NEvdO+dj7V35bYS+9rRaatH7JtffPNYv/q3L/WP//xb/fd//Df9/f/4F9J/KX/b53dfPNCjxy8JOmzwmagYJ6rrnZJKNX5bY/ktJGQeCBJm9tVJM9PV3eu6c+stzUYzbeb09eCxvvnyGz3+9gm2XfHjCnOEYOLA3BVcqrpRFWtFNxY2SKy1A2OcGN9gQRV4H3c5LX6X8YuB+TuwRoRYySxqwWXJ6ff3r+jTzz/Xm2/dY7yDlote/n/ZOjqZQ7MmCJCwfIW9QgFYMSaBeZ+Yz8iF3zgu0E/Fvh9CTX3UkjXkhCDWIcGe5wR9nh2fEkid63zZao0eHReWRJDOoVfQhjVqCX5F/XLdcuFv6bvnLCIxfUvffASZWoIXZwRDXjx7qkfffKNvvvlK3zz4EvhKL7nY92nQjevX9Nknn+pv/+5v9Td/81/0Z3/6S713755uXMNn92bav3JVN954S3fe/UhX3r6vvbvv6dp7H2vv/c80vfexqjc/VLp1n0DMW1rvv6HF5KbOm+s6q6/oaV/rj+drPVx1+obA1AOCvI9a6UmudVTP9GSo9biNOqn3dFzt6mWcabl7U8P1txVuvavR2x+VPmb3P9EuwZ7Z3Y80fut9VTfvSVfeUje7phGBqOtvv6d690Acr/SUH+0ePXuhJy+e6/jsROcEt87nZ9ug18mpTs8WBOwALsCbdtjajOBIwMahmkgEnzNjM0jYesC2nVbMyQ1rX8c63WGzxMi5rf1/FLBmri4J5ixb/A86D/LEKjAEiTFhXAgi9cxjh0zwB6x8cBLrcXagDgQji3fggKO61mQ01XQ0VmAPpkv8SmpYD6eTXdX4Du5LkKZj/pgSgZyMn2aroHOI6AQMQRvmvgeA5th/sdyAN40JnkZ4ZEV8E4nwP1/zQ6xUs182QCQvuHX4z2qx0CmBQvehly+eql2da39vR3ffuqN33n5DOzv4MTbYsEdPxlFNbUoEf8yDP9ipCsYRLIHr2J8YfJmqqi56BLTumJM9CmXOGoH5KJ6ETXr2mYHAT4G0kaxTrJOm9NeMsC/8MyBo8zDI9y/Rn0lInikDiYKXsq+GomeJLoVAErTySUJ9yYPZpom2NKRJYO03WjlZz7rg64BZUGQOJ3iu2UPPzhcEwRaMxaC92YFmsz3lELF1ltPEqlJEXwuOS9AlJZwnhKAQrfTqn5KjPzk4AhU9kbzG+AaZkQaTZMoJQEaXzfvJyOMqed0WJEdlV2X7Qe0MiGD7UpvNCl+YaDIe41u1cxQtijW8Bwrfv9mzfApD8p51vmXcBE+jvYO2zyu6LDNTQGYLQeWhLrvQ9FRk3iKRNZccGcQgz1vyW6ycO6yo44WHo82CDJAubMG6PbAHbqujgiI1sbBJ2AtxlZBbPIWmfCi8/hYcnXvqDTx1QF565r2o8zLZwrykoi8yxdZ04m1egWjnQD2J8HXz9BJe0bkfQ+P9Uuc0Znwv68GJssnIobMy+uStT0GD6vKm7ltN0yjECB0vSm9tTTvGAsxWHjJmJotBZqCgG5iPr2hBDsytlnWg4zwHCWtEjcr0y7mW5kjgX9oitrfLCJB9jbwE2qdLQMYttX9NFkS/RmMp0W7gLj0wNxI2hJ1ICt7nS0K5HhgcMC9kZY55uYe/r8t+Zp0S4J7OpshZKaKX0Nd5ybsBjHIAPHUL0oF+/CDW9yhv7KDXhX8tb2Yys1cNnPbfwWv0xUhODVHJU8crmHwPUjHsZf0P+vY62pKU12lK5rVPwb1GIxl/pMDXxON1dJoYcB8wMLxeY4XCKFFNt/kVgBKVQGkssdqEKqtiwa+JtkUWM+wKnjbUaasBZc8ZTS96T+6UAXyAt0MZBqhJGViXvYDLBhZCuYyXvV6m3oU7yCUUOj6ZnmhKG/otTpXZ6BKThM0er0ngSn2xBpNEOAuHDws7bNi1TgnYvHh5pmcvDnV0cqYF0c/E+IZRpYqfaEOD/OjKVIU+KWEo7zNYVFRN77VSG9RysVmft1qdrrU8XWlYJwJCKiAO3Lts5h9+9Jnuv/+BptNd/e53X5b/Xe6KS0YIlcQmzHqmlknRI3exAQuH6EGeDgYzKXhe/mS53RwZkJeCUjcQdForw8NxNYeLWAUW7Cxmj7JP0gveQg+Dd7CgLXgJgD+cYUsbeW6beo8WqDdyATDwIctIvXufZHVdlYlYu+0a8vhJBa6qoirkiN4+moz2Bu9AGmRKyNuz6PghIDO5A+ydFiEQMykht8tuRWb6pN7rHLYSXnyNildAxkwlIFGchzplPq8DxVcv9AgUkDEyFhGZY4wKMcjMwWRmF9RZxQ+Qx8egQOHtEom6JKdssMHebEeegpVf8hIHmKgAH3jgmO5XibbFr2kFSp4vKVQC5xK7CoIO5iWxpG1K8urF151ELtdFvdc5P0+VsIePL3WYVInFNXvZA0AlhYrODPkCOgeLMtrIn5xhS+W2g+0XxrzUOp5kiyUDLfmEPFl0Rh6WEvYzAiGRNcT/9k5Sp25YEQRacHhdcAGaExjwdKFNe16g7RbMiSVzeqXEwdD/T1RVLRUe+F7SoAEhLFSqOOgqBeyctOZX0YQvlX3LRcDvXQxdPI7qMXLPQc/TlgOoB3YSONcmIfAArdd1TuM+6sABuudS6TgPHgwc6gfH+1+bQF/vc7FaIkZWaGphRoUo8pLxS2bmUjDkjgNxUGBOrDmYrfjVc4MdYkT2odNytVBLIMhlKpsxa4T36f3kC/lcrgLoTk9FtaH0L2zVb8HlZF5tOLi2fjHBHgk70KTQQy5vgwXlfN2hqoBc4oEuETgSdmlMukYg8+6bd7gEvMkhstbZ4kwPvvtaT18+1xy6ajqR6obRiFpy0Vqx5m02kXW40pAr9b3J/7bCwn+l9rHBryIDOZowPziUxlEtMfdwRTwmF/kkky4gk2balDK+aoyzuPS8gqTymLdEsZJmkA4ivcCLOgeDR4y1qhDl1QP6uo23MLCWJmQflBl7bxoUKLccps84TJ9KBCP3dqLee+eWfvbp+/qTn32oe+9c1+5OIDjxQk+f/lHfPv5CZydPJa21O2vk/yj0wd6UPsVeQhCBS2RiPYBAFetNQEcBuAU0plDTa3QbqMzVnqBCz1i6jANr/YAvJOjH9VgjwNAluY2AwN5UhUaVGnE/08nROYGAx/r1v/xO//zP/6Z/+9ff6+nzI1k91Ttc8H/55/9Zf/u//N/1t3/7/9Cf/vI/64P7n+vW9bc02bmOiUd6cbLUN0+e6bd/fKB//Jff6r/+/T/p//2//feS/uM//0a//+M3evTkWMe+B26E7Dva3b0GXOWSdMDlY08xTpTxhZYfYTbrzK/9hl5RBq6ykXYnB7p2cFM3r9/W7nRfAz709NEzffWHb/Tgywd68d0LLc+WEhtlYD/0MRSDw7RRjZ1qDOfgZWNQM7bNfmnEK7f7lMmflBL9MrvxAcN+AtKQNTDWwybpYPeq7r79ru7ceZu1e0bgZ60FASgPXm7axJRIrDESbPgEQMJ91PU9kBSqSoG1iJzW4OabjY4WKwKlZ3pBwOfl6UJHZ2udEdSZc04grqM2iSC3ttCLcqItQH89cvGW/pyneLyvAd4BPRNz2wMfTx890rdff0Xw54GOXj5DqE5X9mfyefvhRx8Q0PqE88e7uvnGbS71M+0w78bIOsJuI9ImIHcIygBDqGXCc6tGG8ainV3Reve65tMDLSZXdT69rrPJDZ2OrhPI2ddzzfR0mOhJ1+io2tNh3NV3/Ch2PIZ+94bOptBOrul8dkPDzbtKt+9puHVX3fU3JfKTdz7UwXuf6BqBpoN7H2l8567sCrTTK+one+oIAg4EkSYH13Tr9ju6QdtdximxYBweHRFkfKQnTx/p5fFznZ4dyf82y8nZIcHmU52dnWs+XxAIatlTEuMcsFpdIKNzQl+8gTFMxe4r1swzgvBzAj2rnjb40QB1ltixoAG3ps6hZQwSde5TPh97aDvqB1IfsEBdcRDSrB6/Y3C9DQPq57SK/idc3qbNWEEV84NeUlDDfB5PJqoiciJc5/OdNEGVOXlmDwR5CggYaNMxJ9bsT6vNcKErUoP3elklh+ztWR9kpkDfzj+y9khW1roWX10u5wTSTnR05LY8VmK/OjjY1Rt3bujG1QNNJzVzOTGno2rfy9mzjI02MM+Kvsy5hI4DYJKqqlbtetBvx/rl80z0F2JUSlkd7X2/G4h+UQK30cD6agSBPAA0nlSQD6wTgzL9JGyby7qeJeY/n5KUUiolPpTK+ZRsoaECuWAOgjrGozSiLmcvS4E/mAU0I8XemfyQBHVFkCxYlK+/C/yo+NNirZ3ZrmZ7B4qjMT6V1G8YWwuK7IMGdH2Sj5uvLZFFKYQIt+9fSLUF+x75Ws6QRwVcJMN3BGQgudQqD2sYE1YOrkbRpSxMpVZmxlloJT9njEeVxsja4G8mo43rnb/npf/4cb5eU3hToCVS+XfLwvHOxWnMTGamgGJmpvIwVk7jeU8dXuXJeFuDL9kfvCZ7VfY2xhhs+QZlfCkzpD5EDpLJQlVAzAdn5/XezgEl/QXoDZ/jqwyBp2SEJts6vhRk0FxkKWInZ1h8hqK/XgZdshefiyKlbc5IjNIlCBl1+dA+M04OCSYZ16MAABAASURBVDlcBjOTmV1S6PucowwSByRFNpriyhlIshhV82N/iPhXMCfwBgXMKAMZZRxEPgCS8wLDvgdjBcoB+8JQA+eMDeuA09QEyGHIizLI7LSZNCODm8NTarbcwZU66kHo8kECBfxhC1HePT3Dii+684UUefgWvQbJbQI7aJISA5yY8wPn17K+knbI6OusYF4zP2e7MzUT1tAY2EN7RMuyYIrsa2ZBEoTUyW2kHz5eu8UUwbPo9ftyyZk3l5mV0g8+r7e5zF8SXJZJLw3j6ZY/vFww5+lw2eZHKdKA2ZqIzH/wQgF/hKaOPF/BWnxKoosHGu/bDZupE32amcyr8/ZT6rG6L8qeLzwLQWI8k9gnFVnwqzoocpEjGkHDBOQLoAVFxpSyN4ykmDcDvhH5YkWP2VOng6trlhh1T73PDCteOY8t4Bg+2R0Jt+ztPc3CMXIBso6Rt08w8AXXN5kBvsmZUMuNDPlHqjiYxDDVwK9Ri8XAJneu5y+P9QJYrNl44B9ZKGNdKTTIjZ7ZElubO1XCsaRoQb6hRWvkh9eeQ9p60Wl+stIC8GBQQF9jQ+75JUwceK/tX9ef/vlf6c4bb6sD95tfcwB/+lIZXqFqBFc2i8QBZSAdlDhRuj5KJnNebjORd0Bh1FRGP5F3SEySzEYqDi8YpUy4pq6LrF4vxjU7TwfaFd70agZPZBB89drj9YmJlvJA8yzIFHCAyGGhikGxjqqwUdPUaiYjjYCJw7TRaFxr7Hj6b5pKtdNWtKFdcEb0k31ckMnIy2UCEpOc0UZmY55WipLM6ahzOq9TeTJfBxLeVCQkw+tmciiNtwzAvkZx0T/IH77BZAVisV1ZrNAXbNE9Y/BLKP7qZe8XMcgyFmTgmN22QEDX0ajRbGemCr79pmVoNtANpR+XqADNXEUS6rYaDhKcAcYeVhJzxcA5lAo+JQ8uFxvSmhQ0tBk+XqFS9HowKjKCSWSc1AGzuundNWjgL1zNVP4gs6eiRBNo4EI3GeOSwJwvr3iK/DCEAry/5EBmBE8X+EzfYh4FxqRiTsVa8oByCAmqDn/fIEurIW8ot1B3JU2i7LgMLrQKfqirJA8E+frjfBMyhVgpwLTl0NVyeBtQLjNvoET3oIQNe+oQSw4J2XE39dB1HJp7YLho520den5597ntF+6OuhIggt7nptOWTYhgx8CFlOnHvG3VEgzp1ysFqfh9RgtfP/wCKk4Ehv6R9bNmjkTWF9fe//HnxXLBxrUGeg7ErdYEXlr3GdINc7ol7ZDB5UZ07JXoD1pwGeUQq+B6AlI9B2+ndbnbblDPhaQnHahLOStjgMzGnxA6kS+AXcXYh2jInmXMfYP3hDl+dXdHt29c042r+/wCPNZ8capnR0/13bMnOiN4NQSpmk643hgB9E4Lfvn3v22Z+eXfbKKhJyjCr9JrDv8uVxJ9MF6xGcsPy7KgAcV69HB/EfUJD3Ccp17GjBJ4MScMCc33FFK8SA4ZH1DC9wC+EvwkdAX8RWmKGVrei6RGhhAjVZnD/aCOA7zbKQ1ZCVkGjOr22/g4cOHbMEb+i/h0FLgMXdHHH76jDz54W2+9dU17uzhlWpbgz2LxQps1F6d+oabhotRIdZWQFp9OrXogwT8EU1NV1NWKoVEIATDoHFwrB2QpCgzIlLV9DEvEAgHqS5z7fwwVdMY+0uvseKGXL465GL/Q86eHOn5xxmV4hT+YRjt72j3gQnfnLb1970Pd/8CDA5/onfsf6Oq1N9SMdhnLrMPjub797qX++O13+t1X3+q3Xz7Ub373QL/54hv93v/TrofP8INjHZ6tNF8ParuIHzRIPJIR8IlxrABYGEn+n0gPET8N5CPy1wUCQaoa2iv7N7Q/O1AdxtrgQyf+w8x3zwn8PNfhMy7zx+dqF60yc46lpGgeYYXLKjC3CtBzwBGMHVtAxseFj8tx7uMYK2F790OyMoskgUNvwgcSfKJuXLuld955T7t71ws3/4elV/zAsyFYwzQU0wl/FWxDqc8K2FwqFz54x3qkwDj4Or5YbeT/Fy//T+ueIf+Lw3MdE0w7J6A0J8KybkWAW+pYq5hu5JPWfV/Gz+exzwncEE1cG0TlzUDHmrBZr7HTUqenJyXg8/S7R3r25LFOj15C3Or6/p7ev3dPP//Z5/rTX/5Cv/jFn+juvXc025sha6/lfK7VfKmEENHlDkl+cV8u1zo+O9PLxVyH+P6Zok5YW0/qMcGeqY5G+zoZXdHp+LoO66t6bgd62u/o6bCjo7Cv9eyOltNb4He1Obij4fpdLXfvaH31baU776m59xON3v1UY9J86x3FO/e0895Huv6Tn+r6x59r/90P1Fy/pX4005KgCGYihCql0Gi6c6DbBJDew2fv0m4fPz4jqPbwmwd68M1XBDUf6/DkUMfHL3V6fqJTAtUn/LB3ejYnGLTQknFctwn9A2MY8IoIVEDQECjjT0vsf4Jdjs+WOiVdYJ8OmyfqDfBxXWP/la8JpL4+D3AY2FC6oZWvswPBBqxJK8l91DyXhM8kZfgPtOvhG8E3VaMJl5gok0ETHcfa1GDzYJE2hn9Z8TXhJ4lzZSaV/7iKnwkbZQJCwxDYEyQPAC0ILp4yJ49OzvGlQRZqAja7qutJybMVqGeN71nr6A5/NfAAhaqKmkzH9DnohODag6++1NHhC1XR9O579/TRR+8TIH1DMeKJBIfqSrQfkK+njevfkRIMyV4Pw5Tla+rAHuTzbmAfFut1FRvWwiRfX1dcOKFSQPmBFaTr1+rZ96fThoBTQ9+SGcbhPOr7ViZ10A8e+rsoZ/oUY1IMytogfLvkfSZRl+W0268oC1kdExTox+CSi8wZfDDHMQ4yrfmh52y+0Nn8XDJjjdjTjRu3NMIIqR/Y/zsZPGrGTv7QHgS5APgYknhHJNvX+9rmXn1Lf0FmJnuFzIiYEDUhOQDfwsYJHMCqgDew0o7mMvYYPzu4jRMLSY2c/reAQgzwE776PS9YFhw9vZbSC68jzFkDbhMHsq/eQnJRMjPxavsRYlELc29TeBeU5zwDXL6QXWa/T0HSVvhLwZnbBZDBV9gDwC0G/Niwe2CtEqlKM/ooqVEEyJOR/ONjTs71Kgk8oCZ7SeQpSKelf1rTzHGQvPYWTPlska9l/x3CwDiQ8ELJvlR8GP4gXCOXXO6uRS7HA1B69RYoe12m7ZCSekC0rOtGoY5SCBLlAmUQtJW7tJPMDAiAqTze/sIWwScfnQ1sRC3rEw3VcH+DWm5on1Peb/Y28MuA3D60N6Dknakr4ODzz+tL6hVAAHgz9O6PrkNi7Lzs7JLjyThuwF8H6gZwnvbo3LNw9ayfHamvJT1B41hFzfb22Bumik2NTXp6zLJoCtSJNLsc6Gex0o+fMhNcmUxNAQTwMsXt67YyPpewxb76vt7G212CE/y4znGXYGYMRACsoLxdyVx+to23pSLTNnv5dXrQrtrW9k5/WQlLMyu8SbY0DJwbekti2+Tiu+WFmTByLgAz3i0VGUwaK1NVhwIhCN6DEgMg6PWDx2RbV5Y/3norJ9PIC44ECg6ZEu2zF5ASCYouJYXm9ddlz07rbYABB7lsO9AeadjUMw6Q1HsZx/EpLBbBEGo2kYmqMNF6EdjQlnr83aH83/s5PlmoHSQ/uI12xqrZdFTLtyEOBR1bhjvUIP/P4GAFXZQFHCkHdRwK1/Oe4M9G58erUq7YjBs1ihx2ub9q/+C67t5/T5998rnO6cv/4eeTs3MOy3SqKMRUYlNMODb7GuY0yaIy/HNZ+LwMqLiqMBOLRGaueznDpy0bT88GJC4UirSFqOe02rPJ54zRzWQGgC9lx/070Kun2Jq2wt40U8XGMRrVKjBuNHLwMpHnCTDm18SKyRZjoPsgY9I5yFOMZoALnlAwMXmHodOm22i1xmbImTg8Gb0b/cnlgsbpA7hAW17kdz0AcJfvq9K2sRTAeCODwvhcgNlFXtsUKrrJWCMBXhI1hoWpl/csxiUruZ8BKQ341qCETVLKygBTAsrX3uR56tAhhKCasRhjI5how43YgwPJx4iG+RXPRHWCt/cHwIPmlDP4jGx6BS6Zg8pDncvgtrpIM3kHeQouO0BLUZ6nSCp0uADUdl18gfU678iwQrCAHQC3Ge1FpbdHbBrSCIb0Di++5OUNC53nvN4LXpeUUWbbFsWgc5aRqVP8pDaFWvKDXQ4DtBwamW3il78cyFuvRF6kir0MGg/8GIe5rLT9Q/8JvlRKSL0myNBykU8EdCDwGmFqDrsJvQHEY9kAl8D1Gph3PRuegwd4BioTDRw831HXAp4WGvIDvHs/zLJJepCmx1cNB205HK755TgxjyNlnw9CiAxoK4liFcrcqQn+RNZT41C7Wi00X55yuFwhE+sNvrZhTji09OcHONepA4c55eyKfNS5XIiM7ZJ65Ha5LqHrOvWFZoBvX/TP0Pjmmmk04MsFYOij4zrEEFhbBgV0CtTvMbdvHhzoDgGg/b0dLJx0xOXq6fMnen78Qivm8BDxlbrWBt4LgmbrDbJwGVFicPNIiK0lF2Efm44N3Sxih0Z1xRoZKyXG0G3Y0192OwXxzUiV5fpSTdm2eZlEEEiXFyAuP1IsY8/Qkl60oYW3BeG5AuLrr+OcTcX8DOg7MCf7C1sV2+DvCegZ53bdae2yr5barOfKw1o3r+/qo/fu6k9+8WkJAF29MtFqccye8ljPXzzUan6oQLByf6/R1es7ms1quu3K3x5aMM6bdkV9LmvphF/5x5OxfH11PQKCBXwnRMPW4mGPwC4uT2CQAtgq1Gqwt68tVQxaLTbyf/y4wg4Nl3RxMTw/W+jbB9/qd//2+/K3fr57/Ewd82J/75o++vgz/eVf/S/6k7/4S3386c/01r33dHDljuoJl3d4HOHD37x8pt/88Wv9w69+o//23/9Z/+Of/lW/+rc/lMDPg8cv9IJ9bNVl5Wqkeryn0c4V4ED1ZE/VaIYvRi3mGy0I2KwW2JCL94aL99AbGjbIP5H/Q8+TZkd1nKqpprrpgSfyT+H/xW+/1B+/+ErHz48JzmRV1ki0HQgkdvBN/IhiOEYd3CIYhv2kZ2x6Lo6JvFhHPFjMVigzPANnyNiRHZN5MGhDoNbMFPEBBgMf7ZUI5M72rujOm+8Q4Hub8Wp1RrBmyWXaZU99kDyIBQzke3wwqZLCJQQxBZQYo5bM+arV0em5Xrw41dOjQx0enRFQWGvpZ4Ze2CiUQETnvLDNpu21ISjgAQWfyxk+7qOxqZAT3nDuWHNWyyWyLfWUYM+vfvW/65/+4b/r6y//IHEW+/D9e/q7v/kr/T//b/8X/ee//gv9/LOfEMx6SyN87OT8XAt+5Or6XoYqI3SfwNuhroIfeegxwafHX1FrNFbkBwzx62q/QzBnuqtudqCewFhPYMdhPbuh5eSa5s01xav3de3+L3TlnZ+pufW+lgX3rka3PlK4fk8H732um5/8mcbPm/T8AAAQAElEQVTvfKLmjXelG29rge8sx7vqZ1cU9q9pdPW6ZtdvavfGTR3cuK4r1w60TyBrd2eqHXSo3Ob40oTz1ZXpvm5dvaEDZHP5V8zPw9MXnOke6bsXj3R0dqQ1QbI5c/f8fE3Aq5X75HLea0mAcd127MsDwbekFDBIVSsQiKka9G4a9yCt2R/mjInDmjFiiBgzHzvJ8xs+G/CYlD1bBXra+L6CuxV/yMiMNUve8b5m+7qcIMiszziCAue8ChkcRrFWhU+ZIj6ZWI/JUQ6UlYMykC6BdXbgnJlYazN+mfw/ufUgbBe0YF04IujoaT/glVWliotiZO2wWDEvIn5gYmqwDw7Il/CzKH/cbi4fIimyFq2x4dn5qTbsVaO60o3rV/Xm7VukV/iRa6xRHYvvDOwHecC/UqbsvJN6txE27HrvQ6W/YFExoB9ytay9HeejjH9blfG9XgM/+CQC5aNx1HhcqcFPqxiQmfpyhkzwAXKGIThaZfIF2D+T0yCDoYzxMeMTLujoR9RRVdrK21H2vdFYe2PwfpD9NZ4S7YEe3j4/l6sV5+4euca6fv2GxpMZtaaBgGmGn8HDdQyeUuO4jKEzdfoPHqrkYv27Krr1Jt7O9wBPM3tofkUIAfwFOJ2QeYvJcpXNrIxtx7rhdo7YfDyeKMQIpeQ6F56l8dY+pcI/WTx8vI7EUfL8Fsv3tdfxgPMqWPo1M5kXaOt7fKkjf8njVeo0QOkdHpd4Jy19Fi5wcgTzRBflTN5t4nOqZ+0O6GaG/4J3exY70SY7JJWn5Pl4X2i/xZVOnADCkifFV0q9M3IqUC6X7zkFwGUfMMeTLy8+VNrAyjwPZAd4XpKZ+OOFVwAxvuo8A3JZYcSHel4yvOD5fv9SkfCBgfnka0mGf13XMsbU/U4Kkrn/Ig20vFCoPMbXzKgGyLtOZVzIhxBkpIl1aUNA1ht5INNiAAsvVsSM/3suu+4OyHbRE22zjKCwwaSAM0C3nHyeDvDIAK1JvM8BXgPzf+Dul6DzfjN6Fd3gm2iXsF8B6gfk6hmPnvXFz7YbfolZso+LObu3f6DZ7q5GrNs+RzN9m/sDd1IhTLIs18PqrS5FkIvP9xg6dYNc4P/DBN3kDPU/8eQLfp5ewiv+BifAzBREXjxOT/I/+3ord5zC09vm71uWOoqeYotidZeh0PpAO1iQHOg/X04aeGRAPN7WQQy0MfiRSVFh7MovLuSdX4HSAQ3g498CzteBQmYQfUBgQ2n7ehcOjLHKADMPEhtlxhrZ+bg8nm7JSw+ZvAPsLtokDRS8fU4CZ4CnDuTZJLNYEOSTg0N4rrTeBJ2crjiUnevZ0xOdnqy05pdLhUqxGqnmABA5CPgmGauq9JsunC/hrGUh819g8Gf/2wGb1aA1h4kNh9zNoucMZmhQIQeWQ4emHumtu+/o7bv3tTOb8WvsM/3hy6/kFyLXJbARD1xoPIBFN2gcGJIIVBKcigDkSt5THxwnJB/MGM7E4bXlkLxRxpjBN/gQqRX4XolFwnk4rRV+Ji9n+GQyJfW8C+NlJgpCiFOHl+SH5xhNVRVU1xH71EClGttUTK4CdaWKuu1wO6MkBYdBht8YA+8pEinzC1kChn6jlgPbanHKxWSFnJ2Ue3TolYYNwE+jLAxG+2hpy4c0UBZg8IRYDoak5mVS+eM6eN4kCyazIJFSAGHaPhdyortKW8mMOt5ilyHBOjGOiQ00qe9TSYuveRtvLn9owOs50Y2j3aZus1FTsyDVnO8GdF1xENpocB2RLbH4JcYrAylleZrBX/oz1fQvAKz3VzqgI2Tkq4Lik/F/XzShgoLevbzNQQP2ksZTqknkPux9Jl9sQTgPsvQuVLACkX4CNkMlhHA+actPFL0PB1pQAx4cfPhS699c+nA7bIG2F7TuTwbf2ARFFuOqpk/A8JccB4lAjyLjDcgoq1cgX7Gx+C+OAR8Q45UwUAaSj5MLHwJYMZc38s0LtOhSuIoyhYGDds/G4YeFjM099YOpH8Q7xtZ/URgI6gwcJGCrnjaljnYl+MLluQMKru+4BLRqCTaVgzJzzOeDBzP91/MsU2RuOGBGuSBYhLEfVDVRM//PgKgvF1TKawICp6dnOuOC1sHb0MU3OD+wDfTvm3zPIbmln4TsMIRX5gIycAjtkLWX+2dPwGJDtMUPqJ5u2w1bv0WfjJ18mBKLZcdm2nJracH7v23BUiWLURWbvTG2Bs0IOa7vHejtW7d1+/o11dQdnx7p0aOHekaAYNmtxd1V3DV0zsF/vtlogw0VGgUbSVxI2lVPkLfTGlv18JUFBQa9qhpS964k18nHsYALyMBlVxLwNGNPULwGT28TqYlgKxl9mAJ56iRo+Fx8PfcfQy6EA+PeI6/DQJpK36aEndw3Wi4tPTZydg06vfHGbf3spx/rJ5+8y3p+k4vpiPV+ofPzFzo5ecI+cCylFWOc1VQJHxjU4LchJOTDjyuVtXNCUK0KkTV70PliqfPzpfxvioh9QIrYAzbIIMaIgS4qBOZMg92aulZVx6JxTwCmZ8wF9+VyVf5tnC9++4V+/5vf6+s/fqOl/2cKXEzeYe/5+KOf6NNPfqZPPvlMd995T1e5tBzs3+JSfVVxNNUZF+WHj5/oX379e/3DP/+b/uFXv9avf/dHff3wifwfKD48XugYfv5v1Sz4tWTNHtjyQ0eH/VsuoC0XUWJlWnEZXq4H9dSH2OBPE+QFyGf2dzdn32Yp16oJVs2mBzrg4r8znum7b5/o4YOHevHspebHZ1rPl2rpM9GfazxpxhqPJth2pLLouH1YH5Q7bLbRUII/GyUuj3I8k99YQ4KSBGT2zUy6zQurmfwZmANu7gbeN2/dIehwQ/V4yni2WszX2hCwaddiPwV6OAOui4PKSARno0Q3Ppfm/u+oMJdP+ZHH/+bJGXrM5y3zoNfaebG1sZQQXAjivsj+QPMQlAFYuHhi+mmAofuf/02f+Xyu06MTvXzxXE+/+678Z15PH3/H+eVIPi9v3biqz37ykX5BwOfnn3ykD+7f0xvXrjO+IzXwdT5LLtlrBmAo3QXFEFQjeoVNagfyI/b5MT/uTGdj7ezNNNqdKRB8SQRf2tGOVgRrVqM9LUb7OoszndiuTm1Pi/qKbP9t7d76WNPrH6jeuy/bu6t4cE/V9XeB+5rd/VT79z8jIHRPdv0t6eotDbtXNezsSw57e4qzPTX0u3uwp4OrB7pydU9XDqY6QJ7dphJXV9UcFSZqtD+a6eaV67p+5QpBiInccOfnJ/jrEz16+kjPXjwlAHeok7Mz1ta5zs6Ya4znfL6S/w2ZJYGkNYHEFp/1gB3DqoRNrBkpNlP5OtazwC2p93FbQrshv2HdIKZR/MHTsobS2H2IIwvjhiRehs7LvuyJgc2JMcb4PTwGn7fQpI65wJiwRDDzoxqr1VQjRYswCawvWZaDKmsUmG8iuJuBxHwbgMTimzjXOmTm1BZYQ5iT682wXVsI+m1wuLL+4q+RPmKsFYFgUfSgxNo3MJ9MpoTc/m/oIQCyRE0JGAzsS+cnpzp88YLz2ka706neevNNvXHrpq7ww8B03IhlibYtvtvDJavClpm51eLkK2TouwF8AKLMggL1CeP0Q89+2iNHkvEVczcR/MnqWDuk0agiwAJ/OqCJ6IB3UIJ3pr2fMdy+4pOZ84nJ45BJHWfBJAczyfmDt+xZPslTsM4nJZmZXK4Yg/xJAxyxS8Y+XnZI9Nu1HevrkqLp2rUbmu7t4zONxB6Y2LMhUaxqVb7PhVhkHbBrpo/sfdFy+7oMAHJlB+/HYVvJ12VGPnCuk/edyKPqRd22XvIUPrwuuZccAvpgLPWcHxasIQbdmP0n1JXMzBlr+5TeS9lzW5xk/NGPHu9e5fPDCreRg2PNaAkI8LOF411uh9IWOc1MKi8fXTzwddrMGGXPX6A9oUhTpPOMI4DM+Pge2GNzWVCMUWbGnCmqKL2yd5b3neCbaF94IwMvXLbv1ifIez1jRGcw2ZZLvoxP8i/geKDksrL348XkH8okzttzLqOTGTgzvgUoOBKiIovnQZmZjPTViyyv8p6hXlB4fwNO5nq7qIbeMaB7YPSDFW6Fr8sFyPnA2MwEBRwMCK/oxBNoa9jQ+a3xY18PovMFZ/DEgNgDjeCH2LT40QuNcy20VCXGxmV0Pts0MQ96JQ7YDlt8p571r2d98f0u49hlfAa6wpYZYTL98aICtczFnkW1I22Zg2tfVyg3o0qTnYkms4nqppHbIzOgW4ARmrrMDvrRE2SIDTjeCYrhMJinjrsEKxmTeXpBL9IflL3uAsyMaisl5+WKeFoQfMxM5qmDd0zqr4E1Mg4IJzO7AImc/DE+WzCc3bAWCGRGT2gkMysgf8CXfkm9aAZXi5ID7pDLDDV4OGj7uDyZDxPG3clCll/AtiA5jgYMJoPigwTpFksNeV754+kWoHPhgFIOtC7dGTwEGDWB4Q8l1UUPSdsngfW8O0KiLoHGR2iXtxsuh+cMJK9jw0y+2aqCqpGCw0jsgWyIa73gl7jn/Crn6YJDwMAGWlUTVfUIHR1qNRxOGw6cgk+PI/f9oJ6DaM/hdQBaAj+tHwj4laUl8OP/4HPaSAZ9sFotJ4OEbae7e/r440/0zt27Opmf6auvv9LXDx6w4XUKVSVfiFOQXG6FKGPTCByWQ6xh5jbJ8i+sSKXMZMlMfKNFDCZXvmOyJsCYWHHUqKJtwBYtl67EpmM0NosKIcgsyB/3h8S4pZxUAH4ZG4vUmDicNqRI35Up1KaqCYpNVOSAGKKEolAmDXnQwAY+8OtjX6DVgCESkC9Aaa3sMCyV80I5zelmoW55quXJC7XLE6XNOef4pYZ2jp0Byqlbyv+tDdMGDTZ0ScrhPnIwCGplpMZhwdj0DWkCugR0CJLMRBuATAAsgHW5SWTiKR8V16f0+ptwssGBRSZh70Sa8QEHX9ToBnJT8D/wdv7O/jJ1+/klreLAathsQL7ObUMqZQkBnEcmW1KBTXx6gNT7yeiToE0QFRpoqd2+0PgQbQsZKir9ZTxJxICWqtKu0JpgIy9DwiKcIOEABcL78j6Efua0mAWVSnsVzlv+7i8ZmbZwWU1vMM5OR7uChUemk4JzfAFqnNTzbv9oCvhVBEIdVFwyJpW/9eN/8wfI1msgTUCEJnL4sxgkM6SQyvgwRsl1gK88jx+uyi9zG3SFX6FEEuTpmRsDY5k9AOdtCn2S4wYPSHI4dT9OzK0EHz/E9dD3BFQ6wNPe6cAlaAbWg4FNq2s3dJ1UcaDqOOi2/CIRkTcEvAObuG7uk0KWRN8VOu9MxwrMKWN+1ZRbAkCL1anO50fqh5VCRHfmzuD9IXc/dHIZBvrOzsdtXGTo5QcA3JN2Wb7J+mGo43Lhac+YDmyOCchlnHrl3CnDLxFkHRz8oI09EFUMi6J/kDPQL+6rq/sz3bxxhUM+FyLscnx8qOdcAk7P50jCeMSaC2xQsBWE6AAAEABJREFUCQxw8e+4lMRmwsyo1bFOnp0uOCivi3yIIAVDP9qR+ljiFpKPX/lmZR8XIDNmcvC6khYCPrysbSZ4yLZ/WHM956RbXluuevUYOYdtG5W2wnYDl5leHYfjAd0S9k2kPcGsbrOibgnloOmo1rWru3rnrVv64N23defmvmbTwOVsyYX+FDjT0C/po1XkF2wfUx/nij0zYWt6UqhEXVRVRYUQoQWLnsXH8KUeHRlWbEpVAHgvywEtq1gpMgdiiKyDhuxJGyIuc4ILpyfnOnp5osPnhwQITnTORVfYaG/3iu68eVfvvfuB3rv/se6RvvXWPS7V15FhzB4UNF91evbyVA8ePdXvvnqgX//29/oNgZ8//PGhvn3yrOyVZ/ONFvTl/2nJGp9qCe70jHPPRbQjbbkks9Vow2V2DbTsOYn+I/tYxQWoCrVrICZ4AazAHjXSqJ4S0JmqYb8cuKx+8/U3+uarhzo9PFFLfxleWxjQWWoqbzMmbcr2hCPL53Nyn2ZfyMyXxDrrPi58eAtDsaRpa83MfoUw+DlWDcLFMrZ0mqDxdKbbt9/icruvjE+VAAHnA9yD/VwFer+892L9EY8zCLgdAPsB2LDvH52clfE4Jj1jfFb+N4g4K1BV5gos1Pm/G9gKngleQVZViuytkTSESglePQ2Wy7VO4PPy5Us9+e6xHj3+liDZV/r973/HPHyqcVPro/ff01//1X/S//p3f6c/++xT3X/zJj5bqe9XWhCwPQeWi3POPy07EIwVFEPgiwreUYvf8mtqg412pxW+PtOt61e1R/BlsjdV5LI/jMdqm0ZrzifncaTjVOnpOugFAYjD1GhRXVHeeUPN1fcUpndV7byjnasfqNq9pzh7W5Mb72n3zY80e+N92dU3NOxcV5pcUXXllqqD6wqzPQX6CONKNTrtcJC/ujfRDebd9YMdXZk22muC9pF7LzSa4nOe3tq7qjdv3dJtAtTTSY1Pr3R49EKPn3yrB48f6MG3D/HhI50QYD/xQNDJUqcEXM/PFgSEFqxbK825RKwd+FFqzZo+YJmq2WE8plI1ZiwqeRBozjieE0BaLRPj5j4QNOD/A7IMuFBJOUtmwPG94zqJJRZXDGSkjF+5a3JskXFODdCUfdfzDE1UVHXxJxLw2borWOaIsLkI7GiopFQjQK2cGTXKCXwaavb2SpnUZQiqFSwia6f5cqmz03Pm8VpdHlTFSqNRA4xV11u6ISWdYqOW/W4ymciwdcsl6/z8TP7UjIunq9WSNeZcAX/ZGU909coBsKtdxmw0cl5CLhRjwc/sLeU8xf7KliJDnhijWICwq3iyxNo3sO627KUta6/PUbqmf6mj7OepGfKMxjVyB+iTMswS4PwFCxCwySQXdX2v5PselWaiuyAzk9GjLuTytJTBX1Rgv0S7RKtcUBn6AfkcQ1ZmgTpDrgFbnbO3LWX88b+BsLd/hXlcM8eTBvQ1bwB19v5IBbzKw7NU8/E+IHFxKP3wdXqvyIyNQ4LQcQUgNfp2EKkYEbqAPJM4V5XHkHkYhvKfrXmNj23jYx4DIkEHTxqRL+82C7o0fu1jr/JwoQ2vCg77OXkBkC6bUQjUGn2LegSSy+91nr9sZ0aOVwDv9z1gHx9jwe9CKrKJsYEE3rm0247FgO/4OcjQ39xxFGgCN+aT9wU5ZV7Kns/4pLPNfHLpB31EfYFt3ttR5PUWJK9eyrRHmFcYpkHJu84l8/rHyaEnkZDZgnkiyeTPRW/bzkE41owvL+JtuymNJTOT/xGpy5fZZ7t+YA0aQJlCjAqBuRWDygOD5PrRPstAOZCU9yJfaNyuCQpw5jYV++9myxd7RtaKUPrMyAmUzhP5RBtn5jhd5PXag3bwH/Ddgbk6MB89n8gncA6Dy8+a25MmfBRyYS6VsYFtKXsK14Qu7v8DdD3zu4PfhvXB81SrYe0Zs1eNWStCHRmWrOTMXK1oSJ3gm5z0B4BuJjPbIukxuXB04gJ53isMQ0DkL2AykGYmGsvMXgEZ+eMKmJkig2JmGCvTuWsCSJCZTCqgnEtqfCPgPAMDES/A8wEekXIIpugp4OklBDYQb+/guAp6pw2oTefK6FRkyobMlYxDhllFbZQEsNmYReoABWE9NpKsxOD4r+5NY6pqKKlyUxqtCg38Mn0zpjhM1oD9BrgObDK4pueUYlKJxIWkxCxJgm8CaDsAifa4sPwANfSZg0tmIycdsgo/BjEV+qSBdECXlLNLIIWgUFUFLNTgalkcUZ4i745inIAbq2ODPDxa6JvHT/ll6LT8VWzOV8hTKxL8aeodVdVUgV+uMxuqX142bPTDxmQ9G08aSX2l0EdVGiltslYna509P9XmfCPOoOJ0VWzmMqdgmu7OdOfum7r/wbtqZhP96l/+RS9ePNPAYSsgczZjs8gaBikbho21XKuiKzpmbJh9cRs2okNk42hiSU2URtBnDm6JX27F4QVGpe/cDkoYEpNxSGb0k1GGK69kvPRDv953ojcHHxvYyQM+7gqij1AlYUZVI9CN5KbNBm+CLj3Bl54LegqDHJdJPW91VmCsQ+hlYUNvK9KFguawPVMd5ppUS83GG+3PBt24GvXGzaneuLHDpQq4MdGta2PduNLo6l7QbDJoHFvEWmDfMw2bYw5Tp8rtmXI/Vx7AE1TSsJb49Te7nTitG4tDwH7BjYCfZPGYFEJEHmxCMVE34LQ+LyjyZmUlZfCJ9gm7Z3xNaGHZJIAq+iSLj/oBznFelxnA5GOKf7vtemwUalM9rRn3RhtOgPN2KVVBPaxa5lRL34lFjy7lfuO8fNx1Iaz3lZB9QIYkHjPkpzEEuYB4CvF2fClZCOQTOlBAXsjk8pkFBYsyBRn+4ASZuVWAPow+jBTN5M+WP3wQLqOT+weN5QArOcgfQx5ezzq4NN7KU5qq6ECFs3acp66Lg4sn5kioTKFWAfcf1UmG75U0ZoVolJE7In8IQmzmS1ZPxtcK5xlcDjocuPz13Zr6joW/o//kJpDwhQIQD2yaflhIXa/EGBcgn8mLOhppYFwcP4Dv8afEJX7wMeZQ5+kA7YCPdAUGJeapSdq0a3WMbc3cLnIHKTLmLl7GGJkxryhPdyaq0NvxgYBBZj5t2gWH9FO17tOBzTetlDwIRN3ARufraUKGHr0TvBBBFDloJg6jaZtPUo9vOgz0NSDfAGFCvqzeLQR0GgjG9nkN7Zo8t1CwISKrQ8gMc68QOk0a09X9qa5zCZtNRuoIVB1zET06OdGaxTPGsYxFomf9Pve/AQmrQZVqLvaZtCXifgLtcrF0s0pmDHmQMY6ez4xHLiNk2j6U0C2jmJEadYZvgi3Vl1ReyP75EWzrnRqgnQQH/B1WkgLcvoeUgjrGt+Wy03HJ8bEemMN9tyKwcq52c6bEGjPBF29cnej+3eu6/84NvXn7ippq0Jpg3Yvn32pB6mvPhF/Ad6ZjTccj1QR5IkCn8r8VtsEnQqg4oIxU1TXjOuBqg1eraWr5L7JjUvk6ymLAMDIi+QKkEINiCArYlFIZ89V8pVMCA8+/O9QfCNh8++A7Aogb7e5e0bvvfqhf/uIv9Ce//Ev9/LM/1wd3P9Wta29qOjmQGBt+s9CL84W+fPRY//jr3+j/9b/9vf4//+1/6B//6df6w4PHOjw+14bgy0B/yaJ8fAdW8ARkQOA9TYz7gH3d1IlU1AX2sJpNI4ZamUBRS2BnverYojoZZ4zZaFc3b9xi7b+pHS7ZSwKED776Rr/519/o9PmROi7YPcESX6eq0Kiu8DH6G4iauM5rAiId4xVDxB6BMcKOeZAZEkUkYM3wfBqSCuSkzB8LQZE2A3MpmDSZjhTIJOZ0InA7qifanV3Rlf0byug1J1AQ6L+if+ErsFEPT5YDUimDSwAo5nxiPiQt160WyHd0dKKjk7nm85bLt0Q8llEN0Pka0cv/1smGuVnwIahP3r7Vhv3c15DVeslYnpV/x+bl8+/08tkTHT57yngfanV2il03un39QD/9yUf6u7/+a/3Nn/9Cn733DvtlrTVBnzP8ot0sVOFBk6Z6le7PdrU73QEazcZj0jH78FTXDvZ05QKcxi/1DX48bkaqm3GBCjuEeqyA/wzYZZOCzpk/K8Y9EfCdXLuu3et3NLv6piYHb+r2vZ/o53/+t6Qfau/WW9oHKuzbc9YawlhqprLJTNXOrirSMJ5KoWJuYC/mS7teqcceFeM1Zc28yvnp5sEucqLDpFEDzmEyqjQZjTRqagXmSV1XasY1a4xhw3POetju+IWOTl/q5PRQx+dHXNxPdEZQ43wx1/xszhye64wAyRzfmzN+58sVa/Gm/IPQWdWFXIzfIK02SRsGji1CA34yYAeGT+4H7g8Qy/0F06vv0xaoHADclLHDH8njkrIkGX8ifQQFCX5OI3gGcJVVYCN0Rh1rWc7ilWhj1Bj1sigpgo8asrEPBPUEpXrOu0kN1WMxXQj89OiNXosW/0vqoU0EcGVBFmtVdaOmHsmCtx9o0xIAb9Vjf0jkc0ooNVD2HzmWqzn+fUbfvXZ3pzpgbPb2djRhbPy+kNiLU4l0ZdpCZoI3oKDgMuM3Q8oScjg2Y8SOedgCib0rmEEnbQgKidnjfBsudZExphH6ZuXSHiPSlsKFbQfIB4rY2esl+jd4mfxPaYseEAkOunzMTArC/wZsSHsfIypddxJek5DbgATfFt+fz+fyAO0wZO0QPN7d31ccTeRjNDC/PU3UJeQzZy4rdduP6OwCSMrr5qARSSlefjI4ubT0m3MSCSVqHY9YMv9Qvniz452JA7jAmA7IcH5+TttBzWikuml0aUvBU97GuV6mnncoZemyByNn8C19eL1d1IFzHgVPGzSVmRUQRrzEO40uHiPdgsn/UERNGNG+0HnqSFDelfPITBBHG/Y0+ErGeCXWVvYXM4VQyYyBlElAxs+Ej2WgpBgvJ8HeR/+CsXgy+QLUOY28DP7/5wsT6IorQeM2KT3SzJuCKq/LnJwv5EIGpxFybVPRGW+mkdNQvHwNGmooXsopMEGGbiYe6DNnOz+f+tiCkQWTxSAx3l72+ZHwP9fX+5assHSZMIAun8R8cx8tZbOiUse56BIXWWt9znq77LUwNKDw8PEQ8gMZeyTAU+dVsC4ntMn7YE5l6hO0DtnxtHf5HdxOkHvTwtrLCZoMsoC3w48T5QTez8Mte8Vqs9Ziw/3KgsbjiXb391RVFesh0kIrzmKhrlXWMOQoHbz2wWIXJZQvOW9UMnzAmZmMbJHK09fAlXytuKVz+kug0pyfE3rqZUDUe/I6eB+uaOnHaQEvX7b3PCiq8yvAJrILxzL6cGUcnJe3yxgqo3QuDb03ajCUFGgKpW86ilR43nAQgFJ5aZNpHzhU1dG09S068Y7kj9OaMpMsy9w1VD4MMhLK23rqyO1Fsgw7/ToGYFJ4u+yyIAfNWKDA5wsAkRzoCtSWNd8EuMP0OI/j5fpYBVWEtypjbMkAABAASURBVOtSK9hIIU6U+HVqsxG/WGw4BMz18uRcZ4u11mzi2WpVHPwqDjU1h9HKLzRqJAJAQxs4gEiZX3fUwdMDP/AK/ArjcYYNF57V+VobNlQ/sGYOzKHIEOSyMSS6cuOaPvr0Y+1eOSiHkd/89tdswqeKNfywZ0LagbEZsHMS9o8RjGE3rJapxdkzm18e2NTQNXCJiwRhKsxeCdk4IPnhlZuMhJ0c8pBUIEkm+kGQYkPKdCOBFX1l0gQCapULPqROLi6APlb+txMqTBEBT42LquKghAw94GkJ/hDwyYCAAMSaq0LsFaxVjBs1caVxs9Zs0unKrnTzatCbNxq9c2eq9+9d1U8+vK2ffHBLH7178wJu6IP71/TuO1d1941dDrqNru6Z9naSpqNeo2qjGp61rTgirRS5KIsgUObgKyBzgRMDZH0rsUA6ZGxnvjgGKWB3KWOqQYlNWti/ADgMr0w5+ymfi4H7r2E/U5CnKA/PrNwDA1x6UZYS9AOX40CwxC9xHRdsq6WKANCYX1BXWutsPZfqCstlLTjUtEDPAREOMg585pGhJEYlFPDcwJj2AGgZ8kf8QzzZx41xJose4pCGMBYVAA9wZBb9wJx0lYT8gYGNsVYMFbwNgYWecEVXg9ayZHwsSAijhJRDgUGZPyGaom8COF5AjgLgYCsaSuRhQTuoXTbawJ2vgbNXqeP8sNThzx3yDyEp41dhZIoTUz01+d3ARklhJNWTSs1kJIXALAjwqjgQJg6wAy6fmGdZJnFwjSjUaRjwh8oHhTwHUMHfaGVBmD4oQJvY2Do2iw2XrMz4D5QHFghjrkXqA6nwm4Ex7RkjBlsC53wyB9o0tNgO6/BrcedBR/rxzXK5WqjjEoFgGnG5CtjJEG5C3m2XsHWIQQ0Xlem00c7OWDWqtf1CI/QejaX58qVOz5+zPr3EZivuASsO8yvygywKMNivtUbeAfupaFQRrOjVcUHOrFtSVGbMe9Y3D1D1BK+20Kon6DOkpbo8VzcA6VwiWFnBe8Sa1FTeulcmCFVhx2vXdnTzzp729hrNF8d6+fJZ+c9zxBpY21SmsdawWM8NSaaaNAcaxR1+FW1Z7+boM0f2XGBgPROPoUgIUdHtI6OvpDQMStyoDF83E3VBVHutLGQFgEGgtfOCFt/MqWdYOnygLWliHBI4ONLOaGfUZezngJa4Rccc61jPu8604SLn/xmu/8JduNK+2yDz2QsuPkfydevWtUb37+7qw3cPdP/tmfamSUN7qNyeMU2WWLpVTbCbs4ZGGHFU1fhZg/y1AquTVKuqppTH6pnjLWPi4NO+xypwA8+4aI2XskmFQQJ6ZNkC5Sh0CegiLQikPX/2Qg8fPtKjh9/p5dNjbZa9rl69rXfufaSPP/6ZPvrwZ7r3zse6evuudnZvqJocSKMdzdH7KT+A/P6P3+lXv/lS//Cr3+lXv/9avydw9PgZY3u61Nmql/9Nnpa9eCBYk3OlBOQUlQBD48pqRYuKaOhQhUDeZENSZgzFWFbUB0YhtYxV1/s01KQa6wrBqav7VzStJ2rnGx09O9Kzh1zQv3uu86MzdQR+GEIxvPCSclnDguQp4OUC+LfoX546JInlix59PUjbFLkMPzNkkQNl1EKPXgmf905SRmZ8LsN71Ey1u3NVB3u3VBnyrRP7fxJLAf1DjR5929M+0RkyKZAHz2BumHse1Flc/A2RJWOygraljiHXJbQpEVRQ6X2LowzNmnVoDf2a/XzBGnJyfKSjo6fACy3mZ1ovgcWplqdH8r3t6myqT95/T7/47GP99OMP9P7dN3Rzf0cVnFvWhjWBaMGzQsxxXeOTQRPSfYIle6ype6ypewR49qYTfHqk2WyiGfkdcKOqUhUqtKMxPssihP6erxjnRhXjmCUC1b2W9NMqK8BvsrenKWM73r+q6cGBrt15Q/c++kjX3niT8hWND67ImrGGUIlFUIELaIXNq9FUNfgYGkkVY46K2NNtPXjkAvuMGLspQZ3d6Y52Z2NNZiM1o6BYB1VV0GTSaDqdaNRUGrss6FGjq6/Pxx70OXuu4wLPdMz6ejJnnQXOz090vjgjGDTnfLgsMD9blqDQGYGhDQG9gTGzUEkK2/FOwrQJ2Ka4fZmb7rcs8VtbQT0ACdk7HKhnLHyv78k7P4fkfkfjgM4GCB/kmKKMcY2+QoisexGbB3k5QzsAyQmwuQWTCgQvKUHF1NNA+x5ePfMi+1mW9bhLtZarzL7Ss473WjDP/TfDTZfZB4z2FfacaDqbYccdyllnZycENBdKCDXBnoE7QOJXzp4f2/x80/KDxdHRM/m/uzSZ1trfn+kA2Jk1TDfsA93AOSxYUs0Y1TEomgkxeYOEfANnLE+V0YFy23VqsTnKKDDmAf02nKsS++5oElWzR0VwBgencWPlzBymPiNnRr6ycPhgYCvDVgZfM1oUwDghIcOgzIkCIUglZydEMrOi78B4+X5Ec6oCskTFsE0zmAEju2+sVq18vi6Zsw3B0p2dfY13ZugZlS94DKwbA3rGCA+L3uUFZPrO5LNEIuTM8PbUoeRdKMdp+zguM7ZJ3hacqdQiNRn0Ag9DN8sPwLBZxmCr9QKKLA+kNcydAL4wAFsa4JMlRXHfiwta3z90tyUHlQHjY8htZuApeDvAeVACJ5lRZ0H+ZK/zzAUEiKjd0jiOsvcpeMrzLo/j4eGJ8y1gWYbsDo73uZT6TNa5eV+GGS7AbVj4WWmqkoe0TFDSUu9tHGgDyr90Qc55ZvaWS9tKXgdz4SgqT5ZwcYlU2ekuKErekaJuiyPHa/DAD/hSuHid7hIkM/Fsy8VkngVjiGjoLdHeccCAn/u6k2RQBJkFKQDOxGXwecHYZ4Q0KGiyFVXYAxDAEqft2JjM24Lr4TuwoDgLyfmhhnjcfiSXb+HHx+UsPGiQgQTCbWjw2nb4igiMYw0WJnN+iawDJOSQ9v/L2X+w2ZIcZ5rgZ+4R56S8qrQEUJBFaIAACJJN0d3c6WZPq3n2H+/ss7Pb21w2FQgCBRRQ+orUeVREuO/7+TmZ91YBYHMmMixcmZuZm5mLsMi8Vw1aPypaNQ9IImeojRf7TczDAqw5tPjP6EcaevaAw6NDJdaK0uQoyl2W94OIKqEHfeby6rOt2nLY5v2MQFhnnkIFx+AayAmJuMlR7zpDtAfPm2pSEF17C7Te5m8z0DDtgkVuoJK3s7m+AeXbth1+0xY8AmkDYmHNMXgEk/tX511HmxhTlTHAtPJtXMoCWn1FUuAGnZLsczlHS63EsD/QXe1yxkClDOTdgclbIeLFylARcgumWFUtu9vbgoYJ4C/yhsYeMnId0MryFbKfmN6IHjYsrAMOUDwhgAqUNiYmSPKBpdc4hfwl7pNHpzrla6N/jd1rRXSdeqKFcw7He0CX9+A0Q7hedeokvqAYgoNv5cWBM7nmPszXXgsOCZd84Vst10q5A7+qcKKb9bNWLlUq6Pm1N9/QH/7Jn+qar1k/+ad/1C/feUcDtpjfOVZBR5MPBGx6lTGgCsmy01e7yyoIpIKUQNdW9xV+oyZeXKs3OvQoBXcoIqn9QCcMih3NUEEoVCaTpwl8bghzk6nIW3dtYLBJJlSQ2CRyH/K+FRwAZKA+8IUGEfSVFFURReGTO4pKpB0vRvN+0tFe1isv3OEl6lX98Ltf1b/60Tf153/8bf3JH35Tf/rH39Kf/wl54M/+9Dv68z/7nv7iL36gf//vfqz/9B/+lf7Lf/pT/df//Gf630j/y//6J/rL/+UP9KPf/4q+9fU39NUvvqg3XzvWi8/3unM4aX++4uC6UKqX0niuMp5p2pxKvMzmGGXokHHGGAzzLPWzEG4g1gelmKTdAWLG4bGjDSIa/acgvNxvCBgUNnVxpcjghgqL5MAhNaes/UMWHQ46KQl6nVJOyixC/T6H3iItwRuxQaW/0JQ49GzTgJa2F4ZBxG3+2Sc7ZeAAEaFIcm9shb0asfaQiTRXcBE6alghtVQSvIUDVFL7Am4oiAAV81UQfD9NoU6zZ5phanmQSd3iOnDbTRmaPGkDwywhRdN2iDf5Z1LQOX5VoMg/YtDhMRJADHzPvtYAXxNBpwJNVKiJjOezp4uUFdghofCcsQUb3UhQZvRvADGniufWODHkkX6jahs76TRht4k5BEULOZE2oA4adBAdaB/B20KFlqFAb4L2SOBn2gVWJnxmLButeRmaGJHnSELmlKUIMzAU7Fa0t9dpbt/yvMIPE34ZzJPcFaVu0FQX0DnTanmq9XjB2rVQTYMEjtBUhf6I/ANfPQbm/sSYDAPr4DSWJrp9oKBgb34T45nA38q61DBeQfeKdNF4lfanlRvlqOqs9zrywsscYi4cHGS98PJd3b13oK6XLhfnenLyRGcXF+gmKXi5KEOvYc1s33RK2ld29I7gkP9NtCVvGOthrXbhu4hPn6SUE3ipVW9tUhgagPcEtQkskvZMSaQV99i2gygMCSZjRRflWWDzr5SrFWAMdOC8ddHMy3ybgJH9wNN4YL32wWHAnrbthO8Mw0LD6kJ9rHX3MOv1V47lIPRrL+/r/p2kWbqmnTUFPaayZj8owqSkCcjqWUz61DE+O26W2DtyN5fQVS0J3dq1qlUhj034PDXYbaRuAG8EClABbuuNZOAlwsGfk7Oz9r95PSJgc3m5VGEsBwf39MbrX9SXv/wNgj/f1Ftf+JpeevnzOjh8DvZ7ulgXPeKDxwePz/Xz9x7q7/7xl/rrv/u5/von7+if3n1fHzw+1dli0GpKKjFTTXsqyDup04T81YB1A92lmpXJG9Iu7bBQRsbwgoKv4bTgVAVKr2MhDc3zXPd4OXqe4MCdgyNprPJvkn3wq1/rYwJZ16cExxl+IEOMifYQrtj2VO+rYt4HVHPqlaJTRFZhjavIFMgU6FYsChV/l6qSQokJmBv+XImgVQXHvlDAmZivA8HiycFc8NXNNJ8dEwS5r+PD5zXr2J85A6z4uDOsN/Ic27CujF4HitRh4wBwIeZT4SV4ZH0fmSMbXVytNCqhx5km45AnnqEFunA6URZ+UlMnqrQi6LMGBj5YrIHzyzN98PH7+vCD93V68kiFtQZMdZq0IRB0MJO+9LlX2T+/rx9+5xt64+Xn5SCI6SwuzyVodRJjSNqDzx4HYv/23iF70yFz/C6Od5+6+4dzfLzTMcGTOW3cKqWwNhTWoFErglmLq6VW/i0mYAQYLJ4hZfRQ2BfXi0tJa83nRbMDqTtM6g+SMpMi7ZHOOsoAeamg6VGJtWxv1rMWzjSbJe2ljrElWRksh8oEK+Zprh7I6pn7tIkLvYsAF+jqjjrFUVKZFW34Obp3R8+/+Lzu4V/z+VwpEjaScq4Sc/nq+rGenL+vR2fv6fH5uzo5f09nVx/rfPGJLq5P5EDQ4vJKSwKsqzbula5Z5y4JAvkf3J6wS+4S45xpPuskRNqwiGyYly3Ag6+P+P/ImtyAttGAniYih5fwAAAQAElEQVTqBvxsubnSggDzgpfwkb1jw/ltBdBVpuM/0SqIOyMYdnR0rOBng++N2MQ+W9Gf8IGC706sPSP+OxJkGQmyTBpVgs4ZwXKnwJ8jM49jT8N0gP8eaarHmsqRlsOMD1BZV6uq5RhaM7/tkwP8Bkmp79QBwblvzQe1y8Wpzi4fQWehPJu0f9yJmB08BrgudH71EH99VxdXj1S7Tdsvnn/hjh48f6T9A8sD3rhQqWuoj8pR4FQk1uk6kdwAsoysVZv1SBBoYu6r2T5jywhJBSlzEdNaAdmgv7zeQCTQS+A8Cf9oaarK2CswFM10LSroMdEvZcm/dcvChD9OQBU1yJQAsr4TjxSyjAUDFexYMA4mpi5RDeC1lTVls57wH8Y3Je3N9hn/A3z7UCn3JqImLJQdBPJeDEOkopr1KwAPo0K7tIy4ApRQoa1YtMgK00od9dKEEOM40V6Qo5Bu86UU2g3IrQwdA3JCo9FnHAP+NvicUkZknGvWG8cGKOBzB33NFFwII3VSQmERAa/aICXXJdrA97PRRy3Iq5uy6xgPicL4OUluMxivAX3gVS03/JwGHRI4CQhD6NMX7fTitiyM9aY/6QSMfHCwvbs0Q+4ZfTtpgkhN5A2hAp5B0Bd6qsjyFCCNKmqFPtqUigJ9B/lwnlT0x4VbbxdDvngiWxU8SFEUlWS4Bf2gHpKCFL4oOa8thW0BmnKjpICUuJ5NI3aVcmqAT9gfskzL/jCymSRslZj/avhmrpYNKxYIuonuuxayFHayYQZVahL+lkAcOVOOQ5EYd88BMOXM0K0XqsALgCb4U4cQTWekhXWvmJgBisZuUOUeQMARH/ITPi4FOoK4KnoArfVyat4CT/Ry2Soy2cJ5AFTwwWDfX7NOXl1da2Q9zsh5eLjP3sL8Yw4XjAUbdZy5g3VBlPWZy2pRGwANZiQrcAcRoVbW06vhMthaCnKjAJpaP1LjRoQSIC7jbNt2dFxvoM33ts25LVh5hlse8GlleDValG/aXG+o1gyE4KDgxxqs4HnBae30dZ3gW4HGCXynTXr6V6xZP5WCEFWRQiljsC63NCL0u64QP0z4UJLIV/niiSxCgEpanVJd3V6DHC1Y02Mr8Eejcn6LSxsY7kPSerq+DadKBUeYOExOOOqIIxRoJmF4Fmf2C76Uj7ok6HNycq4nHHSvrhZyf4+n72cs2HuazWey00COyVlkWqZZWTjCh0toJWUlFvvKwrvhxcaHhWGxVOGlvvkU4/BIDJUJMEMH3/jGN/SlL3+ZA8Oefvnur/TzX7zbvpoVSRWdeqyWBYGo4XYDeiDXbtMymH5iXM4bBI4PopvNGllHuhdFxFNwb5edAgGIwdkPDJX+rpIbwHOeZoTiGVWRpMihYAPN2DxSllKo0lYEGuC+EaGgnqfoosC2E4fPwIZz+j24c6Q3Xn5JX33rTX3jK2/pG1/9gr76xdf11psv641XH+i1F+/If/71yssHep0XrNdf39frr5MH3nz9SJ9/81hfeuu+3v7aC/rmt17T97/3Of3wR1/UH/3RV/VHP/6q/tDwB1/WH/zgS/rh77+l7377DX397Zf0xbfu6tVXej24O+lon8Npt1BXrzlYLrHhQhqvFWWpqCusulaOAdgo143StKEe4DARYmO0E1VS5gZTQDlLCdtGWAmGbSazQPbdXBUfZPjKHLwzh6i+n7PRHqripwOb02gdVaniLwUlOq2kpqTKswAt48IO7ADUmWfKSRHJSNCo1AIVwKYklE0bAMO9BV+yW1wQ7G+1FMrggFDptx2BnwZjG2iEmtvBBB8e6KH1v6HjFJzitFpw93HfZyHwjQBLgmtLb7AaLfjbJ0trhQaLc8pFwcE98DchEqpq/czHm7zTaqopy/7Z4WthPA41EwGHNcHWkbRyOJyw58gL/jQObA5Dm9+V8XNyRaCqcL6I8SEBG2jlIEJBor5SnpjvhY2wQMswcRCc4DMw70cO8ZVg50Q6mj4vaoUXrODgLGxmmTxyt7uPx3NwNOdrda/EOCsvTpWXoa6vSnlSEOiJ2GjksLxan/PF9kQbDuCyHwKFFx3DhJ+OjGtgXFsYGdvIWZgx8NY8MYaCPaoB/60EqCZeEjZ8SV0TxFyvr9thvvi31PD9QOYuwR/7joxhtbySZbp371Avv/qc/NtKI/2v+CJ8cX4h/8p7YW0sBMjHITSNWeKlLWlPhUPwhrV4g2wjesM1GJuYN8H4EmmmnBURmrD9hF4tb0jqmFcJsP6bjagTOA3sAdhEBufxFzWoYOGb1FV0XkgncEyzMBcn+hcFtfBUIpfAl0Z0NMC7ImCxPRn3gF4K+u6xxf07+3rtlfusVS/ppecPdTCrBH6e8AJ+omlzqUKwKKOzPQJ9e7OOfSSrxw9zgj4vVPK8Awo8J/YnTKFIHf46U5962We7lDXrO83Zf2astcLGGw7n4jo+PtLd47s6nB+qoOOHD0/0LsGaX77zay346HB8976+9OWv67vf/ZG+//0f6/U33+IL/PPQPaY3dtBchX3w5GylXxBg+T/+v3+j/+O//w/91d/8RO9+9FCni7UG5BzZ30bSSRzuSF2eLDN73YT8U0GqqapMUo7c1rc1+19Fx56eom3B1+/l4ppegR7mwEwuO3Ayn/V66bkX9erLr+q5+w+0Xqz00fsf6913fqHTR+iSL3ezbobtOwU8UEEza8A71aTsn5yU0FVEUkRgS1Ca3apdRfICoWDcwTNIn71dpg+06AKulJudQpBSSqTJdLN6Xt5m/QGdOVgTxKzowOCxe7y2YaI1N1sluTyyRmw2zEqnAC6F3hMADTTidoP1KMqV/l7v1puRub3RVAryJGIfY/tNlEePP9GT04cElDwHkw725urhd01gZ2Befu1Ln9ePvv9dfe8739Rzd4/VwWlkXm+Wy/ahImEv+9LBXqe9eScfer1ndIxxr+t01M900CfNsuiLwuE/4v8TAY41Pr3kTLE2YOOBdGJM7VeWSDM6ZFtU5SV9zdlnvVww99dCnZyhsrJpzpIyvEWK+jBnUUXGAtTtoitfDAnLivVXtykosvyGjK46IEk81fC0uwoI0Umzo311BzN0V5QguLd/pAfPPce4D7BtqEOghJN6/RvZ79fM28vlY51cfKTHFx/o8dkHfBB8hN5PdLX0enslB1kNq+WKoMxGa4J+q9VKS+blhrPNOI6M2VCYE6NcboAe3T5g14GXkI1ftA2s0xN7RtMxeh7ZKwppZQxNLzjlhCNN9B/Za3Jk9ZwZLHth7XJQ0P0rOMavaFTosRLomLyusxc4LdRXFOipUHHsmrJq9NTMd7CvqgNNda5h7MQSQjBqIi3E9CprQUBB4IQCveV5rw7gUCSv/dcExVcEsCYCT6mflPsCTKp51Irz1OX1E3R4hs5YB7pRh4e97tzZ1xH7Xd9DF8eZ2EMq8rKIUFGlAvjGZ6tdcZCmobKXTfKL58Q+gnoUNeTJ5nEqiiIJoA5pXd/oMcpgBIFuwvmoyiAmvKfRxn8rk9O9Uqoy+LfWK7jmIXxbN1eAtQPEUwXB+8nEWmeRt7hZwdoZyhqQ84pg/IbzXZfnenAPHzw4UmZdE7JHJEVOjG3EZyZBnb7apZSKVCFskK8IVVphi4pCkXpFxuFTRlrJvjIxlrbHg1mondj3C37VutNXjDuUJdZ0XEemVVHENA5arxca8Od9Ar8zLwRGgE7rFiG5zIJVGW9C9g6+ESHroeKnOWfllBqHqAKfG/lNQozXvES9ybQ8NFLKIJp2wGYLxinwKNim4PsVngGdBA3bLqekoK+xjdvgKUPMPqkwtwyWq0JriWOP+NCs31fq9hTMAVxCqXZKzmPnQrt9K+degY4Ke81E/TQFusUjELoAjaYHoaqIIjSgQL5A3+E6SVtxkJD+IeStEooCtGur9JOS9TeJtaNoYpzWZUMSF7zcp5gXeVAVqcoEIqSUUoOAUoV/KZKsT+QXULHxiA+ulgPVXvNnkA6QpEhSwsaRySNsIk05FDQk6JIDV0AASRVddB1zP7GzsAZO67UqYzs6OtScwPpkWzEOKSkZBzFdV1kXK/5Vp4n5O3BmYTKX6iEApLAI+ScpR1IXnWbMj1k3b/mAx8i6ad2EpMKm6zPzBA2KCvqEEvU7He7kqNRZZo9/ibwL9iWf6+b7e7rjP0nlDBuMd8P5bonfF8526qs+e6WtQajGADylQAyAZ8vfpO5q3NvU+M+CpBvciJZDgWAbR7trV78rCQSB0YotBbfx+D+Rllro33qTmmRFWQVnY5KUAotdG7wjtnI1RHM2HxdIhXNXaG3pFUVzmlDusjocJqPMSCHRrzZ8sr7J041c6OaHAnzBhDW3tu27MhXuTyK6mhppBQoIE2Vk5knBZIRYtNGOQ1QDnWrjlKgPnK6wUVVVHDi8WNLWFma+6JydX+mcF5eLi2v5hckO4Q227zv1s14558bDzjeyEI1s4gUHa7RwzKSslACcbcMCs/RXseulJl4CWTEk5LFKElQKE8CpJ8x3v/NtvfbG63p88ljv/OIdffTxR+r29lTR/wSfyoSRqhCVhNR5cUHP4zWg/tYcVCdyTo1WmHCDDyTwsx4RkDspBVjQB/2ZO9xFBbql6W3Ly7QMaA1cP9E9mBGhlKGFzVOfhYJkmbetxnP/QJrU+CWJSS5ZF5WXvkz2aL6n1154UV/5wuf1na9/Xd98+yt6+63P6c2X7uuBDwYcEPe6jfq0UE4X6roLzbpL7c0uSS/Ud+fAhfb3rnmxGfTSS1lvvrGvt7/yQD8m6POv//yb+ot/+x39u3/3+/pf/8OP9J/+4x/oL//9D/QX1P/hD76gb7z9vD7/uX29/GLSHYJAvS6Upwtpc67if0dodcZB9lwxXioVDi1aYeWVEkEh8VWt8HWtcmhMHLRyL8041O4fzDXfm6lH9siSwXrqZzPl1KmygQyrSZzxlGKmWd7XPi9wx/vH6KrTsKka8Sv2LKsKX5VNTBqAuKxX67dQngDShmHNS4GTZexizTdMz2tsejsfnGcTrKC77sbWLtOkQlth85no13yBylrhjY/rM1dFYlUqaS+tX2UtKdAoqhA07Rsa5aZckX3XR0pQSDy3aVAyPTAgKpcASq3PlqZAMF4E/RL9AAjAr6rxsOzMm8LmgNTKXVbPXM+AQJxoW69XWvJisubgPnLYGfHHgY3FL6M+nLtcoeMxWLWIjt0qNiuMb2R8o6r1wzg87ol5Njabub2o0GYag2kDE4fwgUPtmsDBkhcxH5hz84+i6IpwOo0++OJHXRc6PjrQwdGeUldV6BucTmbgZ4JeiTfgjnTC9xbX53xVPNVycc6h+krDsEC+DX3wC2hVDruVtMB74suqoZAWaG6/DC/xsY0qdSP+PHBI30BjPVxrs1lAa4W2xyZH9qYI74ospQyt39HhgZ578JxefP5F8EJnF5d69PBUl3xlGdajprEi06TVamhrb50k63LNlOKJewAAEABJREFUC70DRNcE2jesTxUfi5SUsFGHvXLXKQe2VaDrAq8i61RcyXi0ofrWVvENqne3a3fZ35GEslLqpZSROdm8pCHBSynIV/iN8svZBlttrAf0N+ArK16urb995vkrLz7PWvNKC17fvXOkOXJzolHF3l53LW9OUk99z/7Rd+wj8HSdGK9sG/wEjShJcE9t7rrs9oIkYp9yC6guSXTuUs/6t6++31Pha/j56bU+/uix3n//E12cLaE11/MvvKJXXvuC3njzi6Rv6rnnX+Wg87wODu8rdQda4XKPLq707gcf6R9+9kv97U9/pr/7x3f003d/3QI/n5yd64Q98Zq9a0C/A/Li3sKcFkV0R0fRUg+hgLNdLwqi1y3Qp+zgxirGGz1XWNy8j3pscw6Mx0d3dMjhsc+9CvPu8uKCDzGP9egRL4zIaV9qCmCdaSl0WyoxXgC7eU9LEYoIan3XhlIREPFEgyS3Rat33uScanfVXbuLOQW6wibbLoqgHEnz2Z5m6F4liW1VDEX26wKfyQW0EpIM4rJefFbwuuI1ZuQQDqpqW087FdNBoV4/DG4ztH4EBkbWpZF0Qm9r5ubF5alOnjzW1eWlKmvc3l6PPElr+yZ4Xju+/vbX9M3f+5q+9PnPa2/eM/fWcvDHc61gSJ/RZvNOM3TftYN8r4Rvdsy/GW/is26uWerVMV8FX9ts4JC/xh/WnHsG6m5gIrBVoWk9B2NJjFmMZ+2D9uW1FtdXwqiadanJknIo56R+1jX9gsoKNRJcGPGpQleYEvgICBnozDiLomh7WTnkQ2pl65mVo+X9oKuTBlbx3sFMM/bjSo112sH3+QfMhf0D5MjqmJ+YGp8YwRjx8ZVWBDEur050eupA20c6vfhE55dPCPxc6HpxqQXBzMXVFS/JrI/IM7KGrVkfvKcYVuwtGwd2AOvOfK33gt422NNthjXtTgfSgfqC71sDwqs99uAR6E0Keb4UeOXIyIxtcmYuVo0cJDbYpeCMtgGHE4mgs5oiUBQj80yoDbugX5dECqCUgpIqa2L4d7bSHtgzTXVGACi04SxyvRq1AFacWdgmm78KGQoyJXS3f7Cvvb19ec3eECC8xg+vCJR5LxI88ywhbwBCrqoF7RcXp7Ifl7LBJzrWpkMdYieWSOhvNBJknKBVm5T0K1J4sgLVMuMibEH4dQG3aiLYWFicJnQ4Mgca31zV4WcREqIKJ4JG3QKjDMC3SpXZ3KA5VbuobwhOXVEpTcCuHKRPkY0goUtZRtZtWilvq1Pq5KXh+nqFDy00wfP4+L4ODg7Vdb0m/Cch5KyfK1KQkxJdwwChp3uca5KqeVBPM7frSG7vz5ZvxQDDnQxk4RJwqTtZ6021jF+x/wBslNFhxs7BvKWJXlVhFgkJb4CGCviOoBGwzAa5AWh5I/wWiAjFZ+rp0rqKlohtq5+xa7hJjWTZG31nWoWeuXYdnq2ZGKOrGX9EVuD/Iu/uXsuDfATjI2WJ3erbOOhKCjrjPa0/j2cEaTJg28ChXG2wOPTA77S7Wom8U5LbOxofmX4DcRnHcpByU8FtPyzg3sC0y1PPACxDQYYKgLy7t51ZPvDDSZGyEsCDsTAGC4nfCQhQoUSN6+lOWU2eJAnfI890pD0ob2UeOFN7DeuYwJl9wz0tx1YG41HTZKOLO5O4HebkqLCsBt4hbnSGCuEk9BakhkSeHszzCl4bY6N5Iy10GpsEUnwaeOeyXd1nQtY1823tDxfwnPOufXh8qDmBTp/LJ9ak6sBap9+4oAxdmLYWNAUbhJMiQiGumxQcZDEyxmm5lm4HDd7udp8IP43KQOhHrrW22l1bq/DD7QbyW6pgUzbdG4ARrdzUt/xtaoe56UU7d6lFBa+YvHmw+WBVanU7FrXLcrXM7WPLq0AepdMpIpRTUsdmlXsmFOW4taR+x9VGiJ2RyWTgWplglcVN5NUu2qBfa5FlrbWS4vBsLNtyUWWGtjzGrPQDVaCBJ587VKGZ8wxqmQWtsGlU6gNXzmLv1OJqoyf+s6+Tc16mFrRV5W7WDnq9D0h9rxRJ3oAHDj/r5UYrXmAGDnJe1IVzJSWcMyura+nF2YUugYmDUc6dEroZ2eQTY8lJfCVean64r1e/8JZ+71vfllKn/8f//v/Ue++9B/+JA/sLSuhww1elyriUQ5HoiLbaaRM6vhmc5MFKjFxKPENCBknYtXDgmPjKXm3fKplmKAlikvVMXVV7yFeEny5vwW2fhiLbNSFP7kMdG0PG5gxQom+RNNUib3ATchVPVFJP2MYGH0uMZ48Xogcc+l958QW99sLzevHuXR3OsiqTcnl1rqvzE60unmh9daqBA9f66kyLi8daLJ7wsvtEq9WJxs2FJgIzpVxJ5VJlAMYzDgR8YSJ4s1o+5ID2RHU85zC70vHhpBefm+nzr9/R733tFf3wh1/Wn/3Jd/SX//ZH+q///k/0X//jn+u//Ls/1f/tT3+oP/z+2/rGl17Tmy8f67njrP1u0CzW6gj2ZENdYum1ZnzZ6nkZ73g5zny9Co6yla9fE5HkYQeFl+3EYazvO9QUqthF+GSg/4wtutRT3yO3GE/F/vj0yJDAqRyoG4xBP1mFKuiv7mBXg9axV2utso07DocZG9GgNmeMf4uCoci3OYNtQPANtEqZtu1n2zW7FVMJ2TcikshRgTw8fdNL5mHY0ixyeisnPEzTUErZ4iKr+7n/lp5zW3A9XbZDo+B8xacKvlMpGG4ab/KWc8uz4Hul8Te1xJzpmo9udS9NGlng17zMLFdL/GNNgMLBiS0MnHBH5szYDpJF3jRgSVqE6Nimqtg2ExL4sIdu3F6Y54XFoMFO1sK6NBIMmFhkJjqNBHg2/q0dgisO7Hj+BAGV5M2Gt5sRv7F8/Sx0fLyv+V5GSyPjWTOUQfM236o6vqqyJKHHjda8qKwI/iwWZ8yNcy3Wl61unFjHCFqw0rS+Fb8sBHkME3wmfHgi4GMYCSQN5EfAPmsZnY5lJftu8DKBCpXwc9Mr2jS5chIH92Pdf3CfgyxBhdVajx/zckrwYLnYaGJdHJn/Ay+Ia9bNgY3b5Ym69WrDPF7KNrC+0aYigmUuqR0iclakgE9lnEUV5Vf0al+J4AlvWlSo184GLjuvZy/859miRF9BGxBQDcwxCYK0iatgtwmbDXz99G9BrddXjAVdoLeCDXsCdPfvHemN117RG6++rBeev6/9WabnpIkXMTJK9jsDissc8HsgczhyvZiLwg8rfNQEro2zl9GOzglo9YytAEJvDW0IxZSV+xm+cKBUspaXoz75+EQf/vqhPnnvMfwDe7ykr3zpW/raV76pL3z+a63czY80lo7QXd/+xMjBnV9+9In+9uc/1//rr/5G//1v/l5/T/4DAi6nfLS4Zh4sCOCtmAcbDkwjsk5MBsuznWe12QbLtLQypspEKMBmmhCXMeWkiXKhZPX2s7ky++qKNf5qcYWvLjWb77c/hbjP1/COfXLFnHz8+ERPnpzqzH50udCKjyntIwZyFOQwn1qKaqkS9K08XEIR6CdEKq7SoFpm80fKUFAX5OhGvjZILlD/mRtaKWelSLcNVClh0z0OjHt8uKisR21/Zd5PzH9DJWUq7/okWV+uH+z/6HMkZXkRXYQ7y9Qr2EwJTdCbqCw0VtaLSt7jHFmv/GfFV4sLAnznOj87I/hzTv9Bd44PdLC/zxq21q9+/WtsfU/f+e539PWvv60XXnwRymJfHNhbNsBIuTAGqZt3mnVz5tqMcice3EkJP034qQWzBhmONjwGzjsj6YjeIcINLkhdoi/4iM5YhW6xC60DwZBL9vGL8zPOV1esn6xb6HPez9WD3886GSKBjH0K62QDv9VTlU2btN3maUiI6QoEK/Spzu/AdGimFxWsV6KdXLtzSuoaz5lsC1O5e/ee7nHm8Ae4jFy2bYhe1jkg2YdHxr7S1fWlTk4fE4z8RI8ef6QTPtQ5OLTyWsvX4lWDlTZ8VBjWG43Yr9kRer4t50TdwFxaY/+CsipgWZgq4BfsB4CzAWdYT5ThzflysM7x+4kzxMjaU5ArsVB07A0pS5thzVloqTWBwanprjSv9vCr56QFwCoib6ieL0BljDdgms4X6mRcKwIArelrg98uGdfKQCB/g1yWW6ydGR/q5weaEwDy/A4MMeDg26/siyafadvWPWc+n0sm5vAKXV0TGNxwJqaL9vfnBID3gT3N51ks/XK/8EB2UEmr5StICUysi4P1hU4HdDQi1ADvDS93AjezTs9mWZl9MwIr4EOmab2Is1cD9NOG3fTjQvDYQigp2k/S9oKGAOO6gqzJhvMGynJ7yyPpRAlc67GQTk22QdctcLhhnL0Oj4/ZOw/lix70DkXKCpTSyLnhFj5bE7QYniZVLltep/CvALwhrCYrZ0qwhXpacvOoFtJIVGyzVRvWaUPHHtb3XZtD0chWIZ68FgZzS9EqsVeltyhGA9M0CLoem565Plt+2kRfxbZoQW6Aml0tOd1gbFOzNWh3tbwftbW7XyDDNvUTPOhyo5Mk/wRP4RNsF4xDXKGIpAh6gsgt3eiuStzg3Nwu/TZwe1U4+Q1w7Q38RuMzFaFADiGHFPJlnVac9ilYmxNyF1V8vM1zbF4RupWre6UmdKXfRJsY76393AyuyTdWDRWarvNIzfsGjARUwGQaSmTWyVErztThNcHrKe1VsAShNqDwO+6gfotDD+O2zZCxIKuY5xaBZU8t7zkFWmGchkqj+9u3TcNr2HbMoWAwBnFOh6wKAldoRwTr66A159UV79cpZ+0fHmj/aF99nyVv4OhAXoT06cvVn66hFGFmQe4zN1wtlGtvUud/KxiXQRmP8SkCegDPhn5T77ZW8dmHcXdA56et1LUyaesLH3SmG7qi3BQGb+fd1hqtPDI076qtalsDCFNy2SlltJJyqEN5OSVxC3YyrWqlYzljk1BFDqK27VZIJPHEo+AxigZM34xlg20BUrChSZXHtg46EPSTrjKfAl234SNif6XO/UIVB4jUIVMnRafKwZm9Qms22qvLlc75wnh6yoF0sdbES8vMGxoHvNneTB0LXzCgiuQ3G4w3mcLm48VCvDwE9DUmsUe3LxHDctRwtdLES04wtpw75UT77pBTOdwFAYHX33hdv/eNr/Plq/D19gP97J13dL1YCmRZs0ohQ8srFNAQY9yC2hU8g7rYIsmpy8ap08TLapEPpdYPqNxJEfQCv9LPQKV2HXV7mZCl2OFUdK0GdKS77Z1zUsbmQcowtf3TL2MC9Gv2AL3JQtmTT0xAQ1Zon+DavYMj3T085DDKpFxc6/LssS4ePyT4c6rCV7ZEECVxAJZfvgx8jR9WV1pxGF4C69UlwbQL+UV4Q0BovSR/fab19akG8uP6nAPwJaJfqdNS826jO4fS8/dnev2VO/rKF17UN95+U9/91hf1o+99VT/+4e/pD3//a/ox+R9+58v63je+oG/R/pMW8koAABAASURBVPaXX9UX33xOr798Ry8+2NODuzPdPco63AvN+6IuDahwrcrLtH8zo/DyXJFXfgnHMSqvXqqjolQlSV1kdcpK+E5OvRJ+tOaANXHgq+QrCnVdgCM2noq+6Crcv4F1a9tV+adIego5JXUsahFJvgqdbP8tfogurm6JaRa6Vmoa1KpCRWECVfdrlfTRFqJJ77wanQr+LW3n6VewcaMBndbuerg5L+dh2vKQ8G0WTXwKpiXaxZgpbm/K9h2PozhvGs+A63zgnjgEGgp+X+EXjD/hm9nAYTDh91VFI/Nwzcv9armUNwH/ls6GIOmGl3cfeJyOHNYmxjFhD86rYlgqPJxnWKrYSNgIFcnrwE3q9trwmHukDr5OBBMm5vyIP2zGJQerhSKKeCeRYgQwADtc4ctlEBCacQA+ZDNyOtFn4uAv2mezpL6r2LaqJ0gUBGKm8VprXkSu+eJ6cXmiK75aL9cXbMjXKvQVgZ9I5jGokp/wy1JXrHMrDQSJhulKAzQGglIb0g0BqhEoBIMq9BPy5a40vokXq6o1elgrs37tH8714N593blzDG3p9OxUn3zyUBfn0BywauqFSpFvIlhb4MksQKebzaQlujdseLGcsKmaX/HEVn3PfMB24rLNoSSF72h8MD1jqxJqi0SDmiuq2h5GbOW6xd2VqeI2btBX2DORZnCylDratnOlYsCCvUZeUEZeqsZhqQmbjQSBEnP4+GCmV156oDdee1lvvPGy7rOY2I7r1bXWrFcTX61niQPF3lz7eweazfbUd72S5WScpRR4j9Ac4T8KZSJhYfSFAM1AWtu6OCdQ0lGaeOEa8esgf7B/oL1+T5hAZ+xXH773UO+/+5E0zvTS86/rq1/9tr741teR7UsEAl7Rnb0XtJfvw5vg3CQ94oXr5+99qP/xjz/T//u//63+29/8nf7hnXf18ORMC7/UpZmm6PCSxEjRB3awZCPzabQvAwWojKOiOfu8mKfWO0wkzy8qB17AJvByzvKwPdcnaIgrRVIoKece/RzqhRde0NHhkdx+QtDngw8/0vvvvY8PXTKvKi+We/JaVivDRA8F/1G7qFBBila4fZhXZUJW2uRW9rFo6RYl4C7k3JZungHqMyDyyBjIar7Tbg1wPqWsWTdXRn4Hc/zCPhLgtF0ZunyZd93ZeWwv9RsOnCPzbBRDwE9hh+8W1pARPVXA4lbqKuvOBh9yP68ZomEgmLJYXhH4ecIHqhPZN+8S+Ll3fIwsSadPHsm/ZfPma6/Iv/nzla98SXPOLpv1Ug5emB7iKKUkB0Jm8xlpLyrwwYLf2RdhLld5XkgbxrRibq6QZ4VvoAL81tIkY9GVNHXuoEBXHq+hgOjfhlkwF85boOpKa85BGFPNDCH16K7Hv7MyPSWE4C63QIbK3Y1Ylp0EPtu6ik4aLzdsq7Z0Wh5M7pbdPWw/Z/cI3NlrXM7wv3Pvnu6zfnVdp5STEvoRQlYxWew3QGHdXnPmuCKY5X8k2oGgs4tHurg4Q7cXBLCvtFhe8/Kz1Gq5Qm8bjdjPtrNPFGSdkHNELy1YQcBjRKcjdQW7u360flt7wU8m/KTIfjUQhDU0fPxoZF2q0MstqJFU+XCwXC1YSxfoeE1LadJ7DLfguQpsy2jB8+cWwEcGG7YwPz3WilzGTaD6dtfJshEEWuMPXq9Xq1H2j8o5OjRTil7dbM46N1eHXquC/WfUYrFCP2tZ7pyTvK5n1sKgfYLvhnVizUvjyNjcvn+wp6PjAx0c7oObFeyRBrHXVGxyI1t4UZE0MWFGB3/YuwcCQROTy2dz0216Ys+fzZO6PuQPLvRg7hUVJnKtga6Atn5V6pG6iisYfpKoF/MzaoY9soh6GcHO5bS2GtdGlQzyRb6htZQHCqyMdbJ83ltKYa5iMwLdtOqQte/4zh1k7JFLrINFkZLEGJGqiYGopoyMAqit7tmqfvsjttXVHY0KbOWDrrYAlS1S7JAR2mvntrKqILfPRiv2Qc+P+XyOTXp6QwzcYPQJOVNGN9DY1m57i7LB9AwIbcFJ6i1AYof86cRdFdS1jLvRh2K7qXNTy/+Wh9tuoVZsYtCWnEQ5kQ/5zN18iTEaP0PXIK5Wj72iiLEGwDyDVvMZhCbLU79xVWraWEmRmic1W6WT/2037Y2S05t2xgoD07mpRTQhtCKCNOjxDM4t7k3d1rcLa1bFzyrjQ+GIAzXmirgmxjZx/qVSge1Stv1ogFarC/jY99zffRiDqxBADUyqQeXoUjSZBzQ2zEOv+SkSvpyVUjY5WW+FtaUV9MwFvwh4UdXGC696CxWxK/QB5CjIXMGv5GHdSFXqCvMdBq1sSpV1reFaJuiGQgkeIVDoX6AfKWTZBtbWFqTmHBrU7fMR5dj7KXuEcnIHCX76zEXLZ2pgIMMz1RbScFNl4W/yvyttOAjJyIWVG5oFb7Rv6O/ab2hHBM07cA/KVJALtdRl+Qrd/Lh0ywBG6ETVCmuZW8qS+xrki/odbzmlH7OJBmaJSkNN/irRZznddsN4tFXomn6lX6UfRT8hQ6lYEpzaaWsXPUy2qlDeAnUtr9bPC1OFSDFgoJs8vbbtPI1DkwqLuKGSVhZzqVOoBzWz0YqFeEPw51rnHKb933pueGmJmGk2PwT21XW9Us6ikyZkGHHkkc2w3gR/eHlPbBAxJWkM+ddQ1/5HMh38IQgUbOyZzh0KAUOVjb/wkicOqHNeEN5664t6+5tf18e8NP3sF7/UJ48fi/iTInVsnEvViMa/wltcFKFGZneHteU2zINCm0nMhzkrMUEm5K2ksn3pGchrPxB5cZluFT/Q4OmcTCQgEtperlfFQGxeTr0hBwwSOPnG5jlU2aQLB5IGUCrArd2ZmBWgSoJXIE9Fjxmycw5fmYbN1bUef/SxHr7/nk4++UjriwslvmgdwKPBrNPBDHso8ZV70Ar8a3Cu+Ep8RXp9dakFX1auLy51yeHs8uJUZUMwbeRgNC40ckjbEBBaX55qfX4ip9PKPJba7ybd3ZdevDvX51+7o9/70ov64Xe/qH/7p9/Xf/7Lf6X/7T//a/3f/+O/1l/+xR/pz/7o2/r+t7+kt7/ymj732gM9uDPT4byqi40qL9DT5oqX3SvGuVbHi/esq4oYNCKDA1YTL9Ydi+O8x884LGVlxhn446jL8wsOcoMq/ir81X6QU4chkpqp0RfqUwN0Zts0G1JRChoHjAh5dX2nhF2C3tX9Gj6Fm5s6qoyulk40VKk0Wmo8GjnqaKECSviPKik2kGW8aVOV+Rd8zf0hIe3oWz7R7vtTQLvbin0BASuN9hdTD3iEidB209dFUGScgi9NY9WEDxlGFvN2wGJ+TRwmTStFUubLVQPmcAgfRagCr4kNcmQTXHMY3wADUYqRA9rIhjIBBXA6NXpFBT6GifncpgH8C8qZWC8m8hPjnii7/8icG+jf8hxMR3hNBABH3toHgi9jg7XUjQC0NakQZCkOrvi3yAjyzOc9h62Q8P9hfa2Jr7x4iLpcG/T41HwmcApjnBQEH0d8b7k602J5ShDZcK4Fwc/VcK71eKHNcLkF/LPlx0sNwGa4Inh6qdXmUhvaBugUB46gmQhG+eCcmdcZnoEfTw4eAS7fuXOoew/uaM6meX214EX0DLjQel1YftA3LwjjpmpibSyskxWfHlk7VwQ6V36Z4NAg7JJTlv018KuMrbrU2dSa0GsBQlJgz5Q5jEnQnmibyFUFP7WSxZ94tn61+Q2lXVrxp6cADfx4YqGdkKcAFb4FdPMb8Ic1h94Na8dI8LmiC+s+YaOj/V4vv0zw59UX9coL93V8NIM7shBMnHjpSyrqUqgH5l2veXspYh5ShjyyVfwXe4OHcakq2K407q0vGK4v+E0in9HDPl/W92cH0N1TRY/L6w0vn0udP77UZlHgdaS7d17Ui8+/qddfewv5Pqf7d1/Rwf4DHORQK8b55GylX398op+++4F+8otf6Sfv/Er/9Kv39d7Hj/SIYN0Vfr1JWRMv5hM8ByTaML9HdDN5hBWpamWOA01qMQ6APE1IapvQRoFbteEWFadUFOwwTpNG5qmwxR6BLP+7Rffu3dMBHwA8pxw0PCVgcHpyqjPSFV/nCnMrRVYAUjS6kNTN5X2IWoowUaW98JzQ7kTqPPqlNcJeEhJpZWxqEJIMalclb9gWbuqhXoW/VXkMol/OnfySa9sMU9G0gc8EDqBatt1JplI0TqMGfLwBfjWBX0dQaDctBBUoDZyHCfnCtB810m/EpwwDXymXi0uCYidaEVhJ7LX37hzp+GDO2jQQGDpRiqpvfeubevtrX9GrL78IqaLr62tdXl7yMj40djP20D1e5Gb4Zce+iyQEf5BzBBDAYhlGZF8xP1fIsGIuDwRs22+i0FiU6NZvAZ+RgZLvQr+KDlbLha7Yh89OzwhOrDSyjtpuBR9w6t+e8hx3H9i2BIG1hW2x5VvWijVjIJm30dARvGTHAWdbS4a7Vd8SdYW0IgCFWNo/OKBCGrHFgG7vHN3RC88/r1lvmwKcX6HePAEzt6FFFE0E4FcEgP2/G56fP9EZcHHxWBdXZ7oCbJsF9lmxVq/9WxPQHwlu2HYNOPNNwIixJ3Q94Qfep0b2hkLdSNkwMT8m5uLovYi9xTq3nAN71UDwZyI0G+wB/SwpZ2lArivOPVcOPhOorozbsLVDlXXNU/LgG1TGD7SGmxS9Ui445oBO/Ft+7sNUUcK2KZICcPcR2dZ8NF0uN+wzG9QfjTRmVZSO/WiPdeeYdW9Pwc+SOXyNLywIdkwQiBzg9NpjTZvjgwkma4Kb14srbLRUpv2YL/H37h7r5gMIIiDzpIp8DATvC6VsmUIMF9sU7DlpaDorGtjLvYa70fvWzT6Z2F/FubsiB8NVZX2rNYGWValowKqBuZE8UZel6rZO4oymADfImmmDCl4FB3C1+5I2FOhBQNFSUHDKCb8Q69ls1muDzS+x25PTU2V8796D53QMODBaCIhBRhGmZNqGAnVD3aXkoe2Scf85qMJGrLke7xYvUQO0scOjSsW0DFDf4lBPZsM+ZH3mnHkf2sNue7LNPDbrS1CKCEWEXNdAEiVFmC8SNro06ymQ/a13hHuq9XUO0bYSQUNcrqORHLSeNrZyQ6QOjmTJCGyPm5LvLZKf1JOUAiaO63EEto2wvUOYSqVu50QIPQFeZiq2C5PVb15QopLGhkCaKP6zNzhNKKdPEXfD3FY8Uwjxg264W5t7FQQ1NJ27AvBYtJNd7t+ALi01Anqj38S47cIRIftfROj2annrgVHRj2drijCOQUhT8W3Tcit5ztleO1aLpSKFOhbPm/3FMpVGR1zBqOlzW6bKd4WW627B/o0NjN3q3A6Aa3pQYHhVxfsKa6fnWVO9bcr4quvoG4gbSEu3hu/UEJFYNybZv1fsrRO2zanTPueS2T4+3vWypLLh9ekrRcRtjXM3cFuJwHBDWkZ1W/k0E0EPw67SWTXhAAAQAElEQVTKWB7UbR9X7NoEHtgyiPxN9Q1uRFD9DIAQBj9aGrt2KaSn4AIKajfytgMzypMv02SjjWhIrtmOxY61Le2eCGqtAwnUxCOzgQYpLW0SVRRYcLYKI4M7OjW/YkOBeEOWrFyPODLwXqQGlgtfcJsdqQH0Ch5c6bylUxu/giFhue3fCCIYC11lsfeLR+EwnBKRdtIVARr/1s/Z2RUHpbUqdX3e19zBH77apsjm0DiZT0VeCugwKXCWjkARW54S9EXfcV219n/3frbU4vwa1E4pz+UNZfTGbmdlYNZHN8t67Y3X9fLrL7OoHuiffv6OPvjoQxbZGX0y+0Tl5W1FWhQ5oX80hx6aHNCghBy0kQmXaTMf5zGHKnrwJJ84wFk/iqQAFMEd6Ad9MR63Vfo2VUHrJo0IyXZMVDKSNggTbhBKKclyBThKklzf8MiGIYlEvir11SUvxoUabFFJBw6VV5fXevTwiR4/fKxr8gHeLM+UU9KGw8MVgZ3zkzNeeC7Z2Iu6NEdfhxwO7vHy9UCHB3c1n+1DlBdGXjRHH8Y5YGE4xEpac/Dz4XnkUJA4bHWMddawpU6TEoeGYJMDUWW9UCoLdcAsr3UwH3S8V/TgTqdXnj/UF15/Xl//6pv6/e++rT/9o+/rf/k3f6h//2//WH9G/sc/+Ka+9+2v6MtffE2vvHRHR/tJPS/LUZaoZqlU18raqKOu8lI5wqsSmKocCoVcgSxezNZ8Mav4ibisowl5J+xk/VVGJPRDEY1KzW7FaWl5HhSqRJ+ckjoOFjmSIgQ+OPiJ++j2CroAdKkTlbYPacWXzRt0iRdAWrhD/lGTIbWyqKGrfBm38tiCRLaB2wRegxANgG86Nhzkt61ansdNf6MYqFK1TC4ATS7GV1ngCzBi6xF9TQ0mVAnQLnimnJof5ZRkHWAIyczQRkWJk4MrHD4HDmYjPuCDjv1kwi+383XSxIF3JJgzmP5uDpuXeRcCGSP1W9i0Q+jIWmcaptWAg/vkgzt2ngj8TQQTJvygEhj0bwD6MF85mFbsXzUiZ1U/T5rtdXKApZQNwZlrFfoFOP73f3IUOe0JyMz6qnlXmBeTKjib4VprXlSWq3MtFqfAiRwQWi55EVudaUVAaO2A0HChYbxiA7yC/qXWDg4R/NkQ/JmmJVoiQIWvZmjnblLuJ6U8yv/LWCGQVQhizWahu/cOdXRnX7kL+UDr30q5vFxAV9APdBJiCdJIgLxymJ7wpxG9rZaD/MWolArdTj0bbpezcgrlyNQl2RcKxvcLCYpRpt1rMg1t8/b6ViUF9q3YtAAVehWncX3L67NXUJHQJMA6VFi7ixL6DRXWzAF7rXlZWfNVfc1X/4mXqsBeM/SwPw899+BAb7z6HIGWF/TgwbEyNhs31xp4AYsyMY6kPV6sHQDKKauf9UqkUkjIVvC7gnZFKuRNgCinBhU7goe/rZFhQnGz1Ove3fs6Pr6nvt/T9eVaJ48v9PjjU52zz8xmd5DnS3r1pbf04oufQ6bXdOf4JdauB+p0rA36fgKtdz56qL/9x3f0V3/9j/off/8z/fxXH+njk0td8ZI5pV6C9pR7Tcm//QPQb8N6sEYnY5FqJCkC+weSCvGdGqombaEwOUvFEiUU2Mp2WBPomxir6z2H/EJY0IP/kedXXn1dL770UrPl48dP9P6HH+r0lGDlimCFbWLezPEBfUAW9kmRgAjBEnnEFdQHKXwb/1ET6+nEy6KhNmmlRD8Q6Raq7q+gj4GkOk1kuGHErcqPbwNkt2sQeBGd+n4OvYwOxJ4EP2Skp4jJkCRVxmsorA2T9x+CiaP10PYmUGReHWPowGUXmoQOCnOlIDvV1TiivNGGl+frqzMtF9bLtSqB5P29rDuHB6r46ln7jbsP9cKD+/rG21/V9779bYKBd7Tiq+bIyzwm1Xx/rg4f9IG8myM7/skACPyMzM3CODCwWWJz23qD3IvlmvPHhnVhZB4XDaCMtBdkrwR1B3zddlmzr67Ypx1gKeB43GuCoZeXFwSrTvHXC9VpUheZnmKOFRWY7M33ZXkmbIsANCCAbQRwUwAPzyomemNDajNga7lPwc7G2namgdv4lT4G541H9S2K/WDezRh+0tXllcjo8PhYd+7d1d7BviIn6oxeGfegDfvDmv16YB2uzPUgCKy0kQPll9eneuw/Bzt7pKvrc86QFwTer4BzPkRd6IqA0M2/FbS2DxAUMo2Kb67Y/xe8eCyBlQNF7D+T9xdkx+3biCuCP4WCbFUdgZ9+LzTDByb0Y7pXiwvsvWjyKrY9CuumR6HmwJXntj5w7oZCTWNSYMJ8tL4Mxq/0rXZ6msIQSfb7kP014fNF69WoJWv4inSDXw+sI7Um5TxTC+5g376b0dt+PLLvbPigucKn2UfwxRnBnzm+2M9mKvjHBp+xTgo27ftEUHiuo+N9AnZzJfYWIWxBLjFmjzFFIFNAP5g7VeY/bEjxJ/tUIcBi3JyLOvbIri/yXhYxSR4b467M59r2pVCtkLJOnAi6tInxVIJaqh19OmoTYAQ6G9eGghyiSQUCrn4WGqrrqQS3TKQwCvRp37TtTzjbjkyuOS+e9557XvP9/R25Ckn6yrII+Zy/ARPe5Z1Yll0V5J3bwU1fig2PMnM4PBMZm0gr47Q6TKIapz0k1CvEZN8e0O1Gwc981mvfL8eJNQ68etNRvtAhSbEeSCOCHlu5K7gMwIWnAM6n7qBEH57coYgg5b7pS/bm3rW0okVumd2jtoFQeLaBPDe8dz2haTzL1QCZQ/x4wADN+CQYrRO0mp5cdkW4YgsuOufUYN4NqMTUPP8v3U0mC7HrHRGK2IIUkoF24xXWC7O29m/nNm1NDNun5cHgbnU8KuP13uT+nkc+dwXj1u6KCHHLtAu4xts1UR/bLPRazvQVzPsOX5m0Yj1L6KtPM/W5oyWaLgtywlq+TM+AQVxsgHZbM2R3KTXQ5m6u8yzuTb5C02dABJWQ04iVOVbZX9xmQoEEZgA1VXBcDo+VAZrXyLxcs/auWYPJara3p7l/axs/DxOAh/s/C+nZwm/Lm7AHeJMaJwLWO3D5Bhoeo9ymeE1jWGXmEfQxIqmTfzE0fPq29GmvIBtQbhAUuLd8q4QMHq9o961PXVbfMxXuG/RpHUidT1UpC0dIpJa+QLLIhi84ovncUGiseHCz2NGfBucp0IcCd/XC5NTgPGgVMI4wpI1ZVVvRtH3InOBTQKJZlUNoYbErHFaQTJUFb+LFY2Sj2vBFy8Ef/2NsV5fLtpF5v8jdvvoGbDpsdgV+Ew7lhdupeXgPqsgT0A4c/Sb4wzueJjbCDUGlDRvjxMbodkPFsyYCDRMbPIrWbN7p/v17euuLX9AeC/+TkyftN4DO+WImFtepVk21KCKpIIT5S+gUeTxucUWDpDbpyQs8Bik6NjDPysZS2BAhp8A4AW2D0a0zQ8HfnLa+2waeMOK5vcnbvrY1aaRQykC3tXNkSdi+0l5VKFRFCByRhtoP1eZhOSq6E7aQshI/Kw6aT/ji+5Ag0NnZJQcEkKnnjMSBaqXz00udPDnTBUE6/4bWcjGpjJ26dEDw5x5wX3t797DbgSLNVbF3wTY36cjL/GbFUYmD6sgLlfXhA6jGUVsYVAkATBxA/BI3ri/5+nop8UKs4QovWGiW17xQTbp7nPXyC4f64ude1De/8Xn94Htv649+/C39+A++rT/44bf14x98iwP4V/X2lz+nz73xHF/k93X3qKdvaH9WNO9GFsWNgkBA4SV9mhbIy4s2h8vgYC8HCQgK+QVGZZJ9peCYg/2mqOnSTzSsQrn5InavzpNa/YEdRD6npN4BIA60YfuAVAHTVLuC5w5sE6ibru2zBTCZQ60OewTtQWqboWiJvKiTrwqu+ZKvtarCpwF1ZGkMWgLsEA89e1XjgwcS/dz3WQDTtBvwYJzUNDzP8wkdTRwYR2w5cogc8fWJsYOpFKHM2Dv8lCx9CjDBqdImroqKCy4wcJhfa81Xt8F0DEzmCRjR/chL1ug6/GeD/9gWDhKMbDIjc3qgfs0L0Jp03EFrx6c2BjaXCblMa+BFovjPAXmRSNgkZctSUUlFtlEIpJSl2azTfN6rMr41QYjl4hqTjgoCP0GwyJA5yOY8ad6H9ggYzWdSR6AmYs0SsNAG312seAFbnqr9ryvXj3W9fKzF6kQtCOQ/lQSGmz//Gq94IbzSRPCzEvBI0M7QSwYO0QG4vhJkMgTt8/1O/g2gnq8/IxvoOfN3xQsvw+VQLm1YZ5froeWlJEUHferx5w26tG/k1GnW94y5V9/16rpOCd8VVwWh2J5AStHqE7yqrKoqzwEplGxgUowrOTXg09XpLehTV2L9yXmmHD0YWRU/HLDnmgPMgq/Ri+Ul8l/BY62Mzg954Xr9lRf06ov3dfd4rhl1wp4T9mHBUIc95/jaAfLtzTrG0ilBuSDkDYzYE8mplzK4PS82GeiaZJVnoQeJ7wIm4y7AyBrm/53yyaMzffwx9luMvCDd1Ztvfkmvv/pFPXjuVV6WXtDe7B7r1THLwFwX6P3dh5/or3/yM/23v/o7/fXf/1S//OBjPSHIfrkeNaas/uhI/cGRHPi5xIfPr5a64st+pS3P95Q5DJWUWK4ZCXVSRr4kMQJL24CHdVe8x5GfGO+EIdqh0kEgsF1Xsce8P9D9uw8Ioj2vo8O7mtifTp6c64P3PtKjR491dXGtNf4zMbcSPMKAHhgQypAEjQAEHwrIEooAthWq8K74TGVhrOi6AZ0jKnhqoNsryBkS6c3tssHlaFRrhdMOXJtzpzkfHALZLL99BpZSSXBSk8EiT147ALcbPP8LZ4kb3ABfIFbXjRLLmCbODxM+WFhvKjAQfFgQRLg4P5F9srA/zGdJPS/IYr84OXmo5dW5jjis/t5XvqSvfeUr8roxsuZsCP502K5LvTp8rWNedRmt7oY7Qn/D2lYIgiOGlDoPgTWgaMGevCBgtWY9W+F7AxMa1SJu3gFjZZ8dqRyw1Zq5PMDP+h+QcXl9pSsCQFfXl5ytFuhkEq6AxpIqfiJgbzZjzsCT/pCRL4tmcN51pifsCFMUZCkLNNwqbFOgu4Vtzba9gFxQZoFA8zvKTGLllBQgFvjNOnhHpyVBmYoe+n4m/xnYweFBW2Mq1CcOIJP3FGw4oesigpItaG/vHgiILVhLz3Rx+ZhA7GOdXZ7KvwnkQFD7baDVpVYEhVcEX9ebpQwb9pQJ/QysoWv2hvXa9WsN3nsIDtlHJvxhK7/E1FfzP8YQWcKE6vZC3SwJs2rko9KS4PM1AaD1sGCdRUZkr+AX5K52ti0B7QiJJqBuAdzbevCsHwNqoqXSBB4F18ER/XWq2B3SBAWK1stRS+brknQg+FLx6ZQ6df0+a/qe+n6u3NlnKuMftFgstcGnAkp+OZzhA17zmcKa8EXro/kRQvbsaQcHMx0eQYc1MmJnX89txhVJUAmJJypj8qgv+gAAEABJREFUHy+cHSegQquojR06iX2rm03orCgTCBJ7Lodm2qsgo8p6UivEIF/li6dvynLbZJ/NUjUkuBmHxibHRH8j/w7Azy1HrfAyM7qCqWKfhtLAvDk7PdOCYK0w8HMEgPbv3FUlODaWqgmAk+hNz992mxqtJI0HmAjaEAP6AqoBOQqEEENSAiVR6/GwxlUhT1FBvgoStyIE+FHlOTAwRwoyew3ZI0CVevrSXEE2X7N1H+er6WwZbWnoX3ghB8q8RYa8IECVx7cF+TKj1ujC/wmAPvfTDi6gk2IdA7JeUiLJDCfE0OAtIFqfshtTK4g6+0YDcLaVt09UAA1k5nlbeZOhq5ov31T8y9I2bJw+AgLc7lWRyeC8LNMzbfIFvpNPA53djzEXbEpWOfdKmbkd+DoVpmn1bIFxkKkeFF2VeJiP+e0gSHPCJ+xnnO2su8Re4/mdwA3ThJ9uADwU2xQX6FB+z4BHIOgtUOf6pkLanN62KfFDqUICZtULQKMNgR2u8c3PvA1qPI0PII/tHoyXWz6fOxi74GOLu+8dHOjw+Fipn0msX1D91J0+VfptBRhUoA3yt7V/tg7cW3zyn+pnBX4W/58r7/BJfidWRGj7gzKsqc/wbG07HBNx81Ym1BM3QMtNXkWRKyB1HDYioEungnEMFeeplG2Q27SAcwO0VchVnKHuDH9bdh2FugPbmSzY27vCm2UY0uRoLIBxC4t6NeAqlU2rGFjMBwJAK74wXl0vOaQsdX21ZtOQImaazQ7YtPaV01wFOSacZuTwM5aiUgHKpcKdd/OgXWx4FZplYMFgAxwINGwc/OHFR9SH28GbOHRMTIzJOyc6Ozw61CuvvqyvcmgbOaz8w09/qpPzM63ZBCfoe8Gt2MWLrfU+tn7oi7pa4C8p+EmSDEGdndwpgqoBh5c2MeAd6DCY4Cl1SvZ4+sJGhXFVgwvQCkA2HmkNJIgCR4xEXjCKFEpM7MykyKQUQUce+Ff0UwuK4QtN0At0JRCCTKMLmQoeTRKVmUVnPj9SYWM9P7/SJw9P9MknJzoh0HOBTc6vN3rCC8EjAkAPT650drGk/Uy/fu+hHj280uIKgoUvRLP7Oj54XneOXtT+3n3lDprjXMMmaVhVVdt9DG1WRcvFRtcXC11C1+D88mrBIXqpFS8/Gw4oA1/+x3GhMl6rlKXGco1/XPAl9lyL6ydacOC7unykxcUTrSiX8VIP7vb64pvP69vf+pL+9b/6ff2Hf/+v9J//w7/Rv/s3f6w/+fF39O2vf0FvvnpPdw4k8aLdpaX29jgUa6moC2DFIrSE3wo1T+Q38FxTnjjYjMAgRktna/IpVLArtq2YgMZ2YwZSWtCxD1kZO4WCOrVngJ/IbWvE5VyoUl+hU2mr+GxtZdqqhBtQSy9o2nbhEu1Og/YmHOVK3n1Ff+H7oq7hBDToE8gbyhKpKMNUUiWpKswt+8cWqC0G6vGZUiiYpukBAipV1X0MzgMQa3eKUMJHOyClJF8T86FwaIOq7MMph3yoHJlzPnQOPoATfBs5oE/48QRP9xmZ/wOH1g3tg3FJR7+kMdiJgPJmWGvDC5dfutzPc9U017xAbYzLixFW5IVhxdd21hqCfUpFXZ8UKeQDaQvQqajy07F++lDc54wPDByyV1rztTiYV4l+1WsBASRRboEH1DmfZ83miZe/IJUcuJEDQfbfCf/FlwfSLVxpcNCnXOHbVyp1KeGHxg//yRcBn9yPyv0EVHWzopRHdMXLRdrAdQ2stDcPgg4zHR/vaWJMl1dXcgB7g24qtkfdGlhrR6AyByvzvLImbnih3BCc8OE38IWu69XzQpZTVo7EftsLZrLua6lCJYqdv4S4sHNL22NbxhRG2wJdhK84ET0N9hWnz0JEVoI3D3QgDdh5w4vYipfCNS9mIwFhEaybdVWHe53u393XKy/d13PPHelgL0llrco6IcbeYZeel5Q9oLf9UlLv8SSE9BiAWhCctDFDUii0UTltGers5xOHbXF1yJagYd87O73Q6cm5Ls6uNbGW7R3c1XMPXtNrr7ylF55/RQfHz2m2f4cpt6cFZnrEGvqrjx/rp796Xz/9xa/1T+9+oPcJsD9h7btiH9rAcEidxjBkjcr4Z2hgXo1AQTcV/wvaRV60C9uIflWBpGrgvbANa6JcAcbnumqDgJ+AAKz/nHqC9cd68OB53bv/QAn+/pOvjwlKGc4Zo/1ixD/KCDFoem0JJRnEswFNLBgwkxTBHaTiqsjkOQQglPVdhc6pDQiBCi5o3PTYPl1JTtrWqF2fzj9l5/qkjnHs7e3LY9qgy2FdZV8XcsrnDViWaVRhX29rAXmvFxPBLq8piCOL5f4Te7PhJj8yd0YH55ziB2sHYphXl+fnWi2v4Dmwx/XIUNjLLtkHP5FfnD/35uv63je+wR70Onvbma4JvEysZV2HvEDCHxPrTcKfUA3r0KgV7Svz8uEZ2VPXyWMYGdOSF9IlAcE1L6iIwjqREZmFBrwKFDDdjaExbwr7U0GOgnwj++xKV5fnurg41+KStYZAB4s7vQKQosKlhvb7PeZIok9p0JSiZ6+CDqEL54rQhtaa2rP18XxpAI5rLVctE+sRwFpdytBomHY/6/C5TCBixZrWqd+bqaDjFet0ZTAPnnugYwKiGb8fqR9ZDyrGyqilY157vc6ccUXgtxIgL9NaIx9wBtaAKwIwpyePdHZ+iu6x1eaKtg1yDPDftHRCnmFYyr/lsiYoNE5LcEwDYC0ZscctNLkHFRRc8KPCmCzHfL/XbK9T9NLEPrUiwHRNoHpJuqF/YSZXVudC8MpQmY+VMRjCyjGgfzE/o0Fpnm+VGnIK2WfatMApTWOCdzEd+tFFso+3tTxrYi1acFZbEjSeRprcVrLoKkWCVq85AYMZgR5ckLFv2MsGfGZkb5jQTVHKWW7v5727aEOwzGPasA7nHDo4mLcx2wZiEBVbV8YorkBe4UuFM8DEXBqGqrHZDR+jb4CfYlSKAVkmdQSDrMeIirAQoK9KtHz14BpQdDNthfHV2jGeDmTks7ZY6802ZKQCclEwYJOEkjFugUb6cdPuytT1qiwW/nfiBK+IhG/Utm9eXF4qEzC7c/++7j94jhUXi0zmQf/P3Dd8PlN9y25bf4OFpIxFQAUk6CpA2YLHXfD/6jlW4ScDzb4pu30qI7Zb0jJpNp+psz0zdBhXxT+qihpJMKqBfvqfXObScMEzDxL3RC3bFkUoXGl4hp7r4qbFbfTy3bIhWtrDGf3GBWnzegqojLrSxh70zUqpI000CP8U8gSPwMbR0saLPtyQpw7sVrdLt/V+GkC5vW/KN+ltw+/MPDPs38RxI+Cx3DRamm3+aU6WS89cN+xJR+YMU1s5M+aMf+es6ood3WafXZ7Bq5HCLmogLvMJ+SfxtBsU5t/EWpeUOI/uKacEHjd0eG5veBv3Wb218rb1mee2b1BjIIELlCkkcni2xByptl/zYQhzG6/J6zx8m452qfMTfSbwg4kc0PG+vGDPWxAAct4+fnB0pI4PYGk+35J75pmeyX86i2LMwHzd4LzTW6A9ApYGKt3+LAghqf6f3u7zP0X6HQgRz/IHycI+wzfC7UkRSQpxGYHk9t6WQROzQk3RbfWrsq2TF14sW70weIEwFNBcdwuUGxlcDN7YT/JC3BgGaoDxrmy0TwEFukDg5gaXftXAAlcN8HMqltEt4ODCwYGBQM3l+Urnpwte6Nlk4dN3ezjrgZwmFgB5IzMdAJFVmRR+d6wVMTmcThySxjWHDKAdWKE5cRAspIVNqGNCzeccEjlAFR8w6G9pAxkFkfv37um1114jCPSqFouFfvbzd3RJIGJgQo44ZjVeZLpEg1BShiYfmcVpDCEkyxVVzQROXTbtbb6qWqnQEhtOgl7H5M4pK8I06Y4cegae+hR9t8QE1g4K/aRISYnDUMLGmTSSuIzPZs6howLscAqBD43YgWlX+0HDhj96xT20QX8bvnoOY9I1X7WfnF/rvY8e66OHZ3qCjTZTpyn2VNKerjehxVpaLKuenF7rw4/P9N77j/QhLzYODk3YsesOOCDf0fzgjmazQ2Sdc9gQh4qpwbAZKY98aR1Z3CfxQKLSwP468TK34QCy5uvdhoOdA0ClrEBbo/aFBg5269W51oszDuCnWl6far0856B2rb4fdLwvPX9/T6+/fE9feetlffsbX9APvv81/dGPvqU//ME39MPvfU3f++YX9aUvvKwXnzvQ0WHWvC/KeaNpuNSwvoLXihf/a/mwmDShyyqr2SBKaqWQWkpSDGganVZ0gOqbWQPcnJKSF7kQJbULzJYqqFTgP0F5B9CqABXCdK0tGh9zT4owhPwjP6u4XIqG7z5UwJ+yMzsIaDRwf/ejLNIGpmGm+GJtAClS7a5Wx/xxuq0KekbLGq26zWA61EaEEnwyB5SMzwfjRyCmwaTKnPD4cw7lThITasLmI0GcgQP0yMblzatwmq3MmwkYCO4M1Ld0s8F/pu0hcxK2GjUSHBp4yTHORL+CY09sgo0mdEfqKovHxNdf8/CXZR9Auxm2QQaLF1mqYcVXpZzxpU4+iFue9WrFoXnNmGlDZHEYEzzEXKuAX0p6aM0M89BsL9ThU6njRB5rVa1UAyDIUxusVAg6Try8TO23fZZSXsN3QCcDvEf1s7oF6OSu0DbJwaHgBaPUlSpfnvcPOx3j8AfHB8ytjS744n9xcakNa2MhAISq0JPQe5J8iOalAXUy5wetPA8pBDbqZzPk7QUDiVFmDsni8qGzqioilFKWr2I7UyfF9gflGadgVwalm6s647kAViWtLXVl8NhCQDNFJ7ePrLsbPgqseOlYE/wZHPzhJayD7dFep/v39/X8C3f18kt3dfdoroQeJtaHaVwqk5/zkn0w69SzJmYmYAIysjFyCdkqZSG7muxVLm7LiNPqnALgLrG32w8Pj6DHukdE59e//lAffviIr+2Dnn/+ZX3+c1/WW5//ql588LoO9p9XyntSmrf/2etDvij//c9+qb/6m5/o//f3P9GvPn6kS8ZWeeGu7Enq95X2DzQwijM+gpwT9N4g297RsY7u3tP+4aHPVNhp1AbfzugpIrW6CVkncCfknGrRNp0Qt9LCuBhCKNpzmkpLHcyczeY65Kva3fv3dO/ufXV5rhPk/Oi99/TRu7/S4uxcFb/pUq/K4azgHxNBQru6mBwdkzWlJJjItm5rQZv88HUKp6d3Ac1geSyD85NYzNQItCe0sI/QQY2QRa4k7uFUvlqBB/6jhuBnKDM/590+vl20YkMacHSmIaSTnHrcDqKM+HdlHRD6EhcqE8uAWoruCvoxjKQVYKkXitTIerHkMHpBEGVxfYENFoxnUsQElVEDvnn6+BHBn4d6cO+Ovv722/rRD3+oIAB8TuDHgQqDifm3TzasTdaZ0F+ByYhfb1jTRgJSW+0ks1WbAwSEVgSsV21PLux5wrsNibQDbw54UX8AABAASURBVAsT87ugO0NFKrTJUy2wdHl1oUfId4X85h2Mf0BHA3J4nB36tk8E/QVsUyEuVLYCkXeZArcVVlDaDQRNYDacuqtHMN9NT4WccUfa3D6xVo7kTUfkPaickvrO83WmAX1vkK/HRw8OjuXfAgoz4CCVu2BtylvoJK/RRRv8fg2XtayZSKMGAuz+t4GuFqe6WpzJv7W19BmC88LY1tmlJgLtE0GfYbjWSFrRqJiFhoJNJvJjHbDQgKgj9EdVaAcBh8hChtTWdhHQ2AwLXXD2OL86gx/nEdYh0xC9Kk5W8S9Pi0pZ6L8B0oZsrapo+dilammSWipwbvCq5yK+WaBR/WfhTI6KzWRgPa/4wRo/2vDBcyA12I9G+hknZet4T103k+cNYjH2UQMfRjb42QTtZH+Y9Zp1vVKgDepX/neUGJMItu2x/u4RHJrtZegEOFWWkYfUJI5mVpu2wNdpSMoMKKWqgEbiw0bmI0bmo0bX6SmNAiJjUqMjWV2y4sha1uIxGxgnxqA2dphVaghODTS5TBb1UeC+yTulGKQJoSr0R78TGB9qFuGKs/8lgV6vp/uHx7p77zn1/YxeCXJ05KbQ7ggSxiZnDBR914bJE/qSkYJnSDzF1ap3+VAmBxG/5yBAoZF7S2Gbka+K3Rko+p3w6Wv28qJZ36ufz5R7FOkejKMCtp08yFZ3I4ep/A644UPq4VVSunK79EyfVk+dU6rbkNuwouG6mlZaxJhoaHds8zzFZdq/DWjCjFUT67TpRAR+0ykC2uiGJVwF/VTt6OEr1aBnLsqiXaRVXJUnc5bc7qasG4BYy++adkns0mcTk7Hut3KTM4lnEci7bWu7p42BLCFsG1ki71uMRyEuPwz2q2Aejti2KHPQSbYn8/VTNC2EAZkZHv2rAhubnGQ6alfl6X4NUJiDtyhW+/YTaAa4bnMKqgr+UqC79S/XeHymIjD1O6+gZQuhhBBh7EantHGUEf3is4xeBtHmOoN5WYaCfNMuwE+2TXmvQ2vmpH+bccPZIyHzvv8M7PhY/fEdffZqtE38FoyBQE4awHg7nO3AzNjQ8BvC9hERLeO2ijStj3efVr9tc5/WbkzoOomgDYiwo24nW8OhvdFx2ogZeweUrXSX6KaCogoeXuz88MbGkhvSjraCH6ok5jWdJQWyRYR8mZ/TyKEO5+nsROQrKi0YuAIiL6OzEFf4VctF6n5qdGj0AQvyVeQbWL3bfFAOTGkQqShvAQfGI6v7AkF9tHbqSSuTt/pLhDcpoLCA+0vWcjVqwReL66tVO0wPBGsiOvlA2vVz5cyLiLKKaXvhr0ItWx0Xyz5R5r2qOmWzmTgoGUYCGQbn2cHRV1aKThV/NG6CZkjyBjCbzfXqa6/qtddf4whQtgfhTz7RkkPIBI/iPuFxhOyYiKDgh+5CGHIVoFQqB8oJoFyljD6TW6AxcaixXW3f1oe2UJJaO2TAcX0DPb2gKNuIB00FgDDPhhFS5JDHkLukxOEoMrR4ca0MsnJar5yAA5tvocKNwVhO6m5oN52g3wm7rTn0M980Yq/lIJ1erPXBx6d6/5MzPTxZ8OISWtcZR649LYfMV8tOa4JFZ9crffLkVL9+/2O9zxfkjx4+1tnFkgNoRa65ZnyhnR3sKaNrcY2MYUSxU5lkKDYSMgm/NITLHLbEIWwYV3wlvAIW0FuBNahwQPOX/lLMY0Hbpdars20QaHGiNQe/NQeyzfJMZbjQnIDOveNOn3vtvr711Tf1xz/4uv78j7+nv/izH+kv/vyH+sF3v6K3PveCXnrhQHfvdCyUlQVsSTDhQhOHyfXqisV52fTXoeeEvnVzoTfhzxVwKuwagFxfJaFb54N5HJg8VKEjfBIour2C3FNwjoqGCYl6kw9qkiIB4bzBbb8dWrfdo/kRvSX6Aon+hoiQq8MPA/LaHQsPw7ZftQsicyAMIzBNg565GItxt+vKTX0oGHTKWQnnND8IqGDf0vyzKLC5dcpZTBFFBZ+dsO/IwXPiq6rL1fj4QiFoY9tPBIBG8gbnC/4uqBZ0W258irW0Uq7UV/pP8CvQrhzq5TL5kWCT6xBN3Swp51ACsoVhfJX+OZK6yMiWNDGPB17WJi9ekkJwLUUVng2QI1HZ8fBht2P5mvEi2M2LHATqZlX9fAsz0m5WlLtBgX8q8wKTNgogEyzq+rHhesoYevq24A+HmeDwLF48xEtoRS+Gg/3ZNgB0MGc+rHXJF0z/mxreQCfWTvZYhO2UeNmXOuZdYj7VFvxpv+kxFUVkpdQp+BH2r0CKIFvll2hxJXwvRZLwb5qZJ0UCJ+esVq8QKkFzAkfbtJKnXqwrckpfKck0Wpm6aZqYwxv2gZX8wu2v6GuCPxPrcGCvOS8cd4729Nzzd/TKi/f10oM7yow9sxoxdO3PQsR8qJugPJqi5sjaA0msJNCxb1j+nLAnILAsa+ExYcMRJY3kxRrptoQBDw+OVMA7eXKmTwhuX175twWP9PLLr+vzb35Zr7zylu4cv6CuP2T/6LWapPbnXh8/1j/84tf6Hz/5qf7pl+/p/UesiYuNrgik+Ld+rni5XwBL9nu2LRXrnsN86jrUlDQgw/ZPlYoqeSsykKOQ9z5UWKsLL3kFuzVAbttL4DTARokxpsxYsc8EH/cLtHPIi/Xx8T0d7B01fT9+/Fgff/KQL9/XzSfU9srAtgym2cwaTGr29gcXeHrfiAg1XZonNt7yJ2NhAUSQ3CbxvKmfaKkA49LTq4KhBqJNv3G5R6XWPCyHGm4oRVaHncbNpNVqTaCsILeEOkhL89uReVstswmIqwC7u4A4cVA1jNYnc9v5qiLLX/CJ9Wop/9bP4vqKDwOD5n1W36ET1pLrq1Nd8uI/8qHiDc4QX/zi5/XSyy+0MdiPTV+giseEDPav0ngX/EXawH+EV6E9qZPwYOM48LMgSLPGXwZkGGmZUoJuBpwmZoWYx1toH6t24/CLa4Wu/eeKdeDkyWM5CDIOK1NBJysNBDYLesn4yKyDL/g0Ku1kdR6xUCQ3dG1vctsbXNNvY0Nu30Wl6by2Tu6N74BnnMJIb/CLaeGL/vhjPSd3Bj1gPCMo6vY1vh2RtM+Z4YhDf+d5kUPJEFKwT1iQyvpn2oWAgoMzIhXrwcRHojXBnuXqQovlmfxvA11dn7X8an2Jj18R+FhoJGhcCJ4XsfbGIHHmqKQlrTVRPxVS1phGH16BblIv/C0ps95k8hP8lgSXTi+Y3+ePdcUHqIG9qXjMWMjjrlhMoXY5X1uOR91WBo1B0ZBIk8sUgn7N35tO7TXbnvZ/gzhzVNPgTF3xm1o6lTERAJPW+PKSOWFdDuQLeIHwHUJ7vhhmsw4ORau1581GXiMihXrmU08bUwsdrbVeLwh8LpFsVNfbLjPt7c3Uz7JubQKlQG7fIFISQE0EOEmZ95FAh0K/hoSu/RtAdr3EGUA7XbmXbojIV2yr2MPqlDhfJ4l3iQASeIiraP3RbEU/ZZeSDZw2kMLNUAFbDdSuLZ7164Wtsq4V+gcY1oeDQMvlWn4XOSZI3hOQT7OZUVWgCXkpokEEkuC/ES6LVjDgXS0LJXGFoj15NBpOAyJJ9KUtsKG8L2KnJpMRAFDUAHqF80VFxon14MrBaOZzQgHNFj3OCH/j0k2RoBvmiTz0cb/bNuojaLsBd3gWjE/ZfczcKdjUfPqOcG1Y+tYQPA0kiiDH7fw/D0YCGLeEfUkLerMtpFBKWbJvI3yZsNlk3XpMQX1qEOxRQb8Ax7VUclfdlKOI/LZs5RuntVXX70ACZwviumknK3ksZiXz5SE6OvltgO7Mw2C9/TaUVtdI8DC+KyIx10b2l1EJfl3f4XuMnTW0AqikcaUHpP2kE3gRjGYH5kdJHq/3GpMuk7Tg/drl2Yx3sDYPjUX/3W0893W6q9om6K3aJw2NJRXczlZ5Zm1B2ion3KuiI+xUkLmaOeUAV+CYvm1oqB4QtEBr43LXQt1E36kWeQ+b2CfWBKe9j1X82cHYozt3jfopsNfAFU7m8KmmZwrPtjkPbAdNPxQYEVtk6ttOxoG0VWQGt2u7wXeKFVqzaIsIkhAP+XJ7ZWQNoNfKDBNObiZncSsk0EArBSyLCjwrk5vRNzwx6IikCGhva7ZPaLoqkC3AEc3F/EgTBp6xOM9mvXKCrjcjDiqFBdZ4kJP7Vvg2uaAl0VFJahC0BAL6JqUt6BTmo6S4hdjlw4iMhX4eDhM2OMiEsgSuSCtlNcjgZU0s5uvVqLOTS52dX+n6eq1hbYmyOr7m5Y6IdrCg0b/ifAV8/EK1JFUmepmErip00Gib/OaV0aE0EvwZoD0CEyfr5K/d9B/YDGvqlHpokyrMa6bje/f0xS9/WS+/9obe+cUv9euPPtCSL63mJ8ZdU5LTqVZeljgQlCJLOnFQFFfkrMzBxJvNxIvpZPtRP2MC9znL9cNqI/9mgm2UWKgDus5POHhzeBy/KiR4mV6QQkKlwgu+5kciBk81mCFQQ5lgRGZDzrOkhAxK4ioqHD4iTXJVIK1B1Iq82A0DXgaRVqm1lIAGeq9ppmHqtByTWDd0sSz6+MlS7354pn9696F+8cGZPnqy0vUanEFaclgboYuZ4FrBX+iTk8d6571f6me//oXe/fjXenJxojVG6/Z6Hdw70p17xzq6d6D+aKboKi87S3id6+zqiS4unmi5uUCmlWIm0kHXHFaXfGldj2sN6LhQ67GmLqsdHggYbGhfEqhZLs41+WBH4KZyCJw2lxqWZ1pfQvf8oRaXn2hz/YSXw5VevDfTF998Tt/9xhf0x3/8bf3rP/2+/uSPv6Pf/+7X9ObrDzjkVF1efAKPjfY48CGpBh/KeSHwwuRFKmwrwPYZ0MXEYWvCP6WEdoHIyvY3SuLyf698wNf3jOwjQYlx5y+2Q0WPFZvbN1xWCnoFvbYQlNRA7TJPQ1DKKcl+Ki5IWHEKjJIihGUbeFOzD/lle8LnCuD+sJX8aEwFh/QMQL0awKC9ydc2YQpFVOJdTBavdYXDvWniuDKvHIlNLOGH0INR83d8Xswhi2ukErZmUaVDSqGcA+uO7cC58pfH9YqNcY1NB5bFQeOEDwAbDj9r/GLAJyZ0uCFQaNuMrHfTDkbaSgsiDQofPlkDC2vhwNfMiQBT5UCVkpR5mcvYo8K5IJu4CvIGjYf7B+qYs6iKl+UN/leUUlaIjmL4KDtZx+AKJOtHrssCryrlUZwb5SDOfK9CqzDGgfpBmeBP7ibqAFJ/EXWAyMGiPCscsKsygR8HfCovGsELTmJeb8cywm6DBIM61oHju0fw6LXGN6+vr7VYLDVgJ6+zG9aqwhoYqVNEjw4DP554WZ40YrMKlZw7JcYQCkGYIVShAloo86TEU4qIBuKqjLcAtSFSr6dA8/Yukum7gFoaTZdb3pX4qJMRv1gztzyP1wR+DAO2r9hrhn3uHO7puQfHevG5O3ru/rHusHYkXs4YiTqCYrx6ZvkQAAAQAElEQVSvqGctyaxvCTsnbJkxEUOSxyPmWsW2VLVxOnW5Ir/5G5pMrRzgZAB9JXRKVPzJyQVr00JSp/vPv6RXXvucXn7183rw4GX0foe1r9cF8/+TyyvWvMf66a/e0z+880v94zu/0nsPH+kJX5WXvGSwnBIkKlpgkyUv4GtstAGmFPLeYBB6HGjfEGwcAByfmhBTRRXcwgIzAQWBrf+C/hla0637GsCWr20aMr4N0bPGHx/f0cHBoZv1+PETffjhR/I//L9inMGHl5jtg5rYS8eGE/hGpF5UyrxH8Ky3hFQ5MjMhpIpVkcO+UJHL+4w70KJIPJNJVZNAzkJqoI+rfwPA95rT6t3nKZ5LN3QxsSJCGfnsxxuCJSMfkcamI2nElhP5CV1OVpB8QdsJUKljCWBM4kNBYS6MACl2abQTXoSe18yli/NT5v+1xNiODvc1Zy8r+NQJe93y6lr783197atf1Rt8TJoI7G34grkm6LgmNa2MD6eclKAJa2SzfAXeTJCyrU/zXrzXaoMfLZZrAqFr5vMG34ItWpbB/Q3kGZoYmtacc1acWVbYZQOMXg9JN+yJV1dXOj07gdaVRtbN4MV7w/xasbYW1sCMXXrOKk0/iJKwczT6UkE/E2OspB6DwXWVTKsC32O5AUZDp5vSNjUuKnMP6LkOLDqv0OmEjH3XCRYoQ+r7mdAE5UJQYqOce93lwH/AGtyzBrv3gMwe15q1obDvJ+Y+Szd6nTDNRptpAa+1vO5OfCBaEJA5O2f+nXyoxycf6ZQzwNXVidYEgiqBntRP8nor1teilYp/M6gFftZyIEisMYk1BdE020vaO+i0f5TJS5W1eBgW8m8ZncDjArqr1TW+PYhWQMiCkkJKkVr59lFvcy0T8k9qz6AmyBX8d2QvK/igdRgRaj6E0SJCAgchVVhDq4FyyrNWXi1GrQg4r/FF40SwlkVmKanIF8rodv+Avc1zhzWmsGaKcZpsRAWnqDI5KiMQJZFWcCIK56JZAweJsmXJoYgdMNfDQDkZ8KUcSV0KJWxlQ1c+cgg/THmibqJvUZhHLRJniWAdcVHtYUWFBIa4WlNbG6jjpgrdatu6bWzdautLPd0ZTms3egPqjFo8eWhJrHkTFRPzrsC/IMbIvniNj3ot6bpeh6yZs/meUINMGhLaXo3i06xz0BK2M56LDZKf4DbZyZsAfEQ5kIEaBXl3Nbgs1xtPjSUkWwdNZWJ/X7CH4+fQnXHA6OfYFx27S0QoYZNEGuIyQdMxUNzeYdQGAm9b98zTfSje6NE4Qbndz9K5rWwtn3q4KRSfqvtUwXRuoOEFPifZ73E9algNUlYEg+Q9r6LTJhZ6ClEn0/4sqNXq5rLKbvKq27ZG5LZym6nbpD2fyTfVmAU9Ydua/6cP+tcbHi0t9N71og0xtgW3AbZ7MB77Y8H5IrI65mXOjJ327biL1IQRl4moFSNCkkHby030sS9X+zL55XKpifPVrJ8pJ2i2Plt0ywJK07u7ttpWIep2dGngpkydJwCiOGlAB7eR3N4ee2VzstymEMiXgGp5sGHBf83C9eYvxp5SUmH+27dLawxWm8o+sNaSPdT7+MHhkY7v3rvlc5NJNxk9O7Dbyn9BBoYW+jcxQ6YZ8Uyqf8G1w3ffBnSBggxkP3Vvlbd9bhuezW9rfuNpQgYsUAE1qPI8wb4yRK6kVawqUtMy+ZZS3N2VssdtaNZtEkJ4t5lgj9YV9aje1IFTPwOibIjAFBxmtrjbvCgLA4vZwz7GolXai4dfTNZ8LuV9XpXod2JD6gg+5NTLeUVWo1MRARAvMGIRCJ+QhBPTJwBZrgIOe27ZVBUOQ55Idni/kIbbcDyXw3IoNNWiwOGO793VW1/6kg7v3tX18lrv/Ord9htAipDbeUgiL49Fsh5USEtVZaJWUryWCgtoMDbgLG1uN9ih6QEl2tpTanTAs+4bXarMKQJeCrU7QrfFqIqgOoUiJyUCP4k0s9A3nOw2cJwaVxLLqbaMEBp5Wl7ghBQ3IDKMr4qOmQNo9BrQ64YAEDE0Xa9DDgKdXA365HRF8GepDwgIfXSy0MPzpU7ZJBccPv0iMyLbGj7XHHxPL6/1+OxUH/Pl+2O+MH/CQfn86qIFgkYPkVNbnvVyUCgRwKq8vE0cttYc2lYEcJabBYfbFYffSYLuwKJxzQvitV9w+dq65iBY5LZKe2VUA4vcUmsOYCu+yA2kGwJAY4MLjXwN3CzONCxONaxOpfFSc778HfKC/cKDuT7/+n199Suv6/d+73P6+jc+ry+99QovmgfQvEZDGwUHlsKBsyKR4FaQp9ktJdoDf5Am/Ay3aHnhlwjW2sIGQi/imu3NtDfvlRlTZZebAEt/4weNJkMSmQBf4sncMT1Xm3e0OnKuMEjI59pQhW+r4rGtSahvCyH3gRu0K/KQUOHKHZDItIEwmO8tgEoHL+KW1aoXF65Gg9QOThyaKi+5tYjeUkI3ObJyJBCqJl5MCuA5kyMk61GF+Tip+vDZSYlgRkXHG/vA8pKXm0ttHNwhmONgz4jdR5f5MrDiy+SAr40EeRz8GaaVJg7vttNUNppcrht0spFaAGhUoX5D8GjkK7H5dF1S1wc6kmyLqb2NIBn6Sch9eHCs3gdEAnv+E5OJMeauB58xCTxsnhljx6IblAsbX8GmifGkduCd1HXihdEQ6maTgkBOiXVL82xUP5/Uz4r8W0G8R6onUORfke/xzcwhueKnhXFNvKQkXliCF4/KXBmnpTlqjj/dv38HPkknT050fnYu/zZERIf+Ri2X6IDARbC+JlK/JK4ISq/YWDEp/XpozJUYQ8UmEwt1xYIRjLGKK5CVvIL809tNFfsVnH5i3JW+kUKZuR1pi++6ii6LGYEr8pX8BD5TiB7iCmw1ac1Lne04YeuRl1enmX3sztFcL75wT6++8rxeeOEuwYuMJKMyesjoIVkv+EwPtRn+M8OmGfbFDJAt4JuT+5CDv+g9Ub/GdyxvP5tpf7bPGLPEfpVSD+2ZpKwLXu5Pzq50ebXW3sEdvfzyG/rC57+m+/dfVpodEMwRkHRFZOfh6aX+9qc/1//+//lv+tt//Cf96pOHOiVIuYA/1taAbsaUNOasKSdYZU2uo31C1pG5MXFQsz6FjqIIt0XLtLEYqg4j+9vIV8KpzbeEfVPuFEraXqEM7ZB42Z+w+5LD00oOJgmsO8d39eqrr+sIn15cL/WLn/9CH/76A50/OVOmvetYj/MM1oEmk5S6bR45bMeIpAREhAp6tA23viJwg0co/KTdKVlV9GxAsQrGyq0IqDG+ykJR3E4q6Bm/QWszjlTJh6LxNe+Gb9wI2qSRl7YNfpxyVkIXK4Iby8UaX9qgI/ojOyxksM29fhX4eZ46QDoS7JmAgg1ySsIsqpQXiyudPXmixfWlRgLGwYKXQwqMMvJSfnl+oscPPyaA9lgvvfSS/uiP/kB3793TiF+v24F7lO3Z1ifsRrUEfcuwZr8cWU8aWD7J3IHteFb45TVB3CXpBsETdhAwKtsNCB4hbXKfRHnkZXDZxhcJ3wJ/YI1as8Y9fPyRzi4eayTwU+soARXZBaeEhQMaYq2avJYuFrKsiNJu28yyIjR3ose2l+AhZHGbxze1FggleOO/a2DgUNfakWVEFobYaLjOsk3gmH4DuLUUpKSkgDYezxlxIJ+0f3CkO3fuy2vwer3G5rRGSKyvFd4F+QvjEvZxUKGyR4s1IWJkhGuN2G69vtDV1anOzh9zvtsGgS75COQPTRP7jGKj3I/q+sI6LDlYv0ewZx84POp5+e91cDxHloQckliTF5wxnhBQcuDnkjOFA2oje0ohYL2FUQXZLCNCI0shqU8BMts7RGMDRkY7WXy+AgU/dVqdNiR6FAN9SG7wxR5dAfl8HFniDDAQXGtrPGv/yv7HPmX8wE6JeZLYlDzfg3kDKeZKYS6N6Gsrt1Tx9SoFIMs+qtmNvIMNe3tzzf1CyVpraSr47pOUlBMA3URqUzVo7RYe+rYR9knYsGfvRRQl5pV9MWxLxtvseZO6myTzCeEj5CyVSQaPJqKeuSqtN7CrNk4i79R06Caxzzmfup69X8yrSYW1JaDv1Guk1xYxgGMCkfsHBwovYJB3f+NFBFQZuWV1/bbY6tRkIOt6bCK5MbbVt2VxuZ6k3c4bKNCvkeBRgdYRxvaLNXvlhvWhYo/5fKZZ3ykY3BZEHho72Vo/aNG1ZZ2CIQkcafu8wdVnLvqZ9W3tpwrU0s7z9v5MUSb+20mbN9D8llRcJO5v3W/ZJKWUIYHljIfOKvtzdb75AfW06jdA//wFn61f//No29ZQRGyz7VmbDnm20m8+aKmMglv4knXt3pjmKUu3u81+bbyGgF+wSVTqE/wy8ydnxkd7xbeq+5iZcRXtR36CS4JMW76gC3Tm80RKHfTWq7Um0sxES5HErc9e7id4hBuiPZ3DsdtNE7Ro5/aQAMp+uiPA3RDDwsBLhcGx5njccKS2tUDHawnY3KJW8EqsEyl1wpWRuwBVmTUqR9bG69hyxX4+sPbOWIMP9NmLZYQqCPGUCTZokjYuur0+i7NrMFYD+jjdVUvBTZ9AwIhWcMVT0G9eEaGIZ8AolKXQb73ME0AzatCQdritX6t4+nAT8qi1IS19m3Og6URb5pF2YENH0w54GAsGEsYxfsVL7GwmfNMqQaCBwCPPRKuUDXJaJLo1sLG2AJ4SraQEDmrrk8AJVZdpE5N2IoDDuxsb+6TlYtByObSXE84CEjg59eq6WYMUHYwSoobX6OYQTQZoG1fQFYGgcNmLwigVDlQt+MOBYwIKUD2hcEKnCAMfNS1MOGfue91/7jl95e2vKdjIPiJQ8ev3PtAFX3AjGE/KsLqBUKSQr+qHgUytFbJAcUFKEbLuGTlyFybdpAIvkBTtJ0mkFoKuVNcGPNQu+ov2CLAB04tE3kC55XMo8ZKTdmmrE1cgQziVWp3zZtT47wyHnJbNhyewzKnhKoI7qMqYNCN70gZ7rces9ZTabwNdr5POl6HHF6M+erzUe59ckF7o0dm1Tq+WuuaQscEW7ZCqrBXiXPIV8+TsUv6TMP9p2HsffqyTi3Nd83I3IFfiRbE/mGvv6ECzgz05IISkWuMoV5trXr4uOdZV9Xv7vN6pvdSeXlzo/OpSlw7wcNBE6egjKZLQ9cghdqUV7deLC60J+ozQKQSMSrlW4bBXCAhtVicEgvgqunis5eIJfS7Uaan7x51ef+WevvzlV/W1tz+nNz73gthbJYIGk4MJBBo6Djx7BHECm3j+VMZche4+A+Gy2/DR5ifYoqLdJMm2y7h4goaoL7xw1GkiC6UAwUBi2jRDqbrU2k0LMuSDDWVb357Y1imIt3fDvS2RQR41efACkLfyV1WUXmmrt5yo02dh2z+U2o98uZ/xapV5VeoMJM/cIXmcHji1ETxu1yQItME8k0aB4kTtwIFspTVfWJd8rV1usCf5zC6iHAAAEABJREFUDQf6EbtPvNQUgjuTAyNAjUGirzwPCAwoJugU5uBGI4fyoa40EDAZmx3XtI3yAbTh1aLiw/pOhx5DSkk5ZaWc0UoId2VeoHaLytyohp3O1C73cmabVjhYlo7AZu6KMmnXV7EHi2WOlHwv9a7HFzqCPV03SbyMiICGOCCLMQVpMK7gpQMpZEEKQarCQbmipb7nJWl/Jut1JHiw4mVuwwvmhi+/w2Zi/Cic9dLjqdjeL70bz1VwC4Oq4nLnJAVrSk5Juc/KKWO2pO1VBZUG2/Lveu6wSALsSEkJOk5FuVZZK/IV+ESlNLFGD8gzENwdCOht1tcEaJe8C2w0nyfdYX24f/dId4/2dbzfa87aR7xYM4JrPatCZoXYQkFmAJ0k6G7BnKoSvLewLQ8cnM3/qP0WTGiNvq4JiHXdXHPWmg17xwVr2hPWrmu+os9mh3rp1Tf08qtv6s7zL6vbP1bqD+E002JT9OHDU/3k3V/rb37yc/2cgMpHBOCeLFi/eAlfErxZ4VeEIHktrYCQWkgdgKAhpA013VTyABUK+qQGRWIPs92FrhoYmTFZd4W2yJ1SZHfTmpfkkfVEXP2sl8cdEbp354GOCQD1Xd9wLs8vdX56pvabYhyycClVgreFsVegEYPGTkAFvtNsCl8BFqHwqAZxxVNwVuCIyzZmVOS0raERcRp5um5T3WCQ2d3uV2FeGwaVrR8Psr5bDl2ZxsTaGYxUcGi+jT03+D4uLqa25DbjokrupsqK7zf/v0lBLChhQnf+NxMW11cE/c60XF5pYD8KZJnPsrxmXF+e6vTkic7PT6Fc9crLL+krX31be7M9fGkj/7tRIzqEpUboDxxyPB+dRyz21nH7p18IAxqUEzDxAl60omK9HqAxsi+NzdxKHWPAvuAPpgfYFZxfGx/7mRfCaYLXyD61Wi706NFDnV+cMd4NWuSQhOcV1sLE+pgTWgn0jgKHYdDqeiH/ZheCwEsklolsMuIWzAPWaDk1uaxr1AWu8bo21g1za4MMlo3VrOFZLjDIMx7aLKPLBufLloJwd/QJLwIZG3Qgzo3z+Z6O7tyR/XaDb0eEOq9PDADxVbD9iH0K6+F2nURJrJnyGtpm20b+937Wm0tdXZ/o9OwTAkEf6+zioa4J3CzHS411oUQQnhiw5gdJB0cdHwV7Hd/f090He7r3YF93784JAHeKPGpgH3pM8Ofd936mTx69p0v8obAX2Tcsw0SAY/SZAV1X9Ovz5oQzThhtYr5WfK1Sz60GaNS6dV1BwRN4I4FNj82WqNbPro915HnXUh7Om4aYn4KOWOsrWpyoXBEYvV6sdMXHuCVnMVSF7ubq+7ly7tFLVURS7mf4zaQVQYVl+0832EtV1Xedcg5yhcDQwDxYa2R/6b3ncAY64MzW9518nrQNap0UrOv9bCYHl5J9R2KMoyZ8srLiFXCcF3mWLe0fzjRjQfeHjiCApmazUZV10/RK0xdyMqYUSYaApp2loqfqdsohfmgnq9bGvCjoxzRYvGRRUgT9JQZEFVrKmWwwpkEVWlCgPcRDttmC4P0l+8CK/enO3fs65kNxP5tL0Bb2TJxfI6ABn4KuEVo5ISMAF+66AxJzwiaBfZt8pE0+miptJDxDEYGs0fhPGKxC2/5Q6ZtSloIb6PseMQZstmRdP9LBfK7K/Mj0jwjGhM6ZaxW/CeQxiHrLWOBdDbRV6BpEKq4biVtKndtuwP0DnTFIZFWT0bQMiERvP6tcvpHdeq22EeNoPIsU/sFfW4pMEUmhrMx7n+sK+5Bd3vku9UqRaQ+p9Unkk8QT8eBlfjtgPAU+hi1PurS6ooLfbaEwVAC87RiNU7d14NYGVainQYWJQb7oQBHcCrifBxMKyx9OpZAa6NnL/Twg15HXLZBpBGlo8gR+WFlfWKuhmXIn4WMybVAz+Uhw4EYVklOJJBRBX9MyHdKIkK+CXy9Z2weCQElJc9bTPs9UwbMcofBAlMFPkURXyqJ2W9/GTmXA3/iiX2VuOm3gNgl8gP6mYSLmO7E5TOypzjeijcZOd6KGvg0XmgWFu1lQCmDCZwb8f8O88rnWqBl9dKxb+syVbssMwvnwAzBBD8BAEbJSxE2rREHtMnWg4ZFaKEMoJE8e+kSES58CUdf67x5BGhFUfwaoV/jxW8D8GPyW367duNDZlUistC3YCBEBORvcSsQJm3MVBZoIHCRn2jPdyIMoVjup4VgjOH/LF+oEueABbXIev4EsbdTTmfmg6hcde1wDmrir2wABrV2NIbTsRJYNwOGqNyRg4oVp4LC8cvCHL3QLDtabdWFjEFdWxrCZN6MOELQKdCecd6oFaassF1mxz4u9Q0Km8P8KwGJR2Cz968QTC/VE3mVWJ3AK9JlM5oDzBDTttFEqB/09Pf/yy3r7W9/SigPQz9/9pZ7wxW/FAUbGjaQEBCCF1EDbq5LYbg3UZFME+FuoCFr40jZCd5ymps4I2na+1LrxAI2+0L7Rq+lqe0WEKmC6EeBQ7SRh05RDLSVv2zYNscBVDnhCOcFsdY8QeEBoe0Xapa5zHqg0FqoNIzKNCLVxyuFrxG5VvWra5yxGEKbuaTl0uuRr98nlRo9OF3r45FIPH18CVwSDFgRnNrpeTfL5be1/Jwi7L9ZVFwT8Hl9c6dcfPdL7Hz4meHRG4GjBC9Skgs37vQPNj460D3QcpKWOQ3LVYjXo0r9ltBo5HFcR5xP7mibsPrARrwkGbKgYWJQmFcw+acXGveYgsybwM4wrFQ5jiUOZ/6egwiGjOIiw4cDLV7zBgaLFiZbAiq+C4/pCiSDBwV7WwR4LMPoUei3wWfN12YekDS8Yfkm6NRe+KHRq2NZV7ArgZ15oG6BXIV/KjIwg0mzWqc1T6goLZTuoqCowUsg/pqZ2VexhKNBzBUUnDVqeR92W2hMyakCJJmShCAL3tprKaIUAw0DCHThBMBaDkOHToNsrWptpMsYJgN4NkwDLIHC2qbjMjOTZ2wL8lkBQpKLgBSX8G1da8bK00Iqg3RJbrQgEbTh8D2WJndccgDYaCASNzLWJw3YBJmxVWSQKB/KJwNBI+zBea2MoC/Cv6bdEkhH9V7VDOzao+I9sI9biyrqTIqnjAJySfSCJahXGWrBBQ2XiVEAGxrpNt+Os4FQ6BHRvx+MAzm5sfgFLuSi5DnCaSQOoHIANYvwiiGWI1q8qoqjij4XxTfhzhf58NtPBwb6NwcFh0Brf3zD5NrwUGlh+6JMk5pPzA3Nmw+F1AkqtEkYK1pGIUDLkQC9ZKSf5ajhFRlMkkFtOT6+b8bum5ck0sgGmwXSCSiGtkIWsfYxWVMRBddLAJj8QFB4JmAwEgQpzNjH2I14y7t890HP3j3TncK595k2PLjp00OMjGegMUO6oT1BP+FQ4hY1gHfBx2oA6229gvRD1+4fojXRAVyvW/YStc57z1Wnixfmal0X7Stade8/r9Te+pBdfflMHx8/hYT2vlz1rl/T4cqVfvP+x/u4n7+iv//6n7d/6WWD/Bbp14GeNbBvkGQC2P/pWQIxAtKi5nNoV7dke9A9aw/4IneZ8+GSQD+oSMgfgPxEbUWKKrMSeVcC5ulpojT4T7YcHh+p5uZt1vV555RVeFI5bwOfkySnBiwv8ZYIdWqP/xMI6EjSceFGs7KNMEuFuCFjlqWp+TulA2SVyyFmRCSQKAfgmDYPz/xxUIWKDIBN69qINfW3pPq03rwgw7YdODfQV4B6elxNzdMDHB8bSxsMHjFCSDAQWKr6XyIdtnZICoFEFn3BgcLVc6oKgyWJxqYGg5Ip9YoNvWpaD/T0Rf9THH32kx48+0cTL8Juvv4FuX9KMeWi+K841V8xBa9Y8vIa43r/Nc73csG4xmbDVhIyYDrESlhbrk7SE3xKcNf7o/gUZpU43uEWp4W7pjWp4HjRjMK2RMUwcuL3/XSzOCXic4wsLNDkAeCHrY/M+G5b5VXdeWFkY1rw8DsyBYnqIaJ0gXHM9095CafJPFCYkMRT4VZATMhjfcg8EZIxTwKPpto/LhX6GSr/W1zjmB9guanQCeUO4F/Mjqc8zzfcPCMAcwYIXbtYZ80v4gffTSOIq9Clq85/x1TbLHMgg9OpAOoGb1I0K0on9Y8U+f37xmDPfB3pIEOfRww90evoJQaETDeMVtFZKeUCGFfvPhc4uH+rR4/f04Se/1HsfvEO/j6hfaD0swV9p4uPCxDmjsDZXxsgkUQRiQclJIGskRug0koIfAfFMXnI9QJ3HlzkTd8zdjL8Yt9SCPGidtE07GEQETSFUYq7kuenfuS96Ezw32HeJfRf49pIXwYEzsuCVo0O3vTr8zOt9SCrgjrvzSFWlRoqghdttE20IoZyz5ntz7TMn5v2MMghtgahK4DfIqeUFnYKvxS1UBdJm1myv2137QFIk+6R9FDCu6KffuGqrrTsdVCuCOW9c2EL3aYdoDkTZONteFKLhRJAaqNk2Bb5mKgBOPLGWbtaTVuhtzdm1cN6ccS49IojeMdeVsibqGn/TUGpkCjxL4wcd6iuwzbXMNguO+zU0IxiaVPrUs1Wzn1mwSp8IZNb2igiNrBPe77uuUzfrFIn2iIZQmFe3PHZ1bjDPbT163BZc/RRu6kh/G15EKCIafoXHDZ9WsXu4n33E4LxB0GsK8sPO2nBNZwsRAd3MtAm1friDwEuRlCIrlNQulBKs4fJaTnvF9k9BqtiNVyHYeXxll06kzpuoU9oEIcvkFGg1lLnBhQ4Zy13Ru1NqGvvt46bvthSBzMwzIaW4XKSG3DM3XUw4oOt0C7S7vvEgz13w69FzjHwwx0TQRzu6KYcSc6oVsbWcMb0bZqYDMBxFJEWECuc8/7nthjNBhfYewd++61Xx3YB3aPuTwc30YVpiA1MOhgyC6TegzsWmQrSF7SsQ0BQANz2lUVVYR3zOGllrJvYUUBALAuIi8TgrdCGxxeVd2eWEDClnjZRXnEU2vGthYom6mlj7b/wAMjd3ahkGEBGKiFZsDxjA6+lAWqUaTkQoRNMNgEuWitajZQVOApxukyAb4qHbi36txy6NCAWNEaGIZ0AhUdZnLg/6RhmNjnF2EEGfz+JTbtVYz30FX4SW9YLulAIENBK0iwUXU1DRKDe0Xa51c/+tYejkybTDrNqVmWiVevESjw3VjIUDOF8r5HYghUzH7ZU+YnKKg4uhkudc0n7zZ+WX+OUopxs+hbktvPkYokP2DqIJR5EKDMqOvuVENBylasIbePeRF2TOELu0kjLJcfYKBDIGfRmFKguCoBgRipwUIaVa9MJLL+pFDsXdbC7/idKv3v+QQz3jwMmkkBpoe7m4zT3zDDBiW97xsvO6pkJ/5BA9MfBi/owlIhQR4G+hMrhKPaJR95u3m7a14HN7DLARRLhDkYN8pXtRZcUrHDxKS9FDm8U04xCJhSlIQ6Gnlym575ZqBd+BNh/aRuQdkQ01Q5sJFzMp5lLapyVN2tMAABAASURBVDzXMM04+GT5T8Mur4tOzwc9Pl3p4cm1Pnl4qUdPltRtCNpwoCUAtB55Waq9luQvl1WPwfv48YU+eXKuRyeXOr1Y6hq/GEqCx1x5dqDMV/gWBOpmBHwqQaCR4M+kNYvWgH8N2Nf5NbZeexMkODORpxoa0sABdMOhfeBAPQIT5WKn3UFt+CtNBIg2BBc2qyutOTAv+SK4XpxppC7zAs6HLmV0E/JVNBJoGDj0b4BpZyBrUk23xgKYL5hfFR3KOEyKCrSNkjSxoXc5qZ/16nibCLQ6seAXZKvwShFCEyKr1h8aFZxK6nJLXQbUrta6w20Vct96K9OujsQkmFitxd09R9RKyK1nL8roWbdtN2U9vaoQp6qNC2dptKkzXaGDCPq0/nSxYQxkn943yDQgiNerYOIa0i44UmPDe+iCQ/aVVsOlVi0AdIV9FxoI0g0O7hDk2XD4dn7kAD458ON/wBMYpmterK61nq4ajQ00NuO1hrpExEGe6gneQmGeQ9u0MK6iFEk+ROecZXu2dYdx3qRMtVZfJVXGu02rbn5EpyrmYrPrSHGEy0D7qBqjlHgh48VEflHB13QDlCuAF0PZeJOCg7H1YqimyQG5sMEKinOCJMdHh2SLVsuVVgTX1wRN17wAL4ERmStebHCXgXV3YM5M9s8QtFMba8Int5CVOtbilESDtnwqeKHffm3rQ7FrDsYa+IVFutUGdTQXybqScdGvqphTE3ZdaRjW8gt1wa4J/TgAe+/OgZ6/d6wXHtzRMQEg3jOU2uK/puNGCV1kiGTm1DYt1FVtrxt5XAo0hUaxxcCm4bmXGJ9ftjvGun9wQBDtiHVoYO26Yr2ZpDTX0dEDvfzy5/XguVc127+DPxxD/wDrzPTxybn+8d339Fd/+4/6h5+/q1/7H77n5eoKJa+w/QperDBaI9+wgxEpJvLWiqW6gWCuBfbYghhjVdhu1AkI6BmE01XKQn+B/gJpJhbDNXz9MuDy3t4eSpY2rFEbAoHHh4d66cUXtTff02a10cnjEz1G1ovzC420F/i0KVAlIYfwFUG3AXWBb9OC3Sw1FdubUbj2KcTT7NMclaG4Le8ofKpvBO3cZul/Bwzyqq2OSu6nnd2CA1ER0IwUSuBxS8JXkb0yljKMrN8j45/k8Y+UUZ/YHlVZf2utIml5OpKOmqaNvFdsVtdaLS+1IehTqAv8a1yvVFn3e9bqgeDkxcWpTk4eacRf79490ttf+zJniZckRBsIoCzR8QoYNoXAB9Xsa5gImiM8RtYz6nCvDQdj/5ZMoZ1YkHxYvr5e4ntrLelbPCYAsrSZFp0QeMKvBva6FTbftL2tKKcOugX6Gw2M94qPGmenJ7q6uqC8UPCiXZg3hROOmFsNELgwLsPEfrhYXGvJWAfOLBU+vm9S64tjQRvPRGFC4JaS37B3OW98MaecX7O+mE7rQ8MIvsser9tth0LfSv1NilbAFJZNikgUE7ZRg56Jv7d3rP2DOwr8s/ksOF6jDVTKV1XdZQu5EWDmMV6vn5lAcW6BBnBYa0tdse5ccE451dnFI84hj1p6dkl6+Vhn5w91evYJZ5QP9PDhe5xtgCfv86HrA84wH+mKs8LAXjL6YxL7z8jeU1iXKz4jdBtwFxAhIarCKY+gEIxBDRinQgLiBhK5HSTjU692MTrmfsXHK4otrDOlFhX8WQ3MrVKe4CqF+aQsKfDvojUvUkt8Zk2AccR/UL+C9pQ7zfpOXgdTttTQhPaIfxb4hASen4J2Zb0eNbEORQrN5z0BoP22tnRdBk/wtp8WJdZkUJRyldCHkFUwDfJuCzAjioK9vtmFNDJ9vSeiS+30KONBofUnrZSd9zzeAhiMn5tW3+HHp6DCs7VbFPcHhRvNJCAAp3ShHRERkx6cNSd8e4PeVujMv0mVc6+7957T7PBYDEwDbcUdIkn9TJhnqx/mkPMRAVHfNymyUqyWoaWU4SkkEFfsUrLkkhLzqZEIIxWqnZJwV/Q5MH83vChv7dEpH+yp0MEy1TZgELmdbz1bXctRu7vB3+X+RUlE/G681tQeYgD65y/jPQs32Dd123Ktu3IkKjLAusA7ZbBu3rjI/5+1P+2WJDnSNLFX1Mzd7xJbLkgkgFpOT3VXDzlfyPln/JE8/MAzPOR0n55aUFUACkBukbHcxa8vZip8XjH3GzcCia6aM2NhYqoqKruKqqmpR2QmLi1AZKks/rpOfOH40xuGGoMlpkksJepW9afEC8YsS+2jp1kMts7ludN1w6dt455CmQGRcaqg4R+m4IaWi55TzPFoIT+36arwLIQ8QfD0zdTCJbcB7tlzmnU5yKmh5mqUrCxFqU7C9oqDnuAtaQG7X6Q0XWZR0Tjdxgn7UaUyzxUzmc6dgFGPQB+ohVanC2dAmwMjsI+GaTrviYl9q+figXfsifqxcOwfG+cKvEvVEpbaTz/dfwaCoHMdahtLoaXkWZ7p1NaHyzwfWtKJTk8vsz9tn+oeAL8QF71GmjAQAdCMCIJBhXvxiWctCJQeMC9AlAGOsVUwRwIWOaGBZJYkpQhrAoipe6lbBjX85gmJ20tBDlKBlErHvzSNu103gEdtSaTJJklib6LuQewYoRGXGpv6YKHs/BI1a8eHiQ9/9rsZvNRipaEBw0oRowQv7xzkZEHJVSLHQDcvv35M+qR+DF5suehlse5AFnMqYGwKLbC0hZzgjeRFdVgN/KL7V/ryZz/Xu5tb/f6bb/XN6x8Vm43aem1K+Uo/DNjlosJYFckxLpBKH+FXSAWJnZ5wnUmXDooEPhSBRYDlYqJNAmhxCx3GVT4Q2CyoDmh846sMyMIP1dWJt4F48rKa+biZ0OcXgrv9QRfENcR4BDIYM55I6YBl9xM/JbZOvLhsdzqnxIWtBEQxbhQDMPJxEWvCcEHsN3yUr3S3a3rDIdC339/r9398p99/+17f/bBlA3VkQ9nYLPilxAfq+IxMvGLDldDv9O0Pt9BC/807fQPPu5u92Dert41W6+daX73io+ylRHvP2LKv1dxDHTj25MN+hv5QcGBhm8FBrGgD9iUb4pm8O7LxPrD52bOJPqB/xu8ODb5Rm6DsYEkm9Wmn+7v3umODv717p+NuK+PHddN6Pcin5uvVyoz4DmenG1sSkEIqYPGmTMayV39Xz07+zsp+VAfg0rAKNl2DatPVgr6ZPuhgcsgNOl2ZSX/Km7Ealxk6ZIKEAiU8cUWm40EuGgGY7xMAaxIlsUqYCopGSmxOUsJyDGBUdKY1mN4E+BeBzdRtk2Em5zo5v/CF6LYqKfTkQjgy7JvXqpJP/AUkG0qXYtMYHHY0NoPDJuW/GRP+FbbtNHFoc+g+DNrqcLxn/LeMqeGBTdcDdWCmfbyjf6sdNLujy1vtT7iJw4XOJ7n4EAo+CKxnsWVW9+bddhDbzlwYhqaBF+XQWJfwojO/7B/deAGibjsYH7lZNMjp5NXMV+fkAyk2ajPyO2VyfJDgO3O1g5vp7+RF0hZ9gk/EIFhQkvoZjHe9wzsT7yRuwxC64FfYi82l/JF1YIPvD1DPhyOb/CMvzc7hvViPiSZ5m8RpxlfGIqTghTHgYyCHpmTP0EtKUudm3K2rM9bx6GWaqmB5QOfccWGAp5PHEx8QM7la6zLzNwuPXtMA5p39Yufj88CvrMfdTsn4jPh+edH04vpCn7+40mevruvw55J5uOJDNohRI1YuB4QE0ICltGCpLQXPkMqZWOo8fQ8c+rj0Bj5YG6OtJMr7uwe9u7knsisOf77Ql1/9hb78/Fe6vv5SbXWl3Tzox/ud/vXbN/r7f/m9/ts//Va//tdv9N37W93zlX8cBh2Rs++iFJYuMBO7rqZ8tMUWNjBNQ2v0CgjhHpDCHWGERNwZLBWc6ukSSGIeEZAk69yBceWwEL2bca0hBnikoH19+Uwvn7/i/bvT+3fv9f7tW93d3mq3fah8SMaGNJMsrw1qfBCG4MeMAOjgrgqlb+qZ2Js6X3Gu/FTZQBooZBZ4XViSUQUISDpzcRqUKQxU6TNtVr/QG4oIYkcpqZ4mtVz8nfCncp/DjD2/ek7MA+fhRC667LzjOvN7Zj7P1CdeLBOHOXv/7U4OgPYc8szTnpAfie2RdfeA+klME93yfnjz5kfd3byXP35/8fXP9Td/+5/0+atXrEeTPO92vIsMe2T7b+ocPReALuFdE1V5DZmpYBrvNBX4sPZ+e9AD88ByTAMJ9I2x7bKcGQmeW7bbG2HT4ZaGcSXjdrxADxz83XLw8+b9a/k/gHzkgDyYU93rDIfiOh2IJBnqQ/Mjvh84xLh/uNfuYVs+YHrpFVG2fENizMx8JWxlS6duW2zDRF3ksX20Xzs26Xtwtrlj84H5uicuE4Idf8tKcDNgOeaxDkKkiKZAr3WjUrxWNK42urq81rPnL5T0z6wlgkrojGgK6D0v0kHjHUJElayT2We5bv8HDiJWrHNr3r0D092HDUk8jn5P7G909/BGPvz58e23+uN3v9Fv/vUf9ff/9F/0d//4v1L+V/3z7/5O33z/W73ngGjPDwnHacuauyPuAIeF3b4ACQQ+S4ldAPaQrtgRtCnqGVQWSOadwEGp8+UewTRjvw9p51rHmQGZ6vhYeGJ55OP/yPo5kc+dYHX6fTC4J4ec344H5ORwYuvMoWWvsTsSVOfeRBkK8mfUyNrViGdKmhjkiXeS9dBUwxYe6ujwAaMPVhP/VusVB0AXHMxdaL1ZqxFfoXB27FlUGguaWcVCksRFxGVph6IJSDUO40hfrS5Sw6YrgsP9vpPgD3Q0fBIQYMIl71YVTErsyd6xy1ZDEU0Op1uPUDzCBDCPdQlF3KEQhoiLbgGYj9xcYsaafuDHSf/NqbvbO4iaXrx4CbzQZn0hAqVOIBOlo9dNyiSmidSIkFiHA5v0eKWWMcmyOZ30zuWEwCB4LAOICEUAZ/tMkglOQGpmjI7M9f3uQRMHwavVoOfPn8lD0Il16bFD8pVCsW/BzB1VUtH/0SuxqcCCUINkxIb8x6g/AWjy0S73hh/YR4nfmR6PKFtJ/ypV0s74pQ8x8oV6kVYAGO4SbSQQBWLsP0AJBF+luKijGQ2CLilTqiQQZd2nB+3TDUupOTWXwsilVvRIqZZtKIQ5zsjq4XFuUy7sJ99ocMsgcuAM1YZNNtjyCkBUm/J8mxCZS5NO4jqxH3vgHWdxy3cHcwW63hNxrqtyksbCdn4mFQPFT91Ll8cGWBqQBWKaIkI2ETWLL9UPDorzHdgWznH6TGd6cbhHc+HtktehI2vdnv3t7oH1QR9f7WnTjJWQSHP5tO/P1qEtC88Db0Ib/8TWx6Yr7v8/C9DtheBsq8WHFw1XnuiofmgfUa7b3sp+vMbWiJAX6+Clk+A7M2hmsXRddUEHXzLobvqF4T7LThYu1lNlD8YAYZCajAIcVPB1CDrIguwqPgYoFeoM5Ax0Bq8ziZPNcp8bC5X4JW5mc3FkEzrpwKKFucY3AAAQAElEQVTqdU8sjmsOXNarjYa2VrbgIy9ZUydgVreuzEUHxtrWnlL6gwbZlST+J2AcCGmmw4AtKqK0RUKkvDDCVYukF83GB9Ozr77WX//H/6jN9ZX+X//L/0ff/PhaWo28gDZSW51FwBYLlNxAZlPzM1wXNSCwkYiJeLOClL1KGLBfAN2KCBNquVIm50kTvAxUfYNcYopM/FjqHXLk0R841AbpLM7jLPSmAZ0JLG1jqDEeM2DupCxwQ75QhuSIjrwuvjwwdyogyGYW3QB0cyrZWCdjxzerksO3fmy4uVHOfHweL7XfrXV33/Tu3azXPx70ww9Hff/jkV/QJn5J6+LbQ9vtSq19JsVLNrVXHLgEv6Ye9O239/rDH245CLrVj2/2utsGsi80jC919ewzPX/xmS6uruEd4UsOEifgyK+lRz5+ZrHX5GOrEQX4tMBE7HdsjrYsGg8GXpJ7frE59JlNUEIv6PXkSl7mB/R2JAxVigCsyAcTzsgjSPQ1+gz0EhrHVGAXkEwr+CDi7sC8QFIC7msM4Go9au2cG5CVqaTP42frkcINDjn1ZFzTNLQhrD4eH9/0u1uM89IRVrVAIZBkGrkE3QHsX+SZwA2XC5xIIaLtLoB7abiT/BTgeeq1Y1lT0AmFiEcAerRFTy70y5IA+BPfRNCMlfHkY2OzPvgQaNWZjrPaMElxZJrvtOeQZ8/BTgG/vB76Azmx0xH8wXg+ZvbTXR36LAc/93ycQcMBUvfhTzsq2oTMLue+2KQmm81k00QCSGRGsoFtLbRiUzd4R4W/sxct7I2ERCEWAj8VERK3Hq+OF12dPMsTdGQb0rLByfoY7wV3ZAjwjwMpEQdRBqWh2vDangTnWGW1u8QaP44jG9FN/QI78RHw4AN2PiIP/thirs7MW7GeCwOTcmKiTGxY5ashAt8CaNS9dlmmu8IPIPG7k/eJ3/YXVN3GF1Tr9Ki4YKV5gBk7Z2zq1M1uMIllmbeDcP8RW/3PT6bjg5KP1fUq9exq5ODnUq9eXNbhz9XFoM0orfB5IHYLdDFLC4KI63QFvoqxW5ruCXXjCpoazhrcP+Fb0Xaxfk184D/oYXtk3bnQZz/7hb7+xX/Qi+uvdbF6JelKb/mw/d33P8r/oef/73/7R/1v//JbffPmvbbw5/pSsblW5+uS0WSkhaVRuhOdKMaCQdEGqk1DA2LkZ5IRH0KkoRrzxfkVyCuXiJGIX0o0s8C1OmwlH5ta9Rz9Mcja5nf9OK7IiZUu1hut+EC7Zt1c86PG9998r++//bYOgY74IctGT3qMyImwdax1w7B2jXQIqzoBFmAHyrip2ysKKKA7oSj+PTdsdgkJ+IOA5W/9ULd36Milxy3ABval5Okb47hhjFAwzhGUYGDDJWhR0I+zjgbW/wO+HvjB6UB8DvtZnht7fzjtj/KB6Y4PKMN+f6v94Z61YouaI3uQnfb7e43r0DBIBw6G3rz5nvfVDxIj+5d/8Sv957/9W/L0hRgK3d7cac/8muntvWlHXm85kHEpRrmNF2rjGjObDrjVGbuE9sA88d9Eq7lrW+l0XiKq5PoQqeYt8ib86eSs30WGRA4ihCh5Hu04wHng4//m9qb+Gds0HRQc/sTouBzU+agPEq21LB992HU47vANODxox0HsDputz7I7fqAOWsEr3rOddyeAceUnio/+EAXKHrwz7x4/bE/lJQJc+kDMfbN5ydf5KRCDDh52lTLk2ilSU4jGxZXWFxccNFxTb/K61pkrif+ZsJA3nbXOUDIU8s2EUuBrNKkZeK+0MTWwlrB0alhJ41qMb0fmA2N/rz2HO4Ydh0K7wy0xASgPHBTNvGv8t1LbOKkR00ZsG5N1QO6AHse1kSvBJDbYBo+x17sFbKvUQXod7FRss18Jj9Clxa+EvakNozYc8F9fX+sFB2DPnz/XFXN6w97Zhw4NhcMQGjmhXAGtCR7cdyVCvqwbVWQtspHaid1U4zKDS7VoGsamxnziVmKA12ZDWoAaXM3M6vB5va5DIOI+DoM2F2tdMj6r1ag2iGtiGBYI8k1oYaNYcj2+A9JsWdBovOdHYskSpdV6ZiyO6NlBOwHOWyzAHtuEYG7aXl15fy4yQSFP+GSZcr1JLlKnP9hZ/GYFTGcSFEhYWiU0VXZ4uoRKec87cUC8Z05sOTCfyNHVuNH15XNdXFwpYlBmgxgxxDqFZOzwmAVxiUYfXUaLaroOJLqSRSOJ5QL08H6Gm15umhFNEQEgHvqOQeajt+6kPXkdY197ZF0YGXvnxjA0pZMJ34vQD+QlMvAMeZYJGP+/AxDxp9TIfESe66HSIUos109eCOP+qCsJ0AccPtCwSNsthAWxVtGQNfTZPfe7lCsn3NKG47HtCm1JISmIGxIocwEYmK7U6RMXshY6W995AKBVeeK6AQRyeP7kncYi56ldbhqNuiqePoreCCqJnt5TabDFziFPSnKBbpFeEm2XUJnrE4Cq7npYAv3B++HA3uZBDd6RPcJAfjq2hoimjoHWG1D7Nh6UEkUGIc74PwHwCRjvwmB5QqZUkUaGVP640/PFeMpEtmlKdvXhEeF1aGtMxEWj8y6feH/v62+4+3AY/JO7PamjCSFGJCXgqgK3gHIKhHVRLLdpHmFBPdILvhOqSFynYn6DqBtlsGy3H0uQpjlD9YH79DZ9BYcBx3hFBCCPMWWcyM8lTQQWT+mmASoIdmtNweBqsJTF904ypReZooWQmx4TKNFn8MCXPPoEnfuJuWAzBpQHERYPDOogAQfVib946eOGB1oGtbOYeQ2aOZw58nPono3XkV8xXDc+YtTAZnMcNhq84WyDEh6/2Cc2o37xGLJ38NbV1VkwhWxpoT2t/+CxjZd/nuyBAYQNFTFM+cUWIWyb1dmYvOAF+jf/l/9RL774Qlt+JfzHv/87+YR/4GBoVggxRE0lxpXsFQYQlIgtGyhDPAwUYUJ3E5yOg55Iou7uhZHO013xqj4YT7gPBTj6zjRVLkLUhtDA+LahVT2aJDvGTCFCUMHLZsSbHnElsZo5LMMcNjdYSDc35hAM+v30JiXgNIiX9MwvWem/pVDBhToBApIGXn7JeEImMVbqK1jWyn6pnK80TVdsri9YZEbd3Eo/vj3q9eu9fgBe/7jXm7cH3d6mer9S5jPG7YoN9kp3/LDyBtofftjqu++3HBw96B2HSNttY7O50jA+Y8PzUpuLa+prLG+aOYw6kifOqT12eZM8Y6OBpjpzweWeTbM3tFu/wIE9L0rzTfg8mV5BbQHRZocLRnxoDnJdjP2qrdHXNbMIIViJ790b41ngRRsg1gKPcdwJri9AHNM5TNA6pUHqaoylN2ur9aCRjZdxCd4lAuBNeeyVGAC+6lhqG7MI/PgYFpoFl9hTrOVNyKwJo2k8303leuIzaFWdykITtM3zAehCBM8igJsqRNxUmHuYWDogohM+9IaawjGBBG+WLi1kMHIba//OJfXoCm+k2RAOHAQMm9SwXiBGRo1fB499q910rx0b9d3hTgcODo5szA8c/Bz4VfZw3LKJv6/NvNvum3KnHgcJGW3V2WhKAzpa61jKQPIBkvxCHowTick9aSAFVozN2AZsx0bGD/OlCDXmoRRSlVr6T09Gng83ngxAqsu9BqIqz7fGx4KYs65H9UPDh4Tw3R8RhTcNcUjs8Uf9zFdQnuT1KlNDNK1Xa61WG0Vb6cgvlXsOgA5sWL1R7cx9CSewX2qaWT/9sTYxbxZ7MI070Os1I2yT2+il+DduBhV/LecpIaZpgVxKyJIce6QjLztt23dkbu75VeewP+jAJnaa9lh51NUm9OrZRl+8vOLwZ62LEev5cB04GBvRuWZMVmx2x9YUKG9PgCo3SqFDGNFNWR9PxiQZ9xXryEZb/x+PiMPV1ZV2xOz1m3f6wx+/pf9CP//6Lzn4+Wt0/0ytXWqLlDd8GH/77kb/8M+/03/9u1/r7/7pd7qBL1eX4mRa21l6jz8HLJqwa0J5p55A0JZa/QmewdrRJtqUA/FozBHjIhsp0CTaSlEu4GpCl8iyTENC0Jl38zwr6FuPa2wN1uEklkddXz3Tz778Sl998RUbv6O++cMfWFe/183799VuMbDurOSPNw+/kJWsqeqLTpKF8bMWacm7dIW6S6GT0sTpUo8X1tvDgsDeeOz5tHLmW3R01sneZ+T3RxC5j1I8NQ1AYqVxlMaXRCtwhdIS3dXJ8+65Spl8S/ogaMd7fk+e7SkPPvjhV0T/n7q2D/d6eLjjx6k73kUcgrCWTByITDP13T14DoCGxJMj7673/GBxSz5NfABe6pe/+IV++atfqvOiub/b8h7bEtuuZFyTCHC+wVh07TnQmbEx2qg2bvCnCdMk5iys6J10xw8UfkeZduqWgYedCFA/QnREmMuZcqZd/iHTd0LTiZ0PcrYPW22x+257oy1+dQ66A/sVk+bcM2IH8mRS8z+1cYtDnz2/Cu95LzqXDsRoy9zwe3NGruNpW20T5sh1462fbnwV7/0OviPNNuMbtR12HqYDr1D3SUdsPrL3mllnDZ3+PMHM2mafZpRZB4HBraZkPlhHT5rRNLJPvLi4VItRnT5Sn1IFyZxJ6Ar04YqQDM0lcYiACPvgoqOrNcB4DiH8z3I774B5PuDPgXEyHJXtCO1SJj9CqGBC7qyArxlYMweSvxms6wxIsYGJEwtIS5lGqxuP0b1AoinjZioMKTpCKz7WLjhcuWJOv3j5ov72yfPnz3R5ean1Zk3/oNHrofcSq0Gbzaj1eiUfxhjfbFiEpDMQWwJt+Z4bni8iDiZpBCqAxG7jZ4KcrA3iihO/7dt7L+U1m3eN6f0eury80IXtWSOfedrZR3bWbdUC4/yY8d2KE0kNCMYy5YxZ8a5f857fbGYNA/H2DzVM3sTIThJ4fUhilKwTiexkDLPkiquJQaKMBVwgncZyd7qLN+0VuE5vU5BDkW7y4JahCzwAhZ9ibZ2PXUfWjN3DUUcOkhGli8tnBbG+gHJk3ZUcL49tRNOKQ7uB925EyH/EFScQejI7RccLwAIN9Atq1ZVVi3qKfJzlud/hc3dEwC9wXUe/Q5lbHudn1880otediUzzR4REvcDMRFwnufo3LsswIOBPKRPUSa5pDGAUEQWum8S2uP4nAC/3Ipo4V38xhBIZKUoIOnNB2BwxSEAy142ia+GVr+BxBqrnG1REiPuMOZUpD7QzwnYnI1GQJIDoK6DuqriMf6zTht7Pyh9XnoLpMC6RQeEndqbiRJMu/TC4Xj3uXSDJS/vczQx3a+QqObXEBAY7Y6CP1ke3RZY/5s2wixLxQkLlyQOHmJY9tMaasZJVp32TyOFccpi6RWfJcOMMCfoDOJ/cWno7TeJVjZCwj6d8WZ/nxuy5awONZDxlveiwHqOpKrE5q2GikP8IWss4stbseU/u+IHDvU+hPW1UHSkWXPVPH/ShqbB/SoP2qC4JJ8RlGgMh4qYfXPEjIPNcdwAAEABJREFUx62lz0i6KR5x9J/pXBrvEpKP704Pi5xcUnVnQ3coqJ6BKvKsy0GnaoQWklAwoG0Y1IamCHEVFeos8FOwnfQjpOShl9aJp4rTAyxjChlyFlSNmemNn09y6CIz5EQTA9hJONZtTewWjnw0Hxi442EmATu4VKqpxUgCrjUMKwULVihEhzzQE5uFic15R0hW0szgOwAvsoMJYl10Kdm0Jno6L6lqY5sAlg7kdSDVWhSgSOzI9NXnr/Q//8//N428LF+//l7f/f53LLCp9eW1ylY2JOWnYNcSu4oTdSw4Pd1ngsRyQwNBb9nSlb1XGwpufOMJAtOywPIK5UfQb3AdaVU8eQS4Rv/IS8U2Dy3whxhSCnwEFKhXQUgKRTR1BX6JTdipZLwIDXgtF6tX4E3jRRrGEu/ujWA/sBCw4clJYgMQZmJMRIwLulhYmgbGMPuoeRolfh0fx+darV+qDc/AbXR/n3rLoc/rH+713Xd3+h54/Xar97cTm+7QcV5J7Qq4VOcw6eFBfKAc9OPrO73+4Ubfv77Rmze32m73xFMayJMLDun80XZ1danVuEYvcsiVAy9A/7dPDpwSTxMGEowEZmKwYzAf2Gzu6NvxkbYjF3dsyrmJjfC8yTxH+md4k/4Z2PNBfYQoNEjkHKGoQ6ADm4ADfc7vmhvocAYYRH6Ky+NbQOwS/aIU8TXMlKGuYRweN2oDH7URqGE8/PwAEqQ8UokybhUJGN8RUdrPSKjoXp7uP0NSWbDUENJt05mS9rnvz5UoLxVwI2m5y565y3O2n2So7JFslbhKnvsKOmLAEAue1Gcg4TeeejlKnXyUgQ9+b9AH/2LLBrFRChxbHs18oB058JkM8wPjeNDMZnNmAz9x2DOzeTQkhz4JT7DBLTnIqIMlpx448Uti8HEUlKqYoJ8N5sxHgD8Walw8/Mzn2esCMVMBznEndcdkgcSDjj8zJPjDgpSPMjuUAHGgszgFdaKrkw8u3RZUAh8uiUFHRkfvjP40zpwlQ2qtac2vwK0N5O+sym82qkdylylRUsK5yzzokvwROdPRscn2ggbrHkMqWD8i9Dh2Ol0RseA+zW3syE+g0z6DWJ/MKbh1upKxr4MoNq07DlX2fHAe+BWz82E48hF1eTHo5fMLffbyUi9fXHEY1DR6nFiTBE3DqxG5wwkwWQb9yRVQBlgDEbWLxK+DFWXA7/qOD5n3Nzfyf99hXG/0+auv9LOf/VLX159pvbpiLEf9eHuvP77+Uf/yh2/1j//ye/32D9/r9S2HjGrK1YXmYaUdPm4ZowOxmsF32kQU/baugcEO4hcG0gMTFClVG1zjvdkog9J9NjOJFeHEBrlJpiw+wVY4x77Wqy41cqEFeigH8uHaH4v80HHJR+IdJ+zffvMta+t7Drt2hHHGutAQA9CoA9aLnGSNJ8zLVLByIJ0v5KFL0S6QZPt4UvtwB9IIgTBFER/wf1qjE0csTjw6TideFtCuEpz5okpTALblROe+6vqoAo3b9qXkd02s+Q+Msz/gDsyPg/Ou/tbPVg/3d3rYAv5vwB228uFPn/eaOYw80N5zwBxEfuZj9vbmrY6HndZj0+eff6Zffv1zffH557rl8Oc9h4N3250OvC9YErGA3MAGz1sffsynQyGRCb0PNX5qI+uWOLDZy7xbNrYez6KBbpo6c9YwMb/xg3fYAV+SPEMBZK0KN+3jDv4H/Njubnln3mm336pBEi3VWQ8n5lBnfZTXu4ZxHA75n4AdfODFx7wI5p55eXtPbvM+3aN/ItYzWhJy+3Uuq46NiQLXISWvIDrRTqxZE/YaOgZOJNWR0rS2v9Pnw+gC6l5bTWf5iVycQ5LE0ihYJfJz4CBkNV5o4BAtyN3O3g+RpE9TYMfCE/AZYCGPpJDnxdCgAZ2nsfQ/mTke98T3wFgflKz/AwdBbLGQL40jsGlaXw66uFxRjlqtAj2diBx51+wrphFdipRLQ6PeAlTw0OlKygLjDOQG/pR5cnYDp7ZxBWaBJ9Q0YFQDXBpWqzUHLRsOgDYc9qy0Wg+y7qxAdV1dX+nFy+d68eK5rp9f6+LqUmsOZwbiJ/TM/IjnceisN5J1p2Y2N6mUzXa8QuBpG++DOdtkWkWTsOnInt5rp//PYhN7RqMv0XGFLu/RmCJSzBUjEVsRtUBIso70KsUVgBTEcBhnrTYdkNqKjCM3a+BzkuBRJQZ45AhcMI4FYf6GjMEVLNaTi85q4VmtpSmhu4iQl8jqJFjZU0gTm+cMTeUvziX7v87a+MC6cXt/j76mSw5bnr94pXHjQ93gx+WjsndYQgPfFoGYJNBZOrM0YIHqomK86Ts8rsNMFx08z7e5Els749Nt61ke0hDPs8t9B96hpr243GhwPgxLr1ychbk8i7dxQAQEBvd9AmfSR/SnCFj1Z3gjqpN4S4GVOsXAiKUnwBv0eDF13A0EGcZ4og/X5eFvYFoMPAemW0iMhUUKKY9QOiVRRkAjaXlquaqB0GoRLQswnNplo201QMZdPW4uFZ6P9NT/e7eZC3iYhyKq7PhHg7rNOUOJAr2UHlPs6wvC7/aoRQVWG1NMfhT1xw/kcpvwBHGKQWhm77fnHdHJodYG+YA4iKhjLK6E0WAVVCsciwV0gjSOQmeoPh7cJngCQR2oMQjkJOvAyadS1k82QUbbcinEdFR6XLvg8QMZ2BdQm2bGbn+jHXg3wfnR3c4tO1DApELKGa0IxACFszR6TEfx07dpDfTaQdM+BdAf3e4rBLIT3W57YTG4bhkVuCL69EEvfLh96ogqI0JBAMSiXd1arqWeSnplaE0xNA3DoOZ6hCwriWhCRaNu17NwHawhF7wFkmzcZnsMkdEnisJ1eDsj1elIJJiYqhLGpW29jQUp2LCkDvuJX7eOOvCyqE0QgyvsHdrAC3atcViTlKnO7qHT1+1nT1W8rIc4enGcXbIAzmwUOkngBcHvunqRcTo/w5/gYWRxsIZACyUrSkfOxAvKYdxcbXT91Rf6/Je/0Bdf/Uy/++M3+uff/V6dU/wpmo7IsG67losE6bFsEvXyl4fpEkMS+Qb5ot69SGNvQiOPQ4MPiPBEECbiHz6a/AxBpWFgRBRLPVxn0ns8DQNjO/JScTkMTVCKB5AAd5PaEIoA4IugDJAxSBpwiZKXWNZLH5TnFzbmaUyTl2ryAZ3eIBJnBkUi5oGPDSgJIQ3IHRQasLcB6h5vejkIktZqcaEwUE+xweX9vdt1NqRHNrkHvecA6Pvv3+r1j+/07v09H17Oj2Q9b2J90p4DwzsOfN6/3+oNB0Cvv3uj13x8vXn3Tv5vVnQ2fav1Sv5FbM1h0OCdGj4dYT5i954N8pF6t11qypPPpFf9tfsd/Fs+kLcc9jxQ7sidPTjSSOxZZb6J9p4PhiOy+hRqbaXN6kLr1aWE54k+hrhC5DIdS3qSKDPC6GRMqCebFIJIz3wCKIhl52MiYRpCWnEItFqPGmrHBNlpTKBEAu3He5Fp+WdUBAJoRISCcnlQeSSlgm0MsZ4CqoWR3PRzw0Gbp+t/BhY0T+aoDXsqo9tmI+gOjIjgSQ4isW77stBQK1pKApcY1eFzLLIn9vQCgU82jf5FVvxSfT4EamNX+MPFG0v65/qo2Wvmw8bQdSDiR7inAukonT52hlXXyCHSYGCj3zgIEgdDpgnTwRmGws3IhBcpEYhowuWuznxI7HUr6SvAbrkO3n2JX3LdOLgS6ED14bu4skqw6ErTOicAy1mAQMITQMmC3nRyG3AvZpGXTWt/DJGTR6+1/EJ52DGfyGlMVTJW0UY0hmYmwIGcn7w+IUN2jJ60ndhgXR6y5sepT6aDRiIAiqoJf/PPAB6hMwFqmWrRFK3Bt/AWH/iJeXrgJf7Aia83JG4HcdtsRj1/fskhzDMOgJ7VQdDFOtQY684HOV/nWDHjbRbY5oGP2zDQ0ySe4rK+BRJMt09Ap+fAh6438c/4MGr0fff99/r+2+9FCPQ3f/O3+qu/+I/62auviQprF1q2+9Q3377R3/36t/ov//UfeF98ozf3HPd4LQB8+LMnzv6bP0d8PWKtM2d2jKjL0JvEmuFw4j51DGGNCQPjogJwXibgI2Wxx3GUeCVpRv6csCFjxmZDUiYsvj2HZt6xDf1XF1fE7zNdX13BINbbd/J/8PnH128IH5wEIZ0D0HcveAhpw6gwWGb1g8TudLsMRksCdkAQVOn2B8BaCdoi+4D+iVpAZijyU7+5APNjW6IDCkXoBKHKJUX9qZe8fCWWLHxUjCjwXAGLHutITbwPfPBzJP8PwL7gIP+zrx0b4gOHOkdgnnZyTDrvwt4njaumDWvzzfu3evfW8Tsyj4665CP3f/gP/0H+JzkH3hMzuZzkbzLOB3L7yCHQ1DuvRsa9jRJwZE4+8D554BfMIz46i43bYcuWgyPDjh8VGBYlcuyIx/4Iz4RM2PFj0nE6FFhfmIhYTeC22638z7/s0/3tjXz4M/Ge6ayRPffYvVfiV0LfvdawBjqOEZ2+Q8kU5u4OD/I/ZXNcFt30o3zuXZ4jMzpdt22depgJ6PQfTCexihJ3Ot0+YP9MLGf6bHOifwaWw6Auy+r0m3/GT7cTWR7PJN/Tssl/l6FBI4cYF/xQt+Z9zFTBppAqKwa1NijY7wQ8M52lk5ySQm0YNLgvGsaJZWwmnh7PA/4flcRkybek7yj/d5OO5MORwzGXc99j64G+A6YZJol1KYEqsyOjg0ugE1oAShqne7FT2KK63MYWbBWQ4BGhxfVAloG3E3HbcUj+UDnyoPu7B/bUe00s8DGEvHfwh9zAPkKsg/YD79QQPTh/OZxYfjDjIGhzoXFcY1WUnk6MhN6KFfIWXiwhEG1oimiSTEtMagEKWgPAikwCeE7tyeeD858xHVejLthjX1yutb4YxZKiRn7Znqj3NnIYD4+vfQ1Jgc2iz3+LaqxDoNS4xgbe13JsmSuynfDJmcU4yXjAuRsICSxCkkSZEv4BQcXmU5xxVIkrfchKU1F2DElKN4M8C2QICLV6BjFwXQoYxbw6yP+XRctcX1zq+YuXWhPXBl0yVmUrRjX4raxjbxIb01NoudxKup0zLg0d+Qt+oaHpCrYt7ieiEx7DwkeSqczCh8N+x8dzZ3ybPA5tGGQJWK0IP2n6/onqE5QpCmwJyqruB2YQInTzdDsiPpZr5CO4T/RruRxXBMYJLCI+wmW5YryMF/xAxYuwuGzE0/N3IM6ReEZQcBsTQwKnoNRynWsRrhlU3a4FzIlAROjDtbT8LD+ppOrxMYk7P2D++zXTYiMG+kYaEhFJZfH1KTd4zKKLCvhiZSFwbtJUa4PCEzrwYCGRWtBloPj0hsYy0g+kSsGfpon89Fri945x69VFyXb9kdY8jEEVjj0VLP/gA/Lcli/TVfmIoZexaVJgXwR6QyBSHX9m5rLnPpjHu7OudOugv2ygDnHxOCaBjlAjZgjCnpl1p+OHPrnaR00GN0UAABAASURBVG0LMYJAiEGA1S2EgHAfRVla2NOj8O44tV3gQGHoc0lRbEs9q16RMS1QeErfj87A9FiHIyCyPU/LRQbe0W9e96t02y2DMUGvwRRnOAmDxPkxuOTF7iQXSS44Fjg9CaZkWVoQsFOru6rEqkpjXCnAT5tWOHgLBzuyEjBayExe1qGBoWLDw0f3zOb2yFf1kQ/6CZhroCUFyTz45bBSkNgTSeGDlxndZa5lyfIBcAlfetANDHwil32MOr9idOR3ZKfx0J3HukUoIsRDSOEFPxPi1Opira//+i/1+c9/JkzUH7/5o7757jsFv5LOUE78+iUtfE7gqrtdgKR8dF7sFJXY58R2CZdsf8fOrJcptNgQDExE9dLN+IG2mCUnVFcg3yQf7Jas39BaqA0ABwQDA9wAy4RFy5XQShFIMTTXDW43tTbQN0hqSvozTzbI45q40YHpEXAKWgYcP0AyZ3oB3EhACjJQAQ6yFGUryBx4ATX12rySA22N3rWkldzHMGm/m3XLx9P3P7yT4cc3N3rPL+nb7ZGDn5TDf2BcdxwY3d7t9PbtrV7/8EY/fPujfvzhtW7e3cqbjUaeDeOazflGq5FDJ3xM8s8L3BlsfmJLYnV3PzwzNHtyZcem9J6Nu2HHIdCBnPK3UIe+8eusz8B22DRjR54PgDbPdLm+RtpKgaxIfCWWDDX+MfSdYCif/OnUnVVdYi6moTYDyUaSeJP30aRxHOUNnEtCCw+UyFrywzIFDhF1W9aCw4jCRESVS/tJP1hTJtyGxUhosRmUElLrSFcw0/s0g7WZ/lMwT8Ab2CbPNfOVDDj6UkE6uRBAw5zAAvoSSdBbT7puQQDVxQbi0g1GWDZ9cIGZgUnisCeGLkNjbau/xUMZdRhkw2c4iCeHP51NYeYkg6gLhxobTEJMnEPL4Y9lwcehT/rA08C4BPTBBjPgCdrJx5Pbjc1pYElnvGbj8TspOwPvF1pHn+sdXkOaNhKbiD6lqMk89BcfvHmqe52YSTxDyYCuw5+PkHAvIK4gqiqQFCHP7dXKG3ppv2cOkdcHJtqRdXEip/u8cCBWM2N0ZIJ1YhwBfpCEfYkul9FEfJoG1hmWHHXsXHzuSo+NlguvsKm8+pMSJiXyO7pcNutRFKNtsJiZx+QPcmzd82EzQ99a04bD3FcvX+hnX7zSy1dXena9Zn6HRsZvwMZGzMLQGbtH6MzHAJpaC0XDCS11obcBYOWr82DKFo1te/Pjj3r37i32dv3lX/21/vqv/gcOn15KbSCTpPVqo285qP6v//D3+vt//hf97vff6cd39+ptpcbGaeI99vbuXoYpmtbPn+sC2JEX3mCF7aj1pLFaDBpYHwe3WU+EC6S1NAcgVZ11KT1PgF5AFyW3HLMZB2CjDl4iIjy4Az3BuiZ8vVxdErdnevXyFZu9WW/evKl/+vX+/XvanhcpQRfY7hjMzhPyRcgYhhWxXin8BzKPSYQkxqsGmqrvrAYEjJvbC6RTqKpmMVSjHqcWNiZtA8XpPvVZJ8DysuCNBqy/wGPr9qlciGyJpS1lOiIkmc2tPHQdW0lFdYJHOsu5NvF+mTh08d+YcR7OzH9Dh6DD0zXDNcsfpuMYGkfplgOVu7ubwhMQXV1dkC9/oUtydl8HR5OsR8SRtNaBg4wDh0CohacVzIyvD0N29Pnwg6b2EG+3B90DjwcuCJoNLH3mMUwQp3EG+GfAc8xxMO2BD/A7/00mDrN8uHl3f6v97oF9z1Hd6xMwcxAU0WXoT3xsjXwiBkcOWGcOYmyH/d0+7HjXTuRNBybZjoo2NhAm2R6H3D4bP+Hs/njgIKkLEmLddeA0q2KB/fYZa9CMPtqT1z30WY59sU+uJ3LMb5kLBPFz1O1tU4sVcb/WZnMJIuQ0tD0tBjXmrkuRSJ2JM7HOuAwFfIOCfadpFKEkUdJjzlpyLq3F9Zm13wc/Bx/+GDgImoCZQ6BOHImI5EkLmN7A5gf2jty5QA4OOsQVETyX27UQf8BFBMgFzr6KPvtjcByOjLXH4vb2Tu/f3ejtu3fy/73Ph+d2fhia1mv2EMDA/EgifCAnD8c9eX+U+zfrtZ5dXZO3V9pwINQYdJvWK3jCdDxiPDqxpwVPaGhNwzAoohkl03biKoUE2D7Hd8+B+sHrOPwDtJvVivG50AV77TU2NeZQkHciHuH3DfGee6IzQCG7i5L5Riwb7/TVetbIAdBgvladEGQBXEq/p5EXBlqYokBvsMomC3yHlFvLhY4GiPEGYX6Zh7qLJEcMogwYTYlFatBjKk/XDFE48TyyXm7vHyq3xzbqOWv+JbFdrTeLaJSTVpqJZQIiLkL20imus0+UpqUvCWZSFo0HxgBlUnYgSQTXH+HU53ZQ971nDTgwFojk3bXWar0yWiLHQlGiVRf1Kj9+RCx4x8hAEn9MYDsKEOXy3Ft8C+8ZdS6XGLrlfoPrC5QO2/UI4G28gWqAJyyqvCNUIvYRUT0eO9LpZGLUu4cnHMtT1D6AfvJy7AoQVCU+4Rm0tgygzROUDToD3XXT5rYd5nVZ6CcP4wsKB3HdfgDgAjDf0nIDODXM15kn9h0z1Jrn4aByy0xSVT/Yp8erRJipADRzNgAzWO7M/sR5Ytlr5ujAHCe0SDUnVhFj5xxhgRn3eZqvdFE/36auXircVE1RtSIJFEYw7wyWTn5n5XF1Lw/jqq8vY3lmpyzzlweyIScH0vSzRGhAfHw3oVBPL4QI4WEc9TBQfyzdZxwA+nSbGsBoBSJPMm2HLXQgXBoecXBahIFq3Y91ExkKq0pU1FZZdjwSarlQXSqDwHlUaKSBhS0LTIBd9Jdv52Z9EKUaH0oNwd68VD/KLOkj4WxEhSwhV1wJ1P3ETvMW7vSooe0LNuFL24YM2yQ2tSLBXA+N9I7S3MS7nV8cO5BsIMRERhg8AW9j4WzDIA3BQjqzaZjrr0JbttSQASCz5PZUsmHoLNLpTaQTgE0cP9EoWYw7m4xkIysvtvgQcAcvrwYEi38G+smYCYNGfqH4T3/7t/ryq6/0w/c/6Ls//kE3NzcaWcCTzcLEiyzHtWJYKQJJTacrpezUXRowwm0SWug04A009IFzohoHg5rlhAU1UPgCPVTQujcrF1yDDJ0qaEHJI4CG4EacGnXHSxaFT2KGpuEkL0tAU0BgSMrWhuUl7o+61tSiyWQpYYsYk07YZp0/BGZsX2igQx9mSEXsmkHy4uCX2zQd5Y20BbVhcFEb3z0HK4f9VOM/DGut+CgZgRYbzTlqfwzdP8x6f3PQm7db/fDDnb5/fasf39zpZjvpYRc6zAN0gxClu13qbjuzCZ/07uYBnnu9gfb2bq/9AS8ZrzW/el9cXGtcX6qRW4wO+dQ1MUYzDtgF40ghDplmPfAhvH04aMt4b/kFa4eiHR8FR/Is4O8KcrI7xarcsUFn3cT3polcCw3EdRThL0BNlcolRqrL9ROQt1IDSw50yRsEnoqQBjY6I9Ba0k5o2PmzyWESUXdbCv6o5i060b1gBkVYZvVqkReU3JkK/jQgsKkA/S4XGxvkQM3dZirasUDZSh0skupOnh8B3W53Zf2BEYrljkjZr6Xlp2mg9DyG2omCee5wa2HFxgSzAMKp+04C3IGMLrvaBqkRq2EVGgnFADT/TZ6B0Y0JeUdlGKjTVgPP2tjYWDboghh3NpWd+E7eyPNhlDV4i2YbE1asZKxnBWX5Yxx0nTWkM0fOYN6OM52+pMzy0cRALJKocbtuEDJdGvRnrzzJsz0Fp5hGhBpgboPrA7/8YlKto87NIwc/E1Drpd0SOUd8Z3DTkdkArg1NQwyKCJ3/tNY0DIPa0BRN5f/M5nVmfXVpH8UFO0OYT6CDXQAsEePpWFAT0sXVaRuSMpmEljd7/eCDUazNYwtd8avxi+eXevXyWs+or9ehgbGKEwwS7RMgO2hjJs/A3sDLkHg2/FDpDdW1EFVV4L3GHdks397ca8+af3l1pa9//kv94utf6Xr9GdnWWJ/2rDFb/eZff6+/+8d/1u//8L1+fH+rLR/sGng3cDg0o2uLHMOE3Aau8XF1JAe46W0FA0+DW0E9oCWdhQviW02koipvZlDExuNm/s5jIl7VJryOn9uQqTNH6YJBSEvZ5zUHgdfXV3zoPdMFdjxst/rxx9f6jh84XDelYLL+IQYJGTPr3ZF1j/QiH5qcSy1CvgLJxqsMNQboC5Cej9ikhlg6VO+yiJDg/QDiOuHQaRtAPLlDEfHYTuZoNcBFCy0gaCSaywOF1isux65kVmIaQYXbuOydwkZLIS6C19knzCzmE9AB518Q68APyfQm6sSjazVITC/dc6Cye7hHP/gmXZMzv/zlL7RiEdptd+xvrKNha2Nsug7EdU+u8O0u1CFVp3fJVO+Tijv5f7d90D3j9MD757CbtBxKLTRH1po9cib7gHgK2R/zOoc7CMOMkj2//t/cvJP/9o8/xu85DNoztzrrm9/TMwcayUtnYO1srIedtS+Zd/Z3YC31P8N62G9ZQ47ywcKt/w9xDzvah7Jp0alKV/tTdqA/CamBiPEunrTlAGo/wcO6QbeOxGDHO9Yfp0fs7PjT6bD9M/4lUCUJlQDDUPGiiq9Yh99VV6MNUEoDa8VzDhiulOwnEad0XpHTUfvPQZ31LuEVpTzyERSMTxgGeb406BdoimiSAn/3BbapweMfZjabC3RttF6vNTLe0ZCl5M8s21ycRoGRwbl5Arej6uIyUWCbCkBLJ/scw8SHDnI57E1NPYlFL+jUJ9bhPR/4O8ZlR5wNbifjOAwNG9e6fnal6+tLzYz1lny93d7qzrlLfnQCNQwjflxwQHCBLytFG5T4nTzti/kSGwzBOtqAYRgUQexT6qxPdJcv7odNMwmxZw3Z+b+pdXwA1TWumi4vL7RhHV9RlzOHRQ8x+I42/LEOBEkVzw7frIAOE7XaNK0uQjHodEWVfoYfnlFB/KF3fKPiWCNRdPUwYdHycJeBnEjrBjCkyFBcZaDdIErbZj+TmKV58N2l0NPx98hYbO+2OjLHxnGjS9aDzeWlYlzB7lgl83zSzNggjjyRbDKeS8iidbpplCKaKLBe5wBYEL5PNYqIIFRNEaHE/ix6jNMi0vP+gD0ej9V6zRiv6BH0kkJ1RYS4q/6Tj3Mn+p72u1mArQk87SuB8RHmsbHwPDY/rtDJ/TGO1oJbBDpeuKmOv3ShKgpcrzia2KAA9RRo+ma8XBhsdsmDfvGBioW4cFlESyzPzcfSfdUo4idEp3b1f/xwj0Eo5oaHFndRUQYAkrsqJX3pc/5IHcfT+QOy5mALRQQtbhen+sIN7nyXsqVROk4EoZCVeA3e7/fqyF6v1irZ7iOVIkIR5Bc5vsQIOeB5Lrfrj+BoLmjLLTU8uAsZEUIYIPSCtT/Y9oTLbKc+aOqGx6TU02sN455AzR3wVdJ2HyTLfXo2ycwULlEeEUwYgygBuHENh5sGgtnod9sDVECM+tvbAAAQAElEQVRbLHhqA8QLRDTFCUBibNQi2M/G2agngH84FZJlqUlncCICATQFGyUAR1ghlAQbQmFUQcLrLsPslwKHKemPP7/cYqWIEUAKdGJRFQthGNqk8AeP6yyMwl9hjWWHQrIsBq9X2UgAQ6CfLgznJgwMT+/q8HWenSQBYxFgEh5o4U9/OPIibm0tAdnXyBk4SAjxQ5IOD2yCgCMf+vy4pMB+/3OvkYRrq5USeyZkH1hIvRmbKzk6+BQP6G0XMEnm78RAQPj/OrWXkl/XGr+eDuAagKnwNDXGLhEwswE5shHpbIAwU4bNs0u9+upz/fIvfkV0uv43ftn1L6N2bsOC2djAq40Ixw7s6XNnrLs8CZONYoLDSSz3i0o1skOERVNHKzQeTxHI0HKdS8G1QKNotEIRgPCxowN7O5A5yx+7GcjDSo+tGGObxbBLfAwl7Y7DM3WXvWiJm4Q0y26CkDuEigWgF4A20qxpJE7DMKrFALrVuM78Mt05nOmTcQZiEQY2CdB1xUlCKBuAcGvN0HJRRvghFd705ElPyx81c/jT5xW6NvBfssFZa/sQendz1I9v9xwCPej1m73e3k66vU8+tpq2xxWHNSttD0232y7/t4Pe3R6g2ev9zZ7N88yLFn/bSj788T8LW/FLzEDAnAPeHHvz2jsWAUms/VLu08ymHWCDut8f9cCCuPc/naF9YDNznLoY/vJ35sN5R18jFkOs4evkBS77bwp1fC25yOeGAQQxOM2RtP/kZ5L/SSnwIf+BP5M4dQ2RWrExv7gc2JyJMUF+TqQRIBSIixgKfdIK+YBLMUbGuxtJMNCXQhxlUIaE/mCAztDU0A7AFyf+xCZMgT2QAg8UegSBM9hWl0ADdAIYE6C53Cf2DOgNcFOjLwuyn1uUoBLbzvrlOmCXO2VWf9Ls2OY4pCLwgFgxvBpITX/MRNDnwx6gDn90lKgrZokDcc+ZMyQfP8m8momv86OzjivxpWIQ8h+drooGvjawCVHHkkyezNGOcWlANSil+Q3QLuyxFNUORQCOPfMo7AOxD+qqMuQ/J4YqMAmNaKXCvfQz55rlNKijyBTUh6GxLHUd97P4pmRDLvIzNWNfL/sa7QU3kddJbBu53IZBjUBGEFNsGWgPbdBAXQrmaUfWpImPR8cqs8u8GOYbyCdAn+MDQARepyvcRD/9xLrXpKLO/OsYm/NBA+OxWYeur1Z6brhcaTMI/KTul0nnV2zkeo6s+Rr3R9jAh9hI3fZGC3QBLlujbkBAtcHji04QlDv/89KbrYSG588+01df/YUur19qvXquF6svwV/qm9c3+n/+v/8X/a//7R/1h+/f6H7fsXJUDisdSKtaH6BcrS/k9WYiJ+639/JHwYCO1TmW2NCwqUCNnoDLQOGxIVJpYJCdU3Mm47aMlUNFyOW50Omfya/OfE4DY7jgOuvfpHFc6dWLl3r54jMNw4rDq7d6++ad7m7uUGS9ADL8g8mAHWvsHolho1eseT7kS3S3aAqbl52xP1ZemUTYyBDwRIhMEG7W2ApbTJPgE9npBkKSttKcjaKBNZ/rQZum+wFjl1bQEhJCsFMiLVIDB0JD6xqYy57vA+2AgS4LZ51Dtm0gIF5f1Dt2dYoFcEuBtBaDRE3U0/SnNbC1lQZi5v6wUNaOroN6PnCg8Ubvbr/Xap0a1+Jw4MBH9gu9eP6ZpLXaeIEvo95yOHjPh/nM2JT8Ls3YcSC2hmkCAUdro5wLbjmHzoc/R+gm6I+AywOHJUd4LGOG2EAXMhv6mizPByozdBPgf+615UP/wAf45P8Y/mGnPu+JzcQYMo4ctAQjNq6aBtZPkMRoxqJUG+ihf8/hwsNui8/3vA93OnC4ecSuxYYllraB1FDHT9c7EgzJw4dI+4cDaxBg2zH6wPzenw63Zn448RYJc8mtLvNAokyGEf6SxyOxxdCxF/F1e4mX8589ihi3C37oWa8ucaPhp+S5I49tSBbYURQRGsnxYXDMBzrCXUAKNcQRUrCo58ldhlCeb/gtLsi3osTg3mf4DUkpQaJG+jHNZXD7DDKzhZNrrup8FY4GJXfJKdU0XNo2lkpilJqooFKJ74kc1yfWzh2Hag/k2x2HEFsOID1WQuGaJL3YXGrNAbCiyXR3d/f8gHZPfa+O1wNr03q91oo1Y2wDdg9wigsDmEMdoAG+qbl/aPTjATa4z7FOSENNoqdjow9EPM47fkyzfQ2+zcVGm9WKMRjQywCjOyLkdabjpOWorlRP97PZb7M8z2HTet1U85H4ewyqjowaiyUh4MYQ7kILG4lR1V3SK/QJtJbH0qWSsNTtiPndzwBGNHptIzTEIQuIGuYVKbQuZ3y+2z6o9oX4enlxqQsOgWLDIkF8zTfxI2OHOOhHaOlbHm4tEMgr8/B/iUvKvKCLwLiqQxQRirIxMC7JewO2EV2YOIzaM2eP8pqwXq+0dhBLCvQCuBXBvUB1/TsetkH4YVLXzxAgIkJBKcoC1z8FeIvnjPfYGNw+9bn6COBct0jHKys2UqgtUB1oJTDc0ulKiAvgzzMYd65XSbyQRwDhMvcZwLgfet90fnzTV/gi9+Pj7j/bgo+bdXih8HgvNetbwG3bW/Lx0G16uPHmpCoiFBGnrpRr5+aC/PhpeWdYegIbABpI1YHvnZnF1+vEwPoYEcxB5Dq/hlammA7yD7fnAK08AUXdCx3YunkUd4jhEmKLpvLHgWA+GWEql0WK3KDPsQkj3QldN2BjP0GyZqgAghpDE3+AJhW7fAUJ5lYU7vzU0opTidJHw5B5wlIgytabOqgXmAmQL5dPwF4+BZMULxXjKeS2dQCPaxeOCyd5q4vRlgi+yQwJX2ZgngdjAQigO9tjHM1IBZujAtfZJMWjgoQAQE4sQpW8uA3iJSrwhoRELO4Q1+3EKbtEB+oKyYNWmZnwpeXFgO6R2kgvi/w8aD6Epl3qeEhNHNLMx2ShClnfAH1ro4J4mt8JOPGi7uhJ4uDFsrOwWn+NL3rKLmyWP56npuDQx7+YCrmuB32BLw0IhRqylehkQ85TnZcHJBLli89e6Jd/+StdvXzGC3Grf/7tb9jsPCgiCsTCLSaDGJcsO7AMQ7JTsimRgbblNyW6pCYgpMD+ZGeT+LPEDpy48CEBCaJz6To6VSBiMyuR3fnQ6nyYJp8aGV3JRjTtLC9F2++/wVB42t0AXTcdvpVooaMZmoKSmoIHWYQSb/ZmuT7QN+LryFgMwXjwIZTEt7O5monx7Po8wrOSYo0dK0LSgACkHsFwNmkcFEAGkSbeomzshsZxpUYciZAcDs5TxBkLHyqj5twohite7i+geaYpL3X30PTm3cQB0E7fvX7Q9/6/hd3MutmG7o9r7aG53685AGqAdHPX9ZZDo/d3Rw6KjtpyMJR91MgvMRv/TaCrazbsa3VvXnkJO7ZiDHufKYgBdXVnoNTnrg7Nvn69OmjHLyjv79kAU3Z8yR6CRBMb2s36ShfIn7yRBcy75ElKCchXEOMm86FOMweWjudUcQ0IBg0agRDKudmkM5YbPoBfPF/zy2ZjY5bo3MuHFElcuZXZpFxJHeDDQ7lW4nMHv7jTVbQLMTZY/gKdOWN7xAFScAjX0B9YYJmGbh8nRJNEbos+9wsp5sueKhBlAbSUc3ZsdF3LRbwEBFAI+m2ToFVEofwoWejqNJIy8cG2uUwOyjp2Vi5i92zb5tTUUzMAixqySF8pOrk4MQscK8NOXUs8hzHJgSQnUjHMDPcE/5F4H7Fmlq/AToPwd2Y8Rd4PzncO/JSpDZuoKzZ269XIgfa28oRRUMAcPFswzklDTUNttgrLMrJ2r0XQueACHcI360j86jaB9dL4xni0GBWU7mMJkKBpyC0d+G9hYwxyLJNJNbNWrNeDLjbrwk3Hmc3oQT7MnFl7A13jsNbQRnXi1vFHyFutNhrQlcQdMRKL4wBdA0Q+zawB3sD3uWNPKKJpaPZasqs1dtaIzLkz/n2J6zQfNM3Uc2YMzJuCG6Z4hE5cZ05PJubWxC/S84G1l4/Ui/Wsl89G/fyLa8q1Lhi70T9m9IPUGU8OgOR10JIJXC+dc+VEttAwruVwbvn4OE7WH2ptYL2ZtZ8m7E7ajBX2vrt5r7u7B3Xm46tXX+vLn/2lXn3+S8b6S6Rf6A2HaP/yxx/169/8Ub/95o3ebScdyEd+x9COXDwSwyMSj4nvucgdWgMr1WJHUP23mQYwzRGAJzp9QML3AaR6N6F1Bj9TTsRugv9AHCfkJ2zSQG8whkEKNClPAD6COrpjaHx8XOLHF9rw8ecc+O6713r3/qZyQuSCGG/ES9iDaHXGF/MV6IjwM9HR1SFKCDJmpf+gQtZjSmIt/DKk20/qiRwVToJdlm2+LBpsF3hsJZmUMdCyXwhHtnnTDEDQCHKyNoTqcHethtR6FVqtLG1SkvsRIfVgTmaVAY/wExHoBqcu2RAKlCmR5D45ftjZYiVDCDuYh0l8kAhOXBNx2JLPtxyEvNH24bViPEjsrQ7TUc9ffq6Xn/1cbXxGjq2JsaDpvOMcP8G7gNUnOXcuPV8m2qQvfOJjbdIDH+/+gPd758iYzBBTsFZJfud06Hn1VH7PWGaYKI2zrAlhu+NOdQC0u9Vx3mqad2zw73CfueNx9L9nZt60kIYh8DEwsBOTLu8rhtaU0eE74MetHvzf5dpv8f0Bn5DFj3RlC4oTELHGTGQwfo4nYhLEDN3huNfR85sf3ybm3uRDJLePXaS1zM/w4V8DpBS6JUarF8z4Y5+TlvC9MZRhMB0l6YlfjXy40Hq8UGiEOWS80gTmRBZyGn6t+TFoHFaKGCTGOFlLZ+ZYJx7W07G7AF0Jv3kGaBt5ab3JYMz4MdsPxv7IXsHtRKFTsA2hNjQNrSmoxyBFGEL+IzckWVag3zYIM8+Q2JOspYjDfGynD1NUayWDPdPfibfI7SBng3wVMT+yjt7fP9Qcf/fuvW5u7rXjoG1Cx8jhrg+CLy+vlV2sd1u9f3vDD2a35MVeIrbj2IjfShsOgtbrUcOA4fTkyTCXodDQGjAoKEXbMSJ0JTcCn2OAIzSx7h7Y6JUN5IG4VrwTDZadNgTfmhhv+4uTCQS2BKW8vhOEINP9g9g4SCNDu3zXzAro/C8bDEIj4rnDQCuU+N0TqwEQ4H0v/QF3hJ8NJLQ8MQWJJ0nV5/6Q8Em2EQKPDS8ZCd+E07bXSRuMhcfA83bLvtHdI+/VDXvD1eZCjb2vfJFnYd3nNjKNfoQIqgYK7Be0OtMwbq4axBXY1IZB59y05Um8ErtwHrbO/JrYbx6rHFrT4AASj6A34ixJUumlEBf1UFB5ep/bLg2NTgOFxSCT2nKb30DLlBSqZHd0z7Slm0bxUep8mcOAN0aT13q0xQjVldgvy6OMZm+wxfEqIJ9cnvnMZj0GeJx3SU5VrMAlcJYl5JUCHoWm/HBjl2WZxp1V/9BbvH+Ce9pP3XwUwrYi5WFfDMI2XltlbAAAEABJREFUA1qW3oqRZHUCI/tUoLoiQhGAotp+0HRxAoTrDGfUosktiw94DULugXUsyc+R3GzkyoLPomg8nVPF54eh8jEX+yiMKmAulys0ApD7DK5bTkE14HUH8BgX8K6foZjBuTSOdSGR31mDPRdrCYG99PHuN+VTaDorw0Fx2WmKwlbdzEBYONISODtqOhVfuSFVdF0PLX9ASYqgBVChoeVymyDK4LrBPS7DlQ+w2JHMkQXKmaTfdO4scKOhYgFpULAAiGcCLoOyhhd6T+7GYul/QqISOMtJL55pX+Wr8QA8yYAsX2lbNot42HZkQsQdwHK3aIoInf+IWspXIJ7JyMsp+VjpDAhjxfqYmqaUX2DGJ7oEj6HDaHsW6OoJHTYK+XQxFLQ7eF56pgmFGrY5SQfKZl3egMxSoE/oCRKz4cNAABqAKCU7DSzT6pLFeFyhIcHN+tUvf6H//J//R36te68/fPON3t/eaMJvw/3drfzPv4R+tUEa7HdTXcHT4AJDXbV8gxxv/BC5lPAaVG0IuWGpe0EtiMSvlGUjKem20VRB0wCBLGG10RroKFLigq58AqaB4SduW2YmAMXJAhgE31gVf2Ji4mqv8cJsLSrRZSMcW8oEVHlizhPYqBOZyD1vHDsyDYmQrHpKy01h4kERA3ZiT4xKDiFYfzTxYZV8cLd2qQBmbTiACd3x0fXm/U5vbnbyP/ny3/TZ7roeDq3+JtDdNnV7N+ntu51+fHuv129u9OOPN3r37k7buwMHj06SppFfoIbViJ+qTemeU+89H57+pdK512Tbkhh0HdncTRg1sdmbyB9vZvb8yrYH702/8Z1AtQit2WAN3qHgHW6qFBBfGQpnrGUDzXFr+AzYX+YKDXiytAfjE8TMv2xjqlZr7OZjx79yi5d7Z5F2XBGrAjmOCyRjQ8iFWUp02yeXpgv6DK4vgC1oTOcdczIog7agE+00lG2hqrsPyLIfnFDfU+mygHoC1OsOP+sBzUJ17nXLvU/BuLR8QNhSdjk+SZywKT8CCdXAWaKKy/kncrsgJiUgbyQpg0M1tQ4hiwU0jLK640nA0sLkK5BDLK2XtcVxaGH97pN8SLpmnFkiNHHAkXxUYEl1RgSlaV0GHjQJaYbm9YP62QfRa9liXlk1ZihPdZVebMBv9wuTM0sKEhqcgUoQkmyH6OzZKRL7Gh/F6EXoRJ74o+DIQdA8Q0/8onKl4TciCicNMSrCPKHEBpUGcP6Q0uCUw9dUyRC9VhpBTdA7/gA2GkFNUGLyLNvUHWcnI9hQQAJgR70HyK2ODTO75SMHNdNhJ3HAsxomXW9Cnz1b6YuXl3p+PWrNgd3IOA46MoQAcvFCNJCMLgI4owcvCR8xYoxcPxKHM17YbTM7uAVmDoMOur2548M7mWfP9cVnv9DnwPXlz9SGZ7rlIPpf37/VP/zujxwA/aC3rDE7DgemttGecdoTryN+8S2LdYlVaCCUjTky4G3DugEYoXE76KYphkw5d3XbbEjqdHRgJnrTE2D1ktenxY9QtIa0kCqO1LOp8QFiCMZrYF1d8fFxff1ML169Ktr723t9++0Punu/1ZEfYQKs5iZhvxjnmffm4eHAx8KkpK/xERgR2Dkz9kfNfKUnPShSNLijSW2U0CXndqONbpBaAF7kJK3Ezl4xNw66cFRQTb/MZzlAF3howyVx8t/IRLECGyOl9AkHOd3IgYt16Pqi6eJC2LjHp4fSLvjmPZaSW+KdUrLMS3wDGywPBnlOM1hiaSevbfFKq+FSY1tLHKgfdp13f8rT2yaKA5N5uuVd9FqH+Y2muFGPrabcac/pxavPf66vfvHXunjxle5J49e8p5L3l+JCM3Z3FCXjbHvGcdTIx7a1TuB3fKRvdzsdOCAxvL+/093DHR/vO/mffM0iZhiBazaZw0cJkfQt5UQezgDDigyB7/Lf2rl/wN79LT5uNXEItDu8V/YdurtaIHXoGhBNEkqZCo+rJO8dxzG0uRjVoLm5fYs85ODn3e075suN9g87Hfmon6e++If+II9EWaCmkmuLyZ0J/2YOpZKAzjM8TBjziwPm0FrOySM4lgKGqJlL9nciPhNxmVkXSAC1ZmxSTc38mBMc2gZ5HMeQ/8n/GKOeP3vBWK4lcqkjcObd3ZNZCq9TNfDNyZJomLFtTmYc+ZHEIMUfVCQ518mXmXxLxk3Z7ZEIkYI/sJb8pia/E5b9aJPzVLNU69pJDqwStoQBXvMMMagAg2wzUhSOHXnLUsZ+JYFecZn4YdPyEt4gD1pbaRg3wKWG4UKNH8/aSO5SjkBrF4R+pT2H/t4rvX59w17oTtM06mL9Ui+ff6WXL77UxeYZy23q4W6n7f1WM4dyoQl/ugZ1tEkiDoRFnYftcumOhh3D0DQMRCMcs1len0KN7iaxHnV4CZ8mjys+zKwxon8cVlpvNrriR7kBX468nxxjpJCD5CXj5L/xMw7SEKlBQJM2q0EXq1Er/9Nt/xgQByXjmn1S8aNP6G0asWFURmCHuEIRgwLdYq004M7SB0/KVfInDUtd0Cb8CVcmeErHQi4LMChlYvWugsRSxUjcJ/ah7+ls8hr86tXnWrdRDIAi4MOWVCihsM+qGg1wAown9eRY83pUL9yJvjqgwu5gDMI5Q38kkgAZkBcSWCST20fGdc/8WxG7i8uNVuu16JHjpkAbJpkYCXDSdb7pKsS5NJGBGAblAk0R1AApJIPpXRYIVSBOdonS68tHQDdU3Cd+ajKv8Qb5ogKvY5LqIHgysTr+Oe9k/cTV8Rf2iTE7kaEf8vONDMEnlyaoeqe5yBcFDe6qLFyWpbNtlE+6in6hKj30Vkir4U7TPvKeCYuqSNJ2FI0fBtNQFp7SMk4o2Q7AKeBuo0NL/AXpIjVKWwk30j4Czg+ckq/g0QCXxgUchon11LFsyByHQY38glUi1wSNxYW4WrhFBaXczsygVTdt08kPD5ONrY7Tg3FKIJDwaNPJmYB3gaQ3EdGJJYAs4ynEpFAyKRK5BnUpsS8TK4CTlseiPdb+bCXoWZgtRAhZStDYwPNP7tTSERGKCPHgjhM0hQMXseAdLNqPOPmKhdZVwPKcCGfApcLyEISPYJEKyRBtscGNwssXuCQiVCNCLRhKdDfqOl0VNOof6cQft0FXzeWnYLVCcZzA9aSeibXAMkDE8YRjfJaXIBuEAxsFfzxP1I1feBu6oCfexp3luLSsEHG0LDqTDUPWKpuFHZjoA7UGr2DovGUMabpH/5v0xG+1UBtaLX5o1RDSiy8+089/8Ut9+dUX+u677/XNt9/owIdIOGbQzxwOJBsQDEVUqCEvWlSdqpYrloIYmO4RbDe4bpuwPWkvfoXCHPSdxxsXiq3Q4F1GhAI7DG4XIMD6m20AitT+ImAZv8IU6eMjHmtLpYs5BB08Kq3U6bEtHTtrc1bx7OrYXHKLBEEVb0p74LrLAgQ8uU1egG2W+wilz1pPMuQxGuDkFc+LzKGe2QBJA77zkoo1HKM4g+EXyEm393u9f/8AbPXuZqub+4Pu+Rl+u511D9zdQ3O30Lx5c6u3HAS9g37LL6q73cQGRRpXGw3jGs2tNq4Tv5odgJncTPy3dRhUvnsxnNj1TGwgZ8ojG+A9+eGT8iM5fWTjMrHBFDG44Ff2NgzyC6qf/fZOEA+co3TIV0BrEBYsQDYyJrCYEpKEwtChSI0k6mpsWq+bRvYQYoPW+xFxM/QwhqAPoEk8xbjwTqxFEpOrTMZRLJIBCJZHSC3uUlqCeQN+lwInywNsm3yZ12VB8DRQLMSuLODcMiyt07MEVv1DrZo/8bBcwLYQBWF3AsIWna4Sz8O5ZScSG87gj1SxiVRg8Bl8+EPskg+frHGhTwasQY5lnERTBJrIQesuCHDLHRGPmjy3a6wLgwSLWshouGK+E1iVUQXIwDePT0f3UooxlRK6wjFmTsfOy44qGqSIKOAhMf/BKOQLxS5OsMjo7DcnHcnric136UC2XU/LRKjpCuDzuBuqjW0yiDWaEhMxDCLuRGOtCxCmEszHd9AvwGWEn7RagpFEm4dm1kT7JQSn7eNX4gPzKsnrFWn87PpC/u/++G+/XV82Nv0i97t8AMoSrtZE/QSSgnYjHgEI6Ni1Q6bn+csXL/lgWMk2+28CXfKL7NXVVbXf3dzoPb+UD23U559/qV/88q/07PkXGld8GGnU25sH/csfv9H/77/8g373+9e6280aL59z/DDqno+aI+uU2qBsxAm94gpgCRZWEPTwIHqNoOzlN/OWOgZgZcopyLPqjudS16ktNeQP/kWOtcV90zyzHk7qjGGoaRiAaGoRhDfAI1/Sz778ma6fPdP97QPvNg6u3r8TYRJUCG9iSVND7jhswA/gAi7flDXmudjAOHeMzKANQAiRLflQGAcZiOVmWEEtchAC8kQPKrAARKFrXaouZBuzMLobm6QB2haNeqhhkyEksFIbUsMI4FRUUk/gQy0GDW3UQNmQ5/f3PO01H4C+V889acf6yVou1oPm9QH+zofkPJvmKNEeoikigK70Byaj3rXXcb7jPXJLRLbKtldgx2qz0ubyWm284tBG2u4lznQ4iGnQdx15sc3k+dMYSQ09UqUC0mZ0TGzADwaYj7xfJhi46UUGhEdgj5wD8vaAS8MEfjn8wUIOS7Z87G33W+2PD5rx9zBtOeC80zw/EOUjPk2o7wokixgV0BOtKSIK1EQpKVITB91HDm/2x63uOZh62N3i51a2dyKnva/zPLatghFWDS6R18SFfTPxnpkHDrdxYTRGd/idi8lH28xhztybrcIaaYZvIi4zgjtE3T3gHLQEJx8owM9wQSzedc6VkfXiQsOwkhRK6NMvRHgZUnnf3FBODzoSrKV2peMABoQ+vaqv8lRIDEAoE2XgZWiIQS1CrTCqPoszdB42lcLSi6JhSBQM8AwKntaLqer4hKv4npqps4SooN5/TRL0MarFqiDYI7WCjVr7AOwcWCdC3hvd3O70jh/G7u9nzfPIXuIZhy8vdckB0NBWmtjH7B/2OvBDWHLQFsTc84LhQ591Sh3/O450G4kzjc42NLUhFFB11qWZnKWL1gDAx2FMsp+bWatmxmmmRAQ8gzbrja6YM8NqhU2pxD+PSeP9HMMkHwCtWggVakSuSVoNA4dWgzarRr2rxVFMbOIzATP1UHDoS68imqSQr4hQo35+Ig6HgnyRyl7WFuNStKFzKXhS4WEp34sOnxX4xvpSJWMheJ0fjk+iZbW60oF3w+sf3zCG0vXVC335s5/rgrU2nP/OS+QksVBaIb5TCF2C36VlOcyEVC6tO+hzubRDgr4xVwL9gsF5XvIkDfjeQmoRUKWO/LDysL3XmnXq2bNrXV1dEqdZM2sFBKIBK3ZYwRmQGbaPcgmC9FhSDRHR0jMoHBPaZi0a+AK7QlwgExnOm06ZXgBANwP2NfhC/DE9YP5gLSgAD5mEPJfOv5l1JCHK8LPrwI1PHV8AABAASURBVGTxjyNmDX7Yj9UaeqRbV3bVILg0WAhQh08uDWUPCmwnNMlkS0qhQy7Bo8ohWsA82IXFVePBDb+NNCF85u/wGZJSJ/rQIBEzHhI4PbmCeiDDsCQmazTzUAX4gV10y/yd3Jk43J3Y1wXxG8ipsNwCSxJXh3xWcsCdyEgWSeeDD3ZW46jWhvKnk5OYrCGYZczRw8NRe15gm9WFrvimCXR1ErHTZ95haLKGJDYeV6EFJehL8FmlcYnfCU0HZvhnErejqBsPFcRSIMmAjIQmWT/EeDZJI/gChQbEDtJpD9Cw2zCgFmAO5BOA7KO7fdT6dzSwD6q0SVWiX8KYAp0uDOI+NT4UQdWkpo0IihAP7iiQL/AKV54Awqw3eXDj2LkPwqKPhYW6a/Gkm2hUy0ktAiwC7iRqLXQGwSdf5JHsGZNDKCovXboNWD/dpnwC1gY8yqAuwDMOuz/QgwOfLOSI0kzCTCTX0bA/6shXfCUB+gTdGRKbDP1UWl4guzFylmibDILIrNUHf5D4i7ukFcnjRHaimkanqxIUBLdiIOlZHBpxEUnmSfD1r36lzzn8iTbo2+++1esfftBMEgY0RTdhFIYFAiKwBuBWBHUBlNwnbY4sOMfkjIGvE4fugFAPeHBLjbJIoLVvBvtduKqkFhuaWmtSBOA7NWDbMCx4oz2h9MmVtO27S6of7m4bGXXssV3UFPzBIGhSHV8rjoyZY1lt7Lac4BFQGSj+/A1ddcLn0r6dwe0zRASagWgKfBJQLOZn/KUGaWBww65kEz1rz8bYv1T5rza/e3ev9+/vdcMHzi0HQdvtsQ6J7n0IdHvQDb/AvuXX7vccFL3nUOgemj0bzuAX3mHYKEZeFG1Ub42IB5t1dLDI1j/jAGP1jT5CxjukFxzZnD+wSTqQyz7U9N8GOnBI2MnNy6sLDTGwXs/YOwGzFr8tIRGX+Jta5islyZsFPHF8ZqHN8hufhduA4zKQt5vNKMPIQZA3sMmCLhZ0we9574+QKs+DBG+i4hEWzfaKnid3/1C3rSYoHiqwn+xPWlrq1Do54r4PnNRKDlgzQwNmuUHBudSxQSc4SVxkmsZAX5CX5QJyyh7BXXUq3MnaIsfI9IWnQmmbesVvaUNqaYoI+Y9lPc4Hk5jgEWwNgBzTEFLJeuAUoxaUdMm6XQ9ywqVpaz0jHh273UaKhPzHNnFJ7E1wZ3VBxVCEEFuu+YrfcqAtHCVNKKCk4n5YscZPQzzW6cY+lBkNWN7EOnbkYNPlXGvQko8dYz7EA0raVoI6Cj8RwE2Pig4sLioRX6R+gINEAlflk0dQDywLef6eYZDcPsWi7EFgx66JDd3EB/rxyFczcjcXI79OPwOuOcC4ZNM6iCmgoSHBgKTB8qnHCRptPYIkLn9sCtzAplCNeUnd5q7Y/CCJD9g9H0cPta48f/GKA6CfAV/qYv2cD6LQG9aX333zR/3Lb/5Vv/vXb+X/nsvDfmIdYL1AXsaAmFYQ+BYRQgVwjiGlA2fA1+QdlayrSbvjt3PEAJUc0uzwOz4Y6XrhSuCgQFcDTNvhn5n/Hhs40GyV9HBjjYZh0MVmo1cvP9M4rHTz/r38fza7fXfzYenRckW0og+khEIyYINOV+UA9cUWKkWCIqpirB4LbA63k4qJqZ+KhcwshmLwI62poAge+U78tK1qaMGaKqxr2N4kxwgSr3XuG0f6B/q9aJROyw21oSnCFiXjdVDOO3oP4I6UR3B7TdODOoc6McyF73z4Hjkomfuu8G3sCg6NOxvo43Rf9HNuNec9K++DFDv5vy02rEKX15fyPwNuGnV3tyO3JvFNDaCBd8aRuejDnI5kcaWBceSmxt1xDThOE++4HXulA/omJZ77/dQhmdiL1OEQNC6Pbj8B9x/Jqx26tg9bPewe+BDdq/NBvT9stdvfk2fHE0wKIdWDRKwTQAWxbh/FzvZmdOIgTRzO7nb3yL3Vw3ar/eEOO3fYedDMfsq6Pa99WMOIwNOQNwIDorsmbHPeN1pDjHjW5PbEDzNeo4JNPF3qPBCHPmvvxKDzLp3AdyW+mwfEEjACmV73iYNdCPKjaUC25QelHq8IqaBJJBMQtAGdwJ2u0x/knQEiCSkBXo+guqKey8P1p2BSi0usT2LsNddAFQYUQBBnYL4lC/jxlCeOo33MGVJoZP0Ia9ikaocELuHrSQyJW1IaOr4nICA5fHF/lX3Ugb3P69fv9OPrG3KUtZaDkvXmWs+uX3KgciHHbsch0AM/lh2PzBV0RYSsl6dbcoz9WN57M7hU4E5K5EBnjOcqE0RgQ2CngM4h0MQ4OT86fYKz5MK8HlYc2G20Yp1u4Gevk7wTGGxkW0eXHEfwvfCd98JKl1eDGvMzObgVudmg8trXyK0kJs6hPoNEfyiEMD+BKBB4kKrLNhFP1KCKBre1Vl/RLbUwJ4piaUo44/G1v536hI/+5unkoVgLtg8HPbA/bLzA1v4hgveMaUlmBWuUAknRkEbJs263Cy/MSVl+x7YEJNM9BdOoLkx+7DVioUpFRMmYid3M/HHf5mKtYRwl69Iio1ubcyzMCfLxPrddfgInm6INaieI1tDZJJOKKxMFSGcwkvdWZxyzEkknEvpPNdV1ZnQDOe7GNoSAYFS81se5JD70WYVsS0BfgAyXJZc6nDr55SLEH+RUPaSlTBEp+d1SIImuAj8iQhGAgo4FeEpua7mqnUtdLg1uVklv3Tye8Lj7Y0h6c0HZMYOFUZpTaownlpqEMLgdGiS4FnCk3OnYQOBYA9mpn3xu+NFO9HSZgVbIeTnxbbPjB4TRObvaSPRkR5YBG0zj8NskDFGV4nKf1VJd8PAgPK33xFtVM5jWdNjhwvSm6+SIIMJDvFR51SDwAVAwvq437An3suYFkKxzCeUZ9MnVPmkvTRtqWFr1TIwy2KPsdHJXx+kRVS5PG1x0hfv0EZgoTAxA1EMfXcgN4Iz70OuALWDZ1f+hUyJYodDTC5QMKrSFnkGKCLUWSxlLGJC+mK7TZXKBte+Fou42UE0/kCOFzpdZHKczdGLFONNtGidm1ovdm57D4cCvCkc2CtPycmBwix+ZJ5PQBAb9HxuGuLqDGIYqXiQAxEXm8UlkeTHpbKrZLfC+mJUsLqHlSozqXvTAdWjXbIqH1Sj/OuaX7LNnz/V//Z/+JzbAK/36n/5JP3z/HZuvvcb1SolPHTENnmikI+1EhihtQwH959s6z2DcuV52F5+l4acZ7Tvgap79dmnEGWB0fM5Q4bdQxlNDUwyDGnZZl6W69MRM+NMVysLxsGhCgU80Hu+FK5BXEMu42ceZSVjAhk2Ws5A+cv57K4HRAbEXUwrulP21PTQ+um2feGkOHMgoGvmj2kh04m36Bn5ko+Bfq6VBE7+M7dk43tYvW1v5n4Pdbidt9127o7SfgrLpgVPye/C3d4flbwtxSLR7mNmYh9RWGld8YK4vNfowSK3kHhAw8aK0TTEuC+uMHcIfh6TzmMi56XDUnpe7X/DeuK+wT8Szw5jQd8b9DEm9YqmPryS+FROX8AgdSRwccvO6vyFzRd6u1yMbtUHjEISoKKCeT9B1jnMgS49XUGsLnOZPdZsdsHzrLxxUoBYzXXkEKh4Eg22kqQ7xk9uoBJfoSOxfugq7VP2kyb2oopKA0YYnVdUcQ5agtG1lY9XBwJT0UcglX2PMefDYZbpORyp1ti/EnwirECIAUy3Nj54YAKtKH5VzaRq6wJ9r0kB+ipAmSrz+mNYELm0TWx301L2o5FkyEOGSgjsEu9moS+ZDrQy0FpyJAePOIPwBVSRIcFN1nfwvHAjTT3wU+cPqMB3J62mZT2xQO7ROx4oVdQsrmdgJK/dZClXfxLtoICo74bH8dEl/+e3yxG/uwE4VNJ6eQ00iaObvtoE55NjNrM0T9h2BiQ/wgT3p5eVar14+14uXz/g4udCKQ8+hBXLE0hfyfDDo8YpTDQNPNedQxz6DTvnYkNBak93xfL3jI9Yf0gMfHv7bP6++/Jn8H30eh0v5EPkP3/2gX//6N/L/8ev12/e6ZzN/wN49GyThy9o/JrAOK5BsQL4MmFFz0IocEwcLW5J1NeG338kAJHFwl6H45Cgbghql7ebDKZhTDX22vXosi/hZh0F41C0P+UH9Yr3Wc95t19dXrKOz3rx5oxt+jd7d39uaAnEFsaCoNuar/FCjHeShAcnothu4pA9XWeFOQSjHWgxs4MjCDQdt4+iEDW76tEgmQp33+YIL6AJfhP3+iFN99c7wzGqRy3hHqImrI8G+wxpIGYam1WrQikOgsh/5vWIKgUQkkuXhyNbgII2Txs2k9WVXWzEX9KD98Y6+W/kgJ4adsm2hvy9c6l7GzX0L3Y3utm+0fXjLIcqtpjpMmqTWsSK12YxLrj7nI5r8vb19B91W3TnNe+LImPuDuvudwpx0KDrljM/OAwytUBl35AeOHXDk9IjQIB815T2RTXwC2YlXUnr9MeNMfeJr98DBz8wH1oEfKO7v7rTlF/8jv/CHVB+h3vd0aDNSDCtYiRrqe5URoWEciHlT4x1jO01haPg1cxBW/02h7Z3ut8QEHQ8cNO3RN3F4MaHrAEz4ad+E3W0c1cyskUPVGSD22IAGuf+IzYfDjj0iY4QlCczwd/yYHSMD/jq/Oz7a/k4O2GeMxv2u2f0Yy10yQ4NaDMSuYTpxYx4lLQGtNT9l3TzqjogqRU9Ek9QUpz+NdccgaCKMpTsR+wiJGQu4N4InAJXSBhW4dQICXyj7wPhPzg3y5MiaMjF/a2zBmyYi1LDHY2G7bYPqQh8EjkN3viPLdcIqUXf5AU7+E4PZe6aHibzY6fZ2q3t+FDtyKCTGZ7VmnQXasFZCa7zzyfIDGyKIJyUGocL6uzJ7WSPsdMVjM5PvM+OR2BERkDdJIcvxh2X5yZh3/DY70dI4rphD6Ke0n5ZrGZ04mFfIEVeyNszkAE6yvl3p6nojWFhL2PD5EIjcOZGqoz+JEUZiQwBNTS6tUdRFawHTMIhaSgbWblEsbWjclh7po2q0TSMu9+NMYm9i34Rv1h9o2fKO2W45LJZ0+fyFrl68KO6yzXzQ0HW6QyoHgqJJisUE0z36Y+zSz1MfXSd/yxc/bB8QjBsjpol55fgHTJeX/Fi5GhXNeuy6KVIR9HJDcrrdOINRrlMmINfNH3KeBnoeQVF/dL5sm+PjHAeSeFUX+KgKT8s0wFkoP6rtygJE5EmvOxe7XVP1IMel/XBpcN1AvQpK349ApfAnVhJKRATgPnUENDoDuFCjZXBPFgvL6iOb/tzF/BecBfiup1c+bSx1VC2V8xOa0nOSYe0Gndo17JYLVIyJM1XyKLGRRKq2yyxbA3sMEDBnmNPImZi/PgAKfPTcVBkREjk4k9tJKV+IcGHeKv1YlLkmOLT0nQitFl6mMf1Bf0hPZBct/HEGSVBgd1Im1tDmwCcMYML5plBUOShY9w365GqftP/NZmL8u7aIAAAQAElEQVRAEZ1LREdYEVAdy8N0hg6dywXsM0kJ7ox34B6dgzWA5Q4km96Q8qJhGec+VS80dhDQn1yp8x8k0JsiWgB3S9XfCsD7hTX16ZUs9Jip7O5BEo2lLjSHztdS42kRBjpsa+flMwOwgaEfeRi0LPa8CPzxUS94/+0ftxl8q0pLL6MwjnqShMaJuqjLckwIIBVskxcYnrjHEuBNARukmU1HR27SrqRMVRgcw85iU8kKLnHKbQXSsGFmI3x5eakvfv5zff3LX+qB085//Mdf81K8FVHQsFoRE2r4FtRVtiKItuC3rkzaZ5AU/Fm8Wep+yr5ApqJT2SboDFmluBI8QK3oRD0A2hHSAlGlHxGhNhAJNiYBMBeEALjMY6BZ97nu8gymrE7olxLJiK1nITr+dRYAQxI3m14d/9bDKkxzLl0HLJlCDJwW7U8JTnUXALeiDdA1h5k86mIYCUuosQEZ2lrDuMbeEZwPa8RmZtYNG5lbDnhu7yfd36d2e0Nof2iMbcr/naA7HwLdH3Tjvxl0f9Rul5r7gDw2Hiu/DC8khSZ83vHr13Ts9NuiJlBV76IuUQemronDxQO0O/+3EPaT2jCoeUygqdgR5cSBJKZZdToo/TQYL/r6Exphg7i68YxD0ueDnYExX/PC3lys+OBpQpUiJigNsxpH8oHsCFDcp4JaAwaFbLspyhIol5KKxDwTA51PwPhKQ+MkuqHHJpo0kJ6F5OGbNhrM45aqDgG3fJmJOje8PJFj9Kdg/Wcc2tBpcmpnfkrTgJHjRhOV+EQFqToxnEVUGbaFmnnOACGY021GgPAVGlGIgZJB70DaVpAuKSQC3BiLkguiMz6dklsWkPAIQIISZIFlOMYKSACXUD+9g7xB9FPUYz3izOMSEdhbOovCOGJAJFAnk3quSMGH0ayJDylv/GbbyfplmrKJyrkUl/kETxhImQhqgH7yOucSerEl4cHl8td2GbLWPgSd8441faFBYKYgZn7Pmo97TYe9krm0GkLX/DL54vpSz19c6vJyIM+JJD4km0Y4n9wdySpwLiCQNDZtF65C17ThIMTjtt09FK61UQG8v7njUOQda8del1fP9OWXXwO/0Gp9rf0sfX//Xr/77lv982/+Vd9wcHK3O3B4sNGw2kjw+4OeCtWx9AhfK5ZKzADAYoyCcQ/76hJo4AP49DZHEkOplZ22uXPwA4v8oTux6Zq9FmBbokvkSoumCKubNfEBORM/oXTFB/erly/12ctXun13ox+/f11/A8h/qzFhmFm3bGZT06qthALiP8Ea8h89ufJJ/dOq/RWCgmDbxzBBwnGCBde1rCGdXvpMT60ZYGjVNp5+y7HDlCJRgr4RP1cc7riE3OqU5LCgs9xxaBpHYN00UOKevCZ3ZESEgknddeSw/x641axbadgybnuN60krDoSi7cHfKYYHtfagGLdqHAYZP4xHCVzXPXLv1WMH3RGYFRz+NPZYQsdqPeolH3bX19caoml7f8cPXsjFj84H4ZF3xJH9ykTsPZ6ei5M/xti/uLS9ic3+Gz07fjDzgYppHEoMQJcjJpmONKjSUSNEvtWRa9mWNfPe8t9Kveejc8ePEz7oZKg5YNnxPtzLVyhcyEUiIbEzURag2zAQnybXO5HptVtP4RaUE3Hc8+7cavtwW4dA/qdgh+NOBw7FjvNBEx/30+kQqGNsa8hqo0Kjh5U4duxNna/O3N5XfA6aiUnHl85B00Q8zD9R733WzLjPjPvMIYZjuuz5ujBKpjPgBnqaWgvsRa8GuoN4oY9b9EYbFNH056+QAtCZhjptnlquEKEqvUsFrBFAqSg+ePNER7cU/GkK9LpmvpnYTOxdj8TrwA9JRw6AEhwGS4IKnfajDaFmPtpg5SutC2eTGKXLaidiARM8QlBb7IBUHZsIJT9aTbq/e2C/e6/tds+Ypdqw1np9pfV4KbEuYJp2+4MmxkPEsbVhsQPbFlm99EWEWmsKYp7YMWOP991+BxgXQxOM6O7ImnU8+TqxpvWe5e4wjFpz+LQaN5AyZgSyM94GoS/kq2vG+Pm0zvmfMV1ziDGyPgR5mvQlpZAYMNgWlCqwqen8R7SDlsS0lacv5GYBUMptHhzTY2kcYHrEYs0H3mq7D5/VJQxU4tdMHqdxoO78f1pjPUh8ff78mV6++gz9xIS2cYHEAKMnV8SCFX0F6LC8xBeqoEJ1IabKJ4/qxylIeS4dDXlJbjnHDoypaa4ur7TiB4xg7ARl2l6YwjIRn9QX7p96QiAIySedgXbAHOE+eCgjQhHhBrDclmsQRgQ6DI534RYSeW2veEJzQv1EgVzrRq+qxAvkpWCiS+Lxke6QmzwpQ8sViqVSz6UOv2UUeFBT5tPSWXT/nofJC1KLPyXAGGGogQ6KpcET23mCSVlfRHwoFXQBLu0vVI5ZgevnLupp4JGMZyKT2xj4iQyNBfekXn5Wt5yPjCp7siPvsHv4ulb8ILDmG3jAnpoTXhhYAGqMkOfxM7jP5Z8CYrBH0JZu5/2pTg+3jafgTuQ+AjSgymOXC8TSDikiAJdN1HS+/h//9/90rj6WbanFUvwbTxtZMTkZYHJzGoQqnS/345jpnwKhxNcs4KHEYZn2VC6BW4QsMl1/Qm9ag9EQhHVWggcYA8XT27QGZgxSMB2jUEJ8FBEAxLTdZ9toKfxAptls32K/kZ9CUSJzwSecBSl1/PFi31moSw440c86TF/XdJh15KP4AHgTMjG4p+kkkcRRC08o+TAAwR0F9bSsEwR2evkeYpDLgD7ROXtDxQaqU7ot7EFA2Zosdp2FuGMM7OBSnY1Gtw28cJNT+c9YiL/+i7/kl4QXevP2nf75X/6ZF95eQcIPJHwm1iJz8KJmW4llWh4yEnzidEIT2GmwbuF/AL5dX0Bcha1S7oRH8IfkluqiXeWnD/QWEcSuNmxp2NRoED0PBP71E1jwpwI+tBMqFXzARQTig9iGVH51io55/31ZenLZf7j1iWghGoiCJ+SPVbtsIKTqPLIAMYSe0GIDpGVGo8ImMgCNam2lFmvkrnnnDnrYB5vR1N1955faSXd3nXbn4Cf18CBtH5K2QbrjkOj9zU43bHwe+Nrz/qZrkNjgJLJn8muau/ZsyAyH3V4HXujefELEzQZFIW9wJjaj3sQ9sGn3QVCA99gM4ZpY+B3xExDbToDcotD5crtikGIG80mE75CyqU05JjMfEB1g2OUPnvVq0OZi1HrjmFjijLiJWAEyzLIkHtymMeAfvknIR4/1wfCxfVAjSManK9iRNsTEp8FI6ukxojSJ5cUywSRo80RnGTKeWMrguuUDqK9uIb9oHhF0cpdocC4DmgJcShAFwjrqjn+1qcOGzAXPc6mb7gSiBEmBYBOfoGjpM7ZkuY68ZH3xutbJg8SnXgA1feExJleCAUnqHVzi+0lkFcnTODhUpWnOsl0CGMOzKJTuR4b5Co/fdCKlWn5U3Q9IZZnOjSXmS7ftcM12LWsDOYofE+vjxEfhXL4sGiynAJ1V1gPPnLcFTdFo419EVO+fe1S37YXAtpXdHm+DkOO5ZeCkOskF0yT09mFmjh35+Jv7QW1IDmNWdfDz/OWlrq7WWq1D0SbmuP92AEmwCLcmwDf+lA+nErnGOg7C9pEDoGCsZuap1Ei54ANk1u3NVg/bA/I3bMi/0BdffK3N5XP0DHrLL+O/+eO3+u0fv9M3r9+ynhx0nIilfWijgo8VUe/onVk8PHbW55Es8yQ0Y8+pERKaBc4QinNcjWniigVsu2NGjDol02z56GUM5zMYSV8g0e8BcSW4zkeRDyRGPob8t6eeXV1ps1rr7Zs3evP6tR7utlBKEU1JHti0Zhm8Uz0WnRzxuIgrhT3oSOqmkzuqYcQZoHEVm4P+gDCgcUnV4UBKsr5A5H7ActxvIARoFzTiSugNCMOYMPSs/nGU1qsml+bxWUQSCwNMavgzDgP9g1b47gOZmbXSYzIMTW4nuXWY7nQ4vmcdf8sK+V4xbBn7iXyTVpuj1O7UVnuNG4ByMIwPinFP35a8MezUOBBarVIjMKyxccTumLVej3r+/FpXlxuhlty6ZxN9kMcm2TN4HfEeaCb2zpmJ94k//I07soeZySPDBN4faAbz6Hx1vAUY6kUm+BBjKYltjWb4p+Oks0zz7zj09PtrZh8U0fD9WIdAVPEJRgYqatBSHcFJzBWhNgxAk+udsaBXyZdygBKLce/IOT5ou7vT/fa9tttb7R7udOQdOBk4/Ck7sGfCH3XGAebWQlKgS7xbmdPEIktvx/5ZXgcMMwc+M/iZcZxwzgdCE7Sd+gzO4Nh0cgrz8EKqOkOBoWgIoCliQF3QKUGq7ryBJoibBF5ctJ0rBlp1Vx18NX7iUf1oTbKiE7OOER0F3KVo6acKb+HQ11pTQTRZdcefCV8cM4/VkQPwTrwGEn1cjVoBo/ehzXudQY3YRSw2p3Uj2Hqegk7XQnVqWBm+JPPZmEZM1heXGoa1Zg6Yt6yBt7cP7Il27NUTavYV60uNw4WiQXMMTRW3hD3ANQ1toJSSdSrJScFFj1oEdjb5mvGte7ISnxYNCtN3ZM2spZMOdQg0UZ81k7tS0zCsNLLvbsOIh6E5UzO6u3MBRZ15lOSGc3Bgrm82gzaXo1y2VUgcyIr+Tp509Cf6E0kq7eLqQiQYfFlu6qDPN/ZX1WVQMxSDie0opQu6PrqxjZ4PsqBJ/E7bTt/EIeyBHwgfOJAVtqxZl9eXlxpaEw5iE1aWgKAufRBEnTttA2XAS1HPoGKg+NMbevMYPggM5kiX82132DEXZmK30bhZaWC+y1KxWdgbEW7p08vYAsZTjxQhX2U+/B0o3wvhnoASMI/9dWkA694CaPOUn9V++kg6qx08DYwhtccbW8/xMmU+yoWWe6GjYrpqxJm8Wn6kH4WlBulj84z7qRJSMf8NjF6xfPowSfA4i/zQ/4kN0Ojkp6sL3cIV+BMRoMgVd7KHolG39ZrNEKYDfMv2GnmGc/vMxRg7NwyPtO57pFflx2G3E5NQI2vS5cWFvH4lc7H4zrRVwly28eC2up+C6oI+H/XDVwYHFYA+xyHJoX7WgyCjIfhwEw/uU5u4wHpqfCg+qZ2oTGn4pPdJs5RhqYNrYxaAwGxo5VbZbELohIH65Er3GU/pusmqdBvnXA/6nRxPWY1/1HvqiDDlT2kxDmrLfAKqpExFhKKFWlAC4spT4KkKAm76JFy0HCqnOypacWq5AJHQYTOUPKnT7vjCmgw/bb8MmMT9ZIsXdW9IJhZBL+IeVCkUAbSgGurw9A4vsmCjogUo6jaefiE31BQkf8WMl2fnFHLmhWkdM5t7L7aCzi8bw1wvgSM8nQT2y2WQFLzk9jry0aHNhb7+y1/pq6+/0h/5pfc1G+Ujm+BGsgcBmOYZv0K2e+LEXNhivDB0iWNHdgpPHqFJVS8n8Dt5sSUOEnY6zpSq7iWOfgqeUERQAXS+qIPzrAHmbQAAEABJREFUctcZU1NGhDwJDaI7VaJ4LrfbS+30PCEw+YT4UBSOfstNGi7PY5eMq3EfqE+1fir/dxaY/ciBSkK5PB+RYMoT0Nbd2TQmcRNOtjYqYlDwx7k2HbMOFvneYSiagkOg1i4V7Yq1aqPDcdD9g/hom3V7D9wB21n3e2l3CDaeTfup6X7Xdb+d2Pgcdfcw6YEP5IkNUbaBGI9qbEZSjQ1L144825MbR8Z0cmyctwqRhvze5MiFpmlW5Qxj5fEZ2LzZZtk3x5ck6EAWmMfgXkr6ZTy0VRX40pO1ECd18zJhNIzSaj3ogo3PxXqk3RWnvwXU+aU7/deg2QRZHlKQFBSGRmkARZxVilxxm9Jt9KRtAHCDJ3i6JfPDbpoC6tAG880g4rSUooO7n0qKus9iXBoKycP1R9rAJCPAP7nT+s5tdBYFD+PdtQBWn3FYbXKaizwqC61pgHIMJLIgMOkCFkSNYZDB3TOVTh4WP3Z6DFwX8RgYCK8z9n0mLxb2kOiTL+jRQjB8Wy8AkcfSJiLaxQIoK1rznWigxlKe9FHhXuodDtMW+lGvMYCRyAiPRxukCHK0a2YdmsnPxXbQivojrkSeCgROy9VCDV5TiVJcQepQ1I2mKpdHUISiBaVvl4ylq3LdjNiSBurMHfblcswcz4m5fjjuaU9asal/9vxCL19e6QVwcTlo8H/fgQ/4njvSn/WcD1GLDmQvOrGmcJR0NCAAlw2bxuY5skCjPvOuuL/b6Y4DEc/lF68+11c//4U+//LnfKeOun046Lsf3+vvf/07/fb33+g9tOJjKVYb7eCdS+9KIx9R/o/xbtkkObaVJ47/E/D3SGBWdMElNZ4h1dO2FdBqkoK4iPlEuikpk7XI60vOYg0AkDEzjhPQ0RHma3AmI3giWg+haw4gXnAQMVJ/2N7r++++0/t379QZ/zEGjfB03m0NfSHkUk/yiCp6VSBsdlvYIfSoLpDcVS2cuQ1gwJefVF1ilTwkrpvinA106ynu3NeU4DuQGGAqkU+JFr+7Jc7w5P8YrJg0SVASe6NiIA0oGzg4XK+gW4WcQySTGHqN46A2Sr3tWfc5qDj8oPvD9/xY8IOmuNF4edCzV6HnwMuXg165fNVoS+tLXhgr/62hH+F9w+HJO/G2wLC9YpyRO6MbGLrQoEa8Ly42lAN52nkPHR/fB85zjxlDVX0eR/8wtvd7hb2FS//AYPB+5gD+COAq81cqeubJdOiaKGdygFA4HKrDEXAHDlH3uwM/YBkmbJ5rn9MZX+ufeGEeJ2ziJerDnM6K0ol7Yn1WSa3RANxP8OUyH+nwk0H1IWMMk6b+oP3+VnccAN09vNfd7gadWx3nHX0HbIYGu6YTIFnjsFZjQGz7o598qLvPYFvtxxFfEuc7fcl7OfEhaVeaM0E6MAEuzbdA4IUzaWkpBrVoNBgPnOnkeyefO3vIThtv5fUw4YKontVO9xhjONcpwfOEx3jJPhTA6ZIwUQNvIkgg5xloak8AG+mYGb8j83FiT+F672aCrjUNo2FQGxaIiJIjpOgnLnPabjTT6xbF492omd+lYaA9KGJUayu1WClZl72netgeObQ8cpDXyTHzrDXEhQYOgpSjSBt4Q81/sNM1cVUO4ZM5og3QD2rRdPS4O4cJju2zZZ1H9k5uzOg4Uk6aGVsDaAm+KNuwj3rFFNmdTudAxwhDa6mRuU6ItOadsbkYaGMZ60Cy/+nk+QwkukNc9RC+GmxEKssY6nQ/vSNC3OIJOmDgxoairAdobnp4+u5+QETh/kdAB/orb7H/eDjq4X6L35OG1UpXz5+zj1vDBwO3fLkEUOfWT0JELLZBVwQn9VX/iUeSlWd5HZ+9Buz4QXMmluM4as0+ZiCQUbwIPROjpVCPD1MAHhf3UX3scqVY0YYO3FU+kRPwRMBAKXJH0eCgzdN3Mi8x09U/D5BzI/dE4kb4cWq7wIaSkyE3Jfdbl4gz8OT+YB9MCSyM0JHRtAvjkgpe0XvGPy0hp59O7IKq6D+UILk/tOmmjRGuUNTtuqEaf+6BH9x/0svYL37QiR08i8S4dO5Z7hmWHp5P7XEdf+wAPRUuyoTHc/J4PGpiDW6M19X1tbx3yGVwyw/TQU7dcjCAhnF/AuAh4oYG2SJHaBj7MVQfTqGjA5azmAbfE0r/aOGhP0N1RWppn6NQ2MfHKQse2z9ZsX6GFJ1JAXxCFQqJYMgJ67oWmohQREgyaLmWLuTQtGC3H8EBA++bvkL74fYTiAhFLGA0pC6AE/GpWJQQOFbMZODdtpkRZ17rWwDmusMTUbyQaD3KDRp1u3KGQvCgbX0nWNQ0JCCDeJQMTEhvXL1R5sVdLzjK9IDzAg6MihgkSh4VvepCWNmN7FBg/gmQJzZ7uCUDYyy+uGV53vgYEl3LIisJOwL+CKoscGmjYGr4GixyQm/nhdOGpmdffqkvfva1Lq+e6fd//KPevn2rNG9b7OtsOERbXJ0XGdFTwE8T4QlgHHYjXoG+xiMU1Y2gsjFJYsvxBkzmtR3QwA0/pFWh9H1idVXYHW4D9qHT7g5Ak6KFbL+4qg9lT8V8qLuG1fBC+hM3feaFrGrQ2V6/GGrylf90njk9UFV/gqv2f/8RgRNnErOix/4VnPEu3XcqO5ujRF9Ekxef5jERGznG2jl19N/a4SCoz02hlcbxipfpcykudZxX4puMwx0tB0A+5HlI+ceXh0PTYR50mAax7wY3s4E96vbuqO39pD2HQr0PamxUx9WFYhjYzEr748SGHiB3JsZ0Jm5iLG1jOuewL7FkxmaPd6NvHFeKOPleqdKVzkn49QgpjyEPRjdlsX4YZ6hxz2TzhUbHBCovfis2iZebta44BFrxC3RryPaHMpsfb4CSw8+0LnhtQSjki6ZVLYAyNFLPU29plvABNZCn6CwI5q7wU0aVL+JjDZnUA7wBzAkHHpwKBL8BRheGM971glT1Go8l9vspQIIZ0GC86RKdDl+aHoTbsn3wmlZVtkWvXJx4k3LRVFispORGBs+6ITED+ihoeHw9BibpKErmhKVEBMPfFIyzuJI+Cm5LDfgpzYSNVSALJHe1yorEzsTuU5esK2l04m8dmYwpYL2GapvT/cSALoz0jS5kCQAtx8JzJqJJ6J/JG7/Eu4NWBODdp8VOVCqhK5CvVOUA/QFdqCnig44U9RO9dcltQ8nW6YKGeSQNtAE+MoQcQ6bY9Kdsl3/5PvCx19lkjKNYi9d6+exaz19ckdsrrUYLnaQ8oGFWnSogMbwGGk71oHcAjA/GBIvdUidW2+0OXamhjTocPN+3urm513p9rS+/+qX+6i//Ri+uvxTfC3r95r1++4dv9evf/EE/vLnR3WHSkY+fPeMEK6+iVMenHoMSnGRNDZxKV42hW+h1IZwNZdlSc8j20mqUjVIfgaAEkFtDldSBnkjgozWsE32d9yFo1YX8zjyHQhtOQK4vL3V9fakNv+re39/qu2++0fbuTn5PDvB7XZ15HwsdQZzUpWl/RFSo8SGg0OP1qOMR48oTLFWTF/DgZv4LEQG41P+ftD9hkxtJ0jTBTxRm5k4yIhhHRkZmZZ3d29O9s8/8//+yO8/MdFXlFTdJP+wAVPb9RAFzJ4ORXdMDQiCicquoQgGokREyEZLRFcRhHkieVoaiR+8hU5Y3Li1S+0na+2OPdqCT9FnURNSkYWydKVI7Pgr3h9AOXSpH6bt6Llr8T5LYlOh6VNsfeU6ctL89KqZ7zcmmxfwzZbjTtH/UtHtQ7O6kds9Yv9Hp/AM/FHyr4/lHXeZ38G13UWMDSGy6BzEjHG0R5dWBNdmtC/PZ83rhQz89XuDOoCaw0L6wjniD58KGzcV/O5p55k0fw8k0cLmw5rsajJH9LNgs+GW46Ztkf7iTn0cz/AvPqOP5rBMbmKfTUY5/4XnlGes6uD0zyTvPCNxyppKeJ9d0q1Hd6ouKQ/UKj/9WUJdxDTDPGvd9YUP2eLnXvTd/Hn7SAxtB/qdgl/mBj4azOj9COF/nNjMGnSCecy12BGhsTqXOzL2ZflqmyqXDO3EvXpizi5Ln/UIfZuZsuob0c6YOM7wOZJIXfqVGDwwgzqy2FPzx1e0ObUhwQYo60nvmUwI0ROtXAF1xeN4ZlQ8coO3TYBd0QYaiS0wGYXBu1BdeZ/w9njPjZdxRjgjm1F47djqnttNYv20nyaYEcI7OD86zM8hka+IcX1tLSIY0pKLtqNHN0EJdpUm7dlMg1rjzqevu7gwc2aiY1XlPinarw+ETTXEQ5SaLUEQjJYCcQ8JfyvOaqxq83bTXNO3k9d2bHjMbQQtjlgyydTp4YeIuOPT8tLwjX5jYsKU2qVGDiAnv1Az9jmD2fOK9RhR4x/vPfi/yuSjY9Lm5mXTDu9DO9z56fT6pz2cUGPGQnJewS88XYjlebrWCF9AhqQERoYimaEAEnPVEZ6X0jCuSKLZ5LEPXtvnuc6dfwt/CuN/d37PJdlIu0heff6nbl59I1Mty61NI7D2OuKy5FhAbQHJGRQ+oJ9Vq1IUKV55gHLqPBSvtOi7cR2defs9sSFk27Xba7XdS4NO2K5CFkhwKFIoIPT9C/AlyWH2bGrBq4cBZjBaK2HOOpmWJtPBg+RrwDAR2828CHt+X44tURgpFo0HdS4l+MPwqoPZ+Fhes8RzTY2dcsZkTYs490ThkHqr4pju+wKu9KrAjEZNYsYLASZ2egD7LYN0NsNlIZJGjYa7rFRF4UIF8hC9EtG/ij5YUYcEK9mEQB/wI86HxL9u8B+YLe3GsepscuwvPFN8vL1+91I65YsVo3JvIMCh3xhL36hYT2m1xFKsu+DZeIckf8TjtC7GMkSe199x8AqtZYOy+Dyy1jXiG0XvW2sgPNAO+AfTeyeAkDgoQGLtokKHgKq7GAGoWBRxzxeH8QU9n6XDhrErZH5A1mWBCl3Jh2tVYL3YWUmyTWOOw6gDrA6OBkElZMxwes6i1UJtCdkPJlC6qEwbgyiCuhkpH4xj6QcMAWk+8lmVi0zFI+C0aLUPwbsDDhRdLwrD4Jw/xDizcR+TFYEeb1FjUAxxCl0C4Kbn9GYS3sK6d28zADatShMkimhusvGRBD/TKTuuBKsmORmsSsYJ6iNgiwVtelH/3T//Mr3+f82I361//7d/5pfeddjxVJj76xdHRC2zomWwTz3x6oShwkBIEFuuJnhf4Tn4LuS18gCU5tzap+h9Noo+5Qigk56dQRKiOxIkJqyqVLDyJP0sbORlwUnzfnKatvoF17cGw8X4do0V+Sa6dPvvBbPCLSaWB2PUlmFyH536q6zA2DPmLM3HCiTn9qL6AYXAt3eqyLwa5h7CJyXU9WWzqAxJsOXUTkDXXghdgFp7Yq7UXiumFUre8vN/wErrjJXOnx6P08Njlvw10578R9LCIb0KdLhOy0B2yt+9Oent30t3xwotzxyeF1474ewXjJvHBR2y/f1x4GWVI5fhz9aMxb/tYi1sAABAASURBVG40tR084XcmByxaU2OshJ2Kozp6dhkSLE8UcEfuMeuMscdzAFbUId1XLHumhk2K9ytezCZeIA6F97z47PklusWiAATEJLUp1KLBmxT0QfZl0ObbBPXrWzsgngFWaIjIImmRgAaGix+tcixUc4AxQVkF4nC7dNAghnWgEHDSN5UP6DphcMqw2YDp9uoPgRsbUCs4ZSn0xBErhhyUda1HjdM0YOz+GFuvAEeckCUhBbB1i7NeyBWWaomF1Siw46XvGWJ47IYPETskrvJBv80nhfJb44g+DU5LBLbiMww7iTe46xU/VkQEw/6H/qC4UutEyFnyUJMP38sL97ffQ7N8NjJDn6vlrkMBzgsnfYdeza0CWB+0nhWDPhTGZxqQVR/Js3Bi0xtJgpELSH4ccB6e3wsfBuPl4qJgYtzc7PTq5Y0+/fSFXt4yr5nTTTNe+ZgEB3OapwbtigoeZ1NsBHijjQFyOfMCs3DDsrzxIX/hnp/ZAE69+uy1fvPl7woaH0Jv3x31l+9+0L/+6a/6tz99p59ZJB4vInLTaZHOQPc91CYlxTnbIXT4ZiRyFnDtEGjUvQLptbMZAw0xXYUit8p74PTYYZPYupaUVq5Tmk/dRLxw7Gy4DalsRW077UVtCr14catXvKS9pHaBgzf8oPHtn/8ibzI47tSaFjqx8OEZq32Sz2hLkz9EiGMenp/OgAxfwNuJHYFHizUusAt8Flg3pIiQ/4hjw5AfnJYMENry4QKFFBGaKNxuFzKEC8nNN/KbkE+aYhLdgk5woift902wWaYWzXwEni4PWpYHtd1Zrz4JffbFpM8+D3kz6Hj8Xj+//Xc2Mb5lfH/SaQYuPzJPfuAZ8T3Phm/17u4vejz9qDnZJJpmTWxKtjZT+wsjtkjkyigoIrSbJs1sUtScu3TiznJ9uf2qXNklz/2ZMfCGzRW8CXSc5fvhwoaoYeZDLaquIo7EMiPbG8Rh3GHa3wXdmfvJfk/Md//Cf+YDb2GOJrqX5UIf73nXOeGLJKhxQiVOLCd5DZC80WNeV1LtcfUUTOqf/MggILkXO5uyFzZ7Ho/vdH//VndsAt0//EztHrX0c0EHd+oxk4dzFf1pbSJUUyf2xb8w019xBOCI58uR98aZOnZg1kK/FnwsbBjMc1LPBehy32Br+MV4PatP7gCQ3C9ml+9qBzV0a0D6/kIh6asB8m+e1sHNM52gL1oh9PywLlMCGTGZtM6z+sCG10zinf5QbU3U48DGz4ubGzZub5ToLtz8HVgYV+vZNrOXrPwSKCLKNxda9rQC9p0kQejDY/BSgQ73BfVP2hdy8Jzp8CN2yCbq2DSfu87HhR/QlsILE9f6w1/yutKr7p16CdsBkuVMRQletKY2jfGdGbsz89Gbj/4bQWWmcWRKiWFh7Ogu401GMWE/afK6ii/U5L5XHXJhTi6aak2YtDAHpYv2bPzevGja3zSJuSlvchrQxrUEOwmU1Z8sf1n17CRBW788AlYEV07I9Vz1K2/s8IEzTtPOdFUzaVXrMfenNpFG8APjWff8Eun79OXLV6zXn+jmxUu1tkPuJAnG+IiWwFngFJMYqgMNS4veLg6H1lXH7bAW+RdGMdNc/ChZBy5jrWGj2WNVH/YtJPRLy7oGPT8CMWBW+LKCDVYSBZ8FQie4RHANmZK4Ep5UKQ61qYlT9lwcDzTk4tgakJy4kFi3dD3C3q4tmw9b2wX8hrwRC9osaqkrIDaPNGTsix2YLgyxjm0VdaOd81U+dFzRobP6BNnd3wTrkJ0KNI7yO8hxxf8ghta1SX8GZ0jNty28CMsGu3KCHByunEJHHGF9+uI5UfnDs5tSMW05WPjz82Tmw+f2cKtpxzyNpmhAeF2zkmGzpNx6omXajrUepg3mw3IYAyQndviEwAlZIXB+HVx9wQ5uyUqnLh7AItYLGtZfW89Re2oQqBJ4hj0xivek9URZz+YG00+SQYUiBkBwPtGWR9A2sUKADaBfnk7ecJXE8Ke4cgbxvE1lPNtWJBY9hkbBDR2lxnLtCQw/WUA394HPcJfskMlgZJ7g63oEFEo8KDG3a3nRlusFhNr1j7BLeIRQ58G1sPDVQ4GHcPAx7V8GGh/qoUnCKsnXYJ1OfNMVAx/275Tty/e8cfrhj1+/8BgS/9YPfNlfaPxJDDu/AtBUTPAiNB6oqcYvB7Hf13+F/x/+6Z8k5D/8/JPe3d/pxK74YltJ0ZqmbVGGbtjAFZ3HbUCGIkCSmgJQXUPr4c4AlWPlSexoavgSmjgSU1XbYbsIX81Z8Yocs2B0VmJcZd1YvZBzWZlnYgX7p8Rry7rAc4YlznGFjh/XtTMgCY8ErbEChsUzXlkrIo2V+iXaZCMXrsQo35tqKYTqT8As4DJNUjQlc6EzNzihYTF/WtvLELFT8oHJu5SWOXh5aFoSXh5I/UC1bjT3vS7LTo/H5ME7s8l34df/C+N94UU1dLzEKlt0x9fe3cOFF/+FTZzUmdiLmpI4nbnQmcMLbaahPKQLWfN+Q5xQm/akiy7lOfNSSzflsQ50DPKBLDdQ8qcXiKsfhK5LYthRGoC82zBQ8R0NYv5zlafA4TDphl9u/OsX74/a75IFuiu8EcQXn6fahGKbGvrM0mgS+RSQh/2Ig3BcRwwIsoF+rmddg4Wdi4F22YHh8FwOBWtEUDMZbG+BwTrFc0MlsZ6hWpbZ5wbWMO8ZlIu6YEHgWGmKrw8PMtHG94MuvXjUgBGgJhIWxqBfntQZ30kMCQIT+wqN2pmdzot2uMDIGTLVfZOMKX6xkrugCPmoNjYpfFvfevhGu0IM/9YUGrYJMPFWe12PKMrXGkq0VNC4NomrfXViSaPdiTfzobHQ/+64qXEwL0x4LXdfrxgd329u25d1DO/pdJwAmz/337qwhHkBIeXYpbPQTfLwMHRewJdLcr8u8l9Fv1xO6HftDk0vX93qk09e8JF+y4cQc5YPzaUj7+zC8JLPNFb4bx9QOzxKDojfXm2yhNZG0xT1IFPu1dSJF93H40kPd0f5nn3BL69f/uZ3+uLLb7irX+nn+0f98bvv9H/9+5/157/8oB/fPehE2AWp4UTOF8/v6Qa3uwp95iPedd7vDxKxxBHAR09ys2wAV3y5bq5zp1Cur2uzgWuVdsSzMxnLZJ1TjWsQqZHVBJf5pHEcdnt9/umn+uTlLfyuNz/+oLff/qDjm3dq2Db8dDbBEvD3UYtJWkIeN+Ex8B0OaKDtcZQPVDhNSQFlpUqcQS3jhG0+ax+TMtFJSSl4GxRvbZs2iSw0cW0SGQtK2IeBdnBvBTnW2jWFONX8N26IHRnQk3a7SVNNCnEksAgzNZSjSZ0vypkNoIUNhdBZNzep118e9OVvbvX6q72m/ZH1/yf9+PMf9dfv/k/98c//O/D/01//+n/ohx//lefEn/X4+AMbQ/fa33Z98tlOn3/5Qp98etDhJrTwgdnlmKFG4KlN4L3ObOaceJa4hr7vFtbs6FKoSYxD9q7OB/gMdO7LRG7essyaTx0wXtDpmrCxXaRYX3EiuUxy6ZdLJ9a5/sbPhXeXmfaMrxm/ZzZ/Zp5DVgwx1Pi+v3+n2R/M5Szxgz+eE97YEbzwmjA1tIPadVXuzhVOOiCdSLZDDWIDLBkPMtCFzbWH01ueqW/19uFH3T++1ePpnrodkZ118SYQHxDlj/xwR+xW9fD7lnNemJdpATCzeHhtWJYzOcz4WLhnAfrgGvUVL9zI1abQnFhy0iWmCPlLlNZZw2wSYxMRigBaU1BXcVUdIzISOL92FbIPwH4KmMf2X3RIxmgH4LwooTrEQr9mklpgdK9dQR7YtWnHPN7JWOTlOWHwvOl0xrqJvYHFUtxcEr4NEaFx0IdVx3obOEzpc89k2TTUuVdpd+7/xeuQ5yTvTeJHtg59gX8+p05sBp2OnY0CRr9u92A8oJ0/67hwHPg04HSklpJTimgy3/kvl0Uza+VC/xFLSAy40QZuLyS7LB0pljGpAebbxjWomiAnAzV+HNgBC3PL83C3E/dk056NIEqq8CLHvSnmbBhEtvjf6kLzetr/tfGciOeNQSfKjp+Mi8GdhjWE6zXMsKLbxBS1muhLqMmbYMfjkR8ZL+R6oxevXvHce6Vpv5eoGRdJBGZ87IYSy5D4SfvsliIXbBQ4oTghLIZ67yxNLpykijHSiOB9ZSEH1o7TUa7z/uagNoWihRSBbjqsPnogD4V86r0jYIWEnIugZDICCuAk6QYIIOHOpKp+jSbcZyfxqfEzBiQ26x1No86mkEHr4Rq5DglfQFBHw+gMeaBtvtYjkZcsnYNjroJiUq/KwdgygPgJL6/68NY+bJb/UVz1+IgyHkmGkxgMRBGOV6obj0ZAx7P83TvhNBTPbKDNK0SloEt87R9OOCuOeeEGzkERoQaceLZceJbsmKO73b6euxHMEf3yiAi7f08QEU9t0xuYS8dcT2s4lrhPFLQMJaMaVW8wi0Wa5zwB084ikNsVLPrtk/EqxvuXJoUinoCGWfJhZwXYJouMGFTz1SaFgQdjRMBySMmU3G5QnOSl9w5ksFHxdZVYyWDfLrDpK6ADj6swKsAFpO2BaAo1iWsA8mGFwlxiAzsZMPmG3viI3T/3KymYYaGgncUpnQOurarNNzhWcGGtUiAf4UtJxVXkVgDthapTPy/k3b55mIgX0CD3xmtrY4DD+sIHaZJKzb30gwjdiuExoEaJvWM3bMM82p0XiI5/98NzFS94CmsouBnCLfx6GkBKEZJCfoAwhSDxxtfyq9ev9Xd/+H090L7/8Sde9E4szp21OkVocgoFuWIgKEVrYFr4rjYt4yZpAH6hwy3WtaS2WXl28rJOKCIkhQopKkXX3iCOCHgF1eDi0wE3kKLmW4iuKvnTV9B2BD5MOynTbhrMc3HR92nY2HSWE2+ub+IRXPnXYgffys/tTT+DcvusvZH2v4FdVD9Lmf6sSkEdDKMZICCaYpoksO1qzBn3pNPhl6X9rXaHF2rTHvHEyyGv96eUX1oubOgsvMgobqR2q2wHzX2n4zl099D15t1JP7056qefz7rH5uEkXlYT6Hp4nHXPBtA9L+8P/Bp74mX8sjSqsCfWAV+7ircwVzu5JPO6MGM+eY1gvrhnl3rZ6dhF9a5JheXDCr3X2ONs4CIslDxPO3JDwjdEibjaLHGAnJZ2U9RLz4GNoAMvQ34JmijbxEv9xA2DWK01TTBjauTQ8GSwNeSvnsQgNpNCRqKvQR+Nn0AlC7wGdRBY1gEHL5GBjQx6driN65oHgriKAsp5GUzbtXv+DErdclSJISAL0LVfiZYhViyp215iSssxDXDrjLpKlAl9WoypU0qp2s4/zZNoN0WEQk+H6Vg5nTHpvMx03zc4COyGjPsUHVi4di4G+2gkFSaK77JFNEXd21IDR4QawLVwiyGPCIUmNf5EC4lWRJNoG1IheZ7ASQM1qA8J5kxCp2tlIEeCoyEl+qOPcpeLAAAQAElEQVQPXa5Rt94mRMN+0Fo57pNcWtrQ+LHcdvbvdd/Ql85LZq/1daEuy5zjV3s+BvzhNvvjDehs7vi/3+L/ltWrFzd6+eLAnA41Nn8SWecD3rg5GvNa4HStyXGBNjh/A8uujJ2HayBqEdTqxe1L0X3d3z3yUXPRgV+y/N/7+fT1lxIvND/d3+vP3/2gf/vTt/rjv3+vBz7gJ9aYIxtA7Bspp4P2t68U+xudvRFEhzu+W9tpwfGFD1LRDsC4wDV2u+vpwE7UqyBTVTNjEl/oD67IM9XphFWt1+3HNvgqHjii1T3dYpJjTrRvdnt98slLHXhJ84f/D99/qzt+1PDa6QS8ydDpUODPdrYhkER++91BlFIL4zFyssWAGIg4ApzBc+grj3nQcGFlgBBWlnEyX5P8UISHEnII2Yt5lhvrelihwQKwjQhxil0sAnS0DNLUmryu7XZNkPApIh989c/BGs2K4ChdwaZFm7r2h9TNS+nmk6797UWxP2Fxz/PhnY6nn/Xw8L3u7r7nGfCDjsefeR94pyUfCHbCtuvFywbs1HZ80LL5c2GDIj1o0VQ1bQdNsasP5gvPAKlxDwjoJIQOKNBn+qruD55pnXujO03fL24zBpfLuT6YOx/MHh93hSkhQ5QnfKK7AKfHc20Cnc9n7q+5/C7EcPyOT5ED6Wlhjvr/2LUQnBQVQdApFUB6U5V7K6aA3wgXTI1O3w1JOyX0k2Q69qJqwQd2TNx9bAItedLj+Z66vdG7u5/lfxL2eL7TeT7pvJx0WS7E7/L88kZAkpOAFiFvdM70s/sHO/noxJ7lfGc2hWavF9Rypi7mGTp812YBuz+dwpAhxlvuWnMXucMOKfynNYWLARibpzpMRVG/vGx84/chqg+Ma0xqK4QmhZq0gvNaGIeZXGevgeDOmAu9xgN7t9trAgdtusH4JX13rRJaAJgJYj8bqI7gagDRyyFL5khXZ/yTGCwtSpwOjB5KmVH5tdjBmIgl5prj0NReEQeISRdyPR4X3osv3BcndDCmT5mJTddcYyYiB/pNhCHXjmxRR8cV2NGvRq3HJt+Ym0lfwuOgYOzzCXDvubA4b2Slg56gcScfqIC6xFydQuK1hvgzvFnB/U04Uc6C6h56Eegzb9M1AVBWRCjkDPWLwzHcxw20BX+maZbBsk3flbBK+EJWlgVRZCgllUpQ//l41vHxkR+cL9pNN3r58lPwXq3tpLaXyE8+CFJ5OG8gqXn1A3+JnyxMDSEgbfFRCEXx0VREUjdqz4DNrDPH04PaJO15bkwUNAAF42kL/Br9R6Fyxca4OvvMcGQQxJdC60HSzsn6z2GVrgglcpbH0QDX9gbI62mVUXb6BtftqEhN7o/UaMWACMkUOMJ0kyyH5oT+yGmHDrCJ3A4pIgCNg1RLBcy5kVdcSs8Fsm0IBBgD4kCn6oElJIz1vDZWvWJfmbSiXI0LTcYiAl5Bu7LF3EEqW7r+21gFTEyYukjcMMDzj3Sn04l7m/m63/EsZI5a0XPSGJ1x2uDjENRXlQFy8pGBMJzyAVfmRUAx/2jIR9WBNcPY6wrJkS5Zb3HLgS9+/nfEveS2/RBaRBBjBYHRGFfb4NSB3CkWbAeUdRp3x7RTGEeYZWVwKCKk5puFSUdCZQMWRxiQE3To0S55xUiF9aBZLWUI6OKhJ4UiAtSkFkVHNIVBTVJIQF3RiwiF9Sxah7VudHgTEOYHFsEFOok18/Iw14N1LNiBPzTWa1MEnDLU8Ei+HgDWDXIPskCHqxQSENDBxPKDZ7Hfy8IvWNS0xiUU/kjsIZXuxEDh1/opjuErkPn9YqH+Cy/azjOQTzHhvcl16sg6Dyc/LKK4E9cJSzD5NlrNGBCHa94radEP8oHe397qEzaAvvjqK90fH/Xd99/zwoCMsex4WngIzSy2Zz4+FrDzoPt2gMeGxgQ0aGy44pi2gJCcn4EvB//KZ1njqTTtb7BHTn+Cfje0m2sMFsc1Twxgq9Knk8kvZyKvxgK9uzmo7SYpUh2+X36S/uBVdFsRgWpompqmNkEDMSks1DiSjiQxCpwL0gA6875T/M6LVg0O6l5va152GpyBz4IQFgD25c8+yUMFicyAXFIEyuJYEVSdZQc1cEJRHvysBK7gcUqhaA2Y1OiLqF1n/voltzNODinrkZuC+zT2NHfqbELMbCguywRt3o26DrzY7HQ8ic2gWT/99KC37856eEx+pZwYugMvNjs9rn9b6N3dSd4QOvIr2IyvzmbQvEgdemYuF01OLtkjD/UkN2lCIeQX8Jn7oE07tWmiF5L76tzdJ+e9AaUnZ3Mb/VxBTbIVPm3jOVzYfWdOdl6q5/miwPgTPpxvb/byh7R4kQ5e0F0OyoaHTr9mdeZkEmVyPhGqw3Uz0HBuBfhPQyIgtvAg9C0rWuvBnGAaqnTJoXssMBE2EU+5h0JyuwDa7YKmgBcKCTv7LxBNfDNY+hBKftVFac0RT3jBD1fMZbYvQTtgEIYrhnY4hMwJqgFtbqCHwjjNMMCLFvDC6QHGow2z7Dv9LlUz0Hd+T7yg21ESjJFCUxvT1hkCeBBVQ08G6EBTQDRxBODzCZMyXevqjFGg16aJtmQfniPBvAkGPsSBcgcW5svi8YcObALn1nHusJwSyvigYT/VUBSyjsyHAMlpup9UT1VOtNL9Qt/8Tk22uZDY0OTFIfk4XcC98u44WZi7Cy+gTEztdqEXbPy8enkD5gVjZ+8z8/YMXIjAWJOlM3J+lnb6v4HzEPEDEEfFRE54NW6EifXXH2B390fG5KAXn73Wl/5vv73wP/9t+tOP3+uPfwH+9IO+/fGtTtzf0/4Fa0LoQt+ycW/RnnhZn0ll9vOHWL6XOp30fU5YzlgBhFwFZEEuQs95GtGVUTv7mSHx6eem62Z/1UfMsuzFEVBRmAu0FNE0TUCEDtzTN4e9XvBca1J9XPzw7XfgoyguATj5kO48kyImTeg3NSVrmejf/nCDlTSzkHkMJVdYCm2HM3GSADK5I1cYOjmQRD6GVAjXAF44tfKlSUOGXOMovYn2CgKXPuK0HRaOmcwbA5qa0NnR/z33KD2ReclGT7CZEeRmaGxuTMyt6SbkPa7doSviqOwPuix3eH3Qbn/Ry1c7vXjZdLhJ2ssVDgcVb4+dH9+T5yUbPw/He54bb2rjxR+38lgQYJr22jHXfK/Nl65wjTuZp6AaakFMMadn7oOuTn+EljhQI6+umft0Zqxm7tmi2bhZmHQLfOt3Jjdn3UsnNn0ejw868g5z4keLC3addRh33Fa9YlEeRTiHRSf0RI0om1ybIUtFaQoMoCsOT9nOZHW9VfKEm1Bd/htDwcf1NAk/znwhn0edLnd6OL7V8fSOWA86nx95Dp608B5VlvR3pj8gYoWmtpO9dhgzfew8u9KdAxJep88L7zkdvvu9cL906rKYjx/bmY+qBiY350zy3RjoCEHyEUQVEOJwUYCgCKMtRcRH4Nf4my7j+syu2d+ztnO98B6wjenC+ERr2u0mHfYH8K5iztx7p+Ox7tmOThVG49hyJGLp4r7EVdOqFRR9TgOd5ZT77Volvrr5DFPyzrJ6VJsmNfIINbVp0sT83bMOxLRjDoo8LrX5c2RezdQ9FUJRhJP7sHi8Fo2pYRkZpQEF54FE+73vh50aCZfMiVkAJOB7Z6mxTOYrgNx8lb+QjJ27HGabpTQ4cSnSR4Mk+LEg2IhsbEhOu66Jjd7Yp4L7X6wFyUKXnkfkJnIMXA9oePrwTFQGkA7almNgBGQxV/nWBr93IrahrQwiS9ckk0GQNPPieGIz/v7u3mq6ubkd82CapHBOQNgSWH3JdcAcpJECAk5lVJuk9XRg99R4ojCMCHncxcvbzD3kNSQiGKudpqmVLNqwt3v9B48Uf/DvPlZfSZTmU27EiAhFhLhIeob1/mE7c9AwWuF5Ns9pxG5SBxloym1jYkSEr1JMBREhHxHGHwOhP0AfHtSsWDYjSKGVUbTj/g2ofj2Tl81qX+jDy6ZbfDcgqo9YFnbbMGTuUlT2zAZYnIqAEw0sAFrPDidkJYDlXGERvARMFjBnZ9avC8+a8/lS8/TAupXcS+/pVRwsnBcQavgjrhrJ2LOhwQtF5RNWRuZ5YzoU8QQ0SlbznnwcizSZT+gztyCwR4VxKJl1uNfN2WSl8OzSTKOHPPGbhauNIOJZcNofPUcGDjlsSynq+j+6eO4UoEgo+mc7Aynjl2zwifAjJ/UcMUuGzVpAzFb+oPBUfoMbuNXqCN9BqzA8HNE2CRdPRHTnoSR8FtiDwTIw8mtxf0GrDthiLvBSk7WwLTwYFh46zBscBMPf1Lj5WpskMQR8mDuNpFPlG65zEm05B5JzyhuItn0lg96B5IFRAVkMr3boWF+rj+QlwXo7HmZTa/ZKLvQJ+8jUH/7wB/3m66/17t2dfvzxR/38xr/02UmQgl8npY4ep3wgkbhUG4wW6ycJrLR1LPcAVp/I0fm6Lfob0SQboa863DARxbae7TYfFSy4OqABOjymU5Nx0B6ufKVfuPLVUA5RCIiCJpWNnh32aSCgbQpodwoNQjGxBtU1TAwosi7VLruVwhUJ08gBYVz2tMM2sbYCxnqikxXzydNwgtyJFEDbcvXhlscdM5etQDXu1VHEHr/QAm9AYyz9orlH9wB/p/PceElNvbufdQ88sMFzPId4Jus0D+xNoIfHLm/++G8CnS8p/yq28BI1G3jvYJrhM/CfOp1m8TwlPm3y7UuyAdrVGLdo5IbEcyLpUyKnKaV48QHAsGEFEgMklABExEgl/pIbraPo+2AheL1Y90W3fDzf3uxYnEPNv8yycxf+EOJXMb+sd3S6X4II2Cb8Vy2F9wHaDnyLGAQUqnBjBdD1hId92Lr0yY37KoH3bKj/MHHfQyobkII/bQVo65WfcT+Vj+IFOQywmChyjKortaBLSgSeZ6Enf2XvXMTRpIgYIA4X0wi5bTuTyBiWgnGSAvOKJB9Y0iYN4jhuNdDBnHFLeQxMhyZNrHFClvaJYkSomUe3VEfjGlXemZd9p1L+mUteL5ely/1DSZgaEXhFKDuOc7DehRfICxsolk68NHbGzD5nPgDdj8nrRDRipRZ057mDO22ptUltmogRqvvIuTZoOwOSdqPdSCIajOtpSapq5j4BpCXU0cC+lG0Qaz9CjfU3GEvX6XQ5yXmycFIXzMi/w2uY3N7u9emnbMp/eqPDAQYbmH054eeioGmdRoisYEQlNh5oQXMNFNpup/3hgP5OUmhxwTTRxdDd3aPevrmvD5qvfvuNfv/7f9QXX3ytdrPXTzwD/r//+3/Xv/77X/UjOnOf+JAVa0Fq/+KVpv0tz7XUmdouzIOJlx+1SZSULCUxxm2ayEJK5OnxN2ZMEpDzIE3O0sFAUlMy7qgNcc3nVEfX9zkI2v5Q5Qw6b9gRt0VTx9Dj7br6Gef/mOjnrz9njej69q/f6i9//Ev1P6hDODAOUXWIgwAAEABJREFU29Q08ZEnbBfmxHJh5wnfikCXguJ3mvZqbdLU+BgAWzc9V71Rx/rRcDY1KagqwSQwWXNd6FsXj7oCHEhTwEPKh9fCwtgTeWBCX2QgbhrvmjKaFteANDreq42q5Qc2tfY3B1xO8o9alRO+ENPmSj5S8gdLfPrDenfYIUgt5D4vZ/p3ltqsHR+FOzZxpLPmyz1jeqcLm0HJplA05hofkb2fsJ01WQ9esuGTbJrsmZf7w0RfZ53OR9b7ozrjm2wWutPTdCND7zvmi0SJRdcpU1Py49eydPJJbHBPm2udnYXMeV6o8YUx8a/y9tvR3/CSC7YzmylzbTqdHo86no66nM5aeA70uVf/7dA2C5tPtk/7oFYzPxbY/0xCruE0uWIL6l2BJWUTBBT5MT+6LA+u4/ScNsd/8yKwFc+WxZsya238N4GCZ02nrsfTHZtjP+nN2+91f/eGZ+ajeuV/1sw973xn5gNpKbhvJyZUY/yTuAtFs9xTNjt9Qqn6wFRN5jAJjoTqWgNfVFoPI6uYEcyrxH4hTmdeIVKE+xNyrCBu9accWgrUmXAM+uCw7XNWaPuDQQkimuy7ec2DTvozuz9eNxhj56Fuq1UPHdtIUalYf/F4oUsq+uiBali/AA0UnW1Wx90AYJfDSuzDNhIGd3ADTYPr2BTkIzVRNu4XaSaXmXk1s/lDN1jvOrxFHT7llvtiPHz5Ggo8+qx7HWJHLSYmWyApXfK0ppyDCXCnTgXI5JzhpTH2ck41ViHr2E74aoFHvliT+9IgsKExB33f7vcSjwOF72FW6WTed+ZrMg8dA3NtR0AYQOMkL87KIMnNYMFzHednvsGyAUFmKhBH4CSMixPqFLbTx6DtcfbfqLjj2TNzr+52N+R70DZ3FK0shW4BvugGqROZQmYBtLYjNkKkXHSUrRQhjYvqCHxvY+I8zqeTIoL4k1oLQLTF4YEgxuYQzn/krPnBmpQLc4X+clZOwdxqzTGaAqxgja7FxAnqg4MOc7qGYyDk1wb6r/VAiOBjlkPBkg0arKaoP23QxI1oioAbAr8PglcBCz+Xpbx+YgZGyCkOt6W1of/gYXUgIhQREqd8VL3T1ApjDIq9cjaUMA2Ughpjw7nJjDeX5b6FGkREiFNPB+OMA6IUy/6S+RURtIO1IJm7ixYWgdP5pNYaG9d7iTFGgI7wFwqtB0QEl7VpFDHavgaaYWYBFDkH/VDxQxEBCejZgTwBOkmm5mNUbXKHtHYBdOmtWtZ8Dm1rlBKdNLafjT8wrjgHvV3xXE6N4fFSy1WDtSqvqPgfXipIqmkoxRWjWC65WMcAa5xoxaCQPiMC66ANWFDAZbWNJrWpKaYQilqTvOKspNfmRtPUUIaDL/lIdWrU8Vt14k6mKT9seEYpqUEHEvXOQ9YTxC8eCw8Nt2utpcctJk1Agw5Aq42wsy2ORoryEZWFb/yi0CEJ1UsAC2gWpLIbMOsDxINV+N1suh9STNCJX1km1yLQwz2IybtjA+jv9fkXX+lPf/2rvvvxJ90/PrC+4jOsEXJYjUykwnrvCCduoN+Vqw0oThIznSP0MGigJqua5TquzuH/8rT8OVToSokAa6AIGEDEwMMLuRO3q+MeXa6D72uUG1nfzQ/A8Tr16k6QurpS9mC1IP0CNz4A233A+pvNKOm4FlkXR1rBqHh/67LZG5OcjA3UeJ0LlIF6M4YJb4WevLgDyfzL3DGleElfJh35Lng4dT4MF90/zLpnw+fhmMXnx3L5n3+x6a3Hc1f9TSDwmffmMy/9vKvz8ZC8GEl8Z4j1Eb8eBxF/YIZDLivvHkr6ZzCvhsdtugqSdfxygBUirh0fpjwe7hBtVGX7AdbJ8TLGzPVDyR8nt3wo3b7Yacf6TGbIL9jMarwsNf8axsaQX8I91hGum73+CjgxREGNgzoaxD1mCGP4op5uG8x7AvH8xAEnCbgzBZU7/Uk6nDQ6YAx6UsPGPL13BC0DaD1tI+5741z9JfXq5Z/amOc2Crkk/u3YxmC5LVEO+bCdfb0PlbICdYNbWFn9ConvrYHaIMkJ98QLQMwJgPFzjAJsSE1eH0kVnavlsH/vSkT6sLFooU9r9deR2Rec6+l2emwYI8v9krdU/6lfjTn4qm3iw7Z5wK+wkbh7BaY3GDUS/CfD6i8KwTzxc0Dk5Zp1Op9AYwC8cfniZqebw8SvkCG+GRTwJToJTJ673OohqdgakgTLftsECnWK6V+oFnAWn3ucj5cjN/m7uweJF87Xn3+lzz7/Wi9fvVZvO/3w/Vv9+a/f6/uf7tkMvtTmb+xuibrj3ncEfOOrM2aL18guYrGugKvOYDicIToOXk/4ti4dxiEVSn/0cx/JtIZ6t54hB8P1cqzucSVmGkwbCNBx2FpoN028fy14km7YkPrs00/l/0Dj48NRP/30s968eVPzK8g91vlourlW5CP8OQZZS3hxHGN5fhBTCFprcpPMJSpCBxTgBgRrjoAaJw88kPCTD63k5SD9HAQ6kMWblYx3+SN/QTiNFIGi0bPAWgVJtIQ/cpImP8PbpGkKwdbQ6pAAcQMQHhAo8N2mph025icLb59PxL6osWmxP4T8gai2aJ4fgYeCzJMUbADxIdk7aybYmxqpC/xZnoMHNoCmXdDrGZszmzHWE5GbpEkt9grt1al3X5rYc9Ey07eOGOieP4tE6WH4tKyzRnfN1OnCRsGFh8rMvbpYtyNjvLsx71QzDs+XC5tPZ55Hj2xAnbG7qOS4CzWJDDx8C/5c+54LfV/I9ax5PquzYeMyNmqW9GRAV4Q4Et1EJwsXS+OaOO2Am20Sfe6a8TUnPl0rauvni/9bLOfLg97c/agff/pOP9/9oDObZYnOiQ3dM324MB8W+tHJjaDas+no+Wx6mWc25tjtcZG61Ok33RcJAdYQKTTGclKLpgC0HoliZ+65OU1+xne5DgbzRCfD84MNxwa2w2TGvQf0MQHHMx6AZhoC9gCJugTjB17Qn8kTpCDubndQmyZ1+uCPfI/p6Cp5w9+xM9FikmyL3cKLwwJ2e2LeTjvmUdg/oHEkvkiB+M7DgMwMxIGfaBKn3K0BocZ9YIgIa0hcbeIlyP5cF+do3oL/MxsRXiu90W3e4eZWtfG631Xc+/uj3v70jnnUNU2TvDEbrakzV+0rCOy+7bz7ImlhDiYzJanxwtgUoNuZ3wwtGk3RJkU0aNeVfpUgNfPS5dwmYh/2BwU6p9NFnfthR41uX9xik9wDJ+b2STNzCyvt9qHDTWjPff7i5U633K86Pyi518VGcPDjWDJHOrl1sMiLFPVUIT3RCb2BOKAT/aQPSR+SmnEbqWExkZ8xWtTKivQFfrcuNtZL04xzxzawShZAP68e2cz1ff3ZZ6/18uVLCZlW3xET7bAzcCoi1IgljoioNmTJKQ2xaYUGH70AaMFP+WjMCRqauc8m5mpEcH9e5B+TIPXqk1eaWlOycWo920TgUIAnjrGB3LXhot0KRRioBD5imtQabTk9ZgF16ADN985kAFxL4cfa7l9rrWwVEi5lD1w43Q8DpM9npIRyQePaJE2F7S/C9JhjTEc5XmccjF034SewQIPrOENBrVUQ8oESpym3rdtIrrVApylicKVfx2FZSBty3CdAkGsAEC38hvBsdUoAEyqIJ7Bb4ohoEsqurderiNB+d9AE1uZPHDZAz+wCWJYnY5IUweNgPoE4UxEh99Fy59i5Z868S5m723mNcly3cJTvQzJ/34Nn8kDV/owMQRTD4EFV3EA0IOlDAXlax9xtfpgmWXQl32PyMZimfgHMbNQrGbq7OoZTp7UjQpyQ8QwgsUHd8WlsMgogaAvg+mQOyyxxVNLIjJ1cAfywEv4CsEM8yJOyAP3iwdzyiAhFhMxnnPDw4YkjBGkHOPV8mJgk0xTyAMp8G5cZumDnlFcejO10HMBa7w0gA9rJrewQQqrGwzQ3Umdx67zAbBtACy/eST+DRaNx8zXtmMgGamYbFvoEiw9pPxyjdMn3V3B3DHwaJ7Rtqlu8bAk/nPJR+cGIRhxgWX9xqlgoHHhwfPbVb/TF118peBH4P/7P/4uX5bfyQ1zCxsWjakUXDuGuoHw4ELU2z3nINH630zehH4adeqXt8ReAc3U9Rf8G2MK+AW3gMIkAcLCtwCUOBX6CPoHUWhQEWCHVy644MOU6zkiFu0QrIuQ/4mqw+wIR02O3xiqeL/B9Ptlo3GApDJg5xpA+g8sGkB+c1kUZnx4brfEH1npYpytdpAL0aRFIQ502fVEd0MWk4VoW7ei0sdl8OFZW2158Fxga4zypewOIF/WZX/r50VXHo+SNn7u7RfW3gR4WHU+8XFyCl+2ozaBHNokeHhc9Hju8Lr8kXXhh8kvT5ZKaDTzc5znl/72v56nnANOAeM4BIHVOJ8q0ITvfAwBpivKgwImB5wlS2EM73U/AU63UrYOo9DLx37FftJuaXtzugRs2OSe1gM+LtwC/nLcmqoU+HziyM3EwL7jCV4HWI8BhTkI8Oz0MUW2uljmhamudHwk2qI4tR5EnHaKDnPkExUOzxPDdxjORubqN7Hq6DQRSUQ/za5y9HuDAtGtemP4ZJ/M6q14kii2R67TtIGBi6zbUe6xqO9YGFTOsOvSghg5EncjWMImN3ZKGRnzqDqPWUPKxenKBVXJIaR0LfeSwrnwBEgIk968vvV7A7UeshcYGOQ+UXI+F+nhNci4hJoG2I/BEzu4X+ht3w0g2sjDurv2WbQwlWTWtYD+VAL7pZzoovEbfxkuD+b0+zFKLpj1z9uVBL17smbOhHZs9Ex+TwQIfdCKUGhBkHtAh2BpHKJphJ8og/60o/zPMzj0oNNV2OvOie3d3lP/p183LT/TN3/29Pnv9BaID9/Kif/3jd/q3f/+O+/6iMx/t2Q5q+5fq2M7Uc6EPM2DMVJIh4ackdzPJr2i3oeFqyy/gjRMKG9GDJK+kHmNOIHUN0xiAbxdD1rXNlYqBUfcL2PmMB+lmf5ATaPh8cftCr/hwMP3257d6ePNW57tH7kN8lrYUFT8k2oGNwAXED0DIE17Sqc7Lf/KR7rr7HaLxUcXbpPyMERsqlsnjE12N8WoeLz6sxDqTbAr0+ajl8qjl/CjTyYeX9UlCDh1TMG6SaanTZXd8BcaTQAjH2Sm4x3UhL065z+WHuWPsnFpEmUSTCgKM3yC/DaZI7SYBTSyTCuy9GbLw4dg7+bKR4fxj7U+n/xdq7Vo08r1lju54XxB+Z+bUQl6KULSpQJokNcZMzG3xPOjiu77aCd+yAah1VTfcN1r0nzY801BKfBcw5jl3/C3ADHTqCcZxh9+ZD8YLk7+juzBunXGx36oVDpN8Ox+6aWDsyBDuAjjgBmgRE6YaBZxiKiyFfCSXiBAnFBlyP3SyTmqaYI+DPP5tRj4TkY/y+UHH8x331Vu9ffej7u7eqFNTISUEeqp+Ov8Lefu5ObP51ckjkE4eLPDiPgLVR0wiILkAABAASURBVPQ6UDT9cZ+TfruvmJEJmY6TWlGnsgPTb+sSEY9WAKyNbce40x9I8qE3RSe5Vg+tVXC1xYPPtB1GxhGhafL4S52Yl9NZFzYrZmipUbdJbQJaaPxpEjbivsONCiRl/YHgtB7oesaVst6zxkqG+GO3jlFYCsZHPmiThsTcLoA3KmBfg3I/svrDnEC/tUkTG1X7w0E3N7xP3Bw0hd+dktr2K0ghzxmu8jHq2ZXUsZe/lPvnSIZOozNfk2cSUwGTwEPIdI0DHFGHXrZdEchaK27ZQYWichFHer4Dxsk9PfEjF/saInXyl9oOH1NHcyYPNnPREeC+Egbe6D8KeI2CQfv6BJZUq9S50A+Mi+VL+AIURix7cu6mDaJX4DJzOsgFzNzH3gRazgsbV7e6ObyQN9CCWotvJ+toO/AXUREIjTP4oeA6Tvt2n8S8MudJ4tbQb9ib6tQ3Isp68T3Fd1Li4JaxnibqDU0Q5NYOHBhA9m1AMuKY/wHgV4GPgA+OAOPG/gfgxydsI60y48CvczREuBWlMi4oohRGg/Hsar0V1vyifDVfgUC3MQic2NN9eY4a4xLZdg5h0H9bFDigAZ4Ak4UxCYwbSuMeCOK0FYJATxDkZBDSWMG05z0uiqPtWGPY00QNWoHQUR0Roa2R9tvQhNdZBA2B8LC/0dRYk7gPxUGvSNnXLsSKCPnwePi+sh0K8KUhkZo4MEn8QtWaeHp8pF8prw1iTQuPrwIelSAX15PbUcade7yAHHy/m5f2Zz3jbq9EIZeIUETgh9NKkBFcBNBO1owOCHqKSROxW5sUgRw3sLmq2hHmGfSLo6HhU3LiYQdNEsnLgcF44pQCBxvIB20BW/KMmotnyRWsf20MAgtbjcZ6tZphNL1AUg37A3wOvhQRgLEhNI5Nn5ZZhjLCB4m72VqoTQCYXmkcyD3b0Bl5u23J6H9o/BHDHtCg8uqCG2xD5OJtlrhSepBrgLsWXrxnBsm4wxcvlYGjEHUuHBK+N7uaKNXQSBPHAYwgIdPhejNROn49ER3PE2noXM2KsCvhH0v63wo6LwrO3/UISS9fvtI3v/+dok169+5d/bd/jueTgrmQYY0PgHw4JcEnD94pZeBuwG2qciEZZg508gLQC0RNApsI8gDso/IrgnTB1RY0cD3h4w4mhBUYw5jwAQRj6hTDPMMkNRgeb4FjDCWusB1OoIUoJBl8BVssH6mkA34YVH1dY9olduzVxppXKOG1RZ5CKwFpXHQ98F5yM9KXUiB+4WKMSwm5EHsYQDv/WPHQ4uo2iHFQ2g/0hoXMOeMjZQUAmg76XIFR4qHa5RcZw46PxonNHOnxJD2wuXP/0HXPBtDDY+rxmPU3AvzPwrwh9Mim0PHc+dUJPhtCJx7aZ9pnY17K/aFiWNgYWniwu6ZeWDv3hVMT/Q5AHEm+5hWsPNgjTwjLRy1oIE9Q6TKvCnN/pWmw4yQfJS3EC8Sej+mD/LcqWCMVfinn5XxsACXtFBMUb4v8ghhQESH/ISVVyeEJjqHamOiDw/woHkJKbdtK3jlVgqrmlY/aoDHymLE2jHagh6eyyRE/BYZPDmldCQowvULACY0YPbO61KkFpPy8Ig1Vfcy4AonWnADXHMEeH9fTetfGxwjnhA35carU6Ueqja5gUnxjEki4BShWLuYBNoSljWcWqvQIwzqxwlGlWm0ua9vzyWtgR2g799m0u4NV9R2RStalhZrMzI2ZOdnNdP2IlM4bn3LbmD6Ie6PahBNzQnKF9XTYBp9pm5KFTKftDWgmDferLE2zplAxBZNz8vpFop0PwYUXzmjS4XanV5/e6MXLvW5uJvkFPnhBFxBKskoiBTjAk+S/RUPL3KQ/2YXWAIdaxNGaBLi/Dw9H3d0/otP06Wdf6Jtv/kCcl3o8LfrLtz/qv//bn/Xvf/5eb+5ObAARsd2Q4Z4NpcacyhU6dWRdd38KHLQyYJ6CSSIA5+OYSTTTSb1IRMZoCVMlph3+AhiLWqaBdqbUkafb9FaCQTYDmwb8EVe8Lm9IvLi91WeffCrKpbt39/r2L9/pkV/qxbiXGj+wjHGlLtCJiycImAYQ/EAQxG08Gxv182ZIVA4pbyZPxJ5cWtaT8N+M6Sf19W/XyDw+tNo+Nd007V5M2vML/J4N6XaYFJPoxqK8HAvsx3Dlj5cBlDoZpIdPwZxpu538QdRQpixkkwWKrlrT7JecIoSdOCB8BTXyjWmWWAOt6w3yw36nqTXGIXVhw8HzsHN/JHMyPTjYNvpv+nI5UcZF+/2kT175w2wn889H+s1ARTQ1vjZb2yliQtYYv2CuqKAvXWlInBpA43SjQwKcNU5cEp8L+h3ca25jT2877YXNhNyeKeRZvuH73rfdiNO18YVOlk+ubIAs/YyMD2C/D3myAGSqQEfQ3XyPf9CnFYQUlkhB25E0HHMwUz0SDsAmoOcAVVVnbsxsrJ0v93p4ZAPo7ie9vftRp+M9NT+xOQZQ75n8F/LszNVO2/2kyXhxkoNjOj6lkOveaQygn9iaV/pWNFDWJHryQdvpz8waM0MvQNLHytn5Mnfc7hiX/ugBHnAAXXrgJPAGHdrgNopIRT2tL6rUFM6X5sw4nXifPLN5uDBeIeo5TWrMj2BelZ4nq1Q+QPSNK7bFMKapJgXzfwNBq45QFP4bFyvQT2sEOHC8wYi6BTFOpMZol50I1TQ5Zzbh9vu9btgE8t8u3N/s5fm+UAvfO/PF80nkORXftXGtXffOPBaHvYMUEfIf0677gtzYbfnGLsIXbgjmUjKOzjUZc3Ov4HWSRmr8gRSuJfezsfpj6/u+sRbJY84a0G4n1T8FY40q3urb/sUxQqw1oP0/c35oHUFvoykE0D/Sgw6prmB4TD9RSi28Oy7M54hJOzb2Dze3aru9Evvk3pCdQ8PEfJIUcq1/URttPYL4H534tL2rKPx5PD0mHl9/3DfGvpJDT//TR5SlXST9rUZdzA+iuhEkvQLNRNl5VZ+hYXloS/fKN/PXABvXOomXWBlffSVG8AUkdF4xKWSqMwaGZGBoqcB8IAG0ZJzIITjzCjWX8UkEzgaMcYL4yEl/P8L9v8UilvvpSOWNvgT9JWncpClwZaykXwX0wfMtwTkIFDom3HP0id4IEW1MITpgXVp12sbzdOPteDZHRNXNtjbGBHtaEFyL5sK5tpKQyOwwfCkwFTanlZW7+4ZrGeqCiuMO6MTEH37ctmE6f9qmbUsUfP3ypF54Uih8Q9m7sfUSE6BTmLQjhVTyFQtMkcVRYnQhn53Iq7XhatSlEiqjatblqmU/BVw4yaLkcjyDczDW+0epbnw37N9OCWaTaQq1BoO2vOCBKVkNhHxFn1N1uF/ri3WUT8o0BGhauxqDqFgerKg2declJ2tAPDm88Bt7sgR+C1gEhd/stsPM8w0/1nFqDhIkYxgDGHXTm7bMYN1aDG1rsL22I4T7ZxBqLKaNQiQPGpB2065UPv3klf7uD3/Q8XTU9z/+qLu7+8q9Tb5hm0MVBNqh9SBv5znaBEaDHtMRaPK2bAATkxcAx+TNEeMgj1BEoMtpXfmwnTE8I5qiVgVuG6wLRGsKbrTGr4+txfAVKBjExbyGztRqvB0KqexSyCNCEQa9f1BDz3WPl8H19bj17JQd4fvaz1qJfHg3s6i6EEMhn3p2WJQf9u2Z/Epa8dowYYbB9H8ErMsLAC+7fGFQWF786Yuu4Lxhk0synp353vuE4x3jv+PX2hDvbDqyCeSNn8fHDp06selzPgfyScsy6XxJHfl173RZxt8EYiPIfwPIMCOb2exhCqAr/K5AaklJg+I0YoscCogueO+Dnh0YyrCxmuR/xoYv+/M6VcAcP/My1nnRbfwCduBD+sBLz82LHR8vTa3+HTz18AuQgZci4YppoQhnFYLgNBOwUPA0jnAKQF4hlPTBIHCBc8ImDUmaSb29lpaLzReCaj9dzEEThnXsF06dvgBCCsKdKfR8Dp622LCqDih5Hou4ARjDshTwOWKQnep+tRDflghsqWmzjc3zO6TWOEQtO2PHsR5m8Lo8Hrapdl3wVmMtXXOzAUpJjUC/eg61ilK2Fb9s0s6UJF8+eTn0/drBKjkxMebUyCe0UIeZ+bEwKRNL6yX9Sbvy7aIPD3zAGleIX5xDUvb2gS85tvsKHnwEEofHU3KuXJFKnqPLclHyQbpjTbt9cdCrlzd6wUYQ3xmsYUwk/00S/y01+uloDcvGvRqaJCAAwStN+neeF/opYaz94QDmXoV/PF+4V88l++TTL/Tp51/qxatPdeI+/f6nt/rjn77lB4A3evPuyObvzFDvlXGrC31Z2CxZwLw7kWsWeL30uNe8wr9xgSwnGyvDLx3SqZP6JLkmuOOvfKbrIJlHshJ8WQcwlg90qB5iCPz7geiPOZZ7Wp2wS32YvXr1Si9efiL/042f/U+/vv9J83FBfaec8dBFHAM0rtJg/wbTBeFWgakIV5xm70o+pENd0xS6vdnXWH366Qt9+upGrxi7F4emA8My8Ut74wMsWH/CdGEpGI7YhwIdbyJFXsht1rST7LOxuAQf5Fegd1eazrZp0t7PP3JK0Q/kOFCwhhla60KNthSh62GZNxObfTOfJvR35Lrb79Br9Cvlf2YyPlZZGxk3ilr2jVidvl8uZ3nu+kX3JXXekctCPR6PR9b3rmiTGh1p01S0hN+lib0M2R4XVA6XdTN2iI6/FRwvYaHh+rpbGCkxStbxDmTpbPqdmMuQs7GQ6A0xfu2HtjeIDCiqkmCwM2fczlr8fJjpD/FUm22LClc7yy8MtQj6RH+i0Qz4ID078Nnpj/s3uNgyhmSJp0XJHEieMUue+PHkkfvqrd6xAfTmDZtA9z/x48pb+T9afWaTZOG+tR/3BWMFDh021BQNUBvB6R/nyMXdpeOgKpnqaOhD4CDJbaF//ictM+M30+fFtYSf3OFivhh3xrEzUAmWg9OvLOhK6xZN3z6GCU4IpfOAFpk3cqWpmfeCM78YzedZHouIkOdT81yhcwFITcl6kHQqwRJ1XsG05YHOxyGk0iU3KrBdBf0EenYQhHsgDe5nAbz39GlPdIR7JCaptVBh6GkX8gbuzuvz/qA9G0J2MS+dzTzGGz/un+8NkbPL6Y0EcYTzZF46rwjGCCAS71ILU3RWx0d67YuQiElR8GZttJhD3eNle1JLUaOyD3Vq1hM9LlkWBAObprKqv+1HX5L7vtGvFy/2vP9bZybEBcOFJSSfAbLUe+2otnmAhOwZSGRjiJWf4AGuTWSqSUC8p5cdZgIrFzV17oHLpfNMmuX7YZp2rLMveY7dqDW8LAv5igNftG3eMXSN8/lzH41fO5N6CUiMDaUXoo4L9RhJea2b2TD1Wnu4HeMcTthQBv8PLsR9sibwtQHNOZoQpVcX8oI7SAjOZ7THGc7T+Uw2mEGFAfocBloyQF+xbTaQiPescW13VSwXDeC0pHjF3ygEtWZF5UKaAAAQAElEQVQgFaNeyO6KCEcuqi7FD0gD6NlpTpR2wCUCfiE4TZMjlCWEHQ37ok9PajFE5qO7nYlCch+9B4xrAuUInOioMPPBNMbmlSvfn7Q78pkfSxbPSdr7w0ERTZ370IGHGRYQZFyur3zYpguwLUzuJge4ZyhxBvDEM5+Wefjt9GMB3BfTHV6S1xOgSFvwsfrFyR0lRUSBF64GrVAd5YTOdEB0TJoQtQJFoEO38O+epQNsgORjp1WtZ3gurw4iDOLE5oO6b0k71AYirOv0vg8z8Vi2YJrCYKBQg2hcWpNYmSQWQ3llQj/BA3KMAXmoKF2P6nq1PKEaUkMQohVwKak9dAajoBZzqXtRqr5YJbg0AEycpL/Jy4vApFGp4Vzhh0B1Er2iMbm2JY+n9Q32MeqHrgz2/z4E/I6RazbxkbFjN7vwYacXr17qs08/rb/94xfm3YGXfomPBBZDJ4OtqGWFVyD54HQ/AFFLSykzCaaqBtQiActsZXngI2gEWHZqLOdrDmBfyLcTziDJQUAwiG1iHjpQSJ24Xvx9E3ZqXnGV/LFZyGM3Wr6+7xwpSoPfXR9yHRgevtKwjg2c0nXNYx1PQmv0Db+cDhpo/c2z9LiME3sswkANjJ8bVwAHM2DgAE6g8NYGez6PSSBtGJ3khSF5qRMvvU/gByj+7BtTeQzqbzpMknZS8/gPWNhcufACP/62T+fXy4WX1a6xAdSo/U4Lct6ldeahfWGuz9RrnokMvQAO75egaziiUOrRbzad1JrCfyqPGHzT8HQFcThZxAPRDqQG7Cv/UHKvJF3rxF38azbByUTT1HTDL+/jf6fNyw8vcXJt+GVWMav54ywklz/CBLR8QCv4A+247gRknbQDogBaz6DU3KYWNVzklKbNw+bXT7yhU0NYSrTBsHT16cbICMk4s+pleuir2htdBhTO8hXIp6hVxXRazSAunEbmF7a/jbfS1eTiNcU1d4JF4wh2mZbtoMh4BENcbNtc9UpnyIt8drFPN7k1CTEsxnV0yXT5ZMw7njuN7loTUQDNYWdF2h1HCx8lxqirDmRDjxY01/+Jc6wQNkzPQ2IldU5yGX0Y/Uv4Qwd9vppmNnaW5cw0meWNytr8eXnQzYtJkzcq26xEJ30TAZ4bgf9Q41Zvvkr4DKgEz/Tv4pcS8MSvpre3LxVtkv9W3ru7Bx35ENsdbvT1736n16+/Uud+/+ndg/78p+/03//1L3p7d+blO3RkU6jroGyH2vTFpcaRA9E3jwC9EAsBpez0oZMrzw1iFx/NgYdNkl8Wr3H3BfqhZD4tbC5hIkGTEFoNLdcroA1S07DEQrXJwYer79s9z7PkPncNX37ySp9+8okO+51+/PFnff+X73V6+4CPnXaHl0rWKkouApf/8lgXVR4jV0S/OLt6X7TwQeCP6MDJLc/Ozz//RL//3W/0L//49/pP//yP+pd//oP+8R9+ry++fMVmVGi3t/MLdo+6nO50Ob7T5XRPHic1PsT23phm4+jm5UF71qT9JO14ru12TYZpCk3RyZ/MiCn6iTFt8/T+EanGcyDwETspIuQjtP6hPRGjdPiYZEpox9q7b7uaRwvj7TmynLvorFgy4cvhFORkL57PUzQdDgc2KG8ZkdSZDYVj/c2grman0QhrwJZ5min5ObAsbtNAup0BETUYxAQn9wonfhG4DUqCdphZ7V6yQeMPXt3v6Ah6AEacT5G6OnJD+nm+1nE+H8nrosY8GnYLlTJ0MNbYUHr63hiDxvwjW/KQOwSOaCVTBDn1YluUXBJb1YTuEk481v7RIbiXex51WR70eH6nt2/ZBHr3k+7u3+p4emAD4ajuQkmKithodzZR5voPXc/zIrtOfPsZ5z4tbOZ0+mW7AsdnriY5Og/XbsGnP2Y9VjM38oJNkjVBRPoSc8c1yKohfRcH3ZUB8m+d1iakkkvRxHU+Mzks5NsNxN/kEaGgdnL/mH9SaDvKnrzcR6dSktKHsg20DKJ9BdlicyERX9TnqS/Dq9ASTrMwPPJV0YwRq5HYqHM70AnPCWoSvp+aFNyrMg/wxpGsg3y3b6w1e7UJJUlJXIeHVEQoGhAD6C48qROX6BoyNGl73Ga+AxbGUbQlbADriRydc6coifOO3G3rCKdZeiFSKlProAKd8HpJG/3wrSk2gIJ+3vBD2LSXxDog3g3T90Q5kAiHjcaUwMW1DZcoXIcsEFzb0uDLB0acJDB8VTIqf64SZVPQD4fbdJBKeLDZguzCnLnwUnkGAv7N7Q1rzo2maVc+KSJcLCKq7fnmGjoUXKmk4kB+pWluJ4E4t9YVp2vsxDDz31hzDhNj6/XuwHeRc6+crxb/E8RI8pnhs0yIK+frfunp+IXJk4h0sOd8xrKHguKtsuDZalBJgqtHwzBJtITc4FgGcSQE54hRbS6yQ8/ATu0NtFFK6maQawgInlUDcQGmwXu6QXxXFJhnKB1ycg60t9PZBQ0DwaA6bg0YCOCEWefQ8dWANvG3/EvBl6prKJDJObJG8aGr5L5L7l1tsMrNl3UcC/tuObKA9tk9V5mjM+ub24f9raY2CRXZvc1yfQaato5cayDpa4Gcqz0aaPzKGfFcbhrIJE4nRd5NyLOTn/vhfuOVkF2ZAHyIj3puVwH+yEuG4OLaZgWA4oyAWyAJfLUjjE997Ij3mYG/56ywX4OCP0MXFXKHuTkllqURXAEZUB0aAbUBZmVjycaOob7awOW03ABpfQJyugGYb4C8nnGlnktC44/AqxsGggHB2cKE8kLWKb5l1mya0GxASFxRqxJ2JlEC1nsPuLe4p+hUMGEDzAnPLmX9Ky0EwmMAw78pRZN4QAhu5R0SjmihXk5Sn7DxY/CvGG/veCG5e4sZU4JEKic9O+zEwIS+ct2m4XHFZI1GIDqXTDovzNXJTY/oSOsa61Vg1REkBqxtzz37FDdKmBchAeGHKi/GEX4EJaXo6kz+hXgLuIM79bF9yn9wS3y3aVajaPmwALzqd+fN2CX1MYzc8UFb6BSggxOMfCIbiNLmCmb8EsyhB3LWpstHDirgGuQKmucYBouNDZV8Mbgw+NUuZdo+oWPFlpl23jz05Q8HPiJlumBBEX2uIrYct2CS+OhTO0ixp7s7zWzSnPg4eDx2NoAGnPjR6HKZmJ47XmYDkNdRXqjFr1kBDfBR53XxqWwhMXeCOO5OMq6CdlsxybQql5AKP81fXY8tZzPQw0cUNGoPdPzQzkzyZlH0iy5JMF10uNnrxcsbveBX+j0vbsnmT+fX9+QFiDVbBhE3InzVdgREwHmaC4w5/t0O0rEsSocGfMcW9TdOdx4eTVhDy1cRo0DVKmutdIALqJUY5qQ/V/scMaL84hJZAsM29PygGqMmrjEPXuFXHKXVNgJ/7gRNn/RshKornER+pW1pgL+diK0ywLJwWeT3SadIhpwooR8tFI4LXXUBq3IKqbB+9Rj3c8c3GeKYq8oHrkdsMVcxpxae8sklHA/W89O8xKADnIhCEV7vtOaMZ/sUfACF987A53uMamDjcSp9+u9xg2//V0Ae8CKitJL8Fu7Hy3zSzAd0p2A7Ps5feJPSmwHcfv5oDF7QE71kXUs+UkiN0bAPXoR5nqjAb/IT/KaoSRz4JCdHak2ND/zT8ay7hwfu3yO/pr7Sb77+Rr/95u/Udgf98OMbNn7+qD/++Tu9YYOo43Pa30jTDREnzdzH5om+xwb4DvfHwHjIE5V1V0DS6TSPDTlBD1AhkpSoT9WfmnToxTjFmtFYPwK9ASKukGUZEWg7PV/5qBaQKHTuX3+oHXhBf/3pJ9rvd7q/e5R/zHj39h5r6uKN7U7NfB8ACXT7Ju41RWh5/hgrycPgoGYYOlyvm4uC2NMk3bBj8+rFjV5/+lJffPpKX73+TL/58rX+8Puv9S//9Hv90z98o7//u6/0zW9f68svXuizT/Z6edt0OKSmiUVUZ/X5yAc+H/9HNojYBFguj8zFM927UPJF3gCamAdUp+g9m9UHNogmFrVQI6cmUZPg47T+phHNZhk4kEshH742ePUxiK6/pXZT09QmUUIxDTWf6HOnr9TBfGGbLtDqJ2jvdnvtdjtN08R4LWwsnuUPNXEE/oROAc8Nm3bmeqfYyVgZmABy/YyTZ9HgiXp3+tIFBRiDsLW82xYaBZjIOJM2mSrxbRunLfQMthGMxKCTREe3Mx+T+4yk1XkuzNR9WU7kwngK4B6TfaFbGHv3t8nXJ8ClRH1ETYJsRBJ2m8ThVAHMJBeDwO5vjQ8f32LMl37SZX7Uw8Nb3bP583B/p8fHB53OZ+63We6TbXHNfSF0l3UD6KJOsIVnWufG2d4z671nXuhaB2YtDGjnmd9Lb8bnRWc2mWdvYNJ3+0j3mY2BmjvkK9Pk6i7J9/nW76heFvs/ckkK4PxmfxgRzznaQ0QoouECrAHi/he0w2Mm26bHyQz5GHoRxkLTOExoO3LTZU7IgMC8ZPwKI0/GdAOCcFrSkRgGXePEfVF14P5u3FMFk1TjBy+pWa/aehxm7oHGvbzeD9U3yXEJjW/sFGqtld4UjVZoy7FVn6L0OgaduedadWit80vXY+SYGKc8KyzAFyhZy5K1smMzgBDuL/4SfZFzuC+sG8wkhnYh51Bzmx+/6uZHLz0AGsdzenDGNWLEdGtTjzBvAySkZ3vLC8MivCrtwYROWUZYGYLcg+oIsIrnz/m0cE+cNPNj4o7dqv3hlnVnr3GEhI3pdD97ynUrn8VEvMrdLF3qVPR2IRCpkocZQeSA7oCgVWvahTns7u33e2p2KL7+nx7kRWil/0BwlkfHcRZNnidmlUbl435tYIkhuAT9toJlQWcMsMdJmxBXevXmwmBS1opwLOgK3oYu1zL1BfrpTFkNB08sTL1+FBBsxBjiLORrKdHaMOR2UgvJfP3iGLHel7mfT2ATIrqAAJQZz8C2BjJ2Gs8kRcLDjFpsRIcNzRWL4rvlePYS3MdhA+S+pyM8X5L5yfrKprrn8c3NgXt9R4/KAk0wehAfPy1etYcCDNcEcFwZlwA+OEp3XGmSJr0mpw7UfeD73rSFJB+FIcBFgz88r6Me7zkPnKOKMxO0FBEAPIUvBSUuar04lpkA6kPzSX1VGsiT1aICX2CPTuOkTi7wAi8RoebJ2tzSOIhRBHxjSuFUTQLYhmRRRIizYCgg09MxWuMqUOXwJP4oFWGfoeEU7IFi/th2YUGqhZyHL09iBX9aNEWbFDFhM0ru9JMbuPPA8+SxrcE5MPtINeu+cp3ctq4fjqaFXeFUHSkmI1AN4yBqSOECqJVLT9qpNUw7vzTxACPPr7/5rT7/8gvNJPPu7l7v7u81w6cp56Q6UhWr6GcX2ISoHM2NCAX+I8gFWcePIbeHvAI1g/sfihgA83qO/mNMPaXQdkSEIkIaptAebSC7ul90eHlbwDMP56V4XUl8+3PNrjSVwHu5LRkUXlQ0nbbeuJnQoo2YvnOtJprwIvxomwAAEABJREFUuD7p06aBDlzo8kMMLK5niD8xmkM+6P/QFZ8fuFvNSOg9AZNvlTwh6yzkNsMyWGcDyzZATI6q4rrAnqM7vPOwZRMo/R+IXv+p14lfh4/HWUc2g05sCp3PKd47xbuoGALGQgNw7SnaGUeGgQChYC4G94DkOSj8o4TE7VAUpcKmG1qNVpOPUbdOqW2T2JprvffBUhFTEIF19tSS1ADGjrXj5mav2xd7HW52mqaQX4zEi51qsidt+21ggAwiwoxfhRoeLpzkZrVQVHzfAytQ8iFPKwAB+Nzapv8W0N9SrUspwqFHRT672G9o+yMo/Y0jLKuLCfs2QBs5ZyKYBK1MWuMcLGpLU27U+NDJbh5QTAaeWxFbnw60gdvSdp9hNhiVr3VoEp9r1dRjaKJi4NvYMS0fQJ03fbD9eS6q/LVSrTxpB1DrAUobz3rO035LpvVoKy4PG20cXDwCclrQPvHm3IhfLZqcJS8M01jEj3C+nftl1uV84YPNH/qpw35ibh50yyYQ39doLtjPSta17g9ld4oY9lHAB7Y0yZDMVWEh31+swQJ8Ty68PM/nRfcPR16mj9yrXZ989pm++s1v2fz/jA/Lru++/0n/9se/6rsfftbx0rkTGi4Pit0N8qbzLKn5pWYiSgMCgCURMQdQTxJVgevlgoJr7AS7aHAX/lVqTA9qIFWePCM690035nbt9UGDXpaxPDa0aHQ8PQPW+wsftq2FXtze6tXLF3LMNz+/0ds373Q6ndXoR7pW+AxvBFGzJFbi2yD3gLaIndDieIqXMh3wgsggNBLkjizQXY31w/+h7gObyi9YV16xgffbr17rH/7ua/3jH34LfK2///1v9PvffamvvRH05Uu9XjeC9rsF+4u0HLWw8bOc79XZmBAbBJFnNTapg7FvfMRNgOPsWbdudk2TxxqNJAunrx1Uk8z2sz5iIs9QVr8gFUPGh1/wsT9Rs2lqeGhyvS+s5ZdTV5/Rw3aKnYRNXyRRv6Bu0SY22PbaswkU2PufFZ1OJ828AFMpNfQFkIkSueqwhLmMo0zqtvLEplaaR79SnTwB5KZLxTwIj2cyzr0nI4B94UpK9tet1+GXrtCB4Jqgjr/eZ3VvegDJZEveyzpzZr6clAv3HvZBjVXgPGesF0XDgSFEj8QBUdQTTmqLOXkgRpbvwcg36Z/7Gmz+NCAm+55Z/846swF1Oj/qeH7g/rxnvj7ofD5pJtdOrh28sIly4UP0SJ3P1Pkyd808dGszxxgd6xega/6FdeWMjemZPtp+9uYSu3y9n0l2kYKaAS1SYj7U32wBM4j0IiTGLwxuRSjiCWjo6UjqhY+Qgj9QWsjrzK9E84U4MBof0Lv9QZMXNom+Y8PNx6kkDYZURXOPpiezAV8CQusgSBUHSxO0jHBuCh/mb2AWyowvHOZGEiALY2PsQXsP0MOgakBNRE1i6vLf2vJGKcufwvOVOdK9gWdgY17oTdOkw+Gg3Y41s01amF+Xy5m1/WyPatxjE06iNdrEr6vGUfUdZDrHzKoNKcp1GZIu/xPCzjxaiG/o5J5KxAHYZzDHg/4GWOo48HvPwhxamP+Jrce50Ydgk2sCPBTThDl9wEIi9gblFfcW/QIwqdDIN2x9g0Ubb/NV2ALrM07BPZOMr/uXSS/gg6wB4AUZpdDMvD4+nnRhHkvBmnPQfn+jttYZ1ghV9lxEFwrwOSR1HZdVhm8Z0KuTwE+WkuNWTgi77yVi+3tiionxnSTGUtwHiP8DZ6DzHGhqyw16BIbYTutCl/+Vtg45wqWMbpj6AGA7Z+F7k8AaLRMfMM0aLptaTHSnKdQkrooV69ePcGpMCqPSKsJeq/UrFysZPhQT70NTkrtqXgnsVj331VV0f1FFAFWy58rwqMA2nm4VkHwEeoay9MXGBtMG0wZoB4CMCDVAHFgXHQGF3Pf7wrqcTOjDYa8dP0C11mQxGmq2iVD8yh/ElZqez8ticiG2+YQpnYD1HGjCpxp0tANeQ5go8EryhDejlf0cNfKqdhIFV9hzhS7mdsFBoBjBNTamsXUdh0zLBmz2FQIrywHkllYcCM6r1kYMWVeywG08VUzSBI9BCOT4uyqsBA5zk1i3hVqBFA39ip8a1qxE1mUiaz0qtnnVDq4DEor3FBZXCDfQKV3THjSwC9+96Bp4+M3+5ydLiiZGQcwm32yNRAyhxrOjSeABgQ6QDf6KS2Y6JBZNkTKh8El96AtpYG+OAXIwINAnr8Sm8oRvjTZNmiYeQjycJlRevHyp3/72a+15Enz77V/1+HAn/2rTWfSsL3SZDLoCnj96hkbuEhmHWkTZuCYG+YAXrZmqbOw/sJrgN3CQb5S0TAmJhvsILyIUEWrNQB3BEfC0HmGMvtEzMKf6n2u9LMNnXjOA4bZvnMLoecAMtJFy4sV0gXPDGtp+aSH3ic57Ps37AKyysRhHOebW3nD1ww0ro+RJ50EvMO8ZvKe78bEhD3sYYvPN22BGxAtZ6Ww8WNfTVo3WhifoPbCjqzv1PvFQDl5QxS+VnU2gRY9sBvnDgXceZEIHICzvHeuH3WiPkq5+PS9JI52CzBPjDRDJ82Xw3RjgWifMTt0ZIarBFZoTBZ/4sE8AIQza+PWV0eK+7epsAvm+3/HhdLjZ6xY43Ow00Y7qchdTqmxDUViDAXIb1q+d9LdKuuJQrJ3BAJ7zTC6GofdMjkrxjK+A0ZXGVQdQwsXgWmwYrQ+u+Hb8D7hPzc0QPU5VHyHMBhyjakY8nzUwEEEOrq1l5tU42ek6j4cdeTJORaNv3QH4l8EGBAFVLVY8dGiUztCzlmPgkehJ6C63y7dVPwKWm23fBnk+wCAlbO0piNDwJ16SHQHh1n9Ic0gbXVMwnp3lj3ZEcOUsFV9SzgnOeroNuIXAlGE0oeCJDDyXZ26SCx9kIsFpCjZ+Dmxi7HRzM8lZJi/tnRf+zsdv8hIfcnb2ZA/GTeLDXDwzfH9xS6m1HXN6r2gTUcSH5VlvvLF/96AjH2T+JfWzz7/QF198pY7tm3f3+uu33+nbb7/XOzaJgl9aOx/6nY2SmG75QE2d2Oht00GNjxhHFZ7DwMdiMP5Fk5uxwDgGdbpFvnxoCF3bJRf3e6HfztelSC7JOCXrv/tizGNT1usQhgQnBgvrYeI/E9/czwl06nLhg9kvXp+9/lQtmu7v7+jTt/U3JhobFfubl0o2tpbjRVPsag7gZqRFXMckINk5Q9iZlXEWpg+0TEeE9q1pt5+II3U2ER7u3urNTz/ohx++1U8/UcO3P+n48FZ3737Q3ZvvNZ/fac8H/+tPb/TN11/on/7wO/2Xf/kH/bf/5V/0//6v/6ngv/3Xf9Z//s//oD+wSfT115/ri89f6tXtjueyeBeYJTYqOpsE/XIk6Ilv9VkTz8CJfJqagj5DqkWXf9VvO4FDIR9cqwtgxmtqkv87QDzy8d+gmyJCM2PsqbhcGEXmU2hS+A/1EZCMs2jvmAMHf4RNk7zJ8Hg6Mj/O2g5XLteG6c5YLTwcZj7mFqAzXp0P586c7suFZ8RFnZfnzth2xjivkOrETO6BBZuFOWOZiifmlrTwntVth19/pC3E6Z4TBjZJFvPxvRQsPAcA6+Mv8ed3nYVcWjjjLiIWiMkRULu1xhZ3z4W1jiHXDNA4EhnqEnUSNSrAJSfpdrwtYMaReznpj2JWsrHX2YhZ2Ow7M67H44MeHu+Zu+/YrH0H/UBdT5rZwGX6yyFE3KT/nRp115V83A/fI52NloX+z2DDQm1mPmAvzJ0L73teZy7UwbyqJVm5j+HOMS/E3KEDlbp5TInqiXw0X8KXK7zfwtIJusNodGrrGB7XJFc7mpg3E5NuYt7Q+epPmXBx/QroD+Z1wi4d0rQ6AcgWZukZw02AwspQNPwych6Aea5TUqsBxcEKIdcKxAXPpJhyv+V6AEE9grr4XmJJlDeCvCEkxtCQ4GQs7dG12KHkD7+pNeZl15l36DObcMl4RQT3YxWR9FIV+llfpag/xu5C59IrZ3NCDLtEITrztvu+8RymrXKEX+Zd1hoqudyYqzNpEujcCwv3gXMN1uI24Y6+JfOeIdH+0OS/EYglMZybYZBR/qE/OCkP+eoDCPmwTLZzErgyWWDh8zZ0qXBJwDawrAW4T5LnkDc9L3xLJfWaSH63P2h3uFEwl0jcZrjHkhPDcRY98kE4eL46DjJOt54APidtJIxX5WOS+6mzRnkcPQZt2hF3klqg+7dOyz8Et0kXv5XTCPhLJ8yVoTlEVU9sKqfBqrqvZCHPwSLWy2ZTccyzvfFqWaGZM6GmoKatgQNQkwxFSxGqwzgiaBtghaClUg2wzxWH/McMQYkjgA9P86Lk8aGIXJ2/oVWOUsTQQlT3T9WCRvVDHNDVV/SlVXflJRMnUeSUD0uD/jZ8RoQ4zX6CsoMvA+OFpOoLP6B9RoRsbygec6az3ib4hveNm/2eZ+tOfj5HhCLQV1OrutLWoN2Gcgsdah+qw30PEjYuxvVihRXwiZEK5IMsudeT/rpl8SYzHTgztuxDaKN49BDjZAVJglNpeg9PBCxL42Ga1R709WrVawNd28EzJehIUwA81XElqlUXs4i9IuJLEQEYG0KiXME1SglCtNAxVbDaeyE3m5rLKnaWLJpJH/XsQJ1WVnchOPFXBs/wGivpQ0InGEVO66zlo9UzWXg7LzUAi27nQQgLCSeTLoAxaYIIIS4aRzAEA7Y2UsigG0HqBpCdMclyA7cLUCUvnKwEaD0Hmyt6eKmQSV43/GLx+vPP9fqzz1loU3/601/0+HgcdUBd1nQBTRvEgQ+uHz9xHthEhBq4HDGX6okkwUGKTD7sD3AtWkzIbIHcdSVGuiMbNh0YAdFC18UKXxGhiCdo0EMeEqf9dOwJJR9VN9qifpWfaQMK6XjMDWMG0MW2CRiErPRXbJ0NnvPtCu1fnKTidBjLTeTMoHmoERpinFFag5Zrx3xlQpGDFa1pgL5OftqmDRWc9hV3vHWcmWfsF1DjBZ7BtGU0P3YyFiGPDRB7hUE75cILDuanI5s/Dxfd3Z904kWHd0vmkcQ6WNjpL9R56Qu8hJfVFZqjZPhgvSra3RRHjQ81TvrgzBgOGeyr4ysxGICG20Dx6UovG/iKshEvRMFMhM1wLsTnQwP7JrE4T7p5sdfLl7fgnaZ9aAxOKprWI/A0YGVc0XvlRksFuh6eG6If8R4gpm2ZwXkNSAScq0z0ZfSZvhQPmRXNByfjoop3TVS/PLAt3eHb8YqTXAfrmUmo3MmHhQbTTDv7QJjUEtPBdHul3kf4Zjww4YT2tXLG/zPFhFdjZjmNrMElJra2qqg0t5w78qJJoFsfwHR4/JUSdF58F8BKmDEUeDZBjOKB7VP0K+hPwLS4eCZoj9OSDQbnl9chzxqXZ9IkJk2naw1I5mDnHgCQVT/dN14yGwoHNhVevLjRHuwX8uQDA2UV8KFh+0DRIM9rNm+0Ae0EcGHi10kAABAASURBVFdzvaM8Ne5TGMfjSW/fvdPMDXrY3+r1F18y7z/BY9df2Pj505/+rO++/0Env2TjI3NChi396fg3OF6WLMiHwcFvqg/aOKEZlIAOMAIySCorIADVkVwHZI0JbtRhdDQ6Y9GRu81tWt12mZ4AG/yP+dKJYm0WkZbaUbPb2xvd3hx0PD7qzc8/synzE/Ve1Px8CdYt/KedqylME5ez8qhxJ/Y4zR1UXWkm/et8fKl3+UWqIWhk4CRndk3OfGSfiTuD/cEQdCCXIzV/UJ8f5L/dM/HBv2Mj6LAXmzuTXr+61W8+/1S/+83n+v1vv9Lf+5+M/fMf9M//8Hv94Xe/0Te/+VxfsaHlf1r2Cbqvbg+62TdxsiqTh3ORWK9Cok9ScCbtVJskhl8RkkUJMoDgpfwNPu2i6rabdgp7XIJ8U+xpKVnjxfgLo0BqqNJBN/T35BLMxRP9PbEBdGGjoVWwVGfAQuuBke/fhfeNmfk1sxHhei18fC4E6smazAfWQr2635eM6Vd3vT3WgO079r0v+AbgEQW6q8bFdhVnVmeMSt+bP3woLwbur5n8uuNAO046DvTM2LldG0C1qHcSX8ovF+rUFEFvWEsSMC8UatHkP66PeaojqinkBkqHiEzJ2/Gy8sQ393Vu4P4D83LSmQ2+RzaA7u7v9e7unR7Afh87s5HgzRz7a23E6OSOW8apM8dT3Zub1Mh1XpDN9HcxnGddsL/Qz/lae+pEXUSNVRnb8yJx18t/O4T6PvFhryddXqmBbDUotGkk475Bx3c6QcZS8F2ziUm3vZvBwoiz7MB2ROltXym5bbD8iukn45wfAnLUcJJlatpUYQKlczGmXwmgKHZQsZI8tAUNmnUkosPrNBZdN0vgTwWYBaJVJ+AZ0nMJ/22amC87tTYxD7su1N4bB153E3koyC9V+UOJw3ynFMg8p6I1uGTIWHZsoKQIFaYfYoxc1ySm+ych4z5NsRoZd4nyaC27Oj4SX4vvC2xIjfwkMc4zG4/eQ7nhR7Da3MKVOIZfyblhbgLux0/roPBxIdxOzkOHRp30v5zKmZO1MI+qRjef/MUzRyVFRGcW5vaFtcPz2Aa7/Z4fSm61B7e2k49AP4JrCEocEEUZ4wd66xdCM4j5HqfY71+QYz6zlhwfH7Xw/GxTaMd3k9fA93XdQpk4pn4d3tdxl7NszLdV0ALWvphjcA0/hBiCGic6Q58SMPNXoMSuP5aeK7RFnAZEBGSIi8aBHoTzA71/Wk1c4NZ1s115sK+nQ4yGNQ2j9XTdeJ73hiF5spMiNh1xkBdC1+J5Z50n7JJv/LLaBAjHLFP5s8uIpuB+i7CmQeNwe23anAJz4qCkoYjQtWYSbUDSwjpbcySmmpuH3R5ZQ1dAQEtcFcHVIAlKEVw3UEgF4ogaVojqkiVF+0KDUxGhoA8Q6Lg2zhMIK0nPPLiBrj56tFLEjp7ycgTBjadtFVmd4a2MmTuFP3rBtLIuHJisgFFR4I/awSwTjL0QXAc4EHBGhCLCVEGIwcNX+kVOzw97YRUJAzSLNB1SsPMtL56stpQJA2QKumuo2sHz2biscVAxBaMUnNOYECG/K0T9ShaIAWjLanGHKMwLQ2fxrTIGOoYJ/ywizBENJxJpyCL5wNZoQMh/RD9JVKQud0s1NmhUF0my5AEDWgBnKWMQQNHZcZGaeTm4AMmIf/L6tb7+5hsWtL3e8Ivpv/77v9dHwI4d9gYEN4jdSfi+xhDuHMAAn8SvoqJDwYSMQM99WcHNiFAD7HPUEh/EiAhxSiHlKKygdB2n4tHZGstUgOuXGPgBEE5T40Zrkxr1bbzYTi2IJcHGbeALj+RSPlPwDCHM5ZpaI1xXZKO+EJzyUR1sOIgVYOJrOIUuwvg/CHRlc321wLWuWYnDDCCJqw2etckpSl+qPpTDkFaePnZgI8uJv00L1WFjQzXGhXlbdYAdQW35gGosaG06UP89c2nHXJKO54UPrlmnk3SZA2i68PFw4WPiskhMNSDQTc3Ud+ZmGJCk0KtyyZUw+BSUhErRKNB2n0QbjBLvMGIqyzJ5DNCo03QB6RdG2QL3lfvQ9+PCztTCQ7zz8jtxD97sd3r56sBH404HfgULrxH+6/lMCM+rAAvwnBzeAucNrwbTgg7AGIBVJS4OqnXC1AoIw+MJ1nCIEUrO0VA8/BWGD+Z8ItywHuAuIlDgq4AYcQUk8AXYpHQhsghknE9k0PJpbDANoC8DpBg3owLznreL6W4gKP46mjRXkYWq8bo6FEOHHkl0bLzeG+DIsZxn0eijIhD6eEOXq5vAswDxLG8UbFM+IOzHYP+GYTVqXPOImmGigaxZ4bRdnXdamLCMjYo2QVxqrI0vDssMkHWuOcv3MPzO5O4ODM7CfBDyoeT5uD/seLHdaVebkb43kPGhqHpuaT2icFTMMQ8Tuq/PwUR6YY5nZ5Kw+HkD9nQ6s0n7oKR9++qVPv/yK/m/pfDwOOvPf/mr/vTnv+r7H36mq03BGjqTc6dfXU0LNRR2BpOVv32vUH1wP7AWvGBkBoisRpamnkBWk03IUD1pS7LvxCKJq7UvsDljhQRvp2lbs8AQb2pN/qdfL9gAmqamd+/e6ueff9IduLMIBT6TNUBgaSLYpKRv9mZPhkrERNYFOVKTIAw4uzof1J0PqWQR2vqIgKy7gjEUneKxox0h9rsmlhiiXCQ+7vvlUZfHO53ufy443r/F36Mm1puXtzt9/umtfv/1l/ov//mf9P/6T/+k//RPf9A//OF3bAr9Vn/45iv9DtlXX76WN4NeHPblu7OBkpWvxy1EIvKHbUwk3mgCtdxoZAmSuhhj1Eh0T632uz357hjeSZ26L+dgvRZdCdn14rrRCxstfAglAzZNk2wXBPTcMizMuR2bcELeqVEEcQA8wVrweZE/OM/zSfXfvGLjaKEuBbUZdEHHer1wzTOeQQtQNDXvptlESepcULFSaQyvk2vpEr+zxidj0nkALbQXY6CXPfMGXXZP1JFl7/Q/KF2S7oB05yW5r43OEAVd5gD1E/VgdBXMO9PJvErMUJfrSyqQUYCIuZRlizXiZYUOfyno5LUwty7A6XzkR7h7+b9f5X+Of3dnmnnDJm5t6rivjIPHwnN79GvWQl9nA5sO/lA2nNmYs78TD+cza4A3ki5sAjlWd79rXaEWfsaRVZKNT40LaO0UfU7iGuiUXJsB7gNWdD7pdFJH5zMzFzwWZc1cCUAt1NFZ1twhlfaJw2Qega4nHpXlM8umr3474182lQ/p2R5HucHVw68RoYgQAy2FJO4P4wCbbWjctIaJe6MxvuaVHB3xfpDb39xaaxfTqIFzxKMi4gp0Qh7bmbwXxtj50yGrlU5SZ/fHjAjspqYGlkatErtOHaIhK35i3hmpbksKII4YsNUkaQKYIYeoGmFH/GR+RIR2u4k40pl7cKK/t/wQ5nuX7mKDo3KBLdjnoMbV7QKHLQKTFRsFuRuTIN3Hps6kCVGCcSENRaANFMdiQjvvGk/TgBRKdGbmjeev14NGogfW+h1rV6M2qiOEqj487PbKe68Bl7Yzg7qesFTFgZMkE9Gq5o8PD6xbFwX8w81NrQuQ62muYW2W1kZ/DA/diuWLYVOziP6OJg1knKPJWFJUCr5xNmwxNPma+puA2pA3UIxMiTeo7YrIeuXPxNrWoGMgbANBgEE+V/6VdLt8mPMc4qlhnafWe5Tr/x6DxnA3jDZ6eGOymDFE1qw6FYtLAGv6yFQ5RwRDHYowaBwx0NPVMwRgDRr5ZOkPeRTNVdGaZu4xr9GW+UeV/eGgVvMzzLpCyH/cDF9oCfB4iCO01TdpKZn/zl20OM0yRF1CESGCDGzeCljBwyBWhu0hQ8H1l2cTD0QXaYqmXQPU+COSSQUTrxGoNYzBAsirXKaeHTSCl4gG8EOXJvuckQNsOOMn8Nk0xVQ45D+Mk1SLWvdDHsotuQrEaQ3daZKgXYeOT+8Id3aFWc9Qa4reMAnJSYnDtizQwWLd2qzJ//vV3SL/u+vuf7ebZyWbCKSrFHYd//6PQwIBPYk/1KEZcDeVVqDZaFHaRXLsPqd4jornj5IP3k4eHbwY5obVTtEMTYEvpmi93NSDui/qrQMLuQzo5NyzK91RR4rwVTIaF+FUqAEp4TB4w6MrCmzC7YJUUKdg0gb+CgSv2azzSZFKXiI/+fJLff6br/Xu4aSff3rHR/xFydgF4yNGKMi5ANrtkQhOmmEn8wiLDf6IyzSB5X53Fs2USghGMz4AhGSEHgWsX+l4Yeu50KVefEHRCWnrFLUSD9vwf+OA0BH2S1BwYBEUwWmTssJ/WqhNTY1cDRPjYGjg1iY1xtiukzp16rTwoeCHdN0HdmsfhppToTpMIyOcrn1zGubjMUjAviOaIpyV1agNdeDEDD/wYwoF+RkElkIqaBg0qCgQY1t8+7/GFTpDXtcIGAB5pHXKMuoqrrItsuFrkmT/A8vysvEFYE7KdaceUhmpsH1Y1zULF3+vBC85seg1nfhoeDxLj6dkQ0i8WIQuy6QFmL0ZdKE9p87LovO8sBHUKXOu0OV72vOeYJwNCDkN18x1Ng7yFnNT3GNJ3HRObjtNcZCzX6YKaKb4kxYCnL5nkvgdmHlBFcXa7Vtt/rzgA+z2NrTbdzXPM9aNZN1IFq1Ux5MKRA0SELGNMyZY5CqOFVkzlTA2gLTNFZoC+ygxF07R1nsYm+IFuqYNYddPAKvOshN6sYJpccQA/LgMCXaMRD9NIx0nem4/B6YC3CGGLiIxLELEkSgLF2sZID88f8GmKn0FfEEx7tTW9HPAT0WyLgQnnAYQkhxRLdoX+zD+EDpKHXvja59Zs1lehAj1MHsAPlWgkqUVAE4xRdDdzqDfQI0jPNelB0TAB3142gE5IEXOlXs5uH+S9Ua82Nt5UMQBsybWL/bcmYPoQqcnLHKykogJV1rXipDrEbLMabhGoxZ4I+b5MuvCfWbZQvvEnH/kw3C3f6lPPv9Sn33+W54Be/309kF/+etP+uv3P+vNu0cdbl4pppt6DihC/uN7pRF3Ai7+eKwP6F7ru2uV3HdVa+I4h3RNuEeDHAdwj0CLvvverVqLzEk6nSDY3bQtXCScxGoxEX/0M2DREGx74R6VgkZTgx06TDt9/voz3RxudWEdf/PmTo93jxLvCIv/ZuLxrAsf0G2/08TLeyfndPCKzYXcR2xocXzYhkVAeQM82oRqU0dnwc8CBgmkDuF6+YPb/0tvf2j7Pm/YN6XqmUXcZSGf+ZGNc/JkI+iBTaH7d/4/Qf2gt2++0/HhR6bHo16+nPTNb1/rP/3LP+h//W//Wf/b/+e/6n/7X/+r/pf/8s/653/8vf7um9/ok5c3qv+mB2tWYzOpRaedakq5bgWdBDzHPTaQxSOpaQrt+LGkQQf6pCZP21xoYePHgTcW0jbUu+eCPPEt7aLBTbmPnfXU/dwzDrKUOFOj1nZsLZ7tSz8pnZ1AAAAQAElEQVTqsv6NqMt8xO4MdEBaeEY4lmvoZ3AnkU5jYMs7taXsxQNXkjiuM8g85DlUzWeXUsNXQgxfnfwXccGGvhC0ez5zNwR140bFmt5yogAdavQjmHWEXterLhwo6HDVGN/lzzYiF+pMSCU1EO1YQRyJUzRkWzkeSQc4ppnptcC/KHk3XajV+cLcOL7TPfPj7u4t+J0eHu7lv4lwOp/kv1niD2LDhfvd7Qtz/cxHveHE5s+RzaTj8YFnMrVn42123WuzbVby3pXElyHpkztoTI6kKqOUsy1ysBK6+msMy21MXV+bGnfugc76ljAimhpzok2TIqRlXrRQ74WP+bQfwcTN8/OJk7JO4qfAfgGbPQE6FX/Lh4QqcTAnXCKkHLuAQPbvmct0HvxJChieqqSpibV3h3Ayb0o1xjkAssczc4a50pnPCZjnGMla3X1vUMPyj7PAqSGFBvXwN8vCOuzcYSn4I8BycUSEprIJ+ej4SvedqBGBprnWBuwEuTlivgkpmUrGnXgAxdPTkcxdcseO1LTbNfl92fOE4dHN7V573oUILzQxswMQLbxB5Pvu4IhYEaFxDBwx8OCNaxKz3Izm9RoR1DYUAYjDeoS1vskRMBA418Yjs9dzaWYOYUS+N5pIPki69K2KtmkqBEXmzxvF+cgFZXr3JKBtV6RVvKBgHT8Pj488W3jJJd7NzYEa7kqutf5SWel/dOD+oyq/xh/KlhpoUSMVWRfJc9NQzJWnjx3kxzuICpAzt7hyRrmQqDOtqjv9Lew5BqTB+hvfYa40DdPoPNmQJG2P5S/TCkcBNgz5f/ck3vCdYvlUpAoqlp4O2DQYXetDPT8jQgwlrACenTZC374co0guvh+7nxeAvGaWyZNve5l5Dnot7qwFjQVkv99vWpTGusIt+MMrMROfhLFC2Xzsktj53GSOGVwaDFDNQAJxliZcTpxm+c7Bpw33Fyc+shxAVDGDSKOw5gNEiPBl2CboOvexRFJXY39DsY6qodBQDD8MocOAXZh31YZBLNIbVyZakrArEQ1vBuIG+s49PbEAngVWgRvgFWjZGwwQk5APOPEhF+xGRSW14HkGOrBGIbcsO/e8QT1Bwwue4akAI7HWl3vSpKCQKRZXqdqzeFEJ9TloYxl+ukwKXhoz/LqAHMWZCTLjaMFhklcP8gEqI+TpjsoHPoyoG8WR2YhxojFGxG7ODIwrBXUxCCwXaAWyUayuiKQOPb241YvXr/Xys8/007t3fAC8U6hJXMUikYBxaJI+BD7+xcJYQGyPiRdJSIlAbicPPfXiKDQO46CFCgxkdKjToZmbavaLATiBDj9r7BaJl1rXyCAeyP6PXDavvdRN1DAAJlr5C3W8Q3I6RkTIN+K0mzRNwG4n78xOPDham9ANatq18AI1A8bJA8Y1bNQCa3Saouofwv2A+oiTHNrjIuRhfXxuvkVsVReTGAZx4CsmtbbTRA6GUKjqha6gGyC1Ecd0jUOMNuVwTKYKGs5wAk9o2YdE2YCA1xQxwDyVD9ra0Ze9wpgxjeIT2POElxP5pWa5SLzkoIgeMjn3Bb/GjtGkmBQNP+1GAlI3ejyKOTTr7qHreGqa5z0P7QOw08wHxemcOvk/Gn1eaHctJGbvC/PkwtjPxO/EmlrTxFgRRN085NwuZNvI50BaxO0r0A95Mnue2R+KSR88h+Q+me+aUZEAxDgtLNKz/0OYvBx3PsR2zKPbW+kFG0AvXoR2u1mpk7ohL+BF9TeAqGfHR/Jxm2xAKXZq015td5AiVEckqBdUHs6H+ZydnlU/Utk3QM31x6eiSTFR3Eb/QuE+4cr4CSSSKeCWqSFKNtUopDwn7FfYiD4aAhz4N7ad5R2/uQFy8eEV9Mc6gXuRSyrk9Wchzw5Q1pJEhCKi6LogiJQM1g+6Ha0JYyX3R9JfIYdR42g69PwPEnSWeRlycaCfvavzgeDY1nb/hg5C/Mpx6EM8B/pi3cBFneTtvALdufwnkZt87zdNYkjUqd0CdPrhWJhI1qKPEcOT+2VZEjdRQJXuMX6eU7Rp6Fp76xhQcuym8cf9LljwPovlaxo1Yx52IHCw34duboC9NPlZBS/sh3ySMVy4fygVH09i8zQoQZRL+WD+Zq2RlZQ8BG2akIce+SB8e3/kY1E6vPxMr7/6Hev9b3Xhfv3x7qg/fftGf/nxTvds3Ga7xTfPKOZDUiPC46OTK347iQONvATX1Uz61xmD7hxXMP0Eqjzdln0a6Ivnn7Azdk17Z7y5/+VB4X4JYrh3rn26f8QTsJsmokieCx6PhsycKSYddjf67JPX5Bp69+Zed8DpkZwdD9QZF8eJFmpAVhwpIhQSkNimpP4E2YlKGwxTEU1T20G2Wlo8Lkk/SL9S7zanJpdlYUN81qP/w6XMPfvHEVOFeZP4qxgL7YsW1p/LzEf96Z0eDcc3ur/7SQ+Pb3Q+3Sn7SdM+2eTZ6/Xrl/rNl5/qd998WRs/f/fNV/r6N6/1xetbvf4U+Wc3+vSTg16+OOiwn8hVHF1RdSW5ThMU5Di1SY2+i4na/KMKz9VgHvk52unIzP2n9ej0Jytv8qezNpumpmihZFKeWfgT/cb47uKAy0li478xh8xrdD6Yccv8oNPpDa0jno+qTSA265Z5p2WetLAWzfhjqLjlk3bXQrxObFISJLYBMEquuxp+AvDZio+qkonLKdPDLhmfmbZxl/0lz7dkDnQ2W5LcxJxTUCADnigTTvEdk1rsofFPYsM3ejWGYCdlwAZtBX8g5fjGbocaXMNohUQ75U0F1zy4dyfu+YkfKBvPnpj8zDlxLz7qdLnXw/Gt7tggvPNG0Dvou3fMLWQ8w46nEzU9A2A2Z49sDPmfexpOp0c2ix6YV/c6ne94xzmpz2d1NuFGv7mvt36QbALiYEooWE8hB4daJ42ElxBZOKqPybrkOic6pWw5derMGQqtFqE971z7Nin4s3i8AcvdDrkuhtEKjcM48BXJhdO+Mru6a03ZnbZFQS4CkvhhPcB8KYmWeN+waEstpNaAkEBiGmvCcAdMzH//+DNxL2zgzR+F63TB44XaUT/WwaR/PT2nFiU5daRdjuqrFNE04bwBQSTPw5rL1Ma5N3gh/pB7AOIwr8Wk1gBkckdwFyULc6DE2BjSwbRO1/I2vrMsGyDXhHsyvAbipzsJpRgSTRP+MJ6ZC9MkefNnxzrTmIcZ9NP3BxvK9VxBr4JpOwLiObQP2pbB+vDMJ0ZEkEcraNAlsXzts8jVTdKtvu0YNNfZm5xnfsjoPLfxoEAq+ue+eg4UeLjorzgCsI8rYCHbXCHQMDSwT98FRDYLo1RXc61YH5bzoxbuH0Hv9zv4VCVSMqBLS+8DzTrRKXk11ot5kIWyhpoWZ5BhgPHUBq6GL6suElrVAD87P8J6z0PJifU8F+rNSXw0kSdzMQvjF1pk47ZNEiIZF5TlY3Q76X6qxgu5ksIDpQt22xFlBzYqjP6VLgIx8YmlAo/F8/agwzKbGoqO1U7PDgsBTjNHjqY2wMa2VyAW8y+rvekYJxeA033gxicW93oyuapfiN2X6rPKOiJQW1hn///svfmTXdWV7/ld+9ybqZnRYJeHxjYQIDEIEEISQmI0YGPjAuMRT1Uu28zK/MM6+sf+Mzr6RUe/6IgXHe9FRVW7ysUkpJzu2bs/33XOvZkpCVdV9Bvajntyf89ee+017bX3mXamYEc913mJTt2kyMcohg0MUqw6gAadQ76QhEYIwsWxujagEVV6Egdt/CnbkWf5SH0Iy5o27IjaPjxPgkbiupKR5g03J3mYyF3hlk7Sp1VDisiTCUBhwYRu8GN+G/odC9cUUrTHsymNh2MzhmYM1d4ztoReDkY+5jKuDfOASc9+gtszN/fcUODidYJT3+NEdCipAOmaam8h9kwck5r5cHvRH7BClZstz4Ssaz4UsTPGquDlgRtOSyBLFxGRikYqasKUoAKuGF8BDt1xGjhxN8A5JWzbNz7q5rgMxhPolfAZUR5UNVHhiqNh3Qu4yb8JPXTLzZoeOqRtXrr8z7+2eAl326ZmMxa7NfDl9a60EBJjEHQY+CZkmmUAPHGgosok9hUbgzI9aIREaPIxjMnUALpGghgjLdB2TeVOnm65AZR9cxn3G8jk2EeaUSoBf17oopBGdCEcVqvkHj3CVCMHoi3aCKFuoRFzG3IgczBmt8vQjqAGnBfSf4rw+ImEKH22pDVtE9duOrdjrmU/Odf0J18cI+32HgSyQe+8MA2QyIqnfKKMEjHU85gZqj17/UXmuNKsxEdNXhzlEDPmshTOHf0TMJV4Sa5sivS8+G/vBL9xbGwCVW37Pyo6K6SVD6ewbMeSKWwANc3823ny3TMZfWvINDXa8kFboHJR9eMLY88cwaK346FTBjAKGXvil49B0FTa5QQdoEhcq41FXrHd2OwKXnbYH+QDvOPjaaKV1eDG3eSXoeA3s/I9g5cgUqUI9Atwzfw02aak7JTk5jx/WTftHtlJk3o+Z6mAPWyJOQ63KyJWm9fIBhBwv+lwP8h6Lueay1vwhaywZXnXBmnOofgZ5hwkxJGyxIB/WtKo38iR0+h5Tx6dMYJqkEsC0oLQ7k9Z2qnnhu3R5+L+hE8wLJMv08ztMEcwKY01N29jiuuTtUE8YkzKeG1gL7JHPjInOVi3iM220Q10gzwblTa3Rh7Ytiv55TjzIh/BKbz81FiPzfoEQYEveIBGymNH0LJcgknwHFBF+hvOtiNk/S3RcR06Rtsd1l+vlRWx/oomvpRU0ewBNWtVxAzFS0Wo8kJf4TV6XTxleV/kI1J+YWcti2OKoR65zY0dffrZhragDx29Vcdu/5IOHrlNV/lF5h/+eEV//08f618ub2qbDdWycphnQWiH/Bb0K3YaN8dg7auiAPyx1AUdOHcMLWPj+qY2PfBCDZEKGDLDpk2gzSD+ZvCMrAjkPPDcqUxGq2w8s+EaJNZ+G3loCBlkXFO+VAK/23z0NnQC4wW/E/K52h3QsQM3abZV9eEf2UC5fJXf1uKADQkhI/Ri0mVctiv8EZVKV+gG7td4eLz4lq97f+SBQNNSHS91jVzO2FQK/IamauSur9gG0oR7W2iLe9bVzW1oIoff88HS91UVCF+Fe0jXdQqea5Ucz9jo2alXte3NoB0+8NkIuvzZh/r443/Sxx/+QR9++P/oX/74j/nXQbOtKzp0YKKbbzqsY2z63HnHEd311Vt099fv0P/0lTt052236fDqAU0iJMbZxnyqMivEHsS9snJApXRsMvTqyXtjE6SxfripIjbj3r0lp62bFkZe1XOfrKB0VRNeaid81Bfs77AJcfnTT/HTtNKtaqIVdW0FM1NFD+yvVZXY5lnwsT67/A9aXd3WgdWeDa4r2tqk3uw0215lvjqxh0HOKnFJTC91A5WZqPLRVMj3hHjo7+GwpgRYJh6q+lnFltFrxhzM+KXOzLwZbT4c+9mOKmunBCEzccJm+QAAEABJREFU7m02pYJ7fAHiwze6XkwxhkV+puo6xhJTNa6JSv6qnxnOp2bkCVttm75tBQEUtHjNJMJQiQI6cWa2Q0GMwkZrEgq0K+ghsVE3GeNV7dTL2uk/0axdVo3PGNZVqWOzrNuC3tF2z2bO5mU2gz7Rlaumt3KevAm0wTWxubWp7c0t7exsacaHas/1Kua0Y0yFX4JWbappAzC32sY3QKZ5TMTfMuHkl2d4M3huczmqwmfIaswlgRB35JhybCQyW4wNw/Jf5bsuMdGE9WUZVcm5YxLJB9IRKgBKckLIa+O6aMxRJZbqWGo/9EnIGqFQURcdmKiUyVDHRAVeiZL9IVE3YsQp120DcgBGq8kv0Cus4YNcQ0cPTXXs0EpusB48ULQ6aSq+FmYbLLAtfOxoypqfRlOHXsfgCuhCyIXEuCuxy2Ogf8ba6hkDHfI1YnRc55bpt2uuz8DShHVVuHcwImIqCu6JahJu5NsPlpGCX+DZNnYbftzX4bmjd8Ka4vYxyKMr+i3T7zT10GLenPNmffI8f9Y2JrMrEmFpwmbXNpuM27PPtLIqTQ80TVZmirIpsV7EOgnWkHBcyR+mGFohxxPqTo24gxwYolZFzbEoTzQoAeho1ic383hQxob7hL0AGg7Hip1WOVHSFOYa4+l5Z5yN13RlPZbo1JWJIiboFkQLNXERi+XV225RkLOQD59HBHUMOrhEV0xjI6wqx9ocM/DY6YE3U5/X1Y6cu47nSddhwzKgkaNGbgWsm+bdzbhRxjmDwEu4orW3pCxRKomgConCMLIWegkHOqepm9sLexAuyWu4NJRqnMcSSv/IoY4MbNM4a0B2uID7Av053AZeBEab09Q5xh5ZmEl74sij3CYO1+QIAYRd4LvaC7NG3yZlmnkTcQVwrWwzZ/TlMBd8caQWLqjpzHHCdYkINWQddkVXzLthnvtF3wBxNODiMUDPx+Oa+1KjTmt0YXTwh3hESLVyv+ypernZFa9LpImnglRxvYCGObAheBmzhYQtx2nY9shr5tuweeQiAjlomd9GW9iBwu6Yd7cTjIfYZej6owy2UEK41cYgmiBTMuwgKSkiJBnaf8AP+AbV/r5rWrbbfIKPl/QzNBlFwLSBrE3/O5F6PgGKiMsJMeY+FxYZp/0v2kKBEBY5gp7rNZiNCQ4CDSameAKo1SPBS0bjplu9QJDJAWE0uFEP8E1osJ3XwTgXwn+25YN+/PvsFm7U6G/Y80OxQhuNOsOyEEi5kRElFDHAtgfZBk9gWIhN0pS7/a23387NfkVXrlyV/525/2lOx4sdgqgixXgWsXmcCjTHQrdbhpI/UM5lIyA/8Cpxm3ZPRCgi5CNlvOATcMwGEZxo7ithRwPczQiwg4T5qU/fooa/oO3FbeBcU4m4HI8vxEoOK/FV5tS1+e4fUKmsb9tWNIjNAZBf7YVCESFOCn4gBl18OZTBQkjuc6U9B53pN1ljJzzrJcs6KgO598xc5PDdP5fnYSja5htpwzHIh21fj7C8u6mz8il8ajwkGgQgP82LYJ7DNGwh4uIFRHOwzhXDBs/OLLS1xasmH58bfsHn46fRH9wMo5vgrRPvAZqxvnim+/JRZT7whk+uJXyYbtTpmnH0KFRe6AfhwEYBgXAQq9XCp+SVpAStPHwNVGy4EeQzSkcfK8kPaoNrtkTTCg/0g7wQ+sVwlZfByVQq+YY1k+yYBzzfbYoODyawkraJXSWUCEQXgAjLujag3RY1ujI8l9QBL6hFexdifGSCkjz6I+UKlHLcYXl4tJCNAayFBrIvdTUeITfHBhXyg6VBL2lxnvNhkzev0X3QnoP+ecvzZSjQp6QOnXt9mk4Z+IgoZQWFHct7vjUeliUCWvTnGEvSEYwDeS402kgMgoxtIHweuvHkRkoNJzioVR7SVZ472TeItK/FsVDDV2S/OGs4nHNjaC34QTsxOFd4XUAHxgJ5Q9QtFz3++TgJ1l/HVyPfI/LL+AQDndecHCky1MJDUacSUxWuoVJYmCr0BOlCjvXb86E/w97OzowPwJ3kV+5v21wzO/grkxUdOnxMKyuH2Ozp5H/69c//8qk+/PiKdvjQ6/l0r9is+GnUTaFWxdGAiQqn4r/SdqE/OUPdYBlCV/ATvjeYRqVSE05e9wwZ20gTlzJHg5YcNUKV8ZgWI/SaQBJKxDmjrlpZnahEUUV3tj3T6soBHTxwUP7N8MaVLW1+tqkddrjqdm8TEr7FkR+YfGT2gKyJqREuc548CmGd6Z5Lo1FBAy5DPZwLMkXi46dxnSWY18p4q+CDhkRDLTck8OcRFnLc+f5H7EG/8mjyJtAc4j5T+y3ujQN22KDY2r6izc0r2uDjf2PjM129+pk2wcbVy9r47BNtbXyK/GZuCt1x+6362le+oi9/6a902y236iDPeQ/UY3ZaO9bOtFuR5yCaNOE+Np0WTSdS1zEkPjS3d9hs8IeO425NJYJoG6jQ6HD/m3Cv9Nz07IT5g8wSXXQq/HSsoQkofHxlfpv1enxuaGv7E9V2lUxvS3xoOz/e9NnZDjZsyvDNis8+nw2V9QKYZ5Z39kGir4RlFm2vG+vsQ6+eZ0/POPxLhBmbPz1JaIyxca30bLzs+EOfOPxXOIaIjAUhBSNhrkph88cjz/kVw2mgV84TNiqJbMyZexxUI3Y60RAmQjKFbgMCAZInH40TeWEzqfGh3fjgNiqbNNV0bKiVLamQqw6wiSM2I8Qucu+/HGOjZ5sxbY/X/Iw5m7Gh05Os5o0p7IqNrQAFDLbnH/bYtU/v8DAGkbeohEN8wTqO1gnnktc3w22eS2q3CYhRxYiiQEcMpXE9N08IdESojOtBtkuf82MtNGSEhA3hAwXWSGMODVHbHh2KaBrkQsVzoqLC8zvXWkB7nSVMB7KgNVlXNoJd7UEQTBdi3UsHppHXzOGDUx0+ONGhlYkO8sufVTZFOvLSkb8JuZ5YBxTiKticMLZpVzRhfIHHHLd90Dfre81aj3RTxwU1nUzVlS5D8Dr0BlmQ247Nn85xQxfX3EtwJdtiyOrw0eGjk8hvn39VULnW2B1Uhyzba+rEVcZcdeTfc9fIfWWtz7jn97kJxFolF7bZaHuOLdOz/p2H6SS0eqDj3vKJrnz2L1ph8+fA4abpwV5RuEbDYL2UXo3gKuuqkoOGvw7vYk1wCRDfRFGJtCrHqdbkMYSk4OQ5bOTH113l3lLxbzs973S5Vom7KFSYT1mhSV4DjWtX9DVQoTEh0Vf51urZCKqsqdJNNZmuquOeFkEcoEA38tJ7zKzfQr5KnUjUom2E/JNeZbs9thKVqxmG4+pVleNmLVTGH+Rrh3vz9tZVYp1pOg1NVzos9WqslSZqrr8KGu0O+a4LcRPCdy87CnIDQX4YCMOMCMV83EkH3CKNvKxoNjy0qJx7UjLCc+EYDezaYnMNv3I9O8fOHUr4C2JmvQTxxkS0HAYhYdmKOAr6NAdzrMyVVPgJoUFOSY0quaq2D9xurHf7Fb7pxG6ViEHZ2cv9sozzg0yDHwQVEnFpOIiBLtQqICanyzEkOmQ6BbGV4tihHQsylVh65sy6tufr02tP+GiOAT+lFHXdBBuhir3e4+LaibIikYsqrk/bo892UJGGk9BQUU0E8Ys1y4NKE/LVAfsUSq0Ss2t4O33VRx99rI2tbQXtw0eOamUyFS8wigggNZ5DCtzwrtewm9cE18WQK2zZP/bEGFoCHmltjhHFNgK3SnAyTyUUARq2zSMWoR/Y62CxlFSaO2lcU+izmINrqgh5oqAGsRCGxQHBOYtJww2cyvQIV2YbDVsy3FhgTxCQKUOQi+45gSGbnjddX2fKTGMhaCXJzVBAiEFR8AO1KG4aC4ZlwcBrhAyIae4vc0JSWQ9IBSBlnBu8SqIrN1/fnBoJt44lggUQKkoweUqIYK4FuR8cC2H6adgIthu2E7brtvmGOBAj0JGQIvBa8EdtfuNCUEhyHNSOLahXV1d1+x1fUNd1+uTTj/mN0hVeInfkiyVYROJoo48IFGhfV+y7KM0rIMRhHvFWFngP5jZst0QMspYBFBSGEkP1J85IUGQb1H6oWHi42KHSfVVjchpnOJlD+1+0YZpu5KSCnjjzocxFTWoFS1yLA5xngyCb50w4XQBDWUIRIU4K/5CDiFBreBkxhEKv+5ARx97+pLmwU841QBupvSUk7CYELYYGGKrPC1iPcDE1UKYXnVazDetTh+vMmUzljTg0HFkjw0AGBoZscfQ68MYzo0UfAbwW1rlAzwN6i5vf5uYmLxdbfJDOeC405Dp6uRGTT+ea9Pq5oGEcoXCOvHZlekQJdcRSsi9El/4tRwSyKRzcy6wRCtsAblXmp+fhMePlecaLjcdX8LXKjfrgwQM6dOigDhxY0WSFUXVoEHCzHA+yDJgbN3dSZeIYe8iHz0aR0k8oJBCg7EMhE3OOe3XNkeuiiSkgMmKFRP8aoUVzlLHcHMTUnGBqrGjI8UJhDzF4jxhZcwKHQwzYxs78+iANskncoEAf55pMCHRsJojUsKDvi56AknaRR3awizwlANwMb+BjhGsANmWXjhJpVZznaKabOLBAQB4vVeasQqQ9B5sSRGMetj2W3mOiTZdsW7al4UiTA2klMVXzlhwo3rC6T2q3fw+V5jkNcaE1qlRyUAmigcBSKdJkfFnsuhBDleA3xwhcO4hSOvqAFVRIq7Ub7/VVtudnT49NwxsjWzvb2trcxlbR6upBHTlyTDGZ5DX5z3/8SP/y4Se6fHlT1S8/6hga4OWoJlAbY6Ci4eAB+aMBC9/IKfMW0rU113jyRhmPgceBsmZMlWvPtOco7+HWT9uMhfyYr2uOGS9Iak3+qCrOAXTDzsHVAzoANje22RzZYHNkS7OtHTXuQ8JudJ0iilOqRhCG+XLYORK3GBuBBDblw9c3fSIromb24HJGTKlo5UIPeRASjLMx5uzOk/vFu2KfG1O4ZZ0VlegAfRHEYkFDigggqVRs9swJ90w+PPp+RzM+7HdmW/J/r2Njc0P+34R/duUzfXb5svzXN5evfKrtrSvqinTk8GHdwS927uTZfuutt+rIwSNanazQ16mLTlM+jibddLgf43M6gcfam6BcJoI/U8+HZvWz0c/F1hQliFkKSQV07FZO0KsMqmdOWq30lQQs6g65DkkX9BmRNzfFhsNsdoVxfMaa3RLLObOLO+JvjLPCb6Ay/p66ieklJscFTUwzMMTWkt/TNuyXZSXCTRCSCB/MVLnHV5zsgEo+K/fwnrid2zp+rAUfV3kv50NPxKsIBWusEGTz3PaSbVYPiXWihbw5DS5waVKqQ1vEtBbrAptcawGk0OJgrQU2A4Vg/hUzNTal/M+0KptUNbiGJzuasjnhX1AcOXpYPKbUE3tl4I11IuTlbDp+Ptjlv/rpqgpt/3IjqJu2cLmNbf9CY4cIZiroBC89rEbogGcU6m4B0YMikpw9Fobc6E30UiPxlbpJJnkAABAASURBVGvNteCH0USHiwnosTBMGQSxW4esoQj8JsQx6DkuW4EhxFzRpI8SxKLkBraQhEfnyKEnzKi0W46AZawBFV6vxhpobKCJXYwJc3Bwdcr1clC33HREt912c/6TywNsCrl/xmbbzvamGouqRHAPWgWT/BDUeMCWytjAw0CHvIZKuCNYs6GeXPV8KwTxF4QGBBolx2E72YKgSLmo61gzJso4GRK5H3KJLhaEzUFeUsoFdbgHFGj5FjN2NrxX+IDxizUUrJMy6RUriLCGvAHSw+fqk4cQsBuGq/2iaWbDZzONNbrxYSkQRnL2nVqjuRc05wWNObmoB95wbij33BR6/M+oxT2t8z1tekCuRQyOrdHXKibSTwzRcd05585Psjl5LFSMyJTlxxqSgXB224ZYL+Smcq31dUc9a6ZFUwQiORlNoq1OMpMwsVkB+hYCESmswS7VvAm5t2Bp0JszLWfbcB17+sk+JO0IOkWos8C2aCIZ7mXuR9otKdLUoA5n3xzmIAhz4Iu+IHfWmYfhOqGGJfc0oQAoJp2TxQQ4fyPIYXCfQ2oouDCRKthyPAnmUfgVCW2u03+HLyNwNWI0KxsAHiUjo5/cc59PPlrhxavIy6Vir9GO6MhBGUAQ6Yd6XvCgBANFExpntsmDIPkWrDilIEJ/KLDrtXn1Ku8hG1vs1zb5jy0mvmF7/kuoUaMihWSYZpUQB2uMnJkWTK/1Ru2gk06mGNug6L6WBsLZVkt2npCxXJOIVdgMhP0cYLRowKf72uLcSfTNX1Bd27GZEaNhV2i6GZgy5Aa8fQVe9u1h2tYusEpQ8/ZcDBYdtNAf7IYbgLTQaflBANaeEhGKPW2TzIUS7snO0YYHaYF9sIAxMskDeRMukW7Kefb8w5fteYHaeI2UqQj2JLuCBk85GwVJEEFN1NZFzmOgGvTS5mDDjFxIo5ydtrTX1AigQcuwsoYjAtu8qHBORgSUYV6Hb7/8AnnhWYIXpsnqqg4eO6Jjx47xG7lt/dMf/yjH7ri2eSAGLz3dhLdB5As2iscZNMZicgHiT5qYg1E6/ta4+IhXBjqBfgS9QKDtiZ9u0UMV4EYFPjoRobAdRHCla0wo4Lu49v3FcDthBWIhi/KV0kyTh+o4DXLaEghimHOq5Ym2YFBoDmelt1BEQIbyJ2llXM020ZtLa3HEgnIsc7lUGnuS7/jAyLph1dJ+ShPeUA92rvd6QwNl4O5GRHuhuoeLH0ZFoZO5xhmCNy7B/BRuqlJRJf4dfkuzw2/od7Z6NoH6fMGvfjArMEAA2CNV2KbpgouGHpVbSIUKeQ2vQQP7Go9BzpLGyFxUtk+juDagsSYQybPLxstYr5514E2gyosdHOFQqytTHT7INcJvBldXJuq6UPDgEr/Vabx0i4e//CBgsRMefbJB0aQOGtfA9wIQGn5K1uI84PNzunds0Ham/QfcYdpHdsOY14aZps1OmTnh+lrEnGEisOB65DEflTWQSJoh0uaMALKmQfpE074iBn3PbeNUQXA/onJYgIlHVpkB5ZFyXIPcOeixlWTvo1XMs+05HIVHOcC9STke2wK2O1hzD/L0eW16/VRo17vWbAHAJ0jKoANnUczJbnLRTCx6bkSkNHYYVcrSpq6sOa8319Yq5GYy7fKDopsWRTG3cqvqVUkaWoqQLBfqFCQCduaG7z95PP6omHm8Yoykd5PftPq/QbPNJtB0OtFhNgaOHjsq613+7DP90x/+qI8//kQbbNIKi5HXRUjQqOO7pV3lAZ/12xLYd20hZAVaJhgZaLd1zWGfjrESbE+MvuYq9wHznMNUH3Urts3X2BaHLVOxmTJjzNJ0skrT3ODa7PKvf1bZANrYuKqrV6+ywbWpxvgZgCIGmcKGhRijfUWMPOrBihZHSw+WGlgeW7Y4mc7uSmPoJhkQNHMcFmgDC26WGZsO22xGzfjYZOgK5lrCq3Uw1tIWXhm3DBUJhGVGZP7IV8/9dMaHo+1t5gb7lq5ubLLBURlqaAs/W8znxtVNid92H1o9pNtvvU13fuGLuuP2O3TsyM1ana6oRPAbyQlY0WTizaAqf9AoY5EmPP+9qdZ1vCCzVmeMwetQHKUr5H/CS+2KeubT9/ceGduMCFUGGZK60qmUAiL9TViDsDQjD1tbW+jOtDKd0lfU2IDo2VzvuQdXbBkz6h6/M3gz+mbYTZ7z0EtOdYWezZoG9JrR7hegbX3yNQM7bALNeLexTiOhO2yoGT3xYE1DqpsGuqlwz+86xhCFZ0SvHp1mp0SL0FDcRqWZ59oyxNvIi7iCEn4oGGggsjgrHRZZ1XTpym7OoEklXVU9Y9/Z2dQOOZvNNjTzf8S5bapMmlYPhHiVS6ysFuZEIqWaTBu2qsLPrMSOlB/xO6o8uxofsWQN+z2o9O0i4ASceT0GCBcmA2gDJYYKaEFU5qoyPxThVD5sw7o59DFPgypGLEADbah5G9KFgVs3FLQMKSKAFof1BtgD7DQREHvK4FiCjbqYRnIS6sht5wb+q3O7vU1ut8nrDu8Ds5SbdBNyu5LXitfolHfhrutyrcpHXqcYtvES6ABsclYEZ6NYMFRKSb0SRfRkzma5FvEFp1iWGkk5ZMsk4A864mjK3JJHD9UQtJeYKwSwIIW/O8Th69gdnlZ6ApayjjwzdGqpQJSQjOGjvFdh06ebSuypqFCL9dO8ZnBWiCkVCcDzLY5IBgQ8zEHMS4yE6zlgOS4EG7XhcTTa40wioNGidbTnKNDw0KuMb8Y11lOLmMpkqpXVVXVsdEdMeDWrak4YsixPUaErxfiToTo31p930mfB/bGkpIbYTGOX975KPmZsJDfo6OgOwBgIRdF1wLE25gx58halKEoownLSWFHPKeXRsDGEYwrW0FDqzUX3NZCZF/PngJdrySEb2IU1DqNpbkoqsAO+r3aqcV1HBDL0BYCXYTQpoDkrItA0RK3FEchkIwk3DBLttpFxmCdsGE2hvUcoImCEwmf7px4KnNG/0mvAHmF+o5mlomuYMYJqWAd75LHR8OWxDXCfDVBnCexIwcZoMIcFBPGHRB7IFeuvJap8RIQ6FoOvd8ic+x02jbd4TuNe4v2jcXO2dLORrkgWFA3XbpZQDjn0bzj2CEUo5ooYbwyoMuA6XgM2hmlXQlQeRzauORECA2OQjQujYcA1TcRwgJoLjaEwqmGZmgAD1wYSjSCG/qEjaXhDa/e8y0IizeQJAfukukGxjnFdV8w5LUONCEUYu3y80GiJjBFDFF/7GTcd+0vmAnmKSK5YOOKClgJ5Ugkv9XnxIGUy3BfhdBqDnHlG09huqAMB67tmjcGUsmalOP8GbwHDTY0HrWNWKsiW8hSBTQ1HpQ+TknnMejhWYjEvdTF+8NBBHWbzp+OlbGNrQ5988gkmcYiZGS9NllXqdtgRocGhMFoFYpiQyIsxv65RFUYoZNh9xCovQIUigO1RiwNTC5s09xT3uEltwwFNCiNCgX6JkOPCER3IYAVC4dNIJ5kn90O4IicEJsftHCxAfI04c87mMqi4WM31AFrZP7Ty7Fgg0vfuCU6Th28f+0LCBJ27BXvD3O7pMGnMpZBJ0r6MbOw5uX8+H9BWpVKOdY/YftJScEa9sQVjb4FrQ3vBYNoe4GSvAnQouAH6Aexa7NhXXkhYTrn543+esb29ox1exhvXisTEqsPiaAmXvmE5b63y4LRvegMxnqnqulAZliMKCIuKfscEuacEtEE1loj97WQzSZUbuD8AeoL0x4FfzCov8N00dODwVIcOrOjAKi+DKx3+m8Ivzv2WGi/hGjeCIuAXLY6FpybkuWLG+wOhyof7UTGZyPHSmTVj/rwakZS/7oROZoJ6ny7ju1Ync0VcFLp8vs4aphwhFfbyesFO9TViwBt8uH+ALcwt0a2GfIz58HzOyKf9lpHZPLdeewpFBOpFc728d/liNIOeLEnPPZiDteSZJgZGYgMNv3P9Zh/Y2Y3VOqM8uu73PFfWIU0FP0Pv7nmvx73cwabtjRIYaPheyEDQS2A+A/pSh7XWMqae+4NBEtB1CrpS5A/xCS8JXbDIS8iH7VZfLzkeTNoWk9K7DSofv715fBBTiS5NykTBhXLl8lVtXd1S4Rq7+dituunYTep4o//k00/1T//0z/knypjQdHpAER3umAeFTYgwB+TaJZY0jgi59qgdl6CNxhiyh46G/MgeKg8RWL2NubbPylrKubIiEcYI4V/cM3ivxv+QO3Fgemg3eLRdMKsJH2ZHjx7Ll/+ePF3+9LI22fyoueZEHkIRIel6BDmO5DMKHGBahnzQZpIYg4mxP1v2P/AsFuM6dw4S4r7ljj2oJNPP1B3f+9iMmxFn+iGuwryLGJwT57RBB7nQWEfSRcF8BvMo+LgQJkHltaDy0Vrz/uqNGPvY3pzxQbuT8PqQiiZ80B5gno8cOqQjh47qpiM36eabbwY36ejhI9nPHozqDuuSeyFDzc2ZjgHmvcoBG8IavAkfXFNy35PnmeVRiAjRlfEglrTDDRrBqesKlNjE29b29gabKtuarhSVLtlyvjNXabPng7zXTtKMh7h2wIzc9SSrskD6XENVMzZwjJ52TyyzOSzPJuCMvM/Y+Jm5H3vWbQx21m+Tvx3c7sj3cP92NBiHAOHKU9OVoE/IVflepjEHUlhMPhryWehroBJb8wTBbJ6sBZrF4aJqMq+VoE1e2KwL5jdw6vtkIWEBW+hWnjk9H5s7/UbmbWvnKht9nxHKlvyxnn+tMRk+3Es3k7odbG6haWyrti3i30xUPlxbbgTNkOmBryJuHlA8rKT82MngNBym5dGCUETIR2OcjTE6J5W8et7qyLPEKGbRBZp9AMTgDXZpQu8pKFNgBL4EXIeGgxrDnJV6NmFjxiBwg3Mof9DLvPr+CgoQPV4z29tb/BJ0MzeNt9gM8l9Omi/uQ1034R4z1crK6oDpCjkf3ll67r1MtaTCT6dSQlEK7QDCuuRTRKjrOpUOPjKVvO2wLg1xhIpkQe0/Al4gL+phqF6DZNHjBZUkVOohGcqDXjHhlMb1VbO2roghkJhD6Bqw5bhKp4zCcxoR8rW9ujpl7J0UQrRneVQV4qEbRs96qqzBpgivYXumLa8nwQOyoobDaz3bI6+ZzcklgT61uWE5bFKUMDOBbcZrMa+7fvwrKg+lmxStsAE0IeauK8SKPZ43XpuN+4XIeZqwwSQYEracP3fTUsBHy+QA2rbdkLO6a7NSh/vQjE08t7vSpa5pYb8U/AO3HWfl4ReZN3sw1whEw0Rir1/72YsUUCgixGmAPv+w2LW9zlkb58Z9DGl3jDDSH+mV8DGHSY0HBijZCPrDFA+GiNB8bBGmJd9L0zj9WWcSMY6BkGRo7wEjIkRRwLdacU0rIjm0KA4aG3Jtm7BckkXbY6AyS/vVGiqsTeslUiRlQqxdeKlrZRvLbnpCsp0QPyY0HOGKttdVZfF4PeBAnvc5LFJ51vjoh2JHAAAQAElEQVQXHVtbm3RX+Zm5yhpNfQRK13EmQ/g3EVEUvkdEsH7hwI8RtLIEZ0MaztpzRIQiYuCgh1Mbpz0Oij73GjBvWAoaQ8GAk2IsJNEMxaJJWpHlPNrPjpGGS19yFidMOsUZ18BEKuXzNPIHOvvtagw62+PJdgbje2Tdh3zsiW+Q0cgJuY3HrE0rdzJoZrEt97pOxuKUXC7iBoS1SJCqvGVGmnJM7natxc2uKJhU6ygPZDUHapbDnXVse7jJwOda8bWa4dkoN7LGQ1YstgVSCeW0q7QqjoZMz4dGjzHHLS8yENyA3K7wEdOhI0d0hN8G+6Vo48pVXpqvyEaCU2XhVl6ihPmOByWVqv2ZoeEorujI9UGfL9o5EFbDRsuYEbIssG3LGznZu11YJjrscKbLF6uTgEAalQrxF6+FkHyD4bJNObIFY5TTDQ7yN9j0mX58oJhqWdOfNRHQOxT7UfDjUfJRRCjNcntlBsnrz4RiF7s2YaCfOUl92mg5mpwKNwcFuA4re1B3B6xFLI5HiggNB/3occYqZ2inivc3jNiGK/iD8HB2EzlK2reUQYPizlEMgT2tkUkFXwTdWGOa0yzUlkCD9Zxs6tCEWKdy3XiR2tmu8j/P2Li6ra3NbW3zm+yaOQ0+GDSAPFnfL1+z8QHr2i/85g1ouAaEA4GiGP+APGODcOR8Z0cvBfEUrlUjHCbXk2Wcya4UdcWU1Iin8THRs2vfeOEOriM27HXwQKfD/u8CHZzmB0v4z+s1Q2EH4IC3wCDwaDivVcKO7YtxN+BaxCB8C5FmmIaHmkSWHJejyBpmjEgd+i2TNHwtEJBAHNgbdMV4geYHuZrHYz3YcIgbBejUoRaxJKAdB1UWX6sGjiho2hZ2oLLfJ5pDn2zTkCIGK5V7QOVe4PtHIdfBJWUJmxFHkHsDUs7/IF+dpiFGjFfsUllEcj4HajxjbShCbMTg2zqOvbFek7YGuc8KhmOajyMCHcOd9A18DLu9F2bRr7SJFLRZCxEPzD4AvRlPxoCc/VXWVE1dCwCCLvjteIGdgNJ1Ik0iGnqwgB5nUS1cmK6s4Wb4IwQzNTUK/qwZqrwcb1zhI5t6dfWgbr3lFh06dEQz7usffvixPvyXj3T16obER+fKygrancRHqPNLePIwmtcEPaoilpBruS3RBgy8GW4jQ5XF8brpdT7YgoNBy1IxljbYR6gxn8G1qX3AtpQyVIoIV+jVgcZI5ZprGJ+yEXHzLTfnBsbm5pZyA2hjQ62iwou5bDdjbMQMATvLHpIOWHPGUFs6+fjKcbt2lweRkEK7R3ZZ0H532VAhi/dcB9t8MGxtz7QNzAtii2DONMjYhciHaIu+BkR/GNDBwjBUAnZInh/kQ6HZds9m37a2/ZeWoOd+u7W5ow02AK/6/wAHTbrY1DmgY0eOyf807I7b7tAXbrldt7AxuLqyqsKPN4Bmjo9rdoK/gu2QOItxeJSV+2XHfXDCR+L4l0OsaXGUfHmVes+NKpwG0JPrRszQ9M3YQN9iA2jGPXay0ql0Uom6288aneHfH1g7jCs3cPhg9trtyWNPn+uadGXTqiUGPh+m48aPP7AT3vzhOnF/9TVDPI2YK/f6yiZQYzMo3yk6YiSO4QbaxPCJKaQi1ToDvTXJRTAugw4ol5Y9DZkKGrmqsA10WIyNCW+umeTGnAkrjfkzZAcg+e7z/IbSfyGnxTdpnjd9v6ntnSvM6Sf67LOPtbH5Ce3L4FNwWVs7n2pri9rYpt7+TJtbnyJ3WRsb9G1eUfV/F4g5kJFzxPOL8TNrYpQD0l+TyAUjUR4RKl1JRIR81FbZZOjl983GuBi02SOCjEBiprVGlwnaY4E1Un+6GjztkUERa9i+8XmP5D7S0kLLM+Z57chrNwnGI46W98VtflO/ubmhKxuf6cqVz3T1yhVtbm4yxqpJmegA18jBQ4f5pdAhHZiuasIGaGCssQ5nuZbshXHiRxymqCSclijqugl2OmY+sNmnT+fGMuETsI6tQMp6gXTSLCXLJsg1qRdJxVMFlrCm6wFD9rFEviyXQqwr93quUt8N5rIwhohwi2VRZbEJvwBbWe00mXaimygIwOuFteFrBedqXBOuE+knTew7BZoJ7Me+HrQaIDCiVI4rbcBEzrIx6tK0oOx+6FXKV+4DM+4hfj+0TMfzc9J16piXDNpMbHqdpn23QYQtQ2As+cgQBgwKPKxDDOeMbdGCoL9xD/Ga95xHhCY8P4VfQRMYFfZNWzxtN3JqHgzK2AW1p9huBgFBnWd0HZ+lIqw/QAppAe07IuZ9+9jzwaRl214wnFREcSU/H8Q9SWm7SDKoKIOOtULZPa/21qbB0G8No6IE0o/boj2Can+xslAP4Fr7jkF7OO/rELPkAWSXT47bsJT7cOlrhkVfkbOEe2Qv5CtzDB8zGo6Qu3yKmNPSwJNknkS+KuD+7sSZBwoXTwQ67sdfPn/YVLZf/wXsgdXVzKolouzGiDhLNuT7hPtEMFxqruQjYzSxwO4oEIUbhAWgvAbFeBOMK3Wpg74InyE+p2REpIxuziilMq0QP1YOQRFX9rnWcKKdjokGTZguUPBtw6DLTDDnQ47M7Id2nYCOwJlF5rXpP4GUzqyNQjAKuhGhyJHBJ2+2D0UJ8PkFUYY0j3WoB+n5poBU82bQuKHTn0m3hO0GeQoa3Iox1Liw2lgLWnJAITXXAxoaiQYbW5WF1Xi4NGoCgUmH5sD0nrIYk00iX7k5sjQZdwHBWqjE2KsGAv6rhqOHNV1d0SeXP9GG/10z/Jn16C4dv+FAv/EiFl6k8E03xioQhOCxZEzE2YBpVIeI6EwesQZjSib2s/bJ+vSZnAMVTLgD7OmLCPkBtUDHeOClFBeYOAKQnDzf6BSOzx04WeTJtPmubcz9ICIUEeKkPHzvSoJT0nuExziTw8m2W2vDOGzb8q7pQ1tMQvZZDgKWOwAxjKbgucCDkXJuEo4SPpkBLEKVdqyP/C7tjs+B9Sy/B22P7py2b8NdaXcgMJoGaFXY0NfY8ZS0XN8dIU9UYqLGh+WMD9GtrZ1hE4iPke2tGS9AVdX5Savj2GogT6pYZzXXfp8vJY6lYbzx4uoYB6DoYhsjzK/I1UZsyUOAeQgFhLCFBLZFPyuJ+MqIUMBr+Ky8zPV8GPhlufASvLJSdIjNn2ETqNMKHy3dRAr6gngEml+G8CtsKP3avyR8y/lgXErAo8tihqDhZPF1lfrmjQj3jLSrlDcBKO6VbN/GgOUNjZ2w6EcsCeq9ZZSx35B/xFl5RJ7Hk+VGH2QP0zBoNzBI0DZB1RoS1MKS6Z4PrZnvJbUqokhiful3nziCth96kKRtWA+oEDNCMH22LFble4rbGv0mLxmIk/Mk3ec8530VAxTrV/cjQMEOTKENT8SLthlEQmWBSg0W/mjuFgTQaYynMd9DjS14DGAwZXpUoAdeU035hjsb5qOLnEhV/vPijnvaHL7dRli5csIX5yCyCJ8FJTXiroClqubxwmUV51ls6AzX2jYfff5nIp2O3nRMt9x8m1Ymq/rk06v64x8/0iefXBbLXJPpVFM+ZsKOsZAeRpsMT4k537XDMpBp5JlhIRMSfQ2+Y3PN0BhzU6XhWGtroohmQhwNHSW8LgqUYVtDbVvVCuJA2XYKcTaa29vefJVWVw/o1ptvl/suf/oJG0CfaocXLkQkLtLGmqvkurKh3LgH2XmzLexW2hU6Zfec3M/ykOFrQ8gEkBPuewfjtHj4BBgZIlVDvLQcIHxVJECJTo67J4Zt7oFbfGj2tqOijvujqC1ufZWALDket30tcHtJ227LvoFpu3FYKWMCRghfQMIGm+xbbIpdvXxFn4ENftGzg2/rrpYVHWVD8Nabb9Udt39Bt1EfPcw7AevBY25MbAU4VoTUlU4+nJvSFXXRuakZi6ixFruuQy6SZxnnLhPoPJP/nvtjnx9rO6RxR9tsAO3sbDLOGXpVNlcKOWSAFXu+9/fUPe8gM/I2I/dZQ/eMy/32a1R8+BdePTI9czpDZodNoJ25Lps/lbEgJmWI9tPwNCNMfDPg0tHlvkLNb1Ei61DQ19CtJDnHpf0HKc9hiushQbd9mWkPTZaYg86xNNaFmCPDdE4fpwoa45j7KsTRTcV1KrkO/4VPbBP7VW3PPuPd7VNtbn+qLeD2dn9ZO/0VzeqGejaM+rql2owdtnl21BqY/wVQmxEN9yKs8fCTyL/jlttgb+xRQiWKutIpSpGH1ch1xjqPN4J8FRXXkkIWw4rHBIYWzHkxz6A9VlBDwcRA7Ds7j1hxZYUEAos29L7iCOYM4sgxMd8Eb/uFbo+pdCG3sUx+evW5fna0vbMt32dmbNz2jFUKdUzC6soBHTjIJtCBA5qUKVyuNXJQWa+40PxobhMb1hW+Zkqn0gHy5/mt6Fim7VWyMjqu5oiYU2NNv/Wty1AIG8bYtRCFNchUsQCyd97XUGptuAbMKyQiVCT4Fb7rjpxMp52mbARxG1WuD7/vGMiJmFsCR7RbAl/UAp4aXXcEHMCAfLmQOEsOsJmkEKEg5e4EzaHYaMrRpHa+PVc913n1/RS7XdepYwMoqEUbk8xpRpRKtgsh92XMtokQ5jQcc4qakrmzjGkEXDXalXuC10XpOq1MJyr4tM10pj0HsuZFLDzTCU2BoCujMJkYxQkYT4uG0nREUAcNSVS65ogYmGM19g7285z2YLueV7iBJI5dl2ItRBTYIzxZyKUatRT5o/2OhAUgBesiyGm2rZTQdYfZ1zIjsB3m5snELtL3bvNaymO8jmcdHFFUuR49dx5sRKgAiobDggPFABQRCXMiTJvaAwxW1kD1NQw979klI1nuH9ZnZV12WmUDKGLoK8X5JeqmfQecfe0bNqyDsxxPCsCw2dG2xyhfy4xZyFnEskiZXIwtG3tOJWWRoizYEYGCm9QKEyMsNQcslCnMO0OAsMP5OqCXgiwlebQWxTw3rq3hRez1Z9MWApTr7MxFs7ZAGlBEJGjtKe4HlD3MgSR2KZSHacuAHE8yHUfkgupZBIYnunETas0C1h3BxeN5SDPQmiPtewHsyi36mDTbEvZwosRgQCKOBezKgFfpt2kxVss3v7AQW+mKogRroHJZVgXtFV70Vg6uSrj+hJfmDV4SWwTuKnJNpetkG8KG7IxFnm18uIkQ7HGO8aEcIOaII1+UiV/WoS3sRoRCPkYdG3GfWUPHaG/wP+S5CTUQicIYCg+loA7rYWMup4EBt4F5GWnHPGeNtfX88Mx60W8joBSkqG3UJtzvGm6W6vPIoLINIeN6DkKzELAAlRmQSaGfvqnNTnDKsdpnCnEa5aGUY16M25wRlknftKEpWIL+vILsXoGFPARl6DJhfcu6/jwQP7PJ0Dkjm2Nn3inychAf4CHWEWgteKlq2uE301t8uG2xAbTFBtA27Rkv56K/iJ/SMVYwz4P2H3hiGeaZjiFQt+bwNVC5Zhpr0sg2cRKuKwAAEABJREFUwVTg+CprsmYfL70OlKkO5rsA1xGhMI8rZba9pR1+GyhemP1sP3BgoiOHVnX08EEdObIqtyf8BjH8H+us21wqO6p8qbXRFw1hZj8IuRn4bgYNmmquIVwzsD9ZLLMX1wq77zpeMtKBcKaANAp5juzbc/K8RdDjXmDaQCTCfAgXYrYtV27OkXNBDnAk070//kBFsOtsryAagCA4RwS+ICjOiefIY2h8IDUNsq1izbAkarZrpP/0AhP9fSWkCE5CF9+2Wcecw1qUG2iOffRQ0B7bQ2XWACJgrXlcjQDb6APuIEhcOf9jK6u5DLXyIzPUca/tJoU6FFzj4nC3Y7XvCClIA0tUJWjoGsALrjFZQAhKbLJu5V/3dJMpa/aYbj56q7oy0WdXN/TPf/hnNkk+kz+QpysrSPPxMua6WZ9rsdlHpYsS0AbkUBpRAa9vV0J3oIeRm2dwmZnNddFUaXhe65h/j69ZL20Tc9KFjAXGaTsO+uywjXHYZpRQYQ0hJK+r6cqE6/CAVvmFxia/qfd/EHlnY0M4VDfpkJ0qApv2yyVvv4FtOPLR8KiEWzcAChRE8G4CWMdzDROFuSVa9HktiIADm+6JgohCJTp1ZUIupBkfKzvbM+pelm/0B5CKjKAeEGrMBaZcAG3Zj9AzGvYAY6vps1OJCdd2kJumHf/lDB+tlfsr3RJ5rKzXHXxvX93S1tYWstLqZKJDfMge4YP20IFD8n/358ihQzrsv3Q4eFCrrJFJ1+FZ8vXJWR3tYC4ahmd8LLfW1JHvsBS02yZDxMzcW4dIiXfYcPCmZ193yMEWY9lWRK+OzQd/aAaKDZ0eO5X7dU/MM+oZGzpz9NxPzM/3rirs1kTPWGf0eePH63snc8AHPZtUPTYwTUkP5LNXZVOqsS0iboaOKbqWfHFmeOq6UZb7uvUbcc3HhqGhEGdLyrKMN+fMdipWCI4cNZLfaNluiuYJWdZ9A0od2gIYq9g0WqtwqrzkuZT5GJcm06b8J19lR33bYBPoMvhM22z67LAhlBs//o9Gg+b/c1j+X8NY/JNe0fVq3vxh46dpRhQ9qPhoWQ/xmR5B1VhfhKOIAIU1ZgTyjMj5ILeNnDeEIoJYQ/6RD/RxCIUs/ZTBBZwAWZCx7qIjmT6FMGdiAevPZVGT6QUWUrtEQEZE2glo+2jM94AqwSylaMKmzsp0Sn4n6rpO5kXQKbFGZ3mt+D+8vsXmbWU9TiYrOsi14v+zzwGuEetjlnjswXqRw26cBwiboW7a4atT6YoiQp7jnnds27ScxsO0x8WyGTlUBbgw8KAObLvYIyw4Ym5C4YVLK20wP/ZBk9IUnksbZV1lDmjTQSwFmGqqzKeQ8fXQdZKvSdfB9YkBhKr8H4VGErpJ2IJYFDjyPJnRNPyYTgRng8pl6OWMAueFnvuuhfPhsXjccxPm+V4w4546m/H+xXhJQM7hhPtWIXjHQ5DYxkP6udYyvfA573a4jSIajMA9NMbewLn5lTU/I1c0uSanWlldSb+NGCpwbJlU2xp1Hf+iD5Mp4z7TeHLbthN79OxDGs7iiD20xVIPwrUcoJBwHQjPy8IH82cazLvk+w86Sp6VglaRAkCRPCcBEBl+hjbCpjUcQRV5MgHSGDLcW3PdsE4cn1Xg0uvzbizm4wDT9jHXdz0C8UF/7KedPQunaGOEgg3b5fqey6SgGwABSnKEbkQo3KLL1XWgf+Cl1EBytvhiLmlHDP212rd7pcK9JQDdPJN9vw2uJ57RXFAxXqckwoErD9QotLN13YmRM7br2IM8ioWRBN1BTTUWtBjwPHc2EO5B3tW1KAPDvYAytDkzQArE6A+jQ/CwLOc2pB2YHBxalgAQzDb9YwuxVLKAe+nZW1oOISJDXXTYrhuud+2YM8DSg0obGJzNE8ysabsnY0nC7iEodC3K0ESDC8P0wldKwFeocvP0C0jPi0Wfv5FCCh6DsVEwyAnZjNfrEbidwHbI6QbQlrEuG+xqtsNNRFkTwbzTdWJuW3ngmVs2ciy2KNy1IZVyVWEe4g0JgtJkZcpvhG9Sx4vfJi+Bn1z+TFuzbanjBRx/VlOE3K5Yn/HbVN+4ICXHhEAjUOfQ7azxF1zgMrBhPis+VdKW7dFCVZY3aNIV8o9p8xLWx7584xhrhqDCBWOkqbEv47DMCOetjeMUvKSd0KTb7hkflVjTH7kXUYgjgrlQQFGP/JY1rMYgDUhV+v3iNoL3QzVeDBbAvqyXQAFVxyPX+4CvlMGeawvMfaA2L0hlVG4HVJgwLIu9oB7Gwhhp24wxpAkG/SSeEEwzqxS3g9owfT1wYD0bWgAF8ibDefZ6cA3wjBRnxl57Xx+h5jHlhkKniKlKWVFookb+ZrzQb/NCZczIXU3THlkoSqcSgDXZcbP0i1PppAjAh7PGAxU840ch3GIX/3BMJ9IuN2QauTaoK9drhe98ISorzofDANJysNYwpspHiiFemP3b6clKyBs/hw6v6vCRAzp4aEXTaVE4ibkInF9MUCnHTsCuHah5Y+15MdRgElPWgkb1XytWsWhKc8pxJBNfuhajNeTkONxPnTpjl8xL6Loj4BvXdexl2LftJy9kP2YJXdeVie39kcg4S8ckwhdHzkfqoUOBJURIBfNlRTNAQz6bLRvyDBsIQsNzTn0dIkdrX4kYDcPdvd5tCIbli3yW8rwra/v26Xq+RrIWR6rTQ91gOpcei+NJIJKFfpIhRLKZ1j3AXHsOurHGQx2bPxPQsda97MSobFfkTRzWi4wzMkpYlFggVOB3Cq4pVYl3Um36n1iywbq6clBHDh/jY/6IdtgMuPzxZf3zP/9Lbg7Z/HS6KqGd18OYw4Y9QTf4AVSKjDDdJDEGj9dQFdGOgJ9teLZtmwkS6dof9EZea7aFnwCaA58yaJsf9osc6ri046BVQKRD5311ekCr/EbNjI2rV3Xls8tcqjNFhDo2JAp5jSh0W18K/7jt2oA2T3uPQXTUoUEAjVFCcUbQbQZh/7QUMVpY8OE6F1Tz0pWiUjpZ0rnIDQpvTnAPrMjadqgokLNMhM+0qWUo5KNx7ZJellkjJwLUJNs2uzLVCvlo3Ht3dmbaYpN9tl1VuN8eWD3Ixs5BrXRTVXxe/vSyPvnwY/J1RVvcgyv7ANPphI/aVTa4D+uOL3xBX7rjTt1x+2266ehRrU6n6rFZ8SXicW7FMeNemh9e5KNjfLU1+X2ILovJp2BRowLZiHdH/pBcWSEX3DMr99Ud/3NbEWcnlY4xF0Nysm2vYtv3jwEz9Wza+L2r4tu+Ziz4GfeXBH2Ox/SOeXyk9ax7j4/QyJsUwjQ2qzft2dwn4owp7+HE0SyM80AwIqCQQL61HtrZxwCFbs4NHhVzyHlfGXpILJtbwm46tzqBNObRUEZjS0VSJz/zIopEf3Xs/Y5mfgaRp+YNG37ZEKCUXt7M8UbQZFrVTXt1bPC47bqbwJs0dXy0F2SL/09gPDc9Rn+8ax6T41LD925xq3Gi0OOzFJofHhVAoIEK8j5AbQnLRYQigEIuDCaHPljSdQfWEOGMDdu0sGXhmNwnnzxHNcou5OBZ2P1zhQj8DwFwDnltTSadus58sdHRqzLX1bllfmUbRSqs14KMIQ63AwuQ6NTcEPJf0e34umFtdSpaWVnVoSOHtTKZWiylwxQBep3iSGKNBLKldOpA6Yp89Kzfnjga/c0xmAlMDxD2YkCOSR4q8NqE5p459iIjDreosJfmyFX1+GgTDgqNWa+qvpZTQIoIiXFXST3rnF4FUl4nhU3Rif8KyO85rKHGTldDRvSHX2KALaa87eGkUTf8GpAUmNjOYl8J4QM+ckLCRT5gudoFDMuMcCWuj3m/8zbztW5wb2uMtZDfKXOS96niPAf5IipyAJGqgXcjG+MJiZFyNfdLdOjt66MLFuuhl/klOvlZOplMJFQbuTUighb6BN2AUHJtHdfZOT9hM0nXRjY4jXRa8mmO7KITu7ZFBYcCYRGo3YJYNuY1c5ftPBUyUQjSxZqhiKIYIYXywK7jz/yNdlylbwTIsAIZ1zQp7vWKcj2CuWlgsEEWzHYs6Nk7SmPJjpF2hWxmmjq7bBf+mF+oPcUCA5Dew4eETRkIzlaP+fgCxnUF6YzNHdCuQDOPZta0I0IUKJGiCugMqes6la7InX5O0aFSOvgTeHxvIzbEaAIKu8350fyADzmc58QgRysLl99Qcw5QFPwIhMRZPjDg9diw7xgMz5W7rsUQ1V5u2glMAY8yxk6MikkZW0OFg2Rfwyfkof+aM+JIjho0BuoaIXue+7y2K9tYv7Fi9oqY/6Q6UqmeJxp/omQCkSNU1nBT5YKuPARq3sBZlPQxICzY44jkQe+5aUm0VeQjAjqgXZthoNOwbX+QcDjbKZT22TEDoBsRKtzsuq4oipQuMF24sUdAWJ96urKio0ePZexXeWne5DenM3bQGZACWc9ppd1NV9SVTm1rezBVWLRq/OwZp20uoMWRi9J8cyJS3ySjwA1nitt7kWNNHTpdGwhEoG8kLUHKxyDvWJA3g8gce4LcZZ08d44yrkDlIhv0PR4Az1IG3lwlMgSfjORwulH+rZ/gZFkDUc1l3V6ADsRkQA4lhuq68z4hBT8uC7G06dZ+OXMWN2J3GXbo2pjTro0FDyJt7qndP0yozQL6zLOca3JNBuEzFxTlmPHOi0lLuiiiU9dN1HUrKmwEiU2hnt/WDv9NjB3t8OCe8QDveakfbElRigqIrpMfsCUKPC0ORzHMsc/BY6QlGh2LuaXBs1jV9R405t/XbuNjvCa4aeO7DsIa8uzB9DzkZ2q8hDd+c9rxIj1dDR06NJU3gQ4dWtXKKuMq4kjH1EOxDUNYM8K5QCSAFmhyLI3YBjAW+ijSqDfUGg53AAqCsNDDwEDvkw86x5LCpuE5hpRz+/PhWPb2RoQiYmTNa5pz/5BS5E/DR8NnG+shvx6nch5jfo9pCGk4Ak1ZnrVUwX7/6CLm8xwe815tjfq2ocWBVdaPVJh/UoS/5vmlP5ivwnjChAKOCzUxmEogbz/CET0p5bkznf3uWMggRDvP8Bbxw1jIQ1uvsfYaz4vAYumKOn+UGNBhAWJsfPwRMRJK8B2XtfKwIUCelFwGQ9243mbwZnyoz9CP0unYsZt0+PARddCfePPnjx/po48+5XqrKoV16w0Blrnlm/DIdVk12AtsIqTAbjFGfrMcflxDUmIE+pkDZokc1MY1ZXB99Yyp+voy8Ec31q03+LIt8xJYU/ZOOBeAXfQCn10U+ZrlQteU+8kxf3SxOfHpx5/qMps/m/mXrOgwt7bRMEg0ElacayOwofHokItwHCNjEcjYzgqmC3DTFWZNLuB2wmMjzlw38146hhgk38vsv5KTTX75snF1U65ZDgri6mJCBrmX9cgyZ4U5Kll3ChmFZIQa8+EcZC149Hret3lWN3LVsemzMlnRCs/wSXTy3kHPL6n6rZr5K8hbf4PTzQIAABAASURBVHtjS1tXNrTFe8A2sfifzlX0/dc/t916i75w+xfy/yB2s9fRwQPYm8gx+p+9eEzbbN7sbHN/ZIyl61Q9z6CUUClFJULyRVOUR2WDxrzVlalKF2wW7Whr8wof1Vuq+SHOBhGBFWI2ItAn4ZiXbffktid3flYYPc+QnmeHN3t2/N8IYlMteax/58FjYTiyXkXXdhy3P7pn/NKr930dv8Jn84ct8TkOsUFCCCol1FpVtT2UCSXHEfBFDmGhOucqD4dMF7T59laZU9dzeEwAocb9pnHNuRbtUMmz8kDevompZ7NqgPME/L9yj20pdhZo2sbPtmrbVg9mRt1Sb/ToYKN6rHy8N8YrpHeBGTxrXFfy4fC9DuFHRE5ja2iSC+fDuSU5lgT055nTWILaQCU97crSMRb3mW+7u6DTHQbkvLjfsjbmrlabDHHNGQ53Litilg8HMNZej503hIsZ6KJUyUUlv5W8VHJN8uhsc21oQYe6zmu5JO2NyG02f7bYZN/aIN+sxwn3ogOrh9RNp4oiRa4P5ZGeCNhhBvGULrDXcR2VtDfL955eDRlxNODidlvEJEVEAkrDvLmKJEP80C/8RkDTTju26TxRZ9sqBu068mnK8YYJ85nfRl4a14NAKVLn59OYu5rXDPGSP/8Vq6gbwKUibATgrOVEiXM2YFIsYIxxpoJ1LILv1EFsUZKPDScPNO4tjbiHfivSh0xlDmbcB5xLpyyi5IZMmUwVHoBGOToHHwEfhBTBSUM/1XWlOS58uHZnhOWxAr8ST+98McqV6TTnFYNq8EV/RNAMjEuVuNMGthB3NxjsJN/GPweDSlPwI6NJtoEBSlUbbX+enRQnHrRkGbdNz0GYkEw09yKpKCJAgUfNOX2Rf+HHU42R9D/4xb/XC7kVnWGZ0ZesaH627RXQHvTmY7eUbVDTbXeGVfYDefLarG+5sJSIM/ZBHHM9yP3FHfs5Q4vxSqHFgf2GLMUjYLj4hrfoTwLGvrE6/qbKA8fjs7VSOhWvPxpemz0P+ijim2FF3iys3HvSwei7emzYjEABH4N//JgYBOH+iZJyUtinEbZjtBxD3Zs/3fggvOs7bGKMceh0TARENbR9njcIgmLOLuZ9u5zPoa4XzDHsc/45qv+f2CToT+pnBlKiZSyRo2/ceCoTlheGB90swomilNO+o/HA38cYG4FsjHRW1gdehMwcKwsubaW+JQ1415TC6gqgIWmSxUwb4uDGO5lO+Cg4hNmmTV6Y/eJUeQhFa4oIeSyNhdrlTb+TtrflRVE6n7HRhK7yhUA+aMsYTiMfRtpT2ozArnzAp3K2PbahBSMLdxgugDSebS10I0JB7JxlaDwaud9vgw6bIZbr+HS5pA6xLfynIBFlbYkB2URubzxDz43Olh5xzRgGafooC3ogPv8897vQ0TDucQrkw32Gx5q1mQYN9Clu7AL20IBw57yiZkazYGq3zgYaET6BGxcyp8zpmHchH+FA0fMLJWs21KkrU/mmN5lMVbgxOoQZH6vbvEht+kOE31h7LfqFvjKvQyASVpD3eQBuNO+DkO14LpWSXJdmyBIZGZQfLtCM011ziHmqrPOem/CMDU+jpz3chKu6KMRcsFrzQ2W2w4s1v5EthLHCNXRwdaoDB6byx0xHO+iICPy5uN5FYCVBf9a0LTVPsTIoc5pPDp6ukTYHPc3h9p4uN2+EwU+hK9Je+sDqUMOTQfe/qYQiRmAS6gZaMfIIjuJGYx49l41cN8YYGn5ErfGIsXaQjfjmgBx6bAtd67vP8WNOtp1YCA7iefZcGHnngsOi2S+L1+yXIqA1HHZlCneuPh/Y411Hg5y1MjLapnfVdi3v8iw56EkF310pmnQddJGPxstU5UFdGaRjNq+Sx5a8poFu46hdD+jp97WzxYewFFpdXc2N/lV+E+oPZP9fHo0N/y/DCTOiKEpIGpEvfxoP8wp0pAznpHPMjD1jw4ZSV3lk05QJZHI+idvxVgacGJ+XDA3JwX4OBB2PwrKNe0bLewZeyY3w0XipCgkq8gVLHFOeT4cOHSJ3E3308Ue66v++Dddx60qarH4x5/7CxcszqSkiEkwSoTVQFdjZX+Cb0aiNtGSGQYSwB5YJ88CCNDHAZ3qymK6Mu4ESHT6LnAv/E6wNfvnie5/nTvQE422V0FCKCEUAOU9G4Dok8mPZRo6yHuWr5588CX6JooKvTkXCVvUvqfhAyo8VxwF/gszQN5P/mmGHXG3zQbu5uSG8sH6mOkJ+b7rpJt1y68265eabdWDlgAoxdnzw4o7Nm23NuCd6bRZi9Tgq99AuupSLgvtG3uA11rXvsUyG/A4SbAzN2IS5unFFWzsb2tneBFsOSQX7peuIsmOIJXn2Z/s9Y+kZ54x6xnvLjE2gne0dzcbx9fBxJ+fDOs575jTzVJn+qhn3/B18VzZGmnfH+NB1fDU3AmYianxLHmvDu225DnoifIagmEd6sUnDJUJWjNLI4djL+CWcJyw0olEzVxrRqJt5aEaEz+KE7Z4lzPhmW5oZ+d/12VBtm2psBBk1/xs/W8htaWdGLneuapucblFvUW9vb2ib/M5mOxpiSUfQewr+w7BTrzE2f5y3QLQkj/GQ755rrGetZE4yYGKdx4ssASMdErxsigM5tOkyR6KX2JWHOfO+ZrkFlPJzHq3Ucdt0KnOyLtUNi/0QRva5jiIVCP9Tv2A+GgvFz/xZP2NNkGM2Nyprq85j4P4VEepYj9P8wGctMpXb3GN97W6weeprx2tsEp06HJQRwXXigTZsNBZiw644QkWd13bphGnmdMa89cxnzfF6bA2dio7jcFsKRYS8Hgu1xiOoF2DupOBHwgV1QFjbGabOMVGTRdt33ho+grYlXTeug55ro3EdNK6Lvu0oonK9ChQRMnHOEiJ/XbGmZDtKMrQID7f2gXmKKSNDkqIAy0bWopIPdLBmKuFmI27zsiYvOFfjHhbwvTZjVKbJZid5tAy8Qv67MlEh6Ig0J9swbC8iFDFg7IVtjyE6JFHbqEGeNB5hPnpu2tYO957t7S11k4km0xWVrrOEIkKFGMTRuJCcI1unmXHgjALH9mFmdmhC7i+x20wZsrnLgUp9FKkbgPO5ZdFvceZPiVEcnk2H/NPJ6zhUJMNrC9sUYq+ASGhUxuV12sh5g27wWtocjdEefNCmXwloO6LyHHo+rZK05YHtKGUQoj3IcOGZXsCRBdFqAXEM3ehBL0qMlGu6KFjnTBmU6WC+kk5ROijzGGxzoLNTEci7P8cz5AODiDQtYkcmIuQf56fnHtNzD7DK6uqKpqwX8xFQRIhT6mMAWruH/bg1r00DPCEP4eIA6ae4halQcG1GeP5guQOZhv86nyvYNyrl0rlHdOn8Ka1ffELrz54FT+p96HfPP663z57SO2dO6T3qtXOPa/2sgezZx7R+bsT5R7T+1EmtgQ8uPozuw/rg6ZP64OJJXbpwMvlrTz1C/ajWzj8GTiXWnzqN3hlwVusXzmntqbO69OQT+uDcafA4OEV7wNpT6I64dP4k/If0wdkH9f4TJ/TB6RNaf+IhrZ/Gx2On9O6Dj+mt+x/X7+85o7fvPq937r6od+95Tu/d/bze/eZzeucbT4+4qLe//hQ4n/j915/U775xXr//xgVq46J+/82L0GfBaWyd0Xv3n9WlB57U2sMXtP7IRa0/Rv0oeOSc1h8+rUsPntKlhx6j75TWTj6K3El98ODDuvTQSehHEqYHHv0nkXuMPJw9kzlYv/ik1p8+r/VnnmIeLmj9Oejnsf3cWa09e0aXnnmC3OLn6dPZfu/iKb138XGtvYDsCxe1hu7bTzymd89i82niO39ef3v8hF48fFSvHLpJP77li3r368e1dt/DWjv+sC7dc0KX7jsB/YDe+fo3ydO9Wn/8lD44fr8+uPdurT9wP7gP3MvY7tXaQ7RPHtelk/fr/Yfv13sP3af3HzmhS6dOsjaI6fTj0I/pvUce0buPnEy8f+pRXTr9qNbOPEL9MPP1EHgw27mGnjyF7uNaf+I0uqew+6jeOX5Sv7v3If32mw/qd19/SG9/81G9d89p4j7PHJ7R7+86Dc7orbsGvH3XWb0D3r3rnOZ472tn9e7Xzug9+JeY17VvPiXj0t0XdIk1sXbPRV0y7r2I3ae1fv8zWj/xHGN9XuvHwf1zPKv1++jbi/vhzXEcneNuY+O4gewJ2ieos30Rexd2cYL2AxfJ+QWt3f/UwDfPOA7vvvPk/km9f++5rC/RXoO/js76w89o7cGntQZ96QSy1OtuP/Q083NR7594Sh88cCFpyw4gloesh0/61hIXtf4geGiEaduibx27Cxx3fOD+88T6pNbuG7BOvX7fOfLCurzvNGvoVOK9+x7X2/ee1lt3n2Huzuk3XEu/+fqz1C/qN9/8rv7um6/rb+56XT+987v6wS3f1vcOvaSXp8/rxfKsXpDxnJ5vz+rZ/mm9QK0bHr67uSPyHmxK11GWmWOUoEmRb8jmcH+EhmMCRihUQNoyD8HGk8peCjfXjgd91xUVEGFpcQSYl1060s5efswbmMdntqgpSfq0l3b7Wvxr/XZBXPvUFjru3Nfz72jEvtEMijFU47ntyb/IWSV/c948pHkoMVqbt0cTWNjlzHVhuoDdvrn8jeqISLalhwdzNmWXwclQHpFn/RstOx7DSiwLMTzlSwqMOR/yhsVxpDwuHZ7XUrCeogzivE4QBWce1IIS+Wug4sgvDNZdgHcii5jvD5fZTuVDeMa6LVqdruqQ//sUkykfhTNdvvyZrnzGhyEfcPIHHlKYxGkZEdQGFbmRgVy4Jr5sS7hrsj/IsdCG68acmscniGG89DAeCpLQFjY8MdSOw+/YgyyMsdh3wX+1Heogjt4bO7S9kewNIOfvk48/YTNikynAIEm1fO+PVH550fhYEw4KfJut0M05wI6wY97nAnMe8W6/GcYuJyCHl1cpWvP+hvYfLT/wvDEhxqCCBn63iW2TzTj/FdCMWGApInIMPS9q81w0EQGJqwg0x+42L+RNsQjfdIh7UZAt0NzPR9LM64ENkR3GOwM1kyxL8hE6yTWywjrxXzB4TWyyIfXJxx/r008+yf9o9PbWlg6sTuX/g9xf/dVf6ciRIwrs+77nWGZsKKTd1uTDL5gNOrpQKUU+er/48lFpWW/wO4ZCDhpj2dnZ0pWrl7XJJtDG1qY2tjbU+Cjv6O+C8XRAgZnBVsO2UclXRa7aLvZnbEzMURljxTYpE8lkvaFOu4EKs2GjEvcQV6+GraaqRv+Alh7FXBDCYAObWLlxabtsRxoKGAB9iLHMhVy3jMnU0OmxMZfEtsMmlsfh+KOEOvLYTcgBdeTXbi8vsGCDqYAI4uejvQGNCD7Y3R+lqmC6sx1sTNgw7SbElfHpcw/SQy40ICMNNIJU4sV55rrqnTPyj5SEfXVFEZHS1leM5hs1DFdQn18QcFaMGwvRYxkDL436w7ptAAAQAElEQVRcDQHCQIFezn+qNOKvqsxjQ9+SQczFIEkOdwBnF1AYTykQDMY69tkYi0cZYk6AOHbIySa/wLpy5Yp6rrFSOqXtCDSRRqeOQFxRpAjAnHIeNy2qbF/jkf4YmnmoJhcV9EKRrfFEI4KTm1RBryFqAxM5RbYjDtvVmLs25sI8oqQXUfoaG7WVua1cD5WNIHFtdORhwtopxN7QI1g8NBX4ynw22tI8FM2PRq8HQJ1i5lsoIAyqoew2LDrwfB5aNpH6JhLVhi2Az0i40Yi/0p9a+BnmN4SAfDT3ZadbUmT82n8gLnGiKA982flcD364nz7MsWm9I/9FmH1Nph2XQpECCVBKUYgDwea8QSaDtgy3DdNz+27fCO439valnplz7O38V2ir7BFx0wjWdQGhThGOHvA8cQrEmnAOTbv2mLJOvqfEFsTh2nkzaLKG6KXAn8ecNX1Zm18V2BF5WrBgDz65PmBS7DpBVDKcYSOyZResaAumlJRDUIwEtfnut235CEUMkCKL8rAd23NjoE3tg2OdP6v3dtgetqjk/Pi+43tmz7NKjHF19cC4AVQlhLwOI/CdcTUV6FDo2mMfh/iJSrYPyag4Wx+liFCuvYJGFOXhPnwP+d2Vzb49p1F6D2dJLjOwzMAyA/8/yMBLel6vdC/oO53rZ6Cf1ne7Ad+jfnX6nF5d/RZ4Ud9f3cWr0K8m330v6Luru3j14Asyvn9oqF9ZfV7fxs5L0xf04vRFvTRlU2rlBb288oxe7p7UC+VRPaf79a3uXr16+Lje/OIjeuuec7r00AWtPXxW6yfBI2e09uhprXkz99RpXWIT9dLpUzI+YPPTML12+ozWT59nk/UprZ8yoB97ko3kAWuPntOaN5NPnsPuiEee1PocJ5F/+Dx+n9Tag+cWuPTAWV06cZZNxTNaP3EOPAmQfWDEiSd16fiTev/+EcfPj5uFF3OzcO3BZ3XpgWcGsHl56fgz+oAN0Uv3wb8XGlzagw/uuaAP7n5K77OReume57V2z0t652vfYrP1u/rgG2/op4ef1Xe2H9cznz6gV9t5/fTQt/TLYy/rZ4df0I8PPaufHX1ef3Pby/r9l76X+NvbX9abx57VTw49Lev+8qYX9fObXtCbNz1H/bx+ccsLe/C8fn7Ls/rFrc/pl7c9r1/d/oJ+PeKXtz2r33zxRf3uyy/rb+/8FvznkcHfsQv60eFzeuPQGfSepu955Ixn9HdfvKjff+UZvfXV5/T2V59P+ndffgYbA++dr72g9+96MfEu9Fv0/Rad39zxlH5z+5P6zW1P6m9vO6e/ufWsfm3cciZ5v7vzgt758rN696sv6B3w+y++oL+55Xn9bPUZvdZf0CtXL+rlT5/RSx99Sy/88SU9+4eXdOHvX9S5//yizoLH/9MLeuT/ekYP/8eLemjE8f/zgu75D0/qG//bWX3zP5zXff+R/v/0HT38n76re//DCzr2v55Q9z9/Vav/y1d1/H8/j81X9frVn+jlP35bL/zDM3ru78/rxX84p5f/8Qw4pW//42N6xfjDo3rlD48kXv7Hk/Sd1Lfd/uPjevXDM3rtkyf12kfUH57W6x8+oR/sxUeP6wefntIPL5/Wj6+e0ZtbZ/WL7Sf1y9mT+lV/lvqMfjE7rZ/NHtPP+kcTb7ZH9AtDj+oXOpn4uR7Wm3pIb3Yn9evV03qzPKYfI//rlQv6ZXdRP9h8Qo/8H3fosf/4Rf1g+4x+e/TbWvvi61r/ymta++r3tXbXq2xIv8a6f11rJ/5a7939kt5nXa4df0XrJ1/XpYdf1zv3v6L37vs218G3Wd/f0aXj30UWvQe+r/UH/hq8hr4B78R3od3/ii6deJlfiryk9+5/Sb+/9yW9e+L7XIM/1lv3/0g/+8r39B3W9MvcY15efRma9tFX9fKx7+nFQ9/Ry4e/p1duel2v3f4TvXrbj/TS0b/Wuf55PXr1KT306Tk9xjo4tfWMTl59GlxMPLL5tB6Dd2r7WT0+e1an+2f1RP+cHu+f0WMzAP+hzWd04spFHb9yXsevPq77N08OuHqK9nndf+WC7rv8pO69/Lju/vQxffOjx/SND0/pa38A//CEvvmHp3X8wxf18Kcv62543/jHB6gf0Nf+y/2667+c0H2siW+tvKI3iFm8WPpdMl8+ebF0HZLyhZQ65i+vAY93TfFhBkXFizxSQ3fLds9mQu8PTuqKnMWloojA0jWFzuGjA2tJ05/+sUtAkJoDCXtylTXiCNNEDmk1+zLMpaYHOaSqGVLkj7nigM/588p1vbFX8prebOYJobngUOfHKwMgREVEorhGcihNQZR+pw82gIboGl0O2jA9IGU6bAB/DBTXZiL9J0sLzAILYSoCugDiqgRW+egxPOcWiQhiCpPooUB8Q2PPGd09retIa6UaREtiv8igTueePrf2SeUc7uPsNshVc+xgsBXykJyXDqKAiBBFYVqmvQaBGBZj7tlQrcAhlFJUSid/9Le+amtrW5+xATTb7lXQpVfCDqqUNqw1seoG5/ACKVCwDa+NoGNPGUaItoSc7DNCMjQctBT+gZe1BUda8HEpPDhk2QengeY8b5uHkPJ6cByMtWWeqipjE0YYqt0L00JwAEoRwZkI0YtwkDRt24DXDNPAPQugFxGKCImif9Mx5EPY5MYhQiSOUIRRqAs8rg7E7NcmI0KFvIUQRW/gI0A7wtxAj8aNisXQydBdI4M08gG1W3ZmO9piI7tgb0Kiuq4bZGinb2pZn7xaM8JnjJs3h81BOz6y6dZ1QGPgXUugN8Q4dtP+PBuWSB/ImL4WoeFHxEihcttSdgoo4v7giowyLHuq8jntQiWf2m1ruj2Alv1aeawtY2DIZQBiuwXblrc9mPaTQtDzkhEGLRDyDzQ6dgH1r5ZAwnMXEaLQoqCPywWRMdK6ruCEQkhW2O2N2LXVWKiNuW/cnxKITadT+S/GIDX49voVG2BGI46A0L/vaGQZWAn32C3D2i/YMhP/chwE3IBZN0K5EXPJW2ZgmYFlBpYZ+NMZWPYuM7DMwDIDf+kZeIbNp+fbi/re6uv69Zd+q19+8W/1+rEf6c07fq5f3Pkz/eS21/T60Vf02qFX9GM2u944+gO9cfgN/fK2n+tnN72hNw69CP8Cso/rN3c9oJ9+6Ra9cWevN+64rO8e/ke9PP2/2YT/z2zU/71ePfQPeg3ea0f/oNdv+if94JY/6o1bwe1/1A/v+FA/uvMj/fhLn4z4SD/8ErwE/C+Dr3ykn3yFfvCjL3+K3KZ+8ZUV/c1dt+u3d92t33z5Yf36jnP69W0vsFH7ff32jh+zOf26fnLwZf2AjcafH31av7njWb3z1WfY1L7ApvA5/f5LZ/S7Lz6h33/xrN75ylN6F7z1pXPwTuutLz2hD756Qe9/5aLe+9LTeufOp/X27Rf01u1P6u07wBfP6W303vriafQfA4+g86je/vIpvfvVx/X2Vx7XW9C//eKj+u2dp8Bp/f5LZ+k/zwby0/Q9Tftp/Q7bv/8ydr9yXm9/FXztKb1zF7HcdYGN9wt6/2u7eI++d79KH3Km3xvp5BH7O9gYYJk5sION33/5rH77pdN666tn9d7Xn9Klu5/W+r3PgucSa/c8o0v3PK0PRrz3zYt6+64n9c7Xz+u9b15Ifv6yADnL+JcE7/GLAtfv33NRH9x7UZfuvQCwfS+45yl0DPpGm5fueRYfz2rt3qfBRa3dd0Hr9z+ltfvPa+2+JxOXqD/gFzHv331e7+P3vW88rXe//pzevesFvfu1l8nRy+TsZf3mzpf5RcC39fNbX+EXB9/Tm7e+pjdv/6HeZGPzp7f+SD+6ibV67DXW76t6/dh39dox1rHX8rGXob8NvkOf8YpeP/w96O/rjaOv64eHf8wvo36gF7df04tbr+vl7R/qO+0nerX7hV6d/lyvdD/VS/qhXtQbennlh/rrY7/Qj27/O/3sS2/rjdt/o1dpf+fQT/XKoZ/p1aO/wM+v9ddHf6XvHUJ39U29YhzE1lH4N/1Gf33T36DzK3336JtsMv8E/EjfPfyGvn/0J3rtpjf1xi2/AL9iDL/SXx98U6+i/+rqz/X6wV/pB4d+DX6pV1d+rO+toLP6A/3klp/o13f+XH/35V/pl7e+oZ8dfkW/OPYd/ezYC/rpsQv61R0X9NY3Lmr9kee0/ugFXXrkcb3z0AP64LEHtfb4A3rvkXv1/qP30T6utVMnZN7a4w9q/bGHtP7oQ1p7FPqRXVyC/gDe2mMPI/uQ1k8jg/zaYw9g+7g+OHlcl8AaWH/kBDYe1Dqy64+dpH5E64+e1NrJh+V/PfHeiQf1zv0P6O37HtDv7j6uv/36/frVV+/T3939qN458ZTef/h5XTr5LV16+EU2659D7hm9xTp+l3X8/n0vaO34S1qf4/4XocEJeA+8rPURaydeYNP/Ob3PL8He9y/ETjytSw9e1AcPnNFb9zygN267Q29+5at6+8QJXXr0UX3wyMN6+8H79MHjxOt/1fDUo1o7+5DWzjCOJx/W+vk9ePIhrRtn6XuCfD7xgNap81+ynDmpS2ce1gdnQf7rHOxceFTrF0+JnQf91z0CcwbVnyreaDD2yexl7KFjD53y8/a8ZhjJ//zTruQNZPeGO6e9wZH4fJv7erxjkrp5ossejb3+hjaduyVZbEvZ1y5Xg5Xh7K7ccIFobKZarCvd8JdiNALpiEiK01jC3JH+91QZEAroYzOCemGJPhfiQOBzS/ncnmXHMgPLDPypDCz7lhlYZmCZgWUGlhlYZmCZgWUGlhlYZmCZgf9mGVh/5rTWn31C608/zobQY2wqndQam0uXzj2kS08+uMD6OTbQFjiu9XP3a+3sfWwsGffqgyfu1dqZe3Xpibv1zqNf11sPf0O/f/gevcfm3aWzZ7D9LGBD7OJ3tP7Ud/Dxii6de1XrT76mtbOvYef7+uDM97Dzit5/4ttaO/NtrZ9j8+xJdM6xmfbk81o/f1HrT50FxPnUw9Rsdj1FXInjWnvqvj24FxpcgHfxPnzfP+I4NbIX7tcHF47rffDeU/frfWx88NQDugTWLjyAzAPonyBOZM+eIBZ45x6UN9nWvJHGZuM7j57Q7x46Dh7Qe6ceY+xntXbuKeJ6Bv0XwItau/itxKULL+LrJb1H/cFT39IH55/F19Naf85yT2uNHL3zyEm9w6bf+6dOshn6kN59+ITeeuA+NgLxfYrxslH623vu0o/vvIVN2xX97Ct3aB3e+yfvZ4PyPl165LjWnniEOB5Fl7E9SvvxE1o/jf5pYn/iYa0R99rjD+kSG6UDoJ9gzsGlM4+Q+0f13ulH9C6bju9Qv3fmlC6df4IxnNf6Mxe1/uzFpN9/8ozefuKUbnQsN4BulJV/E28ptMzAMgPLDCwzsMzAMgPLDCwzsMzAMgPLDCwzsMzAMgN/+Rn4yxjhcgPoL2Mel6NYZmCZgWUGlhlYZmCZgWUGv/KXdgAAAcFJREFUlhlYZmCZgWUGlhn4b5WBpd1lBv4CMrDcAPoLmMTlEJYZWGZgmYFlBpYZWGZgmYFlBpYZWGbgv20GltaXGVhmYJmBP/cMLDeA/txncBn/MgPLDCwzsMzAMgPLDCwzsMzAf48MLH0sM7DMwDIDywwsM/BnnYHlBtCf9fQtg19mYJmBZQaWGVhmYJmB/34ZWHpaZmCZgWUGlhlYZmCZgWUG/nwzsNwA+vOdu2XkywwsM7DMwDID/70zsPS3zMAyA8sMLDOwzMAyA8sMLDOwzMCfaQaWG0B/phO3DHuZgWUG/sdkYOl1mYFlBpYZWGZgmYFlBpYZWGZgmYFlBpYZ+HPMwHID6M9x1pYx/4/MwNL3MgPLDCwzsMzAMgPLDCwzsMzAMgPLDCwzsMzAMgN/dhlYbgD9u6dsqbDMwDIDywwsM7DMwDIDywwsM7DMwDIDywwsM7DMwDIDf/kZ+Msa4XID6C9rPpejWWZgmYFlBpYZWGZgmYFlBpYZWGZgmYFlBpYZ+K+VgaWdZQb+gjKw3AD6C5rM5VCWGVhmYJmBZQaWGVhmYJmBZQaWGVhm4L9uBpbWlhlYZmCZgb+UDPy/AAAA///VBmLhAAAABklEQVQDAM2pBXzAKPII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948" b="1840"/>
          <a:stretch/>
        </p:blipFill>
        <p:spPr>
          <a:xfrm>
            <a:off x="0" y="7937"/>
            <a:ext cx="6858000" cy="98980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122" y="2341756"/>
            <a:ext cx="44604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Koniec školského roka</a:t>
            </a:r>
          </a:p>
          <a:p>
            <a:pPr algn="ctr"/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 2025 – 2026</a:t>
            </a:r>
          </a:p>
          <a:p>
            <a:pPr algn="ctr"/>
            <a:endParaRPr lang="sk-SK" sz="2400" dirty="0">
              <a:latin typeface="Comic Sans MS" panose="030F0702030302020204" pitchFamily="66" charset="0"/>
            </a:endParaRPr>
          </a:p>
          <a:p>
            <a:pPr algn="ctr"/>
            <a:endParaRPr lang="sk-SK" sz="2400" dirty="0">
              <a:latin typeface="Comic Sans MS" panose="030F0702030302020204" pitchFamily="66" charset="0"/>
            </a:endParaRPr>
          </a:p>
          <a:p>
            <a:pPr algn="ctr"/>
            <a:endParaRPr lang="sk-SK" sz="2400" dirty="0">
              <a:latin typeface="Comic Sans MS" panose="030F0702030302020204" pitchFamily="66" charset="0"/>
            </a:endParaRPr>
          </a:p>
          <a:p>
            <a:pPr algn="ctr"/>
            <a:endParaRPr lang="sk-SK" sz="2400" dirty="0">
              <a:latin typeface="Comic Sans MS" panose="030F0702030302020204" pitchFamily="66" charset="0"/>
            </a:endParaRPr>
          </a:p>
          <a:p>
            <a:pPr algn="ctr"/>
            <a:r>
              <a:rPr lang="sk-SK" sz="3600" dirty="0">
                <a:latin typeface="Comic Sans MS" panose="030F0702030302020204" pitchFamily="66" charset="0"/>
              </a:rPr>
              <a:t>  </a:t>
            </a:r>
            <a:r>
              <a:rPr lang="sk-SK" sz="36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HURÁ  LETO</a:t>
            </a:r>
          </a:p>
        </p:txBody>
      </p:sp>
    </p:spTree>
    <p:extLst>
      <p:ext uri="{BB962C8B-B14F-4D97-AF65-F5344CB8AC3E}">
        <p14:creationId xmlns:p14="http://schemas.microsoft.com/office/powerpoint/2010/main" val="703678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864</TotalTime>
  <Words>531</Words>
  <Application>Microsoft Office PowerPoint</Application>
  <PresentationFormat>A4 (210 x 297 mm)</PresentationFormat>
  <Paragraphs>166</Paragraphs>
  <Slides>86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86</vt:i4>
      </vt:variant>
    </vt:vector>
  </HeadingPairs>
  <TitlesOfParts>
    <vt:vector size="93" baseType="lpstr">
      <vt:lpstr>Algerian</vt:lpstr>
      <vt:lpstr>Arial</vt:lpstr>
      <vt:lpstr>Calibri</vt:lpstr>
      <vt:lpstr>Calibri Light</vt:lpstr>
      <vt:lpstr>Cambria</vt:lpstr>
      <vt:lpstr>Comic Sans MS</vt:lpstr>
      <vt:lpstr>Office 2013 - 2022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Petronela Mikesová</dc:creator>
  <cp:lastModifiedBy>baka</cp:lastModifiedBy>
  <cp:revision>78</cp:revision>
  <dcterms:created xsi:type="dcterms:W3CDTF">2026-01-03T15:50:25Z</dcterms:created>
  <dcterms:modified xsi:type="dcterms:W3CDTF">2026-09-22T15:47:45Z</dcterms:modified>
</cp:coreProperties>
</file>